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hartEx1.xml" ContentType="application/vnd.ms-office.chartex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59" r:id="rId9"/>
    <p:sldId id="268" r:id="rId10"/>
    <p:sldId id="269" r:id="rId11"/>
    <p:sldId id="270" r:id="rId12"/>
    <p:sldId id="260" r:id="rId13"/>
    <p:sldId id="272" r:id="rId14"/>
    <p:sldId id="271" r:id="rId15"/>
    <p:sldId id="273" r:id="rId16"/>
    <p:sldId id="276" r:id="rId17"/>
    <p:sldId id="261" r:id="rId18"/>
    <p:sldId id="274" r:id="rId19"/>
    <p:sldId id="277" r:id="rId20"/>
    <p:sldId id="263" r:id="rId21"/>
    <p:sldId id="27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05B32782-639D-47F1-9064-44C314E4E3CE}">
          <p14:sldIdLst>
            <p14:sldId id="256"/>
          </p14:sldIdLst>
        </p14:section>
        <p14:section name="目录" id="{DAA60E4D-3E96-49F6-807B-8E1AFC85453C}">
          <p14:sldIdLst>
            <p14:sldId id="257"/>
          </p14:sldIdLst>
        </p14:section>
        <p14:section name="一" id="{BAE54D98-474E-4851-BD7B-AE733037190B}">
          <p14:sldIdLst>
            <p14:sldId id="258"/>
            <p14:sldId id="264"/>
            <p14:sldId id="265"/>
            <p14:sldId id="266"/>
            <p14:sldId id="267"/>
          </p14:sldIdLst>
        </p14:section>
        <p14:section name="二" id="{66BA2416-6A72-4C44-913A-F692D51B8637}">
          <p14:sldIdLst>
            <p14:sldId id="259"/>
            <p14:sldId id="268"/>
            <p14:sldId id="269"/>
            <p14:sldId id="270"/>
          </p14:sldIdLst>
        </p14:section>
        <p14:section name="三" id="{FB024B37-4217-4AFA-89BA-7BF640AE1480}">
          <p14:sldIdLst>
            <p14:sldId id="260"/>
            <p14:sldId id="272"/>
            <p14:sldId id="271"/>
            <p14:sldId id="273"/>
            <p14:sldId id="276"/>
          </p14:sldIdLst>
        </p14:section>
        <p14:section name="四" id="{DBCBD982-9CEC-472C-A363-1E3551879E3D}">
          <p14:sldIdLst>
            <p14:sldId id="261"/>
            <p14:sldId id="274"/>
            <p14:sldId id="277"/>
          </p14:sldIdLst>
        </p14:section>
        <p14:section name="结尾" id="{D2883216-637B-4D02-AA37-C844F4EFA692}">
          <p14:sldIdLst>
            <p14:sldId id="263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2" pos="7256" userDrawn="1">
          <p15:clr>
            <a:srgbClr val="A4A3A4"/>
          </p15:clr>
        </p15:guide>
        <p15:guide id="3" orient="horz" pos="28" userDrawn="1">
          <p15:clr>
            <a:srgbClr val="A4A3A4"/>
          </p15:clr>
        </p15:guide>
        <p15:guide id="4" orient="horz" pos="1684" userDrawn="1">
          <p15:clr>
            <a:srgbClr val="A4A3A4"/>
          </p15:clr>
        </p15:guide>
        <p15:guide id="5" orient="horz" pos="3906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759A"/>
    <a:srgbClr val="FDE3EA"/>
    <a:srgbClr val="FBBBCD"/>
    <a:srgbClr val="FFFFFF"/>
    <a:srgbClr val="F117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03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1014" y="66"/>
      </p:cViewPr>
      <p:guideLst>
        <p:guide pos="7256"/>
        <p:guide orient="horz" pos="28"/>
        <p:guide orient="horz" pos="1684"/>
        <p:guide orient="horz" pos="3906"/>
        <p:guide orient="horz" pos="38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7759A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FEE-44A1-8187-43F79627A71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BBBCD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FEE-44A1-8187-43F79627A7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680849968"/>
        <c:axId val="-605979872"/>
      </c:areaChart>
      <c:dateAx>
        <c:axId val="-680849968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-605979872"/>
        <c:crosses val="autoZero"/>
        <c:auto val="1"/>
        <c:lblOffset val="100"/>
        <c:baseTimeUnit val="days"/>
      </c:dateAx>
      <c:valAx>
        <c:axId val="-6059798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6808499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93752483811642"/>
          <c:y val="0.11287218425191969"/>
          <c:w val="0.7890625"/>
          <c:h val="0.7750000138410424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2">
                  <a:shade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0F7-4C1E-A17B-C36CB485E9E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0F7-4C1E-A17B-C36CB485E9E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2">
                  <a:tint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0F7-4C1E-A17B-C36CB485E9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605970624"/>
        <c:axId val="-605978784"/>
      </c:lineChart>
      <c:catAx>
        <c:axId val="-6059706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605978784"/>
        <c:crosses val="autoZero"/>
        <c:auto val="1"/>
        <c:lblAlgn val="ctr"/>
        <c:lblOffset val="100"/>
        <c:noMultiLvlLbl val="0"/>
      </c:catAx>
      <c:valAx>
        <c:axId val="-6059787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605970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Sheet1!$A$2:$A$13</cx:f>
        <cx:lvl ptCount="12">
          <cx:pt idx="0">美国</cx:pt>
          <cx:pt idx="1">墨西哥</cx:pt>
          <cx:pt idx="2">巴西</cx:pt>
          <cx:pt idx="3">阿根廷</cx:pt>
          <cx:pt idx="4">澳大利亚</cx:pt>
          <cx:pt idx="5">中国</cx:pt>
          <cx:pt idx="6">俄罗斯</cx:pt>
          <cx:pt idx="7">印度</cx:pt>
          <cx:pt idx="8">瑞典</cx:pt>
          <cx:pt idx="9">法国</cx:pt>
          <cx:pt idx="10">阿拉伯联合酋长国</cx:pt>
          <cx:pt idx="11">纳米比亚</cx:pt>
        </cx:lvl>
      </cx:strDim>
      <cx:numDim type="colorVal">
        <cx:f>Sheet1!$B$2:$B$13</cx:f>
        <cx:lvl ptCount="12" formatCode="G/通用格式">
          <cx:pt idx="0">8</cx:pt>
          <cx:pt idx="1">10</cx:pt>
          <cx:pt idx="2">7</cx:pt>
          <cx:pt idx="3">9</cx:pt>
          <cx:pt idx="4">12</cx:pt>
          <cx:pt idx="5">11</cx:pt>
          <cx:pt idx="6">8</cx:pt>
          <cx:pt idx="7">9</cx:pt>
          <cx:pt idx="8">6</cx:pt>
          <cx:pt idx="9">7</cx:pt>
          <cx:pt idx="10">9</cx:pt>
          <cx:pt idx="11">11</cx:pt>
        </cx:lvl>
      </cx:numDim>
    </cx:data>
  </cx:chartData>
  <cx:chart>
    <cx:plotArea>
      <cx:plotAreaRegion>
        <cx:series layoutId="regionMap" uniqueId="{5A27C2C5-0FFE-4CF1-A091-7764C9FFFD4C}">
          <cx:tx>
            <cx:txData>
              <cx:f>Sheet1!$B$1</cx:f>
              <cx:v>系列 1</cx:v>
            </cx:txData>
          </cx:tx>
          <cx:dataId val="0"/>
          <cx:layoutPr>
            <cx:geography projectionType="mercator" cultureLanguage="zh-CN" cultureRegion="CN" attribution="由必应提供支持">
              <cx:geoCache provider="{E9337A44-BEBE-4D9F-B70C-5C5E7DAFC167}">
                <cx:binary>5Htbj+VIct5fafSz2cNM5oW52Flgk+S5n6rqunR19QtRXV2dSTLJ5P32ZsALyJAlWLZkGzZgGIbl
y4OxkleA5LWl/TPbs9p/4TjdU7NdNT3ds9oRZgGjgCoc8pAZjIiM+L4vWD+8GX9wY26v60djborm
Bzfj549125Y/+Oyz5kbf5tfNkzy5qW1jX7dPbmz+mX39Orm5/exVfT0khfoMu4h8dqOv6/Z2fPyj
H8Ld1K3d2ZvrNrHF0+62nk5vm860zUfOffDUoxvbFe3hcgV3+vzxL3/xz371t//2i3/z08ePbos2
aafzqbz9/PG9bz1+9NnDe31t3UcGTGu7V3At854gTJHPBDwFY66LHj8ytlBfnkau94RTT/iYEk8Q
erfw0XUOF38re95ac/3qVX3bNI++/Hvv0nvm3zuTNDZ454HAHow9vXj7dJ/d9/CPfvjgADzvgyPv
BeGhcz516mEMfvV3f/zmP/ztnR9+9wB44gkhHqbM4z7inn/P/Y7wnwjKPY8RTOE8Et7dyu8i8Glr
Puz+u+se+P7u8EPHX5x9/47/4u9+9ua//Lc3f/A/fvnzf3/nhN/d/Q6mT6hPMUEe4pz4Qoh7EUAe
eUJdAp73uecSdjj9bu+9CwBY9cVf/a+7Yx+y58MBuLvuQQDuDj8MwI9/HzL/T/7jm5/8zcce9bcs
PfgJ40RwTD2CuOAuvu959oQL36WCMI+66G1let/zv/qkOR/2/N11Dzx/d/ih58+i7z/13/zn//73
f/6LN//6z78752PviXDhx/Mpg7pCHqS9g1yIjud5sB/gDxeHvvC+97+VSR8OwHuXPojBe2cehmH/
/PsPwy//5n9+16VfQElhTLgu84j/sPci9oS4PhKUCMpcej8AB2P+6I9/+fOff/EXf/LmJ3/55l/9
i0/Y9uFgfMNtHgTmG74FSONBo/3agX/UXvzFz/7sEw/921UkwiDnOeaCIhcKkxD8XkXCTzzPxwxD
TBBhGFDR/ZB82pwPx+DuugdOvzv8cCssTr//rfDmr/8KKtLd43+o7f12nod688QHp0MjZggTzB/s
BYfiJ4J7CHEf+x5smIe+/7RBH/b93XUPfH93+KHv5e+B73/9737xxX/632/+z19/h+73+BOXIwEw
k3kCfY0GOIw88SmhLieQ+L5AD6vRt7LpwxF479IHQXjvzMM4/Pj3IA5v/ugv3vz8v353QYCWTFzm
IkR9RKDIHFL8PSrGgShQ3xVAEqgPtedrHfmT5nzY/3eP8cD5d4cfen599P1Xn0Ni/OE//+X//enf
/9M/ffMv/+DXP/nDX//ZL75FJ3jQrD5F/d6x9rdee0jov8YKf/6zX/3lz7746Z9+x+QEP0HUBdLB
ECXcBxh8LyUQfwKkhWJGOAC1d9zlfZD2q29p1YcT4/7VD9Lj/smHSXL04+8/Sb4Bs7zzzzd1rH+8
DLljdh9f/76y8THh5v8r4vrNYfnKReF1ex29FcXe29YfP3u3sx9c+jFt7V301q8+fwxk9Suh7XCD
e+zox2CI6q4fXRevHsnr+mX36vquT3x57e11037+2GHoCaOMY+Z7HOo+dkHfGW7fnQK4STj22IGG
uS6oP48fFbZu9eePYd9z4gJndhnyfeja0Cka2709xZ4ApwPS4IOoAcKdy75SJE+smZQtvvLJl58f
FV1+YpOibT5/LMjjR+W7rx3spNRn3KWMUQqWgQrigXnlzfUpqJ7wbfRPulT7OYurKZyW03LYpLtp
Y3bFjh+XO3HsHGdH+iQ/yo8s/FRH8Wbeqe24TrZ8la/sxm7otttXgQmbvTmu9tVeH9u9c5Tvs327
Tfb1tt6SdbmKF/CzUutxk6zz3byxO31U7ZpdetTtul1xNOy8IJbTztkM62FtVuOy3LBVsSFbs2n3
eJsdl/tynxwXe3UcH3XbdK/3dF1tvbXdTsv34vgBj3zAIQBTCaIA/4Eq+MAQ3neIGZ1OK4vHcB7m
MMPpYijm8HdbAoL7/hLIG6fUm2AJ7nhyoH6gfSs/vgQC8vgwrujtQ/AD/XfxgzViDxeJl+RjSJPm
2C1eZW2+wYjQQFMj2bCvaHKdZ/koRbXo8XDSii5sk3xN2xstCkj2r/bGt/Ep4B3iU2hksAUgo937
D2ynGDeFn82hGti+NdmaznT78SW+9rywBEOCU4qAwlEPdu/7PnW6mA11jKcwz3Uwt8XCSZUk2F98
fBmEQQ6871jYeqCpAFT2CXTkw858f6G48plnMtgw3sxfFaw589vqjHrFCZl5MLtHavBrqRJylGX0
FRPtchKtljZN5Ezyk5aLZ4YnF/HULtvC29DY22R8QcYxl46qS5lO8KsoyKLQ6mU1NGahWb41ebrw
GqcJWOGPkRB6DstMh5nbBzjF4RQ3neRKPGMTa4Is9XPJRRe0aHwB5kjrzs/HBO6LquZsYsMa0v+o
IvFW+E9rMhYyHe2eYZrLOi4SyTOycA0PLK4S6dTe69jnuayc+UWnp5ctm3zJNdibknFlEJWVO6yz
dkOYunJMc6Z5fZYUfS+rODtWaVHLqpej6M+6Dr9SGTiisHhT6a3KCxNgR3RybI+1U1/NljeBmjIv
LIic5t4EdPZeYSicUays9EldySEbO0n7KZEN747Q1Hey8htZdMQJepQs0hSODDGsMnY4kSmfT1OS
SjMPZeBwuNYZvTz0A+E0OCj9dgg4DCikV7hWZr1707pdaE1XBjEjTysUuX5bBlmVt1EPuS2ZoWHV
92Xg1cWyGchZobszkScXtrdwq5psSe4f5XPnBXjuPlGavp7jGCHYPkR42IOC/SD18Ki5rTI7hqNT
XdEpW2hrFhkvrz6e4/iwV+71BP/+Ooct8F5PqFVWKL85rFMka5Gn13krAk3Yie2SVVel68avt02n
V52ed03rBz1sbWFsmJVFONIrapeoL09tTE+mvJR8yq4FMxuPJuuPW8o+ZCiHosIx7EfvoUOs6fO8
dbMxTN1kOasmimf3YhRWKu7uPr4U+lpfAKcQDzo5dGzQ9A6TsvedgluddLnwhtCmxcJ3quOi7S91
q2ALZDAgJIFTtkHvjkGf0w0f1BFL47O6cS+8rPhEgD5kCvU5kHSXi4Nact+U0dV+WcxkCHEtgqat
tmbAn3hcgj7kW5DmQY5xMTuMqO4vYmeVJo1Dh7cNxPPr41bUpwkl0u3E2ei22x61e5VpOZZjKQ/O
H4Z0nQxVxLPqVNVmwVVxO0P8AcxcjHHtyJLTk6Z/QXm3aE18drA+rnjExmaltHM65y9YbK7piHYQ
7EzG5WTDnoS+GMqwo7MNSDdHfWtzmQgcMGLOcVEd51W9ded5l6Nyy21zzPps0dZ2M3fogqeywMPl
SMAikW5y7oY6NrclrYJ40qvCZNexKTeu8WRd1xGdRlnWIozzZmuhYIyNWrs9kU5nFq7SARSJsDM4
rMc+nItum9kz39MBLnJwA3zXy7Pr0tPLYoqhAl/OExR+5C/HzF61pZZqcsKRJzdxMoeY54us5zJr
mQ6YWwZJrU+t2pspWScsXR487npVlJboYm6TtauGUupKrQh2lsqJ3KQ7FYN70TOWSeS0WNZkCiEP
T+qMnYyskyADrWbRbhXVq5aJfS6SJY3L02zIN8lUH8dIQ93MxRK3zXGl1KLKk3DM8ueJPebJouzH
sPerq9npUklqEnUVzmQfQ3eaOiwTmr+YSBnmThX1ziEN3V0y4YtcVC/MdFQ6xWZwaSYdv7iaJ7We
Uilm8ExTHY8AqBhKVlCubw7Z2+Tl8ZyxwBl2zINYZiKA6ndibblIq+Gy4VOoGnzBVLEpMLoZmnmf
xACayjlM0md5Thfl6Jxhmzuyp91lPFbbwfcDVfn7sWu2ZixPjWsW5aBPvUk6rrvzC2cvkFpnGZHa
QNxLs+iSCmKgzmG7Xh/qq9v5J0Ol983TErpFJ46brt06ZbMt2vTKr5tj34I/0rIPL9CQrIu53oIj
FyI1QTVNu566O03zwPXaLc31KkfJ2kPlaZroZZ+aRarteZsNIXMgtr06bwq4my3MpijVUeZBqNAo
e+xtWN9TGasqIEl3WdXlerhuJ73G0F4kqp1a+jQN+05tnTZZqpifMOtdGDLvCoikU76Y2nkHHf0i
VVh2KX+VZQUNGzG6obUydjV0QUTrYAYbnN6LWk16OaE2sMZCQLMN0Q4F59AVMiyc3SoJphoQ/zBc
Ime2chZKGh9yYFqRXp0d6r3b8BfY72/9vo5s0r7tFBmgjzq3Z1ncP3XLEcu8rbfMT9alL87mYVr2
2bA4RN/JzELFZpOjbJQZz26TEnrQ6O663r1IUb8ZqnU19Cdzv9MTFCNIRsk6syF5Hemh2dYo3bR+
fqNG+4o3zwkx11ncnjq9qIPDXpqqM9HVQdLGsRyLaMzoCWugk0EelmCrcuvLuu0urS1k2wMTgV1N
p7QAyKzXg7ZXnig2vrdqlR+WM9p5mpzMY7Mtu2GXnpqulbEtryxpHElMQyWaylPVFEs/vq7IRVue
+gnZF9qbAm7GJEgBlYukvWQAXHvHbLq+r2RsJjnqIZFG5FckKxaHb/Da3cUm2wBACznuTuI2XR6u
YMO004idOCrf1NZuJjBGJPMugZI1+dWWgk+xyuXMipWTFUvusZeopjI10Jmc+pjX5kb07XaoX5Y2
X2FK33b5Mck3flIfEx7v+6K9dBQPmCjDJhlkz5axxs9aB+1YrEfZGXFyMJFwda4AkVRCL0mqVzWp
jjlOb3vbbLOsDFwEu6xJl9MA943j/QDOlR2Uda+Og8MObQFOUNgP5VQdC0geo77snF+qB18ykXf8
98aWU50o/eVLOV99/NHRdd/eVm/nWr85eHin5zeflrf2MPxvPvql/dni/OEXDoZ8dRuw40vDDvLB
vQ9f0zG+Qam4L1D+g2QMBBICCAmgLfxmmPfgRh9d5aMnv52SAvjsPbD1NS1lf22S98WTt19/J5+Q
J5gQwYQP9BHBUI4CVP1SPUEYzmHmwgyPc4wRAzT8pXqCAZvdqSUu6KuCuoJRgBkgt/DfRi3hjByw
73vYGNg0hnelYOWDOuADILwPi5xCQ+XOm0XcZwYIlpIJqLZrp9dV0Fvplja+yqzDl+4clKXeGqhN
MlW8C9NZv0xdtC99Fkc4F+u5YE4oELC/oRoDhWFbsem8LtskcDDgnNT0MtUDXmBqo9LNX5pcZOve
j6/S2W2Xo+vNazVeaJMHc5rWT0VNoWZpdFo7JJrnQgVp5bYRR1MaardDQT0utD+mRxMUtqhOHS4n
felUBV5WCEFzgHY857TfW9xCt+yRI0d3HFcjEa/HliwMRUELQ9W9O7v1GesTqZPqxehX+SYFAUsq
4i86MQ3STd04NDMLmAVsozLaSD2XQ+TwqoqqLr7O8jNeZuuq868q5bWBy7pxOXbPRan2tV/joBiU
EzSoC+IEMEFONtCMZD+odZ+0iWxRtelN2kLxzze2dl/3lp9ad3oBxUrmijOpRn/JrKMWrGvPCqeQ
TWG2HianU+5ATSY2dKt60Zh67WCyKlJ8ktgsW9rirPZq8DOdJS+SRObD+JRWXMl+9IMKVddEtG0w
z+MGlcZEGar3mHWXs037qLDeZqLVuJliVxrcvPBFfVPE5Tq207rShR92FvqJ7hJZlvlVjnwwC0S5
IG3qXZV356PHZK/Ji8kZX04EmKrNWJioOoxFtigU5RFIA+tSDwgwbNnKYtCFjLu+jKbOxdFciDV8
ADCYVE3Yxb4rhWuzHbXTvindYsO8+Rz16WudScLaNlQ1dCvRu1nYT03g1u6eABXXcQtMmybpysC7
VAusbB5k2UokaG8wCjlrCDQAbsKhNMNicKgDQLwJAPAmC8B5nuxeN84Icajz8bwcBXjbCRDwmJWe
RRW2ZX7R+/t+xlwaj6Uho20FIMIc8Y5g2aB43nS2ndfQ32SSOHrpFtAO27BBSyD94mmWOYuqaTfO
XGSBR3QtS90fudTQwO0bIeeY3Hr9lEnuLEySiaWbZGloivRkTtWrVusOUH5/NUOubSaeBn0ZXxX+
de1kKCRlRxa6KEDa0ACgocTsxGDPAUQGGhfTse7XjaWXeHxWa2hbAyq2Q6+SaMrYKBs/lsibsi2U
Ey7J0A8hiHzPcKniQLSKgyLjAAouI0uHZdmZ7ZwlGniTnQMc41SmWB2bLjv2NdpNfr7N8SRF4j0T
HeqDzjprKswLb47z0CHlTplF3lMA/Z0PzITuk7SNw2bu18a7xUlVy4wlUWLqXZ3GwGma7rgrx0vr
iGuLMiUHkJAkjKMWtiFgWTW3C1Co02VSWEDs6Lhx/KjGzRFOWrUWcLYDyNmiBks/cfdlIyKPFUtU
A0y2Bkemsy+UabeWO8/bjK3gdTAQjFwTTJrdpFluZJHVckDpKJnvX40JXTJvCtNCJAvRjud4rk77
uXjZasCkxqmNdAGrKw3QzutR6I0DqFEsTmU+M9m1s44SyncJrmaJ+lWuQJ1BqprkkBaubDlWUjNx
XPVAArV5TXWznc186jbsWdeJIcj8slk5lZbYz3tp++REaf2s7WcVWm9YTnFZBJQGqWc6KXC9HZpm
6ULllKwNKlM3WxTbtbBJOOteS0KrPUrjm9Gf9tUcr/DgX/hVs0A+7KQRpRcNS/OwGnIkh6lZdkMN
yNJZjjhekaLfazdvpEkYkR62z+rsTKQTMELLqwD7S50j0KOccYharEBTymhoB16sUyBA0+RHeFbX
CTYS26Zb6K5f8mp8JkQVlHOyHmlLQrddt3FTbMqR+qEDYqHxOi8SDkpkQsr1xAmVds6zZe0DTG1J
EwIGtqB618B7vdFGUKiuMW+6VZbzI4qFBxvXZNDq0LqC7r1GxbxuHT8NbdvgbUPd56oFPbsauQ/S
nNNFUA3cHPEVF8smB6ZtGfSzitCoGcSNN1WDJNZL5GTRqmRtv7DApoviFHu6DogGJW0eGWick12C
NB91hbqAUhkoPuNVn6ggK/t1kjzNY/e2baBHMafCAH1PGj44smCjE9JGBcwkKuycM4KaKw9p6Jxh
mSfPlF9uaB/zIHO7Tk4KnfUJDucUX3NivFCV7ZVNKmCYQplgUP6lo304D/JCzF3Z9+k5izkHaquO
3TqFXVzT8zHP50U5NZUcB9HKiblBLdKTgo6tnAeSR4M+zxpSBdRVYzRUNwUK41TQ3QT8gHilDZKp
ixdePzaR6Z3j1McnsVJbcOaR7XMumwSkUaSUlq0plcQT8MsENg28hIxCFw9Uuqi/Rm02y2w0beBn
w9IZSOT2vQ19pIyc6FhJnD8fkU2CIjH5wg61DnFKL0ceb6s5HGjPpJu1z1y/31aZE1Rxa4LYEwx2
mTCS18tYzcuaDq9aARVzLOpNA3KtVE2yqoUf9bPXSodNL8bJ3TtpaSSt3Ch2Mr2x3LggG3X1MfDr
qirioE3dIB5cABgZEtJkXhY0drosbLfv03QIXDePkLHn3WhVUKX0RTxuPORmUB+aVaMuJzNtElep
gJdAQMtWXbEU8FmdDyzwPVVs3/2ielwS3F3CKzJ5OLJq7+Kklk4PQoJlTlQauisoALY+0flCgfrt
x+IlsOQEu6ESfSrV3OxnnLgByzw/aEYvUjreu55Z+kZ14ZgOVyDgXrYzPkMp0UuWJAsmyLHvFPsi
M+nCV+W8ABPCzDabw+DmAjTMLKg93EZO7qNwnD0TWvQ8TepkhSd2JLLzocxl4YztylJ+xhx/C8df
AJc/bWoC/c9z0aIduzY0qf+iHcxLCvmxzQbaBWyuG0k7dolGoYLGYXmk8Y6K+lD7CGCFtB6CmCPQ
mopGbFqTnuTUM9LH7Suct2bp2Sw+F9VTloqlA/9RsalJbKJkHo5q5a1iAGuhdoo0EDMzoRePIAhw
esQz4S5mo1LIkQbKUCNtq+sTM9Z+OFjOQ3BFGqAhjRTxnGUF5iQIuctsIJf+YZeMKF4Ds7Vbnlf+
KvagYCnlB11CcshmJhOd0rBPIXAYNYOsTVmGtMpTmQlQCCwzW0cVKiRTEvn9WEX+HHCnTiJEgjph
hcwouSUCOkZlhpMsC1MHb3SJNeSTOi1Tsp9y73Ic6HocfZDCjHll2RSNNqt3eQY6f1XXixSmEDL2
m2c1KGU0xlstSL/g2cRCke9JDoDIQdUJd6Z1g8ZnQ8bHoO5vQbLJQU2o+oCkyZkPBEFO5bgAtdjZ
ktE996fptsYcRVXin4wlhQBjZweJtIoVqMwshyenBOZ2vf+czgU+8vtKB4BTGpk20NpFatfEVyFP
AU8JljWhYHWEBv7Uf83rTgV1zaqAF00ArVVHRe2uxrHPwukWpOAiTE1WSuuQnctWaiYi5F25nxyh
V6UotxXJj/tcbzFoTg4WQTenQcryZeWyZwomIJLqfD/UqAp8PsJEKnulsziP0vpSONU5S2cZD6iX
HqMvNS1PRxANKZONTp92ZXNh980YB5p3z7iOnw6VZYEbd12whDeYS5lTuhadcyv6OQAKAlZm6nmT
eDJR5W5WPQy/0FNR8JvJ3vjIwnmGW5BsuxX3srMGxlzToI0Uk7j1rCLSTl4P04pK+jW91bZ93RM3
XWAzElkhBQoJuE3AgJb0epNWMF/zBtmBqsIROm8b2wTQ/G5oi/a+n3GpYaQG8s+a50zJQk/LcXSf
1lYfxRYKfTltICkvR5NLDNuradB1zQxgdmYC1eM8mPpjp6pXubCvZuRHMS2WrqNB8e5LaCV6N5Ok
lblGHeR6BciANi1IOPEAIJScpCc1dVhoBdok+aTDOpswNOnpZGjRi0q6cy4nA+yv09lFmqojPCXb
eWZUUq8CYweoRsw9Ic4oYKOAVCuKs9agU8rjS7fjIMZOFoRi3Qa0iLe1D76Y88KXCY9nSPzsDE/Z
BLPF4nKartMeLyjAWNPDSN+3F+6QnCrNNpVncNDEFYwna3ZqtdsvSI3WNu6gjsJOjMrEDV2L1nMC
kziDyhdVAdJiCvQQpHA/TAZ65lq2LHqgPpXXb7gAVQsB/XCyeJBOAiNDrxuHjTeowC/xvByUB5PC
M15DiJsxq6Bo2FcTZbtGzAe1DfitU7pIumLbGmIDcSBuiOerofBBzh+bYPZiqHdFCiKVMtGkq2M3
00D6a76EhUN/4iB6suEI1XpaVJ4HENIJTX0xNZduSbKwzg8T1X3CxvXQ8jaKXQyj/n4KWwZ0mCfo
Rk3pVdOWdlFBxkrOgBzGrvWiEsZlFU1J2BUEys1Nj5p66cwANHXtBk09tBH8Q1kcxF2+tgUMZWw2
HSMxeEHeILo0ddhUNYxp0+HVDMNyqBoahgRqRTMIJVKFiaxmMGtu2AaXL4ehkFpDd7K9v8yEE8PI
Tr3uYfILGD7ktEzCniMj4xEXci7daFSoe1qxTi9qiOg2QWOgWasAdIKirSnQfG9KT2c7ZFFaxDhI
01wF+VyGlQ89pfDUTe22aokHlAWm5SoEWlbLuRULhgDHlPCcLXQDq4Erp7DTqzFBkXbrIfKE5uHg
s1tazLDDKcqDKkkKQKPxUVmfTqWqVjkWUdWb524Mg/feccy29zsAmYVKF40ectmWxRDhi9gDeCzy
3AkT1BQ7kRVSGfUswy1U7Rq0m7qJg6agLMLpfOMDLjBJkh93zQH5Fb0B6Wda5qCvElM10m39WY5+
wwI6QtHtU2hqzgCkwRHizOvm0AWpO5x96QFrWBWtINCSAMGUjQ4aZYDKMSDpZa62HuUvGDL5EvtR
qqs4mEwRh9w3z7qsBLaohiFiqlVAUPmwaAdVAT7qIS3ItB3T5twoC2TfDTIGinABaABKB7yPjcPS
1BvD+fOJnesJ88BYGFnWVRpVRV9sRxh+5TlhEaoOaUjdheIkjroOmo3OylCPPbzXgNmFQgkMgqoC
lP7k3KlIcRB7TvxGNaGd64WFlwMCUmkVpiwdVlWqlzwv0zBLK0gsLiz0G3jNh5Cz2MY48vK2CKtS
ZRHpUgCjk0PDLGZclqjJFrUysaRiUNF4eL8CpIaVA9OyEGZVMOV10pDAy09bZIerIk+wVAjEgqSo
85VJi9Pe0lG26Vwskko9Vy9QHU+nU0FgzNVDbxxJf8M1idq2oAGofmPklHMRFLyd/x8NZ9bkpq5F
4V+kKiTmVwPGQ7vnTtJ5oTrJCQJJICFAiF9/l1N1X1ydc7ptDBr2XutbOvUuWAqjWYzHZlDUCvTe
o88h1m+qaH96hn1nJ6l4m+T6NKGsSESvDjxwsszWxB8ELjYT3zlqK1S68VYqa5aSd6hYwi2arjLv
XmZFouvucMMDLKnBKqLKpNhB+6FY3O7QK9CDlljKBTrIQvcuQa2Xvftt/kLTDaupWd+TtLtyGdRt
T/r3cI9BYolAw6sZvuuG9icdwLJUu6loR05NYGWNIf6d90tfDxMPAFiwr5WXMmVdEZPsv3BaYW1K
+wWm4RtTZbwaWi8Da4/eeLTxnttze0Xjn5Q22QqxTrTQmM+mlfqkx/SPTedjKwIJkAi6Tph+pUG0
FWGDFyHXvRqi/JsN+kubhOo0Jb/cisZVZdi1suQHtjw0aV2znVuMIuhO0WPjhDkfwy77SscNQEgI
rMeH/Yb+QIUHYdZXRCwLPjf8IYNU1eXRcWHMwo13Y8FoOh8WNOhH2fpTxtQrVgINX4Vth4Hig7P7
ooRq/RufXkPH1CGy5rwbrU7YJ+ESdVBLJ6yL+4JP7QIM1BaJVksZ3MCotskaF+PCYH1jJeErS2s9
LJhEbnzKNzVWXBBTjqZdT4mCU+4cGBGX+x0dLYZ12A9ZlbGTsOZiAqtetzw7r4PsjooB0kqVX48Y
5qaaiWk/R1ZFcV7TgM7nsbV5EfPIY0KGMKgWec5Mcgz3abh2PTvRbvRVA0QAfTTeLjG9e5btPpdh
/o3GpnnvlTh2bqv2gH6bkzQsUtrJYkQjurXrLcZS8GT38AO68tcyGXYidzxmJf1+Erm3pyRsfgna
JIdZxOCT2O85Mb84Q220999RoNpK82c7LK5aY/OCiPVdvunA9hA0foCqfKHkXflc3lY2NDeRyXOg
MH8muHinKaxgK2kUSijCtFffMJUfZ+n5dZVrkSXlHKzxcdL8AaDWUiVTC9NNA/rwmRaVnijAJAHy
cIjb0gkJ45RwAtio5pw3NUqQHyJaWbHY+dliUh0H2OtF0kPIkSk9Yj4HBzFCXs0Y5E9UE9hNq8Zh
BvY6EWWUMQtF7L9NUXVRAZbzXjfLgfXYv3PJCd6OikMmgrAa0uGoQfrfVpSEfBmgrKxQcyLePzWL
Po5hcM6izl0Ta89pzMdSaxS708TfoI7wWlNf6NRDjFx0f4ysvgZsH0982MC2jWkZC5Ke50gWRDao
261Fk9iZz9k3f1tj4R5KIw7OptCGUAe3dMRDSFvoeqn75nz8qzfDveII33Jpqz2cgjOG+lis64l7
So+GYAdN9XRYOAnKtOs+bAglBwyehJcRFrJXDrxB/33NiTsoVLWCSfe492Yq8yH8leadOkBoy65h
T7MCJbGHYzp+RY7+iFSzFn3WmLpZNbCGGCKqg/0PYhFKdJMlB9O5Og/mAt7iVUb5YWJbgPojMWXe
uvlG5hEWTCamsh2wDLDNTQVq0HZPh1K3M0S9zeyFXFZamIR9G7FUQsCI2gLY5WEZM+Cp5rL3IqlQ
SO9llIvXqG/He2+ZHRCnJycUN/WejW1FheyKrPNAyZIQt6hLSrSc4DbD8DOh8DxMO19W+jwHdPoA
g2vegH3gfgoBpKTxB5skXckXdoRlXPdLzJ+lfRlhTaRkA0Nou0pB5KzWCeMjslQXUsZDZWOwEyLD
8LJgMUIfr6XB4JA+S5546p/jvT8BGybnnHT7azSHpGBWpQVN1leVpXBruAJGt5trD4zvaR6j12bL
o5s04BKaqf/VaB1WNkThHUTHZlrpER1zWERQWs6syTSk28KGnagdWVOwbCp4DbpghSCAInMGIPUY
kayGXQ1tgNqsgPTxe4RAf0jSLH8WacSKpomXo3V461iuW0GzNnm2wWQv/dD+2TfVnxb7wPQeoDxX
fd1TKPqcdvwFArd7lPlajpsYznZSLXZH407xvr2tE+owtgdxPeDAg8PaG1ZxOCctxcqbjPtQd7t9
DOFXHwR3l5g2ukyyOLuOfv7UbKgGki4fnrLwLUA1i4b2YVJr/uiw3BZ8y5PTtsbfdtQ8TrL12O7s
lXn0j76BBhYkw1BG7f6+Qkl5aVtakNXr1116WaydXAoAF+agN6i4e0ie4JC4i1RBnRhP62EkumpD
GZ0DuT37sQN7MtupUAFKGeu0wcYFnhO69APtJnwZMjaVCNMqTUxwnZtLuoGwa2f18u8Fi40pZt+R
4/Z7UxjyLO3l2Rvi6jmYeRGN/VlOgbh1tinXlq6PbGDyRfVtg/1FBoUJSK2nzF6X1KGihy4eBXhW
aYw/juU41oLay26Wxz0KBUYuq3MSTMXStilKj2x+wWdDcwDZe3Z6/JNYyK6BiK8iZ9EDYeJhdhsa
mDB7JgODMZO5/u3fy7w/7zTgx5F0WUGWfDs2Kv0pdHcCN6GrXHpS+E521eDSuLCyPTqfvekkH05g
AU21KH6vDVh6GcwZrVt8SW6cefbQoySNNplg18vbyg1JCtUYzbVcUKDlbJEQwzOGPmMmGCrZd7fL
5qHjU/YwlV6l/NaY/LcX+VgPZjumgwHmlDFTLtglrOpOm8j3euMfk1j3GkBXUMxs2copWBf0wQNU
Lj4OKBqi9cm1Hi1w2l64I2NBtuWUo0QBG5hHgFtHe5rj+HPYsJRH7fx9CJeukFsqSiyA/Gy3risA
5cnvDSCffXDzoc0TGKgbfCZNIOtOU5gdiNS4PWgO6sCVi27mUxiTBX6EYod4GL4HXbu+9AT1HBv+
LpbLpy4H3cpH8LDOh6YMo2g5LDY/57OaSsMyFPShPINgO87L0J3UMgI4+a+3yXxBfBkdYLvpa6Jb
faeThhPK+2OvouGS8gD0stsuXMrfk82hEM6Pbdi0h00trLIBE0U3qu+5Htm16WhwNnfQmOzhW78F
BUn2/BFPHG5cy8ocNNZhzNa8yml0YzSTP8IWLX4rfXyb9eZP0Mz2UmVNEbUwk8Cz3UbTxA8yhpQO
T9TCOICU3UEZD0V/YK7Dg4WAZGL4Gqva/KtN2+4WTrpwdgWJpze8ObZPJsKgDP3yN91fZkDrFTqQ
99aiVLCqDpPGF01h4rA7NsP6vQvC4bCkPsPOEXxXaKFQgAb5YQtXxBIw8WqbHVHiA3tcljJD6rIY
N5RM60D+2jDAdxX7jy5O/hvX2ZbCb+edcHvhPvkl8mFE57PkxZ5OqljnAcUigyMssvjFOz8VJmyW
MtdEA2drf+WMA6AZshNtIU6qVUIhEbotdqrKocUVpHszXnKRPcVCZkeph8MwpSvWd1wGlPopr1Q/
dlVAYl8sHppyE8Ft2fK/I7Oi2qjzcDGUfQh08GeX4R3d+4suyzx5m5XN0PdnSOfvLp8gahpUPStJ
4xOaO2BH/KdQcLozupmnJpnWw5pxDN096Eq6Kmw485ihmxOFIPdG0aBlJ+QP2pvpFK7kE4dGPC+i
dZB+KRTjdIKVJP54GZM6gW7TreqwdIM7JC2DeXAX17NV9AVQutZ/JjPJL1MyfSk9iQcSJAcGj6BK
Mv8nbcmLjVNeera/BSnyAl0z/EbvedBJo06LayEKhHGpY/hdHUzyqyHNz4bs6aFNlMPtoKfR7rQm
wYNloC8ZG2Ga9E0LE4A2RR97mPPxFJY25rJaR9l9C80KkgAZ6B9Dg+5vqaEzASNM2rtHEUBy6j8I
yeS7D/ljGIe8XCyE7Hlm2UNqcl8JAhmbNRbdkeAtfO+JVVCjtwe7P+k0bc9KyPw4bS2o2cXDv+RM
VRnXL1ie+8qb0JzXPgmenPZoLhgv+JC7azMv3/Md0rnMRK2yEDvWnCT1uDYlaURyVdhjiohhj9IB
YJR/tXW3++xkk+U8meBbbC8bb5+3VUJ5hP+PhVJQECTtym9rA0191BmrWGDYVfbLZWoic5Jwfa8G
kmzP2+U8GAyELiMwHEde8WFBqSukvjp1jbcgv6g+3K6Tbv11kiia0wxl+OaHOqLbBzbIz5aI8Gjj
9WezQuLZTIleo4VFPAXoCVJ//fcyRBniA4vS39kO2USGvwVc2kvPP1gfwi9ffX+fCe+tSJsjh0yC
vhovrRQfAsANpJ0drbwP3iOgP/UYdH8cmu+qo740uFnXUJtkghE46ru22BVi384w65LTGu8ObR4k
IuX2r/t5EccpwZKwCdoWg10/AD6QY0eyl3ba19qMQXvccoAcGubNg9HjUvM5fxejQ6no2uUwO8QM
mhyip979RbihfViChtbhbl4AxKeIBGyfHN5toUf6O5+jj01umFaAP5MBe0Mw6LxQMPyKf+80Mk6q
2I3wgyGYX32nR8BHuQVwI8OK+B6aeafUNU0YEMoVjloce30F9D0s6Xpd+wzO494HlW1hqTsPdSpc
2e+Nb+2R6CStt1k+LSuk7xgWM0oW/vTv/eTSEUyB5jyimK33YLmloGmvCSRfyGRjdkB0DUT39AQG
xqAbys7KhuQy3l+sGi5dIvnpXvleYGQtqEsvQz5sBYEUjA03gawsczizUNAu0Rpp/NbkS6zsKdCM
Q0zGN5M6fx+l9JBCqSxjfPFLD/ulGMzYQ7y+J6Voiza+nZcvhhkyGb6hW49qHg4vw7AuddhIZEcW
kpZ9Fg746/+/LBoFsIA9Ui/7Z+hsUK0ai9e+5IAsjM0OwxyndTM3vwHC1viFco4/wn1ZagBWEgmh
h6yVr7xtgkLuULxJ85Wo+TMRenyWMaTWiHT8nGvI8FG8P7IJu3/LcsBRHToKj/sHbSTfagxdXq5m
F5dE3kkCEGYBa8x/fOurdGv/UJOlJ9vZsOwFJAO6udeMo1kKs7XqE0kOLKFQ5vARSZN8KJXPJ7pe
p/sIBEyylbDx88MyrfGFxv0hZTI6NDQawAenoKYjqF/WJK9ptLFjFPs62X8qz4p1G97x+P0VwB5o
YxfGByxtGw/kySpXtN2uH7WP7C0iA0yB+bIR4Lp5B8rMRKO67bhA6Gj9dFES1wmI/QLm4abDqH2y
VFVb2KRXoMaguBQOIBvIfIqiQUBb21bYjnwAVo+EUNZ1vFAiaqs27RBVWtPbzAW2gAbcOpp2UFRj
fBDdiYrwaVd4iFG/viWGvJM7uxdaO0Hyk6JE3ehRV8ES0fnzhnWlGLIOV96ZV03ldsj6yFcYWcEt
d+I6OKZfmmSbijW38LW6NMc65ccHNIevg6N31zWbYS9BLGFIYSBVRvCY1YxWvg3hFSRzDTf+Wz/3
HmCL+wjnKmuYgI7ogoNjNLhrrTCre4Sx+g16cI+2JwfSrXJ5DOPth6LMXEQ3f8zWdbD+5QscV2yd
ip5TnQc1ZUWkeVyGGmbd5MEt4T8fwg7VqB4hiOi9qRWZaNn3MFdSiF6XZISgAxEJ3HMGBtAYABa4
6tj4GNoHHuM2t/+JdEaOyq9NPRF0Gv/+bm/my7+fOgiWNUtDKMYGIdQM1c8C27+X2es+hdvduXNg
DOCEL/TSdgR6GAznCsA4CA5emh3tbaB5Wju+QBfOsq3Ykyw6SWRoThZQNYZdNJ3mux8Si7h7j30K
f8LbqNgb/i19wjBpTnFqAYOQiKA5a9A/hlA7IwqjOF1AOkMxS0l/ca/5Dv4wG+RXhBrqkMEsRbGK
XTPqk+OSiud5bZp63LNj5/fhwlv6oQz2psXdjXm4Hp53AOJT7y8NQcpsovxXOM1Yf3K5I4eJwi5a
IOPHS78UrRwGwNMQUXQOH8XvESrbmcMEKNgUKiBfIJN4n5wo+bek6wviDy9BGgDbIom5/Hu+TRcc
VbsfY454xRDeGbD7/4tMLzHRwbFSijX13097PGEKAaspGgWhVW1jMe/xmRMDSgzqk5npUz5jzRt2
PJAEDUmpMXQOQmlzRrVzmLoI0uxk2pK0vD1q1n3jASbr2uHdooCdQk3MxXFa2U7G9TQctwj8g2zt
H+9zvKVdSTFELYQ4VAAdOFBqwgUzNfiTxOkHH1h4mBHdw9KwoelKOT9ZMsFCV++y4/ORhON+2QL7
nRCUthKI62VbpxSJonxCylWAMBi4eEQ4GhU6eVnQPZ//PaclEuNFL6cYlG8ld/VHqrA5TCMqm/l5
0qk6J7gZcdRtYFiWe63JX1bcrqCa4Si1QkC9HDE3wr6ptSZAdkJ0DBklp9EoU0EKAWEw2glphQ24
SRp/QyuIf91fuqVvYDznYYGhMV7+PX5UJogw2jWoQrEcss0nheMBpKj7V/r3MtoOMWmd7UeFpwLd
cr60tr//9VzDAsTFL9gJ20DSk4+yMhTIXKJW1eYShAz2CnDMAGLHBRGUtgJG+smWsJzY/ugwis+e
f/iBbzdIlWmZbztFTUnWx17PWU2j5Sx4DPwrI7et38GSzqicunwxj6hpPZYLux9XDb1He31p1u8w
4MRtUwG9RB07a5OOj1jjjr1r3XUhs4JM1P8aSFsjRt8/QkFAWgGA0qFvDJQeBSvo7ubfyejTsBJ7
o4n8aRHlOgV7m9+o7JM6Jv7PAKHh6pyurOhADvl4KQNPCxH2HdBnYDB7INLqLuU88h7stsrVY5a2
8M+GpSnhrskrru+4k72lgJpfI5LmD2ADinBoAI0xCAqqX8ODCpbxuOdiPm409oekk9uDNjPcBSIe
4ZJbcENzBFBKvu6zP+3QFroMfvsr8CZZLu3wWyD6HSUTIAWS+RN6b0jsbRXQJYOXD1rPjBOmqVNv
Ql61Iw84EgCVi6CwnrJWQQklwM9FNXvSPPST9aVjoElmq8p0XbZTFG+/Rvj4JuuDY2DbrsDXkiqp
OuS6nkms/7jhNWtWwLqKXjfHwSlng73lCXvCr/zuSHMJmvE4r0mhuCrlcwLFrEXdCPXgMGIB9ggX
p237xuM7pbc3T7Bv45Jh9VqyqS8mKguV5q8iwj4bJOpiGe1rwKb1ZlrEgvtxBw/amTJVfRH/mBqo
F5x6e+x1pMoxSwAwkecQ1XKJ58nLvOl/LkTD1cAHwlxlprLrL2yFGLrE6pJCuYJzqCBTmPah1VM9
SvMvHNoUU5Q+xfyrowa7FsCtMmfgwmn2wROITCAZIEUrVsyL+k8E03Fbty8zZJ9zx34xEpyHBPE9
K9CmNl1zgMeCTBzuZwKdHe6hOgiY1Yf1LiWz5LH3mhWAcLf6DMZngIkhfkfeqTIaRzCsA2ABNCPY
Sukf0YJQ2NkfbJu7vYcAwUt2lgGj2vtqAuG/E30N7dwDPw/Ice1j6IL8qdmi/8YEctfg4Ect2fwF
QKiEnx5DoMg6OBH9j1aWvKffjDMRlrCoL4YRBnuKShmU3dAVlO8z5CMGJZ++U7lcCVFluMYfcehO
jYlRFIGAa0zwIhpyDhvfldgsmzIL+yINp9+qIRe1A6XMtpINW1fmPm3rDZnRY4ZeE2Xd6xo8tMEl
icJfcxp8z5T5apf5XQNk1TSqk9R+axoMKXwwBI7kv6RBI9Y74A4Wce9xMVUAcWCf5htO0DkIFPfB
REBj6MCU2v2Gp6cqC66rmI35L0P1XDOyPiPMelbj0L3lKwr4xmfBmeTmvWM8ORJs4zVQaVWlCvNl
zAKULwsN0BfaBydBIXqQFzzt3zismkrckFkcCj2LS4szRMtJR92x28xbK2oKV65SHSWFC8Gqx1bY
wnWpqDc3HE0n3l28vzDMSgTMBxjwXdgfh6YNH/aMv9O0WU879yl0jQFb0tz+XUTMKr29eoE/2TpE
Kif/axxCCMTLJ9x+XlHsCh29T3X5DebtBaiiKEGQ/OWkq9Jme/EQPG2yIxvIIIFMAXz7BpApuIYU
1tIBJisYqGmoQrrESOMFgMRIai9rI27RrpvjFGFfiKw3F2rpEUIILbjz9JDbrUQopj9QpE4PYepG
2BJRHcq97uLxbxBpcOFuMAdFw2KVUJKSfQMaBBEWgAbE3HT5ETNI6kveTKCTZnuIAv8FGpVhGTnF
C/mxtVERZdGDxBagdfxjbuIZ0cxDkyIYqgzWKDCYlQvxDYzLq0bGAL1VDgImJLDsUaDBY3jtqcR+
ooiq7gN8jafp1mzilGTL1cxphXT2dtgZXoaOjoVxQViK0CL3uem+SBoXnnu6w5kbtjNTCHHuaJPK
Sd6h8mTeIIxkaeEjtMatQAvSUWWuHZse7QQAZYhNhTmc1nNovgMcGM9jf90Rp5O7CEEk4fH7oVDJ
9mdrgi9i7sRzYn5HTXKE8YEVp2VXZ6RFmDVDShgZuiB8SFEhHqOOyMrm0wm03wWFFDyZBvS9yr84
1/cg4A1NxoyHgwe9qgRmOGASGJJIrc7k2Ieq3jucm9LCgMNCFEvCjzkdW5Bk7IfvbWXReYv+jIML
bsi2w91B0ACp5yp3MLWV/zb1G+RQ/tyAmmdNgP4IS8jkRl/ELe5W4FLQdTXd0pNboVRuefzl9+QS
TcvJy2MTqw+3bqJMofIcH7cMCjyEhqlIEWgFn1z0rKOwCfqxxLEXA6qIJruKn6udwUppfaEKsk2g
MoRg2XIDgLXWgvFfIySHI61nNokyAAhS+BHufGJfxZT/MGS7CtPqY7sJHJcRP0HIKgVuahHCR65G
w3URyfYHHxr5mTQZiKa42494hscRic0HufoJJsL+sUqXXylAr3IfkZoVzSvrsysiWg1od1+3kHvO
rkmHhzWLR2xvspz2PXsII5xhsUgOeVNgq0ztAFEICjyC3kgn2WQixUQanN9B/VwiXgRUeDlJQufj
mEBvGIJgQkUrpyLjqQXK0ia4LVt0bJNEFxyyzyGMkdVJQjguPUIZu57UG+YZ+LOLo/RzcmlbcJ68
LCSMcKKGxjUIIFRyEJ9BFuKN1ire5F4JDxw90QAJHE/KIYRK7vJsLd2Mtn7Ev3KWjyVwxatds7XA
4ANFR4Z655AvwX0f5OLXQ9OMoMX2BkzFneAZFNRo+jLgEaKLMWecm76e2Mq+OO4rQHxAR8D+jgvY
9JOjf4LVRcj/I7emu7zA18Q6kfZ/CTePmrfo92i3QKr0WF66S7BsS7WDSDu0BvZCDmG1wrXccKoH
sGEaQKKHBnvYIDI+xdmCS9II67m5c4/Gj8sBWsFa7flvZMD2MxWm5nkWQkfOH+J5GCHEzPSEPqxc
cZzMtVmTB6tdWlGirmIt/dZQ5P5BNibyWek8vzXi6jhuFXIHqoiXOD4wtd7A8J/6Mb5HB1J2AN8+
1DiBYIRNHexvSUuuHqmgT0qdrDfFMP9B9V0bnBOFhMF+X026tz7T8aM3Ak3mLPnnOlqHjEAsL9Jh
sd+V0ef1Svsdd3pNxDUYWn3hO8IbaTTmP0KYwiC0HIqkgERH3YfNe8Ljykvnf+R52J+RWYjyDJGh
pB8/gfT9lrtPnnNC5uclxCKe8Zdp0NvnljFX5qDdcJwCX4Fj7zDa+985GrdPGEHybHLBkFimr5nk
2TXGt0YJlmgYKtvwhHyLu4rd/gLU+NqMNPyxefW6b/iENpwdOj98BGz+MorXAUiiG2oDEOHmR4zI
CcblgUFJvrUqQ6/XYoXoDXWoebb0Rwe6CCfjfE73W4EmkjUAA/eMDp8sKmVA/wPnFD7x6NzgVCI8
YPe1anftu0bjOAbd1sPGUWeS+WUHBli6pZvfGz2de6ZqYNAoqiXwj7ZH8FrG4ynnJEEmG5+X74QW
zG/R1dGtKXeKXHUCwO7ft4uGLj4HBNn6aB/9k0ugieGwgy1qzqmx9DbB37r9+wkQ0KuiHdyEhlc2
w/E9iqfr40JeO4DgP1kzd6V05jJEizwJbBBVCxT9kEZIZXDvTgjciC8L06mcLFigwcFZgaaJhnmK
oB6TP+PmumJLLv+G1Yr19yGeMB5ajerwfrRFR7Bkc8ysHZ+yrxoxyASIEqIZiPYsASiMaPgZajzO
ZZcPUDOgcG7NEQk11Atr8J7HCCaC1X9aU/llwISXTSeQ2wravLIbzobRTtoajn/Qg/8UwW9tGnrt
lgwxMKC6K3Tigo8n0VtekSxNqkyg7BTR8heI1noOCVyoHEGsSlgs1uM4SVCkT6ii2wPhqnvAHnDK
nX2je/doeN9VPQ49LdhMPAps5usGy+vWkt/M4T5k++pvwPsH5KpGdkNWBdaddOtlyb8RvAGRYVuT
hrU1Xx47tgwAM1Z/TeOf07CNT3rur9gNjrR/n5PFHnlur1nOgMBFyhz3NULibSXg3R3Xj2R7SACk
R72e3rYM6FfUPw5rklWQJ8xzeAeRF1SyNsCnsE7Ysw18d2lUhnrfL8tPSIwQ05zFwVxjdM2cDa/e
pgYrsb5RE0P68Yl4aZfkfWAku6BP/AuKgD8GiCYXE5+zY6oyjMcAg4s84tgUkOtNQq7IKj/0vnt0
AXKI44LcD3Yp7Mo22K/oZ1F4MzmdYJmhkbfqbyPHrzlH+Q1IkR+Mx128k99Ft++kbMU0H8K7QYq0
ys3SwL6Oif5hJVqBBTbXVXXDCQFiILL54Ct6vzkcB0+8LZR+E8GQ/wQTvRUJ18NNACt7ztMXdM0o
7SeXfHLrSBHPOkRjHX7MHht8AtLT/3v2m5ngP9AKcNj0swWAhaDRgBoy5CtiKWStRLfhCJhqxm6b
sql/gDy1YudAEG6XURHo9pUO58ypGMIDXNxoEgcJIfEkEa64K7FD1rLvJOzhUbtmrByK3++EAQ0K
0ysLl/iD2hYk5b3Q13ysZLZEN5wpI4BPxheMP/fesw9DCWTsDdM6DCGuwIDeUMAEbVJqnyFSkGgB
wfLe4qcodYj+1Vl6iec0qrchQCTQyUsXrkgod7/+LbWC4s8l3e/CpToDH3/sk//xdV7LkTJbGn0i
IoBMErgt7+R93xBSq4X3JO7pZ1H/zPTEiXPmpkJVKpUkTOY237f2OB3tmDDYGbrboEuDX74ckg1e
Lr0KWivcAqHZ+p1J7lpRNpBdvW9oFR1TpIbo/uhPd6Fo9jn9cHbpNIBUQoajJfm+F5pPMqo29Kxe
VEaJhujI3tgeCUWyXAOcu6X8YfwYpbETafQipjKhKpRibjVJWBDGsvE27ONamm+GDNghClQ5pUIy
ahXGvG5s/03J8c3J9N5Q+pXoJr1Uc3eauvBRqvErki4aDbbXsSFc78aYMDWPSAqJO9czpyqZ3EfH
5qTTXerpefvbUoTqgCgypgXaNMeoS1G52zbGYufJxvo5uvRsGzM/B07pE9DTHEoBTBh+9WCNBE3D
coz9zE9u66LtHpO0fokCTroErMKdGnlrFcO7cYLnePaarbnY+bCfYafo7oRFk0iibqUZfmws3JT1
ol/wgi8vpUWdwbz+cMV8alpTPPul7537nqBOg5Hzlw17NJB61Y18D30ynEGaDvv6wFbalj33UNyu
vAyamZFQvavNHPiUL8U2r7vmkMam3g9uUmP2sl6jTq2midvAHAdq0k1Bz96qN06ybp0AmXDHUsby
T5Exs56SeC4fqeP87hPpHtiS2lXdi/rDx6NCSaTaJBZbQpy0HR2gfNxNQ0lmE+AcjLJzyCYx9LW5
IqRNL3NCKz2evtuMkzQZuKDjpt/NQfVgNMQNdCS/XO85ymrjbe6dpzp0CEnz/DYs43Df4rf8QB8N
lACXVddjcewL+TyZ3LDXd04sRma/DTQFiWtghRqBUlxlNKcBq8J7M7w6vS5fUXruknH+aBoObplC
G3DEp1x2wr5uZ/zYLfc3dQKu4FOA2JYGhFgLV3iwa2LrzNJtICJZA2k23ye7IPOcUnNb4tQmxAms
9/Gfbb5pnvJISnIylsJkiChGdLcRtpIPGbf3qIWKp7QvxptOzSGEq54/KGQ50vTJbgyRohDUwd31
/bEV2bRYS3VoWvemmMonM+zlWjsuIX5uXEbnxjKIaUw8MIdqJmTxpGF/6AG9uUIJj5VMDwOlAFS9
j2E4PxVyLD/MlGWxCS0uDtsoPwrOJmcNDSpqpl1RpWyIwPGO7pxxZUQlsvKebd3Mu7tYRN+mVuN9
nKjqgT3qXVdT8G5QYtxOlovwIw2N9yqUu4lqLly8oNnbk7zLycbQKFV6J0t4WbZtju+pnnCjNi41
rLkT5OfauDFDSrf+9AsOBURQxyGTJywV/GcfeQGbixbci0TRczGmDGBMFsUfaVN+hn5xkxWjd6Ge
p5+sSN9f76jetGhsjfHMzV5m76nx88/LYWXupaS2WmksfykRdhek0V40/ocbh4qSvd/eDpSlVj3Y
yA8lo3RtzVl3k7Z98GjV8T06iiRtQFYVZLmT1BO5O38ft4+mQDJGb1k0reliOx9AbL6zBpyCGZoP
cWjNtKIT/dAYqJKpYvuoSd5Ls6bHZURojTD+PcXJ/FQF5i2UPLp+j96YTYcqI9hthX7qaDbvuVyG
DWnerimogRTDHK7ylOAfIZX/3r2llWpewr7ec8ARTqhogbAlekeDjE049sLVjKr1tp8f0VqHD0NE
P7MO5+TWzsyPPizpODQ0YBJBF9CvIzIOzdqM1btv0AdTlnqtU7316ILjC+o5wwmSswm2JBJpj8aD
Q5fk+jC0tKz+3WvX7/79xvV9f1/7+/Q/vnb9RvS/v+j69N+99vej/uNvu/7Y//++f/fJ//G160f9
/W1/P/7/f+3vX3D9ieub/+U1nEKUDrvR32PgVR3iuYllOTFOyqKgYcR+v27mItrMYTFcqDX17Ap4
+c3O7y9ZJUNMJMuXeYIXGdffMFwwT2G1ifLDuPzI/3nP//ny+q2wwrzpBjbAy+XnKsv1WbT3Iw3t
symwHE+5iSpP+0S/hkA1aUcv2rIpwCzVD1pwQGWLENN0PxWX62uY6ovL9ak3V+Gxg7fRUnxEz2iG
08XTZPbjYAaQPcV4GVX1UwzIMYRog93gD7+ZajNtuD/G9VS55Zna8goYD6X90P4TD00J43OmMmNR
Wo2MbABAIm+nIXiz0hJLmZovFdp8p3e5QY1j704AUzPStXBy2DaT97ZXv1uErdRPmuRmnlL7oP34
0e9mqH9TUrI1R5+B+KorEwP13KYr24lsoKTnDrDBprWMlM1ZbUc9NngyNKLscitb5B/F8ss5Xwqv
0CIsIOkiElEbkD8bTIrZBiVlu8nacDMH1oxWiH2dnqC5JZP+cGJqPsLHR+W02CJBh4ja6PRqXUIh
3oJygYta67NVjeM2C4KXQ5UjtwkA9lBDqvfD3N3ImGqsNcbfbSl/BVTx8/q3HrE/UE+Sp7qrUSY5
IUSa5MaXHDhLBYuelJTC1fkBI/47yyGIvNrElh8ZxH3z95T05BZxW2/SpiLgDk5aVPlahd430qtt
Ikf/wDZ6caV2Ni59ipQEsaZVSilyPgjU9boSaG84jCbnSGmsm3QnKbD3AbSZot7McT/gBzEcyGzq
3hXyjCat2RZplyCoQ1fYVyGyHyp4I61vOqkgenqjfiqhFq0DnwqtE6sbIsAe1aq77weMC6Yb7SPT
J3AO3ec580gvBNogmqVUdkkElxoECp+6+cFlfJuNU3iIlDhY5vgIyARMg0ZCFWXR7ehaUG69+FdW
w50dkKhvrldt13XjJTZRDJVBjkwYWMPOKfQnFxfSbIj/4N+mk9nVAwcvgWjkkZgVpVrwx5Tl0lGh
ZUbWGSSN2AXtAhziL7yxidrJdjjAToxqQbRWs8EmtbMRdRybfmOg2sf5ik1YunFEsdIJL7HVbwW9
541HsY1MAT8h736ieoLahk4P3wQ3l+t0Pyfhpx8YIDgGl3qBm/kUFMxfo0kkZ7XuKV7uYI9G6bqK
FxqLZ61kUpxNP/Q3SU6dOYy4Ya//f9RIko3r86xbNL0DBT0ILa3CtOSFvzCfccyl224b22RFSrsn
A9auLd0/dY2U3MRO347esIYQwx03cyrJJpzNWFNz62os3Gyq8jQ1ICF6/5BW1jduQbXp7Sg+ckEc
24qaT0Cu3Agqc0J2xnbW491Y+sdAOVhgWoSBfma2LH1FdyGV2QvuDEWjZ6MiKS5NkXEjyWKkoGq2
NNCWg47c+cKfJnZlVPx4auguWEfqlQNRYDdQSkFKlW1zOb+GZR1vG7M8O2aBRiGtxYb0YZN58IkI
zStWyaV7575R7nsqMZ9TWuR8GEsfX/TmxpK9SYc1ZeeeaROyy9JF74bWoQ44IXEC6dDEOIXQ4f1C
XFsepGlcqIbYVduwVy96yXF8rKNAbfAGnKltbqWXa5RxyXgRuRogPcCGrPynYUZPGMw0XpQZ/7M1
XJf9yVJiYzhxSgbVgNvR4MrOFgtOSCKzARnpoJtPk4tU8X0pZ4+0Brep1lwLAqFj6BkCmXN98gQf
XTYwXQIjTC9JHjx2FR1wYsZpbVXT2QKQdqDO9T5k9W1GtL1V4guwIrICh1rCYKKjy1J66ZFMXqcJ
c10cxXtbcWPP3qTX1Ay2BZSaFcYEC2979zZV1gq/UroS4yIq+oVIGaRBwyoLouWtynW71LfSowTb
ed0Wrw9pIRY1U/DPpukqMJLX3fTvO65fudX0u7TiT1lyJ9t0Hy/BhBHXcEEEXZ92JNyX61eZN/iX
cqyAIhb9iy+7nF6zDNZzZN8NgfNh1sN4cMaD7eYFuVSPJwuy6cYDJrHXDV49bnbnxTCnr2YAWzW5
xu8o8rZ5Iu+COn0KDfBANosm3oKVV/sm11D8hA7M5w9hNUvoScSSjdgMvYOTcTk3jnzwxuh1biM6
RcJvL3p5mEyM5IaJEnXkg1LMEF2pNhj7BuJU87mI6mSNw3HeSntQKNaK51AYb27efVOReqmsYUtf
ODz5baDOXrqedf+zNLFAypZvnoMSzlXubh6mr3yhgDSNUNu63rDXhitUNQQXKSXbqRgpTORsY7G4
dxJ3beS2fbKXDaeSPalpAp+ijJud5VBrtNBpw4GEftrFWw3U3DdodmJ8R06OUbelxLbr0bGncfFM
jxpDO3zWreyC6tKVI/CnoN2YdqYu0/KQI8kEEJsn29kGaTt6ebgL/F9DYRUbWtEGKZ5wV0upVZEc
ry0r7C+1hmKnAk5ckNHM7Or0otw5veRGlRxVJk712N30cOhoP/UU3ej/XYjkkYTEgDzFeDMVzZ96
cY9eP0UP1EQq//n6RCIGW/dEVAe6pbdJy/bjNj68Av+pSoE6MBOGCtZi/I3aSzyJ5rK45C/96IiT
o6C5LMfZnpKJsr6JpyquYIpiXzNVAEQhrY411dM5CqttbhmQ/X7P2MfPvW9WlwZJC30ra2PEFK6q
5b4aLPlstRBKpB+fgb/7kqRhymmyNejELsnyq3ObFaAf7Od6HjdT6YQoe4gwzHk5+0lSb0EPzSt/
Gh+TOZRbW5Sw9fjjlwJuV8aX65Prg27TbjMZAO1DbHCHvIkf+qyFhTH67jppkYVcV+eebkhtgqKz
3ZTd2niLWNkxvR/4K/tVuxxX7GPLahVOJ4Ozfd28psHIL8Ioi4tM3RadW4apqKmeY2+292gg62Po
Bgflc8ob5cMiluwB9hSd6kToS7k8wJU+Y/c2DzX9JbxRDRsQwQv2me+mWWc54jvqX8g+JlhkfiI/
I+0fTCevKG911Qad6kC2jwIzfOpnNl6/RKkwzv5xRJN/AfYf7yykCLTkx006D+lJR5d0mOjKTWRv
JGj4XVGgSedXFGc7xzD/KFvu0SGQzzqsfoTOwz3d+EvbMx9jJE6B7LKpFghTlkO+QqmnU1wKYXkn
lVHto7j7jghHRElvz/PC9T/xvz+FuAwzWCZmkD/m9kjBzOEfSZassjb31Wy85vxC2Nr/8+DDcrjY
xJ77gpVHxD1EiARlYxmkBAqdLrdGkKlj7krc9NVNFRunKdVUivH4YiIAOJMYL+1oELQF9WlsHbnN
5+GxyWP0cJV3iTp5P5nclkaSbep2n3Y6OSGWpXOn7nKM0Ad2ZmjAS1DV568JElXYsXNO0sCGf726
Y9cjTMEYfUBQewFAQyc++65MPMUQPjwnkDT75KczONneDuEL+bo9wszdhChr1wgdCMid4EifwgJp
6H9fP1Qtq8r1q+vO/ve161PbJpVIXfXPe8flHru+4+8P/MvPV8vlWe7sKNkUvpW9F4Mq93VUTjvD
jK33ujDfBJzRB6/P6oe5Uq/Xl2UnzV0lQUNcn05e9oAbsURglVb3eZd+X1/Gaw+Yg1huD76jOTBe
hgrq0gENVTvcomvHKCwwJDq5GG6v3/j73c47j2Erb65vhXFBzkOQ5xwiK/r1912qTdJTJd3beCrt
2wnv57ozGgrwy1Nr7LBfearfFEnAnIm8KW4t758n4Efs2+vL1wcDC1WCanIV+YyfGdEoUaNBG1yI
W1tP//2gaZwfVITGBpvn3PTd7fUN1wcqM+K2BSa5qRMwIkWHNSeSHpSD3lW3eBxeGq9/T8KB/sln
jwHsFKcFFG80Z05qv/gmDhCzkTe5Q7aDg/T1bw5/LT6g5yOk7UBsKlK3Vd2hdC5iDBox6EO7c9sz
Jn16tDmAum75eMw3zUlb6GL/+UpohJBzSkN5+a5LPwj6z67IHkMHiaTRVP7Ga83xdH0Y2MTWQgHN
9GvfPy1KBPJkc99haaInTnQ1Iz4Li/iCiBLEnIhaqkPXRwbVsGhEbn2CYr1NAfodmuXZ9SWvoN2l
UWobnXI2kfglFj+E7fbVCXYYiazfPPiD/UIADUsaAW5e5zjRlq+uD41o09M4gPycj5WmJFxUzbzR
iwjVywcfsxU1StQmbB+hPbonYEwzgNz+tW+dP2SNEQbj4s9okbTOQ9QTn0p9SimDb2Pbfr++RHnK
w0HOyclRUeyz0C5Po87dDfAhuCvLU5e4GiFsDvIHF49YTUvxKRhj8xB2495hoIqqEQa3umo2EfU9
xHZAFGpiDTYVsFKR4jmheXliccBvz4loynwl0t7Z/Mcizlyr95yO+XZcdNy2rosZ5QhFsLB0bhyj
oYsEbmWbxPVyU5lcIRp+v/VDBojIyY3ID/op4/cuDjxRFNUp9twv2xbjNi9quurL8fjnCKiXqgN8
GooZEnYlXvoKytH1wTWCcQ/hB4cj/rM8QSiKr/LlegKuD1OK6jnNzdfAiY4OHGBkyA35bVRz4R3a
2blRY5YckLSmJU/1Q0YQiEhUvIVj/woKtd1djyYBf3m6HmxonuPKKTMPubQVbGPDYY6NeA88TKBj
iiWES9gR+7INWNo1jv7lmPytjNU6q8GAWG+B8n+ykqqi9NFkN0AoTh5xxyiozoxh8G2l+fP1V9OB
lsfU2P/zdyyFP7PJ2nlt+b0+5Miw/qVW1nYUtKmeA46yyuhsfnf2OC9ieg1GwhE7ZRiXuYz1LoHf
mUvrmC7eHMJR4FpR/EYnvjxdX+qWr0AFV4Z4Fhk2lCB1PiCmoB1MkyLaMefh9boWaNwt+O+Wf9RP
AH/QwBFHblmgGma49qGNktnRGIk9SJNDWMl1MFrF7YSv/lZYHc7pOXe3dhMjvaudG4AoMVIp/KLG
dyeov8cC5aqT2Ej/k+ogICb/kHvi8ekubqPC98TsXoLIdz8x4/9J+y6lREIgjpGTncOeQHTNcAKT
jhyK2TaraZxui3K7JFZF7HsXs07s25TZC9tpSSm4r7a+C7TMCpL/fui76SujEw4pCQrq0HrgxKYQ
+oDhfIZT8Ow5MEaCaYzOkckhl1nwMVC/WMVmF1DV+2h9rY7oGfdREsSHqgjhjvXdQIrL8noKiWRW
bUAmQFsY7bSBsUb/UDihJRMshYpn3LeK+3sG1DEBdqYfuWKVXAG0WQ8E1gfLxt1PTfqz1JiA3Wmx
zY/gPWYomkHeYQEppxp7T9NQpsKplcV6Hw75cJyC5r7iFOw0jpm1awLa8cMZyfbsn+zUBo4XG2ff
8Qu8AgCWStFjV047sB/Q7ogvTw1QiyOZPz+7bBiLTzeo+JAgu0nazIJ2P7W3jettlGPYt1HKZCLW
jN0gLdCfvQYGhzjiqQLJR0Wj8lbwKQTdhxnbJwpy7yfL0cr0+e827KH0JGKga8f2lfcxfzugbaSr
KSVAx6SF9SvvEWgS0jKcxwZZ3J+E0aPSCL4lLfEtkiCFsaQ9G6L19mgxo9OYvg85eswgMuHydSNh
f1t9ht64pyP60JmQgQie3tAQjvtJgv4oRn9kzb0BZ53QPdZ3pveFRUtk+P1zY8G8UDlj9oYJ0TY3
txpf38aiSFXTWtoP8S/yGYTcoi623C243MDjVS1klIjpOZ1s3ntraY7MpYXt0KZviaklm+k1aDcY
2Et3Q8udNVrVXeOYe/K6O8MTawQfS3Fk5PKcop9BNpuqr38BzGNFpN85zNFOmp1EsVqFF2/hLimM
xrYbHQs5n6qw8JEFJc2qzQ0U8A3VjTg5U3VkLY30I65L5lJ5ANQL3MRSixP+pmmXgVXLDRI26Ux3
wJsZ4jWIS9WOyJpy/9VtrOFs+OqY6Rb6SA/zo/aRlStHJtsBSwuTLmiSueIZYdA7Je2HtFbWPnTn
ei0ELL+QgWyeS2G99vpF7sJNYQBhlEHUY2dhmoMhX9kCEJtnFFBnAwJITkRBgYDgQd8LOze2Ckl1
YOX+ueqLU+/TIR5S79y00ZOmukrejMQvTI1lBAOEKnStN72rIccYOD1cnVASAxOx07F/aO3moevQ
oxkdZp3BOkboGGDrhqeiWQhc2aQPph+d6Qy1pzSFzWTI28wEXdwi+vgsQ/9TCFncVw1koKRFPpXr
s98KexUVKrxxkU9sLOSoeCndu6DCXuHV3Z8GPsyqcAMPChzK+z7Pop3Vxr/6Wbvof53ikqZRdegq
KqBjSKnHzH/mtHIpYNoUq5c/I74MQfQ7Ttg/oObkW9gJwO2q8KWGCoGo0QZgwvget0yNTS76gE4+
CFtuc4ZT4S3e4MbpVgv1aA+oPF8PQV0B6Q2slaVQ/Bao6Y4pyhX+iR0j6LAyYGEmjbrNaVPuE7/w
TlOPfzZ3M0Sk4I3PmAECUVzINaODU1q/JoslEk5vuDFb86Vte+vg5SmZ5Azniwx3B0PK8djci54w
s/A8kr6S4g1sG5XHJi6Jolp7vXMQrXoc9PDlpAoapQ2oLaeyMVXJIezhY6eo2dDJFu0+K25rLYeV
n6qAqYwdh10VxoML4JmbFqkQAg9KMWO2a2l59AOFtF7v+PZBklajqJ5N/Hteu0+S6ORJzGze8OWV
oCjoL/iLLfhUU2NddbgnUOem+Arzep0H9Q1TYWxQLTrbMrjpLYf2bsHpQS1kQaK1c0BiarhruBXv
2KVSIX1aEPx1bZEWa0ErYZeOuDu82PhwTDUdJmv+4Vzg3muw61s0s1d8JgvewgOvUeNtoyaxdoMm
vM6bvU//7Ejhj1a9peHAaPzOsb+wbIaDYVFDs3Av7dPc2ii818i2gdFG4wnJFKoAd6YBBbusInhi
NmO/SoeMhqiT5rCH3Icsrh4n5b2i4W5GNAHA20vaXgmEa2Tic8KYuxrdNDbFVwwIN12yZP73DBGy
kddmr35YfCLBSTfGQsKkNO7jIF/611+qWShfFIpRvf2SXRXtDNzFHFvovQMDidZdXEMxrP09kPH6
JjfzQ2+KXaEdhHpFVmN4WTBSwrwRffRsmHeNwvwqUtjPUwh0YEbvzcoGwI+8gjPIOAb09OBru7aC
wIxiFpw0Ta8aCdB9AO43Hfzits+HHeX4kZV+Ntfafg0xo7B76+8IvTXljJFeOL7Aev4dD2Bc3bl7
MWYV3cqhviEtfTcC2kdKCNy0ln0GCoV4LYTC6xvdHSZ/TN9UpQGFEsjlAuBOFE5raegXs4O8GwBH
yQz5TRXrfvBt5CMFhIRlMF8m9bkAuf/WockLM/9maufhbbDUc1e/RSjS1j2+X6xq5UeP1ok2dnYI
bah6gUR6jDqzAE+CuJoGDJbKQt1U45DsvKI5WkLcUA0Zse+ivJ1K48b2hlOZq29zVpiMQPuhTOkP
jOm5q9F+DO3PbHfW1urS3QRiol0EJsNIylEp4wKU7DfCyOI4xvoE3PJVqvrNLce7+jgNznMeetwW
WSwxutvopXLsPLH+o1wm+YSe90MpNNTtO1s4EiAXfXgeGSSZ1gNz1u5dLuoVswo/E0CKqyrpN1ql
d6QBLpqvDo2sWdc7UJ53dWNCSoa3gbDboFmFLr/qbfxlTMAyppOkJipFOzLha8y2mJFTFd3ntbgP
MsRrWF005AaM79Y55fjHZpQyeSx4QhCHG6PnchRPVm1ZN27jQY9044nJSPRAK5DPerLfe2nmaxtT
W0+yAxiz3weVuouH6hMj33PAFUg5ZjyNifFT++elUnceU7GHrrrt01d3Ir/FnHmR7mks/EM9/jRD
eidIcVduN361RrlX6BMm32AqgAR3NOGYripIYR3DwHwaaj68QWTGoLN18SfOuUO1WmQTX5SadKbv
U9qzcui+/cZltNuC66zQD3Z+DRHc6beqrdqH64PZ3dfSSraJ5x0iO5GHphDHOKIKNeF1Poxd5D8q
UzyioW85MYG96UkOqQXfopd3LsiT9wwuSHB+mec5aOZL06V/km5GJEXHo/W4Alg4YYKq5Gsq2NVM
4TRnVZDlYMJl8EbpAD3y6LA1NfVVe9BbgQ0PTiH1srJ+5YJLXgX+79gDKJ1QC5sRLq9HJ8ByCmQu
ov+wGl2Ub0oa7wXaQ+g4ZoIqku2lsR0bNLlZbZnRSOk7MDfd4I9bt8ve6DoOW+VGbxHAvF5+KBEP
gFBd6064nQM8sWWASNNWe84ehQEFfxPhKhpZASCx2bhuf6A/H7w00t1qBZMvGNxv1rNyazOA7g7q
GhIzAGS7MZmgJVRqHYfjUxPRIS07GWz6UaT3dRt6Rxe/szkwMwO79iH0/QT+j09oVIDuERXVvY6+
5saxcI5kETKJzrEv9HrBXS3xDnQscxsBC2CUQNgk+0qFyTrvJEXceWMBl6LMwhyTtOP/XySSnqGj
s7JftO9YJz8UAthZcyMjnAtDH/db6M8XPUz3foCrmVDTW5uQRwra3rt+BrowYz+s1cwQAE0JN03S
JwhbSeM/BvZxagWcmAAHYeu7DBStUabTDe8VCkxChU0XcksBfDSs7GiEy45nwZxniMm+zsM/uTlO
a89zNRRvJJmWYBlrF1xlEX0ZEm+521K/jYlIIRqmB+h+DJC4m5lPMnQmgUudfGcY1E6eqj4VZmqE
h1xC7oUWKL1GXf52axtPvNsCiJZ+jsLTRSIG4rgbsJV51h9H0GaxNGM2KgoCq7Ty3SPTf0hT8v6+
1p9NCxHQ8wikgVPCP3vXjjVv/7knQSEj3GCo6EgJpbhTHSKKPMcB99FL51iU+J9HdpMVrZaHXKYn
CBFvqM8l3UHilGaQ/L/gJEOjflSpBxAto+4clkdrMczy0yDnA7SLZFeNW4AjAemI4AyKMZS1AwaZ
rUHFuqhpENvNZQza9K4n95cVM2E1oV1FcKASyVplcuMUWXsBnlVx6vWPAJsEI/gjiQLSGYbgtqpo
NsYYoklszHDfm8mrB3ByG2YPOlPfjLlKOYnkXzUd6oo6ERQPTKJzbx8b0N6aUQco/eJgB+7xTy39
J63nYRcEKUHFDrM9zSgEBxvULJeuAHvWJWrdIWvZuS2a3aajWhAruNVjc8x73a9Hel1AGPmH5/CN
qv/idw8/sBUktL3al8kcL7kTcmYqjaU0qwmcphPFi8eogFEWz+5Wapr3af9b1vGzZY1vImwZrRCt
Bzn8JKIwtsGrSbKkcW4XGt+PJ2GCx9POyr5gop0CqrvbmTANggc6/XgCjZGh32brMb+wzP1q4+rg
tl9kRM5NgCc7mdI/s8WmWg0RQnDzNJYD3Q7CLWan7CIL94yLjN3xEJFjKNnlQfETDjFc9lg1TPBk
kadyQhem5vdjYBpTGxTyQMEnvN3GyHncxDpZIWFYQVMK3ssf3IK3YZjdiiK64IsyUL0LULLGGyhp
3AFzeMhTmlyKeelkgW95CnygRkSHXcrbwdZ7ynNtbADoUIXJqFsXVJat+FRZDV3lgdbvIpIusm7v
Sw/JQIqL17GZc1qCamPbKBhluBJG+kaCAwkrM862zcdN1dsQ2WSAGRuVGS7chv6lbhAkJNEXw10x
V8fhc8dKPSTu6zggrTZT8PsKIShTivZTEzW32K3yNURpQXoocux14yIdhFBFgdoiwWQ00mKerUvv
4GU39Vi/OBEEiNwa93nT7lnw7ye71Du4rhfCcnc1Oj6REL1Bd3B++fCqGavMf9H5F8ooX46q1XZm
dOsh7oo7xrtCpLX92yQDlVnF0YcMh73p9H9wZ/1UcfwRV80hMkZmdGb3Pfm8mDFAOFUBYkgGn6Uf
TUwgQ0WQxoTlCXU2btfZ+sWMmp9pmlp2RxhG/SQh5tm7KnDZoOtvYQzUVgsQ7bSkTp7zIyk0rByT
OH+5BiQbrrmw45jBvUUT/1v1JdzBSbxnA07sfkZelmX9OY6qemMTzMsiOtBgxj8azPiS83yrZULP
FLxm67LUaoVYBabtKuYoVLPcODMyhMkMb8aq/h5EDDYEUkqW2Xv0YttUdk+ZqqYNmU7oSRBak/5k
W3pxOpS7A8EZ3gpjGSyiR0JrU3yj9XmJ8mDHiCt+WnoEFuRNCd1s8MkcWdNwbqNtrXDPeDil1q7b
vZh5/o2Siyyxy18nvA9220Yrhtw8t77ZED6UaK0T9vWxYESd0MmfhS7lz6MkDdHVRTDTdaIO0yzD
PZmxTQER7kDog2/xEi41SERf7Mm7Keza4+TY3c6sqn0Ro1ORuOlDbQF0K3EcgBhAQZ82iNc7xOZe
2s4Hz8KKNiZg3cSCz+3bBgrYWWiJgQT97Kq3xuikuFhRITQsXf2wD5voqHRCYRGvyoNUJ0MY8+8g
Gd8NJ/0Vda1xVGpoX6EpL/OZ/HZjRUs2BlLG7LrlCvXWqWu0BzEw4dbKtbmr7QC8lSnCnVPVzMt7
L93qwliPEwpqpAXCI9MZDUQ1TKWkBr5Fg3ec+ol8xffekhrhcokTtRUdMi37J3Lil1nJGyQ+NKFB
4Sk7ZvAH2TYD0l+mRn/PSf5SEEUsa+1X5XDBiL4+G7N16zJdCjTZzlMMz+2BM3plDVVZuLdZMqOD
Uw05kGtvPFfQ2O+rL4tMslwopeH4ZtFv3REYeVzhoHVwBTk14oWQWe+Wr3d2R3E5mOeTQ5IDHN8h
FrM+YjsHkepGP111I+rE2FlDvdM5pWz2z5Ua092ceovxXVNSs1EIaXszgJxhRm/0IF08JePIvm/3
x4HmD1UCH6e8KrkHjSdL/MnTNl3rCkhZxOZcpqQLNMQjhEDmb6Q9j6OEi29OGCmhXigv+/SzpjmX
cHQ4W+m3HqIRNWTyMk5lepC+8wBdyNtWSjCeQVs4asB9F7u5rP+LsfNajh3JsuyvlOXzoBrKIdq6
+iG0YEhqvsB4KaCFQzjE188KVnV3ZdZY9ryEXTJ4yQgEAD9+zt5rZ0RoAGrvkcLRg9A3ypXWMkJW
lya0/bpgPeXhncyIDiqJF+n1+AhSjpPIg4LIbRn0c8dZJuRNKFW8DrVDEA4BYqUX4zko3XgBmc2a
wzsJFqEVH6feoCtAOuNo6p+eb/EmSu9JSkAY7PTlJsi0D+KxoF9pfCJ1Lz9y6fC2EaqSy/raVFDu
kvCDARr3hIRgmKDGeQRmBFTXt8rpqxXjExjZhZmx804Kg+5LXjwat16KcSN7ArbfHKayfLZyA7dC
/CqVC0Yg0Za0ZXa6M6CHMby3POPKRpt21mv3wWQSK8Qn1BT+OJo1KErnJvc6oCLcDbxyPTn0yVnP
kNqbBa1HEIdhTfyM69ab1gbtm0JWZJzaJC2umnzcx1WzVZEJjd6l9NaoP2ZBHj1YA8RQgtWutApp
QVHbJIMriFeo3ZnMd5lOU1NL6FeO9q1EiWamdPRZVVdgWYLgTmQYjgiwYH236dtGPgqRnsp5crQ5
4rG9rLLjgI306OCegct0b/bhW83UZdVLH3R/cTIiptowglDnOlwgqfqVMq6eAzUyycA46/gntABU
O3wxGiunskFP0QewaH0PkgeUqCZS/nrsJHRMHXAjsROt292QNkQ5lOWhjWny1Gpt5Pj6pwzNm0ma
Vsh2gSb1tR7lWvO56ZTFS6Db4S5BxRXfchHoc50R9v4S+1w3Cd6Mh1+gsb7ojfmj8wuLVk3EMjfk
QWmEBiTuFbnVrkc+Oqur8pEOAQAI99CxEEqYA2t8NwzctPHOV2oVWIa+dB79sH1Gu/DUaDBULQqD
kkwlgun0XwLw+9Gq002OP70KFiMMwh6V/0rViClcHOsi0Z/aVWsE3bzvUEk0oA9u6+6saaNHl2yD
SNfjXUSFneqLuuVA9uYJyVK8yItkbx59HaCa1HByFvkxVsiV2euiOZLTHo3OMqTHv04iVKHM03Fv
n3Mtada9Mt/0gGzpsCa1roLmqcfORyECxtP+p16h3HJFCV+3dO4hCgYMhjaZKh+a2HkrEy+mhMKV
GuVsANAS/srdA02YA5iH+L1C9KesZAFPBGWqGleuxl3Jo8NxI5d2dZFCf+zHLQEu97QhaWnY6ZfL
JIQmgGYt7eg1nMgv6mKTTVwc3NHlGOlnpsEhQHbXuu2eke/Nd+zCcG3LJ6ukkVskFL+DSz1isUm2
o+mzp3OZE+BieeHKtrDY0hXcgUMRoCgBPTheaRPXo1DgNjb1QgHMpmGXMfM7K4ciT5/OxPTF2ct9
PYxscjIXVu99pfi2hK6uYTWWNPqM7z7RjqaPI7sqSTstv0xJwj0w1LvWv3kDwZ1rIoH5MUT3oaDW
6v3pWREbU9vFA9iBZhEEdb4n8Bt+rgVepzNCeJrYuL3sOQ2766AVoLwL/8rY9eQg55jDPEiWgDa+
yoZG8DQUlKIeoTuje0sCypa+AyEeI78+Bt2yd+kBuDoWzkRi+4l7evLPMFOeGgX0Bm/xkUVW4dMn
9qhTxrKsx01fwfCqCNTchNI/d4Z4w9QSH/Kg+XCH6bsJvHvbHU4e6sR6ekrMVlFiqUscc2GgbNk1
Mf182Zh7Q9sNlbgDxffLbqjwBZdR5790dJuootj33mjJqjNmio+FeeJ2ZNJOCU0hGLfUV/mSK27j
ifa9YgPKhcDmJvLgLE+g84RfLb22PTUEMyn3ISTxct4S82dXNGIKhEuL3mm/sjpJWXCaaz145zok
ZK6tWvjZ9hqyDfJAo7jPS3cDON00LLxBrJWmDOlJAAsMHABtRokhkCAlDGBH6dJFGFL7jfDQeRG6
BZ5Wi2XfLC5jqsJFo1/Juagn95lI2F9Tqs6s54cQj++SnBqIdUpt0646JDiBHwMibw16/L45HoFU
P2daIlayR60FZfDOFHu7/eqGidUV1G92g7ba+s3RR6RhY1hrvzPBslnyQSXlO3Bw7AyqOkg3oGIw
5l1rVhy4C1A+BpfBaYDaOrPltNYaUD8QaifkJ6BIUgQI7FmfLL2+CPQDkhSuauAOjwEwnCvu41Cb
1cJC00ogBd0HQ9qnZCQgkhlLs9IN+KJVlvYoaCsS1XUNsJZ/qAoCWnRQE3FBPshAYEPF0LolkFwq
Z+WRk0dvmJASjaZJ0apF4uNsDvTvvpQJ7ktGReZ4XwbqNelS+87OmNRnTMktjcOYceMNatR1jgsb
yUTuClnc56Ybz1vXomQQnMlaX327kUH32F5oxEcuc5G6i7ZeZEihkDYZv+pKo7KrqrlFjrJmolxr
9L3ow3zGjMqzqmeGwGpm2z2LVdOegoYMwz5/M6x0Iz15rQB2uz6nVpcJ4NOgKg2s7EiLuMAFbDvN
5Tw2+l0wkfbkXVxTVFBr+omG7Du1iLbOKZeER8RFKLh8umjY907zwCgL78RkMSYWztVrjEOCxoFd
vTYtQ996LZYRtFKI/OaM+OG1D7cGdoJDimhr7FIFQdtVjxDLknVJA2/mc3P3nAd7BP+vzn7acT/M
UxSw5Eb2KAfG9gyIwpihkAnovUL7po26smng0HitSKHV/C3WTxamEP5gGDabJLDgaBHgBCHK4DaT
kmulkWTIDNffq1o/Iz3nhBoacxWEuRjhdZLYlIxmy0wnRtV1e3AMIh9CtxlX+ph56EkL2F8BlyaU
Lc9bIIXtgBaGwORTxAG0qDU+g37BqrQKqZTnoi4YXDWE7bV8DFozLjOR7qlzmLpYRchU3GQ25WFQ
H2JLnlsZfBOU6C/YiMn5CJ4RlXSEzeGKX+tGDvOJpYmRyXr+B5/Ip2wbuWH4HYKdYKjrN81utOUw
Q68D8y5nh0NSJK4f2pJgnPs9pqJsyUhFIJckk9pUizigYlUV6teuuRcWTUVtAroepWdirTCEKESF
MohJJmM8ndlyrwqosZHXfPEZwBJM8Ip0osVSwn2/c9tP0BgrLbfOqqCaZIjoHvtW7U0HnGqociK/
8td+YgNKKphGHGcHeMamcSWi+EMr+mIeYi+G63Adu+HF9EyiR8h5DpCm4IRZek3lwam/59Bd7AY5
I+YlfrxOX61R6ftQize+eY/UoZ+1wXBkxDbO1Kq1Q8g0Fihui5pRl/Tw2qSHHFxdKULkrJ2cc8m+
oLVJFsagtdKDGEC6BEDHvkxQoXY7rqZ63U5crqSS+/KJSbm/IcSXdsyqnpqzA0vOzKeNLxTZY4iv
ZoFzc7+NBQM7cpHzwj4E9JtNY7ROIjNP8KvmMevjQsJ6RnRUQswG6FWqVzDNHFy29YXK16CmvlFd
PKQp03jPg8XnjQaUPIJa2X/jKihD2tkNFkzLsVYs5ASbm9aC1p6Fa9N9Z2Jeg4tAMEYIJ1AwgBkC
XYmehoDzg5emIlcgT+pf5Vh8kYZRzQm/uxejrvAmY5ibms5fm235UOo4+CpP3AYjjFsT8pkMf9zL
MJALvSMoJYVqJCJ1T4xozq2DXX0VlOkqEf7JIeYz0txlbTAF6uL60ayjD+GFw0JXhCQXBWyhXrxM
Zu1BXIPoERkvhW1f8klLIFBZmzT177QEI8egdwkNynItmspeu40MFlyKKnqKG1R2JD5829xVhip/
UVlAZCSdwOIsosPUZM9+hHyN7DoWXxQDlfrCGfuhRdUqhthTEVGZNPqbgeprjtaPKDxRPSQRAcxD
wP7lJyWNWYOhMctODZAvLEsVwzzJOsIQLWc9BwXmBt99z9a8j9h/d5iN4mD8ReVBE9PlllB6Gdqy
jBO6ZRzHcW+2aQKL36Fzkigw8AMzZL82y7O+9CsC08K+fAlF+n7zVywsGKQtHIW5yw56ybrlLmmt
slVJhoxN8MRoGB6UG+Qrs6d7ZzjsfsFCPgQlnTig5tvU7fW50W3d6CPhtIECIRcYGDrc6sRDcgWi
KQolinZ8wW0VvFlkyiETWLpYlU7Da0/g1FjWYu1xd0J8kcJICny0s+SkEQXlHvPigi4ECrCXvJrQ
ZVABNcRUxiRuCsfZpXkX3DkWt4qexnTlNASwmOMK/O4VNI5dgZBuUNctYvfDdXV/rqPc1Qaz3LpI
3mDe1una4WZdJ/29JNS0boyTlo0MXrxLgmxnGQmNrEYd754n0s/b/RTDvUvSCgPv3HdPZoqwqK+2
ll41rOiU+7iEMvYjUDpjAikIgmGzzeCLv0wQtNH764oI1HnogZtyHWhFCm+bXR1yMmD5vJ6hzJVo
7msdPVw4zPBNWUtJx2rdSflh6P6BhBDaRT7XaxlYj2MbbaGvCLJB2mvTdBcimMMUj1Lhmv4ageEb
89wFCt54K3TYUgS8t0L15ypnP+IyG2aiQfBDIXFoaNO3UdEl19nrL00cuvnYznuHKzJJ1KW2SOZr
jXgRsOVeeNq4FC6lWeRWm14b3mz0f1C/OPX5fGsrdlYRgqfApabOK2XtXPApLHqQsFpKpzVAX5BE
DMXYJRKZ64XTvsng6UVB73PGo5yoauClKlv7o14xL2S+NZBJOO/ZdyNMkRVbVbkixSbe5JVr4yJj
1S7t0GTYVC/tgCaAbVX2yresHG1bcuyYKM50X0e60Azmsez0PTDzUwAbMK6JkZIAkGkLhvxLgRmb
IrKeJsXNTrGrasL6pbMJsiEJHU5nk5zcJNoYtzyWwn8HtFzfpSGwzlQQ1BZ22SHyt0nNBBX+e7av
J//BaFFhjWxo0jT7ViKgWWsiXbHVoxZ2hypzjUUdRN8oY9NZglQgaU4xaVlT5Rdzzn0x8xRiCQD8
cBIDwrOHcIPhS1sW7fAipfntGw632LaYRyPIYxm90i12CFoiEd5+o6CiS0R0ZY3cKBvkvmi7jTa2
29oEhlZr94lsg4VTp8eMaDFETEvy1NcYVWnPme99ED7Af34O3fAlKIKvwn7XUaWmWv8VW6iZxvCg
C4FhoYr2OcijzDSOZRgfVB8wRETwm3VI2YxY2EdZ+SeaRihniIRoi2xcJqlHY8HRsGoEDB6mwaTU
wz3S5aWYwX9Xt/B2SoWujp6tGwdslPcIUJ+xNbqcEe1H2jOd6j1IanncPRDIhv1cG18ZhjxWgTXd
EVLwoa+VzSGUlEFHfYxe9Cr55N0ibZ9CfdUGnLo1udMr2xSfJtcHU0aOpAsyM88JUNHH1sM/Vj7n
E6PrrrtLW68//jwYofhCJ9mvTE1WbKiLTWG5q4yTEYF1HOw15F4NMKQ5bSMxz32QsGdDJqB9Uz1e
kuxCYwu48NzSaphf4KoPaYYYDBjrvUmGemOcvTHdcQO86ZqmbV1xSeYSnKOubQeZa6tc6p9x5LxL
zeyOdlctUs15VAbedseGe5O4pPWUFw8RwN40tJfaQUna9Xq+ciysX0TK/GKAnS5jn63Y6L+OecWp
QmRoZMXtfJj6V7wzQOFS+7s2ShCCdkYHgZekBvatWZ5C8NfLo+8WjwLp9U6orYRFc7AaZLiaJvlh
/WrRn1vAFAHVi1N3PrjWZ6qNRNHFIbinltGhDIBymhUgot/+8m//+R//9jH8e/hVnssMv1DR/Od/
8PVHWRF1FtJs//2X/3l8V+2X/Pk///0zf/iR5ziNq6/P+P1Pf+pwv3r44w/cXsl//1b+8j9e2eK9
ff/dF1yHcTteuq96vH419LF+XgHv4faT/79P/uXr57c8jNXX3377QB/S3n4b7sLit388tf38228A
uX8O0t+P0e33/+PJ43vO/zuXdduF79m//Jev96b922+a81fDMx0sOA4zDo8Os//bX/qvn6cs46+m
y57R84WFJVp3f/tLwW+L/vabbf7VsAWnpS8cBhBsDH77C2O+21OW/ld00Qw9hCNs03c877f/eu+/
+/z+5/P8C33kcxkXbcOb4W9Uf/+Yb+9NOJbBy9M900Su7DuGrvP8x/s1LsLbT/+fviyyydbxaSK0
iLdd9TlA6O3LyT4ReuMsSeZ7IMNGW7pdc/TzkliDshPbDv6RaqqHApHGznDKreM1AzxZd1z807H8
x+v959dniz++PtvwPF33HaGTTk7T5A+vj50+HUfDQdXlpKuwS+oVlTKLyr7tTDjRirgjCI8bRf1B
56FMLnVo2EuhxRcm/eaOFssWgWX5KOn/1UaKBlB2ztL0u4cUDOBch1l8EgXtQ1TvU5OfJP3Bo+PX
75JqHSJjGG0h7iFKDUfGYmUOZqyQ3S6U8TvQ8eGIXDF8kllyCS3yJGoK2EVpGe+hI+0tM4XwjADZ
OtaFy+ipvyKtyf+3Q3Q7BL/7CG3PsC2DU8xwBept5/eHiFFhCQERjA17b2M1KrTBPw8ARrw9HSB2
vz3p0E5Tw0i3g+xZd0JiEc1erp2R1kdZxfBYk2RN3N2wj0ZDWxCJGO6HTi1QWGmXatBeGpGN+7Qz
g4urdacJZ+tD6RjHsNIQAQ1k8fVVhQy1KBw2vow7asa9pNy1C88k9CmvPRraTM87B95WQnYIkCiM
310U70aLxM8QVSZZAhbyS4LO539+Erm3I/CHI2T6um85tk9VQl/wD0eI6XLOrZLdGAXWMDADyChs
w6jvr0lmBUfVIr3uBHPgQLbMcKfoptllawDMINnbHbh532oPrRLHarCZ3nR1sgzSITxktXMaTTs9
IHOhSsnNtywZzPXPt9oY+p5PubMkpVi/mJ2PWMLWqtWEyfsy3B5yIdCA9MBgJx/mq7BVevFHdqAA
Yb/HrDkL0tAv9aTfQQiq9tVglX9/EEb1jy8dpo0FzXFS1wjTrSdhHXWivvC0AYeKqvKQujQNtaAl
LhpP+aq1QoI5y/RNZMJd2TmbTI6YsRn0argbiZxRHtsQdfvq51txFFI4dnECNJu+RJ+CES/Gdo/7
v9iT0CYCmiojc5NjRZ15FzCH+V9OcJM75O8/PodQEJNYSXI5fdd1/nCCa6mPlsUEJyg9TWeKb2bH
KHLPHBbaKR2Iu5AEGdZNL3nsrVbMaBplD3nDUDhC5hUIYooAxon7rG+Bt7TeVU5ZObfj8ZgVFvxA
q0qPDUbfmXfMlEJpN1Jzp6i8D4WJw8DC5rIGFd8fKvh76z8/Nz37X96cZSIV0S2bGz5v8Q83OHXL
KDVodcwx/P6yfXzHwy2QIbDHeBuGXFLITRihi/uoD17tsXhqDCO+0Bf4APZFyAOKo8vPtyiu2fg7
nbX++d7PQ+64/QJJBJq8UV9nmhU/BQ3oTpWk9sIL0uRJa0qkSH6MFqED0K3EcP15cNW4rTSljhhL
xistD2cnTRBgP09GdTZeLTfq5i0rwBp5r4PZ+kz6iH52gPwvWoTPi58vfx7cOnEZDnghCudRQ87f
0JZ0LOcdkvs5Hb3o0USzui6shq6mgyrO9+JXCrVXI+jlhbiE8mxA3B0CLGe4nZFj12gCOGV8/gju
d0qyx6zMEvQJlrktDN3Zwgk32PFO+Z72J3QWVquV7nZXpzDtU411+Cl0zF0nwvLSJTJ8upEeK6MQ
NAqqzz//iMX/4yN2LOL/OH35fF3n9vw/rbEeWqZYJ+iRJqJQ87Z2LyHbxIdyLNmUNy9h4QqGVHOt
idC7M+nb/f3BaukNeOExNQGDEWyDtb9IppU2TBgdpugiPOXd/TyYJPDdkTta4rP3rzF4R7lQmfmm
UMWsKeztO+AfBeOqds/eDGUf++4tanLjJSJYrvPNu85xsoVFObJnKBJsIAU9IcdSL9Ho/WLnYH+m
5batLTwaiBVCcaMF4aCIaMfsIm2rJUa9I5oOuPeoww7CGfRfDy454n9+OA3jX2oCxzWJgRGerXse
1wzF0T8fzwGt+ViXEDvJt44cnKYEFTONBpOndtAbHbrJeHa3t9DYpBDimt0ePOOhQQ97SZQbHjtP
bjp+8/5/HmTfYq8PFHguhx0DRc2jTHvcaI7xjAaDCKCcKWMBlwqNtNgBLFRrbp67Gxi3pJMUijI5
e3ggr7kBqBiElrash8k9GHZ1V9qmfanTjtgoQWpRZtnPvsElovn9jWct9TtpfQL3dzaUUANAabu+
NLcHYUJN6hr2OVJ4jK88nNbGGG69qb7ofir3NwDnTEfPi94EpCCBkbClhvzJZASgGY1zTvqoPTku
zBhpiP3PA/JasQcS/yYGn/5J0GiHLrW0A4HgjLfNjdZmwXkc7fhSj9Mauap+EJglvWY0Nr4mzbN7
e5DNYAAkt9LjUE7wMFQhTjnxW8sE9fVF15V+y6/Mj3atqW1Ap5LojTp7b42MmI4YGbZosztYgv2e
TGdS7bOifOvjAR7hUF+HsCrY9OuS5CYwxVXWPuRm2d810Zhcfh7KaVwTv2XucohpeEFcsUctLQ4M
UD88vSw+/vyss/7lInYN18UiiIfJM11T/8NFDErRLNheZnOiRwehqmuupmpTg/mbJXzgB5wvxZ5d
9EBkrH6bZcM4nsJ0q0ZyvQm3ajZ5W3zXImdyBuSiBevpPgeFz9JeR59p7GvrSLMvxXgpU+A7adGk
q6YytCtE5H7TNuaakZ9/9/OQywgZacxwEJEE6Bb28XUfT89//pY5+/+4O6CFh3tD5+4lkPaxU/n9
lSb9tsddhr5Tv631Y/nw85AxpEwix7z2pm0cwsF7bTLsAGEbOczRvHxrxNSbQqXxk+j14k67RRmW
aoifvCJ2dr1yGXrfniVxTm0z+5YBTPDD08CcY40cU0xxuYL+kz0yPwln0KU64JZkjWTtVcO9w18q
h93Pl428RbpEEaJLpYvvwbbsw1Cy3tFiONeVp82aorGX1PTrImgRO9IApgPVb6tJPsFEfoBegzkl
lp9kENFQi+RbmR63TRR/emmPF4aG55T6YNaQrDKKakT7Olr+S0NFO+++gHR/FzSFsbmgxNecBgjy
+DZYLGgW+LGsZMUEfjExXhvfZX8LybFKTJlhOh+srJmjMVv7JU02oqWJr81q6s7eO3lbkG1vPpFT
KAnioyG1ZZsXZyhpr0ktNqmbvnuSma1E8W0IRDElHPl5mUzcw9ESrVTvHWsvb0H3aO9TIS9xP0E3
L6L4oOUMOCApwNRrDQJq0ntDVKtO+VRRInjCMvlSa+Br5L0aXXub2PgMcFe8IWdE2+f0zwTjsbvq
gHXDSgBDp50SjzjUDjM3CXbDY2KjCeqdVdz0a1NBw/dRN2qPkU8nNSp8VMHVhZQ43K2hWutGZc+o
BhYsxuWyjHvCP4YyX5EIAbrFIEXOLJ6lRXghKKSJbAfUa7qQBATbE4oE/yZMY32HtYWzqY7X0rBW
Rqr5tBu7ZEm7ZOODLrkp2uTKqsIPxJKa5nqfSJW28cicAuqvvTLaPNiG18C3m5WdacNRqBAejOh0
EllO7Hm4O6EedxPvsYCgkvs4Ym2EG15XCNp96LI1jMgGA9lFLTwxNztd25gK+KiK10Jpd3YQ3sJc
sMR2IM8I+CKaEUFf5qp1R7/bDOC0iWoI75B073lnsNFseGnBTdMoO3TKstbW2aif9Mr4Jh1C3yuT
CXgUYTDUpuJad/pDoq0xLdFX96qNY4J2JqhDDoqsmErsIj+jmzY4Z68awVU0SO8qibA2gXsjRvqL
Zjo9Qd4olo0tOmIt+T4LossgxCw2wmxKWrnZEtt4tgFPNCwVMeZxAdXZe89L5CrxJiitg4NRAaG/
3q4HAM0Pue5+Z3Ww74UdnQbaBnDeuEvbfJzScQ5hlFkzmO3a2ZjupSh+NaGDtKhlxMEtBCU5WCjf
RiNMql4nZ7Zp4ONCQGIm5bIhrLwl17ObZEYyffqk6USu2D1rUficMQQaI/SDjEDShzgymlnWSnR8
pXsCNH0aoE7u2ucOkex8qPzXqcYxlDNrR2KxqG4LlfWWDN1H5L4aWtMt4n6s5qE0aNJ9gdUqX3Ne
OD5lDD2lci+YuRDqnvIxBgoE7G1mSi7mUZRXM/XfnXQCSo2obUEfgxi/EKFQqHnhIvNsNIOxZhyU
PnwXCIBn+lCMjyJONqQjgclC93+1YG4syl43oSVgcGXE+Vmlkb3ri9peTjlzZKJiGDKN8uKDkFww
49zEdvKrQeCJs3PYW2O08oKCTI0RTyo9/4n8MsYY8Sg3SZU9TZVzznfBrve4AmtIZrnkSis8C9c8
HQtCJnx8WeHKidMvT1tCqkNsNrXFMihyfY2sYPSCetWKzJmPEGQ306JUON5q2Zu7Ct9/eUFvD/cJ
tty8yYM3+OPbLgsw4feOuaL4e6L0wKrWG4TMESrtKPemNpvDxEYGQEjBLvDkS4D97I4WzJEP/DvJ
eF0N4KEZM6ZpARKgZKZ16ZFDgT+RMx2XaDUiIHOdkXu6iQkm9cn863CVKZfJD6AWmrAwQyH1p/ya
3A1eQt1pt0hRVnkVZCjb9GpR6CVuK9k+NgHZi6lZIQggE0C3qq8uPvjGNR6d7yQSwGJiVO5h3U3A
Jg3WkyA/1NWEeCgYn7E1U+abvbGogj6dNwCCl27NlWsABp2ruCXZuIeTYeVfnhdnL0jTlvRpoeXF
U34urLNoikdav9fadOQ6TI81Y6m4RduD6bw0GSBV8T223rteKIJAkmmrzKlZEwT+RWxAvMoHwC6a
MxAQ5A4oTBr7ix40/lv8uLCQ7jvUcxvcad4sr7L4itSJW59o15057GUb3wJ202CWjW1DqiRgd39l
ZgYHzjKumke5Vw4URPiVdGl4J2k/GDaK5UQRNTb52SUZdWMbk9appemhAgE+x85TLF0a+willjSA
9LWpRYs4/jS9SW6j7DYAnOJ8a0t5V0JvnhNPyagVEuCKS6GS6sPHwLnIVOauq0H/FVVefWoDRFac
5Q8stk9S0QL3lWsd6lg7CJy5s0oPLsp0+yMBHkj+k/SrinDgMyef91nd4KVAXJLEbMD0cXj02HKt
cqv8sLrQY8BWPFq9eQms+ySA9w3L9Umgs172nrvABzkdOlNjRAaNHycgkjtGTD3c7IXMQug2Bdqy
27Q28hFIuLC44dFr+0arXvp+INij8X/pstvUST7OghSLaF82Hyru7hSdDsYkaEbyQbnLMKaBVZHT
PCO/d1UB54LLlViLXqU+w+yBPPa5TmTfpAAAdOyecVjYPXkPDAU6uwcbMxgMlgLSWYqHVB/XBucY
ge1Q/Ei4Qflan8pBQ74ZJ78S1BZ1ot2Q8VmALAG7liggtjaoQP38PYPpNw+TKpmVA9ErqQc09/Zg
jEwBFYtfhVEejl49nSMrZQfa5cRc39OFLPYhuPx9kdn5nn0FWXeD9+3qLOu+xVBbYH2qmQ8CNdJX
OPMRHmgQu1i0mkW1ALVnM+t2unXwbipGn0LRtAE33nI2AoHKxhc3s2pSbjHFxcHw2LX9W2CjcGOk
tFXlbYvbYFWFdVPMEfLJVYzDhznDLIsoFH2DiezgobegTZhbuxrY3p4mIfXDZ0wjgglyO21UAZPO
txNIg8TU7SCy4oiQF6fEJa58j3HobeFzWOtdOE01wNKclzwjm8adNcn0i26fs7Bt7pk1lEqUJQGh
34Uq5qhHSOvxYoN6IH22XuwpdTd2Y2QMlnWMhjYmTc1sFg4+EkASzJzx6gBP3FUNRByM4gRUlKhd
AZVIGo/oLfuVqvKDzsB6rMO3CKlI0genxI2IcaYe6vkBbMoEawl37+vRNnLbWdp0nxDUN1pj0x0u
H/opfUjbYVi4vvUIfhzkTQ/Mo/OWvaN9my24zMgOlq5JMlZv3Oxc1S2hQ9468HfF1FbztEVeBWHC
9JNpg17ug6SMOwbn0HPM7mXQPYxV067taB6E7GiyBhxKNE5b4t4epwnVR+bBvJHzysackUngGLeB
IuPbhcuIZDlN/sKoNKB0Cf0rhAdrI2hniQ3JR8ZEDzYTiry0YqtPWMhCtlOxdL69nPMBup9t75Mh
ifekwMX7MEdCii5zOzYozGF4rqTegXmoAGhRPiFtA2fcmRkzg2oWPZhDTZwNOaV4pDqfGT2W+aIw
SV7zA4xHQTwHFAEeIMMhGmO3kQb/tQkUKXGeOLF9pUotKI5QzU0D56AKMS94yl0Rk2JAeZHPcaAw
YvgbMo3OeY7sMOmscSEaP0aabiHYz6cTNJHnSS7Lpqs3qDROZcHnRqbMGr0aeEKdVkF3y5thlVo2
urPm0iBBMicp3NbkW++RejlUFPLAHcK5tG30O+U20VDBGylnuxbYNT2d6COqrGtWYpDsW6eBu1++
szflhhMTv2nmFLQmIrAdAXWrydKaFXo3hkdj/QnjLl0YvLpZum8d1d8BvzlOhqvDNUWNZA7SPEwO
1UCBr8BhaWAXBJ5P6ZLt26LgRVLGl1iJuI5nNnl85ONGBkjF4ZKIYtpZU3MavBClGPPfIIlu+imH
ulDEezlO77mBZcVAESCFu2z8BrVRHbW4vl3u+ZK9TYSZxtErD8S3/QqWdpEr/87PnYvqiN4KEs9h
PlLbi7yLtTnCsfaOkS3OoeaxijIgGYTKpaEk7rI2WESQpDGIfiMbJttpNWwPL5ZvTWHGtKjJqMix
Ms1yH+7r+Aqq5ITvCGTbFEFJZV/gGNN7RrzSsjYJpw0n4MIDpE5kvDmj3GXfRsc6lOSrgRRZDN4t
9Td3p2UeHqy4/oxH3N+54690KwrB0ty0g0k0Z+gSP+X6hrr+lJJ1fQal9mhzU6kGYMJ1wf/yXLpo
wWUYtEWqR9c8notktK4qriA5gelc506KZrhmB+ymfn8Vxf9l7zy2G1eyLPor/QOoBY/AlN6TIqWU
UhMspYP3Hl/fG1CWlNKrfq973hMswlGGBBBx7zn7wFu3KbWH5UFR1BfVbbaKQeosycFLpUqCjawn
C4v7y6ZQ/Ia5bAXMI/cXCiwnoPESF5BxV0jeV0bgi0wAMafpMzc04yFU9U0IU24hoQtuukfRM70f
nhzi4piK42zKzDqaDfpYT+iB5Xsq6BhJWaeO+QAy7uIasMwjt12Q3g5dQ1IvXsWvkXjuMcuKZtc7
5qaXj7Jae/xTpX5rjTqkHi0mEIPBLxZlYlrbpnLWZmwzwxmyJY+5L2Wmv3CF+YvaZjYbyTi4DDku
F97gvQCHY2jezgewLP4AACvDURTVtO4jh6GmzQNKUdAsuSMfzHsKs2iTtbyBVDP/JovJYyDMdaDh
EHCN4UfgZk9EwCMHbutDHQR4BjHvOaaiLKDZ3+IaaYUkt1vhTDgtXD5wukI8+QI7xMIzVAG5fHjs
U+2+A4mupui4ZWknmSEsg5ZfU8IbRiIWH1ADREKSvyq5QYIOslrhcLsaiMd1GZIW8GlcJ15XbfM9
1btkm5bF1m3lFXjF6qReRI2MiApyuaKxARK2rrlJ0jLdShJdiKrR1lIKFaUOUmoeDRNL17jkA3Bi
4br8wh3AVO55xMGIZU10U94wxYIix20Cht5MjfG3N4W5qRrrwKDm5sA7pKvWLMvWapY1pR5F5b5I
w8bIw1XbOjdnOHm9RHmg93OylCHyhUW+oCManMOi/dEAGKOHHO7sToBZaHim2IWyZ2wNS6D+VYr2
Ie/ItSoEyvKm+OUlXbxOJO7kDtyz1N9LceVT8+BW5FaQXdBJajgoZbqFBtZTQO9NCzepj6kIIMgm
TugYOIz5I1970frkRcoSGg1NPLctrjM88M1AL5pmh7MSHYCQQr+YnS7NdYMPCcvCnD9hBb8ZG4cY
UB2m7hUJJ6zvInqwtAqig5d1S+JZmNt6xDeHIWBMnxFDn2HHJMNLm0nyqDK/MA6mh6WPFAKHvlal
JuhyPGM8kB/XhNdCIgyvBrCjEran7ywLiB3UX3BiElxAgQHLdjtraZoPhuRJ+7qnQi2nKBt9gcGp
JiMbUdUtxnfCWhMvsCN+HVLK3yaqfJng61nRavjtgczwPQFR4ijmlmsIlBbag4NEyokES8/NyRlE
jbjPaLjNydQZbdYl3C+6zJZkrDBaXSBj7vS67haNDFMbEQoSLAD6hR//6hhLN+aTZEZ70lgDLEa7
KszPmoie2hDksyG5FzJng5VRKD+J/rsEQ8G3ra9vaBhzxtTgHJ2YvHGpW9lxy1eHUh2fNX5U4Ept
1izkUDB7ylskdDpkGPlLqMOlA4WZ4XjWDl2lk2PmMxglsQ5kNXBNhJwhBmLnG92bAvW15x1guS8Q
G97qaPAv1wyy9C6rs2vml0c0yKRhudUx+ga9KXI6m4vN2DYRJh3PJGrTLAKxMmMZr8h9Wij3yOb9
Wl3F5HLG1DRYSV58O98mdbUBhU1UWBvy9APlleWwjZs4Pg8h+KVE0ZmXMJud1sKODnJpSccEcIpK
3NUGsa41bxU7I3VIJYjY1RZj60iNQ2p0rv8lKzRQOV5w71oaKk0EJkxOIL3IXlGR1TnT0pySd9Wv
zEb92aE2w/42rAEpIiN3sNUZSEwakYEggVDSLRIDP1sqkN2HkT7DQ6/ic+4w0BWclL4AGph+r3we
dWRDRuAE7SAH6Gm+aB4d4EyrCeWMXHRcrnoHsYcROLUNemINge90BwNGNl2rYr0rHtNuBAjavYtj
IrhiKWAkl8g/sRvwEIC0C7ROtagQJ6t2IIOa8vcDKWsUeBvzHGpYJJp0ZTAx37juqirvClnu90WY
21j+cIdJAaWLxvy69sv0KZTdb1C9oDRJ0aW2OmyTY6ZQ7Kh3slf9Qp3JyDtAAljZywCms1Ll7c5u
Q8K32sbZxK55qMvyR6j8yi18JD5sKUlTvwhLcUiF8fDLN9wiEKTx9e6XxC3T/RnTCuoqvqt8b93Z
vrPBlFa7O3AiYmuUSFcaAOhhpzrcfopnAjG8xUGWgQF3WNe5/otFDH9r1pUkTnr6QxLn4Ctri6xH
OGknkqewYysmM6FedmYhEQhrW6QXoqU3msSHZODM8zuGkH50zFrmXhg6l2lNspQND88X5s2pUhAV
dN8dYX/hQcpdygu/YEEGg6JlFAJlxtgOJX6ry89Sz10MehYpCCGjVi0CvSWn3T5WGAvCeCy5HzPE
UdphbmblS9DK8r4dJ4NBhUkApI5LxWVm0V6wau/YDVUEikfoy8IpjVVSEJjdtfAZkW3rmsZUvkWg
0irhSQrwlYZF5DPPgvxj+fn3FM7P1i1BHDEmdpWbRkoqhAplW0TBqswje1Eh9WQ4G24UHl6zFPYW
d7ThpywIxEGXgiOC72LY6iSQKoYJ0RDteNJ1L77XkEnaDPOBGrCpuedIJammr7hP6uEjRi18dJF7
k3WMnt0QbH3dcGZwHr+2MGO31U0r9PyIjYx6GTpHqVmLVs3WtY0LTFEutqLiL5Hdn0jGYZouQxne
PU9da1Rs/aSJMeM6OdRc9jwuoobrCCCcbfPcJ1CRcc0L97LRYVouBkvd9bE4oxDeQf+8+YxIYJV5
C8PhztlWXIBRgXSoUAiWSuyULOsGYBTRjErj77ENaNu8M75K42dOdrgFQE5ai7L4xuOAIEB0RPOU
qPWyFIeCFKI1zcJflTT8zKgBAsWsXxSFMXIMk5JG+aVHL7Mrw3gT2YyVEsPFhmXRL8eLjv7BF0fM
CsMqqponqxqgx5AABP947eFZDJh4Be4R3R0MN5sSR2rs1YAaXVtYL53FbNm3XQarUarOO9ofO5vy
JYwTygC2S+CpytNYeCnsQ1oMOe6DFbph6Ogy6vUKoIdiULqTlhkNi5tj15cM5XDudPE1Uu7gVEcX
y9+SmSYvLR8JsVUAj8X6QnntZ1ga/O8iSln8I9eNKO+qYBCz0K5UJs7SQyxh1CodPZtpdf6LDoQ7
c7xogQ9UvbRigMWqW7/icGSUKGcjFKR9FBl4VZPhMq1NdD+5B+qFkpbbATZgzPfIgJ+AJsYrtWNE
RyvzvwsSo9ekRVK/GScr2KHIUGDU2RZo8CpNuW9FrtwrQbpWGTGDIetoLwnm6K6kp2hX5P5i1f0u
ISzqyuOj2tKt5zuAA3zpjFR41IjOyWDgchLygDY5GYAmZSnTmN7eIyCpTpojmJu56cFXrOIkidZb
h/jWM+lLgg8P4r7/RUkNQNYJwQBp4fSAxXNK6br90/CwMOeiIJ8Ev06NrgfIqHfJ8ojw4S5j2E5R
HT10801q031i9smWpBnKdaFSnBIY+NiPq+o7ZIogHT2HWkKiIr1RTDt0OjEApZSMYAJBG2iPbV7H
AGgIJWdUeM3SdVzl5ZVGIflJaUsNLDFpSwdpMMZs8r84mwR7bCvXbM6+EbZnUZlY8gVj1jp4qePK
uARBEVx9bTD2g+E9iVLyMe2xCADJkJvCpF2z7a1n+tEJslp2ZX6A7EF3oEinDh1pn0wpI02SVeJ7
3drBSn3Xkkt/qSOmEsrXBlXDzksd/w7SUnBHgJ08gz5Sb8adbRTrO/Ia6MY0DeCKPKBtmunShVpX
uzRq8tW73KsWUluWK8sOy6s9LopS5xr02pMcGsXVRgC9549/iqsYaFMoazs/VsXNsb67GXNmmuRA
vHicHQDA6YtC0/ODqSwlE49t0TrYQ63uKA9qc4ujh15k+ZU5dXvzyBxd9Nngr6dVeTDIxdB9SJO2
9SPF0VbNZcKURXIfGXpxTxrJr5DEKCKuyuJeJNAOKPTaq2mnW+Xctd3hvteCq5x79mOrKhUF6Tze
2EOj3RuEdtDCwLcmGIKSlNCtSw0UgeTrCbEsfITMRbgru2Vys1S8cRoM11MMj0oOcVE8pZ1If5H7
i3FQmPHRM0CyyINkLszA7U62R2aYV3qXwcVA16rWC6h287mgwzXPC7EpQl3cJTpNjq4xfzjMqMeH
js5F89JF3rMbyM0DdhAFbYB1FwhJWShplaOfqttFXZTJeqyfHjy4vjt91OrFuXrIgjhDIKvWv4pC
vbckU74KuEQ+9YvGbb9mPQQwusQHXaNSrkvtbgjEvYf3kWapgXao5rLuipMV0FauaLrO+Y37dVst
qQAVD0Xl5reQmRJEs9rvm8dUcVKUlCfZMiIeB3G7610b/mSuuvuKcRORP8RZoRxbRMa9IIlCslIm
yFoZbEzJuhITnJ6MMesj8VoIO1KoHqWo2QIs97f8U3Dnt3H1JTYwtFmDwXfL9QGr0ZbSU2mpOJnz
aDDc2slGKua+8SsLdJeIlVS6hkFxT3SIutMKEVJ0SzqQnJlH6kl21wawlh0Zmq/wO/WI3BYDSYAk
jjZ5T/UiglavJ+vCCMgdNQqS2HLJuOvNKDlTgF51eWXfkjq5JnBr941uo9xPIrzJjM3tUeSh1i4p
PXG+xAQEXGJqpKi0PYDDHLQhNnZ5zW3fMyIEpPHclXWxj236HokKFgLqkIdKU09QKg/P3H+djQX/
BhQ3RFKzMteuZMdXpa/SDT62ZpGaT1rZkkKWIZHOqk7nSvBPiESfAoYLp7TA42cnsViDjDPXZZlf
wgqBClieX22piNO0SDpzY2GJ2PRIBJeO+AnQiodpQMc9t76FlBGMKMvoCwhasZ2qH3yeRbZUF6fQ
xoSm2u6uN31jWdhjTC2FqrBs67WAaLXIJMtaQKHaarjn5symkb+Yl1BKui3POhstrnSALYHF1pXi
jYOh5DB0QbaQiL7DRETalCWRF6MA+aX2Pkp5nY7MBa7jrR9bazfLte8xLuCsJxhaKeVHgob6A/1B
RBBBF94M7O2KFoj9tEh9dNKS+1g0mOOs2NWviepK0OKeXIQsK5hr+s4HZbhR0/JZTi1Yw3HwQ1cZ
Rwi3N+8EispZao+FnYFCbWlVh0SNF91QInVswoUJMQdaOKWYPJNIKAyT5GLK6LrwcHkLOaLBz2Sr
eCEV7od9VoY2u4Y8lfU2YsSVApfQFUAOfW9FaFgAccNOt1aBWyPhSwpwZT8TN9n04dDjnjOzB5jN
P2DLrWTcmCcfNN1OhOE2I8+RdAGccqoRHGWpmOEiM77gcAKoIEpxCghtVvI+Ow6e/6BVdPja0FXu
wsqkFTcoEF5BXzBidZV1Emf2MWmCmDteTS261iiAIN1FGZERZRIOcAJC/dqIbl8QPrxVxwlKSKje
MbF0KNEoE4m1XJpqYyxDzXUOWaLCfR89nIYnt6PlBnqH1vd3EKy2oGytE0nb7Soto+oQBMTHiahd
BeP2TksKdBAzvQz1S5TSSIRGPVCbxwWf+Ra3qABzZNnDFVCYVD642VhbD/T2AILTIntahRaRNTQo
Sl3aiN4ZvkS6vJY81X+ZV4bSHhWHZEnfzdW5Ilu4qSOJi7Luw22bRsl+WkROQLEBzKIoWwSwdo3y
XwTfhEOAZmwl89iiXc79XF9GueZcE9+xGXFQaFLscNXErg25o7TvUwJH6LKd9UFcScqD0g5iedV0
mY7mGS1jL2RjF2juidk8c8M89+/KzUA/34005Y66mHRU5HZV14q2kzAz0tIvvgx0udee4DPXLBEv
8XRRdcqT+CBwXHrIe+b9EEOqVZI9XlvwIVGNCFHX0zOpddnZqIMMGEG8Uct7L+6KPW5o9LOy+9hW
Rn/iIr1rMIP8EkxEQXgukgS2bjMYYEPfxjlg7bd00adngi0ySDE1GSu01BdE52JoYoC1y4SLwJic
a94NR54JrbsuRPaAG7ZZDpJdLzotJisalBJdT/R+upzJF55DFfe3pLu3SahZFlaQrUzJ3FkV1Uau
qxCaLswhX4YdFUdWv0z1vlxxggsQrrTmQVVZ92bjrBE1AIDmyoCAvJLN0txpqfkzIrMm7rz0qngV
XkcI3Yu2s2LmKNJkwusXhWXGNNmihvj3pdmIm02zkfxH3O829ajC9V8iosYWkZsUZAwieqnls54p
7gZH6i1WTPfQMkCaF0+FBTIss2rl3kkUboiORA128O0dTU+SJpm2+zCPV7pMLXseOjb4BEpHqCqK
gxXF1OqcICCRLgSqaNJ6ihUUcXY+OuiFk1tgyDP1bHceWU6Vp2302G02TtblmDOl8ILsjV5/UZ2m
NZKkFaAWsoDYDeQG9MOLbjQ18rPOpDbh1ZvWw96NOBDGn6Jk19zOsqve/EAbmpwBqSbHyGN6g/fy
4KoAW1zaTPMBDx2KEre5qAiNLiIU1V5oxsXV66tsFcqJrIX2vg3uVU8mt2dcSbRbZkvqOXLVe4Px
8TEziKRWgwFfnZVtmcTg4I/9aF0auXNXGn189/cKyM/GA0vIqmoJW7cUBR/SaAT7U2jsZirxTQ34
Ekjh2PnC4KcZS798hSd0Lo2lNYW+XmO4VNI0xX/12n2w2v1pfZqU/3+6VsafrgkD4TilRkWTlY8/
XU/ssvV9mS9mr79Ekv/cmTr8jAA7N2HssxAcDjhQIJVL2ifY3/XuRY/gpjdVXW7+7/8IphbEHSq2
0C1L/firxG4q4UanVwR5/kdXFjyT/W3YeAYl8npvejIqTX2oNykG3r//ybTZeO8P/wZDs3RVo0wj
DBW33Pgh/aGez0OvgauBhstHe4SAqZTvzMC0QTH5oJlgvcMdx4/ig16byeTOAtvsuI95/da0Y7HQ
HHnkrrkkoeaJQWF7aKlkIhvytC9x4EbUhRRr3hfAv8o0Myh+pQ4V3kLb0xMYNTMrrA/kjfVXK6yO
TBHTS9YFZ2xjzXFaEAmjLJIORdO0KgffMh+tRKyOoCtXLMqmLDdpI8w9uihvW2Bo35PLom37JADO
WT4bDSOGOjdRe8o1eTR6UD3F2OkqKA2XZlx4JAEu+YqNgTKCqQjXebTSAKPigYiQjJvJQ9RUxl54
BoKltEFb7JhfurpQZnEKJEYM4WZg1DcbTCTE1C2AWyVMqXgf/atm2RvJysYuqLxHRakAzAsgxjRp
9QhQHrd3SNRA1g4NddG0m0tQLq41RfqFiOBwTBe/5l+EVUnH3AUI4nTBF7piWGi6yN1V2mOnaPF1
Wgid8TDmJnU1JihE0Sl1qvwQeqCcLSm9ZVVu/cP35y+6bctE+M5X1gREYpiq+ekqyhPfSuVmLFF1
ZEQ5hQ/dzNfS5bcGWNHX2gQn2aCEWtQyxwRB1e5iTOYzVaVQmOF04gMLQD92I3AnMI6egF3Afd2/
4IsH0eNB8Q/1wjlLmv4traOO2SHaFc9Bg5gpTzauTkLLGEKUcXltojBbOUpKdyBHpKAo2sXDurH9
+0tGH/+kD1cMplBbcMvCbmJz//j0J8u5INAsr4pZWqcNhWwTiLLdL7QGeK+jGPoq6dCZlioVDsVR
5YOVGAu5hDpUMTw6+zLaw1Quqp2PJBG6QvnY+am0S3M5XLgM8b7W7th1ak6EDeNJ6BMquynnuZ55
8oqXRnaehySrTopa0ArOwbUWaXfWGLs/enot75w8fhShvFPga+yxATl7JUZES+Mw2FOWeWRSGt+m
f8n/+5b/xres6txJMXf/D77lh8Svfv74r1v1Uv0s/zQvT+f927xs/su2ZM22bJyTirBw4rx6l1Hy
/EvnuWibFsYAbMjclX97ly3lX5qhW6Bs1NGw92ZcVsS/bE01FFrkuJ7xUVj/F+Oypnx8Luh8xxUV
e4KiqZZp48n45E2IlABuUxsaP3MtPRqJrD10SEcWmTfYa6WB697qubqIh8JeT3vlsVgy7VUh+7/u
jaLw997/dO77wf/pXMV+8UHbL+j/5ftpIaJo9BC8rds0m/bWuPi0LXAHZs6vG6XyYAKd2ExDufdF
lNnF4X3V12NpDz7Vzm3t0c0i4k9NairSuMoVSFRDC/FSNXP9UQXwRI++PbvgbxQP9yn2O8hsbf9s
ZBiQKsV+bID9GjbDX2cmW0CO0eM6+54A5P30ysxsZ584LuS/9/XQYV7RgDwKoSEvdcshXIRkHx4D
7aDsu0ix8pWCVXk/rXtmfWYSIn8jMSrY9IGeHILBSw/RuPDIWiHTk6bvpx3T6rQw/SI9hFlIdXR6
mW1stw0P074IqcrSRbPFILgnVkAbmL6WBAzQ7xEnb3w1dB0FYNuAGoQ6pNTKL3iJpEsVpeE6lIBH
d1mTnpj5pSdnrDc5FonrRsYjuKpaF/m2HgNuzfLR3QjkgjirYfI635TUL5ej+HBVjJZSwnfbo5uV
D3kMkVP24GFDJAnKXYdHzzTKaz2aVvg7mk3iw5Sbtk2L8VqB0xS4pB5wnDmo7vXvTpreKDKaDSHw
Ka0gmqz43et+31Kx/2Mxbcuoo37e1ujZw+/PXGinPmg2utJGZ4qJ3s1xiP8reZLMC930bh1Or1nT
orINgKqsMZdoe5Q+9S6z2gbgM8UkowvgG4kBkTsRIXOQ7t5jGFnowzq72UPskxep2uESacvgy/Qq
entVtpL/uu39laXR9goiz1wqUeHPFZ5Ja5soBtp743qbNMaah4+7aRCZLpqBlr1Utt4NSXOyYUKR
b1ykhNesxAKBsi/44XXtsoLS8lzBoUejKPlHo1Kdg6thfXUqQiNSTBxonh1XmWkyUlS+9EgZkMwg
JPFSypdFeuIhn8JpRP/a2UW2mnagyMV5MO2WPOzGwHO+W3V3zJ3oWcWK6M0zO5cIT4qek6TBKZla
g7TT6vSZy5M/6G21GB1+5QBWcLSpGhUwJD3UFejFUegSy5hW+K0HwDvjxtf9Qal8MzNIJlZs+MvU
wytfN7Sd14b0XariDre3o51i5p4iIKvqSxPh8pBz36XiJ9wK4pSRkWOG5uliD0b3ukiQt9Et/nML
pq5ZmtOAd3QO7SIoIxS81hG11rvUQZeMAzP+Tmt+Q2JP90g6+IkK+hqourOfFtz1nL0x3kem1Xi6
mbyv8wGeAbCP/S8lOFSNQqGc/JAFj5vhyXXkAxQp84dHC00fDP8xJmhqiXY5OKRDER992/59aJMM
h0CP03+wvjHS+jCGgtIBYgMWNZ1ZrMs8aD7b/RQqJR6hHz9Dui1b3w7ptKi2n+2kzCRfNFRZn15+
Xv986B/rf3n5+dyyH0IKzp2+1LVBfqgxveVG351j3w8eUrS3cRnPHXosy2j8mKeFYg4697A4PBBK
8Lodp6Snzaa9YjwDJCsZnuNx76e9nfG+He2ci2Lxf/cz8qQ45rAAb70owlnZpO2drxb4/00Cjw2z
In6QvAi3w2gd25K/1QXMM5eSzkuzr+DUvJRxWsLwJKvAjMLyiyTF2xgAZjtUt84dkgu6b+Mae/XR
7S3oZ4bhbQbT1JeKVdVPSUO9hkwD7xwbCFYK1yLThVYDiMree26cEp2FLHeHJhH9LQ7zizVuLwUs
Bhm5zDb3jeRxqMG0jdtrLNLAKwN17cSh96xU57bvrCenT6RNU+OzmTa7jb6tCAh8cG1KFxXybIJu
XP9ZQ2jzx0Ds8jpS/zDzF+N8+n0Ez7fPsjTueLoGhh4oi/1pvj0EmihN2fR/BEqohT7VhksgE6+h
y4M5b3uVMQMwpms9CB7laf8sRzbdWej9h6FEuum50iNhy9hrCEFYIOEPD4UmE2oPsOr11bRNYmoZ
JmMixsft07HEKHUlpFjOfd8Nje5SaAX/8f/wdtM2uSR4x6vvLGPsBtd1e5Cr2DiEhQAynA7uU2UC
+xovbsMxLqja5cfpUNWjJjsd2gzqH4eCFKbFJ2mXIIuVRxMP6lLJFA95e+WO0Qq6NGQJasR2yyW5
agOdpvj4So50OnAuOs/XVx/3fj5O6vxVF2K8nc5935uKEkB9QRsISYN8QJDy58LOlG2gmcX20/b3
Y0Mnows5nmoa6aHqYmfjh6iMZ++HvJ87baN9e1bbqNtMp047p+2fT8OEeKUzhhAYgKMzRP09D89g
TtuqeDJ7PHQ0NdpvblYdh9DFRBuEpML50hgniGquMuziSnMD+6CRPCho4M9T2e1tbaCM9+D7NBYp
OJ2VcW3cN62pPKmmtf/9ecP4E97e5f08l58wrb3te/954773tbffzEgiaxtmfo3tmo6CyFydDCya
KwTSu8dp2/TqfRFOO9wIsaJCKPL7jk8He53j/EPdzPpooIbpBENNF8xPTEVH+P+5cNZ5vqR6WAN+
oFu5VUMh7rCRBkeq6M18uqIZEnyvE03cMfTxj7hBfm8XbC/ftjeQtucU1/pxCPG9s3z7j+On7Zpr
fY+cF7+wr3YVDfWMi1s5OG/f2tdX4zZ5KHPirE19ZnslCorpOzbtnhbTt216NR3I0xEYoEZxbzZt
fH1zHL+QBmH6LaRU0m85dY3Rh5Ps83FQHKeavKZn7y+mVTkR0V2FdnVawy5GddxB8uJ3cbr3jWd0
WWiPe5AEeVWeARJmpCGG8fecPLTAMTsiYP1g+X6EafxwjF1JRW1rjdGDlWIyyHpfz7R/GA0YH/lB
06c4TnZV1ZChcWmfP8WshrDEPUj8kNwI4cIMbLW6nGaRqbKmzyDdTythuGmNTLrPILve/P4F1vHe
IbfraJoFo8K3VZgB/MJ4cV732r5FOrvbA5aSUEXRsNf0CBVmJpNfMb7Sxm3Tq2nb+14SAKT1+3HT
q9Zvr0oy+IfWIhSTyiqFRIKGzuHg/l5MO5BYkcP5tm06hLYNo9NxR2ZEHW2Y8Txl3Di9zXT0dKAd
0vv8+2ee+dcrBTwa80NgOAD6mNPzSPyjzOsajS/Jnaf9wDDnzkvfVw7128Is6eGApWVjVencTekl
aJVf7t43UdyVsEyCKxx8yIjSSEMKSRcMNK886n2tn9RxMW33sQct7V7BMPRxx7S3Izm2KlR/WdXk
WFLP88Hay2mDnlaNn/LOV7ZGapTnsqvLsza+GrenaCI2r8eGgR6e9TpEB9CoD4Oa2hfL8vdFm2kP
Griby7gvB8r2vq8c18CD3xNpT5sK+uG2bLNgP70K2v73q+jt1fve91duawX7UC2L9d9/Nor21wtA
WMLUTUNA9NRs/RMljmwZB5K0XPzAzDXAU7Aye1Ugtz9GIr9kUteQd8ba6yYEqsOsoEcK1UvYc1Cc
4/rbfnw//a61cH0lQjpqMQIZ8h2pqr+9zbRjOoHcHX1RpYA9nawI5kE6kBmrJlcsOdhsKZD0iIko
x2qXTk2wMxE5TDJRIt9kb+iWSSo5xzyTg63qJ/kWr5N2HOUkxIEHxU0j72IOa9l9Ht/RCy2aGMVo
1Q+vQvOKNaQujTjqPP6uy/jvurZ/8pvYoRtptTslMp3LdAQEsJZkH/p+1fR1Hb+eHWXOgzV9Z1ta
6jN8NxHR5P/e835gqtZ4El3cfwkayzubgmuUE+2g57ZHIgo5Pb4tSlxvbHs7oupyLFWdc50wMcbg
JSvVcXy8K0wnp21+ZMUU5hn7WdOM031bT5ipvZJlpm0S/crFoATl3bTj/b1wJHKLgpU0U0qp2uk5
kVQjfKZ2O+bD4ytLjdMTDTljrxBw8Gn7dMS0czxzOvT9JGM8sxjPfHvb6Yhp+3SY6nevbztt+nT6
x7ctUZr+/bdd/OXLbqiQFw1DmPQLVNCMH+9EFbAmYusS53sIGFxRLDMdMQPM0EealKmIeD+t5oYD
Nr4IMLzjoU9n0+5PBwbCswCGj2fn00HdRKR6W0x7preczp7eUmQGGmAtXvlBhYBDJ9waUHpUn7L9
tGVotf4UTputLHBWOBHIcuehrsKe54xpP1XbGuUz1FmUBHDOpt2/30WhijQrithAzL/MCoG4s0G2
c0DTmccQ33k5LUopcvYxya7jFhnl8uGPg98P68c9nizsvRQt/Szj7aZNry+d2ucBZGkOuVpReqSj
3K8yxuyjTzQlgoVt08KgsgDFZ1wXrXXI5L7Yml7l/d72fqBnYyyY3mHaZmO/2f39FwB44sfplyUb
tqwz/WL+zx1KE59ud649gETPKukbyVdL4CBMi6VC5EjtsJ5Mz4j3Z4lo7O4knqcNfpJx6PRM6WMt
x6U4/D5+2jadCWq7OzXEBk/vOj6lXt/r4/u//lA/sH6R6XMKu7i8i8dFY12JLckvr2OGceDAFPx9
i0vmOL7gg16jXeZzQb4TGTebjsqi1FN97Tq2cUsGM9ibuZrPpr3dCJcbT9Ad7gPTJiqunAC2JipR
FE5jG7KQ6gXXTLqZVvHK1uRakUIlj8V0D7HI696p8v6+d6q8T3vl8eBP5yqhnDykcRtvh6z75fQq
rU7ZS14Xktv8QExERv24adpZC3SAgVr8QtSVXCJZHRadrWr8JaRx12Do3UUzjhyDBjBMr/bGOe/l
em+VRrY0Ssd9xuZCOpenPYHAWrhunq6drvYgKBTerSHFgQShbkn6kkR4PZs6OmAMZMnywSbNM65u
1aVd1cnKk3D4GEpqAzywxdkaX2XGSBIyh2j7vqMLbf2Yo6yaDnvfPr1JXSXNHzuoFcKJlyUGG76j
D8Rf5FQ3QkZzyKMvsmR+r3qreyKHPllZitGvzSzrsUamZxOEA5Ix7x9uhNZH+cMoetBkXZd1A64o
FNzP3LqaNK2C3KfuW1dQ6YeBTngQXobOODJOu0uN2MnmgCd+aY1n7weUqTfKtiV4ohif4bg6LZrs
3kyG/DqtqD7fG7q1Dg5hDvAg7hFoY9xNa7WTNLfGd36F2Lz3aiNlJ2qrv6tWfS8t07aV9lMN67VW
RfiZt/Loqs7fj9OmKpZdO8vcxkca7aZBWExwMJEPkbyYxl3px1W7H4N8rGxF2wtGd5TepuL+tMjC
+OI2RXaa1gh/65aRZplLF8fCjR6U+X58Sm4E6otK3+lg5hfTqxjAwX3eF4d2rNNM2+Fp6Tu7csR9
JbLP2zUET+s+IHarVQi2/KeRnDF2xRgy0m4feb/jZ0o33ATphY5DGxHDHx9uIlfLqi/N9FvZt2KR
kBa1reL6FHR9iANqJE+6adEdp1cpELItmVLkVsjlf1N2XsuNI9u2/SJEwCfwKtEbGUqUe0G0ysB7
j68/A8naxWr1vr3jviCQBiyVRACZa605pkXJFpPnZopNKIANBOFqIo5uHqabwnWDXaP06VHAjqCa
OsXh2Zll8WGY/iXSAXZsUbPAQiggulj/LkYwp5lq3aEMKY4E8cFbqWjATLbH1LeojnNjJ2P2kGGo
4Apw/eimboJOj8MfOplNijwCsP3zq+d6sIOwPjjz4drXAdRQtYH6FN3Vli7Lu+YEzHJLJeUm1Qfj
1YiCnNpyrIkt+Jivje0cPN2ltj4ZocM23p5HYPxSiHshpvjAjxIf5Jk8gOHDuDTqmn1eJ9pG9lVu
R4ZI99X1ZdtM4uk5KWpvfd1oy735tSk31nLf/Xuu7JIzwD2AMAVnWBf+uL8eZBlsmmCbkCIPMQwf
Pd919NIWAV9RUGJbK+rN+8mmRBxJ19GYW7Kr4a2zV5vhKFs8Y371d6jpV2OkUpz7u09OIYfzobUj
jm/EeKvPyFAzhOkDlbworm+SYvTfUyMzboldjvt8TLNXrcK/bO7PPS/fjkEULYnMBe9GTj1xSr3R
vYlQ4lEzm7M991sESFYxVkSUFqGtyPURkMWNVw7auAfcZj9lRh6eMQ+WASv4GLIh40dmAEmUEdlI
5ml+98c0iFll5AbLf18tGOrfcZTzLcWzUcx8WkAclm3Pt9wfO9fB6HELzibjE7xJvRWm6hzkQXFm
N/gRD75rnxk01CTrBMIvc7IEcy7uPOv3VXLul6acb6kjwiIK91aibJ4CZRp3UecSGJ0Po6XemiYr
kWsXbiLqzVjC7yr13LxMA4kZr2y1nn2F6IPmqy2sEjia6oKlLIYa8BZg4mcMBPAhNAoyunMTH1xg
wo0TzBJ+9zkaM/KBeUEFy9xsHUu771ARylZMbeCzb10ulD2pTa1hFIkH3w2/RWqa4WpA0Lk1wXjL
FNg4b0C+9KlzX/z3edc+xSJzfcm1fbkOp9cR4y0dqwfFf2/jNH6pOxgdmh7wShkB6toTxjlUQqvv
6uRvgcva3/8+NRa8fcx5qlV2uC/BT1pDjRBkXrrgzpkPJeIChJPBbRAmwR3MqRTTzHlAtntnuGOz
Z26VSk+gPc5z3M4C36CA6TOCEd+t63U4DYh1ggwIbXCQ3BtT8zEJV32JbJZpZkpwTDarosdNJw6y
pWzWeoLfgdNjiionJ3gE6UlXAdPkWl8p34QVtPe2X2kvQVzjJWz9aD0wHKZlWE+jVYbHwtbe5FtM
dpGb27O/De8ForiDT/22OebkOeWGTEsnlXImYknXndp1WyZH9ZK40Zf9muKp+XbQQgcNncfTp2nH
aFeG1HQPlDVGukPKfaz3xnzw06ImYcjZlAObreGYXrvkmZwmZ8imPKiNqPce1YFrsu7YtPstznue
MJZ5HoZvdo63VDiN0zHufe/FHe/xSg/fVM9CpeRlmHvMTd0F6i5sNQWAQzNvMkC7mndCjPXu1fZf
sTYKAIXesHODPD03AQ4kSTd+yP5w7tdN9b/2iwBuW6jgLCvToYPt4gwxN2VOVGZD5cA1bXrtaydE
3JO6VWrVOHr4Xa94+akkvWleD+7vpqda2MWXJvX4cx8VmxRoyNOq1JE/hlsPWcQxQju9RO6bLY3J
cI4D2/Abv+/LdwIH021I8fC+IzJ5LlqPmz0s380YwnukJ82qntTivdTNY8ib/clB0Xe5fJqnfbl8
9lCX/SyVoPGH0SEsHeWP8gcjhx4VpQInm7n8gZWAdo/TMn8HWmMmgGZNrBKd1o/vRXsOBw8sHLty
NgckG5G7zl7Oc22k7LNsMA+6OLsg/v6clllvcc/OB0NJBaPp8TQR3MsRgGewTnQjXFlGGzypLuXD
DJZz7YOH0vvf3xAyOnZdc1kqsTvXJZOFC4Ruo4P4EtqMg0rVklT1TmKox3diMS5p+KR90EPF3RV5
qi07kHzvuWotDYpsv8kZVYXEO8c8ausDe58oXS+cmzrpik3d35isr47VjCT/45D3w7EDT3hkguzW
UCkSHadUoiSjelvFKLRQkqWP6A64V+aKIDmgpkAI5UBKYSP2gN74oZhthi6z0I+5B8bNzuP/UaWo
WV+SnLwxZ88C11Y1w7It9tp/f2+KVMlwa+qKj8IzsSJmVbpXuzCrbpC3cbyc255l7TtRqLd6YJtA
JOahywQ5dDlUVrGO+jC5ISVcrtHxJJfwfDE3He7YpdyIerldrHMFwyu5TQWM/ms06tL80eUBJqs6
ZJWHPGvr9lyJNtxe+68FIv1/BuV8WSlyneaq/Tma6lMOgmrK4vAcR8NSdOn0pvNd2AZhqhD4q8Y3
t0dl6BL5RjbVX6Ypk+iO6aDot3IZyJoLMaJFgfk1N3NdH37J81wnf1lkfmleP5m3N3/zOVF0/VB9
6A4NAikkA82dzNamYf+oKXH/albYJZsRShyEeli++bMZnBKlb7VR3YU1aQ88WQmbZ34DUpUVxg2S
2vLeBHz8hBPSjrXMiDrNSjc1Rddgo2jKaQjG+kMBeuEm92YwI+mhS/WzvMO5L84duL/d5RY37GLY
GCk7f/kQkAdZL40v3Lntc3V37b/OlZ95eZQoVn75vCgfw9t6Ciq4Skl8Ij6Prr1GzFS4VnSSBz0N
P6bUHPeyBdXFefDiN9mQ1wTC07dGg1z62vflc4YsVv/HwtOaayn/tpfTKbF0iVVReoWU9B97uXiI
AWoGefHRBHq6I1oZHPFr8Y88ZdLbmC0ZrDArqzGdoPO/DcuBprDe69os9nL73bj3re13J9mIKwyF
IUMGa9lU8Cg6qt5wumz941j9UebCP3SVA05Gs4D6D4PVLyK3BXxYFvmiB8a1KaP2FTPpAb5vQFnT
NLn3lgkrjqiq8epkZrSTffYcRIlGhQwlkBDZmkaznSsQqfjqu4L3Qj47ZWaAeh+dYIIKTbwg1YnH
qDHG7DKG4OVtgJiTXG/u909yRoUvGnyxBO7ofEFJxfiun8NfsqnBzb/BGbFfwxTODoU5LBrWkHc2
0MG7qWyIvmqI0pZ+q8xuwW2GbGkeqhX1wy0c+LQuuBrfx+IRf0YsGYdBOwWi7hYTIa+TH4/dYpjP
orkv9xzUrHIzIyDEsHIIKTBIAgwQdZJJ86EuybrJfrbCD7I1heqS7L67d+xYPExK9y4fHXWOWqmD
sb7Wqt7ft01kb4PMe2ySocYQmpcZsJ94G7iVRwqXF508KKn3GMeihtZL13WGLASUV/3+DDkj9KFp
GtzxN9fnonzY6VodHBvv+5du2RSdHhwJ4MnG9ZEpn49yzGu/Xx+W8qw0j13tVPbd/AovnCg+oEwI
duymKRGKrP6IvTElRIgOiIJiQTioyLXaAI9tdPf5X2XaPLiJ6f20m0+8qOHaKVqxBKCkf68b7SOz
ecP6se3fZqSBdoVOmEFXDHEc9UgcI9GII+r5HPOI+NGJAZ0ugrlPDmTOk43dG3scZQ5LDD6gPwDM
62vAckDrm7vdkW/Bo4O997ffJ4kfXXrgUF+HGk3cK0EX7201cY5KUEOO7SsCrq2lVGzQ6HQ16loX
+MgVKzwzw8cwspDJqQPIurZRIQmalr9Q1NhdySUTT58K2Op9gvU00DHrcH3+CX4bK1bBKeqReRXV
1acmAOUrNIpP+zBOnpn/pnlm+9mGQCI7jRSYZbr1TqgFbokVmTWR1mgFmJG3WBY2VRUf07YVdzY0
CsQMQt8qTs5Ld3aQmMEH+2o+yOb1UJXqujeSYHvtam08FoyxCqcXDa7tmjTAkpBkcKeTo30YyO8/
ADK02WhOYt0JE5k56pRuFUDwvpXD5jwxHIKI/ZhPereM1k6Y4ODcGe46SqoJnUGWHZK40VatVvHl
MU3ztrY88VoK69swWdmPIjYAZFDceDP540Ypq+EzBukNrrv2FiOpAriMefWEvBR7bd1+TGqnfMqj
NlyqbRyv5KARNuLeU6AMzIOyC1HlTCQuiq1sKmrS7y0f6GDax4Axpz45J5GRHKeyyGaQrFGvEDOn
yzAl0RQkJI1U0yazJE9lpzzE8/DlTNUhIRQZKanrHNnkcWuvHXNQdrEX6AIuShXucF14G/LBvUeB
4d6j5SF8zRoUo9liXMoBvP+GjVf5yg17OoHOMOSx4gzjG0RC9nfiteh0b+8PmHNmBL7K1Izghmeq
yhdXj07y4CtncP3eA0bZ8amxsmGvjdXHdRwFOjDDYtAXsk9X67+cHPlmDPJuHMCch+SP/OKvBqTg
Agd1OCC9Kmbbix7UAlWn/2VG4avwywrzzWDTevKJChtsvc6yFcFnvrbmMVYaJOLnmbmmLK+teWy0
7fhHSmh7n+Rt9NBSSXi538qEVMhAfPiyiZHl2FmNxAtoPDdpejc2mvJiORi2V1P37Cl1d1K1bJug
Sn4xM2vA4gNLmn6eFQGDXQNjKZZyNIkCWIJ1MUuRKayQH63nSQISqv1jy9T1Xb6uPKiv8o6PfANM
jw+Xpo4d4zBM+qmFB5nwl4Hs0NkkwLXeqU/yQBb5bihya9l49b0ly3mqmrxhEDakNObF36UzGa18
3ekkmHHs4BVmw4YL0W8/4MWaUSCs9PdRsJU91+7r1AAO5IMcSFJtmKeqQnHXXYFiZBPmqr4kcwBP
zrYTcAKrQcu9HyJ1cLO0m+ZsJZD1e62dDkOhaWj8YU/NyjxlcSlxSmDx2FN3Vn1R7Trf+aPfHIzo
mE/5Z+qnoCuhJqmJgUvoHJ9CAXvrhn1xkq3IE2+Azb1LtEonNHzbtWW+k4Odj683ycVkLZuhYTfr
KBQ6Kn0+Dbe0cSd0RdxgqluvOi0HewrWdjF5lXVQTfJNldBsiOxN8Mm999hpsX82DV5gBVColRrm
5XGc837EGNZ1pYTfRYKdKo/gFn6hD8E/GEewhnZ3SibwPXJKBNCByj31I+kV/iJdQEmfnnb/IzPw
xWiP4iY0xKoQYAtNvj7GVxc5g2pXH+Rb8hGG8Q3O5i2WS0p9ihs9hjAMlYzqreYk+wqB925cJnge
zFPkwIRC+ctVg6JtRpxOlCcLEH+GPnJw0/gGxOzvEypO0kdD9XUMBRQKJSAb1nt5QBlernJL/WuC
SbPPfDEUEJX1eq/OBzlFNk3Edb9Grhf/cY38nGGs3v99T6992dTz+xK8h9BEUR1Ove4/fl91BTaw
T43+Xe8yDCt8RNvGvJ7Q5oM8AxDLaz1Um1MVimgr+0ASCMBBFgNkR+q1UPAEkJ2A6J1jig72EHeC
LVDusxm1tfsvZ52OL7nsG36f/f/P6/UZ2e9Pa5m9BVWCXbxJuFFui2XTN6MYahe5XdkEGwhZ6XdT
jl4nX69tELqih/zb5GvTr9GgBoni3aqDJg5Onuf3zhhvsDEInuSBLAa23pgMrwlLB0/J5GaYFxkz
AKf8rGI8Gqjcbh5Rr+ibImYTGThmzL7AMLC3AJgDFL3mr/3djluw/skQ7cAT1jMerrhxhiR787E3
xLx80NaymQ3iWclF9pjppCipWbwzXCN9C5O83gQgWpeXZjRNN3bvjbgLdeOLgQ07nmNvWCxke8PE
u1d+FvqLcJE7ao0fFaMjNE83yCrKaNWB7QQ/gfwwNQ39lfwJLk1zfkJ10EHdrDzVWAxiVWgtLSvC
jpNyw0U1YG2UJoX3EGKvfuPEZfjJzfGO6NJ4MuATbe1QC1a1FVUfjvhUGhF8frnQa7XXf//+6/Zc
A5H/kUg08OHTBRUylq7qUNW+RG8mg6em4trpC17Y6fSCfN5cYWBmjys/WbRdi1fvLO0MuvIx8H1z
LVuyn3yjwIdlHpVtNEbkIyiO2+DLnmK/HbHHC8w8vRU6prjCm+qt0WFMV5Z28ZDDQvGBfp5kF7YZ
3apTsgZ1KzPkgKm7T3bVUkY5dwkkS9hGTWfZkofB0wokb0RVEE0DX9RRc4mpFmvsBqYloBnjlUVm
cFupOFRZlGgggKUCxEnHM/WF/raMMDAKug6TBErAplvdFA6O6NzZl1te3so41q9Ns9r7rarfANdO
15ELq9okFXg5FLGJs0tiJX8MBPMUeQWK9XQtJ2eF/akZ+CAUYBZAjQJ+2asu1l/N77NKjsg26W/H
uXUc8W0oXMrg54nKoN41qv3wJQ4gm9e+cLyZqO07yJ6c19EfIYNG90tyjx54TicLoIk7yosfeR8m
z/572Wqbe/znnHOqe+mjKoJ7knHKC5zlYQ9gMrytrFZ5QboVrvEZh+JLze4JWVJ24lmNoxd/kCBW
rScl4oC7VX7jFlG5l33QZtZ5k45rLyq6veJBHFDysdu7iQ6I/dqWZ9c5zjxbNtn23QWE3vVOGzaX
TVxA8GIXeMVZFpfIchJ5ZgZtCQHApf5+LNjs+QTYr/OsHF1crUQTywPNvMeC27oF6qYvjbkpDyro
kfvMLB7nOufdWFkYaDRd7B2rzrv5Mi0qQSBfNIO45pn7GGPre3kAtxXfOeODbBANJBhPvP0lb/Vp
CzAvNW/kiAjnlJwJdVE2Xb5Me6eJjjxxotNQi5sk75MH2SpsOI8+cUjZkoc0IfE3oTpjecF8eTCL
gLV84dwCbgTXU43fIdYbZ7hCjmwVYWScQQX90SITeWnVqa6fcTH4Y6xDKrYg9JqC4rSnHXg+dSfP
GliWlzPZhzoVfFoPcTNskxJze6eAwIKr3dIWbZZAlJ3PNRP1Zoop+I2gEmDrlOO4HVLgdrrjoVJU
Ru+u7dNpqZAAPuVpES7MLGjOmVWKG68nmzN04Q+YadE3K9P4Og8Nugic6MwuZNNRVxV8cz/1Eb20
h7RUnE87qH96uOi+wbN0b8xCS8852rmFB7L5f0Tz/qFndgzqzNg88lDlYcrwl6Kz2PaCrC9rcQ4a
POXku7YvoMIlwFF3Mnw9KOh3C1VNdvLVK0fTsP41So7h1+j1WjmqW8O21bFu/m/Xy4+TFwQ6ddcW
hLhxn5WY1GUNtBgplrjqJOwWIQKb4U6/uQSxnMjtD6YewtYO2/5cVF6Fk7Tdn0027S0lwAr8FnOW
/k9OOO0Gkc95appECoGB+8bIQ5KmjeMkSf6mPE6Nlr9aFpSGsUzWrQUddzaW26CIKtdWp9vndrJO
ciM4NvjHO5SBP0W9ZW1qX8Ufp4nEWemMU4iAbONbgbkxBmxS6zx7B1+tLnC+JtlhZPo+cHVr6eZ2
95LW9ouMcv+emtbZr6kC9shlquMOr3lfKAt0pOJoOqizoYSiKIvydt+4AWu6dvSdo05i+mg0vfOp
p9PJ5qb8VI3yhwgG+90oUhC6qTe9ouVDKGrb3RnmqMmaR2+fkigbF2VLkEJVmm7plIF5n2UKDAdR
BXdeVajroTWbg92bYqMrg7tzHZHuDCUftqLv1b0DinIz2kgk3TAPMRcDkYVNCChuZ5wedIqlSYz2
7SmL8gS7G6d5ris8N8Bv9S88uIybFpD0WyggS9dFr3yIaXrjf1J9YwFwFHDfflh9ujLbPNj5JG02
Zc9/pzOz5H7McaDKivJziAztXfNNdVH7WrnDT2R41ZIe8Br96dCIdUXF3wrLaPU98K1NkDjBc9/e
QyCOtxPmx5sCATn6MTxiSfXF38yyvQnKuP0xlgDIWrstzqGX+Ctow8a+KTP/6PhWukzU0n+Ne/ul
d6f2B2YBgLBAXdh5pG9G9jS3uRG3pxQu1spo1W4PyyvmgehjfgdK/alOISkngZF+WuW00oqq2cd5
mNyK2TqEcghxOcimTY6SNYgVLOSAJrQeu7R5jppGnMpJl1N3vtzAdGQfY0jx+2PkmRM2MODUPNnq
ilsvhl6t7jw1xJUWk9qVTy3nM2WgOJgoZvbDCN77KZi+ZbMD0VBl6qNeTtlGiUxnYyq+/qAEDrde
KUps1KpbeU3mOD9bXc3PBXazq5av3t4y0KsrWgZ+TwswFvMqlddilO54Gj6FcvUxH4x5lSL78bR6
oh72V9e1n1ztk2z1no5UJAnry2f8P/vkh8h/YegwuTIonrBDx1ogofKfWwAtd03qPOhKFDzLLttq
APxq4z0cu+DZcasUWSlmUXIwspyUIjuSAbLp6iPxOHttCjWqb2tMqVAS3hnJ1NzbWCw8NSB3/CQm
jKV1yQYfVGMJnG58Q1AO1Vd36/sSms4TjMY/prUj9aep+2rEYtwUhOlSt6e2WeJlB4uKPnmQzTQe
+ftZVrYgfGQ8QHjxH0DCIVgmXim7lN76MFS3+dU32dzoFEeUSznKKqPY/48F+hfXbDjWluNQ+0pq
lZtT09QvZUmlkaVTHmX6mfwnyZgVz9pi10/O2ibu9ljOL/IJ+1fErL9a89i1NY/Jmc38Wp+NYv8+
dm39/sx6/szfrd/XhbFSrfsqm268ziOd4rU96RX3oNaddYRnNN7JHnkYKRVbKxHmh18GajthFyAD
xY6TYi2Ln3EQW+g75jQdNzjM0MrbyJY8mHVorXlQAOG3AnzXusbBgNl1oOFlGsabwkEZ2br3Ygy9
XWhEj2EWufDx6ZJnSki6pvUnhTfGfwaIblWrDFLxXeTWSzOd9AcYt5TTpGUB5hEnA6xsLapaI0hK
igMyLNU/K+K8z6Hm/JgaPThXWofrUuZpO82LrTsT5ip11H69LfLeXRKNQtPWWCdRpMVTXGTrOLXz
V9BQ0cFqiQ3K5kAVJ08tq1lVQ1a8jhM+coq2s/OivVOSLF0Qk9JRJeQ2t3lv5Xd+tZy0mkLaWlG2
LCWaZZciDV6P0/QX0klcRuOuwaEjdM5toZ9kEULazdZAOUIZCqbsDZ6vvFz/OYPoZr5oPE1fI2/S
VlPRkNTQ0/TIHhj2fqGmL7zLviOf8X7o+nvbtPUDLrnC3GDpB8zNLID3i8R66JNc20VESpZIUaw3
tVBWeJql3zQl+TWDn17dzVK8pbBJX2HKUt8GKWB4IuwjJg8ES5OKvbJeUPpDJW6oOP3+UjjoBeBX
w3HA0t4vIWKTRWmUGpVsHeF8Nvb6T18z7wgzx58ViuebjgLhV/DD2S2L0vh57EJt4fGfeUjwd1hl
FNQfrSAdN0NDgc8YdsHeG6wcE4PcORJuBMsPIuqRvxioCoOE8uinNuBBvCCPBrZEVDXilOKryvgW
D7wDisElZu5VxwFVBqZN9JtePS2MYGDa/OAayuGPaWoMl7+Zn2DKmPFpjfVrWhwjfI/dn7za41eT
XyFoierdBwKxTGwnODRRWd0lGk4MPrLFTw0eC76H30JVzW+nJnapF3P1Xd1gG1jYevka5+ldasf2
tzRJfmRKXz2LEt/vf39UGdYXvQWPKhewG/7oVKRYJiLAv1eCNEOsiaTNxzM1TO6pMl8co+XBC0QE
jK6LjiKJy3fQ73gkKU173/Wl8TjoGsAR+uMpXnZjvwhQp9waxRBv5UZENsPa+rMpR+282Zdh8ehO
TnLwtLBfBdVQnJLZkhGKqf5upNNjKKuVXWdbWKL8WdsFJi6J86rMVrdpr6Vbkj8/m6ZW97iskLxp
i/EjENmphqP0VM39uI5mC980xo/uUGIocI816K+dfx5PKlguMFtyvy/jAiS4hmOoF9bWToTZrK0c
r5bSMqK1SLCiokA0J1fpZNWvYLrAW4Ya8u4gosxngaQO/UG2PR+bbH+wWrISQ/R1QE6xC5tL5MTG
rTC0dYZzY9oPsr5SVmSi/U8Oc5eClOIxKHDzyycHcK+qq0dIbzhYqvNmSFULwCjh8L0J0fPqvvVT
OOUp8hzlDcyCdQtxWXuYkPDz/NeIxf2+PPSopJOX85u7XG5bvvmzCrvTZIz+fWt6/UaEQ3ZfI7a4
yX07e6sqbC8dYadrBdL1WyDs99Yz+4ewnMInFzGx7B7dzNmAlAB8NF+Ujez+TL3yDmagNq9hvjEN
L31z88LekyWubmVzUMYnVEn3sigqqzxg11b57GNrsO81o1vIfj+DB6jV5bPRjIvMnbQbNSlWZtOw
BGclf6Ck/s/DtU8VTb80c5wP5JTrgGxSP9svUXKJRdbX42LQ0+TRLTN3yXJD5UUZduswSsuDX475
NmZZuEupXNgb3KAbI2pbyCl4Pqt+51DUPaXLMY2GU5K43m3hZPU5bnLvZtC09k0NcIFJ8fb6S/fm
HHCR/6iKejViPBjcTNbasajQxdvDwxXVD6Ep5iRhPNF8a/3wyeimLPrZUUyxlRmzoSYv4LXxozpn
03In3Hk83x7lGBmdy5gxowJ+j8ks3D+vc+MqWHR9hovMrKlwzdCm1NYNNrIuFcWwscuLAMnarBxv
8AJagUYuKADmG9k+uVjcsYz3cZH0t2D3wndiIRoPiiG+S9zE2KkAf1ZppIsnpyKLHQKs+YHHL3e/
+F5ppXoz6ZlycjSQpg2LgR2+vs6dX7LehDY7vuclsFg3aY61GhtrQSTvhsCnj0EUto2m8VMpmvec
5PKraONiUUL8vjdEgQ+uoRdbw2sxH1SSYA8/JlwlQa3tjUoLj2pTJkuKvuJXo09eoCO0P6hyWbWx
Gfw1xtBMCnsMHpCL8KQpswA0d2c8iiAO2Bbr1qfoP1gyzzTizOiPoRRv2EPR7+f8ZD+rOOQAFUG/
zkwN06bGAgapjpb90PXNe1W4w1vnjONKZCaxxrkQq8EZSG0V93lM+vKA2gsTw8YM39o8olyNr8dG
Nt2pOra1358qrN0ee0zE9XmWm2MPnTYjqJ65SfCOyKcSfMusvr0jnzD7MCLRuhZJTeEoyDSHxPJ/
F1uNbbfALKu/l10iE+GmSoI1uQJjn8QDMhRfuGuzqHkyqBhX1FrbPsc2aFq16voPEIaPEd8O/wZP
yDiOwTBmUbEfjc7/bCYN3IEfmmd1urssDJT4Gw/qF68xjdei0aZNm2bBUjZdt2uBEnKnXUb5b/WZ
b9/9+8vP/se7zzYMAsQ6ugbNVf+he8e8BuG4XSrPvYtPZuYZxu1YTt292qfxru4rb4WINH/2cpYl
pp6K7wV1gX7DTXydO6L23I7xHcsCpodF9lyUs+kt1Ojr9FSF0yU/OkH2u7vMnT/amjU2tdfotxf5
OthphAZJsm+I+P6oGm03tHn80dSdeRtihvtgxpW+ydl3bPxcix58tLS3tpL7Hyk6dZ9Fubyo60VM
FJQ6jYm6CX1+EhRWGj4LDNn1OTsfgAF7jnuSv/MTRI79boEz/zo2X0eVi/gfsB1K5v6eyXCQQ5kG
ZAeVcjqVMt0vkijCN55JOaF4NkjtLmLY3sVrgskOJWYxmH/SjdTRoliVp1VLOrKZD5eRzBzhPMt2
UpOJnMbZltGiktSejrLORZbDyLMvNTFfmn1vjTA1GtvcICGDmNR2YFrJpz0JbFRWmdO1e00pxaGJ
bVwhAI6cAbj4N/Mu6EdaHEBUWN/lRfjEcJGIWrwg2fPLi+rY57YMHOMsEkwNreRe14vge9v3Swd7
94AS4fzWHimGQfP4l2js6Q0/XByW0MOc1DFGLByH9rGJwKSjylS3sRoHR4tygZU59crODcyXAIL2
MqHI5kCIzt1THxqtlHQC5IxSkHdlP/7wKPpuTL4g1ONR79FF5z52rWXoVr8uIhAeXi5i21r+vmiU
lQIVALMKe9DLRdH8L83bpsu/5OlK/6x6NikSCoDWeDCky4zCzvBlavy/NFipBywrox3WJy6LXaKM
tcdath4Gf2POMcjSwM3PKkf3EoMEuoXpZTidi8Ra9Cr1m4qi2W9F95Mq7PGjaZthVRFP2QBXF3N3
aUQ5OOv4LRWpBzQOBXNd66/AHb072SUPsummmPsZZXT40m/WGCu3aV8ts/EUt8a4D2bCNxkQJNbz
2fUg+2KfevA4O/CEcjr2bepTFs8Fx4lnHbQ5Wyts6ml1J7MPemfrZzmKSbN1qNwnvxrqLaZuxms8
uSuSdPaTOojgsQr6p2SWxuVm7W60FOcXZdKNpdJCScqLKtv0xN8X8q7VnDHDJNppL005mtrF1tPG
tVU0P615azYgX1gRxrHpoqlE2rGk/vPk5d+NUSiH2h3FUS5wA20VCrXEImBe8+qOjXmT2endguA0
y5kY5l2vRjDl6oDqaurX2WX6CyAOASYnQfpkTdGf/RO7viGz0qd5vtWm7rupH5IR3UPaoDyO22Bp
yp8oTIstS39n0RudurEniz9AGkBObhrn2MRBflYafyn3mWPWFtuU+DAIf719GoegWBeOga/gnCj0
Ysy/0th0DzG/stcseihUbXyh+uz5UgRDrZexmAxFXbE2FrvUa5Wj0zVsL/E4frMaYOxzrLOLADKn
mfXex0NEobgb3pde6G1dpa7Xoe+apyRLMBygVuV7o6/MuP6ZoQB5z/ITweDZEus/J4rytefPIexF
MqxV/5iTlY14V5E8ypQDtS9zjkgQbp2/TpiVlys91PyVHO0Qj5b5+OmIm2xkr+7x58TwOG/uklDE
h9bKQ4h0tXhv02qJeYP2Lc1bFQs5LCISFkkUAtrOKgl795w23bOcUaUhG9YwOTdFUq5bJwu3WtKW
p3YOvskZAhxHYXXjseCZtmhmCks1HzDW7kFwptrC0YKRfb0d0SlsA4NPEZ3TIbwDl10+yJdPTosL
igf5NZ7Hrq0Gj4Vr6/d1nscX8d/f/q4q/vn+n8ttyPzAa0ZJ+JUtZFhYLvkY9D1P7q5StL7dhik1
Sa5rdosuj+y9FEbIM7/12ACZKL8WUe0p1JJ13qrNgCEh2YFOQGxiX5qDQ/ZcfY5F7C5tHlXr0Wyi
le3hIyCLiWWRcTSTfxoM1bISGV8I6mlv82R9wUTrJXNiHa8qWqo/3BhZ9ByHRG00O/N2PLerhZ8J
6x0d+nfxf7SdWXPbyJKFfxEisC+vBHeJEinLlu0XhFfs+45fPx+KakHN293TNybmBYGqzKqiaRGo
ysxzDoVyl8JB5ySeZrE3cHcPIyoAxCCGS9B0NZDI9qcBf+8XdGnm2oVufIm0NnTDKjnHo98/5BHY
/NC284fKsbx9pPT1oeJ0mnKG3Ixt2X0YVHm6T8L2qzLrQo1lpqLb0CEj5JBVKHjX/YSieqXx3e1j
JZL2MGt/HyvY8VI9Lfg+UK/sFeRVFH7tmVpYLzoqlAhJmdnOLIv2EpjFKaGU90uSamuRV5Ib2JrG
Pg/OVlReeimIDsMQmndeBhZFXHh9UqGYo4cFxxyvUNBm3e9e5X1LhiYsnc+obEE/qsnVnW2NzSMp
MV6lqCNtNGMot5UQ0eDp5PZeaW/tnoqCFVh2uKza2HqyPflRowzum0LBzCovoFL3rKLgwDNuc9l+
CYys+27bYb4q+6reRFMb7UwwRi5PgP7FMc1wVelB98OHJADF6D5Ytdpzl+nOb6OTLhyK9w3ZeTQ9
QSyMseo2jYK+WxrYu1hvnLt8qIe9aUtHb8qzjYIs24QO60qmuvplytph21EXt829lhN41jyqBfV7
NUWH39u4P9skW3+RciJmYzmu7wX2FjRIc0woixEYSBz+AEtm49QBW0juBz+ILuJSlrJyJ8WU8M1d
sSQhs5jaxqYwcuXUWyP4g774PNjFGb784pmq3GelcpJHqKXkj7mkfMp9xXpQo6I+jUZ1BghASX8a
RRzhfkWw69/Lof/kgHY/+BYKhyvo4PV7ZHpaZzMFZvqlN4kaF61cbUVTGs1Hu+B4aKpd/9CiIIPM
XZZ90aUoXFeow9+pTnuiTNOm/hluNYGgCRzuSpisYuRRdunYv/YLY0wQk3DN7CLacLB9Rf8qW3fe
+JHMSPZYJtFHdif1wzhE/JKmXjn2fd19km2e1JSGpzuCJD957/aX1O600zCgpZjoAfKPJpzJ3F2E
UR69/tINlnUspvg7OUY8engjDk4IW9u1HcITvBrBkq68Ies2BZHlT2xj2g2l97zW5qapmY4rO0oL
omcqtqGDil7foIBCKk5DAEfcWqDFqIRFb8Ht597Y5wVlq5KLMFzRB84xq8dzOUYGugnNjtPnRne0
n3mPypAcNd979EXOU5MWrprb1bYKv0wVhb4RJ52xjerfvf6ht63+Yx0HDjIqE4jqMgFWEbeASCIe
6RAbensU1tNVwc/5nEptcc7mO0tXzikP/TvRJYxdXqe7vtcQBZs9KG5KHySl+h6TEs5ry3iuYrk7
9LVZuaJphf5E5C3+FkmZ+Qzjcv+Uos+czK0iB8ca+h0KafIg3U/zhWqy17sk1rpdF5jflq7FbfF1
wFmT2mD1t5GWWd9Rxfu79Ar7OJR1dLBbzwEoO6T7UFf8E8Ig9S6otPiBVOK41QqtfJzsyto4KYQn
fe+fHd7M+zzN0ztYmptjwM9/34a5fa/BH7tVR3l6RLQs33jUfTy1Uwwht97Lz0VyqSqDqgN7Si+w
fUf7Tq/QLPWd5nEMkUDPnKT6oiLVJ5f80mMED1olq79GVau5VOqlZ+R49T2FVPK+KxAFL3MVuB1R
1INiMltvSPMroy9d29KUbyYHC1WuzF92kX5Q2EO4NVHBc69JGyhXit86oLKAZ+EXv+MT9kGcn40s
bPfV2DzY/JR2sWr3u8GgVka2bGILZqC+yEb9XTXT6HdmnqjShHaCHzPy2mxsrEAr3LJT6idIcNpt
maBHayNr5ETkBD1fqs8gjFo3q8kElIhdBHmV/ELX2EcvjT2JaevZFnhhfofAtnFSqSNZB06vfNb7
8UQMxCZR6Sg8sre1bJZouxrTprfl8kiY0nrK6v4X2AoelGTtORHX5iWt2+hOC334DdNufEid+fhi
GN8j1HKAZTTjHu2hdmf6bJEgcrq0VOn+cCiTWylZOj6NKfhQhGflbZV17QvhCRIkeITzxtku8/Si
9nVOHUC9ly0/OViTYx6UKcrv+b+Md6PcmI+OXjooRc8kXkPk7Ec1HO+zgnL8IXS8Z0PX6zOagscY
vG6v9SsNFVf0Q5vkFEJLiGoXms+iuAt9vnxt9mF5EKVfLXTvVIrYDVRflH7VLeLZML0+y3KXPcle
TsgUxRKj6hJX07v+gGyVv5lsJfsCEOMXWZfhXDpAO3It+BnOz1wjdtAskwo3VInDjo5sHjpUp3dD
F2dPvto7xCvb+ofpVFCctsoviZRFKYfWx1LWp42ixF/ssSrWeaY5Z8ThnDO0A/0KNSF575mSigKh
UivrqbKKTeBVzlk4zrjenR3pzmrpg6gOfIvBg2WeRbglxmCe7evc18kSU9n5VDV0/fQySn6wsfMi
O0k+AUAwg+yfOy25dyLnqxVrzinUOF8H9YdJ00JXnVRofB2w/5V3tBD6OBUAVNwJ1nFKT5AKcJJa
PWRdMj4W8yXcZ2OabTkch/uCk8JaN1v1BRLYb1o1DL/Jz01UKrNR4bRdSUm6qhsn3/TEvnlcJv50
RK8etWfkDAeeI3t5lKJ1UprKRwQrrb0XSxnUlRm/VyX5TM1Msp7smg2XXIz3k0f1SKoZ6NGZKHn3
BvpTtjxa93nZth38Ui1ae1a6F33LRantP1xqWyWuZlH+xW4Ensa6fkFFrV6hFBd+6qC6X3epoZ1j
J+CISi0E9dy7SJuACABIoL4HesxeLfvVFDanvtI4AhKh+pCSZ1oBVUe6eO5TUuTTuglFFBBc50gL
rV/kotCGcBsUep58jV1yqMrfZEkaj1SeTkddAmmy8mCUDsc5NFFKPRvB+LNUh8mXXg4oWKccaC5c
tgmAB0eq0jto4TTTjQe72pjU0BtBSELST8N7uRiyQzhl/B4KWVqjWqmS2nO8p9Hqn3zTP4GN9gMo
kyQCLHGLcGuVX4inAUlGUQscWwOY3mTXBKS2+mjmY4RoUcAmL2mqj3GR2w9OrD/z92M+TyNoHkDy
f+DmrZlDZ4GClZzi1mVHAliAaoUhKmvvoSl+iIYZoNyVW328tqxqOscQhq00pRlAJmjT+doHB8pO
TWxqL2YXYeC0AHOMBDMOPUUfxa5sZGyAZ+a4wbHK+7ZNXu8SrYg3kGkaCKr2iNoLn+stTyL+rhK5
2yIkAJukARGnJAPtRs3MQ3qJC38GzqEFaaXBuHIyKpMXQBpdmlKK+fnzWGQHa12UaYAyhm/mYFSG
dRF9jZ0f1bie9nlkq9BugexqE5Ms/ABHnpzBNFOOD2SdtLM8joiNe0jbBXzq3WiNyR6FWtIB/gQa
bZxDCI9UsK47Q9Z5TVO56RQqWJxI/9IB6jsF3c9Ry0m0tmOxdWwCt0UYW8faq9mLzXdKDKnQtVO0
xaVBzbAcxm3XhsgpmjIpigK0Xi8lX7w4iL8isTDzxEjNJ573ittEnv8BqeNwo0fID5kyfxRh/I3D
FQn4tqJ4vzV4tcxNcekdlapawyE6AK4NkzpY5jHr1xI6k2etfgr1GmCjbEJI4/EFQxQBn7TsVMnB
M9Ue/IYihW4xEQ/QY4Rdw0nSLuKCBjbbAgQ/toovv/ZVTduSsFHLw5BU+tWvVxT0KAlFxbnhbAu0
t9atpehHxOonlNbH/FkJzPqpr9HBghr4Wbe6jRPL0mXeqHttrbxoVKzeEyDwrk2jSFM3Gvtom6pF
VMFAjC5IgSjCDmKqhFxs/sP2ohw9hR4NWotIc9/ow8WAX8QdnWTaGY5n38WV9CmI8vipByGpt1X9
7I9j9ZxTjVRojfJQ+FL17Gg9OlEwd/OEpYk2jbdTOkIziJM+GDlFVUC3vIcsMn8q0xS9+GlUHUI5
ICPk+PGLCVpmo/d1uBdWEBEwmgZ6QfUKVsQ34P6NpQ+yrctPvD8oY6F7sDpwi0FurkwOmneWNFEw
2Bna3tDqZA23igliKq6hsaJ6DBy4+TEllICqhy2vietjHWVlV+S83qXYMgixBLCaUia6EWNVp/N3
hVK0m+vYlqIz3vbE+WZndnj1Np+ojBfWuCP2p49TeW1SpsULaxzkrXDO+oT85qBD8jivK/txtqla
AmPXscPgrS0S2jvhrHWNuq4C27taE7NuYf1Iy/11bNiTeOtICYl/QjwFkkuGNd4hUbQ3LKd77BAE
2KbhVNzb8R3VJ+GzhCKxIvfPkmJ1z2k1fAJF5ZxyPRv2ZQd4U9KG/rFtIOYLOwfskBSa175G+VZO
sMxduzrICh50ks2eXMD+G3FiptA8ONq93SPvxRxZFSK3bmbhzs4GZD2zni1eaK0pn07ufB/gN6i3
HxnBqW9FESCSkWvGY+oZ0R7dtmPTTOm5NeKPrRz7L+CR1SPCHvB9O4P/UsVNsyXWPm6FleKB2iVH
6ByFNderD2mdd2c/tLVP7be6TP29GuTyuuiNCh4Vs1rX4FZ3dUSSE6UPyKGcAs2UTWRYf9wm862u
oAjtvnN4d6unSrGNEe1FIOTJA4T5yeSfR0KWMt7B8T9p/LVdPJSQRUsyev0x8scn0YqmDGLYrP8h
WhX/aODbYUm6tQw+TRWMSvZAjk7MGjWTtvWoTFlHpqQ9jp78etGlgyUhurd0s+EvjonnfxROS3+i
t8omGMkU3xhyFLJXpQdaYHEWLsQjOOvA7ta/Led1HBiNSlE+goffhn0zfrEnE4XehqLmUcnkk6wS
7qJ2em3DgAP+vQrccNaGEZdylooRd4lm2Py8M97hFnoxok95u0vy1NkMHYCSG4NwFta+lfx3VsA+
PinsviYqQez1Omtd26uknijcawEVE2AZp+wIidrrJWKrcEzmi7hbDIvfYrjx+xcuy/QTBfHxSsy/
jBPNxWdZ6V+43Ey1jP3bT/m3qy2fYHG5mb7258K8G/PNSss0y4e5mWZx+e++j7+d5p9XEsPEp1S6
sdy2Qfi0/BNE/9L82yX+1mUx3HwR//1Uyz/jZqrlC/uvVrv5BP/V2H/+Xv52qn/+pNA7VOwOtdyF
BYStXTj/DMXlH9rvTKSiGJUl9uuoa7vV4/w6y7V9HfBu2F+uIDrFVO9H/f0nWlZdfGTyztNmsbyf
6f+6PocZjt69HrE7X1a8znpdZ1n3fe//dd3riu//JWJ1ZDjPRtl322XV5VPd9C3N2w/6t0OE4d1H
X6YQlmT+L7/pE4Z/0fcvXP77qaipb9cjukcrPRrrh3YIrE1FRbwrmkE3UwboWU3lDlZqtAxXLm1v
Ldl1ru6SGqnDunLYUc5m4TiMPjVxFK/cA1KvjmqOktVamP1uo+uJc6LmFwSd6OomJ7krHXaBhVqo
O3XUrLVOUskF9+eSZqD0kuD03VXiTqjdCaE7MHsQnYpbY5hiyV3k71TrdeDStQjkeZ4Wwf1cJ9+8
sJYOOkTYbpam8Y6cFPEoOc2fqMrc62XWPEC2lD1JRF/uDac5C5vwKvnlbh2zGtbAwrMn4abGCKwF
BFuOwkX1ZLZIGVtTZhUOSZFTw6VHFAvOiwjDv1xdtbuzZageQdS/WNkZYV5Sve9+phGBm7ngJiqx
xpX5xg0Hhj1wh8R5NS+GhT7O1CVc8gGXmT7uHZvcPKHwc95mMdBi3uY64F0I6ShArCKyAOJWXIgS
Qt26tN85xbZ9ovpy3L0bQ+XpH+7veqGcTGx30GCuk2qUDdC+Mx86JbQexF2CokfXZe3ppp8NUbhm
f8rf0M2AoQnuu9iHreGPOYSHuBQcb2GBMrvd0ifugsTq9sAgf930i0mK2r6risk8CqPospJ+m8pj
fyipt6dmkjwh8lYGX5HlZmblXPuFUfSLu+VCeZ15J5qTIMATtzbJFK+KXseKYbUeeutQqxqU4NJh
SwlA54bRpDor+PXq86pUCJIg9STxV0sJNWE7c9hGTt6ce19uzpVSWEers59F19IP/dasr25z1sBV
XFLKkbem7nfuOI8Ufdc1xExLp1jHtvzxuo4wyMX0Oc2reidguuIOHqjLK173BroLCZ9TrK62673A
7Ar0LmS5VDs0awe20oAc7lFuNC2B7b1M66NUSib3niRXf7pvFK2SXeHuNVU33DWKaq78ukvXdaS9
YqdjqXVsohugo5eLVqC6bRDNF13vXG6R18LuRzZw7HeumuT1YrgAYkNfsApRP0BOjpi1rgGUrhNE
wIO5KALdTPlrmsMONOuLLB6BqShQKfepqx5uin7ilOLzrei0Zg1V8K8GAZB1/lYbBKfRXWb6ZI7m
CCC/lKeQLCp0nrBkigs09Slqe013Jc0rBMv27NeQDbv6UWrRb2A9qaGOK+rLzFCwDZsqWgcQ4CMI
YsUZ5SBptO49p7oU/VhdRJ8y97WAuhFiIka7FW1hvplnkKPHuvX8Q2fW/X0nG92905MhXol2BDf/
na0+IFw9ZOurgeAT9QCD1X4PkPwhca92sFL7xXqZoc2i17lu+oJ5Pk99uOk25VDaSepwad+0U9+9
V161VSsU3YkhKO/eMNfXDinAu6uPaL8beX3J9F4ouz5FTy4IP1iDJTKmaRK+9ODCdtkstScuydvd
KKT2lrYwd318HXHTL5qcoLsdlf+f6761pxWBT1BTDiDmVA+l03LJvPq1qfvNqqVM5F4YRf91LNSj
ketP1bRZhhFV99ZdUSrulQNYB3AIDKqHDFDXwpAiYKXcSFb9RRvbFIn3zOrvsyjjYBrW5SGakvIQ
a4ktP/UGsQN5sDNX+FSzYyygCqNDZXRL1o045IPosgM1d9mM9tCD1IqcupCpwuI8WNOe15zyCJhV
fRR3Keqo6hS2p6VfRdDuPlUNuItwdWSKalfKUBg7i48NxI/O5UJYj38JVd9rCFjnzMBsDnUHqsq3
1URfPS855BIpGVZbPkBQZfV9V+vX1d71Z0lJdQxqgf2kHqYkLHfEqeUPTptCVCl55k8VkZOgTfvv
dpP1bgWo/+y9+YaaNd349tbnimWSEpZpXyEF0NaQoyVOTTgp8/cafE391VyaIRFJKh1e+3KAVflQ
ojs0j7gOFvP0wRzUKwPYZGdLBY+ZshYzmkOwFy63Q+a5gdaGcOEzQlhzo1wnqmUN5iM169nGrqFf
5r/O/GkG4ESUuPwWmBG8HkadPJZVjCIyEo9bA5zLs/AVdC1/9pW7ySBNQ+mDpFbSylJ4JQnMQI0W
BGCYmOZcRixr8KoJq0AbCKtlU+ggrGJs3pKHlB1NdyrXYx5XJ0++qmaVLeL1ROBL6qeWprCWsz6X
sKY5WjuVTkFTrcB97LQr3UvqR4hKQPDMd4th6QtmKxUcys6MQCsIP3Hp4ai+GsBu/JzI8E19TxJ1
GSCWuJlJLDHCdgJPNhML52XtZP5QVF/Vp5KyJs3Si405Uo4XmkP0BRwUIjnyF58vgGRhCAFz3ypf
SkOhyKoYP4x5Dz5PihMy4b7yxcpki+Sn7J38ZJKRheQPdh4uZs2arDoMxHv/3azeoMKNIUmoHrF5
PBi9bewUrwOZTX3WCv6w7j5UQ/8lKKaDXxLtb+xoes7L3B1mYjTwc/mD2iKm5c9egBbZO5so7wir
E6sl/xSmFFYxJai8/l5YQ11+N2U2ZiSKmcNu8p+kFBIyDE5OBb3VPsnQsB9aOzC3SICZn6QpfBDv
4cUjofDzUISWsQ1qAypqHXYqSJUno9yJffIUhdqdbsGp/MbBLPbKgCrZgU+yrN0Z0av1tU9Ywrp6
ZxkHXj8rMQW/I3mv5fWHeBa11JIEFh29PjZyL/UPb02Sov5JXKbMOgCOLk6mhMofE+X7WrHDJ3Fx
KPAoYmrxRAtuC/VU6s2d1unI4qRjOuzStu94yDJg4vf/ZKVJ486qZLscKjqkcxr5WDStdRIuo+r1
D6Y97ZYBqjnFe56goOrFAE/ODbeBVP7qc113ih+LPA+uk2jQOz4GI4lP8SksyvARs/eMlfAVF6qm
kzW1Tf1Wn6efJLtwB7QiPkjJWo5Qi8nbuv8w+pXqhj1ywKJvoOL2nqqon87M9yq6ylyHKiiVT9bc
1VOdvo0rk13k3Cw49D1pxmdhE+56BI7USYHsNLKnH8fU+wJ3SH/n+H5/N3oDVejiVlx4vEsSah9v
Drde5ZtF+Iimlzd+uRJtqM7CjWpM3XXOxSfNo9Fzl9FiXqMaXz/HdQrRLlLrWe4rf3fjYtYyb1Tf
+RgYFfoyraMf7U4KqR2cZG7FZWkLu/AUZguqrFdP0TYXz6tJuJKQGF3Fh2dEOIk5xN2yJIoNkub+
5WrCkzNqAOsglYmyWg+PFgSD62hQ4o1odk5AX6cNj509WaseDortjcHrk58B+ZbDbX8+HIMiVe6q
rEpMRGaYZLA/qGPRP/iq31CclFpbh5PlBar/auVVU38QTXGJW/tJ1rvoXrTKKFIurTGsM2SVHvO5
5ei+fwGYuQwpYeE4ta2x98Z6Cl2nbWAZcNJvCvDv0IXjZeInokL2J4bPCw960G/rMKVOqaxcynv6
S2XJwQeAANRVeh/ERYvMhgoiwzsmc59dU6g6TRKSN3OTbH37mPnqsdSd1wFqRwmDgfyi6AKKlm6s
qYM2dvan9ja773Lr9+IPNJDyLhPNv9mh7MrR9btg3Ivm1BQtxWhm6IqmZCfaU1Z8SuPkdTVYkUrC
l6Z10JImpuom1wja2LOaG1yiEf+yyF9DsY6O29wX5gZFxEtbP2gA5VAwwMGbHYSXaIqLFpoRdTS5
v74xLE0UbfRtYJjUCH7SFBv1oFHzEZCxSTYNsPsbFD6um76etmThIfS3w+Aih/YqGov0P6xirI5Q
kfBNNNv/IMYD7r8dLzwCyGmvHssKb+sL4zIHRcFw+VKE7iCAsDUCOLziCmHBlQl452RLzQZkhg+R
gNH/qJrIP0ZzjfVKeLdmaLljoA1ncWlgTT0VXg2tfTOeMxOQRxp56U58JiimEaowqvtryyaNVkvG
sIrF1/FmFZ8u/QtrQkjs3dh2HtvPX10mx8aeXLUPwikBehMX1ZFyQbilKIB9GgI3CeeE/9yTy5Fz
NIfstzBdnSqv3SSlHW6WMX6fJ6ux81/nEQbIjP8f51nWHv73z9N2k+xqBgxlZWJo93mt7rpINQ6N
p7HfSrpOux9LpmHrlWj3ialFxwEIMGKZ2r3o6oX16iPcS0A5G6VxwJLMQ4SnmFs0pQFNjXXpQ/jU
xOW4EZ3CfF1RuA+AkDaAr6pVaIfx61O6GKnzWRW6Nu5RCtmgCRjqLkEN/RiWqUHpNs/8xueVh/AG
bUc834WdWM5ob4qyafav+xpvCA9E+aQHfiD+o90m9nbIGw2u4z/65NmAKiDInEq99mcw7yAhPbug
6/65U43iIMaLLjFA4c9nzV8KtCjzeGHou9S+N9VR2kbpAJ6jL+6plSjvJ8Uo7v+qKQzCZYTV2qwm
oLX/u6+YKQn9b5YJI1plfigkTXLFnU7RyvUum/uKREIS8c36z36o5EpUBRPMtJPNDTeWaKqU8UpZ
SMHsvI8TXeJSBZ3/Tpw8obQg8TRo21L/pFg+4DPyy7qeUuM86BoFzNEHbe720jY+jpylXdE0SqD3
cCRJFDBP+YuqEIQnCgTh6OzMjv46x8Se5hxZwQcfsNILl5ifrc4+BoULM0UFb5cX1lPtmei5LU14
5w+dD6HJTqqdq9WHrOwSmbpxD0X4cJ6gSTFGrb2DBG08ezqXOpRgwS5DdW11BQ+vITLj+8l+HSBG
iYutJdehoiXGD0YcbSxKadaFXSbEOttxlyuhdikAWm3agjiZbhgIDc59nqQ3bpGb9dVFGEYmWMHM
lh0LdfzVopNyJDSsXSA1PcpRIJ+UtrFDN38ZwYpdmtk0to10Usxh32iWEyIvno7HWFJ/Xz11wFpU
p+u5K9ZcPkziw/UdURZTUMN+J/qTxmncEomP3XWq5cMIs/iAkZVcP8gyXf6C+Ip1yCLVhzCBg502
nyftUOr2lPqD25I40q+WTmWcqLsV50XhTs03npDWX32WKRbD0rdMgwZStJr4nUpoYHwihPYCoFJ6
bvLR2OWtXuybtEqepQnOMgoff/zZYQgRvKh8wjKCCmiUwcloEHkJMkA5MLW1Wabvm/rcFM7CKpyX
prDejM1NytMbaqzdvjW0UxpTDzR49mfqWxXv6CvQpQPigeWrKqSRME2kn4jtaifhXQ/NOq60/i5v
fie5oR8DKJ7uQJLyX1VKqHeCDM0rSMToRd19uCMkJKzj7CLuxKWqAUldLbdtM2y0o9n9QOjNBBc9
+4npRJsgUgsUujxGow9dux93KTBoLtqkBNJ+KAnYT7xH3M4oM/t3kujpHdXABaHPME3vaiqi3Njy
FFcMqu3E2YRtG7K3yixJP6FgDWq9H0EAzrrxcxPWqPHRCbwWaXbn1WrIXXWZkAY4AcB74dSZf27T
aFopeei9tC3lSEqXjy9eGRorp6mzF89CjDHPfQcVhVpaSQaY3VYD0UTawDkqaPZecdp6FHnXpiKo
HmCreddcrAJX92/HJokfulbPkbyZ0Z9aS3mMVoUKewXHOpkz2wnpM6rYR3KGd71fbkTfQMnltL6a
5yFplyubap5BB9C1cRS12tiVVOyhT7E3MbDdL2ocfaqBGFzkrlQf+7RMVqI/Szt9ncqUkTtzUS/w
Z7ZmymdvKpsjX0CNUkkafwHdVq9q3/EeqAWcngqpuYh+X03LbeLpBoExFgnrZtvqlBM18Gy+hF+1
IBp+9pOPXAGPtUtXNNMe9ZNyL+up/8RxkBp6MzN/hl/VBv4T4Qm92XgxI2hhXnfW8E2CfELpcg2F
RQIGKiFqVPGYfhSdQA2SzThayYlqPOsxKyXJlXyDt9nbnZ8RKhV94dvdYr3eRUN+ajPIsULfvATs
Xg/8LWoP4gKIXX8wIg8tS/QUVzcG0Rwj71IUqX0QvosHPO9EwgxqTrvEf4LcL/ugVEm08WTK/vMa
4FgkFYVrdFbyoxkid9LH4auP5tpmquL3HvWcIvlHD8ETlUShm4YBGqu+BOAjg2pzB7tNyq9IkoNH
bz5w1IFjrQ0ZTrCrtHQgDifWfAwRds8H3yCFxp0DZ2i7dmaDsDqJzY8mqU6jVFSAQuYzzbth89zk
gIe7ujo1swCx2hHw1UqneBopTDz0tqRuh6mQPhHBunpogH5W6QjxkBkBicrIDyszmTra6N9IPSt3
MOs2T/Aojg9wn++1jI/tyvmYb41R7dfCV1w0OfkGhZ1yJ1plG05gKrs9fO71mcOl200VaUkPiTsh
H9zUxOFyjejIVDfjR0vN1gICDT0qx2HkVNYC5WyrlrKyTVM+AVB0k0DppA+hN44bWPdzE6QMtLji
EpiyfJTQQDtK1JqnPEW4pbZWV4EUtN9Tno1kCmaLcJ8x7X93m/lIY1bAYcG9luNwCefnNWRfBjmc
xOBYD3Ah+zV5TbZdhE4n6m7RPCxRUBytvei/1UIVLlmkDXfJGOirCRaOtXAUhmUqcefH9S56m+rG
LbYfJUdJ63AH5YoarZvUWDeNmZ2NIuGgqcfRrlKbZF2rISdNOQE438qor+rV975Ina3ayRNSBBa6
3LOYt+hrnG5yB2moL8Lwt33yPBaEH9DUxUcMSaq6d9txUNYi8bgQRF/Tlu/ymAHqRVuv7z+KrOXV
fOWO/s/7a3pT1xDqu3JOt3lrbru8/WiHa8gvV4Y6JKd+7LpgE0tAPa3sP5rxjDLOeiJ0SdfsROvN
tZmfY+Jh9tYvZhQt0S883vxFvz4LJL35iyWFq/PVLCFgKmbWanHJC8/c1F01rZY+cTfzZ57U3IHG
VvgYNryE4PVfxzV2DyhIePZxiZRWH1ubvIzf+ywzNhCv7chG/UT5wDyWpfFw/T5EE9YrYNF8Acu/
iCzb1U102ZnF8/xt6LUpLDd9RHy/eX5VrhS1lzd1w5NNsAsUtfaTgvru0ae0mBpWZSU4CGq/TO91
HZ5Q4SUGWX4H+8LMUPCfg5o6Pr2mSpRQQf9cz4C7FfGIhhSi1au4MIeTaPvI42y7kVSi6JNmn/eO
oK43PK2s62hhJiaskFkk/kbttQbxUPRLJ/N2kLJRO4vL1HTW2uprf7P0VcDrSCHK/irNZJ1jMQL2
/SwcJi5Eq+FbrYh5Z4MHg+MsHBaYsYZE91fh8K677ZQtdLapK/qWOYjJUfdUW9Z1DmEwM8U5qT5b
zXmp9m09qoCS7TTp/a2BPccPUq/dYZm8dPgZFHrLH5+j7mFQghJmlrKF1LC6aGoOztrSH+tMry5I
ZlaX2UF0CQdxiaz3XcJ1HkixsnEd+Oe5lun/PNeYN5+dMFKOthqsLNOon8QlUnJ95yte+6pr0+SQ
IqmTox9aOWmeui51zl0azDEqtGR6H9VZT8b72iZwRS4+U169LeA455yjzK33sp4YIc/zi75RH5zz
wPyi1RbKS5gGL0McWpehZ7tXxlpwEE0B3XEm6w4UWn0SGJ40cvxLpNyJhnAKYKYHy6g/hzPuR/Tj
7e3ijqqpygAM5rZI562Vml+OGCF8QCC/LrVMNS9lEcRFjJwPozR5cPEqcH7zHDLIq/ueZVJnzmzJ
Xrb15YAiC+r0z0HaPVRTMt6JLnEpYHXaIRWuQuaIG5FHuOQj/GSD4oFYsspjOeiRhb4yYuR7cZSI
xStO3IoLHI7eulEUZSWOKaJPHEvE3dK3jLjpExPoZP1Wsp23mwAAKCVD8IW9Iw0DLGodKjlBiWGm
EwPu+koYlo/VxjBUKDI7xAW3EvjJbTUnSKe4SLfADOJtOWdTF+voqz8GhQoaUnqhC07J2tyUyYum
sBakHK/WpUxelNOTpQ2uY28M16lmazzxl4y2IdEtUERoGn2aCpi6PAVGf7tTjE9eq35FkCl7FMa2
UVeQ5KnPZVo5T6Ma7ER3kCLEp/XgcAc1ND8NuVwfMrmI18Jq+LW08Z2IPNq8gIci9HWB65SDdbMA
ycR3C4R2bW+hMqXqFZhLc/8/rH1Zc9y40uwvYgQJcH3tVb1Lai22Xhj2jIfgvoAb+OtvoiirZY/P
OXEjvhcGUVVAy3KLBKqyMh2RLjFE2oWGuQNAn7LYMkv7PQg8/WMXqnglnTj+XqORY2LgP4UQnL0Z
WOmC1KJMn0ejeaAAACg9kF1E/HKbCXlA8b22cAgOQvtLNuXOBuIu+Fo5YK3Pxhz8MBqz0muwy+1C
tgLCK6C3LbY3exA3w6YGUBJ5LoiD/TaVhgaBKfVc9OlCL+pjYfWYxPgyOV3UVItO61PQxS07JKro
tkkAwWr15eYmm5oisZoGJILI8fsS8zpVg0IxstArzhr3eLsMXS/3fQXo0oc9AhrpyEcQ7a1+3qLl
sJ/kp5iyjcdt2gbf+2gsz+BKZqfG2NAA1NAQv3axHZ/tdb4lO1nortVzhlSyE/Y2N3MEQUlw2qHI
+suin9a72X9ZNIIgVl/I2PeWDJ1T+kxBBxAn9N3tOKZv8xGFCif68tv5A43CXyD6BTytdgJfxjZx
MiJb/Gusp1erRfw2n4DIO59n+npYAdDkHxKe10jpFM1VZmjgM40JzSh57YFHuPaelIvOdBDW/AMJ
O//ZwvMTOTwrPE5J0xwYBxAS+kX8it/5sBBGa/5ttBfS+dJznJq9zwktIzzKKIZgeVqqtTWopcpL
nIqR0X5r8Xxe9CBxuTSyB52HGeH0JfLpTXrgfgBfpFpmElyO3qDKFSoqyQXQ43Hn+srYMk+WD74V
1Dj5oA+LB6Bb1uRhKh7ux16yL79NstrGANuqXT60DXgPfMW8nT0EKofqBDaQ6A9qvE3qFPwlbcZz
pvzsr5Sn6KTE7u0R/JoNekwRIQyTvzRDf6b82Z8iPtb4jxFoYvOXBbqAV36XPoOXIr8noEO3NlHd
enGUbNAAJp4IUFEK092P4NiaYQ55xQH1hBrGho9gr+rAt7uteNEvy9KGBrlGQiRFPC9K89sVLaqA
lqRFCUOBxk5vXrSzVLdOIFoCaDG2KaY33EdmXRyhbYATCMTJ5iF66OUD8cZaMCF3AoYVbSK7NjWJ
WRxpiY91yARBz6WXGBZ+zaDvdwF6ROMVSD6i4+Sy9CK1kF4nRPFXJ4CYaoPgTU1muMpw0JojnNbs
FwIgnQBIu40rEzRQfeRTQQcgL2WVWXBARk5R/vRmdMCDDZlLA0cXmo2iTb1g4HzQL+TIXZXjhPSa
yvNLXoFLlNTeuzoZAaj6t6NxDZwltCNCRm2ekfYBvsXaESWVfWQcPMSnEamqvJSmvL7ndwbu5ZsR
BWrSu1uFvTK/tekrlELzv5DpM5dxoKazBXzTEQ3soAh7Dyj6eN1kBvB8RuJvVdttHLP1Dq4KHW+F
dEm6KUCkCJSRFc/u2GDeIca/B/RD0KvM0Hq3yxia2OlfBpj1mgP9/9qNYPq42cGNs7azVLz+Id7V
dhYHJZCNElxkJeg9srTBX6nOSdLY9KNmgbKxA0E75C6CyhoXtpu3kIyt+atE5aVpkYREcuAsmq5a
EMsmeFZAaWWA75CGtmv/90m1ZQOcV6gTklQl6G/1xQBPJeCF0M9op5827UggUwZFmAGwJ9NdK7Ab
V5ZfHxOp1IPQl2J01rIqwe6uR3QB4N+OJTad2hLknXnpUCumESgdwccBZB8kkaPDzZSMTX4YevMr
mejidkG5803WzjNl3Ihd0Tg/INHTHcD9CRmjbkx7iIOW3RJE6A5qTEOFfLs2koci6W4Op7Ed5T+K
zDSBl0nHI45M1rqeeki+a5ilNaD7BvtyeGhMMXRHF7CkgbcgPd7MoO9NukXVde8TGgmJ7XoyLynz
IGVktIGHZ7LB8JvrmnCt6shfJSlXT7IXyKM6wQMzgeUSYwX2UNcyDuScBtNEQyWE1snrg/7pDqLV
4ZK8Pl41J1d539BZrJ4ccEFfIQdQNk3TLcvGuNQDuMUosnTQnV2rwtzROqzBn450BrUmL5PdsLfQ
7wo2TPxEwHEk9wmr9rQsRQAJCcI+o36kUVyAiBJHzvpIqyFn1YHEvlag0XKhN2pDD8+xehzDJsGe
QzSzouARgyYKSqR3A77IOw4a3RO6svFobqLqqQY5xsIcoMxW4pcWIuETQS5IrswoGe+6qADgQudU
cZy2lnEsarDiYZizUvAF0AzpCS8l8LVUNpptDNtbJW1iLbMw/yVQeBABCOt8YxY1VIB1Cc7QJbhQ
l+Yy5ICCfmzPZCKnK0FgYwb2sKEIcrgdiJxoPtlui1hOB4xu3p3JbkpjgCQNNLPQr28dm64u7ioR
PoSTYYP6iyitopyByMoCR+oUJn/leJeDXEV7hAxwCy2YdONCO3hBRnA3I5xu51BQVxbrrkNZCvLU
qyB4FWWrLrcUgDJstAWEsXFHiQNyxNIeIYQtmxUesPyeHBmTqHmX1isIMrK9V5YFHnwB29p5F5yr
FroGuRNDUCGcpqXZeMlrO/jlwpvy8Fvt1+dhQEJ+MU5vFQ58+K2WLTpI+vpHaucvzpAWb52B/1r0
L6tnnAfylSgy+dD1JRICtmOdfDFOdyryun1tBgNUedm/Prkc7c+f7OhPNkR1rlSJPEuZvaFo//mT
+y59SarcXCaF3V+muNiAxAxs3JNtbO1SGd/4gO950KUMZNiNvwbFf3BEz3+/Rx3d2vIhMe9TEJot
PVlXXxzZvWrQNub/A2ojVDqn9JthGeZr1HvpiuGP/j7KQmOL/u1kH6eJPI1tMq2dYCqfPBGCMFrY
1ncIabz/GBZ+DCOMou8dRxLwtx9DTcG/fozY9stffowGG5sTxz552Y34e64HyFegCJE/gQq2fOAt
Hit6ZAcmLsDyFZ4qzmTCbkuuAsm7LQ1pupiAVaJhy8d5Ovq6PbnUU9EYgB5zkCJ7kx2vei6ca1ha
+QOOWgAmtM4VegLOtY90EgYiSAeyNVGkUb+a6wokx1cgjPIHN3yfDkkw1BNjB9kEuzOPXWu/X6S+
SwF/d40e6FI9cuN+Qm4l40icag/IeaDaY5k7EyyVK9J1sC1kF1ACmY5gg4WmnvkXmaEuCqkYHUU6
NRRVTEodq9p8wL4lXMZVBT5MNdjNsdcsK3Rhbd9jfwwy6Bj0j7ubo2p8RJsf0Wps1mUb3kGus1ty
5M92VLzLUnBfgWHCBxkqcNbkBed1sKPCX84myPH6oJd1w3A9AwemQYhFGA7+toythq9I793SRmgq
+FsSdiexeLojLwOL26LV3roFdqYbWqiugyTsMgn+xIilVo+Uaz4RhS359Ojm05HmR+Sv8yAwPEdW
vOFoJAMsLBwctU5bcCjRFnDeDZJxjCvohOjNIpXK6TJH2y1Hly9K87dLoAy1VhV2v4Nw7xLb4AAp
xOoNwK5VlQXpq4qbCq1+sBM3bRoHYLKos9nuK80w5ofqTdtv8Razf2D7NuAZhtzLqBnb6dKmDN0i
Qxcj3QbbzRvpuNxrJ4Ad6LRYZLk4RxZeXG07oNNCeeOXIAij1chztqfqjlfeT5OSr79FDV6ia4v7
DCf4BwP/aR13UbjwY89e+YVAgVMLsw5cjg+1wn8plTV6hjMblddGbngPmW3yK1h21gbeN9BMcbqj
keG8Rko1LLOwnWMCTURaxwayLwWg6UIeyNtmzl6BtuIxioRNa5C5h7ToUeRYg5bkyIMBj5Tmi1yU
KRSsOnGtVF2DfgdApZrH4lqCuB9kLf5yGsE+u6x5D03DMPQ2te2+e1Mcq2kqmf40X0eQ00OD3dqB
Jg16BxqvrfQ/Rc4E5l5p10f8U+TMWW46ojmSd9KVcfKiOo5gAX7zm5f+mmgoPPZ57p+C6W8NT7X0
OByK2BuXhRsYT0ak/nWnRvZuGz7ufoszEmi5j7IZt7JI+UGMPkh39JcWOIhHVY3q6vQtP1SdyqBq
iC9nA7pvjtPLJzt9mcOf8UMCLtCpLwfXXFeuhwQRSEwOkxTsoFjrriAJzxdkuzn+NEQugdULmndz
82JyV62AQvZvDkuvn+GNu2p9DokvwxIXuuRl9oT+VQ+Ix58mugOvW7AEp3y2Lkkvk4xVIkGb4vqg
QPs1OhYAu2fu95uZqyi+fULule+f4DnAbmnWuGDJIpGtacYt2DXyazTkO8MAyya6l5JFnY/JpoXK
J7TkfLZrJ7M+m7rSa4g8OJgdIAa60os3rXyUyDlBZqGGbquOIEcu7Z2FHrJ5EtqLu5WEuJmypvAM
OdJ2YWRB9bWtUI50WC4OedhXr9Ajm+2NgkoRBInsdZ029dcKe1XLKstHXoRgK8oVkMba3uvp6ICK
btNrSK5eI7d7gchFuYL2XnodTKRb6I5sg7YpbaO7/5s4o0R6oTDBNT2OwloGfALdvn6iOdupV+0X
mwl1UCYwy2RNs9xajgOeKJXg0K9YdxNIsAOI8BggyNs0MrG2JHQxefzsWKX5mOZjeh9L9jeZKcqP
fXNb2Lb6oqPMwNvyHHiY0rCv2GsWB8vBQwD1eOdKtlKI1YgmxwfucOeaQKh55QF1vaUImmArpDu1
AOyVbHpC74K9dc4D+CyKAeJL12DtFq+ASze7sG/YWujUlwe70zqf7SWORW86/k/2YcqgPluHCzGK
7pwWg79JWV+uy0Lkz6Ax5HfQpQyWImzz50E0aFr2Im9hBBgmU4ikRAV6TAq2OPh8+nw4kzOtkukx
BQlZhK3TAJ2tVR6V7Il1Q/wweO1w16eubyIN57b7Ci/LbDFYUbiz+dZypOz/JodRgu7qkLOx3c/h
kO2D3gxEqICeqsHCMlXj2Y7L7rVduaM9vJqGbCE4NWYLGkZVpxkmDcjAai9USSuIK6CVhYb5CAWz
yBmuqEwHD37nnsiM3y4YiiKA3Ku0wZI+VNByCMHckdez1Ftoq3aTZjjf3V63yI5kahEjQwItgE+v
YXrb3l6+4bjWTb2fAsgnSIEFzgkyL/O7miYy5KBjkCEdbbC74wxpDZteV9nybmwf4ynctJ2ILmTq
TB96x6L5m3xkuk262X6d1I5TfbC64W+K//+dFHdAi4HtAT9aJ33kSb3xEiQRoB6VHHj9XTXRwUiw
27wWYVs+FWn4j6V3XbXXxAsfm8kT6AT5PHR/HZL3FoyMlTzdhkOKjjMri+pVYOxCW3cWj9yf7jGK
qM+4/+OIe0WxGDK3fgQkhC2dXLAHn1lqA1np5ggiuH4/SIjlBJ4vL8gv85UBwMTzVENIQ5V1892v
xU5awNsuSsC5wU8AodCcf4fyjvjiMo8tU5Tb5iV7Q9M+esX7ksMEwFI3OO9LoqX8GOG7G7dy+GKU
rAc1I+4UevAW0DkYvhQSn0l3g7b9Ma7kE2hiAxCWLsc2FxtS+w6RVjm5HiguahAnr2nYdA2EwqHI
SUphpBlW5cw7fdhJWsxFAgMv4zTBXvDkF5ANXuDGDvH+WUCqY7757PovMSYAP/t+ivkm6ni3EpMX
7uIgUF88yFl3Q1m9SKtMThkYohcjdD2+UFgcp8YOHMHQ2bS9RcX64C5JWbgVaFZcoTHZXsdDhf/r
Kpu6FS8z6H7QWLV2B1oR216PEBWCLqg7rbnpbYFl+jt0VLQj3nqArtoL3X3YbyayT441xxPFPZkc
DRgZYcdbNdqRnUzk/J/239bHd/zTz/Pr+vRzBoTo+Fh7YM4mQFfbxjJcG1/In5ceRLaKdZeuSMH7
Xg8+ShdF8r3hXpiugW1H/qfpQDKiJ8wxfEog9JJ4UIVJ8JT+91I3y8dy8/QElL7umEMhXKsh2KWj
v0WyWgaWn23IRtoJHZhPz0NmLnjPwIuNVym3I2uH0qg548YGP7MXjvS7kweW+ee45u8v4KR6D5th
ZDosaMvuBNYQ9zn9GTa1479W+zWMppdhhP9iF99+PuFgDAWmS1s50KTntfcQy9h+ANpzQP8wvuil
ecxaMFtQpLR5e+e63AdXIsOhRMc3UwyqQ9GA65ZilOG4i0YCTcdQY5lj9CeAfdn59Anmag7PhnA6
gjbinqJp2THAc4vPxSFTjvvRA2rFDo38LoMO5otZoSQRemF0oiGo/rZN3sZXA4p011zxldI9rmnG
GbqeZLmg4TRZ/A5kzObszUYBIMxYFHfkpSUFBDdONNRLqgycfLRkAXqdrIvakxOFoEUxAiQrxJJR
3kRfZJMDJg45uCPlUrqomqCJF0cbGlqpGA7MhGZRX4viKULd6GpncyqFApoalM+36VLW5jLwurXV
cqgURknwMNZoVWORyv+qhh60E14LoHHXg/3h3xGD3x6aEa/63yKAnEJaXJc8/rCGh/P7aow59OGx
Z8nZGkgcpFRcbuM6adr9PjE2RKQ/22Y/SPVBsl83YIF1CsPaOrWNqgQDqynqYPXRoyFKJvOQEDaE
qRGDM5tumJqPSYTWoagPE40o9GMiQzvCUURopU5Yeemy9AD5Qe8KaLB39Rh7QRtXcwJJrAfJ8tpf
I789rsnZekZwUkhZtdpJpqLIzqWXMbDSYnYaO8kaLfXNhqb7prRwEm2+z7P1JEhpbAHvj+/JZPo9
NlUgft7STzD2fncQ0ANekJfWYKjBFSbrH8g0VAY6iAYvvaMfAera9d5hrgkAyM+fCKQ/UP0yHsnS
mjlUn6bvYRL3O0rASRDkbqe6q+YE3hDz9owX7QM56UuGaixE3xPxQF8wkbZo+/h1usyraiVcBvrm
IvV3Md4DwO76uzao8yeHJcVTjn0SH9PxEtUc33GH2UuHCXlHTiCkpzsOooQlTfiYjudVDhJX5a19
t0zOnF8JNMHwEloB0juBfQd892mNonIzjPF30OB+czvo+4BoJNjlAmqMXpZZb5hIfpqoKsNfOQlA
M8XKMBO2czQE3zJqdYeyuKWhF/IBdWFnEVZNtvHBWjBABulLl8YcbKcZKhiZVpLSUi7aDmQt+2T/
NR41wxMLGtHt0Lo8AsKaAqmgM3+/5QArL66WPEZB4+b4lCxsKBPoDWDVLGI8w/u+BJfGED5AxSt8
cC1UWbA9DrY9ZGwfwBGAnL+L1q/BD44UwcLEuh+7b5NynGSZBcLV9OE/Qm9wk6Wj2YEbvSTF0hq0
pFM30OzTn1D3DMnbDurdYY+mN32yw3PJhYxf1O5o2DBzJcAK+xzj5IFty7/D6FXRO1DQDvL2j2G1
Xo2AzB9h+hwzr0Z2+lCjs+XtQ2m1rgejcp8OAE5AmGzbTml6gC5Ydsgtw94qoBAuYigBYy8t/9qF
SF3XzCm/slh8jcVQ/agT6N2l3igWfAQEuhHljy6ovypDFF/zukggjZN6V8Xwx1wZIrtAoOL9U2pr
/Pwprh0na9TBGtAfv9XcfGeNgdL0cABmizhiPpmhDTnTyvzJRpM0BYcfWZDYCPx1htzbFSIx5d5B
yQbCPI59JVskv7SD3T8OFl4HgQPZ4WYCF9YtHtJXgDRKE7vUxmoe5str304QLS3te0eN7p7rzaoL
7MbGSlWCMvYkLyi2j0C7/mqcxePJyHVksrb3o/T9v8vUPJpgObndeK41W4KfN7/ElEmgXuK2fqM9
Mu2WaaOseojNy9DckX0I/IvgPrAP2fS1iyA7cEvvUhpY220GsXPbjTbUeaCGlyqCUgWkIqxVjDoj
JOeS6cxDaS4pwAle0ra2l6JAs3ojo2wpJzPaTLFjnw0gbueLFTBxDKS97vMQ6S1yUMgAuaVlgT+y
Ddl69P+tTCeOIEzXyUs/gC6kddJxUxYSv7+6NJCAlGqPTaP6AvZcDxKVjrHv9JCxTR2M3msF8pqD
40O9T2jtaCufvGUnQeE/eUYBJqzqR6W48aZv/LR6v7HAj5tKCII4FqqLhZVZL7XftivRSfsyWNAW
SJs436NgAEaHcArWFYMqQmKFxTKrQL4TaXm6Qt91PtDeAPJgbFoo+iWjaa3/cwwF0iVJwHYidPRt
MboT+beiaAMct/iRjpx9KaZ7ZkxHkiFLE6butY9OmORrGL4t+nD64ftv88CHApb70X5rIMuwAPGR
uAoe+hvlA2MzgMbwxJIgXne1tF5Ko/uWlyPUzGPw4GFX9xfonvli1JMM9nMSwLfjCQ09CZg1DfNl
Gsd5EmRV50lNiYQW4CZG2KeHuHaMZTYNyRI5p/QQhSNI2snThol6vyXXlJpIoDj5tOcjCmiFbqss
DTSCxxaE16EFFh+DEAwaRi6bR8NOqmVZSfGm8uHiOej1WvTDt1767Q+0TP0jfMd/8TIOHmZ/tC+p
Z6bQfZJij99sdUoVZ2tp+96VJfI1DqPtpOtHdBlKFQBbI9A3TuOMo1ycOuPeogrUp5gPt/CF2tOo
NaE436pg2hIkqByhU943yOjNCCENHwIly59t0gUDBYlSUzDFjR9zCXVE61Hcf1zPabBH99P2CP4N
tKeYnrG6ZVh623wCSzowNzpJU9gABZaOC6oyjY7WF5oUQttpfbNNSXC2jLcax+597AcVTsmmMeJ3
GK3m4Tjk7kUNeYLO3ThAugDESbG+kANMduGCO4XYforGbnnVqKw/3YIdTxN7p9X1UxiE3OP16OQN
uMBfQRATnGRZOXzRIh+wC3j4WjEWnpXEuWUF+P3G5WAgm0PQczUtkjg08HRR+Qp4Ioga3J5PI8sq
kFmv6cHUkt1WnX0usjZfDTqYPGGGCtzClAAIJnIO/u3hR6vnjFsgW0RbumY7dDU9YsQK9GXSrUnE
hzcXGQcrsYHqAzZDTyENvE9xordKsaJAJ7bQHsQrj++YPcy2eQWuqrsGMm22WORVDrkJy7Lv43Sq
75y4zXYFd9RlghAkNOKS+usIuUfPiIwf/lDfuSXz3lovH5c0KXeT+m7ILDCPBJ26cCw5T8pN90RP
BLto75AjcudJIXBt90Gi1gwKfYtcdyq4ulOBLtVYL5G0Ck7cHizgavTRHlwbAvRXaD0AIeN7HE5N
YC6RVQ28OVI+i4/JZhkPW+ijQd4Y5ZwLMMPjJU+H+sRcKNRLlrsQ3wEFihk3al8G5gONXG2iO/CW
ZHedq9sT9FRahByFEaUbswL8zgub4n2VIMvaFeuQSY0tP4zXhY2D5pgyEBLePgq1Jfw0QNDc0Wqj
Su7CJJFnCVKFte8P8Zr+okr9Z2XGxRVKbuxIoyYM2lNRd+D9g48uQW0OaxeIi3VSBu82dK4+hKXh
z3+L6KotTtXELxRPf4ogj5frSAz1+rbQEMp7DtniE62D5DDoN5SXIMkESpVK819ZafyPHBLv3oHo
6EWGYK0nu3Qdb2k1Fjs0UTE+s0RsW+VbX7PBgpJ10agthaUooWcWDvbN1LP9f1p2Yka1cAfQcNGy
eTgUe06wwMbo+B26BsN17kzthljIaJggt/5pKPSQKMvMpg7XN284IClhFv9EeC0899AU2ssU/0oa
2gLZ8tL10YigvYmjOSJFBVyiHpoJsIdS0/TTECWD+JRWbToPIzWYp6gyfswroeJxTqLiG40i6Tjn
vjVfvGmanttCthcDOmLkExYX900WnMk3Arl43ygOzgB8Ihg16gdssO5CEKw8x8ZkAFOkNuTLe2Y9
uiAMpHmd0zVX1cZL8lVTFD+5+T8VvnnbIQHWvQuL/jrkRQparqw/uJrcCbBhfpcwu4KWDvii5hB0
09TccR5olBQZAwYwtjY07C1guIs0ONOIJhXYoC+QIOgPNKQlPb978NLkSWnak6xv0kdDZ22LSthb
bDB6yN2Iajeid/9MISjKiDM0KHa3CW0uzS0aAYCg0IvQpctjOS8S5XW/44AuL8AwEaCUXbmLpA6A
Zq5s21gwwxEQ2ZLByu6m8L7KyvAe3ZLZXQx5o4VJMTVDm11RdWfy0oWC1b4IIvd+DkobPFwafAfm
ddMATEmmk0Z3t0m3zyr0x1gJKGyDtHBWaLgChiSITHZw8Mv52AvkQwy0No0/vf3HWGXrzkMSvGrN
bdJl/Z2LbqFrJJy/RTLlfxVmgMqBVz7noEv7U0DaeM+BKqs5AC/e/q5SOHTpFTIclh498MgsYhea
9oUVVScvM/grk5spzOPXqh7r8xhHwGlrc1cMYpsCOL5BMYq/3ia9D7FbT5DJmqbyML8ZRxbgbyQW
Jdr7II/06dKFALyJXkHlF45Gv1vpDjLv3hkHnpiPwYosAWPY56RluQ2zAmp4jh1A1jWTa0ey5Fnm
2ArGbdT+XSJXZTDb/keijFV5KvnqtEhqZMBn46Td4XiI7ffeqho02+npIcRu5umTbzbPKHn06yTD
br/RWAhX4yNkY+N16XVnGnkm2BSmNpVLS1nAd2hv5w/v3ihCu3ztlEBM6akf8wN/LDZmAAbTGBTW
yAWgEb7XPSoZB60K/kCuqNv74IrCWaD3mPnWDU/kD8HttmI8mA40MdMTW2pumcanOovV3tNtFXXr
F2dH39EwckP8nYb90ZqgtQ0WDvAz1uVwpDCKmIyo3LYdyGJ3AB91S9/Ja1Q8lTH3BoRZUi5iyxzu
rd6vzsC+GECzonTqDlWJ72elxUl/zuBRGjyAEBAc5pn9lyd9eaCXU9fEwRkyaNtW4E2/bFjUb8Ck
16xuWz09wR2y9kCmATR9G9PnAEkjPSoTd3wLs2oH4h3jh+VYRwiXTl8lmAWWHvr9L+DNMu6czuzv
0F4K1Kae5DnoW0zMejeNorxMoV0sUlWIU6a7UtMY8OgBkkDz6MPuSKeQq3zI9wUHl+KNZAawUOj6
GJ0HdlWz2JMjw9drXWY2avwshJJrZ6pTDYa01+6farC614iNEThywYoW1AF/leD/2iTWMG4oCKyt
73OYW9uv1l92lN0NdRE/dDUXV5ZzAOMzE/RVTRJfM1k2RzxxvpJzEqI6gaL6VIxuduQqzVZQxoXA
oh4GHd6AC7qlS2gkeIRpjxpTeDwId2qhHndNxt75Dkhc9mArrz5nwI8u2j4wv4hmNFZlzYodDVNU
LKCOOTynlj6CAWe7EGCG+RIm9QhshenvPOEnB3SduktshxZdKuXLlEfiZBoqAIEuYAAQkm1XRulH
+1IPdZjUYWZUixPyldBEixoUw4DCWoHKRuxp+BFm6dUAFgM3GoEKpuY7OjvAsFWV3wIXOXWdMU/M
ZgDSqvPPY1CUR3TEuauPCJQk0AKQDMPS1RFhC0p5ioAmUfktqt/XoAgDinPgIgJHMh5I5mOLYtp6
qtEDMpa19YhWeusxk8GmQZbyQhF5nHAgDoJxgewUeHa9xJ0WeNqoHQXbHI3ZUjXAXGEqzWj0mkhH
Nmu7HKZ8WbnGZuydrwyaWrsUdEyLVjPDOFNYHWgIkRr+7HTyfRiNKt7EaFVejbV076oCgmF0Vnfx
r76T5RCv6CBPXhrSaf0WbLdDeEBSJ1lQVau1W1AFJ0W/iRvfAEg57/bS5v7BBGprro6lISi5RlRY
aQLZqXTWqDHeKmCA5pVuE35fE5kiqBKuUoFtD8sAdBN5n94HKd5o4+Q91GEBEzAEh5H5bzdTn7iQ
RLDzYRm1WZcsPZHLVWK06WYeV9GkOctjvpvHVoiXb10WZ1qizN30Xo0dzod6MvB28/oZWmxBUjfu
s/iQR0N6xG7n/TL5CcA+v49FWfWHvDmQnWa0YcBBo2oS1Qw/expsPvUhBIM99FLy0GALsjnagf/+
clkAFLW+0YDQHdLoKKMCaSfi/Do5ynkaJWAyKr500nCeyMKNaQf6iO5ealPPzXqRVJ13oIgCFYlV
I6GE1hiNix0VWiVlDQ4pmiogJbtHM1awoCFaYq3z//gkj9fdfQyIS4MqfNBlDjqlpzo/tPoSjxzj
TokcmKEpP9AduUu7G0FOzEfwNn7MiSic/BRZTRX4fH6/Jb/R9PUaUlrx1s6idEW64btcd4dV+J6s
WGMOpw4A/JOTZekqMxk/jG75Q4Zph9aM7v0SJXZ3JJvrg1/PsbMDOScd0YGtAXm0jxDyjOigA6Uz
eNVy4+FWppp6TxxMVX+VH53lNsoMZKIyFV2MFhSVOopGFEoTJ9HOE+eK1s+1bsv/uhbZPz7xthb7
+Ym0MisKfkAvNh6feBjVKTpvCcHrfwxx3GHPSYvHys2L7cTnIXlREBcZa062Ywynkclwh1fbvmUJ
EDtkm299AFR2iWXtyUaXwq3Qz6wvaDMASemraHGCAG+X9NSzAfi9nxivVVuX3wvuv/r4InwHFfR8
AzzpfPOLywxH7wVSGXvtLvTM/7HE/3kMJMDQ5QX+7rXTOc6xHl17QUQPucjEpoFO7cwOwT0ou1SV
6Zxb/JNfmP8UT4y//mlS6LNmZof496QxqfhrxO34OBRovuxyY7ynSxt7GbQylzfLhETcvRvrDXkq
tOirqdksi8raWjHOqO5gqU9Ts25phHUZzkv2Frg6zFEnJfQn6JzefR0Ka5uGIIIlm40K5aJpvQLU
oEW17tFTvws9mb0oY9oWNQOoVdtNngY3+xCV73YPjG27Gvi6F6fEGfLDfov/1V7W6F+j6tVc+NLV
K1BeQpNZzcWyGrS1xy5onm71s6xn9bZ3/HF5q58NKGEiCxv7m1tRrLOjr1lkjwcyzXaxLEN0lFHN
bTLC9Ch49XT76A4PnG1dC7W8LdOE/eelyaGsbF6aFjJB5XzfuWw5WegQlO6ExGAGSMo5q1x3aTQy
Rx/AGJ5nD55Qaoe+ludc2yiuYSEUFIEg2dIK81xa4GOVAew+aGjSi35csD2dV7qZbmvWcbrF+8Y7
kBM4sMfEybpjjzb+1Zh72HHrjcy888CLr1I2SrPa5INn+q7MFKi69JC2K04RodY2hOmBbK4PggOA
wi/knMP0ui5K4ZubrWD/3JY1lP95WZoU/D/Kvmw5bl3Z8ldunOdmNCcA5I2+/VDzLJUGS/ILQ7Js
zuAIguTX92KWtkv29tkn2uFgEIkEalCRBDJzrWUgmJXoJsU+CssgmrYDozV10qH9OW3QYKswlFhV
9a3BtmWLlR2tZ7wQdRDUpPUMNbnXaQCRkJq4NqkXWDZcL+nBC7Hr6YAgXgf9+Oq32BKFwuwOIBTH
Go/aYjLSGR3iQEIiNq3XNDQAyzoeG9MQal9nCAoQ/Dtdffeb/TLzpxcZMj+eCU/qFUIc3bYX4b3t
duZXASFWP2Dxt1wl3bzuE+8Ewd/2ABoPwAmHwn+1qiM5MKgSzwsBTvmqL8ujhI7Igjr42oHG1BuU
nasFr3QMRd8wP0Ujag+Q2oq/cfuhK63x1QEofQEdWzktm4M1UsSIPTQQ7sQzd/iam24zi1MnvJWS
uyfqwBYA2IqpwwDE7tJRGuBfDmzgKPpqJ6wI1IpsKoHqG31HNt0yVNkN3XBXITK4ckJD3wRZZN9Y
tXlupkVtglQStXRrRCsDjPlQBIbIYyiEvUNUZUuglivQhZpQd2Y7kJ9fOsmf7HQYkFrasZhvfrdP
04Id2tgVVrv55D/Z6QXS0Yj2AORcOn8bDvQu8semvry9K96G3FASKfdjma2v09qoqT8mnp5XRtMf
OUdCp0dN/k0X4HENoFl816Q+yn4LKDb0tS/nlmuVT6KpAePTdfbV81AFoLX85qcgT5Jc/VCuXKRp
LqAfeodkUIJdStbMS98JfiB1hjLuLH3r43dg9KpHV6lhGeHWeKhMWewtZFdXo+diUQnygVmYe+03
xw7nxpjlP8DB/UWxwX3yjR7BfUTeT9wwzW3hArovsCc7J9Lr5ro1ra+D2201t7Ifphh3avCrryja
hEAX2A+FamaR7sZ705bJOnCrdFeJJr1xvShcWH6nv6KSfj2UafbdHKJnlSXDl073A3afljz4lnIP
uLKLpehE8SQUwoGTq9OO21h40b6qYzYvw0SBAps1+9izxvu2se7B08G+QqMZak6B2x6gH1begabt
jez4MIjKdJU+StDWnesmQiF17C0MH+A6EGCGJyOX8bGyImz2Had7q9mSJ7H8huIayGRNDnbDhzUw
lNEysVN5C/CLvC0CALwQcCgRr2f5rQXtNW9W5njHY3ZDJmC4DGSmte9Es94oNqHRJis9FX3gT22c
bS+LZwgb650zPfcuHQHQAmNQ3FIr4kFxzO3oeB2UFXjqD1EMEs+fE0kkjBe4mJKVQSUiWFB/TEw+
IrKaWe7V34jsbZz4OMtUDfs2n0k2Ub5diN8uR/Khw6d22YfjvkGtq7K8HSRsZoyDxaPInNOlZmGE
NAaCA8mKahxCaTdHADS+UCeZeGQdbaf78G9Q4Y40Wcj2Ru2xOdFRuEX9XMSudWcjaHb4g72r5Gd7
YrfPLGs+/CsUAM2JvQK/m2c/SOy7PgSa6hLJkkHXfPC7IglyEBzcoFSTQFC1HPwLbd2CeyJwb/HF
FI8dJJk2LSDcq3ZwrOcRN95QiegNjzDQpzSpcRgUG2+gUu2BKAOA5GkkcrrFYz+NbAoEhkJeXkaS
AwsAAqORDioqblQC0XHx10h6TVOgRJFGssgznxsUH5EDVnrAXoTLPKzdO1SIJyv8MfyDTmPwDUO8
euM0Tom8QORALVyZ0KN2QK/q2Ok3SBethlKMITCJ0RIcXda3xAWyEBWzyRc2mnrh29q+KXRorLux
a3e8aocD8uwQHxdFdVfhNg94XidfsIx4CFIU986iu1HVYAwrRTmpirgvjWHK+Z/e26icv723sDQ/
vbfYMCCyO2G/CLoV9U0+b5yo3V3AWVMTVfPtjmBfjW3cAUfSbEudpnqGyCoo5Chc59WiWjoxGAMu
Ro607dLrI2OGNLbErrUVqx5iZvOoD/Ctk7EpYjyjQ3YYJxWvfjpIZYpVE0LsXJT92umF3BkoCTlq
rvojndFBJQUYygLOF9eOqgre4sYMZnkt+pWThM7WE2V05w0TpG0A1S8qTw6AeJZP5DG4jo38pvMI
9I+eQ4893PW4lTjXtP6nGP/llJxGOFEKQCQxW+k+wrYfbHQDgrtMeMCgBNmymsqKG6dpZ1aLysAO
ZUEPnKFE2k3HZ3ILTNCcsrJEBK7DXiOO2/bUTm5dCCzfNPxPbj2u/LVEKSJkrIR6rPN8DSg38nq4
8lY2i8Z1PjV1Vs4T6IY8pbIyd6nNITtujOaLyfrvQ+J7t0g09zdg0wZiffJ3LJ/PGyWQuZqmzZVc
k/+QiI9pC8SNN2MOZDuotcGwu/JQMzZHdjHe0taWmqWZJNvLxnfqBWIj/tRELDPeJpWJTHQFdKlH
hathzLqZZXVs6UvfPDCqdsVDouMrwDNuP14R6jT7sEWcJhvt9gCQCeglchBVHyDQGdirsASovBC9
XlE/HQwRvya8tNe9tBUwLDjEMuyORVMVgPJnDAwyHu9nZIyL5sPH4UrNy6ZB9nfypg4lwh78l1Ba
SEskb6G1ro5KBygmhL7UvC0g0ahTVPMjdY9TrLzaFRjf2pmH0GQ/I2M99dCZh0qZbVGJm6u9tGxQ
f1x6lbOwShQa9lgZMDzG9w1daLiEomOburjm6DTy7ksnS6Bwhrg5HZCjyjRCun+1W/ALSfD6k+XT
SGqPaWwdUE9Fc13HQEgIofjpYOfCWbp9xrMT6MHalQku8FNpBc7RVI/WVO5FBzLT2RhpZ86TQS5j
rFQE9iCBdxjDfE4uKdkGX9bQ74nc5XWGOjYfsTuJQNPnKTkzoEq286cDnYUpayWYFDiM2M/5S7K2
Y+2ifHfyYsKF0nkzbMiHTC4r/hpNU17b5EPNosiZO7/2cEsUC4tDULLWSBhpGX8cEkQja+Dl0c56
rwLhUPj9Ysuoh9xZLYpVlxs/KAL5KUiZxjFUfiKQp7eoZj9g7/g5mvlbcJMGeyx8NGLjC6qgnaNt
gB9QO9EApfghOVZDJsG9pIwzQGj2vGojGzGeLJyBMVK+92G6RJGiRO1HDOEaFkTfVVK9FSFvn+sB
eXuDR+YdFjweuCcbE3/HIt3iodWBBacGml+kS46HK64HJvFdJHo4XE4NRxk7q8aaSqYVkERTDx24
RmXWAFq8HrvBNrYB2gMdxgsKL88Q66zvvbH0DwAL1nOyGwrki0UdVTdp4Iy3PuuxfpkGROAKQMao
YHsX+OIHr4CcrjblY1iM9awHI9+BDoM28oM5Ha42aiqtmjnL7FUxoiBcy+bY8LB49FEFe9d4wdy0
6wh1LYuay+yR9W3xiMgryhtLdUeOYZGdUCXl3VCrTur3XlbDZRLo1YFWNYtwHU5zFtOGFjcivaVm
NrJxgVogd03N1iuRHkSAe0XNIQ4a7MZqb+FMLwqu0HiL7IYzp15k4o1dVYDegno93sXHtsUKlXrN
3q5vEDI4UyeWrvGsZIO5yQ3DGcG2nNYAZNS7FosDhJLyNDjitxUc6czQ5TP4svXGtgo2zuwq6BCA
H8AEb+XYGOZQZp7O6BBCFWAXxDhcm3/yuw6jEeRCw67N//+pri/521S/vYPra/zmRx2i0WrbWfdB
BJFlAyohxYxOrwcQf7BF4ZT9DEIJ2f7aIWJQ0ldF/tcQal+7vWnGa5POfn+BrEVG0hJgOfznaaLq
5xujV6F3cjFeX5WMvK7cYsZd6zyqGHu36U1ch1Dz4kKnNKQskycob1Zbw4mL2xbSkAypoIOcGDvp
UA4MVSBGUM4H2/mwaTpL0pUBUaPjMF0BqI1WzapWKbASP8fSiCJBtVwv7OPVPprAbo8Z7kT0qteO
AfQ6muv0JL0IK3MVdXyZlrE/v7ziz4kRpQJwGxzeml47UxK75MpKFpepaHCkXjKho5vLVJmyymUU
G9XFxTf8kwMSojUYJtSOK1PtLmci6z7O/mAjl95zRYYLG+PoIH+eXW18muY6K3VcbRVYQueJiyse
9G7+XdkJcFNFYFKnZsBS/07ZkNDWqX0TTR4V5NU2Ucu6OXVWruffFYi35JU2j5dBWkEpECAeRL5Q
IipVI288xzmBJqV6L0d2MrhZvrtKnCKBEwmLFyTNQcQZuJl8M9iKun+kgnQqQw+nWnREAi72q4k8
yJ5X4w1Q5jNzwIYgY8ktCPTccxIn4oQb0pJadDBGsDlnTvveDWGKTF+LirzSr5q5xwOwGIg83NeZ
O+3nK/7S/jxLE+vDRmdd5vKXKBqymVnk4uXSG65Ny79PlUrPjLH0DN5rfmjacU8miEOk5xaF+DcB
7mVQzevDObl13TkCGdMtedGhrZtN6hT6SK0+TtJzLYunQkgwaUwzk6lvwFnBDTvcXm1d4dRzLzHT
NblQR6ZygC4KgHjIRnNGFeREw9ZNF9dXDYVy1mkPBurrfKGT2Vth9ajXsjy84aQYvb3L2zMNo4+E
uogKSqXlp9mtCjS8yeUtXD9Cih2lBvvX6WqSQX3b+yI6XN+ZEkE8s0CTCEwqvjDybXgdzAyDi0+f
qrIDlJHaoKsiFzr4IzhAGquxLp+KJhWdD9G9PFfz68uarfQ2RoW69esn7erO2Jmefr5+cQiQgvdf
Zdvru+sl82+K8IXmuvwN/b6coq7DzaU5lu4ODBt6AtPorbAhkmAUef+aNO2DneXpQwLJxp0wTVTo
Tnbo2TlG0Z5GrMNR/Ok1qxZURlsvL91HBaI7cjK5bc1bbtbH2GHGwmBFPlMQ4LvveuuLbgd51FOL
l/64Qq0ImJMr37qveV/feiC9ar3UuidTZ4HaK8zDeE+2vgvLTR4X5vwygNnhfW+tAqUsMHGiRA/r
6i7Z0uTgxE13iIpYM2rSAB8/FoNb/ZlM3YhQYtZ39ZomB9okPySO/E6d9HaN2NojhRveXF69dTSq
zWK+pMk8keqT6ZYn8qeDnySvRSqsA7V6LA/XgbA70IngA41GH55RqbKgTjIVkMicuXXQ76iZjqWz
ETGCdeRCb0EDGWeO92QwBDRe/Go0N/QGQOth7kLVYyuJPZWOn8zY6c6jK9RtOer3QPv+M6TdhyUU
AYdN2KMZKWMB0i3UaCa+fyjrHAp8QFA/g6fQBSVu3u7LLkbpmn2+mDso8KmqAl8IYjTzjx03KNQ2
lzq9a21+itTHvpPl7FOhnpM0EBO3nDsDb7sMgyfKX4emfFONKh5KJNk2qoHED6K0/sPkQKltrAHf
3OargSDnW8JQAJlq90fqZDdtNtgvKmkH6IHa8syduFt7ld3vgoqniFOkJlgD3f4hHaCMKyHQ+W0a
Do1S90eM4SJHMBg/0WAVOBl+GpkJSMKEI489A8wWVgrwWRb1X6BRAS5n2K9uekKfZ75AGhEBtYsb
B/ae3ICO+JhtmNyus8XJt4CIDiB5PIDmG/AOY5YP77mIUF3q20+QHa5QlGjlm6Zv0y9V5x5EaUVv
wPNk8xLl0SclbPNYWANSa84Qv/0cqTOIUdDIgoco23Ycc2EkCRJEocy+0JkMeXo503+w/ckvNC0T
980y+5RnM7gz7MEMtvmU1bvk2Nhwb7CRbym9dukVyJItmVEBZvIzR0fONEtWNRuy90k2kyMSu6ey
K8s1B/3Ak52XFz4rnnnWMnW8eosqJIjzZsWFzwpradiTFgTatm98mfw9xMmAUkOZAhsK8CjbpbaX
U+38POI+eLCrKP03bT1P1CyIVbD3U8iOoFQmLU75yJBwsfSCOpAnLE4xNASdRTL2C9RQBfurWzCw
aDWEmZj3LtCcGoUae5V33UOkbbkES1m/ujRHELG5vMZbskX3oLQ1gsA1O1AnHbQAYRhAXWdq0Wx9
an3M5lr6Y7bQMcJVp2SLiJdnpzPizIL80EF7Vn2iVmNmzSbx83pOTTogyAtizrA5uZWPgs3JowGB
2NydpETI9oc5Lh7TgF/n+NOrOBW0X8sO3JPR4Jb3RmrtiZshgDrpJgXWatlPFwU0+uIpFq1vKoh2
37t63JsQf13i5ij2URNG89Yb3UOTFs4XE3TpF9o6JYsdWCjLRYiquWdyC7LKPVhmuPbsogOonr/R
FdM0EK6oELM4t6bZ7tuw8xZmmMZvKj8WleN/7VLQro7tGO/MPJP300Dqr9MCGjo2yoWcOOXbNMM8
vLH5e4iATxS1+g3ZUj3vXD+6TT3LgpjrCJZRpxghopx++DIosijIMcqFheRpB4ZecH+45qKnMwdb
VS2Vh3ABzi6905kTvbK2h4q7B5jQdAAppgrXDQp616x1kZRVuBO1WEaA31+Max/3mXMlkFqf+NIu
f4yoHRYNR9CV/pZZ1CVnKMtNGly3zDfZ1wxcuxBT1F/tsTfnKk00tPRCvWl5Z2xMZDpvNCDhc+Tl
xpeq7w/Eoe1LsHfGhf5qVhnkIIG/MHSSP0hA7wHdxllYl5ANxS35wUjUh+3aS2fSNJulljWYgVzc
KAHRyHf0lgOeZQde1a+Xdzx9FF6C7Is88khtoFiQPPp5eSgKw39IQPi0wx1lugr18HWyZyaeFnYU
uTsuQJXyq31EImNWWE21we2vP2LB3x9HxjX0od1indplPKvMHiIE1COieJy1FYvWhR6ga2ZAB8Hz
p6DW1LzaRJoNG9S21eduOjQg1kf2AjZqUsfVVjSiWVWB3c2pyo3q3bAHPguXB1uqb7vaDZGMaxO1
w7OMaFqvyla+U5+RW2uWUuHuERqWfSNTZizj6Szkw8cZ2f7Ui8JS0OegVnKd4Nez85A6WDWjKB/r
Wr47iDK+x1WzQiBOf7XyIF2gfmo4Kc9DZM8qmpXMBJ/bcjRmgZdbB48YEShQTG2GiBzWOeGOTHQQ
UxSZzpCmgJZrOUKIFsWrq0QooJUnwB0VcZENBADQv3H4EYGc4uRPt1+p7Bd7bM1N4jLckkujT7eu
aeApUaXQQO+a0IWYjpW8B7gqPJuz19KPkoXFWH7yU9PbR2PRLHslFbDewItDzfPdbfIfQ9G1D14U
t+sgKPJtmDMopU2TkcfoQHE9btgrQvvJIhCjXAjTGzagEKQadTr4UlbLQDB7SU0N8N4d/3BwHbbm
eY5y8aG9H2UAaH8a51vkNAAwhMLDGcogH7ZKHI0g2cqIL/+kWRE4eNROneOUihcyMhcoWdTGPaJr
+BZ0HJYLwv6nSF1tkOu18QiDyhOIFOtzhGDMxUZN6kB1e7tx5oYAAULndvYjYODdzrXLiZvaQ/iw
hjTEtclBoIjv1TkmTogKaY/783RiGIdU6xfe1OG9YG126IY0mBOjN//LrgonOxTOJM+ECPwSXL4Z
RAnLGS5b6w18Gwo1/3Z2KxQfwPWCP0TG4u7e9GoQDk232iH68O0iMBo7toruIgvk1SpAIgt7w/Gr
a0KZp1fDE+RiPuxUiAGOzIud/EeZBMvQGIExaNt04+o4WiHJgbyeN+K+iFw52G0ACkmzbGOleftM
HlEbu+sE4nwzLLby+YV6vjXMfv3HNhHPI18GlAzz/I3NQQ0X8QbqZ/SVqvpzk3oR8ddb+v6rWP+t
97exV+dumqryDLUew3GnByRdIYVe7XtEAFaytpx7iZIwyBzL8b0IbspeB9+dsfrhMM97VJmFnWXY
BwdUgdeXMSovjaUcgFSi680c3HqdGFGB2NO0BlLTgkdPh8wfnblpvl4x01dcdQkyiW1eQdzHBfJa
87yBQPGgPpDYVz9oMmBt3uWPrtmY+J3qGtw0ubPKGIqL47QqjwDByyXKnqovtbC+EbTR4N9w20rf
r2PMeIwWRsBeFMcfk1BrqDCuVtem3/TVCvLI0SoTYXhgA6BXrH+i6vei6CBNFwXDyXM9fbAVNjJx
FVivTXpxcPp7s7dmyBZUqBDBJVFghYmwsFseSIYmn5psalKv0wHbSb3YK9qP1PunsSmPkLnIJQhU
DXnCMgHrSgjQ2lXv7StlYqk52XXNQRgwtC+V8grnh0qFdwc92gUYbsP8HIUTgEHFBzB1M/ebBIZ4
AVoN98Yoofo3GCJ9DLOiXkJJajwC8pXteJny9VgWzq2TlGzeMR69dLa8y7PC/QFgP+obffUeVX8N
F5FC+UaX2iDyx7MC/Ag+QjF+fmBtF6B6oP9Clz/ZbVfytSjri/qQP9j5LbDdeykhjHQVJMrLqF0z
FYEMd4Qg0bXDKl0Ifhi3YLABE1WJqn0EV2YVi/Wemu1QfDQJeoinw+fe4dcm9SYm4GH/dmwxokan
kvkC1LYH1gi59acFFqoRocjmVXl0pDYdJpegGOU2SUV8sLD4JD6DROnvASuiW657984c0xORIThS
O2uUjSYr8hry8TtQeuEt1rYXLzLbgwOvPoPXtHL9ORf4Ky5esin5SnmNs0SEEgXCfW0+xQ644XBd
B2cZNeDjxs3/CIwMclBBFyHoop3jiFJxiCM2zl1bNO28sGT/nPjOa+eL9LtdtRg+5aFYVmGrZKbv
3IfQah8yE4JsIa7psAE3ih6QJums+BhYxmtmBO5lQdmlVn4okuiVlmm0QfCAcp15TpfuaLHmu/gN
AgxfLonNi3i9VB9kR6PGo2Ji/iJ72ytAOya7q7351ZXskOnM8GDwqxkIe8c1QDP5k4C8uLS86C0P
AIMW4GI7JVmkTx4A1Cg1aKO3BNIAzAT3hi3iYP3ryNSKx1uZO08SK5sjKJjkEateecQOJNmw3vji
OXG8d5J4Fdp5dZ9lSXfLU4GCFg1l0B4xl3kdmOaGeo2OtYcw9L5ees2BvzcAf+yxOMKuhbsGJC8R
ISNfOoC4bsW0NG6oFVc+X/zrv/73//0/3/r/Dr8XtygjDQv5X1Llt0Us2+Z//sXNf/1XeTFv3//n
X67vOR5jLjgsmA/2Ec499H97vUMSHN7W/4pa8I1Bjci+d5uiuW/tBQQI8vdEBiGwaWGF0K3vbhx/
YlUAkv6uTQfAcJUS70idI30uv3XG4rKPDXWU7oFYWae0wtKMdRuUmrHsxMcoX3vEKwe5VHcWDVW8
vqgMpnH7Sxs44lOEQpjrMiNJWbJANiaHQAiYiegQpsFnGzlXebYw8RvfQZ4Y1bPTgcm8PzrToU/a
elXgpgdGpr96s1o9g0w/37DOxIqd5bxGPZLXXVxoLDnTBFBTMGf//NW79t+/es5djl8WY8hBc/fX
rx70eIWhG8HvWx0PGySBQ1RNWeMyd43qpU6RNJmWE3oEDrry3PqWPDgwT4BqmygT+7NXLQNjl0fe
p3m0OdFsOL2CWLGxY6yJXrK4theJk+qjgCTmvirBkzEgN/VlBOkzvl7+PrmCfxo13pOrGUBpJMyG
A11mVj3cqChxdq5r454LSIP4D79L3/n9y3FNRH3x7bgoDeGMs1+/HO2llYfSeXl/WaTzkgGXX7hf
kKEozlCU7c6A6j/S7TBupLGiWx41Jy+Ua8nzUEKr2I78V8SA1ZKzXII1DTemSDYQa2CsfbZVfRTT
GhEPxTuZmMUTM0pIBpUarkPh7htxGxlFfYtC+xUS9uy+mNj0K3Dbgu4gDfZkA2VYum5L8D9SLw2o
437FJl5+RM2gWlvHLnB7Tj5HcCrZjkKCtT+QgDz2ATgzHJ3W8yYAijBq76Fdz+5/83Wt24bbWw/K
Hb8t7UlhzlbM302dJD83diHQSRpBDyx/zYPlxt9r7ecP7XRApLCsWQICMDTymHezDtDDXe6X8sFW
Vr0yrLFYUi+N1jq7jC5A3ntziTe6pW0ubbdNP5HLd62Y7spWu6KOyjaj//CLcP1ffhHMND0L/xkU
swVgyMKZLqdPdyrcWewBVDLhPcMjCvJxZn/SFuiVCWcYV18sv7FfaRHmGl1/CFnQn4zIxxLNqCEF
maRHUpW9qMSSeOxFHpZOa78sy1k7qb3FKAKE9k6VQFwmrfY0iDqo+W9tl8lCMw3WTeOhymZwvGwj
9GjtTdez9nTm9qlTzWQ8oNoKiSJz43rJ9tr9N5+Lwa3V+p/vPb7425fpuMJkwrJBLmu6Dv/1y8Ta
wQ1lm/E7E8KwR2eShgCJR4pirUnPldg/Q54ki748x3zMFp9IhgtQ9xMxMNnAFAcIqAfSdCIRDsSA
iq+et4umTgywTufNnIreCgYiCoj+hns21cYl4VqoUjxdvRqOOixhQqRQT0GQMkhA/xAb4YaaarJp
D1icaHD+ZiO/cgqqXJwnP7INjYdFpWu81BOR9UyEo3uPGw4UNOwwAScVr7bUE1dQkwpqCE5R7ydv
320aSMG6/iFSNoDW4LqzsrxcJXYzbiRDScZkN4ue42pA+Az8INjbgpreQ9k582Zd4/f39gSVKAG5
RZISe4KpNfXpAVpBWYsAFMSwolCCyFhbwRYy1uVJtTEI1cc22Hu5eM6kau/IVOAmvcgQrV9Rkzqs
DGAh03r959+IzX5dG+CK86Es4Vug0feZi/3m1P/piht8Ezf2wanuosia4qvyKWnq+E1qlNcFPTdv
keOIUYiGUlcwyUVvJbgfkMkOXkokUFZQCAUfhODxw68j/bozsVQfDn5uxEBzgnWE66RG9AXErNT0
4nEZlWq87yIB/oxQruJJ+60sjOIIQlQUVU5NrKXbjScmPpepmdeg2aw81m+oCUjNx5TUhOjvMkZR
1dJz8Csn7Esc2M0yHnn7CWQMXDTWAHV9gcggJDNuMxegrgvImOWgTIDmlXUBGUNXrbgJHPYJZFyG
fbNUOleXl6DXGQBBQYWznYoX2xbqzG0/vEk7ID17wFVeHGVDE9s08wNy8eLBCqttEJXWC/gz2hXu
HsGa3JIETN8lsjq69VDZ02GtTHbutq/XaZ1wRKxzGk7TlqoIEXQuD41yR1RIQqRwqLroAeziLipR
EJeqRbMdGsS+UUAv5uB5iN+xUJCzfKyCx7Qb7UVg9NmNRBXkRhWdvaWZWItc13UmbebhnV/2gOFC
EaoL+rkNeTSEYYHC9aYD2VndDsuGOWpu8fHDRh3k12OUY5rOZQ4vXkOuqbnxQsQKpKvyr6A635EG
Ypu0e9aP/gvK9fg8EUMEpACEQkVbW5s+Rmjash0H78DLv3pxs2sC+Yiy/fTGxO3wPGALAHUHSDmz
ontARieEcFtYPBT52IAQv+zW1ORVprZNhxJpakJu2LltGnOVKKc4I5ZsLQozE3d2VWQ3ZiXW1tCL
OzL1cdAuAjsYV85ks92qgUbFxT3QmTzZpdxSWBLyOODxy/iWQiMR5YImW9sLVAF3JqDPWBZ4ICl7
MaR1jmuG8FXRbJ2grn50dvrqJKMHdGcTzLEhdW8ry2nWbtYYqHwZQUwAvOKqjFVx96d5snTb52W1
xta8W1YdxN9kXN6VE+4CBX/QA54gF9IoIE/YZBKXFGx0YKDIJ18+4i7lxRWyz/3w7BXFYhyK4TFJ
AUXwKm4hq4C9KdZxLqAIhd5SzoVl5QIQmn6n67ZGrkl3Oj02SVHNG8v0z2DijNaOV8bQVimGQ2oj
Do3iO3HPbYTEeRF5b0APLbM8dH+Eyt93LXIPNByJb//shlG8RunOuPrnO6Hz+9OS+dw1HRMPBm5Z
Fu4pv94IEXCpWrs3OkijWwgm6gCJFCqOB7HSrR8pawNSLOz9ydZBJSlqu4ex5RWkXcAHz0VpnZNO
It2iq/xbgV8lyqjcp6sH7sQhUrJBvBETmQgxiijQiWKl3/lLog9Rk1QrnUGsEBKw87Bp8hmlJxzU
2c6VO6QnFbX2LXWYiPXf/vPXYP2+Apu+BmZi3TD945z2kp+eB6LvUdHsmer0Ub0t/AkziUvehMYv
6Kqw4XXsEcyQ14s+C52F2zvV7zcDGlFmKGenqz8qwdyGnFAy/+e37Fq/rXOE5Vmeh7+ch5uH+7c9
FjCVFiT14uR0WbqOgajB+R3GXxH9zKbwM3hl0nXlB+b6LzM942sLRUN/N4dgKLyYTUfFXyEqcfVu
klYsWFxJsBEtKaCXCz9+tBlYS4psOUQNKHIR3F/I1IrujLD6OAPlv7vQCoAGGVruYpjOrn4SYnD/
YeNJK+Xrnp/hmY4Nn4sltMN910T715+zHsY+rkeWboYAoCY2dyA/0o0QlRYoHUaoRNzpUUM6doJW
aJXeoryr/nL1CAx3RCbE7mc6DKBPaKNoP+57iBZFoFLO8MwB3rGI7pmZVzs99VKTDiFSngPvw0Pk
mlBl+jleapYCEWtZb6be//NvwJ720b9+XFy8ngAfhmsLAfTRrx8XoIJ8QM4m3FzQSk45v8QeEMX2
j3YokaIDW0g9HdIxbMB4DXs3SKC3QMU8Szn4CkPVgYLOFAjQhrazHsBaHC2BtPylfe0n9JNX/4df
M/5IzrTv/fRhmGnjk/i+YyOW4Xre7/EaE/q1hYijZp2p1N0pCGPPURODWi3Nwuc490H2hhJrT9TA
BLp9PCM7al3ECqyDSLXGMnr2zSKDrA/jJwvR9cccGUBykwWT+zBCgIGaBQMBc5NoE/SFMVbLfVvu
kBt6Q1lR8iMvT1g04okkQwe5l8B7mUh154iBqTs3yNpVblbVoc06sUO6VK/b2h1vgUIOF7iV20/T
PF0bxD/G8WMe2wCnIUfarCxPVhjhAQKuxO6EkvKjF6bFzsbVbU2BEAWupVAdR+OxBsPEibzITM1B
VeMGON9XspPp/1F2HktuI1safiJEwJstCRL0LF8qbRCSWoL3Hk8/H5LVTY1ux42ZDQJpgSKLyMQ5
vxGN4jD1le8qbPvXtyuIymaZslHGftXleeCJut8uZlut101xc/ytLuvz7NTKlWsMFc6KYoi4lAHN
yVPTOvu9TvSRjLpY3L56Xs3/864xXY5WsS07Hjutah/I6P2lcKTwK1RgItpp7sJrU41TXKoEphPF
RxCuk/qjKBd2EazbQInY3U6b1G9M/MPmZFojFcyKYrbZs9WF1nnW/auph5SWqi71lVXTygauGEZG
piLQj5Ke/br3GAz5F3LPFo92PWG/yEhSTta+tTAUFnM4y0RIhEPP74yz6KGnVbIjCkyodWkUdVqi
bwjShA+3K2XOtM2maXZvc0TseOM5vlq1FzUJmmjLOLWx843iKNbmNkPhV48aTo73SS1ljlwojaUn
ZtXn0r9EaXCwDdko1hDf8F4o/WmXyrfrtIGvnzApeRfdxTwjCexVi2TkQRT90NYXfgoIxuUWxKEK
UI5ITfUkRgV2IO3qku9E3JWo01SA92R1L6J/pEfIUPhK6IrPZhr9r1rRRCcbFTSeMf1WDXX9CUlD
/UmbEX3COcHZtKYR5utRSlZ4k2SPogvZdA2yFr6bkaoWGzXWW8/p0c3F1T4d0nQ7znq01yW1fEtn
nw2IlX4D69e4ZluoR/w1xyep778rlZ98AwHEViJvlYsdOMmV3am5Eg25Of7qK0t6jPwiOc1Nm7ri
AsSAj/YC3Cv66YIoHYLtI1+FuEjqvxSlo6EzOqZeWg6O1+hS+QWT6fUk1/5WTRtIlA4JC6k9DnFF
lL0j7LXm6RLvlcSSYRPzkRFjk1flGMnV2uch5itB/ihaFTPqXZM3f08UQ8kBuYPF6G2qmv/hCpzX
xXY6+Rnrh2jrq4SsRLHKa/kKeW9369uOMJERxS+2fqP9ELNZpSV52Mkaa97ClWdVGvWnTDuKtltN
DuY/A9t1u1VbavMD7yyYiix3rqW8XyGXAUGmYdEk8vh5z0v0LyYt5Yn76ApZP2l6/nnPg2lfAc7m
t3te/h22sPiLjbhqaoDVni2LnPFygeUg7pvI6nC7r/92z2LQ2Ej/cc9BUiNNT4bp2ubjdpASw+tq
Z1+ShYJt1ZVAGKSerYU4ndKuBqBJ9L+MLGPniBZbKuDl5SkGZreeLfSF2LAD/MkWBMQyxwB2eOtH
9nuihVgmizoZIc3wJE5vtWWvyitAZX4uJW4YsQBoyXPcVDAXavTM2IKkzzAM0+cqw3txcB5FB9Lj
2kaGNLQRxVJO1CcGi45iCF5XtjuEQ74VdY1NWrSL1ph+TvuiT9efw5i3CVsQKF2FwrTap89yYLTX
STG9e4+smjr+zK7Yibm6uXXOfCJYz1dleRT9xNA6GDEek8dmL+ryUR5Okx5/zNXc7W2tSl1imLGn
t6NxkJM8OwdjzU59dP283NtJgZGTnGerNCynn+G8TXOr+TWl8w/eoNU3uyCMHtd+DvoZibe50Xmx
VNvgcfRRTMl7NfuqKjZZUQYBDeVNp1W/xYaG5Hw7Z0/iyuNUGIc4Hs09InheaZsI6aizdWzj8Kc2
qBUJQQkZR9M2zhGrxlYvAwXeGObQU1I5a9knuy81m0pHgiIFT/DNDuQLYtFLoo+ojT3yIcekxMNI
Lf6SuuBHhYfpF3OUk7U+TP5zgxKji+GADMFh/rw2fPXy8Md1oy6wH0H+QxALw+ENPCxUXoXc+f+6
HmbUMNeKptw6U4lWNzrf2xq1C9dPMYvJe4UN99Qr36CgrfxebT6cBlJ5iD7aTiaW8ebo5qHKlllr
R1nbM5Y+2tgr1zxKyFqIkcQi/bCann1HKQ8WtskbMSDLvVmN7a+QKFKsYIZmDyDdfpkd80G0z2ac
kw6thktYEoiGx4ez93KlzAmQtNKtF3527X6Uw2RbqbX/1a+3t4Ga3W/Ubi4OikyECzu7L7cbAR+6
knI+uIQXgrNKpmJdLBMC0TkUUZe/zXY47VRIz9us7bqPpJxWooOkwUTDpS47IjNUPTk2NkviUo0B
Tblh1/AQkO0/mWg9uqJBMpqtw1PzvbM13bMR5fTCZJTeC51vfrkmYm6VO4d2SrISbAtuwNXt4yqw
EF+B7AieTAkvFn+xyxUj6hhsC4Gkj3Y2A2+cy3qH38b0Nhc4iiwfdJKhIIDUY3Y2Z8kBbBarq5kl
6ZW0zGs14VURkTnfFUGCQdYtxUue10AlgHiWSZJukTwRDUpgPUsjNpTLalpLsfFULgc7ZW9XabG0
Ectn5PQ02D9Cc2xuC2qZRbNXoHCzFoNErx6c6sR28ixK5tg5+EsMLMNFoXpsc5UDXKGVBf7jNdUl
6TEJyqPi98H7aBV8ONAab7HIulYA9MjZuBGtZhakrkSSai+Cj2Amf6WlLV9EaZlRBS/wmi8zIsSG
hDjxS6Piun/TotMQZ0XoDydQlvapM3p2p301qrvB6q7q0gCrC7rUb83SWO546Jv7uYxxawOBZJ98
Q/37dApN/GTm8a9A+TroAbLWXZ8RBHO0ZB1aYbu2WSO9SpP1ZI3xoKf2tnZpYFY8zbUcnrVMvn52
ziVSW2OXubeySrwQLmLV4umyTNbkOG7K8WMaOekTSWAC/qHzszNT2tTOzjZq2/BvJi7U6MWPrmyV
DZhreQOyV0Nzyozf00AyN5nkFFi4UKwGxMf9MClPojhq6g60Fbuowjee87ncFFOevAdhTSZjsa9i
I5284wtge7Xsf7bG6Zi4aBNNe9Hay9Y3vQjrqxgqBZtZk8Hmp1X5QPDlVVwny/XqIG4qW+aHHP3v
NyVaM6KP4qYktCzZLCSV50+zfBJ4xhuycSnmpHpXPm8yN1q86HIjzP+GgQwknwD70skStPn7RLdO
Ys5o6WRk2exWbbDhlX4NACd+BvEwv2rgupMWHqwoyUPBFg3dcVGyFW2vzXJyK6XldNKCYngQbX7r
XFGmsq+ipAbyc4WI4q0EfvC9Gy3lItryIPuuhEZ008eW8VJfRGiH8+0Scp0uhsP+SahgIyVar3Jn
Avqw3JzfFbDzldQ+itacdX6lZDp5GtGK0zm/qRRMaRfIr6blpOtMPrdmnezx9i1eZtOKvUSSFVcU
g1Ruz3btf7FkM+K/GEfOYEJXSzTKLZcqtMY55I1UvIxJX2zzmBC9aB18LTs1E0+029gWRRA7fRFd
sxxRbgL1bNyXi4bd0G/wNkjJMzORg9bAAZx7Wg/NJdUQ0U+TTHHJJDcXo8LRFvgJp3EImmDCm2B7
q6xCh6aqUR7irNf3hB4mzM+WOWQgD5mWfamHcD/OoLGRAcyfFWfILlUUXmTM7gtgkTMvbIqGcc7S
akRNe/QnsFV+VhXPog5Lp69GpgI5WqoiZ8AefXkRmsQEkwI+Xy0anr6MHxVAQn6IjaEoihFquQ2T
Xn4SNUrIXm8y0mQr2sIpGR4Ig9y6ix7DiLVzVxJJEkWbsCcS9f3TbI1fEYVpT6K6lQDw8Q/aH0Qx
aCodTg3AeFEUh6FWX7Q2Tc/iSs4MkSBi9YKcw42Kg2y4uEy4/KOkD4M+yhtN7voNT5pqm7eF5YqB
faFIT8PP21/bVM7sTtCqAaAxyxxr6jVJY08Np/xZdDfyOV+r8qx+3r4d6LwDGe9OgrPSGmYkzPNg
jYcRGtaWpj0k1oJBluzDvUqcJaO1BbM2nkXpVoW1BGnDcfSgjn4OR9FeAyQ99Ws4/fuwHK1NqoPo
n8B7PvSxnd0OfmMv1gL+wekKBFWyBmG3ccw/+2lON2w7Cws7Jywjd0gC5awY+GqBecvcZEzDH/5e
hJnv7bLe/9d2MZ6lOePlLy22ZLkstyJFdOxaWOjCB/xeFHIx9yIkGYRWls4Q8ujM9vv13irGNgAQ
3dqRx71NBuvaaMovkRI27RAxsro2PZESZtd2npDcf2rZhYpefmy9TgPKvEE2ONubW5CqvPZd1D46
ulM9plr6JjAfZRzYW6ssnW3H0klKdjWZEAih0xbeXVEqlersFPLakiRRWIJ3+buLUJNKxrByEX0Z
N9NQJNPKcvIHFP7ivYAC3eoEIMgc28a92Zjhbg0UohzR+jZlmw8NyeBw1gGn5lBEULjTXkUrZlpY
+eJgkCZDsB0D4nSlNKAbqaiFfA4TZ6OQHXvQlsOEzsNDkJXfJ7VODqIk6u1O/Rwq6sRBNqXRnXhp
uxoaqr4RMszHyWr6FyPpmk1bhc12WIq6pFh7Mw6itWgt9Ni5VrV+EI2iqux719Fk5VGUcIZBiHbK
iiNu47/PJivbKKjNRzyh2ycpOXdqPjwqi9H3kJFCd/xWXok2UWcGEoZN0UBAaOkv6pzk3Nadeurj
7HIfaE6jvBLFPwZquUFanEEwnwbCFPPnlcSAOMv9XaHadnrJ2ScgL6AQwgqsnSTl6jH3B/M/ztjh
bxXLB+fUEj0ikkaUYsHbAw8Yqt44iVI3SsYRC4hvoiQOgNundYynt6dlA5LUvR089cRTl8FiGj9q
peXXHbl9k6AvvczYhoZxGgYpfDJD4EBpjtvh/KaKPylGwNnVQ9NG7JOPTxziuj6mmiadRWkaYIyO
g/ImSrU19Ke6sGcvJXN2ioIQ78TlkPxzZkRO57VJ9SF6pEr12UMUpzRdG3oZY8Cnt4itQneZMWdd
OehCX4Yqda7y0pAtDYUObBPpUwjpxeBcodV+joDX+WsuVYgpRrrvF4iCpsz6o47O46w2T9kCU7B4
tO+akjCK6CDqhkX2RgL1eRvUFJL+aDnb3Dqbxrg2EzUCFpzrF3EYnBHDMdxitz3WQbzQ0xDaC6R3
Wlp0mHqjRkhN9BOtwOheevzHdkJDKndMzD9M+ygkpBwFNfmVaBDlpVXygx+gG2Gah7jm5M6gPt/P
AmkK3XKpkwJa9cT5vfXebyyME7Yu38NhqD4IzpIO4eu/kHdVnyqykaK+xm2dsFlT7uQxqj5CXpOy
sTTf+o4ND2KTvHIv9ffhOX4sxxoQ8kOros0y41j0zosEUt/LWb3UiTNRJ1pFv6Gvwz9bbWf4HFvU
fr12hlD1pFmDDtaGyAGhOX8AgLIRVfd6cVaYbXDubL3xHCOZX/TUP0vYUfy1nAAOHMQJ9ue3GqvG
s/Zmuu3zTXRxFx6kWnlIfd4hIvHNidPGmbGlsaeBAAnfqbkcRIM2q+HB+XuEzV96uZFeLCxKwHho
s6sWY+sNdqW88FVK3pAGuSuKaQOm1iBssxLFZkx4TWOnENSR2q01Sd0OQxyDHWKoA5ZvVfHLO0qt
pryIieu4IrC6FEOTiZ2cWLtPhBdF3Ml+QEprU4bqeHEWGkwyYoYpG4Hbw+8hle23uvaONhbifUlW
rhUn1d8lMydaK+UVjK5Ke6/L5mMytPQhIP758i+DJGWS3bxQzXOOgbQkxQl7JTcIwBfyi3EjcTLM
LiuWuTM109hmkpp7E2hm4uMsvqKoNTpvVsviK4otzqHrOQurx2lK9YOaOtIawaPpi4w80LrvjOxE
yKV/V5RzruMOIHqFpS5BrHLGL46NPC3SRtlJ6yXRSwz+t16aBOshV8yQaEjSv+vSWcxQtt3nZUXx
j8vSq0mHYltJg+KSP8wu90OsoXxWyud7Taawjq/AZK3r2ihPogEfjfwCzbs7yUjYfskzfsusM6/4
YZm7bKqMbULm80tfN266YJZiC7n+oGztU4zm6XXsMfe+gZkY6ddx8ppW7edIxc9uI0WH9J+RlZpp
t5EC7YSZ4uNUtLsIV4ZvTe6NSDP9qvFcXFVlb74a6FFsin6IznUlJcdaGtWtY5jFM5EWcltWr//o
5m4lRiXF9NGFc/TeEox3QZWFl1AntaoYxO+geyZPceOH6yBLq+/RYKNnQOYs8VlRpbL5MkdOhTpJ
E14RRuz3dl18sOnP3GrUiUVhMYSy0WR/ZcMJerSLfi2WHgn8ro88U6y1XxjRg9L66s62E3NXaApJ
IpDmGNIO44duFhi2sLZiRf/RsSB0iuFc/EopXnrA8usSN4yd4hTFi0yqCmKjM69LPSxfhmmQry2+
gPzuihfRwxjtXTBP6YOoMmunWce2He5F/znoDa/KlNQVrQTx2wtCYI/iUqLKDkcXU5nuUZTaUHNg
1uDYIeaOolramrgHI4LKzZiBVgD3LL+KvmOR1ZcsMuA2R5KGbUyUvRC6uvRpXnzVItDAOuI1h9q2
QZHO0Bcwhv86+RO6lZ3OPwWuFV9K+bvoLilgk0abjb0ookBgFe3wUWhdtcNDrtmKahw73VaPM1gD
mbov1LDaiEl7yTgU/BhfzLyFfKbpezBkyVNS6DjU6MCYG6vHianofZbCirWaaPJT2YIyCqceOlM+
JGszqLsdelUSCdKl/H8cfJtqudq/TqAE+F3GbYHOyKJN0MJhR7nhNVaQ3UKdx1iJ+lwZZ7cMBu3W
rc7H37q1dvp7N5PN0l5mn3yeImF+TRLxryhpnVVjKTgDtLP+LuMxm6N8/CbLTng1zSpczctDlP1B
7zmwEDaiaFYGeXgCBSdR9LXXPjDbt1Cr9cuYBQlpTCbrTQPabIeYX9yvTHL+P+Btu7KaE5wA2HSM
Fcf5qmv4pmESKD8hS9Jvx6SVjr5TdUdozPZWi0rpMZ6QNgthM381+u6iivFzguDRENV/lTlmDKPV
DmiR4rJb+k5+scqp2yPYPO1iv2mv2SShn4vpxhsJop9Z3Ie/AnlnqBr3USnqq53aI74r/PakhU4V
x5XigYHvDm0440va58YmQuXyRV4eFLy9j98ls0G1mZgYzoj9LtFkfzdJdeC2jaq95lFr78qKIIQo
TkDKdomUxLcidp7aTnWa5FYcAn6lGSZfrlzE+msqj2TLtTxnfaXYGvFI0SxunS3S1bsKy8Bbq1kH
7c4iInQbGxYW+7w0xFRvGVuaZE+aScHocLkriCwZBmlSf2vNDCiTnS2jt7i0Ok4Z7QJFmm6tqeNL
XtAr8q11TmPfI8UO7WCZubZIhGB+rd1aDQVPY0NFWltMFUay5sktiqGiyNqmeHPXQNBfxubjMHuq
4WMPslxX6dXRw6gMUtLU7Bu7bHf+lL/isjOOK/iEzVkc+Ho/z2LtajXzePqzh+gWQu5ckchLPVFs
Sux089DAHmgxSsx01T47cwvOqPSvLL6ahQyIGW2rAJlPUSn6iUNQxN+tCGSpKIlGU0JpscuGbbyM
v3eNU2JRaUwu7F4nzlpVflFzzDvvczd4kB7t0Dg0kc+KJ7r5MezSClUYV0ysZDx8VhE86Qw+8fF+
Mb/AaKOSioeEF/Lfrg9ZoUHOJ483ou/9Ypaa7A27KU/3+i6QsgMqzW/iyve5o1y11wTGlNsc1rNv
KZAiF2MRcZAiPEVCBz/oaeFP/V2dpqHRrkRZxRTin1ODVBpKJZDrNSlzZQAWp9up6NqWqbQKW5zn
RMt/ma5NI0/1A1ILyyWnZR4z6HgrEmV9kmzENBx1o8Q2ezMUX51BcfZVwH+5KJpGYvHeFBZn2XCC
txq3MlGvjLa2r2qZbSzgqy9KA+nJbIA7g3LWXzOiAaI+yZxxP4cjNDgxOQY05EjAFRIDYUOrkAoQ
h7KNnVO9HESxbY1qK/tQokXdUFUkqcnxlytZlXUiU7F1jq3WOidp43aONh9ZhHViY0uD6Vv9hsAX
60qSs88WHUWLEmFQuPQOl7H3enHm+MrnMFG8ja0D46AXqIt+r9LGmyZVOgFpSG09O4vDpEdIMy0H
cSbqIhJGLjjoev1HA6LaUO2WsaJzLPXeJJfF4Y960UMMJU3ub2u2y7cr/tvFxFildr4TQFwic4R+
08GftvJiBHi3mheW9KWwCkxN29mbgbypRfHeZ9ACeS070uCpjRWvDMWIsE6ug71VZqk3hEH6FvnJ
oyAKz40f82/R/t7DAYz+33v4UtW609wihOqglel0LcGrNshPqmxtdA1X2XuVlcbIANzL9xG1mnQ7
rajO9jKJqL91tibZcvsM7zaj69oHVNXRitLxphiJnTik+2prhwFTsaomo324VZZ54wHoWyRLqSuW
Q1On0YZ3bNkV09waFAunlATd6FleDIsWF6NRmuR1mvrd+l4X26Fl3cqFcCm6NykKwqErMVJU/tYu
yk2D6sMf0/1rx3G5A9EiDmJGU7E/6+5FfnUs7KKPneMYj4EHVCvXIeMyrspgKs8jvoNkdopKPlZw
U2QtpChaOr9ROzdoa1iEfMtbUWnW5mJ/MWmxm9SofGpD81RFMs8SNbL2tpMQLhnq5FG1v4g2UQPi
NN5ZRB7X9zrTwLEiyuGNKYlRP4VgBZ6KJ9FdHFLNYdsu29btGqJOD+UYeYyw2amFPeyUTAYDk2Xp
mWBcem6IfexC9A4qv1AG/ndtjqJF9AHL2YLH7lEsXnqLBliCyrboNcSxslQ9FEbSNy9+hrWtUWH6
5tjBc2ZE44eSgVmvjawlD11hv5YGACRyvN6nCvo4G8fgAclIrAgluIYJr86rIdOnv6CUryGhDMEq
7QawRpoDZkmHOp9G3Yvkk8TrtRqRCguRaTlN4r207LvgLhUbbZzGl7IBTB6ZaMgrdrK/zYSlJ8EV
H2nDjp9fmuUXf86QC23Lo2ao5HGtKS3JDv1dFmfi0ERNsdMbDVmjIDib/xwIrcHyHnmsZZGterLd
fIjGe/0ffeexChds27/OcR8aJnZ/wH1uI+a+14uze91c2tEpQiB6uYM/rnSvEzeTzIgM2/jt/dPV
zvXIq8wcSanAaM5IoGLJbgXadrSzZlPHM/j97NGxoCxKRWu/lLn6UGI0dJVJpL40nTKvZqtNj/2Q
OS+z3zUucReLz4BWvRnMrcb2f6MuRWdxjZ0lIDhiprivFRxSwm+i0UAU58nn58Ke+1QnRonhWMBP
HZdxjv4i3EoGCiyDKItTBMGHA4jWhfcxOq+Zj6N1Og4XUYK0+Jzl8nC9lUKdwJY9PtxKprXL5kJ+
FCUnIUJiwpDPNesd/DkE2aGdr+KgAoTd5L4mA1GgLq/0z4YaRCXmIra9aWWjM+GyLy3Ih6wCnlC7
+wwVjPhrHIRenkbYrv8zMzRwZ5NroC8d7CahO2X6BpUt86EFdPOgF1a8m3QLZllfAi1ZDhpRkXOG
ybrq8zbCrpS6Tgs8rZ5HtqeURN840tVVbUYQszGyeeiwB4ql8SRH0+BmRLa+ozdTKeb3Gk05V04y
9aRJpXWZetJqoqGCV41DpfzRDwZsxbn9CSHL9qamLQ4ZtgTI3d1PY+DZB9K6zbyOA7U4tIqJS9Uo
+XvMC4g5p92DadTlS9gDA2eFr/cE98qXjA2OV2P67IrWDHLhuR6yN4LRabvuhnlld1HzVC5JVfRU
5pVh4VfYBw7y9zCkMNDocvnQKP58OyT58HvxuzSbGZK2UnAkKgQvZTnz5yL8rSga/qhLl36lnWO2
KoYoc7vh2WLsauBAYxiS8ZiycGOFcg3/M4ofFaOGCVM11femN1+cUdZekm7Ud4ml+9u07P13CRrB
CJTmezUjrpn3U3uJ5Uw7j2Q711U95tcxCuXGCwKYaDkoL5QfBn+vNAmuiI3qP6jLgbem6jIsRLaY
cP8GDCyb9GbAH4VG0Y0l+ifh6/gg5hCH0IwAgQdbiO7g0kJ9xsUb0T5dm75qZYmmJIl0/I+62It6
EOEIYoaXGMWCS1GFqJs2vkkkguK9IVyKmd4CfdKwG7o3SKZRnSWAm1aVoxGbN9YXLfBRFQ5r62hC
oX0fuu/mUu3jdrTvluAgWYJqBYI52ClyJqH1NEj4gJrSCZqsvhmCjMTP0iDqRKuh8JqLLDl9gMNW
a9T2VlI2W1enBSFuW3r0XZ7Sp6aqpJcSaNeumXV1m1a59CU3pLXoMOEl7XZVop/ESD8HqiNMRjDU
eMoUmfzup+lBa6Ssdol2jU1DvRKRHLZBJuGV8U+dOKvjsFov4Yzt5Ew9HELejPpptPnHZKw4GHWq
XpziRRS0ggfEKgP0tx8L6y+rnrpkw7473egw+Nz7qGoZH2hlv2om3/JEg7gVH+wDZjUBcuqL/7MF
6VzqmvBtwt382pdKsCKhT8C5nifPqhprI7rZPikCU3dYd5fW//coo4+q1w6bIUlT+wdkePoH2AiI
Wmg4ApNJOt3ruygnUTzPNq+DdBMNSSrLJ0KsezFI1PP3Im/QDkuIy9KuZLuJsA+2+S4b8hchHxM7
Hgx766cUNAjVK3b5ZjWS6fYO+DotCNt9gzfSDmSWdjXK5nM0n+gX0MO/tKD7yXTB+aZoJ7TurEWE
JTTwK4p8rCvvIniioe3Ha54msqumCmDgxj5PCvphQnsp7lUvkCP7LEqifqkSvZw59L1b4lfNCwB/
uhk+l5PqP0rZEyBhKC/LYcZ8yI2rMdqKInDRxTC4mrwqnpFwtLtTo7TT1ZgzJBvJuq+hVM170RhZ
47TFbzjfiFacXcdjluM4I1rrDO2qCRyXaBRVMC2A2urTVZQMnxiD35x8Xm9y1V2cldPFOKIHUOqm
ANLXonh3Zr5ZuojyuPRpKqldC/dm2bJHuNHK9GzbCFSqEpadbHnnZwlWDy8T4+u0lESVrKpvCKKm
Z9G/4V/WwxCdVWfpYQMjeuxDnQA+kzmQKZCTACmmYhijRheMoNgCjjx9yvRxkk12j3p0Ji8lu9zQ
8IiAm8rGdsVz83Gs+xJwpZqsp2zCWU7q0cPvvgSt4TwkB5OHzaMFtzudJrKtaWZ5OtH1rW055lYv
0i9lXEqA9E1pHZKe3JGO3SN5Gz06Pg93BY7iV5tAt96iRayouoaagz5exJlkADeqSqQKVZOvNZaG
DKPycpH3ddbEn1ilCcUSOWNJHmQfX9/G1127UIniJguSfGeNj5Oz7IgcRGwDro/Yw1QcNLWe169q
BMsboYgDv/9xBYztR4GY3FMpa8E+sLMPpw++hXHgeH6kOLvEl4ht8TrMKhnxXzS/GtGUeuaCZrCb
cR/XJX8rSjF2hCGvbqwmhJMeSpiI27B7UBMf9HmlvHSa8tVRVHslgwhz9c4n2ilZq1ojQSRPAH+G
oFv3A78eogQ57kotBlWoY8gPjiMj9E2eELP5EAIQiYgNoGcL4mk5Ni6Zjs0wdKzLchofR2CLq7Bo
zx3h+ICI/V+JkSOmWmntJiiUalu2UrYadACmatqvUVAE6BR9KGY3f2urzsOpb9/MxlUra/noNGBb
WZz6jRPV+UqJpl9+963O0Rnm3fcnos98Fs0Henpe7OTvfQaYRC07qLjFkwpabTXU2Kir0nuQJ2uj
rlhWqhajrVD/luZfULjaanwyuYM93Gg1P2W2Ca6hv8EGqA5Ajnk7wdZkpcc9IQNJGtbqnKcArIyv
aqTOAL7ZUzpREa7p8AGZdFPmLLBThq1SVSaXyARZPQfk7YwENf6x6DzQot+kIc9fOv9XhVisBwnt
VSI6yj5hvpQjAaQsWqSVxpTFY7ZcWVEv4DH5S+YK/SHCC0Akh59pHNQXZdKw/Upfur5XXjXr0IOg
XEt++KLAC3ELlA3ckWcAEU99j5H2RZ/HQxHKeE4l2WVocTdSoMhs5oQvg0Rv70XgSQ9RsHeqdmOp
2AT6RY0ZjD48dkpUs/lsKy8ykdfr++4B6Ier19MAClk/KIUtreQoykDadc/WXJCwnIrZ7fy8PoTx
sK87sLmICpGaBb4udfJuGOCYFXoO8BVcFwLtZPsjC7OQkjRR2+GL1uM/EPnmxbaAOeMPE3aV6bVd
hEpkJK9NEJAh0gu7eYbHoGN2s1L8XDnwWm6vh05i6+7Xe2LYK71qJ1Ac8iF2QvjhVRWpm2qqmkOX
IBF+FacVvLd09VvbrMpU5IXZe43c7YuSQBfoSEaJWRTRfJsgwA0n9tVVNs6DB9kjh+2s1ytMzUd0
NObmEDqRujU6+SqrZXUASD7zC4tsjEF4P3abCZBJp04/WatMaDKz89iEi246O4MVq19wMFXEFfJg
7ZcWbkup/dcTzkUfsc0LHLby0SpXv6um9Rz63Uolp7cP4KpurLj/UTZ8PaEzP5S6iVRtiUoxGfgi
X+Sge+dap0mEUi4Wo2b4kkdztUk7gMh19zOzEkIYLRSgCAWnzSxF9rWv/X0229Kzj5StP0VHRete
c6MttnFZfrR5Km0sv+HLQ8IQnZv+LJthTwqfRLXSFM9N1H8Nar1Fsy8yvcQkoVIO3dbv63zN/SbH
LBs9J+IDycrMWamZ0Z+rgg9LScOXbCCvr1a8uvihl8TZdiagvDPD5pRlBSI2SfE6lPI6XFxQcGTE
EAl3MDKaybYt/FNdoiqR8GOUlf6h9JUvkWoRqmnqo8z7xrqb+34Dc9E4SKoUErNP9H0aInJRt9Wv
UCmKFe7Lmlz/Qo8mXo36/7B1XsttK10WfiJUIYdbgGAWJYqSbJ8blNNBI6dGfPr5AP0zmpqamy52
A6Rpiuyw9gopIdxdTjRofJeloR3xom3j3trh9Vs53UPNxUdjqonvGRNHX7e4JY4d71tjxEk3hpva
esVJ19gkZG72Xbbe4veZOwdOd61l7rv2bPvCK4k2L2p3X1HuufVQFtu4k7fS6kFzsSPBNgwdlhQq
7otd/w6mn/pisL4bVYwiC8jpWajecczxPHG7c6XMfz0HpyfL+2GNBUGXxngqqTz5iaBczOI8BbMF
na/SPTcAhp6OnLxyqmvYIOdFc0lHyRzsTuaemAjd79dMSyPXPhB0T3BX26s5u94urQdSIjLEqWJM
L1szCCu9UB295EVrIx22C2i8w8PNEFiALPmFrfi9bP9NDevDGuffrS6pgSXmFTL2pUaF6MzgiKbt
Njt8EL51xGqGTpm/YaBt3SaWe1+2eXus4654KWZ4eErS30W/+GZf5GHBpm6nI8zC/ikly0ob4dIW
dtBrZAg3ujDIO3WzY1u48ZUAlujYjUZyWbzCOkXs1M4iybRzOhooNJNyuVRpNh5L7H6vUMONgybE
/DQkRcxmFlkr9JhmP4xEAFJr0sI6zZyXQsZJGLdPTY+sxxQ2xVSiDvHOYEtcNiT6JdjcBisLMpCZ
St3chBJvCWG92YZHMN4imveuOw6KjbN+mbrvkqJ90DpWj698gptuDw3ImAkfwgxe/bY0nJy0Zqi+
Kw01US+T06m2TGuH5LXzJdPl98lC6UP0vP0dWbGEnAz3AZ4q+Xa9ML6zgJEhiFTr+2T3PWm1QiVF
0iIpAlzke4whis+0Pn4HT+fAljXDd82LBr+AJfXdszqwxcVtv8cVUwSOfc13JGQT9tGYmcWKcSZa
T7/htOgBSDjRbuumYtFvpYKKaEq+LzKrA3RJJpzuWO4bc2KRNc1zYnMmjmJzuBEGP946/q+XyW33
EM44K7MA7WqvQGqZO9YTe20QJe9FWVrlTWZ8ZKMZDDbvEouhDNPqacQNGFOYPsasd0lw84EaBe03
JivOnkwtsKGM71VV6YgI6X66Q06JGW8QNP7Vg5rOvB/wE9nBFLIDcp8Mf9CIA2is0fFnkRlhBgTs
G9Zw0KvMI307HfdLfRuyZj72XRrdFv4vSmpf4Sy+50kkXgBSez/nEMF2Q1GfMf3Gu65cXmxzZsGu
2jkASIBdh0c1hSlOsuqQ9gFiBrk31rjPvkwDFPHZsz321clbyBTFxJC0kXr5p+orEjWq5dCQPxfO
tfcBOXjXt2OK8IXff7TA+J0bV/BfseGGEK0rF9jajh1GWRL7UQ7Q2rX44Age7tMUyZCIcLPSxvzF
VrKbvk7dcQ5wZRd9u+txyVRwHGPhFggfAARwHY2soPcKh3yrikIky4NMI/t1rD1AdavYd71R+2MF
qFF5sbvLiDrzOyrLYZfU9m522+GMUYf9lAqNcPhsgbfQAZdpJhNqyRb62anSa2k0kHSN64wJWzhY
c3pB29Ec2PhbvLNnHMKao4ZjhlC66CL5qWIOVf82naUnckxYxwErmiRJgZBnRwuljKpDFYs8MNP3
ztaal3iedB9E7R9mbyrMo5jPpeUP81D7SRcrz3bd9bfJnhS/pFz/1IlRBLgT8x9XvXNCyERZAfNk
sn0B7Ybc0EP8qVq8FkuLqGhH0/Bgx93Rx37VVbXshrxxz1diusmOaiOBgd45jlyyQQv3CcvywxAr
uT+46rMJoBMa9jz7mlTO0qvehbCdaymVv+3EH2qyNOPJrJsy7ObsT2fA32mxzyYj5qXq2/SaD+Pk
K+ns+BN++pJ1H1cIlhXVLs5EVkfhHJGTIwaU0n0UES+GdYdwlL/mZI4XM4K+NdVJkPSTFXSC70lf
68VZEQMSUANgdJ6qkzsPZGC4VXPFc+ymthypDKgiBuF/OuESkGXZkYnCvrSTR3bJxOZJa4fugMg2
TCYFyVojlmNh5R3UyvpNdtVdUSG8YSXdHZyu+6GJXA+MVjP5heX8+DzzeeknVHJLfHJj8nlWTLQf
kizE+JgdfKzNO5XTR+0l4oxGSaV6tfzTdQZcObYFO34UaChIFA+WaSJnp/d+5FFp+tIZwDqwaZpy
XJA7+5lS6XSbIBniWdTtczf+cDCrCSdPJ7dT5OEyxTaH4YEPaBjE3o4jNRRO/kH0zbRrgMxCzEXV
ME9gE1ZKjNGKXl/LCT+sLmKJKmzT8J3Iy/dKOjiBLFIZiCg5gMHl5wyTWVvV7Qt7/CuxjhLD7vTF
0DTlUPND8qP5JYfAMRapuHecZ2OLQrPhUjcR6Epk03FiVVudnT4nu9qIp0NR29ouhWDjCxfj1PQ5
FpPF9qYbggKG5M5ysnviiYttuW0oMYOlbl2o+wE53nFxVA/FLyYnzOFIaYas2PdYnC+9XWHnlZI6
gHP4PprVsHPc1keunO8jz2ImiUQc4vL0Q8N3J2z6bnxoBbBQgfqm0XVCrTyPdE4D468mSqcdMYcP
/lQuGIv7E/gz3wuFTIfZ2Dk5HJkYUA62vtOS3dFiaKdHBTSfSXwk4DPoXAMFbiCkdtkGA1uKfWPh
1d3gBAE7vJKvTY6Ey6AQ6FHzbycY9Plkzr7KTtrsCcFi/vmFzcJ4EWl+V6JmCQZVi55EZ/ywTerw
y1Cf0z4Tp3JmujYV6FwV1YzauTicMpGeXkiZ3WnkrQVNo+GIVEVI5yJ4Sll3lnoJyWvKcS+MGz/C
SvSgKpxZhsZqPxtrgQVhVgUhQLZ1j7xs2aPRJPYhQ5DaLwon9alIIQJ4zYlwx/48jWI4b4++mtg2
+3ORQp1CU8NK7QC3w28/zGXuHvjj1mcjV+uzDd61l0t1m7G1PWOJtJzTgkObhy4p2F7NlRQD+nw6
NBQYsaG5gF64PlD/TWhee86a8qN1CwCU0hzb45IUHJE9VM1uPmPA28/n0ehx7XY6Ul9trSh8y8Kd
RS/N06Cs0W/1YZqX8swqUnIImqLQ6qsPO4EVIIe44vWBWjoSZQuzCpSkSjhLudF5a9i+sg9NspsF
7L6PFLU9L32LX9ZoHVqmw3OrZnAXE7alftNWb2kmf3ey7D8/q+3R9jEli4XL9xwtLk4wvThEa+7i
ds7YHrlrdw2h4++9a+ty4k3T2FM0nu34HVFTzUQXapjac7qgKus56YdRxqUWdGqTnaRcKLgvO23M
7pripeS28x+j+GZp9eoEwQ6+66IoYJJa30DzPFTdLVOYLjCLDZJsjgo/UaPosOTNcewajBVK8v/S
5DRKdIkKmzVosJNx3t4BZh7UhZ3lnbJdTTKD4S7B9rDTkprjb2T4iYREiVUI8u+3qvQ4Wo0meA3R
S2eIDvpZoDEPagcdW/PLXfJf4C4un2yEh9ygWy6nY/qkPRH4mYjT9req9ak6t2uzdbfGxMyDr/n6
p/z/LkdErv+vu0fH6/bzKAAXy4NWjwGxwj84nPRBZ+IKF9qKicFImR2HpvAo6nBDXJN0XbkptuCz
33ot/EzhNFDuaAYYf/v5jyA9gQrgpCnyGuV9csqVAuPy555AvH2fDPcyqq8Z88AZP2iywOriJ3Zy
MUB5h0yrJ0110Z87XNCBwxU3dLJW8SFGU06I0+U1aoqSuXsp9toY3x2qYlHxIGH8vVVd4zCsMIFq
WcV5irGJbFv9MmuEuBwQIjiPvuU37A0ufMmievM2GSRG+2WMkHIYT0plZ/x03PkmZgzZLEfp2DWB
M3qYNzRDfo5UgQO1VNhWIca68NGc8IJRLH+h6uwrEyQt19D9zIvNB45HZV1nZ69a/vDHJokF0urJ
HEtSJPVU7hJKZPoovdsoFuMAqFyjGgtSjhA7q+2qZ7VA1DhwjApEXqd+n8fVs5VSccbICnv68oDQ
ftlRhfG4C2tjY8LDlTQX3V2y77D+20tUpmZA+G+565SluWYYZxhapXzUTLN7Z2rdU04Cz52USGrS
1iJ/T5k4OIskZV2aD8cR1YGfQHmMwNE/qjLCMSFVfvaRWQcYsQ4wRkV+U1TOPZ03hHWeiJ9xnbyD
JAVkTZs/hljcMUR1/hYCPI11QS8V+zmP2L6Ucdr4rUpAmdnZv0DmXbAA5ihHlf0RsOSV0iAal75B
aAVasqviLjvpeKvvnMJcjriYLoeF0sEOlqaxWxTZhWwfd1U9pge1WfEOD0SqBGmVordvEP0J5hPD
a4mexEir5Eek1DZKcIoJ+iOr1WoVryShatjLazeqP2SnfS9H2eDDjWCSaj91GFJJUjf18AEayx3u
wtldpFmBuDWbmaRCORf5pSnq8WKt6N0M1Xc02uboDa3yTshzKDwDSBXF3i7q83CK0/gdpuAvQaTS
k9nqypuhWgpBEeoYun0Bs9Gqkn3eTu6PFvy69Vy49V00XwA+411uYqc0UEE+4j2/c/Es/9l5oxE4
maM9cwIwTm2ddIcO7dkjMSWqdyrhf1uMci0v/dMSvct+WjPuXpXXa8qGefSMQdyNJgLaUET5O6//
YiuQUCNNan9pbe8B2zjax4mDYLhZSJNasuUZiOHPrMvTMgv5GDvp3nuMLZISPjORyu0Bz2umo63+
nfNmz1vNO6OWlvtf/c/L253b4Nbfmu32r2d/jf2/L7Fdtpdom+cxK1NOMcgn6o81vvfzYTUS7Lv1
t0fbejMkKjdt/f/18Ov61+3b2Nb8n7HtdbaxWZPlzlDryedsl+P9VpY1i+r6UHXYwgCn/veoMZhs
CNbruQJlNyR57D/9z6d+tmKmDKhYyj7ORHPemnpdZkezwnxs65vd/N99fJrZRQ7ptZr1+NXSVH4O
bmEEkIji122sLmxm99QcD9vY1qho09VkjK6fQ4WdvcRMY19PkmQUnkx86z/Htgtlt7TUd1av4/XF
P8dSpVvD6tXT1xgnzgDbduO5MnMtTNw6Plg1ptqV0lg3tTbVW1R4CUvfJH+2rvZRQER+6KoynZdI
FKFN1M69mheOT/HsY/FW/UhgXBxSog6PFEZQLaNOJE5up+nesBvaHCwlKp/sauiuZpofXNbYC5mV
bJGWLD+hHDtkHPkvJZatB8xd3ss2d27ID9VQ4djFtBLbT6OcUnb46lM2yTNmKMWFnFpBeAxEblhU
S2h4mk28R4F/XLX8FA62k3zQ3gNA/6mUrfoDv7VyJ0a7DNVFe6Hc3HPE7LFprLIp6HA3PJhtRaVH
xZBJ0xHKsfXeZcOgvjfOCGFUZquaAiQpJwmJsKXY+J7Wf4yu7zgpQ2jsY+tjGc16V6Cde80TTArq
qfoFlj9ftqE21vublxenrbc1CIXjfYf0e7fdv43JXn/3rKG9br0hqRYqTNOTlLMHT02KXVVk42sp
ohIZbDKGSjyOr9tYUrHZhRx123oe+ZOXpCn+YkPznxuWCatqUEk4KOtrbE2h/5uMlrhvL+PVS3JS
Cenzv24YeoINTKXNT9tYw+/2KpXo5nXU8Odqh19i/KIthUpcZTbvHTde4Qmm7W0stpJ7UVJB3Yas
aoB1m1e/t3l9G0rGZQ7UWtMPWzedu+p1BhX/fIWSsGcdotLGed1IrtBBX9I6dY5px/yKZct/k24/
b+kW9uda9O1r/P/eB8RfQoc09P32el83DlrymKjGcbIpxgAHp+oJy0DzZEyrf06TTP42tjVDpVZP
cm3iVIHOqc/L6vmENOd/LnzdrGWLc6x19eVraHs051H19DXmpsVf1WvZ/bSJ57ttlz5VOiVjQSzt
56OvMVuRkAha77zdoVBh+rytjJv8qOiQYaSO63ham8R+qIV8jwGCwog9w37raqIq8P3v0V07Vvcu
omgl+axY4XpzMorimAoBqXrtjqKvycaFZ4JVE2cvYb8bXg6/rTJBmNeuSVH9qHcw9+XY2+9T2Y5H
obBj267mU5cdZVvPu9hEKz9I2zlHLZsSOwOdUxVNYJKW22/OUHIE88TH1rMKLXusdYKtl7iR/WaY
Fi5JsrhvQ1Ufs5so6uW6dWFMmQFphT8afB52+tR4b1YyKFiCJUpoeZ77prE1Oqolm7qtW2H1gv8a
m5ztZoPp4gUFw2W7GMHoePum87UegnE2+F3V9Yu6vmgm2e5Kzyuv240E8LKnm3sygIjo87exkZUn
FB0uVB7ney+pB0Q0LHnTtrBta5OrOxFw51rGkQNykcCw9eXo5N1eOEMO9zNODiVuIW/xeK/rtth7
ChHI+bj6Xo72A5DAovir9WEFK+tdyQbQqVz91scZq/tcFu+WNs3s85nliEfJ2YsbzmVJkDvjI5q/
D8pEscWLPrCDJmxiwvzZ683D1mvqsX1zjBOzYxLapDY6sILOjq57yLcyrKjLSLx3E0hW3lCSQkaj
H7UydgJBTWBF+ZxggOkSJrnZ74GxVmzMZTtfPObeKANTL+Kjp+8wH3Vf7DX5ZGv0/GiYyrNRtt96
XSF0xm3mZ940NhzVBF6dc3ZRDGSRKcXjILZrpIY6HoK4ZlU/ZTm8RFGjvpHZtzFu/Nb0okcBrpU1
7NVVpeHzmTXYRWuzPRLrHsOuzKe4jPPPIW2KkjPh8q9pl/+ubdc4dgQ23ISFP9zMFvdSNMV39t7d
b9cUt2EqtL8ESuwzr7M4LD138+KzIS+pYUsJXcLKfA9z5W/xyr8WZevHpEC8m2l3SiDy/tYKjOGU
l5zAjlfdri4485b7SgOnLZW0DN0xrSl6J9/Y9DWHwUXIIKQn8KfP5Is5VC1AgJ38bsVPNV7sg9dp
Kzu/dHezCkZYpqIiItoFtFVhxtqLfl/SsXwb+3RVF+bivHXzBr9RSBNXlPf2S9TP1KH6sUGrYUwv
SWuu+rK028MKTo9dg0eIpZRHgo3KIM3t9gjo14bmKivnZG68svXnn1+oQVKg2EGCClOFQj9FrdxP
dZkA3ti+qd/J13uNF2Ygg6l2H0d6Ra51CetL0ep33ZF41hbl3eK09j4srnaXnb7frmF96l160qL9
yf7TMzm/m8LxHkWNPb+tW++DZczkRRM3vF6bMIIDaya/c+2p+C2+NgPI/dobKBa/lmTObj38gOvX
zsv2Iqqtd1k1xMqWxWG71nuWenei9vjZq83mLsflZKqZiq2FfsyafLkVayPV8bKkUgeuoVf33bAf
XMXGy0i3b5OuOZx558IH0cEzYBs01iupxRozz8Wl0Fv7po4aV6NZLqGZJAOGtWt/u7Q1FDAJNBpu
W+fzpYqmsyiqVsCoxSiO41AAS3aCaDDXagWCIZzDtm61/gMUAWyevdKeqVpAJ6I7SZ27F1ddTr2Y
3z672xWtrYdzYmW3Ih++m1VanQoQr9swNP9pcMB0QhLUmuD/XBhVb3rSeStf90rD0Qy/m7TGh0CO
tcj6KokEDJr0FMMAM4qfjcyd9mJATKnlavzMLwmRgD0s83VN69nGtvtcQnCet67bmC8o7kAZ1ud/
jS9Nh31Rayv4MsYtW7lI24k5EihOacpUlhCMkViOeU0ReR1LTGZPjIBi6By2fCus8r2OGnHbep43
Ryu1kuzt9eIoU+WgjHbKQbrs31S71J9scj9gjEhIL9zRQEvlcPzYOqKlxoRf/XLdupqEyoEYLz9s
3Xou01M0ejCH12di41k8L2Py+Q9vQ7Y1B0mbx69bzypGINYRT5Stm5ByHtrmCkSvTxe2VZ/RYtj+
1s11x3ppkeBuve39yVg/5nbRvmzvvVh5XpOVKiRHru97JRbNulaHW7cmRp2vJnnyW9ezC2yQUoyg
1nu3V0ui4SWvgXgpLFNas7RSDZSma882xQKA5Llhrjar7qjaVIZiYi7fnama/TSOnZ8QiC8tj0hf
4/fUWcu/4BYfM0joj7pHLkJRXjxItGapZ2vok0ZZ32Bw5Me6sqOzNBZxiSIlOVKHLI8VJp7PepF+
5Niz/ZGz82rOJJM7bv2nLCqbcOFsOms18b1uCvsG7Cf5c6IQ34HgczDQYje95VOZwsSJ4wsl0kM6
LW/2Uho+dpzQN+rcfpJLXy1+0Wh8vfmlDnnxvDWKbefPoKFYZEc/HRwegyFDge6ODfW0uBkgXEE9
R0On4rHZo2Lx5HSBLL+c2q75RUCkcrK0Yn6z+oav3fSikXz+QcLY73JxAwr0OHfX0V7Y4m/TF9lz
kib41uaOskemr37UVqqxaZV7zdXtd2EfKInl34xlGfeGkqShq+SXWPF+s11Xz2ab/DWT6lc/CZPy
TuMcNRijVNlcIqIwGpvaNMeBCfGDJ4zsn5EiUT5bLlSkhmKlww87ayZvpwvKSw1EgNeqOoDIp5T8
iPeWZUr4C+7EVAm0b80Se0fLo/IJ8T0PG4E9pulAVhrhwnfdEF2tf1xU37ex1F4NtTsjRG98qlDx
Xq1AxCzsLgFeJvBelb156xjP0/SPTuKJca+k7R7nosf+cIKg3AbgjMpRU6iroWlq9mjndexBIuP8
G6qHestBwHb4K9m70i7XxNTlxPKIxaYd/2gKt30sOos2Q/qzQ+EecrcjQExpFHMS18lLf88l8YLT
iHcuoYL/Lshgaql75N7FXWANQt4p3moHq7HEObZKUPmkdndxqRofMD9/jVZa/2vigkkt6G/S9w3i
bwFYX9WYQ4yy91VM6k5k1I2vaqUlLw0sla23NY0ltT3CecCx9Y6tiWodpsvkXSLEKq/YqGjQ/tIj
3IgwJYvhedBM9TFTWg09nVr31rUwUrwVKV7w68UBduFjNBBjT/Zw3YYM1AcHJ7GbXedm2sMbDAnL
EwLR2tuGNMPC8E3m2Xl7wrr6nAxWZvYuybHSotXts+4fcwSl1Uzq+9arCi0OczciQme9OHGyoV4t
z1vP07X+kSg5DAEHS/ptTCcj5DR4pY2KhidsDZuSPT8NgjTXJ8SuModZk6mwEbiDXXX60utUH9aL
ytpMI8CfgmjgtN0B1D2eowoXqK+XjN38jPlq9vmei2SsgsSbH3MK3DFbmv7oIkLAylac80Kw0lUy
/deWNr7S7J1eHWG/5uOfmvTXNzDNYDasiWiS0nirp/q3yDCa2K4B0aoB5pTeEcao+WZrJPcpgzeG
272locfnhpiaYLs6qlR6CBq3DpH5wnpfQ4Zp5+LsCXYQSNGS163BHKUKmyyqwux/xvQ5IQi+8TDv
tvXkdY4nWF6Rh/e3echFYjzcqjce2aIw6cNpOW3dVPH6k7ZAD9lu0UbbeLCAzU6RfN5fkgcRTLi0
Hu316U3c7qG7Rxiio21rlN553Zos7ZjtunE6OXHqvEq80W9TqiAz1yGgVWaMOppEmsN2M4iguOMl
x5kmkmUA67cL+YCmEGLzf16v7f+tCiUKUfZDjCI25RUtnU6YW9d/drcxaba7VmM923rEdVaHpYFg
99nVI561FIcI4sbzNjQZC+W8PlWJ9WjixzY2L9FZK/lhbL1WKsNRWm3FHfyjWzPY83MNOeTpcwgV
JIlWo+cbTpm8OC4/c4l3lj3rpk9tl0qxMcavW+Op4qBWxnLbelPkdrekdQ+VnidZsHQrCtw2jr9d
rRJW+dzSgc66LN1/jRle9tdTVRa9oe7uWoKq7K9DiubUqa9bw/cIB4+BavXXWGSO722iTlccfdTX
IY7Sa6vZ379uyDin4LzRdYevMZe4Mjl9vmg3jBhWYCMUWJM9X/UkfZGTV9xYA4sbJfTzgAjivPWI
hLRVf3vo5eJVk6Y8/a+x7WlWV/1qZRTvtLopIPmUzn1r3BaU0EEQgEKdsVpVIOlSi2nHXYZG9dGm
Uf2Ishp4zUuTwzZWJCVYZQrFXJRVHcxNpPp896PTdrNpkEZa4VJsmNB/apU4rJxpNoz7pH20S/0q
AQqf8HttH1WGya0plChQkYOS9TBenN4c+AC4KKBP7SikwpTS7Pahzm363KXuabu4DZEzpgHed95J
m8f6NpvTxW7FwN9zNN47c6zP3tT2sILmuHhq4zos61BRx3rXdU6706x4gXgUESqvGM7TkCHRSIco
W+PHQnLcvnVGVKGHH65RPTxZQ4xju6AmhS7hV9Sne0tgeJBZnHQqdgBerTXHKbH/LG4Jg609qUOM
ckIRcLrVQd9J9iBBx+6j9MgX0gt/gSUcTImCkDRiNd+qffBjUNebcNBVZTzDmHjXWic5xCwIANwq
lHRIysOgX9QFrzmpKQbFBdRJrnLIJ/2DcxeTDeyFXW2ot6LPT8QuK9emr5HHDqN7KgYEcIbxnnZj
yvHP5ZwM27MYhPtYCks7z1S0wTskYKJR+UU5SzRTvjqRGYs7MeXbmTQArx4yXy6skRyGn9ThronO
e1lN+GZEDPbcmOgeY+Nqdqm6VwhG8avkY1mWNypCu0Rq9b6ypXsZCtJgAAJ4+NXMIw7wttFcMC37
BsNiIoVODvvaESSW6np0G8o/vIw4Y7di+Pg+j4FjGlRuK0W7FuxVC2tS70bOK49NsVwsDGdjAUmk
UJawynQ0eXN27LSxPbd91IYEJY67znHia+62y06V+rd4Ij8AxlQfxgsSDXWp7xb0j3ujm+9KmjTH
ArfGKzaJ8EpYU8K8c+S1ripQEn1Ev7VEQdzMwxUiwbFvMWSUbRaUbX3wisk7lcbc7HL2DRytTOEb
pGkF7dAfrWZlBMa9Fpqjne0hCP/CqunnGpt5NKmSB3xaQwAdrg9wZwPB43tjdwp0vUzKi0aLTwJ0
LbwkOLH3Bqu9YaO2UX81mT6jqzPbywjR4KSsgIfR3bcdtbZuq9mi8DXqqYPkAmOWMsMyIhml+q4X
PwdbueU5Ol/MUYI8vcNe/ndxjeZM/U1lJcxaPNfU81w12quJwsPka0+5127HDP6N0wRGKZJrXzbx
OZ7YYRQav99ZkMuT9zV2e+P67a0LICtnwJPCSd6JpGWDmYGh2k3bHoQ9/3JN1b1ObiYDoEApgEI/
yQ5kq1Fbsp1TPAgSIWLENFpJaFnVrkjJN4QAZTCmyZ+uqMmDTswja/mQwVjB3qrd84H+2+ZExEzA
8FQfCOWQjfUCMKL7KeyyXZR2D8/t0Ji5HelvqlGdRMs8mCpmsIxDF9Q9mEBbvuBpql6HJNGucm0c
k8BKBxFmXvpCj6PQ7GHqCU3nhKI4PXOv1YVxlrkBpKx9UsV/FCoPODEkOAoBZfwerLH+kNias2gf
+5IYO8dF06TH1EDUCXmqx/b4Ke4g8ix3TiQyoO7Z1OaNAO/CJw3gPU9VwT/vWCuFejcjLn6ePAD2
Vu9nqsLxK8YqLJ+ygaEUqT08fDO9TjAvfWKz2FVwKOwzFQ2PKQGvlzze297qPtsMf2I3KjAoM6A3
unoOicEsIR5GB7EQ1agjmPd7DSmT/DsiGkyg/YadB52vtR1QZ8c3S6kGGE1XoVr1MJR7hQAWTVWw
j8QvJo4jCgu1+5ib+XUSdncFaiyCpZ8xRSvkM+rlV5Dmzrfwkz95sw4LVI+sk2O7ZyUavLOSRe7Z
Wnk6Tdr/7FzvWidMs2anMI3lTXNccFiSmvhnhIh6aPr+H7IPDDTBdhwqdTY/jWQVXR3A42oVEMe5
/sgd9wL/YWaXPUV8guM/E6d20I0Y+lKahrrRR35XIaIo0gagQsYmVbfaOjZuU/lWZssD1PUKUpxn
QbphMdgjZj47JUUpvcJzC+vYR231LihPpe2yND3UszQPQ9t433PvDS1Tr8ro92K3OzTvrKXeSpFR
fifGEJRWEZ/1KSYfsVG7HSd17zhAPDtY8EDhnVCSUiIObz2Ce8eqAD1Uc8ee8cmbrPElH/Eocuhh
JpOF0ozfykKxL19NM1bOZ9dm53+yWyRixHzdrIi9ozda8BjdAqJn43n7KI68QHi4r2lMfQFHZl9X
Y36KkWlcljalbMru409e6mEZZ/OZhPpjj1HUXUvjv9aaEIVU54pv8fZl5HTGQrw2q3mOWU7aVTVb
eR8HOd9kus7c9Lw6lvc2YavbtPmhjh1VBLnDnxFO2EmRnD/6IWfnYSUfWa7jc2hWL5Yx2fupTDh/
r03kPi1ejw5NamnY9ffc6bKz4HhwziMn2RkVAgDU2MnFss27HhuoN7yJbxRxjyOMK/C9NByV9r4Q
UAmwx+Gs/y/GzmtJTmRt11dEBN6clq/2rW61zAmh0Yzw3nP1/8OH1tCr98yOdZKRDqiCJEnzmkXg
TMsuggGzlx1pqMLAEk1r8boCgfl3oHTsF/VomxYedhlGiKSWX4LUGDOvZZkFvwYH2fNlI0CZ9aPu
Y+uK4RYcCcxAPTjWQQ8aawqGiRmnz7EsjdwhKH2loRa3jTk9qeE8Qu3w7cOIKs1+WpLIFEz73uRh
makL0MwJU3glHdKTswa6yDOLWxAZl2GCkQJc6aEzu2elxf8pN+PkoGOiOe8FMxcuBH4L/NnRGaYc
TsHsPoyppjEU7LJHj625m7ip3mbgRp/x2gBtWPwIhyj9rOa4xHjtn27h07hllcBZlgrqWWemk9Kg
HM/V7iWY+IQBsPKUgy+10QDHXq2UUAHs6YMUmOrcvJHT4Fr5GtVBfs3iki577JwD1tTAQ9hSAARX
zPsCxbTIKWzeC3tv0uXdDxqU3hqgAP5rwylpuB6SI/59zALrJZnDtxApOMRHTxPWcgfHGSG4L3gj
ANqHROPpov+bKqhv1b+Y17S37ZCd67HmMwkqMHEwb1YTSEItPM66vjrhtyIvjS9IyKPIOX7Sk8C6
pIPyaWYRYKG3qufKXIwH4u9qZ1xibwzZrT948exdw8h6iNlK26c6skqtmiP8Z4AYt29dU5/utDR+
HVVmqbjdI6MYQhleTJoqH12bpOF6QIHeVgWIIKu7k82GN1iu0l6FI9LpVzc42guwXRdpbGViImDS
T2sLrj5P++ZQpLb3BAvAeVSn1xkE35MBGMHOg+ZUxcmXkoEB8pUR0MqSzVRJzqmeMeYrMwCainJO
Ojdk/GSkwF+sQx50xr4qi/4CO6J47cy6uYywRfaS1BOnAW9cW/iFKs09w2X+T9vZB70M/pxsZToX
cTrfIvzx1M+AvU3XTh4DpFweg0ar2RlGCtPpnfRo1XZ1LqGBGwHsDCVBYi7j5y1MDXdAKtgJ2WQs
gp0zj9mRWfSjwToHvfghy7CkByz2I7dfMS1rr9mCmSkXXF0IwuJqOo/RghutjUm9AowIFySpBJMe
vSmK4R/jv7MkX6pny2tX35QB99VrodPtsiIlFKBno4Oc1uoqOPinCUfIixW+xg1IAf9lbIL0FEDn
tVsDbtEwviBUjrohnnerroZghAQ3lJlMGNzYQcl7EdyQgs5PIUmOf0xuE9yAy7LmI4NVfolE5Y22
KrhkF4kmMytIsLD4e0NdgPZ1Wx0FoVI5TwukkLFsdlP0wK2DBq8Hf5co2rKOQG4AFuvIrso3R8kP
iRrgkPun2Q+gmJcb1yxnlNiGT7S1RJ2PAlWUzHHOpuwiNSOn5c4gixj8Pr5dTiK1tFCddraTpQf5
lQla02zAIny2uPqdg0Y9i8KI4+0huQ9XMJw/u+X5jWbkXHLUqGUPWIJE7r9EY6bIbGlhfCfJLKvO
Yano+M8svykH9xngnXGRS8rPwHk5jKoBcZK+OmL5/qccl44BHPPlMa5PWDIFL5X77LpYC2l0yxtL
vTsjtYInE6CPFfsrrQHaLTvU45SOR1WvfwgeWIIBGHVXw69jPRXJkawabMyIKielj3ebo2x6rziv
UA2+9zAXj14T8kRtJERPbdK8yLO3E/dxYN3nNNcG3bo1ROjtMXRne6u4SR2mf22IZtv20MAO60Co
m+Agj0uehsRKPD6TnUSlFVih7rOv3O28os9v8HX0QJ9JdAkgItA2lHOF1zt9y5DMABGAOWM1jBHo
u6gc7eBIARLZNfKbNTqnPWgoO7rI9camYY26OcRt8mUe9Ru5c+tdglq6K6x0Osi9lruStAXz/1ZD
fGXBAMgzkSMkJnlrc5C0BEaKY0jThUA0EX0cuk/y4NemKbdmaw1SUrPyuavAsB/kVsiP1Pua+9MG
hb5nBZ1RrlX90S62IchdrvfXzJ1+BnhlnDJGA7S6F63KW5i24SmfITq3+vRJX7oO+Wxnse2c52AG
CYwd306FzokSboOekJXkxf9z4Xe/QaLYXkF210N9rbk+PdRkcCjtDf0gXYB83zvkxi82gKzxUwqX
d725K5zi3VvzDlTx8Q4abOMVEazJuTkZYa7Nx9gNvytdph63O0wneKM7LpTurXNR+6cME8uT/Jbe
rx5Te1ZPaDT2877Jwrt20BVgHks/tLzWcqTE/jXP68oZ4YAwOUhL6OP0xBCGqcvSEPQRaScTjvXW
fJYKdjVTwdT3AxJsF2nBY2cNlym3mJZUx9wZMD5yF3Dlv17XLtKrH4IV9nIDuMICSNna3hzfu/oC
YDQKu17kbejelm5ZWpIkt7yC1Z+lR7L02Tn6TjWAWUmfnEChj5T6Emxv67smukalfK684eI15l5a
wnoItgJn5a1t2CCQvpAJe3NGofu6veFbW5Y8SQZLK1T7/tQA0juHTnSSMlMau9TYjv/YBCUtT01i
6zGSXqMfyiX5IW9ttmVl27+7Hmzl2OBPzWsAV26XAo8pUkBuvQ3Ceflw6B5E00BnojrpJ3wo2Kdn
XCBPfLB1jEGdx3xunx3GBswP73RWLGa1wGM7ec4BpQx1d2stWNV5LJ/zwe1OpjkzlGh09aAGBWs3
PQIzOzZ4T8I7mPLFLtKch/oQROWjg3nx9uDlqpJcX6ctLZlbM/lwSDGk7aXHflAaowT10l1LTE+g
L5kxnCe5+3KSAjzjBGaFZtf70Or38pbAaidXou9yB9f4mluIKMm8ZcI1+Aip7pstXIqQG9bFSnpl
HRxqSLzgG8ZE/xz1wN2RMTnKPZZAHnu8DE8QymWOPKV/5JN+48VGdlLn8TYxSwTKvO4inYxGr93C
2S1Rzz2ERbB+AYz2T0j52VVOKE9eYvT07cKGsaPhz3nwnjCLc1fMsp/YLz6eZ6dcWsTWGaia6lw5
bvt9ejtqh36CeL/dxTJz6EmT5TOTuZl18C3oQkIqgRfwFVyywUjcQ35UqrC3BuXEQBdl1KzjqmMm
gy3wutV5cp3rBDCH/dwz9Eg0iiN7n+EYto6u1llUpAUFe266tnbCcKkfaiMxTnJ++V2+HY3XVn+c
jbw9qabxLE91e7QSy7vuZ2xM0W4sCpT+oZD/nqBtHYci335JrwM7pqcljjRMH8D4H7XMzmHnt/lw
jyC7eQGaVt0Ia2eIuuqGtvCrDLNsfb7yJLY+ZnswfKD/SqFnmpNXHywI0shiOAYOJwUvgUsPfkAh
8Fhyy+TJSLMOVNYeLeDBfoFvyN+duVTYevTtSa4Neunvt5uwlUpMqvz/T8VYbYS9dL919fJjJLmO
xbe0xNbMOcL2gwEtwgwy0FU6+6LisShV5LLrkEuiOGzyqq1R9rV/w+rXD6X8znejjPXYMnf3wALu
2BDEHoMPvYxf2Rxh6Vpek7lADmYfTOZ3tFZYTw775FI0Yagepfoa9ZcvaAQYpAvSdRwnLVVGdFuw
5U1zxpaDhlKkBkxsGYTJ39mCFSUp6Xdj2fXXl/MIE+d+LNB164k3wNNPNrtU8x693oJNqD9c+SFm
faO7unqVYZkM6iQmwXrqZVgoSTaC0LwOIIBslaXKlpTYFmyPccvbrvHh2Cj/3CHUQR9GnykdZwcQ
IL9IWt487njCNH4pX3/8XGrFLlIG9d0wUh7h2vLmHwFE+6s01wglXUDTyzMIuw7JDWkp/xyVo9eu
ClBOc3HL9PCRChLAFNmmcB84IULwkNKtYJsDSoEEWz1JDv7PQavz6/rrl5a8kj22d2Ydz6yNWXI9
Pe/YP/n7vZPYWkuiH9Ny0HrWd7U+XuDjUYrGxkZrv2ozUrPSr2yjBzn2n/K2KlK6jrMlugXyPLak
xOS4fz3ru+mM1JaKHy71T3kfzvrhSsHS4WM0V3chjL7lFcfDmb2Kal7nqvLCS8BSCuRMaERM3pdl
ti3Y8uYMT1Dod9SpWoPoWkm6Wzn5VvVdiUR9MwAhxBb82qLlZZH3ZHtZtpfqX/O2w+S9k3r/lPe/
nsqf84XcX8Sg/caDi0Mbw9plLCwfri1YZ7Jb+t1axT9V/5C3zieW065XkPN8qLNeYUi8O00Zfqmd
F+6la5A5qMS2b7T0IVtSYtuAbKv8Ie9DUur5PYIB/U+tRhIhKWyIfLyc7L0zvJUmvEYlV9IzS9lM
q7MqO+le8bJ174CpoI1vaWVeaOSSlp6fsVDAipKVWe66dOQHVjvvpXtg9R9J1gZl4N90tbXTsFXW
EKR3KcoZEibib4d/6m63puDIpH+rszWDLe9Dc5GklI5Bk7Jk4cL0GtTZPHSOns57mf8mAAxYLkrG
16AdotP6xstN2YK1W93Scrv+NSkF26sryYCFlN/dt6Q/nEHy5iwBO6ElvEZbZ78OrNdyeT7bkQ1e
JUzesqvFwoixrJC8mzlu1eRYCWRgsCUl9qGedKJb3rs/LiUfDhm8SjnOxj2owKcaKgWuAVKDlXJD
A8mxfLhKHPHaF+m6/CzJsovcmTLp8+wyq86uyRzrIi/79kTXd//dYua7ocJWVWLyeKOiZ0VvrbQu
cuUOoidGHCGToqOVPcxeyXYMai7a9CCv6LpOKS1gnPW4+Sov8u9VrVoNjlhns3XSsDmY59k1QSIY
ljikNQnqht3K3Zb2rUBB/yy0duWiO+zMFgZkdMjbyoela8HZ1P1b4WxbbABEKto1clfludQZVCa9
Kl7LGJ6J8Mn15QHPLaI77bqe+eH2y01994jWqet612XOItH1NY/YnJw9czrKXZbLboH8gC0pN/ZD
3jqrk5KPZM6tphRvf0kPQ31vY623w8YQq7gg99+6Ih7PBkKARx3GLEmoZwiQFld8Jim1dPbODAeZ
nqXU84B56kmCd1MdvERadtaWc6hJnd2XQd3upNbcZeNFmUvzoPYZIL1hKHZNxKsugZe55t72AHhq
YIru0sQ9qVFo5UckgzBcZmZ/ZFUS1PDkXBs9aB7hZLHXjGgsxPPMwb0oVu9Sf3xdEO2fAmRgP8G/
qQ+oxo2ocpCUvAzBoyxhe6IeUYGI7Sr9FHsOyoJmdz/FaCE4wBZOOnv7Z8/y56e0an7Cd7z0pla+
jbmJq1bqf89LhuQ1PvA3fqCCFM+a196brR8eq/Xs7PoBGw5aizrOMOyCpq6/1DOYXqbk5WddTe09
ijrAqyJku9RisQUwWUqec6tCv0lVDxUSwShDleC4MWKsHsalhKUkzAQGHAXCRDs3hV0+zFNSPUhM
gqwoHHTP8hxhYRbhrSIODmWF/JA/Dd9MNs/OrbpI+WVqZWBHghLHYVkA3rk+M7e4iFG9ViF8Gj5G
oioKhoc2K8AEee3AfLgp3BuQGmyveSy2t6h+Tf0UPQ1LANElevLV5DuymspVssoMk250F1HlKhA+
Myx2a5zgqUEN+0llJ/QpVTRtP41jwAyCgtj2gFalNvcyx1IUD9ndNAzdg5Z03uO8BHUGbM+mbcGu
psZWEOpZutdKB1e0gd0Zc8Jsbhx1dGH8v6Ykmh/WFGgOlH8d2tx2fBVZ3iMqM9G+CtsduqfG0dEs
8zBNTY7GG2D6wtDMG9sB6gysVTvotp60O6zgkcHAAbz0wvKugmp31yzBlqR9npOCNdQBaSMbblqp
3+SzmRp7zTS0GwmKKfhPZtFXyn7yYLl7YcpiM6IGr70PYNS1x/5bMuRfDbbSwYVD9+fdMuEzg0wE
rVBUqMT0819sd34J80T/NjUJaAUEcV6DMQN2jQ7W46yxl2xNiXVbuXl/o/dxe0nTuHjgEWhQ/lv1
UzMqNK4sNe9Vo3+tUQ26d6PkcbCrBuqrUn+KezaOHMQej5KUArZCPyO/nh/rcddj3LGbluqxlmLK
F4PlWo5jB5ssR4F2S59xeHewlX930tm8lVPVjak9OF54gRyGU2eGLNqJD0512H5BGyS/wnBO1vPW
xtw+Nl17zFVkbfY+Fst9kL1gVDizaF80zJVt8xaiRfMJ7nn/wNLxVVIY7bafMK2DDJWNiDUtNSTP
McqPByXuq+qix4VrIEBtaD+sWCxRBQbdHfpp/V09sKxcpqidSIGDksUVGcwENBu3QjeV9ozYpraX
pNyeLFWXT5UDJmy5P/Y4AnSploFefLbHX+vfSZPcP9tFDedsuX+oToPIyyYPf3razDiYKKdIVIIq
mGG4b2lpbWOLhOS7TCmWkg5yx2F4BDgDAi8YduC6sFQoKzolvf5a10F46e0hQOM9rL6X5UnK4yGs
T6mOalM1Kw4L1oqLWzjrgdcmiIK7bgmGBN0T1/DP7wr6PsVO5i3w7fgIhSG+LccMD8MlkJjkmcyy
sWywUVSLtajBb/BfKsoha+3t6G7EHPB/OSR1B/AVqnb+eJq2KxC5fR4fSpXVwP2HXye15SJTUerN
XdouPAq2HU2rhQGLIuV9tAQ5AhP3kpx8H8XCyB8gr6sxi+tLcamiXL7bKkkMB71bPnwd+8gcHLus
qoRl5eGJMSnKjfNmAcVHWUpKPxwqSblwi+roxUEIfD1UrvbuiEw3j10JQONjwfKrpjKG7Pg8F/bX
FHtSkEuzm962U5XeumME4ERDebPL2GdU2a04JkWovahlONy5ev1HHmrqy2AX6ose1g8dHewDe9Mw
XRAd5OvXG+h/OXWr39pAS97cjFOxmVPep6gZvEWV8gU+cvAohWYZ3PtFbD9JGUjhYwqh7lO+1Bzr
t2TQzFfNj4rPWnKVKnxzshe1aaBfPoR1Ot31gZbej0uAuJ8+7MykJmo3844+GzTekpQ6EE3ZyPHd
v9RkwL3UZe0S5lL6lnk1Otqa0e4lafTNcDFwTT2UpoUi/s62uv4TNlZIF1mjfowgVL41PbYIKny9
88KvfAMKVh7szDcvI5aZT6U9vgKh6b5Z5Y/ZbdwvluK2N1kZIZ1k6923ZgZIoTpW/oSIDlq6Yf8r
cOz2G5At/TDHuIjbjf+qAT5Dw7YdwHsSi8P2OGMNC1/4P1nQIn8XfsjTLQdUbDbflYNXH/FrK1GY
c4rXTLHsmybtJjS3++JVhzH9Cev3nRQqwNheQWB8gcmr3kuW7TfsL7hDeZbkiJrEVfOmZC/JOnbN
p5ldOknJGbtBvVfRetNhRN8G0wwuobBC47ZGKwZadO2jwmbn9yy6x90BLB6ynkjLHit/cG6kpG99
72hqg0W7w+1k9ul5EIyJ3nq16vdwfKIbSTqRagNTiPpbSdoYEeEDqft3kpyV6YfLN/9BUlOfPdFf
509GDL7HH4NLGA3Kc5q16n3kQyMOfeyqhrx6AuhzRHaify699nMSt+otYIXhWddbXpUYVfkqce+k
guSji3gqlTp7kCwJTFSOIhsCQ93pGK4WuMdmdvAs1WPoaE+5+dw0xcnt3ArDwvqIjHl5a09OcRt1
kOUWseDyVlEJmq5ykZlVp0Ps9YiO21HzGGoOVuCT9YpCWPpNtSrviG5meZEkHB0g9XrxVpojkpRG
D5Zgqab1k79D0w9UTT7irqy2AMWr9Bso6uwMHd856ex9fLMt4zZ3FevFDDPnvkwsABZLtXZS/5pA
S175tGn3DOs03IiIuUswa6m/ZwWvAb/7n7ytisQspf2r6nXt/E/H6y0AmM6OH+txbh5GpQIuXbhI
34HqMvkS/ZWr/mdzHOy3xhnRB8r14i4LDRtl4yoFETfMX/rKfZaqo5He1ZHhfa2bXD24dWzdp6WH
AUtdo5aCLuxn6Eg/FcSvjnGxd4EN3aklL5U7xj86DYCYZbjNo2d2wY1iO8k5SkP1BVWVeiend+av
auk1Pzv2jYARmTE6jJNxYc22RHW3tJ49G81xXncHYUst3yVZXaCMi0bVXUmfemeX4aH39fimRpz8
d8FaR4rLLRceCeBnZPwP6hyo8UHKQ3CPd3K22HHJtCvohJVjXtekFOuelownXu1orRlo+rNlJtZZ
tQe429spLMe8tYGX3zihpRxTrdCxpRqciwXe94rXTXOnGaZzspNseprwcTn0rdp85m1Ugf64znfG
zs9o8yi/Gu/VHRKGpGNhnZ5f7LYwf8JJRCzSpJ+n9fHSZokDSSWYj3VV1Q+x3tYX06iGm8htLdx9
/RJbgs5BHwuwKh0fzEy9RBbL7/1vcTB+TiJT+UsBableKMs1pOIK688pHX6EiuJ81ewmQ+1Ym19C
G21whijBIxRq95wtouKq4qe3fRpbZ5YD0kcXKhAY58Zi/YyOzPbn8Bsd8HfIh8qfeoAPMugkRtgM
wpPANf/KUEbWu/41wJqjaT/1HZhldIqbV69lTtj1lfYIbqMDnoPDErwr58Dimu9fdN3Ag2p0FkkD
NcUtTuuyW4k5Ts0WIBII912CrAv+NZ80Z/Be89T7qk2xcm/2nsc9QL63DtP6RpKdgfJc7sTdVY97
hKk0xmXXrgTqVjSu9zmAkL6rhlC976vS/xzV8zfdCvQHSc0LAtzRrUep6mnObaRZ/pOkwj44t2mZ
fjIL3f/sz+wlFlbzUhqO89k/j37mfIv5VJ7bUW3PTjsE3wv9XA+1/b0EkYVlTlVfhmAovmJzt++t
yP3EPPIOk4fiofYVxPMDyBtdH2q7NW8piAp2nHHWXZgs4xmxo4mXCOE1IzL+ErtDCzG10Am6z1uF
xqiNQ2V31mnAUvChWwIaxnRo8EY+SFIK2LAtHpoZty0sq28BO3HloKtAN2A4umPtrngwlsBGivfW
VYz73KnmT6wCfO3KaPo+RQvQo4XPgQ4Uknup/jWeh+n7WEfWflzyoyX/v+u7SC5t9X3X5zzA0/ZN
4CL49p/zb/n/dv7/ri/X1asB5rZnHs3civcDE/bncpjqZ90x9bO95CGXUT9LQc7kd82TKghFNs/l
kvfhWL6cyFkp3jnW+SZKYC1sS69q1BMtI/udp2If7eXmaasmhWPsebu6hm8QlI9K1loQJuF8jVo9
BEeHd/3Qo2NzyEateJRgNHleRf+m77SmOuphot4FFUQ8OilJoNCu3rVLIEnbUCDdr+msOvRM19B6
/E+p5G9JOULy0La7zSMAbVvWeqYtndLpzaP7WHK7fvTYf6BI5n1L4DPRqMr86vlwSfXR+TTZvffD
QICO1UJveLRcF8PRBL2VIlUjdl9hE0M8vjalcjJ0b/6CIsNw7jirCJ6+Qcu6yjXCDDhfX7XWPU7Y
3oPfaWx0LefGvOJR5659Bjdi4TpgGCe9accbvQ7R7F4Md8RRZzXXscICci6TLymQoEer++gCsoKJ
3jtXMzVLxHVa/zlzEuUZgejuoF88bMSSeUbTxUA7BhFyx9wxBIEXE4/1Wamy/szkD1l841dltt+R
GBm+RDFO8EnX9o9R02sXNW6zqz+m5kMY6HhiKOX8lobpL0CH2S8ODrGDv1FME3UsrH+f8ZM5G2MX
PFRF0zwXS2CoDA/DArnEpYKhL1SkBsiG1ZYPWgovHslk9Th4Rfcg9aUaBk9HTCMnDNAQp0kWT3Yg
83jJ9slzgFgHvmpN+oToEAYRFsZoRqeOJ3zQ6gcr6JJzBbXmPskgVRijOd85Lshi2PH2rZMN0bVA
yvjWMyPryrJHceNN83CTVeN4VdSovM2MAmMfv4/uksZH4mlw3LuknPB6rVkkibrEP8Vtq+LAoNYn
1ytGiK6ILiMA1T+xP1Ee09jpnn3UntANBjtIjwMaqOr7l7nD6gdz5/E1spBH7sxd34UsSgWF+rlh
D3ofjqrxNrouWt7onn7Be6bfVdE03vv4UCFBnaeHagojlLDQj+PbBOHDT+c/ksY9+viRfWX3ukHX
Jlq49nP0Apb0V2Sr8x9KYvzBwi/0citgoTxw9VPW8nH2B/PcL2dwY/w7wIGVWDyMTKjsCZFOICZ/
FOAS9c784YE1YAqYDbdoo45PNUbqixr/jOhafe9ZU4cUMm8AM6PykjUaQjKI940PMWotDMrHS24q
0auveM6Do8GmFSP40Oyh3Fn+cOnTYfpq2sydNC14dQveFG3KC2QD1PFrBADwGJRDf5Gj9Di51sag
3eSONhxYSyxuYATFTFUXZLDlYcjht7s1y5wQRJQqEnuXaS8lkvmxZKs+ZqJPyAW280heVbnw0NjA
22c4Bj5YZYuVY6t0bx0Gljejr2bIV3BLMvS2WbccYHosSRTtvOPUFvhcLkndnCAtmVZxlaSf1toO
dmK8w+QBkpztMClYAj0P8Xsqzam8Hb2kwsGCmARbHYlJHk7j1G50IEpDDhrrfzhuRjCqhKD+X+eW
5LtLO/gIXBkJ7d7lbYfI9ceonG+y9GszheErfa6/K2LHuuo+3Io+N15Uz/HPxhAq+znnMTteET/Z
VXGRlBxkGt5L22XevWUpF6SL5geva6AUtnn7pR+damcMTvCjDZRXCEXen6amnXKX7gAd8H2g5XpE
BUR5uyz+xWLGI+og8R9VVMd8dpr262J3v0+srrxnnftWRcT9HqJAdZ9rVXhCznTeJaZa3W8FUsoA
63c9E0ueonX2avcGRAbn5uUMcohU3JK9PTo7Z6jZs/z7Ih9OrYwJfCHdf0vBqCKYuVxkO4Ek00G9
sPkV3xzcQXHuujHAgAjrUBxflD6EQqI7TyZKjk+pvfS+WgHCwAzdNQ+mL5ZKqXtxWCq4d1SMS2IV
qf81ueTh1D3cR0sgeUAwtSO+aOyCLKVbgdSTvKpWs5M54AogydY28mOELMyhiyeW96v6jwjigleo
9TctmKC/9eX05pRM2uup8V/yOe8PQMX6Z72LUcN0xuzRNRBViRFxu5+sfrgUoGpRcIzA7GNbdbVS
D02QpRcfHDV6yFO1OmXMdZ9UtHZZMWD1OrVqhYX1IvvMrwv3rHm7XxIbBRRrNs3veIp+9ZvU/lla
/o3KQmaAEg68pqROGEp/LsrWRr6PRQY2NLpf4+Td+Xle/DSa+IdiskpNbwmAHtSQZfW4YZlILVhI
emZzNnz266FB05wJhJSOTljehhlUQCnNsfC88/u52UlpnIYZnpdoyknp1NrpQ62Y35PlTOx45I9p
Xb1IWWy6rDkhtMSYPHosW1V5iHESIh5Yc/QoMQnULPg262p13bIkhhtqeIjx8VmP2kpVJ3POMRtR
O8lzmhC5SbeBd4o46H6rt11HHbL7xizsG3/WqTvHuFLBRHoZE69ki8hn80RLtVvP7bRbFR4VnPVI
O6czUjFSIMHoohq0V5Y6taJM1Wk7RvOVn+Vcomz392neVbGcGA6ZnHw7W49Nx753pvKwnleK/TTm
Eu9qzrai7LHDMg+G7UEEW06vDDUUQRis7w6UgvWS8gPDTPVPnmm+rXmG/ILt4pOX0AR9p1OvTdge
/vE/bbV/n1f7MwvQbVh/w3IXJPbuxy4/bv1NUrJetCuzxxhhV6jiZ6t11dtiqSYVfLNmmUeiUiLB
JLdfoqbbId0w/OGxI3SvdMOJ0QZ2amNz3yRRta8xsAgiqGZBk/+wimZCQw9MY69e7dCfz47X/QUs
dzqkCCuq0c9eT7CONG38KDz0wbyhu4Zp+2ed+d6JMdOti4RpVOnRQbOnRcrW+2krWGTH3U6p6cgR
mjWRw3c91hgb3K3cOnljnnmBhPfZbHpv1/PaoesxvdZ+Bbi4+6wFIyeD5ocidvLQq82dE8O/rEA9
saBzTFndKkz9R1gMdwq7nlOBJeKEBEO5bPgVCpsOCXzfCzxipqlechsp2nPdJsqTGjPlLfEzeqr8
W5OxCPZyS9Yw9tCk0uR+zdMwcdnNxZBdt6MCVvIOWY3kEr6pypMUwEH70c4wrqq2h8o5vzTVS5Oa
w9PAQKh1arTQc6bkwwxkBPGymB8SfFZKTFZwyMH2oOoclB3acTdCNTU98IZW+tBrIw5gSzCl/nM9
wOPPilsnGCxQ/wQFq8V7OGbjSS/QGpO8HAWG84zLGgum/8nrZgYSSJrq5woXvcK1/MdsCZCj8Eqn
empt5JrSFl2ckTHM07wEUWqUF3dypp0k6UGMpxg1CghDzZq15Te2+SWyWuNGslyl0tElG2fsQpvi
KHkSGLqvs02EZqNUeVeAYp4xNeuFJdvSC/Z3pyK/yoUlzw+Hne21xqGdanaslx8phVGi5reWjQDh
kmWxrP7gOMphCML4uSiPBYTgp1bTomf2zH+NUeVfB824R4g8vRsxq3qSwJ3R+kfWyjpteenU55i4
ocyfqEqsQGn0DTyvu5vESqwnFvut9dguso9z4eN+FLYNLloukzY/xWNotkr3vKZxSKpOdZGae3C+
lIelpd8ug+e4cR9nj9FBP1fsFVWd+eR5ifJoRbfBkjCi+HcwWvW3jlXLm8lMl2khfB/c/wBmbPXG
BJWjdKbrlRM5amHjXRE9YXjXPZTFdFhb1FxGAVjjdocqcvNY1FnwbLJI9qzHxUvpB+OtVJOAIZm+
wxaovEhS6mqorB+sCuS4HCV5MCpSKAnJPXO4ce+pgfeU5ob3hC73fGMY3ffAr1EJWfJ1J+txkop3
fuzC/JdqKGBe2bkP76UGI78nNdKM22im/RVT1F6UwLOfIIs6TziIVUctdPEyGGfnSQq0FnFPtWRz
RpJSgGCK+VClDBhx3lBQjg1btpINY99H9L9Jb91tdUPWTjEza5xzqlfxyZ1ATCBnGT6XsCEO2LMk
R8NBGW3vtJV/MjwD5XD0W56Reo6ezbaBG2okrB+MrIe6Roqp0OJlIgFjlxm3LNw89XlktFEG2OEp
mIX4i1Kfj/Dw79iSRF/vS97i5Ye3hgf+brFW8TGHvpEYds0Z+9c37cIS6hYIo8QkGAQouQRMagFO
SibStd3Z09nxHmMEX4rpNVyBVwvOW2XYXX9V9ZlllpZZ7EJ82ALGyFAdJJ0J66E3sy/mQjzqFiZN
vfwEvIlgHtnCP7IqhN1Qg2RRAN3dGwn0qh1nDI7qRX/j76ieej+jREcDo8mRfZTivp9hiEo0RnYG
yf8kZpsD4Xw27VDZW++YO2FBkqAzErs2W4hyF9dixF5ul1WZM9on2B3AMIO+YB6VyVCg2HV/TZ35
p49aRFpU5xH7r4OlvQT4Ot4UXf/V4bbeRtiBnVrN/B5OpnccF1RtwmkK75YeJzvK/93utsTkCbCH
FR7NgHul4JJ2q3b6oU4C89Ji1HZjG0V5tZkkJFVc7xS1Ow+m/TnlX1vWCEMfUofKE6YJaDVjchdB
+lmxDnENiXkhpeUL4tpZHpbEMkQbjhWyIHx3e+2mQdkiqGw2uowSJb4kHe/e3Rgoytw322uQUHS0
vaJkPuv9LLhVofXTzELlaFh3xVCPN01oD2tgmNF44+vLncum75mm/x9b57EcqxJt2y8iApMk0AXK
qUreq0Noy+C9S/j6O9C9L07ndRSStrYMBZkr15pzzPYKy2975VUt0PG/dyvXm4zd37t/0at/7/29
yZ2oRe3kQcPYtPP1FsfSWC0GHYqO/++N1XhOdUpLQACbR3T7M//e/P3B/304lhZkGYPczGjzMK2b
RvHvctR/ntO/d4eVhldVOkv43yvzd5/+9+Hfe54xE2+FgZfFu4YTyBtrk/3998YeRXIYhX3ON+39
333w9ybdPpwZcezXtL/8faqJbMIdYpdq5C/WYPpLNJDaxOs71fVDYfQd6aNWhQdsc43977vOaM6n
HMgXJnmu6caHaAUxBn9v/j7MUijERqr9dpSU85lgyMFfe2ciFUXL1Nlx69Aipmuo1eLHJdG6CfnU
oe62nGJMPTrQ+/n2CvVkNBtYl3qE3NiawDms9Auj851ZTvhG8+uybhMfRhmD0rVJLhItzHUcjQHz
9t6fl/KmNNgiKq+1Qw/K6llvh4Alo2GETmexaccTuIHtaLvq97jvzeM6kyAkXTJpndehG6q9YAiD
in2cyGLp4306EEQpKl+bSuYjyARDNlwWjexWmIYMFmPRdpE2EAszmXvY/+Dp1mdLFKeqaejfEUmU
9uK9nVsyC5diD34p3dkY/ephvCRxp/tsjjiTk7oOewwZyXgB/IqeJGOkq+mMXuOMpgpeqgAoW7qf
2y0jerBQ4dKiYDgdrI05k2/s9mEDoqJ36TVO6rd3uDDu5BGVwv9fJ+8SL3kWpARsRVWmwzUlojQ1
aFdPOuBbK4OOT2hmO/1mEY5sHSVVoFbbPUSwbrRmOA5mwkWAQ5cKyZUWCV7xfhboYuYXz91alwRB
Uo/13w5b97a2GAbsGEeeqvxgaQtGYA29/zhrByqKNWD++EHxnOzcBf9+o8kcNhEyHXel9hR4c1zw
aMg3+cPjyluOuXuvQCAdmXjqF8S0pGe4JDDoFS90g0sXz/wYAwx2Y1cna2sUMKdwPSXa7xCRLdOp
6+0OMjM5XBfJ+mPzj0HVs1G2HLI1J7qpzfGrLaEjmTyigTFPhDUtM/PGxCExR89ESEP0Uuc9CbgS
nxgO7rCgnWAJTOFrrheBHDakCKxlX5nDa8R+EUJ59cllJh+0ZITj8rNk66UwIdYpQJWzQPSyr8dW
25dxH90vENfX1v3XFKTqxXr8uUzafnA5CM7GFG4F4CSt5IxWbm97ybcGh9WvFdnEhlrfvJaGBQ1I
Q/txiEiEa2SlJ8ugk+dl+j3EBTewliKMkulpMdw9QbjIRxKkWJrQmbZyQtLyr7w1xv3aqjFckqLZ
a+5LolWVb2dltOuKiv7MVO1tqdWXNeEbzgOdwdQwbmOVDaApl9Oof3LyTwJvcabd2D32OVGtHXld
9PN30mvejWECzwIgybUIPR6mFxS5FrCjLAlI8Sx9qkEjWOGv+h6Bqf6wqNLPnORoC033J5BdMhMv
gMRagUgSzFdBfdTqYZWRvuJCDNWN8WhYsc2/La+xN31GcdsBdaq/s/VtNXPga0XyhTi3DHvzmQjF
5wm9JFMXaKnz2QOZus02BjW6Ib02tYwOLTNEwDIyf2nfgDCR79ls39SKoX3hXYTJl5XGfG3pVP+s
6dluInV4aPpLtI4EyFbLgXheSbpslRyXfyRn069+yqvxwxgJlNeH5U5kVP7juuF6axqBRKMz6BOs
0BWQyRHNMGDDmHsi6OoRIFj2OXGR/K4hFFiztFOjKLISYbTBcODa62Hh0PAnUuBsNfuutKN7sg2H
HaOdLFCt8yxVGVrVyEKggaEtijcy7ovQ8Bh4992Q+n1fvqIXxeQ4cIZWeUpeEupN2REkvOXEooxW
u14rXoD534NOc/3+dZIQ6No0x3c/n9zU/K61/LtMza++tQgL7CDz65yh6HAfqnlc9m7JsCA10LK7
BTqiZInfDLqgqgT2Ny/1o561N+3WqKqWbRD7Y/UO0Qszv3CCVLafhA/3rtspTW525+Z2SjI/rSXd
kk2o28bqVBtsCiUaIQm8D9YLq6aMg8w4dWV66yDE8Juivinz+re0nFPbys8+5eClxF3iFmUo9OKI
UIV+UDSQ1zJH+Ord+WogzSwGVR22KNB3o5VB5JmnPJQaafSmNiy+ZlcqjCzty4VslEQTQvTU2glC
pczBkYdFdU/EvDGGLsWBLsDBXulkJtVzpfS9INV77yYS/TCaldTmNtPqN0+vs6spiBN3Y4g9TFYC
bbx4WdahCOHPPCXd+lUr+WrWy/0kA7OU7V7G6noFzZlLyHM9+ZOGlNc1GGu37uEM1iYTNdGf8ihC
pi0Pc6qFbkrW/fuSNh9eXDzJZrwoiaZRn1+SoTj2aHByxT2RDf0eJBtomumSAA5E0AYYrSvsMG84
gWtdaHU8n1Dl7eLY9vVME3eBGQcfGmgA2RWx/bEM6oNs6tJ3Cu25dwHZDKn53pf51wxOz2rVO/6y
H2S76GKtwzqlp1GUTws28qDQ64dmBF6ewmGachTVXI9HQYjYoWYMgObPonfUrwcGkMDU+lM8jvdk
GpEh6NIfnwfnpxc9aAp2WDK2iXqvBMhfAMq+JmYiL/UKbFNxMYfqPgfN4xvrbO+E5x2U9E7vZQ+g
D9rQqVb2AG8/Ryy/II9IyNEkjf1MKEZ9g28YCZ8DNt3kiWwiOjt0hQf7Sy+HS67PbyO/FEe/1xQR
BqTP4sXrtDMr3yPissYfR4dLH98YJNPXtnkYsvmo6mjfH/u52vdcFhYJTv7MDpXPbC+l/p9BATvN
TUqX6jiQp6b3BIsp75LXsD5HK2eeUu3nlKd3dqOfoiBCOUefVqnuVY7DxfSGu9EtAvIc7psh/rBL
zo1YyIhumIt3B089fNJ6ChjNkPIgiP5cuTeYCICNrygbOmOmolE719IRGI8HwTnj5HFarssbokc7
6oBUp1fF4zK+yoGm8lq4yofDc1tkqvdbByKgLhAcWWX8VMvipxlU55dDMYetN5IYiemwS/TTpHsP
jkURuSSQs6t4Ols9VXYzRh/jwHO3juZeAvN2+unaonsHOSUPQdxJrWAa2kagRNFOgdx9hUGI0Cmm
hWbRO+wmi4vscBmJPFlZ0I0yHE3Hw/Dvuv6UzWVYPvYljKgp1/S9acFs6Lv0gQD4IYJtzwZHJXnv
fetqHC8GIDJOY/bRjYYnTSxgN73xQwyQxhctRfcyfnS9t48nkKJ9Skaxl3thQYugY8BRIIwPK13j
4aEIa0UWtDEdgVHXSzrW+bFcJ/dEyOSrkwLvYQcfp+bbGKiNl5nHs4avk6UXodUkzM0wFDNulzZ9
MFh+QtxJqJrI71nT9hKn9S8ho4kvjJGxkvUc9S5BJdU/A3Kdu3a4JAwSwaLUJZ+zuh7j9iwpFuOh
upk8hobki4C6usZA9EKt/eIytAjseMuKMNXXYnMCyN1J3bgeW41cwtwdt4RBdnNJgFTWw1FtX3Oz
5emYA9mt+q09lYpivMh94VKDyQLdRpz+TvSzh7Ndb4QsW8F7U/OzXc87w7QVhRWhGakD20GOd9qs
mlOq5XdWTEFOJm1l2tXBojPVtutMQZtMB0zaVi/LkIbQs0zif/CtYKfmaPYSo+UJ4KbRfmn6faZ1
foqkpUgGHphW3pQNGDMQ98IvUNseVzvuwh4ipjdnQbba193ooU0df2ztiqjlS0owa0UTGuAj2ru8
2WFlvMsmIfZ61b4DWbgaqxXic70hmj9aQXC18gzM+nXy3AiHSggNlEuTwG/1mLqzTsFMIkGv3AOi
JZtoSGcOMom5Ry64QuzPbAQBOc0Lme3S3AtreTJ1eWkznsCEK5wLQiWYSv7YTjSFxQBxuNwlhjyk
Un2s6grlzHOBItUnF6TdlQbXiSjxG5wYyEZWzusSr9KwbC14+1WDzLdp2wLoIW9mf9aMvSTwyPds
7VHUYj8BuN0WqdqHg4oVakFAfdjocqR/5CxsmnUGHfg+JdY/U2rLPjInYMlYSCEacjwtCvB2VIS2
x91fa3gHKEyITUzwr1DjD2kCIym3fi05VL5UtPttqEmsm7QQbfCCpn6furoJVc4Jc1JOfc3jLnFs
85OGyw8Zys15yplamwzuF6KKctN4ANhXhkhlMFBaRqjntb39h11Kjzg0TQb7bn4QNlxaQ6mjY0wu
dUDWBKDmeugpw1tmtOCoh7OWcrfVnfD7onnOigo7krwCjBmuNfXzPHik+tKk8GWRHGYSx6F2rjcS
CXsjvhfD+2rKNQsRsjXcpuO9U83vTj9/QRI9rssSSNP4qFVqQ0ueQfRivohUZ8MnmauAOYjeiMcp
d+7H3sWWkZXXkzsyQGl1Btnee2YPJNqX1lM0PIxCB9UNQ5QEMRJ3dCcKVVJdF7a4CEPy6MYDeU7M
MTrduW04dUx1NYdJqt8ROPJsTqRiemO1j5PlIYnsCS2gc89AhQCXLILZvL653oMrNUQi5sbiKwcV
DENGgU2BCb4uDjOzDhcotsSc+1M3Mm9IDlpTXVfFM9g8j2FndOSeDLomsXYqMziJTQZfaqbVTjOl
FbhXfQywk6Yf2gWywb0RzUnl7OZWf9OKglHLaB4iBXNPRYThFWDQWmcM4mn4Slqk97Z1or7oq4IC
Y3Z8m6qS09d8q+cnKmkb6nBBSlXqBUY9SX4MeQiFpwUR2tyqtYzAdbPvxUneEuaUyzKWgTbBBsw8
czk5y2st0mIXmYdCMJCu8KHiQY13khyYWoxveRVvHWpO/lHGq+bJLmBDYFbSGXRayavTDhkm0kXm
z0qxe9ukeu+bmZJjkgNjwp7xcEJItOd4MJS/m4iMjDxpboY42VsEiey9RZ2b3PxXaBh2kwzy+8Yb
aocvFEnPDMTrvYZGxW954nee5nA29HiU5rm/qZa9BwV4WWi3o+dqwyiPobPV2AJbnAgFU62sx/tX
RPRC0vS7joqL7mhAzbOGZKHIZvSU9scEwIaPaMnxu9r8ni2wU8WzIZ3qENfGh2NoR2dV9E881DxW
813XoE7hdX/Dm/mkop73rZncrCCHIfvmeUAaLBSC9bZLiHC9U+ymPIoYDqtPJDFIv6df8i1vIo+I
5ZQ1yiDovJycF89Q56UDRgJnjix5q7udOvFZ8WKBRLlPc888aFvkctIsl8LWob6n1bhPU85pOrV/
08wvPKPIQBDVb8uh3HXxcuD/MQUfY8C3yYlYoefcMLWQBKzDC0bSyJ/bCPXQt6deW9d6pbf95JQj
1SbCVHtFcUZ0NdaJc5F7HFNZoiKLgpdnE5Etvd62Q17zrkvzozXQUpVoJmjYPtRcPL+arXutyGkZ
CuttYm5pxPMUkv6z8VS8+JLY4ile5dEoKNBFTCgfqxMVAKQ9zrCuCbu1HS2ExpCEaVjdeUl83/yw
8EZMfmaclSqZ7gvBSU12+GmymVgUob8lHUENi1mTBzU/ASAt9mi47jJnujBWwOinFTeiiIeQQ+Bl
3siti/VofMaV++mM/Uuvc2Pm9gvZF4+mrEIRk1NIBDAUcIJkl6u+42nB1oVC/Nhb+ts42P80Z6Kv
jNKtt8iuy3SaMRn7v7OmFo6J6dSON3kLB5wFABncBm823qPt8Opq8WWFVAhS+5KbcqVx1381rdq3
jvZSEEnsO4k1B3NN4a3bqBki7haqmLGqPaziQvdtUVzV0fCvElgoknEFSon8qRsfnUKcrVL2gamN
1FQV8nsdQLXKNC0UWz7v6Bk7rOBE0Wf1V1ImR8AVV12a7PXc/k7cjj5VxxSQJFWiFNODuTQ3uSRQ
tGuLUzMRmTrqzQ5V+Gdu9MhFTRK67XSX5QyeswH9W1QBDrZ3/ArnMbl10gqR8HypNAO+kzQSH9Nj
NFsP0YCFIop+10p7MokSUrJOnrT8A2ZiZa9moMU6aqzZvFlgj4XWYHw543AyvfSxnpms4wD8HqLt
YifFx2JMr3mFr5q0BehXNX9zOt8s+XxdZ8jzoviTEuKTYNXEd+ppbzfLx9hsvjydjVwrPRSBaw17
3ERtR22+dSrVgSleEloLrVk9NQmAN+kmJB+eTSJF3leXsiBOqbYfSncWTNC19zWeL3oLQtqrrk2W
cOG4h6Gu3aCcgdxVwy6d07e06ETw29rNl20V/6KmQWtp1vcltMbBKVlcZEfakj2Axzuv1byLyI9H
5YRX22jO+IweTW1CnI7zF5fFcZnBEiZkg2aZTlNvrCbuRjTnq7BCnZkqDK4YL0g1B3owrCojKTHN
92vsnHFQfkrRfhTrejvB+WKsJq95Ql5lDq1NG0OvqtFguvHB7LLAmUcExxppUdl6g3npCmrtemht
a2eDN2D/McijLALX5OmaVn06kukARR8ZuHJHIOv8UY3lPSiH5o1DP8W3qOi4i6trq3gZRR4SoHrX
JcNbMjEC327BdSFiCmGJvo8lNwr+iZu1iA50xN8iZ7ihc3sbAcrnlIAPrWiNHSlE50KUj0NivpdK
Cg56CWUtfirXg/IkBjbGKn38kwrEOk0ZmsfNkdPYI6Hab82QfXH6fcIFOpzA5pOpvEYhvpc3u7l0
TfROeYAeI6FEiWjUXzQGOZ1B2Mq42PnOLc0jKiPaetliUTK0MfmQ2qV2Gu2Gs+arKuntrqOzJy+7
CmtbzpzplbcvV1A0qyjyY9VdV7XGgIBvsHNz7Ytzr7/ghRBp5B7VquGbLEFWEpIVKze+mtKZQyPk
BGb7WtBkNrHFi31Y+tK40gomWC1OBCYRDgc1N9GxZxiHZfHaE/a41O8WMpiUYZUP2tIDjXfy/vD3
4f9+Dgx9xnPZF1HoYOEAxN+Y7FUDYeNOWZNlsKU/qTdXpMC4CbCQjlqC1ltOtYMlHZPTh6SPbAj0
p441akf+nv1qUKiOIqLTB8Seo83LWnT9YaJC72b2sKmjAZkOj+QLf45DsTm72H1WbT4JY/IOTvTr
kNkZLIXxiY6MvaZH7pbpIibnuHjXRoCqtUVpL2fjJ6pcHhoq7DKK/lmZGANaRG4INkB4FhBnveJv
kixLbnuVzlvJlmjnxEHDFzlfiWd+TT3y7YVFOBqjEyRmAOl0rAbPfPVyoN/2vlm063b7cek2gbEk
8qkZ8r3nvsDPA3tYkSyxVsG0ZJdVlw9lc9tkYvKzYn6sYqbPheueukbQ0nRucxM3ueN+d8oG4h+3
d4td3Gfb6MDTStqGqjsLPZ6DvrN4IjxS4HGVXZGPUYVt3Cpm+ENIcT3zWFunahIE6tic3o5WnAhg
Eyg7dAmRwHAamKi55UBojLtdZje3XTa9qXILWlTZdIis8ndO1/56gLQR097WbU7KVuyxwS4W8wHL
2nmJ/pYuzrUX/5q9xUy2Iw/N5cDZpG7F8pg9lvNLZKXQhVzOaElsxT4Wa18NsBxUrQLXyzg7O/bs
M1M9ZKluvOYeqzXsWE63tFhUST6UkZ7FSPdFTuKGM/aT1MvXvnSLndaJFKFF/AZjBAu7ax5wM+kB
Qg+WwU106BA7ROeQJtUYbG3P3WRiVjd5jc1t2rpqBEPaeX4gyJT/ZZ4tZmF73ZWfK07+cqZVGU0M
V0CoYHFn4j4PijOcRu6SWxVukEtp4GianowCIKBugXyZ6gZZFQ0ru/nOsxb2SzUfi4U+s1HY3skU
p6EcRn+JGUz1K80nx8k/R5p87Da15leIHvqiTk5xNm0FtPluY3Hx6VbG4E5Ud6eXJYMV0/5Xb6On
6KOlwxIYuUbtOlx6epbIZLurGGvgSDFyH0nuyqqm2Tnq+E6mmwl/XYBGpdl5lQ0lfWHsIbfEmrGl
45eu48y8jBsGMkJ+6BIoFZR3vury8b4lMz3siTfagPxn+vLXsd0GxUjfRkHUMGbamtRSzSmbWogf
7AhJK6KgHVP9epj1fUlN6S8Ozul0JbFc6LdeI6yD0Md2DyHytLaZ48u82iUmgS1rzOYQx6I/z/Tb
cxeBe5arF1khMtWHZ6ZmvP7VivSHjmyU9tlVUdNW59wKpzaTRK9Me1gMUCTaKr0MDvPTtqNp31hK
wxQLD7Lwyt06WGzGc/8GomdX2Vv9WWONW6eTnbOSFmn9UsnVOjpmjZpZ1MuV6LeZUIechvgNNHxO
3lHXFuSJ493YiYTbQpsFBuyeRiAPGscsab+URVcGjlFFAciVCi0nrtcmC4hsqwBAbY/kbaH4EfnC
I2wVnR0IIbY8hfZii+x1kFzbyBjkMUtzBEw89th8XjrJX9za/Ej8RHRiYsmyxkhGutOr7dkIi/Py
AupTneP6XqeFwh1V+RGvyi7Je3Dffcdxj59tNMueoJGJqTNVlsOsZyfdpg6yeDoKDu7EC5dErI6i
OjAstmDE7L3puk4Ib8Er+6lLMTyUZrSbsuXVmnFdTs703Ed4PZEBdYeKIBqW6OFWpStfpP0KUoJo
68T/GkuOoeOOVzEzVBqHngkYJV5om8vmG34zl2jJ7iZ91AifdnHATC6xGxXGhLZBT2vSoTMJGxlJ
2Ky4k+0I3BoPEq7/5losA8uNqswToJJ6paywuedEY3yr2P7Uzd9Jrd+gZwi3ABRut3drL3XIOBF9
6OgT+Bb/W5hyrxc4KBgZQq/pMZnQ99Dm6WZmxixJ8cmSadcn2rvXCXc3Gh2Ba2leXzP5c3bF6pKO
J5jpMPYKdINKh3MO5l4qVs61B8A+IoCJkYds26fMipYrGenMNjj6iApJjhPXaq/BgkeH/Dhohb7v
3DsYFxSG+vIyKeO49jpdYdU9DxMTETkPgRlXfaBmz6BQLFZ++/g66Yf3QjIis37NKb1zOe1zCGZX
nCaF1IjjwKgYQCeeRs1+7PCN38bkkWg1YdaEO4Vzr3139fRuxeR6FdF1PqKtFOP37NLQbzJa8Kgr
nwaaAuS9eXB/K0nzw3qeIo6HGfSGHQadT21zryXOclYO0QVllt1rooGeby/ccmtT+zVSlNCYOPM5
GxO/b6of3Zr/DZNOxSLno8Hac9ig23Nd/EO7QXol9FPmvZyMTad74C/KuKuSjPaLXRwSELiIDcNc
y46lTqBzF1l3be9lV3XPvW21YcxF9pfGQx7IENxoPXuXDPN807g7C/Vs6CpB2sb4uSz1LTtsRhVs
+aLBPtfVFTqQZr9km2F34NxBaBsC+bX5zjBZcVTIHk3di4KkpfWa1HbKezROirgebyuJM1f7otc+
f2jxkemrDtpJ3Ew9Y7ZVVV+Os7FZBEejrkdYN/GqGPp6iL21v023NzbdtxIl7dXfp2TREmVE56HJ
JX9tv0XQROpYIn9Ek2uylhKs7moeFP9uWsKmZR2OGuMpG9OM+0B/7cFLhIZpOkFsHV0p7VCs3muc
JgKXGz3tui/nXRdxkClnfBCZ36m6PbWqf5qcZj2YmZXupq64UUjGmB0znbO6oj3w8BBs7I45HGHF
rJZJHCUcaywufTAVdId3VtePN1PjPhQVF7RaC79sjO5m8IaGDO+9y6bvNjBZBsYbUMduu2ihyU+b
cUjUv3k0oIg7jOWz0XixJMrCpv9oWkguOLoohcqd1zm3JROxsFlFH1C07iKsgxMjVpg5W9DG/JN1
SxjJaSC+8CrvRrUH/I1yMbrx1vg6lpxVOJbtc7NJglnL6ccY85VB/gBFjvphyQUe5bh3htXdt2NO
G0bGL8XC/FOwL8UQpDtt+VXkB2eRZdyktjWFQ1XGe60gGaE13F/HRqNZDi9qmCJfgEEOnEUPnH5h
fbbWb6HcY2cRk539OpIbdC2Lr1bhrdWdgdpPI8SoWuLzbDXPXY6YYuDmMvsnfBxnr0PhE0fJLko7
KB6j6Tue+NocJxTi0El6z7SCyHQuJsrrgvnLborlyUPyc4VR8dnYYsbjRmPaXnMBHPHdF5gt8RHV
NF/3KnKB2mTFkyeZU5sOGUWwQK5kvdxOFtMDW0TvyR0KFFaVIJrX3Wgi3Z+662XMiwOyjNMyRbfE
hWB9oReRGwqpjsP3jJfltazsn25V10KMt1SpYIuTcx7xFdydGoKgfp+Lkbt7q86Yo9zKLBGUs31J
58Q6tvZwMhQ56KV61JbVuB7RApnogPd1eiw7StzBs37M3Br9SvavWj2s9LlyNgOum4kzs0X01LnJ
eWCWRs/t0xTDcDEIi80Sd9lrw+CF/VoHnki4W9L7AjJDELPW190BrNIJzSRbea6b+Pubj0ISJxYp
i8Rp7Se2x89c5P+GLlm5+83D3PK6iJTwQvLW93LtP2KLJmSWbXb6jAmaRcaTWbtxIECU0WFgYmtz
madu2iN8YoW9yobsmdf/wfnXNZ0XxvQLaNPS9O893ddmjlV2/KN69dCbzk9TDK/u0j8yhYgCM9Pg
5DsEZ3kQpdqI44AwNvUOc1SN1GApkGQTeeD6Y7m2HPl1ps5OZJ0Bpf0zotkN2gqd2DbNqgbs+ZzU
ipDYndOkJPCHq8VaDg5PUBXXh5KFO5LamzWmv8DNKjrPrTrUOrI27O9J91M5/Ss5U3Sjq/q2FXsj
YudkTYeu7B1LMUE/rv6ZuYs2Xe1GN0VSp4uGXAZ8p80WP6MtCOwi49sxfxhourtk9a4VkrSwMkAj
IL1OWx1Nr5dcKXs1/CxNrptaI7XSKi8St1peteVhWGx9h2zOprqYg7GSB2NWMbSxpiWCpX0w+cYQ
1nj8c3HVcSiNcXSS7phgvPbagRX+sDTZT1K3G3RqOFmVxt9NKqeQdHEobzmEbRloy/xirIl3prMR
qJ7scddOjZ1yqqek6e6skSAIMNX8Gmk4l2hdXbrl+L3ta5lzFGoZlwfpohNcZeUXmHr3yL+B/qmG
iZViiKEId0I5dWgHrdnNze2w6sa5Kqf9XGlx2OYUZU1/rCuDupWecFqlvHqq2rnJep2WLEBR0lY7
vRmuYpfg9lgndgHFkeFp/c4rNOzK01uhul039ZQAQ3ynGRT9c1V/xwz02owwSi/W0lBbzE85tLdC
H46lVyy7waDeLYZc0g+yMAsVEFmi+W6IrX+NOMcWqyY5gQ7jsF8PjUMtbGzuk/dDRsonzS/Rui9M
UA6KGDg8LWeLQ2kSU0ao2LzFsHKbzPptOo+oPYxTExfl3qA9IEt5p0xvk/JQjjYtQYoLWtemM197
lT6hsKQchUNlDxNGjUreVKv1GFnZg2BN2bvOeMi79eA1xlXETo5ZNBhrBmREU+6yjG4kiZ1Z2vlm
q6wQGSUfuTHFToMupi/pmuPlTuvksEzG3hkGqhKajR6ZBX6jFRehuu8om77znllFtvpG+1C048hD
g+Uvqt/MRH6nyv4ZpxpevxlaetEcgN8zL1sAK7Sc2mXyj5YsA/um6mieabdWvT4ltvOSOeqom9ap
TShVtcG8gN/B7iHQ6IxsiHbvjv7l1xDartUbNgzQEJMn9nbLDqvP/7oKbGD+T1iCHLb8RFP3Xjp0
4oqhfl0jL+yWVRySwXj2yGFtW+89GTdFfJpctBkhBUI7UiBKdbFLck9rkwZ36T7rUNzGqL4FeDSh
vJoe24lezBBjhq0deY1xjEC7qHkoMTL43rpcqtEL09UmRYkvYWJyseCkMGZ197bbPVh2+dn1ZJVp
ugNrH0GaPj15gvay5WErsN3HeTAo2OyQJZcJNIwEZLjiOSegE7sJeDHb6j4rfQw1VKotqaEqNW+l
4ZAZCjcwo+c+NtFx2/KYC7yuVW77IqnwpmP1iVr7vrX6G7tTbsCskWM3oXW+1lp3xSj7XYWmZ3ZR
PqrhbI5Mg2PGKZ32BcmBqEd6q/7cQZBEl2o6vLQz8/KiMDiXOida8KyNqdGwr62H0RhfSp0WGFSk
zZF+0DB2956kKKFQnHGrbGNAeFIp2Ak9XmgOUP1G/UfrGvuxE5fRceChNCRD5qzZAC2cmobmOFzP
jRiujTodr2lArIz1Zu2IfGT2e61Rp7IXzUMmtPyBY/X2/t8n6h7/I5witk0ZwYKMktgIOlvvD//3
z3yhpqYdsYbt7d+nkAMwh7DF+3/fJJvjjHXcVTt77ZsH+jDtA3Kxx0YH3vH3KYt415vW04//+wXb
VxUEmO75bZPwv29EIx2X/mxqp7+vQ2yt7lVLfP32Xf/e4C05JhgqGVvzm/19rpf9EKCws8G4/L/P
FakbGEB9bv++AnbXgtolo6Ft5/OtUNP/veFsd/8/jJ3XctxKlq5fpUPXBz3wZmJ2X5Q3LLKKVtQN
gqIoeJPwwNOfD0ltUVL3mTg3CKRBlkMlMtf6jWvm/eGPepO1AVI6PQmtv/trwkbFwrwiT6pff1Sn
WKtdByCM5KCyPi1GrKdC68xeZFPqwj/HeHreCx/gVFH2zUEWba9IZg+4aR0NcXvvVUF61AWxxDzo
W54cjXvBA2GZQr9plrkznHqVyVdeOlZevQwA6+1lMU69eAuxwVy9Dxz4/RVehQTN5petUlTnEu29
q3wp1yufyLqYJ/lKfYRl4+S7AQEJuvetyHZsp5WlLEYwT0+9pz9kQuF9qOqNIbT6To6jcSWhjEpc
yYGsHFCfyD1/I1ub2FqOYHph1aTFRR6sVFSbpOKvhVRWGC5bu0Dros/qpWwG0VxceMFoV+HBzCw+
98miKQR1RVLrY5ykHgf2A/mWIIW+aRojuiHEHm6KfkjPpOBn5EBZXpCoc1ZFEHW3CZKaqxpVhbux
EvbSh31zz9qrWga9nT42RN/431n9UzihZ+eklvM5H6x8kSpt8cWsyjdMZaFLVvmT28XZ61Dm0AZj
41s+AWRP3eJ7M7CiyMipkOEolp1aMnFM6tkfWNEsqiuiVUByM1RoTDsGfoA1Mcudjt5TsQ3JhbyR
iDgazSS+pZVzcUD4f436+NnNw+pFZU/A6q32nnVyt4skTsdNVAZYo3iauGAmj65m6jAFzYbLsi5I
SiiVk8LipxPiIhu0QHOYJPxyLYuyoYoIDsVBqrDcYaj3fmUwrG0gZitZbOYBCkd3193goqj38zXw
ei6AT5NHs3pRhMupctSNYmioEM995PgeOcHtIKzu/a3Khrz2221ek9OSXeT4g6KC8+9C8v2FAM8G
I303dQl2kaRAb3ALynatsGIsQcvwxN9MWTfKEN8hYhAtK81qvmSpcq1bZR+QI75Mrh9+F5n1AsDb
e+pt3cUCuYE22zspURVPHJW8MI6O3rsbNq8d//9MJy9udJ97v/tsFUi5hNYa9gA/0JRMl9wp7efB
1otlEPTTradFxcazM+R2sro7gO53t7g2+zfYmtYrQyTqI4jCGMGk8CzU5DafdP3aKDOEFgy7JzVB
LrBNQnHNjUOiKCiS64St09ZAa+GUJGa6bQUqKWlOgitL+vGUWEazNXJQBblJ8r81teyktaO+Rdkm
OGmebm/5ozhXSQIRoGDC5V92yAGdbEuo/TvDisMLqxGWdJpjvwbpAV0J+1vDPnxRN8F4K7tG1qQQ
lfm769DVf3Q1oDnfqnh8b7vGYvZtkzvQU/EV3mfb3kfbFLVlwhmyjoDnthNlH6577EJXZaWS9fP7
S6bXOCvH/rTWo6m/yAP2ss7SQE5iI4va3E/rYOIGRmltS6Y2jLtjYtmo+gR7PRLD+3VhTFDZ1f3q
QBL824SbH0JVRPrB+p+b0kP2Bp4Su0F3V+CiAsayhwwML+FioCq8ArQzrGVdX7j+hdU9GH0UN8kJ
0U/WOb2x6kfkmWSpD/3sGomynSzJgeCnebsY9zzgzIwhD5Zp+Rg38x/6qAPPWZHKtfV9+7Mf+Y+V
jrTdjawqPTdH0q3aFRUW6kOaNitV70FXEEBpNkps8tthBxmuYSPCx1SmhFiWXt84PBYAAsyVxCaT
5Xu5FhUCfMRx33vKIsL5hJrmw8cQsqGwgubGJqWO5rSLDExf32j+qO5k4D5XUt4EN+b/ozKwbHWn
aIT45YWyozzIBniopIPni6epBD6eePY+mDegIqyM6474z02QCWAtqAZ+IWpYk+SxirNeIlRhTfBx
ipaEo+Hkb7leeJcogHjjCeLpsj5zvDvkPtQ7b17uCgEtRglb+ufFsShRhbJG3Kb9MRdrWd+G7Ij6
tnwii+MgTjRgrxqTuswsLGe1sFeOtcPdtJCnzYhzaT50SJlbylFWVXFCqyy/n8raj/bOg7iWZsr3
P+pl8Y86S3e1fSaSde8SQ8X3ajyG+vjjoKr1JWr5rJMJXjwLHeuzFkM+UMuk/ELS7ptllvaL4uSP
jaY1e9M2zK2rxeHaywxUP9CAfzQLjfQZDI9cd5lPAw1dpiqNnnC8xNSYCRNUhrKujfHoorLlj7Gx
AhXO/JcP16MQ2dtYIurZ1vrnwKpVEKSFy469Vw79007XOmRFVVL3C7U3gp2f5WytG6hdrp69lJ72
jD+5cotgdnHMdWQGI2cCkDC0G5GV6VOnkkQblVTbKFC4vtj+kgGydfvUVUF50ESVblQIYvuiDbJH
dxz3BCPzF603ClhPvn/Mwi6+9c3gu3y5SXf5BcVQ3DhF1l37AVmGYb5gfh8gKMlpxWADczswt8hJ
fo2RJD3Jg5EP7UmYLfBay0XiQGGXLgBIngw9MoeF7AOXcz4Fpg0Hzjz+KP4cQnbPyvIpy9Ji9zF0
agALNpWuWbcCasAwTHt0W7xrWcoTCGhOh+y9LMYVKBbgqfvera8dEoLNviYCAjpMjZaFUKqnsSOv
GuemeHYm8tbRkNYvRZo9AfPoX7FoPrWsR9/qzoaSlQc42BfTonChCSwUNvJzONoL4LdkAwgZNzBn
un0GT7yBpzyLyxWOQGFO18pFhLX0VhY/GpJUyfBBBmfZEe6+iR6VDhtxA0HqK9cOhbepSyC+/WDX
+9BoD7IkD7KLNfeTRTGzi8w+IF7WOJdoUJV97sLrymCps0vvEFHQIV+torlZ9qkUX12mKTHRyrLo
w2P1lS29cni/RNfSZaUH1s17Z36naw1nCauynAuEIQb5+Rrv1/d+VnFn8Ro1kILjUDb9ZtmAw74N
kiy/9ectR6RWYHV+1rl126wSQmBAd5CEg7minyvVda+EHldXcFme2BNb9yq0KvTG7HNZO0jKxuDJ
HW7EK9looWq/AgdS7tQSnGDTGeU2d8C7po0RPER+4azLDnEEPR7gUUHvxDyng+o2ZPb9lIKy8YpA
eduQX/Pf8o4lqVE11n3GWGsAssnVYBnhqoxTCEQgBe6IZq4HxjoblmHdTZVP4NTR2WFCsmNvjqi7
YTbxQrY6BpnOsXH8K9LzCIxGUXpd1nZ17YBYI4VeRV+Fkx2qPLYeK6N04FQEyIFMWfRUKgQQ5g7O
71eSS60JqrvhV/Ai71fazFjLcqz1M7klIu6OSO/7FIYSAp7RJfZ9dKO0piBFkjrbfrT1Y8wzAjhM
1pLRjosr5rdmO2aqc23y/aydJDEuRYr9XaQqzv0wSxahx7sQwnS3detP4yKbPRhaZ9ROpDpTApeo
bs1VOQj+Uzkf3vs1lVngbaH8uEK2NOOIQ3Jv+lgQQm4nx70Gkdje2kYb3pU2mhURQm9rWZQHOpiO
3d6ysp9ZQAgPfXSQdXTQTMKBRED6ve+1Js60XXC087Q69WGfrZMsbR71KH6VP7VmfI+sPvwWc68S
TB8xupivcZEqOprzNalDTKGKzfpxMub0Qe+/mfn7NbmXagvdzX5cI2xwKUmaH6FUeUetGb0jKU/y
W71OQkLEebBJeDZUuGHTlMumP09ZBBsrpY026SCyFpMCEx4frrqLmk+PyjM+6mOACMPCUl2O+Vzx
cWjSCANgUK/3E0TadTvguF5Hg3FV5HqyjqxYeYIkf9NzF36zou5s1r3xBG8hJy1e/1tXP2tv5NLV
DIdz6UU/uv4xqjmpeKwXIiGM+KJXufGg+lV5H3S/FKLuRets/b1F835p+fOa0iv7bV35gFAm0eEs
XqsDz1gY/yREVXMtTxMNQYBoPpRejMKke6Oi23Wsknm/Jk9zNGgVPFV/r5VllOGrw2QQsvZG5ZBb
wRHKiLlNSRUfyMorB1kP8Z3gqazUssFFF3nuTdLPyxeyV2trrbWTHWpZK0/lQbgWuTKnjRclyhk/
+suWUQu+tF4VHkfm+XPAX2OXDgTmtEzkZz/X8rM8YxX62JBMPXzUD36g7VyDxL289Pe+oE1/9G3Q
7l2gcdAiO+wGJ3mwEPrkPsrMtSMytEuaFu63PP3oU4+kO/7sI5tt1UKspcNYJgJmGNwriL8f87xR
iU/Pp7oC4kueyUMd8OwCnhQuPuo63R3F6aOc2FOyiTN0zOTFUBxRavpjHMKVJGnq2ma6csmR/TIG
CydnmY+DCr6mhKuFXF/nRWeEDPJzoIb5WaSjA0fcN1beqGe/NuyaDgG/j9rSMJwVmVZjJS+UB6SV
83O9q+aesqLuwYfZLDm28DQynGaeJtKNJ8wQxEIWoTIV29pAaUkWdRPKqAJX80oWIzta8YDU70tP
189JZt7L6j5Cu7Ux8ZCLx3x8qjVSvWwhnL1sVSz1BifN6YJRtnlX59P70F5qtsc+bkv0lLiIjMe4
RleI/ej8trQUNcHCUozrHl+lJ93HmeTf3605v1uWYeGGTNLw9PFu5ZAJ7zarEWgWsPS3Ugk943Gx
aYoAXPQslv6ujj7rqX8URR3CRPOA0MhW2TANKTO7LKdq/pxqab6TpTETR6ZKKD6ptvZi1rrQAqPo
jLbbsKqJZ6+H2hmBMoXZ0keo4LpgKYR1km+RfqiQz5K93y90jBDstHBnX4/obCl1dAZvFrC16C8J
/hdXCMgfW2Vwn1Sdlx+9AdaR551FlzzUc3XuwbOpEtLpTZu4T0NjxEsC8dGVbG3sGE+MMXkMNNDT
jYnFztAr7lMFaWyTV/GwkVfpek84so3ja09JvccpvpIv6SqdeoXSKxnA+aX8OCaRW+XKVhbHZHye
8J1Fw6ou7+vAX8uX9BpyY9qE83XbpfqjCWssidxTkxpkPFQVcjFGViecsp1TLyxyL7Fm++BCzbtx
TE3khn42DwoYho9LpmkamUSR2Ld4tBoWrJOwuwvCtrvDaInQYQo41A8oInmDgUw/vnz00Fr/oY+N
9CT743pSb40OoqUsVvOAcxZ3Hkte01eZtURTxNt6hrVt2rG6GXL49iwAgNpXCv9WFZHM1rCDb+Gl
DbviGx5OGTjBYPYaMGHbTo0L0b+PHyy7/uoZSv4t8XXgL7b4bOiWWDcoE14RjbRP5aQJPJA850us
iJXsKlzyfHqvurdTijfcqEY8Sayqv51Kr1vI17MhKaadLV78EqiiIgYWY0piHWtIlesist0ngAMn
2bWJ9efOVeEg6rbGmyKiIz9D4fdi6bCP+vszJOyh3j9DkbGmkp+hgjX0EOXiK/DdbuOLxNykajLt
AAdkKx1hjwdZ7KokX+mhqj+YTf2jdfIC45eimuhiR9Io28B2Jk9iKPGjik/6Sh3V6howfL8XWlLv
kE1GR1SJ0pWDbt7nceyegECb3936WKfK9NYIpglEyGMI5Vw9eX51XRPPLFoEF3ojf+kzEW7Ry8qQ
v0v78orIHJZR89kfxRaRZ2yGzWbJPoDeQvQj7AhsoP0ms69TzVj7gxJdkTZylylx17WsF64OFgii
c35lWMW6aHosI4KWKwwvwvjFG9z3Afq94Zi4ammzvZ7jqFemCRZ0Lok4AMVTVON7Y1eF2rqqOhQJ
5gbZRbZ6nV4cSSCgoh+ToEIJbJNWgXUyiW+e7Pkgi2Ha28cJc0lZkvWyh5aRPyLp46BMncdQ3+dr
+wKPo9DKNiGuN0spwA7T9aFE6P8uCgBM1ho4CymE7kz1g+25yR3p9PC9vkydZavp9RfUNmCbd99Q
G+cZBvzlEpSmvwuQDtq6YZrfJT1JjkZRu29Gry4RgG5fVFSbVsg4atdIp+KA1qbRZhBK/Vip2kNQ
JT2SOhhljbn3ZMV4qMSak1y1pejxADFGVPvH4MweAzJ2HlyglfdXht7YF2s+mDq4Rau4jHFkz4pi
7QkI5hH+H1jLykyqvT6xrPjo39Z1tFEbtmyyTl7WhaDwx6jNtrIoG9SoekO23jp8dHNAUjl1kd1A
3rQvqfDrG7dTlh8dUJZhaRaPrx/D1IYjts0EqU9eJBvaNhpWSRr6UC4YSNZpTT5gdh1le1nsCt/e
5FEJGkLFG8cLrCeXLd2x9wAByGI9juEapRp1J4tOUjw0pLvOkKn8Oxjqm7ppradyDCCwebfaEJsn
UhdI8Afqd2BY6jauSrY0sk4eoiivr+BcQVumrzoVxsafqnLfdPkzWGCo556vrzTVjW/7MbfOpv61
JbYAcQa7ij0yZlBe58aiKpJb1YzUlUp2aC3r3hv88tkYde0oS0gpWmcv/yq7y5rI0tQ9i9Zfx4nT
QgUV0Sjryuk6iKRN/RzAoXofg80FcG0xPUN+cZeVR2Y6JvWvzRNQhN7r3UfJ999Lcq4aULn4aOt+
K/28Tk5yP3vK68g59Xd6T656ngB/9nx/vbltFtz5D9d5QwD6Mej3QT8mJ5iNyclK/Ns2G7sdcizJ
6aNenr3XiYGEWQ+yge4f1XnFTL+Q5XrqXtMAYD7+DCc/s4qTPJOHWoxoquhpi4HY3w2+pkbDL2XT
iXaFGmSHuMeH8n2YjxG6WhnXWjxr983jy4Mci0VBt/j0j//61/+8Dv8dvBXnIh2DIv8HbMVzgZ5W
/dcnW/v0j/K9ev/tr08O6EbP9kxXN1QVEqml2bS/vtxGeUBv7f/kahP68VB6r2qsW/aXwR/gK8xb
r25ViUZ9sMB1P4wQ0DiXmzXiYt5wo9sJTHGgF8/+vGQO52V0Ni+ooZnde4T+Dolca+d61/GAAV4r
u8iDmwl3mVfgfcVCiXqPhQomAekmiBPzupos4/2QTdq1ydR6IDfMd41aknkNKr/cKlrQLj76yQZy
bhhoFhGSyWVEUNTKdyJ3+5OVZ8NJnhk/z+YeKKfkLOPAnYZsTU6+ru2bqC0uZQSU1jfHX0peru6t
0Bs3//s3b3l/fvOOadi26XqW4Tq64bq/f/ORNYLjCyLnW4WN68nWs+K6b9X0GneL+Rz2dk1+Y64R
a2vEmQzYxoB0yHz4UR1XHrKBovZPCsnNVWaqFoI3Q33xIqdCQoG6wbct4KRqF8Lq+7tcttWrSKsW
95nwUQDXv4nIhj+q+mOaNO2DAWnqNgHLLWvdtolPmg/FUBZTjaTKYCiI58/XWHAP1kFaV5D3W+sR
rEW6nJw8PcrWvEh+GX8ofxlfMdR931YQLX0N11PfbxDrqLsT0ef//Yv2jH/7om1N5T53TFeD8mWa
v3/RrZu7LFiD/I2ISI9eDN+f/IaDzONLtZCygNiHWp78jj+a+wJZ1DrPD+/9wrqFKYyO6CE0p+qK
sA582IQbLrPHFtPMubJzZ/ywPPV9cz519B+9Sst+6wTrLhGU3h7NKmPduc300jSLsSYePmEQs1Ez
vd23meneW752lu0Zuxwi5noJk9O3ryvkjZd1504vfp3cD8SY75kD/hgwBX5wq3oGQMPlkKJbOlnD
uXOc8Krty5MsIRI4nn/Ud2d8nlHg68rcX3QGyo/AXIyVb3504dLGzN8v1RWzWk2sT3ZFDMojRDoE
CftouFV9cT8OmobBW0csyW3mzxIonx1nPbaW+qyi/r8DLGS/F+0xus7hsN4ZLiZBUWFlGKZy9X8a
db68MtBCkLfGf/02/dVyOnwtyrGKgrD5o/iv65cOY67/ma/52ef3K/61fSuuX7K3+n/tdLrb3P/Z
4bdBeeEfb2z10rz8VljnTdSMl/atGm/f6jZt/p7B557/v43/eJOj3I/l21+fXouWjCijIdGSf/rR
NM/4uqn+8veZx//ROH/Cvz49BC/5t5d/u+DtpW7++mRY/1QNG38G1/U0W9UsHhb929yie/+0HEM3
PVezXaCCBo+ZHNGz8K9P5j91zTR1z7Usw7TxknU+/aOGn0OTov3TdE0VaSRyq7ZjeNanvz/4j0fX
+4/1nx9luqH//jBzNXUeyEJnREWCDxEOXurXhxl+1wACY//Wbif+e31X7adphqNlb0qhhusam/iN
jwjrKmu9VwdwLGoZ5RMpOOvRnlzwHeWdEpcgoMQzqQtkv+0bx3C/TqqxG2ZHLE1x2WEgdWQZCkbD
nnNvdKjblg+iHDV0rrKXvjF3o17i2ZFddCLpaQOQwoR9uQ6wIVxU7ktoe+k6rwQiqfr3ZNLh4VQt
2hnEkgXA2eixzM0MpRlYj1ajnfoxdhfo5nzrOuKW7ArT7CucErFwYgVwrsr8Mjn9a84eeekVOsLD
jXrbV+EFIR5QkYDMIMZA8oiLWx1n40gbEITWh9t8wPgMkQezbb4WdczOXE9PXm26fCyW+pkwP4Om
XWfR0s14qigDSnElurhs+qo1Dmti72MHuxwGZZNaD31VfRYudL5UeRNcC3mcWbXGERTqIFEOw4TO
DRYnVYHvQJJU17FZbq0KJGEd1XurgbKcFPjM2gqmPiyua0QDwy96O71qYjr33YjvAVvsbMBIwu+b
S5s0gC+ryl5gBoeoDaqSuoleFymvFeB2b2kn3b0SfzUJDc1CifUGbh3xbeCioQs4yEyxE023+Nu8
WbnxOZ0NDQO1gHCT3mF8BE+VIGtSXXewyJTcuBujmzS/EpoXbtizHGrPAf7XvfWawU5Tx+nB68VN
jioXH2QEGLFAwfI0NOYs/4LxOyusLyLwnvlf6Ft37E5mHOk4U3lfmhB6psUcusjHa1tz9bVRWLhR
wloIHZDqad6IRUWgbuW5k7fV4TWeurEpD1Gs4EpBFMiPLYGLrXnGUh2ZJG28B9jP1+0lBFzV+26o
wWG32iuKbg4QV7TVHYfMqtP0V2kb3OnTaB/MnwfXZ92vmbHNCquJ1mrh1ktV2FsD+G5We/sqAQwW
K6XKv2VW7PeMcceTYufParcISoJHtnDZC9VmSVSvOsSk4n45yDqpER0Npbo20HJaOMm0L+uq2BIj
XOdF5h8GHzJbgB/YlGdvA8o4SCOSex4LEn1jsivY80BZmvV4jagsDvJMH62Nbs70rdrGhTSK24M8
k4dcFPFyGgf4tuNANB1E8iINUf/E6uJvpdrQEQelQAM80HEm95FlBhBLSHGa+tvQRcOa1e58LJ0J
BTFTvXCza6suna5QUvqqi7E+DjfOhOeOmvNupdIuqUKx0nEOBLmuJSuH+Gwa8SuoiCO7UZCtBpR5
UQrA1LWLdrDgThXWuBP3OqxFJeuaVVxq5WbQ6if5TuVhcCDHE5tAXleWTZQFkH7uDQxOg4H4CtrX
mokEZOYtcizvHEQkpfDyhyKxLCYm5AyRp9BxM1PfeoVzA5N+WpkNJNAJBvyhLZnf6vngBzdxe0ld
zd/XVbzN3Ngh/4acdDcf5Jk8AAEZ1kWZAcya7FfWHPD6YAfPuLHx4AREFFHU+140Yb1WRdBgEgnq
XZ5NMKFAnIgNQZr7OinZfAtY2Q2QrgPA9s3kuPrO64M3P22nNc+ehqAahzjUmwOBo6iblH2oGfVB
HsZ59I9iohowkIq+Y8oUNWTksD6oqg8Dn5hOdbBasUw0+AJePCt0z6Lh4U/lcHlrD4SaDsa3KSmQ
d7AuIfmFRZ8hHGUn/sUnarg0bFPsCKIcmmZ8AYtibkdX/eJberSR+t1KVIx7zX5wQ8fftGb/uWjc
Zj/VpKv9GBmpNmaFj/R7oGju0hHGC8B+3NsQ2lPgTqU9uvtggH11ADLpxvWSe1hdDh3QCKtQVrWH
pI6Y72F5TxhKNuxrNBnKcDAOpmMZB3kWuBiaN5aGzm5boQSpV2zF1Ct7stptZZtXiVEHGQna+TgC
hUBtwudUy4dNpWg1AuA1xCB8bNxDoHvcbHhbL/gekW3Icv7uUN5dmIvH3CpzfCFD65BoO7tV4D6Z
3IZOehUSiF8YQ9RB81L1PbQbzBwF4JkQVyM1IK4cYHLczwcnb1uwQQFU+C6/bhrU0XWnyxc5UZZV
ebaa3Lx2bAQyg9bYj9ZIzl+M6t4Y1aPZlGf0h9x92czOogPzZ2hMzbK0/XiZFyhRW+DesqJ1VlHK
j+fWubuJdCwxWRTHe5vTm8yyH1EQVt5LCVH1nac7Jzji8WUiDRzkaXyYmrs05omhuD5CWHB2Hccf
txUpTVLpAapKpWauLc3a6UaJHZ/Rl8sRE1y35zuCKxxO0x5cJaFGZHTRUOKHASEdPaMI4K4QdJ32
OaFQV6lBF/Pocnpw61O5qktXu1aIo6KWHYKSQJmri9f4iQ0YsjuPxpSA2YYEg+4Y2iDlxEooCYaz
VjQKqUTXIQmgXApm8GXhKV+CKkMDm5zzyrJvpiga9qmdfKv8lJ2g7xAHaF0wYBV34IS7e5U6FQ/r
cQbQOjeBmWBGorj6VdNZhMWjA4ZEq0KDd187g1jjLjtt8jDQl7o1I9VW+qCtT6IR7sZM9XZhRRbm
G7mz6ydDLG0MT1UlRfjEQOmt50ebHFCPBikUVkhVWiy6SYz3bQoEnwxneyzRXLbDY80jCKAzT0VD
f+wyNAHq1gOK6xURqPLbPuS5KoK+JP+2M4UYdoiBr1VTTEstS7JViiKzmtXDLo6dWfm1OOreZ5VE
OMBBL1ojiLpCYIhl32CuCQsWKycgfd3iugFVSFN4Xq4Ds6tBmYSnykpxt7a0V91XhlMTcru2LHO0
AmYK8rJDQDCtUuHw574DyDUD19jOgp1DdYoakd3rCphFo0EhLRfXTL0DTOra3alp+63s4PRHRrEf
Grxu0cG6AZNjbMoOAFSOk9AK8KyBps7sK8A9kjfJCuZasQ8b68qL/YPbou2r9hGKyMNgLlruTVQv
dJBa6EsYAdaSikDK0o2R+XVchCz9lmWXj9yXUbRXZoVyYOJCZReCLGujYFJk5L61sVvvxhe2MZsa
KDy3kbzp1J6nHBtTtq62th9LFKWAWHvLMLz1avdN8w0kFUKAx4pbvSZ+8WaH0zcntwyojkpzVGad
Q3ITwRZDWBPPbGfHDGgsYkMgXQA13xLPREUrpFnLeAW8BIBjPd6odZcv1RECOzelOcXM9kVxihXj
oRzxwx0AbT2ng/uQpEF5i7SfF0yoy5doW2Zt6pHYnVBltOcNN8r7O2xhv5vKgGxObaIp5acnsxqh
1eeP+FL2e94+iF6/5xYYCEzyNzSJmCiVDykPxkrY7JDGf7R7pJcNO3nFZeZYOm62mVjWL+q+c7cd
6Ylz07pgQtDeWDMyGtsdKiGBmj1b5IMVL3xDfxOZiACCRyfCK8Kfx07BFtMxQXLnriZQwFn5AEDu
EnTxa788tLohNqD7vrVqeC+iz3wF1g0qIFcVcORHyPEmC7r0yawj8NIAgVc9QbplF6f1SR6A4/84
k0UfW+597xiIgf5dD+KTRaGOv28aAQ3QGuVrYLHL77L6O9KM7S0GlD2WBtuKbCcm6fWFpVu054Hx
Oe6q+8gbxpMvyoMObHJtazV+M/bXPg79nbCsW6ii3P1pq56S+aCX0PJbXD6ByNWYTmdezYQ+BflK
QwVSbJGwGddeECDZryOp7IIvci10k5LmtbVBq3RJ/YaAN5IruvEZJeF7FWr0KUUedWHZ+Y1ruq/p
kFc7A7GytV9Ns5IdUp6R6S8MDTYVf8A+0ZWlg+kxf6wgQWlTN1dIMB9Zx661LNyjvIkDJJM0oBsH
mYX4q6YVWy1Nb9XBfxqw/U7sZUEq8eKUMMQLyJ78r1Fvc9hljDwKz20wq9soiMu6Sax/AUgDBiyO
5ps55KuezOEgD4iegWFRve88nztA6nZ/ZcX3iHGIjVUDEvXy3F7VtX4/mMSJDNF9I1V28bF4PzAO
d/tDoMIsJMl9cYUDWGd87hGs3rk6YjIQWu01BKJ2qejZNinnnZiLiZOLXuOgBI8FbOcRZNzkeOfQ
wfAwhspcEztasWU9hXbcnTJyeVca/2STh6CdZesxm15mtaHrxEnrfRuktxiAR6tC8Ztlm6mfvSlx
txPP77WorYIvCZ6spW7VtL90CVugLnzwaivZENHqV3mevvWG9qzoOAZaHXqoGagOdD7baoloT7pA
0i+uYSba1coDGIVdFlISnYrcgsEmSBHw6ZGwQ9m4Nl5jALlmUvgghFKfNpPfmbXWEsEa8zqOFQS1
6+TOCarphjgtjhKFx+2R4uIKmwlT7wxBRi+CVhFG1wmZShZr5k5UeKum7ateDM42Z4e5aNMEodmh
eECyBZnzsljxhXVL28yMgxu0HnEy0M0oKqAUG+xsZfpqWogICr5H4rpXXs8Eq88LCRtmW6M2ZCfh
+aD9kIOdQCmgjwxrBysuPApVwy3FEnvgDRUGzi5yA3DIc0Q+VFjgmHSlVxO0FJYq9bhTkJI9CjM4
hiPMvDA6+vjO63g4QZBVfWS/mQVZfaJAayz7OgHw6rXtclTcE3Y57jLWbXfh2Ss1wjk0KaANC6BU
lm90CwuNZnVsEAFyQnRnrVZBhbE8V2QRB2tXWnF0smt1v696deCvZ8Ic9eq905LZrXWk5IsW8Fsx
Ii9FvgOpsHIkPTANSJl6e+EEbz3Cx0FlXlpjFvXiztKDu74kX+yq+R4iHPip3GBla0S72qiu9YAZ
PPDNY4EvGTjd3NmwHgoWg6pfDN35MlmhuzXJmiE0mG/0kA/JAnAsnYGtinMdJOMtbMl94BpYszOz
LzGLD/ZKZ6H3agUr4m0O6s8jeWGFObtR/y91Z7bcuJJl2S9CGmbAX4mBs0hRs15gGiIAxzxPX9+L
N6vKqrqf2qxfOu2aLCJDoSAJwP34OXuvvVtyFAl6BxFkaDZQK3VU/xy6J/4o7jpwrOQmbI28/4g4
3PL+DV+v6a8KuVuHyjiMiARJb4TJ7KjxjzBzQPYrPngSUQOXRHfQJvRjeNbzTglQa1pHsRiVp1j4
iGMCHbRVvjt4E774C5Rt5W0eClJbE7zljfxTElB6amiN8UOjh9z5qfcZYTubYm4s6Dc66NwRz6Xh
QHVWnNc+AvRopkPlA7ptx1bfgU1zyPxVfcVyPjVZ2ocmUvZLBYbr7uqMisRzZzfhnoW40BYiNJXu
RbV5qY39V5ZrfxlHCOZ2zAqXNSBLZGYYBwJTX7Ux+yXJz37N8/ilojeynym1NpFBEGBrDMWLXs8U
4NMJuoY8NWwGfjvpcEhB6TQkiB/1TKvgzxJJVNfLXybrjzCdsi91UkeI5Pb0gtlvqmAs0Ni0Hl1+
Fcx9J845vthdadngFRGQHCzljbMmaet5rSIiUr0JG9ZWi7JHdPJWAESMnr8x03kahgc3nQbfuscm
OGI5NObU7e9I6+PoUmQarRiOS/++Lpm7KxU0PwKTFvKLZd4N9vJp2dIMRNXvtGkhzK9siBuPY80f
OuouFvCCqStV1aiLg+YgA+ItESq+OoVXTYa70Zf5CwsE9kRzGrbzdFrjDpzS/UvcaP/xK6uxiCIY
YQnk5P0BfHM1z1rqU5kXf8s1Gfw7t0e94+Dy/qefOnmUcdCjETtU2PzdadWO/3xxSlbzOmH5ECrB
os49bAIWxVnYxPeiuAWIVnd+Y6jFTkL8IEU3f1kziIwpzZFSYioR7qRciGsE0CdWwzfLavme8QC3
SQjqgH4SNJvEnJ7WpdwR/5QendrpHhuwoFazWu+RVLqwk820RXpjvSPHOVHcQqsaaw0B6BIHbpVl
gQL98DJovhiN+cKkb7lU9y9WGb27GrghfSn3yWz6gzp+mNAe984o+6CtuODL3WO0JtTPeuF8zU60
HqIBk3DN8hdofT3uiX4OEZ9w54L8CVrdSXyQoolHNhLra4Y8DeTWeBz1fjx2tnm/Wea/wsnHw5UU
Vjq9oAJgTrIA4B53faMqu6d11f0SFcpLXUrlIR8s/Ig8re/aaHYhMJACC70y+JwN9H1iDl9Ijstr
iwT5CfTPnrCW/F1lSrpfJwDCDdwciHXYM6ksyoSFFKBXAR6j+XG6e23PGBe/xK/T2vW5LX5kYisn
yWZFzWk82s4EKcByT7p9Y2Z2mkYd9mHVnleqnS2hkl/9YNeojeO/RRU96Do6IXI4y8wsPfLjykw9
6KU84rCEL1SQm2WnFV0F59EiFmJGd4FzNo48gg5b8jUfe7KPwiH9J2FwwF9BMIqI5EeNSSyRnF2H
jNxbtJRfHPTrwzS+2ZjY2OinEMvrroVxHMr811UA69BLjLwlUhlUYtg4oz39nZl87l3I0inxL77m
uM8i640AfmfxNqbNo+wr9X3K7NNqN6dmmvyhBv6WjGV+MRtEdtTEpXSsr6UyH934j+644qwZOwZa
r5hASs/FHbGifAjWqb7BdzgqeHfSGspyoTzNlTy7HSByaj9FK39M8sMsqwtQyEebQSjLaQSzb7QF
HRxpXQkM7q/ZgKQDeSlB3NlRs95N/In+aLM4i/vWaM6gfYSq+uCGYk+Idp9aQ1AVw+K7xg9KCIj3
ahyu0IUXy60eIaHTqKpq3xYO7qEl+iDe6VmWzrjVBFVES4etqnOb/T7d95NItiKZ7kdmOMqkcTcH
4gpdz5T2+sJUYZBG/DpbuhHi82jpQTgcANf+bU3k4PUpHEE4auxJMe0C26V7O1XjTr+rVSHVt3tr
6aw3RVFo17i4pnXFuqmdeegcNPuWbkEOsbuNY9l2YI1kitX/9Dbvv/rnt8LVb9HSghcE9ozbGq1w
NF+6nH10njDCYtjcV3S2rtWEAaPiR8GKJtmJcdV2Vctd2qyvbWPDKqXhlqodcsmSGD6mA6P9pjoc
zUpkePQtDv2oEdAMnEVGL0a6u+d17orsXqUjNssykFhO6rzK4qMmz2QnxjU+WEn/6BjOGtROhWpK
i5lIzAWN+oLLrehYk1bBFL7z8kYZyRQwv2261AFtywsxyFeXtsowYguiO1VvW/0cyWK60eF6Kow6
kEvRg+PiAhLxcXaAp230sUmP05S6t8ngZrLx5wd3Vb4rqDFrgKXAuLEoqdwWQ3IrUq0KzGl66iYM
2VWENy9BCzhHcj8b3QRdBVam5dYNtPRlOKUdvms834nnuF2QYRTwl7Xj7ZvR/DTG1m+MJoO3TZIY
muo7v1MtsJiL1cmuaqg5Hd3XAhdvtjBPURYPPLcC0DQDAgRzmpgu327m2G9RYbHwQ8/RnDA2FGAg
ebl44BBwzdjJHCSCxCbyE/zWks7RjJlhi6I9G9W0XOoMAOw8oR9VzYTHGyehVmDOoSuFvgUZ55xj
XsJjGmvamTX11eopxB7Vnl3ajRoigQC0Ad82arroBglrvmA1DEm0gj26nti0xs0YU/LIZHxVkU4p
Wqs9crrp6HbK2l8Ez7ZZhm1s6yfCC98AnpAfgDM0qO91uMy/yNpwyX2Eim4CfPE4sD9UlLscD54t
o2hAbjkBTt7OR+i+cWttOZSjtoWJzXbWgDNQjCzg7ufz6ZrHQiuPqsgGKjZYdPxk5/rPl3ahiFkh
Uk42XKweYh5a4yU92kCVN8bBSbX3umPLz6VB53DhPusn1bg7U/IjaVpjkPbkCA+m/qSten1NiLLT
l+a+ljIcwRQKkSgfhm0+I4I3D2nRfyrO3ki7L17nAUjqn0G1rkXnMLshEJwzMYjJcVu2XX5qTfHp
rpEZlFpSnCpKTW9KgeeziCgnsU5IddaB5l6pP5catMUV8KvTEe0xOaNg5Glx3F6iZ+w8j8SfHhqt
2YlmmpGENtt6mYwDIChmR1A4E5Ft0ds9R5aibVcFhJyjmsyPxHHuHXlMs/IjkfqzlnEfKHY7BTyp
BSdUfNmQ3K7dSIOi0yJ6VVaM1RtsS0Ui4wz2eyTVhE4XtWlbAKlru53NWKRocBkYY3uuMkUJSrOf
trQ6fWuQ2QHawnERD6Wd7adG+RIRB6Z7/EaiFY+Kmu5gBncHhOwHSTfKy+17hXyXZxCHEx3IZi12
PPu7vk0bYgHWY2EoArhEjBe2z9J3hyZsBMXlc1iTLsSmNpCJ19YPEIeP6XKHaGPpSLFqV0phB0Od
DpdUd5Cjm+byjvBTDxAilTtpmP0DfrIC8G36nbHqiyXxVZGMoaaCOOp18jfBJBshmWrxVVcorLLF
zp+ablw9osfU166nI8Vw5rFpyvntw1Hy+teuV5ibkKCurWJY+34wFZIfMN+5hvObVmn7qyXjvisZ
hFmd+5iRjlCqEVEM7l41LflUZpBiGlUavzGvWaqMQMe2oI7W1nvTENqkY5gnFqr+ZBhMoBmeVW9u
Vz/1XRP9NvdQXVPOsL9NdHej/tW6jM1TwhSOK2wMZMQA+az5znpPoBHWdfG7wpTjhdcOQMOEVvlV
Nouzl64lwhm2x7M7kNvFcpKR1/psdULQ+bXbE+JrA0CXhppAaGtQ5EX5prUWUANz+W3z+arG9uj1
iFVOFnpfcLgS/D3S1/1ixOnWkp27z1TFvRDENBG8Zc2XoYzYs9EJTEXq/FnS5CPK3egVCZfjmZZ6
GMBTpG442eYL0MHEI0DngiSB3q2mFDttIfAmiuw3xdTAdECQVOKax1YwiiUXa5NGbXEzCvPU6UR5
0Mp3d1nFxVrqZeDpB+rZSFJtaJKyc3UklMwAjwf3L11Ef27o26Jhy7cG2j+2xQUzbpW8myKhtr7r
Zs1Gp4RT2HXGfZwn3Z5h2czE4HeizUxnkBTRCrvkiKuBRJnxDwsEWAMSLAM2viqk4r57rGsYasoQ
1vcfmdUNAHxl+k5T8VWZePoJUNkwxT3FrX51bLP1zBVus8HYXIstX0+BRhdwtuhb/KFtfVM18v0E
70YmuDSSdnntqk8Eq9JTHIprhfET4xFO4CWwl345xWC0xy8zITWErixO3Gn9w6l8t8BTtt3i0eaA
ojnUo47kXLpQHuGs9aJuzEIT9ArpJHtlmG0ylYxq09TGb685J8iBN7cw/syOcTas8ZONKZjvcIFM
MFKuWwIu6GpVgGm9ueqezFHvNkrC9t5MWuQ5jwwBn3rXwPGULQFp2BUQ5fXvSNFgpO+t4n4MsVV7
eTxtc/orpZO/d8jmFYhxjXhUB/TKVhdWuA+Mjk0ozj7pv1FsMEtSh0Nt24zpHVjmOaHbm7Zv3nHz
M5jMWfwlaH+It2NLlwrDz2tcEntu8CLU9IdhzGHROJxKde58M6IujU1xNDNSkjNXy8P6TteKq2s8
GqgAxzREVf7NanxqtT46qniM66HqLnNH7ueQI7S33JBxr5vqBA4WM/tWZDwp7aodxhr21wJhNhPq
Rx8LmowpVmqgI7cpSt+LESbLyFmf6IOEoIOYxh3RWwIXNXTBuL0peWHuWqNGmKyJS93IhdwYw9it
ffyiymbr2rX6wL1zihqIuMKOlwcno+afuxjjo9G3EIQJ+Onc9LNtqUxI3BtrcnKbPq0ua228TrZM
jjr7zwbLIyWjxgrjOJT6cQzrqyShlZCPiM70RSY6NDncPp5MyJIpLA7w7oKDTVUrv55M4qL6ia1F
u3vOk29glsRNlZFKMNGEa70HtFMfk9Z9G1rJ+G1AFuqQor02ON6T6xrxlnWFhlO0jN+kEFoI/sGi
athSzCzNglUsXzHCGX/Ng6Lk9l0jKBkQRgAzWCaTPKaPJhNi9NMwbpgtrH5k3bG2rZ0+mOn0H1/c
mlm+O4/W9t9/0OUxs0iL+sOqO4X75T+/+58/Bhm3BDp2HE/OGWlIU/0CZbgElW8CFJ01hLdC0kIl
kervyqxwqoo0bHAwbdwF3qOLTEhNJirEofhQajyRRUn+kE7odzosW0VXt46QX1hlqIwRflALZJtC
jww6g1MVQMn0XLLOdSbtTimLE5gDlv2kQ0NOX7RAtukLVWAKyvY0JDIvN6megESWYgi0KjuYCY26
GLI/QOGfdO1i32EBIUjECoAR7C3aMZsYg+km6ptvtzWZuIrHWs3Ag3fiCtS/8JsJblbn9H6pJ3Dm
zPK3vgujBlL2ygzWb7c6j5U0Yxrt+HIJXAWHRQgw3HvGW7PBWNfNEYqppRFAaFU9Ru5tOKnD1ZXD
0VwUf0hU/Lx9/qViNz2UekGftr1ZsnyaEG9s0ZHsdOasB/IdmrBOIbtWsSH2hQK4V04ssnPqEl1U
TPlJWrO7nwkCiVXUOkSdEebVNlVYNMJkjedC54X2PjecXTPtQ2jl7zqLM7j4dZMYUF5KfouLlBmY
hYIs6CRZm0vbPET5pUz0Vy2VP4aV1edFZYkspXwysmHe2M0ANiAvb1NfpywD3Tmy0hCZK/lcHRS8
oqGStBjEJsWX4S7nuq6frZFRraw6bYfKh4hBkk5n/a+6MtRimKFfEiW/6SL+LU2umRFxrxVqCzdU
eGvDwCyrBHPJROTHwcn/1nNZhnVCQH0CX8+0Fh+PxhqOa58dycqhv5ggzBX05mlgAWeodBhRtsgO
Tb+pC5z86khaKWmhLV1KdrvOuGcfzLfY6W+pLl8cY3nXOGN6osizwAaORAVn5A9twc7xRJTKOZ30
P5B4w8no0aBUpFEvCR2iRC9e0ko9qPrdSAYPQA7y1jagIrpaVAHGowP5C+5hVuXHapIZ1g4RsJxn
lZDaW+YYm07DMldWDd51kmmmOIEVRsMVlkD/bwPB/2sJ7ZvMZP3nV3797xLZ/yG7/f9EQ6uZSMz/
y2Xxf2hon/Jq/FN2WfXfZbT//J1/y2h1/V80mLFx2bphW46uI1P9t4xWs/9FSIVjqppjGLRX7lL1
/5TRin/Z1HQm+miTZCfrv0S0pvMv6F53gTvdF6Fbjvt/I6I1zH9Esv/NEaLqABtUW2Mts1xX03X9
f4poGa066EXgAelZXW4gVJT7OGq2M9GcD7WmPlPNi+2Q6dOhYU1xilx/ABjuxzQE6DmJB0Ob0IS6
I7OxKit2ZDQ+yywFQjKM7y3JHkF1n+bIGfDTQKgA6V1d/9DRz07mpT+WCqMc7mOWHNeuGL0VDBxH
TcBiphSGW79V+15yoFtnDmOU9gQ8Jx44N5S5DSGECZaZfeg0qwtwA4Vjzitoida1lJFA7d6ePKLZ
WOgXMtOmWeHv2yjweh2iEiyvJ0d9gFSlkmEOmaPGkbrBBudyPisW8afntM8BHfZqr93yjmbp3LKP
Szc7Lmu9y9X4NSOBCQnya9xJfkhOJAMAIq9tYpW+IAsW3j2/1RE3jHx3YBE5j2zA8qteJ8sJ/C5C
QGI3iSLwp5gtgPlmtJmpBe95AkvWf8Tp8IvB+C/c4p/BKIKGVTVCil9WaTgV1VnPe9xNxTFP5mND
R8gZi+YeefIap9UL/JO9cIYfo6dNRjxqCMfKChYqfgC7Icibq874fiMBYWzSmY47i05ObY5yFbx2
8zP3LqN9OnraQ9tQ3stZGp7aQ7PVImbnmj4G8wLmTmzmMru54KR1c3kZwFhM9SvtQpQueXQZmcHT
I0QJ43yk5Nd5VtMiZIpIOfrHN5BXOgA+5TOLaBmNsDJqKdH1IF6FRFmSZm/+gYNgnxtFOcAhe8qS
HMwNY/SNmNeC4pyoSbdgOMyIhRV/oIFmMbAvonzZJGRKgzOyt20z94CEo8PU2OpOL2GwxtJU/H+Y
qqymRXhPIKTx/mytS/9qtv0HRy4f8PYdc/WEfoQ6inYDbUAcvf24ydGfbhZ3QjnaFYFZpozJ1+KY
lZzO4hggQE+CgL+YZNa2WlzBYrOkX9fdSw6Q0UutXuJMmX4iKbpD3IzItomQSWIBSXao36vM8ZfJ
ZUDb30+lgJC1AhSuJNvVJkUVpJTq0VX3IOZCq7oHSEYw/qHfgd3UzlJBPahleRMOc3ECmYtt956p
7pbTujEq9xM1p4uIhEbAgJ4IWIMI7YqyUjIIiFot0FrCBeO515m1Zy/MP+stxRtiJje+lP3A6+c0
sjFiWYRWwYCtUPc2mLZDGeV/Esd+hFmvbJMu+XWrKt5NaXspwR7DbrmXsZogJBbqjpGZ710NWFeh
kTE2knDiTYuRJCFR8GzUc5iaAzkLfEuggiO3JH06y45FkKoKSaR9/dEgNkaF3+xySK7E5wxhF4/C
I8oBHB7qeyeZXybQ46OoqVoFMGXLherLVbvyjVyTLPpyHRpAWSTIjdXtPwuEIWgsX2UCW5FHQWel
yS9IX2CgKgY8SwJWcs6lW5byu4z2ra1607faZaMX7/N9ADwMOuKBHKWTTm6MljH6o8OR8T6+B4eJ
6ZAyckRWCEEL4J2TMAOQMtlSulLZOryfIU1uS24ngVRWJk0dHG+NtE0/M0bWMlQPWzDgtQzJRZmC
Pslw6EIFWUd1MyrjxVhn11sQ+m1t5+7gStqNK3r72GXmjqFEdnYc4iMMAm5Fe27wTXBBiGRdloMu
E8svlvIpZR7opHRnYp2PX96juAdu2Qas6NZmejh13ErSLMi8cJPMx47nIzTOg7YUlElz8yDArBCR
BVdYQ7Y6az2BtYjA8P7dJdWlywmfZX9ayEIvH7LpU506i0kiJoKeFonqZLRApb4vovs0ODHvsTLu
LVskPYjOzXa1K8Y7Q2ggJREZb6+qBwLq6sPIP9bEraRNDRiZQC2Tagmz3AiZ/3Fdq4X/c4e0QaBJ
yH4MpF9FzTOJb81kpNU9Jx2Nb6PCJacW5XiNHkV801MyR1eV1dxIUr9xxgP6tbeuRR9oaqe5h9QJ
i0v6MWgz8MCTt+bLAzkw19wto5CZN1EMa52REpQxMNsZGooUga6A/TXmUvmGq00e6ydJk43XttlD
SlwfuZ06g9P0pM/RaSaBMGjNsfDtam0fqIl5euAo00VG7UfOUsP/TpNb7SuHuj8r0kuiuufUnH4h
hBcpLv8oS1pP46dv4jsOJYmTi1sVWGWGblPHhU7il7O31NLZ4o37rZbFCgDJEWuLdA4Vhp35qpOw
8Cf0froh3dK2uxAQMgS1e0erk5vLmcFAUqcOZNxkA9sc8pPWnb8ZBlNQOCvhBRPo+XgMSdpFUWPJ
nz4fAp0xLuOjxC8hUyBIVe/zeZRVAxKQci3zHcrY505fA87aDKkkGb9ajt++txHaJNL8UyYOEo/e
JENct7zaabHVEcuimMQGxvYXGnw7hOHGjUUsCCGISGNpWY8GHIOIxh6TFrj5bV97Y4W9HHsKZhMn
YilZ4ge7c5tjO70h7TDp9r2w1Aq6oPxbcDByyhCeVdO2EnzXce+tNnBwjdvXzliNkfBlYGRZDhhJ
+Xoekatct+SBFAuaMvIafIUzKeG0JpkioyS6r1//6kt+BgDPRqtDpSYcwepZhFItYWSI+tRsB5th
CcecvqWBXdfxchybqPI7qQDMF7TCsynbuBpw2riitVP0LiROnEOzqj23afdLLiqasGKYNpEpvTEH
64C87DmyEaLz3g2PIISK9p+fN1aI6/OX4JrKh2sfcffI7z5XPysw4ZuWE+xVrpw0IejAoqNE6+qf
AYstWdngV8p++i4nhbRHxgthwpPfqvOv2sAJGmAzoLO2uHX7ESRK7DAzSiI/QnuxNfMCVc+c8QCt
ZMR3CIJyvdghwa83plu5/jDU0znF9etZkjNPGT8otUl3V/e03m+rtjwmAOhqa17umFj8FMt0rlPn
LRcLzjDVSnhnQtkknfW8GKWvaMM1KdMvUl1i/5Xc2ZSPdqGLQJSZ1NNdrfWfjmhxYhGogHiXGUHM
EiEl6pi107Z4Tr51qTPFEH0S6iUW2UjjoV6F6gDh7Zh66BHiOrQsLKakEjW2srGS6QfGPBBA3TnO
kfV3HdKAnvED2UUvTJAIDS6YDspuVZlGdGxpxE+LrCGxjz3KAI1VOYBAUOgGDNqbHBIfdupcWEid
kEN0CDZINFGx5juPpk2l53bfHY/fJyvQyDP8GonbP4nzxifImdy+f7QXylzOl2haiTx77tH2LT91
cbasS5Vfv1PzO82/3OR9aq8rA2yDZUOm256OPjtSX1PQIV4ymy/8OZuqBTij/9TxKxonD+vnlP8i
ZJi0i0ofRnjEBml6hoDC3HDentHKlutpHqajmnPjpAU/AKQ/LOW5da4rSi0FcSsdK8/Ibi2NjF5d
91WNnjOHSeIuNJqsfZKN20m83+VerfaQ2oHKz8imindLOnLFqLfJuPIV+1jsgf4p9Q0Z3xzm3dDS
mxBQu++kX/3SAIAX/qinAQHonkqbzNY+jXELt9eJv9OBhUtjJkbdieEamb0uqbuqb1c9NwLTu3Zp
GNHW1PbzFQs12ouLytyntSs6p0vY10C1ipdyJGykQPjD8UQgDlbfRqTsdxyOrSQ3rhSCExTOcXYe
AJRlWe+Fq9i1+sPUgmMdiAlgZ75vDwx1ixeGRPBOSGeBjz1NiD9mntewqemQrJTr+k0iEjbslkC6
ZAejHvcfYTT3BkJ3LJRxVwFxzjt9X/YrYheKCoq8hChnF6FWyXQojcg1Uq4ypf5ZngjoWL3+av6F
aEnzKBp8kjxTYgOygLmYXCEsnwgDzAnFyX0CmRDPMW7QEeA5QZ+iv/XXYV9H90x6VqaXSASAeaj6
mJ2ott8Kotp8tq4TYWPRJ+nU8oYBgFIlp7uVHaSNMgf0E3YjwtNO7mP5rtOmHjeTgo7kEmukd+wW
SSFXbqsV7NVuVL40XIPqA8wKCAWp6TX4AvegXDJrJP8clCncYQTVbsioc2SCVL2OiOXjM8G47JzA
VbYcP2jiELU536oEMN4ZHvFGOs9Veiim013QZpaHsfERRyNRRldgKQyh/c4m8eMoCWqZ34ovbpY2
dMcXq35maYWomuRhVGybDMnYrkb1wc7g249RdoBVci8V456TLF1OhIGnoeOk59M0cteLmh/WeJt2
eNa2Ldt0FzbNbywRK/9JcSTpbIYBl6zW/US5YOUg5jTO9vJG/dgXHkGIeoMqOFiToLVvq76p4Qe4
kLmyE0z0L53Uj43ylF/HCziL9oOFVdISZ8PtPTKiYLaxSBB/ELlHnA0WOlR47Q6RPSxmDPM8paK7
HLDyijVkuU7sIMLzyKflo96sCQtE47N45owE9+w0uw7VgbO1051dHkEaYRfKrHCBNLsES3awokM6
CvZpf9K2kXZQHZYqzi/Nuiuan6n6TT/qSyV3ZeOrZJpeF3NjAmDCovDMM0J85W7sAouRdHSGz67p
J2c6FuJJzQWt2B0WUT/TD9xWTfedaVv0QAup6ezYrB0oVvIng9ZZVv6duF7L/VWtHa7RhKbzgbsu
60+mOnvRusvyJ13b5sSFjpv+SiYXSenDZ8ccEYk2ix28T9dL+nfus3bcFOl+DiOGajGOz2MEQ6OU
iC1CxllZeZzWPTnGA9TVFYiNl85PxQO9YtS2S/a0YrCJrkCVXesIIyZG/LsEBf+VeDV9cbF+pCQ0
c4NRqwD+SHrGxgo50/a4yejY4iDQfBvIh3Fz719Z4D8wk6ITdBkisfd/RfHZ0tDWBJW6d/ub8kNT
WxQfGSgPw+u5gxuf4I35IX6lvdj+CHEA65Fygzk+WGmS4IHOd1EQl9CxEOfuZmZHroe41R6+eM7J
KiCNAhueUV60OFjbnUM+nNzbNcpZRl5eRjgOIxX3wqCNDquje+VPX9xc69CmgZ5cWu20jMQZXNvY
JweU43dD3fNO60T+Ze2oXkmMjEHKUrhqHGSCON03k88LJIWSODLF8BGa0QFnNBt3JzJpe+kvX4u+
Jf4V/7EgcURjcZ+7R0uQRB4iR5cCRWgRUmQIK8A9Xj3w1ri2dhcqAOl1v7HDaaYuOdnDacLQWh/t
WXog2VPlxRBbmmoUriMWQZy1IkDAIR3A4GGTb3vjWvC2Y78oD4glZyI8mdowDT3WRImFTJOC7Ia7
k+dIWcJy3K7dLqI8IoBSwVu+jZWne0bKEj0skINH5ewkgYpfrgCctMOC5ZZbGyiLccBEvLSvwt3z
uNs9TtGzO+6ybZUhD/ITutyoi5SbxlqdyBv3T4MVeFCuOebqeX4SxquuP7sOuS1LkMTuvnvFfUZa
K8lIJmEo7AfJtiuDHIYhKZrDiR2Ch5Q+BLMR2jypQC7utx8qcqrPxgjz5TXLg4r6D4L6FmUXBjMD
cbH6VDRhBHeQbWUJVqa5LQ09JeCCOG9kjDOk6mzWss3EYS3yrZ3RHfld/uQkF2KF7DKks9axxyAO
BOxfVN7ElHw6ZBRXmDcqn3E7jZPc3PFoLPqxwSdAJ4D5DGHDrO4YBT71vzbFUwlS3K+wNvSX5CJI
XqGpRcnraYrHI0UlUas+5wSLk60TFuK3X/w8fcKAQqN+bD3mgxkgbnTVbxkKJYxELmlcxk5bfQLj
lvOo+yC3VES8xf29KwpWnYCqqNP27NxLF2r2r4Xee9x2XcjHi6JOczchu27ymCZXwP0qcV8Q/mnv
m9WWhXfJ94gJ9b07e0gE7IfF8glZN5qgCFLetNj2lCnKW4NijUgEdefMx1U5JPExNf+OeDRQ1+Q7
ZmpC8zvtsUyCSnukQqfY9ev4R5oEgKHMz7DFX7jQEbzm6Im9BzxfTqwHOsrGo3eT+HCVHby96k6t
jmy+CtufcxTReRq/mo6Pfo9JXUlP3VuKpWblz0NcisK9ZG+R+ugzE8y7YMD/uBdGUMG94Vhpr2fL
3ol+ezcCzihkSOY5qxrz90O7sHxujfRlYfFmbscp6YdH8W6Zq5DRFCHjSSUJ0dTNb7Z7vHPhnvks
5nbfYYhPX7QlrLpQV+5vSOuDePxGxWzwdNm00Rh7wfek2t7ExnOV7SP6W23IkgvlmR2b3XsaX8hy
k/HZLCg3w1EhBHU3tOHsbilosPgzRCJ9vu2DhKF4xEJ6JpKZBkod6uu2t/ZW7WMLm50zWE90eb35
gprjm5afgZsb5dMPe64qvD6irvdYegi90+h/Fd58yp/pwrA68dyw0fKEUCFo2o9hC6+cHmIGZ/qN
KpbR1ZMSnyx+RS9iyLeltdNSdG9vdrz/bl0Om95IpNccNLT+errcSXbJq/1oXWz3VGNu+VTjp27e
QC63mxfS4IiZSfjHs8tqvOjWQ0y7gcWLzmmAQsy1j7RjKNd+tOY8OztbkCjgU5sgfmaDtqcdD44c
L4S1un9iVuLmj86Kqu2Hcx2an5QnCg/Z6JnDicsb4RQ/ttYpXeEO7GJoahwe9b2pPAAHbWlq1sfK
hMyD15Z+Di2t+ESQOTkcFQEq2pNS+zQ2GzK9yq21vI3URv1hAW9h4zekK815jFObR+4Vn6gD34hj
ZMRSfy+hSGwn+NIvmN5pvkkHblcQal98Jj36L04/Hp6XbEZru5FfZMcohGORwK69WuKMhAYhBPcx
UXCI/3s2/sNQAl/dmThjXk31TEFCHasXgdO9U9nyXbyY4sYO3RIQrPo5pn4UBigbFJpZ9+uNZ1Pn
b5B6/gDtkx7safSzyed2a38oOmdt+dvIoaaCNL//USFoB0pHQdsspye+dupFNVpYUXqomRfV9CMa
TlP4v7g7s+22kW3LfhFyAAEEAnhlT5Hqe71gyLKFvm8CwNfXBJ11M09Tt+55rHqxxVY0TUbs2Hut
uWT2VFwqEq99iMlg5f3h/+4hOPYPDiTvYqNfojc2IUQ33ZaPh/upcJiSYJUyTV9Nz+YLjecrr1xA
JuyJSXBb36gvlKb5QxDjUsfVtZn6TbaZnnPGLSy1N5SMHDLKfYWDkw1krA5ueTLwo49q5CQIOQ8w
u1VT8vp4eDOE+jgVeo1pG8+jUx5TKgWyqI/YcskT6ruYWqsRONW8Le9YJNdYgO9t+l2Fha4fyBIC
ENgu5p1IWvDlZEVwQITcSl+4BUAhXTIgnWfqrxBX8LHlCOyv3Gu/X1Vvtn4M5mM6k6Owh0rxMI47
62f2VvgrTBHi2kRr9DJZV1CKKZ4Kb08cJOQPznGsGDkEPdhm/Jc1q+EtiR+S98DbcBBUVMIUs0Sx
2js8B1TYvCMRFmwi4aLsaDMh7/kuBpxMxBF6gZfC9GCtWRf2pq13Y3M71Nf+4+wtL8kLttiOp+pO
hw7mrHZlAaxOhkcFy5N+o5zFQYnvPoUg4sSnEXld3T9bCHRebPvLH7F/myx6Nxh0DtqwDlMD2MkC
d7XVzq03PczxPjKC+7l9R8IYmtcJn6gIVfOtQSNloOmHX6X49nL6UHSv6g4yNonHKCFJDMEoLZll
EA943CAQXPWkP7bGcMaldhNEC00rI/czXJvluibVeXxPCLRAmoUE1PrR+zdaq6d6Hk6wU6AfUEbe
NtkZ53YHR4pCNbate+hm97bL1wfI9GN8E1Ro0r30qq/npzGwNsoKTnI++XGPR2Q49lNyDuvk1mow
RMge4i7BdhnZ6clRsliP8LWHAAuLuc5pXXLw35U3IVm7/P8AuepSdRz9ja9Ud+yIhWhBk47FnGyx
5W1kQVsHOnC1tUfg9KbovwOrJXZkfEC73+1AVz7Eef4yCTphAPTe/Oi9y4KCIsc3zhABt8zBrhuX
+QLTDpJJA1Im8Kz1pH0O8mrs3KNwmcOGRg7GVqfnGonPVgvTwGshqr2Ok29RYYzzK+PTBe5J4z0R
YFkHki0tC99OPP6svJy80P6u7NuDkUTP3eQW6wnjBJDsj9BhU08L85TYinMhIJs+ZMWpP7KO0Qxr
IVWsqI41/Uva/Ev5gxG2JJEek3USVxjEotngcz/MO8ZOWxp8GJFcWpU29oN1OVXMeOJfgyTUOpXJ
c+pmcmsnKOxaEA2OyB9dEYLA+EYF+6wSPOL2CYP2dde/STsHVDaCT8CSKOhMmkNNxJKvwBq0yNLR
BFEnuqswKgyssapFJ5jYHHmYtnaFf1UBalvPAXAN/DK42gKOn7Fima9LiiiirsFauNm2ju4CDPVb
fEHId4M2IRuLWthnt/bG4iDSL53DrXZ5JxiS9d8RKGLsOPdtZMUbuyAvpfNoj7Tpc2ZTMXW4rLta
AwCQ6WGu1a80qmzYHeG66zPI1RMCbV3L1WAZFp7lOVuX2RLgnnnPSUUHFXZhCJ6U6lpRwVp+4+xN
Ge9DZ2MCeVPaPzJEmBY78nFwFKqqKHr1I7J5R4ZHnBOniZNWk1ONDzjDk1dLlazXhpmvkrzSG99l
bCByINaxYyJzdSi/exxjKc7J2X+vbPmVd8Q7Oxknsm2TJmffpu9tMJiDTkkLtEj02gnsDyuVv7Ki
oHVF252hTfUxx0vEox8OzHZLvl6iP9TVcG87S65c4NDMZehqSHsbLfWaLX4QdHTIE3LY+on6LrXw
IiGfWFkJ/ewiIqyzwCx0NdCr9tp8l0Xpi2WXz5CXt9pzBF5gNSJQw9GP8JijXECDtfTp9pXti5ei
NStLdgyapVWXR+iwYQZYxKQTGfmiPU4LxNXRSuvlu/aiY2CbP0zceWQUcawsjWMKy6o3EDzNS9hK
ARd5E3kJCRCu9RzeueTlrIoxpdYYmBkIOrZRItgeE/PkSVJAByhhMIrHJ/Cj9IbziRw5onBkl+Kv
VmKXWmrahCr/iYms2AHOyBHjwpoaFpgo9JcVIbk00DyDjIGsew5041EvkmRVWm/Kk5gKGcAgU4Wa
MZ5zKFObtsuKndY42Jd/uxqbjzkPtqpJ2IvLlsMH21w65C+ql49jbu9Cn82+XBj7Ook3fQe3KFLi
Bg7Sd19zevfTjJ2ZqbKrC3Km1eKq5c2Cb8SGgTiBBcUlip2ctvyjNZ5FmSI/S77duDlaUc3Brqzz
de2zsuNs20RhZjNtIBVxCp/GhjK5SW6JeRsYlrtHi9H51mlLPmMkh5h0pXeZHu68bLodB5pMqaLR
y8ZNPqV3sO+tOHsxCvc2y3AxBRMtmmDiJQ3NuLV9YC5hmZ86a/oB4HePxzviX2beEB5HK2VKb1Q7
fjuKnaNzwm3bt0RWJqdGqXYzWXG9K4z8Dca95zPSDyb3pRNbJ0YlkY6U+hUE71XEQH+ValpNfAtX
5FGDbxN0i5XydnZ/F2RODZt+6QPhSHCWKWY+Ta+BQ/xPnb9BX203DT4qNkAqa/+6DMyAegzmCNK2
mRh5EdM1j8+Fl9LfwS3RpXW/HpoWlxVIaDdCfUbIMKrCaucWTIYiGb1JtazaFipGs2qe56ncd6a3
Msf00bAxfOOSDSldoWTY0mNVzeZ1UrMHChI0wUzSjtXFy9zJ6iqcCvTTJW1B2jQ9eSxJxObmkKqs
JxpHyjJvPJeBhm3FeDpLOu8yAe1EMI5oJhihkXg0QMx0FK+CU3dASYCX7CqtvXYlU+cFhtPt4umP
uv4TYSy6tvYgR+oh4icGoPM2tsBzZTKptV8xAz1kTWRvjVoiFB09QFTFu60adqGx+ACHQHA9hwW8
JndNQYcKgzGWvOo5gobxiT38w2omplQkYEUxHrrUZ5ut0tcx5chfQKcvBuTQDoUacF+OWymHbbes
9+a0uL3vg8kGLofFkmLpKTYLEoTi7o0tZN4advkjH/xn0GGEfjTXURfgty4RRC7gXphTTJsdGUIC
8KOj5S3e+Ryfgz8U59KO1dafPnqhyq20aeJK0hV7nXcb6eW3/WzgE7XS4+j6P1B7ygPD2zIewaDr
5ossvo6Ve+AMnTwyh7wH2P2l0tDYMD+xNrWgsasdYFydIjXcnr9I5/KWofYmj7L+aDnhS2MRPWoN
Ad0gB9JUko43VTI363y4TdkwNmnEThrO7AGTB0ZGVl+gT49NifAJeSlW6HAgF6slM5Kvj+NEzREO
K13Tpr6ziu5uFmIjBL9U2sLYw5ihm9QHis/vKmynbq2INIk5J+XozUnblCgiiFEmjkLCS45gbAWo
Xfh+Tc5dDe2Gk7z7ERASONj2vmuq1zBErX8IxSKSnOkXgmBtV1OdQna3mxHVJ+++hfIn65h61Nkj
6hlaJCmCpsFXn/kI/8QINW29addgoFx5HccNhu4YPdRPLQNUCPxL6jVKzwTawUzohiWxUqFoptWF
RzCXwLldb3yCQYL6oBI/dASRUPXFJ3Jed9uWNKpbxNgeRroNRpB53eYBI3RWN2x47hZV9MD4pHjJ
FJxJIZsnpx7C3WiUN3Ncsk/WX2aRDlu2eY2D2Hl1GucUJS6jEoS1SNG6/oTA9VyzpR0kIMiV1iB4
NJLBy9m1MGN/kwCJXJKDV7URPPfeCbvkNxlYD3M9nlXjITpRkViPHe7eqD1ZykFZP/fLoBfI/RCp
vUOnOWPwYsvwIyt+5qSbkkRzDOvnqC2jo1HX41ZkFcpA40Wl9CxNUWAT7Ni2G/LBiBh3vT3WWLlO
2n1CtBp6okPpZ7heojhZlZps0A74H6VRFO6zH07v5hsdFwdyOgjmsfDKmfanx7lXGBasnJnvrp0u
OqnQ04xQ9C7URbX2ozffIiO+HMOflQ10yQ1tkwGi028Lmn2GwaEGG5GFODylWiKA9C7w+jvlhxaz
kDdnwsPNYJSTpRO8epV7g2GafkWywLifvYJ2K8y5H/IeGAYnmZiMp0gajA9viQikRyoQ546CmbmZ
7JKZZE8k5AN+QxzSvIpAQZlh/NfW1nBQZFJMGEEDu3mG0QiltHhPY3WrXVgQbf+zNghyCmj2F6eu
oBtbO3RKQjm8dHjSd6gPiE8i2sKjmpxT0eEne6vkgJ6HoWlN+xb9GRLvCI+VxJ6+NpJwN8UEOYQO
On4VEbKreLtavnpJo3NUiPY16XrF2oYgTyUMlnwyBJCjdz0TbzhU2xYGIIvkS1ScSpHfh5PJgE9J
5v8doWKYVY61XLb40sx2Rpquc/SU6y52F+m6weiEuHMB6YOkm/lpbsZzOvrdxqo4PCex8zEu3t9Y
9Axpq1OBZx8SsbWwXaa92duP/TTs89klyyWn19/H9eM0ts9Vrq4iLLaANhkWEV66c7aZneJTKEpz
6xjVK4b7tUBaxQeCrEYrnO6D0HSPFbZ1aTJcaWrvVNdZwKBlAvxDM6gCGb/WmsMERA7hjvbetorN
kBDWMrQ+exXwpdxgDCNt4lGMvjl7OrOYXBkBOXLuIbcQyIAu6zZtM351tQr2yIAL5k4+U5oco7gM
B45liwfUUPMvN2+Lq0DJo1UI40AK5Oc8VD6ibcTbRnA03UHuTKugmZ43Ddo83uu6CYy9E8nmhPer
3ZEid+6HqL513YxjBUFotCGi/gQQLcRg4o7JyRxrXGdKndKueHDK+SiNtto6U702DQ1uQZM568zX
rTXTYSWJC+FhtUbDOh6ivqJS0Ea3bt2y2nGs3RE9oM4hNiYDhcGd0yfFtaZL5/n5TRrjrvaLGEGW
CyFLloS5oMI16ii8qkFsrT33C4oxxiPd4G2ZvJNlcQqJIGgc5BRQEszzo59rPHghBXfEkr6u7BFb
29geBrv21+HoAH7sabQJJ80eoAmyhxM6cYUkDeREWPWbkEhbjnZyzg4u6ZrkMkWHkFZGqSvnwSVz
4IDsGLsIwWkFWI1rO5z8nefTlshizj/4EzVxbvJg2ug6QerGrJ5phpxYbLEP3AIkoQEC30iR/Xtb
LZ/vmmWpKeN2zXpdb4GQJXzZEw5bwt5ffkUx+s0O1J3A44e1Mk/Phu3MtF8JGUkATxJcBboPz+2H
rkRKyl/93QXjAwJNybrGtpTAWd9ZS6J8DO0JUzZzLKvOsH4vi5VwLdyKPJKJDmoys9kOZjsdp3wE
w2/6xwILPmtlfQLVtgn7SUIOQ3tYqYpSJ1PpwR28zzqQPYtVQjp4hRZQY2MqkxjgggXr1pv1cIZt
cQhdPBPKyOkI6voaZbagKdOVR3tIP72c9m1q5eHWxNFjGiDnTT0dS1gRIXmxKy9tkp0oE1QYEBMJ
iWvPCnyWTnR2xLWPDmCR4E6djZC1/jBGhA+TJswPNwz1iAisQ67hGurI3KYt3qm49UcAiwXgxMlD
wJsFFSw4xmhwVdSTpH1ABu2VVE732fbxvtbBHhSl++natCMK4XzayBHyBs1YS8DurVcl+aki5IK3
iORyK3VOQ9aiWLPxrYHYovYAQjD4FKWKFu/AMxyyNi+hIXhcF9vQz83hMS4WTI2kas2QvPA9/lY4
LZtWfQsU6QenO5iLL8pOuh/Qjl+Jw2FuhREcXbX9NNT2l0ZGm+piXzmmOskxBPgVOsiq4yveRPQF
NeFWtaefmsLt9giwbntEAmaYoCfp9FtTE4UlVNytckd16yXZLaVWQWtUrtomPQ9BClqP0B1mUfO3
6xX+NurGlH4jhVPZl9/kQTCmZNHbARJwYuPVaR0SXVASbkOATHPH662VQ9aWQP8/+D2WZR0e4+rK
pvYHg1pip6MmblIaYvFIp6FwrqqKYV6mw/oQU7pHriJynBccANcFg4A+ibTJrzbitsG36XMkIwV+
VETrNOmXg4xZbNrC2SmoZqlJCyRsxZVv0GkOteHvjUCdOCBDb4Go6MQAC/Mc27rPhCTBa8ZCiGUa
c6uzVjNTXhF3jNCRCncp8g2m1q5fDrdeODJCYbDaOHy0IJGsiiLg4yiz1zbIDn2BJqpPcELpcpMZ
TAj8IbubDZRncQMEgF4FEhn34IHRJE04YCgcPAZdGxxi91Oay5tWVv2qDIOzmfe/3NjMju1W13nK
y584rBBqA/9gusUhmLe7wMz3jqJvOmWxsXVpHiJcEbi7qdNo9nuIX4K0J0m8xjZnPxC7QKWog/pQ
GwusqpOAl4jt1kjP0gJNN8F4x47WnmI8OHt9DUHRpFNrZvPWzT0ssYEnEPz56IzbeSfDBg2Kduhg
6AKbXD2TpYMAJnDH+aoIf/Xw517YzPZWPXorRaQM2kNIG9CNzyIryTmMmEeqglNpsphNSVcbrPGp
iOfw3veGe54albAlQgZ47Sv7fvjU0yUPFIcMgDJ+GOzxC4C/yxhWZiOzUS/CvU1NCwsBEuO+Au2F
1Dc+NtNQgFvZYUMA613htU4ReBqqf/ObLGW4HkbbAS49ggRjwIZHJmxEvzxF5MgxrnI2c9KRe4Tr
dhU0sLiIkodONSHERCZgMkxYG05IOx0JyWBH77ECgFM2xmfU8zE1hypYZbbzzHIwVXPHUQPCQi0o
JomOR0lg7cGAuMhF2CWCmMJBNnww4hjWhNIPSRQ6q0KZD1XNQb2Lx5NRtXtk44hbsxG6DS8lwy50
aAO56sppZvHMHxoVOLQfEa/KaXxVuUXiPCfMZ8Lj3Gsn4g2L42beu3Y+nZfYyjnOsXsYiIGzfG6B
yDNViIgsRYsaBL9DTf4jN9h1/NWUbfnd/bdWr/9B7ML/I24wYeLS+j+7wR70vyQqLA/49XlJVDD/
8HzX9DGbmpJWocJs9dsKJrw/iCRWnufaUkjbN8la+NMKRmyCKcHa+75nczORJtz2vyMVBA4yYUlu
cx1f+gp713+QqWCZLs6yvwUEYSzjxdmCcYYPm2d5Kdz+t4Ag2WEatRz1GKTArmu8lXyTohvl/+ga
aa01ZPZtC+ubbsm8JyCMSaTvX/t+8Oj19hlfSwkwHF1FXb4GPvtFY9I2Q+O9GwF1cVwDpNJ5zR1f
J7RjYd4csMBRg/WCehK+MQON9yUOCRjEwRvpV6U+fipdozjMWFxvRKC3fpSelDF8gQkzdoHb/8SO
Xu/pm8PjDHxxLuyWikWfnMpDVU7i9prM2Owdb1YkAjbXgZk4razIhjrfLSk0tLotZwy3FORqE8Hb
Ro1/7B1d7XQbPUF6Az5M1uIOHtCz9LvHruoercY+kZv2VAIdPUiv/WWKZ8OoYEXYARiU9ktbrP7k
UVWrDhV80lFeTWoG9Q6ZaK3C4FSa0ESd5gHaxSGyh2EL5f5Hq4ZHKAMAY3MfGcPUHesa7MvA7i6x
8WRTGd7QQOrQ4wCiS0JmGkhBs/tq5EQUaYQ1dBU5dnT3KZo1yC6/PPILaPXQHkSFvc0goV+FlkAh
FdeYTdr4cYjH+sRQC6YENgFoS/uG9CggVLhXSw7vDlkaYLRcCm1OVH61d2JozMVIiwuQNqkT7xWu
Bc6gDl4osz1FZfrhOM68SwoTZeaM1LersevPsNBGtol1OtbdPsUpsPKn/o529aduZL5tAR3X5QQi
mcNs7yVs01I8XzTtVe0eyzFBppoD7I4ADQFp2XQhvLNJAhcjsSHahj80uM5TKGiSkEh6nBZuSpen
KC1dcI24YVzDVPvR9fTGdJo9LfX0se8tQHAHR4TZXRaPL+gvm7Ot94zHHonf2En6l9WMsLBBz06u
anUX5DE7B/qYfrS9HUlXOEDovwHdKvfkpGwMQ6IlJPN4g/mKMLXlIxLtXVAt+7bMyBMNSJuojyjz
r806uG96suG8ws7OxUzlE2e1ufV6FnvmRyfpOe4eQCQcPFtfxb59iJGg7y3kvkFSztc4kDdu+kvZ
KDuz/i3IByRZlTXse6w9a0LIabG16beyQ+/AoYkZyjzQ+F1FBbokDq/0KK1vq2d6MQ/ZTwd4cOTN
b6Rab0IX2wXBZC8O9RVRFQOwF+8W4W2rSIIb7Oy2HandA/PZm3N3A4TqSUwC8fzAbE0Hh7aA/gZl
Bm5aCrVrnLZOhktKm/o+TSKg50O+t/rBYYeebmown5TurXsconQrs0/fxdk03PQmUyfGFlXqpChn
0DfOAG+v2gYdWdjINcdyosLpT7vVRMNEMH8zYYCsHIoWOZYfTZAzou1TtGM+GcS5cZyzYbyFL4Iq
xfR+1YJkgDwWJzWXT0IhbHOHKscYnz/Ww68ysb97QAtbziwkufTO2xi1L8OAYAOw94+8KR4tFTFG
aLpve8ZMTpgCyVLTNpHpm2QctBpMJkswL45M/upHawC5MJfPo5F8FGF16EI8fAWOdYt+XdO0FI/M
35axl86vc9Eba3vEMCci93qZB8vsRTLY2M496xww54oZJXr2Mi+pjjVSozJJtl2L2Lx17myjfEsW
fDppoHhC5d6yg71nTz1JjXDllPpZl9o4Q5Vd6dBQ23jEM+UtitY0o34HXd0FXbGPfe81drweH9lk
HQU0sVBEd9rX58Kk0ZIEAz5wU6yy1C0Pvlo65aV3NjMMDdaIWZbaCwBo5XzquO3PpgA1LL2u3iVN
Ou6LGIJpo+L8Kgcl8BIlfGLC7CWJmw8j5HjnpByLWBxXHHRRgnT1tYfKrWlKJJP9g+1arxHiqJp2
O+AksW5DTBXSqgXnHH32v7KExTCKLLqcaM2L6CavmCG3wkyOH9bIsTmdbPpZxlVQG/vBg91HaPMW
q/KPhCFoS2gECC34b2Oxbw3OyLjxQPbGyFWEG6BQpEeN3oDxF+qxuqLTIejUZHl9rARCptikZ1um
j3iOrF0Q6vuO6S7smOnLmThJOWO1i4f5cdIKiZ9MfU5waPvLYi+UeYfT6qHt3QDd9wtN3p+TqcY7
Fdr1dROMoJ9aHW5rOyhO0lGHJPbF60QtuzM0H96s7eYDJnD0EoQjnJulIrR8CTwaNZRTsRwy44WG
O4cHUxZEvYPEzLHJrgrf605ZKl8DLZY2ECq4xu3MlYhvsETptS1xZjtkXmy5I37GrI0Pid20xyQp
ql3i6auypA1QeuImLtV73ygLnZt2N30uH6LAex89lthZDlg6sCBV7nCcnJlY5ag5KZAPqyREKk+G
EsfHhqWKObXhKnST/gm4Ay6GvHklBnOmiY5aYQZptbbU1ZKWsY3pZ7ZG8aunwwBrBC1HJtU9YW2P
TinVzhnvq97iV5o+B4noNjOSdhX5xRuTQIN1sytApXQVmaeA7lQPd5AzU7kY2oVbPmEoe5iHG6si
ZByNhInrUCJb4la5ywjQXakJcGtZJBZtOzQ8mrigZskNyovzHN+Gpf2YtP4aytENMyT4FISCB9lj
SB3FQJnBkDTfpnj6FRNP5BFTFHskvQ+cvejkbKMlyUhj+VmF6Q9FxJFYso464nCFSciAJgaJag27
UIOARwR40HLd0PIErZb27mvYw+5h2nqXS/0VZ8Y7I4B2I5fMJdMCqMQECacMu5FPzDWsLHYw/IaA
6VlXk5hFVPKhF6aKb3pKqJUl53NNXB3CVe9XTJXFoP8tJQ2KUCi8+Qiv6dcfw1E22wy34RzxKTcZ
Gm/RCRGQsjVaz37L/eAugBqCZTm5LtsgYQxe/2DQWC4JVeU8PMDCBiaNMGyIiCVc0qxqYq3kkm+l
G+MuqqcHgL8GHTgVr4u8/6rdCco1E48VDc1FtJL8GDHm6OGo7OqnpqoDYjtf+x6VV5bNOYM25Nl1
+UWFGxDGlc2AgCxTfDcMWP3QybZ296kHGiilKNEEZJryBZimhAk8yZJQa/uQEv7FqyA2timeEzq6
lnyCN9nzDyUZQRAcNi0JYiYjHqr6Hz7RYnlrn/y0fFdOcWiq4jE23FMuYvlSN8XrYMFhyx33S+Q0
INvSI/to6jnL6uQXVPYzJVRDMInGQrFAPdIF7+EsoI8M4keJRK5bECCZssluAQrioIRaICEmtBDS
rd9ponhXhQFiJE1o7S9okQTGCEII4LaF+T4ImtsLhsRagCTugiYZkUxa2E4Ge4bCPoLpezSMba/a
7GZqqMOiwUjQXZIqU9T6beiBZVHNumJ4EAsYxYCQ0i6oFGuBptQLPqXpVsWCU/EXsEqCx5mev2Ds
TSsxYgDPVDylsq86+ChIAqfO8WmsV4jno2I3wG8xFpBLtiBdjJkdD5ITU8t6F0+RWsdBu+wBG2LB
/bWAdbFdlvqd14FK9queuqgHee8Zt7LhPYoEv7clg83KJXK6hJrCjWBdx+MaPVSyDsY4vnXJySU7
BncF0ESU3Qqurw3xc0Vzp9tApeYLUKc9a6kkd1F3clPYE0204Dtpq2NpuwaZaQglYbHej0V1ZNUJ
OK+/FnXM0kkujauSeucIMl5oiitc9Dile6tijKOQXFWBcQqWsbDdL6IUo2vPw1i+N1oShDRjdy36
n8n8bkBKn7KPJrceAkY1XlQxNJl7hiYllKHBRESCXCu0GRyYvaNWvR6zNYubppC+tgQ27oylHI+A
6++G2MRKOxnT9ZhG+qYSPfgBlCywAzN9nbuMKWXfWHQLi5OwrXQBrtNwYHJzwnhNEIbwSaUbKnGK
yDIvYgLWmiVb2rS/rSWx2CuM7BBPgJ+bwPnV+kSOBnyS70x4xTMjvGNFqDIy5MjamIRRLK8MnpJh
7A3s4UdhAh0IALFddRj+8XTI/BV6sU1zGGrqABTTGHv/teyvONHU69ZvC8becOBc28+PhtUykkPV
u7XN4ME2xvcgRhbJ2pptMuLGzjg7BGwCYnVZ6bqIvL+qPPsWQOb8btBAwFtHfQ0Z5bCuELTSVscp
znyF95G3JDRqFgY5ukeUOi6i8rgUj25j/WBI2mxkki8zifHVZyFT5r0KO3bcnjms7YkXNJ/bPvDd
K84ITPLGJ8Wtvp3sFS0e3FYzbd083zWa3a/rvYIOnsZvNJ85tU7nCrZrOJpfTPCEPaK1TNjLnKlE
z11spsTC10nhtQU81u6A0KBYBqQQsXEHxGHkiPL2hmLwnqbNwdNII4deY+7KaSZ2yDg8ceqXQiII
7fFsZydSKmzyHxg4o246oftDAGbekSFTbJOo1Ac3zO/tYF6qSWbdfGDBpWpE1YIQA008A9lG/Idl
i7jiGsTVAeDJmZhjbB4BqhKRgGuVBI+64/Rg1pxjaFcTYuzfPjpOCLhxTF6iTqtV2kCUwagxuFAq
nQ7GEspJuGkkAc0dJ6hiQkPfdtsZwfUYIxQru+omkAirkjES4MceLAKo+Bh2Vy39u53fU/Mgddvm
fAi2AfGIfMPGQSG7w0AWGPEtAsV94HPGneb0WQ9VRKxig7sj/w4WLVDkPjR2vWqzXuzsBBnFAGID
LZHeWCQaFbnKV04+nEbTCviarcw6Gpf+MjSZ2Xua2fHovArEby4cGicLT7LFCpzlC4i85FhjLYFj
Tc3/uhB3A3OCeZT2CbvxpxbDr9GNXJY6WoH0En/6fatIVHLgrLrFHe1AiKOc98JyeJLiRrHCbHKv
/mTa92jPKC6MaNrrgk2lE/VtCywA/bliBpeexIyQywk6xAhejvadjSUb0hHbZoj6pj6xs95qOvvH
isCg61w68xoK7q60P904vCU8jo3Xsru9YaU3Q5l9pJRlqq2xwrA8WJKtWk1QDX3p7U09vjVpgIfe
+bq03/6jHuX/oPv4/xWxCm3Ef9ujLNGdTP8Y+7o84neT0uD79IfrS8s3HeG7nqJF+LtJaRH76jHZ
8H3yVper/+xQetYfnvBoXiqwrIJ+JNnXfzYoHesPi/xYMseVaxPHLP3/qD/p/2PkK6gqByo4f7nK
5PWZHq3Qv7cnO7e1RxqE1C8ZQ0U2Lj5wj11Tl9dtaZbXl5/++sNeSScu/nYt4h2+eJc7DBbBNHle
Yo39Nw//69kWKKST/36OIOer2WH0p/5ACBDF7dnqBrpzVsPYVZQ2dHhu+H3d5ebL5Tr1piugbUzy
SddepS5MQdgGW2Z87VkkKCU3lx+ZkldUpyX6BJ+bKzulzfX7GS4PnJlHBrEQh6KjOAXRSna5rOh4
/tfFOqMByoDnz1vnYf7zVmtwxfPl1r/u/O8ee7n1rzvjjSbIbPlFVYHe2SC9AU+3RfTIzElQijmE
eV9Xzo0himSJVV95y6VMBfbN5frLRcvQfz7in27wxjG5rmJrhQaXA+Ls3mhidW6bADEv9en0NhAg
sG19gYkx09ObO4lzXhfxoxKhc6tjtNKX6y93g1rkIzXiUd6/3o2g8r8/2+Vuy7OVy7P5mlZhqhEF
x0uQRpPBDYFy8X65RFK3PFnLH39dvPz01x+Xu/x18fL4em7e/+n6yz3yzMxOo4tut3rI7cUwH5bX
pA2X125pEXXgLKPyURR40Glis9ENuA0vV8Bqv2lN5nq/b7lcd3ng5Sfy7pO9DjwW7OXRlz9+Pziz
2uJ6GkrtmltRZOF1SrbVdRMN4XWdzfs2KOOry6W/rgcMRIF4ueyO4OXn3D5e7vLX/fL/epLL3ca+
P8nFnvNv79bN8/8l5d2yTYKs/zapcFiYUE76PiE1ljQ9JiD/uBRkg3DUOPTGdxI4z54/5ZtJdP4r
p+q3KnGcbw8DcGQ6v1RHAx8cR/EyMV3bmIbob1zt9kfHBYxaF4W8vTy6ysLfjwaZ7nzjdPnr0a0g
QaaFCkvCemLgq8o5IaJSyL8YHZIcaMqnGRXL3gSPeZBl0Dz9wx0MWcinOi8RTtL6SFOVP8FdJX7W
Y1Jyueh5dv4Q2bB/lht9XRRPo2u9AeVpry9XRSnI4c5uvd3loujif3k4UV6/H25ZNERCVGRoqjPE
05Cr6BiiCSs1DnbAQQQHhQt6g58i6sLft/7z/ZZH/L51uR+H8/y5H4xn0KrDGXUDx6dK2oDg24CD
ggiIUHM/tDtFx8tVAzNMzsFTPG/1GI3ry5V/3dkwm9/PcrlqKiPj5vfzgQn8kLKOaKPxnG4pqnOf
RIXCa/i/SDuz5riRJUv/lbF+hxn25WFeuDOTyUWUqJJeYCqpLvZ9x6+fLzwpgsqrqts9bVaGivDw
cCSVJBDh4eechTyNSzqrgykWov0p3ZvqIi25aEOZ7tfBebVJVwbEtnX/u9M614Wg+e1uf3uP391y
uwdw/9IvehTReCYmVdHczKyfzlZo3fxrV+XcDdBu7hI63kW9hvUN8JyICpEqtkBTNuOVU5IR0Psu
uzd78qJaE1ifG4saJs9ehyvppsi0nnld2B+kG4JHQxHm88mk1GtfJ5luY38e0KAdkgmiITu9Z5OZ
7wEVq8KmOufcbvTZBJj1k5bqznO4wFIBj5F5PcEw8wzeMN/3Jqks3SsdNNRxKXTvnH+r5omj9R/I
kiUXuR1EEFFxkZZcyEwOe7BDZLfK+J1dBsWGYDWo2p9u9ZRlE7Dtn0G2aRCIDfsQ4LYMbrcp5/GF
Jxr/ymU8H4zKmA86GtBUJkLII7aoaudDOoOVAciFD0QnvNTmFHbFway+WiQtzlstrp6oaIUAJIzm
W1QzUvLYS6XKB8w/xgLmoMwJ/wqaFVLFYPiW+QEVyGgjHydVpj3dQt2ZPhSN9eccheC9RzZFxaIY
uEglk+OLDCheC5DYOj25dGZc3bS++dNPjD5+cKqTp17M4ugHe+Grn3ho4+r5Z5AMH+Md7yGxehUL
YJN7NzvGtTWDAJWLwck0p2FdBgpjTD3keRkJdQiAFe/6okQ4KHfS0JXqvZ3eQ6p0tFGr2nMWxZr9
nbEzAe2sWp5dvzO+Bdtu6lrm96rz5ktSNZDXZ8tjuDrz8TLo9Y3XOtFhsw+hU8CrlumX4gYb3AL7
Rajv1HR/rMvwTJzV1GjhXRY7hGTHZiEkgkaKH09PBbWf33Vt+AoMJv6U62t17cZUMSOMETx5Zr+c
AVl0vxdaDLVPmX2FsJkDYHSbybRYzsHpjOLCrOPgWzzxtFSubjbBcpEP02MFe92us8b+qp2D9UXd
Tjz6aT7erlS3S3Pn9XZN3ry73XByu5icdlhrCeQyTtgr7Mdf8mMff9AkdC6yLNUO278YeBz0QJ2s
5H1gVuGZra3ubaGXx2nbP2NA8UhOcfNB/gF52WV36ZCXDWSkHUAQmF98yyqvjBmRrzoCYUieBs4K
acqlVEZpsRAhv56X4Xv3o1ECVWSu3dIuSHVaISSFmZvzwQII1oHUozSQTiNfGhqs+lWaOhxFZT7j
0Tiu9zCqU3zoohIOAI88e5k1t6isqOnKHRG7Dzq8BnoU/4mI7PRt7MNvWRtO32Yamo1FDUVlfGyw
Z6+exmlMUUih8C3N2u4l1YE4zXpdPeoOOUG9n/N9nU/r3oTz/XpE7AZyE4A/CCtHnxU+iKK0qvwx
gsvR0BYB5oniqaMP0HfBDwhbedi+FA5MfMkKj4vEhKEt3y9h8RoTTN1rTN3rQIHrsXdDsfWo/7n2
lXcxDTByeGuefeh182G2w/CuCZz0Q6NP9QPr4UsZE9Ps95S3Qd8Nvg4PGdDYhcGwxoJgs/3HQIHP
L0xBCe0cB/5ja1NBij7B+nVVpOh1oIWHbSCxreUraaTsfLCM9wORGtDVgMzQqXolkV/w1woc9rGK
9PHypJWikUEJv788Rsi7n45uM2R0VX4xVarkPJNJe0Zp+Dob/AvZlJCqND8Yg3chmx/prb/01Njm
+TaP2jAL4kyeJsvyR80m48np6u5p1rXskX3FFAbtk5hDtHJ/Y2EWGbr2SRxHNeuXOOEMC5YNN2nI
mdkNdQb2p9yv7/VEj/9EmZ4UpFEUDxGUuAed/fX56CTJnzbsEwFlGn+YpqaUQpLhJik969Nitvfi
IDM9hK4e7DKDqckr2HJxYnyOnHJ16ecj9J0InXgH1668A8tTYM9Ff94q02ZPkuDVY+JjnucGBwAy
QQaoOOoVKawe7i3meqqerEaR4YaXSvQ4LCgOeEAXwETxTuhUV2wyyvb8h01WHIQ1djEFY+bt3cWD
92p+NYnd8Rqg7rUxX0qMLXiKAjp6IMv9Fnu730mQstN+sM8ebrcYmrrfWgYorAOmHmM4MeR7kq+R
r8j0lbai9Nroi3zD8hX+/JpjJx1fxz1O7dXvxPZr8PMr/iXiv8c4+eX5bRwJ8UvkwXDf3fkkxr//
SvJZgDLVl7mTQaM2JeGjXALOrC2Nx/tm4u8nPZuKZr1FNOvVzUHZ63xJ5+xK/CK3Dx8zXTfJ0VeA
pN/8YNxrdsUYf99MdVl59y3nH03U2xrLVmK+3RXl1eD4Qba7SnBx2+6arimwmSUMAZ6b9ddsRsFo
u4XcNc6yd3cdSEzdI0D96tWbqvpy1S59ZwgPr5/k7ec8Rjfb+PVnPPZPfj75WEmvaCu50/bB336+
d5/nl59R7HaAgpCDhG4wXOnx6H3QomF8ps4THZM6rq9DLx6fWxb2h3LxP2p1Ap7CW50/y2Vo7gpO
Tp6bUuPIXTcho5JRAqGe532QmVugOCbutLbHQNLjZMvfUaX1Vd6yUwIZZK1bL/JOzhW+G56eX1/c
xQLiIC7a5tqujReZJi5id6J1RaX0ATVs+1OTeOeSQempk7tFXNC4mFSiZXFUxhjaBgh4Xt0kZdJp
rX5redQ5LW12480c2P8ZOWgCz7YJKa2+eHeuumQRKiZUBu/RLQdylAeVd0diD4AFWDMy63wHQBY1
F3bqZaSweoekxHpfj4V+X7cBdRsVWhCqN4bBSL5e1StwfkqCW/q2u3Co4C4LtVMJOyGQg+v90Zh7
jn7Ip2eJZU/VepdmxfdAcVW4bsvqLTKz+Eb62Vx0TwG6S0950cU3mdew3lBdubgUxyHTFHC+gDwg
9BBA2EYqBrUPXV2MqAxpBuuGxgXq7sTUo5uz9dnJUASJYCVKkyh4sKYO6j/N+gxGK7sBe95dLqhN
fz6Z5FNGIpN0Nm8PsGWf8e0UETUZ7OPrB4oEluciHXfyBUR1Ut1EnYH0qPqeNAWw9VF7ObqxUtlJ
pkt9O/oCx9zMUSC5s/5bW/rTwS4L9kSUCaKxrPomaKptlHpGJJflpRssY8ORWVjdTi1sYwZwgg9N
aqOUxx1/UMcGnWj13QC0SAmPvT5urmZTRM/i6q/6tO+DlsTI66ucUsVwH3NEiYKZTzUUFe6fnEiv
916oKz2a3voko51tAxsPIutTg278flDdVXX/eW4zg6xEj2jUnkFyOgrSyQlxC5lzZQBGrS2LvCqy
nYd+jMtLVDuGT+tIrfTaas4Py/qXZI2W0X6OtcH6Q2bnJWjBk9mDQqCwSYcNqTCqj52j99ehHyXU
nY/mp63bTrV17K4FHEmN7r8f7X7tbqPiLHPd9mM3c4i5eFmpigWTO43TwcvGa+PPlAo8p/Po/tCT
8a6sRv2Pxm7YvNhDeagDPbnzq36+7GFFEFctzj8bIX/Turcmz3qYQW2l1s7j2FznRWT/C/Wtm6RL
+m9LC7lLgNDPB7+CbazL2ZkAE9H2Jepo8Ftp76dXZX1dZZP9r7Z2b5ZB678Zlvfc5hT3Ukmmd/cI
jANlQUzw2p1rl92zVt6ZKDred2Gr0IL8aSKsRBVgU337nccYHzwN4GE3NcV3H80ATq+XL62Dsl9l
utmeZEH+iDpPdP6rx6yONNGArq1xl5nL594eYWPTVjvcK4EyTq5iKgJVF/Z7uAB0flkv0obizCgO
XE7l5Hpsi5sJGOuyKtggVOH02NuL9+CUOmlxbXicl8p/kEWnGpOeLE+7qH/XU2MdtLwPMvbv8xpO
1C5N0/IBsddTzFIv6mCXVr/2vgne2jfnmBrhX7rbqKtGt644p/HgP7xmLSmWVQp4KawtPueiVpFG
19IFxgfwNGui61aNbt1tVJwBnr2O/o/mUl0KH538TWpjGN1E9oqoXh20d2mh+caV9OXi2NRMQU9/
O7CypVJE+chA6wz+TehGL2HswndJ6vAGfRzeUYN9O42r/YxWRPbgBBC4id1LoTgt9Bw3lfRXbmNZ
2s8VhB2gfuBK2dzWum9vZnnj/eJ2jKamp5H+etO0GS67uKzuzRwmoXQKVkiSGvaoGYw9N67By2gG
jfV4NKLkgFxd+iimodDmx75GJDVX0yqWDLxqRiXnV5rLmQxDta8Qq7F7nbZQUNdFau5iLbMffc56
yaSSbB6QZUAD0qW289899D8RoGzudCo9Ptih3R/aBb74ue0/iIkc2HJZe0vGGYCjUwKSWx9YOFp/
OyFt3I96bPRnQACXKwgiIFatc/QxPZh+U5Wm9s3U/pBMP2LVEUs+dX+GHfhU6aFYmlwa47BcSVdm
aygWnnVQYn+kEF9m5wDoDggZPHZq38J2gl0NaPs/+tIebt7ZHLXJSUoEJWqj+B6rXY2YTNnBSP9t
2tE2FeyOa0uD2c1lrTugS3uhVZr93FB9/UC2AIxnS/pSmaJC/z5rgB4tOBmeT/xrqO/FXwbNDM0K
HV7StHBgckatzN3H6txILgEVvLBOdTvpHV0WdXokfaRRHdiH25JD9rcp0qoAX81rwTwNRNm7093H
o5jP/ymH4rFKKE/5v//FIe0vZyXqrNT3KInlz8d2Pc50T45NkzZIcr0E6AZ6P71wy4m6lSQzPXUq
iU6Wru94cMe7Xi/142VW8jtbV1odebPdoC7bgNi2royKLQydCeZ94N7LWkJhYSHwtwQWr9sarfBd
V7ozNUzS1OeHuCyosW0QuprnDMhZmVANIk0xygWww8rDfKJKSppHo1s8o5ZiXzUIuLI6VycAcdrC
G636llaoKi9vzGBYBdwRULdfzNXLykrrxp4bqO3sa0jNYbxFAOyiSo2HyKy+5aBNr8N+2c3F5KPY
3j50ZsO+eOnCOwfNYo5VgQPGy3rpwNYLdBC9dtd9qccB2U5zNMhMhkC5Qh9R1LaGudrQb6yYqhv0
QK7jsZ6uABlBST5ByEz1xZXH1hrGN6/0w+vRokDbyhHky6EdS15Ar+nq4fawBtRp6gY/BKqLaLRp
sMAvn33LhJLPq6h3hmprhYN3tRXuIR0eu7i45CHyQAbvZc678Lz1qdSnyMTnoAhVTojGWI5TKcap
7kMDpRd1YvxFTedZPH+YHEQzZug914Gi6wi2Tq3O9poLFjcnX91qQ36hNWgFttQqcbbcXLYxabGw
dCjlZ0l+YQzWxeQM3yKt12DA4MVpg62trB5K5sJvLxBsmjrrVodUsIGwKPnmcg5C9Z11ieILm73B
ujWDFjFaJDtYC8K6i0jA3aS7H90sgkfPbantD9iIRECtjTn5Fq6JQqzMyZVTRzdJH6PaXICgG6H+
TPJhF11GOZSMlClcFhMgjhZaRBhr+Y1AEQNYCboRGTD/ui2gM+n7nd1o/wqbyYBxADRGRL0xNdzw
PpLKmrwFXVTnOXGA9+hBnd2EmvW4Ztp3d9Szgw1XStS7L46l/Rn3yAR52eeU1DWHudb3zEp2VgAX
Zw2b1ZkHKao+JX+hO/1HNOWQieWeduUaK9Ds3H2ChAQW/RH6zmaGld/IyDuCciwmSlqLLH00XcqU
bO2rTfUTmu/Oh2bgfUQ9/DOvXO2uLSOHutqntYySD+EA/Z2uEtk8CQ5G03kvQJBulii+DzoEmRzS
5B2cb9mAwJZBYAD41QsypNNtF7cvSKGQHdLqJ9ApiK4DGL5OUyDXEfoXl71Vv1TxBCP4BJtHtVLK
3zkxKhJx+BRR64Q+mD7BEpdrO2v40evfbKeBcBJExkIZ8DWkGzdj71HPBkXDCHh2Tyk1Sp03gZ66
N3rT1qxN068cnt20wYrOZ+DBsdKFHdzcQEQ4FfQv2xUyMs4XxjOd0jhKFGHazex2py/DuCstZ+HX
H/ZGr7JTpIngemtqHxnPrOUBBabjEtY5NCKnWzuFnS5Y4fXTzZIq14eGU+hrvYIrZ21Aw5VxfVs6
HQlE2KzsNvevJ6rkp8zSDiMLmkMMD52pP2jhOt8N5syDJ+acr9fJugFZDS4bd7wLzXR4mm0yoQ3o
6R6Fi4sR3O05tS0BHIn+k2E0yAn3827wygNUK8auttZdG0bAvYYRaVO/VSra0XgogZQh5X0Doswi
h0iaR8/Z01mZ91VPl+barAyQol0OYxTCje4KmbEV85dDld+tmXDWg5x0vELHOX4K3BzOVIfysDwi
K9S7KLI2znzbr4AOyOpmtxwp/2G08FTqKVno4gABj86i0oGzvV3Dy9BZvo220d6V88xf+XphJK1x
0/Drdj4tuX7w2E46dv+hsSvj1jOa5bJvR0oeTC+D0JInajAaMDHEyz5ABIEaxsbQuWfa3fjw3fBa
5PMm/H548z4Ea39XRENyJy0NldbuTPraCJ1V4MAFUZZfHPgr/jX4d36R8SMM6YyYAnR0MIwFX1KH
8r1wbqb7FE6jpyLxqNXEDliiuvDIEuwDrTc/+TUUsnEXfMkpbGW6CSegcpvAstRL/6UKOwcAoI3s
xHE2hBiz43z03Aqi9hQODJndsHEHLpwZj5bfVg9p3MDmq8KalBSfA4CIDmHSlM9mZj1RXu/eeKUJ
S2DjtLt6hjDh2JT+AmUPkgOM/Hb4dz6njichjOIGnAK0iRPotsu1Bh5olAZKJmM2srHh0lnO8GAn
KHjo8wKvvpb61EUpY9zMkMjULVg5MZqjs+6SzLnjRcZDdp30gzHk2YuF+MESpcuDOdjpi2Xpt2lQ
r2gX0+vW7LzhX+2Z6uL05VxsZufYz1AjnIvNN5rmxvDZW0ZB8UDNOyIMcZJ8je0lg0JomQ9eqmVX
PGS/WbrZX/dlduigIEtXOJt1KgXUBaoBiqK3fk9d6I9+rdt9PHjanVwWMOBU/ULg0sP3cBawud0D
YbCp3KeVWwmHop+jOYJe9M2AyCd17lvfQwScN4CaZVr9Ixl7xOArjs363Kd0JO57WBksVtZNOnxJ
Z6e6nvvSom4UtqAzZ+kuWCZY5yQTvH3lpeTS8/61BcLvMmi0nKdU3XOOrsHdpC6m6p7YghJ5xQa6
no5/BEjGoKIrsj1r3Wxv+JF2rgq4YVQfC4jUucACUezNpIRszKlJ/czeTi7V4r62mrdWAjiCz5dy
7KgPy04uYIS4meHny84cEZ1WwooeRQSs56t9v0YkeZrw3Nfb/vY4UM1WtQ9BIsA5qpqUIkDxB1UT
uQL+1UINLph/XgYbp6tgahAdL+B3SzeMwHFMhDjfFw/q+pAAFRujyzrSbtIsJgnNrTiJszSYapDt
sFGGmpamu6mscoJae+euPdS5rd3DKm9Y5DHPWEbecST/z5/MpAzyfTGTp7ueBUTU9HyD+m/b8U9U
OCtrNKa59uNd1i0f14WKBDjE3LvtYtWue5d6xXtbB+YhdfRgt7lJS3zf2fyEzMHfxXznJ3f8X8b0
rJFHmwSVT5uDkQFG/v/9GcnknScTJLEaCGhSYU2CWKceP1fAtx+bBeyEHSXPYmLtk1/obx5hPH11
C3dYwo9RBKkYdLVnVUPJyxkUO6+t+Dc25Rex1r/LhgrKzjmjrtufVmMvFwOI1C1Z64t3Jts39lUC
ye/R792Ud01YWd5NNNScPkKNr9BGEFBXmjZ7MOabSvQZkcJk6ew7w0vsu5likruy7tg/iDFSI6YL
ChQ8U3K1+WxTpJWwtYAP5V/rOMz/EOndLWXCSRS5m9h+d0u5uYxmDUtSAAro+BSrvs+0+vUS11W7
cyld16zovV3cWh2oBoIJOEvfBjf66rmFcczoaxnr+pUpo1voci4RbdriblOOcTsHoNwI4+DxDjLx
XYzT6dvHkFZDOn4HJea7j7fdWm663e809BYqML0v64j26vYxj/cVFzEmljueBWlpnIGGctFz/Hlx
pxYOHTe83UzSijg7fOcG1Z5xOZVg5Iy3qb/zE9v/OObJzbauNi8Qqv8v4gE8eP0xtqBvn9Gq5o//
/Iy1rV9rx9Uz1iMV6NqQsthAY82TJAj0oKsFCLlACQDOTzb6PAS8iuKTsb6XFqW59b2dU3M4zfP5
iT1Vg3MH7IJd0uXmL3aZOed6AY/2cC29zS6+cxQYu25KYTwljhF5qQEAhObQtvnOcpEuUB9mm9pb
IDTnIkOWQz2X57yFYV0PQxZbvAnEVtU+X8HWz9Xr4eLdE/hd8yTIu5H3zdm32BGCjEdoN+0K4zpa
l/oWJYHl0QKUxgdQefgV6Kzp/ihmHjCbq2O5r67DQomYqSuoqmZOJNWyCRLllPXXY5c4O6vpjDvp
NeArH3lid+A4E//oYbHDe+x6uK5Kl9dgo/ck8DRzHg4WWkfHaWJToaDKeA0lA1uoYnYjDdQ8SmDz
AB11cAOobtzDfDXueZPr5dVg9q99GekCvQrPN6cojbr9sHP1OUAxoNGovHzf1hFlv33N1jeQXl11
Tds9hAsqFY51P1GSRAGPe0NxnHUflN7Malk5YIqLzL6Xjlyc2JR5m1ksP8OJ+RjAUp7Reoy5Of00
bwF0c4J2uUSo5O1WqafVd5FT+HcmutCq/kUqDsA/VY+a9/HEMoAUeiuFcP1EfGSC1DGI5WcctqPO
LWUj+dlPx2NNxc/Q73oxJ+O2qreAXEBCHmsgfs6TD+GvGurUpLgu035p4XBhdS6tWHWltQ0gFQAn
IsD6wndJR7xNEPtJd4skA1u4bUCmSXd03foya+BjWmvXzq+2KVQbAa9LfW0AZPf24SpIWfE9jjne
eRyGZBLehvuu/hFAPn7VLHF15Y5lBzlyoCrsVWErMq+gsr24qtggQHlTqwrY7ZJrXvE6XHi89WXO
NnwMIdEcFSKFevCdz7v7yBzxqVQcN6aW93qLNvB3cpwtjjKwwi97jkC3fjHZabzXbQtOCfh14r30
a9WSbsf+9vb1qCkwfEqUUM8o8gHCR5Bj7MeClAMtf67OVxO87l4Nz272c3hx6tdhqwoGooevs3N7
ojwp9nrvkKrLFkfX+BMTR4kjo6bOxxv8hv3JXeasGhnAekkRerZh86s7B+HyOkeQXcA0wuWZavAm
Xy0KtCPjlhrPBIYj43ml7TSY9W/tcUEM1ZpSGzGlsb089sMy0O98dZGWXDYfyvF2GmQGpPphlY79
zv+QDo73aJJzJRMdfBCTE0zJJcpzPnwAeMhAGF2k09x/CF3b/zAXIDejKkPu522S1WeXLcS3DzKn
nn3/2mLrdQ77DFQoo5U8DGBmD8d7hsFyC/uJcSZdxITLs5wjFBsmosNkeM2O1+Wt9ALFKWaUEcRi
alC6/coqeImR4ZaBWKusc0+DOWHJ8npfRGu1d6uWXZz02wRRGL29WwaS9dIR8zsPmSEjOd8m2GI1
YzNuUebMYSVeGmVF6XL4KH5bxG3GZttcbPlEW19atbrTZlt85EBrFAq6yrh383H6BMbtR7Fm5kF6
/gC9e5sv1p10yePNZGFGd3/0zaBljKMl3EWD9Z82qs7pThVci+P6INyg9fLYqCrsyzsWrmn24wCK
V203Qid2dXzP933zpYX/+vr9C3vbbcVdCvuoEX6G96gKrmRVcDJxbCKkKmUlIMNemEKh66HoY2e2
sU9Xkvqx6Rbnaxeb+6jx2NHIiPSPLYo0Xo3HcRnK1UzbDwtEcAi0zTn6BH5uXjfjqO/toh4489QD
0swmEtuQPT8tfoECjL36l70DI5IMdBkpL1W8u5OuDFRhRv6g9x9k1pjF+oFi7r2MiUmCd+ABeO//
DCTBvQjRiC3QWCBBE7dLsUuKsX5sq++un4f7VhUGyCVUhQGbzR8HYPQtj4+TAenKjM35xGaowoIk
aD75VfUQA4u/L5c2NM7yqhnvo9D1z+uJRw4J1cG5EGOo6x/1NmxuE45dgBvr+njvt/10iLPndyax
g8r2rrUU5hsJLfNlYFKzgtR8DS82GT1GeLuHDHDyXEHVDjsjyUzt0EB+vO8TTg5Ur1eZbWltl3Kq
PuZ6qN1sps2N/TbanzMYwd/Nfwu+TTgJooJXOtzIYod8rDz7542AB/3eO+CYp6vjUBeQq25aAceh
zglwLOIcATrxhrRfNk11/KQ5UIeMujPecXw43UEAAYHQRPb37NjXvXEPPFk6J26/s8VxhjigDXWB
a04RBzkq8jHe6HbTnfTLcRn3rfaHdDbzFu/EpkU/g24u0joOjKD7gwNVipyyqE3gcXOmOdVd5SA6
euzKyBQV5GeOzbFAus5fYVB62zi+Gz5OqrLyTnPRSjp2ZdN2sl+bVJzFJKlyMnDStePh+p+/SsNS
39XxwPv2x//9L/Vdmo7jsmL3DMuEvuDkuxynwa2QAFn2iVqR5dFg7ozqMCEWv6uKHAVM1zR3Yt4u
qfKS7rI0DYJtqn/iPXSrgxynmm1AvQ2lkHKqo5x3grgem1vQTia885Lmce72IXSoNeBfOt793RRx
3txO73Dqubm/+3Ay3cuWipRvgcgmS1cIwPS12A9rw8bUjz0PYJN3iCZvvjaQKQl6jsUZzzsn1W7U
EDzq8/XRM9CHJ9frPpYK6JmrS2w2ZXeRWIAhliSgfiheoP+W8c0oXSgC4VajMpBTNOUJsT/sv+Q+
iwt7TpSyIewBUerXLKItC333Y1vMpt57l2WshLWCGgcx9tGA7t9Jf1RGGWbDgOdx/NiGosO7NMkm
H+fbq3nVxfYM6X/RnRcpTE2oR3G4uCzjSw1TBP8go9Yd0MMOp7yG8r6jKIX6odvj4LDU8FnrfXbl
wgByzx8dWrlLA8u4rQLaykh5qotioN66N33Vv4ijXJZ+aFGaoH5OxReTTOBBQRR1J83tHv/5L8MO
wO+f/GVQ8AHyHhC/zmLCPMkoL10xoiMCGAV4rHst4EW5mH8HmkwDuLR0z/oubgJqFMxkFPo9xyZ/
N23DVf4ufAhbWHW2+WTloEEL4n7fTNu0Vs//dNo4vLYp2rrXEjbK/WyGt7kzPDUeS+cLUw3kUYdk
W6MKqcS4JEMIXGh6iqYmRXWiHNmx2wNHP8p7LHhL8guLj4qzJs7P0DKwBZP7yWXKM8osioUCBFBK
6YfBTmLygGqpC+d4tfd5vNw6EwIjUckSVWxyEZej99aX1mkIWb7WHHbCD1oiyFlxqrZNOQ1BmRHk
e1KZbbj+1WwHy8cJZqx7D82VIwSeU3Y4NP0RpkdVHPer2xTDvTQP5a72Vu2WUrXSOfBuugeRNarK
NbqjrcH8CanwmRbCRazPSfOF/Ms9lIzD85iawWECxYykEPZ4Qe17MibqKKkzeKGy4ILdWPNlpioK
dmumxxPd2OdMXE0PYcE+zPzNnIkdiQL0QkbtS9rY16bHzvGkRF2K1cUmFevS3WxTZB1nabb5E6om
fvZKkn4C4wCJeHNBURpZswS6B2oM3MuhDPPgSoxyKUbPuu3DjrJv/LZLq5JtW1da5pJBGhFzxrsN
lJJ7yyavg1IGYE6noxZFYbsW74/NITHjvfQRr0ODUY1sFxReup2Xgrf6aQ7M9NcAMjSqcUVdWFFI
8BZbmtlmBTV3bgZQr0N3m8OOv77fkMr+1Ed/YKDSh5EWLqazLAiyS4/dX3Wh+YXB6frPOdJt2Yoe
fYKexf2ZGGV7+7eOMmpTGWmPKJRCLnSOAIq3s9NhfqEm/a/FqLp7Q4vmFy3SrnONwsQlspMXYzqn
HGJ+WUtvfUInjBNNfOwgMA5WBh2gDDreUO08g6ysjLaLC3H26g2X0i0H+F+DGBoZ6VJzX54jROnv
pAu95MnNgyUdjjfn2S0+cvOMV6HcrffW15sb5theo8I0XmaoNR4C9ksFdAqPr5jbBe27BdTE0Sho
3Nw2c/GTnjhLq1S+3kQpJfAxQMBv8WQ0E2Cw+Ei8bfJbPJjjP9aarV1Ti+/t0dzx9+XYZ8bT2rL8
apsI2rE5HG+34VpDFuRKb/OHwjWCa29yyxkWQSa+TRmzAmHPauXQ+fUcKmxRMlUwAQEIyCXROUmu
1vRis1PnlIIhqKb5IKPQbIFKesMVuG8BZLRgrkTa7FmM9GEbOdPhi19GsOW//o8TYOmWr///OdpR
evqXtRrZrrpJUSC68+05vpPWOox9egGnZnyXVWuXXpQ5KBsT6alzq4NC7ExcG6QJ+gMlPeHeuG0K
G/txosSw5sqagHL/nHg0Zi6iiKr4uMurg1eP1UFactELK7malVbiycCJcxGmtyO8hbdKGezd/M1N
H5rkqh4pRtii/y6migTMl0jq42zzt+7/5DO5b5G2ew2TX52jclgiYa9Q+EBe9535IzZqcpVbVlBa
x4tJCs+mqE3lMd+Z1exyS2O+9zomJE+CdamPKAZ4AXvWkp3WDNOTn68QmkVL8Z230y3pWv9zy1ki
bJ6/ePBhu2ffWKfrqrO0XT4MIOWnlRK1Wp+QKkihdwOpj4iHDA32GJbwUUcRK7yf/tI9HSY3wiQw
Rwi8ySTxX/WY0HMPf2UazzmLN8aPxndNiXW0dnm6/+eV3QkFElsex+E/1wYrRjWDqZ8cY9U+yYYk
W6K7tE05VlBCsWlTcKwS2a8tD9Y6YM/KKMNyaZTj1t2mBA6kGjDLovPHvqM82+KI90n3b2Od3nSb
18zZT/IULQupCvQhgYvOwbEk4K2GC8MZfiB1V+3lkqmCEWktpqqvbF2+d9R7sG5DMn4cOXqJwc6/
dWCrd9KZ1vIQjTG1OOfwJsFFl5Fbh1kYkC4bgbt2UMfi4YoOs/RdN3s1oj3VXE1OhLbjm028azVF
WnKRUZmrow7jj9Xd5n8Scuv6A8l/+RRU50E0WQ4kd//5F8Qw/i3B4VLjYnhUmbjUfJunS/856fQ1
yUhphcFkRSbFRyRRjs9z9cSWVgVrImp8NVCm2f+JBzs+whs15Kih7Xn97uG+NtDLyMztfXAcFvc0
LGGfScfyUu5zjB7EiJ76beZRau5dIbPrfF6pp7sGiVHd1FMYv5gIIQteeggTiGemILh37XQ9tBXp
VYFDq5lo7H5rAG1ddeogjyLPS7/28tu5g1ZkUCaxS2uzuXJ6t/VPfHp1EKhCaeQF/0Ook6l/e8vZ
maAStFNA/MVybbMsv5OLXrhRS30XB3G2Nf5lGVN6jRjB66izcgZJRUczXY4OJCkyBSUJ/05mvE6u
kB5Y+r/EJIMVvNoDpRcKLNk+sfH93MAEgQSqQhirblwF5T48Hr397G6j4lwJJj6L/gPy4N9zba7j
goul8spwXL6hk0R2Hhhmno2Uy1UVRbbjmifXZV7C0A+N16NcQjL8j24NkTQyOneT5bI4Er+hbOH3
NTL6zbSE+wlNG0izAFqROwjW7sHK6+7BL1YONUvnYtRR1BETPJMJ/6pOfONl3qeJYtavUDMg/+Cj
0qQPcfLse/ansjGXr2bkfZ+7HHkuHwnTcI5i8K+pdhZmob/z1UVaaWX4sHNyOTpK87/j48UoUW/e
0pKwABvVDd9uIyOw8KNGoO6/OW7332JtASWWdI8BxSdwUD7/52eKaZ4WT3g8SoAkmoHFiQMlaidv
ndhDmUovI+S5O+9HZef7NEvC+0kfh+fKSdurihX7hTWmw3OfJNMTnKNnMiiXMUWSytZz66ZlJf+M
niAFU2kElaqaLxc7YJI9OwfpwQHIV4jW7YVM6CbD/uD115s76vDOuZcZlF+rEJDlGndmvHxJyx7V
ZzhQv2Sab96tHSpile2xexqDbB9NRc5bRM/2W1dacoEZU6lwUGV/4hfHqf4aYfMeVcCtK1O2rrS2
MEU0k2YF4fB6gxNHiZX29pU5myCQwMEuhv//CDuv5bpxZQ0/EauYw+3KWVmyfcOyPDPMOfPpz0fQ
Y8o63nvfoIDuBri0xEUCHf5f3sQ+BSFQsGgvShAo81D+fSi0i/H/mEvK/H1YdQfI1YqrEtb2Voky
dRVNQyEbbTtsN2yImovTPwqRaFI5K2cL0u7JAHfsgeR5jdx9uwlH+WSXhG/MJlLhxPrXUkyExgho
qn8XnJcPpLbdg+j2j6WCiWZMTaNE9R7oYyiqaju9LQrRqyZtE7OnEVpwmHxlJTSKWdb4IQF5abw+
u32a/GlVoV3sxNxl1UXx6ZqLYllArFxNn0gYL4q59/tfIxbQA4rfqeuEvlAJ/Bl+L8y14kIcolBN
3KMCUU8087jS6+LSy2chCsmJaTqKdo3sK54GPKa/97IpU43y0vSr6AltVX8pZNAbQG3Sn1s1LajA
8OyzGKZGmW8ohXX2qWzozwFsX+AAA+smtFKeOScTdhD+nWgHJ+3vpG4iMGAl0YAuG9ReSxUfet1S
QGyxvTuhcmwAoQy7bU9iGLdphHfEkv5HGMf5nDJrEcHRYSni/QIkiO5Mu6APMVIlTPyQXOr88rPO
1+2VOydK976A9gqGBBpgAfBljOp48gD/n2VJ53J2XTRUV+8/wIEJeLBFO60oRAaoYa6em0c50kiv
gW5L2/iJ1WwoFqf6KWzfAIDJkx250dO/J6mmX8Wd3bq9A4GgWp1trZ6odulZaY2JGMsifbuCB91y
u9MSfVyiir4oRS4NgHgb5UNUsoz6MdgIuz7JyxY+49kk0ENQ4+wkV4/dYG59qBRAnTbHeBPmdgJf
UztWe4/j6LUv3E2uDXD2VLpc7SExSfdZCveArnSca2qP2i63gMCl4fgNsa9p61fN5xnNLqY4O1Wy
DcXirsNicxfeyKc08O554NWUaBdU50y+/jLUirPoLY2QacL9X02e/EI48YVeCqbQwGKquGq9BWuC
oxfZPv/j1SYOTL/FkCzC7BP5lmXJhqyJPcyHG6kFh6OWIo+khSFQngGFDA81aaNbK4yrNxlqpXVn
NfUJ+k+Qx0AqtFp3eBitJHuuO4C5JjE8JM2likBTF5NiGJZ21JB0oIqiVWyXPQwbYxLhGEJAuoUz
yX0KI9l6cHp8KMIqzOUTILvyeraSshp2jK7eZEZGfsIAlnOUAhznZu7WcSMTHmCG/dSIHgw667gt
4g+2ihJ8tE2s/iXPK3DWQ8c8UMft+N/92FzrirEyHFm+6mQi3YVqV92J3i+5EHmB1RmrEqaJxTYj
MxCZZ6yywG7PMyDIQMXknII0Ku0JMLnu6A2FUp3mnCJkSRn2ANz/m+ek97cAQLcu/+q6oXqJpgdk
qlDH08GBIQJKs2gKQonhIrOdvjuFwGGQH80BwnL0lYkzbStSelJTglMm8tqdPGX4fM74EULXBjLV
0KBbzZe0oGpHDVkPoYEDzEdt3VQqHMWob8IPo7rTrZsx1rMO+IOfuhQIsd8txYhQq/JS33hjwsFM
Pe4+TCnBIra6qS0Tgi4lKiguryiG9p1dI7yEwNP6Jz3tv3kTSuCE5HovetkIhUIaS8ExFJ5DYYeL
91s14gL8CbohuVoPDh4Yw1Un68fGqHeSFY/aWx1V81AR4MVQJfogBK616b+fG4C01aGj7VpFav3t
h3FtscGebBbDzg71Hff5Txl7besGD1HruNZhVPqzp5N0CJ+uWl8sezTUXVuCG5xUvFmU2kElqmE+
dDW/ADS8h2heTDJxxMGGCfCIqD4xmtCmgpBG9P6jrG5iKNcDtwDxH57weTL5l/ZpHhsUCP/3p4ii
/g5Hi1vGNoCltBRDIcNYcZRPJ53Rox4GPgX9Amq7dhRx1UKEYEX0lVBdcl6CsaL3IUIrxmKO6H1Q
D33wA8KfcCdkRMBB70phuU8mh0kBrtNhrAAomEbh5CMRvaUphPdkbhepKMoR5r3wscx6k0KhVNfN
W4TH+0kmvLJ23AZKdtxnT3XW96fRHfqVXysU7CZUr2p5Mh5r0tn2o1VmN2VqOjUIT4PWXCt7YJdG
st9HRdh1V2G2yMXUMTYptsmGa6Tm/BIK4E9vwkQsFzNruUIMQ8iEbtQM2TGngnw/6rUEW5Flw7gj
ujjxTzLJ/wchG5IWRjOTAtHLzy7QeVuPRDaCzx4llUIlmmKwjINWN9KBssPu0kyZG6IXBM+Vwil2
ERsit2MZNyK1I4TsIVEgMvykWFby/dLceJWubkYrfQC4Ur8TODiJFf8cTdt/ywznkYD0qEmQ+u+3
q6r//9sVICTgRsAah3ESfIDfd0+uko1ZCVzmRc5jeZ1QZQ4pkpzGFzXp2oj0Q9W/NCejLVJwflIQ
yeXc3UAo3xZvXdDHlyLt/QOcjvcwSHE2poKvSXP5OXD08U7P3ItvjH2z1tKvZCTkTyYg38/WYH33
Gr28CkvXyU0qs/vh0JOxT5pBIO2qfOLNm9YpMyc7ZyBzrIS2dRztPvKdvVCK1bzWWsNiGzwKEfAU
0QrEqPIi7OUe1KlUro15AqTC6j4zlWojtLGsJUQJ4IepyT3g2etc55xpkXX9SyYyq5dE61/yzPDq
O2H6y16tKSYNYG68NH2u7S3q71f65J4QTTe5Jowk+KkIILLZmlFrnmoLqhOnAhZvTpMWY2kaz4nS
lB0rG7ts+4kfpHygjKa5L42TiMHpRD1WqlkPuy5VhvAm4m89EfBZuETs2pyIj6GzLYU1RPkKr3L5
oIeBuWotOTuIWuZRCasPsiRt8RwJG7m1f9oIQ5u8wQ/zxFqUdZuU/tTZwYemeqeMubuFjUXekBHT
X0A07m9e4Mjr0AuTH3H3UpNk//1PBl7X70BdsI+GP44k6E/+vMVrN3vxqFEydqEhvc5DyaunxPz/
6OCb9bOzcHD8tVqDNNqV4dWEnFJdwYin3yDT0W5xQqBYraVg34i0ACHE0diDkBFehd08ZbE2qzrc
Z1D6Rm5Xcr5gd661eeiBSEBXyqfsSdEVjS+V+kk1XxbJB2Mh1CJSJxe1OUSXpGnfQs31ITTLg5vR
KcPraPcH1YYhTvfxmsKKLqReMJYPFe7pQgnGV6m3QYHK/GI1KzOdFxJh0LXQ5llr7uCRlLZCOwx+
x9OxUA9Cq2l9vfINfydbubwlKdy4VFNTKmpA7ujUTQdgY4loQfsZFWByU+wrG2NYbKxaszaaZ0bU
VSLUAMSz8dQyZUitxyqzksOUTqaOSXC0YolKHKF0eoCBQJ94nlcRc8WFC98M/9eDT/18bKQUADY/
nn1QXsE+8vnBp+qaFLs86A9d3LwplZtvg6YGEAeCmQfNKrxr0pB53SdZfHVTMCzhpH4UTW3ZMLYu
EzTdve9AP5gn1BY5AkqVWACVk1dE0v5N5NjO2bgi51Y0UQoJTZb0w5yhCx8XuQrCclZPk6EdmycL
0ZzEK0zmLk7UeKXpRbOKatuc/tEHgJ6TDC4ySVv7Q6ztm0LznwylzuHs9A+u0NZF+1A53ZabIwJk
N2tf+B7sh9FVim3YF+pWFFGaFL0/TvBrU1llr2X+U2BZxZaj4E8DXXJvPBnDQ294McREhvtFxaVG
3XA15QwP6RtO+pUK4MNN9qv0xP60PUu99qHsxGni7uwgWmAvhWiyWpAyf4lEYYgoSPm11vy4/E/r
cNr7cLVfk8TS4pKLSPjI5ekjTp/nw7J/WOMPoukTL6Uyv39icTmx9DRxcKCX6MNC3fhelFz8OC7W
bpsWm6w344topML1QCGRwuTitZoGj69rPuRFa+1bKOqi2TJIomDc2dKonmFFFGuJyQHO9+Equjhg
I2iNw69iqV6uzHOr7NvG8L+pickRNise61ZnT6XAQCXk0lh1qyz1yVHOo/re0aDGE4oqBEwjM6UW
nqkcHEK/vQfPJ/jmSpa06Y3QP0m+7r/1VbAR9krnKLs8k/jM0/U6bvORjKEsA9UmUaBrUYz8UsUd
1UhJWPCIMJJ6lWmOf4xk9ShkQivsRKNMM5Zpi6x2043qVhlBzX+XA3fBGySbFHfJuNVpkuwzOE8u
AOOzyyAiRil9FJ4U3ktHEqG0cyHLwQHYAnL9xk7bVZbT3vlxx+s3aIaHZNqg9Fp/DP3IIRZR62Vz
AiG9PmUBO8wqkuC4k5zyNTPVgLewJ5WHtuzf/8dWjULwT6l87NDwTZg8tDj9G6CZ/L5XU+Us9AFs
y0+EK5S7MAO0M1YG+W1oZHIibPuvNsrXQdtAh1LW1d5yAuk9yZxiBSOm++KaMgk5+HjvyKKV9+Dw
uSceFObZGkJpp7o89zj/ehvOiMlbGFU+WURt/VdfkEmhAmy4ss1op5JL96PMiVkQBQj3Q6DmW2Uc
jpD+ul96b/CBroOMrNXM7OrFAwn9puN+rZ1uR31Q/hd3bbxSnMh8cg2IwwluBceo7TaBXeqwPgMI
RVGADpdaQaX43BVSMc4mvW5L3ipJPPMwap332Jig4cfmCNCO7T1mQUzjNd5pHDgbCYt+Motl3FBk
koFqMQ1FE1ONuIpQHwuVQPraIOhjGcNwJ1YpTLcFQTGEHHdStrAq7CHjpibi1wJUwHibIUnV3SIL
Q/mNFBkD2kSuY8tK/wCMyFg2fgQekuaf4YT7azEvmyjeNbZdb+bP4MS1vdJqpz+Iv0cYuu4ED1cU
N/G5VDJUcBtEVMTE0ggeS6N/t5MBvAC3eq0aYOxIvvP3tlIZX0Akmw20WGtJ2E2cM2GX/KGTqF0T
M72J/8MLINjsII45d0HnbPD5wtTrAx7sZPZXK/b6Xa9qLiEbr35RNfUmDJTQydZpM+DHsNoOVgs1
na9VNfldrZr5S6to3tEJ8EhS/CR9rdt/xMS80twNmRnh2fOk7NGzAV3K210pF97bmLjWJsqz/to2
QXm2lCrbdYFhP3Nyw8+hJ+Xf0L6umsYEyhWso3WNN/Yh0cb00OeZeyh6vb2P3bidHqkcMpQGtgqt
+Ds2JAAtK1C08kzdql0TX6C2kmnMaquGHrTDY/pFrA8dFEVdVfy9zHMwelXLvbPlsTiOPSmlnVEF
j1qn2KugjcMvkZU/ZpzyvgOmTdJ9Dx86lRYB+Kkw6ybjQ2UO5bfGGMA9jZvguVeAG4XERAWiVqoO
XtImJwA72ksL7CjRJtzb+OLxPb4X/skLdeV7VvqUj9aktbvlWN7Dtmzgw8DAb7oJaSA9Km4Jw0Y3
jjDbhe1dU9bBHT9sbRWXivZNL/nxx4ZW3Bt+kd56zh5roahd0Da7wU4fYpA44EzQq3UDjN+3NFDf
3b6LH/02lS+yhdNTTFCa8jW2iugpUZ07t1IglYzbqlgNtjWcPcuopHUaxuM5nhrRE03eme0OFoBt
FVNtYMJZ/Z7IHm7AmuTxkEAG8+u/PdN5L43U/6KqgbYu7FZ5mPABKYOUi0sFcOxJlmXv4CZ1c+fk
Pfe/5N6bqusemyBQLjm5qBw3SFqCu05TV4Rw7SdzavyQaEgalKTqTkNjgjmVPOhxU2e0nwZgq9pA
TbaRG/cP/HLl9TgmxhfIsl9DsEU9ACLxkq4g2X4VCmGSuWQlFXbj7jK5HM4KOMdnvbUIXRnFTTfO
bW4q9wCkdQ+95Jn3gP2LwSzxoNZroLVVi7p7ECJ+Cc7VlOy9GAl5EkP0mivKLdDwyAE7TAWyK2tv
yzqdZcenhPSf1SKz4jI4yuQvwN+nADVfmQFUpp0icQ7kiF7WMGQW7nR/aq736lmjvKrjyv9mxPYX
Y+BB39r5PmnLKFhVr8GgAADfFN5O8WDazlRfIXtBDW/q1GS9O4KgSCG6JFfhTTRTaE9eGVE47F0J
vhwhFNY24FIHV2nY58CQImdq9SP1QLMJdekfilLWQAjBRukMO7cteNSkVn4AFqelFhAyYty51lOt
B9aTk9trHd//gxgZKZi+miy5ezHsrWzymTvdSgzFLN96r0DzehQS8hKa9ZAl6kHoCgf8EADX1mZg
R6cEmmJKL/PhG0eFQ1arxouKk2zKH4q2gSJ3946ivBOEGlemZ/YnFzz/50iGJ7muo3Yjhn5CGBya
KeCbUPqNFzzrcX1J6jK5EyKKsAqorKl9EUoOjMVJ5TtdzavZSfXkACA8zRaN1PPzCqFeBJWIxaCK
J5RQhe58OWmwvFuY5ZDugG3IgS49UJUQ3YupbOecdRR2ASxxLGeOzXiMHMhvZm0gFY+c6uYLC1FP
9id57e5VSfzinruiXje8kd+0vgBW2izldyBK4JqU4GMr4lPt6H5A5EvaQmuur1zbifZ2VGYTy9QE
JqmnjamvfUN9uDpKXb8bHcdDp4m+Wpwvdn6RDMeIE98TdcA/hIFieuFKK5Ueihs3PqnVQOlHacbf
qMZcKa67soeUzALDvQeMTX8Zijd5HMM3pSzVG5lDFHdMw1zFD+5HA6zW0zC2bHfD+aM8gNd4BF+c
AIfq4H6SKs69Ke7pNO6VZyfXnFNQWzIw25yTyIIz1yYZSuCORXwKB9hgIl61ch1sTbmKXkqUyqgo
SFhEHa7Ha228lgMAZAqFx84q88zy3qNmOBt15ZLowK2NGRQzTlOzsZ82/6JHSCm56KFeCTC9D1qh
iAsHje2oP6cs8zr8h6GfeydDltY8Bv0vRaUPa7vwuptldS7hUHxfwBg67wUg8ab83mh5t2l12DzK
VAdQwYmuatnHQEp38M04vGOvbZaACB2b9XYWShH5FON4U4ImO1aUfB5lJ2uuamJLWzctGshOwW9W
Qj3/ojXeD3Ljvb/9dqByP4AaugEO0nbq8C+94tXoFUb3JsNBunYkTX9Io5jwStdasMp45hH+euPg
6EZw6wHIAZrRTZ6sqkrXLm6Cr4O99skEyaV90CXKKfQhzxNN5ZUxZMfOx6GmhBEQwmG0BlS3Xrdl
ElzN2m8fOad8IQCZf+tzC2pXuDHOOMpK4trqVchdv5Q2SqLhkCjV4tV1652Qe8WELKhZzoGtBhs0
RYqOQSTV94bFYQXe8UvgZPW9aFS7rralMZabXEkgEoa9vr4VSrwWE0pzrLaykts7bcih9xosaOVz
rz/Vetdus9RVvusThlgRvOMOIVPKMNwTEI/+o6rgMPAay38XM8uudx+AVK/lneuFxWEcAipA8hxq
9rYPXp2w/Cuy8+TmkEf3quXSA95U507oeGQcJN/TH2yqBVdS7Wa7aASfGXZXULssEIINMMx78E2r
3l8VVPff3CGobrFKUZjTjFDEh5BQrIRQNLDmlNux5xHru1V1g038X3VU2JTwd1W8XaxFTxjmpZSv
DMMr9jydan0jNI3e33WFZR+TES/xLNN4FgZW7F6WVSylhl4e/NbM9syTMSW9ikYM1coiJ0OMB9NN
f3YbsKb3ZUci5O9TlnnFL0Xgr1swP+75qZQPXp3Ddq9TJRILl+gyTsU4jGudAnatOnwYZ1XLmOjq
A89a9v7Q7GoETYmFascwCzlEywT1usBXZ21pF/0TAA5bqCGvFdxe68wBn8bWKglypn8bnZzl6zIs
6jY4DFr/8kme9qrExohG2FptD9+6jDvgd7lQLjI4ANtLpe8+iZfLLaYN+GCNY/pnIRIWy+UWmV5p
t9whBLMs+SdbQwcqVIpx/YtFlvmLsZC5ReBw37UFz0nPbVd/Msz8wd9IE0yOmCyaT9+OkA3QhE8w
4hT0/fp2/2RsxVa4r8v0nz8tssgyHKjsv4Di/MNXLPsynxZ6HGJ1oNCIy/zJbpG1wcVoqNtd/sI/
fb2G5R06KKOOy4qi98kW/NG3xCyc/X//dj3TqFdQeEfwYP/HbxcG+rVGVGcjLiSa5UtYZJxSVA5f
Rvnhv/BH48BKd94EVvJpleWrENMcMyePM3RePsmFcpEBXjJu1Tx+5MB8LbpMHlaJHirXJgPBaOXZ
tb/rx5TjkWrIV6Fpg87uN+D/1Ws7q7ztPBaqaJoJveUXtyFCondRU+yFwkv+jmx+KopecaKINBcs
qV47fl40hwmd7Y5E7be4iFhPLCCBos8ZlW00r0d155g4YuU+ArwRwLmz0Ug2NR5TtwK3ONmNg57B
uIbfGSY8UoZ0dwz3nmzCcm4bwXNTuN/9LHLfVS17pxLUf9ZyTz7ABlztNW+MXoM8vh+S0X3nDQBJ
02aMrXY36l72KJHe/RhxBJETAnJiFHRNcKMc+NQOZN6sCV5LO79tnHUQ2vgJpdyftkpOdlQ9JX3U
pyYOL6C/EjqaBiXkpict6aKVWE7IxhH8KjvJvPmqtgfhuN3Kw8Yj7QF8FnUkoSFQSAJaZfCcexG8
DA25JM6VOlH/0VBdOH84am4qffQfhaxOFJn3YRsexVAouqrbaJJV38XTLH3U8qucl1dqndIItKGg
38O82pIvOo3dAfahRiqrPZz3waNYIA76WxhlIWSriBxllO/KwVl7hivv9Mi3VwYH9nNeWfVZ9Mgp
rs+NV6u8xiaNGH+yMW033CRlzhUnKM7F5MPkRfhpbbHWfIHZXM9gTHD4Jf/6DB+0wtrSwkvahjnI
t60Mvnys2We39ZwzYb4XuG2z/SL6YCKE/Mqc86IWPbMo4R5p64wbllUWrf37cDZermmRin4wx+go
FMu0/3zNotHrXQIY2sppjLsRvtMzKYf2nTw1fqlI5yYCyXkaWeZg33F96y4CrnvbGUO4WWyFiRSF
Xz0LPu7FNhnc7NqwxxMGi30SNcnOsMqWinQWB621t1Z1YIWrUeePWAwzBS6iynwXV17WzShG2lcU
x1JlzvzFvi3UftVXobnHp+7twPPQM87XuIjvYcRsvvehqvSHwS8tAMn5i6woDI+RClp+yt0J++b0
F46AJq/rypK28wcT13C7cGf4iXuZZQM0rKcgl1+Lppfibae6FHTGerz98AfBI3LRDTI30jFzEo7b
9jeRCiVypERvSY9aZJ1aRrCjhFD+NOWFGglIOQppfCFi1e6iyQtOgioO8GTqppNDnLSdQy+N9TVL
ou4xKY9wSmkPyTTwzUQ5jL1P1Y/bSvE6a5wBitGqP47gET2G1tDdQ+cNfrvkJWtoGZzdhIbKgY7D
s1uZFbg0rXYOp6aC+3iXRrYsP/fVI7SIyb1txMq6zORo107DHh6lmN3yYZkkZg51ogEFrGvniAoA
zsG9vhEK0XwyziRAWKBiYopQz2MceMHJ15L1spbQxo2By222EYJPejHUI4fSAijnNp+XFVO09DXq
4JHoBUSHm6cSmGpJtNVVED1EQzCCaKEPbtqld1yNygIAFRatmOdl9r4J9fHcxF5yN2g2fA81wRop
MzQdTB0lvvNMvsGY/+9aDEVTm0VyRxFBcJTq7H02rqYVMh51uDP0red6XnjwjS+9Yvic1lhIGIjr
JF56X4VpstKdAAdTFdyWHJ40h+yW3VvtnSbFkv8zpwgZgeqdHDjsZjsxT+6tcBvr7NF6km/x8Hht
vGoU4uxzV0jtCbid3HKQsOfuf7EVcz+Ywl9AriahFtU8mpwwVpLW/I3vn/j/dBXRjJpzHbwgJcUz
yHZtIOnfCrw4YzJ+rwyv30JKEJ+oSzWfiJnjSUbe5lCFgc0KZWMB/pjq5PV6zEaNn57d7Awjs05y
mUK+Ibp/HKuOZJ5CW4MFooWmV9goigVLxzLnw1ib1lw0n5ccQRcArq4Od8nYqfeVBFFAWvQWZ7xY
vReyQjLdg5EDmiBkokkhaLv3hl2hh8AeCRGQPv/0o2ocZxkZOemW4+O4EYvwz222MDTka/G6mvZM
8xuvnN5Xf5LNijJZ94FpHBcz0RNvOdELc4mX7Kf1FvUyrzNyY6M3OpuD6eW8KMTceZlPawtDxyC0
JyUye64KRgiAefPXopPctevpOg5fy9u5Q2Zc8yKTqQT2yxOpEPo5z6lHaTy9uTNLuL+aQleeTIvS
WWVomi/m2P8NTor+oy6UvZ+BqALx3UYKhohOwU+8zUFVgtyL3W/33o5qs9eV0L8MlZduHfaV6wZs
THi4lAEXPvE7LYIdSgwp2odjqBvNE/VQr34GUCMV/8NebduEGtwaErvAASbUkKY84cl4bkrATMYs
+2uekULQrTRDeptnqGXXAhtnEFnOINZdqbEVHDXbTlZyWQz3YEON8zK2/V1vveJuNrPV2l/3uEz2
8zg12C83rjdQLTx9EDEvIEgYNT8/xfR5OleVuSdd3JTiYiOAfXvKdoDnG00uzg9kuIuVh3nNKNb8
C+gW56bR6lUbltZR6ezqUQKf7V7DKZHAs/c4i8ZW3btF2EH/QGREqlJnp3qJehaNlrXquctBM8dJ
cxCimtwUqiImLObF5MOMSSGmLTK3vAM2yjkJcWPI4P53OozdBpCi1ti7qyKRG3WVx+l4SyZSw65T
3iOtHQ9C1HKMUokiFSAeh/ZuHgpNJBgQzZEDlgJYtdkYVIT4EdDPJQTMcmVs7EHh5ijUl1jRIAsi
P+uSB3VRzV3yVIJLA8nBMYwOg8w2OsxVQKz7wn/VreEfwIGda9lp/mtZx88KyMt39TRSLecUh+Qi
ipGhyDCcgfxDKaQW9NL9yH97F/jdgPMvHg+k1A2ceYL8XLamtHeJed+0OjS3g93bD7lh/MhHY2em
EIfbU6PhUZ2bVCrBY7SLvRAJpTBbhqIXTo7kZdZi92m5xAuaCSSAa4hlfnSg4+zyIcovpdyl/NsK
aae3pvOQ9FaxLqmP+VaMIZCIqfVPVNkQDlj9D1dNKL2A5PFZchOy8PK4vJJkk4H0lN86yxj3Gcze
95Kmtve6nqechSR3V0wyoVBJFjhGnkGwyNaVEy8YfW80SgJfoZ45GwAw001CurC3DSyiYWbQNGvH
VFRvCyCNty+SBgJ7S8/vTCkHD0EPTOB7M/UiGuNXL2+IWhmmdygC/LJNPagXBWIgyN2FyUAqJKG8
d7wN43WgKmuVGWr2iqsmOWfwMa4tLc9eXYKYR53kn41mhvC1xEq8H9u247HNL8Yg5nxKm7Bdj3Ho
3Cjop/ho9PVN3efDd71/U10t/OHXjrKGu6W+xVWkX5TJs6xy87y7NkQLGCQJjBcdgO/XIoW1sDKK
bNNMR1TtZLhZ+KMtSWQpVXzJY1Or1yEyPZI4mDiQLKq2w7vegnbKo1e61IYS38DZNNbCoBpvPTkG
gFuZyp1SKN4ONGUqC9T0Wevy4mLnACz7tf2mSI1yLxoP3Iv7AeIaj3QBsEeQC1Fu2Th/LLifgslC
KBJD8YHWsHmA/5rvcsErFf/buPc0nk6TotPce5D08CBPL1AhGjrS8Eoia1ux+jzfL9qjn4fhPGtR
2N7GSKnlEFcWYrflGQSZqHUQM4WCs2y4UyAC+fBpEo9/iVmXF2EBW6DqcshLjuM4OJdlaulqw3oY
lW63XHRwsvIwlnx7y2VV2H7uYPgRM3tem6PnKGdRaGEaHIOchNQJUWghwL+WugvRo/oq3BBGgYuG
Mk344MzmHb/tj7g0O5yZfX2EHaih/MWvj8MwEtNv4b5IOzO6uLU6PveJTWbC2PfwbDE0Dc07RHIQ
b8SwNmKDck7tHzEiHUV/rDPudoJWzxNtyHNalVNdnH0nRo6Of7WeKs4gxnmwcz09EkHWLlMm5yUp
ZI08IzafaqPshLwzuak3optzEmmoVnO4naIRevtpXpurb0pCQrEXZ9pTMHTJIa8SFTgRWXtSlap9
LNRXSIjUJ2EASR41MWwIjrO9YoXHvMHzL4ZuxBrSFeLR/il2blQBBRttGEiuDxt/3Ll2BywQBbRV
7g3nsc2HM8e0Bx+X3D4rm4zXk+blcCWJvjBaGmEuhqXVyOBR19si6r8rZNEcvd61bDiXKY+nxCjg
zcnJaJiqhUTP6ZvZbhEpEMsfg04OVlEGHkdUt+W1HOWjDKfutbfwEepAinH6pAJMNEIheomjjWeS
djeLHDypE4R66h7qMfXJb3UJRjNLm4dVrDRnU/XBWBgL7UmYeFStKZGW30t5Rcgn4UFBnUI+Vaip
x9JqqVsx2qsTt/Ej6FnyY1SnEL45d0Zf9sem1uULiW8K+d+NzCOSoWhK+GrOcR6tFpGwELZCJoZD
Fx6Kqo03VeSFZPXG6ZtZfAHWwN3oBoiomZsVgEQOrXsKDe1YSqF76AoIjeLA8qkPIuIlRUHzXJLo
vrJSI3gHtvdQFnnjAfDlrBPZDf5KTSjxiPrEr2GND6xzNfIa4HQ9qKConngZR9dGy75BACFdeHZX
LySL6HX6Ukx9uYNupSuTJ4Md6wul0Qdcj9woVPO9dKb/YBdpC1EcOrXPf6h9o1/FPLeTCCw1dXwR
SqoDJSp3U+UktEoH1kObAaMX15tSTsJno22InXmW9tqYHNJ71+2/ppX7lw7c33scDNAaK+rfdatt
rSgjHBxU4Kr1POiguiOYWIH5N0Ae1rRl91eYas9KblXfTTOLVyPPxC+VQSCtLzPtxc1VnaSZIH4a
KhneCGXU7nvF8ne2X3Y3Xj3Nvi+75pJIlndMbM3f1HH8nIe2ehFNZMTapZvehWJIooO6ony92aaT
CSGKbkueaUBCLJTxYeR8nYvVRGVbZ0Bbn8nmR9lEtn0cI/1rNxU6FWNU8CDQdqArBXeisQaJVLDe
OPNfJZcJACAVj2zp7an8MtwNRNn91kgg5BLWPnky/0fZlW05qivZL9JagBhfPTvTznmqemHVdEGI
eRZf31uBK8nKrnNP90OxUChCdrpsQBE79j5Ynuflh8Gf0q3KhxfQauUnelQVKsIGAJukLsOvbm2r
1IdH7W1olg590L5YtZXjoQ6tpq6Tt3j6SjXIGCDAokzdm9I3Xago9/JLqp7GsManUybmzeC7t5Vi
8okOyrL3fWTUEEuBaWDWuIYXP5B/Wjj9AaVja02zIa6Yd5OIjjRJJsMTN1leshsaoYsdun9DZu8L
nqR7XJmzDbonx5vRRssWeh/tdYiL6w2y2+MNqv5oCG8y47thNOpANjqQSwNO6LOhvi/mtEAjIA3x
hAqWO6uEvHcAUqYVGel1phAdfk4a9jtaZH4JOm3BWFajP+UNbVrQiCmSFiiYMX6BntdJuX3wrbUS
QFHSvLuJ7Li8MSwwqsZpHHyrEve6moz8ZcqG8tC6PIXsgVm8oeVuC7m/4Fvh+2LjeMo+FbntYYPj
CUCca88tV/HEwoPVxM0XN1m39eB+4dLpsLGpxY6GdegcFYi9nuywD65NDmge2WWhgHJBbvoumcbo
zhGFxreF7hdXZXjiSaC4HCeu/VQDF9GBy+oLMiTRbqj64UDxAPd7edJ/QfoM2gZBa20pGtCjU+qr
X74wzH1o6V2EH2fuVVy4N+0w1LdD7tW3nT5MkEW8hho85Oi0G9k6xfXtSF1VXVhoTCdaR8oKXxa0
ccTQ2LPzU+yJPa2UpEOP51zBpxOIS6BA8nthmu2mNDoDe7yJbPMuH9BSVeoOzalVsgE3Hzo5DQbW
JtzvvoGqEfxStZ628yYGLb6ellnF9srkL2hKis7zLDkuYyeBRCz2Ug+fY+dlDHBHHlhb39D0SK9M
p3RwgBI8isC/olfLPYYXpqXnt1P26HCIAaBqbZQvwDGAd0dxUjemimGC4CVMkGtE3IdT9AshU+UG
6Mav8nYN0gygBYCYuLMGv77DRhF19QDaqwARsIDVa8NtrR15SW3rQJdwhc7JVzLNzsDy37tN2lwn
6IkEubUfiF3dGGCnorVkOXa3kbynNQdhC1DNGHc8G5PH1jDRng4ggKVUcm967jWNchBw3Ba29WJr
vbUM1CznoUSvd+RbUBr2Q2eLS9t0ZepDSVKspLU6gEIwW9EUjWl+Gc7TNDMHdV74O55caeqv/kVq
PQu7BEjLH6LbqcwiNCDn3o0G1GXCxj0TFjoYthmvXKaaA+999N50OqDpe5BXuZUD9BKG84yRM36F
dO2Z4ipzjG1s0jANKtedQlZxXwBbZ8VoHTSjgB9IdyTRGiUjHlO2CvzgGxqSSMnYKWB4q/YZWutA
LZQ2eqm0QnXPtFAaUAIS+Jhsw+qhOcVl015OhT2oYw72f0BEMK3crEF1PsVVk6KbWLSH1FbQadY2
mp49aaEKz5j/0qdq2Z/7XwI7MF3Lx7YeGCgbyPJPYPK2KFogoIFm0wl2AJzsh3Io7QenBX9ejC0X
jXgImBMXkNMkD1u79T2gJqwxkPTUAb0ygzNrqzNNkltVIyGdo+aJa1/sPExRMj2EwOD8fg1D2tYu
NpDTX2yJ617XoEm6oWUGhUfXqkff36Rw/UXDFqAqAmUaPEsCMwJQVLOytURz7jp36OvKbqIS8s0q
tadtaQX2liZHXLHPKjEfksSWqERDdGHxTRMI92Z+4mzrEfLP5DvAl0Z0MFwObHmX3dDon/zdaUj1
75fPa9MLI/WL9yEqB3SUIrrp8/DebjPkXaLpgRzo3b6/908xNPn+3m1a3/rjvdD6uV6f3tqQKP/s
ZfyBImm1v/jT30qTf/rzonB3ZtNamxwEHjJxLh/m8gf/Jej9A1r8zTCdtl0xfHxTDt7U/BbLUiFh
Z6BBgQ3eSzA2N0kjc42kLV/Alyy1NUQy+Q7KnE80EpGZXYsE2o+MJ94L/qX7pmqdLc2aGeR/vdpu
dBoQ+1Vp3coYd2oVNUBtjQWUxZshBPcI7imaExWqk7gSAkJIc3QA5fKvbmDqRKMAwlBbC43Hc3Rr
jMl1auXIn+nF+taqHg089etBzUsUhft4RNIbT9UGgm5KqzWfQ16vUVHO3yoIsl51YgJEVg9HV6He
z6vomoYcP6C0jouXfDLdM7fZgBbkMHuLPIizV3GbHQIdNSTVHa468UOG78C9k0DiGiLsb1aeevsS
G44tLSb1W0DCtLzxR9d8ngbwUOvFmj/fQq/fggUyF4DOwpADqu42uqY0gRVZeiG/Qe3xOQK4+Uij
FthjCwhg6KwH4EEGsFqPDXdCo6RtD7uiA2GQCTldQT+tQaS1ZlwQ1ySjji5xB5DQgekaHn5bcdPe
a+dZdl2bKGBMS4HuXgw7v3T2dYyM5xLQZiPERUo0mfcO+HJ67cz1bz4WvP0XBnlq9/tA/uECqee5
BvcDHw/Lwf/iyqvzJEsj266+QucA5TGAUU8ecrAijHv8P+r9pDa1tJ/UQ7I172cVWl2k9iUP8gUF
abHtPGDzoIu+jbrO+2kXsVYOboKnhAPfLmWorobQDm7yKECul3H2tTOLbc9C92ebSIBtW+Y/Ic02
7Zq8vUvcEDkzzRHUIbl9AibB7+t4vKGR4+0oIwOUwnfQLcg7oy2QaRzqEdRRqf0Kpol4xY0gvm39
KXmp4v+w1uavgJCqkzW4HoCAGC5BNJyDPCVuq1EAauSO484xbrtxiB/Cso4fgVOLdyIvoi0Ne+o3
hFC5Jy8OJRPxLu+/y7Yx3X2NTukryAYjb2iM+abw6vIrRDZ2qLO4P7lhf2+6bnjGU2yxq5McvxaG
FGOD+sjsajOGHHTeXjn52G9KzQ6AwozYVyi4Ai1iQgsc4C80TXoi2TfaCI2H4F840EDo8GcfFr4r
ge0FBlTFwY8GBMEnxqEaSTXptCr82roo09jci8/KCA70lLAcxtw/pCoV58Xk5ixbD1MoZ/0ymlB6
GMdetv7w5AE45LIkPXiQr+W6H5ac7ToyZP3XYVDlTWZnSHv71rN0c5T1MOobi88jLtCtP5T8mee+
sbd4eep0KshQUEJmQyn3C7dMxc0GwtP+kTwW+zQG0boYB4nKMkJpYszbt9oNuhP9cMEVe+R9PuD7
gl81OtZ8NAZ7akc//LIfzRNuiN/na0YPjKfgfn9LP2rytQE/uaipoW9HbJAbxtZCk7bgOt6cvARc
kkcaN3mYbGkae6Qq29D8UCi0HSJNeJniSeObO/IvuayzzTJF/m2NwjHgB8L3wHpS8SO6yYqbXlOI
0Rkw+m9ZKp3DYm/fJ5HS/jCZadW+xU1PmoVvH8ieAOe8VqxG9wkbgjUILtpDLE3zyQEOd2/mWbhR
qjCfwqxJrz0OMmGWYDYfsGlwgwyZU0zSAZc+7IIH84HCQyZ/4U9kYCyCgw1253ltGtLakRFd1oaS
M7Z5em0KfV87c5Jwp+Tkrgtb2EDYmPtMNuENHfomdPgqUcFTzmzzSDYbNUe+qnkvt6wakZkGtDXY
vAfPIcsSymEfgkF9l+3ruobUUJWawzNxkUBRyTqMrbdTAIPhCkmMJF1klSMUu7EbqAx/V3ZJe5Qi
2ysFuUZQNhp1me2NsgC9f5FnX5Ed+GSGdE36NQe49i/eWMQzfAitZqJcWZRYNXTKtZYTcqx0SgcF
so+1CRTPerF98AFvCNyZqdT1Mj8H6tWWJYAssNbCgfwDGjKGnWsWwS0dMhBbXkvDvM3G8GIiez+i
om6DmGPTTtPHiQiQH15PClrKv+3/tEaucURoA9vkk5e8tkAc041FTvw0Rdn0xlH+2gRizM74HwUj
ZuYNW4XP+U9X4OKmN/Ba4N1Uge4qd69l1Ta3aemU6ziZsh+1E69rEAp9jTKglz95BHXA8Yu1+GoA
N9aER7Fo7UghT0LruHVS+Gc644x758kJUhD+QG5hmeihFzBtdJhv2clpXoW8zTrONwG6bLbRMzqG
uwc7ww/DEKLfN8zjqPbYxkNZSfNBJcFb1+XyRKZRGt3JC8oXmiOTnAIf6/f5Hk0+BmhtH+Ko7x5o
DijGft+WHC31aMwC4uf3YhQ+lpAhmKTP0ScNylYw36QEc6FTgA352c9n+8JcQ4w2+ehwMAvsPplp
SHFYrwSlxlVQhEdKVsbWcGHlCof05EYgc52TmC3ylHQ2ZvkpYdM/2ymlSa7v/rQOLU2mRL/I+/rL
S7770/q0Djr5gIUcgwOVpqlIXXHjUqkmW6pr1k0JNeCkd33slDFcJpYh1HvG5sM0cKYbV2a/et6m
uyJO8b0hYb9Yf2fijk1XbtUdFCqOsxzg7EJjbPqRa4R86o6cKWxxZO0l1uqK4DT6Wesa25h77SrP
I7QaxehzXZgHFttCPcBLBwLMMbJ9ZCMagQYEvbNtJg6guMXHSdCUqFrDRbmgyQG8GZH925kLTT7x
JwcVkuidl5d74ksmDuWFWFlZ5qpA3pv3VxAzBHM9N+s12Dfrr3i0RubOtv/j2cYGf278w4hKY2Vl
LHzs3SHYKqc1T9CIDq9w8Zd7cA7Z98Da1GvsmeqvmehPnl3Y/+m4OYczfHor16o8tFkaXJ65Lsh0
bB+55XRNAhuLEAc+NIAS3g+Gn/xW4ojzA7D/uAYuJvIbXUhNRF5TbMLJGe8K5KTGrLulATTpgTHR
rdJOFqZ7stEhD3AXsGMf8ic6iA5Z2MP5YziZS5XKNZp+070zqemKq/g+DacQgi04JPrQaXQJxFpw
CmXKrdkJ4/jBRj5LSLN4v4c4RphtUAQU6w6l9nTdRvEzYECtfgRqH7wCJRdhQUWMJpWokY2Y0Itm
cgaAij4AYYw7H29ROMcoD8zq0OCqooPIQutQ4MQsMCEtr8KibnZ5fxUOsE26XpxpgSCu80PNIJ+J
RPVq6HHtJ4ZYPUIDinok+tis8+c5HhvW8zLSzFPvcSbSwxtzZAyqUb7p5EDA19I/Yhf13YKmzs6m
ZywCh4qy7NCCq0nmLEDPUxNbQMd+TDWNmJ8NALGZOTq99JCNk3/IgrJa0ywLZPLot3saLP5IZzjH
wRyxXezAdRJPYHlNykgccB2+Lxeevg/vAcqM4tBPEr1ReEDYDJUEOYHfAf+SpE+C/yIKPya51AOz
zvkzDbzsP0Tg99vN0Ex/vwfo8oSEbzi1h6pomnvXFHcsjcsTcyKMahOMTDDV6d3lY9LkA1BATKcN
sPPRI+2MvAw0Q20t72mLVA1y3BmtqzY0SQepQIZnaL5LsCKjEB8/tGYG9BJubT/TpMNGm2ffmhwV
66RrnbPKyvKEB0m5BSwi+iLxrFmUZvKzTATABhAHeAz8ygLoLPIPDTpIH0KRoEtcu+RYjU9F9s2r
rctqvcWKU49i1xa7QwPaQWleRdvJxJMp+ivBepBK6wsT02M4DRX61iDg2qXo4TaaGiUyd/pqGRBz
LHLLe0wh9LpF014KHvIeRRHZQ4zEM/uzdHt32wSTeGStxKYF2OcvUWE+tmP0ccm6bG8LvWTKB2S5
AQd+DPlB0rUIJVQ5b/Eq9B2OKN+faMNHW0E6M/QtmI392gWW/ZTRvXhx0VFVkJfobIfbYh9Anndo
WHaso+GuV175pQUYBbcQJznkPa++DIWJrlDI04g0GK+LvnHXZPct6K2HqVEjm8WDhz/DS+DaDrQa
st3gQIsv4ei93o+g/lnJPlBfeyt5xceDRw4oqZ/KOPbXddqjFznOZrsb4X/6L/bF32umChieYsDd
DOW/CJirPDlOiZmtQn1NDfRVkw51169GkIuiy8Eq0Ffr2dVaWqa78x0GwkeKk1DbWEUO4pbg9zi8
velfuJhsnWr+I/fiWwH+OwI/sC0w0X1WsoAOeIRqfpB88xJmZunK66NHprU3R1+Vmxh0dGsagqc4
vKazFh339WoZgw6MzTNkozjL6ZE3/nOChomdD1vbMKdN53bj2cKjHWjYgLFljoQGmz4EU+gC0aRn
yhIgmEE7dqN6uKgKVwLY3RScR3sHF4cDiBvapyoT31ohIVQi4y+D4/Enp6jCvcGMDw6WDRBaKESK
r/a/8MO4n+hhXNcwTMsxkcgyLY/b3qeMfoYMU1pWYf3NjcCTi6ZDsB/8wIWkWCe57zzTWSRL93nS
tljb6Ixs/+zXDNfYtKHLsImGeF2OLkr9Rn+Ldu/mHr2uX1qBxn+6g/ACDzpJZg9I0+lbiN+jMI4E
FeTBIv7cqMkCxyKGdPPp9JBm/xZLzrQUnszH68BCvj+rOEBqCnfSQOvFkrirANsUkjyofZJtFneN
6kPRt/kNjZLMy29VCIJerTRLQQ1Oj3ZvAg/xvpBTgRJLVztmP5oA6ehlcYqdF8DikRDFDa2UIRmy
qXqz3IBcRp4Qv0G7DDsuj0nM1uJkfx0DpADyR8GOFLu4CFZ0gCxij0xPgnTgIPQ7gTh6RY+EF9ml
3B+giwElD25yccLT+BwwS23MPhRnIm55qKQzWgbF7tucJ9kxzflwpkNcEL21vkFwz990fQWO7AFX
rrPSB/Lps6Jbg0PI3yxxNEt+i0soLX8DYketKlJhd3/hHoygM4fiJUB7YAAR5pVVJVviAF6Uglyg
Q5rNkNfmVVmJedZJf4FS0PqK/4XONjcQlkPVuOsEEtlRVR2gVPDdnAxpAIwwVgcLQ5Hj9S03MtDw
1YKsQaY9ErLY26zRQz4Ue3qn4t04/63zn0nU4OQfO2A1IE/6aDyUQoZNEiFLSzPz303L0Up45L2z
yip4w7dOrIowSO9Bt4H8VGBXEAA3gJ9lkA4EsrGAuGwb9qfYGC9nn2yON1zLUYSHT3aK+mQDK5zc
1QHobP/7mkusn/fXJZBLh+X1TQns95wMG7qfPinfmn2Bsk0ONUUrU/imGkBRzJSnyP2AbaMqzO1C
agoyFThRDJKM+0FNSXim6apszE0mOT5718BGK/FBKqipUpfgD2sTa6qla6Z24O4XDlU6Q6p+mNlY
l1iy/e0dfXJeXvL9TdIieDg9/ffLMVRnP93VQEgPXlXPgH63zx3H+qSUwRXYegc7rX8UWcnmnNKS
Kfpr5oimGzuVbB1NHFImXolL5JKd+pCootTSspwnQCYAPPoAGeMgitW6KYzijCawYZM3YBLv9LCt
q+JME3S2DHsfO36vPX0yL8NloU/hyxoZqFl2hSN3IYoi2FqC9aFrT2MaRT9Q2rHWRclj9BAVYGto
Q29rFHb9OhjZbR/4eLy1+y9o6OmeXSPydhV3PaQaB/OO1iIPlsxreYZhrU2QWX9eyxuKW5uhaf7y
DJ4VAJYyM8+fbPGDbke/B3QzAoKUZuhW9HtAM7/dKOb3zGWD1IjDZfkcDHhbfwBuKwWaQkaDAaQs
aBjRgtPeN7hDeyto3Qa38dBA2Krso20lnOCWbHTQseDyAuLo3f4eP0nAGU19iKME/YMmrmptVTe3
EKtuboVCWSNE6oNMcoo+2CfReWcy0cGOrQ/+ZALsHSRSDjSw8J11Z19yo9l3+/Jy73apX5NG9Db8
omugVNeDWa4o5Ajum8IFbhFNXKn4KXKUbLgmJWl4flRsSn9YHuQHosKp73sbZXwDEINdUgzizfbk
kThho8J9vdwjGtCWnF3exY88C6etAc6WLQ3pUL6mwBc/2O/zPHCaLUcv74pnrl195ymgDQFQ0agK
2Qytxpw5OzR54JPSBwk6ceBefk/YhdPceqJ21+Cc5sfeLPYd8CVvgH9ouXhTXaHW6t2BiM5GU6h+
wAvKfeJXHz0g/+v/vz16Vo4btJi9ebizX/e9FoygU0OrQ1j6AKakEZKzttvsVBF9m4c0Qz7kTcMl
Dm0QWIem51OamrTAhAdtvR2zgq8T0ge7wcUTQwS042OeV8ND197QIPDi/lEVo1qnLC5w94GDsFV8
SvP2V1iKoETTo/fg5Xw6U4BoOrEPgSHapJl7WSxNPi8GsZLiMPvrxcKu+jUy6/s4+iCn+qdLOl3w
S5MBm1jVx+XqvdwSPtlYV7iAqxnQbP/L3eWTjV5Wgjeusdz6ON/wrCELD6PqQWyNpyuH9C0d0bwE
ftkeHK1nSRN0AGXeeCaba5cvTHuQafHAX4enn/dZmphtEXoCV5dSl99lfAPKFy8Fmqnz/6W0bZqf
9leoZATQutdIH+7jyuN8oqRHwUbYSFh0ySqpWtSGjiAAEjuwYQqwloGs0k9QdzasFO3xWpy6ba5o
rtIOBjIG5iY3xT2Lx+44D2kGdftyLeuu3ZJ3whNxw7UAdqrPMgvNO/LAO1FBeLPj26a3YpB9Nt6w
6/Qp9L8vh9aH7kDsenhg4N0dTZrMRBkGWb9tzcw+2VCw44zglWaVelJt34HKJCq3o0QZ2a0FfwXW
D0WUzrkHmVv02OQXrPjIsupKCBGuSw0dL2K320xm2R3fg+pQOPdpFkSPpoUKoF7rU5BTsm6juhg4
QYOjMjb2zy4qifssA8lMnKMCAOFyiFQTJ/Qg7YcuD+xjQhNkw2OSjSs4ZI1KUqomY1y4D7WHXBmI
Ymxv07/7yBa0OwraiHegbvb2wgPjXa0LtzTMm4ZvUBGD2ISepeEyS86lsNBFG7bTKndtbydcwFMi
ANTQLR1XN0KfRdpGs6xvLmf/Vz9W/BsNPYgc/nxY8izfdaBQDhpmH99R/7OsWJTbbS+7On6pqp9J
y7NbmbveGvrpzTdVtBs59u7PKOQgLZzY+NSaibOrNJYA9Lj5rW0MH3zBUgYsARpcZ9+sr5zdyNGv
Sb7o4AfvFvBsE3YRj40H7NuQN//rzAee6J9niyrPN6F0yl2s0yTK6+Mrv4t/UAJ7SVEjybl1lWed
A0quGCg0rIsMFVxlZz/IjQKC2p7DFxOdGb2aw2lE+W5aArgdsSPbHNDba2QD5JeIWXfQscxf0sKE
nCD21kdkw6PHqgWLG0mo9qF9Z8g4f2mKLtn3znTx0EmMFd2D/+JRoIL7AFjGBw+eGNnnV/lzjYAB
VdC5XjDLWSVayoUErJZDOBk3hWkFB0LNLvZPvu9u5OG24L5gDCUCULqbu9xIpht0E13OFtvfzv4P
fgw8LP99H4CWaw0H+ZDe8rhrB9gD+BY3XQ6tqk8bgb52kjEax+QZ3PinwmHJFruF8rVsungj7co7
gjK1fO0q9ezVsrnjrgyRrHlJE794ZZaZ3ThI7KABHDGFWeSHdAQtIcXQEiCF9pBCwBJBPMxLQAQ5
fAZjJ9g81oyl8nuWJNga2ob9NKHjeJsjs32S+ZSeBD7PLeSLvCfLx+UJ+YzwVwGxJ+X/opghK+wn
5fRsW+oYDoqwU4GHw1UUld95VKu3pMm/oQYx3TEm04cgre8z21ZvcevVUO6Luh15ybCcvUTpyIe4
t7bRoPovTVzlGzQH1mfV5PzsOVm8sVSd/TBeJWP+91j2+ab2ovpsllF8JbDfx3Md8BrdOvQzE3Rg
kCsP8sA46dbFFK0anh6QhQ68Vz5229oNHpUFKbWkM6qN6QTtlQigHinddBW6XnhGOzKejN9tXpSx
M+lI5m0DcSMPnSufbe+xswt5axv5tXljgRsomM4D6x/tsudPQAWLY2QrNNRXQ/6lDoZ10tTiOzZI
+cZTrToFrBN3VuyBoUhP1FJ9iCxFc4ksETnWARS4vC6bhpWrIH2UD+LBw6PMT/Q7n5kYy7fYkNHW
A0bxlJR9BTZxo9mmaNV91a4FiK1+4k51BgTg4tq35rDyRmzlvk8Bt1GHT/w6w1Oee4yGxv5VCP7p
ZBzt2TL9Pvn/+zjT8AgaBg9EKfEa8vDhrzKy3oLCSF4z1/HR7xx6ZwMavFdAgct9g83YA8TWvVVq
F/mPmLHVHOS7bxXLPgahINXu8ywHjWOZP3VZf3aMILlthiB7iqcgXOfQOjh0ejj4UXhAPy8SX8mY
PZlFZKw6Dni3WRblC6D2e7e0UPhwQjwjyF5DCWS98sBGu3Wq4Qv0i+Ch7Xbrp9dgv7eAdmoAiYRp
6CJ029KpSj3QHWeq2tGQKRsF8qr7wYzRvO7d2L9qasVWhNqiIasstiJIV2hVl9lGPwwsQwJ1fYpd
Zim21Lpt0mXg/gmycs8s62cWZeg8Rr04PtPhfQL9S0jNhb4f74aoRyOywtNpNLDspm/r4gqbuXqv
ZFc8QPqdYcNl8O8JODM9FrFfLqhyQcgyvlIQy3DxGnVQ6TWXoDLB34MbvLudt2phXoPVKitY+cb4
T7/M+I1d1mobqby/ozNZjd3ns7jzu7scF+F/8bPRsAZS6MSrdsyUYIXk2ImnEypcI0QXX1mSvDhJ
Zd7hy5Y/ofV3S2ZktrLrkpX9WkwWf12CpB5i2/RigH36LkMPOb6458QGK4iuGQXSH/Yg5DbmYcq9
a9fLgkfRBcPZrvxg5aJD+YvrTN267dPqNKEk9oxf8I7sQClfwm3tNgj3Q7jjlG9Jb183Q5X9mHJs
Zw3mvXUFWu6D1LCuskFw8PX7UALXHjK2Zw+/iYut6m5yOYRnFslkT2dDVF/OlD4bwjQEx8lvG80q
baMzEQTtcf7vGgBYfs1DD6ivKfyKKgSkdIJ2OjMfmJrWyOJtIlXxxeIx9nooXKKDW6LZODQfU8ty
9w1a2A74rIsH289GbD7h0jj+2jBl+BXaqFgtEsbZqmrgCasm3laZnFcTI/6bzC7zAYPwkkPtjNBR
1dfvRV7HCYWcJxYbuSwRnyaM0rV3RvTo1bgWyGlQX63cfQb9foyiNXRXBLj1ZrsB+2AW4jEdkYoi
f+aHQKH9YV/8+eB/9qf1tZ3WhyiZsaohnXFw+HgC67/brFvPOwSQ1LijC1QQeCCwEMo50NCIU5T0
0S89X6D6KShvdWhlThD8U537IdQHSnHdtxPbRqZ9BXi/84hWkOlomWgetcDYU681q0jVN48OehYf
BwCH1mXsiKOnh+SbG0a4olk6wF+2oMQORY7kHIfE6Apary0YQuruEKeiu4vDur3LoMV7qEtWrWi4
TFRTu+uduj4PMUd7kz7ElhWgLSxyNuRLE2jOM86m6rfzS5AtytFyHE4uXke/BB0AUDUPrX6deSk9
Qc76dWL0Qx390kXP9xijQ6Q0T5WQryjxxI9kAsgKkqYOGnhp2PSTeTLb7JVGnzwoSqbRXz1CKex5
jRxafVk/qnNbvKFMibSb4Y93dJCNB1WssMOtS/oouvZdjTajtkEaT/uk4AGYHYX1NkQQi0q0hcxt
zgGGCU25J1fUlpBm9L3qGLrpiesHJXSlN+gsjsXDZHPraEQCQlClKF//4oFtswWSwkLtPOSPXyGC
8XmNxUPpNXy8SguymE1RdQYKs7hABOi65GimFU58clKGq2MSr5vGbJ+jcjBurbD9QeZYJCHeNEMr
rPaSySQgTSHAavn3IKTQt2Vgg5ALovHRKsD9+OxxtarQ2nktuYrOfpXFZ7IvB7K9u5F9caMoJxYS
zzS/V/oUGkLkE32GevkaN3wfxdXtgCw1oH5SvaFLIIIGqnBuhTPEj13unjp/VG9sgAKZMqcQoqpw
KxV4P8itcr3xDuBzNL96j2XB3Z/DCCA17u1vYFHwQHQQ5GCJzlCsq/1xKwDcwP/TxXXKu9m1ZznS
AaA7vIp6/OrGrLmvVDit/KiwDmVoQJPLTMGuBWkG61B/GgfCg/Z7LaZDMuIb5o8DOLf6si9uvCJL
d5YBdjUaAjsMqLOekG01Hgvp/qcw0MjKAzC/J4DFzmfalpBNn0Wyxezi96ftX/wckaD3fAxWS+qH
8jqj06Ugr4Ey4oqFXrBdpmcuJBsijxs6nd114shWUXZodv0KUNI7gBP6mxr3tRvUZPobGbvT2orT
5IA9hjynEP/eMfDSY9sIDKLViFc6Y0WevOaF7nz48+y/+wkZAg/AnMsqH9ZL+uoQJFHPHg2gp/YA
3ifg6sITEUcdbD4jG9c2R9vobPGjs8I2i5dPfl4bdAffKFDDnIqNko7/QDgm8ccoxybiz7kpSYOH
Gdf029M21Ne2CYJr3nC2HqrR2qG5CO1p+gB80reuiqvrvvAvJoaCKp6A7y09D1H0BoxzI1Q7BvQ5
S7Mc9spvuvU8zgbF1q2qIO/5Hq+XzNuquk6YDO/JHpv7SS9Zh0BBt3k5rhN960UP29410JoCWqbw
2Ki2ABQY9hj22MySFyWM8FjjejTbZeF98IcYJIq7aHQBwgiKEUj+20iCUbrfqUa0q1p5cRhyB1Km
y5gKAZT+p7NlwjdjbPmS+hfyodHRr4py3du99dxKlV+Ffw5xgSnBpo6EHDT/LrM0JOfLrMHOrASQ
PELHIfhlWJMAkIfWNd2Z01ljc6UMPAaFugVnNPJh42NHeQT8mL+mgX1beJLfg2Qbnbx9fSSvoHab
K96FPnhNK2Q/Yw+Kt1G6jaFq9MS4AYlkvZPa0LGYRs2RFLlPoduEuLeO8iT1oZW4iCU6JHgPoQga
go8sPZjlmO/ZAFBZCozZVdeK9sEHFfitk7roz8AIrfTtg2p5sEuGKYLcXwhAYqGY+FsEOefgeFgD
dar20eibWzuO6m2q79W2vkWHgJ/2lvVAFuTxrG2autWW5qY88ba2L8dj1LKgf5ElvmxISO567vo+
GrerBv0UoAAoTInxmLLsrjGN67YaYq1KBFucJBefCBdLEE+q7wwKvKcY9N0lelfuSgsX39UwMrn2
rCHYzWPyUaKbfWLTye6EJcGiUhnHrOgfRrMzj/Qei5yDkMKaXjqzAlDOUoOF/wzM0h/UBxG0YZvx
BeDcdHX5sqYjCOGhcnxiKYQbjc5VOzBBGCeypUFpdCs6JePkpuYpKeRHR5qIoM1+hC7TfnRUfaKD
Ufn1CRvH+n9Y+5LuRnV17f9yxx9rCSEBGtwJuHccJ05bmbBSHSBA9CD49fdBqV2uk7PP3XfwTVhW
68TGQnrfp4Gbsuz3XSc+Gk3V33W71v0eAKUlGiKkZMHAt4eWTAJ9vP04zD9pUSvIFix1rCq+R51n
780nbi4pQIumWztDvCItvGPPqbzYKlGHrneKwBStIc0uM7Qm1oPAZsHUfTTQ6HtMCfTellGNjPS9
M69Nd1Pzf5gHu3cY6bhA7sPf0TvitEd3Kht+vbIAKD6qfrZ35lVcefbu/9DPslS/KtvRqb8KC2zj
EWyqXQcx1G2R2tMTQruPJoJVds5PQe354drBVuX05EQl6K1sl6jUDn3dqa1ZLMY0VWsAA9XWLDRz
6RcfRdMKKtGfRdPZXcaazp/GXls7kW0AU/ZvamnBn1CTMYQ18/TWWvW3LIMmWiVKxGWXeo9yfa2X
WYX0BrLTHfCXN/5yPMIqN77h9/M8WMwF+c9vbwoIhoeWDZRh0uoEXvLEP3QJ3JXT36/+Y11CrFtR
DPnWDDAX09cM1Sk2lVSmiI/OzgWSS/SJKTKeSTtfZAK9H98tarBPG3G2MqEAGPQhh5EnyLovHj23
rv+t8GM8XEyVKhu+KSomQ1M5xs6C9fs9zlQ6y1w+qcht0n43NYy3INh+rNnAsXqBX0fQCG0JwhdL
wGiWbLkjc6RmUKJL0CgRGvbAA/Q+lxKe4TDUpGm1NUUzXLcM0ZxlQD+3fww3M9Z0eIy84tg1CE3U
KfZ62A0/taqVB+CF87VBhS71IN+xyz+Eqf8tA8OAXAIJ1gYF1Beu99m3Ooas3DB4VoSgoUxWjrVx
dJNdDBmfQwVwa9e+FRrCv7nEmp+F340nU9LUGg9CQKXcDDCsfihVkCB36QzP0QoHOA5xy3Qq8imw
Cow7lpAHK7eOM4YFFrNNqZD59BjzHoehe3WAQf2mHe89gnPUo6VitUOKExnCvP27DkBbqZ2Z4T90
EMsMwsyQwOCLdP4l1+Qgcnt+Jx1crngGmTqEbKF7o/EAMg191H2FNL24ONjT7EF0mZaVFx6Mcw+H
uhGqWlOPr6UoYKRqmsxlLKsZUv890BDKh4T1MEH3IR4ab50VbvmiKmjrZUkmDqYIRu1JTNBHniR/
jnpY0wBT0+8HqIDsPCg03NIq6ddkbtwHxEFFMBBXv4HLdUY18NccnybzGUgyRbvxl70/4a4Ocui7
IU+AkwMnQ3MPYCZgJIDs70wxWvo1Vvaep3gjZE86bMnn4ZAtyk2yOsbOWP5YxBPNC++vmqVJZkRA
Ki7mbAfC5E94V/OHJo3VZfJS4HGhmxiC6DIFSXKfjXctqfL9x72dZv7WH5X8+Lk0cL++dZPsDAqA
emzgA/cPt7P3ydfaA+vW8Z2FyW071BeEIinz7f2Sqrj97/+y/19LY5h/IfrzXIP2nEPG8HS9YBOX
fBRnJ/+a6nnYmkZTX0ZzfJp0A/WzAW4q82sh8/qVu4IcsWzqkFfV9Fp7AwDdLnbKdeJMr8UzdG+b
134mBO7roK1b3pSvoS6YNt1qntTaZzLGmT2J72UzZlARi9i3lh5GACm+92SYA8+CRAYcvKLt33Ut
y6M1OPN+VkpvcYqBI1A0eA+ps8hoNMI9+GUrToVDndUwtvFrOyQXL6n0jxky8KWIxzcCHfMQoH5+
VvkAFx9bWdtkqpx7C9De0IPe0zdoZARmEBIAP6BqyZ5sH+peOqnGTW4jDqFww54acFQfYv0yRoo+
VnBcOuI7twMDnRqztg4LrvKDgVVdiwY+xRipQxhwZwdnrH/EsP06WTNCEY1OP84onkXgesqTiyFf
+BChdXHO/TjpIGb60WYoG0vJX9rM2WYZ96894wyuxE5SPkGthYRxqvU94pVi0ziw/MnYoI+utqNN
Jtvh3s3gSZ3Fg/MqrPK5JrChCLAXLBHrQmLgCRpR7mueFyQUGi5x/3EarCEkZLgLArtss1vfVqAg
eNrbmz/xWjT/W5e1Q9j1UAo0xzjTaormvzNFAbTDjkg/6CZPv5YjOXSSjw/QRWqgNIxkrKn3Ofx6
q54VO3e5La2E/tGN1sj78h4Y3MqC1ZLVjptmqIHSaWNnn06u/xJV4kDxrIYuu1vc/sNP0PmER/cg
sEWIay9IdBiW/tsTpQUTv+y4Tr457nAZogJnn7me1hOz5MVcksb7nussPeYAO1+4KKZ76Itf2yfQ
5Q/L6oKE+V9jzDw4ukxrM+j/wzx4ukEot6JzYFilho065gndW6WEWChoqX/UGw6r40417L0msbmS
WCvDUkQq2DbjrvzV62BTV0/Dr7Gm4YPO6k++G1Kv/CJs4AkCeAhE8ImhADAUHT/8Ln6wEnwIOexG
mbgbGNMgnGvXbBOn3sgDw8pMhSU+Kg1l09SZV5O6GRMPaRPeNvew/eAHKaN3U2oVTI5kH7FDNnrv
xgXe1P+u+nCCz+Ylmkzjr6axmfcJKCYZVLP7bgBNhkEgpS43UePAlt1vyxMyyHjuL0UpxnZXlom/
MkVEwBjySvW0M0VwigESctRwgnu49TxCsc8q/fmBQS7ioRmqjyktKy1P8EeA+DPSmi//+5SWD9d1
M6V5B4ibfkxp/splSg31hH9K9TufM/2uB1Q8dzllnAFg928GvU7UYpskvK+WLarjnPpg1AAScClI
Nmy8EmeQxi7Z0cKOY+PUBMpIiBeFsefP7z2vdrC1ZT8riLskTczepyRGeg2phoulYKI6Rv2fwymk
YC7JzOBSRZHkzxEOBzLderYn4AVzq59PZRxZzyKVa5HZ7AFqjsVDatFNsVTzVmcnrCfQIVuKQJlW
u4q30Ypj3XvxeklXfYNIvmk1U8Ljbz6ZVhCsP6YkI/+YEuKL9cNH2pi2AqmpRRbFYt7UAy+Jl5r9
JcXpx162nlzwDssYsfCVaTF9civ6UeeAtmpK+w21IWVQjhPAopFo7vlQ/apjkDm/Nw3wN+w3Hgiu
YWfMu03ZjIuYRIj0Wjbdpep4oMkUbxLgbTajh0dEk+f6TtoaNqDIG39X8R42J/m3LPVISLkPg4R+
gNpX3kVrpGyLl5z6Z+hqIKtV6tcWPIYnF0qHH3PR2B3vgBqVoelRsp2Za7athX4w5WdJcE7CUw/J
epDpLrDPmG5LqBdUgsuLucCXLd65FgPbrq2HLMylnsMZEZ+tGWH6tBY/gotGYE2MYcRyptvc0p8n
qTg47B9vU7t68w8LO7P/FdBiE5e5roN0AmFw5INJ7r/urXiZIRMWzeIWsgHthgypaoIOmUiEDXFx
I86PwP6i0ry8XrKoe0kmCGWaKtPZDDPFP6a5jviYppual3Scfo0zrddxf1esIn/e4uja70bqKmBl
VBKmhPf0Vpfem5Kabgd7nruVU9H8BBJTfkprkNknT4Wm1NMYJkasKcqPwR9l07TMADUyuoUJKx0D
M8PHSzOFLVUIr+iW3gL082u0GfdH9+u7mj+HWXT78QaeN85B3cLCalo0Twyp9noxdVCZ/6vBc/I1
LCZY8KkzNR4tZtwvjuzvntfJvAR6KteieeXApnrbzam9026yyfHvgdGUI5W1aALEywXqtZuo7MYb
U2Ua/6beVJnGpf91HlNvRv6eX1k5Aq2/+3JZsoOw3CBmc3PjIekNXdHlpYgYfGf6Mgl5kzmHfNHc
Mw3m0vs5Wo2UXu5O4CA38M01Hf/oAwGvX5OZ0Wmmf/7DD4N+/mHYlNnY57gUmnpC/BuKESkk3qeF
mM9FBRuN0i/1beNNwbyoLZuLUcxJOoTJtZ/Cj3fGximAnfpHPyOq86lfnVTO2tSZViz2Gjqsf85p
GoEIsULohL+wjLGNEZgwFyNDYTQlpvS2adv+9KnadGjYybRdvVquvbz2NgbF72Q6Xqv/tzlNr7/e
76MjRyarq4EVvgoywPJrGGBmaNQZcjYCrkqX3Rap4BXWtyUPYXzE5tVVvWHycRfC0vCzIoSg1a8R
175G/eFj1sVbbBn2d4IQjtveEQ/6A3HyMvA52mqwM0BMW/CKQJ8aDfrkpSy9aJuJGoCZK05xGWIa
DH7RSSVtD7+nuYIYTWttVLvM2N9dTMn007bsYghiyxdWw2beNCC1nfwTEJx+OhQDm4hTMcCIHDsU
4Gw/IxEh1lUOyI2Qm7L81ulsOPZYK47tcvFq4NeDaxl5NaCX0qpcm44u0cCrm2ZTNmOuxeu4SXQv
iOT2Gx/i4wdzUWURHUSbMuQglko+ND9mKOiuTckzDdXS5zqEKPJXb1PJcghuX5tNbzPtrykGuhry
eOzbTQnkCafQMvSRZz4Olojvx9bqAgLhna9OK76wObcfUogD7aXXxJsYVhnQEnobeJp+/Y8DqW99
4S0nnwda/M1MzMqSrpwee7u8aGBdbCVH0eUIE0ULHDHzdeC1Q3G0FhyiqcLjFa3+x/WvPi5CSUfT
bDqKpEXcH4A+F0RCf4bhZt3ZXz+t2b9WeCgIb0q0Xpd1v5fYHhXu3gz49IgwTxEj37DoOHya0vTl
sJwtIg6TiC6BYXtbIJ7j1fxgga2/H5v0vpm6lh9c+G/8Ax2cf8KCA2VPbSI8j/sOBPmYt6yyf4Ru
hIPb1LWrBNCxqpv40YMbw8WxAUOo9AiNpkRJJ15pwr5Q6DIYGRZzoWAThS74VPBucrEDjGSZhjOF
sOBHuSraNAQN81/Kpr1k9XDqBvtNpHjgkDyJv/ED5BKKb62VQK/Fz+1TOTktoJKf2pNEwJ0sGv5T
e7+Mh7oe+WP8nI3xt3pv5hei+Lf2Btrzj//waCKfDuM2lB1dxKgWADKk6+zPHBBfRhkeDXl6hkNA
tB1mnp+AgQ0NIGokwKuYV7/rAbzHc9lPxXA7pO8xc6a3vqiOsOQrnoC+nvCQhpGRqU9j3LRgiD8h
1flnfQ4dItM/dtvpgP2UtxJJMb/97m/qKx9CM/bQsNcuIuBdQPzQr0ETT50Xj0Q4takp2ZkiTEm+
thPCzvBgVk/ZXP9idIxE4J5oM+gz/DWIOXWyM3yP34MYUgZPc9N89Bo8ZMDNIKuGFAiWZ3+TAnu0
huLs9No5+G3C1qO6bSHn+MgQWk37FOGVwbJ2gz3KtV660czpof7d/NHNDIfYm7UbSwisE7c6jCRB
9JuJovzelnHLN5WYfngEcFmRABZXdOxLv6w9MU+xXNQqvp8dzY6um1Igo9EQ8bcxn7o37UH42y+r
XwNtYX9pRv3nQBp7OFy2wl7Ny2oX0XczkOc49QCEwvZZUXT/oIbIQCL6dG85HHeXIxBm9jglDhef
+EW6121bEH9YzwgpwoQqC0dlS1i2QYajshGerKAkmIAygYTrEIqpuI+TmcDkjyGlWDjJZoaPeeD4
QODUESnXabEuHfBVixF0ehy/kCrmIOIL7zZ1yEMGJ9NdtAQ5UqcOpOjeqlq9A/nbQ3WE2bAjGDbQ
PW5WSDHBs5LXkCSjDy7yFME00CFExLZATtf76rmwx4yGCkDCTtQrcCIePa9Pg8oaqlD0sDUFoAty
IQl0WcoSfiU+0htjVgRgVay1m8awnykPvtX/UJEbHcfeY6GVJU4QOUID+W3viB6SYOaxXCW+c4Zj
bBJkY98HuZ3ta+X1gE1Sb2v78xPwDXplwzkgHLwsSGIHzB4y3I/9CPEgWcMcGZ5lK4GUcThUoPe5
lWUj8p94Ianhu0KdrttJq35yimY4+D/nwXGCunddLGYQqUDsYM9G+dUfCbR8JBLdWdTeAVWQHpSA
WkPXiyDzXblJ7S49TnXm4DxX2RtdArbb03a+4z7g7wP/ng5eB2Ulv9jksOfJo29CF7BM7+xHosk7
uDnWyh2iE+nm0M19mNBbHJ7gPt2nsLyF5m12rCFMEDoljTYObESeupHMm0myNGCgiwYRcj6XQfEn
l8PFWcgbBseKcI5kGnSN/k59CXFffPytxaLt7HXOpuv1risfQSqGTmLiPILiRp7S2OEhlN/Uvs5d
8hQhIByCXXTBHPlmbj12mZw8O/E6vaTDwC5IfaHKEjyEn3y/nbWE04zd0PvKuzdtptdkZ8UGInBP
jZPDY65Oy73u8+ax5NGTFJH8Go0QdXFVCTIE9FoAzYSzMMvxwWPTF6T5XL0NCY83WO443KLy6YFU
+HGTLvva4pgftHKq720muuMAcuoqWaYE/MTJWPEuqwZKZWVbHzxgDy60rX6amdMuywNdAf9XwSsU
R1bAYEyDGQ1XpHLdIAZ8SCDcf5l7BRUl85dy+VOI1r0MFtaofHDIWhVe/j6N+xZwlNeUW+sm03I1
q6k+OwBY7XOIB2xJNQ33zsQRoyD464AFXDWRx3/gWf4EAtvwkpWtC+cy0ApsnZNDL5W1kchBP0BR
dUkTyPx7zV887bMfmWf9BPU2ekCmBnKQGuKVkbK/sL69kR2Lfmg6QNu5Gd4UpE+QUmmHOwIJkB2k
VaJdnUrvrHPEvkCDIF+8rAeWUZVvOQ6GUtoxD6pOlmfJOND/mYzCEpoN8bqDmt7Gh49fAKfS8mz6
mIuCL97OyfV3UyJuNMMSma5qYFwPA/bnu8i3a1gnuAhgl7G4YAHqQtbW82XkTRsIKJc/wCyiux/G
8aNkqmRaw5hWAXhfRFbxMMy9dQv7XugMcbcMB6okkKFZtDOdBVYJ8Arml4/WcRGDyqFBdDCtsJqk
B+7MdVDPOBK6Tffg4m7deRkdN5CVL9+YmkMSieEFIo7jnvCpX5t6XvC9GlT1FDEoYiPWPq5MvRD6
IRZ5AVEnH0oMbg2No0I9ZKqUQcOqGClXwh5qB8oVAmifb9yej3Bcsl5ozdgaMdxkPThy2rgyso7Y
YVhHxyHW8VPRNEjRQ1dbCizzS5drZzmq+MbUmQtCoKEPXIG/rmOl4BWGWFJtj/zot7AYhINYj01g
ek6iNKwmmtxT1ST3KUlx+MV2bWOKEeQB7q0Ced7Gd+Dkk9R5HGYWAJcFBxQkARA3Ae7ptnUq6FHV
XnYf54KsPFuND12EW21QTfzM69IFr0barxM2FwGdyvGdUnAPLTl+98Ctm1zoh45FbO+QjONPIFHs
86piTxVJiwMYW3JtEOIlHBT9Fj8PP8IPAPZyznbh5txMQAGsqUtpYIpsgiqVedUVZQF9/aWPuSz0
nJvU5+mh9NzVtR80sioQau0cu4tlsClf53L9/CT6XO+izuWrnFpnYMz5oYVmcWg4IaaIUwW8eBc+
yVQ22WGQisOrwiNfrDbJYeADHWkn96s7DzYSQS86sf74l+eqtdcdwRmxSkDUiLWL4H2FrJZ2mXyf
hvExdkvnwfV77wBzMuSg2lq+g9OJJ/vPGp95/Erw9E5LK33wWjDMxaQ2tYizFyupvRvOETZBhE6+
lDNEzLJZDeuxYfIxjfHFR611GuTwWNsRZBiXUg/Vbphe4hUeM/hdRnjYyGjBuFsJeyiy2FoNts/O
42xlWxBS8DQHGmI/x5Haj2lRh8ABFQFVMDaGicdknTzSl5t4hJakKbZ2dp8g53Lv6bpA5s4qT14F
XaeOEQvaVNDTUi3iFxHvuwNLdLMZxgIE+xYgsFa56cpiVrM3xQEH5GAkln9jilOZ3/JpTHFIRd8i
2yWj5z5hWesuqimA95fkeaD1l7qOoOXaMjLHIGjFZTAW7dFeROqsTL1Ar9q95Yo4T02fvkBF17ul
i7Qd4RmcLYo3mtp0jw+mae6ZO59YX1lbu7ufbQKfBEpuK7CNH6RdOisocfob1y/jR9gdqSNdZN39
pWi6kOjIEpk9mILvwJUixiZ2bzpgjRVb+MsBJLLMBn10SPlnztZMZnr4s/MUNwli10sHOMlUa9Ex
tTHFZoI8q1Bd8vF2ZpTXIf3ZWuI+kn2LYFmUbHUu7LvemlaOyrLbzNIwLFguM2iFYeEVaitY8atO
RW0V6F7K4+ATiPHhAQLlKKhJfRQJ8JAnyIS4G6ohL9+PPImPg+i/VkWR7Hyr4SdHUg72Hhh0CyI6
PeR9cTR1ptVCiLjx/XjzhrVhOsd+Pp89e5zPudezI+6gw7XK1Luxe/bi+I0Wr4WoQQSb236NfBH5
7tv0jYsSlMB0jOHGrJtHmdps5SJ5f7c8ZQD/i2+hUN8v8JPuplxetbWGE6opSxJFa+118If73cc0
mMvf1QmKHXQJn/DV3/Uz85sGKyHdXoih3Gkmk2MEmNDRqr05gG8l9A2XurZsuj13QYTzCTDNwBys
8YzpTj3ifSfzaqjYr1eQc7Kx6mlYmy91IiptHYwxYatEC8jWqD4+q2Y8F709PJoLgGaIkxAbhE/E
gEoed+e87vVqnjlZETrimAoieHumZNYrWhAC7zmoniAlrcFSiON9xvsn5kj3rcXtFXTw3n6Gci2Y
l7BNeog74q8QKS7hwlPNG6jL1Kckgwd5sS+d9LsBg1yxIVcIiXlVSQFF7ziGfs1f+BL5+9W17m+6
Fb1SodOlcLrzB30WfdxtACGB6eRSnGSuz+ZVkkZsFcl4XF3roJiuz4zHfQjZnHSTDUXmBmDxl4ex
wJ2h4e4YURxvYTANyYDfRbMgDPGsgypV0dEUYZWoYewy/ioi03OAdI16TgCMXTPtOthZJ86XajtZ
lvtFUxi/DqiG9cUAYcO+h/0FTJAM0fbKxEVIBJma1sdpApsUsIYoQQLXVwJSRnV80wGLWoCHe/dR
V2IHGNiM9rtmnErAth2L7f0i+mb6SHeENUgn/BZIunHXIm+58hHHfZVlHANuIZ0byEWqF+HeeU3X
vQ6kTo/cYgxSpVb72gOAGfYx4DOmNa0RryrGFy7YeOMi9PrRC6c4/CdDIvbDkOCQOBV6DW1t8wkB
4GwDfnY2i6spsOmcDZ6EmweDscFM6LpIqH5NCrqjZTZ9IyTrAi8j5cXlidpjlcm2EL21n/q0fDI9
aBq/VVPrP/rAg26lDV+ttIvjB+J5AMUmhf7WRPTowzPxBX4icqOzZjzYIGXeWdihLWYj0Kjrk52q
CweuWNoPpI+0YDHOznMUjZeqEM2dKUHVStelt248dzqBZ3jHeDXee2lN7sZaBc4AZx1ovOQAQYOm
CIqVDgGDhdVkAT5nVzOo/THghSsOW98IefcCkq5Dkn2zkYMJS1+1awXSXTDJ8h26oG4o8iRb19Do
CWvHuUNoJN50tHdCJSVsVKDiPSO9o0HoDHorKm8Aw3QIPK1gYrFG5AMq4tINZ+XTAy63Wj4mkdSh
eX/Ahbsur1dZtQF4tlgnIPgjr4KFUbOYhbFrjaGA5V5JdLuoB8+QrFVB6uc6HEesdH1BVjO0T8M4
xpcNJXPogQx6pQd1M3eYJY7jcc2LDOjMWb3GdpwFU9u9wBZtwKGFeoC/wuDD7sog/4qNyBTgHWGv
S+CMMvL5p54SuFzDKizEKfo+g6BW4qRZUMJSelWwdtuA7jbOsHZyRHVf2+ysEB7Y++mPebaRlCrS
LNRDGQeVV1w8fob6VwN4WQaYBiIQVfSSuMc2bWg4cVDjJNtWeCquaws86BGwat+5d2JahbKO6qCr
XvrJYreqjPBI15uOab5RhVgEZEEVs4bvoh+w6OfYDgt1U+X8FdEdEI46+wfyMe8K289QF3YS1rXa
xDTzg8LnDezr2zFM1XxIkrIINFBx+NlW8GeKjx0FbNHSFVxHVf8CCYnQz33YtHayPWjZVjuWNjqc
dXIz2sl4bEYgSccq1FE1hW7XdWFbc7jKeYumZuPC24aNZzkghV1DQG8LJ8V2x0SKZ2ADuibE8h+s
YhIhH4WzAV6EhIpVOw/7xHOrh5e2mJBOhccBIAZzivA5uc3dzt3m+bRqp7jfORT60KQ6JKLfJG3f
7HMNmptaLnnv0lWCx2Wos3YbwRb0AU4nq05IpDJA7gh69cNLIaZfxdaDFZ28unABuIQlrO7IsUKQ
qm6A6u4R4tuMRfp9Bu+v4d0Nzhf2tlU5NO9mhPZ4jSiZnUb7qYOsN+DUxRfPKbY4/R+iKCt+IpcJ
6vSqFKS9NBG+U2uOzl496Av0ucqwEo++05MfrPBT/AbK6YYzWNa6GkIpbecXZ0frtRfPxbopFcHS
Vz8ndRaHBcASO5VLa9XVAHikYOseM3hmPrjAeMOMVMNl9xnp2PYIxe/l6PUN7+l86ZZtmATHaj0W
PA0lZdFjT6e1EJGzHWmSrIkzOg8d33sQbUHMplHrfGFGpAtHooOPDeLIcaAHQTez73WnzOb5BkED
EiSaprctrE+PwJPfsBFajxAIKwFK6cFoXi5J/kO6szqwqmqOrJrlAcjaQAvnEYz2dEeywr8BJ1JG
k3ubFWN+9ll6IBxrWJutoBkN12GgU0IloMYoR3cJMmbvLY6BznQDiRcgaN3MvQEAJ1BwsfnW2GrT
JtR5lflw8XR6J6y5Xvcj5SuVgWyqKS8AmS2KYIpj/PzBkWQ435WeKgOvnpO7jC+MG3/nFlja0wOD
NMhdoUH0cKPxSw7dixvEQeE0IPtTTvMqnKu+XdUUgi5pxy8QgoIqF+wkncrGMxlx/GMKP/IAuOAb
BQ2/0Cbwq3PLGuav7grA8Bg50hIeUwCdwpWBIIOacXiOAda/zVzcRrGH5arl8bZbcnzA2qpQ5VG8
miILaAdzcYa1DYXdPQxS9BH6zfXRfuvqryXCMHtn+Z2MDKm4OrNAxnZh215QdUsTyD66kA5AoD5C
TFMsv1yX+OimrVsggXChnnU76Z6FCAziZFS4j4y5ETyI60vuWs5ZapwmUo/iHJ3Kgzv0D7brKuBr
qjOQq9ltjB/zphj7h7rJ0oDiNwIMIH47zkGtQay5833wc9J0wqcDUo7XlPGRLialqqvA87dhToGl
651OjjjYOcgjBxJBgK5v6E1edGEBCHgIJ/s4kK2QobLoTx7HEKiapYJkswO+gXzKFsVYD6SyHfY7
LYxvKqg4QJ5hO+Eo8cjT+SmfHXxzGb5f7ewjyF8/2QOU9WSebEe/r3e5cJ3TMLG9OxE/zKE8cDdB
CCbP+TMFXQSjdB8MvjOdwV1/lknzBXnYvTv2dQBwvRMwhKAmWKQhTBHAFVbt3LGEpjvtPSioRgjT
4S5E2PfFyXv7W+emp86qh5clTlPIOAlJ16YXBAcLELVK5xGCVPBSI1+RzZygZEHvkA+V9y5zcmwF
7GnPl2IOZ3oPnp+jbNmqlCQL5xjA+wmUvRDhkPSOHZJxjFcRoRxPABv/RJLIm5zBdXdG2jXz8uOc
gNMXE4QGfZiHDjJMS0Rb88VlzFx81z4BQdEfel9ASHVwhzVt85/9CG9LN+mf8gG2iiPrDnXsDEEH
5PDBq1QIqc4IK34jA9y5Y2jV7Ws+0nxl7ic+rQpIS+K0BINxbxgRnOPyESqxCBvFJXykI/vEczzq
mWexhbjmrfMk6Z48bCVwwMB66iffmQ0TXg0ph7Js6CqTDWLPzcDh6Vtvs7Jxd7jhoMtpzQIWx1MU
DjnE8V2q1IlnpdqnjX9u7GI4Dwuuo1DU2ZaW2HQ25Hv06N/MsI9Ow3F4xDNUbNzBicNkSLFZWC6+
cti6buDnaYpimh/xmUNepZn5LQ4m3RZ7xgBfMNJjPWFPtF7iD/F310XqNyrnJ0XT8uwlYk1IuiFz
/zJB0+Q8YfEFSQOGwRQp4RfWaA8+wE4N3oIvXxBWgNd6FeOEBNENAs7Zk+I/nHh8gmPEcLEV6W7a
CJn/OrWgOsncL5loIKgIIYydzdIXUeXkbLkNZnPuFGmTZ+aS6bZm1lsKmsAz5NGRaIzhF8oTLLYT
cckdJbJe0TqajhQ2Nw906PE8keyN2yVsebQKExjMPrrFHMYIpe94WUDQ3mXjfQ+L09UElSOQ4zyF
79DX27jz4kcAWatDhf8KhmndEzLWwDu27hyM6ZKEKeokhNxuhXR470GnskPWJxkQXmbDK6LO9zG1
LWh2imoDNct63TXq5JCxuEkbydbuvOwXixZnmBzPTMbHDcMiccKDo43S2xqZvKCLGvrq5ANDbqV+
qkH3WVfdaL+yEYuGatLnusImHU4/Er7zVh6MfseeEe+4K/BcOkI0ICi0JhBbiKd9sugxdlHXrmAI
Mq9K7XvruKkfJfA3t6zuAXy30iiIsZm4Q0YXpwBsrduW/ixat91XBT/BHBZs2+USS0cFNGn8TdP5
7BagChnKqreCvJi7UMC2p86E89qpxRQagoBwF4HFFksCgG+Ss4+tCFb1VuOrIxx/fkpvKHJemv0P
S+e1JCeyte0rIoLEcwoU5bqqrdRqnRAyI0wm3iVc/ffU/v+TCe0ZSbu7GjLXem0IvGm9FVYQpAZk
/LWdluluF2q6149fZWblJm4wMmIr+VO5BSLHPNvY+FnlR1f8azbii0JQ/wNJIlnCSf8A0B+SvTb8
Bjmunjsvi6hDgXCx7zxdxn2wrIwswsK4r8yhyErxLe/lN/3ohrANXb+5bhWNTsPoGbb6UtEaeF1N
WkhXGeY/0fr+Hvjg67pfknkz/ZNqW2oPzSr/9NT+KcB27KDK/9Y0gtZZ+8eaARyKrSyf/TBvE7+3
smjy8AX5WGVXxYxnTv523sewRH46NFRWMXWqwQlO5rq2LG/OSqCku11EqdXFXvxbM5hv/QZVUNRL
tOTKetbhuL67dXvJkLK+d07hxNY8n4WW/pHa20NG04Ak3SmphdVfnL61D0slmR72Z71RoWcV2ANG
IqWuBE6UJMPwq47mnHY352TxqYlf5uVEdMWr6kBv15mHO7f3kVMLYGzztj+0eO94KGh6CeSWbPx9
t2md+KnD5ZZ04D11UoUxQXntIWDli9S0ygiBkTh5od/dmhLzeOV3T3vBc+z6+0s+MWch13CupGfV
iTO77ZUkiGjc2y1e9oDaqCz78OSuoqElj4ePU7/kY9UgK5+4yvadbENvDxi5G3FyAKLjjU0jqdZD
2+rl6+86WTR3bVOifbNKjDyEIfZJmSvL4O7PwZCGznLEF6POVl6/TjnmYbts+jQTCkvviECn0LJJ
ClTkjs6XD+DiFz1xf/vMdzfCZu8jgw/n/XDyt6U4Z9I7WINDB4uh0Skqkw9mzXDwBA05+PLDrsfx
VLT949JvScgLSFhatjVai/y3sIGuA8eRSQOAKBbgRVGQZ9b04U2bwZbOzWT8vzYLjtMCa6ZaIFqy
IcGo92m4K8fIFtK/nPsoA+QsD8JCs1p0MFjmZrzUHZ5vqCHu8hqYgEDdZxUaXCnAtdY26WQcLvk4
6OtA3ehEn/Mdc8070cHvpZf5n5nT3fygD47Cy/dDIH53kkj3cILFXl34ypybNPX5KKrfmpJBBmXm
1VCa9Q3XUgTO32E9X9BN4PbuXHqLZmDmpKs25JcPJGN//CHGV0VgTbQvDtvWTyLeaWcypyp1hpW0
3ilM6XRxIlrqZkoWkMLorEiXvJBJQGWzRfFp1PQ/WeSyyz4az9vkysiwDuE8ylQUjQB891+pfNXn
QG3/X2QpN1pphF/cGo7Xl//9e2sZ84ND3ynD8BCPFeWFHCH1y747+qkPh/MoxoPeCC8dQU9eJiT5
L5whBOIRY3JqMC6SUwUDAaG89xnPc7iqF+SC60vDpxf5tUkEmNmtSabN5TKKwHop1+Hd3xrcRytZ
be7C2KYn3KK9GNK8mFaI62Y99or1VxqCiXQvx2iVzACFWryoaorsujSE6hq6RYLUEYkQjHTztcXD
x2rdbXfOY7ODRDFxihiUxp5V27xKtG/XwA1fddioY1VTHIKbHlhrrobxY2sXELwZa5KpvXe1jlti
em396u4NFbR7L+PNXNFR4Ct6qmrrP2FlOdz//rWzA0eDKp14XuYMkclOerPFD82H5GJ0YTFnqXnY
/sFzKeULcAM3xrPtNbyRTn63BaojBLEZh7TdvHrV9gdvwfo0CpdPB+Fx5MCtyao1GOc3mg8CPafL
AOKzhu4ThGd3G9w+e22JjOI+zH6C3qpjE6b2iACtFgs3YkiiEdkZbC5nKFlyVefyRiOtupkNO3RO
QTwps6t5CPO9Pxdu08b1XOwXWlOLiBSzb9bgQRAvFiDJXpOwaOn9gh1/Os87ZgQrd75XXs4sK/dv
WBdhEhvN4ul8m0nEOLfbFqJj7vuTsbTFkeZ2Ur+b12xbbaCb6avVYf0W1EvF4ws15Gnj5zpMXwt8
yy/tb6D/oxMPXjndQa+uIcXvlsvJ7+IbbPugPxgq359kXy04/wFa5jkUsZA5oe3ca2NYGNHMw3BR
7VAelFt3BwIIdGJbKG6VAcmMDORJZ6Xx9L9fbQPXwFphP7DnPi2y6ar8ZU4sKncPTL4Ld8/mEaVu
+0R8m1NCdIx1EYv5ERpdf3LkjsuzK5+GgK+59Ppb1fnVuS5sF4ywTecig6T3aGi1h+GwaDZl0S8x
oE3xRPTkAlgTfk1V2cTmbDAoHpyw+swV6mW4nLQuvxMMbSbT6BsY1vTPdTY9IIEfozv3EHrVj0Hj
Zg8dlHXAYfCEzN9XtdGD2msfw0TnxrxlZWyN/EgtINCVl8WmrFB4seH5+QkQBi3lCkFgmQuRrKKS
yT6MiRh7LyIspDi3w7xde+bGWbbu614aMM05FW/xstEJTOA28aomKX1udoURvIftUtyLR+wx3V8J
C+h8bvbOTylF/GEbUt4Wy5E3lJNbmvdz8TgfjQuZ2mHcTUOQrGLB5mRRrzFC2+uy/5rc0U4bJExI
5tMQE8N3Oxg+82EkPqscXhibwpOuES6BopDMOayfnh8+ttugwNbTUpBVMCBjBQ4e/Cy5Rp5KA5Li
r37YnuxZmHbUOb1xUl79qxvs4D7NY3gfa5qniBQ5Bu4Y3DfXO62mibJ6YAkDUiWQaTSJZ1oqN5Zu
uyeIAkT8P/l553ojasAB04opn/MeZyOOegLeFteImoy0ZngF7kHtU7XjD/sLfV54jckGjLKpCQ4V
PbqrBwvXEnuVimx3oqJr333yR0odPK+z7OPJfdifFwyCW8jfvO3rFWtgupNlfrBos49GQq1ry2hT
YiHVqbXXkhP7N2cwxaV2Nl3GZXoT+0Yi6Ro4Z729mHYdC87FeDZ4spiOV+Bv84WnFsCjGnlr8r6O
Kh30qWlUf2ug+pMSNaIMcGV2oIJ6XTqv74yRP3uQXh6u31MBMFqwchyyfb/toM0np/dP5dC6zxUs
SvKQOuFxAuIb+X6rWvSJ3li9ArdNwsw1zisCIVQeINVZSVQLVcFs28Nqh0xp+RZnsqUBQU75RYxm
vLL7XtvhAZC9t1MVPm3WafF69NZVt1yZkq8qKMBle4c0rZWgBsnIW9bGOff+eEJs79l09DE3kRbn
/PAQESMO684uxaEEVcqnzOcZXcod96u0IHpH9dLsEg7Gauo0tMeotMNnrK6vBL/7qbIredv2rTx4
pR3EW1Ylky8vJE46J98D91b988gB7wqXXpZpPc51BtZc9elQ9bc6a/qnhQTBUvbqOjfw58N43rVr
nt2AQ75UwaGcKoV/rGAU48B82Vt5s3ZwpD1A9mMZJE9UZnOdmtWI5L58DLjbI3MZ61ToogdnD0cq
kNW3Pf87zdZ6ZihsMGGDLwrnodvDgond4Fl59njhYiYy1zVuBTEMh272E6IXmDdGm3xVSTP5BuZq
qLY7jno77sp3bzzx5dHCRBPZjTIwYaIl8TP9g7kiPFkgEWTwjIjq1H5uplezmf842yATd82RLKBM
u4nGVzdvsulVs3aJUE0+S+U0dzscj7Y2/k2uMx2FXwaJnhKjo2jIp06KZxMk1CD5fKqMiACg9my3
vnMLTuGDrQWrZgjuesyEIy2lNPDG9dBHHe0TFwZk9GWWGc0PNwCp5eo0LUisQT5S1+rLeNMjYLi1
FxGDmXUhyWqODFo8aHVWALYWZ7lXnaUcUEHP/htmB/tsSGeKukx3h14t7mVbAq6qrZziTRl/WwaY
BFX1h7+oB1KNIqRXpf3QZfNo9MJ0TiEMNxpLYz8FgP2xsyGRDiTaSbSnh3zqVeKTVZi2l9Hjwsmq
+gfZno94NIigUvnkTc4yi5q5+RvqgfHZX593c0/6qayoC3/3RirBUa7kqan/8rdNZ8TO1Tnb0iwE
H3AF81pjMmxDncI7EJystaJzqtCU17SoTIs94J31MysdyN1LphKXCIAo8YQ+178701vaZV+UOfgJ
rkECJA1XvmTNCxWPyEmM+mgLKAxJkIilYVTXbJve14fIatrN8kCjkZt0HZtAmW0sG2AlNGf8K6VC
bSGm7D7P7OWtXdFhaTrDdahy41iWYXDMhmb/ZvYhWV3TsS8pTAAQNy6hlG+86UGq5tm48O/5HLe3
sbS700AhKM+wNVzqbCLtaLSYJSTP9U5oaGO3H6piYqt2O4uG1buQk/aPjwJIZYtL3C70pvKEwN7F
vWElmEgtYELNs01wcFC0fxQ0QGRWJ6cSzZtOjYVxJZdEItRz9kT0LbGVeYbsxixHroZiA70u1EG8
W4P0CaMgT6Jdby280rWyKcrw3JkewpDbos7/DA4rlyjIMSvDCmHx7IGfDIdaNnWy2YF1rIV/2HVQ
JW7JRrWHGskLzis02UPSmfwCLvZJel12Utk4naYM5IRHnM0mJ17vXneCYRsj7jUoq3RAkftlhoTH
Sqt2Y7Vp71TU7SsXnXWil2w4DhW8vaXikAzwb/3OUNa6TP/4J+GhhvFerCRFzhwBax4UWMNK9Jb9
fg63JT8yBP/JoJ2juupU1N0reMWEd1TFuUSwGY5FQAxxvSWi+LNkUdes3yX9hNBmeMO8qaZqZU6y
3vneh+JJhg/T0lue9781ixdjL+FNm17jffWooS32qyY7h+w1L9VqAOueSIWyDrQy/cDSuT+2qlNL
TlkTDL+UVc6HnO3XdOm3mSV4Q5jlNw94Dt3Ea8CLcAbUl9gIANEt64QK9piVF0wVMmK0eTYUnZPC
81/nYfpuS/TT8zSmQD8vI186lBpTEGBFXYg5IqXE3c4NVUAtQT5Umn9zbU2eUEimROAlLhAcUsQB
PDl8oZVFxLY/L2ln/NISDkpYAzbefbjhLa8OGXy4OQyf7eaf/ICbcyH/zzeN75xzR2WYz7WzXeyw
fmHCdZlCt1MzURiAxWmilL5vg/FsWMjazP6DPFrvZHZBknduxhKcvRPK/dYJyi/YSp74ZOrrWpH7
mSE3YEPOglyDLQj2XI+DvBT2vSn2+7BOv7xG/LcOFRcVTXNHR+U6qUgz4qqij1z4eBZrFcpDu7vv
j+dmdTkpqjIhJVbcdsSy5m+pqnO1Syxi6BMQzxzq2by7yv/l7JbJcrt8qqH9sPr8W5HxnOoH6jJV
J9VBwdg2hV0c1HGmK9TZe/EaBMxkXUG+QkPK5jm3KYhvZHc0+YVazS8lsvpYew8ufKfEwAe5AfqO
15k/3xdpaVAYFpa0c0/YA+Jhxos9BvtnXrKkz3n2p3B43gfFNCUziCAym3+SgcCyhaAjQZJ2Qa6z
3GB9eHVBEwxzMK99JaJZcI8RMb1E3VvtNOTsNC53cbMAKlSQ4D22d0LvpsSZ/ivbNksGIuSjemmq
w6yrPCln77m27I4Kplc99D+lh5RTwaOgtXUicr8R/3gl3eG4YBJb/vTrgKCM0vzWhn5/sF3zo67N
9lTtMGh9tweRTWxoFBTsyKJjVXe0U0dYPTKISGBHsQ/6sPZeuuJ1RJTjhmfL5I0eQLlKq8nBRCg/
Dekp9xpUaHjBfa/h95Tly7yOYRTgS3qcMD84+SORd4nKrDqZqrpOmsxI7M2WYKdVewAk/qBSdE0t
91XvM16WvOsRagSvCEAviO9VEo7Leq0bwK7A4Tf2JSipz6sCRU0jw3QAcQJlwIpDS+tpxo3PzwEx
1rZP2JanYkuDcHuume5PiqNTSpuCroXdIQj+a1hrR2M2k2LpkradzeO2pCHhgRHzR1xg5IlqPpnL
VHZV7Bvb++phuLVcToZ18v6YGby7vV4WDWPfkZubgL9/DBgvFmm0b1hIYkSTf6RnBWnRzAdt8lzQ
gdpy7egtsWQfbWTORKh1XpRGyQAw+FoVyEcBsTlZKQmh+fY0O+33qUBdYEx8A7MiFclb3BiC1GV9
NlKyCv/L3GFJgsF99hvPhZMYbO4g92/RzoIMDWrkq/0QgoWz6fMZgyyatllT+rfTZDnKi6TEBLgi
lydRXimt2g6olH8TxZ3HRrjXt//9w1rro9VxbOgsM2F03JvMnzj6j+UYxOXIO4cCh6gQ7/vmDEYE
yb1jc7qaDbSk4VcXSnRfIKrCsxjrGGkUO/hYCyLmVyRCjB9NPR+92f2kRv4nJRJU1YqfhNc0t4aC
k5iKkB/IkH853nBEFvvRro55CoeT409vmfbAEJ7kBCupv9c+8qPebajZG5Z7bfQfXucOvKLNr7BH
/sA0OLUGs5vDR9WGzUe5HDk//uvzcKMK2vyEN2KyXE9muB5xzR8nAmGor2usA2Nl7aJXtVr/tyhJ
xfX9ZKUCuG7xTYHM7nGwSkEEDggpSgt2AXWno+VvhvLAysrxizT4z3nkoZWWuqJ647khPzdU7Us+
tN3T3L2PUndDCjAQoWttzmNXiJQYjO9lxrjIF8ILO+W0PUxmpFch7juBVIemaw0mLH0W/I0jRH/v
Ib2pp+FPMZencGRA3rai/Aj7cgB486qnBkcQ2Q3tv/HDtXwC3XJ3Z6yD+qp1nQwPRKs3Mko7xzFI
iOywUpBs9FLF/qdERw91EOQfS57KyXjXSIHTrdsfJFQbmab8s5g/nMocXi1xQP6CRkgMdyugUti2
if0AU8IpZYafdVm/eoraayJD68r8jdPhj0bkd1wkGYLjHjyPtQsK73r05hRdLCa74NhpvmQQ/rKL
nR/fkg0pNiUGK5PbYl9ANfrvagDjX9xRvil3gOdZfYFXpdvgZVrjNhjlq26d8lS76F8aaj+iUk/7
YdwIEiYsXJ5l340HSb5Y5lmn0FqW93UI+J5xSaX+uNrHvNvvmYsvhSVNxbJ/Cj3ch71TeTfd7UQP
FjM54PSb7oGrwco3cR83YSPcmjwI0RW1U5UE+SS+OwNdqhskXfRq6gp/q23ihvitpvFkFo+VxQMT
aGgh8fqk9rLlDMzF6jrD9dfFfss6+96uLeVKM/tA1lvALxU2JCarfQYARoGJK43YiGj6Gi3bPe6Z
/LFU9fu0OoRcz7DnJEGNTPxzMq0h6ND6GylribbcJGDCBdHe6+afYc9j3PAemcNhN5zvhkxXAt4T
JMoBP2HOGHKlkWtQYGG1/5omB8Wf/SCmZgxcow1jVk/3NDjzhUDNOvEd1DNcXl88ykilzFe/n6oD
AKR1cB9RiIIMOMuWRSrCsXmZGW8dredTZiPuWxYxnAOzfuHsSmT9c2xRjNbLA27NTXgeJ7e5kBz9
PAAT690ak6UbfgjH/l2SacdXBlk7vttEHt+M2liODz9REta/pPJ+NV1TX3Uj1LUheC4yC/0D+XYI
naPzNzssUpNFxgpW433wq1duj/pgbpwzbj9+kwHlhr3r5w+ZITZ08JnEMezqLBB1AA2pz4Vmr4u5
Fgh9B835XA3miWUBnMQWfPHrfgW1DxwgDbdwqijc5jn2y7w9u3MTt7Jg7zHT+dEBZ4v9pezrOwTW
n7nvq3uhcWfa/9qJcLhV58957UK5dEWHnJX9V3hfYCf+qaYrnGuO6ONxX66o6P5A6DwGwPpzLMm/
w15kJQ25wjFkFetP1rwX9vq85C3i5mXr475yL4Giisk2DH44FFeGrvisLUX5DRagbuqtqIO14yrq
jedKpQsdbWAd02N5hRrEfPq9Bhc4g8nnd68Wp0xxDlWrpAywCL035tb54BrS4ipNy7Cvn8cyUwnC
CgPXvg7iwpqAu/3sBYHf8EM6m0dgKKvyWm5fAsPMx9aY6tzk0wxYShNWTVJKWvR5/xzmc+KxTsSN
W0YDcXeRKTb/UGixIb4gOVwtDNKV7s9+YzF9AxUnVoyaTKTZwsBgSzyXfm6moW+gBJs71MqPU6Tw
rTIerMh0kGh2xvorNPtXtxHzuVsxbHvUR1TzqyB1NK4pTT9SeEDxNnXV3JFTNdjXSeS31Q3lsd2X
k8hmwhwZR/yhuc6lY9HU6NnxXrvHDKw8MneLjbfhewpBkQLFWsVkYIfiHUNtgbjZcYlcn4fIMYEu
SRQWdGZXiL9+0mfB9x04RRL4GOyoSbJj7NNhQjNFFLTbX5TGzYE4/IK7Nk/EjmzHws/Dnsl9t//d
yAJ8xw3xHXLxvPjWD2FXnzqUP/mPfly/j7oJT8QL/VXlOwyV5gVXBKPP7HiODUG/lG1SNd59zynA
GR0qkj1kZYkIcCCbsjt4AfIAANSKTqOKaI11JzOlMNFPT0eUdvJasojLdi+J1S2qyJEKZyHuneBt
9VznEagPiMLNhK7pg47CswMsc58gaJHZtjBSvua86Lt//uyifLDbz5Feha7Z+5dhGn5JL/sZmjxI
lre/g51+UWfOXFJ5TjRm9pg4BSxbVkt2RrNGjzZri9mwMw97iTx3mthnbX/9Zj4MPktAVh+TG+xE
eO+C4ouO88d6Yf5nM3a/VNXwm5qzw+p0l12KEiPsw4Fjdsc2rN8Fe8ulEGMCcl0kin6jM91zcMb2
Cgq43eZJdBgAhoH7haNO+Ft3lN+L0gojUQzVs8JLeJ58/0dT1NPr2rV/AS9IknGFEdEJdc84trgb
QmxOJvlRE4XUYY2iKPN0h+4HuTBKvSFpu+HXkMmfdL98bZ1KJ3o6n/rCkWd767rYacgreEiniiXH
tvyg5kVJq4Bb0HIo1GZyJNMFTtaJieQssfsQWHt9hS/PE3a68gvhVuJSImwZ3bmzOvFSo999pxGF
SjFN9nWJJrJakITX1tInwd5/mrnWUbirOhkb87cRyIxplKwjw8iXSGN2TG3VHFtBdDOqSCF9ZuV2
9uMxw2AVwCE3AQgNBGhWov/fHy/tA5Bz/VXyOM4HTPyMpUsTk96xnZzMYrxx/2fNzSKaYcorcvg6
LHAb57ngzQWk9nWV5iC0YtGnpUFWO4zVt6ACKQEuoWJSjfU5d4eNJ5Dbe8o9NAew3VWmXtTqsmi7
w5mPZEYqgGakDj/zcDDS3G71tbcdqvKE30XLupE1IDzWJ6c9oqrnpbJ1fs2G/NAKIHYInTytAuIs
WWzbS5g9XmB/ikbt88OsW1TxdAbM01W083wZKmuJWq/qomAJY+yz0OJUpUtrAw5WhDvq4jmU6EK2
gCUin6ZoK6s/zA731retFNPke2ltv5UxHosJDkPCgtcmCW91vb/ZdPbEcmPxoSNnhW6FXVKMV0v4
Pk/oUG03O0xVR+PSeAt0/6+1KoKzIbzsod9udTMEZ+IoUPSpr8qYQCgtuKS6p115yPWv3WkMAMP8
aV98WipDbO7adzB3tR7fkvyyBshfDbOaiPl1ttv6qQdPIMfBwsmuJD9vXPCTB0bWqlsD1RNpNT7E
8OqDzjYkgdfe2k7E3NosLz1Hk+d+5n7hH5lJXzwrtQINiuaEr025JUE37qlmWwYlFO7J6F9N6f9r
vGGKjbqx46C9Fz5tN2NzKV1TYgMPnyl8+6Kv5trY4jcO6Gjes/4gdwQg7kDUZuD919ndGM1l6hR6
fiOsNTLI6zJF4X0Ms+fccn+9mbl1NDoXrMKxD5Th1LHVDP2xyNc/be+3922kIq/rJCqXgLCVvfWr
wySD/WpacuVq4ckAWfJQ7RYuOcXeeBCGkcwBWQ3mXP9j5u1eaQD/aHU1/4YAPIhxPDgG/MBqkqbr
bOU3d7PTvEKIJS3wj7bAVbvfpFqCG7OVdwybDklgDe6ZiYI9dv2uprA82d2jI2/J0RgO3jdCI51z
6ewoAtgSQobPpFP20WpmtFDoAGvg83SrftDDMl+lu5BPLAumT22dgknl13oxvlXZxSP2/TzXhibz
CPWXLOYCtEnYCRpIFoZeHYfAV0nP9B0hEwAzWX8soINXm2JxhDllcBCByzFkiLiy2zypXHUJp0oj
0qL5SdnquJprBbf4EIy1GGFovEF4buHryAub+ce2j06/l/jwxktvMcgXWXMnJUy+Y0k2s6eg8Kqk
brwmrjR7ZNDiki59R580ctWt9OtDJjB4akLSEr78BVFFE9xb6HTefySi1Fv7l8CuzyWhcddW2d7F
H3kCvPbigIVPFYMdH6r91NhAYzQape7qtZHnSMT95tuW9d2ZsFWMo4y0xQN9q+kzwEhiH0lB1+fe
hTqGbNdc+HFpjzoet80khLlX/dWrhwRkeQSTfvJhzO+544m7eG4tyz/NLOxuYf/efTboeXAIRltM
fd228V1sj8ISZ0aOz6gdZeHPXqvfSNi2i1OW36zpoZsLnCMVGtYlcCbr0jkh4gDN0Y0W4rRNLwBm
jbcovo4wlTnmi3AM/hNuH7zajuW8WsdxB3cgTEwngyJ/OjTk3cY5DrmLVrfNl+ZaEoi5mOZyDwlD
Path5UxsTjbE8hOq1xD0ZMdHtUJMVqT+lo5xNXRTpd1sF1EzodE0FYDYNoanffXHpHR73Ohc/+9a
v+NZcqJg1E5cGeZ2hXLI46kxWSApvTFzA93ANvQnO9/htNtK3uvZbWImNwvYzfO5it5LUTISd8SH
EwE5HoaBD6X0WTq0VImkDitRqyFOs4bUNSxGm9ZqxBUDEafdQx6xj1sFA2bVl8VfUQhq+YQTnNu2
RJyVBZRJ/s/MxsJ2MB3Zv262zu7uGblh6ii4BCEskaByVmeS+1NXWx8jRy0+oN5CADbTj+YUv8qd
7VpKJIJorhFYYg7LMv887dTw7tXcfVtXUvbzfX1mncUrWfIwTUwXe1XkJ1WLi2p8D/R4oMdejk/r
OofX3qEdx/FafSDcK7xa9Z4Dwbo9487cXmfFBcq8kx9WuyZFXahPbwVHpGlZJF6JjOF//9gK/bOq
/Qx1xzRdMn/0UzfzXhHMO3RDvs5bCfHcXCzz8X+YT/sTGn553kgMRzw9XAxzfinB0NPSRoo4wIrR
OcUQQa/uiCqgj9algly0vXy7alWkfZB7F5COR2/kTzd3XIwtDqVxsqqTJUeZu1Vod5UdVwTE3/GJ
wYx5iDFiYMk3WwMG/2/4m0nQe3FX7BpO2xuobwkwn/1fpKM4aVgWxYudzR2Y9XwPeaKe58LiDc5z
Yt35X3ptDAI9szcXvyp6TUTRRqku1sSjqNS6HEw40eeBqK1U+GGXNAgr6t2Fy508lKkOehLTwMNv
lweOuSXxRmO/e/RiXsRuvArEwIGzoUdhoybF1aVwzLrmosiesVVfd1qouZ2RIbxpyKs8rrKlfMmM
9xrv3Os2lurV2Cil76W7xW1INEp2dLW2LtUC8PH4z5MzKapU7SEZvP+qAj8QFPv+PPEQpKK2MlR1
iBhzkikc8q9d7fvXrK49qNyHa33vUVqEduN8U3krz31Q477D6IT1yR0vgRiqpONTP1suCIoMx/xO
Ghj213297dNG/q5b3sNhrd5grNc3k9ZX6bk3K0dLIy3rqfHBrSc+NJIXmwfxDv1h+ahPQXX9gfbB
Oju7k6AJO7d/OAYmkCn0iOt4z915J35g6rDuNv6R0ekKU2A/zVtWnLtc3+d9MY9GOKC3rYBKSD9s
iYCW3jtf0XRa9pE/Xn24ZjC8BCNvTm213EUjoEBAIUbsTq2Ps487aGONiPJHRGe4s4jk1gbxkPcy
yd0FZ3/+Jvm9rEurl9BD9GZkBT7N0Z/JLyWYA23bKVfDzjhBEHjdMORvmjFN5MUhL72KPIj5n0v9
2wHBfupuDEw+vUBsDtXVnfIw8QiZjJbKTxApvtOLZJ0t326THQcnKPZXMXXttzCwrQiVsX0pGTYx
o01zQmoduU8M4R1K30b2zQmIj0zMNbN5bc3rgg4tEaH1toIAXbhxjbjOGc/VGFJX2XgC0TUVyT6t
5+0qahj71n3A93drXdR1IEQcapb0DObq+oIOFzCs49tU3ND8QXElIjLDoO9256air6nch/u4DHcg
OwPBGyWFhGKXas4vgwzgq4pMPy2t5oW2Su+7V3nTycN9mGj1g6Xh/3g6r+a2lTWL/qKuQmwAryTB
TFE5+AWlI9vIGd0Iv34WPFPzojqua19JJNhhf3uvTT40x6NqlfatwfWCI3FvDnJ8d4WrIFmY9lHY
ZrxNrXi42bpFnPfdd2wi9clamG/WM4dSM8FNR5xqw/jqbqwoPYJh1Yb8XIXvyooPhFv/xlh2TjH/
W6uz4ZqRRRcxsDeQihiUNI1laRE///ti8q5iRy7u2CcDNmRqJBdrDE6Z9t+NXDTHcbI+CNhkb57u
LIQTUvd9GDl59/zvS1+K7DDjgN0Wkb1PC3FfnPytKYsjrwWZgeWPKrtnLnX2pqrU72mJvUPtFC9J
PGDzr2CHMbVE7pbJCyGKh052lIfGWLDtotUHBtbjxldDS+A2qM6rO8OVChtAPzr8NgrrJzWrO0Yy
/dkZmj8Jbjh74rIaETaNISY5GCe3saXtizfLcq8T77e9vvFcKJZjavjrRzw6M6FwOb0MLYMhphHD
0oU9BleClFW7G0DZ79x4NzCMf4kK95Ks3QeMhb9jpjZhPvoJYwrvTfS+94Lf/NqXLXFh5NRQtsxx
64wN32ne+WfvdbbMT0pgtyUyzTCU2wXrHt3huCPC3JTBIa5TpgS+f7Cx/+wKuymRroLVqzLdKq3w
UqWFGdrpoZVBeZMg4sKRsgoMm8zay3I+L7WgCnFhVtposNLRonde+ZXjO2HI48isQwkucyINZN/E
/AiAady5Zh/sBHD6EN1Dv2Q8XUZ8Wzi1XvFi8u2M8RXSHdGm1EnvLtF6WQYXTlAo8byOgX5Rfllc
SkK4cVn/+Cl57QHlHeZ2cwJIgJA6Uc5p9jeZ5jtKX8onn/nATnSwsryRZZ/zzXNZfHDINTYxIIOe
I8ZzGeTdYcnQnaeSlutBTM9j223xqQMs64ctGrl1jkge7IakfWCZN1/LxT4iVhC76bmXeFHw2FuN
vMjeVvtWJPukqUCUxSj0LTrNLulm1gXHvUTsgFtl7aXZcYZcDEy10yTDpmx+iHyRAC1FH+q0URuU
JuNg+PVfdybRXA4Er9o5+6slY11mR8l2UgrkmGesOaf0lcXv3nRMntIo2Zn01uxFlTsbu9WhGgDg
5BC8Nv/wlks6DPi9kG4Xeq9m9TNPrM7onVuH32pXkeI/tSOIEpVxqWmgAm1j2xJbe/T0OROMbKB4
rjd470RjI+QDJbpjjwhq9opGkz5JPsHXOOdRYH5sFOmdCdNANfvP2Zig3Wk/OZUUnycgtq9VaaY7
hnD3Xg4+eETfIPCcGXc3fYOm1YYjm/2eNqHsjaaj+sBowsU6GKB0gRStJZYvd4C5tOg1whRX/mGw
7MuUjR/dIvSpdDZtx+rPSYRUw+RSBozQIBYdbMaquUHQWW4I76/cfyXt5hJCSDJtFjiEDNGKj44w
BL5rBkFGnLx5C2MtCI8tm+9owKsmACBadovAYXxDxxTHA+JQi9N9yJnRuxXHT3bn6p1RRj2O8Lrd
zQrHlW5itjFHOQ+z+GzrcbrVRjeC9Kg452Kw1f3s/Rg9l1zcyHiFvXCcx0MvPf+y0Kp+aVC/OL8j
pGBb2lsY+qipOY3FUBwc6Hlfok0PrqTEo2H/8HX/0EC9L+eO9LprhfBy/LsaHg3TTw8+Qb0U/YVj
g4DLwbjX88vksUmcHdKWTb3JsutyRC6P2qavMbd6nt0GhtdAU+acSMGVjCJuA/U6lfGrcgdJzRun
uEHCrQTWoCdnImeIWW7K3Pk+lf3PAmW6nnvvRCQjZDIk9ozYQSyZEOFodZpzbFAlP1PGXT5Gtd0V
WDlnlyvFMvzHjCxBtuLWNRbmsRg7EHxVf+utdDx4VcCmmqE1K43ZSudcaOcRSRyEy6awx+LEIVoe
TFK3z2MQv9c43YsRtpENBLjtSaX72fQL7tpt9owRXQ+C+RL/YLzytv4vFz0sXCohnvg5VtxA7Rxs
xHcDLNYzaLcPCs2cS6O6a5KPA6HwgZ/atnMoFYU8Z9hTN77RdKEwXoIWAzZ50yv/divqJMKXhxuO
gDfm/eAZHmbMFTiK9klNGt4c47/RbJWPFaCA2Wiz/VDk5xIoGTBGYlOj9I+a9k4k3uKqFu6CGdot
wY/gpTbFS+vPoAsHAmml6ruj2YrvoalwuRhNEJ09s3lo22C6mgDDOdggdxpzgmZmMh/2GUerzmUS
D/57burxyC1zIcQYlEc3qjY0GNR4T+O/ciYpnA5Oca6YTxHFvw6Efy4CvhEpUafTMT697E+s6Ttr
LaYvkKl2yvUSXAPLzh+nP1E37bvF/qi8hrxGa3M4GutTzk4JQSKSu5JDD1FnY3oj1oexrVw+66jh
CK6j5his8Vq0G2QkUKhsbyJiQud8RTAybq0HiUuWPwHj9cMUi2ucFvqBc2o3L+aB8d4V6XO8BHAo
LrGwOWhaggrtDPVdFuxQfLfBNj9NUATXBYc6shknBVHq3VQjAmnkQAgyqX2MdNjZ39hiAF4oo9tS
gpRf1FQ/mFYjLobjYgkvh2bTY6sgEUWLclc1Ya+pLPQcTeIz6TdG5Jg3m2So1Ur3ydtzReYCTAQc
5KqoHjjwYX4acdBkTjtvP2OjD/E6GDu7nHFUNzJAkoiOouEB8glUP2QmZw7Hc44i8htICs9J1tJ+
7WCADmoiTXELYlM5j6A83kg2SaQCOV+ZGJyy3N17pu3gms0JGGssWEvLGcUiCIr8dzGZ9iWpKB4y
waW+5ikG5QHjq5FU3ZU1mZ2VZRf38VPQIFuD7ltZdj2qj2tu674eKd2GJVakW5CFGfQwlrnEIQ5m
C8py2beSBsORyrGQTZZ88mfWXhClMixsljq1cTVziThP2v/9UqIHW0t39E1jCauMJ2ziVabL1Lwu
cfOoGXQxv/bLkzWb2ZEesRIXAOwAzuAiJNTlXQcXMAvXtTmsfYKWUf2LQ8F0kmWPq5c0VD0qbPtd
+oC1g70ZuIKNUwiyHXnnPN5LpdGPsKDXJTKwlVhgwTCx0CQW5mn1ZTHd2EamQ4ljXR+bch0UgtmT
lR1tZ6B2jFlwKAtrWnUJ47dsVMAMH4NahS5eYKivgUbujRFmo1fDpdDqxyNVAsPCio/YYs56PRNJ
i8EFDAbmcnRC731V/G2Nko+myYvhrp5MnIlq2wEQw4XZroJ9PVKOvNqf2DrLAdNIafQByl/5yoWu
ITDBAddmI2uhADpEJagMR/mpVsBXcA8iH3UpI2lWZpxdBD72Y9EOfzOXERUB3Rd7sqobDgnoKPFc
HAkvfvESVjs/nbpr7WoRFmPzwkvings3v3u9z/y9oj0pU3H62qdw7XTl27siSz2ub1BJk8ZhPSrv
oCFetTY+GBRwXHfazSISdQQfc+2E3z8UDSUnQ1W/KD2NOwMHXcooDr6GeBdAx7ad2zxNsraPtKHg
RIpkzEZaIpSCBN4ZbAWZlQ67tmnMsFLW5t+flI0wWgDECyqgr7OKv/xqPpfK+aR7ON6Jys9DatAo
qezmL00Pzr1Ab+eqylCpnoftkJfHKkodYPWU/cm+21tVqogIV3+BvOpD32NbHFTRXat56Tae7xvY
zVevF6SLgTcTIhoSPe1mPN43pPdPZVQwXgJu06U2z4Q1OFcUgLhsL/uU8lMRkDCJNcQkN7i5ZROR
o6ihAqpEWRmHvyIlKmR5oHtx/9sbN1q+uCS+FE2U7du2vjROZF7sHh1ODx8UBNb4yZYprKzxdbT8
l6mQ9Yvu0gMN2+2WiCNlWCxEIIjwSUsVfNDMRbQU0O0WdTXbeGPMQw0hP1xch8GO8aoEaSgP4wCf
yPkyQmEPa1AoQ4MPfSy8ft8vycG2bEVDT4QtcHKOc+e/pcprwd5o5ltB7j3xQQAT2VH2Olcr4Uj7
HLVFdm3q/FnKoUAlHF6mLqNXeAF9R7iyi2Pv6HSwV6eE24y2X/BGLOc8mQ4TAyU+KgxKe4gjHWJ1
HQF6bIKm2TEDKEOeLBOTPVcebdr+Lh91+uBnJ5a0r6BHv83SmP7Boj/w4JanHOtYPk7GGZGZkh8a
1hneW1uoMwHsbm6m9Fqqq9YhKWRSCh6DPaw918if7uNoc0vqPhvM3DedM3khEBGWfeVuQMkc3dJ0
9k0OGHCCRZFwLGp892CApdmYk4yYsrkdu2DMiQ0AVB/4X3FdyD1dn79yu35zmA9c5sRrdmbnoKpP
9lV61AIyAt16qrWuNglIBuSIyNl7XJ3slBtfFQehTVoZs96qtMerf8fyVBhphzhwESM++0lyNEWF
Fo5ozfKbnhmwQ4fSPcZG77c1V1917P6pmRISbiPUlWfeV5VwhcJm+lyXHTwWQEGNsCCS5KyZYoKG
sjwGcYgs5eyBqMMuUjnaEdpyjsZGz8lb4iIvGxYinCv2BpXq5Nd4PY2REYKU66IaO09ZK8m69p5J
lgEjnAsQZ71xYXXBXdKo+dBelnVDUfJ1bqEcG5H8qzDMFjaogcDA3AZ0lLDmdEfd3ReZH+1yEX+S
CCL0V3PA+qcL5wPHvZpiSAcIkXaLZW+3VXROLADXSUUzeW8wB8NINKhZhoY2CxJx/SlqMwdMUvMD
H/m7HNL2HbRwxq5k3I1qfvJzYjnu6pLVckZGTCIiEUAM+5y7Ei4RVLBhuSUu4r1x1JFZvxkFxxRc
qtZcJB+tKjLcsxS0ZIMXQN/yA6LMjF56F6BcInmLvN4oj6Sejbs/dge6gv/rO2tAo6DPi5HqxnOX
JsTpoakPRnbOFb3UEReLJWEvdVv50UT5VbcYIPwpfWdi+12rtjxaVRTs0AF/A9lAHVVMPTu8MXYj
yI0prm8G5Yxb1zSefbe5ksV6n6DBO1ZGcLRQlP0I8VoZMLBL1gkOeawodDEewc8o/NRjsyFhhYxP
yDh1m3CZZbyTQfO8Dhe2MN/1hHuy4xJExItnxsmNQ9wiDQzIigan5GqaCgJ9YGqZve5LpnD72Lu0
Uzds6jbhlmjih5uleW47gIYjZi/LbN5FTxqA/uqGfslPZtPGLrIpkuMDf3OnimFVCZ+NLUFyxN1l
WZilQc74x4zDpOJohpnbCtMoRnKgkGYc3R81yE+mk48lsR8YC+BJpP7VgfyDlXuSJAkvWp38CU9F
P9Y3RyTAfmW37KFoIdSsb0jidd3BT8sDxFvuwHo5GAWyQcWSsjHNAsUtQOFaiFRMSH+8GhrCilGY
u7SNbnpiPBCN4gDAt79GFrD4YTBptyIhif+Gg0CHuYA9L8PnPmX1rkir37lT8V60sH9FNB7KQLzK
DMnQ1wkyv63v1NreJWmXXU3JcDjTHbdxM0yI5liBy4o9XEsR1ywnZqEp8DTy7OkzMc9H5UrqYKbs
qJsmukVz/pGyXC+LLnB9cSHoj3DZ46NldAfT98PED87LIu7KbXCwOwLXf8FWYM7/4dsNk84Yw6ah
Wbdrm/nmZrwcA/vpMnufxgG/O9eYocEdbsjHqMFLMAIuPVok/6Bu66vDHnmAW/R3kcHZhoJMNYvd
7uiu3FKb157Jnv/XK32aZ/wCSln+TfkPvD/joarTc+4FP5kWT7PT/urp8Q6HwXspRwbmdmuQUBdW
96jKJluzr8hRvjXvmoDRaMJhmcAgSE8CT5FpARt0e6Zj/ovTZ1+gBToisFqvDLKPWsWhIeFl0D/I
UIxfvXZbTvZquEvHgBqFUQEFL0b7KYZdkPtPi4cDUtXAA2aqIeNGvWTprLacG1eHGAeFyg9KLplY
wRuWKHOCGpd7UIicwHicqxkLc0DW3iecKiRIZ4PuWeEyJSL7IRMSI3XuxKGUgkng+Dm6bYM3dHlX
lmVvB4W9q4hkS2oBoWtJ7ANK3YoraIvjGuAomB5CE6USR4/pmsvPqAsVtOJmnxBcsp1BFAVnYjs/
xvUjXByPJJ7Jk1VX4JSl8+06bXKamvq5Gn3zhCjL2S1qbwHbf9jiQiReieHM8EktMV0MlS7vTsuW
CsnraRAREqT8YSUKNuVYbZrrECXfnra+DZu8IB0FJ0zAFy/LyA5bwYfrO1dpTm9FjVOyw3MSlc7P
bDq/tbUm1fwexTt21+Su+GO5RMv8PH93IUJssnlCq9CesUmdp3YeH2LRdsTUV2c3rbWdSR466/Gl
tQ9+bxu7thRnPRhfehrSc2O2T6llS2zXjMD6HLU/iJG/xiYss3Gvq+FXgUfcwF050ScH0YoQeMNh
ZQBBdi2OOcvSNmY5zRaz2Rt5/TvusbpMAjeJ7/GL9smckaDXxilhPCjqZoMwWr/6Ja4zsuEOl4KD
QbBqp2LsB0vGg1W3DFh8qx92ZuQ99bPU9DbU/YMyoQPKGLM23cVH3K7ytiSa0y1Y+I2uyvgZOPLJ
SNTy5hbq5MmUrUiypcikOeCL/m6Bmo526h/VSlKrS57DuHJ8HP+NAaYLe22UY0atuzG9RYH/2GDk
qJyew9QEnLwm/kG8dKHT2wzqbe3W6q1l6wx+M+9JKCmojF0p/jA42lN+85B53i1IVnUQBWinrWp4
5n57pnSvvFdZWu7cPDLPC0jOrHaoh0z7m05R6znAGMexGqstOR8TKGEn96VPapxEHWOrInkQRlHT
bhU9FlGJyaF3smPmVgcSgxuwAsM16Cb/lk/dxFsdQdLk4LSqscxRA0h6klZ2Q2HZUcDjvJKOFJMh
6cLUpC9xSdomUTB/gIKBNWjr+e5rTltE0vvDli32U2bLhx80eucydtpmjI+d3g9CoD8xawBOP9Ai
PBJfaYzX13eNYeNaI0/WksqTwvkxz7AziyINmU49dmmdXtbgBArY3S+xDqvF/xvX6OWaSQBHW9Cc
GbaV65gOxYa6VHA0+AB2oP+VxXUzGgMOhH5wcwXZdUvSNWMVRQAMIeDcVyt6gJo8CW0E3K2lu3Yf
CBRSewGk3SwfgqE48i75Ak/m1K+CLtFBbIRcDpYH1y2/Y4EQG0FqqvBu9lpqqAPTmxDcE8gok6uF
spIyfKoKmIoizTW7Elk1ZTenqBrxl5uuDIUUbDa5eo/gf+MQwbnBYf0GcqkY15d/nKOTQQsm79W6
EDahx0/COcPquReyJS8Au/DsJ+XeWyvXLT6WN46gE4S3ieMnmbwY3sw2hTNC8r5aHogtgxaPxXgY
bH9+0OsXsxOcUvFwH/79sU3BnATrFOXflGPghLGtavavTNm/YlRZDGPYijAxoteLlqwKYqVDhIIv
op1u6ShPjR407vK5uflp/X9f4ra8YgrQJ2S+5qZ1lawzjxrdbXTOlPPWwrAezIkcGclvbyu7+IrN
qjxOXlvvxsxCCSAO+cSb6lddD0mpsI/wMwtOA//7zc2q2Qgu22dS2qRy8XmXW26TyQ5uGvcfPEPk
rpJ9HwdfFrHYqsDRM/Lw7oU/fmclv07a0UUTBOpJTimLo/dmTm10H1x5wTbB7HG0doLbyKYZ2x+h
eJcWxTh4WkTFnMBotmUqyUmYlCxdJTEU+GgXNm/efTO/+r9ynSOgw97wJtkdbRvkJMffY7r8clb+
alAup6HFuAKncvX1fwVG+RVgZtiVY17s3ZY8mKdubWLOe+3YwabqXWBEUYpjt4K0p/VtLgdY+tgR
LnHOz+vjH+Io89F3Zfz0ZEdRBWpWTet828HEYtphZNsmcXvySy03hoHKQ/gVrHy8HW3X+2cxj++S
o8Lx35OBy7F/0D9zIvRDcmJSru490JkdtI4qJBcR8HBtXQiYelqOXgERLEJ86KRznZelCgeTMgyv
mnuui+hlmPqAQRM8AiV6atTK3sqW4BBJ0uQjfC2OyhOD3Wn59uTCIQ72Fu0VugkTvABdlnDAipby
WBSwQGUTD08pOGbYDh+NZ/RPrg6eJ7X0/LLLzXOwIlRSPY1ewfwl9+DerjuRTYgzMxlmqhiYNbTQ
c/7/X2rMX6caHg5+wHbj+tBT5q48TwNT8awDM5hyS9/kSQWeNqjvdG9ld78VrA0FpURLrJ8WST8B
QFBVNcaryPviRAEhXiOSS8XiXLXZNht3afWeWAAOysk+Qjbrz8MHJTjixkjP2lT50uxjbQ4ndI2m
nR7qBcwk2voXwRgAwfhL6+aPyzVwcqsz7/68FbyAe2iuWGrwJwOei9+Emm5e1R+snjio7/VU8Xi9
fZbrF62oQ7dM7itDytyyxDsA/eIgIhvNbMt7AaSPUvXXNQ7LocveJC7KJwZFOD+jvnklTL7Y6x+n
MftkWG/yGXjN5irbZF7M3tThm4DI3RBgzvxzNQs/LGXwG9O5A88MvQ4NmLVwqk6RP3QPA8/vCBPu
6DgENzXoUcMlcksgCXGxc1+KBN8Efn5qAioscVhWc3bgfjT8Y4KpMJwrZ42jabVXabv1oUnCHRWs
JdSo5EAsBcgiSr2ch1F/j/kC0TBx7m7cW9sO5Xdn28XP2Fcta63F/9ls/xf79I41o7Z5IUleCAAT
gNOm9w6O/T6X9rSZOyBFw5z/SgpCDrQ7vPRGhoFc1cYhad0gLEVi7ujNUi8EjDYQW4hauDg4ILb1
5FFeRBPLI2H5elsB2XghcUDsNXBCkZt0zY+HfGj8faB73CKSwVNJLM+nFxo0pPMAhdu9FB0+GjVg
xhxbg2n4HDFcdX95Cd6JrKabyO2zG8VCBxs9dlMWBr0pMVI46R+8vO1vOiCS8xwvmG7qT+p7JePp
rtqlVCY0tj7PCkyJbhemHr3sbzVQ4l0ZI3u6zFBOSZc/k+pfGH0aXI6d9jXtqvnarv6HAf96okk2
VpHLpl4HkkBPedGullD1s/oIcczhYs/cj7QxFJmURN0o9kMyeePaLvYtaWY52v63cCoLHJthYuZY
K4kdApmXcarfKQ1uDt3SYbiWzofVmeoxwgV+c2w+BNrOj4tHl0Zry4Y+AX4pWCDi7Nlg7mPh/aMI
IrSUAUFYPvzBrJ8nm1rOYrJ+CCC009LtJ4ZnYK2DYt/Gq3eTEogQan+3C9TskTnq3yNeM5L9w7AD
4WQ8FkLgSTcSzPI0mt2sgpjWsLASeXxiS8cPHjz4Z+EKrsLFwxWNS1htLua+m0yIvLm3bNW04JLA
8su2HFvvo3COIMdDr26K57TB0Edt2EUab00EgyiYuL9wPmKsDjF24xrugan31iQDd+GbQ2oQHbCl
FJdQ71XP7KYpbEaAyHplZRWWzl+WeHqv9d/M9tWdTMC1mbpx7+Hh2dS9Lc7uoAYE1fKD7lEXRCF1
d3q1wrroXrAfQHhkuhanRGIodALvPnmstNxc/WqY2SasF8PJsl1vwZkSGj9hlQ1daM64/goi7ls/
7btdNY//keOwD65Xk5Qb5vk4QFPcYRMiBgem5eR6FI0DM8g5yl0Tq+w28dh8m3UWHBZgq+NUQiYB
uR90Nz7D99GzbZ4F0XBzcbDhI4sNRj9yFc+e46Dyz1HH8BbaHcgRRkg8ob8z3Sf3xvC9y+S9Leuy
r9SI5cCr//xzyY4MPa9dRekUTLjjvzUMF8QnsVbGoxbYOTxeoH6nA8jSQyUAe6Y1AnQ7to+Gdtbp
KRaBOmL/bioyIa1sfqwlHf+0zDjpSLHZdu3ilgPlA8JwjnfeAMYXOYWRmcvxd2z/G0ninXXtPE0E
LqzVpK7VAhJBkMyPPdZD2bBiGA2UydhLb0IHxgl4AlRSUtwlI8RjbLJgAlPin1rFGE7YMfaqk4+J
Kn4ZjsVvK7kANFzpCSUDMM5U8YjZJXnoGtyKHoK9PwRMd6k6xxy8S0go3V1SM0m2rhcdhOUmG5+S
hZ987HCQJHh4diV+M8S9AV6PSz+iLZAUuhpBDL3fLtswcJ3yJfA60HiE3M65GJ7cwh93thjEpw56
kDQtwf6M+xQZh+7Mi0a8tctMVmW7vkhzwkJGssgoKiBXzFwHxyNXqLCy5A3rCa8a2F4Gu7Iio6KK
NQDazASVEO1ME4XYwsJ0CWiHA1rp42Jyd32Jm7iN4+XA1JY89UiQdCDPs7EUrsjMNk6c6QnQVwj0
Yztb+zHPf6ENpvc48V60SQY4U/XDFCcjR5AOu3s5oz1VK3MoGFno6ASi1UP276qvzEPdz0/Q8Ggx
M9r6NOarET+FP/wAeTN/NEn5wpKpMLzjHsbMc/XMNj83NR+cQrhhbuMerUqogrLCUtfzAqSIqiSc
VldpK6ctvjQgLoauEDqBeEc0NLYyp+OCrAgtT9lO26+IFai4LrcuhHG5SHcrFGc1d+l3ObelKE1m
pEnnQXOAOv0LG5WKnT21EfYjj1WOA7BjG+dk+N3E6ae1lDYpWhsKSeLss1FiWKrgY7UWM7YUZlzZ
RPBCJiabFd1H82CYT8PAlMxyvOvYNBwJrG9Wl+Uc1GVFn3YU7F2z+kpa04fh+yvNU3eDDzP2vXVC
PG/gZnUHUAuQSaiQ3RA3+ocguBFRVgfuY0VI6iR+53KheW+8eN97K/Cjk+alw51KSMeIcan5DJwD
8R+IggaBlndcBO0YZo2cbtz52Md43LaOGTDJKsy9wBUEBALlsVNFBJkdzUsWgkkc71S85P3OVT6d
Bk5+94dpI2zABnU/cs0Yml8ES8548WkqRuwMO4wSmzGY7VNdim3QkYCoTKYQpipQ2+MBtoHXFkxW
OsJtItvrhq7UqvCeyPhVJ4/ExxHU92H0eIpqlj3LhtfamSHNwmhKXDfwizzaNOWgt9GeEJDNyWsx
3+3Y/uVKEiFqcZ+4QQIdQ8Afucs9UiXNYRXoN6rsp1NRVzeYiXv4F6BR+LoumESXy78/xp5h8EmI
/F21evUMsIowiodrmaA6/PtS2PXfMSA5hLnklfphhiddfvM9WbxVFlkTrO1HEpQM1bzpsUizbyMl
JBen/ac14vea6f8hqzN1W5T4hZz33D0l4rflFfGjx41vY+Ry3FAfBD5e2aHHJAICsbnNjWXeO5Cv
AQtcFdBHFF1Y9LUfY9dW5xy3Z5rlwMuw1jKKj/cjKOl7jNbqrUXhdXKyfXomhjmiskOZWHzFN0Ws
CRUlXXzjGv2HVK/PvYyODz59zX5azFPjsrvT0EakMDA/W8zJHKOFe9CKHZHaggMTFI7hS603KZ7H
C6E/lNOU4ZtXfJpL3K7Rn3drNR+Ynm7OzvpfivhqbpbJWSPh48kiKVEvPRlN45qYdfpGJ13x0Brx
1WLDK+psfnHzDp+Qmb8CccHzQJjswcODtl98ABzsCWLrGvKPhbEM8AkcCi72HErpYQ0aNAzgDsDF
iJTVjnc3l+wknNzkUm7Fe/jN8b6CNlti+UGrFlTLUQy1mWvfOtf+mN5zqn6NOoJsDhclcRBzipwW
CmnNGBhwtBzdRTwy7Hly4qK62DSIYH3oVhlgjxcvepgjGq/mgNcUj+dGthVEQ9TlPkLVbEuTMxU/
z9x8L4weD3lbuuesIls4e7xNMKv7bRcR5sPW7G2cqPQ2wRiEfuu8GnmR7OZ+AJ3AzAALXHNvp/Z9
snsuONJzn2OgyodBNoz6R/WqndL6VCMVK3bxEUxnD4/tpbaJB048mzElbblP3JPQkiRcg42Akd5+
NVk8CGKle7z07sqYTRiIga2UrTPc63T9AHMW/26H6gVX6RcogOqVayK42gfRMI63J+LBvhNBGayo
jNkERf/uNAG8saYykfvn51n1y63pOKc59vhLZyQgiBJaYdYHGBJGCB/YDxidzT2wBZ3fDAPuopsk
3yY6LM7DoXwmfbOjzycCjq+NMBY6v0xjcKiZhBwx6rhnNhzIiS2+STRQEM3zxhms8Wp4tG32RUpW
Db+AzupnWnU5xuXjsukNPp+azthjZTIUrAsC7EU/UIHj6qPDxASbWjnstTv8Et16e1dKnP9RzBo/
YJPj1d3XuS2PVsz0CN6dg/VkGC91zlsoxGwTWh6IUcl021O8Tv4rPnsBP9ko0v0Q6OpETywJgXkW
ycFxTKpMS7ZSjiqbDFvQFsflxmbbPK//gbkAsqRJHwnsQ8BO4KKTvk6uvUC+dgznowqGGueoth+n
xOZvQlmlqUkVjHaVZd+CQSUnL8UaXtfV3XfN4mrwCJ05FwPjdu1bbwxEH4lxcVPPEXu55+7T2FRn
h1uLHP3uNgwaC5+D/VfmSA1wbc7Ke6mbajoXGHDDgeMT1FnHviintXcxlXRhQq13GVfWtXflTcbU
DBnGI3KHKgFHqijGRkWHlVhYz7q+pdtgAcrjD857apaoINPHMC+0zNo5N8KE7SrB57dxel7SwF0x
6Lbxg/bxYwrffezMKDTaBKrI5EI187x3fAhwM43lO1VRfxxFDXihXsoH2GHwkUYr9GTibTO/2GM9
GV/yngY7c9CkAnucW9mFmy7n69p6mlp1bpviYY3HkIse1dHiZnFxeauPUUL3mMGRHSHdvBmjl2zA
CqEdLJCIcg2xkFgcHgUUdHQQcnjd10QqDqOQ6d/TNiaAp6Ens9Aq/mogKKXktcTJ9+y6Zos/mIeU
738AvawPBdVAF7rj5GWmdhze1SXIPOc65vUE945613QAztxGkkeOv/Tvy79/I2kcysiTURURM49I
CgyAPyMS6fccBXB0yv9w5IXzIjk0m+MGkuff3J3Nd9cyDpn3P0SdR3PbyBpFfxGqupGxJQlmSlSW
vEHJ9hihkRv5178Dbd5iWJZnrJFJAP2Fe8/VYAyYP3HYzQecCC2FFJHLJeO9aykOo2uV3I6YYWn/
9VZbDneU9wGnKgWhpWn41Rdjo/Ii6vKGU8F+VvFDztPxhb2PcwATTnJWRJpnhVgP94J5LjGLb/MJ
JUzPWkxGwj24crw0HpBnhciZVgxZTN4AZO1uRDHi0Ud9RXVSfCo0XSFYUBbwpWMTftY4l653j1Gb
+1uRittiKfvQOM7ZzEzn5q3RiiaaMjZZ2JIAEVL+duqOpgk+brQSlIV7y9sh2A1sA9lPfepg4u9e
D9ne92gv8zxutxU6jDDIGJepEnCEbVVpGDsVyhZ5KXt6dRu53dkfOfULsFfPsSEvDoOhz4mSkD2M
IJoksIrPSGY+dQF5AAGdTGiMo3sjXwKHKMoXpI6KpKPchQuPenxZgvTWDRMZQ1kL+n/2j01c1Od2
qFDJScNl4+9DgzRGNue0xq2Kwa+vL6p2Hy0CxU+x3R2daupeiiZhXiiRsSDwP0IbgImWxihTfQR1
MawX9mT+KWuaBtOk3xNzsAjky7q6RdPyl3JqAKKUH/OMi6jtEIIOvdceBWPncortoyvlnYgLdUtX
BPZgju+TU2fHn9/6efEm/UxgRxoGPjnhfQQ44ydAp6BbR9TffdSD+zV2CX4ZeGVsaKLslI88Lpd+
Kg4kgxyb1jzjk22fyhJUZSsM1ohE1GRxiprdTG6jN86nokhPWVlaDzTnhKvO/l+qbFxPCYpUcQGF
WRzq5dth+n313mGy7PspN09BNIEXGgNA06WfbV2bcRhiJblZOOUfyX8m0LN9qCvkjL5BRjpS+Phx
zAym8NIS+7qrnhtt21fHRROW5MljYptoCeMSKG47wrAZ/PoBfgpJGo14AfmmXwhLSQ6a1POZdca1
G82SQcn4XjNQieo+zCbvt70M0R6b6/QEMrsM7Y4yLzAc4HJk3x69IP2YYwa2tblk1xRWAgxEBjui
gm3083s/v7K1x+M1AkmkyDePP+Yy+gtMFgRSHvlvbU0yVPM16CF7YAORvKaT3exqQs4BPboHM132
hJ0IThL86b1Y+w+rfY1VLM7NkIY8lOHtT0hXfEZcWDrIlXT9akNA/Xx2repP3MN5IfPqOwmkc+kD
90B6GtTPRVTsugwSyIze3IoAe820ckRUvnKJGbps0nhKiX9depLpkP4Bdnmhlz1ogqa+Zc13h7ET
wNI4oip7Ugl4udSaQzOR3Q4h8Av5jfWDmtG/pp3/3BYuHWWnvtPMHm89f26vIkOEDgE5eNcLExRZ
lCFrNcsjHGwsK/8htFpOTQwaf/WMglb7r4o9n/Xkv75bujfV1vMxKOEoGT15fx2btsq1g5cmzwba
owk8s7E813Zm4JbquOVLl9GQ81g5jnfPC/+zSuecpUn5YUY5fDwTcqXVIwtH77I1LWN85cYE35m9
k3S1/DaD5DFvOAId13wcExK50yp79xvzK5UjzX1l63tCO3cAWexvgsxpr3O0XCMZiyfuDYTBg2bf
XH3Nvlvu5pHMC7PpHlpApmeYSs0jNrLlkK0CXyqc2wK2+BJI1d+BoZ0q5nPXZna6e8JHwdESA4lx
zWlf1+wUROBC6zTnaNi1JCbt2CQyCU/htjYB5hmKcB09JMtdmCNeAjTCm8QX9h7dNDQFMLePPy+d
AmaEzE/t28DSWGHXMDuQRfvZUcgSRzdPYS8sKX6n9Wu/GsQ1k96h7cvnoUD6bGfqg6YGAKtPrVan
83YSDAzo9d5ze2S2fHU5PK6mNGnGYYTetMYn68I+KBgKRxs0gN7OGwm0gNN2jMYV59XK99gemdFM
q4RinCc4Ix4mehriAa3ysVwCcfbR9+w0ZOzND384j7P0kNXinTauCdl6xCEjdXptO1/OqUlL4wMe
2v8oM6UZtIiCWpySTa22ht3ahAQQ0SCIBtz5cDIGsoaH9KPCRUtv3X3EWXsIBB+u6SX7ljEUgk5W
zGyBXYKLcGRNzjaYhucfBEFqOhxZ7LfBjCbxfqnVwB7acZ4YxySPgCl2pSfKfZEbxVaVcf2YIrym
mANw02JutVr3YWr8YZsx0kUMWx6V6NB2YEldyCycXac5YoAkRTYXydkZ6IeAM7U7ZJwytKO0YUTF
EMcvwPIuHt5CG5giRKX0URasvxfdMzGBQ1nM6Z+OGftl8nu8QBmTICMhb8PIcKJk89+6ol9NqFLc
Kk0PrZN9K7NxjnJEEp4rWxw9stdT+Iybss70c2KR6tCkUf8wNtkxNdXEtbYqI0zxVZl2GaYDYDRU
a9kVxiKKnfbVsOPkcVpgTdIhrTwB9knBgnunFw4JPcXW8ctjoXV8nKbuNwUHfXzDyGbG4PoQODis
B/+56ZV3w2g3bJMlY3TiF3+6HCLpACcptJQiUsScT4wwxp3kisTwdc8hooVRZaYhBikjJ1VvKHmD
KWOZckePST490Ht9ZsasD3H64PgrltJkyUD22QAXxNH/imHB3ExWx6ZhVVZIvbWkjaHatiM2ZNNE
AYCRiw1b/QK4SQ8ew6cGi3Y24J1l2XBzbC+4aJLMJEUMp417sfOEsFNSM+8F9k9C6ctPF6nFs2sw
4uwGBAG5a79Kw+pCE5LLpi1WxKY7Fh8+Ex9qGKs7/HDLLMR9G5U2BPus/3alPAfGzDOyQmpNrhep
qZU8x2OhDizncUx1TnVfMnkp0kq9IQ5bXhbjb6697O3nBcIbIHavufuATX8mNRj8bwP1x/3nKyJk
/8uE0RD2hiZ84FF7JZ4P2dE4yjNDwOwNsxL04iovjoLIhrcOjCLbwyndZ04H91yU75PCbEyJYtJE
w4vLBLuVkon+BrNaceFbSuaYzIjYWZg3b9S/67zP3yrWlXcR0KTOZfE2+GzVdNSz1R95IA0eU/Ig
M15svmS7q19s6xQUrhlqbbhbQtabNxJid6hJ6ufKXM40uPLeti0qmyW9Kxitb9oYvhtrRD6iu/pt
Kg0+ISTbBqGYl1R4eIizu5UT1ev1Q3zyB3vGhUQynYRE86EJZTuQ3oioJHWdj9XpudFD3t1+/i1I
2dLg6cPFjJItjuRtStC7Zmg+PsaUjW8weepQSmLGANYXpFB1e9XKmah3h+WO5GHIDfFNlTA+0W7c
3QWAYBsswcswjnBM88R6HtzkT5Ubf5w4N14cg+1iF/Htm3n65XHkDEP3H4facjemH32UHb/bswn0
vj4nLLefl3wsw6ZZ9tRC8X1aUmsj+sY5zFXaHbQoHw2rsf5mPF0kE9BL2wo8ZXuRBuZ/zcQzr3Gf
Mt7U79HO3/zAL19aXf4eI2g7TAlLOWffIKtDoAbwWczKvI1s/zFXoOcZ/khVs03MnpZOO99s2Z/K
GQpNwbhygjUc8mM/1mVU/w6YJyC1V96nXvMSUSitN0tUXrRi7IrnP76v23MLPZblw10KlHEEw2h+
TFQ6TBpm+RKtyxiznXgMYEW+gXKtQg8f1fuYD38oIzk5WJSQ7MLGxWeEp2NOkwU8kgik97du099S
ZvKzEkbNhsla8I/FDo99rq1ApcXdy+l4CLfvbzyi+yO4HeOMaW4590PtoJ8u5ksBE7KJa3evI8dn
eVCTCVHp7CXPO2QZ6uLSSr9l9bXN+4rePK5/K6WuBpNgagziKrOaxjwu2uPE0v+PEYNftjooqjUG
HhY9s9o3I+9ARqA28K+puWtcl/B1utecodzLMg0PlkJuVJGBwGotbEd4Bwol60PUeMXB9pXmgGom
ZKERGIFloadPYP64Jsra0e76g50u7L8osD2P9idvCcwiLqp/tOlwLeQKQa/uyg3mo5v3T5YHp3fR
EIS7ePB+BZN9MZExxBtEqtvEKhKUAoa4TrWd7uhmLzjkotPoFWhJIoZuWdnDFsqRuiQyoPo2oyue
9K0oq+4v0pZdnw+PySJXpwkoA6sw3h2CXzbJ0wItSDW0uhTi/o3dX3/18jnaedT4X1nuhIlevD/T
OpDtfKN6rmZ0HjlDw43AYXnwm8V7NfrsG+qN9acz1XOGgOQ9G62Fu9UNTnnHkIR/6IcLx0EhlC5/
GPDASXBL+NTgLw2z+wY4UXFF6uY1SKvb7JLeazYQcxeZ7ahbj2rMfDaH7MfVwkHm9DOBt8uzXc/z
Sa8rliiAKsNwsPrIW8BTXr1tqfZumKx4mPNmX+Ioc24QrbD/G69mEaDOkMN4HIHos2XmeukRjNij
+MPDxz6MaUrKS14ae4X4+qTYuD6bIw0h5G/9p1V38uCOUjv+a6C1uxOG/0+y9GGKhDtBlUiV4edt
7VGh3ERkfbOdDkJj+rgQEXEXfmmcTRa7yNx4k40TVL5ti3z/T+3gEPOqZ8dOhjfYd8kxYUN4GNvR
e2vbitjETVxn3bGBeHqCGLMDa7Qezu419TjIplI8YbSODsCBxd0oUmfbg2d7NMryr44HCmqL+ziz
EdmIj0kzH4UbGx+ML+UV5gnxNAM/yBIXQtZrvBtpfXTLdEtAQ3BK7GCHSGViYFbtIM3eFURbsEwy
ZNz4O6o6l2stedexZZ2oJYpLkySgqORysLnCwj6BjD46iRH2cQrtoE6Ds906rOrER5qW3R7aH7Uj
9CYunMsiA4MDQjyb2iIWYgkHtG7HeoFKMw5yFQeNEWFyhT43Y0/ciu+9R267V+ua34hWAr9kcOuX
GSWxfXbH9VuDXwGBaWFet4MZ0oQqQl0QLwV+oAAiw5gYuV9zdu3qznG9A3TnHIvYe6YM63bOkExh
UKmGPkMj2w0SffbytWAtl2+rJg4SSKnGzLw+4WvvJeKRXUCAQUDunJq56i56ffn5VW+kq7e62IJZ
eCI+YkGxCMi2Gs0eWr+7nH9+7p9f/f/l5/c6SV/SSByGZf8rbwRt2DzQ+ZEZG5Rmtpc8TuusyS6z
672KzLZ3c1dUR8MM3tsCnRSDQACvTJ+NnC01ITzbYLSJ/XRRMViawsK36Mt9TA5iisWtDmLG5sC3
4fOi9Ky78Zq49q/SIzPd1RwsDijOYwpKH2eLYm3GsGdxlXONy0Wcekt9IRw9WvX0lA0BtGJvFEdM
xSXTJgB9bNsKTgMGVOO1XsOT///i6vwNsofTDDgj/Ka/t04J+tRVYCgJWFGTfJy4OCouDN+u1ZlE
Jmc3+vQpceZMl1FYFHH+PWFnvjVKoBF14k8MqeReTFW1Q0KVI2L8IlgX/Y6nSREsQYwhF7npprOo
a2hlpBqfGqDAlVU/Qo4cQ6ev0j2wADxFDZQxZwrcDTfyK0pTWGH4cdGTHjz0w1uPM1n5AnJh+6pr
r6K2FbemGwbwETMWSzGdZ8mbBleIsZZjl8WmS9JrMCTDqYxEcENziOm4kB9+pm9xH7ePUcdLzdx7
i5Jm2aeMMg/Cw+fhuIN9CGyCNWa0LxSwcxYacs3S6MbsULYZl7qxy8wYcY85kqeCwb3D/wu3aVvw
BOJwxYFcvcRRNDzFo/F7yjMMc0E/7rLO4v3yHkeFsS8nCjZFP0/FAvsAr0ZImoe1Cke2ucyN18QW
/5xCmGuLYW2ZSJM7C0L2JxEJ/v2xrGz70KfR64jmCjqtj9CctOqmIyQJ6U4ST9eMqVwnCuL0RAPj
xfD0GTqzhcc8IULZSKf6OqgFnOqK7atMVVHNMq9N8+rvqNH2jA6R3UE+sUGMo0NMwsaPgSQKFipU
ByGMlzjmBrEwzJQK5ZJt69BaVoVvBByjp7FUTglXap7VjgOeyZEXeTvhs7zB+8ZP1r2R62gewG2T
tQYBM678NXTYx3WO6JTkcZRPyI9IJCWUEGhi5yF9YVhFOlsEKXcaPWQKZdNvfXs1YpTmRyAnzhYr
uAsst+RjawEstcdhDk6Y55Snby2f7aYdwiWo7Qen9g+VFSyPmONR9PoBkPRSfQ2sQNlg4b8gwJWp
coE0p1xR1cwEjv6qQnJy6zNfKZNTw7qq08z30CdAcff24xC/R0y+kLXbJlVge3LtJrghlX70qzo7
LC+lHQlk9HBlmfFsHQcfu4WKbW+q4XXxSJTbaGoF7G9fhUuKVDlj9fViNMyQ/t08+hxtwjWFEf9C
IVbjXqjUS3QLHKd6kZivH7qiPQu8fNsMpSDH+hHtiQhVYlYnlxWJ6Vgr46IjVzVnE1C0wVmo/4iB
A6zmwIOygJBNGgZrR5tVd+ISudl/kcXmgBHZFnM5BE6CZHuLhBMUTAZrsODhZw2ZsUKtU9tm+206
j9D0BUNecWwzPgQgVRRSvFgzPEecZEXY2+N0GBeNVDZpjnouMAHqfq+UmAE6GZugO1ONOR+LyH7R
4OFbT9fbs0FRY7svsFpZyIrsueBHg5pous38B8TjrVTl0+wA9cYMP4Jn974Sa60pW8RvDLzSLUCJ
bQM+8aKYnBDENxOkkI0Xz7aXW+bTfvhp/l8Hzs929ReKeQUNs/3MwbajkyVrs4X/URn+gdHiePSQ
/9ckK5/jZbhZOht3Vey/MTW1b+aEuGdwfEAO2ML2lgc1rATmFEKkJnNDfFl9ZTxZJruhPl/Y9KYg
zr0Aor55DYrJDIHkwL3R2XztSvuvkFBKnL5YRWyw91CcEoDbR49EuU8nsuheYh5Qe3dEyUz9mm2j
Dq2YFUfDvvdX6GyQlufMNo61AcSfNS8w6EbV8GmSjLmMMrdIQesLzSIK1bI2rgkZ7aquTsPIzq4z
sg4nmphCtBHAPyfn7kYlNhaTFjKynmKD7ZbRICev0ozoppRJoCpsZip2/49iLPsdr0bvyXGzZzcu
3fMQm6vFoAjbKqs/vS+py+L3aKEPt9BggS8w7oLclASD66VMRbU3cTLDuCeKcaF5TJYpOyA5WNAd
oj8OZNHsi762Txzdocb8FVpMPK52ZHzmcS25lwJw6qjS02Tw3vrEaELRuUgYJ3gTudFOL1xXiuKi
Tt9IzjtRZdxmG4qmCHzk4bP4m6Mbx2NPpHpT9PdqoGvhDyiRqmMO7WVjy+jLt7FUdixS0C0Yhxi8
A6CDo0JwVXYpCR1OwurXYcoVj18movWDi5l3qSoXAVwfqnhenkwdnA0yBcFUzSm2Z9s708/psJ/q
F8SFyc5bK/FO6jeuzpPXmPK1mzoGYLK+2fUof3ML912e/Ca80N+1CzTQGCr/xutW3rBfzHs3R1tQ
QukZoovQJN6kPRfVNH34LdNtrVlXZcQN7eFTmuHUyU1Tu85OJIBybOLpwCqmEZzN+W7DWtz3VG7A
fBbnuYOwo5cx27VezxrSYOUc1GPoOYhap/7JGxd2ab7Gsj7mpDwXPdEl5HIbY6nPvtFDJSB87iDT
fjuii/jQyIxDjMcaa3T/Rm+GYdnP2LwDYyIGykZG4Mtnl17z6FCAdFCxOwdOIUJv8kZRY3cMujp3
jbQdQin9bjexsdmWcYodsFjMWy25b8gAk1gHBv9kB2569mJjhoMz6vfFZ6edEmk99z4Ogx52Sl3F
p4IMi01UugAvxukZKge6/KG9Z8rykRa2NHmdtg9d4v0rouELlPkTCDsidQeIR5V4BQOF0L1DY+s1
nAjLxFpANnvXW9S1rH/bLrplKeFZG42+ipRNTWxMTx2r5vMwSKRwQX5PvJjhZjCA5I2z9ymVzxm5
Q41NE1M5tN+O5aLs8CZKJ3zmXLEbrovmQv45/psK+nfeZ9V3iSCVbrZrKChoIU/+0jX7CYXF0TWY
ICEsIjoHdz0ndTAc9TQuhxGFN3F/4lhUi703yUnbklKO+yUT92Cm3mxY4TDAB2wfoMXHbwVK7nWJ
l/pXz+BmTMmMmebT3HFgw04B2InKeLdIfCxObp/9VPz2CYnNG0xzhUFeCTcnshnth40wvi2mlaj+
f+UFCEhnnXv7PIOdmEBaBAXzlvd8a3G2HxIp+1V1TALXAqSDFI1N2Q7Dng0YvNlVWR8VD5oCiaC6
VYldY8WatXspCyqXwDXisOgb7jN0ldj20OPF2iI9LWushxn6dTeSAMKkZ9nPlvdLIELaj5p0ksQf
D9Fc7v2ZFT/amXONv/rgMjppFsd6wKVrPQx+Kw4KNm6+yFcPAiNDzce6WJjdKfuzztBDd8KbX7CM
bTJ+PkPV+2bGCIvqPrJG/D/utFz5n4Np7RCzNsv4abpAHuNO/dEYgjmKFetXgi+qAjg7BBREfKlF
R7J8oy+gfYT001+EMUb7sivlBqA00ZWe9wdgq2t30XuDhJj0agunDRxpp1MqNFJcUZzm3nGi800d
csnnbrx1KEUPjWAAnXnThxvxaKDdpQmbrPLgyexfYLhfcTZ4T13cj1vgN/bGtWxYDNJML9pDatAF
rBp08YdcuVfkjzhMAouusYruhJzg6gaA5rPTWR0H7zECXcqWsTiybYeVSimzr9tbKWQM70cA1fDI
t0ustZSM2ldIBCmwfIJcyqRis2g2nzHL0hBSG1esgSNsktjZ28qtHwasYBu7MoBgeO1HuVgJatnh
jTlzdqMdmJ4C742BDmBh0zJvHZGw8JZN7ticLgmK3Y5B1GOni4KkJfeUeeTD0cCWW3P6VSP5vBeO
fafFgeAEpQrTNhZBO6hvuVoN01rXYSb57DJF2nEIJNMHXU+4jtLjL8Se1oa1abBxLCrpHrnb7pl8
hn9EELJnH5zQythJIMaIGOChFo+TmKePA5CFNdghd2EXxIiwhohpgsQP9lNsyqmtz2ZOcT+X8BBm
mFsgOtikDwztbiaqvV061/5v61+mnadEA8lGBDxTPRHWRUkyCrO59UtXnaifz7Y3YeR3HfBDiIme
8b5AzEx9fzfky9+EFHsWAcAWYBLhC3H8GbFH8wq+GYaC5SS/ajbNEZum7aItRult/xfl05fhlBE2
7DNR9c7jDEQJINC8n035Xx2J6AChHJUeyxgs9RLlzdW3kUbsbaxBl2wY3gNzpmR1ZkRNUAXdyiVA
S3jdo+eP3WPkfSFEYS4KAqke638EyWPFNXIypAD+FCrdNQjlvcG4A/h/6SnC+JSg6kqqqDkp0ovb
Pi1tZrBcQMZB4yYKjzhZRNwCzfl2NO3qmA7dufDVfCMyiqsyTvC+Og6Wwr8QwWdaG+Whv+wEcvB6
ZUhMsOeAkyATI0LexUwaQSpxl18NmnKCxVAtELSo0n45Vn2AKrE1n3KVvVvZWpWmLGsE/01tZX44
tQlWekODZOR83rLuIgVMLoi6TFTjzFVSBuawUf5arUnz0a8uwilLL9URmE8V0i15G4tPeD/GUCh+
4jNp4rwz0oDvCqjBAc8NohRI6Q4GcbvKn0XsdOgixHJEppqEnuf8Q+3c7lzb+VOxSt/k3fQVRUWN
kZlafTIx+iqXYWMknytAtyeMIRQwSypQU7MWd5cYk22jlmPrFLDMFiNEiIcYI1hCBBKIeNYSFEzy
fhEfEWb/zVLCWOxnunfQcH98lLVU0jmNYIk1kXKfhFBu6YZIA92bz4PC/cMkOD4vqDFF7+D4s+fn
OkaEZdRDsC+S8TuWyWFJ8ngf+BGaadL7ygzvK8myF7yuHFIyAFTZQ+YqJ0jtSrt3FwffgIJ6Q7yG
c2Io7IOD8OU+LmOXoTgwfGGN5qHX6UV2nr6YE8phu79qPGFzuuSnMXMBQle32sj/G1npYEaRyAu5
fxI0VSqrbzJjdtT05hwapXindoXoiSQxxBeCrSIpd8qCdpyD+T73hYtlTv6B8tLsYWsiKdPAv6do
wA5SkX0XvOFoZ4iDWWrXLHZ6kIJ2FcsVBhMoVk6+T6Vnh79MA4AHeQ4kwMdGaJeROps8b3d9BnFm
nrxfWbCOx6vpNlb0HqR2fdlm9dsJ+mqfdS2gxVFdsFZvbJ4f7O35cTDoMfQBK8coHhNgpuqjMY2v
1TABcZtRNKRQjg+qnha2B4cMXtspAFCycxCwYXUuMXaQ5Bvi4yOUtLq6Vp+guyGOEjHhasRVYTST
nugtSB+jnEw7HIUWeShbug4sMwtI+WnB4W8ay7R1BTwBV5KiiYAX3VS0MNUlH81xmvYWZebb7OmQ
IDfyl6XvHhtf/YMuVkGaBW3RtdmpnJpLgGHzpMYyvv68SC1/C8Lx9sb4AU8DaAtglS5aKKZbAvAs
X8iw89+RVXCmTYXaCSnuqfbSA/dcJnMMVBE5c6pY3lPAtM/tnJ/yZHlxUv5+qHZZM0giganM0y2U
2U2VNsa9CqqLU5IBa6BCqVYh2NOSfxHp+m/k7OLp/8ZFPWOfDDZtg302MrrfCmnPRZuVfV8897cu
yW1vCYOt1dcs432yQoJXAXLOcXMYhuFXsVZ9WaaRmbrGs8xmuMDuBH4BuSnEnAmFA4vVyvW9HZCM
LZi15DKWfMscW0hIZBm77U1iZjMT72lnRsrf2qbnbXsCsuL1M50FGY9spX45JuquGZWAJmkNvuU7
yT3mNlfmp2o8NuahacqziB4y3w6ILj+ljKHqXDMhyJbnhNHnVoriX54m/+Z2RV/myJfaRt5sHV3N
aXG+B50eauOcLv5IIcHTH1MTYMTAIzyPhPCAzCeNoQW1ehKgXRc4g2oQswwFR3bUxa0uZriDb/iN
vVc3jR8FdotsRGNoVRWXsUSs0Yku9MiGOegU9z7ot+WSk3AkdHxqWis7mAho68k0WCzFMWmLeOFn
C9/vdJtSB0oeTf7B0NOB7Onq5qed2vgVhJ+R5hpgu2TPO1aHcp6oceI0bGy5qprFlf0IETwOdESP
mYQqow00JXImBMknZAgwhRg4FMq6IEG+alkl1M8xo2bwHGV1irFveULme2XbzIAHD0V8lhensiaz
upjmNQUoSXjey/MUCQuribKYCoGP6mMkOR6nzCRQ582W6+zZF0x7rufH0q8/HSbP934cwbJ2xMc2
liF2cdu/TvmEbiELUItKKF+9aTAoWJg1tTC3Twi/3EcjJT3IQSWUtRaYzZxgVlVkl7QDx9vY9dUS
sJ6XnMqD4Rd7zzXDG0jisaYevhAxUexW3gYL/2kkNTr6zHNHnuBVSDAzRBnmr/lInRBN1Q22c0+i
ChpZ8LvpYax77IRaHpqxtJ49vz2OQ3GCr72EGaEYzPk20GryzQDpBj92eZrK+aHS5Ze0v1GHAwmd
GBIvOn2IE9KViCN67kqXG4vgrHTRrLeqniLZDjZ2YQGQNKbvBEdGhSH4gpToK+9FSE0En3gy2isl
/M5cHAy1Q/pu6eAflmGToll9IvPyt0weg7DqCEwUaXyeenrtAc947UrsnzPdj0Vsp5UO4w6+Pd+y
UMTCqJoFqzadPUig70FZxi3TORIrNEWOZd4pqDGJ2+3N75qjgJ6zE/GI6Hoa3l2WlJtWATPhnfVx
jlwISxNnxgPxjlAByhroAMVqYVK9S9o17IOwqD0DGrUM8OKDRZWD6R1kHF0ih3OgglW5I+rqqIuM
5I8q4l0hMRvPFoQYl4YYlJaZUGLrGo0eu8Z9LDzsFkvQ3fwswArfqoe++EuWhoLypSUVcl7dmpnV
NaWQ6VMRaxSLAT836hf3IlXEQtSPkRo58hYZw38qHawDwhX31osarTfMdxjNpB+3YdC2BCUQh7mP
fecz0NHFaJ+cqJ+vqZkeS6Q/V/ds2dLb4+QkZEV3PvMkObzAxD+JjvuoKn35iisl3UaVBahrPUWU
33C/kJQyQneDjSCS/aDPBofgla3pajvAQ2mCUPd5jGI6h6wEOWLYF43zH+xV+K9dPR4mHl2bZork
AevHLe+xF5aeCVfeYtI8dF+rzORhqlj9DpVH9Px41Yrv68RHqnYLwaSOCxgy025oQblEPFm9BHhH
0nwmjCS3EqjywFR0UzaU6Gp+QcDtHRKcwNshkcMDD7MQNE7/pFecXIJ14GDMCqW/N796CMHokdyw
8LO/Dta80AWXgrbLDd27gan/aTZYfCZIJJZg+pX6o7vFxImhQ38GOakY2nYm7lFrTSB5yNDHbzTm
l4iTYNsP+l22HNMwGvYFiY1novbCoMhoEuFg802xWxcM57gJX22ojTxNOv3ItPChMVvYmrZHQiz2
HDFcPOVhCjTnT8usX+TifhDimB7JuDRArdOYe1hFCXYm5CVATCSH/NTVgd5IAyINTyxiRhcKZyXQ
D3eD3E/eKY3KBRgICk6QeMzK7dE71RyKs4csmSFz9MhSk7GKHE34jCa5IyK/ENIx7MrW5U3gQfVI
bZ+E+DVYx6MfPE9DnRyHpDqj1bBgbuWsSGsWOXumI4zAGzU9VXNwYtlb7rQaib3H5uMJbl03w2fQ
FjaM87g++etXXpXK4zhmj6lkrVtR+5gRJvwhYE60GKD2Jk0mmvoMOD2Y1XHXlw4biKDwWhg4pQ5t
wpdGI9rXFVo+c/xP1ZZ/9nm8tPiaWFDHzA4mlwlZCbAVPzE+YOleIwd/YDpJc0VZw+q1/tpYyva2
Ozthii8Dhr2qzqnRzuhMwEQlsbkv6g7Zxs9aaaWPN2vB4iOmubnSPeWCmD3hIJexe8/aRGjGNmgn
kJSOaAthRTMjgcxQcCUT/FAFYZ3Nvww+ewZjnodZPHrugvgrM8l+FtLGckvXeOzGDmLTQDpRGeeP
Fs0c5pic8oKpMM9p83sZ8NFF5R/NRIhFRbScC0+O5+nzB9r9P6LOYzlyJFuiXwSzQCCgtqk1MylK
bWDFqmpoIAIa+Pp3krN4i6Fxemy6WEmIuNfdj+PqC3d2eOUxdV10/zZM0HRV4724LTcg9rhoj28K
86bVeO9AugbmC25PXXjvEqU4oNCdppXiOyVB3RYUMGxmRT9hVpk3ulvdFzZvxPnoKUZLZMLkFaXZ
8Xbp9gsAickfcGUOBAw5pj96BNlC6qTPeELwPyu9hfrp9JzN5wzxW9kOBZXsLY6Ob4ZTE3VPLOuD
HlRvPfioHWz3rqpzsxMWu11gIS1VZFo2qR2wiU27RzY+6yqK+b0uQwwdtl1d0J9Yp4ySlo7pubi3
v7OkXGAMHCl8/KEpiQl62h173j+YTNp30+FnxhThxB1WnoB9URSm1HVTpVVbC7owZIsMUL7MGJgE
UBkrM9MxaFkagbp1Nlmaf8AzVthnCooQUX7Z4SQE0tKWBELQeFDYW4+pjOOpEME7QWEOmxNWaZyL
DAFZeO6jctnHLrfZ1xc2s7cl8nFLMS7GLv3jXanGo2zP9FC0NZ6gZDAxOU3k7oxTx47b+M8S+meq
ekLoYmLfEqYdekzYy7NXwtqZOLXOk9awxAee731gJZc0GrmuQEASsSAVkSEHRPG5J1+8GilSrNvw
/vxPVSb/nqaydojnK3H0n9rP1Q3dYp/XrFoKv3A2tExhuoYjt7fHjOhq8GwTVk1/8nrRn0xaWgea
6uk8yPuzaX3yT8/vhJXwyJ6Wfo+czW3Eyx/j6i1YfOvs9grrNeeXIP+t/WrjOqI+iyRhSqLRyXG6
b0bghJsGem2KUF5mke6XcXrwlPuc2UVzvurTtxqBpqqbPW1TbKISsK4TytkaiEILwx8gweImLO0r
cQc/WV0bugRlK3nkgArko8MmZTEYRRCPsVO47GPJLO8b1TyU80wUxw+28AmECMDaNhUcK9uNCT01
lGUOoLU2WI4IRPkOSeqYxXuQ10d/jtFfIFckZSLBYDGMt0u96CdHsf3fcL7I/p4QAdj7Sy8OnY8K
XUb7IiH+PBDSOi6mOyI6ZC+TLd59svdnLKTtOi/ZUiIb4JvI/6YmAeWWIRNNshW3yi3epL/8oULM
3lpZYk5fX2gfIa4WdCM5izTZ2ooZRo0tQQ06JNYyJ7RuJlZZmgrh3u/PlBtICJw+RIJwYBvj6UPj
CbQWF8ZpDb3L8eCBzWz3eKPpCyjrZSeq8LNZcAhRXGa2dgLbPrQE52xA1jvJILAvtbeKyj44hpke
zqU93U3J7iKqh+rE+7KCHs53WVI3h4Eunq9er8CwyXclEc0xsZKz6eyd06nksFiYeZQV38F8DpvQ
2N+szrcu0MPnbeH1FLeV+T2mCmPT2MET/dIt66hth53P9IR0wUKnyS3Ovf8Z1zEH+okj3GjjW1wx
1VWeF66xyJX7xm45JbC62YxpdhXGr45eH7/IbqB6Is/szzhK5yOA9VP7/NdUtKQyBFebJosiTrG6
eVmo2XkZrrAHIiqVpl9x6tYn3bOfgp8FocPg8QVJkIiaamvXemvLYHjBOsOYVQzvvOQwumdmfM3R
GmG4Liwk9e8ktZtrb3KoA5T7rrQBccCLnt+Jbt9K9buxi3JHmAZyQuJ8NiLgSJ20hGh99nE1ljiY
MPX3Lo/fobWiVve00eYKaUs67S8lXR6aDYOc5VT/opYughG4/srqSKUX0iNzNowYGJ9b5TQZb7Py
Dl7YDIem4oYpCSvQNxtj1qFH8eoOWFXpbJjBnu5I5GTXQNWwlqk62dlz8ttqqDvOnnlnT88YH8Br
fLGV3CdgiXThcMxpN8wWigUGrBYspszJzT/rwmevXQ2wrkerXbMkgJzVd4+5djh399TppCwzgSe8
ZTOfLisbGAbVHD9iQVECKutAhOEmNK6rwalufvj3KYSse9W6kLUxS3wtsb/21xltFOtC2wr6Xlyf
vwjNRQfoRxP4VWSyKLvq5l1bDt9RnboryHEmfov6+HhKdpEdeeROyuTlK/JlFBb0LgUWUJY43yOl
P/qIP1hTWRSPxbzOFN4DnCTxaiwJqwRlDXG9I0wTGP891vkHvQTOsbXs5AVBL1xXohfknZjekGFp
8mV5DElIFedaxMt6bKKRZ/ZwIFjMajdE1Mb+SVdXTMlHz8rBX+jmVgUVqeV+DLzjYhvvrYVrspIx
ZF89q6sINfK48V+8QvTs0zvkcQd9ZvLGl0Kr6dj30385+OXM56zhKmc8yAkl3yW/QzaRqKJzjHC6
bSGWYn1ka2MGtV7AxF7T7j/aAcsTP8aByON4Qsb6MQ/PHXDym1Zu7TNyV834OcZMO37Q4XBIDXcO
w9k6DGQKLmQmUkrkbOuNimwvRak0mXrsb5bmjDcLJkiafO+7j0ZiyUkD9jyZO9aIrciZC7AVdnge
fVZnFJm7U8p5JTJUQ3huEnMksGun4dmNoApQiwMfL90sMm8dpZ9w71tEP6ZqgiNUSD/HuKLqfZS9
YePgqKMNgHmZ/BTY5BFDITHScSsq9b6YJDgHPg6u3I2uMZ/2SsqFHFTZf6QES1c6dVEwWTArNYuf
duLv4IX1Xd/+kjRQQxxL6r2wq0OQskP1+BdsTHVXz6K1cqT/2U16HB3zcHRb+ZtQsX23cLGVnJsO
kMPhgkz9C377rHSn2xRcgOpUq6bxt5GvaNnxnRt60aaXdvBDZOXPoMdIFo1OeAhjzIhLCOxBzXdP
uM5eA2vnkOSwVCdceyis5PcStx6dvczNOT3dYEFa+BWT3BQeRJMprLZJDCSKC3A6R2G8MW773Num
B52KJ7M1MjdoEAToHLaWNY/HaxtSNxBExb3lEHRIhv4NHz+vTD8GNisRwuvehaMQ5PG2gd54izgN
HYep/h0UAdAzOvp26fxnGgfrMMZ0NLB2In6cj/AcxX8ttOOkf7b4LSc74AmMbZhR1F8sKk/7fTPw
mLZ09dNH1N63bvHQlu9gdgDfrNyGikJsrqsI5w8VtBnQZNxcXFQEPb1276aJe+QGcVZmABVlq9fF
8ZbXEWw2QOnC4gpyCiRB2b04C6QIdBn7WQ3sXsXkHPM5/IT2Xh4sdAbLtb8jsyrwgXjIa0KJlhPL
j8YvH8tAnk/VGGkUotQ5q396neu+T71N5C3KYbs+iQ2UkoSI2GOGac6S1a8B+cctsmKT+MK/BmTr
4YhKtuwjJbq1u/cC4DcJFGIbtSB7/j3ElK9HI3G5NXiIYvQslmhIKh6cpm2Ty98zs9fBIck9EtHe
96Tp1tqQ3oOXjpXTVuQOwMc9qIZCRsz6aMMd6e0Cap4412F1XKFPDjy603s+e8kJVmxNMmHbOaRS
cW5w86VU/pHUR7vRZ+mO/pN/eosFjbs5cIxtMLdiZVr5WpDznv1aHPJSowYO+i31nt0xJVygYHmk
MR8WedjmKr3ypMs1AIX4CjTD3uDLx5dC8G/K7Y2V8NtUsPxXxosopwGhPSsrwymP4yuYSImgUqZF
sZadX8AfLeaj+QamrP6VsstrZuB2S7I8W9AKSBRGjAc9tdHanZfgHVup5mhH1A0QJ/2SZvk2sMHp
WBcP6VgzPbacZfHgAcWev2f+7OwdpCwCTmm2DT0fbzn92BbPcmhM5vdSk8bLW0WEfMnOEfQpErME
Uyhu3fahzauPEMAqAj/yNCXcKlFdnCSojxjAflqS2iUWzH9JKmPh8ZW3dmYV3Uaq1gXVpuuWTraD
Z1vyMZazYhaBZ2Z0skePogpdpc71megWXgsgyCeqQCkCw5GMf9c9KZhZ2PeocpZL55H8kSa6FPOn
K7hbggLvcm7htqQonFVC7/EYcrTYeklOLMZ2KcG0aw4hubfQsZLfwM/a1DIL/0LtjfuIOsJaZen+
mgYcAfkIJn4o2AkklLtsFEcYq0/r97mLKb3SMd9gnuhGekA10CeMWK8sb3nPq35YS4I/ASbLBB8t
HhxjbwUJsEdv4UKrwu/zIOtDDIZWNiU4qjz4meJFXdltbL0M8JHPMb9JnwX6phwU+vewZnIjiFhr
ZzcExNr7KmJMUUgwOJUeJCRugj64TWtKOgxDbJhw5sTF5mhTxIWLEjID5godVCtLb2SasBnvyTGn
lLdk/dts9KnTqb1pGK+3pohINVnBJ7SUNn6jFIcCrWg+U9n2j3eVv8lrJshm5sfXbXnI4pJ+sIBS
+UlPh4Cillrn/7JJ8bZxNywLI+T4BWT1lot13voi5jJIpbPFq9GsZFqSreE6STUUGzHLeofCu7dS
FVw4TvOjR5R04Q248nBGP/uLcH5J2s3ixqAejWwxdfuUhjI0avdDFikCYBJ872r7TfaqXwtNgmhM
6z1syZ0LugVVAeZRaDqWnQm9cbl3Z1bnCNWRJzDxmy6q92ICq+2yoECi/cjbDv4D/WmrMplQL7rX
srXCl36BBd2g2wljdr7NtE08PeUFTKYfUMQPuO5IYW5q79n4pFRXsd6RyY8Rp+NrorIfudcyweIw
8G0a+qAtn7xGUu05UUADFYtDPJzNDXlRGr+e8fn52fThdn10QCg+qjaFADBlJ2ugPhTAIjYI/qW+
D4eC7CNopqgAEjECKg7TZuuiQDa8tw9C+LcJjs0wl/fUCnHfa7znczNRMm9oLqFEZ98p9ybrcF80
Sf4rgKWWwO5d88QKGGqiPzXsoJVdAyG0CgcXPtNkiL3vqCJ+LXjf2Z8HEOds61Ar8CulvjVPMJWf
0HFDfHnZ5szoWgp1h5H0loCruWJ920b5gs0RcK7teNGhd6YPNTrcmMSPLjyNOFX4PmTgUr4BhMhX
OKPtC6WMQI+f5ZLJvLNry6fomshsqZv88vXFuIxlZmmZTjT2Hb/OrrPwt88e6IPw0z+5tC0qizXs
5gz45OIotDdK6Ia0HtYhv9m1W9X1Y7bDF+ZRKfv5I/SdM5xfUt/6Xz6D5x3njgLEEq9Gkb3JpCLe
UfgHsvzlG1hGbwVHZjzmpfOttJ12O2p6LLSLBJ7jNT8nnf/JLvaNsP07zt8GtRqqWTir/IJjUdDa
kTzQMKYNlkafUCNXWCQFwJXcJ7KU/az8tLq6PLMRMM9T4q8ar7I2poOFNkOvUcPF9uzqYXLJNgB3
g8ra6JGMRm+diqY7HTi/aYHgPeVOn2amBidkVRebXt2J59p3n99YF15U/y0AMgiq0n6d8z58Aauk
X5xqZzXZgowll4uF+Ai2cM3QnW/rxNP3OOeun+vtIHkVt7L9hV3NO4QMFyYaFNviDy/Mxcm2np2I
FAdrgGaz5txOcGdm/c9saiznKGffO1KuDdOqjS90IMd4TSY+C28igBTGyYYsxzEMnZ4xi9zzgLNn
E9s0GKUaVn8I5NKaeVwp6Ks8Y2H+pVSCq4H2yI6G2JX7zGFAag6g6b14soJrQw5p3djWvIU76R0q
NX1muETDKBXvWSOAdz9t+VVG8KUb+jXN7v4N9fQMLmqNwZebDBbegYPcPWpo6StHfhmwIjjMihJA
dTlxbHTT77nDX3okUx2Dr6Y6rPbflEnWgfYMty8EdvrL0jRERh8OlssWlUH08oWDqj0cB25Jg+uA
5wKpwtk1ECivnKmjPW1mr0XKP3LV8ijiPr0A2UsvasGZYTzCpbbWzbk0bAYdDTE7rEV0ccN02jZT
fNNDfBNuWq/TCP/xGKVP8CdgjLmkFdp1z9oe3bPDAQsyWwoeFlm26Ruqw6V/7zCvHiCE/1YkT+io
cJOtMjzSosz6h5oHjzvDMN7rZdrg2WPEls69jYZ/igpDEv9XmQj54XAk3Gtb3jwrZ8kyj3DjhAUn
4oWksiF726U7Fed/XQ7jR58Cn8UZAxScbwkV3atw6hi60shlog8exHl+hED1V3HCqR6TdpNStO3P
FR9o3//wOim23N4DErL3d+YU+lrSFNXl7FidKgyAODU4l0z5ChaAZ/zkTysvl+I2j3+M6PNH5VPj
2SMzUcvH6C1bd/kRBjlU6ljY19YXMJ/YIE6jeElqUzGWRBl+3yBaWyNSclLvqCL1T3bH1t8Ssj+S
s8VTOZKRjlE0PM/eF5gmsTQOV/QoOdG4S8uxQwG99HHF8rlPDhw07eD6RQDCn1hxQoqHDFt+HVyp
lVH7RbfiyAqoekkdJnIs26vFbvXOd+m5C8s+4dIbX73RenUMf2cbdZiVAVYjEHCEw5rnIrTcZ2W/
0cKejp255rxYd6UiB6qi6D6MAQTGjKEMXhnSvEzg7wtLnlI6In1HcaxLSPeomMKhhQk9o4JVsE/A
80zmGnktXhcLYPpoLMKLNt13wAa3MeraLSJeCW+o/m/yEJe/egUytVXwmYFHM07ECVZghylmlabB
TQpBhmRWLKjj7QjV4q3La+7Ac8QB75L39rS1M56ADiZjQkv4NabEGGhpI9aOWD1JQgliVruPeO4f
OOMfvN73ti5mgFXcu28BudYXxVP4LRc0WYyZ3kL84w4rTmRkhLa6U2v63VcaMZndD7vuMSRS+eRm
csNipbvwDGTYV629szFxHpF9NByazt11xjmUvv6W1lVyMiJ8m6mtP6dAurFEsbkEcwr0buIsy5cQ
oOK6Z0pmuyuuPRJQm4/wfmufOTdFohRsG8h8A+ROkj+NIbGXpOrF0bDOeeuWe4SQChc6mW+dOSsi
oc7By5M33wB/0RWlI4GGlj+FDdzs8G879Ix6ichf8/qHzVbolgMs2GO1XyUl7SxRDaM0nMb8TVHL
XbAn/2zckKhgh8nGcD5kt99dZVxbJ8fGD1cKcU2XjIgjprSNn/ndMRhdzjMsPDpeur6VFDQI/Z0A
DjAUNe05zer/LJFk5yAEVC5H59RTKFNgBNx7A0v60aPKqLVPaRRSHhk2PNIDYohqRm5p8JPsjCua
txl8EmgFTmlDw/OOtuCNpe2OgaXlXEb9nMyQ2BVmltj70fbgE2sgMeuqrdWadrYz/M3mdemfUWlT
yZNms7ajNUG0QfHazjk1nLbY1zmOO1MaOqwtCiCLKn4nk/061Vb50A7Fmeazbdmu8wain8lS5hUD
F+6PwAtpORqIqcxY1FRjvKtGR9nyIfgrQ4rz9LW8rIuA4WuiEjlzcPgIcJIymNKXIIwveKmOQ+/J
PUKpv1V1k2EMuza6dS7J2PK8e6rXBYkRjb6Z+VCjiLHmj5S/5Iad0N8YB9ymcKuPKirCsw/z78Gn
8I+x/WNaZghg+Uwn6/RkT+UC/CDt8n9KDPN7crw46sWAT9LKf3n4SaGYUQ0pwHPYeQ2ekQVzbmS3
W3zKugq80oAyLLzpufMqZdDeQiT6vsE5HwuKrBYf8SoAOxGYMDx9SQNf34VtqpBxQf6B41uOVDtZ
50qZgO5hfHj25J+AoMYnNf6B6gbZGc07FchCY5AMWx6hK7vwn6jpZM05YjoQARjOYnZeOzmYQzAH
I4wvG28b9oMm6MiSzj49otyQ5YzvcCT9PwkC0pMb7OglKUP80PFEi4adDpQHTuhXg0OGBi33jzUz
CVMfsRYRHzZMf7xlfrtcccBvx5BnK+oGSxC3TN+iNnxa9QEgfv3Xjl/sa/0ZCtz6NqvHffbMSrUz
ioVV4cRhOfjPinsgUNLdju14cGAaHxZeTPxxbKGA4q26mCbTUN0rLQ1+yEpcCH3g0NPhb6UQT2yA
fVk0fIwyoyZZJd/YpNb7s1tgKqI08G562IvR75K81l561i3GjoKTkHKwntavR2mN+U0Zbyca2smd
1j9aQQZqkXVj4hc00USjehAwscU4PPjEHUJxmwhi1EpjJj1yT6x938ITQfsglGYPs+5I8FWHgKTD
1YCR+YYzkid0QS2b3ZCyGBv+b7X/orWJjzxJyc0BjJJw2bYqXwKmNopMkU7JRXWtt68rAn3FE50J
2YhtdhvfSYfjgUl2Tj7AjbW7u0AJOrGgee9KIdelwESv6Ohb0Sr0zcAgWLdNFXFVY5asdHCwEfHS
vPuZaNTmxkJoUFpb5Azr8NItFRw6vgt2eGqTVe8ub3NshzthWafElDy2bTIZQV8OTxbbZgzHBEYd
ZcRgVSwrgvif/u1sWFhkb2+cApLHFMU+n4SmRsIDXGXauHqxOXOlPh1oMEcvcRaVp05Y3pEA+rCQ
IpydXZar16jkb1LVfs1SVPuvM/Ljq+aHV0Gj9wLHwgrp07lhSnT2oqw/wSLMJxO6am3NMO9SFhXn
PqNcz08kBw9DV1fYSIS+HBAQvEba5TLEe3vexPRwXcAkLc/DPoYK1X3OE9VhIrVufe0UP63c3fvY
mVcBFrFTYGr/Y8iYFUz4XmhLndsup2FvUrs5oK6yJkO+DsbgrQjrce9lrn9kuCcYYaJTXNj/0tzR
ByPSp20dukuzVO1dmoEev0SO6//nYH19xyN+n/hcdkjuP2oKXDjyjY/Q5vCXgmBc0gQoTSYMjyUq
Ir++TJ33sxrpWvLBXJ1M+x+7seiIgyA5t0G/YYNcELOKaWKT+K7wiICGMPYxpvrx6o2XIVmsTYkT
j5dnsgY9MtxojnGOrpf8jJ++sXCOgZV45LMzD7mrYxVwrm0/hClnYxa1BVji/p9nEMD6hTz0xJWS
8QDGnE85ZG+xqCbLwqQ3/QlrLztEkhRsGxbfoEedojKYduw4V76iEtAz0tm1MSYKQ3AVYtWnh7me
vaPL2N4RNJZ19SNnyH6dhpZGtKm7+dQlR88A+MJ7jZ5awvH0tevdoHAA+Hpi92jpO/moX7Oo50Pq
+T+Lye4OlmjJE44Drv0Rc1Dfhn9aXG83p1CgoZ5f+gbuTARcU9o+XCvcjIDgBnrjaF3jgCsw0GA3
cujf2TbzbM56o0MQom4PrgiUB5efpcnE2i5XdbAP5tA/NqDwLt3zSz/17iXtx1ORl8FRCrCHdvc0
cfqCp4LmHTeq5j8PjsrBA+TFbOpPBGGqf0EVdx+e9LMX6lDfsmFpP6hic++O1fAWcTQ9zV5x84By
HJt+mqiYcz6q6tmLMLnkIorufZJUrgKEKzG/WfGuqdfWRCFx36U/qjiOyNxwwDA91SytDL/3cGhM
yp4GxHBWdQevzn4l43wm+PUmM/tbljRyI6sCWFpCeFydHfKsxO/aj6CH28DvrGzgxg6du5nLBr7e
TYUU7E4Ku7sX/8rypQfVlBxhZry3A+EYKTnmx/F8Ldzxv1yTA3G66rPy9Q9qV8DIyOamGvK0A+HF
H1aGR0pGH/GC1MUx0MLIiXklBTi84sTnMArUD4KY+piG9sMpUVsyPkVef7Fax8+PawLfwqu5sF6E
zVTMKUt2cb21I5sFWzH+NSSVbMyqnArw7s9zcJ7b+bUoC7hjwLqa6jsX7l9jVW+23VDUjI1CR/8s
SAy7KDYPoEbOJWQw820i0L9ST6cn92k7aqm8RYH/wd3AAY3KhT7GCMHrn/EE/rG1XNuZbXi3UDLR
Z+WdieDsenWOe6Z9mjq6/2aKn1kpMwcPpqEsl76R/cyVBELRXF0obvsqsjEqVaCCg8HZcYunmzlu
l0M/SChVdC203uCe4nkrjB6ONVQeBd3eGuuIHXj1ix0dFl2JS6TiDWeX43v3fBLYHeCz4JyPhj18
w3Y7ZGJXbBlXFIn9ZNGkNlMLeIoOntdo7oaPInPCPU9C0iuacVF7NSvlKsKijm3REeyZKEyAM9kP
0Zb7McQEs64Vq1+IC0xYzFQhzI5ggSseE+WL/cKQYJlvZV7Gx7FKN0HM85g4O+fGUL47LX6FiR3L
0SV8W+PwIMqPaalsDIGd9laSg05dUfypyuYHLLI7b8/0kBVHOQ78THlIopybPWB3Cyn9hWo+slBb
TbfSfuAFeEyGGienODkUMR9U1AGjXMqerFa2Z9jKjwwiu0WUYl8Uzs8Kwhjum8G/Zmm0zeYgOGr8
uXqApmAv1O4FDtaCAZZRZqOSjpVnrftcQbjJmTUbCcy3yBDtoiZfmzpYyFjMeh1k5qGHgd1uqHah
0Te0YSg1xr8DWYDQ1qdi7/hym9t9cWDTE1Mtzaun76HlCYfqoNaEzZW+rZ+tqfXBxojHlQHevsqA
6yxtuCUsHp8x11fAZ7+fB6H9XVPZHxN2nZcU4/JLKsf2ZR6HY8tWrsuekI5lyE/LHN8VKKh4Lukc
UDymbLL4VNZR/9xz3weepo2q8g8YSVVY2K8+yUtpMdKVblmfCd55XMSYWAb4T+gYLQgq1pdp1+tH
P+xwBdKpNznyHiBo7Fk8cQ60LDx5GbQ40ECr7Jpi6XgFY7tOSXJuVBt465glx9kvM2cfjs2r8b/O
UzQwlZoTm+jrvVg6zQRIQYW3PCWdhVBRVRI+TbO3SiwJv34puEzt/KWPuPyWynvjG590DXjNuMb9
wtOV/5hd1r5E3tSd5kncyHnS0dxU/75ezdYSX0mcKuDZ/SUp3XBXR123Vvz5oZXMpwZRmhTqx0ys
Z2OYgnI5FCfuwpU/VSCz0wCLhYO7PWxJfbnaY1hywQU1T2+b6w4+UJJGbSIdLbz1iUMK2J3XDIjU
KleAT4B3Ezvvq/EOIGRXOdNw1NEhGCqfk8k8YsFJP6vRBWQ4o7Y+zOLpS1pRPsjGLMY5ZvEWjpxp
fKFzrzj3LNCl1D/zngo4g2OuKAjbYx+I0LH7V7zf1SsQAA5K9OvsgxDBves5mZHgrEdedqP14A8j
PT1BdfPJ1trPH52mT4qZbn6J97fLiNYkXPA79om/oVJBrXvasf2Uv0vfMLiGU7H1F9hBTcA01Ur7
LNycZXJkk6lC9aLYWTjnL/RE078HpEzmSkQnDEt6G+PqhJ06fhtQptiE9kBZ6b/FaB9eGqf2tiG/
uxIm0kFRIcS+FzjkZB+ToCA1O3ELe05xGgLI7qHu4JlNiMDCI7ky5/6vPsaDCUYZNrbSXB2uP586
3MHtGAUnqosV+5LjKMXFyeb2ZhnBNN+U7+wUUszBY3hKHVIlbYAo4Gm2U1yrYhqWnYeLEB4thjGN
BoADimytX0/7L/VhcQaiqsm460PxELataT/b2gMimaTEOKgJky6jbg6zz4FHZYU+YWnWmyABzqKx
p28ybYMWSDTZ22zZasOCrTThuaWY8ly2wFfwcTWXYpzmTeiFqw7+4TcWMZ+9UtVR4U1FxzN7oC63
sQPOklLjTPm1+VdG3XKV0AvWnovSm2eHomUb74nqlDv807pl1eM72Khq6X5GkrqrKOIvP3Rc4gMc
TTza3ZHtojr3KYv+JsLvp54eyy+35YgWzqUFnUyRIAqDkHDsGzL2tiHbFRD9kSn9jUWC7AO/Jdig
L1bsJ8h0TT1dKhSPsVqveoj0gKw5O8hlXy3WcuD697Ds5xO8Pl47NdXGijTWGfA/xmJbHWjPdLbt
AqPc6ZFBZqIu5Sbo2RvbxuBra45IuPMPDD27FucheW+OxokT1seUbolxCv90rGFfbZqZYSXAUhUm
ekYUGeQTK3hm1GvuaT+FhJ0POGbb/sWz3xdaVK8tbzxI9wNcCDwy1rO4G+sf5V4x8nTQBhdd43Od
03RVdKVE92doR2Xo3HJjkbBPK0Kc9ZPD8/UFAHnGCoZ1pGdTsROmM68i2WbrGBDs1gpxOXHopsOA
x/jWca0d7eLONTbryC9InDQhS2B7EKAlUCrljG2ZxtCHF5j4NU9jurbb8TPmMddSPPlCd5fPkZji
ZCvDRCNynvYqW3ZfXhH2bPJEo99xVCNkAaD9c+XZF4wYEktkNd3SepLHzs67E2wiHMIOWciFQfKQ
RukFmsFP5GkyQ8As4H5ROm2EELuZLfomoGKPMZsz91y6WIqn/ATDgoCjOVdtDK9hgNrnDvleKvEL
/5y1N0mVr8AggZdsnj2lTPLZunG5HiL5A9BYs+u1Y627MXpKVkP7Tu0LqseJ/8U6ZzYTNZvCCQIV
T2Wb0mfQ1WOwgVE3kbFo4hed/fICBUV76vlR/OD+9aVtyMLk7sNOy+6kiPRxLIF7OEJmSGfO2ElL
osPDqvUkJKBkWfJ/XyIOWMskbybH+1VlaFCpA2nUjN+bCDMcGUYOSZR7PEskpiqPL6Nnsaxz3ki6
G/woHa2LJVZdbgpyOtjNaMTVPQSPLxx2PYR/8KKeXI5fKyfgYpot3j0AGtUx0RimLBd4eT/Uf8Us
5mud9GyeFivawKU7lm3yWuFcYAmXFafOWxqMNV19iAK2vtgHsCk03wMWQvfyKQfz3Ie8QTJn1cTV
3fYIJTQVodtmZLlgnnmxjAnpOrmCParLFrRzZ1K6K4xmFC4PJFcS10NxHppTvihOomFmnRRHTzpQ
ifxjBWVsI0iWt2WD5Uzz5yTI4VSoJfgO/VWCePQKPBVSITi+z4kWl3ogXERUTZ4oEQGwFRCPm8vl
d2HXv0SDRQsZ/dKbJd5Ln50AKqG3dbzPzMpQ9Oq6w1OoJnSorVtzfE90PH8QutiFdss5sXGzLQNb
+/An8bOtuOggrFWXvpfmzatuqQeLzMqdB/Uz8XZud7KY9Q3OUyUmuQvs/p8tF39XlYCijTuDDWiz
V8i7dDkNVUxOnhmomOtfLthXzeT+rJyjgYxtlda0t9AqbW+BvC93pxlRO5foHrbYNrplJkMDaRFL
Tjl9sC6rtzy3VknFN7aK61eKEz+p1/YO+fSiltk7acFZHnj6CSM3Rd5JdPSS/ifc5L8Y/7o7h6q2
DnuG8L7a2U4Irfi5c5DEpDBgx0eYM8/GFPHD91jCgAo9iBHfJSNx+0snxcbUofleYTSyVkmKEwrI
gcQVc13YD1OrXjKalfb/cXQey40jWxD9IkTAmy0JeiNSvrVByMJ7oKqAr5+DWc7Em9dqESzcupl5
8jgy8m0mmVwd3UNiozUchXOXTVG7i6x5WHkkLfOSq1g97kCXyG2GNh42kZbuEpAOVCEsf9vCBAoy
Dzujkc99Dd167tqLYmgj8t4t/btiKU1Nk/f/Ja7AZgzUPHqMRkd79WWw19zIWzyAa70bop2/sHWi
TmG8KtoBIG2Th5lQuJJ0/weuU3+dsvfeGMaTKvm3UTo/FPQ7LmI5wLoAWajTK/3IZ7aHa8HLVkzJ
YZTW1W14EqliDHYSpzLu8QKQokWCINEU+bJCtfuZyq7/xVRdE7CCJtYTyw4fRLm4VH4lOBMLf9uN
rXmdpWFwPyruU0IJbm3Ef4XFfiXRTFhiznDrUxqgchGkN3vCIN/HCRK2mNKbY0RiF5egSWbTP7Rm
BEgao3lGnTjPdHvFOIM6XL4VeQ76G90ak6a7IVuDvGim8U5NLPvTrss2XtZTidf5N8+AljLlmffV
lHCM6H6DNYdxGR4Qexl2bWstTsx7XyYvxA8/ktJb8QgqHkp+gT5lbgfwEQOTdb7OAo0ai2VJMTeW
uDn4Dx1tL0hbsUfzm6+4HGhhwbwUsp71tzOnLzZz92wMPZULoj15vXMBpi+vlWQbOohDRP/JAm5l
0KEuG3c2NeA5UWVRYTiOuRSPNGzNs3boYIGkXEa3lqIAjpIC98JohMqKuF3bY7OzZfFJ2Q58zhFe
gd2tNWJDl9YNyovppcwgaX8wJkCIQLw+BKvUTcppB0IVe3TSKXPVDlCgwN+sgOnSgqJwNgYOWy2/
ouIYYjFL6sbaNLPNyK9X1onEqU5WuG1P3CJQuM1KPYr0BWzrUlMNt442iUNjgV6IrEStUxQp8Ob2
pvXTb+L6BMrJWyQJFXULj3OwU++pl6Bl2Hw4e8fBo2y2FEOppNQvbYCQ1jrvQ9AG+76b80M7sieF
5Xdu3sGvAOBNKD0yK++ViEZGr7RHuZtGHsPnFNzW2XEAzcmXRAyHHAWmomknR2G4jOkEjqjAh0uG
a75D28SYVbFn/f8fgwETr57AmKpz/bt20oiFuTHeJuPT1VrzBqP6t5CY/3VKBeDRQW5UOtCstJ4V
ZqV03JaDhf9ubvWLnEjQFdZVs/3qFOndDsvfQ9ml474feQbHBTvslK0L8LX/SUe6bFzW5XdJcAc4
ApVQwGwvaoTaBNVlee833xUQCoyQmymRA6vYt9Ew3Tsf6NL/QnmtH+SrVnXOE84N78FX84kkq2W0
5sPgIL2rRmv2vqRNfmiNI6VJfBEaynCRyd1tLiz2P9ZbMA3GS9YbyZV76zWb2d9Vk7eGFkYsq0UP
QYJquUdmzgkI6LpiP0LU0L0o1z+oPPXulN1EDxqarUq99kFV+NZsdSX60WLs7dhf1YDjy3zu96zN
lk6f2ccjUJ+5VHYOu9jZCrlzIOX1cBPpFjIBCW1jQ3zaCdNJ4qpdS6XPulFc3lh8DCH1B/6qQ145
/n+Fo5ciXmwb4ARLanrM6bEyFYQ35ZPOlNgQzLRVd6g3M+twC28yP1MW1+bid7APqWQ11pAYSBJr
vgxmOt6VXme3mS5KPHdkF6qVhwfh2jotnqKcpUde84HVbYL2j4klSZ5Fy0P0Pz2w8LE5Cyint85t
Q+IhzTVy2QoKfiO10PIbKJF9ObL3MrxJsZjsHmHnocGUrcaNYbgaOQk5HzxAyttyXTKgnCPSKnmu
Edaxda6GyVJQja2aTLj6LevhX9RI/WBPG3tK2z2ePgWKY9jEncVCaDL4jo2toOviYhgAoox5UQad
4xhH35Zjvht6hrmgvjdD9Gva5nNZttB0CqxcNVMjoz0OQ9aPutAeEW2vQ2due+rwVGJ81Xyrw6CT
37U+Fusizbmz7Xy2QXiPyquqyk2sa99zWkYrehmuqK7PA9nQjV8AY7Aj7Me6mb0M+ree6+do4O3e
aWyM2n4M0fsr4lrVUUPlQd42ou3QmE8FVNXZ8X+zOBp3F615zmkQWU8MykphvIxsfav35SGr8iet
ct56uAB8tzH8ciN9jbt5IE7lvaiGqiBV8uBWwKKyiYJUEeTumjn0a9TrnJ06rWsO/TRRBoZEtNSh
KpfG9gnpTKgM1FmWEsSb9M1YTi+0Dby2ST5tA0rZSU0ggxiun4eqLb3d5CzyrXiNap80S0+kNsmo
vFFk8jylfRUp3t2p0tZ+rf1Y0Pbw+pQLCeEn9kW5saUANCEDMPSjuSBXamyd7Y4V5a2pMGuPVvVv
7PsTMbi9cLUzTr5jhieRYGnxSDB456eeYu+UEJZNGNiGADk+EisU9mxLRyWhV899cQ4+Bz1IuBka
nYmddcodbhLdc40pgE7fiwfYfVXZNdEU7F5w+85sydk3cAsxwBjU0dKC5S6vlQFfzlBTcDhMFcE4
rkAY/daJzPaWaQcH88o6LwZy1HM95mKF+xyCVi9tDN+q3teezjGrum3by4+pSdnT4gsypX+jskER
t3GOti/8M+BO1x6PWsrtDQDzMfeTamsaEpy9yerNbTVjp1VesLc0ltp5NEMDMMsfl1KB0CvcJ5U4
eEfIPZZeupVucbJqjJUWZoNK4tUNRmZ8anOwjKzbavb2BE3v3lLK6dKFzcV2iTU59DpJe/JXdp7v
Iqf70xIdtiNAiiDj95pMvX2ucbHTc4ABmXs8i6fONLZ1D+9RGQV2qITLiA63Q+NCwB9qffAdgN4U
ZS0qV8kKTv+nzbwVqcTcWMqCbxAbJzpF6Jkrarp4E2Iift2Bm+MWCGnfIquqoYeMgXnLZyqa4/nB
jTPxJqcPluavttEXGzcjF+Elst606ZLrlI+trX3kKRk5CcI8QT1kUHZ+kgS1HUPMI6UF3AWbNt8U
mffpTEQLMgTn0WITxPvK36WYwbPiobZ1j4KzqWCXSrIBQ/2libs7S4BJQxVPelNbEQNjYU4YAHFk
ydo7T1VLCUU3PMVa8AWbPl/PgryE63DVw3IZwFxCd0x/p9o4aRjjWOeIZ+lNOM8xt9JufynjhLJN
anFw/QX+LoN2VVh/XdckG63wPn27fffhTqe2diLX/VBNHYsP/dWx28OYuLvIj3YBmv444DKRpiSm
X7F561/RdneV75/5gJ4voiwpOT00MWdzbJ0SyGagmbw3eFyHPHJeIxFRwgy5v92PHbMHFEgcHnlw
t8aGCLt4LFnVd3p8EPr4WSU2iIb5WaWEwkW9r5D7G+bxulN7Y4CM7zdnmy9zW04XfpI1SSWqeiYh
zkEvTrNXnEp6gKrqTW+LTTGivyRcV6m5+Tbrl5SfCuzGGyuYhzx1/8jyUdVwwv0Yo/nW31rV0xIw
uydT/7Xp7F7blEpCpwP171QBI2H91HgDj704jKILuwj7ZJXdXXwEmoj2aJ3rlEqTBg0LU8oX0uZD
IY2DbMtXErt+UPw4qf+v7eqHFpERY/sL+N37Yg+AuL3SW8Dokvwb6Z3oM5uMtyAbqpWx9YZ+V3n2
JTFxfKVL4t3NpnoN/hPqJa/Bzvf/v4hEovkxWuOlydJhq2nBNsGzcBrQozT7WAMpdjQY2V4vwBB4
3saRVrex+8Dc9VgBoW3YrWWFNtWzW7U0uIRs1vVTmoK4Etg0cenj+Mdnux2xKLKGgZAq2GyG2SQI
jE72e14b7XpMRrwIM772IOFkdUgCY36g4cmTlGZBWUDVYb3lkp6jhaVjAuFaJtd284tOBJV6ttpw
dvd1R+9ZUxA0EN0hMO2/ya2/bCNBHmrjH0tSVaqxhZpm1FXT7kkSzuMFrH44sF5oNG7EdcxtNtP6
p0ijkqoo34Q+3cte/hFOYvFSV9xonKVTZ2JzOzVEuPpHvl4I0UUEqGOcYHP7qGjYx65tPf+M4Bgu
2OrH0OzMx6hNSTG7Em0ptV5dpOupB/WLeG+xuWKnPbfnRidu1AXtMZ3UY2309kYQc0TNn4ow50dE
O8beMMEwMh31CG/6X6pRHi0xPLtBcGiQV1i2Wvsx0H7jeslzgDVnYUoUIeqzBewZqRXiLZgfi+yE
gxtFy/THvqBFz9cbDhNt/IwhHFO4heBk3R2hxKaoBTuphoC+bwE76UCwS5kY62hxu9QI6+Q41INW
AgZ3OC1RCYMfvcaSVkTyZOvNcxzjUHYX/KJAP8ix4aApOWyEKxrLB2oj9M6ArUXyfjVoPTEZEhbD
grRVNuvIoPIpkA+mD8gqL1as8rAsCoBogROwjLsWMdvPIcuptQde66DCgTVjsgBwgJhrWdFGIVN2
ZLoiUz2Tl7cYH5nz4wlXc9/RiiE1sXWbQcNMFW3yYfRCXknO6svI4Nbz1Xgb2/FTW9JOKbi0zh0v
dZm8JXF1KYP0yRTy3RW2vbaX1a1N2deKZ/8xcqiXSsf3yMFuCl/nszQyf4Up6eJkAkmZQOrQF19D
FP15heBq7X/YcLJXmb5UFlvlPgHl4g2ttu8M6qmw4wNSND/N3H4TpXUb58jfuUnBTZHnJ5bOZ54M
t5mqnNFk8gsqoPNo7Lx93WhlLIJXXv6VaGIrNnJ3Qs80nY7AJRnE+HGJaI6KQJsNHsFXXFwdosAg
c4s1iDJEiwjSKSoLn0e9YGIY4VnfAYrwaYZ2R4uGPmbutoj7Td3O67IgaRp4+tZkfbkeS6woc5KD
XOTvDBJvpIia/7hWebuevXk+Fx28L1JvQdulB5pN1UZZ1rGMx23tGskT6uRDQKEWcrpVLgTpGLxO
82foZ81Lmh29SLsU/t7Cej/zIF9TBxeRUd8su+X7mFih2WjMATpFhBNbWlFeaHQTh5a4tlPgjwIk
8pyVWrBTDocHARDWYtklMGdWWajvqymAfVYtdSlVGa+NSuvP7OJ5obI64yHL7rQAyg07/1BzIbba
GtspWwzxJk6qp2i23gYUuN2AIsJ7INjhOk62eGJQmbmwFAGIDku/pwqxemHno7ykWC1i+TK3WoN7
vwYgLMpj1RG3bhVjsYktInWZ87z85jmPUQOihAsV4EPWXKwgIzfYICD8FClL+s5Xv6OGPTcProFQ
l0XSOI1J9Bn3g7njysy7ZDN2OF0XZE3naixXmz9osKgTxYVU4M/Y529tYhysyuO9Mr2bNvTuwX9z
AuaHBMs6P/G0yXhlE2t4zwu2OMpy/hSBs7By0ztBh2M+pGjuDp3LMncvZqS/O4oc2Fxofz7onz3G
7Qcr13jg5/QtDRKSoIRTMz1/mIw7p1y7sB08mlnKMp9WGbkfKyt/XXv6bnXnl2Hjx5D6iXSvIap7
Z5ZXyvp8YpK0p07qpSkyuXZy7zuC/7xOzTswdw5v5Ex8WBmmtcgJ59F5bkdjn9q8TXGVgsKa4hOM
hKcpG+4NrC6i5iXHEHhwEQz52gAXvEmToxo9ba17nF8JUHhr0DesIskbFrI7EBveCMH214POCX65
a991l122F9MeyjZk47W4HrIp++f2PGOYfEmXRKMWut4Uioyt8MzbJU5JYM/oRxuBMZzdN1hSYURH
r5tnFpEu4irWCCJE8+or6KHJ+H4NLUkFW0fI76yeg5trQrhCKbzobKWJHtWEol33NOjdugePxOUB
q9RY1dyJe/u1GK8xJPCwp21o10E3Pfo9ZemdNj3qJrsJkKC6V93dBekzlyUYOY5cs/ppeHTX+mw+
zz2pJxsHvGT7C2ueyiriqUnsfUXuoi3K/rH1AAHIHIVA2EF3KK+epsUXPwkoqurukpzuXs0EqWyi
Sutx8uitt7E4GLG3po5lsQnIPZDTTYazpNP0Y2fo/zpD0HLZog9bgJh0MzhDn7j3blFvuWh8J1Xy
NGtcQ03H2/RLZ4R0+vRJE0zgLen9iOum53VQry3rMouAc8ruPiGHvGQGF815ZOyOIFSGtpL1Bers
aUjaWyqiF98czINtDtE61tGdu0L+Ki2gStSPkEkVM6tFJ7M3l7vc76oDcCzytiUBatWsSjsDhGzK
bhPxwmu10XsMJhJIbepsKrf4rOvcOeW6UutgHkKaG2H/uQX/SxDm2WAmLzoVpD5sl7VUg4Yc0+nL
p6Mfq/FHW5o5okWyJlFGgwVoqvexGjIOq+SzaPnojIHHfe62Ii3Nu6Rla+pM7WH6jv+/mFIbW9PF
VGbZH/Xh1dayfePUGtoTjK5+l1sjxNYoAtXSkIbWFIGDKVEHrZZMvGXKGAIpX3XaGbTnVTKkhFM9
kZ0usLuPU96GHI7b0XXKfe8ObUiR8Zxz5PUOZycnUY2bK4PVBKENm0dz7lKXE7BszkAQcTG5unmk
+uFF8PpcmVr2200IDtw3cXpS/Tirg11dNT3Oj0paD+aY9/ckmAr61prxwFWu0Di/YlPKjXGL08rf
J2nzxHX+1xJO/aivi7b3EUEqbVfk4CfxCoG3meNDyWr77NjjXeevcMUk9kIF8+vkNp+s+KYtZQEH
EZtXdHI0wVodE1s8xhSB7OxkEY4DBiSzbLBeF0gCidXzvAiy5a6pfVDE0G1Sv/6d5osxsxrAu8Nq
xQEc3pxlwXsZRBs8LqTvAIkIEAC0EQOPX4xhZMfYjRhgX0gKpiqxLjIKCNfP1FUp3myrtuA2rDXj
1U/FvGlzBxR3fyhTwwj1bmVpC/w8YLqUiskhyGC0DA2hFTdZrFPaOi4IrsrFASwYmLa6DGlBA5ll
8+7DPuSGjYuFi+93G8YmrhanBPAyuZc6G6isB26ySmwQ4A2BApl3+UPhJ8yskbdJFJeBcYLMnyZz
EXIBGJN0W6CWF60wlloFCBY6B2idbUall1wJ2PD79giTOo7p2B5xsTUkj3e13v4lzpABBZffnq+d
S4uepFjHKJ7haRmH4dxUVhH6rfWtMwIAzu+uhZ5tGCyW3FD2PmkUw9PdhUsL4ynxkXHX9P4Fy+HT
qB6yiSQfyOiNxk4T6rBlwNGk0IKd/iSerFTfBFTBnZdaAxTFU+JxHMqpY/ZIr1CcnZNjMRf18dGQ
MSMz7svegk7gEXRMs2zYtI3db/3xsx/AsVqt+k4EaYIZ9+GgTBD8A0tvXjp9UhKYNE8ugI+1xHYA
VXb8hFbJOELV+TapHljCt4DjqolWE/w2+YTuIfP0XY4ZYRhn/pw4w3NnhhbkFbdOgo0BEfee+DC1
wd6xbPMn5mIoeFxYUrRi92x7XEhz3NVbrBR7aTfaDlde3vHFSdP5XxbjdwbMKnm/ulSx4IVBMuid
Hbis79kxrmheK+gz9bH0g4u9lLS4HfsjQ850ioz6khzLnKtXoH66BR2WWGUpEmni49iX5srqGQ2h
1Shqttn1WZLrUxLIkyyyLzYXP141QRqWuIz8XH9yYugEAPvYzAXD85jTQl4gIxUlpEFA/kBVoXAB
QF9IfJX9hEXwOXEDBYc4wBme9A8kJbetmxkP5vwvyqduJyJcchp5S5CS0D48e1uBVfjf315v4hiK
JYc8IuPBtONn5UsipwBtSuGpHd+GFSQKNKWCkhKSi8M6k+QyOwdjJxmNM8abtecLunDgZYE8ujus
J880Xr4InHarNinuQE2NS5KKm+hRlbnKzAnvxqDgwoSo42UDuI8axwwK88rQDDdUVQVDIU9I4o7w
C0Q58LHReWUPac0NO3jRSo7C2s7fOH6p0Sbrvm9KNmiB862gFVHhkJmEnrQBugadh9zQp0CC0ulX
dfPEmVjDkwd0t2JRsIoJT2GLXjU9gcJOzu9+737O7sREr0FXScHxxhnMzsF1x7uNkcTMeW3JOifH
zAKkof2F1aRVbLicRnSsYX1ZXs7+sA1mhTMt4Z+01NnlQNJoM4G/KZ0upa4qlmHppoQW8CxEkRew
1oPM72WRdirt+SnpozqM9f6eSiKQDugmLuK8lh2/yvfEj7clYZs4MrncFv5vT/3UyvXAecgeYltQ
Gqy5mhJ+oWRCYvwvT+qW4p4K/YAlv5vN/6pZgiixeLKxgkCDa5x/bubKfXbOOWRZx5fOpkthgzak
Ng4Nsaww5xqwNYn2eFAinDg4JY4AFKsbmBYrPiduGVEHAbMFJLxWg9fsvebZzst3s4zZAZhsSD3H
ftVJ1W4N800v8+iS07yeHTTX4fvY2jvPBtZQWzEiGC2pKSGrrZ4EOy+Hk+6N6TW2eOezhyDgUP/T
Ve8fsoWQ3avgYZ4qGj7hxJYtOgnNtqFRIdAPRRZameDzbMCn8JLCuz2wz/RLJFaOGuvakJvCWYC5
o2mdMAn6N52AyoqyFgI1WNWEBYHAVWg1gWXv5f1/GFzVLO02TUdg5UDfHzrmk0vp+GauBLdJp3ih
8tJfvXIceGzxYNplkpk2r2kiups5jOo2aY6lgofXepLnAcJn23dEVGm9pRQBWSfrbsT4r8zUZ8UA
feitDx1GS1hy9woXrhJgUgSDUacEvHT+hMXtVdcxzaQpk29HTN8ykg/ZgxVBOAEj0P9kKVK/Y7YQ
ckbSVtmHLI1d4s4TUYl4CEeDSddflnAORXmNnIky9ZI9aBBs9CJ5N5q78IKtBYa2rQbCZlOT3/oa
q6nf3UodpcEaQo38tA4wIVSuPgE+oNWsw9oUwyma45FrwwLo9DJuUKxhcE2EFNxT0yfK78AjcTz4
P0NUBmtuou9z45P7Jz4aOhCimKeCtQjKhjkkD4sBblctsDenC8DNigb+DPMzxyWNaN1dOeYgbdTi
OZ8xLZCdsBmKaFO1BLeBcqyOBT80S0GcpUL0QESNieAUecSiNo4+yXHUB/bHueP/JRCRcEDxf2yZ
xGgEUmk80GmRaclD49QCYwIPTyc4DjAGxyv097O+lHZwuD9MVWETyyde4jCg7EQgaHcsZ3BjafVN
beiLWw0Xj9zzGtMYCYQ6gf891sOmKfvdhFBtuAs72Eo+4TvaD2JsD7o3DPtBm1mm0+xQEJILBxMk
sPTybKuJYTxGcrjODe/fGGH0fei9Nyl++8IOyKxlpyru7W3qYTzWUobxeFYucK3sZfLvtDqcCDrI
w6jzjZZJ9pG+9xJPx8AUrMmel2OmoA7ZkkvqSAQkecHxdrDMLiHz7E9nMYaSqqxJQUwYFhUIFkHV
MG/w1xVkgKDidzZgbrISp8rtbrS/sJWaFhdM6rJ39tqXvOadmQpvPksDkDgzgrmcasbRVlGzNhrM
zngLUIBiFWY4X9dct2/6IKYFhWys4ZcA6+7Mf/XwxggaihgQoIK+DtOwNmZSDuIamOYZDsR48loF
Y9vXg7DysFXpdkY7KDu7o/A+jYqBMotINjTGQtWZ5vd6BFeE1S/FKOa0m0qrnwVIqNBQRHCkY7zb
E56uXBJnTLRDllV9aLQs+DrwnPPYxruhzw/6IgKzgQq2gaPOykyOo0JkU0V10wWoZKKN9zw2jxMB
IKdhCWmZl46ASBgAzFtSmdHdnnAE9ATienimhwTmtS1aJuIIeFseHdqeWqTehvBCxxsWQbz3g888
RywU4EvC133QSmom0N/W5ZCMa1vOtF1BmRkz4FQJ8B/QhRgb8T5gVaLLco5KGl6ztQfx9Vmv8uA5
RaNOA94wDj4hKvPsD0Vf6saX7SfZ4yWBDNSLG5GzsT11axcTITvNIaQznaZsfCcbwIVZWLEXv9kd
/Qul+2rxrjuMOTBxy0/D0llYBV721zIQQYqudwg3NL9FNkStctgMambeZTIKnGo3BB0S1WK8bSqY
L1QpxC42pZQlqNaqz1g47gIX4gUwkCiYyuo9bpS3dagx5v51Qim/ziboslnvMH/03aGID2BIiBF9
xDxw/jIHWJLPfDapO+ElzDCrczx69cKoYKmXE3Q3kEl49LpTZ/I8WAlPr9JSKHXJmXMGncX7pRti
Z86VxaZzxIBRGPRH6QwxzsAiQ3YVzjL/aYzpvciwUAJ4GUKrYHO4fOtqTQHi8NonMn73NKrbjUVf
zTpqNvVIpxj17KROjeGr0NnOSDmOTAQFDTcxbG6qr417UuAhVOYrCgZFdg6eg4hula42+73X84bp
gPgKwCS7KLH+9HLGGii4klK0pYaBG4dLrNRCdw4wVNElBWAP1DEO9pK9XeWae+GNF/zw+KPp2QsZ
yRqSO4IS+4Gu9jj1iwX6j3/BZf6SUwV8kTMQNM6jSeHAvSKyBUBUrnuXuQyw/77PLHtJuVKhHg83
J7HJoREesZwHoZXiwonLFMiU1zQuOnztAx+inaKkw/g+a4j9eroPzEgLDRasXjC2+7JAUdeiTYMd
JGxhkKzhF6B0GYvTBOqCWTNIw8ALCodbq8lv0LezW4IQF5ktRXsDKW/iG0DNTbn3Td/cKt87dS/k
/qq9jOWr25jotVCuE6ShoLPXncvD6PjsghJn6yAyQwJf5lyfc8IhOIPFiIUTLyIhg82U6+gr/IgJ
mfu4l2grah7412D7lYxWZlO2YU8+f+07Ll9iRXBC67rD4GM5cRhGwrTkvmixfWZP0+yscnLAPHLP
zDRW6v7AMJ1mhN/1gFCuPr7KCBd9P8/pxhop+aLsIUTdo/ZlbMROeUazcTVmxsZVX3aeGuFs433h
J6Srz5SsY4nHOXaJzwKxfpqy5xwuOb/kCey0F22dgNAwL4mQYhKi5jGhK/4oMpDrISXmNptLrMTI
XIIWRUikEs0wgqLSJN2hMhI23VnBQhcE7brtMn/X2zRU9QY4bWWOT8pJ26Mcic31NjwJRiEqw+ib
VVNdhKIqPogsv7GZAUQogkttQvEm/ccCu/6wvP6sD7CRR5jalM8hQrHPBORmEQ2SQ3nqbaROFrWA
dgeiK9gkUb9fO6eZ+ODZaGsYbOjUxnyal02ITcRkWkW85a0ihPk9JS63aVzYK+GJvx6v/nq2y3WB
0f5hIrzMDhIjQbJ4UfTCPDjVr2I1ueHUnDcc9sGmjA0A3SVwKFq11r63eFxKmja4aVOx1R/cYsYA
4OUtoJ2YNFOOI8rqk++ECDgMvYCuB8iQrYN/o8AquZolGk2HDy2firstNHkQji23tLmOHGNjS/FP
zfWwFEfP1veZVw9o4QKEN+gMbs43C4v7Kbfw4tQ+0wxvyrXJGmghdT60Nq98ursedT0v9sqiBDrv
xA1TDEdEprNJyIiDd85noeDzMFdugHZ+B4b9Y0YVA0rJOlTaWohR5qPQsXjgBsEyGs4mGTau2bSn
9VYJMR6VHrj4cJxjyOVgOuMQJvyTzrvBat3+yPoH0gKopA1VvSV5nYtdO/lmpMpoNZGTD1zTwtU9
k5zzsLFFlGDVg1bs2NY0+l8xMsZNqSp2yVjEq+qXG4D7qehTnUsLQbYSV9797OQHxXqh4ssv7QPd
H3WoIRocauT7zCev1tSk7Vrgi8Fw0AN3KQPYURZQks3W2S0Z2QOIfSpD+W/UAHwkzrDJ8m561WKm
Qfa+NY+3Idtr01V/zsRIokGRgdM833BKEE9ka4uYOocgOa/UdzBVCmdaa44NHbLAg4TfZA1OBNm7
87bYoxRu5+QGHuKgNUOxzglN7TG0xKs2RyXMFuqpplP13Hg/AW6gME1j9Eqtu840QLJz9RVdyeQ6
uXAVQKdDn/polU5HqHJY5hKOpOQI7I33BtLqzm+K1xYOyIHbBJ4gAHJbxtH3hA4Mcr4j4OOJ2vTC
YpWBefLB0NyaLBLYH+KZ8CrHzYhOSXXSodT9+YtKodysTlXyvtyP73r3zHKJOpweLdotDMTYoMAx
MbYbrjHgL9ht9d6RiUesR6/v17Qwm8QQ83eeNDaYPTuLwqh+rdqutoM+fFIHA0wwII+jxm6f9s7b
NI1c1ALhrPyJpFxJD4Ekc8CqHdRPljW4fPJTrAGTg8VRnGRPBNY2mm1tEysXPTJBn2vrfpgmwH/d
lj0chxXo5Q3rmpBLok1gbmk9ZUK1XB6XFg47Dbngw0RnyU3Bx2VhRGP6rV/B6PqrxmMvuZzs+97m
gj9nFj5EPDvoCmooYPvq04J4oza3E+W1UU69kb9e5d0cjCy3mhutoS7Ok2OmJhxxxXk+lES4UGhl
Vq2lB3wy9hK0oBQAIt3w4WCYBC593huRi+SSpXTMOgSTAkt0J092T8q29L1UhPGY1VkkjOyp0ujV
DIxvI3eyK5I5a2/psTKlDQa11K7PPdDGyTL62+TumhprhW3zEirMnSy6xyaluzRteQj92viyW5nu
xjTBzFF9CfBhW6aTQ7Nc31RPp3BLFxnvUpH+Kz1OGBv+GCmaiG4r/IddzH6p0u+Tl0AgRCXO4Zdd
p6l4nYAgLKKK3PjV/A9wa/kwBMBjRfUQq2a4ddjPj61B90xDLXFX93gm5Vxd5lId9KoDnt7H+Y0W
h/cZa8ozHcowpHjSd6nXkAwmCL8y9WhVxr1/cuqCRp2cbosx1Zl1h6jANabt51xCssSYtCZqUu1M
vXdOLqERvtv56B3qYDGS5mi6o2u8zVlJa0P/UHe8BswZUF/h1rvOzPP1pPgcg1Keh9SdTrlp79LS
vfVtbNzqBUtAdtbhOFuRBa/wtkJENUzvaY69alUkXvAwVg6K6vST+VgHMpNaYZ9GwySGFQwRMKN/
+sty0FOrKDYOwsbrTlHIXBvVQZeESMiA4EalcsiVT5CHlt8YHxeNSv9sXduawxifrbgBWkE+ORAe
gOLFUuVC7M7d4c5L1YYa1xG4a7QvpNO91Fu6L1kLYu+wOQvLB1wlTM8Anmw1HDrHju+qF+Va8sbp
wMiw5gPL/x9h59HcOK9t0V/EKoJgnCoHS85u2xOWU5MECeb869+iv1v3vjB4g3Z1K9huiQJwztl7
7QxStKUVldQsH/rYbvc93V2PEhchH+r80d8z9n4EViTJohrcxzgnOLA3CKpst41lTrvINVtm0Seb
zei28RfdKFJd4fV3tPowQKbuNVjQe7kBeZtTHC/nOZLO3ZSTZOySisOZLDrQXMXRaNNUoHZagMpi
5Xe2hYo0TFdTtAADTc7v7Wh+oJIrUVEx33SHzL76Sv7EysR8FtgIpzR0LM4NZjrfEXDe7HAafSAV
AybiWB8AutfsyN3NzP8ArPO00sVAM4/2I+f/Ep2jMuQBTCFZ25pSyze0sZpnS2zn4IaDKhAe3Amn
yZNoekKuisq7oFjw1wRlILhxxSk0wREW6jYchHFZ+kk+OY8MEDCpr5JwbO4ne0ZV67p4XttHz2vl
OadZvnbsa2gDXnOIqsU4DDcnmUgjmGkX4xT+dCZ0UGNwsgGEnAaFwYHc1GuTYi+mlTKaYjrQMd5E
qfOnb6p2D7jpVDJmtyFlUUdWO9m3DKsavZmz5JsxUoNnMk8vXmG85Im4tclPOUZg9DhkkgoRhbvA
1ePFM2ey1sBUbviNyfbQ0WtdBLQygIKSlfydQkTc5EPPwMZWnCPHHyMELN7MRIiz2exgkjCjLLDs
gLForXRxvZS3Fq46V3owglSerRWDHT0D9RvJXMY3QTZJgIWrqaW/61r7sTL1lpxRvlPVMUkkULaK
m8s0lk8+1HDI0DP1DLDwIZSQNQUgigaFwBr1T5vVxGKbLlv11EFvi/NnyzT8U5eSh1wEb93SZ5sG
REoT3SQznOikp9JmLG9eMF6HZNB27+O0zPHAMGpRXUdX3Vt526yp6vZBTk0Ef+62kn52CEkaMb24
P+m0xF4jkKTSZ9+KuLyBbFaeGMFyfiMiOrA51kX1yQ4lH9zUQwIEHRUzwUa4sU28FRJZcsvx7Jd7
UTR75AnWY35jir6+MRAGaT+6r3vzxS8ITAxLj3w6ilofyPwG4HO4yfrhm6xBb8sOeIta5kNZpIj7
dEVPQSk/HBsYV+01P/Do5SlfVFAQauSh5IQ8lfLEzO4jZJaNsGcMVjCIn6Mxkxf4I8g0h3iXjTW6
Kd29yYh3OnbmO+gJ9DkElyxtAO/efIiItbshcuMmBadBYDKiKukf56I5UGktKhTG8z2Zw5iMtxjj
6PkrHe1LmsB0LMKrdqVzcLrSh6a++EOGb7yKHM5KOGvWH01MB+29joc0xtVgtMjMjP5Qn1XXyeju
brooPnBYmN9LtvhV3QyPlBDU6YQ0EEBR0IIUfKh0Hh/Jrok2gXadVV3Eek9BqlZdT6s8Q1Vv45K1
KDcYw0aOuA9oKmJpKfcJdolV1XfDjthVFN5TUzC156rzAjkcPWwMVNfC2ZSz8UY8ACOhlLrGr215
yKbkCDyzOjQyzskxpRmUp1+E24TnDBttG03jJmCDlUbT3S1yy879ouQz1tKeX13hfggWGa3iZxtj
dwNY5BTE/VUa8lX4XDBVh84efQ9hgnC9aVDhD2pMeVOjIwL1YezjliqgqL+wt6E9MdN+G5ScEEYC
HdA//kQTupqiBkcQygxN9jIpAzHkomosLz1xONvUpXYZa9rGLUNC3fafJH49cCJ+apvE20YGHvwh
xHpeNhw6/ZQYcRb5bits8T20c3SaLP0edeqx7CKQyqZzY9kUk1A5/pSSKIiBZLe24H8O2R5PPC6c
k53hoOO63sGLeotyGK9JiTVHA+uYMVDtVW8w9hBMurBAwAjs8baxqibkEcjbgDwM0wnezIn8dnwq
W4a99OVayEIOrAksQ+2paOtD5dTDJRmBxGEzGjeQEJTgfnLTvwDUE8XjPYlu+kBzYFIM4Hwq/Qxy
UL8alXKvk2/e8znyd2jlzr6IulXbceHbLoAQPx3Oeiq/agl6H7F/oKNqE7v0eudkafAH1UPYN+rG
sx2yiEy4RBQkoffD2AjzxCjN5SC2iQGRATnoX9n6QVMZvDtSeRRs8VeCnJPTQvkd91pxCQBVWFhd
ZQRnlmgafPM4eTDN6EvcYRMNXoyA0BED8dMiwd9gzfjK1gFdsJuiZcMZO1AHUOzAYo9NvNcxbCpl
GgTiZR44OgVWWkdXXn7ss0O3daaOVS8wb0YfxFzT8lmwMC6WOjlGHs3Lig5VLqcfEfHNILvsKD+j
gymB+JqlUyFrn3HcxSmDeb/6IB2UeWrd6DsrHLDF9PJCPua5FjR6A6d4CmI0H7ngsuxtReU37hkS
PYMXHk9BRvKJmYjXub3FSVXv9Mj8ITXYe+J4YthjU+D3CXoU3lwRL1MMBr/j6M0rbCZyDXP6OLSA
OPsB64rtmztcJHpneE2HENCkAQOof+/OMamKVnFRvhz2tpXeA+9DG+0lTFyIfWGSwz7XWfPVKRk7
6orWkJ0naHgGWq8Se6YnkmPmMfqrTc7kWQsonF423eoKd0LWL1c1LoB178f4aoyeRTgrmey0BVOm
sTvy6r1lqWPe1rNg56JJheCjI83jPabAPhtulGCFtvq1E7+kOZyEOvEHCLvUh2MB+A6WRVhTmGqP
6MUCV1HMGTtOkvK2p6CppgxYfYjs0ZhRx7At2Wl8AF5VIGKxM0jZEJEM2oNNbbCUW0AFK998hqeJ
m2HUhwox/Slx/pI92b0EzObofzmk95aoHoiQ2tfyyfaYTmjWzBXZrVuZYp5s7WAmU8c5tcXjUMB2
GTnyD0CGUCMjUZ8KajsUSXLnkcFwqnUDZm9pP9Ro5EKG5KHNSZlSaKtKySw6D7CM0GqN/OSvbEt1
o6wj62G2Kcxx25Ody/k5O9g6PRokF2+7CWvKAk/twW7TxQnfJvtMoi44GmzaGyLLnpDS3XeYA0Bz
dH98NeVX7DX1KkbvujWGEuvZZF26+G3sFgFqhJkfveaDPw+AIbDk/mFiQ+pHsIM1EEALaUa+2Hdd
byz8kwywCIeghMy37ViSiMoL1NJgoTlpzfo6zTBSHVpw2B9IA2NJXWuWy1UAY5IDXvaq23lfzeP7
IiKiz1w+qKS4yNqsdhnRunSw1Gr0X63MRP1ERenWbvLYT8ZPypyxL1W6d0it2YXKI+5iaI9TABN+
GhJ9qP2a2PUUu5pXZLwyefhActpwYE98ScMaySnhDBFdj0Nl4z8S2SPZs84nbuN5Xb5kVTIA4DKS
taPMBAfWSnNwBczTbIlbIU7DTh5smyjegqUefBADW0otN9IvoR5ptr6TEJXuDFfinKzgr6WRNPel
aB7wob/2Ud0eghKuJmr9nMiLFRqRo9+q/CEuGUR2QFMqUl8Pbob+IrP8O3RP+0r3n7UNe21UJFBZ
uUGHLWi7Y5/S+HAuU+PHt0UIWBfp3a4fLllsd5exzhJ2yNUQ/UbSlvOjLL0AVvckDzCMn5F+gfDT
o9pSNejhOjTjH98kgi7rSKs0LPQ9ASMq5suivWRpc5eKcN4iZO4PHhHXcNvvErisB7o+LyU0jpbc
nGEa0a5NKKaZWfLeZHziyC+QG3DaJh5//W0yh9+lfDt8qSRWpcwALpEZ3fsO+5LDzD3J6mTviIEu
vN0Xm0x7ERsdYtfJ1fSU4/44JnzW8xzUV6Cam1EZzl6DuNwoCcxxziLaxvliYMv1gzbUd6QrrHF5
+0IrkiCD8quf5wVsj/G9cIjQyqRTXRJ7fB7tUh2aTCakwNNU7hj8ncmCerEV3re8TV9Mwrg6eEd8
N7z3kkzjyjEwc7eo5GLmAmPdVFvTkOKU+X9FhY0CYzXVtF/316n9jIrwUiSGBhRhZoQgIvIkm4mG
VbhFplTC7u2tlR1Vzwrh5SaJE/k4tbZzaAywG2lCRMYY3SP3nIBI06Ri39qCDzOPLhks54hlb2E5
Z0377gumpH4ISTzsuvGuKLeOr9trM8c0v1NvT+Nvo63BOE6YQtai6jMsGHm+Aeqy6dIJjp+fvTm5
jzs8JmGqq+KdTLE3Ceh2jPEYsEawjsOSlmMLZnDtxS7WDp3sYSRUR+YIzlbjQ2tL8RUucW91gOJC
RV6/R/JlrRvBhzKd1SN7bnpQ5F8DoxS7qkUKRqThth4IXkB7Eu5BGq4wrvOuQeOmu+ab1/Cd7ukD
sbXO0cM2z4Vrn+aSLm0eIT5ErEsyVwfvoep9kLbuoad93uu82pWd8VcHdBnh6v4J8U8dihxW8kSF
uRdxe1uLrDq3hNmRUYwSI8K8vca1s0h3TFCQVnAyIug5ynj3e8O7p5RW9tqSoXpMlSKfWnLC1yGZ
AsZ8omZzD94AWZXK7gD2pCUuyXtpEdz9MFI95JMM32AlFyi5qvHK4VMiuY9JjHEBncWJ6T3NyEKU
E4/bOBudnWmUKEDoxnpgxBw0yBgPxG2E/W7rjSphIzKsNfJ7EIAu2YxT53x1oAF3qgAxwFzy0mbk
jwT+Z1I2SOJ96EZmUzSEunkML5A6sllQT9Iy2PvCoVnVwQKoZJTcIAm/jGNyL6wgRmODNMFiqA1d
xaIQsQlEq6gHC8qBWdqXEDXtZgyddhc3MejbMX9IMgUddizHnUfzwAsK70x8HJBhHTB4IZV6nSYq
IrFnQuI+0xywBvNlHvBMAmIMV4NECdCm1iNuvZoPxwSeUzXokELgb4w8oa6gh4OrVp0MJ9gkVfDm
5bjcLahj5INwjssh6/SMh8Xg5vvRzAyOSO0us1h6p0Bau8ULEZekNAMg+oDjd6xFHmAx41AjNAcO
O0/XlkFQVR7g45pn3W9nDpNcFvm3p9unMq1Q08/Y/CIr2plZVR+dUH+WRmmum7j4CjIOP4BdPlC/
ZFM3bOByFDtrtOkLm6Oxa1MHOFmX3cER5gJocbw1nb4p5LBI3qmF/GCHNPpB1TaoFQczdE+4dEAu
MZloFZHLlEfbsEm2KmSPHgUpITHkVMqz4BpPjIGtxQkbzy4mIUlpZEVvnP4IkxZ4Q7w51vcOkOA1
vOqGlDEdbVrfiw6UWMGawLmmBeRoN5EkQZr8P7hWjJpLY+246auwwkXPke9nS18cO+OBpGN2WRUi
0G7fPMlL6CX0iWv6nAzKShan0FpLWR+iWV69gmkRRc2wtbvgqwrvdGRRIQhpriO9lwuJxFzCwbMg
PAKZcg+qL6u1rmI6lU5MYrNVbWBuVAwg/gpy4flwEMJqUfxopG3ZpDgG3QXeSJ9DgxRIIFu4TY8N
x2OsZKFXAXJc4suktQO4i2BOrbHsYrclHGMic8GJN60GmIQsHz9EBSzAam6tMHY2iDmmTWFBWhlG
gsDZ9ePtFG4nld31aZzfCDOjK9YRBD6gycgWQpTVqlM6kiA9T11/yjTi8hrNESi1Cw5xVMBMbLfs
+ze8qI9WYfC2td1OOeNhDLuTwF51SDnw22TS8BIV+gjJ7lQHxSmqfHIRnBmSlcbpb0+8STHLajek
f4D5QAPsWFwCq8ZbOIb7yhixGbfZG9IXhwQISXkCFXKIh+xQ5vlBaM6+o7DMdZ/Vapf4IFEduUSQ
RqlBTVUSJ9s37z2dCmS5wCEqRUsJDF6KSC+m8K3bAYU8NQNsYfA/iXmTTMZwDZiOd0aEVweMOM3V
ftfUy1tGfv1KhA6HFibiZoDN1Petjdl7LA7qxw89Yz+r6YmTZNosytpWsuzjygqqatyRsMb8N6nO
kgZ5XXvn1iB8FCTlisIP3GxAPBQ9EGUQLa7d6poaGoS6FF9dUZSop9Utsj51mKOR2NrK/Bm3bk5L
NevQcrKJkGim088qke8zSQ9cFRQ7rmPdLilDcAdyd60a97lGWLbCwvIx9RwTFN6OyU3+IKZ4MB3/
6k3NoSyiYRt2Y7gjfAbjMEcsfXbgOjLDbwCDgCmeK5CVbjAMR9E8Axumu2B4B8/1gmOAnGwCB4bD
bOtKXZycRj4iBjugSY3pi4w2so/w2tEfWINSlfsxzr87wydgyx72xdLFV9FwmQ24/Tptjf2Q6u80
mEIo+B5VYuCuMu2QxSxzxFGuvPE9erXYIs9tDbauL/2TMr30GfgBnjsSRrdT63hYrzb90CMygZy3
VlMCVykSlP1hfheGkL864kre0zS6eJWAhD9UCOKWX2hAFE9nRexVkCh2+VHQU7BwnaPRn0034T2u
zXPh85mbJqxaVlIXNK0RWJfzsJyuNK7u0eK/ykquE9ImVIp4c2xozInMZbKEIGdHOh5Srig5YWb7
wASXIQFCdZ/V1tox6O6hN9yBJMgBETSJcSAvlupdiAnqnhk+UMtTxiKvLNvWunBWoOfnEHYXUfxd
YOyAiJr/Gi3+TD+QxT4K3XNgoXeduS4MQlGPIgm/4cGVD4x5a7jeWKmr3K8u/YBRVQTph5QDEl27
9sGXYb0yXO9p0d5viIcd1nOC1bUemm9HCaLt59e4k3RZ3fRMAAZyrc5uN15DKoBfJWeCXJ4xVXI5
iIIMH7DRcxFNiy492NTJ0saR5hPqO+seFUlYMsRXOQKlKMZ9gTtAEiuSoV/pc+t+isIX5K8nqdTj
BEdr7Wftsqv1X7KxnSOcUtApccPK6yHh42jmQ9Z7ijou2pbLTFY9xzayxEgrlpuA6k0UwbSrAuSs
Hce9VZ/2vMCFRuDiR8dxkacGZnVbNiXmasDjG3B1CJZwj+Lkn85zKLGIz9ZH7o/hKR445Qij3ois
S3FIsJyWJWG9usqPkU2OQRx0znpCv0ErrkwOevA5BVTZYxqSewAY6NlrDbGrWwloKie1QviyXLj6
H2kDndfWp2AGpewR5Hr2yQk5IWojIrCl8ZZL7w/SWU5MpEg6Sfzgt5yqhrjfpVBwjSC7c9N0xLo7
w5fEqplY5rzTlS+3vTsHmE7M+Zmmy/cYyKvC9HUSnGmceKjXU+74sKQhTpchfauZkPi11+G14kCC
ZtuYKIWLmdDP5yKDJYySxrn2Wth7akqwAobLypTXR2Wlf7sSNuQIqAzj3DFZlqmmfq0HMDjD7MOo
SW9VwwuH0voxTYMYFpONhLjAWp8h8Vq1FRCWyDDfejWyexvAPPGNknPMdpEHE/npXXglW2EzBnZ6
sIIGimZmXFg5OXkv92ci+BQ+yRCBB1GT415nJfetx+Es8tRraNpPjiJ/S9MKbuR0LFtQdXk01uvE
I8gSRTp52N2nCe4R1OSAEw3RgPCnh7QtinU//yVl6zuPJ9hYMgQQ191n6UIEMInCi7v4PSkGbPrx
lotNHaljOGXOqFdxUjw69/bItMCS7nEqyLvtPLQlYVyf2jkAve5g0AcYsQFZR7PRI7u5y5N+EzVA
SZOhB79Xmv6GDoFZ7RGYkHUn0R+jLcdOXd4KrF/oDWkjO3Vbgv6KnrvJRFoqp4Nqw4tR0e/msh2B
Iqpv0C/GdrLjH6d4bOumXCPAOyKr3hWQs9mH7BvTYIIoKtymNoQYgndZV50E+bDvPKmQ9BZDV8gP
bAIibGOfNg52+gIQYCuQkuf0z31PsQ0umj1BjiKtabkpyz+Mtd0zmdtEEblUFKEHqBOlVBJ736Md
fLuIA9B6ZlvRlzfLH5nCeW1Jo9jgre9WLD71qqyD26TN13bZv6iO5psL3tSu6h+FDqOFWBE7xfPQ
0vYIomRkne0YgXpIaQq6izX6ky125QxNub1CEg5e0+CMiERxbQl42fMQcryZsVglsf2KMwEFYutx
lkGlrv3pFTX7ZaowLJkl4cF2QpE/oxCVVv5J6tmyh8XR1mPDYsYDTDKkfkknIipGYfyAS5XHuiYk
sTPFT5a7UHQx9Hfei1VTzUcB4XgtABjZ9iz8HkrfkEFuOsTP0LmZGC0vt1YWNAaq+WJI5JaSnsai
QRytUUBQmtt2ZweAMEKbho/QDBVFbD130I0A37/YTUwrGgkNlOi72DJcOqI+3cbp3jVi4swSaj7e
oU1MWWEH3qennRRsDTZDxqrvQ7hjGIVvqkDUNOKcbqIE3EEzEmpmonCfbGrW0ko/O8hAbQOiCkKE
rXy0DwZONFuhMkUnSyHbqCNFPZ3BVH9pTCzrUii08xZIKYgFN6EX8emoCsk2npzKBP1MLExwKuoQ
eBYtCK+74BX8iSUENcAKKH6EfYd/7JApJohTzNAN3iSggrA40IL7GRbTb7D8ZyJFj7sCPePH392E
QpOL/tZKhieabWvM7g9T7DeEItfeYsANuGRyOLWZs4KoLpaNYvZVvG1MpBFZAufBd3uGIaK9qcr8
WVCXr0RtWpses3lQczWEuHPJVvlhm9QAOjjFM8umvfzgevRvU9e69X3GDVMd0fbM07MLnlSTNE/7
kGKxx95i+/fNNDv0sfpHq7QebRB/FlMFUFa6qX4Sq/ocO4e8utoh0KAgI00Kb5OVS9bDnD4RtAdj
mXjXzdwK1raPCW6+yXiB6RZdMeiE2YwM0k72meUSTWpD/tbkMdZgAy3jlVT5t56h8EoQJ0DrQ7vm
iQGKvc4T41UH5je6hTZD8mnkwkDw2GDKGtXH3yLA5E1iCZLIWlzJGqeQT7d+z5UjR4RO6sGw2KG8
QcGdQZtroEY1vfkN9cJfLx9RIpXiHE7hbV5+0MO9hDAS4U5Aijf9bjdazb3jN2+9zlzszbQBImf4
Q/9KsB1i3k2aISL5gLRqmierOcgPBsNOanUGCliJg4n3EOn8TkfPFP3M0K1MoINNHmeFcq/vAHYK
i+lxJ26bEQaktHtMc9Mhd+eroAM8xyymy6819PEnAdL7dvBeENE9Bwi/gAxjVO++ugwlcNU/UrIf
0XRLqKLdE0XSfYS1kmm79T0kr2kONX/RTnZ/c1ySfAT9a0WX4pgH5SedINo/6FfcxL3B8DZu9+ZA
fY9KEH1ZkHtX7c3qhI3u7vdfv18oTbplTCZecsfjjJQoRhiG4XtXhjTDzkohZP23G3+f43lvaPSs
i78YxANl84xisVX0vmKwHA60WJzWL8/l3Bx/H/OfHxcuTxkFULp+EtXhP3f8Ps4b3Y79FBn2Pz/n
91v//jUhNt63h+aG6RUfKAvFhhMOj8LGHuQiWF0tueNrczmDDJMesN8xveAcOKGnKZ4MIRClpDNm
LaSYEbyNs5We6e2iIxwl+jaSazZDyDCyDKF4lLZdbhyfcz4H7/IoF0hdZKX4qzAKTRAxorrCBdX5
xEVh2KXQi1bCC5liWnxb8kl4I5sjXajpojJko31c4O+a93h9ocKM7ftsYRYP5mfapOMxscbyZsln
JmgH5l7XnYvafyBuZck15KwQedh+reCpBFNw3zHqPRtYddaTz5Kai8UrBXN0lUTVMcENgvoo9gnd
PnFOFfu0Hf+6hqbfGr1zvf+FqLkp87DZTHgh1xgfmYCFKJgNu3gradGuLBAueMA8bE0R17aMquDW
GFGDOM4iTVQOvl+OVhhB7iVippVnYsPFlQM3u33qR8Zny+klMXZ0UzyMQO0G9e7JAPB93xYv2Ww7
tHP7F2yldDUIs9hUPmf1pJlR2prIebH/07k1BLnlbBFIBN/L5XhryjChXRtgcSkH4pUTY1oNecyM
xGXGZroIhwH/uvse2W8uZQoOPXzxJ7j30uCoZtUEW5C2COloRFw0VA9NH1HbhOEjCUm7Os6tFSFy
f5nJsqjpUhwb2Lu+85Uhwjr2gsikeTR+bKt+6Fp6xoM7MSkYiJL0q/GpqGuSFGfVr20+rZM1MeUB
aq5yF2gzltXewmDBWY0SDNBD+IZrglka1HbE5M1fZe+ANZ7YLL7zHlmq68efaEqudW/QkPkKNa9K
yzfkNYg/8M6xUkU4yrEjPQfo+9Z0JcOdtJ4m7Y6rJq3albLhFzYYQ8dkESWjZ7Ttv6lye6AThynr
hovORuuuleMxtssbjujIZOi2rr2+fFqwolUCcAW9Ci048xQvv60BbhRn1CvzzeEi82sYe92dRVci
VZhIZzsLDjnGaoogdxcpv4a3RweX+e2mTJzgZGnpXVwKU3u25TGGi7Nj8s/nzuyNw+S2B1UbxUf6
6C/2CjSh1XqyMoyaE6C4iRU5NRDBmuS6JuNZ2g6Ad+WAKGleFUegExd8eNctX6aO/Rx8YrH//efv
HYMbktk2tv3m9zYUI6RgOqk4iAGU4O8/jbAlSiOcX7Uvq0tbTvus92jimk0q78JpOAucqTfz3Mu7
35symS4BzRSJ/7ltipNgz2uFVnN5lona7E65Nck9ZO2WhS4vfDh2yNmdS0sGz6BKVpyagYHf012A
O6thEaEFCogqXPnhZyed4OAX5gMxFRgLfObOYS2YE9H8o7xxdixP7PJNuJiY0b4E/VJr94jvWpFh
GFXRndXXX6kcEfoGesm0tLa2pZ+nDPdn6lgzDI/uIelNGtgEpssusjjIhdjrA685dBPDwi6OHmT3
qRh27c1ePCo3qp6QQ5JBGnCM4Tcjq6LH1dm1GzOFm5A47p8miORubg2DVDcjZ80gljBlstGZFAmG
2lV+iQ026R4BQTwBPAYElg2vQlZcR/zGHIgj+FFx9iNs5oq5wuVL6rWLYILPAWOEteDdWud+8RJF
MWt4B+In+JAddR0b2VQzUaxCqFc15hrB+M1JE4yPg4FRFG3Zyi1RiQ+VsY2y5TK1k2OopXsblwka
fzwcmwH9kxhgxUvlxht/8B7mSpX3WfDAGAmIQoyzQ4TJZ6/KP7Yc0ruwPxFmUa1KskaOZeU+50Oe
HYau/7J7ed9V+cUH3XeTsdCyehXM2BvGuIhyc0JaaLu1NvbABDhBhly/Q5uDHvKR7vh8QJJ76QsX
l7bNNdDXgb+p6icflbX0Om9X2lZzk2bNOl968kitT5agHWlSKyPpb7bkIatDGfBjnVqc40TJw1iM
D2ibf/Tsb3M6e3S+zb0RdmccEuD+xHOup7NTUu4E0QCOqtTvQcosqgr3Qnn1SabyqcOIg1lu0HRh
pifDltRsXTCxwCKmLarg2W6zdkOUgfQoBTUpuqu8H1pUNZthoPHmmS9CJAlZZonelRjgpaffJyfG
Xs76i0oRCpylSNKL5WJ0L/SG5n2JLt9LYeqqA+vqyqoVFM8AQz4J7VS2MSeGSGDWJsYZQTtJm4tf
DLTpaxcwCC+6ifNoc+k9ihJAd1Qr5NZ1IaARk8CVok4pRz0EZP3ScR3NB5Z8F1kmcMfWwOMyOOPR
6WkDpF18W9vTS+8AkOgUV3JuuOmhMN5NBVtglO5PKhuxtwdwZM7o6YOOgksqYmc/hB99OpoXoqGg
zzBwPjfLHMJkTIB1T9LfXyJPdGgRKF4R/ys688C7yknO573ME2Vsk7m4DUfaz3MdfuIPfLRSMlj7
1h13jUrdVTxWyB5sUj4RHu0iH66KAq1lDta+dTt5ah3GjGWAWMyNYZlMWYMmZ/a8HSxC1uaKejxn
hIFioCMIFF/PBEd6KyOYc8XQWrCqg7cUDSNtd5qhjAy61YAOMGhzZ5tI6CRB/UuW0XS76H4gZGsw
w6X2DfnNCOoIGVGok6MMXIQXIq1MzWWvbIFCAXQbbgOjuBZFhcsOLSu9WpA3JcgtABqHue33wOtt
wmiTd7AvyP/pl5lmDBrDL3dWSJbRWBcDL6eDt4Hj2xTNUCHVqYQDv43T1FtHwZMIXuapbZ9doNZc
rdMCD1qJjlLEGZ7SkvwhroBvcxhf5xSQus9riR52fvFtfFRzs4ghMTdBTSEQMqzA9tFajGyObebc
uFiXc85UBXTDvsyOCFawB3M8AjnQYChCfXQEnQcNqDRgrdezB0cFqaVUW8e5lkSx3gYDJzPp1OO+
GPVd1DMsMr0R3FD+NduMgo0OwUmlgr9Ldi6+APRkuv+bjDjhRNV8FZjHaTNJEwuR2DhVYG5Eok4m
hJit2Y2rma1mHTaxuxoEHxEJTHKdi+wpiIjyLH2SudKu3s4UQ2sEIyezq3Hl5NNd5Z0i0/4s5sw+
tingZ3o8GeI4N+IH2c2rLdpnLQrn7yCfQMnlP5HBFJ3xvP3chnWyHZWbXKt/P7txcv2/nj1W7fQ2
eOWrTe7BrVmDXrLqTHHVx9M7MDPyRir9lRUdDYLlETQwnLORwM5H9uefE4Js4NuEW8TU1rNNhMou
mNJ09/tPAzkYWBupdpbTymd6ADn6jpAZkaqTnStSmm+JV9+P2AbryL5LR93c/97SFHtM0fad/vct
/b8e83v3FFPFuAYLgXIi68Yoi2ynQsd/+L3NDPLuPeg7hPjknqDx/LJGZ/hpU/kj/Er/QXWCMLyd
9F3P6Xs/D9FIxizfp/KhC2IPCh4CBXIBXWv7P78P2pTyvoX/szaT9t7LhYCq094XSv+vvzBM+OeW
//uY37u8uL7//x4ThcltqDAfgCQKmYwbc/uVsVq6ThT+lNp/I8nDfzGnjDRp0ljADnlkNthutK8K
13kYSloRv0+K6Pj9PmmynDd70sFLltfGhhPq24z70N3PzCFGrJ6JxrY3Bi3ePY81h0Mba8C/b5vi
0r4AldypgLiaf+5IIJN0/hxefh/2+8UUFCmZWXsH0aX+3e9t8UzPKvLlv37E7x1mpK1DMEPX+H1I
tPycOgzl74/459t1Pj8Ho/GSeoRADFylk0Dl2pBPlMLqSMg0jCv2gYE0yId/bpzslIzr4l/3uFaW
3tgp0sOmOlpDhWI5DA9dkoiblrfx5vdvbpMwwPR/v4oi+W+P+eeeXoXV8Z83wrMeTWk0D3Y64huH
LnUsx7p98Lpc30fVn9/7fr94bRbu2wpt439u+30SKpzp+M9D/vUkkav0Po8+cpgwt1aMcHQqNSCT
CBQRNdW4J/wkeVyIMbeta6B+Wu61gSJhXtd89PBPUUOgdDDrXD73yvwv0s6rK3Jkida/SGvJm1eg
sFUUUNAw/aJFm5Evefvr75dRNNUwPeece++LljIyMoSRyYzcsbe/Uy3WXdYTqE4fPHh7aEmfGb31
SUv1GRTSfRonfbzSfhunYoqn2bjLDvFcNFxOBj3vHuSwUGB/oelhD3FOxxzGDKEimrzWvip6kAhs
b4R3/zZCAvBrDXds90J7Al9dSwYLXbRu/wh9xLQCh5GcjwgkPcZu390ACQR1GOjFYzlSLVB6wJBo
iL8dktkbOrbUxV+Gd8xNzoEk7R+RqHwbnkBOe2HteXgQdyi2i6s/OnvdQr3UPLTkl31vyR/3vXX4
46pxc2w9Suu9T8b1PkrEKubR872V/7rCfx9nJ+Q1e26EGu3uc0ubiweU6cdTNs/0F4vnN4GS8e/Q
fYnmju1vb9jflJ5nvgJE1pmwuc4ja2INQqAuRGXWaS4XZ0yvTc2y10URVOdIDBUPOqxX/4zokVUG
XO3nN+yv1M85y1Hg1n/F6VJ8Rz3sKwjF4bGt2QvPqS664P9gPn5wmOBWPDj0iaVdUNZhPjZafYhg
T+7XTw7WVB0iDF0Tbu20tU7bMaFIE9brE3VmNN7b2dFG9vcftv/s9597j5EpTCnvYcBB1sYw/s6Z
TGzk/nhvyX9PtUiLGxu5P95b730fx4mn3B/KE4Ewyo6tuFrF9mwCICJhzu48EjnMP4F/jG1xM7Qh
lTdTbm7htWCPUx+jp9AfjROqi/JXK59vDTj24pPlHK0bpKKswth0Rtu+Rj7IdCaYxdO+cfUzMj0e
oOd6vDAndrDIFSCpSOnvRdiO5nZfT9ZZ/jG2HelvsYez2LSi7Vzr81lK9ZnuteOjj/j3RZlQ/15C
anOP9ppDAslPqcVpod8ug9fehC3BrKfq1t33VOsnKEoAzGxeYu7SzOjSHypYQLnGI5MrdKjDDjkw
PxkPwbw2TH4ETsuWieO/sqZMTymlO22TqsxKsjPJMzSuNgiLcn/dBbzB2Na5Arq+fG2ALVCbg93J
2VEhjXqwd8puKfsc9wd7idTHwd9GOeHg7801bIbl/LU1/WTlOxoC4iq+inP0l/ggpJnzYIcj7nd/
K+6ym7bQX/luU6a0uOG1QXHDo2VPmwBQ1Fdqz9/sc9TojxARH+zLDGtFNbTa9TTA7z5ij2xrPvj3
wFYP9qY2DnaJ3yq7xPnoL9f9GP/oD4HCQDV1l12pi0PBBMG/+mH/cBH5YT/aq756+6GOF3n/of7w
y0n8P9jlj/GH65oNNOTkfpMTuwW5gxxAfevZvb3utYpUr9fF31rY4dS76E8OSa5F3wbtvzu4bEJ9
H0xQmRQHs1KrQX4iYkR+dOwNAGGk9Wazp+ZlhCvUTP2/SCUafyUGtDClo8fXPlXEz539w1buXmKm
l72fVOcyGqzAtZFmyyOML91aosro0kTP6w9RQY6/RY3TNnohquNB7Ul9Q7ZrqpCFATXEt5HtWbc2
TD2nxti1r23ZvLSZXSMHELjk+iAyEPs0zgCEhunFKJb5YihHxJrzYnwpQvQx2Dd71Sjyo4osRh/U
XapdMM4vNsUSr22dkIT/eKXln1ey1ZVkwPuVCiqWYb/Sd/uKX5pyfGAeXvwNJAY8synrDm2mEjWw
qDXwPTv5loEI8ZF9/AuZDlTR5ja/mrkNH3ufUkflkI4wKTnoWBxGgkBFjJ6Pw8miF/Z23+k3oY/u
5knQAVgAHvsjhECG/YFy+hJ7cOmzFW1swdjml0lhJdc+Cg8bqrohwq1jquQmmPEd2Cde/xApnlik
oTw3/hZJ25MoB0SMdlHgW1egwChbj4pkVVue/QSBag6xbbz/aaRPRV7af1M68UStLIiKRImdNqzb
UkDwl59Ga0vpAPXIyRSBff0ZWY++28frzo72/ImsckNVM1xdjXOd8oJUrdHtKVXN/B8xuQOwXiyg
Wp18oF1Me4CFLKFkHSW2SYNs9bDGAsV38BPbwaW8mOtO206+WdxkDRCeIpnvKpHkbjNYcOewW4vN
aDoWo2PNw0fvSmxycAPA6WWqPaCZOt+Jm9gna38YTkooAcw7l+tIs/aXNQsawJ2++WTM2luzHium
qqrXAeZ31hSOth6s9rWMsm7bRuFE4UUMENiIIbdySqfdsu04n06p56ws1Qyk52jUMwtPPqrFFYmQ
HzyvxR2Al/3d1Gb+Re4jMVNDHqR0Iugx526rO/v+Rlw++YmHVZuXYWpTNgT2X35aTdPCHTIPv7V0
c39olXWr7ZSn/Jri+T5O+t49pU+1ECK71nTjdWYHAxaqnkl1l7CuePb9pHgQQ1ZN/iUbHZDxqC45
5LD0sHkdzpdHW/3VyK38MGaK+0vb67z6m21Wz6O1WHdlyWdYh1b/85n0WhXE+1A9/ze/DDJDqim1
ZBnJEG8pYa13UFq4J1rvlN8QKTrXTDY+dMe9Khwnfe1g4mSXymvRCPDhbi4b0p66n6+Rii/Bn38Y
DknTueQ08tqB5qbMXl1Dpy7HgUY6d5vLqi67h2Kc+rXfRk/SkoNvRhpCfynIl0zvHsTW1/q66WJ7
82+DikzRauZ/w3IXbcoQzWzIdzPWlJ2CTZvWfCo9UnMiZxT9ws9mO4gTNMtO9/bOTpvY7Y6g0D4b
28jduWPpbHPNvDx0prqz40X1Yyb5u/7kr6lOrV2crTsb/HeRvgnKPAA9GTibPu+UfKRmPVtUr6Ca
ERrnjmq20GKfuPAJbdiHsZ8Lc7Kei3FxNs00dlC10vS4k87TxWKE0w1rEufzub+ncnEJSurCELWD
oIimS60tQhnq1B5mmJJsP/m9H0yosW4y8PBuUcHG5czaTeek00lXmOaTNOsqohkO1lPJ2/HQSwaw
2VL5GsPTovfnbKOHt/4COjlv7Lezow2U+u+26uOIox9yrOG61pJR21VdaICVtX/GiW9tYHpj4Tt7
P7WYVqtaqq+AwPTQZ9KSPvkxVR8ZN0VZFMLMDs4cWI2+kzm7FyuNkF+tRBRDfrWyXy2Zwb+PmxTy
LdZLN9ugUjHc8vhp+f2yLP411J7F1ZL7t3CwpcgTOulDWXnZFtDDygDNRx6bf89lO1naifR6S549
sIflnYK30c7FJof/MQjo24cIyeLL2F6adVEFHNy5704mt2jXYkwhsICiCbVPKnaAC4nxeBDHgawp
osZjDsk0oomIJ3+NWwCAutN7N7Zf1Ejz6PUhM/jRA0SCB9ZM707bnt+9Y4VjqcRglxnLg7RUIlBa
tWJSYcPq2Kd/aMk4ND/1B+VpfRiXpwXik2FsPPUOoILBM79XVAGwx2NHO6A9wXlvhc61V87Tho9n
ssqBl3yB4fs1zpzwJ+xnaCW3b4McJhGHQXpejpfwf8AXjjCSXBIq2erCVU35WWvLrMhN05Qf9tiU
3lQ5H8fysN+bI3DjvM5+Hw9ZCNHVn+XTeGn+6WJRjARSoSFUXMNW4iaXRpKPN3GYnNe5Wd5Sh1uC
tIR55UQ6piKnBBOb4TXlbQsrEeVQgTfcFEl26KgSIFJsiDfI+iUg3aLSjy5LtJrXcqaDQDqcRQqi
tI8zt4ZXJ01PAYjMD/kEFzpqBvND5DmUXPj6dDgLlC1VvUjOu3ymu+6szof5a0adJfQG6YvpTdal
mdv5eT6gb6Ps0Lk056VuB2fO0n1hYVVFJ3+FkrplIvqExqP74mn+wna7P903dQ6XbDaiU1no403Y
pOTE0na4rygEZ+YaWy//CFOG9pOOjsXnMAt7uV0bjOuproNTxxyLV+6is5Qr/ujDKQYu7RuPGUoJ
51YS99dLA5Wa+Fq/fP0kevPVIgg58s75Xmq5mn2EkA4CFE+u+JR8n9gr+2wTj5hl/jZVB/EFjPFt
aUiTADf13OCCSv/4jvoIpGnUitl48brW/T5l8Mn1XmZsAbwY17GJCGEDwOVL3tkPsgq34+qpTaOc
3RrKcdNwqK8rtUG39/bsZqp1evHKW9/5Ps8u2trFoG8XKtGuAXUVIEvL+8hv/fUwsWXqMPnajWZX
n4FIiXeTspWxGe/0lvp4ORM/OZPeBnKxbUPO7pTK+IcFljgkc9CL3riDns7s9rH5B9f3gyE90KmP
mxo9LbsAIfRNi0uKHsYJHh8b/ekA6r2XRU9vo773fiDOcu9oXvesdN5Xqek2a3Ht+hAkp3JFjPK2
60v9FrV3ygYBzt7YKKCfFQgVfIVQ/zaCbvMRDsSEvBb4NrdYYKC0WFr4hpdQJM29mxVu+exNFUv0
YQnRVm7LZ7i6f1StmW+lE1qIIsmf4eZrtk1rf4PKrHouuT3+GEB693H6Ay2xfOsXVI+NqMggg6IB
jm5K+NOCpd1G6mDlVbs9dgx6SAGRRzp4HPXLbprM1b7I07969lS6BExmX1Ckp+vaeJfbhXdtG9Zv
HiXU0td6YCE3QtU+kO6q10uoyGteGXbI34KSaTMMl/Unu5lQxV/WVPmxKgGfXVvVz5D0Kfpo+4Tt
+Dm5Nzo4hDSHxSXasQisZE3Dvlc3I4ekfOTgW8xYpkXXUUXANu39+H42jezKTEDUS5hDQN2J15qt
QarlF6vUt+/TcQ8IwNK1GzmMXg3mLO+003Cxw5tyYYcaOocAyq0hvKnUQc6OB7G5IAIa9g9++Xwa
d+yQs1zzqDhFHGrlwDTOBujo3CSDUUL5yUPBQmKB8QKbHPZ7uBIALeDovXsfx1FVRjIKKnJEksEi
xprSEljbvJxvSJaCOXdmbx0BdUCMkdeEPP9y9ge7vCHU8K7UAX0gQh1Vmr3z4xb929H4aTuWs2v4
L+w8AxhMg2yftCCCgwbbQ2z7o790sm1x8K/gaw0cz2Pa4EwXOZxN4BgRCOhM4yd1eNxgYfg49G73
dHTg8fBvw3FAfWhM1yhy5OswhezbrFvvMbPhbw7KSPsJIZ0++T8bB4Elao7tx66oNEQOGKPtmfvL
GCoQvUewcKyd4CplDOWz4PMG/072DYwpnS/mLIbUUrYV4hS4weSgkSCbBo3e6Xe+Nh42Ij6NEA+x
udV3dpBfrSaebyZjcnZWlncX1FjBlU8V/y4uY/cu6jNEnnJnJx5BwD0mA8QmA+YmL8+kNxpb925A
Vabw/Rwha+U85/b0W3RxlrHirKLL0GP0ResnpTQ+rNMR4gimVmVYL89xaWUwKkNpCn3djG61CWtn
GrrXMBDNL/sZRJS9PGt7vLzWoQ6PcodtbBlA+XK2ZaDdo74+Hdp7uKOae7HNA0WB0pSOo5/YdCrV
7sHZkWxRY6V5HPuv8cy0GOPTYywjgbIv1qdnysu1wAl/xE0D6o9JyyNlOc15Yw7TjeLCJxeG3lmV
9vpTFoC6k388g8Aghj8iG/rc2kijx3YMm/MR/O+lOULTpnaaImqtV4MZN6vDvxX6/4fBm+/GeUg2
4uFRQraxtPpOWnJgFUmRt+PVh0GHDgb1FQk81xuunaqaX0rqI1m3BTvI6qJtXbAoF7ulI/aSjF1/
GdgZVN64OWEb7HrltkDCCMEV9lZHWDzfG/1lDdT9k5tEE3uqg5MA+9JfSvCclHUzccnI+ebHaPKk
vvv9/aSKrYOFOc3hRP+7GcdHz9hXT5WjKjj8bLhsqi7YDan5g7lX8T0egifUDMqnOdHfHEwtCna2
a39yCBpPv0jyoL/86AD1zZNc4rCmkcWOBvhrjZwSqkNqW9GFxGXtDdQAyZYIwrb/6AWlRiWWcvaV
838eqzUdmx5qG1Ii//+MPYaS6+YzX4CkpgqdD/QMQ+9FRxnPCkaf8jm0HNZZeZtfSy/kzbvE0+y7
0S6GJxLDkLwwSENubAPaquI+pekBFDnEkF6J0X6IMS4ulHAaqjN1ugzwlxlg5se9hRpHMTwOOQiu
IdJMwCT0agaV3r3N7rb0toPZbKlh20hnMGvDo4kCclZl1YM4HKOJxzGa9B6j2VShrKAQC1aJrce7
BIxT5Lg85mov2S+UIMdoIMUgnb88KHru7ieUjHd77nEEskaTmiIGfIwhLfE4xphGvb2e5+wVGNxa
pqqF2X2Pdc199OoiR09qGa6itC/uMzf1T8SjLH9akPJ8MygnOmVeOt9O5CxvNCoAV71HYj1u50Ms
LWr+GGtvUvkusRxy8Og7UVVqpIc3HeAnSFDyBIjefqBGB024ElpiZkLHl6P49D0q6fLSY2x7Lzbx
k3fg0QbA0geMW6ZNh7ZmdReZ1C5msRbcQEQQfZlnqCDTuf4r8jP3AmhgqyhL6r8aM72F/KnbAYkI
N7rBPpnYAVa+DR/U8HjxPg9vmtR5GKZup0XzLeVZ+Vb+yaNPFaDr5tWV3B9QDHpg9tjllV59b/uo
l/H6kl57toeHGblM6RQTKkxUeUT59nAHwTj7x2jSW3ZTf20h10IqaoeiC2x1Wft2aFRTGMoMixf7
u13Osgi+2SCeheL+bYCMz8vJY5XU7cSN7U3HosSYmBR6XiLb+xZJfOeEPbkeMeB5H51X8Wjuuqwg
Kzro1xZAnGeQOt2NlpHhlmcxHVm7+GUfnh8e3LHhT7343VqaKkZHZnNXTX1L7ZB5eOph136LISHB
guUrbd5RfpV/qdwfkkxzGn1ZGx74Tkm/IZTir/hHTopMyHqecypMFB/Cdmj1DC73n8dBJTlPuHBU
kg6IITkRipDJSD9AggQnv+1BJBW7qBNA4JojxOEs5zxv5YP4BG6/9iq2naWVGK25SQG3HMaPbflg
mjq8XREFdzJoUSO1vIJcDMa0K/GTjhdkbooHOT1e9xjmT9e2s27tN2xrf7y2XCKCl/1m71Mc3NQl
mm2QgY2u0520cAFuWHmVG+lwQhMiITkNJuhSk9i8kpb4ydnxAMF7fR4UMOCHWcow8Tmcav6Q37Sw
YvPkpg6kBXFPyRk119m6AZwKK03VZOsEwh50QgMYP3/rPzrZCyWEhlM5MF+XAAFDJRMYKJnAz22S
RBsb6Y6LsJyHm6OfrScVRadqiCfygupw7P6HrdmgQ9oxAY8fdaUh6I3L2+FT06bgSHGp/+qWM/Eh
i/pX5rrwjbx3fhp7bPL1qq6ainsyhnLCUgdKJ2NSveC/xdbWzVsHhaFvHWL7145DlI+hxLl0IjZm
VDwJBawc2HuLZF+NsgMpqrFsoV5X01UgzUE8zs+RmtQqxiLuf8wDRf+nFFGzZamaaQW/UfDmVVcG
aEhWXAtzSa8crCtLrZFmyaDo5fCbLVF5E/QM263nt/9qr/aLf84anDiDcz7mSEHpi45owrE9wnem
X7hZ9dYfuwHYiGN7zCiq8/InL9KmrR1GdQHLHLQ7416ftkk977dxATgVbr5LK4ifkm4ZLg63qLoF
3cnMpo20VW8mvXLviq1SPhRYkV8JrZtC0nhTcms1Zr85tGKVy6tUpq+2N47X3FmIxqkv2T61Lkwt
1m40tS5GcpCqirmqV9I8dkRxwDRIjHKo1ZL42C3jigHeEeno7AHctmYicplBsPXJWQIA2wt/u6aM
lY7PV/rcLltEc+fEytg4GtFhhvPS2ZXqMFTlc70vyo2YFisrzlsLvRdpVsni3cImsj76R2H+XKGZ
c/AfUIo68ZcoRT/t14+WyG8t7cPp8UeHBR1+r0C3Dn+pzz+l/Gnk9265AKWREZMIviWkkGYL8pq5
KeeLqHP3XzEPVQKGxKmgC0rjo/mTN7pM4p1Ofns+xUV64sZJu+a11Px26KgNI+GWU2uiOvx3F6Mb
yNUfvWUwL6ThzC1RD6hqyC6cIA2uZcpdlPntyAryTubUVbK/neIapUyFb1MtuFaQVpqbh+PzX9YQ
p0XaEp4dbYdXSVH/3qGbI8nNNmUlLN7iU0IteB1n41jF920+V4/7JPzaQdRwa6iUvj16X0PEf4+t
qKQlEGEyDl+l9e55HKf6jq0xfeQhjrlx7JxSJXmq5c0gB3kVhA4iKceO4+shcumYm9Y/P7xG5J1x
NIqjhDl2HMNIR6torwJqcWHGDwSU600FBb0mAGKD7OhpVqLb16pPYtEM7IhNfcRuvWqzkx7eqHIw
MUFywQfu4CPdjtl1MEbBnHYwzi3Mz2cwswYyyEkaf+0ikqxetxmllttGnaGOCPHbtOQXdj1SLvLJ
KI5ysNX7ux0AYYi32CSWjDh2fIof+TZ1eV58VTesvqven3eWof3dKjA4+kGPcBgsT9xQPQiCxrj8
Fwc37iAMyZf/wSFTqacm9XuvJ5lnUrAyd/VTNXhnslSOp6G58hGkPzRrE3gb/KHexqjdg1upFt7i
tizMtiFIbhUTOaTnEoDZ6nBCLiq/9cvQh3oB9nm18HfNJbmyDD6VskIXtwQm41ug/exvLMGlY6zN
Oh03rlmQMi0CNlP4B5e32I3aGTYUIrWonCoTm2y6cj18P34NBKa9ert1Vc7kzO7BXCd9Mr9EebeJ
W81/MHPH36KX+reY29aO0MD53StpmuDBmyHQhOkXWW2V24k8lvl1Pd8cUzbKpCuTrFvEK0+bp4Zi
/RtpyeJHeYnpODD95XU0fYylwWN59fbmprKNyrAiDi8KbY9aqLqj65RN/TOZ0o0ORcpV6FEdxu1/
PBymhCbVdRfDmP8lHb/N9I4TQxWAtwmQT3OI1qGWlbdDNZS3cgYu9blHZvfyaJ9UJ5yOu9JfvsJW
WDyiaI+QkWGSzFdNfUy1TT9Mj9LqrB7kMPMidneme/GPgGSfZLXuXkln0ZfVRch2+lkw7vePVu2E
x+FWDmsmmeoO3v2mM+wTuMEcB4BFY8Pe1FXL3whtl8/RWNiXbZHYZ9JpxMAGmM1UV/BLV89dan9l
G1CHTsp2v1C/Ktb3CDJEIuSWb51JJxSQ6N2B5V/8PaWSQRwD4YztcxTNql3nUCKQaEPyI2MBwvTq
p+t236spbL7sod9eyRgb8tjDmNhuavY8IeTJ1BjL/jnwXXJLo4dnyPhOwaL2ZTGc6cwDlr5lPgDh
Ueb7JJvafKuNGWreqHQ/wzb9TcBOMFs0tvn3x7GF3r6NpUQquCydxLiwZj5ug6/nJ7U3WM/Uq+2Z
aXv5uTThSeHXC8IIEpTAeu6jzR5cxZeoWubbPw0SryZGt9WwYKCzg/ZO7t/R1aZNUsNdIWv/+Vfz
+FS8mw5pTMfhva4GHG//9xhHU+dVs3jJoySHHmQgGkt6t4Lb+y4fmuxhtrX0obAiGyWXkDod1ZQO
L2MJ2WhUVohNDlPADqzZjig04YZSjZCE/8+B9jboUcd0LgQH1bK03Q4pdRGzsfdOjzbPrftrM+/+
mq1h5y0UEKNJ6XzRdhP8SF8m6Bnvctd+iswkevaSSr/2OlDm0mlA53M+Zu5yLs04Dql4co3gWprv
8epRt4mXqAi+aScSzwiHt3hFiMYI9If7G3R5Qe2CVr81rfxG8riSkqU0L1hRuOGeHW2xGXwpoOxc
i4cMcuo9NUeqwsDVhmDVWVSNJ+mCToox1eddMCxQenWIJCpYnIDcKBF/s00KAicdR5u4CGhObH6s
/z72U7wSuVx23pzTDq567yyE9Od6Gu1N0OvgyqrAJT86ujk40g/d5tzbt0Oob9pU0x/8wKDgEMTo
XZIOiHGHVDsLbhm5EPBkqkPrnN87AmtG8Mjnv3YcERZO/6UNK95gFDUzDYgGwHwqgXW4XccZpiVM
x5d+88skDocnQZlyizzZcjUgkOR7p3GCQLT6eZN9FaHmjlLb7WLV922khVeH36sc98sFGrmkNZOM
XuVy8K7t9h7d7vBqBJN29lYaFiFDBuIMBbBGIQE6jXlUb+bPo+aUV6ayZwoJ8NHeZJp18A9D/7O/
xHm3772pvPoYH1ZYb60P6c9O0fb2S4zuZUJpl1tS0rpqUMRK897YCKmvC1YdqJJKp/nx39I62qe0
eBvq2CNTSIn3Pr4OfONcp3wapjjKKtjXS85Mt7af+VPX0BDBZXB4QZX+ZtkHyYORz9ZDx3tbzMdB
hya8lGe8Nowrq6BIrWKnvELy8TpfnPI2UN9A5PXK21EdfNe4ikuHkvV3+953Hhpqga+z2lquwK4P
q1Gh2J26Ou/9VP8yRMNn+2KZyxcPmbBP/mJPVBxA/MOKmewhztF/MilRlfiQgEd2d+rYQF73Xb7x
ofv/Ohcobtlszt0PccF6aRi868VqnDWSbu6KiWT6uAwxSp8eWxbFWJ+h72P93RvpJmWH5WuzwOAk
w01ECah/Z3huZNWZ2vu+iCHEBqSRNmezmh4cmsBS4PmHgfSShF67HXO4cqhZnL+mbNKciM21knbb
q45adciZ2KRX/GSEjBWblvc/ioEiV7+xTo6fgRT06VaxG30yoQ8LM5pKNouHah6+LqZloUXwa4A8
erYy/SGGupLvkkQ7FJxpA2zLkiPRutE87XynummqYHrxX1zqvl4a29Bvohj5S8mrBO9O9t5Z7oJs
3C2Tc9MuY7PJECK9p/DcuDegS9bz9NSCnBqFeOpZa1YlcFA5zZXusmm3h0bpXg7JFMCRFiG+mgQR
tD5Z4W2Y6iyXLp+2VWOZ5rNeTojHZVV+A8u89QwuEQLGE54pA+q6MlgeTerprw0DBckEsfavANgv
oKJov+QFQk0F75qV5xWsEOHqBtcChAOizsseQuVzo4uzbcOCiGIzVo8plVmSws5nZAha26yvJEsN
daJzbiegRaSZVBFbqdSJHJLec1X1D43lnkinHHwPaNTHaE5Akd8xmm+1YE/U/kvex1D9j/pLHAxb
w+CZVypd+7uKVCeqalBLStPN5/2dO1ndjfLrU7+4O9qTpIWUGjQuxKSHbHTBGm7VwRd3IWnnuUW/
x9Wpr5SdqZqqvGSM2idSwtRiBsODpLC9gtoVajyg/FXpb4t9pxW8rbAWqO0sS+fvNE2atZHekDo/
xJHdixFY5lkPv+aOch3oopYwu5lAqu0aqnGuosEHhah6F2XL0PvtBtYW0mJn3T8DmN/x5ozGHakP
/Rb9Vh65HhKKfI9ITqzCibOE29cAfaUpl8hhxTRhXL/3J2ThS7Q+4TxCFzhJniLyy6xL0xT8fpC8
OFS2Qj299879qElfbBs2LiNk6QoHs/UI48EKLvDkxYPD+TpvIK+RUZHWQtltwXQlvSp4grDYk76Y
6bZCPAadOka5Qf17cCrDYQnat+22QBP3coj3FM0nT73nRzspJGw7coSQCQQQcqi6wrboz/nRIAVS
zdlJ7XXYlD/6yvPaU0ZSKPA2suxYCpWBi+qSKjeUkUyUihVK2V8hNdAujZIvNnmMt4O3lFDPmVG1
isqGKag6HHvFZvew0zlTUa2OvdJRjCEficxBQVAixJOStBnHPr6w7No/BcFJvruuk1t71hr2O/Ly
wlja7qFhxw3hNJgMupSCTZj9WS3Uz3WdNWySMmhOo7dBHtIMF4saxIswOImQHrhIDb52Xdz+XJp5
eoxSq77ImkItbKLh3jPUtosCq7FPfwIINHxFcA5e5Ap9Sq2enZsphOPA86zqhcfpUAkGsPQQDCKk
+sIa+uoKEb/+t2D5UEPslGqvrEDgeM5O9QElsIxdgQsBtKRzvNw40T4/kaaAYky45w2jt+8EAGNQ
WAqlLwOk89MAr4pc/pS2cWLaSGggeP4DaCMPuwFb6J2ROn9HbdNfjZZL2QAV0sZVGVU/pJPPNR7q
ELDdZ7jPcZ72V2II9wZW5e1UxcFbTB+DzrlW3B1dVWBmgEw8as9FgxZYvZ4u+2c5G52ufG7jHiKB
j2fSC8dy+exA5YWSSlc+lDA+n5ThXY54xa3u5Y7SzrS3FuQ3153VPB9NYk/QMYe6uoGnSnNSyJWV
c2ZZwIC9ASWixocY7l/Coan3LFLzx5jHcGIrlWyaM8U3x8S4ZL5dCAjak+astOYEDky1r/Px8Mn2
W/MscsufMC1eVjmMa5kXWre6u9i3cpbFpb3ezxAJv9s7K9RYrQ0Ya+opVr85K5+s9w4j9mWA0EqK
vrLVx7tFz0F1J8aNpVpiSgKjPa2TsrqUZhiNA/Ng40ZacoiUR6s8atv9LYZ0SqBPMaAl3roKZ8v7
cQKu44YwqmtGf5skevoQUh6z0dXaR7UmtVZEaKC7QHJxOhWbHHKdZLBvkJgBNdRnpyoIsMT+Vkb8
xyBlZTzbztA+NHHAwGJvbzV+LVh+9tWqZ971FYT9KUut4vsnj3bor5vDBt0AxSdsKP03b8//lI/8
cG9H1DOgLNyuAs3MqHK/FwfKbxqEOqx5vThdvy0pKAMIXA7fytq/SjW7eDYSu2BzY54uC4Aaj50/
P4qDORvQkZcxrxqYs6/tuPjX0DDm91t7HK+QIoZhXBtW3jAhG6jHME4Pi6do83+SMQ9u31p5Do1J
3765iJ8cQDNREv93ycz1RACgJlMTODFj70rQoWapPwVj3NzBixM+WcOTWKNSL24b1MUOY4YZsvRY
C9OV9FoLb8VWhZCIrKQ/hjCB+UBuEkUPYzzvOmal39VJNpqIqP06GQr9YJl+nUiXu+gPYKyZOneQ
O0451X2JNydnUbks19K008cKIoHnPivZhdhnUEAGwfxS+d2bV8HyHEJ3LWNKC/EYjG/TJk/h5Yxr
GCj7oebTczCqbiRZpg3bRdmJQQ3ChXQcfGL1RZMQx+5cPlwyRnqO3XY9JRefOo5XkQjIXbxdgF8w
vBlqsK0KCKYl3v4M6tkFxlawYmJrLUi5GiYa0oLSrkA71fwprT8NqmOwAQZaDyiIRJtEN07lwWH+
Nq+jcf9weKpMBKHPmwDtq+OTN0UAO3I39S7fRvCYoul3miniUHGLTeMfQSCiS89kgBMp3EZs7uD/
RJjwFNJDaEZ5hX6v41c+Yu6PwQIZh6RQukOndbnwNKu5Ktt5uEMsggRkUqXftfnr0bXRmeCQcLCy
DTiKVdQnzU4OEJ2i6RHVikGj2QWADIE4k8M8eiQD7Ftm7YCJxAM2xmW1GPW8sqa+2Q092Eeq8phe
2LDY9G7anDI5mS+b2qx3dlM06xKwpQyVAep6EIpVazGV7Gpf2iyQT6VTBkFsdLiemFzXn1eFNc6r
MoFLybZ8xKva/HZywu6HOoHvrP8Rd/ntoCzqRCz/9DG6b7YNmwRc/N6lX4dFeOJ6e1T0SOWfUgO1
D0/KqNlvjeJnD3Lx7mCqNbs6DBGjHGSYvszFaYTIWsgKqctOugps/Wgvh/+v/BuRMUbGMwPQdLw1
qigJEepKpsujbUF8A+BCdRiaGKm2/r8JFGrjzQh7+Y79qm96UHWv6sSD5f01T/pvZbTvxfLetUfa
ZMjHb3u92MJqPH/xXYcyCjsvr+CnNh+mAn7HNEqL7/9PHgb404e+Btj+bzGOHqaCKaIht7WH4fef
IyE1fNnCJnRig6uhkC/Qb/dL5l9SWAHJap2lt7EHWUKdUUlfGuzruGUxfjNgHEz7ijpgaNpXTuxX
37ucj4/rxvXTMVJp+NwCuVZduVNP4a7moUv0HokbxHhkbXFbjMXPNmmMB+A+zrU+hfkKVJvzakWb
oW6NrwbrrXN/SoYrv2DuW6T5TvrjENbt/P+Q9l3NjetKt7+IVQAzX5Wjg+yZPeMX1kTmDDD9+rvQ
1Iiy95xzvqr7wiI6UbZEEkB3r4Up/2ObW/xsJ9iHJEVvogu8A+wmi70CdJZVsq0GpJ3yHjhZKjLg
OupVrWvJCUxbHn6C4NkJ89H6VuCjVOqjYE53/Sgkf/dR+srGpDSvh9fICUBWDL9IUxw4Gn7WRdre
f5SmrA8BnuirUGAvLEQxzWvGelDqhe6l6BrrtcrwmpChd6YRWkUArA1I+r0WwdRoUdbopXUzeTZd
y3YoJLQx3Ujt1yayelQMYcFFvnwsymc3ajfkOoUrhv9+KeGPxp6CzZeSvGkf0RN8atDgcdbr4vHu
6drVHkrsHHe61UiBOmfcm63T7qYnNWtz0N5wQLqpadN/DRLHepuAswEBUIagqLIoweOCOugMZFrs
WSe8+14RFQn2quJMB79b7rzlIE0Gp4OTXmobFL4jOlePbeBXp8HBw6tjfv9SZZm5YFrcv3d3wGsy
uac20PAdlJ0exo6nT798dC4/hWqWkvEmf0IxBAC4ayCdajRpKfoge/oFnk0sRQBamGymVHRX6+Mz
KB82XWzGoIK9nSV6fJWpsz4pEuC83WTKDkxT+eeiBVZao/o6mYi6VTtk2a5UzZRoQ2+nIZCN74eW
CcTl6RWDWZYATCoK/I04cLe0R5UH4L4ypYaMCJrBABYXgC8Q5T6zGW1aKTPb9PMH22i/ArIrXbeM
V29jK5f0NEFhOZBF2xjoSJHPju8tBm1Mf9glagB73ezvLBI3rt8GJOYpxt8swIo2gC8ZnMMoWfjG
Uxcp3VHon3pdfnOxqfygq4pkpZtHRdLcWVYYvdfNI+WXC+DnlhGoKPB8dbcWbrVDhR0+UOzi8YMC
0PIT+jkUnRxnP9MGRLsxuqYj7l4Y2iK+AJzRWY5tMDwhv+BN7gJgjXfuWQ5IZC8pnU8Jmkn0ELy4
gW6InZMF5kU3wTMRaNkKn9q8oMrSvEjs761THnfoPzTNC5llw7DsRC6faATAgGLXZaiZnpTKKwiT
txHtVSdyAnygcwTn0DeKSFYt3jj/8cJkAR46sB+rC9OQAqkLe5hxPlEgdP3nE7rpEFTb0OXN0apq
7YwyEbBOtbF0l04dMGxoQKgJ9Gov6DS1KgHEP+OJRolhOlcbFKGAH4Gxg2jAOrbVS0zH/hpBHyKx
H2vrCQzqeBS73oppFt4nrfSPvm1cDxzssMf/LmtQxbwJE7V19d6YhhRKRz3e0RleqdmrBQXm1sYe
zILavujwN8XcGVa4nbEF0bMEA8GfbjFqHhO3UFobotWQGsewqLqPj3wvgN+RMlhHgw+s1qzpDlWa
PBr+GE4HktPQVRwKSCWeZxHJO8MHYFsUyC0pkFFTzzY2jmtZBsPyTmgyD+FF8PghAg1RlLLkpYjO
H67NY2Cb6c0X5qXNrgGGwCMd6gGgwylSBegVfPAYpvrY4HBKFAdnn2arEWj3j41r1KC+GCOkVd+5
Gz64qinuFOBdzNn2fdxO2ujMsYtq7ckOVdjqgH3ShRVlIdJ+GHWuPTzQWT1WyS403ADdfdm9grSo
lQdRkWUFm9mD7CZt3t3FnANTzMbBr5FkVmw8RCijPIIAbngy7AHc0VZUrSM1DJnbP9mYYRxLMb7Q
aD7gCXxogq47zaLZnaJRDCsLk2MOdzurzWWLC2xwKzTPhhHW50gPDzQKbYiwi1adywx5L2VgY99o
shr05ECjWZTDqsfVQxC5XeNURXPv9JfQKk6EbBdYN9SVaAjevCOYLh5N7FEcVRNwAfg7dcyjDPkH
JZ0Pk34eY48IcKQasDZJFiQ+0qpdGuFnQYK7UxrbKtwUflJN523IwKoUs69FYK7RsOC8mgqXmHZR
f2O65wLTCkTUcR2arxIgJ2s9saJTrQXZCVTJyHHfXHpe+L9QjBrazq8Cr+VFVJfBDhRp+Qbpd5QI
laxZAPq2A5x3UV7H9JCY+0VnxWSo6z2W8kGGZEwFyCCV6Op17NM3RTg8OflYPPQZEMYDBfjkNWhf
SobIXDixIdD0PhroygyMQ+lI/jpWZr7WHdSYm43DXwdAme3azkSPtdLyCFjmTW6/CT/XMXUGO40v
v5GKDqFjH2s+OI80MnuwbIVlq9+FjipkeCaHorHBvezxJV3pFhpF23zR+yjyAqBSuhHcM3YuSJ2+
oBN9SVBc4GpOUZcgzF0KtmuSUyqd5NjvvpOTPZ4BKboD/iWn+BQHaa38M3fAu9L/M/81LSDHfIEf
Hom4xfDM03uw06p/hRZih0x46Tj9NT6QH3bxOLLpH1WVxQhgjuKNbMF62bwgNP2hJLFB3Kj1jnkX
GvPfa+gQefW70OP4lGGVszRqgKKUPSA1JZqie4bMnBSh9WoOHd/kAVCxfbBuPfZ5g1W6jV03Zdtq
vv2fbaMYFdm3uGQ7dMDv8GxmTnELI+sOYYU+B5SyXm379M1wflCx0sASfrI1VCVS9VMdtPHW66Jo
Q1pQ3lSoUgXMEGkbbHYEIEK/SDsJXjFBX5N4jjFVQ6kYmopBwwJ1COAtAfBzgTa/pZnJZovmgLcI
IMknOmRFACRPOk2xiTwJyS4NirdZRBYOGGlXfpzG6AEv7HPbFicCiSHwGN5Ka51ovrcimd652GBK
uk/aIJvJ7C9OLmcWUArBKVoYzNhILkHI6g6c7/O6Qo1E5JcL2mUTg1uvG7tmu6ncTwdDd9Jmr2Rm
lCGgiVV1oN5GzdrMmg3AvCN0HYGgqN4MLnJZdqKYHlXWr9IB0RsFvXGkrJ9ItJ0+pvZFa4bypbTK
7dT8wq34JBqw5JCTj9zpBnxHYkNOYPq5xiBj1gd7U8XAPOOM2ao4Up0HD0Cni7npSWQ+KkNIVkUV
ygN68OhNQqocmapC/ljTiOR57em7sWTlQldgHqEGtkywnQInVhUJ0zDWWmc3vh/OWjKefcmYioj/
D74Js/nOTZAHxtokluBwSNoXjsnCcxYg2apGFWodXqogKpe9tM0dyZIWuFBtDcaytO/al1gdompE
57woH8iBg+F60zeWDtgIKBu7m0KSkmKkZVaCxny4huRjJ4+9CqljO2nCswG5ITDPkdxfTFBWVLmF
RrJw13C9RCMi6romUKsPwgkiS6lnRZTpj4aFEgWQP1svwvsGUAlxob7jLDZBOdCmckfDHr/Ig6mD
RoSGZG9LLFu8q73Rj8Du19k+BNHTTrd48pIF448J2A0Y1gu9SPtnrBtrsBkiwe8q3LZeHJxeRN9E
DDo7E3g3h9Qs/+qIHaD6WOsgjat7F2kfwL12MdMOeQJ+9k4lUPEOjl/S6pl0lH3Vx/iXHcR8gnft
0KC/9gPVKazMATOsHVCRg0pfFeyPN+nwmJRrEDSgIi/1r0mmQIZ8m6X1C6WcZjn1FP1H2WiAi9Ip
0cOmWo/IzCgzB9tp2c8Mj6Zz22dgjg/9Z9ydcbcgmQ/GsmZ105CMDrJpV7puuEj8GCj433wJEzyo
sa5DxbrV289m5YtdkbqgUAdO2rM/gKi+rAPr552h13j2MwBlxC7pUUmQdGaM+qPAOqaYEmPns7SO
6Je4nsU3GWk/2JGWK98PdnOUJjQBntTFR6CYAtG5d7H61EAopoVZ/cvunjHBMH+nffo5RUXbFz9N
olVhj9FThfnGzgW0zF63uxTgeWF45y1bvfplds9o6jB/D3n8WUfrH7a07GOWc/C86Znz0zL3ncfs
H3ococwAjTjPCZAGwGLg+lszcfpLqVhMysKw35tGdeDvDMIXAQd9ADzhpmPfMxd/R4I6z4Vb6Ech
Gab0t7JBzkApyqrwPCPq3US2XWMu2wXjkRX+1YnMgHVxF8cN62yhKmOWKKXtnnt/+E3Aor6JjlOU
AzVnluL2YUn3m2YnXPAazHaBON/sZzlq65qzAY77D/aainOzp9nPEIEjkVfPJnqqFILHAJA4Vr7N
fRLYLMbzBHmOvUzyt5ZjyYiGRgxvZnMzxE1u6p6H1AyKAOgRzDTwGoKKoTzTAzpBBdGiL9EuQ9ra
D0HCoLT0gCYtw/tq0pKvnbY/U6v9lNZWDLARAKiyIdizyjE/oekjPSBbeZXXqQaiYcAkznL6P763
z1Uc+vsL09sFCbc+ocjmGudmn6s4jecvQfcbo/FVfZEaWjjBkdKaExp9WWEj2dbACO75uDdTreGg
AdadfcVdvtWkgxRmk6MkIw3j70DfXUsUu/+yyww47UHyZXZqgL6Nnkd+7xRWqvCKfomJf5BDkXGw
zXUhaElR2bO0RdAsdRBNf2u4sxnUAoF3PnY9besLkHoUg5SbPo6jL/djlYc7C1jszyICnQo5pS46
XJQTk8ETOfkCacvIOXWef+nAUP5iNI5x5F6Ljj2FRGtZ7mUEu+ZLlAwG+hnRhzqBtULO38tpzaDi
gFPL2QgdjHGoA0JXRoZugBljsTLa/AntSj+kiMz9LG/R2783aonOAQXFSAet0+On8KnDSud3k9Tb
28momXcSC3SrIFECy2EM6tt04YjiROCKckDaAnxz3qlRGJIAGAeWojTcE4E0kpaGbaMbn2bj2dfy
K++jMaBx2ic3CbDl6yThBvWU1avr1f7BSdHyB07e6tVKqvLSN6gYUUoSofTyxXJk9pCbcf1q93W8
8mLf2072mcN2+EEz8MVAO8RZhg4ediYlAKjSZw/VoEuboba4xUoLlcKUaQVdiWJZsRa9LgA6mAf2
ahoTWEzhgbk7NGxrNQFIDZE8lxNqDwiZO7ySQe8R1r52xpZQdPYBdL4CXlT3fQjXBB5U9akHVmSG
UmFQ3p8drwE9UM5trFfQkdc7uKWdEHQPUzUND/Ot5+NzUDmN15vdk860NSlJBMSnqwP5p9iU2ICM
HZQLeEZ2boASxEExcWmnuKnSPYnmw2xGMuZ6p1CZVTzvF6XVtqhDzC4mOAn2bV9nbHsbcpGEP1sX
5aqOW6EPxHe/dgDKWHo8F88puHO2g8yx9ESJ/akJKmMtyqR57SsD1G2N6H+YmbmcSDQigFVHwvvK
mrxbIs0rnlkeNVuLARqL3HUJzGkkXctFMZjNvkdBwOfIBOiRen61aYY2UTPAdmRboH8CBOr0PAqA
TQdYpD/2Sk72fgG5hu3hrap9zJSPikXPqg8+f7kGXVvFIvDpD/a3a8+f6WZP8VEve/1Mt+t++Btu
f1spXB/LGubvfS0PUZ3atGcCUjTAJo6MNIaEwDhr3YaPj+EIPlUkbz0wxGIfHbTsYuMEMZhCFCqI
V1jgP1XaeYibChe6GZOW+hk1Zfw337wvvqD9o9paCgaWZs0MaYaNCWTD5TRhnubON+E8YZ4V4zCi
gJlwZRt/AK9qbpyYHM+AJWI/PZTrsUBnPx2cgMgbPJpQFbkx0gmpCq/9i42Zok4W26XBpkff+io2
LDzwzZK92jUCqB8MyW0WaYcWhOOvHA339OV8sFfy2f59HPryP9ir+LLgbz2W2Fg2YlEHZjSOKkxq
BhhQsxgBvvTx2vkChAwazp0CwG6eRFP3DAh/lqAoKx7J4hajHY03T8g117zszQT1nWqPzRlYAJHS
HLaF1WZvoPgpo7J+lgP/5g6Zc+xyDkotlWNqwHl5DBKJoUoqkdbgPYreVcop9lrkGNQQkHtXLfkC
dzLdXl8DYFkygTyKdUcCToXnWp2J0eHP4MjwQdfbXc/A98Of/7/tPkTBtNz763ULLrZgj5c7+mHr
DgoXkb/rTzQMk7FadGY0gDIZNwXgwf+lnY2dDOWvibXv9bE60hrGKsNkMyA7N1WiepUoT6iQwvaP
Wv2QCavBjMeHFxqAX61GoaB77z4KlPTTUipxUJRB7qYdlyc8/f8pw1SOCwnc/L1WxA/XYRK558gR
DpCVQCbI7aFahAmyr1IpJhtSk18Qpw80mhRtCHo9FKeAgJyDwYsO2iHMUu+B65YEgzuLf1qtbu1E
YV31k6XWDqsgy9BUqBSmH6pMQ+5pOytIvvduYAe7a6BJR2a3aJOsyDTvdP256C4IZ7IUayHQ6/Yb
7P/al97zNPSODewbFxnaT5F+K6W/DUHd8g1Y89oi9jARqlCVsCm5YR89AATduY/K3a1CTu6A+O++
MmmcUFLxgteIh0U3Juco/k6W6LcCjkkiUX6Ysv6hNfj4XNb9t2ocna+Fw+QqiTTzYGDl/JnJCIw3
kDf2YG988AVuaRhm6A/C4vyfkmvWXuvA70RhSxvIRepyFcPagS4Xd6nz1QfEz3Q59GNMl6M4mIxc
L2f6/nS5lPf9AW05AIohfON2GGJMiTVUVytg5BgQJs3BHgQmNWZvLS157WxgrRMeg2D4Oj0qDPwi
jkbX3g9ZKL7OkDs3h+k5op5K1h+n+QlEVioOiejZdQs9P8lIZMEKyctoOSqS7VG1zVc1sld3/fVT
G31osXWsNYq37k/PPZ+76udWe2qt7/zhX9akMGaXq7eKG/RAu5ob+imYBCbBGpg0LXikkMTvGr5v
U0OckBhWefuwwt6mjuzGNKYyQ+GNqDAO5GmuPEzD/mo3lSiSRsX6YEfxBl4jnrraHEDFRJbmk2Zo
7joLuuSEUn6wJ5k6imTSIbuOSSiklZzyCCXSnhV9JhEdZrdZVvuesQIhWrykXQyQ+pm7oEaaX22A
JOrQRzk2P2IeYQ2txoqpAeXv7mQy6LpzTADj3lmyv6RZ2Sw7bwy/+ob7GWCr42+nPTecg4NGcP2U
WiApRXWzibJ1R7xiTztdI63CgIqRjrshl85+1IzwPKA+biP86D6iE2FelfXDb9c6jzL9V0QJ0D8A
eufsaGoAd1TdOy42pAhqYNqeQ97auoBPm70wG9M/tdQQY8FeQtV4r7DsbzpaaNBIpOYEB5/Gif8A
ONVlLpE8QamXPTE62TowmIp+2M0gXB1qgpcirJHqUZhcprKo/lhgYhm9UIxWWRBOl6iBClWm/S4f
sa+xJH+6Qp7oL1oVVE9ujRVd3XJvX6l+26QDrZLg8oJi3PrSBeykqUbbMkUZKndBE0lDINb+1WnQ
hAuaQnTwUhE2S0wTlXDAeKY9MNoNm/fQSHZXrK2Kuskk95x7t9nXz6JwN2ogvaixMN9qJWbdpoZN
aNl6QDU13OaV6cB/kFbT/8AO2JKe16NdPRgCc/5A8RhZOeb8rh82k3ueYc6Plb4xucd5h1+k50zu
TTF+d0ut3qHZBLtmdTLiOJ1rfEBbfVuia56kGUB5VzLtAQRSy6JakH4yJauP47g1+T4BgFABrndm
J8kvxtxjYaXx+xNS/d3mvep/2JiRkS0yTxMggMMvJzWBbN7bTb6nXw33/OKMcvjLRB4WK23ls3xP
xl3AJy3ZfvCnIfl3tX2h0SArdy3azt2keyBNiTc7ztptYxTVlmap+d5TUvcmpUWQvZUStHxo7pbb
EJOiLc1c8/1QoHC2QbPYDizpWOnmdTKsu8QH+xO2byaUIQIZ+aCYMY1mxSwj6CLszv4rFEEXuYoj
Ok3NyxXjtojzL5WCIbYUSnEdmb+czOy3JLo7FF1/pqGyyLSuB38Y7EnECMuYxplj/xoNBcV00w6k
BUz1G0FL2OjjPbR4dOFtCvBIUzGahknWn/BMDf9xgm9VCCwLspJVla5oqLomgRIALPMJ2gLdCskO
yGnsYqBZ9gxE0jON6NChIHelFVW9oSEwm/nFGmpQpvqgYFajWGCKKvI+BQ4TYtBBw4tiERSdf6Ah
C/k1rq2xbMk60Kx3dldvTPDJZCDPRYm/FoPRNEUPH3lEyEuhylWgclxdYw4a3YICi9w4e6l792F7
J75+2NkLBKkATgNp3BzXb3i6nC4N+sl4wVMsqN5/UBbZwG1IKlCxlzboW4fu/oDKI3l0AZBWlC7e
16Rtq6AFsrWyTmrAMBZuBbiFm1+lzlgSywrYLqU8Ojog25RsCsG7Wjv23T/EmYj5YrpiVe+sid+Q
ZIENnKmoA/P5THI4MPCvdjycOBPJjBwMAyzOrS4eJ/JDxYfo1O4viwHtdhYJP0lXYLtx1rNMw5tz
ugoFIgVdRfM0QKMhUA16lkeDg0hN3VTIGSJDkpR8S8MZ58sD9/GdYgL7mYUz7teHMBRhvl/n+KQY
rNZZNrafgCca6NaAWRWLetCMbahqmEgWqzN5U+BGK7XwGz04SlTtLmozqR8AnN0+RUNbLOg5A9JS
/FtdAF1St5vufcUebv5TgtBqoTe+eEFVEt8IS4uPYc+zs8Z9MNdYdvZ58MqfVHzh1W/NX3w6S4+P
QWkE2yvgSQHs6ZWG2qtFiRfcmu74+d6nId3sZirAg+3UVxNSTIfbs4NMKMoc4O7hQWoAzbirK+Yd
1wZxpDmdp6pCA9O3sQcZtlua4pGCd6Z3REvsiSzm+R8mxGBkKbp2OytutvMMEdVf+VPu2WgpQ/Pk
FJe0vhP6c1xT9jpaE9HSgP6MMy0L5kOogSsWwFtVaYhg+07edt7nbhyKZy1Km42GTftT7mXjMe5L
vrExq724QxUtkS6rv7ky3hOeSBNn28oPgu9Fhi4dJ6gSEDYhyze7A0n33n3ALfAQdPHPRFZyG3tN
vgoTkKt4Ye4+VaO/IqoVMDJgXzOS2WIEq+GRZOSArUvMfWLFxqIcQJ++ItsU/MBWWFd73craPdez
blu6TflSGV6z6PzM/jkEEfo0Ovd74vbYJ2n66mm27dBK8BI3NhqWdLM76qD+WvrYy3xEmfeF9qjH
KOkeG9O+0DySdGpEugDoQqSj0U3X4r2+QkMtGKpUHof2fnUrPURVNR7vyAfKKj/UMdoiyYJsadtY
ycmWRNN+8s1/Iiogj5v/fJmbP8XthIO8c4RK+YWyBUrheIU3V+FoSA6OF3zSuN1UwbrQM3+NNgq+
BRVTeqazAlA8517JRiUrXPEvLbaX2fb/YDdHoTPyKD7ZMvB2HLvjqCjshyev1Ec8jhpABdnRnpI3
3eidMKvpvg5xpIF1NTQf7SwIAStRyR133OFpQCochYBwCuDEzEReRAWk8yBOzAdf4WDUo2U85EJf
coPz0ywiOWAxx7XpoNuWFDGBa5DGHziYkTSw7Ch/DvCShWW22tABr6zQz2a7diXSQa0cxnWXsgo4
CkBrF6z61XR99B3VnGi6cHvzOeBxesT0Ham8iIXfLb42NNQnk2PY19Wh0nOXHMcxM84NniFLp5f6
ynCHcDOTToWou8OuVf5AnFKpdFXVa/+FRnSIAgZc4P/gZOuSb9th5Ev6e+jQ9yjgBZ6Ft6H/1qxo
E988oKX2OIvo30NmKcrZF4BX8zakNRQoyej6D13kFAfybKRxRC185OJRAWBQugJqqixndQsMABdD
Aesm5h5Y3agckkEtFCbC8FzgXkUuKXkL0wSI3V1UgGc+9Fc05H6Gjckk1UAn1KWfoqxYd24/fCmR
09sXyK6spBpmOWg09Sw8hAALBRt85y0HoHgd48xSq5jGz1EfT+ckDiv+R0cORcE9tPjBgTR0SKwa
Tnpbj6vrvpXf/PYUQZNFXE2p6KMDCFk2/jCyk+9m+K2pszsTOg18KzoEXrQBzGx9tOxu6Tbmi1nV
9UU6wn3ImJSLsOuqr4aoo1UHhqJjWgN4xEFPCMkB2dDtapSsrrUWZuVgvxi9Vk3ugNKXC9ZH1Vew
fUUrLM/jY21j8ypHczf+ZdioQ5HhWFz8lgEmD52sbaDvZOUscpkZSDqZ/BjnaRIgIxXqRxrz2xnJ
gsrRsR5TljXYyZbInF0dSUaHO0M6BYdAtEIBcbDOnUSuSttItlTbEjrSPY6GjKZSFwLmt4d6YzhS
PBEJwFjbYiWcNL1zQKI+Wgy4GZ8KmaELVuufeOmwjYc2u6Xmq04w0G6wB8HD5VhXwxPuM1TrK7so
DhPgJGbVnoak8AOUPJKvS81nTdZPvmTiu+MJkA7eIRlN6wFUKfVDG2BHq3DdLc+wd1C7gPY06hyT
gxJwKCfDQ9Ozsp1kIvSNhV+lxgaoCvaDF0nrgVttlMXo/QdURGUK9xHTMPeSOg5AzIOkXwI930UR
HmTCHh4jobEziVJvZHu0BwLqTlm0YLS/aH77CwRLw5HsuW90x6GJf5OOrPS6YgA/8NE+ryJio2A4
13n05PkpmFv7OAAEFDeCHfnLQbceLYOvaURBQrfuV75VdxuSWW2cX2S/tV0P7iPzzLUGpLD1/Ils
MGkGHB2r8Whqqo8S28nC3BpBJh9M7OQ8hqWDnWN1FiBbvjC9ApVPGRZ3CxKiKgM9NSbLVjScNH3o
1NhMAk+tcg6wA321RmTWdPLhTlRm1TUqBaBDWWhL0Wv2MVQ75rE6DFyO264C6gSol51zDtjzcUWn
g1W/oizfAReZstNj51zQFnzt86vLNEYOCDkDrVj0jmE8YZbBTtXgHzIRaf4kq1kIxDvWnsnCjGLz
SRvjcDn0o9zqakiKuImBF57azZKGpEDN+hRuFtGZCom6pfbsg7lUQ59JvhxCeFZFBninWAwP08E0
Sn1R8vIoXEc/kGzsjKu2lCI5gLl8sg1mL3VWhmW+onAJBRl5NDyQ7/twFFPTGmePhRcSUVir+7Gz
TmWH5nI1MtVam0iG5qEV2OsK5ZhowFMURGRCWjqgkgLVR7l3GHpXERQRN1Gt5um3yBN10R1NkdJQ
xDnM5E3jm9+dbDZU1yNf5PvQJexbz2hYLc5YiRZnOqODNfb6MgtzufqgmI3zNOhPRX6ancgU39E1
0DT0G31Zlo1czXZNjSahNAaTFqBtDhnyG4dOR+fVgsZ6r7vWpLqTCo4FsRemwOudTYWdwQsMPtrB
JK/KcTR8yTfpdEphtbr3rCVd7M4KkLHGyh/CDjiAcE1SW9td4Q9a23VWTWxUR3+jF8A8YF5STQeS
moZRlOjkgDDRpOcu705FICu03+FAwhx1Q2F+JCmwrlx3eX+6yHnjPOqJ5u5aXsVg4UyB8YVda+8R
XVrVss48uaHhmEjvkc58ji0qq0uAeAYzkueZcQ2QUwASUgAwkEp0mPXlyWnibUlpiVaT9SnILQOF
Hq63RMMLwKRJCMpz4ImRasCzfDkJU09fjrmu21sLhOkrDa1Q6DN9ADEVDurMDnjGFniSfbECr9+R
zJNgUZwMPRAurLiMxOqDn2wYIvRBsjO1+sccj+SNUo66MM+4oDcEuAKJJid12fmCt08y2dkgB727
YMo0fX2tSmHdocP/DeyaKh9AB6+sDrXTDftZRGeJShvQWQOAr7Myq4Zi2M/y2WGW3cxImd6uEuh+
vI1N6ydRIhaKF7FFZ/getLITVeIdFyKIF/E13NSTBhVL6BLxsgFgdbJAh0x6PdQ2kEbBFvpnTGdI
Db8Tlo0jFlpqB2u89IJy8T9iZOoSHwOTT6YV9SqWaY6l1MgisOZW7SMKM/NXw/Zz4OYWEu9C5OFL
IVD+W0Qvof0gjNB6WYIqCkxFQ4EuJOGzem8CYuZFF261D/sQlXBqmOal+fISBF5ytQS4VL3vqgj9
lxPZK+iwgLVUsql+yLVQUV66Zv1U1OAsB5s2WyOFUX4ds/HOIvex3RmKhi2doPlhRZ21y0TvP9S6
b6ItpI+tdVxh8Qx8DPQp8DS1Thp3sUTDigg3ZQb+CGXuwdlQziQCNcVVPgcgBR262sCWdCw8JHcT
sTDYIB+GMhteUae+CZg2fImT3tklcgSwFM3/m1AAst67mnVC23S5D1ZBSzKgPCObvrA0xh8tO0Ty
zopQ5uzFz4N00k9tFlo7yQt7o5u58cXsUEyoDMD7jHm1k3gn8nT1FNBhammmPJnyDOLSwps/tDfM
r75JoNl1QDE3DA9o+szAWwEH0Y39KrINe0lDYGWjRCWio7QkeI6SAugIMJxk5Mj1Th6ixtqVctQG
7OhGHKl0x7wG8lHhOAWf9DRGGu4uWAEqhrACQDlNSWhyYlhZvhta4+3jVIXGgLd8Iwsa3U191JQG
u8L5TlnMchTMhyedG8Ae8+pnR2vROpcKVDZ3Q/3cKZn1F5nZG8mub/CPtJqyeSbjD74f4oWtQLJC
r/Jty1u85hNn6SVZem4G0ViHyAFyHUae+Of68hndFL0N1GZNvdeNs/ZMnz9SNzb1ZXPAl609HVNV
ks2KpNhE/sgfRfUCXJsaK2zFuxkHoE9B0WeF3sjwStU5k3Z+0M4K7oC5MwgAWRMNdrmcFaVnBgsw
fWob7sXxDuTpwa4ydP7qcflVjnb2AxVLbyh4615nAy+t+GuU9l/dBh1fSdSs8iJFB7IPFK2lwxJ/
NQgtX88AqbNsKpFFOyu6WjwNuAq6gfYiteI0iDCYFpu2zVDmLhJA+amVKsk+LkhFDVgdgH8cZmNa
vboiHeViWtw6tMQlAwBsoB73Fo2uaIKw6VrUXMq+3wiX4w4rGu9olEn9wt38lYpUBzQeraSSW0ru
RtWdvPUi79iJrn7p9PSVimDTXAbLxgWXmmdbz43I3BWdgT7WXTEAvoLPEGcftCCXBLzIGB/oi6Uv
bFTfGiBfkmXp1wa+uj/f+PRb8AoAl3VWetXMXyo5k9ZSr8tZQRFoSFGl8iXjWUFnc+TpSvOVAeiD
UmUVlT7cB+cPUdOJQ1b9FfOnaRwZ7bPSvTTCZKdANOXJ15ea6WAHwGkidFyhqA7Yao4bkWaSgfM2
2KWFDzhHmzmLSq0sLWRQKtNzH+kwGmNxNCtssCoIVhalMNN0xleuBBg+CcnOUer/5o8amnTb+XJY
5VUb4f/Pnanrvwi2DpCnvjPsqq+iEKng/2ngR2n0IDz80Ag3ABGkL5vvfR9cI4CHpz2ZwgGWNzg1
3HZgl1gl0ATe7ygGiJM9yVpWaY+WhtexUpIoiYW1tnSwP85e7pjvgwCwiiRiDerec8u7xiXZYJWA
rhyceE+RKK4O0GhS0gFrI2s9ZtovOzezwX4MrKFdgyfxTa9HbZOpEo9SlXyA6Op6RjKNKkBIQ2Oz
l2+lbLQN2d2ZNHaWrFEdD3xxtX+FpJx1RAW6dUxoZ0st9NCc6wMlEDIymQ+Vh/6Nefg3E1PoCifU
25KZmw6oKrHHvas4b6w+ATfOx9O7cd9f8tywD6I24mBFCjpwRblDZ0U0YBfJGMvnK6KH0/5M3NDB
l+Brq0Ca7DIdPH1fWGYPolmIND8tDqL1UeiWush1Dg12rmSuhXtS+9YQPUVIGZRVwid/ERfO2lcx
Z5mDVpewkfcxKxOoiHdXdaqV3wNvU1fIktr/o+27mhvXgS5/EasYQfKVysn22JN8X1g3ggnM+dfv
QUMjanQ9d/fbrX1hAZ2o8Ugk0Og+J0bDapemL8lYAMOe2cOqHnRnT0qwmYu9JhJvZUtbMQA9aCiA
n2aW2JLfXMl2qgDfLYAWu+97o0ThOvjfMglxx6rSfrLAWQzeb33akgwbI/TzidDLT2ZRHEhGF2GC
UwGM0rAGEhOwMqQzVpv2U27YddBHabnvZa7LqickRN3SXS+ISZPruidvrp4mSolJeCVSIv33DEJj
64TOYuAv4ejaX7tl6q7VPB/BLlV3zdMw4oiTsxkwlnj2BHXeiJ0ht2EpcPDdoM/3uZEBP0luw+ji
aXW8N3EWHVSxc5WR4sF/8UCMVGMFaiwRNu9SCz0YSYHMYa5dqgjQ2OgOS8GaLlYkogsQyoEv0UT8
zxkYl2B7hNmipamTobpARABCVcak/jnU4gboCSTHEzNW8awGAH7XL+pQc3wdwjk8paZZrM0EFT44
5QtPJKMLK306oQtPViPcOiDhYrP4LQplWIV710obebr3b18N6CRry42LFbnlIceTTvmpMd2WdHTp
p7EA+xx+qVeu4Shi8XFJOzxkMvy5LVdJXeNMTiZAYpwqj8Fiw1BOeTI0OyDtIn+Il/pjCaRZfo2S
C/O3hrnasx/6bjCjEfm5SFzvrPEyXtOBCJ+RU0lG+3sodGdrathIxHaXffH97BMZADHKQ81BZT5H
sh2RPHu5kJeeombTAZvi7Emz/rGT2I7xC7oO0uI6gArrEhzj84Ijzy1H/6dGaet/QjWt+ft9sNt9
HmLd7vPhZ9E9QPpGOHQP7MKb3vTWeW0k8nqvmRl+oMw8RX0xL/KQex/KRQisRDE11gm4YsMOf038
JRGMiNtHGcwqE+v0wU3IaYyHu5t/cJO6xkG9CHF2PZfh/FyUMTCTmv5zUju4jPYqASX6p6Th/ecZ
HUDBAI6ik7Jo0TGe4CRkq7RIjh7wXM1WpEUts75EQ/X6XTQy4H2J4hIZbfCcQ9a0lsohUq4uYQJU
FWAnvyYEZXKRsoKkJe7yMg5RSg85ZRR1JpxhTW43RZOXI+D4JdG5lKkpRUl806PwKgCQOgLU5nqb
UHe8s+P13lnHORb+6+Ip349F82amwjsbgvF6fad2hbcxs7Q+VqGngaNdOtLFkqOkdutVV476WjlS
DJPimj/iknXv9GMf0L3JZolTVP5GA+/2sZubtYGVhXohL+/Vh3etes0u715QnuGZEXrtZjFUL+kl
hPKhuRqaGo6+BLfazd37/NFriUeetvRJpQ8pLPniX24heisNUBoVjeWrWVjDzuxddrTq1D2yvHXV
iKakINnUh9glGdIGx+TvBpY/277uDBv4CJDdDWnu5ABPwoEd4gKMSvdxQgOrO6kakpQuj3eKnOYd
qepk+/CJ6BOoDyNa/ocoJlTMRFr/lOGr+wT2Mefk9M6GZiSfdP2qFB3QKDxQMQSDlJGCLjTNhjhZ
RawIlS8p0CEL8mjBNTzkNPeIlE3rrG/30JOkc9Z0JwqdpKgszyccUgQqLLrNugbo1mHXinPF5mSb
grMj0HxToPzeRAHE3ZCMaK7Mc60M6jZ1N4sMXfggxyT1nbsy/zPNQu0Utzw/k4Audw5qaLQtKoFH
gK/6dH9ffhQyvfskyw0r+SFA1MU2ZHjnQza+5b57NnJm7k4U6X7JB8d6uceDqTvTIoLkiVHhlD72
vtBKY5F3pZGsU2duNg+KW4xFHskYrA6/cGMsD13s6ED4MM23cEjV89cbUlBkJYN+0rJKyekh3844
UCH5zX6R15642uezuL4UpH0p5Td7er5TfM5Wjs9Q/CIRGTSs9Fbg4DMPFjrNv4RWAmiAtrufOrZp
3hmT9r99F+1HvpbEiRAm+8V9b1rybbxxnwAY4xI56fRSsvZTyOf2FM7O+EKXIs/Tjdl4OjihTJzc
lk0pzkAQPZNWs+FFI5wDf7JQJnhSZoPlJpsQPejrfEiBgF4yd8NcbwS2tI/FZlbM45nmMXfizWAP
Mj84iC5IpIbUdFmmPdZ0RxNt/A3Z3cVRAjIXY/lbz7pyR34q4p160svxnFhhvEkM3VOfQgV6/Gx0
Nyvyg8Lu9FOYf6FTMiOLhmLHLO2t9BwDlMnyNScv6syLbKbGvdNm5TjhnfZD9uGZmozniMoA/KJb
O8ds8lWAid6RFJ8ioxbkLjLJfTdlw1p6dNFk7O+O0NSLWIYmTdQzDY9K0CtRIRpw4PhdNZqbgsC3
bTP0QcjGleWyVK2RB9lVTRSpcrbOw28mWGzI78FmuZPI/tF4qB2mEG29WpIjn3Qb5al+lS2jGFuQ
rV7Wax/Hm8+WzlS1LNWuZoM9ImsGPMCl+DWcp53oTDAKyypaHQVhh6FthqCNgCi9GkbAImla1AP1
DrmFMmlHignUKWhjrMY3KD4o7+4h48VGHT+Tg2//KXz8dvsqC5CnFH86jXhBkUD9VXQs2pWWnRzM
kfuvH1g0Ho74G294XvKvou131cD8i2YnyCbepksmt0+7nWuk4YXyuiT/QCQdGx00nlqL3Opojai5
tc2anaPOYGcaNdyUZbjzMZrt3N8uWp0D6DNt4Ewy4GNWWEJJ5xCAQdfhzZsUOJP391VWX0KZY9Rk
QlONZEUNfjPOUdZHLCIX/D/F2pPGJPQcD/ljmJCrRnU4P0dilMxc7KSJT8lOchkzd96bmX/OtDg5
eWGdnEQ4t0VAw0U4YcN7TPBjupmRAZMOv/YyQh31PDcXGpGMXJwwwo0WG/zThuOcHxfJ8iH8UBsP
19SS5TNk/uSubbnQDi31XL6uU5HcnTY/bN0SkCpe0A1+O6Z+CEHTxsqitZthp7HYdWGSbju7bwJK
Si1pLMpdmbHI9tzznx7kD7a6l6DfiTxQI4QzT0Aehs3MDtkwb+gA0QXlzPVkcjlQxPnzrsxRwEAH
iov84XwR9XU700jTY02AL6RdLuQ28nKH3pRrpIdwE978A8B0ql1oGykIcuV0Ob5cQqGoyh8OzNfE
oded/tzBEOxoGKEq9DryB/SBBFOHQuUMqSVAQULNzAGgkYv53TzL3UNs9eJA2kZGVCGWOY0AwwH0
utxARHkvZfOL4MC9YNb9ZyyNesjXS8RWBvu//XgUhuPMo2izDMcRre+9OwDMOZq+xo6hMWJU51iV
k9CSGqUm4TInIV2yPBt2aOA7LyIKo9xkVBr9UtbP6LpTt/ulzRIaTe0/PhwJHz4RwNX7XWYlZ2Xn
NpoJBIN5RgGdByaQ812Kv2JZuE4iy1pRdj+n/L06G5AabrnW6l4oOaTjmQE5btEspw0Uragn6+68
aTkwaKsZRW++IcCryn1UQudgBjpPqYtUnBxpA+B9aDT8LIux7L7Tkh3/WTYN9nth9cZzlYJXSqCZ
FUCVQ41K8bneWHrRfUPV4CcCt2/G5Am4PMV3MGdeTVE9UqOtsas3dWwW22sWqpMZAaLzZE2zr9I2
fyGuz8ot+xWbe29PSlcM6T4Do+HKH8D1WeJgFkfq6aVMsG1ZSdc5s4FoIklD3bLrV4aRX10tMY5B
bUbFcbKK6M0AZDJqTaNoR9NWq9B/Bw5NmtFFb1sBptj+apH6GliZXWQPcDZdrD7yl1qkaqO3sSj4
tmu7cV0CUgvNUhJpz4jdl4gaRZIC/SR9dQBMbgckcqnQtXkVGq7+NIGB5mWQF7BtZShKBEJF3vSt
FlhdOKzZAPZKsiG3JTxFJlluu9EFCbEDRSFbuljZ9RZkCvTifGNlFchMkwGfDqncP1NswKjVQnfT
PwbWjV8dF8twCzwoFyuxPLxCUxeYhUP6VgKgLgD5k3IiPM26iP8wQnf8OufeHGSAKz9Qjxe1lYRo
VT90vf59sHtAZNIUEHPXaetl80FOqS0F1a3fmwi1h3SiSIeJMQ7sw2zwDw81tGTxcIzZR86dbZOj
ABvgCmtTt3GyJRtAW/Dbn2ja2735JS26++miJeOoyK7aWraSPhgvU81B936tmFWu1cq+7iL3nYBd
TA+tZoVehQHVnpjSZfbAOZ3KDtibaLFNpO0kqcu6eBQvo9jVdo+2DZ5tSm5032MgxWynLNX3Ecid
v5ijhzM5VCuUsQ5MdZaj0MSckosd2ShNkmlRIJpvUFbZfXf9MdwaGuAMw6lVni2P8Z88Wg72lrw4
VZ6OghgatnaMoV1H67Ex68Od7HEI3p3aWz1KTX2QFTRhWZz8nqNVK6wPd7Iw1aLN9SwfB9LdgTLU
biusg4vtGc0o6f2QwyaZjUb8GLD8yIlPMcpYC5Yoj8Wtw8PlVOO/RVbrj42e7NDIjLpyKkMH1fBl
7p3xSFpV5G83bbITpv/DJk/AkWgN41Gpqd6dSZsSuL4ovK4StNj+sFHV7BSilmoA3Xzv47EMDJwa
bGnzzPzQ2jRpqm9pW54kINSk6aIlY9pLL8Z21Zmf8Yamd0UzlsiKc2c/cI5+NTkdK9sGiniZqano
0N6tpmBY+IJ+zRZvgWGwNZCCoqNs4RufC/bq2EmJKmZ+Ly8a7xWVrsWdnDyl/SJfgt3ki6imO6Ft
8yG+LSnOU8iXOENavqG5oT9VkRvunR7c37nT1J/oooG0TskqSaPdyIsZ11cZuCCaOzuOZtWATMh4
8V3iPdyDjEOtZvvOq+KhP0+jXalTe3pJ05+cXqvcQZVhHOWyQES+mGW5wPK+JW3FZ1kC8pOCoiR9
Xq1IC4wJDck+ZJKXtBTg2ecVx2nNY/2iU47rZja7C+WayKEL8TPRPfCT3aocVSCQ/qoYSw6LvGQM
fyhQds0FWzPJiqU1qY4iTiCX0pQuOBj+G5QgKO6/WfS+X95ZgDP079r2jdMSgyxqSZn1c4zQ7+Kz
jSLp6g+HtdruEeMB7LXNcUwB5hqhammBeMAJqW9s1bzHqRfHSx3Fc+00ofuoaacvMRPrUrbb9nM9
HEzNBZX75I7feQxW6coS+kXkTJmRfIp1BgSsFH2SA/pMB4mx6YE47q3Gm9QFDHIGOIG32sQ5HvDW
+IGmLKnMA9mTKTn9sMeOOj+DpdBATbq1rktT++5PVbXNbfC1pk1SvOVD+BeRZmm6+0/WC/42oxb3
ULSx2M68KN8LgI2RgVE2qCstU+8iKoY6hlboK1LcQtsJaJLtLv8odIrMyqvthdfQRdXop1mW0pjl
uwF0xd9qULRvTSBM7/104u+W9U6EqboR6VtdiifOo5/FTlJdxQgSSdRpCvKTmIK0MjaJGx2/uLaM
wJ7L0Aaus65DjTy7jvB7/pfs/4sdINMAKlLXGoA5OfN0lFignZSeqp7VmiDCc+6naEEy1CMYS5Wr
lp7INP1vX3peX19akT1Mx6RLgUBd1+5XGgE7zP0aSRmyNNcRyRYtHzjIjH62KxpkOR+ikJ0sYTS4
jlSPNlrf0PN21lucNQNC2jW2LpreDsKP3kL89bHEiY1T2/bpJ6yQ0cZIL36u/8b1enyrOXA3dD6H
4DKSB4zDV1oY/Kej61jjG3BYGuDmcGsFchegGNYCKIZOijIGUdS/pwkWIj9BH1YGst2FB9Q8UEt1
hwRr7junG16iz5ryL9E+5yEeM01mZGji1ey3KXLMXRljyUFYdSOgCj7V4LomlDq6ePLJZaRNdqLp
4kD+MxhCVwzYEXvfl50i3ifD0ppXVFHGB59NdkBTusTxmKySam72Vu6ApPy/HMzR0oJZi9FJn+je
EVwqb8QLudBB8kxvA2CgVHtFGCk5JsmW/bAleVvZGoCVdjlotKjZiS7Ip2HJ5Yr8RFPbGYwdmE7j
NfU+AcYm/yQd2jpFXXCtg857MU6qFkkzBR/qxtPbWKMi2BtL91Ns5MnORg3iyclyHZxFwIarjMh/
G1o8wVDhEf7RoFTOB/fCP0wXZ8M0u988zutVKN0Nvbu6CzQFnnWQhW+0sPXfkliAelOi6wGNmm2p
T5Tz2HleRrPWhBuSjbfRol1G/23Ho6LfGLMHaG7mrdHeFu/bOXubWGac6TJnHv5dSOV1AQ1JSHa6
lb8tIgulNWeWecl5BFSIbCweeL+xxGwC64ezN3N2ynXI7WpHfcUOKtiQ4JOwjrIvmWQ3B3Kv7bBc
O6lW7bzJLVZxA5YLlS9cspBmrrG9E4YqB6kSkTLr6Klc4y07SXaFyS//m+xkieQPxSM7P2rwr6Zh
L48WeJezVT56DMt0/KLKHAR3K4G89kZrfHcNNKvwE13sMcevoC+cvR/jzJ5k+hwfSqzGQasJs1pz
2+eJlwAwlUEaoPofbJ0hKJvdZBVG9qyCLgHcsr4GbZ0q/OTK8uDRsIs9umU/9eOE+mGv6UAPwW01
XTLOqMNVoiVNLZ30tIzOP4soDhLMyFzfnCJHJrJlWHJYsta3GMrh9jmo5pjMbjHAVAPsDTwzg1mi
yDQgRznVdpZqKzXs0U7Vcn7ME2tE0zRMCgKWoaGeVYkG5p8fjuRCF5LVP5xJlJpAYcT3094MPQgr
MlSEnzQwB/r7ZW7XWdueaV46oLicKw+MCTCkizNolbtarB81NCd14RXDTp+b16VIzJCEq4CB6eXB
fYadjqwZIzWIdLqjNluXu2IyGuq6B1paaU0VZR2xsqJ9CXXFDIRlssCM7Dw5oukS/0Hx0T0889t1
tzyCx3XrSMQE7mjObpStc9Twhr7jYZvNxqya4KhZLuRtdrarSfXPkS1dDHAzA2hPu5NTSPx0gMIk
Q9JlCUl3oJDjlKiQIKdoUPpZVm53YkWi7YlpXLdRh2QK/6VI5h6MGg6a6HpQP5Aym9F464RxuCFt
1Y7dcch7JyDtmKfGC8jed0op/UuNgTDd9V6ItpyipZKj4iGawXQeIPuFzsq0P40o7j3RqJFTV8uS
HbiZ3kjemu29xYPswfX/Ndzi/8vbVlyL6dP90pb+EYv24RMvCmO29BUXrrOyXBRfzBPaA2RfFl3M
RPZh6RIlTs2bSpncNXCRogUqaYE358n0kEujemHgu2+aweveZx/HcDy3YixBivxlsTCHDCQ07XRw
OJpPrdgp0rVpILeJY8Gdk/aAZgMn+LSlIUOND9q77fRMUyDbKztX2rkgjtmYQ9GiQBbgusjfzMFo
oUPRlYC7BWM4ziANzWlkzUB3bFDHvrEjAE8EAgVEQ2aibhpopGC73nA9t79myBQdch9VjAMvpt9w
1Llxkc7/OvXpeAjRRrLIfSkfpJzsvXRo14mdFjs6SW8qbwcM++SiTtJblKKvjTI3Nz64vsCzx8R0
tET+3Y3HqNm03N0Zuvtv6zDMnK1oSiu4a9OiJi68NZAj7rDXdXPsR2lKF9XERd1eNE+86HNV+/bB
SQb7WZfE1loNzMu46dAAZkduQDIssOxtnU/xiuzaPAUNNprc45Xt6fa2stww3TRhsc/asjp/EEuJ
+g6v7odYU5jn22sXleNXdsD6Au/UMCn7k1WjX37rAhVr1eB/Z0VCT2r8zPSuRp7FQQykvO58Fy87
xp/zuosYWuxQwDjZvkxcb1+6mkdgsLKMNSDf2hdSsJmzi41WSxJVhsC7Sss4jsBSCzUtN7sh4myP
uqYioFCLAsB2O+E32QWk0LIPLBLRBoWtxhoo5IjlWhW7lD5bq9BJqrUvWCH0gYd1zj5KfAAmEt31
iLQijrU642TJXv/MdgDf1MzDmmRaKVEAlLovUeT9KKU5Bzg9sDi6YU0xSDawAp5RX7Mfj95aw3Jh
mjgKDTqkoiV0aRp09pTuNCcdLzI9faERaW20rQWRy5+BGw3O7SISe6MDBhfqvYZ0lfq2ueo0U+xI
nfV1+uqE2hlHF+2FRGkE8JiwsrakI1HlFmJvV1jwLE4PgcpMzMDAmZ1t44p+U/o6eup7NzReS88d
T435zcNxDz/elXnMNf8n7jq29ZPc4cel5AT7oR5bsxHFQ1RpQkUjDngTctRyoTiFIvrJdyUiLcmN
OKyPP7a+fjVgZYYj3wwltrEfOTtggkejKs9VxbsJKO+w8su/L0e6qJpP051RuL/VI7PRneF101Hv
MrGuTK6v7LJCTXFd9OEpinwMjclyroIQH/DEvAyFzvhNmxw5RmVDsn/5kDlJ0yZS5nc2/+Fzi042
FIYX4msWGvWuw/HxmS6iXQ8zYydPB2QM1p+uOPfywmPRzNs+D/Nt0ppJUId1C+pp6adUmg0Is2JC
ww45KSHpp6zw0zUCz+XITnfRSEvWNEJLfL6dGw/ECvKOd76l4zRBbk/OxgX2dL4OgceNlxWACcda
51ufhJ4UqqGPNckhMXqwpTMcw0au3p9xsoQaGnKapZOau0AmOrk2oJGAFRg45dScOLA50WCFEVAA
0OzTRWAwX9TARUFCWgcWEMpp5ZCc7gzuhhQgQWn5huIt4ScrBLlU8bWW2Go2K1CzgWQ6O9McNWhJ
0KGNaDsTEhtpcsJwM8LUAmyv+3Qno6GKsbhbemRsSUMXUuj6BOycKhfbFM0U+GbaDA3iCbMBdYeX
f6JlSIfgZLI+19S6XUh9L/WjCfYTu0fZQb3SK9A3evpfqK1hX8GKPq/nYg6fwoLHB69Ag/FkesVz
WbeAI8FJ5jdjYr/HJnf+SZ7dbBr+MbPpztdGiv7Rt0jQ1guAlmF9PdlMGyAw0wvdSeeiQd8L3v8t
yu2CtkKxKk3porUdCgloWJivKGSNA9/i0XrZUNJm76Np0vTOSpPGS82LspOlMrJw5loT0ufxb9yy
yourTa/66AMd1JhRKOeMtjjUNjK5BV5leEmgkom0E2gJgHFU5IcaQK9vs9MqX2MycAiqS60weH6g
BPAotYvvR5HlfcmWLmRB/kmXP7MJvWvLsqBHJ6hYG+1w9BtTU63faqmw2BjR7O6coXp1zD1aq6an
zI8BbzHLPqdKmPPWxqFdQBqSEWQFTd0CfA0u3iI7UihEC/S2hBfe77O5qUzlpow976dQN+ALA5vw
H//RePYW60nTzG3VgclPC9+yWRfvftUn+zx3zC2lTpv6M4nB84eGUGlN4kh78wwh3ivPTPZRN6Bl
TfA/q6bVNy5zmle6dP144Vo5XWhWg6ftbCfmW9S1yF6NfRZvFodOz9pX1+zvHMAAkAYuzjqCyfwy
5rr5OwOt3xpEQOM5arvpyR5HfdUMlfhzTL6yOTN/j2yUUmoZDLwK+DJOqodbWz5d6KKPaatGNMWG
pjnN8rJMe8C07rN4PpCcLEj5MH0IZ9QmHmgPocgmsdK3Ik3+KAA4t6bCv6XS76EiEMziGpaaSaTs
yBjVcLJY51ZtGEaWBhw4h6/LIcUae9EswSgO2QDpuj3bOC3vDf5KwPie4Dp6968zNv6Nv2O+Lc14
ftZtG5wjwmfbeiiGs5rmrDefqvz5ziJxIsB7OPzqQJq5BvAwOKy74M6Q173sAu7jdZbHLY5zBxtN
sE5RbtUc8PF/u0mSHK7Tn+9clcx8sjxQoFrTc9t0LRoVXRugNLjzNZ5dXW+KjcH8HPf5P8aoaa67
Aoiutl82ZDSi3ZvGW6x4aQ/I8qk7BYsRqzSoaFOnhqRSDg87v8UpEMCXRs2GE6+RmwuHp4qPv/cs
RCtA4WOHlMr/OBNE783amWalcciw+GGI7hQk0rTkaw72W4Cb1ejFsHjtnWOQWqxSgIatmK17Z5Ip
NbIgsg3DKMGOk59ISyIyGUYHXRc0JKFnsNPMZnFY7O5MfnmnNhIIY8gPQjaVaMtDxooTTuHFGcBT
wtD4KbZbfppNk59GeaERXUhReHlSBMv8wYVsPpJlqTADXyv69f/c96N4JFtCATYwCbR6mve0Ju/G
6XXMQxyoyhW6WsDTOh18W69YgrF9jd3h2TXaFbaF09Fklf0tbKq912sN0N707pPnFZ8IAXv2PXHQ
ulRXUNeg/nCUE6DzAIRt1w9Ouej5KY1SC6erqJ0wkHPcjEVVrGlKl1Eq4uQbMN+S52pG/1VgA4NM
mal5P7xNTtUcAQE8MwCMJzEwSXFJsiJDf0rVbEhGF0O4BfhjpXpGDc3V/M6zGhq4VxYgSchKqUi6
xFN6EhoUxbJ6DXQ84+9J71svHh7rT5aprWhWmYX9QiPQeL0IZFlPYmSAfEIjG1u5flRsjTjFvMWq
fi9StIqQ9RKqm/ja6Aez3cgIJQvtEylrVrYXQ69OJbhgJyQbPtuuXZ4GZNTWhOIq5WDuyD6bUu7L
BAJxoMSD/ywmK/0MKjF4m+jgJjhYU3dUnNzpH+1LGWeJPw4T6p7xrAXs2A847zt4by2JAXIRdgWa
m5FpvUP7VhjfCvl70S1BSNb1gGp8cHci/4tnzOwoOlAu9v1UAVIAffDohcFUXuryM1L15SeacIEj
5170E2o0oSOnKuuqVdY2VyeScf/N1Mz3EBSrz6jYBtJS1M/qz6f7JmDDhvmzPYA4cTDKq9wx7Yub
pfNnU8p/ts9FnX7WnYBQ5/AmHlbVNE5bArAjWexZoOoCa3OgcOpI4/JyZfrF+KRkAHYbVnlhT1uC
tlMmRn/1ozCRl/2RjGCEcBKwS7QSXJq2vXRpxybfFI5bbdLE7FMsNeso6LC0OpLawirxtd8u2+T/
jrHEtVITu7ImxvlePr8Y2EyHTt5dFgaKm4iIJCZZ7SFFtTN26IBAKQjJcWD7KLo5/hyLHCkMed9i
mUbYr9s4z9Ym9eaOsqwole28SRc3eG7nABOSU1Iom1/PH3zw3haB30QAsrUA3d94eOoZcoTOrOno
pZV7yOToI+3/yI4iUxSK1/e8Dlrkt9Sy5nGFEyJHhVM8H8hs8rX6y3UU2WkCHd7Lmog8aLq41VU6
AzpicDePd1r8KBbZLBE+WnNZgCsLYjyhsMVoX+n7St9c8OuBUx5fbvW9JpktSjCZyW8zfZHpIsJw
Qm4Q3/pFRr8H6UteKgCO9wKOV5JppuCIm+MQUI4STUdCbUZFiQr5ZI5OWDIX30CLGxCGZsXZuNcM
3d6oqVt+bkO7UO6gybyaLe5zbJTfmgZl3l6yMs0kBfeda51HfXYCJ9Osb8Ak0zaN67Y4kcEZf8bd
OPCyHos136q+mvz7BEqXbymfrHPcWfdOrqG3u24axMbDiUR6EYlrPQFm211ZYSW+ozn33Rpt458S
JZde0fDA48lb5BfNe4Q97go1Hvw1Sjx9y0dTQ1dgAVTapCxAYWPzT0scUbXvRV+YSxzXA42NZzbv
VlKuWCXCCDVbKYCLCts5YIUzfW/zZtW1GkdVhF5eQDXF5Cpq+i7SalobOmcHvDGiL9can9myV0Ml
2dO1tDow4KCfQEEPigHPKMdVIoa/Z+w1D5y16a4aZ//NmcZcgTo3SbzygEb8R6ijBqplpv1sp6WP
EkJxbzsDre93cL8AsyluVxq1tGNz4gCeNm9Xvpyr5qXJs0LwNaNkTtcBYGlFE7h6UDaqzemm8Izx
lQpBbzNhd/4b2qFWE3AJSjzcDUmZhknKvPmzM7fml7l4IY0uaaQwqU1w+kQg/A5qQ2Oryhna3wWw
+QGY6f6lpVocpIYYPuOPyrZtw0D7CwLrZ7KdK03Zuo3JlG2kpxzfnsFOLyDyrEABjFaaFh0MTVdr
Bz7demqW3hwyYZNubPoOaHE0VYaqBUeNbzFIT5e7Zp0lhm2CpgWb0S19psqyn6M8dL95oZFtNOYa
Z82LgDMEBG4cWWj2N+RVXwiO+2aKjs2rqe76AQ5JxXNeueDStnBasHT85bOVP6HFBngqJY4kqAuw
LGceOABcPpCdCHt0Blp6A47hRFe+pCDfAb6R7DjM/KEM+h7n0wR6jR6OeNebqA6ZcVgUbWgedibA
RLHXAJ0VLpHE7zYSHu9IoaC0G5agLytr08EPKrtay9poBeCiUFzaGcnG1hJUNH2n+HXDSyTzk3Y4
iC1FoIBhbu2vN5ly9gbeG+e0XCYtP3oTn/aLiEZO6NybLTKjj9GGTWqtE0cNQCp3viTPWfY9xt94
QL2aAxzW1p/cCwDRt7qeRiea1VJkeQyljHqLpvjORTMlUG2BlhrHvnthKNC9jMmsXNTM0e0ZCU1r
U5R2rjBXMxubTQW1OlchGDMBO3QnI0izYQQgtxuW8YqmCozVTH4AtsoRqCGAvgvf3m7yi7CGA5bQ
5TrpY/zC/TLDLl/OizFG/380x2uh9dyttty/NDi41Q+2kUTnpo7AmsW8qVxP3CxW/1KRVSredRe7
NWXdx210xuliqh+EXvxwpECoTVjhPbGNnXJY90D0vfSz3Z+w1gCxYsayr66wFDG0ZeWHUh/GdzLt
fMu7NF1/NS1FLr5yR19MW6OZ3sc+vUZdTONcF19D+86U6eF4Z+oWze+Nn+v72c6QzynL6XvR2c46
tsruQNPUH9apJ/ov1QjyD56iUojkQpolQ9QdiAdFmhkx65RZD8C4gOSWPz1GE7doYYJofsyA/Ase
0FVal0C887TUObfx57FzrEsvLzSiizkm9qXjKI3lWLAFj4q6vxpXA35oVlNXO/LQUgPAe2RtmB1F
7262ZEE6JavBG0vR1c2AJnFNe+RRhjMckHkfswErZ7Aq4pPhgtugpy5NcK5Cc73T8aCoTHPzYLNM
KxklRxTyFXUPFJUlFo20KX5GGUu37/HqxxJEnpaqdGciAHphgs5I1fzRQSl+20iCD9xUGr+YhXcg
H+V+81Ea8hFIsLYB+eCAbAXw9cy50NEsqW8uPONx+0rBbjL1SdzZj7aF57SbHrxER7q0fevmaHP4
MWdZj6wSMA6UmhQ0RWbswPiMvdLNluTksMge4y2huO6y+zstoeNF096Ck7rxikMy1ny/hBkdjR30
Boe+tO+Tm7kZoPLebGgn2tpVRV48eVNypBlddI1F2zoazHUboVRxNcIB8IH3Dl0FXucEmHvysWuh
9K5WQ5rTBUgr7LRMadQWCTtNltFvbGZePe6cuZkXV6mGBiScwqIC2qmjfpOiJnBTjXX7asj6ximy
P836ADJlKRKAVbk0Y/YMmnSkhosaVeuxdCDbDxxGC5l76bAYfOQEqHJ1FzKju1ht/qzKJ135segu
Y4NSHsvhBRaAQKEjKDoN1V+72Yz/ItGI9nb85mPj/NGUbCvOlW2bhdM60wusaR2gf/t+wjf0Rk7k
G5leyyHWemtgZGjr/0XZlS25qQTLLyKCfXkF7cvs4xn7hTg+ttlpmh2+/mYX8rSsM75x7wtBV1cV
Go2E6OqsTLLJ32uakBHkTC43qf46MaCcfZ92sT9URXEsGd5rFDWzNEjw4LSa0ER1yueYnbBMYKck
jgpr7/SDeUh0sG2IWZqIK2BinyhOs+tLXMPiSDvPmSCgmMvVLVNnAoXKfWUw8LXh920hFpd8nfmU
cF/XQJAqST8lYadX9EssBeiWY+1qU3mRl6CzyM6x5W4p3oaGyyUo3Z/Xpt/b5TeZZinu5to0QY5/
XtvOIL67/G03l6OI5Zofl7vy9hiKTkoIOdulCcnNil1ru+1uGVKn0VUrkQvtLajdiE6jxXrbikRT
H0lolg7/6XaqtREUr8n4Ty26hujQAAUz8yhZZD/IRAoXUGBX0CvS5Ff6GTRBLgwEuxQlZUfwR4Ha
wSicjTGB1qWcMntDtIlEoEjciXn3D7ZQtYVnkeaice53M5ZffmvoRbEGnR0gCU2NtQGNbXeJIGfw
gXxHCbU4GEP7Soig0MY2yGTy5DTPXvqMtcYrIYhu7AOrP7ULf8rTGtgqkXmE/2f5M6v/1C7y5JDL
vct4W6NHx1F2RpW3AfHjGVbaPjgQlYkgGII+Tks5Y3kU3fdCKXes4mgFyuFoR751mUZ75kVtQLMU
qkJSiybpMM4g2i7Hf2LNyQNV3B3pULA2AK1z8VCJW+Q4zvwweV7pt3SPdB3XDFgZV9s/IzpLy5cI
w0Tz+lw2oNZXxrvURasKmypsOYozR9giFfUs1YBkLJ2RH519NvtXv0ZRzuqQVCFwOmP+s4Qy3okO
AwvVXR41RxpNnT1CFPRjloyFE2cnLtQbaZh3urqz5/Z4Y8/K9A5rqdfKs9KnijXOdkiUKliGwmZH
1RAkg4o+6znPnmiiLbQDGhydM41CN+R3DiohMogSKSYYcGXQTSJQ9gl8Uh8FNRrxoHlTPzWiV3c0
sU3LoZ51SLHl/6KATXoDSmkXnTIYRh5+ndxq/kojCsj46IOnhD+5og/Y4sl1eKLZ1gbERu7KbicN
sKDQsvlmQovMQS68arVVwWjWleioxKKNJhaaTTpd1m9/snDWKBr5qI9cQshFQx+THxq9ue0Mu1nx
Do+/eN5t4zXoJRv8WjXWSmt6LCppnsbD1PcxuGDAHdpzHdRDnRc40BG7gzAkCPzNMTdWTjx7AW/d
8q6LRnaHh/EuuGCwbAU6gAJwscAqpiIKJgtoYrL1kNeGCo+AZiSW4qwSFl28aZom3DBv+YpOPcCT
U7vIl2AykZ88mBBjhaRLg6USUF+jo0DKswLZJZZTvwFeNCOxXDS8goLRuK0rGy9zHhb02K0PlMex
+F4aeKoYaJu/4aklvLpugI5pe55+Cr4G7AoCodJbJpQobpoF1Uu5QnEPaZBsDdUR1HvdaPIhAIr6
E8nozficbMlIDcpkozM5IVudacIFkdMSAboYpKFp6f3XNDSh6sNk+dJ76Zn+e8pBae/dLn5nlTH/
bBOfgzXjp+WifTzMq/S17gp7jc2v+tSCxfNoWnG68QAye4lt8GhR0PTLY5GyxOSDm7yaJfQ4wmgo
f/9TDLe7guvlNcoe9dBBtOg3FJDObv+t0kgfjwXl9xF885GRw2oKdBNPPfT5T8oh3IKVL/KXIX1H
HA27uyZkavzlO7N8fYQnGbVZFVqOYtw3ReQvYxl0+WLhDott/3odhiaWXE6o9GDuqmfA8CA6sCx5
aBm0rJzsFtiBRsyTkQ5PfYIbMgGkCHpFKKls1ry1i9Z9KFsCKyGRUzdDiiAwFp0tQ4I+0GmcCVgX
ywErL9GsdwvworSGyosjVO2Wd0FTgcWqUsfZ0PthiXuKpsyR5tOMHsbuJrI99AlbJlQlsf/sohdc
zJMrBV3lmPMastHiHiTDVe5gP3FRNShRIFottPSKYLWHlAc7h/V6MXnoURdF/BATULXfgC128q+M
FEKHSamxO1pUymbhxScjkePHtUoZpW85Rrrgjk7rzaB0EIoBOs8FFsRpAW7VsfV4prM5j4qrYWh1
fslr46gKD3K78cVr6LYZt/4lO4V/lnLQQeDlhXYHlPXvC/aOix8zORYXMyfVOEoTncnXhE2AECog
2HywzMkD43cuWIuhD3HqZ/w/pzFu7W+tOKWxdELtvHZ/4bteBEqHUpUs6sniH3OydoXyQBKQDT9+
lzLgTUFwpjKgjKMzCi7AQ74ET4XiHGbzncoWspyBbWMUP/LMPbgJ0/Zy4sYPsqV8U+j4bsmJpfgh
x4PuHaAGpe6lqaqTIClUDwUpfH3oS7N8F66+IS6+sfusZ6vFJlBHdCaHVwDHm+8n+Vyl1RQDJBtT
CcZUpEnKyr/sSkxzFS/AFyvGGm1zC2epPZWFAeFX5hoIY6vU9ldolzmZII+BxuV0BdgNRCFqiMm2
s7qi9UFF6nem01dBUaB/hIxSdC/xgGV0VSyervQHhXah/RFhl6CK94mV4CP1kpVyxbla4Se3sdaL
kXxERqW2uv2lyNXo07iUX69WeIpuBbOHasVikwtLM2vrtQ0AfHC7ZKSxiAOfpH1cZqcO1OdGOq7Q
FQxce8HVgGM/Z9PWeNynQ9GpxbFu8qdwdFTPJ5uVdm8sBOmCdKuQeOOGeKeqyWofFmfFgdCJptyT
iXzpCvgrKzRN44J0VXTmLVcgD2kXV8l6ZViuAmmdQ96b2rl28TxRJV26M+chfEyVLHw0sUw3IvSg
k6ljSfOAdYmvCwcygTZ8PgB5FfshEIUpEKlqDk7NoVnRNB2qPxMvE0gMgXbckESqvm6bB60vfJor
Gie680zobAqw4QJPNPHANTdoDkvSD6jjVKYgATGq72Rb/AjRaBtoFQUsHotQkWEJIVxjCtEzSnMD
iaRUQ1p+N1wv3wxtjqqm0+dHq+4gkQBYFR0IgzVkHEAswmT1rnnr0hLKjrzJ8RMXmUpmJjd7atEF
349+L7RTwkxT1cOs9Ol6HECY53TprB6A2ijxqiB734T16KPsXp/HREn6lcO7dzvPkt3iWBhauk74
UODjWugq/kdVtrK16LkGCt5XeAKxCFM3H0M7h/oYhN+AM/pts0d3CjoTagX9FKHg02OdCCqPrj1Q
CB2Kstzi3anvaMQLY34InVcaUCK0BvBTUirLVcjklJqxq8Tl4/r3pYAivVxepgY10RzMRvP78pwb
+HhhF2i5POWqlXxrDqZzvnyXjWTeETE/HYi/XzfA9dYkEOwhW0Mql9JHOtLZIhJAgaUGNDHIZy6B
UgzAa9BdwvOm2tmpgv29hr3lswtizqG2QMqKnfJotrxNH2uAaothmDVlkHs5ODrFEJusB89ImieL
ufpziX6leiyrtyye25ODSuKSA9iFEEhvp0DVVdVeBzN8DPME6q3iAP4uE+qrOPS1uu/6Lj9KE3kU
faNu+hzE5Fbdo8dRhn1EOEnSo6u8jGeopXELLBXYcLmzbKu/G+KNDZnXMw3oQHOj3ik7CCy9S8/R
4IBXOSpqgV4OKS2awRMcCHjDqPjV9U6xA9Ux6Hl/J45LA4T1H5f63xP3prtvyuYeytDZ7H2p65o/
2GX6MrWa8sWrEvswWFUbxHoSvSkqKIN0NI1taHZs7C5oktg40Kw2OC+DBSohmrT9GbTLX3QgrB+c
Nl/yNZ1lHaqi+0++XO3HU6Lb39FWj56CuUe7T5eVVWCgBxz9HqJBYZnK0d3qDUZ1dEU7AzU6KN4M
gjsaL6cU3mM5GJhKPs1PU9lwv+oySDYURQnawBhSUR+HHEj9u959dpjinclcCguZwzF0QZSajBsQ
mkCciowM4E50hPzORLZl2mYvDdbcZzJRqkRBj8AcodHNktoVN5TVN8Nq6LtNz63vhuCuXuiuFz7s
2xRlB9KQsR/jQDNbocVTz6VowS9PtTjMZAwNvALNjsGSYdkhOA8/5skd8IyoXSJpzN6nAVJMgHaw
ExluvZYAy4MiF2WleboeZZ7R+IQamF2sVVSZVD9DK7LPQSi5oad8c2IQQaJVQIR+lWXmdiXRj7oF
tTqNbRy5PiBjnSfVkmiZkTmSaB72zQwaVkAv+JCJOn1vHIWkGASvcQYQ7OUMS9eQ+2QsawO4ggxk
29KRJugQizg5JJe8Q7feEhzn2Gkak/lMLpT/KvWn12NKjUubPXpunRCtGcuY4jlN0TW2qIoVWAgy
4AGPrIB0rc9686lvjRGsFJzdFY5S3g0dboB+bX21SwOwHGHincru9KaN9+FgWUEUT+26Flz/cWkJ
7Fz3RZAH7ns8jEp7pU0Xe/thV9EKRP4FJMz2A7Ob9SPaYeJnPjLzlCAAhG3xMx3GfgZP2wTOfRoy
4ZHBg/wBK9pP2DH2IVSfLtxoNWjyz41pXg9plqjSaDaFNPaVc/7nkGYbgZfheIo4U2xpodsKlJ7o
iKzH95SN1cMch+oLVnerFk13b2US9sfQsDjk7jCEWkexjlu32YWtabzZQ/NecPcSNDWzUIIx3lD4
GyAfOUZA0YzKtp7ZphAigtiGis6pkCSkoTyUdtGA7eviNoIeafDJjyLIj1x0QPhlPCeWUJklydFv
p8IFrQ3hvkS3SCga7uQBjIWXoVa0Q2DWjbaiWTkhh7MJxR8+ff8sXNrQWTrgrSm0lSeSZ61qnNAi
xQUHNBcqqHQ24Md9Y/XO6AMOOqKGLIRUaYbGcppslvChiSWNyEUubqRcMlgks1oa3AoSe3Q2eT7u
ieovRjeuEmf6116DdHTsms59C4meXe0U4y4EY9VDEWdaAMhW980DuIJIBRUoTtnppH8FvM0LMit1
740xBrY+FLKgnaNsSqhUfYHY3D2AX8W/6CUE/yH4N55sjxVQPlSVzRTiaxK76j2eALt7pRpQFKI3
Qc/VozH2gUvM1PKPrnp3PkZAzS7vBv29y581emDYFiHyPViCP0IoS03qEFzkl2lmLW1PRjj6uBVU
916S5X7SJdM7Z70G3eOE7RLPm94hgnjAHWF+nm2H3XdxDHpFQAnejayC4DtQLTsafuJG4TxOL26U
PIcwo5MKkRBx0SVbOP5QiR7FtKdH4Cj06pUbdu7rBVYgQBkfB2ey7vFvUO6ceTbQD4jOJLNEgQIS
ctZ91aXKnT6DyyD0QSZnPUN/qni0wCLVzI75TKasLSrf0MfySLZUS7WtCXTcSgbYaryaBakKHby5
gkSAhl6SInurBycLWIi3b2srrbGmsadk7A5ds+xuyBMIquLnei1lO3Kbg12mMWIwgYlP8EJeTrzj
EH/U/BIamJvFuDjIKegfY5tefCHIRgeLR/3xwoQK7n8VMvJx2oFrXlSs+MzMcypKVHRQCuz1Mu8k
zTGJN9pexLZDCj4Y6XsTH4PX3reBB9vEIh0nMUfypnFc3k/F5J1kPJlpODtWucUfinZy4DitejpW
7aDdm0ZRBHE6F//ySQ8GNyu/tYlV3npgcRLv0iybV1MxJDtsZgFeKYCGHVOSHauraQVqWuNqCLpd
4xXbeZdZq1Qvw1aHLNtNLM0Ove1tIUtZcp6uob2kYCnYXB/CPDZ2Q2x/ubFL3wKdyWBObY8qMyCi
JP00V++DXCSWNjqj2KhAYks3rhLLnFiFFIHeudP6Us8VGyVUrjRyfaer0VdZ1iS7nMzT9CuN6PGG
zmifBXV6bScml6egIdU3F6SYgmahRR0tt2qAO/RmhEYRlMqXldWyaKKZm0WVHC7LKxkoBdfCMXUC
cNM2+PTk1kM+5682aj1vCWg5d1FThKt81gEUhhJS0LROcqTZCWicOW7Sl78FQZLSfMo0KH+xId+O
dqMFC4VPx3MTvfFZvM0E4Q/x+Mwzf/OgY3YkBp/FvmaN5YDtC5Q+U1uDabMNX5cMaln9kbHCU0lQ
thM46Yk0KK37NzsazSMlAtZB3ZboFvONLImAb6zSnQZFhjvjzwNrqgCLgvEk7WoFGffUwYo/n73t
jZ2GUFFLtgWYqXwaUoBTF6bmc86iFXptjRUZadodnfaOhgVXfsXDmO5u7DRMVRa4uXd5JfK12q57
9UqknYJqKLNsWPTDtEzQH33QzXBPtc+9a6zR2X1RdqdJKzdPkTlWp94xoQwPSr8xyPUerabCb3HG
k/WW0i0+ucXtc6OYa0qw2BykCQ2k0euJ78em+2fZ/P1zaxjszOoq5RBRkPvD7VRiD1mOB9pTpmiU
wi/uUGUcjhdZno5Vz1h3ai+DwboDnibBeiWGxpCM92XZQPsZI+Z02osNbXhtUhf3rG7fK3cE3ExM
pQ4fA7t24j04drQX/MJ0m9FL2jXNtnH0n9Q5UoeJqaIQ5WHlj7Rp2s9PSmvqW8U1HuWjkny0kra8
BTw9N4Z0SzZ6hrrxc7BS3k2OtmSiJ7WYtM6knzeZsY/m6XSbodzRCWIvQhIYsxuuMg8KqAuSwErm
U59n5pmABEyJupNjhi86ccx95hwrO2g7n7hbomlZHOY8QfsxqC4gOQ7qiJWcQUH84uMwvkP/Ooh1
O2+8k/am0UG0XLtPSxJsTDPdd8UO800qSgqlr37NNJ5DNe+3yjedLdz4heep2zEuvxEr/hXpfq1Z
YB4YC51/1ypz9qeyMgLcJfItF/ABOphVBp4bpzljNZg9mRazIS8I7smGo4NIxbJjV+YaiqU0zico
+lECzYrB2PGX4MEom01qzhmI0gGLCJOoOzbaafkck4k+zLdjgj+Qs1VfwSPIbNUGpBqt4VG+h2ab
VdsJhQn/5s2l94zNPdQ1AWXeUAS5yP8Q/ow2rorlH0nmxYt7eIIQKcm2/HPoVK0ZcAhNYm3GFigB
llcuEBaoqBiD+Stj2soEZd+/vQ0tD5Q80SYezt56qFztZOAjCBrVLtvWeWg+eq5RgwjNrr+VCHdF
uFXot+Gp3npru9YMf/JAPj2Aj347oUJ8prOyUxJog4CCkc4mMUtnn85qzbMS9nhIF1BwThBxwoOj
nlevAI1JVmSkaXAIOGhy68Fp1A7YZTWn85WJXCjM4C24gQSAvB2g5ZM3Th8UxJQPcCWa9UunAPBD
UB17HqRKrsZop+u2YWoW/uRAE1cVh1iQ8dKBZq+8ZbSbtsMpKrIgEnjCRBxm8DudU4iMGwL5D4Br
c09nH3byIn9pL8D/SCOZp5lxtxZ2Mk0DOoXRA3bJDUX1KajNSVnJxSWdyTXpHKLwDX4X7MbdrELl
+jTDXuh6BHAq+OvCl5yln7xcqY9Hqy2NTcfv8yoZ7gBI19RjPnXmCihk/K8It094/04dXiH5Yu4k
up/si8fQGduxGH9J/6v+gNibltDFViogj8nNfN8AJQl5UqhMi3oF0U+YFvj+Ex3K4WQjD6x7Dwvf
RMVA6Z9nQwY4I+odH7PETUEB5CHjod+MHe6li31EaWMl6fIa7C9AaBXoOgYeiA9SPZ7qTQIWoN98
e3SWTA9Wb9WHcMSvVkCmjsLTDz/sR1reLoaM297Sk0AT+8zGx8EVm8VQicBeBnAVNKJJVWxT09BJ
K2wig3TRBBYfVTLpQ44yH03MGn9R66beyQQ3biA4meXFbtykbw6A/XLBpDCTIJ3xHSNaVR2rmFVd
ZqDYGmvruU/j7qTO8Q/85IExWRwgNrmrYnRbRYK3NY4y89Y/OYNaPl5BvUc9gL1pejejZ732qrec
6fVJ4SPWN8Lcj9D9hJj7xctpngGtEi1z82kAKQbkrfcFH1HRqvL42VSVbI3Fu7smmxdn/Mkzd72B
Hqkgm110O/YjWrj8ytLTV2ys126GWxw3nYMGIrNjD1XejTl3xSOk4LxAacf+rePDL9YN1o9IaQIW
d+hnMtwKd5hE+R6P6KIs0yx8ZREHz9Wkuvf66EHl45OUWKNDmkKkBP5SppxiXp1LO2braMzrdceT
9jjOnXMfumgRIV0nvKBVqQ7h10pV+K1HxjV0W2tghbTVn2aVhzssPpp7OhjMAgo6mRZ7bfBqUzVa
scJX+VfiqCg+QFZiV9sVlJ94Ob3Oc/HSCo6PPx0iNem3XqZOr0Ob3TgkQ6rt/uKgVEa5dQFDCSpT
D1/C8MnJZlE64OFL3pdoiXPb+zDFyJmTzo+7WjvSJBSoopWNignY3T3vxa3HDCJhmr2mWWZ7ftxG
czAxr1Wezc4EGg4btFsO0aHwPGnfTaUuv3l8KNf9bIGvM4+0e9tmWBAKmSxvUIO+sMtv+sDLddIO
E5gWGoh9VRkPYvxuGoOG/dGS5d+YMbkntPlZz1mTdRsQRkTrktnWc1swdj8N0ZEmoSeIz7xZLv6D
hZb3VFFR3FV0fXoo0EZna037PVK9IdDGGvvSvWrslRTKbXGd6ZBwbYAryEL7h/BVHK+58oVuKFYH
I3ZC5nxOA+Ihnz1Hf859ELThhUZJCJW03Gz2REo+Jnq1z5I+DYiePNF7/dn2KcxiDdCfYf5eNF10
jKG4Q2AAOnRFCPXoMYMcCQSx8dUWEGeJWJ56Vzl8RJB9gRi0o4sI8wk33GQtObwkF1ctyMHo8Jmt
5NovFTi7TSXcbEknRmMKA5jlXW8yE1qc2rIhOKlKD7AEYIG0bThpIcp/qZPhfoTtwsoGZ7vuzXzZ
VGRxfHSroXrKq9B6FjkoSLen4QSNGOgTi33KCgicLeWIZjV90kHqkp3bGT3voktzShjqkF6d7alP
U2FQ73bQ5rnXRTWFZicxK4fkLGOlsydiaVY6//9jqZGUXgbFxnMKsVsbfI2tBY2CWG+cVWgK9ls5
bkOvfuzFIQIv/VrR4ENDmrixsWGqsbZHLpC3gHBIDKWN8st85IftWdABc+Xf2PbKc59Y+iMkbX+k
8zB9w12pDRpvvtjNSvlugXRAierXCVSxKOLEUIFj5fgO1efVLNRKhgj9mKiexme1Y+O9gi+53wnS
8rpAx6yIHK1E37m27W48RR3fC8VdkUNU2krgDv0bmHbMR1C3gG1ynN51yL8feFXwVSR+V0rI8ARD
l9mnkRXaF70EN6Gwt71bHGzFqVbYwQQ5V8F1VEh0rdODMpuwOOn6Ye/Olf6MXpNeeUazX+dHXGHn
2umNNy9cq1mevI1oj7zjSs6wQ5dgEwMChdum9/gmFOwkHKyifwZhyR6/oY/lEpQUZY1myEI/8Dkt
VoWX6EfDtOfnPJmeCKL/iR39Z9O3T+wExW9K787tPZR6M6y/LSgCWF1Y+zSsizR6BJR+SyM6VLES
jLEbP7F8xKI8g0y2WcTDiSYztICustCNdsuwbustmiy1FQ0peZ6CNI+GjWsoDz2Sz5YGnLJIbNdD
/BRDyAS7UqHv9p3zCCCAdjd7KpaLnaV+TaFxGXRNDG6psGtfcj08TKOmfZ2mMN8YblruyM3M3+NI
z98Vy/Kw+8C9FZm9fn6XWXX0hPtKX2r/e1aW2cq2t9zkEWyb0Tpi9vDIwgnt0yz9z1lqdhdb/nH2
f/Bzu2Hv5TV4VRo9fqr7e5N78XMunl+ixI3AxjdHGxrGZps86dk9DRLL/DpndYinB2ydG5rzziuv
2dIojEAgBWme4URnN7akbMeti3si2e3Kxof1Mz+yicSd0jXbWB0hC0fb9CIxnd3YKDFkaN/4wEG7
ksxAkULxz6PWw7wCRLYhEYJ+DkHQK9jnUnxBwcYb67jNGskPK9QBE2xFu6QtoHoQgHeCzDSnCagr
GGc8ACRgRIKaBBoqtTLPtqGXsVUJBamApyDZXiVeau6Hcj6zbDBOTd7gpx8kIET7Qaa05Wcd/ABx
8DGkSeL3IJMBjk8a0aG1LeMkgigPOiCHVevVBfq3tdLyDgpJUEZCxRLyCduqaaODIRrqB5KppFM6
kIuXQWoCCisqNkjgc+X4WZ7bFH3L0OuStf06VTy2BqdRtsKDNehodZD63EchB8hM7fudZ2FqrVZv
6NvW7miSDmNj5ge3zL/kcYOHYpllQK02W3+SAJRDQFU603Mqyr50aJMveNOtB1eQwRd6Yp9Yb2Mb
BPOxOKB0ZG+dvmSBjLFDNOJNE2s30jbr7o/exVtIUb9Ta/lgPTSifqxnun3SRnNJTfP5R+rIwtbl
oBntiopmOjhhUAlFMyxV2OJwbp4MK1AzvERycFIl2restS7dOznH+jcMh263lNkiLYB2RQw8jPiJ
z12w2KGu8NBoA4/8FLW2EDI9vtFmO8Dnqn+xuEETR837NzPBvqXRdvxJz7HEwIObfVbQd7tT3C46
1FFTg+JZcTasd6cHJQ6bVTGWw+sMujLfKLTkn7KPHlITz5B+N53Yx2XsLOXLZaAz3731OrtcZvbK
y2W62HFBgN4r0+CDwnLfaXkU0PODmdT2gYb0sAHB0/8May2OAnpgIOdKDCm2ZGoGLKf+2nq8eAE+
ogwmwP73CeRyXpJcNbYhz6BzJ2ZRe1LvzL58wMqpfFlMkK0x0T7zIMNnpeR7Gt6E49lWXTmZc4Gc
99nUQtEID5wL+t5E29VG7+YCOH6ssHT0AUFgk4MDrS10/bWMYhsYbTEMe2MZFqgwH3mSXobcUMDo
V5XTSe1fGqMcHiueaWA5BOAvbqFIAlyA+gQeGu3JCPufE9jmjmSyWwZSAMt5iEF1WwAVqYEKwIQG
DM1SEqCq8nIeHimaQVJlZ5r4etIceYmMmmMAZiwukiagQ8TK60tkR82jB6ndeV21er1zoRvuuA1K
iqHer0jIK+L5ZUiCNHJWFVLdckiz0vmvsT1UtgDtwpOYuInW5qZwc+MkQdgLOpvGYelyPDGNViCn
6YxCOxFPw99JJAZb+pONeyNfKQPwvTJcukjb70Ry7iYlvSKQeVnLq5d+rfgRkMPfiSh8cqKjOvFk
DymK7qQNXQfVKBzorGaGe2zVrc7mDrQJ0kNjxnpozA6NE6oFbRYR0UAlA2h06SSMWRalgONbgM6V
HgfByyXjbYRXTszYzCLvJPJGeEQ4Vblp+gwUDPdlBkRAGtv1ORc0PhHuDWipfksYL+9MV2HYlc+M
Nz1MlY1RW82GvBotnj4JAiii2zUOBwGSMW4sLC2PaY3v21bHMDKaBi19wBRprtJsFYjCrHW1eLIF
J0znGOc4sfk7CmvKyrYKsM0ztzoZPGrXqTrWb8K1FFQzwjUVrpCbVVZmVRg+KGi9bdMCStt0Vf6u
espTmFrhTyUp1l6kxd9jd86DjmfGY6Ok+lYdhaqQG+t3FNSJoAlBUXYJKu1mfmfNYPDvKur9K7ME
vZDrGvr5szMXcj9/n810wPqw2P+3Z+4Fel1jo40NQIGTqUfRHHd77UgQagJvx+jP2XWaFy6waprg
A/a5gWEJ133OwO9tgcDFryutOiz47RZJjS6KHsgbrPlXScnEGlAPzroV+sZot+vSS0C+o4cQG0s0
vjEK01rul6CzZIFdKmy5X4Jx2dyijTJfReLuGwIDdaeo8QONlhsywsOwuYT38XwJJw/mJJdwZSif
WWh7u3LpUctBEyuI3INlrIVpsS/SzgDjcasNJjZW2gmKzB/NoUvvaJxV/QrbKPnVjiD5yI0UOpM2
VFTyre4V/xjjN9vW8ElgZeFui8TEgwyNJ7cf0EyE9nMioC0HJ3nMon9unYnANg314WCa2g/DsKpt
7uE7GsteByo/tJ0BMKhXLTUM2UhNES74wRZtRzlBFQ27su5AanOvRLoJ+ql6VWoutDFd4FqiEb/+
iePo99gOdUAg1cbfp6x+9IAIfwWNobUrJ25t8DtvvisMdOLCIXM06OdZlnPKPiLBjjih0cl2VqR0
OJWgzptnYLM+lBRJ6bBlTiztJI8o/SdIUErFRL0AUWVusHBFycSkS72DlPLPC1AOCv24wJVvlmI9
WU/ttCadG1K8YWXzyup5PC7K7x/DRT+n+D27DGOlWpwX7Zws4WueeQ327cd2Re2xUsA7B3w0W1Ev
rEq63bFqip9YeF4Z6ZQiWxU91+hhMYOaNc1jYvB5EzupHdAvqVNrEH5MzH5le6l2VgCCuFMAFsQy
nuMWhY2Ju5aKWBkarM5O/EomAK7Nu4Q+O0VfhMEknMlICcAwE23rrm+CUQE4qsxrNC8IEEyShLmv
1nF0JtQLDeUsOdMsOaMEd3H+LFbLwO+3wHDCUXtCnXHroJ713hiOg1Zf1LbdhtkPjmebPhV8uyTd
RsV08Ri5C9UtJ/l3tFi7jmYTHZup2j9b2CC6t/BcQaNRmFDJGv3YG+tDF5b9c8c1c98UveXHfeeB
9rHQ1mYe1w82i4bnzsG2+ifptFQJ0actUmWsgoCAyNx1ZuMbWvFT4W173yl1swLcuUUpQ/mmkEjY
5APKxn+FnfoTD1L6FyNycEvve/uuwK/Qvuw7Y9fMySU4dZ0/g6OouQTjkdky8TPhquF9xJMdyZ6R
2JlXjz9VCwDDKPSsZ0NXnU2lZ9oilvYXfyM2HrPY7B+ZmpY+yjXKT8dX5sT9icIP8yvVMV6MVFfW
JQR3T5bm5qc4M7x1O1jOS2sKsDgbw5+eH/LJ/VmkoNm11M4EL2+JjykgpqdQPbSCy6QjzhJxaD7O
yEZDKLKQK1nIfzRq7QTUWbTqxlLbaaH7TavxriQW3tyswDs15njPPDR67CvQQdzFuFWu1BTvLaQ9
fg54/PmlT+jphERbMShL8DgVIED2mksw0/DW2wn+CQoQmqCVV+qzJarVsWolkPYonONgoLxtQpNv
azkpugPFrAoIxUM55BsaXQWkqn1kogDe15G7GULT5t8zzQCKE/KZ6ZB+K1oFFXMx6lAV36QNKig0
GTY1u8fsgf53H/6eqrknGjXCX42FFrgx5j7X8QZwBTXeHMxaT8NolDtIXWs71AT7x7wooI7t9u2P
Xvezsbd/SNc8V1AfmgxtZ1ptt2lDxvaGWDVnoMEGHYdSbWhYpz1UYfRIOwIZrh0hnWgBdQo/owd+
g1n6evEg24DF2LYxwLZ6ZZQJr4yfJHSzEXqbZbfnLMYWppOq3yHn6BOnX24CWF508/Bc4uVtVdaA
LExX0gfpq4MMgPjzyNd0E7AggvTGp8211NTWEB1XH5atuf/h7MuW40Sibb+ICMYEXql5kkqDZcsv
RNvuJhmTOYGvvys3ZaFWq/uec14Ick+UpBKQe1jL1ytsZ0WJxiALf6VKmicd5EOzLZm8Ocy1uYTd
HApe752uKedNFdox1jWy44+0xUoqY83swX6k7ZhaLTplSTqy7M00AGltdilVS7vNFUZYlMriYjYv
sR2iy131wZOSzkgXF19psehq5U06x3khsdMYcVDPfMWmY42osbnNEbfbfSZdALklxjgvBwO7S4xG
75iXusAhi8RXT7JHObZ4q2XILHGv+9Y6SbgG4ER8cSOjOOfh2G1A6j6bclWJIVMGGjGbyGp9r0YG
ys2acw5tUIw83hi4MZ9tyUNjS6cu6iNt8EFftn1zjtrQO1RDesd1Zq+5LJM7t/arY5HHeLuxy+YR
OTCkQpn0fowAtcSfIfwzdJOvdcear585MSTyZyfUMquLKKo44DovrnZ8ymXe3dMiNxrs2MWYb4CQ
365JFo5mfiUFTEsx3EzxJAUpZddt0QKcrJgGAMj5gW8C9HeNIVxjfmMgcj6SJV5nbJymbB4WWVXk
gA6tvS8EXFlG1XoGrixwt/F0TT6H2G9tfb2ujrIfinv8z6NoLuL2jwK29CVvctRp0V9VPtUVN9lO
r6LsfvLK+Ozy7NgDqea+VQdmCP9e6E22iY0YWX09N13U2SDUo+LJZLFxzIfwZvfmTwaLHENYQJd0
CsAzghrx3HPt6qJzbJ/YMr1aGHRZ4WbMv4MS6USPDrS+HeN8Sr5HmQv6EHfMr5odmntywkRses0l
slEh3kO+2+pPoZ4dyqnhl7pO7T/ZpGHgeYx+xR5QX7nQ7ecsjAbgxfrlhet5eywFn3b+wPhDaHFj
hd1R/5pX2RXtKs5fb+4oaN3cwzAfNpk+lZd2FPamSvJTWYn2UWNdjQYRgUOqt48kM+r+2vRZcplX
uhtfnHK60uo/nZyKNwdhV3v9jV/TLjDtNxNv1lM2E2rOsoWDc9AMMJD1XrxGl0GFN2ZUn+jLwvoR
lZJPZH2VVcDhVKWrOgdPqKls5ldN8tEilGbmdav0ZH/jj1QxaW3V6DX1Us/BwFJhn8G5Z5+FOtAZ
iHrYuu9z7FDeZIudm7j22dAMTB/EXfHCJbrVSUa+i93iKzy0U4xdt15EH8z0pgSkAsjTbteleIvN
h89HCt8qX0zPY7tOCnBd6tNgtz84iAp2C25G60c7YKFEB0vxbS3yZfkOiGXG1yBVD79W+b2TkffI
MUiKTKq5N4ZGbLLC8EF+gdIf/eEsJQPjoL9e/ulJttjRduKDjHyXeALc8feYVVWwqIM3hchoumzE
cKDOfoInF/cJ4fxqnBEVJ5zMkjeVX/7CQ3u2yejELT+xKbzeeWEo7gYacrSDVpgPXCTdswaCDLR4
ALDZaCKMMokxSNWyy1HBQvqRbUgblxj9iC3uAeYfWhWDtZ7xkFp9h35qMO8qcebFtxhtV5ZfmRjr
dROBwqOt621d+sM3TRM/dC/vro7ul4+d6K8kbuqh22luWm9NBXosm/yHSP3uKryhfJzK9krixapA
VYSs6mjsrpWyGmBF4sWqj2R7tAAbtxa1c0Ct1n3RQC2zA+SHtTMAvPhSxP2BdrtGVnarwtTyOxuJ
ljvMrrYrUrx5sqlzdm3bWDv84O88q0PWjc/vWhdVgyktsUkBwHJbCtQ80IeqVy24dsBKMd6NjrcB
AiY7kd3ia/I6OaRm/ZVEH7opl3BzOySpMavgYIzWS4PGQH9WbHLnRR9bccgcL0eTUOe8NIAL3uS5
yXeDWuaVgXQoStMA3YPxaFav0jWbe1LKCa9VSeg9V31sPorU2ZGRKWLMiABwbb4AJojFoVAXIG2W
hS6oEXw+G7eGU69KUK0fKaS6gOfJcdOAtRr1TwWSgnmbAmVjTCIs8wTzNCVpDBlPGyDHJPou6+xi
Res5K16iajmv3wHZLOHQxA7coeh7luGJw+q8O9foOnm0J4GkHUrBJLccNCQXnml8Jje16lO5/VtO
pWazxWNwic95/c01HWR5PPBuGir+m/2H61L8v9ubBWa53z4PKur6eoitFIPWqfTAMehk9T5F5Xvn
mzz8iq6ZLRX1DfDVoXvH6C+JN3AQ0KA7mPoETKFf7Cjx8cLxH54O6DUvxj3tuNy4n7qgitLikNrj
kTZnXhODMNnILJDvkcYq9WODl6SzmSbZrxYv5rjRZt/NyRKAAjequ8lOk5OMtHyLcTP9S1jEP+hN
J+2r2bS3PLFus7q6A5j3A7iGxrvafUgKlKmYamkswireFmOrref+RexQY6+9KYdiyoL59afVTCl7
tJPrmBxFXgmzueIZ+L76tfHyF0ob81Doe72a0JukkstG5HarqBGYRVDL/3Jy86e48EBcrlrGME3b
3OPehANaNTaZjDEgQctF+6awVWsZedDBtDB9FLcFyEOapNh2VlnvXfQvgPW8Q1cT36D6m/wqMWOw
quUo8EDxnD1q58m+YmjN+ZupUTTpbNoO/r0jkuS+TLTmCCqmApl6r3mkQ9tytnKQ9t0tMrCyrPDq
llxJ9MELEx/tI7abeKdTXkUXbZu5vIvS/RDIUbF+OW5656Hv86sh0TGIuRoUEtuLJ4ApR0tAd3Tb
rOz9LS0/OKEq5CAt9c5J87zDFCf+cZIRxtjt1t7EY54BgRizapf51DQ8FiTondqQ0E3M/NhX9Ze4
1uyjYEA7aKxWe+zKGNUEOzN+xm0bECjXwOM/2qm1XqYyijc1mA3A7iico+MDZqG0HO0Rbx7vnBLu
CrRq1mJuaAaVqbd3RfIX9SYXmLnHG1OpuSSbW5KpO5nsgMz31yzLmJ9uNaRgVk6koWYYo+mWSq9U
kU3cs8hRLaPKLIvq+gA8fj0gHVnp4MFbWZjfe+cUotnKRNFuzAHMf+usKXwD/0DjccRw0CPPTPOp
c6ItQCvKr7no2vPQosZLy4L7/lbkWTFrS5YVq7yvUOEruvJrZOH1TMVAsth8MgxtQ04Js9qzl6Pt
Wkr8vdHEFQUoAcnALsvi4GlO/xwL+7mWQ/wj0Toj6H1HXNGV2JyTUavmNqW44Ri6auVryyt8L3J+
8yx79tw4aFdaPB1kbY/oC/UDP/pZlCaw0hWEIDJx6TmlRCmdZpiznIWkhm0lNI6+a4gXBzL1Ynfa
D1LD7qFt00c9dEHKZmFoHKBQK31CNlszefpoDOEfNNzZesAN+URuohV/NSp7YBIZq9SedNQGmHWH
OjmIqYa4eu2AlLYG4koO0hM/+hrhN0/yrNQaAJDimdhMevlamOGjl7X9I7lL4fYByRf3yKo4ueMO
bp8MI6tWVWM2SGf7eAVU3XRW2zSXBDjTARWpDbUkLZWwScuUMWn/27cC6+sxBUHLWkPz97Me6ujo
asb+z9wORkOEf2Lzj9RIK/IvCRvsTWLha+UUtntqmzrdhsxt3zlp7uzEuJ0GLKtbwPDh20p4x75k
yJ/lDVstKMlFiXmDTrrtkYCXJ6eIAQ5kKn563MIIe3TkBd47i/deFugPgiyXp0ZENWrkiX9PB2OI
BjQNhLsp7W4iktui7za+BMPqBwWaiV7C2C+Oi5xicB1VPNM1XPR5Inji402bVdG1GfVwR4VlA+nL
daWWVHZm6J1ak5aK0qTNuHfTTsr4v33J2OK6+WUJRZHJdwlFWoxPhzsfIJmXvBXPH5Ez7Owx04R7
XKA36Oy9WTwpFgg5Ia03pFYVyO6hcYebC6BNDCQwI3EIS283Z/tUyq/UWYS9Y9KsFxklBH0Pv55K
19ieFJ5RgXZaZQpDbVfWMr1lDCm9WI3OQaJLbQlBZ0vskTp4PotLhoaK8n+Ju1zwX2OTAkik/+vP
jG2N3HoZQxVvmNyrXtXVRVf37mzoNFRGhXu1rHoNWuDmjixIZNcgNYvjCMyhLHSx74EZ+iON9STV
JlJFstWh7fR6z2N06JHJcol+yvaGzsDHTgE6ZCmNRNwuQWZI/d0uMX8UQK3cwpMH2TAbcxAUfqSP
a/7+9MsnoDP1E1gq/GxW5inGPzIgCyyfag6f22Izfyz65ABzReebWQAplX4xmh+jnR4/cCryYYuu
BJQa7IGfwcbcJOvMCDHbiArEKsXQ69lXmr7MMv1AazpgYhvYMeMaM6rooCSTOh709kLaOE/GFQb9
wzmC6EuzvfgDcGdizYgCYn7G0HS0tsPUXmE+cDgXI8ZoA6KDbog8mk7zTOJJZXrg40mLbnYkc9JS
HDojmazN84gZlj2J6PAuFBmTXaMN4FDB0N+KZO9CvzvloPegK89k1RRt0ppY0fKBA6FFrtrv7Ro9
QI5skpUmxh7ofQWw9OQYim2flz81ID2c7CQsw9V/nBL5Ovk0Q/6TVoyo2oU5OIc6ZWhXcW4cEUQt
ASSF6WLdkXSmn1gM9Ckat+3kdwGZLorZ0C6NOhjKwd6S5h3RxC3oQiwx80/QugidYRtzZJrC0QU/
khrqRCcr+vqTWO7wkiruli2j6xogOMj7BmMOKFRGVSl3pLUxybF1xmYMiiZ56oU2noaoONJruYcO
EieIezGdYpmBZaLt75Jw/DW6Esi/RJYMUhsksZMGzZmRTKZ1YQKzfF7rIOM8YmDwMlhRu07bEVl0
6aI2pc56JeOo+s9nJPtXO8AuHKXry00b1/JxMFgXaFGe/OK9XOeRpX8XjMt17GbtBRtnHSPLyDxp
ozW8al22E6WR/OpAQxwgLd4+jYAC3gmjHdHQp/WPaRKCzFqZoA70abS6dv21HqZ9YBf9cDd19pHa
YaTMXoZOTi+W0KyNnYIuO2UZXqF13EkMoJC8AqtmNs1YMZsWjTeuS6fTqx9o7ImPU2EWgcPK4VqL
Ot75om4C3QEdA22Ru8a5abEhEXeW42gg2cDenBSxGcrrpBSLB+aTADs+TFJtYW4etAtfLuTl482j
EvdgCU5mJHpqdKhQat6WY8lXBP0IeBm9YiUgz3WgQZaltR2AxXGqmt5212SbGUChos4Ix8FXICy1
GHtxx3bl3vnLE6Jfqe3YBa9Ixc7q/WGnl1PxXY8DI3WH7/i2GqteB6XyizeiljgxWa/8Jt6gNy69
gqfzUdhjeWFOlu200ErWoyXQ61yMYBDUAb74ZsptnT+ZtpXu0t57ZLrx7HYFEi21SEF7jWd5W1uY
CXr3WKfTj2tyqvDuFuB2bSpubbjOz3xad46WHyotltoT4Fj8fJfagzjLoVBo832RnIElNm06BTTk
Ab4zqFHdOHOFKIQSQdCxxP1SFb64N0TzF1nxKjV3vBnt2ckw0zBg/vjOqW0j+ehNsThGPci2pVP7
pww07QbyUCcPr7Mn6+2MZC6QEgDtyzHYiF60/bwkQ13Tbi605JoZb0OP/+mQx2w4n0t0ipZBMplH
Q/Tpnq6QNxpaVZPkDCAHHmhZOeEME/klj9N1Y+XJnpboUSl3JndN4AlBC+5HEN0MYNikpZZnF0Cr
VecU7NgkmcUYjwDVa/boNK7xTBewB22cL1CoCxgCe32y1X1MUJeTcbtAyPvhVKkLpKzgzwaQO1Xn
OSHHAVpFnlvDtNf4Y6CJ9+8KMiHZjDBH6wqNV3oFZNoFZu4dCN0SAaw7t6iL4bswZJhKO9m47fga
9rWJwkpU48GVx1+bMQHMMzZaJNd8q1rktNEq9OGj/SJvpf+AVsLk+LEFJrM9kG0l8dmkXhlSL6Rh
DHwf45ZswGp3nvtpyGbWLOYNxmH2hp3MnGIfWnLIjGShpzvIvaGTOU43VHlzTOABJGGFfMzE030a
D48pmA02Pt56HrQEW905GxbOhToyl6ZZokbMkn3SsCaIgAhPT5QpdL7rSQtAhI9PmbD3Zg3e50Di
boZ5HtxuO2Ks5KlAARL8oq0NMDxM1NjmS52K6S7i7g+Zdu5dNbEYzRgYo/G41ewA3xhtyZIcdeVY
3hxdIWukyCx2uhUcqjr7aSABOKPnz1lYeojiq44XO6WZhfOxVtJJSd89h/nItprI5Aw5jjb1m2PV
a3xTdKY4gONSW4EtrPrqjuBVjGIx/XIG4PQwnwGUykRXrmWmP9vCLAPNsvkL6C26dRia2r3voo9z
BO3uEaD++NhNgrpRB3prTeTxQ2uzcGXa8n1gaaFG+Ba4t7LsZ60Ce8hUgYNtlFtNZuGF92Jc9Soj
0dnlHpOg1dfGqoYd7s/aTnZ8eNG65KSr0StAzZUrw0fC0jT78BLi7DPPzEL5zbfQLdmzGnNKDbpr
MPvzSM19YAIGjF0nxI5kdLDzfmWKLLvSCkyZ9dG1+s+9mrgd7vVkAIBOahQXyzEA6wDYxDVuHt7J
VYdSc3gHKgfNPfUpmrLXPitNTBjg0eQasg5IQ4e29MziQqdLIMyLxMZDlLR/9LnzKoGyoO3Hvqh2
IkNZGfsXcH1O+pSfPqjmpR2C48yqbfOQA4n0BKyqX40ZY8q4cT0Qq/qiP9II8puWVh4KZ2sMFXb4
MTB6agK586y7tnn2XMxk4FYefq0AlkL/jG5WXdGfD5wfVAE2Q+2is12Ztpgv24AlUjyxkl8TBwPQ
hOHkWMjGc7WkFjRLLU3dEAdCaUoj1AhGze9XSYy+/kzqIFoBSe8XJMC6c+hYGLtXwHylw7ozafvG
tL44vqyOCY+di9bjXaJDy/A6c0M0XpoC0Kl0ijc1NGCUd15V2mCintDUj6rQzXhek50wOh9cKEwG
jIXY8IFQ2Lt0ZQNIi2j0t0WC57Um1bAWaWYjpoX73iuGY9uZ3oUUdHB6TJ16aWNtSx/vxZMexXsQ
NBf3y8G1qwb/LC6+pH9XiJ7766jnBf4Kvz0Eq4p7rSidbRdJANf8XYE6Pz94DvtBcsNFziRILNRc
K+DUkKxS/hRElpl5176/KInJqmzSjScz/byISO462nOFX8fhg7ztkX+zNdbv5mvSVbSmtlZ5IgHO
oi6KwRYPc7A9rzc6xkRWFHA5mAkKEoCzBbz+289EZyJyjIP07ZcP8skU7bn0fSRJ1Y+5fCI0LPk8
u2ZeUu+A420dB3WgMzqgamodcyDx/LvsgwktyZfcluVn4T+T/esncHuMw+IRv1tiLp/M7n1jM3io
yItJmlfNcc1rz3FnNWy8l5GMM8g0PUcL2YRG4tEzmovhDv7GNpNNq7XlbojTZG2hlLQBxFT+XGV+
fMaXGfycapmgt/AZoOWuNNkTLaa2LwMgbsoTLX3D1TZxZkzgi4epM+bJua5AVhz2iuUIrqmobq6m
jne5xdUE2evsSpfC7eqzK5M7fbQPVwZXVYQveTkh3QUGJXJ/d2UHFYBPPjTZ0pUN9TMvVyZX0v7+
mT988BYIH0c23PkVnmA7YZXgUam5FgDrK73YgOu50NngcLRUN9OAkQzJsm3Z80GC6djAkQxavwRm
EBDqnYR5x9l8Nkpibh7aPjlmuFX2R7JerjNbknCOtlxDFqD3xXgTAltDKoBWHD+JAn01fpYYx151
0FoMcPhuNfpBRB20od+vwVVhXTvH7Z4EwBQ2lanzLS1Bnwhy2glUxGRbqVB6w/Q5VIr/wgPGm3yQ
v+n9U8Sb9r6Q0YFHCIkJxdS40iVljhuQroPGARPWf+SWU10sXQdGG51WOtgZOddPpdNXIDOFdtDa
pF/HjR+t0gQY/O+s7WS0dm9hyBpzPc0QLN5vAUcU/HrkqJL6wrh3mecySmH25ymMn2jXCsoy4CFb
SNx7bTY8vclZ6aafyT/YD0JhVvoofwW1+rCKWnyBeAerrzyP6bZ4g5NfdIvpb6uPOPKLBfYXwzkL
ARkIWPpFTMu2kvV2SrMMSNXleCKSH4ySiioAA8lPHTQb24UWCLC9CTYeY75aZHT27/xBpDbd/if3
XHSZLjxDGZp0MftQAtTsxPwQw0cMyF5F0z5QXtwp+IE7EVZOa30p23DWUZL8TUfZ93/6URSyVH4T
qlprq6pbvLe0XSDbJPxl2YdONRQaZsWDVgj9C/KGwyaWE8Dh8MJxiga33qKHXXtCJwyShWCofSwG
biIP8M4zMkT2BHbLPmhNNHQ1Rn3sFz7S+XSIuhQAzshzzuuG8bXBgYo7M+YIh7/aHvPOaf+aKFTU
ceTyOFg2nNSyBGLVislUngFYGn8t/FepQFFFn615ZylMRfFHaE7YTo42GBQMl2+oOTTyGBqhhW1s
qXG0nxGWVQ8pMEhANBNpap6vK4EcXLt7avzPCu0eL9rpcZkSILnb8G4HUKkmmIcJSEg2bx4haB2t
gCmENa4DdeESq4YqZhUnPQGTfFBaWXGiNbO74kSHz2Sk6BgAuSvANa8W45HCzMGWOFOUIriVi/B2
CXKY17MOAI2ukQIzSV12DrIEpTP77QMtCpLNF/sYHBDK3so0wNZJ5vRD0Nn7qy6fsEG++jiMhrtB
QwewCOSGdbn/6mI+e9ego3GneeH4HXvpDLNZr44SF5LHu9/WAO/zXyMmLGSBBMQWUAAAEDttYwuV
hKop2QbcWeP3oRnWRYEtTAJQl8OUJTe5Dfp43XXLWf6JPWbWgGbL7TAwGBu2vTaIV+51K9r3dOjt
x11MH87+EMZXoKFZAQa94x9FbjxJtzOfXfDDH8gTddXZkwwcoMGs87QeztIJ67PohudQRNeFgtVE
yW9jdW65obofKSIH5Y/RwXyJKgU2GHC4gBXpRphKDj2GDzcSzcVkIICKx8wOyeLC188Yw33qpjrG
8HFunEnkmRwTiDH+x33eoJ1FGydkUn8bl+kU71FH1QH/BoijWUvOi13kZnNQRiZz1A8uyiYXKHj0
OX4/hOlVTEzfd5Z8mXHBpNDEkTniuGCAfcAF8/N2DDrNbbeLCZ0RCNio/CdQn1JwPwUBqs3Anj2T
3YHUp8re5cVnqUJ2RQ+wUpFgZq6asVu3JKbzZRtv2FGJtquwW9WbRf8uI3CL9l6iLtJtJ0AU36XE
NEYp+nrT59jJFNiGA1ZjJTw0FdmqSWHUMXLAZPXgRKP7XOfFisRoLasunYk/AVfdCVrhjztwgegb
0lKM/C2GjhjuCBgAY2jNdddmcyDy7FouDv1YToEtc2DRTuk3KofMVQ4qeNCaSihMGijlVx7fvFNb
Neh6gAUNb3SifyMX/SDwNDjReewlHlIUqgRDkUZWheikEwD11NKTn3H/yi3mo5Ci8QMb81PoGd7V
UKPLyoBWpnqivZmbqgpswzLyYfmmW/yULtOrdzq6DPkBTuWzK9D1lN8S5e/Xe/OL0HFlJRPyKLW2
cT0wc+iEKOlZLnD43Ek/zGtm/BF3rnMl/kqr1Y0T9/PXhbny3/3Jo/b9+i7JGRgcLf4UljXHYBaI
ehzLv5AIXyRzn2ltBpYiKOmgDfJOgL/iMpVa9CSt3tyHADWbLfCHfyptTP29xSGfUVl5yorCum76
5fZ+NeS6XDcO7t6NXYRHpsjcbQ+DlJX9NQRjHBDWBBoXuTV+Iyvuhv6xHd0Bj+A9FgBG6G1nKx3k
q1RewLIwBJ8ib0xY/7SySh7UKoXgRn1MusVS+ZEODSVfDHT5HTzpRRc6uFXOkU6YypU+euBCmZwu
2iXWGF1IIxyrXPWavml0n2FIFR2tyVGMKP4QUnwENNiK/enzDrRwSW8+t+gi3ya+x5EuzIsz8A+8
jRdn/rNmAA6SfAAp9Obj6a75nP3plbYIeMQNlGYj3CvpNK0t/TyfGRWQQ3NHbnKA0ty0SraY+FGU
bYeKucDf6iIbDOxFVm0cfTzNUFudHweaxpwToXDVUZkD5RwsoKSV44BGfACST4OZPQxJOoudNyey
Mrm8OVXIbwVTk8lj4TT1A/JALbiPMXCLIbT6oVEHD0OdK0Affi4zMWdxLR30dwByzQzxFKRcoOnq
96EV9V+M2pv2jNnh1pmc9psX5RsykFWHWnObY4ekPG3lSY88Dih+gE10X7xBn/aupYXbBLuPder1
+obyy3MWG5yJ7SpCayTe3bQiXc9561mnlX2G/jauoBA6cKudS9a3KyAOZWuaIRWGAsDU+sitthN7
AAihdiGEbzojIHDVfYoX1ehYvIGOL2Y2MMnXnSiyNdmSYrGzpSyPXWEf36GOL4Enc7zXTTEeSIS+
0G7noYh/BIauH9Qua3di0u2Z48jy+QDwYTQBE7IYRyeEH47jg1OHwzNqfisSoz87wfceqDeEUgai
qluMGY6sBTYcxSAtGDHmGGGY1CvQytYHEFGuSIctWnKppRrPJNIkFchoO3vGRls+DOGamU1313XF
+JB61UgfhsT0YdIII4EUY/mBuFW7z0aFjSufAE3hhJazbjyQgUu/uk5EVpsloDRTy0Tj/p2M8LIX
Nfc0cUwqt2K7cigCrXSR0gtj/RQnXbGnCYNZNh/n6QMSW2qAoekkvh9DXcw0sJ8bkTlmAwPMzzh7
DMHnACfAza32AXqR9ChqySEKX3zxi+5m7eg3R09v87UoW/uAXotxXTHUklDqXkwpAuohN1PyJCsK
2DttCFKUdwHFgCFqunkuVr8vS7da7y0WLf9plbEevAYtbnMLn1EFbrONZ1sTYEzBYzQzE7nCLEGw
1L6zq0XpWEHNxWsK+PfDEoDcihp3a4XJR5E+KHuB4VnX6jZDBzxhh9vmvqo6gMwCL6IumLlieq4w
Z39T0sxAEmpirxmNmxYTqzcim8WOfPuIo5lZGS+KxGaAWXMt/8zyXO5izCTNvM0FykJ3qVE9Gl6H
hJfrJ5vCKPIHYnCeaoyg9VU54rEBCmcOrPrPXEmJp0l5V9rd0yT+oKp+1MlOAawnT1Y9Tcg4oQO1
BgvzNQfeI3rIZfITpgRysZjG6ByeTfU4kdesaaoV7j7Jz+EfUT+YUlQyTdn3ua1g7LYa0u1+1cjA
GGW973NtuLbqAOjLbscMA7N+FYbEgLvge/foUeqAr3VdDoIBKoFcSUb+tQRtMLkudr4R36NXyThY
Y4+R5YJZQYR3d7mWqrs4K4BOgUaRm4aWWdz1p9ZsNoQVCaD+dpUPrbWnB47VSe3QuIkT0JIOjXnO
Lb9CO0rpr0jymZNWoKM5RiuE1iDBXxrMBvwHMJqdLJlWaJkA4VFqliCTXaSTCxDmguCbq8zETt0B
IZ+l7N8JAcUk7gbfMtcTRjw9w1gRWeGEjoMb8WGUNi8TkJ0P2dQAGZ3U8VBbJ54023mVgBFxUkSH
5FbZeLgJyW6hlnhkknTdHG6R01nvmn8hV9HvbPT9qWcNPYjoTNPrcAoAhyeCyeuzWY15PldHUg6Y
5EVkoP35zcckkgt0rzaXaNgtYd7FslDESqzwB4WbIwHs9qdWW+4e+UUB7HFs5mTrNngiA4WaDqTw
NAa8I4VT7YneOnhe83VR+jJO9hPKs3wTJ/GfjnVvg4XhMKOsy/iFoep9JUR2dDsMp0w03xfIds+e
vE2R2yYyPwqlHQ07TeDo4n/gn4FLSojEOfHS5fci1stAutLZgdq1C9damFcbI8mdlW1Ifj/kLrpz
XYzmHssmfyQZ+dEZHVI8VnTJhstsC+yTFmOSgm2W0B88lmvMLhRGjLGxT9APfaq78Ys+uQ9VpEdn
dFXXDyH+d0k8r/4pcvQeAJljAZJQFAKNvNsApFHD2xPQQoF3d1tSj3IIjp1ZS0vS8sgLt7T8V19q
d8YLXbsZi3rcxq2Rf9EkICijxM1f6KyIu3+cxUobudhzgVPJzbvmp1lj+wH0H9dHLh00PN6jFKG1
q3InP5SNZV7R+VSsUkAK/jS0GSiITBs2eY/WlNl4cUWa5Z+mM1BQ1wGTzNFuUck0nmJrjvr7A9SY
2miHLHlpmhLInyCXvjOzRJzNbmCglYnFHx16ghoJ7OHFIjGd4vyXBXrUzt3ljWGdaavnZFxgGKN3
zrQrpGXtgU13WZJ2MdbR7PH/8fUxCQxydKJ81Dju5NQxhffboomsy9wwlSYSqEm+BVorWSXejvEv
pdLOtv2A1pPOxByeH7A10YRzewImHBGI0ykdWG5l22Kq82CxEQoxcc6YLoYNi6rNWIOzy4m78eSw
+hvugNYWUAhIWGMMbjzJtwMPS3DaL2tymS1JqLwjw4M3uVCI2eYtRKeBusZvOuuYyfK1q3S07OI3
9wBepkfKzvZOk+8MO562qBWA0YoXr3zSblZ24zwmitmKrPTYGwEAiJRurNWvUsVy/hYLEOT5jqwo
w6uuqCVFvhlZXa5veW8NpG1AGaScuFPcVqSL+mhHOsqJv63+xQ8jm9qcZ3+z/MQvxDaUYlKUumFb
sIdWR+pmcXmMwX+7Tj1w8KFfcsTwdwwEp+Pc3TJK8DGjMmFvkYOrAxqZjfGF3XZI+69oKJamYElm
NRNkBsOE87KeJ55p3Sifd+uCeXjxn2zgGTYCSZWmGI9Fh13FmJTW1xrTLWs3xsQKsQDprnYNi6F/
YOhEROVR7tEEZn1dnMhK6MO0rrSoOLhuLM59P/1lAM8EngbgAlz/i8/S8biIACE+7dPELwOSjZmW
z7b66H7h4DSdbYGisONGNDzV2qpO6+oVk2/tYayHBCk2v3xNW+uHl/raddTN9DpMUxyUymyStoHX
6To+8jJyvlWADHrzzvT65o3U0uyNne4R00A1MjhG8Yr/DllWr7remYdiUs0Io1u+eu74p97707Xz
Wnl15fCXq6yiuHXXkk/O4eaLh2T1OirfUMNgM/n2uvFno4lmjf8FgP8W3AEJD+pVjtpnuHVZrrlZ
iWOlkie6zAMjxgAWmY3MiVa+nU7f7CIt11lqfetF3u0joA7sS9kCCEKdeWFyO0ND7j9k/3u7JQpg
0ZvDhI5Q8FJP6//H2Hktx8msbfuIqCKHXdIEaUajYFnyDiX5tck5c/T/BePl8etvrap/wxTddAMe
Ad39PHdQVnpxXJYaAFWF2YZlmesI4uQroVgwWuWAj/evZtGQ/mqWCDNCJcOS389dRmSSx0dsI+M4
6InkbMVQFFR3HoBmbMVOSJ4h7KePRhcrz42U/+9OdSd9AdOfuFtIu5gX61GY3R5jMgJdbd3tC2iV
WBsTEN9azGnAXCBTosNWlHPBehS7Xx2mIZSxQ5LdbO20Nfir0xZnr9ar3DolcwfxkA7XqxoNokt6
Tvxya6xF0uw32sDsffhn42lumyTMdYTZ5tLf7CSmLhcfacDoTGhvZXPWQ/irwVYkAbY1+OsMjd6U
vrq2/88Z/mqwXWKr+0+D/3aJzBSlywiTSOmy7NFcQnxTh+J52wjtbDhCroAik4ryWUCV7Qzt/Xxr
IXWg/IIu0Q9bHQb3eJXq+BdJCvosziwpHyXs0fvtqE6w+6DCnvvjEmCRDl03hQSmjeJZraV4F2tx
6WLy8usm5OFFCuT4aTtFhTaJJ3Wy5m0N/ss9mwsiIIKWSbutgwyc63bP20W2e64iQ/v7nrejW6//
ct/TnISOWU7tvajOoluW2VXbJoWPeflditdSIyXXY1nTX49tSjfbsd8tS6H9TAUsgTYVYcNSxMOY
ISp1kx0Oi+gNGS/rpIPZuywNyn9rwNtcS2CAr6Vq4ZO0lrYJytayITh6K/3ut7X897H/228Lok81
C9z/2+92bO23DL3yLITf+y1rG66Tk2KdeETdAGRrCY5/HLjKNW9Kzr8PZyAWXWWTza00nGqugsTB
OkvXVOn4S5/YCKJz2Mqknleh4bLLo32f9t2vchQqhlNj9+xdj//uLU+Qn66b/5zhesJcYfwTokUh
N7cmrsTcJAvYpcdrUTYSSNvWmqVKasvTljQ9BmvmqwDT4fwKIktiyg2tpmu12OQXOfK3wm1jZVjb
L+Sdsi4mxFkVUN56ywL7Wg0hSlNRxjdxidPrSaTNq20Jb2faaq6nm9PrmbZSWOQ62MjxedQ19S7s
BtecQzwemlaMzt266bM6OmfKdFcw4T8ukaGPO4yBM6fJjMnbmmihRJdt10wzyY96JvJbkVVVL8Fc
Ym2FJQ+e9/856/XA79NuF+kX/jLb3tYX66LMyVNp8oJ6We5SHHD6sK/vFrCJ1027Fv9nXWlVmHlu
rSfmqKY6BYettHXb9ra+f7S7neuvNreihPCoU+Qk0jpNEEEjT6VndRYxXNxo8McukCq1t910icp7
K4o0FO5ML4rCXDtsdTkTm8zduueaUnrx2hCvNSr/2P3dc+sjtUjPRx1LXGBI+cws35ROU9J+yfhy
7LdSFRbyadsrtr0AU7RBOGilAsLgWrV22pr1siwilRr+vB7FH1Gd4QVwGBqDAbBnHN1r5bXB/7rc
tY2iYlgcK4frrUVCGuzm2HhNpiS+q8c2BlLG3rbBhSj6u25rUpdVScZkbRj9bp3o4V41I9zi/sup
/m67NpFy4z9nuXXZrrkVb3W34rYn9YwsyMM+jQXYm2wF/pQrPGfbAy6djtdKvkaKL2Txrzbb4W2T
zkX0Rxc5zX61+6PzreG1XxvI13NtnXtzxNP5v7W53dNfV9kaVwsKUZgGAcpT4u8CVux7WZKSB60K
04dtD2s2/qRyXnm3A8Z61NLywLdmWbFvB7a9IRuzu2ao77ZmtzNtB+MygQqB9+xWv7XY6o2YL7cG
Snkr3Ta8uL8uf2u7Hd0u39bEBG+NtyZt3Fi7EYJg2rFm5O2K36rJyP22WZqdGTbJm5K1H3gCZhfw
BsYzhGjMBmgVBIV+6NOodUNjiN9UYZkcSRyqu+2oZvIeaGP4alp9c/6f5w6U/iPWx+wiZYnxXMbW
9ZLFLGgHxFWAeJfNpzjn8mMmjv8ISq891vIMOCIgWV+y+w3bn2t9u9abg947iZguBKu6f4Ja1x4X
vfyz/XqeW/3WfjvPv+uLqMCCMm7cqsbFQwnK4SUS1O6o1YZm5700vMgqqhsWEkzbwa0qmBVfbQUL
8c5ofInlHsULuUN5bG0/Z6XmiaESeNvRnJn9H2ebgkG8xKhLbW17I5qfroZGJklGfWfl8tu4Gpcs
YnFEIMlFZSp8bJtReQR/+LyZY5UETXaqpbPQXFuChH67tbI0Y/+L6pRN3YOSRkjNiQbGRvqCInkC
XeckzwEiaeoEtgYy7bZQnStU8VEeuysb8t6yMb5vCDUhN7+ohRk+bCW0H36V1uw+VkfX0rZy/n1s
W2OvpbpLAyfJmZjeopUIohTHqmmfr/HIUNLzrbi1KDclCn6b/Ijy7XOyxjO3A1tkc6tfu97O9u96
qfs5dhj+CWqYoUtLgHQLlTaobWzXGCXScKjG/Xn6aTPg+33qa5PfPf64q3/X3WKwcg6FXldHf73j
W3XKVHgSBMNwZhikYWfpF1ESPbGQwpdhjqIXSJ9vSz8Xp62qhsvrZWET+1uxjIXyPgtRprh1QOHI
HgWUYrYqbJ9zR+8nWADrKZtwHPa6IeFwtZ7839fDgTd6Ef91vWaUeg8lhAgplC56aWbpz+vJSVdc
Fi1wlxCdmnRE/XLjD20b8cZS+rtM2FtwlYqQxR+NbkSkCdcI1DASBDnTyzjqw3m7MyHSFFedF/P6
f7cSOblb+qXFQ5Jbu/4AIPg0qX/eCmId41rexfVxK7b1SmfRWYhs/3XAAMNDLAbHJhqTlhRseoms
dDxvbf+6lJ4Ivy51vcr6Ow2/LrXdWq1FdznTa7uZs+oqyiCtMgybtMJUdA7+AMbpqqqA3WlClEgN
r/oKv6QW+DY5Y9z+6nytlPvWMRvsLDchhm1TdEV67YyzLiLUdawh9vD/2TlthOSQGzjU3U647ekp
qoy3q8eRnt5nzDZzNZnOU6Y7hDH0i1ICedk2oRXciUYCHDcaCxirc4wJbML3Y9zK4UpuV6xCJB+d
l4I9qeGA5vz4dG2+nayRvrRyJT9s55PWM5OXApkmZfLhdqGyM0W3bebSu9VpmartA0mGR/v7rvqg
H88TL5EZ4hlyq4+5UYlk2f2t6naz15sjQsk7OTKh3C6xnQAt5D9veDvQDK+BZOkkyw+3KOo1dLpG
X291f0VNMRCQDksuIPzzr2Zbh7+CtFvdX+22IuJA5Iks5ftmeLZtNis13cx+eadFkaU39q1cm8K8
m5TpaWsnzYrW2H+30cdBdo0RoUMNtEC2U5LCWUJzujP7ZEHfShXAkmtkX+Cki+IxlcjJxFH5UcOz
NM+/W9dt0Ex2Lgf1qd12bx35eAE6QYvSvfJtN6rtRrr9o3zdVVblDUObydxPQUCqZuXn/kHN/Zuq
O8xq44qWooIB6qU+j9w+SU8SzC8Nj4EwvCMfITDO9sJxK/5xBIxSUNjb8WJt9EcZXL2AovPaazuu
tMN0WCr9j6q/m1zLW+s/DmUaI5sTmn2xy6XiyzZETbp2LGNzuFu2wWQbNH7X3Qax3/VLkY13W2nb
ILFmHgz8TeQiPZVZah41QWeiuW4CfJIfyIhrfBFqww9FisIAQRXPYL3wBLguDjIUg2pvLRupVPcM
Kj/+OgO5khoFNcG+nfTWYpiz/bym6a4n3g5YC8g4sVWnncLDK7hNQbxNxnYW3Ba3cL1kjgrdXq1F
LIm2W9h6kttv7vXU8LZ7vV1l69dVE1qJjUL+J3FY3chHA8zWPeT57H7b0/tBbO2tbMmN4vVL39jA
XaXWTqN4SBE5/HdTfpbaDVq9crb+2+ba/nqqQk2kgymlu66VNNUlbkMEU3GQMRbtWWtTtJsuOA8T
v7aancS8zQQIgSmZmy0CBhqSlwM+HlfdgurblNjo099LWvm1xbA4nDQgE9ZFqgdfaiJPzH+gEmCD
pUsAHEYFtoRCc1TbPd92gmT6IZ3zvSpox7Rv/DZeXLP8R+5NtxIOxJRcQ5n3cwZiLjRwTo3OYoi+
cmt6kyb4BDa8dq8XGFNpGmi+ZVfJ6a4Q8JDJle/jACY+CPfJoN6N/JytVt8VQ3lok9o3amlfK2gt
Ragcpb6ol8fIUl0tV/diS959afdJVR7CXt0pM+vfuNnrUbKP8tbTa2ghveVlzgJQQAnlu8VwBfwP
tOWlwOQgGfEY66wDs7bTlM1uKkjeLA6HpUCEoHQfC0NAnXfxjCb3+3R+7tvxlBoxSnaRr+LrpYgj
DwnHu8ozQsNPh8VekHrTEyCQ/eIhjrGHvujOeeGt90My5iykz2qi3QdQoWptOfAhW9DSr2R135Ym
P4h+r+mpzzxvX/N3iyTDb1rDQ44WtBBekUw0ei3xM0P0RjwGzGrZFeHDoBY2mV4g18YhLFIHRC3w
Jd1RktkXDWgV7bAb9GpfmqSy5fiQ66NfaeFhMbUdmFdvGNzEHJyxWg6dPAKFAzARQTzIRvR5A9wM
iRcu0mHqTBJD8WHRSXkHJ5xTvKVU3SFRvLKI9qWx7EIRr9OWQVab78rQ8oVk2GcB5nFQ0Cajd42a
GFX4giqsb1nWPg1C30omN2x4ICbFz/v6EETLI8OKn2LHFTCiJiUfOpSCdWwf1dBEYmoXtoUnBSgY
GhrEch6KmisGog+n2elbeVfmjAcE0epY9odlwIIvuLTW5OGa5qetwMDdwM5/mabZzyfI/lClMArz
9K4+LBg2Ze0nUgE7U9d9pZJ2JmYwfeYNhuLpGqYFS+OnRbzrJlC4mewFmMAF/GKtnLur37uV7ZAU
8sUm8wKl2pm4v7YNzg3G4Cny7JpINSHN5vSTz6eYgSICCJX4XQOXfQhdQNVeOgpeJsguIUEfhmTM
O26EXhlwDxAGurj1uynaYffp5SGB/WDmp/XRWnSGJPNryCIi+QUl7TyVE+GL5ekJuiv9eyRiIyC7
QcQ0vPf1CA+HLDoCsEaRUsKKTXANXfxA03InYdfsVwFw9YWViJjjOsaTWEbtF/jMP+ZASx2lUA9B
J5/lNgtcHcbiYiXGrrJCt50miacZQ3cl3iUieRuriM8mMn84zNh9gSJdqIV3GDN8iWJrstuIsAkY
rIvQpT/rWHw1J+EkzotrmdlHpxL0B5qpooSGASPY2INm6YXzFFrpm6xV39puilGtXXZ8IdPhUylx
khctFWP5sgNXVzxUxXjHUsrTdPzgyvSMT95xNOWDim44i6wcfB8TTzWaTFsv7hdVeovl9qlSJA/4
zQChf3zX8L4pu8ppF/T5lGyaHamL3+R1/VnhRFO0xpMxNiTaAu2fciENobqBIR/wl7JDNXoA0LBr
UiPzmJ84DGJnLW+/ibLQekEYO2rL+IMJYeel+rTHcfSx15r3OkrtqkvJyA/NWe1EOxu0z0Z5QGrL
8kO1eVyMl7EFICo0bxHqBrYR5mdgBzuSTqVtWu1L3Ki9rRSvKS6NdhTDUZSNtyTOTt0EprHqDqVs
HaskukyDVrqV2Hpo32W+OIwfgDzu1LSLHcRTehujGHvppHtdE/2uGDCqfgDriBmt4mO+6ulBc1qS
AQJ5vvrAN5jH6TzOcB8G36ynsyaBkp4IlMmK5edh+MOY2jtewa8zxol5q55xWMcL1pXD5Bwu0ddp
NL+DhHRVNIumYXrBBX6Nndu9EfpLXewbWblPxeg4jelJC/D3zsblrGpeK03HXl+wGgrvEMbdFeRO
kERM/Bkp+aQ1zuFc7OpyxqWheysxdLZhrbhVMbkd6wWhO6SM+/Jkio7ezU4kP5Z9fx5FPrYfYV3c
IbVzjMvpmEv1OxQ8Gy4esWM7KPNPNGdeBtPK7aIcDkr7GnUmAO6aMVLmb1VKpyzSfUOrgAwXfqZn
zJWKT0FQQj7SyhtJ/gr7FmmnD8N7aCJ7NHdYd81NgK0SRu/L/JIm4SkohEOh4y8BV/c9MLo7BUsA
aSIOJk7JUyF4ZBx7UGTxzypePqOPftGwcbQqJgJN9yoVibm3xm9V8Q9sYPkuFr4hM6nbEtFVpwJw
pcynSk7uZUnYD7V6mJXhPujbwyDaB7MoL0OcX8apstvQept788HULZd0theJ4WM2EuS17FyTTkXP
E5u20fe2zx6qCFnqLF9cvcIgsWOgEFfPYvyv+a3OeSl7ohl+giGMEVa127nPbM3gqBh/E5ZTjWeK
HejNi85HvJeF08LwUcbD41ifAqZ0dplO+4HHrSzVuznWDp2p+dXU7eYUj7Jkvsfjg8xH/m4qptdp
8knUMl+edSeblEPaD6+ilX8arEOinyG927esN4+Rln5VtZnvgjEfBnlmxMCfwhg9lbEt6Cw7Ay6Y
VvAHl/YMKhPlXdmeQlLA+yHmkWWREIgwVYBb4JXwAeENVc7Q66pU9pasjp1o0hj3rePcIKiRgMVB
a679ILQMreSfSMU0JMT30g7ykHdWRqw0LURvCOdXAp4PtQD2X9DUC0rkZ7iJqRtmg10L4intlW9t
AL0OCf5Dm07HYLBI+XBF1Mmk5woFlCSHZCPfSdNrAgpJSiz4CP2DYVieVZhHYxVszdQfO6EJPLWZ
fGQhvxQTBIZsvq86FP/HbjeGzTGfhUud+gmPjG72il1r9SVqh+dyNj+sqXpkeoA27UMJN8Lmq8Cn
SDAOgBUedJ6WVmhtU2a2yKQTqRu8OAvEUO3aejLalneAKXJzwR7joWlzLyHmMGMSFPBaRpnloLGC
dXXyWgXDcdTkSxEm72qFpNEU+P36e8UK3xRz+VJgUS5WWCPq35MCfQhVav1SBaSuik7EvzlQd/E8
T2TP8z1mFJUpv+dB/iF8U7F0iaTxW700R6nrLksknnWMe1PmEzLgGLsYqxwFs/m56phxyfpHYVZM
NSNwgcg5M7qDdb1P8kW3SZjLdhEMlwBNGvm+6wo3LU7NTHQF/THsw0a3kWpeFqtD0CKcfD1g/lkR
DFvccOGepgNmPkextpg7X6pAOjb67BfZvmx1iWFrcQHTItiRdjYSh5/AohCFVn8GS/kQdEcxTB6z
tn7AjwXttT4mWpOinM5CVhEf9SC/1IP6JVDmR8VCTD+cLwwafr2ou54x3q4iNSMt5qlTfw4709FU
/FXHVS6sDb7h7fdVnadjUYYItFR43/X7TCvPQVbvOiV6yFWM+E6iXMQ2eYv8FHP7wSAUXxWVr2cs
I9E66TXp2Bzt1WiY9znYE37dVeghX5wqD8cvRiB3D1mg71VMsvK0097rKs53hRU4SA9QZQ0PA9pM
RIwAzI9EZ1r9Q857HBv8KK92UoWiT24M0TGvOn/qVHxbcgNODfrBUS1/m6DQ5dXQ7KrhNUuqYReN
fLdEUqlx0+5LoUEyDKDBJWmGytekfHQaQYkvqJB0pp0v0r1lxiRFhTi5bO3aEki/EqU53msaK6gg
4IhcdwDzBhNPDiSITPwQSw1j9/l+O9fWeduUkYDkQ946ycSFbkohUSCzpOkHYQ//6rSobp0Pn5rh
zZqAv70sm8esL9GaNcdoP8hI1VtxxcK7cZS43aG3l3qVrjptImF2nU27ZWqqIxPnlMjy2rKIdA3Y
b39ExshA9G18KvcNyJR9GAZNb+Mdt9wL66aJ5oIbDGQnm+PhyRqqH7nVsFYbNXzooC/32XIxyX3d
TX2snKwKd+5iUuAoytWH3IhPdTOKdino+k7ikRRqAEZoBkyvmUKUXBhcLUjHtxQAzW4YABkt1tLe
FcaE3QgfWrMq1I+kGESc0VXm4rH8D74m1UMR6rgfKkl7DDXYBz2IT3KO9WMjjJ4VBycpqms/rJKA
ta/02SsC5rfGPmnK+F0n42q3w7JTjLZ7F4v2J6vT5ZI+SH2s7gEZV3YG6byffuT4XAvG16kGrRUN
P8OurY+SGGsPca4wQjNfHKp3KNaiXWAR6wT6qDHa6sm7Jo28QSZgVVFDmDmawvSuqZTvZR+/wNQT
3jQV4jrGXeJuCpbgTWvI0ktjjqZZUDtFXHxWECtP4hSKp2iUl9M4rzOfwHyTDY3v0HbAGpty1xXf
u6VIoLcp6mmS07exiLv9tJZiZP7QpFl3BfglrIKy/bXZWjUvuAEl6O54wgAkohQD/VQU5eQo4QS2
ea27Hdj2TF2E/xn5W9Nbg23PMuVsN/QyStQEfeJ0Dv6pEASq4xgaXWLYi4RvpzGqeL1ELA1hU8T+
3Ik16RflZ12W0jEa98CKa78JM6R+uvEzNOXKUSfZvIhqLe9lXDn3MszRx3QccEAx9OBTUUZ7KJTq
h9gAyVukyXqRwPH6WhtXd7x04knrmNb3ueCLcRk9bRsGaChQsgj3YomegmwF+eDh5qQr2FsH/DOA
Nn9CzWR1LGHSH3ZSAx5DDxYsh+d6Z1puXAOjWrBFepqD9g7ghnpqidE/5fF07pdEONSquu/0/qSE
I+6pooS4R9+FlzyPPk3IV7rQNC9yMaWXIFy+Tdpifg0mizGmHxVPnMvpi2X0ByHF1CxuxxdeaPyH
EpMa8QcuJ8PBQs2uEVP8NGbw+19QkzTfZQgdPlZCSCkYIfl/ZrxJbzB4IRq+7ydN95s8aFj3F8lR
K9G97id7gvMQTU+DFEIuyt11PjIPkauvb3Vs88W2BSNwDKx5pwY9YojniergJ7RLWYwj/uUZYn7E
ec5lTWQP2c+m+gF835lrkzROg+apN2ayX8G35madvHtr+s9ugLZO9ElMEJbgCqrS2jGmaAFomYyA
ZoKYqCW+1AAeDRysm/zHqOQujGUbbwrX1L6PYop6OlzL7rNnlgPhza1M0YYMYncEA/TgoFUf2Oba
MNnbADX8smI2jRLZ/BCPPwG6In8dskTa6+JZVnS7Tr9IlpM2nhp+N9RvbcxXq4bjfEn03GH+ynT1
H0RFCMCM9sh55F7DEvVHlUhEekiE4Ou+oB8bSD8VxdfFp6HuUdlG6gBtwSg/JgVTE/OwjvxwEObO
E3DoEEr87BGRK9VvgFtsRVgcwaidGfiRwDMnVoBx29LWZdEWyco18L5QVNL1F0F4MsMKtZ1iHxiM
yAeV0F6nflWYnEvdk9oTbmYsk6cYNc/IXvGCcQVckokY99p372HFzKV+VDXs5xZWyOSGmEwU44vI
798GpSs1odcjV9PxPwfk7ig1Ct2F4hv8H7t81xH7S1t0ffCTzdCE506Is+ROQGimVmYH3T1b4OER
4V/qIaaZxCI6/QG1M1tGFrca7yPSTgNCo335MZhfS1Um4PKz6xDt6PmkMxcemmcstuySQEE6MUWq
cQEPUcgQXiPsDpT6LEin6BWnBlbevcOYgOMbWjR1LBxynKqn9lMtTq3AaijktxkF4qQPFY3CLPMb
4rYFIx90MeYhrPN+6OP6F56cYCEUARJgMeDCK06vo1NVhk4lvy/a6BZ4CFgPYcwUPk8RJOMLlMte
XxE1rFUP/qsjMIUd6n9ClZm+i3+cb2VI2LWmm48Xy+rdpVY8iJVuGEgEEgZHtO7FTken5V4qQ8+s
Rm8OMmfmIZNM3ptadHr5VRxju1Nyp0JdTDVOuXg/Fq1TAn6NBRXtnZw/keXmsluIpdc1MHf5h1gw
acMv5vwazF9ncC+i+LwiHrA949djthRGqziq3XitypslpX6X6XjeyPAYmJ7OiWsC/ag18nkREH4o
G5VTW6nHV+s8iEj+GMxWZFnqv1mLGOFEWQGhNVGIWrl5aTg8Lon02Mu4x0CJYVqsobA3o+14wdnZ
vO+1lhKeEgrEuvcCW3pn0kblHtPg/gXGxPFaT0Tej6JU323FESN0w1TNV0MtT7X2FI6S6s8BUmiQ
4cf3HAVeuxsEi9VApZL51X5s9RXoKBdpmOq4BEtyCNvAsuOAh2GyITA7qkjUWgvbT5K1RFCCKMMW
LvySV/OzKVq+DLnbng9YfsQ+cHNkvSPplBZt8RgEL0gKtE9tPglOEXYGsloJ+d6m6w4SGnJOEVRr
jLoJ/DTFX5P4L8Cpgb8TQur2PN8jZczj00qfVcIvjZBHwutUhT+LOT4IdfAGmqMQItU2w+IMZPFn
vWpWKEmgEMu1Xvr5NZVsWX9gze1ZlubiFhDUOzV5wq1RedW0i5B4jO1exrwpZFlosNqpZUTR0ox4
a75v1XRlNK/y2pHwTUn41s6cUcvk/tDrpvVFsMwDKmnRRwNmxWX2PIO+inJMB6eneujfzShMP2Bd
pw607WSykGmEKSFn6xpOPSxDTQw6vCeY6pgw/YvyA/6HHUfnCgRBz99ffdXFwG5zNLKU1OmEVz3U
oGBeVKXxCt1iGVQ4pTABOOuPpRB7tTBNu7DKoN0/yel0JwlxxM89Oz2cxTTqH0dBdy2C6lYMHiQl
1z0q32ZClGH43hDGnzRGbXF18OYdZQCIv89m7xIFyGpE+JqLELewWlHBBkKXVZ+LxZBWPwnlRUF5
kCAG4U4B3cyKQS4k9q/a8qwSvFreU2P4QYqjSi+DkCCGt1pwFKQm/aqZEscYQexnomrZ6FaGX7NS
N+ykD6TDAALIqfSldSOkxM7TYukEy4R7QHblLok67SgVcWLHoxkBih6OZmZmXzJBfDCkQL8wK0jc
+EELojsFfa1oWqR9l38K7Tces2jlbzKMPrZiEp4xIszvlkx4bUsSrVYTxD9U9TDKWnSEBe1LaCHg
pYJpLsq6KBMs+A4s2LxngO4rV09fiDbIUummmLFMqeQFE+Ga+k1tI7drvluzaAvim4iOdSGLXlow
0Vgkj1zbLieOzo8KYjZUX6uZGRhpjnoK7HFY5ZDImmRw8h7lTPk5xpqNF8Q7KYjgIS1LY6/KpVMu
0eLOS+HLLEGRdx4kz2yLtz4pdVvThviA7iDUo4phplHkc0l+7yWzDCJVWX4eVulvwwc1eZSTvHK0
MpdeRVa1cWfFADwagi9WDe6N8J0zo01OIqNFv70SXktG69GHvYuNm5HcI2iNwqTG/7Pi55HjQnOK
tHw00tRWO0K+ZZg46xCIsCpqAYThlAQKZKUfCF63B6HSvEXsfGJ1jIrj9F2f0BurEE4v0YlCxJZF
SN7Yc5GjHlY2j2XbgHlDVKGRxC9zkIDT+N5YFVMZfFZ9o7FOlWYcg346K2ukPVeV0YWkGdjlzN8g
TpFUTYOlcbQikPjIroOGJqEQgttul53TgED0nJEDi0tHyhgY0KByia/sxyT80crRESXX1hmCYfZ7
/aEmPb0rmNdLgkUgNXhuCM5NRPvjLPyB9Awzq2k6A1MgBpcyUQlkT44iP5UDlF9tqRFIMxs4LUot
JujIyWSwr0JtTyL/izTUX6tAI7PXr4oOCorZopl5kCtTX7PIPeLPuXKRCanKeFsnL7VBtFyD1ylH
4VuMWSTZnSRfDaWj9NX4hrX5vTr5olQZbptEvFo1IbJt03dofkdjeNQlAaue+DvL5z1STw9jZvEi
hFOJEgAbWFDluYH07Ewl1MWtbjsBQZqGaQbCOQGriGmfpaEfj8RaARsgnrGqVAZx9l4K2oWF5TGu
UpaqksxIaczPcoz/Q9ryko6VgHqdAnQ5HQGUjV27oHWMYoQSigDjiicJStYrBMeEIEIsn/pS6c4y
ubCyMZ05RfalY0DnL6cfkKgt7TwjmhWQ8FL9EQihEc5f1F48luWDaQwo+3YQ7opxBGgr+pMYLoeg
zNywYJgRWx3r4yaxFwI7O3gDq2WElb9I1ZNIRjhmTo0cnKOZSXpHoqh6TYqfaBdbX7M6Ee56Vcsc
xZKzx7jFkR5A+V1rRK8WzpUksyTrTkFNuKuF8olPdOPrYzg60Pd+AMocsHcq7mrZrHZlC5BenALe
w0yp74Wlx3KZFAZoDWIz2jAENhSd7n62DPOuVHfMyPWTLhUMyoHyEjHu6OnbzPLsUc+ig1iH48HT
1BSgGjKA36RYt9FYDd86aYkOoWnJgNKT/nFWAKHjC+ILg+LWZNxaQNpj2bjkTjFlcC1Rt5fodUgu
pbXP029YUDldqNvqVDAZu+9kMrGMs2la+oSep9YBdmZ+QQ3M2uNCf1gQOnHyMc3cWWcS1TVJd6lE
yJU1zruukonVUV6jMNvemKDiXvbmkywvw15FMgqQzMcWEVqDzEXZductuIQlFqlv8gMhOViU+Ftg
5sUse5U4vy6G0rxU4h77V/11SpRpX0zM9CUD/zNeHl0alwdxNB0VY7R9L3R7QRJ/ElQXvgqzyjOp
9oqDkrFk47pBOlWEv9IZ0+f/4+q8eiPV1nX9i5AYZG6BorLL5ey+Qe12NzkP4q8/D146WntvaU7L
7exywfi+N1pUd21jEwcYXrQ7M5kWYXLOyFrQRiIjO5yvhySy25vppKccLX8oa+QucRaVp/++sEVZ
/eef68ivN+G19WHQzkaLuiKtxD+QdLzPTRrSnXroZDXg1aq4Sy8za9ySe3ZKgy/JD1Dq9ECeFim/
TXo2TgtRr2Giwd8BhvxWVPs8T+bVXLo2cEftzenocq5dkcOlu6u30JtxjbOY7NxmzR9GKf/O4yfG
joWkYj118ncHD6GvuBnHPRqDk55mi9fbLcLSAVyxEY43D/WxS+BCJ6qe/NZhfVFLFoalVYfD0oCy
ump+r8VbrnKvSOpuvo629Sost8LLnK23gq7xKe30qzSaF/g/jDYPjbZ+kKZJUm5j+Sm9bNWjtdTy
wENJrnnu+I4k2psgbWm0Nws6zJwZ+MmfJpxEutopbhon0K2L0Lt+b5gsBTzBt2CUUd/HNnGK45z9
zgY3va1ERnvxOnHE5VaKbwKNiKvX5ZNUDpEhh2PPlfG+4sFki5H3bLZydnSRHGaCyHeGhVa4ot2J
wKHqoucFLzI9Zd7aQt3WZN9sYr9ue1FmwF1NXv/mPsrZbZKFx1yKFOxqjsyfpU3oV52581lf7VCq
WUOI6m2emTJyMzcfpb3DYeA1jY5uC4KNQEju/2xNNdgN7Q6PUlUe+3UV+3Fz/9aaPZ9/Xiud4p8d
ORbxXDop766zYeB0szZ6UoX42OmTUx26krWzCyuyH7RIXF2jr/eDHIHHYu0zSayjEh+mGrmwo6of
2srGqdnDjusgDXtSUnbgvb0/jWI5d8ZLPlrAvUlbvFIcE5RtI3fZ6JaPtj40dDI/lOUCDJCrIG2i
PZs1kzghZinF0V3i5V322GKOIYZxsF41yqyKWnmTayJvPAN+2WNuHRrWFr45IIvjrM6xaL6X3KCV
DFtmy5bzhFbsnyG1/H2sp31uYYWKHNk9NjqfVjvto4jMVoWXKKMznjekCVn6sJTCOLEAHLWftJZq
mXc/0cw9BdBMBQmbP6Ld28/b7FEQ0tzCIlKL/DXb031IKCUdcUMH+liunm1n/bExmo/KLU6NuSLP
m3ugB60ZdgxLjE1R9BbRkHCT8YHma81LSFKBGC5ZQTH0U0v+kRTsmT5GpYhBxNglcKN2iYXxPqlE
ktdIJubopLBVRC0qheneUNQYxflRpfe0x9tn/xl4SMmqR0aFFA4QAIVEoz/PSb3L5Xwh1eOhJIlQ
05ywVF16AJrdUtMckJBinmbhmvyJQB1yl34KW+w1vdyPbhK6yrcVyzOMyEOUyzPZk7f2HVeizVCL
veoFM6x4kcvwMbXG8iD67mxOSnLv2v7V0OzmhvgMEJmT7lTNLn7cbqi4ZeYvij1eplVGLHf2Sfbp
hWN7X3bJaSDAyyWlr8qJmk+7Xd3uV2XeJ+gVJEaGuarGXVXjM23mcvbcaOBUyURBY469+G2yPJoL
zPpkQxSYs7mnhCoOizy1A2xT3VVpSZIx8QqnoqmCjESsYB0/2UW4P6Y4USfpzwYwBihDtjkhUM+M
Tv+QM8wLMMJSPoiGeJB66M8//2psJsI+KxCYzbnB0YldMZps5yqF9qcgKgbSpEVexlvmsrvOyZrD
upPDvSrmxUgVhzvTsjPRRoRzptnHBA3vdOvKL5RFXq0V/kwyXMozoOpLX5MvGZn1tdb5EBcsF09x
8inlreH54lj6LltUNoPC69krdXqrKrQeBp4wlM1Adaw1WN7VNufP/cIyKKNNioNyAfEBNmsifpyA
xiF/mFwfHm8/dkmwRFt5e1i439TZ7qi+CajLCpx+OqS1fTTYclBh+GbXEFsMPIWsXQyqT6Xehozs
UjpsMnAkR9H91czP4xSd8pF3ymjx6SQQO06a9Up/9KEj+PnN4U8bz39U8bt24h2kasBByKPXTRku
soqqGVIOe26hlf1epFUHxcqLiQsVAuhWZ5QuThCajJ3G9GZXapDZ/X4V6r5Dxm5mK+TYL+1QC64h
qwkozdyJJL1g7w4jIfbuMJwjXR5wmTM3oOtCaaSOky/5jZyNzk7OVf8Q0Sngxs8jTMdGUBJi5xNL
5bXRc6v+AuLhv6QTnjIC8GXtrmmoFe5oJNBkQN7+EUiLTA82qN1UQX2uHjAdt4Ah6Os1UGwuCUJ4
Ms0vFUrJMsm203HWZT5G1Z3oiCmxqn0fkRilI0BDmMN6vpvZqNTtOaE9UWnRVa9UCntJhhxkb9Ug
T3O0S8v4nICj2StBtayzUqtDx8wuqzN7BlLMKteCEevlPKh7ySATZ0mQVfhBeY5sesKK0sJRe05s
hAajSbB0ddKSOtAIt5PMQaqID5EDWaxUR3Qju6xtd9YsT6W+nlsXOzsR4RsW6/KImNzlKGkIMx6D
0kCHORWOYFfIYMmHQj0YYPyhFWe7VgX1sER7UTF9DbgpqVwnHQPE5LU3eaIB6tDKwcrRHlD8kUET
e9ZGtTv9XqwnR3jtY1ofqU/LCUOq5oM1PLIQMZW1nXpgDQc/7frs3hGNBs9bnKuM/DuKNfqsO6Ci
8ASKD1kPaBer0C0BiMarpR+dDm1bQ3hxRqS03K2w35rxVhu6NyrPkQBcqtk3UzNQaXRzXBSFBuqt
M3noTG4fi82flnv59jiXQ7TrAYBNhXbCIj6T2h9qgzhGtC3lidJylbBCGOj2Xdi9UE4c/fTEqX7G
gHV01MHdIxqzry3SQH8chueKTXyZ+yXQ5sS4TeOPvFTXT+jt04s0O4NgbHmF7EUIpH2xbHhOpfgE
TMdbbAC+TGwCjvvoVpOvGiphzOn2xEH/aC1725TTrdF6I2hW6nBpcD+WNft9k7uMYCTZ/VWLUDHR
76AH6YKudJ29oU3fhmuIt1XVCRvIUXh0XGdr1t8lHedrVOG0oqLeliABQ7mfV3ADq0PqGVsEQ7Db
ini6Rollf8Sm9Ae9QdqzmEuoWWvGwTOEk3EgaEBuIi/2Y/J5VZIIE8O9WdrssewaQDTmk7RIMDnF
BoJEOrAJ0vBbPXALNrpX0yfoDnmipCvB8iYe+/d6ASQ62vmOe380hGLySvP3Yv+zho+yu5Hkp7cx
yS3fKyqATJsJuvuyVc1fBUPpWHh1z6S4cKv1WXeXbtcYIbKX1H2Nk6BznsmbEdEu007GsI+6Q83t
LTOXoF4fR/e9qR5magn43ooM+XPZ1D/TJ2AQqLTvFm/D4B3x1xDPg+5yi3qO0I+UCJQe2/6kudcU
uU0aDuNfC+IhZyarsrM5HrPlNHJQIk8jAX8JDfc0Ia4xtPe5cPSbk4gXkTTaP7v709uR9b24jPDU
9XSvs500QIEN8kfbOUWW4qv2ip5Ny4PEGr1Gi33lsSlSP+XRTp1CoiVJAlvM+rllf0X7L/ihUcGh
p9YCoZ0Q1q06qmrOF7iJJTAlFbBdaYcLtWA8p+NioRelV87xuh545mcEcnJ7XKQ2HOjAOvd1R/RH
TwpuwTNWKC+KupBf3EefcN2cwvk5puUw7R5zWWnv7srdUHXm4ahm4rrIJD+pedyx9NOAlo1AYrp4
LmN1fuiScm8byXV00vF9mXV5Sp3a9HWhvJLaOjya+ZzushIvT1p+jBrF1m9m9VI5r30yefMyIqS6
C/W4nfQJaL7D9bRJMfSOoxD8MUWe2T8YjGXCblGKe04d575giPB0uF5Hr/u93eVf0zx/17pK71Ay
vlR63/tGNTlhbkNBrLPRUFWihGmHmVKL8znIEEUChL+L6kFlZemsxmuzQdnDVTGOQEhpnp2Ie9Yr
nIs94k4VoAjZQTYydCDAGNUrAjLGg3bI5lBDRF+jw9MV47eRG72PW2KXbORZCU3VeSPhgYhtjOxt
yYedE3XZOZVW5eXOUO86u27DsoVIM9FhjHTDnVF0eSAQ4fZj2UNJH152igTT1eJNcCal8tWUb2ri
IPPo/OcVbrq7qqyoOeidAfciTeGt3GQR/Pl1+pWsI3/L+wBr+WdQ03edea5WScGiCMEQLLWWKUNV
KnVAuR3xnFX0vXYkbuaOOr85zCAL+pmxjS4dfqM71gE/qvhx54Jt0OwnF83gqv/a3k6+TH42U1X4
iTL2h84ESukp9EX8XNztOH5Nqf5tjZ5Y2wcuXYwbcvDlijymNFdUnXp8a00Gejcew7issgOCSvTo
yQq82iWtj4QMwidrqBeEotUjMn7hHPr+lGWu7zQLjJvib4xjRt5B00kWXD2QlNSvIwZEqFOaCnne
gG1rYYrvbOC+Vb0wpQI/IDEx9IttOuitGjWQ1nkIFqHEZ3tpLs32m8cdKbTz7IrQHLOv1cnvFeq5
m+Ly7GzXFrh0mlAXQcq5fSO8YhCWN+uGTdp/Mhy5H/umltte4z6bUNrz+OpG0g7LEaCxV8v5tVmW
g1LJ7j6vnAUmgbAQhdVu5Hw/2VHGpdIM7tHIiWZSro72j25LK0i7Z+EwdFHnwr6H5i/itFwjxUUu
qr8gfLNktluc+O86msu+Y+t0u6Y7yRk4BH2cl7IC4EFl7vXzSqS0Wf0mlZ3Nq6PospXqa8olr8Wx
QWe9ku5h4UJ3yn+nOBwRWPE3LhcAFuNbYfKOZLKLkkuac/LN5Vg8Se2lj/Nfpv3Rdy9S60IK4NGP
jYjJEPausafgD3DcP23b0k3peIb1r0PG3MZ5SHLEIYIfAHEyW0BrbiF+bnEmrfoty7Jv2hoR0m9Y
0mi/2ZwaZVyWp0TUYG3tfCe7VR9zJndUxypAP59rnawVHW60wToKxN9RLO6xyYpq77YO9I3ZsCQQ
mDvmajCpsTxajShfOgeEISkvVTbcqj7JQmL73V2qTj27xFszbaMwCSjSj5DzAcqGyRggjQ241ewq
noHrkENMw8iiPlBeS4h/VbaenVmb3dgfq/VcNcyIw1ZXW+0i23hj0ZRUBTZPuaHdXaUbwkFM3alv
LXoK7flSdnBdZtHTpp4ZNrdkWnQUxgsYquZlrXL5SJINUH6lPkQ9eji1NMZPQxjCH2j5OZuFNb3W
4xyaGxEaTx+SB6+Avy9jZUdeaoB6awcXxMyu+hoChLXpAqNDBPvQRRflRRu5JzB5jQ1+heLbhGDx
xTyeZ8GDONfdr0J1Z6KomHYK29ilrfUeRchJRru+uvXqR3ViHzWUt8NYcptzmF2n3vjMSfdcGuAH
nF9PSsKtZVUZM3AskezZNGfQYxQ7MKLQ4LV+wQ+zLvfFyKBXvslwPegWFdWyBr5l0He1ayEViOk5
+lxsF/+4frKrrxUhawyna936+parOqubDieIUmRN110Vx++xnUz3DnjynlRJz+4DANUu5OXaUakg
TJysOzmbSHETSyKUMD9ije5VbVetldcX8wFta33OpaVeo1EeexUQOtdfdFVr34xO5QofnhR9RGg7
fWma9aWsCKuRmAm/q77nSluhQFy0OOTFIegfVKQvG5Aw39BmkYqAotZD52nNdLIMCNfcgnMFBl7m
866UfcA5dEM0fmumJnRN56zPv5vJvDfr8KI3/8bVOY9phQKjOsxt8liYIbr24uCiijV7QgTaIXZO
KfKJIM2V2k+5hOm/yqt34pFe9dh5obX5uYIQsCKmZSSRlk0b7oD/D1Wt7gRZouIGW9PyJrdbEshm
Sdm7u77YS8kjNF1WJNB2VjxodtKe9E4jEmQaQ8tw/9Xl9I1CcgyXcaRodmQYMOc7/eiPVc+jIs3l
tdW6u5Z12xJBFAUsuVj+zWpztDb762L8S9f56lpUdops3elAgXFlh2Y9SN/tOl9RWd0liagmvjp4
kNs4SkRzxrngsgujuWwIZBxxDgtzhbNt5wN/DmWP683PTOpxuF6TeMDALt7EkL/O/FRvsTSmfVTO
jM75BJVAQPVMBDs9nvslAWDaHqGEfTGOL6SFvpHZ4xkrzEhkQgtre9Im9H0j1/k9gZVvEvkYd8N6
c0SQmb3EeEBU9lQNtS/BAq7oNcmqmB0LVfe8rzqYbSuhL9ZY6L+dkg/XtIawWsrmONbMgOaDuomm
O+W0EPe0G3pH8etJJ8gi1Zqj0pF7y1M62yvTMO1SxDBssctj6kwODqWRzo1yB3gvWGNjCnKS0dIf
2pa1JFOYX9aD2sy/HTv+XMvo9+y6yFi250kXq5e0cWo0wG0dVK1pvuQOYpyEc11X3T+ZTLAeZr/S
euJoRvTOM7ZSr3LgLjYi/c8IvJFYHD6sm+H8xdTJ1ZpQDv1ABlrgcOA7QbXs13QffwF12OMLKjMe
uO/YEpTB8dQ3CA0GVlypgYue5/iqWz7yfaqa/dIiF47hHe8BYd4O/tgEeSp9mKELdqYtjJ5xWsMN
gDw6ruvJBVymgu/r8rU+zUwsab1cNA0RQJeyDtmiYXhyodkUx+TxsNl1urjST12r97tpICVPruYH
Ll+JmIDeOymlzRmnGddI4a49LYvmlXO77FVtwqyxDtN7kXVIzn/+GRMleZ5lhs4OXTnaENoMccEg
uDHnteQPSz3uf961lqZ6+nkRt9ETCFF7UkgDuY99vB6KGX+KMSr5XdteoMmcT3IVX6MRLTGwkqlf
agNIZfuEnw/TVU5JrR2Wv661yHPdIl2n2wXwML5NaZnchu3Fz2uL3nxJM4oOP+8UW3btz2tW2qtB
MZIf+N93/HyCXiztkb7zj//zhX4+rJWPBTH7D//9Ov/5HKAwb+hNOjq3b/zzoT+vKT1KO3gAA1//
//+Jft6rSKM/UfTxPz72vz+HRV2BGEvn8t83/byWDLPqkc6EHW/7TX9+iJ+vyw0qCzU5lX622uDm
P28cu2E6u3MKE/O/HhG6p+uzi8X7oMPNWTei5QRHz6w7596MtVNXm4Xu/7z1P6+WDid+Uo2IYvrx
wa1t2G9znnFt9RNm05kqHT22X8pWAaWRy2eOtB1tyajtfz5MIzK/Ggv7La7T32lk/8kQAZ+VQlhh
Pw+/UlIyOw/dYHQuJhvPHOrf6LxsL37e+J8X26dYZpUfZi26/rzp5yN+PvZ/fO7Pl26WmQQRJbla
9YrZo9OrZ/zdH6YSdb+XckBfR1/cg+04Aj7fSkBneIduOe8CXcTzZNbmya1BS6FfxC3qlfFaFZrt
FYsef6Yrak86Seqz5LF6N52Xnzej6piPvZm7wc8/+wEihwD25ValefUU2cnzz9sR/3ehXHXUi3n2
bJSoCGe3QBhrSeMs8xrZji6i37XcNXErviKNg0tSrcowleY3dXYr/+cdqduHRmeMH2PBoJtRsImM
AzwrNWtfjfP0y6HVLmiNeryIsS8eB13nBKbx52mwpq+xrJvPAnOFmeS/9IK/E4ladghn/GRYzbyD
llXuGdihp00zBoZW7cOBk53sKnkjgJJkL7KGfItvNrXJq6bAFC6UlQi2JgYRd3PjFBY52yOmbg9p
CNhLBsYGpKA/Vniyd6iYPzAj0l6BgInGpa2pB7lKUh0VOl98jZoYcAwgDmfqRq/M762dUQbVyclv
1favkdB2UK9v2QI90ANm+kLTfUtJDyPlHgw30BG5sheZGSFlK8Ky6V5bYR4KusKzmHG+Nv7ioEf8
+W0otPt1zw3KIFhVf7S0YFKMCx17YTNRkKXR12BBsqLt1Hvr2iXFE4e5OaRBNoIHIr2jubAKcQW0
nty1NHUGs5xCGgy6vZrPfTCNbTDTou10yYosovuqkuZxqCq8STcjdy+jKnUUD/Mfpks8mbDrbFlv
yVBmp9JB4VKBeftxXnvxZNDQXkJalYyfzFd1q9xSHKssdLBmQxsONrfSInk0OycwhZn4RonRPgKF
Zo3CjBJzxS4PWdrCwU4Ji42thool+mDsow97YBbKJdo6PDQdFvFs8utqvbsLMH2zdh7Z8YOPBNK3
az9XB7YQ3BckbF4GJBahlGH7oyGQJ4V6kjVPYg/Agxasdtrb7kOKiaYt1xrVrPPUYXaJ1G4Hhx3G
lvuSKnBZM+tT7syBKtZb7xae2zKcbF2E0h6nED7+ELO8IimRHnWhh4UFQCdnYTNJj84I1gzSpHat
3zvTz/91Nf91BaVNOrJvWORtAXf/ZRFbXVOFBHu3PHWK52oRp9r9o2Txe8WR58W1/lFYeur5TEuo
EEf9uXTQJwqJS0w/jbD/VpsUPp1kmwOo99nl7mg97BRjP3FFeuuPm+rYbf1hnA92S8mzKZhV01Vj
uyuftP6ZfumjXi5v9YLml4T7pZ2+Osv+HBd/ng6TnyBVnpIMC65dCq+BFNVb533QslCpdlaFQJZR
kT6oLUG8FxuqixiXA/cNFZY46Q5D1897y6S3DyKdKxgo3lt0LJEjzqFdNpnFG9FOhH2q9GTThqfA
tG8dxQmoEz+lPPx8yIAu1W+x6wIvbl9+OquCMbNBQnSJl1HfOW2s+YszFzwAucWPuuYvQ6FLuPCa
ssvlL1pK3Aa1vl3QVBoiZaS+cKnmlcnfZXLb/tnKonrAXX3/zwdzhJzMgkX9551a4TSBaZXDvm67
+IUuG55IDnvfz3vpSGoPuT2kOONZ59xGJCfH5OoyCDw7dI7bXtJltDFiDhFlKEV0crfXlJ6O9g77
Nwm5bproD6lRoZMBXkDajxBRfFEXWrCSp3Rquzk1SaqoQvwy+LmHu6VHbJiZiUjQ1dfPJJZ+O6rq
05ZHkanKSmSa5A6eOKQyLivYE0+PtU7PDfLORjpfw2R+xZuWuKAWp+1KYkmifaJmeGj6x4V0A1x4
+1oZruKSDMApJmq6yNopuB4EzVjuY9OTRpFVIefYI90yj6LMDzbpdrgxzspwE3l+dx0O4xKHfutY
W5rFp8a0THvq706MnCGMkyQeUN436P9y6w2tDvkkgNu5b+MdFHaOpFowA7Q+Usxz1n3H+isaK19O
17VMngbVPix9fukari0Xf/CEn9lDI/6trxtiKeJHyuOeaWUHP8i0h0XOgak8aSWVQS+znjzWG1an
pt3RXtJnUwOIpbRnIjqf9r13HUe6UlaBriZsdmn5LXxnFgzdaJbBYt23gvBHX/aYxuuEgnbjsdTt
jDN7CmbjbA7M0dwZqO0OWqS3nLYHM7cuq679cdXiRr7bGZC2QJYeaWgCl89COegwSlRwgWaRa+zU
+1jpiZu42Tq/W9RmCcpHybiE7LETDOYfRkK77rieOhPTFneNVoWaUtbleSZlZoiITeU8i5o1NLIp
mOInTcjIm3vsvltKGKGXZGG0L4YZ7ay28YbGenet3o81vmpLkP/8LyGFIsugbpR8B4Et8vdsXvZx
8lslnS7Pb3pJrUPHQhK9JhnmhqY6g3Yecaz8mVOW5RJQd0FrWZKws4l6EWqjdZTfOtSIiy4cx+qu
Ts5u9G9N42AcjxGnbUoOiDDf9Xx5spRjOlYGssra9oZui6Dt0couQVqqxB0UMD/OMSf2M3QEgrWG
88jMn+smJiAloZi+M/XdMu/dLj/1ae5xN/EMBbYEvHZqtEu3MpRzDxNgB5SCKE7zKMTq5+gDhosl
eA6VvX5w12u/wnyQhwTVnFfWjjN4P4vBX/n1JaKcaN5M67tZikMqWGFihD9VHbr2Z5R2TMQojplW
ldYJCvOcktRax/9chb+vhjSBkyPGAxSbxWmD3q2GuFbIO4tgApDRp0UZDmPNuXwv8gZfpX1wCcVw
t7kmOruW46FUiqkN6bnMzac+/mLnIX+rA3CBl2E6cLOTJpubigGhjOHtZBJs7vdBIObO6DWbTop7
bizgo4nL3/UXBBfZkmJpJcmwaZ4R8QeRrHaDC3THD0djQQo/xJh4cbLMV5bi3gEgt2yrejOFlUS9
L+dTrD+Ibt6p0U1zvpTlqVofesePtGcTD0l+UQtCDso5EIjotd0WU0ePUKDiwyljxFhaSFBX0HSY
a2d8dq/pa4tbtlAVtE2HMvl9KuOAHNS789oURlBy2CYDanLa3QnleTGSv036bmrprkKG4jz1AGBx
Sj+Ce5kb9xwv3ZNDFB5ZcWTMd+mvKL+v2gFMgZB8GLRxy16IjwVI9WK4oYnMOo6iYFqJ4ES3iA5t
ITA9qgjDs5zHpU7eCVi8i0jcjA7ndhvWjtgTE4JAxn0w1EdM3ztnxMdn1UDW1U2kNOQg00O/iGF3
Rc+PdrKci892bW5R3DEoK1cTn8+m2IH/Spv4nE/JddLyTxV5pG7WT2XCAhG9I3TwI0xWhQOCs8I/
2XejmImMiC/bRaG1T7TbBiiTCRxIDkaOI0DQgOY1aEHKaDolRWV6vWF/TEN5WOsl6A0dbTv+IP54
1D9QD9une/byB5KHPVXReILDqCMDKfoGiD2mlWhGZFKr8lxJsQcpRs6pWQfgHvgy5X1VtLc8WxBw
P+ZYbaSEnU76JysuPte0OEctQg/XfLM1Sa3RfAOvwrkUXaXF31eMhMDovssajBx8el5ijcgUlcs6
V0BfRm9uM27ds6+ZfxLuJJlj/LZaFLea+OphtzqU2m5jnrs58pOxP2NiA1tyrtFMFqBWlDtVqg2W
juXBVuNjid2FEtVgLaxkZyIvdVVQy3oIF4t0OV089K59ITKZ6CiHLx7TlARr2u3LsXoleeUJNbY2
jl8NjtmRu6vgS9abRUZMAlC+hLy3/Cohnbq7OFNzMOz+30JmRbk5s6z6OFA71qzQgEgIujCjHU9R
yHJaxEPdVRl8zYeILphLsPURbeSnYvH5jk02Xu32uxUJiEegdlewKq89NA5IPvjFro9uzqqBFkXi
IfrTninXu7JT70mr2SX0e05SwvOU7zmio66EXE7LZ1MluhHRlje/AqcG9lGMxXtfIO0f9A+JbVEl
sBg6pPhlqR0ZJLQpKX/IcjotGdPxsBn/oOeCNHb2qp4dbFXcRAkftiCKnzl2QOqofIHjzbv7rKAW
4kmUS5VHLTkahEMnmaEEVc+xrgPpDtq+qNnQgKEN96XK/w0Mg+4M46rhw/D1GeKJOcc2hn8alv4k
rr4zAgy3x9EEqcUY0OfXOV1u1AWHSVYQR9CRZvXU48RBTbofpreWtbpVioOaMJhhD2bMPUXkl+kU
TUcQzu6434xVDVXkKTJvLdF2cQ2/Bp5SKgye6vucY2glhiBn1dWb2XfN+D5BXCpKSYHfabZjVJXw
6y1KguqYk0Oh4l2Ed5dwQsoQKDTWggl6WousLqc6wC+i6B2Tz2tUNQ2YIDZ3Yc9hhmKojss7KTk7
rHd/yIr5cPMzAC7mmPhfrQG9qGC2SDA2i8mXWyDQwvFyQp2f9C+aqt2AgcywRQ3ushuNWozQvfym
7jcU0XBQI2zPMIAxudqRle4TfQyEu+RA9ddWsI6AUN9NU1zUdsVWkijJ+edFjbPPUqZNzboGU7ny
3CFyIq/Jv0geJ8R+m7Os65jD9Pp5zO33ztYPFIgEUcENP1e2lEdvaueTuxJmq8v9StEkHqF61yKX
zEYJB4Tk1WQpTPpTshztNg4j9C9lQ2uHgsQ2anwnLdEvWu675rKrGFqG2qyZ9prUdW9u0AIrU4ot
ajR2+Zi/d7NL32luwIsQbjkmKTVwy29uzYRqdSESmMfGgB0p7PRtSquPBM+Ymsn6IeUbSCVujlrv
2Jdq7DElKNW1LViRiLCMBZNUvPYwAgC6KcFDg9AxiaOUzJ1NmIAa3tUzC7+UAtetrUrYVYb0tAYs
MZrwUcU20QcaSyuC59vcaFdBmlZfpG8q7QFtj+2tZJKxHL8UiMKHiKt8WbWO8JP06DTqN+2mzzIe
jrnJrlCsYQZj1WV/tXL0B0fcm2ajdX4p3D4J9rDmX3NKNoCt8LyydgNeLeJMUTIGmDyCtd4nyvTa
dZx07pOasK2LlIE5ulhrFI6a6c3RzGl9NErB7br9S5B5SsO2n6/m3nG+ilX1UutuuL/syA5G3X5o
RidMWtpuDd2fN/h5zOMAVdqzOqP4nI51RS5TMmK0VnfDiOeWy7hVYzxz7S63f1eZAYkNSmu8LtYr
U1gxKsSlfOZO+VCZv8T8Z6knLtD6ZVLNg+a+NmscdID7ev6WZvcoaXwKyEM6a/0cNU+5tB7CTH8A
tV/RdcPjsi7bZFlAitBixdRK0ntD4pk6QCZN8b7J/nTX/8fReS25qmRB9IsqAijsq4S81N6dfiHa
3MbbgsJ8/SzmbWbuxLl91ILalTtzpUw5a2i9jKz6GQcRN4IUZHT9EhUAeubg0rXfIPVT1DVrG3fl
ZSzlA3m5TT6kr2bMOQzj99AuGHsdS2+zqkXFMFgfecqHjMpGZbxhp39WHuWOfE49J2/BeygTz+7Y
3o3Bj0SAGt9Knd342TYelbTNhuKb/t3mVwT98jLOzz0A6Baq3sR8OvvGLfB56/e3ypm2QBuuTnC1
cv9oWscJtgFlvW//dyPMzaVugpvZN+895XoyssMa9WwspouRFsTXyp1Q1BmxkXTSo4p5zdjNPqLy
Y86KUAuetp1p/1sU18D4Yi7F1mI6aG1FHmP8b5maL866t0B4r9aKjxkHXBV+DpJgWb5Uw5nDvPOA
ZLld+6sHJOT4SUQjXqcaw2oRjkwCFH9u/QWDm3vF5gDjw1R3mTQPyWygNdocP5ogDyEXxe2ePwkn
N9Fx/mXu+N/U7c2UgHtb/3DIAGG0d6NRHBN7XaDmh6XN3qtq2rKa2Zkk9Ybxw+EgCsSfiRQUte9t
cdVTSMJ12/INssVLP9YhLRUYds1f6dVnRekggMqpjUOncz+dNCYebLFghCg1856K0nLfki9F0VwV
oIl7P9G69bFX6ZMfrK04oF9Yef9/Cb2L/JXJ5R5a58hS6dB0v3NFJtZ+dq0M4pH1rMuHRetNsqa2
OiO0+rPZ2aeANTrVB39yzfIH6BglmxOD0pWGjg1954wnVXA9QbDDuHvux9M8HDTq4DiTL2P2q1gz
B723STDID3P/2aBW4k/fkgV9mMWMUYBVTsKxXckZlNG4dxlkugyUFfn8rPkv9lFHVXl1Yv7PUJaO
vYN9DGlfHCI32uk+oH2sUu6zmpqd7H6d9vWZpA0QyF2R/SUbomYKkSbvz13BE9L4uRsiYcWMRONf
newKq122dksoajAg0bfc+rvEPgZcqM+t+RRXIOSSr4oXvDnuyMVPlnOvH/mb7AYXsx66O2RD9dVo
92a3GUczhs4REycRyCHmmmptWSeE/UgGgUuPLyX6Y35M+/QwFb9N858e/wlQQxNduqp/qdMiNE3A
uJZ7qsfxJbZRaw0OVJtXrAtli4eFc7qDp+fQqYpB7mMqkjuso8rKhs3SFjuWuTSIMkarEugZOfWm
DN0avZEAirbb0IYEZbnRf5K8BN/VvGve5ewQwJw2tc/QjkO2DGq88244EwKTXw7JkYreKXQrTocf
egsZFa8xP7TJ3Xjs5Caa/gko9hA8Wjp7/A1voHPgDNsyAizMI1ZCTHAaIvQSsq6zhVvc/nU9fuOp
euTYpPHHPqwLs7gOHjv24fMYn+wxOIik36w6BlFRDCvkyQN3M7vXfLkfM35rmb0c5yw/OECWNJCI
NOgf0EofzWXB/FSj1PKyF9XZELgT8JUGMEKV8ZpHs3/MTYGiVj8meC9AVTOy129+0//gL9mPXfIA
YMsKWw/ME+f+Y+GQcocAuGlmxZbA5WXS6nczEYfJysKk9J97IaJd4HD6auGEY9QTWpQ1a9t03QB+
V9xNhFUhq7v9fWJRbaQGAiftCkNS17aisLVOZJj16uB6vAgjYve8d+zibR7WcNZw8hn0cMnsncm6
W4PMuPvwB3ub3k2feRNs/CT4Z4vizuAumnrmnehcnsEH1/lTBeegGRy96sn3lqsXOgGfi1JX1dsv
LpqsWY9b4edHB4xbj2uTLBGWU7Ftiy8PAQCm0iHACW44AVVNjEwGafjhktVPPs83h//WpVbDgI+Y
smOARXLKqHPICoYyvHuLs6/K35bTsa++HXlz+QTb5qXO461V33LIh0V1bIt5lxJspV10Ywn3u/UB
2vCD2D0Ckdjx8ewUhgAZBXuJ9zUFJdgWC3uZe9zXeIoA9jCApmypscUq+y2xoMbgCG28bJtk5l6P
LAhmopvLs3Ak+U52cmyfi+TFw1ENhzyBHzCk2LRLPA599NpnaH6w4YY42ZXqI+ugO7I9iowrddkb
rd8668FM88PgoUmahMecB6N9gWMU7ZMifJ8N71Cbl0F9q4o1W/3jzxRdehjchy+/ekorzLVDdpcX
+T6y/zPGJVR5enaE9Trk+mihJDbc/rgZZt57tharNm8a+FexnJcgwOJHZjrmXBvkxUHEyrEtDThx
VFqFowx97d/aymd9XIYmwEGy4vQviMOM/RhdcgYf5/x08k8NOYdgsB1af0dOAXV+Yzp/tpbXZJ6e
fGw0PmswvfRfJbdAh6egeld9eiGGfITPD/Iz2Hhwvm5z2q/8ADpP9DZe0CTMeGvw68mYmqXHGTdp
iKfRq+0wTzmE7uyLz+lQZZi1CIxEMZlsTsqEMGdmDNzXUbCm/JT1//BJb+Ox3FC3/cQSG6vXjKRX
nlxBzSxNntFZE+0u9DWzZ8hVQHGoP25me5dNrKKffHDHpbUBGBc2yGK5/gLBTHrL4hNo3W1e4NFI
TnOb7Q1CH8rDNCZZ3fzanLy2zditHk27ZD0Eqow8xYRRzcx/bNDjM2ahCv8DJIGuiAnyvpmwQNZY
oW0l685tb2ImFnBbh5rLJt/RT8vL8Z2SSidytrAXCSKHyDeRjoZWjcIUD56XlBBJ7H9Yej5Az9ln
8JyErlzefj2a/x4PZv5IXaC7RvDiLRQ3wC5gMEu+A0Jj2igQiSuxYEaww9TK/yvxqHDVbO5Ls3FO
Vu+eKPk8xLJ/XOzuvR8NYq+rp1RsS/TyIP7RZGXWRBgSDLOavdWkk6KFl45Z8MPX7mNiO3u3Ss+V
X7wMo+AJlLtYUxspMB76rNTYirj+S14fC+85W6bL+tnlWEzAU5EUWS/osJ5T6zlzvhbekS56iJ9n
Lwwep4FwZEIyuk6mYzlO+7ktTtGUHV3xMnK160iG2cWnsOdzT/aGDdkmKerDGPwyuW3LlwI+e4Af
2q3N7WRg20dL5ZpObvkYm/qtnKgc95/4HoT9wKLLRyrLf9E1sA/JW8TpQ5HpRnCRGlm7NVF1NFzu
FQzBLvNDtLyJsgNrZrLTTViJs8Uu1Slp73Se7uqiO1YBpVDBn2F5/7rUNbBzbgLK0slNgOLzEi52
zb2JptnbxRUFgGBLfWitByL92AO+49W6RWCEZ3OhnKFOOHKLdSG/nQe4x5rFjM92V7HPidCo+PL2
WrIE+CUV+e7yLfGrAmVehl32Q+XRwUlqIJgrgbq5m3EM2BsJwKQdPqoG0zJ9bNjScXZPHcAaOMsx
LuxR/PbdjEbHspFIk7D8Xzp6/xrj0iwUZWCB1DQ8BeOeErBtv0J24IRLge89H5+GujmWVX2fTK/S
dzb+wMI6xwmzFfH82/sVtbFT/Dxjea1NQVQX7M4ISkAx0ibYjsjFpmArEaG9Nd/Owb+Qze6fKBbH
facnumydc4HSw2LUmI8jaaagDZvYZikjX/MA1Vqq4XdBssN7ip/w7ArqSTIC0qybyZElqd5ZengY
eYGhYqNfKx9s0LEoDTAjhLuKOqbQcwEJantPJN8AoLhc3ghE3ip7glHb7O2FUXY24u++G15U530F
s/3Moi7d7uYMD/MK9amS0JqfIWgfVRn8pTRgNqa+Ctz2MU9s42Yh29irGIKnalJHr2a3Crc07Dz1
DyXNxE/fJHwmVtDfWF+dPMLKtVdcVufxNDXHPuMW7VeQVJqjjLuQj55zieHIHPdTe2cDspDI9fTl
ET3TH2PXbw3SZ1Xq7D2cAg7jdNtvk5UdJH65JuOR2RkU3A0gP6263mPvO5DQEeKvALGlBRGnrmDw
Yxm3WAvzGjMHqdx2ovOhq+6HAfG2SupbJnySBLqhR4+xufRoKMu9F7cwbq1bFHdE1ImMWvGIbSL3
HmX7hbWDV5WyWUNZIEwrnEt5Nc8kp4IDhuv2wr/CebYgbEUIUhcTQWJbzqhaUyaOxcjCvXTlS7zU
5YsBbMnIZ5RHbZ3nlBMY/yGGwFZz9BtPXSHS0MFjFQpzni/pko/nzPlejKW8VGWBTpGyJyqNuruZ
Tl9tEZ2rnaIx8tYbIy1s4hlTieKNwkmk+yxcrOYIZQNQR+7uusBgXQ7APZU+70J0J/gCZypYrwJ0
qsjs6ieCqq3c/oiFv7uYhsj3jD74fpkLytHaLzayqNMljwSFbt3gS5pONbOaneygBMSXTidyX3vy
hUXUX161Aw9/+VRIk5IGom+5mps9dz+XS0v3msXuXTwMT37b/9djajpYgWGGo4OrM+BsnkFYoqrn
f7OXGBfLLi7scF/dSYwHh4Klkj0gSJA5PpdWmRFgq54H1tB4egJEIGM7WlNxFVEepknjneiDOusq
g3ZaJic/mybAZ6joA7fewP6kDvYVO8+P6L3HIJo38mdyi39WxxGLR5qt1Gy9sznawR4ub3VGQBjj
Hv5WE3NMnkW4XVw5Xr2eS7/0p99k9M7GZHRAA/JPlv5A82t5oAnD5pJvfcvZi3ZVk7FvgYVLR+4h
a/AER2aMr7fKuLfnH0ZK/Ljtmn9VqpvjSNX2VVZoDSk5+l0/z91NjdY9rmpSa+5gfagI4qps2k9X
6R+jcr8ESzRTkyr2mLC44EttXPOJ5ZIMMrZLQYpSSp6ixTC2bQbh7LADPYAZeo1hwmMglSL0JwJ+
Mm1+vZZMs4cx0Kin9wAk8LWgdGiT2UOGWu15YbWIT1++xXT6HroaJlipuN1CGOIFlHpbJ37PSvK9
m27+5/qfXf2dmj/j8pukfzayOPZdwhrUmmO4dxk+oNeCCYTgwHs44YRLdfzlOUW0i0hgbFnhLOQp
wt4oyXKwUDVz883pmec0lg+qJJpTmbCSGUZ5q5EM6jZPgH2wOY6MDCBhHJPqxWC1762SkFUw3QX+
5GzHnDtTJPnZl8ZoDrz7bpKLynGZ41/XhHvdqe4c46e6UEz5CQu1O7ZpwR+/8FFWCxoW5KO6jtZU
yk51NB5a5W/v0p3RGoBjwMk02NhNvzYPiLLJaFCG1PoewH68WuPk0TDjf+ic4s4ojnTI1wAHjpHn
u8wFIdglF/KGFzdv/gO/cCTqrHYBnJOdVlwkRfPUK454m0SpVZg2rRkNF3DN7cyU/TZuZct44h6E
a4mrhYhYFwzFovXOwqiXvWi5leC1IfdrtZ/WMrswKfRGTuWjab0D8TLXCI2xJ3zOweyNmGXbLAvL
2LvDJGxxx9NPblfKG3XAI9G0LdLKq5fx1zU4RWJ6Y3e65LUWZEFyljm5p6lkiRnMdXr0qSDdFUud
hd7SWvxycUzIOVUn8mDbyI/nEERfG3Y11JCi0X91430ksTNvC6kp6ewnfBLxJe7SJ9VF9/Yc6eMb
FnwaJLKXQlf+Dsc+Ix2fSZ72YL7nYBtPSUe3M0y9SlonYU7eeZEPpeUHp9J4GZpWsWBYecKS55H3
RrKbJvgDxIxoDrU+nASYtepQg6eeQ7i1xVPaFt7B9pw2TG0XZtjUPk0dXJOVQdPUzm1oM3Vsc0Aa
LqTsCylk04N/advWZxEtxC/Rnvn8/9jFHZpyeGHr9ztA+D/PI6rFGoFOq4mbB2k4HUskLLhzUHyc
6LFjF7gluYqLPucJilZhehia4TCWEbcdykBsn/VAScCrg6s+9QydNceYLtTwIKrpZMiq3/UOYTuR
kHckpB/HTNEmycst/gq8mRF2H+1MZ2u0QgocCFFSJyQWnDZm1d4KVod0BYyhM3ULS2EjPSwG9sNK
Ax2ZzXjvLf5yiZ1mj46Iwt7OXLLTBrEibkdwS5/sdJCUm9pmRmLuTt2O9VlWhd3kX5YOV0HJ+6qO
ZHo0QEsshgfpsn+17fLF9Rp1Nzo8ddwmd1zo3S0WuWDfiv2UKshnds1rNraegrI24PSXtDgxbjVu
Dt29K58jVVKN0C+fCf76SYBKdxLLYoULg3pibj8mijYSZpfnWKOJ2U5+HX2TMUrah2AhoMV8y0ej
27uUYTucFzHQ0bLu1iZoI3nsEjmOkISsgt9+2fJVyYCFpDGU/rzFT6gSe7xY7FL2uY33oM8EE3MB
u0+javNcHBP06DPxROD66RC6XcxTPMC3NMihq1y69wldxIXtrcUa6q4wmSC7ND3aDYlJ5qqwcfGN
CpMy1WxITnAgtkoLCBiwBNH/gzfiE/XFb29ZH2Eg7hBADXgX0+IeAS3j35d4T3mncDcjgWXPrrPH
p+hDklw2hl0+SCOCnWEEj+WEHQ+b7nvf+MOt9N7U7AMhcPkxuQcyEzmyhOqCTKOQQCgToTblhV6A
PgR2QdmBvroAtSlyYmNZJ4c2IZOvkwneSZUJzH7Rw2iMXz41UKtsZGy5sDPt1UZ9i+i6Zr/ON59p
7F43Up+HjIh13dnTrlgXaMyRgP9d+y4ZW5vrxsKzV6dcosrpeaqNLxMOJCQPlkXw6L4Dk/c/LCOG
Tg90OzL3cLC091gSsri0mcnyAQzR1mlQcecmPTdDfrTS0t9iUaZhiIkUDo3VLBeHsh3TZMsPZFOt
Erl7y0mya9E95kNZ3C+Wd/Fw+9w5UGPl2Hd7orhqYzuUHHe1/8izRUDZpe+77PjwMQCyzoiz7ABu
jt1uRs6hIGRYxAON4GVDiNebW9IWayDZad79yMixIDUMmPZbJeszLtCjN7kK0nLRbcdOhxIQ0FzO
0WkSpyGpriTMulDJ/piiaHYYwKAy2HYRVlLv+pLN2Zp8MjCB1NVp8FFKCu7PHCzVZsywcBv5eVSI
c1YU2fvK0UQe4avAL1v4Um1rPkyf/W48/x+Dae6UR+4huIfVzDmVlFsFRboagrdM019TAywgZywM
QK4qb/eCDsQNGsMCWT/vEAzXQwPDQn2Y7facJSM2ZqH+SSxXhOQvkn+w5sZ8hP64n/9qQY64DvLt
kJn83OXFrqaDPw71ns09Vz4xEpNPbn5B4Dtl9g2zlj02kWwDl5+K0iDUC9u8KgNf4bqv2WJi3JiM
V8dL7lx5/b/ZFCQ9m4s0eSl4j258h2C/VdycXsZXUGWAktJPRmNGGfsGCzPezcI8Jnng3/n6d+q0
eR6njP91JcbXLn7k3gr+WxyMQvQqTYzgARDNwmQYRCkogbnBB5xDwN2olrtmLVPRg4lIl5gp9lT8
DIMxghbArAo94kGVqLq2We0ATD+2AT2pTlE/lrABwnjsd0rICSXSIi0en0U7AZSys1/KVXW4BBXK
qP1Yx5rbG5IFbTvklJPSujdQnA6LNXA75trort69QMh+F2UvxpBdSoh2V9tnfCkycVN1mMXIu4j9
d79ICvqugob04rNTYzWOp4+Y9YHogPOYzM0m8IRzyMr6IHP9rNaPSlddsu+wjlAjjxfHb21USvW7
DBgYg8L+CFJWmimJDXo+UEQidYt9j4yZzw3TN14SjURZ4lra9tkq9k2JiR14hQkHTJlGwKeoRuzC
Q1BejynMnsmrGHIWGxVhRJIsvZS2IwpluMMDjkhlU4SJMeDG7iVHXTZGmMMDjCEQB48Gj/3GHbDa
tT4tE375Q6j4DHc2OMpZs08d9fv//99xeU39+cPxcxin5btV04VlthaW52B5FQMXYS8T6xTGaSBP
eTW5wAZX/Terv+oasGTcoKS4FZnyKucZG/oTHTzLuR1Q6sqle2Nce8tMlv4tEd3A3fnwTE01ChIB
Hby4dcUnXVzoJNkyIii4iiOCbYUEsTZcltSHy5xG7OQsGdKHcBkVvobZEoA1kmDrrUs3YnS8f2P1
TE0NQKcm3+NWXpEWPj2K63861FN06GP4WktfvwsKdNDPsNgEtwifE50WcxPqwDybgnPdM4Jrn/To
9D0EiCB6y+XyUnSoyEl2dVNA6+IKMnr10YwfQbw8u3ByuO3/c0ewCy5+58jhfRQP0a+G/+1zDoYl
ITyCV7yDa//QobB6HfXIyueq7lnLcGiMaQnJoGYYUwujwIg05lR1IP1mDEPgYDgsqF949wbeb4u6
JI56ISXDLjYNCMTBjHCnu77WPqbDBP7VlDxKN7iTi1OGfQfKdHgDH8jgmJgFM4obumKpj0xRlMpM
pyQbXwIqB3aTiU4R0XZyjFkmDbWbsBDLv5CGuAo143vVGyCHWgtLMIz5zbwEW5D945NbIhStjZFW
S7TTzuNDaln3gT4OeeNtm63okV3yni+LN/FVFR6O+qEmyQjS7hWxuT1Yvc2z5mEU5rBZoxS8A6dw
HnKotKQFghgSATLnu5DiueOgwJdAFrWreKn5UcnHTzYcKMWYgjYs164QbzlnJl/6tWfD04VxxYC/
dTwM86bGMpT4wd2Q4N1jA1dyB+0/A9Y85N95ifkVxzBm1Vb3Axxnm3lxIu2Dvf0alAl8QrjZoONi
pp8+CLu2prCzmsmnoe7bRczah5sT05zNTYeybxTAHThXSTQhY1YKcmYonq5macIiocmkS7nEUhZy
rISZXlmvAcPym+6goOtEqshwVJWU/vrWzUyZTeKYf3EMbgNbkGJT51fnoWvXDTPLJqXcLYpi+pDG
7QPAcn4bmmAk6K8qp7tOU6OVGST+e0LNtApg0PCOenGQk2sEMc3qwap66uMUiVnX1x+lQXt4Rfog
TNAplmrqdtLoqRZcyt2iXBLrFrxvSeaCne38TXkU8k7i2Gcx9RS34IftuHidnSzU3srtSOdHj/fZ
JiBgdGhp+VG9fLRkFO8kQa+wf8rNVF9Ym3zavt55xYJ2OZGcXzdxsmvL42R8xi56QNZ3ES8jUO9J
SMUkerNV8n6Qj6S4q5CzmAKCEdMjjH1GiavOPkRQYlb3nFNscwJGSYeiThS9jb+SMhxNcCR91Hy7
Or+D9rWhXPI+1sW1EeNDIs0/7qZ8O9gUowkR7/daWOApuPNuObpxR+QxeM5Uq1mIslXEy72NqZnf
gbzCmdABdhHgp3CGAQ4ohQlekyiB67Q/dkswwPPmHRs5TQ6Vg2wgwYnYOns7OfXFwbeI4owJ4BTD
7i66VXloA0FfShk/cCixpJQUUak2vU5U4gVJqq4FDXra6fJr7h+8usJ6KUE7NI4s7oPobuy5bWZV
dugG+GDVUi9HNRAZRulhTZyB5SJQieDcg8qSPdJ5kHz5g8Zum+TxptMYDurmsYloWSRc3YLEt/7c
loANy6ARvwMKAhiNchlfkpg8muufemdgqyoR+miJfWi47u51i2He8koWjgl2Tpz/BPw97H2xw21Q
RZCkOW/nvBhOmj+fzhA0mKSJDgtoeSMLxMHx1AOXTiVqvonrP6bDeRN7C28topbCIifgQo4u3BZV
UxN7a9O7qoZdXBT5NhokUA2SxtvCW02RfQOMZhrdkJurtbWh0Ia6EMEBlyNo4rSwqcNKDoRs21Pr
+xo5+ombpct5hDxAOM5k/FIfXFLs0OwlrZU1K+0JojWO+HG4Qz84d23bXJqutk9dVbyJqD2iuLkh
T5ZuoG8Y3oobsgd7pxf5b2qW365Cai9S+oaqCl198PQlEOUMnjH64e0DijoHrSMTc9o5psk901H+
eaChDGr0SouvzxVBxR3E92mDKfDqjcUn5XMU/iR/XBxYIdC8swHBupdjF/o9TuEZk5ziJXHjUbu3
dYmCv8AGNNFiNk1lPvWzh9kiA184muN/bt6e8oKNgmIupvPauwrBCFan6hwZJB6YzPG5G1uoBoqT
BRXOazgXuW4wIk4gO61aP5ZZrkMgzP/kKvmaU481K7EOY9adGSM59kv3P61BDss5+RH22qsGRuDQ
B4qyorh86FdqYj0TqWqxNZhIPwJf8b0m3eK5dntxv2vdYRW04uusGKRbyhBho4K4byKcaalnHwoT
ImZWlc/JVHAIBVgAsFL135BilTN9B/O88wVdGR18O4DVMuy9pj/2dvtgZVjVgjK/9dloUMrKkr6Y
oD4H/OV0LzzW1cEl9yaPfsHqw28y+cgDnQ1rV6mGbMLtdrD4b/Z30iUczvU4bN3MOaYRS6PZrom6
tPkbJVTU3aWquc9zwdyNCbE27SA08O1zL/O+ZFaUdD2Dl2qRmMH50775CyLcfVhs+94d8Lw3IO41
VwzKMnk3dYvjH5DHaaD6bo2WSB+uoaLMgS21ew1Ay7Pw8HjFeIevnxVl8W1bbfM0mcl97ifOrcQ4
NzcEQWtTvq0M9LjKwDxnFE+wWWr3qq2gvTbvuXDyvSVw0AXM6tsIpFNs8pcfqVZw1azQZof3eFLv
VSznQ5KxfDC7T6uoIXFjTNuC6CBqzvKDhNR0GiVCIwJUwg795KXs4Mcc203c1n9GMb2TQKPpE7Sl
nbOkdlDB3ACFzeiQ1UxakYLsBRxJfNlKg5LB3EfYlJ7xkfiEIuaefIyPF53GC/9imol35Gp4RyTT
CL0kwgXULdva6Xtqn6S70YFnboss+k/JFddILezU7KvhkavMNQfJcQii/fqo4CHHMovlUTWipfhI
77hGD0cnRnlo2B5SbzRc/WgNozLX9pww9iy+yrR9a1ocACa28H7B9YV8A8q0p9XErltoeXVE9m68
lREhxMJle1abU2i3Ji14y5/voZdgdeVxy5i6TJxnpgWSlkBbfCVOtKknTGjclrmaQc3cGlWEraum
LtNvJusQV+aASdZ5Vpd4GmYwtp6EGVxbpIawdRQTiQVm97Fcl61Z+Yld66HP0+q+W8xHXIuXqliy
u6piHZxECD8jsbnQ9bPnwibJMzg94vjEsVJ2/asbc1Yv/Ygd2p2cG3fq21iM+WEOlh+EYoEQbH9p
4JQkyRjjXPyFUzWda/YkoVLeX+IwhAX0oR2RQl5Lp35TcW0c/AXLUddgW1M2VAQ1nNPYfIDZmR5j
bllEIPjd68mgWalSSFsJhAmEsIFv081tvCtHH2TP6ZXoIuBAT047UfyDHcKYWZdpCDAj3buxIfd2
5D9PoOSbBzXld2QKMEe46pBnU7bz5mgztMDG6OJzRfTBY7/srbgBuAO50BYBOw0o3vic2a0b2Jb4
ttNkV+OXb8mgb7Bfp8d5Zgk1yDo6jGPn42UL+GYsJwDA3ZaIo78zlLX+OWN+VPNcH0v8jkaLo8rD
Ddz9RFZBm8OI36+E6DTZu6GKacSCod96o7oJMmqJbWfHiZA3jbs4+seq+kyiClaLRZeeiCETEv9B
HYQMMxAO1TPLcWMuDy64VrV4MQ5Owu4ts2caOAI0HrzYYs4ACI9JTkuqeVTdlOydQFPpoOLudZwX
m82S+kgSspxZNj647CnDQXHIcdmnoYD8isrRjhekcT23P2ghGKfH4st2sFxFtBGGUnQlsTLca7Jw
/hHCQ2GTNUxW9yKNh1zSyFN2NgUP/vI+645gAxCxgjIcNaJb5RXiDSVGBF3ajSNHfF0zmAfMvxup
ij6MyAOwCB7X3ZxxtJUhn0nHdmdR+5Azglvn9uat9Zweg0lHiDu5RUHDeQIgZMESf8jS+HcQtaC4
0EMli2moKhI2gX4vXxB/zDCvE8Lo/ddSeMjMqf1cgVDOhuwjcWaxVYnvcUFOv2pM0KQpbsIg7+nH
LE19JstNZ40Bfgd5b2m74k/NTumovFNhw8T1AudOtxXtpkkcIOQMlFVpPvqgCoxrknMAqJS3D1u5
EAZIfhmE1W7NvPuVjhFtSfgiTC843wsY2sqSC/e1kopGOyG7PWCCL0+JTOXOwQC2ddyZ23aVMTfw
j+jUYMWdkFilxE7tCmdKwwE4RdzotdDEUsg+A7TRSDyZGRnXMY6Dk5mDH5qoR8k9RSSY7xXN5f1G
VVR5W5YFYbqg4nZciSIHGhTI+o2ZtXWc5F85lCA7jcAJtbvcz8QxXnlOcPry0wnFgC/myaQqgrWD
CKxHXDhPgwKNEkublCZfrxMRGyTo9bAk0pEDfoEww2cgKo1NE+vlImOSjmSFd0aXJtDXyT9W2Dfp
oAc8KQR3NmB6m3TATkgTxCHADQdrNOWyL6uS2O/RWmy5G2Lm/a4H5EaRXHoIxKNfcjsZ+VrsjbJ+
7r2+5jaDXrRkXCrAcazcg465PogpJ1ZUIXWzd0bdnR+SCc/SIJZ011A6dOS3KgQj1tqM3r9Xr5gW
5MVAdU8kfzlpmwGhN3BUUd6sfA4RHF0moFEV6ph31TaeMcaIeCh39YzCQ9QahceuL4tUzo133EOM
mTANWuxxuSh2LjsNBhvrXiftMeqSvzmSxCEq+all2q+V6d/ERdBhODA3kdcdezTyWnW/gTWse8Q7
ntAnqsPte5swB1c4W+NEEyMXmjgaDqIcBLVZK74gjp8BYfh7mhcIPS48W6JvSZpwlfKVvum2JXbV
o8C583ibA1tz5bc+Mw/HpROIU99nzWNDCJpcgWEk6WVMk78h6nB4lvrdLOISLv5CeMLjgQKXTpyC
k5cFGiKcytalyL1r0wIA7QYC0jxxsx8f7ZELjgJkpUwnpWwrqgkWYM41K8KxdmvpsPe7BxM1sJNT
cJe0JWW4wvnTAkpPhp3OqashHOkjC3DItbiJodH1O1m056AnWeMTagWS9s9vKudHOs95Jv/H2Hkt
N45s2/aLEJGwCbzSe4mibL0gVFUSvEfCff0dYPU5dXvHvRH7odVFipQomsxca8055oOdh2cpOgOD
rrvLIIa2bnngz4ougaxe8NfhZmFAaglEhwFB8geVkIPae6TOlObFVLwqpTBedU3pj0VtWxfbxCGX
hMkFZd24B1hfH2oOvhsmZ1++l7EDO67150tVQc+D3zdQU7WAHhi6biK9WlrkdexlqqJ1opFc7431
NbVqsddtTAxdaXlHO6iIgwlWdHPmuGwrwLBDL2O2DCdMn7Qy8HaR+VIOBWDniZwLxcDBMgsOQP6a
gV+58ozkAhBfXvM4eUPM8+pVDi1Vh3MNH9YKTEU7J618A2AC/4ixrJNpsRqMwMJqc6lzd+MUiD0t
x4u3pKdwKE8JSut7gvim9hUhZv9gMVhcoV5iocu6rS0y2mRx/Nr0zQ3SQ70kPydeeVIMBy0Sj2AO
XOiyilG5BUPBA2hFKUOjlsmO2b/5KbxpaUE8JzYHLiuUzF4fPkVtqrdysstZbES2QU+WsU/BbrM+
7gDLgFtJbGcf0fc0Z2m97CFPF456ql3Si1EcMFMwXThQb3kaPLoqAVPfuKcUfOpbFuAYp3ZbCzf/
APx/tkyK56LoZg5885Q0dYnRxu1fJQE7qyKVTzbVDdOW2ebbzS4Aav9M4d2FqWRjgDbIvgb+Gsw5
GrgScVsmMCgA2A0+W79P47pmUBrLMDnxogE/ooWMSf4pUwQWRTY9zwRVSysNsYy6FDlxvjBNjxFj
PxCfZGq7LACBmRS6Wuc2/bekQWOT0C/fIJsrYNIA9oz4BDbRVF/6xu8wqo/fWucHH4bvsThO5lGa
eb8OUtM9Onn5GVTocuK8OBWYhU51TM2VAgxzSphqNaD3fiJJ9jiKQTt1yNaOro6hM67poeCb5VB3
1ILoADZjESTNmXQQ99RVwKCpQDGFrnsUfbDpR5eBHAK6gZFXsbP0LNrZpp/i/oK27RQlMQ0pZO/p
hTy95MGw5FfQiBo5OYccBqB7jsnf2ljwPsRKE0BHRMJUAvIzrEM29J8JHnWKZgJ1QDgvTGPmzXsI
zJDdIBuDZh9WCfbmXF3aGDWjMBkU6CHqS9enKHInoL2ypEomrPbqIzbMMVPsokiNiwqNcVLTrEU1
eRngxBAUvy1PaeUTq4Q9j3gDH9d2kOxUcSA4AnVLfJiCpjxY0OXHxCNPmAhNbMr0Y1yFQBW1D+hy
eLYLo+T8FFU40nvKzdImVegXmqlzTWDtXm9KlsbEtVZOirC3i3D89Gn2i3hlsrnxDe8Njl+r0ksl
lOwGe0J6DKJ8H2ckf1mdqGF4s95GD41s9lUGgaoPg2oP94cIuSLFAeW3r7HstZ3S3I2LrDfJSvOd
5eKrIE94l5tJBUU2/Iwzv1rSbwA6aNxM4w3VW3JBoRqRz4RC29dAEZB1dVOGnW0GY3w1IwLYR33M
dpALMIhow97K+HNRWkDkoIfA5rhJ1EDqo5upDWKDqscX2aEIPkgNwpkVcQCZjVq165yapktXkySY
rGXkouFqXaCuqhkButOi08W2tS1wtzZA+ZIyrpNHOAYYSVsGPX2F39is8x1Bexbk17n/EwhEEN0Y
bBTSjSwIxqXQQ+d5wDC/TfSc9AA72qseag0qVTEi86WNf/HHZFWKPn6g6RBt7DZk4AKBnsanOqVB
zxS+oS0uY5QQUfumSNfZZol8MCbwlK3WPFGJAJ+1zV/S4ehRo2Ohqb5o6yrcmFr0gl2r4ZWjudJJ
f2tIFNyTbhCqRQTZEBcn0kycJ9RDJh0oOK+sYdXaUHX8Oogw2xAOu3ZoKvD+azbmiN/DTZdCiTmj
c9z4AaJ92QH+QU2jcELB/G7VrjfRBeEf/+VLWW6mHlPOkgNoCnndaZd04G5NZ2a7Infkyhqx4yaD
7540E+q9n4PSTQKXJbiotXWfO/qJQSPSiGB6ga/Z0tfLxBUWcIiegTmFckyITzYsXtLP+KRP8Bro
/hYZpwMtz4BkKIIAygr/9QRAnMW3zxBX0wi+0dd1Lr6Rwdk3MN9b5GDcs8uXdc3eBKUrZHJS/gAh
TNJX69mgnzMiLSPMmZLJD6317KSS/gdb+vAUU5dHdJ9eg8F4ITVr2kXftqMbN/hb1dFtE2wiXhs+
W765oeYltVASYtUG38eEM7LlbDy87afCp72EzQ+gJBZHd8DiHQhtJ4P2UXqwqwoiVEx9+DCKvts7
M8jDmeBAlwOgd9QqJ4S8+qLVsaIanD/WFjjxhWOyNsPXbK6c+Ylsct6VLJ+tvvpObWE9FoVp74dy
bJfmg8goPCiATZ6kIHhsSZHcmjUaTOaH+XpscL9FylUkpFpxuhc6R/Aos+Wj7gT5GnEoS9RUnhqU
SvvIYWGxanUAXaRhV/HgMo3qB5tiThI6Y+z7F6/hJZyADK8D7ijdyt3pHupyTUcHwjMpj8k3mvjh
AKB2Xxlae5is8NPXNa2l2F0MmuPvYIT0TMsLdU3dZBt1uMD7rqGzALuVDKHR2U4eEqwuqlu6Aeqn
DRduIxs8q0hqp2VWIYTqcayrXqpzysrP53tTxwzevMrX13BH8YVH4piI6aOzsNLkKOqmzs6YVLBA
I6r5beQWfMu0OAeqM9AKkLg5RHRgmIB3aHGp/7vQwawzfzENSj9TOs1umNOFYh8XYUrDAPj2i+Vm
0d7rrZehSX8zlOwwXlSfwF0OqS5pk8wqbH47pZuM+w0yK/wJsllHlvFJtxibmz5i/R2ZJfahcEE8
CA/kT/BuwB5gUqLtx5J3aUgRASMOwCUcbfqfZnqS9uiemb+Tpzgk6SnPOWzlQU07cEx/U2OMcFn6
bNVkjliO0TgbVAg2wSEsDsbUrgb6s1ePbJRn1HvtIk+Cx8LAACLyDB+XT3ZeZdP+7ohxXjm+BuLB
6TYMBIJniTCW9y8GTdR3HPUSzqXjxiUb/FEZFN66GDcY5Ahg7s+aa1B4DMZ3Gnr7WsyBIrF26DF9
YSsANT4ilimSN+VIrL6Ds3Qy/PQCThf4A7RazfCQl5xEPeAxx6bqd1DrgA67XrDNrH4rDcd4cMsS
c7Lz4ujpMe2oXFuFCEYl2m9fMWi1WfS2dTZ9K71DsqhcvPysi3Gb4ktGwHkQaKyWYV3MS4qTX36O
9CPXnCWHdTmnD5ZKHnWX9R4wwMQQxicOxIaW1zbGpYxZRmG3ZovUyj41qKGpGXvbTI7ug8kTQ++Y
WVK/yfDQQ+OQ6K3oZxNjyDBacy8QhRb22P0YfHmo4NsEVoWxd9eyTYB1ao+lVgcXsmCT6wixA6E/
h5/QZgsq4DQgPEIePV4SCdQ8HzmXBk3zA8wxum9MKyc7w8GCSrnfBOmExgWOJ7x/DM4gY+zC0Vem
QSlSByYVmZPnF8vGCSzDzqernWdX2avvfurDDc0DQXWP1Jy0blH6P7tYbEpVXWj57wkyZdDqm+nG
GZ3oktLU32iuMtZ922G/yEe6WjTCAycrzlnFcdOz972d6E915A+n2KQl4hUvmauVG3IdofmRxtRp
NAgqzr5rVZCua0UAWxUOLT4j+1Y3elKiMHODcX/p9XraMACEdC5wLqdN4Sxrt1/49JEPur1S7o8p
SSEOTYW/Y2JFrEBIBFxp3+pKTVvkgulKaxXCSJ/yXPSo0ebX2G1SxK7Nw0CqSDqjONLTUHEUHzSD
AoNCdyn82Dpl0ngtymwvBbheP7RR6xvUXH5gjc+mypz1+I0GkTm1Jm5Rexl6YIop7n+r4rBmoTS7
qDkVLszSH75mPNiCjDYtVq/oYDngPPqyazbUogR61HLG2TCiIZpJmMTN+QHO2jKIyMMle10wI+uH
IURp5sJz7hkIV/mQI7goMBwintnOdDmmRH16BNx+TYjMmpRTXtK+nUiXip0jSI+tcBnZjbVgCmRT
LVle/57npcsOWebrqaImZLjiHk1qA/6FwbzQjI78lIiBvwOwb2Sa1XNWAFGWH9HXcdDVYxpDAxQG
AGI3IBC4KVoilG0mw3kdUzQDAuTc6jD2L/NrRYN3wZuVd3mjvQNB0pFYgSTTZJkdgMmfdSqsU9ZZ
Wwi24etko0cCaEx4YUQUeijVJVnUhWmcyrDk4zrDAy3L6fc5LoHCb+sLJ1jm47jiTHc6k8la3DwQ
TS36DdTZ6T5pYLMJSbKJ5kt4WkJh7gJl6NAWF6KHzJgq52B05tmTgJub+EDysXmBja7MIT33eKFi
03zEDv0eyklcHYYOI8VzFsJzMk2fBruc+2oYqqf2w7KhP5iE993YB/V9zKx2QVOYZjcU7m3bKvGA
VNtaB07TUsxYvymk9S20fDrXwaAxH/M+ybMLN4zHXqNRmWSSimhZd+70iV/8pkIC5IkBADc39e61
LSf6OfpLiJB67yV00k0GrZTEktznTj6ktqdWtpTsdfj++GsXGfI/Wp0oT8qMhgkqzC7xc84AOG+N
AFixp+nkM7QE/pZuUECcpXbqVfc6FQX9iNqByNRYeOVTckWHxDxXCtO6bSAOiXMm8HCYmOjIbueE
AnN4Fvfn3n0QIDqXAUvnM1KHFOdp3WC0tKdjPEItY+GNd2lejUQRES+U5tFX3fkwtwRmH+DrEVvN
IqZFmitslaSXMSussMrmNTpiaRvHQKXwkATkGYypoC85FHfWDNEKeHKw5SchpIHJOg716K0mx4/X
he1N5NQzhU87ASKIqSZk7hLZYNQ9xTUhU0pVxoWeX2ArRVVgpeuOueU+hbZG5P2npLpY2YGNFAPf
squH6zJ/s/pvMyzJFosreQoFFgd+FeSp8DqgT0Es7YSYWm5jg5y4NAl2CHH752km911G1cC6/kFy
9qEZczg1/os9xHhRU/8Kwu9nMs7LQw52PEGjkhrNTwAtJf7R+iGDrMuPgWBBrVGcw8jYF2Icz8PQ
g/h2GpBDk7/zEWU/kMnYvE2GmR3akrJJOJn91iTZFlXph8yk/uhE05vXm/0a3QCkbQBXh4Zjp+Y0
p5iQROTWvTpMAyLqGgeiH+jeAxi1ZiswLR8txpOrdu7Xm0wFGkoAs4e8kAWELxOSh2HSYpuxerY1
0lFi2jT/88UI2wdFzN6uDtJdrUDfo4Xig60CyRSaIDbyuQxlP8eSd4CuA97VaA28CEybxinCaYmv
u7Z3BaFr5CRCrVL9tYkNUmik5W/1sIKu7WF5xk1C3Zx6B9uodqrUBGbR8NOLRb0yY+uzQMpdgCbY
qAgRV9cm9UJWAw0OcETYXCTPU2cusI+QFm4760Tg23OSllOlXp4GPd66wKQQJKGvqh2OWJLOEljE
YalHlI+9o+mbDE0gb1g2IZfdqjPYPxyMqy1x5pQj8lNYpJelHjaxTpM+ye4ISrG+sI6pq43Xc+2O
xpGRFukggzatIXVw8tVy7Bpkv544ap9gS2AoyNgPWrP7rqRxdVvrG+3w14hq0Uc4PhqfZgPrgj8t
2ToOQgxh9xsBpHtX+kzZBgCHknyLosZe2YbZYQiim1MazlImLd6UtP9qvfGrzyIDwYJ3aYzuWZj1
d9vxV2KE2wBXWhhTduAE6dPJS/gQUne68K0jjjZzwz8DntGMA4mmhdzGhiYYRFQtweph98A2Y0JA
My9WwysfsIEAHVLGnPWWLXOr/5AMpTlu+s7M7UewhaKpRoB5DHnnLkKX9uNICp/ZvQlHtx8b6Ron
K+h++XRiEO2J3Rj2wJnVaG3Y4VnyagJ0AggPcfaqT6wzroudSnqkQWGhf/aR92Ewd+PFgHFgFQwg
6vyOpDXXok5WvPmhus6HXAqZgDfYQbVnK6BcddCtphqdUEkMCMGGU761+7Nl9e6e+C8GS6AeeLrg
VE1lHD5FLk51KK2rXqvKHyVjzWioqCnTbrpZiToTWOpZkpUw3uaI7MHcCXPRdvBboqljYRULW6Ax
zJE9rY0mNI5jZPj7GiaLgaz6gUxWEqfIZgkNVN1u5j827IW7LGMG6g+MxMxmPtNq0Kyga5MUqm8F
3TEQGGITdRNOg9hUy9JSOOe7ZqEDb103A7EKhua3VwmyivskJyLbYfTgsdWFmQFFnX5L84B3zwNY
CICqeUy07KsPza80B5HgtS+1k8yyUyiGhlediwKMKfkmq4I5HcLDfOfE4Q7pCB5dWCgljw17CiAt
Q52bstnVuHAXSU6XQMpok0dAa4o0ZFBeiXcztT4ar43WYdiiQOMDubZCAm5Nk6lEr+k3rXcNKjiB
dMQpmYSiHqgROS/iMV+0MUKSoJbjKsMtaw4wLgPdMk50EZ4rThmXNNY/uxJtLyJxjpFqU4zWD13D
ZJVXzTlX1g3DDTb32VKlAE5XdvgdG+YWi30NL82DrRZ6n6F3ZUvUV8IFToSBZQY9pFc84W9ZCB6A
tLcPZFM01kN92WU1Vo9vjjWcgRwd73wefIt5nsiJ4ReZCyTwjeYn2v2a9JhVYBESrVMGooCEPVGl
bP+dLp8HJ8ahgn12sL67gI07cD8JqMsXWlMjnh+ohehx+ejTkGCMw63FlLmIOzSI1sB6x7OEAjKn
WkzHn0PLcctReI/xGRDQwNwIoQ4vDymbnIUeEKUdsxTIXhAaK9MiK0GmkMcNAbaAONB6HTGRZBxq
vjANGrCsCeKzXBuibuFay6YunvO+tXg7e7iTInRrNkxQQ/cyIuiDtW8wN6ygYCEpurAfQWhqgy85
+b8t/Tsrxas3tr/hMXzyCLeME25lZSS8qdpTAgipbbVjF8SHqrVO7JQRUob8FsfhVUucB+ZmP4y6
eUKat0ceQSvhliiLBUzk+0L/Mmlk0YK230HhDUgdxx6NxK4eR/TRrAG7tDL3heWjn1UyogCw9iEY
mVUbTcTNkGunedMnrHwkcyjHq1unw5gog+YmKmI1GLmoNH9JEh1DnwTrEIJcBxvoz2cst1hV6GPY
vzo45LQaUl/Q28FOX+Z5yqLn7cdMvA62++jnDse8GLvFFKBOs1Bq18EmruASkD/zEWTWUzkzKEPm
7W0s2U2LU93jzJCAqOHwwdFgoIsk1dvHXsIrVhsDtpTSKQ73f5HIUm/SBmwD2tSiBP2Z6jYMjMqL
CEsihiNoZqKMgX6s4Vi0sIIRw4JFZDsKqJWpDP7M1Du2zYWuHIf9OZ5VECs/+qHBuSy+lal4R18a
r72O8KYg6uWi0SaECp+yMEkrZ+wESeUj6h0mAGMTrBTzR5Q/M2SBegt1iO6yyLT1kGFYJUM4wGjg
lOl+HpoZZkiMYyoO2kime2S4IR4KnG6V9VlVgQRNIynZLFfuI8wjfooEyVbQHohz+FI+B2y4Sf0Y
n3HUPhsnlwKOzZ/NXMcxXPakpxp0WKGsRUimA296mPFLecLgaQjluIBvR9d7usYpTM5oRDfiJPYL
n+pllLOJYVsylnoLmsBOX3Hokf9mPeiFlMem0V4AswO0cRgVWxmL5zQ09lZYBDCUxluldzpIhlk2
PE5n5TebYsjoE2aRzzBODkskKMAhmbkuApZjZJAyPrd2cSmc+cCFlkapazx6v5CnkufIVGtqYgtG
CwsF6WJv/S/EyiD6InyGXWIaq3CcozdrSBWJA+K54tRYgDqcutpdRpNO3MrQHP3e0BZTgPIqYcAw
leZrDyd/aXj5m4t5hteAVNT7l/vFxA/RmrO3mJhY9qMeN1cW5hr7pFuBHsr+ua5Nsffq6A14bwcz
YCPZa2V8TkZmwQWKxfP9+vuX+3X3f5lRneyNMD3jGkjgYbg9Marx/APu36ZUTUCix38u/b3bn9vd
L4sgTvYD+qu/v+M/b3f/JfNNgohmAYUy3PGh8p6JbsDj54acSeeLfmEh77XHkqAHdA6m6mGuVF54
w1hGFda3AvdqBCeyRoBWD2Z+jTsFSlk3Y2TAGTKB+UsF/eKCVuDR8DMYCfNVutNuMk4xZ70yg+vo
/FRUuA/3C/cvSRo/lh2Aqvnpu/65SrC1hwUgQraL4Hr/hpETLQSOId38vas+w8K0zA1Xf6/rTN3Y
ZT5qivvd7j/ArJ0tvf/zyCCSuWBZHYnjpgFv1Z+ewzSicwJoKPfrwu5/vit8vdmGHDt5RVr7yR2q
vWma9ZsxVA3SBAKTHHyTb0np+utaZ6Z5/66kp8VMuc3P94uYCYAXhtlL25TWYzS1N33+GRxR5F7U
dbT65045/EM9pOqcf2Rt2V+iaMIHKCX5G2KD+S72GMtLYX6Zur4mDXJJUFZ8ca0hvsAl++df9+ty
gPEcboEl0dNFWXn/arThb3Ngani/x5/r7vcrtQ6KbtmQ4jH/mFjrLyXTjAWhIavUCtUPx9JIqrR7
IGLtFL8L7Df367UI4buezfj+pEg+pgChIDcvxtHfEEtvbUtgOD/qLyvo1Q8vj7utqfn59n4j4h7c
ZDI+0jYKSKlOLej/3Nftv92uNd7xFQyAfyew1fPVFY4blXvGGxigZI8RAwadQOKkjxwPurDVi02d
BMMxHxIGKnE/DpD6owpMUQDJeP5OhiPvSLBXt0onZ2BshdDdZbp2UC45bzhEWW8dw/uVma9Z0DU/
2xBNC+KbioZj7x+FIWHXRr33Polx5wYZPOCOpdRsu/rWTLC/2liUO1eWyS3AeLYoNc97dNMSQ48d
vVHtuo9N3SDNteIzGtv8XWP0vXNyO1/rvsjfRyIM2LSr8oxk2n+1s1vJcPNdKLs7ou/qloWLiyPX
nARI0lBcHCP9bao0eY1RdYCuiDDszhdtA/+WZ6Muu18c6pn0FmOAdtSYvOZInhBon6QaJtiQ5dKK
HOfRL+vw5tOmJWQ8VYjQudjR27pNvMPJxqJR+O9b3L95v+5/b1EUhbEdBIexukTnSZXCcGb+198v
9+ucuEozYK//+s79NuEk+c7fm//n5fvdRQkqIqBJ//d2//Gr/l50Bhjd99v9X7957LtyObRJd6Jo
1RjpuzWqyiF4MbxkpEcXGFuTTE9dfrC6nwKjePAY2r1IF/EDfg8hZP5Zz6+JntGVhrmzax7sMqrJ
dyYLeMBEllXOCsXyOQXAdMFY+yw0IqoVHJ+LQ5viYA3i2CtZb32LpORWnWJYFC+h7njrKYMYqnXD
kz3q/Ysckl0NZzjDAD3UZnUcp8l1NjQ7/T3QCXxjSBlz/LdplXJggUYcXwTyOIgXpUSvysX74HwY
Jh6Am0NadBAWrf5cRoLBCRwvTr+JKjpM99v/vdP9Xy6BvcyGLFQE6QbGnbq5g+M+TGnx1WtF/U6Z
QDHcMV5D51i/u714E0biP9ZVVz01Q/1wvxVcunCXcL5b3y9OCHAWjammCwqk6SDs9KrkOB18jLpI
uZzwZpsqvEVa91UVvXG8X7rfwp1vcb/471vc79TPP+PvLbyusA6pX78ac4vVSDzwA/OXyYW13ZQV
Yez/eRmvoT1FzEZy4gpBKf6MnaHByBxUBO405aUeHSDnha19+tIgnEofX/usDHZDo3W0Ssf+DdUN
omvuSSykgSUknoBz5eFDH4L1vd+TtKNLIR39ZaDVsmM4F2wHI+reyXNY3W/gxhr2ECek5sD6S2FV
2JfAkCmxfYjUMppAqDy4Tqsm++LNX0ybeMWcKRWGkH99434Tgwx3aBX+scXHywB1vodgwLOuy2Lg
w83FP9+537kyH9rU8c5/f1KPNnItfczj3eS/+Cq3fzaMqBcMeacnmfXmPgwVaaul37yPpba53yKK
5uReNLAPiazjk1sl2CNVnv3ETHa/gZbj9mwTIU9OHFiXLKOy9wbL+ulr5UpTWvcR0DNZE4PVHtC4
G9fU8Bh7zL99CvvHEvfrSxpoYltJJ0eQZbnP//vwgGQxOx5C8V88vKGN4lPtlP/Fw7v/ch+xWoRq
5L94eBQa/zw8PMzec1G5//9nr9Xq9r2L/D/PXkma+J9n7+/DI8Qq/YnP5P4k/b+evX8/PB0oD8mU
FT2aMPdgUpnYlnw6KMhzktjtrlAuhpMAsF3ZSUOypAPdQ5WEqAdJ+OSLItogzG5XshphOSMnl5MD
ymrcg495yugqLHL0AYtRaSQNqOaM6jdbIZ7MMWURlDpNGsAUG3ZIjMsMp8LF1oIPLcWcF0zkrBeh
/TOu3b0zTGfbgUQLPvT3WNfjdkwsnZFptkLbiGzUaB9q0xTrwVwlisyNTvAYNQLraWxtTaO6Cuxr
1PjUdGC3EMHhPIGCYUFiLJiNpx+qMauVLvxHnySXZdSXP/2m/FVo44uwO3ojI7tfh0EjgpnWeiAc
owxHjwhuVUZ6TWk3b9hAqVc0R23TFLRdrHlfSH5pGgxi75jlcgrYlyEseAxaaJFMIQAUzcZTpNo7
PKzZypbY1zRF+R1uYwZjq5ocexJKmOhO3sEVHIJG41cPOXWZtfT1FAxc+kv0hg3G6g75XwX6mLVe
zeNHZ2LYN1wZCON5j0dzWROBXvsiW4hEmavKsX/pvHxLRIHtis2WwAjxK9fMayatf27orpljRHSR
pxzlJGuHhiG/CDwo+bhOFro/EzZAoZRdPB7CHH/2BNaESTsUNQVPOoMmCMHkUdMY0IzAFZfwO88V
hP9l3edfoZEi6aPyLivrarTuJVMj8wjdRS3jPxko/OejCUfIODkDm1TsR3jEuon/MBzaA9GNnqN/
DEgZFkHmjGTnUAeuZNP8ZjRrHvy+PKdUm5syH7HEBY3PEIaZN1A87GGgB5lUx0ileTi2re1aE+MZ
2aZz7wLPXOm/hVnE6yx/h61Dk2WGQblRuwTm+DFJ76uaeIBICkADueEiR20KtoAwF8NmcG4I/PgQ
dmeNHtArUFv8Lfy/Jvm8/kobRDeR7bwbDu4lqxvSjbDLazQkK5hbPL2aHq/cihgLz5uAEBSUXCMO
D+1Js2pnIX02ejcBKp9K48y8eGG3Jt4l0A0L/nDaZcJcSX8mLTUYyYxu+nTD4TtuB3YqAbQ/DQgz
oO3mFF67rmdSHWPmc8903Wu7AOGrfhZNv5Sqi/e0ONNl1Ep9HdGlp2mNAj+s6Yh4rBPgZ1dR6l7g
qzJ0rZxXpYNRd0PjvXLw3EYQZcVAOpJU8YZxWL6y49JZpWnOdI3OndvkBJDXitlx5EM+0YGkmi9j
4+2NGGq3P8JhK9tbKXLe7BNDk6YXP+k4suZ8eNbQHwsHhg9HWj4BLafwBNWY330ZE5qYhMZCaSbq
WFbvjhheBi/8SacsZAwDYanCEKKE+pja5tUV8geilZidLtlVMlRLdjGSJmR0wCXCQYtE18nheff4
wBFKfgntOuXjxjJjT9q4dvpfBFBuAhvHluV6b5biszmq6dnRAAJFIVpBO4Jr1ytWIINEqcjp132Y
g+FG57VIvGhXBsZSMbRCB8oQqgielD8+FI3EMMSJ0TaMPVllBOIlw9Gi50lHn+GNBo8tjsSTP7VX
g1HHNj03Pk5RYpgJ40aCh1ewX/sBzaUYQNGS0e8i572zLTvQX10Bwm8i4cZgRFUkn0Pa2DvVkgYw
2QAAILKHkFHgx4bWS9HS52sL/22y2m9n5Ixa/LL16hf1FS1FjMilex29j1Dk+PXIXsZvQTxh2eAW
6Wd5RJp4i9q0v7XIeTHhBwsn3IbAw1a6i3xLtB2rj/5cxRweI9IZl1begb8ZcsGHRvsQhC/j3sPs
qwW0UfGu01BnXEmErcnfiT43F2BOS94x/UTg3cAEWUZZw9RnxGXd6iez4VLdQ1Z6jwavIXOXF6gC
uYoFb2Uj5UGCsE+q2f85q4GhWnyFezurfxbT+FyJjn692z3JzsLFYffT0n7OJR4V5MiMlhx7Gwnk
JoNtbLFQPxtdTFQwsLBU/oib8YtDP44mUhGRqu9GrWDsVAAAnxPngvCpa8imMPJHt2hf7UF/g/h2
LHPxAITgqyAkosTY4vc+onfes4hrJh1eNLYRRuKlT/AO6hu3GcMVY9EM6llEVhdUGM3geWU2npOH
Dkc6nBy16LX2ijD/hx6kHOc7XUFWQowtS6RT/SXydiAwXr8DkT3bXvM2zt6bGXiBCWaT5BQL9Ogj
zFQ/6roLznbxYrbpCs8xQcMdckP4/9F6sPDDj7p3Y/ydwkv3OEADE1NEQy+Cjl0kqcSMqocY40sv
3nig9NJgeLUKIr4wi4ZbCzPP0e2n5w4I38pyp8uoxqde93+omrevYlx36Prsp3KnW24ViFpI1umJ
s7MEMuDcCtHOwomfbS4ErqDwJ7ZD71Gy6eSrtTULco3HbV1GpCZ49hK9zSko/aulNNJZpmVvyVNC
Pa7bdEMlkw8XxXSg6pEGb/nm5fXZMoJN5BnhHtHqaw2hfzs043fpNL9jXTFIy7IrI++dSNKvepZz
hxjhywFiui6bkRUqe2HMspA9EWAten4a7Sb0bi3DLUrNTQgVdVfowHtJIMuEcIhx5HU7bFqscG6A
8SL+jBwpl37bjouCUsnVCQhIgGymYQU0IrbCVYPhIC0RTdOgJRCJKOsuIb+10aDbKcvbGpGYfYuI
k8wh/u503C1mlWABwj21K+DjrFlGBlIJOfKySD5bDLgVVIUXbFHJIdKODnXGOmHIKea5W4jJeGkC
SlfoY5zO/XZyzSMnA7uMTai68FykAW14NKaakHDDeAzi504C2dE88rPtzgc7ks2eZJo1lnVm6lWt
O0KytIL+sciQJRVt/EWQC51sFuB27vu7CFhpmwPnMl1przOdAIOk53mpjYk6opU7P3oeGYqtMkGi
X56Ib8nHalVMZE+l3bktBhz+w4ywJoQGYW752CXQamxvNdqsO3oGezZSvLFj9N/n3gy+9fLFrEhj
qIZqouvNOt7Vw+uUDXtl09VBb8KRDnnlQBJGl+ugfofhhLUInEz9jJv80/Siz14Prl1CCFUfQAFy
Habu/4ez8+puG1nT9V/p1deDPcjhrNlzwSBSFKkcbN1gOcjIOePXn6eKsiirPd2zxhcwKoJiAKq+
7w1aj25BhRtVD74EzBPWvnjBefXIbnoYdk5fQtWEMQCbDuqs6pT7Dl4+gmgQixAFJMi2CqyaR48W
gxiKhseeR+WehCeKrOynPtfGzVAhzObhCqKBg8kKC++JAi7CVBOdZRkLBeimcYwrR+Pub2n2ba22
e9VvCccmAFq/DKYK804nZ6jEZY+OIrYY5A0GJfuke9ptXkVPqJMjLaLh1ue4PTZ67o/OvclqFWwg
aaohan7YKW5J0bRuR+K1yJDh9phoNyb6e4D71wibwmNoscizkETXzGJnuSOmlW6x9MHqoZyF1RZq
ddMWfXW+riCLlyRA19hEPnY9PCeV8RGc4oU/QyvwwbewFtC68KyM8KFo2q+RHmJdjsbGOA3uWaeg
e0+6wAUxCU7EwtmLG3KQI7zMUxofOm8ZZ8mtbcQosENJXUAi5rPya5ukTv95BNHOl7/8FvO5jKre
LAwkchY9RNWsRWEcNW7ipoBOvRjsVhN/rZuWGKAS9ysna4dDvQq7TQ35bNmY8YuJv+ei0sjtgUXF
o84EeM19YxtW+llF5m7j2iyWZo9EstPzqxuGaECuYHpSipB3rLO2VRb1+zlVboYUNAKPvK/k15H8
YSYA1QjfBV+GEq416wzsmwexPwR+aZHcW+RdvQfYg5rsYH2OvRwYf4PRb1+SnHKI+dl16GzSFirC
WIYXKLPuDM9qV5NYxUNe++7nTXVGpDjcK2GjnfNerccKORgzr8GoIR7OvsNfCYxSPKLGH7mA+Cwj
XacZa2BCvZdIgKMppuUvUdR/1UAHrsIIlbUBSN7sK6ueFcRST8uINJD6YzTm+srnFr1w9Ia8pij2
rvMEznBGsG0gpkX6O6lBrWvO3jNhgjQ9AVyv2Sps9I0IAvFgd+2ymPn2QLfFVjmc77XGIzBfFuna
4anJoqvAlRwpr0Xhq2DgOh8rQc98KBs05BJsGM2czWkZYpecFYIJkydn6CJ/8jzdWRO0iYhAVARP
vRdutdomdcj1VgjNQzFyh41bDqzp27y+rmZ+Ezg/WjvhRo64OFbApantGgUbIUBfj2lNyoVEH+nZ
ug1JQJIVNFkmA0ljjwf7gfV6vo4sFx29vDv3IZK6qgiFOEW5GcLPfp2a6BLq9gE79y1g0HhbYZp0
3g82RMHGAoIRTjiCftYS0NltadwV2gguTtHuDQeVN6NRr51GuU/SKNpA+LtJuXexSK9y/Ng8wSPB
bjnHSkvzmw20QV7/LO6pcOvdxi6WALiQHu5nTOrT9sIgXWgVxnJO1YeoAj8SlDN/C1KcSSpAR/yC
wOo/EMOCp6uiG5ICOTALFuQYhuyTAEo+uEN+XXGG30SFmkSNmyiSVnCgESWx8eEJkc4nKYVvDbs/
GBYpC2Ab/tDkAhSq0MQ0m9zeDImGJ7CjnGce8TK4Ytq13/4IVVO9TYLhpRQgucwnk5/mMGGGPjqw
gRngjA9IsxTxk0WOLjR1G6mzFnwAc1gon5SWOSG8P4ZwXRXu8ulDbGXVck5yHZHjaO3Wxb4sXOtz
l2NF7Zs139orPZtgR7gILYAEhPCPtMTKAaOBbK91YSg6RhQqqztQCj3QuAKaDnwF3Jy68Al32c9O
Hzx7KstZFQjHkke+ZyerScVUPlUAG5fuZdqzO2qj9NEz5xeWhRvTbYihVeV3dy5dTO+I9fXcyCZk
i8Ig5ivPHRaNrJ1hoCqkdPN4p8IBt4M+PrjwNYXyv9JuNSP/mgwRQedEOSNadKdHtlAAvEitMNoV
MWxJNF81krx8qrDb+LCH5g7lA7hWSdxC9nbjdZ4RKK3N/NFogmubLS4uB666hvG9y0gUnReI4y5N
lURpjI+8gtmA67oLVQdMkMzwTOd4HYsHtWZ1z7WLpFJhweuup4KdLZhjK0kORqk99g4a3Sa8skXT
g3wsR5CRAfcJZbY/myZIb4gLIOoSfpZmlf3wp1zZGq27ser4oRnwJtL15KIpW05C7o/sCfGnHw6t
W7Ch6oj1aPhr6Hl1EcXYvhgxu+j860SsYEVQlFUIuUhuaUtowTbcnG0yCQV0gyWqZXk/WngOy75W
sVYFDTRXYQU40vvGZvBKOLYVmDyF+bSdevZNqeVeOQZAsjJcA0Pda2AiFoRhSU9kpJIUrNLz9pM9
IlGn+JAR7ZCPwYaUFankZVHq+ET6aoMMipqr5lJHq24DLRZVFyf7ZgfFt8Ry7pUWSdQcVhW7qjPi
P+6iBeHiqlBp9e45CbDN0nz3O186dJ10uNBxsp54jtQRQn8VJqrLOY5v/WSKlt2Ub2PhWwG+BEWd
qUMQ2SuuZ4S6KqQeZs0hwVMAhM7JsQlby3IqiEXxyg9gIIPF2BkthDN+tWnx0LY67j9a8xVkIavm
bk1U91FXYAWFCFsgp/ESRs7XrLe+ZL4KEdgkBMCVwPPphwkSUFZ8IboNQWxIH6IaaYTUWxbxQCZW
XzCVjUYmXlXwKNRA2/NNSDJ+jgbmtilCnwgqJfNZhNxlOHmfEsMMdwhI1ZshTVeWj09EVt+1TfAp
np2nCaXosw4FtQVySMMCtjr3UfscE0LnzJ3nS8UdU3D3PA1QOIQOmeQOYoI7r+PuAcJ10yewokDg
skuI/AzlEh7YKcqAXouHbNBinIxzNI6G3tIeYx5zqGoFVoSPzrSJCaVDfrAIgxL8CbgHrmw007FI
9obrNtr3rleux1T4xQXmvTOwLYkbFu1u/CmFibocIv2HwQoENMuj7+JEZfP8Vm3sF2ZEPggoNF6N
BnS81dQeanHRsYOwnQsbhQuMjn4oJssEoxS7+drDsW3OirNCgcBTQKLHLT6EDoSqYKZ/xt52Z7BX
2syxCi0OxETi8F642pjsyyi4j1CeWfFYQcIOccxmIPZiO0hcWcu55t6sTAqOy7VOVB8ZNEhBrCFd
7/uA8Cf0iQQmLJsUDXvjOdMQ5+gSF5YJCJYy+eEMEGWLubqug+AZYvhZxFZiz/KhWqoDMSjg3ze6
xu3KSFuH79kWIXFumxYyET28q9pHEtFkyV1O9iP6ylwPWspsp7dELxCwrYV+QRgQL06h9gDQsI27
xDTMK5jLJfGDy5xMBVD0EWEW/w7o5I/W0shkRIDsCR4OIwgmhPYaMEj+N3yf9oHDt962d13SXocF
Udcp53GqePV9JvBtLPHm5QxYcwE2UNFJQ8VNT4hXRWyrqb7kIeLsWul9H1P1GTQ7iiagcEPklboC
xL0mFMcdp3wO2Si5tfClYxG3cNzZWEpYFA4MxmR87w3W3J1lghQLvxkCaquSYJt8sQVFBlPosn5J
tfbJ7vM9G6v71Ne/RR5/fgZfEpJdvq7SmGe/Bl+dX1pvYE7LnoTgdU2kv6t6/GH0fNEMIqwR1F9Q
L4jz+IuRFcjEoSNCRFaQl5bagCIHDiBbAHuX2YDNhGrb35uimvaJrZQIWWQ/kHTG9zUs8QVAOnhw
O+EFoiGp5VXswmpzbUYouUdpbR8sgCkDllFn6ugtVTNoF1YJhFxr8f1oVNPcOoaLR01N4ILkP+y4
DGRS7eoIDrAU1+A2AjQlueuG0FDjZafs1WQGMDl528wpH2dyDF1l7rNsRMMGrhxPrgAN0mxn9ZjF
JZCMHR9TPNVjmTPMhFhQXAdZ68JuAU7EojhrvqNLXS9GC5/cII2sVVHwUcK7NhyEehKeHFHcXcGg
x7QWAs0qyL+TphG0O5zpCgtTSLe+c7LIAYYHXXjAIgl+9nReazW+m3gPKBnBUIs926JzbnwjRJxg
4F7pKWxs9ZVtuD/i1BH0TbShzDy7r3GOWPz5x3/+9399G/9f8FJcF+gaF/kfeZddF1HeNv/+E9DK
n3+wlBb159///adjQiAwDeKlAODBCpuaSfu3L8LrS3T/D69W2MwoSEuNgRLW7QrsYXDezrN3VSdu
QzgI8WOt8K5klTzLBxLgfIN4ib82cEe/VPh5X5zquwAtVTEH0sre1alezpG7PWH7yT63KvMctzvv
ak467wpXpwCbmZBbPlWnehe5vbUVQ0CUdakDrXIxaOUzT2KCLm+d5Xib8bnsIeeUYydnQoebnbij
4qXhW+fg2nviFRzkWci6l1RnHiDHLCo7B7HGuBX72l87gsSE7fZhoBpCHnUyzKzENMcuXlAMe1k+
XWCy+9dZZYPZkbCJjCAhL8bKFon44CDP5AGGRn0RQkYdkup9PcoTJF5OXYSF0YehcsS7OjET+PeP
3TKxFyU7NcZmvq9zPDXZKHEqD0HTnalmDCmpTBRohnPIVqAwOJXNsswuptgbXl/D8+D7LOuOrbLj
qY+szGQlsIzjvMeibJHzyN7oDhibv/+e833+y/fc41uuOzDJTBO1+g/f84zUbBg77XzT1Vk6lp9R
/UzX5dzWByOMvd3cl2sNSc8ewci4RoCPg2xtSv2hcoN6i4tZdegzFzvXUxelDBGohVsA0PqtRY6T
fd6mftcqG6oK6DK2jeZDmFvV9jSh2mg/eB3hDi5yvvVRTGMj3xTZcmBfvHAdSNRNq4y3TtkoIAtg
eBf1dCur0gEOWxxFSKPJEQrBBaLa3kG2hmaKUZhdv8gB8PMnchc9mY9I7Teyh2wY6jMX8syNrJGv
wcJIdSmL8uDZ0NzYJbY72f/tdZx6NOrw+jpOdTB59l1T41qlkpZijWydSe55RHiJzYh1GUlmuooG
H4Kl9XCOawDMdBYP1xayfisvQ61W1h2HOX20reHromaWwmgffbhfA3cSOeJYJ6aOm46pBcldjs3R
vgMOHg3nx8tNA4jfINf7teyDzRmbQNXSkNOzWB7XkC6ByXvu6ynqEpyqiJfujqeyA5K91GJkryDz
ufv9yEmMkb3laHn2bop31ziORy3Q+B+m+sdhcvJJwVm5bFxg/eKPkNc/vlB5eryKfC2nlyZ7/uWl
fBzq5yVeN+9m+Tjs3bskm04vgPcoiYt6d7ru79+t38/4sfZ/+U4ZRhXufI9s2Fzm3h2qme1Z5VX9
BfqI9t51amhremgA+yDHDPnef4n0i7LX7e+zwmK24rl1lxHWwSeXQcoc2/vcJUwjZxN2QIM+D+iA
BgTakZFYKwAJWP4h3xFMbOwq9nDw3PrrRCtdzKX5iTqG0V0hRd0H4F8H7yBopTeROHgOOPOO3wo8
aYoOK4WbFkrtsU4WZcOpH4xg7SzQ7aYKuH2NaPBpwtpQCdCzrDJ0MQiKDdk3T5RbDV5q12FvMoce
aeeJwJXuBQZJEdznxrmsD7KYFUSyBk2puDOq+oMsnlplZ9n6fxyL4m+Fkou6ki8FkFCCtu84gloQ
L02WK6hxK2JY5VIWZcOxz6mcTdlrb1mHWMh2xHAnCt3oKkeJ8lHpfqSzbjwVMQTzyQhxUY1L4wmf
KmddFgEoFlE0Lb4ZcpCe1GIQXwJRL0dpgkPvlqpyNgtcRjBNrOhNvbb3Vm3DaxzBs4ezmXtnslIe
wk6z9xEhBVR4vN1xiKwDUQghAa2d8DhQ9h6DrHqdUkfGZefM8a5N7O4e5Vtw3LZXbGy+ZPeR45oI
JQIuka04e/dIx/a3slEe2v6BZWx+V8YQuzKQVRhjNixnxOjQKNWVaujFRrbORmJtMdoCtiJap1p7
nSx32U/mJlGxqwbNOSxPOue6yT/Hsd4ny54Vznlup+iERGp8Kw9aUKEyZeMEgEICQrtRb30mVTJf
jKYS3/4cf2yrEMk9jj+W0XX6quU6UpdOS+YwyF4ksFsekmD+CfQGioHLtaz9y+nbSIkVH0/o8Hc9
rVhFnzdOD2GJkFI8YaetewY8MVF040S/8sUBYSQ0cxOD558oylbZkA/+LYm1fneqd4USRXRUZjrV
Eswqd4Qv7+3eR2JTzmAGDtpH49zgqwp3RdbJg+r1JeLP4nH79hJkw6+Xy3NWAXNfDLYKV+elURv8
UmK7XbDEye7BYFd3c34x6+RAl409/WhyPvO+CvP7iqXN2lJxT5RdTyNla1BVcqTfR4j0iZGq8Osy
tRZsZBPOG8xzisOA94pxOde1QmKjRocDH0yPXUfhX8szVB3YYzXHgiPaWCzcImU3C8fM154V1P1F
nNYGFG/q5GEy4wIbg9RYqdP4WocaUrctsDiEjPfzAnoxDXslbven6eSAnxc+9Ryq+Jbor/rbC8sx
JtqHF+iV4qom1rdKR0ixyfAplAvP44pVLGXlGRntAAqjE3TbqBsOKEtSlC1e65FeP3ZCEuU4hQUO
CB0eMe9xCf020nNRiNFca5f4s48tsudjVMwZiBL/QkcVol6cyrLZUdCIGkCvnOo/9vtYTnBIPw3J
/MAGk3OaOxIXbDVgNMdrye6o3B2vIC8D2MDZNFNtb/n+wSAf8nA8pD5keFMsbgElocaV5sZwOB5E
i5JZtMjux8rjqWhiUQtfUXSXEwWsyQfSvziAyemOLRlJt83pGjoOaeBwqmggm6Zl2gHoQHNbdgVq
CKyDz2WRgAFrU3NpWJOaLnHeJEZUQtM6lgsN0sOHztYMGaViP5Yv/VKJnC//sLFQP2ygLSLeZNFN
Hd84/rmO++sGukpqUH5F4t72eRMR9dCB5aEvwsYPsb9hH3touFXJgNwWpVO9J7edv6lDnU3FucXo
1qcu8ixURxTz3obJs6myHPhLI2gOsYsV0/2ur7xs2BOcqVULUXZ06xekRvJreRjFmWNglhBo5vmp
3oyM+nzUSYCd6uSZRd/SjUwRUY5R0UJbsfIEOXvsmit5MAqrucI9+7UhcQZhMQw0yhZ4hWm2skut
mebrIsYQuEn76Vk2zBjkXDZkkq8DJ0RZrvemZ1CthLXJ0l7yMv8yYhBTGWKqUMGt4jTVh2vgMG0u
i6ImFtWN7a2mIlwdeWO47aGw38pDR0bcgjUmC75hdefWRAhWFuWgoiYf2YOr+HWQDpccp8YM+Rxt
tLgfI1OMwZgNT8Oz7tp6rvZwT14SYox3sgfK5Ns6990rWaVq1Wt/2Zi4brVH9/mlDr5YU+0+hmNY
kTdSca8IjelTl2vPdprp1/jsRci9WjeyWvZyBue115QOz30z6tcq3PTbNDFuwF3On05zWWV5nMsV
c8GQjm7L3LmR1Rlqx0BoEcuMFAHFqSr1TLNn8zJ1fON40OY6vRhczM/e6i3c4wyi+YywwxFs0amz
6KNNVnJh2vq5UgNDQiWhvIAGm944QQZfyJs+KSHceniswSbuoukTdlD3uAJPN7JX0RTE9off9hpt
c7oZRju54Tv8JAd3jglVKUB//20uZO2Za0DZPgmJwXsF+DXWxtOqzl1u8L3KXQ9/gBGRRcrTjN7O
SLTu2Ez0bTxkAtWX2Ka3rnrBpEUozb/AAn4JiLfYOSmywahaU/futJN3XVTYcaLzEaoVd3057t0U
lhwp+qS1Xuxs8YzAAo7Z5CnIem7ckK65ecf1swBu+tF3LCgAZqATdsWqHnUN5HfPEMmvHlOvvJc9
6kS9awulfTQiD1H0pBx3cZxbV2YrjDmJEH7//VTwzhtQeH35OMXNvVdM6iVEQLD8i0nBvVYxk+l6
wAJi5fekC/HyGq/lIfMbdWeFKu5PCqAZWVfOWG5ZOvrdoluIbwnCYAwNBobKmY7d0uQ4NLfR026r
AdNRrcmvQzXMr6MkejHscMaTqiQB6cywXfzUfJGNx7q3LrJODp1q/DMN337xkSg8TiTr37oeR751
kyPlwcFHb9HMpJHBG0eRDqUyTw8qwcSDPLNqJH6mIik3OVBFQ5RkVVgo2kBy72c/9pDoX/bFvFaV
iVyF7PRhroSAbguT7OJUf+p2ulDKhWTp1Hi6jqyTF+vHbobhmKhAywjceYgLX85phB5EPhLENBAW
OquIhL5WyvYuxSQL0S9Zb5XIiL326ItNPbErK8QAtWpLgFLidEqwvzpNZZBXQXtZDGQqrXZ5EuTD
tdxYqCkpk8yepwtT7DPwL0Lqu5xnxLUoWtjxnheZkx23NFMKhd3UtOOORe5TUpB4ge9Gx12O1hGM
t+ZqupCNpdf8ZTbb8vmCNHvZQU4Y48uCm7SPCS+Tlehg3coN1O8mSwN7PpOtepZO54mFGPVppreX
JnsUORKFYrbTH8pactpUk2Ftj0uv4zJMrq5Oy75a9R/TyU42H+rlcvBUdxwrhxnDBkyAZ+MJigVq
F2nDzWCPbG2H6ZmIBMsspGMOJObGG4jPP5B2nZ4D0H7H+rf+HVuW5zQ066VnFs0hqvzyorE18C2Z
fY12XavZqNhHtWNdt1B6rFjYCYg2MzzTAC28lnpn3aIWfNOLw8+xZlM23FpRqv5ZI5tlRzkjc6Ag
ihRflMRnRaTVxirSNRt+AjBu1amLy0kcANUigDn1LEVlSw/iWN1Ykffa084g92N89teR4RQWl8eJ
xGhj2LVeTWxloWdZtlaBK6Ft3DYXfa9M5UKe2nnLqWw6nsraWVFeu8oi4eTmIon1Z6PvUFH67RA5
hex4HDJ6WBUgaRxP58gaBcTcJwTxHbxh5Vsk35ruN3XeSI6d51DNPv/n+3kaK99MOcG7OvmZpQgs
fpxfzsV+HwUT3cB2HdEltvyVsof8OOwbYakqZZ9OB1k3pWq3mlVcbz40nIryLC8PpZhIFrq32U7z
DmIiTUyUWAVhaxSrl5EOqPn4xUI+RtsiZwiuXf4JspyIdvkXyr/V66bXPqe3TfaT8/yuTr6zsuE0
X9Uq1sXfr/gty/k1lWBppkcOwbZRm0a5DgGXX1f8SuEQmFEm95YlWH5ROW6+1+2+2LOXmcDEV9HK
MgLyKF6VFXvZLA+KKJ7qpioyL1LlzEpz9o7HblpdpKusTwErmyk5ZTmBrJTtgQGPaZFnXrlT1BnY
uY4PRVfCU7Ia97IzDAcuaeReen2uYP2g3IyiJKtkozxAnr3zcs88P/WXZwALozPXadCGEKNk3Wn8
sONJTSxANMla2e77Y7FE/c1bf+iuiFcw8wo+DJBFTR+Pr+A0vRwegcI+86JnkJNk4GLmvY1MbMxU
0oRNVmFj6oXmCNTx5yFo7QxLBa14iBPf3IQD5C4ER2k+tvAM11f9iCV82QaRfpyNBc1Kh8J/nIev
phns2j79XJEy3XyIBfR6osxnGbjIdVzA2/iYrsK2LbfO6yHcppg2HAMASNEX+7llcXSQAxEmQ+tW
hAZOB9OFumc42bnal9OFPNTJjDzM6FYPSoMVD0aoqbJ81yJPTSOgE5xWHqnytMao9EIMQuYHAL+s
I7djb1OXoJd4J45/YNI9EAudUWuvXOUgGzKR2FTsGZCefKtzE8X5epx+xBM27Z9+jsC+UclXVde9
vvHyrZPF4m0Ct5lHVtTlhMY8PkJXmlZ5bLQsZ9hrE8rjTRGU63rwo+WA8OZG7iHtdMqvZRczke8D
Uutda792qWaVtV4U9KC4aZYjQI1Sd5rm2Aex3WOfY1H2lPM0VgfRBUXV13lCRIjlRWUXTSuHS9dz
LhSYAESBjXLTT8IKsqPY2CNIXC/19oBPaRWP1mF8TKyQ7U9e4q/5t4OqGiRBxYaLaAA2rOgNi6eb
Jg6ReFAFengFycE5l/WySjbKYmxD98wxt/hQL3uIkVGjOeeyxL3NPQNORYRDbHXkBkrud8Q+SG6I
Mr5VN5o538vqxvcwJCtqXBzEDmuI22MvuYF66yW3TXIuueF6m0v2ssfxXu7W5EYtKdGrsxzU1CRO
Plch8QSlqbzbFeSWL1gL4dfTal8u+btZWZd8bw5yUyCrDL+GAwTsGJ1rsYPoch0ZBYbalbdXuSV7
JPQCknU1NhYKwjCLSoiYoIFZXJp4pRwic63NKkuGX0uKVuC54a+bFqXRY9vbDFL4hFCYsU2GJn5M
HDvugIrMQbwsxYJm5C1mSQ2OpRMrHlmHjJC7LhxstGXREk/rsG9f6wj/s3Q6lYe3cXIuOQ7BFLBn
w1ztKs+Kbzu2SUs3d6KtM6fI7Ym6ds427D+1S1myXXs8sPbdy5I8YO5SbuoG7qnaVETn/3mSyS12
IRjdTyreSIGavCAfQk6/TNL7YnYL9H199cI1wZ/j8KmuZ6vtHhwXeiwOr/5L3HwcRGqrYD/RqJuk
zM4GtDourKhDGx0KbrWQZSSqvjRV3B9bZVXol9zCSJ0kCncDxgyjQXc58lgWlWKgobvdWSdbXRcc
HwGFYfW5mdXyMwB1nJIDLLu1Mao+m4Hxoo5ofsMCIheHOHowDNVnRJ0BaXeZdd5aVfF5TyikOg5F
ns1byZnehg7Yae1QbHtEEA/oGPIg30YkLyfTNJ/SuKrO9K4KCO+H6s2pR5CnO9QbrCcDPdzQyrTt
bM5fZO5DpkeCqLXW05xbSFiRD5F1EwjuBbRefuEijSIbwNfYYF1vZA1Pmubif5rnNEbOMxeE6JCb
6iynuzN7GAk2uo2y1Pt5f4doHr4Vs3mYYrW/M/FfOtNtZG5lIwY95e1Q3gd956GuWUOViwaz3spG
JzGxAWEyWZIzisn60TMPrZhaTmZEFYJSMZiDBvLY1kB5fptoEfc9MmZ3cFbNm3p0UM8bkhq6Rd1B
l5qsHet66+5DZzuJzJuSznaX9xAr5nIbNUhCliPWXUri38AQhY7pzfs+xVZiGeY5glao2AHrBTzY
F6AW3BKsgFBIPZMjZB3SWNGizQiSyH6ywRJak2Li49B2qA4kKPanQR0v4ji5rJPd6sZnyYWEMyzG
Z9fK74cyCH7M3KkwJ0ZfPI2hGna5+qI5ykOXNeEzpicoRWIH94DQXL+yEmO6VgJ87SDc63tz0MZz
HA3rcy1Qvb3u1BOq8L0DGBuyJMoKFZyHDq6yuJ41I88eDr+9Xjd5D21tv14vKqrwoUJ28ni9cIzb
9d+vgDXb/rACxpPZAH+mu6hqWrbrqL+ugMPYbvQBw/j7MXygPRKGF01+YJPJlmr2J4Sr9Pwg647N
XqgMOwu3Qn0KavMSnnUDZRl7VtknsmGcDbNOijXzMD1ojJ4PA4KUPfOxrEj94joUZsYe5ehFbKBH
vMoqp7jEsk+XddZUMEzW2ULKSnZGMghKoJjvWAeZU0WwDC/6PDp/pyR1TBvKDKLMMkplqdhGgqmJ
0JnXuqKE/VRWF+/GvMtPvhv+rq+crunj4yTH7CWb/ItI0TM4hrUDicLpd0qdDDtPHOSZPMiGKG5Z
cosu+BwEKCS+9Tk1n3rLM2RN6XiqPE0h6+RBTuPhE4i/jLiC6yBVD+bSas6mvMX5UoR45EHGfeRZ
5zy4DekgWTiFiCb0zTeIdGJxIgadGmQRNTR3EbZxfSYbZKzp1G/sgJTXr1PKank5pyzeT3nq/2FK
OZvq29H5bCf+BsqJumdL83qYsLkiExPvXAw/yVmKBgxliCwNgCOEJuKx+TTCeRubOcG8ypAOBPiM
I4Rqs1IgJ6EuZPF0cIQF8KmYjenW8LJ0Z4ct8NqwsCAH+vhlHghxc7m3GU7jCjMv9/J3+Z+/oDkb
ie78xmK6jgI0SH8t/vfll759qf5LjHnr86HL4e7s/mOHX/oz5+s1V1/aL78U1nkbEXPvXoCHvTRd
2v7Emoqe/9vGP17kLPdT+fLvP78VXd6K2YKoyP98bRLQVF0HwveGZRXzvzZefskYd9e/8Aa8/GXE
y5emZbD5LxQOPRWBG1h7NjiNP/8YXkSLpv1LdR3NVFXXMDTdc8nXYUvdhv/+0/b+pdq69ecfTdGJ
smX9y2DHiDI00zj8Z/358899hdYe3/3fQ21lWOAd0lZVdfC1rmXYlusaNrjbX2+a2lgVpu3q4boN
1HzfZcp4jZZnt88rF1gcLpdh/i0rLfIOutFeUqN5rFI6IfEVpEF+Sxx1tjw0FFxEvGYWrXs3rn0w
S6w3TT9trvoGmSmlSG9zgSQNG2s+C3qFNEKA1XfQeuYWhjO0oiIfVrl+oQzoAulQXDemjUbABKAU
P90oxJCOENo0x0sYd+UjFJswiZGrDzJrG4ZVf/fuY3t9n95DkD8+TFTVclxLtVX0BsQHZvMBvEcg
27nujWNbjasmR1gQjzWl3ILQgloedNOlGbrgoadpwW/MhLat5xsNAOpt6UB9VKZVkNX+WRI39g24
9Bon8srawC0Oz4qC1Dskt/E5ThT4LA182FBz9aVboWLvDzZmv06GCbBZ1Jt49tuNhRQiJLh82pvC
MzJvNGNvoO7xMIfjazFGDjr3nSe1sy/MVncOujgkhLrWYZeUS01TcJ8C5XZbeFV1b6kozY88yUEQ
6/N9Xfn1Tejoa1ny+169VzLYS/CZbzw/Uu/7BpvKrK21C0cUQ3Y1MDkgFngj4hko8RlPA+p4MO2M
+SCLzVNqVu327z8S88PznY+ET8RwXKyLLMNxjA8RLtYMrlOkVrey6zMdq/Re1/ynsbfrTWaoyVlW
xMoT5ig9wH6WgyG65U9dfI7VafiYhg/v4hMyatEk4Ex5HwlD7kdPRbRF6OTLM2ilOquBVllVAfoV
VaC4kOCbcpHCPl4Euu8D22nbp2C+1BRg/Qk/4CvfMJ7VSbcfA3xCAbAd1Nm4mowivCO59Dkcm69z
xve7FKwVkG/tQ4Ji3KGr/gFT/BE6r6q2pZu6qcFAMTUQxR8y/2Ogx07iGfWqFjoAWm/rD60+9ecI
g+lLtc6NB9tLiy1qmsgJhWYGtj4VqmFRAx3RX7XYjzdDaTx0nmOOi8jBMtSKB/MqsQxtg+MmlKS+
i/ATdP0O9J4788F7yCHUTnpRIhf3aHVpsPVVc0DJ9ftg9kI5Juu285SSxs/a8eCi9776+++G/Ox/
uY0BoyYZj7QGf7Njqx9+rk2TjL2pKThh1DaoE/Yw/Kzyej83jUFUGbv62stxjxCmPhhvOufWAG06
xQH5MXDK6ixSRpwubRfXIJy5z1H+R7qh7BPhMe1cJkm0s+ZWf9DrOr0JEuXcn+BU9Dy1Ly3dh8Vr
583dYBaIoyZetcgjfdyZuFTtuhrv1T6DTfL3f7D+lx+D7RAk545tQQmE0/JhsRuX0P6NvGlX1jgk
q9hKjb1jpN3Z5EKFxYeiOh+C8iEKJ/cZ//PzpHfdh0oz1K2XkHofQCXwS233edi2e1aEiO1HtU4Y
V5TlIVLtaItZmvtUedpLHk7EPaNG3ykQ1dZ6mSX/8BfJV/zrR+iQrrIgyRqO7h45Ie84H3mNOoJp
mfUKY9atwRLwcmoxgIiLUmRedAP5tzBeZnmKxydoQICVzlXfFytlNn0gsD8PZe8+x6WiXGAAhIyo
iNpaWEqzbFYRfA+tCy2eQkF+7m+B9axgFQbX9YzAveb1cMUbE04t6takT6PLmnjKluXarRlOM6gg
0uiokOYbuy8/saEMD7ljBgcv3x1/B0U7GJdAGBaVHbvPnqMIRf/W2g5FsTOmwD9klkCNT1p+nis1
tuUQnfM271ddgRzDFFnR3kVxY42NlfKEa8xhVozmu+GNT6TT/+Fuqtver9slbhQu/gM68Xf8z1hI
fLhRgM8hohJq2apSummJWSg5qXFokSXr0UpmrTqcqzk2dNHokk7ojaeUh+B5lUFA7jrDu+9MLV23
gN02id6m+MzV6FmN/5+vM1tuW1na7BMhAoUZtyTBeZBEjb5ByLaMeZ4KePpeAE/0+bujo28YlLa3
bJFgoSrzy7WkKg9B1n2MgCPPwkC3QE/UYHYHx1TE4O4dI86rYQ5vJW6XkxVB7qllbd4HDCRGHXhx
7+qzmG5YDaCC9yJKAiTFDBAnoiFgWJfjXpsXMTdB5RqWol5nZFMATRByEWE8HBpVBmjN6HlrmrWr
nJoETBJGnstS9lyk0rNiy0W/moLQdZton41O9TTE3doic3Nawi/5gF2rKf7GU5McAtfQjo5CaUea
6R/KsdNhwSsL02KAV+/3mg5IZhkiWh6WmSIuYlDro5GDtBV+uik6F+r9EPyG+uneq8FFI6sytugk
eG/mZiOBHoU6cpYan3qTXcAl6G9gSJhmikt3p6hVx/Fg7gSjNtq1wk7QU/MqZIDsdoErEq8lSL0u
XQMkVCnrf0rT3MNsUHumEKryK8Lluotr861j2uQwgAKE+u/8bdoQ1xNWdYY2+m1mhZ9+CSlDY2qS
GEc+HvU240eUOXwULMr1GVTj1snuTQf7RjPc4qoFcMA7eBs39PBBBSnK+kp8GB0lbs1VXJhM3eGo
2OmGXgP+KK0nNhqWk/DB69KMcqoLfIlJ2ueUUibBBEgpY+TWL4VVfhbSyX7FxIc3Qdk3p4CUy2td
Dqdq/j6ix9LrUUFvZQDYjMH/hKCvCnGOG0B3dPShfCdcySZHNal3gGkRVP/k+GmZHxJdGxInq9sr
eoU2dyb64zFeatsgWOHwLLe1QoAhM8vm5Fe++muKbBTOuh681MVJ5XC6qftq+iCp/SxS/m6rtFKf
gVLiNnlJ5igedO3InstAhJr0T2RzjLepD6Ff+Fn8GoWN7RnutKX8Uh4iAplzTTXdaKY/fLMHQp5A
hSSjJH5MnbSnOwFeQptv5suX2vRE85Rt4nwR4M/8zx/ockL8pjq+TrateEGTtrty/uRStD7U6YRx
Zcx/GaYVsfhnEQOdBh9ZiBLJKcnD9NjGzj2uk+pgaXrPhla9OWYyXEEg8U7ZQZR+pgYUy5I28q01
lF0BG98jx8CypWKBathQjAYOytIemYErdFAiQ2Lsqjm7JPTxDiZyQuyW583RnQMwlB3UTdMbiMyk
Gv8prDa4KAjYLxY5rQOTvvZ++ahJN4CMQ+N2u6wgMgRrCEbnyQmdVWW4zq2b5/gmMdTrmhVzW2Qk
PpY/EZaphjY36eofZYSgxoY73bDS+Vc2Ij6pMZ51EfAAKwLboNXi8P+/TZvCnG/E//O2JiyUdbqr
zWZOYZvG/3Wj7vy2s5VQE2tgYbzaYWLpZ22o3Z1asTBUczAerHR1Af049m9TXY1PjqpSvwNusfKl
6dd8tj9VQr2cPJJ/rp5tihGf6tT3l6VpVKblPYhkkWzVoQV2Od+lluRGS3viBCVsipCAK1FC3M0k
j1n6HJvm+r8Y1AwagnEc2dvtCyMCgjd3pksjf6vbhsYrbJh1a9btbUJ3vfxTGPjjfYZvPUnHvqdV
Sb0clNS6Fm61nSTrr2+mLfiy3vqchtSjftb/DqP+qXLbv7kP+YfEXfkCm+8X0BNGE+PkCqUoR2IK
GTRIOuYu5nbpxGjIMsqh6QVoSoHBiriuF9Sk7ZoJjodP/qJ3sznTBXUMtwY00Zn9m8XTWcqg2tIQ
arFH5en+sQ4C2Xa47JTi0EZM0E/jVHHnc10PoG/7klWZhaGzijdGOqzrKIteEqhGhwjnr6em3c2K
+u68vN6UuuxVPmFr7VFqYjQML49l0h7REWRgHWKGfn+ZPb4UPAOhN1FA2qoIrbyi68PnAForw3ol
WrmiZ4TYDNobNhz7qKMi1wKZ3RzF/4OFufygSqHsZe48l6TMgD85xXPVVBIkIR/qOMs/wNkBjip5
D2MW7g3Re+0KNJ7AtFXXB8uG8wcjiJqxEd9HR/4JOVk9AQL9q1fCOWRd07AopuiMU8XV8VLMV5EI
9M/lc9Yj/Fq5jXllOvs++nJAVcJlswQhWijrMJfmu0OesEyq2jATPXGUYyhjdHDeFwUNnTclLlB+
UxHrT4/P8mDThgwc1yPVz18MufVXWqMVyQcDMWBQjNTQY/dWRqZ7i60S2akQV6wg1BOsFLxHktgx
3sPwuzAB7K2MmPTsGA0RmOjLklUFqIopt2bM3K5K42rOD3UlwBws69hYVtE21dhQzB+U5cHi8Lx9
/Nei6otDHkPhqtmabOMRM6qvAV8BxRbuA7X/UGJHAstq88+cUSZIKZAG476u9tXEis02kw1h1qo7
LRlvYnR0L9Da8MtihAP0RvYnYwdYD855CfA+HjQiXZRzUXV187qkA4gpZXjVNIM2GuhZyyiMfwE5
hzbmpjZVJN1sCq8rq9jZWAVta3BOy0Us2fKe24NiMiaxKjrtJTQ1+y0JTeFRddpQBWwPamO3T00r
67Vp/KjgL3GE/KUvYl1KQU43aH+DFGl+BWEUbv2sBX+EoiNkm1xDAVC0aB1bffNbD4eNMhgRfiqi
TMkcqiWTyc4BlfI6HiDahokmZhDwSvdH41Lyvl4dP3U3RdtwochIX/tWVn05jHqz+i/vzBA0B8D1
nVcj69knzQyHQz+7Zaf37gJd26OXeF1S+pltFZ6idyT19olbsrEn2gzd3XSQI2ZRtJFVa++r+Rhb
j9FbPNZ/+yziOGz4GM/KNLZWSyA8C9thP0S56blggm1F6i9sywAENugyc8ct8AhoipekSfWV9vbz
ZOcvXdbvQ7sY3/vEPTK2Gf1WlO4PtzMKO13ihZYz/Fb6vt4UdvO7VlllyvyXzBrtgE6GQc0wqm+5
aUIaalujW+fC4QUwGkXj+VCSBhZ1741l+ywco/x6fMQIgI9P5rzLydP0O68YKIght8z3jqmx3X3d
oDN63EoGXvbYDoJ4xT/IWQ9qd1/W0SzhnJHZOqSGOfA+L5UCF6IqJQER33luIs6NBc20a9VxBcqk
sY4Dn3JvCr3HAtqpdnBWCi3cKVbAmwTMTJ17l6MZXpRSUe+Ty3RWXBqvcY+5hRXNeEfNzE4dWljJ
Cr40nbv+tRiLb0PL7L8jpi9m/2n8Eq4/NYE/j9lO8tbo1fCiO+aTbRTupwtrdBtyKER8ZDmfY6Bd
rCFe1xmgCOBJ0UGXlb0Vpl3d+kLnX8HwoB+YKrgumzKQOzU3irwZ218jfpU2BEFw9tq5MjvlXVHV
fd6H9W6yMKgGNeQuBlK+XLcYtok7WtvE173a0NxdhM2O3Rl1N2bj3N04Rdqmrs0XXtbu3Go/XcM5
cjT0HX2yP0kbDN4SxyhCKnpkqVomuxR7TQPPenm8nIONmr2V2vCSteVtDjqw6bo3Mi8/lKTJ14nL
ccQOJ+XSiY6dVZsp1c6Z2IQWmV4cysb0vYwFwPH/OGnTrpNM029ZmE77XIm8wOFuWRu98kstzpYT
aM/s2dl8YVN99ycCzAD0Tay+0avbwPNxGA3rgxFTdVLTLSsMqnsRcLqN1KP85MLkeNeVxJs6U/2S
E9naqOot/5SJ4Gk5qugBta6i+zSHvAg3UTOhBQ/RJALtaW4GhPp9ELc/dW3/auCLrx0ZR08BHWjv
v8+GHA8hTJcftv7yojH1sa1F2p/CMPo3zLNjCvmXl8AUK2b/lVet1buLCBVW+fki0Zw22iR6bx01
EYnP5M0OGhO4VPI0Uc0iOtr4xzyNKNeMEGBtclEnEzs6Gta5DKbExJGFYhk3sGLzNrlBGqqYsc2Z
IMMuG2R/GPNwTgKo9DpTOd7kHcnRZQ9Z/O+NpMjiat2EEAYfd8PgvTBQzLEXLpww+VieTVO3lXVh
7h/hlGgaexi+wQn0B8LG5Y42L5pVOSbRc5kq+mGoxMRVOc9zEn13V8A+LM9JwvrNMcO/stA7au+s
FKVvP7dtXMII96XvlYNibQyz8RTXBKZTGrXXVE2yTpzeuMYTH944qyoGAIZy40bE8e32VS2mYhe2
rrsH8W5cVV/5cQzIXq3inA2HMQ8DBIxZWR8FsKCVzwzwUY3GUzeZCilasclyh8CB3x1VoETXNjTR
gPFBVeZQimqeU12AdB9iR5yWhyJ6RodhnpIgFGfTDnXvsdo1eT54YeUmZwuYz5lMPAgtKV+cJNta
4M1WYNXJhndqcaW8bR0zX3lBvKJcEp1qRlS63XcRgC5qE/8lg/W6qisHFKUWKe8M7KAz8XvjyYpF
sqsTNnuZjhqnZxhqI2lvHY2qrl+ExTBhgNdRTd+KxgqvPuVsMl8t22EnOISVnr22Shvsyz777at4
yCojDo+EZ+xP6FVaE4vzOPHttjbqk6U6zTo1rfy9bG7LaShREs6xlrmVhZk9T2kcrZZNY6/hvItU
ihytgYaLZDJGq9jHQGpzlCM+B61OsfeliZ4OTqdyTPrk1syu1MqdJBA/cnddUFyWB1BvOuSlsp0x
MH1m8eGpprXggFSb4B2WPZ7ta+3VMpQTrzJ2pqBDiGsDtKcdUx5qN8L0tpzPRpOwnDUH6mPT+o0a
l3+h7oxXDKLZdSLss4M4GiE9xAOd+lCo+q53tuo4/pkIb5ynmtHKNOZY/Nj1ZXbCmWuoeq8dhvnB
dNkhc5atSv9ci+HCpvcNva17q8rCfK/Kt4HL+M3Jy/SlQ9LdhWD3kPNcl8lzfzBWmIfPlcKtppqr
SRy0g1PXKzW/iGLcDS2sLo+PepmI7sVPrfy1Jnpvd+LVaGzxOkTlk9oqR6eoFYY7SjBVGNRPhmIR
/w1C9sZOPew5mEXnQqCE9WvTvkWq26JgEpyuUgfSbhVScXJAZFIRb0m3gHJc7nkgbt5a0GOn5StM
LxJ0YXEEbA0rKHdGdVfXQNJjfvqltMTnUhALSv7hYAXPVSHDWxDB3NEHMNyP4lPhYu0x+SGPgpRb
vRswAu9JM58tXKt5gZCFNrWBxW+FlbJdrq6w2XdOiTS18a+qHk73MuBgn8tpOChuO92HNmVbDOZn
FRLPuTPwqgNZb8naUwvI4Qll+0A5W9ZXAOcD6aMSnmJ2dsVqeZouT6WF/3IIGXzvLHlQKlf/iLCD
HyAEruSMN13eZoO91c5Na09AopwrOOG4KlPkMyslg8ZI55S02hL3HxN4i25pf7c2yVQ/zA5DMbpi
aycwjx7bprrDhMTxMThqVmCy4Ww4CcxVr74x3i2z7SHtt+YHwRYGcYd0i1s1WUVtAax4BnwnxSTP
gAWaPagEYJ6S9zD03RengKDhK0lx9dG20emjLRfW6fgSTjQmJ67QPeFU+aLaMnhOomQlOb1ka2Jn
3doI210CuO9aNHHkjW7evbW2DkqX2M9fUCJrMPnMPYZ5d64qI3uqqv6X46KYBMvIEqmH5p0NEjnN
Itg8Xocy5WenrTjkOdshi9P8RyH9N7UZ0kM5uHdV0bGKJy3Avca8MJ6Y7KSN9bdKteLamsmPgZLh
6bEJ0CtDPiWZe3Eb63sZTtSKgpWhoUohDCPZ6GXn3OH5XaIhF18tCiqPeUq55xYJXTDL9IsTJFgU
TS5YaH2cr0Lld+CGtyZQylfq29kJyPxttCgKe2nW2atHANGNON5Rjr6z0Sw3UWJnjKVTPq9clR3t
gNPRAU7uPaKEBWDa2qn+E0esXHvDWB+GTAUWCsk8x2bhz8P1MA/g2ZKlsZ704jhF0McaDac6olzN
M3Wur5YtDZBE499Ii5afqN4wwNrrOMzYW/mUYwJj8krpjxtn8oerTnnFrgymS5Dco2IcpcGRjdHw
5RC6/JH5yyRtjZWWQxnw5+aD5aT+idku5xAG+aFF7HOIbD/YDrVSfIP/7512+mYU5ZXm4ndAhc8p
U0B78zM26fm7DTL2kI38+hO+irXsTP2iEc6GL9aTImXYeSfy8rsSUEBN3zRPyzNSVogtmY54JEOX
F7hNAZjFc/bTHAR68iVqMj8UtgMEu0LyBX1EQCpEQjeg8jGNXW6hml0K67WjZPvRgEED9ZpmoYYg
7XGgyA1J88xeyToZLzpekWlFqIwYnR55faPpb9rIRYZoRLJitE8q7akn6TcS34lLmTmmB41lRV7d
aCpesqZ5k3YVfy2bl3Gy5WfVRBtAwOE7Y5jDOWtGCD+uqnxyBsN5UqH7tQFF5U69xw/KttrPo/Ok
VdlFMvywdQinX2xQ4I8HHDInPy2CW5T0v5TY9H+45a6axp+eHp0BHz/CehjwLvSB+kdioKClqdfv
NIbonZrzhwzpKvC5qThR4eISWp5qQ/si97E+ihXazfi3bbf7js0mvXz44a0LTHxS/fQkm7jb5tPY
7svJwuW5VJQDZofIATwzGQ+glSexRsmJLd1zPBThUTVdHQ7rTJaw51iWOz+Mj20gdD3NzoM1EeP0
SdPi9NSYUGLauHOOE2/ciptfjAjL1B/Lh1nvqEon3sA5hyk7RbcvwXv+8f+IOatD+PdxJAmE/v7f
YBK+iH5FALQ5tiMlOKzcr5rGDaIQ4t3OgSsvK4etfbtFoHzChcz3y7cTkNiQAHsUBfpouiedGmsk
4+7HENkpFPbwlQ5YemqrkAcjlfhJFXOtcqe76kZnnBo0a3gGo+mQBULsIMpWL2nN3c8Ed/BXKNil
na3owMj/t4AjQyY3s0qgxIX4fommjqulUePN8qUYizMKKUZflgR3n4bTxsKyOg9crKhq/w8CGe7X
+6OqOExUp1fYffdFZa7D+RwzcsHIgVp2rvkOAzFOvbUp1F5AS9vzRpUeabxJMniY0bx5dQKbsJGY
OF0oOHHnKiMtn/QSd+2d7jPIUjssaOhQul4aRxk81/Wji6aHMHittFIuWWLCRJzrDw2xx3XNYXdo
ngNMzZ5jBv3jWZs45hqAennOkj37fuMtSzP9hQnwnSZz+d7WuXptfeuP9CkCUwMU+6VxuTxYs/XA
Ema2USJX3zG9k6yW8oBe5T1JE/HpaqPyQtJZrbNLr3G4HPuw/Ciz6i2e39aY9wNxbbtf7rkloh1v
uWuO1bls6+QOpuSLHRRbVFl3L2GF0qXUxGthFP/HMymdVaPWycZvVP0i1DwgspLpwannVVq+p7jH
SM6HyrwbnvAUUOCsa5woRXrT+qtSO91zB0P38ChjmqN9omXPdAOmhGKMq9zLIZNjWCHvMOl+uSdV
l62WwweZNnGGJvzHdhuBkoH7UpV3ANbrQTuFamxvDbtTUBEY7aEO6GktDtdMhWf9aGM5AyNTYwYC
gs3aoQqMhs1zDnwdwPY6CDFO63McmMY6mt2lOlNqyTmaD32MoAebpqphFMwPqj36e4Yx2bnWc23P
zZ+WDIeRDVcrFP4tG6bmLY6058Tx1dtS25m/GruEDPJSEHeMO+RrJgRDag1huR/4rrcs5iSasg3t
n+flW7Yu3CNE5O5BUnBT48Uf6/Rot5c4w3XCimblrOxEsOToR4fMVE6qifcbqffTAwvg+hN27sR9
UAXckeYEobZTZPjIXGuQ+Y91b9l7jHVYU0+oxVlryO/rHaqPQOdAmTRHdrzWj5G8yiZkJeWduDmp
bnr9JKg2zZ2LRgOdGMscrm4X/wgl6K+WNSgHYA7OpuwD8VWUxVfp5PqJistnE+T+OXc7C0KdW3+3
hjj3SS7fglSvDjOPelsMNtZOcLNRXR6q1E0+2PRtwDpnaxBV6t5exjp9F0mhRvh85jGocO8uE4or
jfOk1w9tfnBwS3u+HjdnM2us7eP1jxom9CeH2vHKgWHwn7vnY0XMGdHbjamfnGsyS0yEoYXh7Elp
ZcFdhEbuMWLYbB5zQwb80KWNHSsGF27pOFySzi2zlOaOEgXacFtmJOMpKowO0biYYaBzESGS9+3B
fDfhTe5N5GeelunJXUwOtY7IvTJM8xk5AHEfAAm1ZzvdSliJ+gzIoGfpP5dzf82SwTdoVLDXc7mQ
MnV4o6CzshTc6SO8mYCaS29CrXZjqpejZsibrzBXuvQuGqfcknqe7lNg0lpcTpGPS19zoEAvFy47
93SlDNDpDUAVKtvs52xM9a0ZIoeMQvWwjATh6Wr2DnFej8Gp9ETiqtzYXRMdqL2RqHNd+aSAcN3m
RZdeOO+pO2BE5hnxzyoxcbzFc1LD9EV/sNGfrFMnsfgdWrbYeJp3GtPUKzG2P4qZW38V6XqpIV+b
kOqbxQQEAxgG/VDi25kRshQnRbVbUpLwAH7UABFv3UHVmOrQPQwEdtY9teGziRphU7rcJFlyvuii
2qBZWw02Mz9ySQhkst7mpeOe41L79kEX3LScS7IW1XBKFKYGiNRtmVA/K4gFfuYnsmnFRxAU9/8m
fP8b3JVfojpGcRwd66JpnkcneQmtBgkBnVmui8LXDqjjD1ltmYdM9Pvl6suq+Ad1/bRdvnIRMjzO
yLT/5VZTdMHm/rhc+qFfIOhRBnGgmmZuzabLgTGjhvQBxRN7+jQhN+huO9x9ghw0rwu6frniEQk4
P970MYTTtZxdfZ1pTiWwYBypnH8DRdpb5igrb3mfuj7qthQj/E2SC/9iQLvd/feZETeUKBNGqavy
fTm9Lw9RRmiJhvstE4blJQ5Te2ETQwDQrZSJDj6ZgGjezAITYVrVxks8tf9ytoKvmdnnXK7slFtV
PtY0t92NLvILo4uUI8ap8gOE5YVikrgpinEJQN+tDSmmbG0ozodZ0nKxHDU4KJim1o+Wg+pob9im
ol1giWBj1uo7Jk+bEjLxlzHV4tsQGfucKix1xLjhcDq30aY+YwUU6raotPEXi5nN8MRXoJUGkHfj
X8zcETe9jD5yBsG3i4PtIu3u6T1jjIH1bBXKcWCQ7viYRRBjn+0C4iIUdudJBQZlt7E/KJtONMRT
KjqRJZP3WzQMzcUeG5udQ5cdQ2YsGOgPuk3dabtld7Jcr2EC8r+tCJ64pEA3giTopXSfmZEQL5U6
WLDQ7DuS7W7vzCl0ZQ6qO+lk7AwxiK3UBDH0pNK9ZvCDe9lXb+b8CaS+Xd0KKY6DyrzwNA6XhYyx
QDG0WQAT+5q/H8262EkWPCwbmbyUiqiZCWjw6QyTOJkyoaxYuc2Pm4u5qeoiVWTI9QVfmbb1ibFA
4Q84Dy49lmJof4pIS0+BjMrD8mwS1fysjfYy1D+NLGSUciGQjTWh+bShbeuLQzCoiOVcTT229XAO
MnIhbdFX2bYjVkbM7KsYjZ+257MBpRGjJC1VxTn2ms4tful0PspizUDJx8/keapqzZNxpSMoZXPr
VuVN25FRpKfZl2N48jNGghM1sBEtyZwiuoOjwKlQCUhGDh9sVr1udwMYjgcTdqG3VlPIQXEuCKc+
crIlgZU7ZYXVKNd3SwOXOhOU13mBH8I5ljTf24wJASsyCxDSnfm5lDw7FAtnw4K2Me8Yllq0mmjj
RYkZk6oH92qZE7vUJfayVBSYe643FYd+LDCNvnV8etpu7FRo72V6VWxgMWGajJ+9ROo40iJbBZ1z
qlUjujKVul2WfxGa/jGYnRBLH6cY/sLrzl7Rm+lvfOH2UfaqzV0YvjBozu+HlkPaUgUEGCW2xUQ2
hEvgmA90KZabzKBP2L3nL8ucYnDXT4xZzbXGhF9bjXdBPph/wSafE863Z9PJilMVZN40tNPbNJG2
jiSTkCl0qi9N1wgO6cxvcPvUt3UoYac3Sg6tjd1omxr5pg774KJWM+9h+VhXfeMcDTUq/TXN+eEA
e8WLloAQrZXm+AiFLPujtJ4+Y/9fOQ9aMmKUvNSTIQ/4CXvcMbgBgqhtVyq4sEub9e46DLKtEbjJ
mzlwSYEWsr04bNOV2gfmvhV09iVMzycjio0nA7nmLUBHcNZKLeWAjNtxeabOXz6eubW6CcE2bJMm
kDRywo1jxOp31zHT79vS9hgAT3dGggY9ppi87qkMZRhhjssUS2ZFXm6P1fFxfpxnX2ySSryLUI0H
XHO15hs6MsQ48NqaqtYSvSn68jJUwLZiJfgXJhzSC4kjapRE75B5KNMo7sQ45DaRpFT0cfO4Rgh7
kJefai8c7fi2VEs1ExZ8MZffKlseQwIByA708VfeyL1vhd1HCu5pDdRmH0bJeBSVC4V0wOuUxCkb
dF27F90tGJGFLJeGqeb//rNP753wmWL4b1hBsOoXcpKu1s+lm+k7/j8vyabsGYmtcSeZsVou1D5m
H1Bks3lWfx9RR34ifxA7v5T4YaIqO5cjacjRYPhSduz9BMkeb/mydFBzMEJSX6ASdZsx97uDYUi5
S0TZ0R+yGbSo7YaKB9O+y6fcPS2HTaut2FKmef5iliESgCm3jmxE5CVXOLB1yUjFU7FmQbL7Uplx
fIoSpX2K6K0Sfs2ZgItxQj6+pGpNuDh+60xUsIwnv6WaMqzzeZslo1HZifmKGuZrK4xGgfJ9zLyx
pdpkRy7pLlMHKBbKQ6mNzI9lyaVNNUbjbEWsh4LLZrCdT4LVbHVyOT6ByydlPyb1bpmCz6OGkfGS
V+c/ZW7e6eUOx+44W6tdyl9FHwdPhhrBfKknZOqQUwNeslWmlPQ3w7BZibQtWHTYTTohdFOEKaA6
1QrhTNhXvwJkWRwIx/LxbPne478O7DOLEvFB3Gn+c9fSPkAUIA5OFCnPjVn5z5bjQFn00PdUsug+
BrOjzwsu7pp3I6W+qRI3mnTBNu+EuJHOtjeM9pVfjw6uxox+O9+LszKvOYzacqMEHTwMTUfwEsBT
pR32qqBqQ3vzWD1S7W9nuulGX+4gQwxsiHAKpiazvYdIeF5ZvDt8LyMbqcnOxKaABLZP8HPOy/uj
2lsDsCGnq1P9aut0b9ViOgkr/pfI6CmSnXsjnJAfm54zWfAYTIyc8hIk92XfwEzl6OHRcaSJThS7
6SU3yCkiZN5HIhVbl/SPV5DCeTWiXt8FSux6OUGvl7JjUzMqDDv78MY21fBb6JbEoOeyRhX6oeQX
XVVa30Jxcz/aYdQgfqIojjTeUINUqcqFw0LdkwTxBXMJgjypJumvkG3BvYjsqnwuaV1tlNYinF3s
xzgjgeJj/EXtcjcml3p4lKMic6q7O4lkRdY0WFt5jiJQoOXTGxj6mZh9JtHvMMFHMzQrBewro56x
cjHpYlHS9z0liveNG1LWqMSLgvUNN9cmzHH+FTVHCW7+qF5r3msRNAqFZvxZIWjwtYzag1lWOe3g
khKPtPaOXvVrt12VDeDHpCmUFYH4P1qaOds+xCDSOv5aK7HmuGo9EZqaKK9jkZqD6UHg6tuirnpe
/4sed/xuTfdPpGaw4uRrvjvmEr8Zt6HC6TOdryQ5UogNOLm0gNJI1EdrRiiE53fR2VSM5iQIaW1p
1VMEnvqb1UVf3CQ3dZkPJz2sWl77EdVzZH47U/lthBSiAlvZhUn61++n65RHyLUJTbJwnRh3WyVq
HOwMk1ekVu3DqCu+BxO2u6jBT2MW2xAQ2HZkvGsd5B+ccbOtDcQZVCsZuM6AnJ6Rh24iMvMkzJlB
0fSd4cKQzDBxcs9Vf/Spfu99omqjYx2lqf3QZcqeqP6bm+VBaWkf6VJJ99rkHiaph2epJjddqhPK
2+k3/cLo6ozmjYnmpufgBu9r2tgatOy8688UpYdjB8J4VeOl2ho6wpCo/hatvFYFewxzbH56n9oP
I0P/htzW2QPgpJUGlTwQE9Lrk+FFToaX4BDcmYMWoxNnp8YUK37Q3vwlAQrYCIk9NaadpDQfuCrJ
jxXat15T7mHaek+oMfNM7CWbRvnopNjP9E4vNEqOgkJ9Clt13KuA4FjAm9fRInapItUpfWdrtlKc
ZKKuxwJVXkoN9VqGX8OswZW+SF8KmW6YigDLWUE9SlXnHbeasq5aXFluNsF4Upy/IJLtqxQeeZJm
NzSBcdompfIaokOs0wCsgdr/cWGGArn2VDsHnUu1zE+F8MYheYUdnO8ONiX1Q902dwIM9nPMSQxu
XgcUaCtNMpqsV+V6LOn8dXFkrou23fL/qlsKZa2noTGr6uSpbad3rpBxHxFuWms6IW7kYP6tcxX+
ZAcSncm9aZf0oj34haJ73NE6r1Lte8DBnzNypO9bqXxjLwlZqGPpqfnUbOoMgzUhCH1Vt465K+2Q
TEQMUHLQtOIw4FD1BmbG+77kWrSHXa5bnHdRBoUdVqTELrzeT3Zjpn5TCPwzGMWOGmNK3bB+DVSa
uLJiAkwkUB9bRJt+OKy1Sg0gzFbursnDlzFX0Y0mzI6XqJois2oORSB/aXaJYLhO/2VQWVbtII99
ViTrIcP+KInrr/k8/BNRwA3P7naIY7EztfxOomS/QSOCyfEyobU46urGpvrMRz7663RcC6lpC9jr
ZGEDJ4MJLuyN1iPA0kO2bgpY+CaoGBpUEVqHlacr2A0Rtmr7KEDq6oY2rF3udINBVxFxTLKp8UBg
udfLi93/YZxRO9Ea51c1hVjDkNQOWn4mbclIPdlqzQao6dTJNaj8Xfq/6Dqv5bahZdt+EaqQwysJ
5iCKynpBSbaMtJAX4tefAXjf612n6rygSJCSaRFhdfecYwLuc1zbPeZZjqkcpXEiqNWMWl9ltj5d
C9IVNq0HDa9D2LMIYzdRX14as0F+5jH8qO2A0ClUAxqywT1Qryv6QG0dzfwV28Ckb9gQldB36GRC
kyCUYiU1DPsGKl3Mtkj9mXsBqZOW1W20AMxmGavEDpJ3wZ1M6xyEQ0HwqclW27NU1bedjuyiN9uf
UYk5b6Mw9l2dy0AyAt5ok00ZJwh52gSvWb51FeaQWpWfgv6jYLhO62Xw20irQMid4+xbDRrlYLRN
5nd2k27jUVfX1RTemBSZm7gg7rUu9PPAJ+UfIXSt0G4EoZcHWeFects5DjyVFSucihwxgJrHINy3
SXBv9W6OusN+m0XvRVsPV8JDd5OjFTdR5m+KSNa5WUYvMjF+iir4HVLO+IPrXt3K846cSX5RkipX
RKqzqkZP7l1l+FAtohdt1gMrKY9eEeUbBGryQLjSVph4VptytPZq08Kcn9qdbpF1ZiUCwVQzHqwk
jC/OvDHj5mVS409pjd2HoBXaquGuthr4zqo4oxPLDq0Q3qmomeFaTVKsXZTIAKIN+z7raYy5MrGa
lMI/1t8jJ/xyScy7cHOy1mku3wgQdy8xC2nf8p6doDzYJQLMXFP7RwgVEoCUVXkfY9H8yuvgUY8p
prFirblkYOHN0BSEk0sqGl2fpCfnsGxqcIPkVp6l7V2ERixNQRaWPzRZ7mtJdAuR6++1Sec8oijp
Ije4NbosdpPLvDmtc+VW03LakJc0rgIkQm4vgn0KF3QrscqFjRyvjuSvRKOw3IUEQJ5MIumLNiSr
V3j9LqxI75uUnr86Ssajm3Z/vahpWlm+YwP2jw2P0RZTeExChCoOIgJWuitMcj+7hkV+I/piLcf0
O7exaTu5c5nkDb+QsRt0ah+VK6oPG++lsFL0rhGLWT0Hh9HEiFKdyEXWH8AWOIhWVMda4lrpiBgA
EE8rrBdnG2LfvnM6jEsk7RWs8NapE3PYmA6XIkY/8x3hqvT5kbUzVoQYMacdugdjbNGbCStdafQd
tnWpc7MykBGoaJBvnZmaG4weOHHtwrq6CSt1MqGiTedoyYapDbg5tXEebNqHq0mJMVVLpFTBpFFT
QxvWMfoaLkW83AS+lhNtqlVkPcIKDlFzkvcZOOm4Z1L+UgtD3ToJEeN53723rahJYZ66fWsEp0mE
2TFVdl2sOumqR30WWsO4g9FyMYZyWkWDY/u94201Y+5XE5C3kVO4nfh4KDpVZW1M0NQCxbX8NGxx
/Rh3p5fVtqDPv2oNFrWWnv7yTGWCXpma5LQjhMZuX9Caq74pOA6h3lovUQGaa0Cateuze1ETJRn1
6Egm3Dvoyi13h37m6GougGtCGaxUV6+dpbowXDXFN/tOnPKQuGbGOt0ms6V7YtmyTo3cPOb4ttYt
CzC/pXmzTlySNjRWmKja3gxmLL5QhgaDWf3HodQLGkIEk43oNeuViJ8uR/jUmRm2sAx1baIeSzDb
PsUSHdzG3cH8F+sOEtPQCsYzmNMOjs5U1DCKU1Q+KVSzx9pJDuWIbNwd90XorCwOwhNNd/0sCBre
pnZUz2BCsgcpg5iH/O6BQiOtCrS7O6uz5+ixSTdCXxsnrkD6+OV0ntjHNM0iUgj2fffmVk1J2hpU
o9gh47emTvBLWgobkXamb8UP3MDTfVjJnz4QD2iPIG/DJzNhJW8Cq/8gdTM+egGSGWbbIc5wvd41
NLxWlK/hSTH7bK1n7YxDplIu7UFuWkWzmBjVNPC84VgnCqslTewrNX+keseGHgr3yDxrbzcivXgD
V56uomQaGnMX5KnLdxk9TAA/t46VcKjaCF9y+1RGOgABlTxD/BPZltH2ZzTI73a+v+VOqe5G5adP
bk1cORdjDtGLe3KMwsCh0EXcgHUd8s9rKXJoYWOd75DBcIZPLQu3Mqe5iBxrXTf2nFKdURxjvtnU
dXRwODxXcaeLfchXvilT1/YZcY9kz+LJ03RJbSexiHrWOWtTUoWTDs9knOooForkYlrWiywy+UA3
vyW5K6wc9QCgZVg33PiQgNTlcdlohtxOU1kdUvKeGSGhWgpaSjVHQ3ZjKoa3QkFdgDdsn6w05KzO
ujeGPWIdQLD1XcstIbcRRb1eHhpCLY/JfMn693R5lKGwg3g/v/2/nhfLXirvcgOI5+fvU9ob6VHG
rvpMk51kY4Sf8PODx2h+llX5O+dicl1eSwTljaIW5tGtyvAlbWkW2E3o7ZZXSw41xsDdsBHG2N1F
UCGn0tut3TBaK6tmxVETcAq6gKjCYtvKbvQTN7pqSF0uUqt2hZFOB7dI5ZF0zRUhztfceMYgoL4N
UQNsoijM19ZmXRk2zzZ+yGsBpn3VRWQKW7F8NDHxXrrEQfmNwyGKY/FgZAxM1C6uN6ALyNDNKI5L
Umjhah1cOuybICNaHi0M3iiaq++1fUKtnm2NfOh3littzlJNcPMoHryx026JUMO9FkWfZSt/1aK5
WE6CICIu21mk8VqxXDhXrtreFao5C+VEU7XV2YCINylB9Lhs2lHVH0Twg0Rn3DCopHNnZfGuU/ME
3YjG/9wAoHa0gXpC/O6ufZkEjCksEgnN2AOG4SlvumJ/e8EtNEP9hbmZ9kxbRbGL1zYcqTgTsGL5
RPCs3XorGmLFjhJYfQyiMT3iG4hWuQohaKRxepjyEuFvz9jIHLJkn+u0rycUypyW2fUNwHR/LDPl
GtFj2YHWMi9aK7xtY3qUfko2O5ZyHdnreBnpQhw0Y7LGleO52mV5oQla9WT0M0OCt/3bOPGgX5a3
KQPzLtSXPdmu7Pv3luXRsi/o8FqJEQj5v1eXF9RRmRNiEX1I+pzH//ULlqdarXG9NrXd3183f7D/
+lGZmQbpr6jK//3svw+/7MsVAw+PNtXb5TewdBr2+lg9tqFKAn3thvYxArCV024t7ePyHDaANLkA
81JgsNOMWpoZwYgQe963vHF5YVDjaFNKLyEgeF1EJu1bpgL0cpwAybuKaYPhhPtnTiI/LVJLPBAR
rbbplIMtPHle9iQhd/H5bJ/LjXtW9bkHW1pddfn7MDNNHalm6mxsT1ZilyjjprP6z4BlHaSk/7fp
yj6/QGYO9pbZXNx2IkrSA32vReWIKKAK680gLRM9YDEFtDgt91AE2AvqVrvq8ljmCOtRkFXfY9kg
mEbCwO0D5IjV/pSuJq5FUv8SBmGdQVwkj8S468g+muqh122DqNFOu6RR7u7qNk/OVpemh6pw1GPv
2kjp9bY8pDL2TiECt72JjfWSaIa7bfvEXBMvax/k3JksJZfAAemnNzcr7VwzcM/NUVo2uMBa+SMJ
Znqo583Udbi6CsryZZ/N5P8h5lB+YMA9hw8Xb1zZaz9CEsApxSag2rwuT6NBudvuoPkJLfiVjsLh
Oph5czX//6M++tXLPj+YNH47UUXXWDSCbk6jRle7bt+FYAUQGdjU0cYNCL+LHX7v4HlugSVwsW+Q
qUitDp1tRIjGBhyCc+O0vQrCUA9hqWHtGrAhNW7wFKfFkZrAo8nLxvIoukdd67f/9jWN+aePOv2Y
6NJDIZN8ApKEjew9KFbq3VOr9+5KVB5gAQWbGJsdvgsylJbNpDgMLVDc7OyiZuWXQfnIBq14WDaQ
gMoHqzVp78qnGNP8h6kjfbRC9F2KrLJn1r/HZT/a5mlL72/cZa6QH+YkNraaBi8i7uwTZkNjFQCg
78fC+6U44CIs2uRdkm3JXN+2Y5y9cAbvQgfpXAVyZEeE7ToiuvR37DUkJYxe8JLqRHtgmQtXWlZh
iQsId1KClFFq+Vw6RXjuHWJFLHp4muElTy46+ilSwSImLBZF33mbKHDKOeA7ybfC1iWeYcWELqfE
HwLTynYMFHlaNkrOAJfK+MUrhVg7yVQ8ZpEh93bfGvvck/ZNjSfSymdbe0X5P+bhL2lEewWR+Htb
j/lWQbpzbAPhPsa1jfl00MNfDkrkgaHuK5qfcDfYSnSIQGY8Ia6L/v4ON5te1CQWLwPdfmYhfbqv
Okd/lk75vvwjhuf+Vs3KPSWkJfhx70ynsnEVFqjzw9TQo23mZQdRDu26cTJjrcWxtjVFlz82iige
40ZmBOMWD6Yppi2UmeZeRW1z1wJ1q+KFfFh20SosT2rb/16eKW0zMTchEQ0MAY08JtvHBbyfYv3c
aIkjMBRPHfdvwslcizBt7mYFxY9jfZb6BziFGOUS2Rduod6DKNSegnr4mhQm9nkaWjfbMxRC6ApK
t9gsvrK2vYYDxXyttraPdRjFqQ4RNTK19Mvrs5VdieyjxGM+T/2nnaJ73nusDaupST6Y5HWQA8ii
7nUvvuuNXe1TiuR9rMhiX2uQK0tYFqsgIDe8aNRTPDq/2zFV5iBaeBOEJIpIs/axJU+t5bRPlPWY
6Sn5tlXn3mnJVE+xWrTHwiWQa3laVnr1FNhiC66I9b4wrlkqAgCdge17BiIfevfeUxCoVMLAsJHG
aN/mZFXAdlNC4t3xi9GpcVUs47fEd+IrpQoChj/ttS4Joy4kBg/D817mb9loTcJbnOq9HbrfIg7p
SobdC5YYxsiZ1R8E3qKxqHEXIGK8wQRZC5rqPt/OU19Nxa2a65Mh0ZJVOz9d9jlFUdwiu3ipOAOP
qEWK27LLhsa352vnNj+/498PgLQ820MWnJYfX/ajxeeADrm7tZLp2Gp5JSyjrVMzYll+niGpzcKO
8PRO9upx2aiZpR7HefPv6fKoRBTJWv7/etkrA8yF+rBd3lwvb15+zfITy85lY2bO19TJ/JShMFVF
HJ1jcCoBX8GQ+F0SWBulbrTbsvFG0RwaVukr2yZtd2NXG6WT4jZpjG3pT5nHUB3Go+lw482RqT06
nGK9PhgPYM2Y1KSB9lHXtrO2VEXn9AzztZkm7naEnLwOFbt9MbyKRdogxbqyKociN0NjFhI8SB6j
Ow+cxWXZDKH2n0fLUxLTuxPcHJrhTXxCN/+fTd3xtayW54Owo5NTatUBY/unLJJ8pQ5Z8ZwZwGIY
GC9PnGBkj4kbo42t9ty/V8M07KemMO74sIyHwKkRK7j6fdkQHs4fgNXxZrI9PLeOOW4JVSAwJehR
S7tNTWbVKC5ixOE8FqX8mkqBMS1sX9pKAcYuHeyB834NolSTf6UT0KgaqfYh7VvzxSksEHiT9wqa
fW97AEntOlUfyNAK0GUaCJVqTX8LG+LNZWP/8lL+aTczFLA6hrNTQWvtMWp4d89EsL68Zf5Fbdx7
7zUpc5uaizTDTzrBY9rVFwUIz+ybaN5HkV9ZjYQ/Tjg+KHUfv4cOYqHIMpJLbINTclRT23QGgK/a
Nd6Wt9b8atl74SeJA2DwnWC4tg63W24f47ZSuS21iQR0jn3zmssAyQIn6yZzMfcksZPi7naqm428
6jZAIDwRfnQfPdp22Hp5IdNpR0gkEMs7lveGbb8HP+Wwhvys0sg44763Lwhyaxxr80PwNuVmhHsJ
9iiA0uKBu8gNdR2HSLOLRBCiveyMCoLp/eUhf3957nbLYwuvlJ+7QKBphPo29ZGfjF19bTzxu6bI
/I4YpVDM67+trDy40FDw8ODQL6PYxMGXb9JKpb+e919t1EzRqutwD3e2eO1kdqLXqGDByP+zmean
yz7Ktl2v0dIhX8nrEMU4//2+vz+mWy8hTqx9P2Yddb5LGy7tQqQ5ElHusgntODxz+Q7P0xz3UhgW
0wVGfQUJW+EUJ7tBGvFZUelcPi4v9L2r+WbWKRjceF9ulS85V/odfh2aWbUNUW+oCSfPcd2PIeR+
IEJltCs3hd4ZD7bz0nMtv6WNptzKuFJuGbnPiaUMl3/7s2JmYPBHUsdJktyTHHFjNI+6GmWP7hMa
lWlrWiojM702LlOF/pEUe+0bXQ0FSS0/Hctmvu721hHhVfXo9sD9lnc4ouQ8i92XbOyBs0bDLR9N
y+9x1r50toZIupHfSaegsuiL/hZGhXGi6ejMnUH5DelNYeasiwKRaYH9vNPcnWq03jqv4nqvuWju
eqSar9yhmBhl2myGAint4Sp/NGtss5Vib70y1p6x1WTboIpU2Ot4CQezTI8K3yyWNV41YlyjevNJ
bf+Uy7J4z7vR2vUCwSF6nfwd0z9ur8hrr9Ku9QetBKxcVEP8GFHHbGnpMT0o1R42Bocb5Tdr6iat
t5LR4I7SJGLCqLX+gPb0qUXjs46SoX7NbGyWGBAtik45nrPRuhp6rvxxpcV0O6l+h1EGELmSzTmt
XUT0RZxu4jbpb6SvhltqHBTCSqbQEM7kJR5MbncKAysm1AbrGO6dHHnH1MWm0fC9Xae4SGlvuPJZ
GQh9ISUo/Yqm8RJHhheu0IYj94nnANsaNnU8oUtriDByaJVEat1g0QDdk5TZsxIX4hQEbU+Tr1M/
9VS7NE2nPWt9bPM3ZWy27G+T4YTxMV/LQO3BBYkdmbzGDSKGfEYe6K6CSuRH1e7lszPJcku6vNyY
VA40CbvB50blbRQWyru2M6c3l47dCgBpN3P8BNC1teIJ9U1vSutShF2DgiGYdphK2l3uWbtAD51P
rMYT3VS1uXk6k0ZRARHQjFS5NBn9FBQ961xNim9VKU9ZH0yvaSfN3SQlK1cza19ZP5yXNwwJCpsW
YfODJZr4wmAr4uOp+XfKYAuNXHam0dlz43TqrTYJeRBxUuzRHbD60duPoKBZrYVpQbTbKjbC6VFm
2viYJo59rVTP/7cL9w/HgV08LG9Y9ieh1R8R0VAX8jPLxmkGbeWimFnLgXlNxNeKzEpJ0zOSvod+
FNFjO29gb1gP5P3925MUdviYq4HvILW5LvttJ45OjZ4lvoiNdktwbvemoWhdjY7dnRGgd291M3eH
pPnMINq5iYZTZN4tcWEfDLcu/eWHEi/rkQWU+WH5IYamr1k7Nbe+tssXozFXsV24PhocQvEQuZTw
zqhWAMW069oICINMSqwQc1WDXPHHcliM1hhZt9xWh8+xvVWDbX0hu+cQTmnXYpwZ75kV/ln295FV
o+FXo8c4zeJzhczJb+YfqGpljRraeMf6Fe+CRKv3itdVrxxER8utrS/FsfHVNYZxTCMWNZSC1guI
pAwnVhxeJFHXL50H8Ujviupiwf99obPwR6tJGF1eLMnQ6sZiU48Y45zW1AlCSOOdnJ+i43q2tbi5
sKyLt7BEAKR50bDxGrkPC+gnttriHx/3ijJ6GLHrz96B9lVqxNgrhD+tEOP+EjA+Zv+5k2SbAcpO
lCXfWW98RkXLiEvSMtaxkM6XXV9q47cZyGZVG5MKiy3ZJJZqoANuLlMW5Sc6viHF2akNKfyxk9DT
qxFrpZGzbk15GRup73XmYfCAzclXcREHHKP7ybG6Q9fR3TcrDxOVchqsKTouzzqjCsmGTno/QL9+
DTU2KjeCteGNCVEbWXLspty9zxgePWVNQaizL0xNWXelBl4myz+401JPoym/Bt5zmUcep2ZSnN1s
eM9GkIslCn0ZmEyU0uEJHuvGacdvlsKWPjJh0oMrts9yVQWJ7guj33iWARlHybZWUX26djJtO5o9
61hxzjWXyDctDR/DSCGrZaRLPrMtPi27wzyCaUxzg/yYp9mxs0Pbd/REeYFccYp7oX/pLZZYuzeN
gxWEF4ucQ4ZB2d2J0SU2ZrQzRJzvRKM/O/lwh9i4NmX0YifDxVSyE7KDczw2z0qkrIUIvidb/YOr
Ex+/Op2CSf3GmHFxmrS8eMi/BAmde1dLm/08zbYQ8pxqXYXNEhcHRYVFMwbmvm9LpHkdAo1M5SuX
BXItN0kYZ/d0Jvjvgt/I9lXBmLNPGC2p8FFXjWsUa3SY/oj4FDtpINaFgoKyUK5ARLzNiLuDwV8O
uSEj8p0KoW5TZCENtm/dG6FmYKNdZ0l0cuewPFWhFQN60vVdxYvWxpDS+2YlCHvI2Kk1XhMkIeTL
cH9bjUiljoVt+VgCbcavZb0iW8OPiIpeN61M1i6YAT8d+5/a68cLxfIvMiEPurS6XQ9Hp+T2t44j
U93EVv+cQBt8SafkOb8HzAGOgcItw1GBLwyyyNGjuN2O9t4bUzz9Ejo0DRL+M7AIxQ7Nw7Srdbqd
wh9DjDdOYoBES43nAs3jKuGEXAfRZK1I7mXMZ0zJoQLBsYq+2sIOjtrIokdXA21jVb/6vFVWoRH3
62LMUbdkLzJwbRRvnBWgnTe1STidnZdoKHV3bXT9maLJXatFNPKbh4MngFHQPwXKcI9yAxEVEWcM
aKnNtX4qjnqf3A0P54EajIchD6VfgoaPwXL53GvaLmKeoKpnNSL1GMUrjAzEf6hhjoMnn13SLSBy
6tOOBvhTCqxrFxotd6wZqOx49h8WW/kqt7ufbP4vo1T3jSitfVYO0cCo0I68d+JX/piWslej5BXX
acp6k0lbGZNpDyEH2V3lboR4crSAMZqaP7tqFe2jCtuZbopN6ZToLYh3cavkzajSb/o6SI27hPbY
Jo3DK/M/qtVfIfEIDTKwXEv1jamSPk9A4bkjM3oENmqAu8Udk2O0BFkQe9kr9zq5ahw7XyvEeapl
cIAmvIoiZSdl/EMCC4qRrn9R+0lZ0WUcN6BZ1a3n6PWxC4ZTRvW/nlJnzcyZ0LKyCdZ5Kq9MbvxB
iZ48LQwYABoXTwmZMkv1gxs7VzD9No69C+ULOUZpoxTMSkaNSRuu4H+TIdSvzG6dF/oR/QI+B+Jw
0kT1ZWx+S0qVtcjkSxwn63BIofu7JI80NNm40J+mlrR6PdT0NfkWv5S0fJz/k6OIv+zgAuzyHBXj
Spv6msU2ge5FO35qujnu8CGeyzYpuWgnKcbBHIOgDjjVtGIdBtg5aTLUbvVq6m3a/DHKvybPVsxF
yCdQbA7wJAhWUcvV6qi6/VvdT7+DdmJNWwKbxpJn994fV1ODVaFBzQCn3a4ak5PU4ehOJ+2LCytK
QN2MDko45Luu0k66ELUvJMyBGIP/xTGvvZWNq71R8DnGyHuWZEzbGMLRHuZP8ipMQIIFU3bdFfXc
ufhVkVJHTi5UuI5rMEXfvFw4AILaG6htMUhtBMytsMm+XAcx8SBNeFO5wDYSZV8lAqrn2JBXy9Xf
gmJ8bJzyMomWGVClRKshJ2B7RFuKop+Tykz3pVYw/u+iV7PnykJvP1mR8n231er3oHjnnrTSRIg3
29P3nWzUVV7h6EBLHQVzBEyeAnxRAszAwao0PgygggAHgYdlY4MMwkToYtjdeqrsH2WqCMGMGR/h
FF6nfXCqpBh8DGcfCiIJXaaHKB1BbrVnGxv00PGryt71Ma4caBqexZQ9TIyLJfNdU7a3ka7gGpTL
mu6KH9tptCpDBRMbTNAI47YIz4NTXKJ0eLRN2d055zrmcSrA7Ow3pMtkxwEUoi5ZZ/H4lCDUQFyr
xhTnNruiPPRN2zg608R1G95rpQTDdsrhvJWx2DYVEFYNKEHjBVgWGxUFW/0bFQb9UA/d5diUu7hv
r31mvTotdTaKYE7SOXxllj3I4Ivl9sm1d4gh+WLuELTWUT0eA33SYFXg+h06KMvoPdt4ELTkxrWe
J89tayI3KqhVTKX67vUG36kdPUd1dwoIgyy89DColFvAdsL0Vs1jobL/cTLlUivVlzbdw8p8sDBC
WASzZLG+U6zwVtdfk04Cqpn8WGX2oHbRl0DFKzov2jYp0OPwBxG8h1uj4vw2g1eFFhli5gMfrUfa
W0PWLU61xrUXOES4Q5ofF746AtBRDOTIzUitzfeARqTD2TIqkQP0DiWHFyJ0NgKRrSYD/bro63g7
ZQF/PsIkaP8gQbKGHKM4nY5YJaWtaNrNVKfcb1pVXzXcBVc1ti1VLVd4+n/AVoBmsUnHFl5igioA
qKvUH13K0t5Tyj+lKXynI2lPdVViXNVdUVUIL+grbcqMDgg9tQN4Vp9co3zfOEyTBFd501W+m6lD
zebl5zQL0UrT9hFJ5+f0gk8Q31jId9m4NiEtPdhqXvte3npvgZm9Rk3d/El70rnaov38ayxtnfHG
qCbCUyzW41AHa77CPX8LZctnI6rPRWyjZFDNjNlBZmZZ6dtYfHG8UmZ20IxC12V+NLtV8p6iPDZR
pCmm67yE86NcV9Tj4mXJFOMz1vSdbZsGMUtyTx7n8MUaaxU1BcNGNUBfOyonJRnsj15HL0QHduTb
FD/67FsyKqycecaxp/Tudx4bNTw/WuYu4wgCoC5jqauHpoFboafETM+bPuzWunb/a6UOS6t9kHYw
HkviwH1yrJq9hmLlNXQBNsFP/iq6DiLli9eEwo9Gy/ke/izBYYHiMUYGy/dZmsH7qLmGnxg2VrKZ
ptWF2f2v+VOPSULLUrjSadYV/K/gpS1ugr/2YdgN+dlT8tcl0zexrMtfgG/djfXZ0vJuZw40i017
Gi7gJYttUxcuh42S3RRQwZdsZn1m6rBB4TK+u1yjVwJHAhjSPvH8HMTfzq4dsNUN3WNNa+3fpUmR
53WvbuWwmAEJ9W9Td4+TATrGFk5xym24cd34ETFtmmf7GOnKQeWrHNOeudaIRcJFyqko+alViDR3
FxpEKcH6jLSsZWBt47YZP3IWn67Qpq9QAm/tmEz65H6Fj5IxNiaaVrkAevvy5mJ2SErjDdsTNw8A
ZdhC44esrNMzhZS+bUrv12KsNbPfA95FpaHeAzw6nhkJ289DO9lcwiHyF31jPSNIarZO3pHOrSGs
T5zY5OM69aOlo7yy1Mwf3TyGisQy92ZYIGmAizdb1nWAUZvCudRyeCa1JHuprem9D/PxNlQTLpGm
PcTG2LzihICS6dKY7ePpqAZE3RtWr6wEnhUZ2kAtZwiCUL2LldMbkC74VSmYfKBKO7RJfk/5z5yX
N9XoSVf4ovxiTiM0M1c/lmq3VZ3yWotu/GQ5oSKMt5vdOCZIUDlOK8txbk2UqI+tCaR63RnIDpes
kKFCR9SZHtMIQAMTypjtAP1hr9bpiFsEz6BR1Ny6VQR7gOw/mxxj71/bHOihldtFuHnmz9HFg7Wj
7RDQcK77C9ji10Yt1GNuNeSbuBivF85s0OufWGzbm+aVNXRYsBP2BRSnega/yfQpaflnLarMeDTv
cJotDAy1uu4DGX1PjbZzGGxawX3hijVRbDxh7GMxz4lPY4lJAP04Q2/8MOliHL98QoqZnItKNB96
f4gLzelvQvwslOl3qN7HxHzNW9l/M85/VTrzHW9efQe3YK+hFgjGrSZ80DwtB0hHrrqXVdk/6rSv
kqZrNykxf9yu52MgDU3klQqSm1wM8iFg+L+Y0bzgJzdK8fzXT9n90L9AB0DtXs2gtLbi6hbm0UFI
W7mE9qxOzFoXciuxMaqb3JcNY+Do0GrOj4AJr/ZK/zQ2tg5YuZS0xeLiWiCZY3Uij93olB9T5Nlo
LUWFEVUBuroYb7PUUy5maH0hlgtWQEM035Z/9GJ0kVBYJSIKNd20vXJ2Ksc6tw7Bugi5K76VfU9M
wPPfP0TYZyZOp9x6ygSrCWae8U7JpvUo8Y0ufHSU+B+OkMPNJIBj8xeeVSOvhleYMRwZHYCLSc/f
FBtqeCzhGTHYGJ8mjeGoQXV8Slz4Hk5nvJFbkO3l5G3UfhifrBryRVAx+tDtr6w0mcPNiT9VPdFu
KyYIoh0stSApH0fZR3zr7Xtu28MdOUS0YukyvhoEsDTlDOe083GLoSB7BhJkHLHuXaFPuc9DGfcQ
eF0iYVFBbYI49GisqvCOZirGQr7tCiwxLVmEFACYelq7U/bRWGjnv3eHEUNiUOTmqkkNuankAG+7
obu5cvTcPKvLw8F2erroFZEo88kaIL636k+tUrqd7jmktg7hPg/b5KQoewAv3q0kBmON1ybb5uLX
lFYuRWZiD7uw5RiYgGTCiba/yqYN1p5V69fGRa/TQ9zcVH1vvyqtde8KWK0RR1hLktfd5bKJW5ZE
aG8216EDWP6UkPNavPfcglUtFgyJi/qpn6VtLjpz0oHdY1s02n5kVbpuMZlfq4r8H3OG04f/w9yZ
7caNpdn6VRp9zwTnAeg6wAkGgzGPCk03hGTJnOeZT38+KrOqbHd2dte5ahiQbYUUJIPk5t7/v9a3
0jS+4rGNUKTCsByTWF1y4KJtzLFKzRTqa1nKIG31UwFEtYeUJObNKlXWIk6k3O7MMXZymLq/2+5M
eGDKUAYXoR51MBEmJffWwGCaQo4QITpSDqOXBtdMFlXjeZJQ7tXBe0890jbNDotVMm5oqvuPnTgg
+SbqmQTZJ5BrKm5UTNZUlaDGQmF5KCQmgwHp2ns9iHno83jxKbzAAlapr3/d/Dq9L3f27x9RVyDx
f8ZJcY9MyTXhY261QR9WBX2NNSBDOvhj2z7AXZQcIYqKlf+F9I488NJ+iACpknKuiySsyVBRcoeY
WvzdZk3ElOBpj53MQAL9ATvA10PW9NUHZWNyHa2/iN7//ALORnPFSH8LIpTtmaIENssW8qNVhPso
Kbx08dckfVn6NfFGMmgJG7KimvMf6Sv46Id8GIsrLx5lQ7A1j6jxUaDkMuK1+LKvi9g+dzS8P3hE
oMkfRgFPRjlhRZAo1AVyDVooqtaWSCUmtQiOQcAiQY1HXwNrB65A71VvZly5ovrQztlmX18UjfpU
JevCJqqi8DbC5d3X4/jyz58Qc29YdFLlb3tiOnj8dvu4s+S9YXCT1J5avA6e6C90ubiO6AuOluo5
UxqLRyEj96NJJmj72ucX38mLZXVdecXkAOorXyQjfaykERuqomQnuSZVaJi/b3pGtpzAFW9Lod4q
0SxBvqZhklD0EMsjw8XK7KRupYuDTBsH65bhUX0qZPjr85dYHQS8gO0qjJtu7oktfS3cFXkHgp9b
e4Uip9j28Swdpftll3Xqv1lC5+RoBT7MYfqA8FvdNauA7qK14U6PxOwoYfRZipBSXmLZ34Dc8z7S
vn3ShqB/9EOoD/Fk9FiykpWXaPK5oPXVYkfYYt4Jj77oY/EZymNrhmDfRydV/fwT8/prC5SwUXVr
DZwWrfPMMAsIa2l9JmJdnTG1HvX0E/+Hpmo5lhRxWhsGGnRlxsd0RM7V82M9V41+Jw5P6K0asUvf
PAZqx/SBjVs6FABYVhyEl761JlHganvLwjQBOiXGOxXn0e9fvr6nWwFGe0yZR3rK19+l6koVoUKS
2DLxGrKehI9pj9jWV/Xw0FleujMownPrkX7RBQkzh9ZvPgblodGocKKR/egHVg+WZj62g6gvi1pO
qFfXAYvJSHIJJGgvE0wPm9U/dfsME2oLeLrriHa1uwEMijVpT4ORorL2xvfYioggSNr0Iqg+zJzJ
1NeWFOa7MB92cSsIdAsSbT2oYvcwycZjFOvt+2Cwei6FVL+MYSluh1ZAl0f83zyBrZYY+7mcY03a
hx415ClojvEE+WjIFWmtDV2IxYlnFcQI7arkSmPrU67CcS4FKhw+UQ6tQf2sTlogrFSiUoLJWJ53
J3xD8rqoP3u4uTusuMGumL8IkDP4ZOZ/iqrCP79ehyUf7BSr//41pvwRE/lTGuI/Yid/jab8s9zJ
n2Iq/zy78n9hNKVlAbcxSXn6r+Mpd6AvuvzHdMp//NIfCZXSb4alIpuSdUk1VGzzf0+olMXfmAcp
RIZoOlshe/4fCZWq8psM4oYxjbaPKhlzrGWdf4VVqr+/H6+JpoEjR1H/lbBKyVDnHLcf0lRkiUmA
rEjcELwlzOn5IfHDQ6DpCiScqpraSmp+Krph7dOqPqIoL+6tfOnARnxMad9j9caBVlRbxbTGi2/G
Il13uC4qfac6MVdDI0YrcTaniyVVGpMYk2hQkAsCIHDranpPVVQbhrqHm0vR0ks2pXGkNBTTljho
mABe01Q+dNIwLZAc5yvq/e1ipdOikHzCRcoOZbgkPmmpl+wjFDIbYwJSqortqunkwKaa3S7kXnEE
wnfWGWgByBhydPz6EleI+STo1HXA0DFQxcFJPKV3UN6N0O1H6yxCprcbAS+eNMcHTwRsWGVESEMg
6Ww2aF3V7Mm5Wk8J8ZyChOoOyf5JMnE2CCj5m6SxllH+InfxPddRe1gDkUATT0e0qZAkMcKODLlO
nnSBSzHFTRuIEUAGd3LeWScZktbUVOoKTAR2hZAeKTM5R9KGAkpO5LO3Ht7RHqYZwIOuDzd+wzMI
ygXzdOzHa2VSP4eidiRLZxLTiWhgzVZ3JiV+rvMKG0yXLno7lsnzMRoSviQ/fOwF4BFJ7wGzSspN
Kls0bPS+cvRMoKfc7oQ2oeBaPNatfiDMCCSM0a3DkE56VVrHSTb3o1Aam2gAZpdw+WiUbkayTBcM
UmSC6YpgywaaCTMJqWWleYsPrMDZLYr0mCrKaZGA7w1vhj0pvb/ABVu5tCF12yurpdrR2xJVOkkT
xeyiz29KfZMNOBNEf6dLSWpe1RLYaqM4usLaOTWSywhlDd3icxbnzLkaAJdDCeopvaKAgONJIUAw
1LuKhRu8AjK3OsihTgdkPgVav0RE9aL4Re8qhSYuvZh2mDjauJYvTXhlMMci4q2tPFlyiS4L4l1F
heCjFJKKUroEBCy1TtjXarJBfb0J8biVcfnK1P8Wh+k2CrNNjbZRSA55W5yqsjpZWgHZnUY7YBWo
6G7uEYlpJNsy745mZc4mtS2VSSfXYOjD4UiSB1EsXdjmWrYF2rMmmsQRiTFGwL5Mptoly3TFpDcQ
BUSdwiKrH7zuvYIx5auNSyif0+rPgVjuctVcKLm5HplFKMa0Fv1orwTQqRoStKX80FfBtQuyg9mU
J3GKUGtLrCFi5h4wD/N6mUTyh5nhfQqj/aBBkAT23vfjyssBHKBOMnvaV55K40He+V7qRJ237ZJ+
E6MLT0J6kd5wF5V0q6GK8TEVDxmFDjruBWCZqcIHoERuMoQuCJ99wzHpOAFzke2VxbILCP7onXzQ
VkC2lzrV0RG/nkl4IZbmHYYaJ0SW0sI75VupTwRMK567PrAlqqFSTQeGT6tqFUSAcGS0lUnHno2u
ixZYixIcMTbukfxd5u+nsnaShPAyqtam8Jj/yi+tjDgxERy5RYbGyn7+O8W1lxT5FtGkK+u8exC+
SRYlXnS+8CgXOd9T8YkbBV4M+icUW0xSusoMMkdYuQjd6KLgcOnwjawE5muLUhpsT7MAoHmuH6Ld
kDN7PtP5ABElyNer+eOIAEW2ibG2lIIEH+2sb4ukWFthdohFTsYYwCd9qyWuPaNz5o3l/iERZ9Ia
i5Q62kTxq1aEnFlpF0/a87yXutndprZ2A1VdmWO5VieFJh8YIhJwSusTNjWzlRBcFiFX2gbVDA5D
a4uXc6O8d2qD+jfeGln6FFvGLQrqZUjjoqQzoZL9QYCsLcndI1zTJfkFTJiHZZes2jSieMceNekG
vo8zpCo5J+NCTfU94icHYowLCmVpTJQdQyAhTY09m9t7oNfBxyQXNDemA71RVgEhQ5+18ZPJRmBi
x6q+L4kW5CV0ehfyyF7mS3n+zFGrkvFEGMp1QM+h9YGTAGNHeS3WdkyMi2e56GXcKFJOYIJOmWoQ
CGMeizw9BACPJhVVu7edhODib0cr2I05V1Gt7qcuPY9hfEEUcxKUwJ2qfO0HJLuO7zk9vx6dUSu4
+ghl3/RcsUw25Ik4VBaXKSlqHYnlXQaPm5gJvs1C20HWj6ugXyHecBoMtK3Mgl8WCGtzuu3U8lTz
LALbXaqeTh0SOFgAdjYn1wsFp/CnpxFi0jwQz/9vWaJqPK2FSoE8q6NlJEWR+9GfVECPMKwmjAny
ntQD29BSvAjx18tSrJLEh/k7Fw8ylt6kCc+V199Qzp+ybOF18VrO9H2d6HvkV0ssRBsE+QuUHHIn
UkceUZpZoNuHb5DIbakOj5A8kDL7j0qUHqyY0jbYiCu9vsHjbgD7WsfRbBDeEIsMwSDfBnJ7TwCQ
ebG+t2pjA7dyRq46XT4Am62h/pZupzBOYwDFDYLvU3uXBB3WDMZzQdT3is64yYedFE/lXHgcBcfy
07OXs/isB0I6xoMO2tIUdyQslOy1Gb8LdAGLpngRjOE8Hc1WfurxKMYmcVneNWNdJkhQrALQGmnx
4quZ2/fMO5LwWk9hSHVKXTHWbVX6z4jj4ukwmSWChu5RzM0rnKFlD5Ik87lkJDQeKFqs8YoNdoH7
mn8ZFqdTFBxzApErceqCD6FhkKWwSnHVossyiB+w0WyixhHwuABjV+LokLS6NGvmQG0AQV1Y9KiR
ZNSlHackEdciGG7gHCDrso0vsCaN5FM19XA6Fj3J2rYUMVCbgp32ycLPKWYTHRlDdk6YeDQn1lFL
gZu6iPDOaV29TEPCfCRWotVk0xA3rU01mmurkQ5GyUCUeFvgXziwzE0tKatwDVTBHn3cRIzMvjDC
UWgWLYcEuht10J0PhdxS1Cvom2Fa2K0xrDuM/n13IX9zycINajOeDJAGg0/WSkmpqKIcCbZRtSy6
k6Qh8H1YtXbX+JsUVK4AVF1xzQHuGVeBVH+2GTl3qenmkHTmK8fce9ZH0ar2fBYMDWfSiE8ZdtOo
W5/zziRmsYt8VE8vY3sS1VsfZOtyGA+1ELqR116zUUiXsRU/V+9Bkp5jJbqM5QTLyqofNBrsBlKe
Pm9uDZICORAuahbsIX1ouoAYTLEDyXLDhI5uD54ed5T/OV/faRaf8cWcpjZ48rSzkBZurwpzEeNi
tCFN2Poamdp7AOGri4/QwrZKZ+0KKuZhlG4pUe87OrYTpnEiSot4WJUEmeKsX1ShuK0x9qa5sfat
8qTj8mu91Ba0zzQCY0xiD2xFjWa9Lvp3b6BNTLfN4tLLMRnkUrSnrz3pCQN5vAxD35HkcVMzKWmB
Q7R+d9N8nsG6T+mUdTmEBDql0SkihFV7ksLuWuLub/oPISCagEkgRs6CuYiktY4faWgnmj1Aj3W5
h96VUGlx4izZ1mQwKSMEUXaZfthcgiKxfE826RJm/TlCas7daI+4NclgWNKVJvmdAWLKMoAvw0Yg
IFGNGteKMWW309rkBpqUpWwVa1bGi4AcuhYKVrSYzH4rliS+jPnaLBM0gQb0dYbPUVz0kn/1gDDm
0qJUTFeJzX0s13QzuwdJV6gHBVjIrWuWnJq+O2WK8alXwyNhte9jiLIQ9gndOqpN0seQPZdNfkaq
jB2sSA8CwgBfVk9AwMEL6v5jERpu2BbUM+tvtZWuob85aR9dyinesK6zrW5coUraE5q8UzM0NZOF
zpcPgRm+wFiqCD6MUcEdZfR3KU9GRUN+NBwEi1mqxlTawGPSI0jNVoEiXLsRPUaqrSTPfzQoMy/g
PJxlJGVtUX9Tq+wdbIEil1dZ1V80P7ib+V0arZuerVQd8Klh+CQytvdaNympg0wWdwkvV1ofMalF
AsyDcM4l8JaDzOfXT7u29e5Vw2/QzC1r/UUJxKdYjZ9H338o+voG6eOoYXtN5IuBFFHJ0zOkp1AF
J1X6BIWIH37/EOjyVrd6bgXvUVP8RznN3lUIDA3gJIw39LZavO68MPTtndUHhVSmn1AwB4JqxntG
I47AQDlMzmKUPoMXu5VpccAUdelZMJAWHHUYxbX2HvXpWVLbozoF18wcbohFT5n8fcyF++gaU3Up
nxQlfu1RTLWzkj/S7KGC6S5yy8T+w/zkmvdzPgpLBFohaNt5t/p83Or+Z8fKQmi6hzLqL8x4r0TD
LgY1dedfy0R8PPxaPHp3ECQkbteHMeJc9mTbJOoLfO2zz0XkdfpLoE1PSt9cmTE/A4K6mZEHnpNc
XMG385IA0bI9VnVzN4aG/PLs3KoTM9aQyxxfa9/cujg5U3x6F8fmhgVcDqB7SsExyFwjbx+GcHqS
zfI4FHiUEvOljvetFq1HuX9KPe9GH558rIaZ9LeGFWDc5a90hJyANpCmPSd6izZccrPBvKFO3YZG
8m6p6LwTrNfCpay0F5bOt6wW7ilxvAryYS4KNfEox5sv82kU0vZhGoZLRf9c7s+jGp412WDnhsu8
C5oh3EEsHIrqLVbhyVjtrWv1I3fzHb7vFfLBJRyyLfZMlvbtzUpinqoUr5PuamKONSr/qoxcWIV8
8pOe5lN0bupvhawDKMZ0q/W3gHieVKheJ3K4ECX5j1jwnnvcakUY7jtleBLU/j7UYHNJMjZy1/PK
Q+DVxxAQoWaYt0Spj3IrPQlGcPCFgyCjz5Xl5bzjYK9vUekdYFEhdDaOCRkMlfQaFFhMzWs6Rucq
9R+jJt32YXvDhFBI0q4g7/rr/SvriEjPkOV7zYmcT/JkeLjE+zPNnvMw1cfe+EbMNkQB4e5N2rHw
pfMU+k/FINzpdR8l6wm26qPRN0dD5MEi+teqTs9541/TXjtUCOaq7PfLpsQe3Oj4kgfhQm7TVeAI
hnoVHZOjn9X2vD+iUW4QkAIc0F7mH/WD6Sxowl0kp0hvhm1TB1cELGd85Nxj/X6MV/rISK8Pk1Ob
1XZAjkNL6aBnKC3OLB1ME6mzdZoPTKoYJs/z1FQZT+K3uKjuPCRIHvKLZNsHFDO8U9w8A9sLuMs8
9O2BcJtPwBD4d4TZhdGQQCYu4lRzab1eTIl97IxjKwkXI7FuMo3/mXOZKPrRYNwagvEJmuMV7Pk+
SJhq0xmdfPGs6O2BxFQvFp9SbtBe5GpgBK3U4yCQBNd4Fz+biBlvr6VU30zT2HNtEtXO5IqLb76i
iNw4VlrzGPXBdb6jWpVctIOU5S+eEjMbRISCU8bDHsMNkyRnueuf5r2n77/yxIqSjnSaXw8m8+an
Et26/KhlwKk4T4XviLW2NJv+KTOnJ0sWyZhOjnFg3RVgd2jtb/Th1o1oOBj2bqpSPSAaPlfC+GTS
3LQGzSmJ0V5IsfA6ktq5qJEQqr2jlnNQknWb5PFpFLtr5Pl2moogXJpr871KrMtUBM+N40veuVH7
ZREQ4pXH71ZYv6LKdOengzK8S9DHM95CpvQixWTC+iHqqOzgJ8hZPGE3meJZKJv7vE+BYbyoMUtR
KjOmUd5xjt3mY5yv7JZAYFTr2/le1UBPNrGMm9TgOPt7PfLIjAI7zwXY2foxk629Wdtlgm6VSzvi
Ekf8fK4HEqKa9KDigWkoSknhfA1IT/OnGxj9WbPS5yJv741Vvap9T9Eo/vo/RZtpwUw4XlTlU1hV
B4l0yCB+nijs8NDLeYR7B3FwZeGjjkpHY24eZiywDf9oxvkZPw7Py7H4VjH9SSRQx40F8CkvThRO
18VgrBWKikD0PPRW8wQV0ST0AzqvjKgZPYmvOyAOXFWl5InfJ0dzKsqPecxlzXxwvmgmP3BT1ryg
we2YTo5qzh23kYSjJwJd5YYIDKKi05bHgi+689+tOSxnXWacCk7WoUMJGL6NkaRwQHjZtvfQo0LF
MBWDHkXukACyQdO2xii0nIdOiHV0Rs+Fjnwt2pnd9zadqWJkjUwY1gVt39QV+RWnUSHRS2yg1TU8
t/BiO2lobfECuxZ97oYpcD6QnEdGFSj7+axQE/GPdQzZOlNXSiG4U4JgvCMUIst3VsS016Ri1G1Q
2Z0yqmfz23H7LRsfKU8fHqU2r5h6uoig3SEQz72YkRD3rGRUICDxIK43vcJVKTvpxUugPgwiy/oA
IhDU+fKi+sEurUKXVqSj9JSzuOo0yo3zp9UA+KPVuG2sjDZutfcka8VTii761BOpBq8Rl65t+ikD
XbMvG2hThvUw/ybjlF8Oa7YP3A3JM1XQmWJT0LocWZ2xnBoVYVmLodvjEyl8fxWD4MqVfp2NJRPP
4/yZ9DpZ532+1uFf6vCYaiPbxrXgJB0Zq7GHpryw5XgvJgymAmBP4Tty0zP0ns8kjAcnllJXgH5u
i3X3hBxf2udp+JrgrzkExj6Ku22EjYM5lAhjLi3f5ShHOa22uwRTeCiaDYIq8SkcBqeVi0NoNeKC
a5FCfrxLi0LEDeSTM2YZ6WIsJdZ3uEkiNX+gyfwpTTMWsa71JRU/aIraRSuico1L89YW/q32Vp4V
E7BVa8qSGY+rkV+O/CJf0hPtkTzhnyoV7cGr+1Mdt9/bEHB+5hD5EZHW2qN3V1nmjtiX+jZBWl70
H/i6+Icov4fIW+U8fB0t/ebX0Tqnnx8ApsspEUmNbVpIrztFOoqFcWwwYtD1I4cjE8x1PLGWFjIC
0HoSzOjHfyR19N1nieDPeUtJvdPOQSRkNpFFxCBzuOoId9NLxSdjap/LLn4KRXJDtebF1AnXgorC
5EK7RbEg4iHCF1gh+fANIV6nJP94oSKiH6VoCP/h1FvsRIxUIil68sFTxmgVqtNgCisC3DJkOjpc
vUTB+U0hAWEFRg0+jUYRQTdoGAVwveC8kshN5IfiPH7WpuwW1giDBRnhFVErThwM31SCIPEgCAAD
S5CcXqUi6+59u5itXX1UIXUTSvCSVOBTYex4cZJs4CebsgXRi1D/e9/768qSCxyhOnVCTLyRytmb
4tSp9OatV9s7FkdX9WrWlyxDF9KdrLTCTr2vB+9gx3DdSJQyHqwC3yq0hY4qrbXUobjZIaca68ZN
pmWMobOcCU8f0DvxvpeFW2shUzOFGmGqJh9clTp0H29FsvtS1n06qMn0ndb/HSabuShfcC+QZqWC
LVVMYdt2bbPEmIlEnfJf3YsHgDGHUIMDbHql/rvq4l/qkP55A/SnHulTGIfF50f49h8/9UX/z3/8
9FN/1mr96efpzf6xZ8u35u2n/1C1DZvx0n5W4/Wzxkrw9d7+Zz7/5P/0xX/7/HqXh7H4/Nu/f8vb
rJnfzSf9+aeWqPhXLVQ3fK/ekuat+vVXfm+gCtpvimKgjDBlWVY0STTUv3dQ55d0XRQtQ5JlGnOE
wfyjharov0maJiuWJGoyq9O57/pHC3V+STRRvGgGcBM0MP9SC9W0pJ86qJrOOyiirGuSJJuyZOhs
6ccOakeXFm13/p27ybjhP3MohqQO0ODsW7FH+Sza5htqhmV6SC/kAq2TW/QsHvpjula3CFhbgi02
1Sa9YunV3WzFbGWhurI97dvH/Ghe0JEfdapltrD23GoTpPaw8lxlxffXTBpu5lZa1pfeNVbdptlg
/d5q77ETvWDQ2baPAGJPVD/9hXDyd6x3ub8nW2GkBN0BpAoh3XdjJ1eLTrGzB0pQyt7cKmvSk1aj
Q5QFkUCH6DY6sk3R2Z121Lvv+htNrtexd0YEmO9EdDxo4WJ47h/VCw24vfqopLa+qV1/neuL4tx0
dvwqvlG36/bKs/I8bHjh2mx4KLrxtX0sj/6ashLZMhQJhyUEGCd60N3R0Vb9YdqIjrCApf2I9HGt
7agMvHTpiaNlAjcsdFvc+td+K29rR7RJB1gXD9Wm2cuutAQ3YKeH0p44mtYJ2fVkBZ3sHaeI+dK7
xblag648hYfg1m2kJ3kD/GxHF9li3tY4E9Y65mq0by5KuZ6kPREVarWID8YF1zcdXrILktOAaZWW
Qbc0P6GaFo3T1etwIu+KR6TT0YS7a6cBB5S69IQNnArKix6O6W19pEytf49DGwpnc2MpexS+Bba1
7nfSyr+I5+mhW6Et2Vur3g1WQGG3w/O0G5bphYTXXbDSl7nbHusLk4fko6Hg/JheAEhpT/01+oBi
kF9LwwYdyGdRboe1z+h66TbeNlrFm/ohvCP2ZxkWowwed1LjMP+I3+SLtReW/QbAMmE/yyhy/Hev
XigPxm38jsKUdL0FPKuER3O6krqtHFyaFkD4EiXc1lsrTuBAHkxt33CQE1EVuEXfVA06+4rFN+Wp
iT5EvBzCZdVtQc+FEEBDO3nQHdTKL3xYhLes/bsh2vi37s2p+gDh2DHpqg5U6crX8pVz0h/VZCHl
i6l3W6e2mzUQHA3lHa6exajjVLerM0l/5l3fhlvl2l6EZ/l7sxk21YfwhF2N42rrU0fyY/CiVzx8
Zi2Zhnv8TtB1KQ9LBbtVzCSmfsJTmA14WhblTXn0H4bAsi3P9j/F51HGD7uLJAf444CbktjOtLf1
lwa++WQPDwaTe9IDxD0r/WBDeRwvwbf6JCYreoBN+tFBZfieisHC+DBuRFUfhWJhrXErJeL3Aco5
7hkjOPWv9CUUDB8LeME8r9Id1WXzs8oPPJpdGo90ECRtm7v8WLNobClxPfTuGyyYmtPYkD1jrKAv
4/iOx1o2HjLHfKp1x3C4IXbJIl6bn91C3VAMFIwV6k5a0S714H7RZGtkWS8VGIt8OaYLaLOu9QJj
akl6b2QbLukiW56q3Z1KMkuUxfD90jqqtYpXLwM2LMht379PKyjIt+ySXADQrJu9ENnphnXbM0uT
4OihZXoQMBOdeIeAWy12/C2tqJtPGOHoCi8+DSiX79IfLiMyk9VzhA+1MVY140hWODXjZNBukV5O
5YpvC/4EJvTRtJxCfCyi2Vu50aZLjmMhv1ge+LdLk1+QM9vMH3pBsc1Dr10Cb60OsCxsObwQa+F9
St1ryE1u0aiAubRIPtWnGvIYDYklNeU6s+WNQt4uynPq5CldZWklPFThNxXQ9+Q9pv4+ipYGjAxG
y5osog98g8oZ62P7LGL1sSei3NwxdlFcxy4z9x7vuHEQBe6A7yrIHbL7mNHKrKyGAnsEtek3mHWn
QcLrhXYQlbvp9LByD9G+fiM122YV7DYYdOmeqd/EZlqCksNzPHQTKYAOyTxY0xGfAQKNkAWIrkeJ
BMktYVFcHJ/VztsB/GfFRTQhfTjTwWAdhFuz2YWPVkL9Hyvu+KDd6pRqnvnWNK/1tB/d0tp39OGS
B9SAhMFdSq9a5rQKZjq8bF1SH2AWQgAJf1iIH3Id9Gjj6T8MtqVi0FoT7b5UafzG8nq497QcAa3F
IIV2E7Y2iAn5g7cP9yYmnufYi9/lkWALUT2lHkWSNYtv7Hoa/r8PI6K/ZlP1RtW/DvHQ9ovxqbtD
QTiRJByesstd32FpW5iL6qruonti43V3aa69o6uDiyHa77IjYjNn/XkRCUZetku93gzjOs7fimuT
vAsr7YyveV3v+nV079eFy5iwlNeoTj/B8h88R3Xxni5AyNvChhLwsl2TJGoPz8o5OySf7S54ldc4
vsSd9A1FjrrwdtJjt+3eu20D3bg/s8A6UM4Cs7EmJrxcKMynkwuo7vMo2fU7TGvdW3af7Ul6LOqF
dcjDBdoiU14Kpp2EtvbY78t9d4dChKG3sA0ic+zhsyOl05bpHCPASRfBNfAB+6Ob2cnDN1A0C0s+
/uvSv//BxNb9zI9v6Wf967z2f+G0VWKi918r//5v5c+T3+ztx2nr/Ct/n7YqvzElFEVTJ2RYM0SF
l/rPuvnbvwuG8hvmHAVtoSgZlIClf05bBXnW9+mmgVsDHa4h6+jx/pi3Cpr2G+BEhd81TdEkutj8
V7R/P6u/dfSGTJ11lrU6qj9V02dh4I/CP5kGcovNZKNQjgG0HQrrjNu5EK4/fCx/SEL/LWupC4dZ
U//t35me/yAw/M/b+WV63EZl16YZBPKx8gmTI6uD1lcoULj7/9iOwbpWVjVDthQ0kz8eTzt2TVWY
WuCQ4Cy/U1G1KKURHmv/9Wbmt/mnXvLrcNgA+ktdYXnBSfh5Mxo2AR+KEvqvRnmUY5PHqs/8OZPJ
oK+FOQ8k1AP3r7cps2D6zxvVWbWosqGY1MZ+3miNDpFkzzzeRJTLPdOZhIn1sDSgH7X9HL33S9Eo
BsqhoMC8hxczCFxTturupYmhZVGgMTQTdnmZK5Xg+g0BuQonJWJO3s0Ed/JQYLkqRVP3i4zu1gPs
JXM5tR3e4r8+FPO/OZJfzlLg6XI4yZwlJP9OAfhpAHTiyj7FDUkIPqwJ1jOn7emvtyrJf7JZTZJR
us43ljzfcT9eHE1hmBGUymnToHIbdeE8oVzzsYmKfg9F0Eif8tDA4casqBpWo6ocBoOMpr/ei5+l
tr9fOj/uxC/HXgux0Bs8yx0lqofyxTL4G+CQkhrBc9jEIpyVv97gn9zism4YGuEtsqZx5D8fdQwA
XByA3DpylsNFJcSJWm6E80FfcEMCeNEFdBL/zUZ/PUpDFBVTZliDL6nIGJx+3qglxCm8uNZw5BSd
i9hprU1TF6FoNnarvz6+XzbF0CUyjCKC1qn7SNos1f7xrOryaHUw16ZNPOTffJPuWSfH/pqSqfX4
11tSpV9uwV+3Zc3D3A/DpSGxnSkdi01E9kJ61gIKfXiPPIqw5kZrCj27orYrRUqvkVCo5WLyPZyX
HuFGrBd0YEQtsUS5x5pBLXhwrMeQBLi5mCWgkLWpJaamtIFL0+ksszuoF+iwGrH1c8enmT+8DFLn
x709ppMmAyaLNVLIbHpxJX7ADJxGToKKX+mgymssm/BcCyFJAwfERGxQumR80veECgj1B1YNNLIL
QkZ9VjpZJA5hhj2pyPKPPkcJbaHPbcHsnlMquQKlcrykeb4CaudTrIAxgwgXOpIg1ZMr0SITnUIY
sv5UGqlRMmlMA937pki10Z+yVGuYR8r9WKbxUhbbUh9ZHpNCUhDobE7SgYB4K/h/1J1ZctzItmWn
UhNAGhwOOICf+ohA9MGeFEX9wNSi73vM6I2jJlYLynx1yVBe8eWrnyq7ZjIpr0kgAIc35+y99o01
zy7WMeW6iUP4B/6NqyrRX1Ix0Q8ru8KrAOfB6omTQeKKbqSH1q56KvzJh1hQ3hO4FhsnBwFtRNQC
7IqwQAJd2GMP5R6fNUT0ysEhdGWmgHLSfT2AcC+eHMwwQfwwwNPkkIB7JScRwUisMZKe9KOm0dDl
soBx9CnIpVpwdhn69jOJBIgjV6gIqvrLQPbIxHEMY08SQ+psZ7HU5HusZ6QsDVjUdoJQlrrfxVNS
iBGHrQGachXyLxPXoMWOn66wvwWcZPrCde5SVy5Ua1vm/Uyol13OvUl3Y5zd/KNthBmI/HCScf6J
wKrK4LjpZ8z3QyMs44uLQhNpiq1bsvxhwwqiewTZNulZKGQeLDa1kQylaj20yhfGNtIDqX33OztW
oE1E25Z4bmWiW+YG6Q1/JkAq8gf00OvWhaNsX88ycLAv1g6OK0a2GTt63x+1smpdkvO0rO1puqLq
yix7XjGJ5rGzN7kFWqdG7haUVWce94xBNu4aesazUFaNhabytc5ZV5EdMA5NiJpIB5xAdwNO7bmV
R0i0pWuOPVlyCV5JdlE5GS62HXZu+ZSoNI4KzkEq7qxzgTU3NXdOyQ18iowxpEbQdJYTl6c0AZ55
NejwML8m5EKArmeegiTzEEwjWDIzyisMobFW6/ZD2NtB/Tmw0ddxbilQTWOUbl0LEGaDzZbWpF/r
U7SOgetSFaqtLotQDyF0aMaFlWlhrRV6plN5qSK+vG2BZShjZNYuOTr7gDTVgXNPnWr6VcADGOJN
4woFsDvO9aF0Tin8UIKbdSeLRLIH506MHAf9CdLXGnKQ5XCcSAGKorqHiUcEwZac03H4ArSMpPdd
07eSTLLCsiAkepUyW9HR0oOQVa/qptfI7u5Ny5wehV9K2/KKoBLBcvKNhhnjZ0Dy90MRFnwHK0Oz
jFG/A+uk19Bgg97NeRWZYco2vSeMTXGrWRnDmaciVFdxPZ2LAEoeg8pQMQ0fEcmiZSbIWebjFyYl
3U93oJAk0j9LzU63xVXbY6MblTbld7j3y0Un1lFsrjcwk5uuOwcit/SvAf4IROAaYemdl6QzHNFV
66Raj3m/KEZUGnbeuAn+2FJqwty6ARnqpWeadVEBFTWHue2AS9AcRWqgN37qE+igipIMbaR87OWy
pPOTgmZHmM+P1RyL9ltZulDXVgW4pfqzG2WCQmE+pyi0PR0tsoMpYggWzG4a27lbEd1eT3W8yrAu
SsNrwLSaUEDytBofwViklH2nOtHB81up0DigybaeO0lZCZgY0TNV6CMPLEAtc9rt5zgwP0seG7FK
bO1ynOsVQVnUcguxYFdXohrM5BshcFXxua4zXUN4y5an+zInPSpp1odhwYuNjlIkv0V92AHvFVNu
FJ4d27giPAGfyX62EvboMYgtBOZPBesptg9aSpBrtgXE2iFfmS2RmtwJosYJLKvTWYRSyUF2IR3x
Wo8ObRZmlFBaGl3mXTqRHdRu2WNa6GsDkm75LARZ0cCLDXseKDnEosZcXXAYKp8nmVvuU2EAkuNn
LnvOCNuWkJZYeoMgyOW7ngVMLxShOj19yQKjRFhRzEmNhaLuUUUgPuH757k0wqTNh86ikR8qoH7D
l5SoleoL/nHXAJWD9IcwwjROEaFYTYb9bqM7xQjShOUojoHmTE6Qk1lgBLOF9cWBtQZdQZBeQ8GG
VnDxbRIsEyjKa6d59qEPku9UtBXTHGr+CAZ5lmex9iw7xcGE+PbZbzG0gFMMX7p5EXVABOyZL3Mo
FQh7esBb+SebzigtUT0g35KoRH8YXwiDjOwnze1KhIsxA1PbD1qezwEmiC4jyzLy4fuaGxy+SvfX
qZNBYbR8ocRnTfPr7sMcOgBCVo0yEa+SKdEkLs3mIcPea8K1Ep/mcQB04FlTpNH00/3WSJ8bVlnJ
Y3SV5iD4r1PYUmU1AbdoiBBeDyqTQDDcHnqD42a96tEsKhhqAAlZ7h85nbWI+K2hDpxbtyUjG0ND
OYTJJ5AzaJhWtYgNAsRBnQ100OHIhZtcZq1+3ykTzycCU9ZlcnB8aZhHcyT1/UXT2vF7NmRz9YmG
sJOdMn9QSI9GQsDC737W6fXdGCMgEmuNjmFG75ooBxFsA3ZqwyPgXHWnWp2AUnLe+g/lVCp5p8gX
YjVXJDN+6zTdhttX++TaUhitEHhfZ7kNyHA/z4KtyqYte5N+jhEg9nkoiqZmLQsV0JMrn0RBKqWl
Kyvnwely0lZA/gXtcJDYt0g0JYp6Km6iqRpBqcgG9+oVLrYy/jKKqK1YuHTwm9fS0HGRrGyBX4ZW
TDGUFCqnsuquKsH/NBbbftTwuyQFaA5k2Gk4VtXnccCfk1zhIOqE9/t978UJgl2v63JoUoag6uBS
Jni7651RJiucu/Ohrz6SXjmLpS3NCvyeGf2iSPDLdZaf49Xu2lfI3OnS0u5p0nVLAtzKHN91vF+c
PZW5bNIVFReDxUyYl3534kj0dGYBW5JyecMJdmlp3uLZuS4i7eAnI40w8U65YKkAvT66/7yodNlB
6ArzpVQXZzCd1mueW8Z80FQVEbprHtspeKlca6uHekGvIb+fwhY1lE+uCtmkQVz903fIbb/+CZaz
8atnW8yc+cmknA+WiPfJKPelg3AkCmg0xNBUfj9gfnmRPy9GhYqztmHQmn17sQnMTt675rzYS/a2
3z4XhX34v7vE8ppf3U86pXMyNdZ8sJsQJF1LEG7yzl38Muy5C1MXmGPZBOg/rbmvL4FpFSOJxsFy
ME9lR37KPHlFgxHBuvrn92IKNubUCjmnX44OyL4acRvjfIhDHXUHtiy2yb+/xK+j3qC6Q9ED0jGG
48v2NOHlBBvKeqnz0UjAWtXfVeVdihrSmc49Ka6/v9zfDPjleiZ1TwY8ZYeLUosWyiyfdJxXrHzb
gRyUmHL1pH/su4kOR7MuCzysBu6pbzEqt99f/JeCgP3m2kvx9PV7a2YQHRmr8KFpP4/pJ1RDJBm/
M/x+HRtvr3ExwjO3ZbtQ8DzBseTTNz99GatzZr/8/k7eu8rFICcxMHZVzJ1YfYG9c5vlOmGh+qor
snde2K9f7Nv7uSiiDIiHANRwP2ZkkOdOL+uflfyYAZcLUG5UVJqZCC9upSc0OAf1OR9cG3q0Os7y
bI0fnABgsfGxxHP933ly/7rcxf0YlhuYUE7nQ8bC23fXkPZXDpEvyX/nu1LCBr6xiE8ui2vAnDX2
iO0yzo0PRgNal0qsB4syppnfkjeUvreW/O2X/OqKFxN5m1R9iICOySIG8AleMaoPbvF5oodtVEcx
v1c+XEbyq1L38uK4MTYAkj6EKS+rzqTsFLZYFKLZAAPMGxSOs5ncZ3qF9ic5UFb+/Zu7/HqR8UjH
Ys1VuMWYEy/eHMk5pW1NxXCYByhjc+vYz8MYAPQtCWf+/aWWf+r1rf28lM2yCBZV6UK/WJVpeQwD
8SVcqniM3S82J7Fprr5a4mXWrlX3o43Vn/0x9Fhopm7//Ldft0HE5Xd2ecmLrVTiLLXCbqRpiNOS
U90Qt9pqdK3xOa4748HgADjvY1EgFZ8A6pKLa4jB3hsjznfyZxsiS3zEscKq32sv/O1zdzhx6VSF
FDret7PmxIlA5qQGbxSHvXNObBzp2tRK8jbAHPX7B//OtcyLB0+DogangnFJghrgqL8mRxB3b/HO
+/1lFVqeNswNiw4bKb6Uo9/eE2byOQ3NEJWz1FcTXKlytiE9T6scgxWq7bWNQqfG24Xrx+NQ9M5C
9Hcve/l0pG0L+B7G5W2m2ZJjZeqHVi+w4uats3EJKHvnYf7tmHp9mYsxFepxOvql1h8CQjt7NrCp
hpABaQaQrLSmSyzU0Yk5XtgD0zvRN2pX+Sffqj/+/q1erlY/nzZDR2eO58FfbmNKxy7ggwdcBFzF
Cnppv3PLCd8kiaSbzB387e+v97eP1+SCmDYcNtcXbzdmjJq+Ae0+leJr1/dIjBrU67+/yOX0x02x
XZIWswQaQRSIb4fQyMGNE6/WHcyc1AoSbFtZwsrY9+QSSeO9ton8my+DyUiwZ3aXw4l9cU9mUNmq
IfbvUIUk5Nx2FI3i3AvVhDN/DEvXYutkI0s1KcgOpn2ag5oo4lXmANUaVx3DUL+FDB0S+0RzS4h4
G48OzrR9HPTU+0F0jnmsrtKQIgSHWEJFiKSY8mw+Z37f6Dszz8ebBps3kYC9PmezQSJOEZXiAGSd
EoHXZYZK4C1GwfBRkqZBr9CH1DVEHjXHMRrddVmSW42W38gJhGtcVJH6ubZph0ZMXUVzmyunjf13
PgJ52ZmxhTJor5vW0gFi9rp4cIbjNKlbm3h+ExO+fiydlSYg1lC3BCSiIcVK0aZM2fBlTOR9EBmH
uiUwtsK9VaGoYQpZtaSWi6T9gLSZTkgTXsuo9GSLI23qPtVhTMG/uJEhYSwstt+S2vgUhFR/g6UA
AFaxy9P+nQnkZ0fy7QrFrGGYHKIc2vPysmOJiL3sFXiSQ0pJbjX31lK8qVDEA4ho7RHDfVZsZEaB
o3DMPUlMXkhjYow19HdkU//TT4EfBo+Qi1RACP3yU8hSEQnI7iFhFJVaw8o6aboVkDLbXEu38Kxg
3v3+gn9/+8rh42ZDACTp4qWavTWrKOb2yxJ5ONXz66LmMEkMBig6sXJVfZgba0vN72YYcXOnWF0L
uUuh8r/zk/w61/BZujoprexLFrXv22lg8nsztmo9PHC2fSor4ti16FuHMC3VKdgMt9Ik1jK8CW7M
DIFNaVQrGyxHlarP7/wgv47z5QexFZgmoRvmomh+fbiRtHnKsbd4JDFVfDvYwyjYRhQEIXHcosSM
wdsTv539mF3t4ee1/9KG/7V7uQB5Xfzxf/4XxD3/VrX+/6C6B4mIK3Ve5r+X+DxSx63/xxnRzvfX
Ip//8zf/VPoIw/4DSJcQ0LocB0Kk8Z9CHz7fP3QD4ToDmE74Ty0PJ8M2RAPk/CHZXNPHNNh2ISdZ
jg//qfNx/zCZG1F5OCw8HC+E/U90PlyVgfGvqQS5CGOG479FL4Uviqb824EzQn4127JKT0GbDUew
39YuZueV25F2n1uLcnTqn22nxEpXwTzyaTUunY6D6BlRZnU7x5+tpl+XMARuhlBzvWEov89BM9AO
VfnJkahq6+4o8eWPnbu1kzg7aaCxsIUat35qn0t7CNhNhg/kmo+A7BuBZrqdTvpwP/elupn8+MsQ
fiQqzAUFX251K82OBN8lq6bvh1XnBsZGK/Kj6g4sN3wABYSLyEcnS+RPvfJ1saaNAHkQEWi/iD9h
Jk4C20g6K28aVHFsAmoNtK44paF2KvpxhuEgHtq5W0d6mt5rndJWXYgHyzIrQBe5j5YGFsnQodts
OzLMtMm51X1yx2cgqRRiow9dNP8QpePsaPSdRhOg/ki6wrFM8O4kPJmVVS3Km/6ZFPPPGk8StgDi
9PQ2qTM03WaMft2cWppb4rMzadUm37XJ1xIKI5+/f2dN5k0AVJXg5Tza8rjWY993nujDc9XoKfLL
EHUnCSG+EQFVlHDYWCW9ceYUWrmCrim0px00duqdjn2i81jB20gqWuD9k0YvbKFCr33deq4aME2t
4z9SOh3hNb28+mj+5uRj/90A5GNDpKGzsWFzs8xsryp2hfCTuXfK8qTR8t52yVztyx63TjSD6IaJ
Nh8nTgCaXpJ3IVPSyJzqg4bvcScjl2jdadgbYC2TKkKvU1fFpjGRToo5wG/dB19FOzzm3UA6JFhp
IEm+F/YzNlhHv+u7/EdUgsMtYyfZNODRVmWWrdsg0ldzUYfP2g0gAm+Oe/E4iXY6GFkI4cbRvCDH
/kD7c0qhmqXw7oNGv9M19ZQOOoEEI/qFMC5Lz50zA1AQuR+yizdd6siPYW4bsHZnj51PvHGMghiv
uYLUqCrsoLNiZ9LGwGIocO8Ym/N+CsmLAY42eLb2yWKgNgR+rCqEWWu3SzOUXF1yN/+0YKHNTtsY
qg0F5Vxxz8qXz51mW6fKx/HWslpuaof+sV15mWstNkW1T230yFQn9L0LjIP4ee1W6uhftc5YxwTG
eAq09TSzeWIBAlgCl51t1EAxw0SzjklbJ9gz+kp7LEGiofIb6kWQc2pzB7+LgAF/YadrgJ4he3yo
I/1+BpV6N7sduocx22dxXp4SS3XbCfT6So4DSRsscY9BGkXrXCDVtcNsIq6Tok1R/Jgb39jXnTng
ik3VWigw7qKabmXa14fOtLZhM35fIvquiDg70cRDL5NLOuAiwJHus+cMl1+qQnwvqNJsm6G/Krum
gbwyLR2m6CGusWy4ElW1m9sjgHjqo0BY0nLtjvRwg3mKDnVqffIlIXJIYYjAmB/0mtFDuZ7SZa3t
HRePmmLJP4waP6Rewprt03hYByR9c3n/C7bB1dgN6Udj6DDuQogbQuzmAOc0j1RynP2F16hlxBJF
s+7iLDsL0q08bZqMD/iC5aZHobNJ0Unzt4+BYuypsT3HrhzXQClxCJGZ2JPD+ShLqLO0sB0vqB7o
jmbXQ2JaOzHSfu+asbjTa83HtWrfqKB2Nr0wym2J0mcj3Y7gjBE1I60ACNojuhDbjQEfO/42F85Z
00imHOZqM8eGsUlz/2kCpnXmOJB4Fi1eYmVB4zozU5Flt5kXgg4/JOw/VU3CCX7I8RyYVKqCyOwx
HFX5A91C8F25H539dMRlmuqj57emcRR2loEHi7aE1jqbtiGlHdFSsAGOpx2F43yyUXNsIEVE0F6G
aqPowuG2BPE3ysJraxvadiLNs1viKUhRgQRBoGOh5cN3YPKxUVfblh9+b4l23k2165wHyzzWlYnj
Yzbas+BLRQhgx5t5jv1tV9votrrCX9W+Y94zpuQ21apyQaTou4DEodEhsr7znU8tbkPiaEZjk+Wq
XlpX1sFU2T4uKwEkmF/ccN4WA1SJboKuREokYikzA9Mqn3IyCs50bAEXkBFG/xy4rMrjk155QKzW
P2H7VuJspZ3XBx731yppRvjDur3vE4oXgPh9L9XQbRBfgEy/C9NNAp+akALg2X0XrXsfUZxD7tG+
t6yWm7VoVTZxsguzdu+I5GzmmC7acPwB3w7WCXkpQDdJmWyFV5etIG+gHQhkqTZutqxoiR0eeh9A
Jfh84XVG0G9jUR7ThDav1vJqItdxkPuSxVO73WeCoa+SGQzzOPAUHF0brg3r3s4dvJjmM6qc9MqH
nrQ1u+BLEylI2U1+JveiY38gPwMkbq/lPU3V5Oxr1daWAR9y0xzKvodAZMmFJPBYxs8VlOmVjyjm
zp41PJ9TCxx+RgyA/A1cpz6dSH/YqoL2st1knyAONwcAz3fImuTJyQlPY3Gu5+Y5Nc3bjCh2bxZN
iotrYCsQTk+pAcQfxNYV0TOYtjT2IZ1TP7pRQiJCNuXrfmYLHplyXjd1fOWDW/ZNedPHI9mrzvAR
n36FT1+JWadDnaHON4D+Gka/iQOXg36C97aKZ+bGkCViNkZGBtI50RPfNU1Ws8Nd0a4CLQAvw6vm
A6SWqm2EP9en8CcuE4VZT/fe4+zkwwVxH1AruNjYbH0bJmLDjI0BTH8hnyOA+YQH1o+y7ITOrl1H
BeqkSiq4LUQiKxftyuAiGE46zAd1IWmXzgJnLa6yBk2mR1I7gp0kULizQ9ii9dSvawlpwWgAJbTn
pBgPVN1AHhYaK0TH9tHGpiKD5Aqhyf0QDfqpCxeLeBxCNIv9G2ijQMjGVWnZ6zIR7VZrut1g0iJt
ecfkUaJRJI/d3ARRSwxbTuxVYfeMTwSV6JmMNe/uhQ0M9h62s/wcAxQ945kFcT7iDcfuYrOV1DLi
miR2Uqa4Fyft1LFVEk6PpW1qmzjB2rFXuVl/VA5GZ7qjWzRuCGeIYfJD1cI3B4Y9y2hNPsZwhUyF
RKc6P9glPKAkmT30JcXaaYsbP4aoV+Y1mg1qVRstwg6YJ4C0/eu8GfYyNwaMzcnWqIpzA1gdVhdW
OiMy5qPbU2sRAMVXKOW70xxXhNII9nmJ3xZrPW1A+AG03jXkk3mj3kanzsRN6HbgE9M48I8BwnX2
sp128ruxgzrnGGtLoIssoJ/vYKIuhEmtWLc28pGsqLBlcubfj51xQpYI1LJWbDNBfnsojYAXTavC
GNjh1vJ6YDZYEe9lXjU2uxdrmZJUX9Seitx7AGHT3jBu3cog5KxtDKYs86G0iKSteghAgqUuZN8j
/K0Cnltl01U5GU8+TGodI7cuv+ducpd2MJyEetCn6gppjr5uqCMmrZWsJ7NGNKmpfe7wzpU+dLuy
jjbgdPHJdO2pcgNi06Pcs3J4XmWf9iiZ1FnFBHAlmTqhwL0a+865sZDdVkLc6rn2TZvNKxUzZ0m1
dKZA/UcghlFxCoPMCtc8JH1wKEN2enNgPOS+Bf9D+Xw+gqCiJCDmLvW/0eAfQGng+fNFfqZIj/wp
oZd2p0WfJfTLTR/a38SADyiM1yKZz6WlVzjEmo/tUBz0LBGrzmEFjfPRC4IOhxw2oEGRGxZEvbeU
l6EJ5I9tko/HwOnHI8LnYzJqi0FrdlHjRu7ZtA5DUFDbqsoMyVhzdvMMe2dWAs2ajsT4UZLrFvQo
u+Zwdjk1jWj0zDFfR727ymXf7HK0tl0P/Mvxw/wsc232mvjJNiYOPVlkrSpwFJzKrk1BHSpbuTbg
06nMN2IpfwUUL0+UuNckmqH1xnUKMYZD55MwJrIqN7CCMYCF4MaQx7KkTsdCE4u9jDnEFu3Oh1sb
xEG5VrFZbwAbYrIcDDCwpXuUzRjzTOTOYHdA6sIqKjBJ6T1PoagSn80qNT4VfoNcmG81XTCVZdpX
QmfPjLeoEsyijTrktfHBN3CLoXbqaz/aJGX2WYvkxhIuCvnOoU9Q5ZvBsj8lAYQbo4J8OWhfB6Ja
0iL5Adio8aQ+f9djeXI7D0IIpBC0qexhqQySxDok/B+gPpiBCf/8/SnKWE7pb07xDgoB5lZw4Jyg
cBa9PUTNulWntVX1J0LNH9DU2hWenXHWV1aZnuu6+5T0kjp1xVTWBA8hu0JkXduxJ0QwXzYByBcn
4SReNmXY4daSqL0IEVwxcjwKSpaTf14yuoq+1gDSf7SXbq83FIP/QmHp/xPQgVgEB/++nnT1v/6D
Y9IbWvzPv/GXY8xRf9hUWRU1GkShmFQo8P3lGBOCetEiqtDRiTjU+CmH/lVJksYfFMDpr9vEnOIO
Mqn+/FVIEuYflqSbCuhJFxLr0D+qI1lv64/L0KOQtXjGINkj7XGWMtOrU3wtexHleVhdFVkpN8Fg
0iZI2/usG9v7ZIFp1DbcJpMwODua/vyF0Oq/fiehc8DPCbT1QHNoSq7jfo6+MpsTGajc7mZOpX50
JRp4ncS5DyTePwVpsUlap3MhLkXGFQKa8NQaqLyHrIZkZeXDbWZaOGVtNjlpr0Oz5mp+Wddg2iv2
UV1ynSaN+Z0m2aHPp5IYreao8uqkQ5yFdznZ4Y7OGPpOd25uVK+X2wIrxDpa/hh24/2rl/03dZA/
u8r/+oR5grw4aWIdM+lUSPCab58ghxuQ+agIz5GK5s6b0qK6ybU69LpwdPatAXmw8jF5DhKZLkd0
GLXsKq7ZszgAV2KCsOooTI5KBVazdb4ZfgjNAKCfPxkABs2sPyYmUIUldqxU0eS5Oge6aPljZHYF
7Mc4P01mTzGIote6W7KXEDvSg0Wp39YFRBsKfEveVE7JCcCzU2+yrALfY4HwM5Cbo301xF3Pnpgy
BNQH1vPq1FZxeUYPjwW6afcde6kzy8V0O4VyvNUhUnv+aJDloQ3reCo4BsokuQvaadyhY+yPoSzz
K8nf30SDewo6Q7/SzBEkVbdw5pbfRaUcQK3u+sx31m2lOB6nJhs6drdfB+hTtpvCoST/bFMbM6h3
zWELmcbWja1n2znW5lNO5t426OfTz4yon78MnTjUKOdvChM1eNvbzS7i4Z+aOW6hX0bTpz4IDnH1
pPml8910unVRjyw9oc8+1hjEjzltbinbtbBNBjoU/YStl0Cg9ag4P/1+5Pz66dHWMiwH9+dSFv5l
4ND+sloxpOIs59LQ13Xmg0/lvPPQqza+aWdiYIgKpR9nuNFJK3z9ixwBU6RB1h1dRYWjy3pYpTIQ
t31s7H7+yXRFhQubOOYgzFkD9J4QpLQ3XqgBoYDWUwBwlAqzegUeqjoBEY9i9b0vS3Ifa2E8tvON
HvXoXFGpPklV9wfpQwzp2XU/xRVkoKGyCLhuN4NRwBSLjkJUrrMqMaydIqv8OixLHTUM/gnY+4WH
uoTa8wQ2wXcycRb2h98/RHvpub/++uirQoRB00dDHmmfupi/EpmaRimt8q+vT/jKus/JUPAqnw3t
nOrlFeYaSgnsPa5IYYrGXSv9eTtENmUjjf5mFIHOYuMrOMDw3+wvY0P4Fqd/PF9zfgPbjzdk2Fd2
Leo7yxgKmoqST3Vyws8uAZ8Ho1fGU2KR404GJgDonLDXIWutx9rUPyIKTpkE3GgTmpp7O5B8tcQV
+ssvdQ5ZgroF/1juwCzHMdZGSfZ1RoW0HkR8T/yffioMwOApLp1bPXGaVV+p8XYc5/pgTMRFSzso
nzvca7iHImOf5Go90Ln4UMNq66wo+qJhCPZmK8jOhm3uwUH2V6lWTActbr8HyzzjLvPMz98VTk9x
LZgOaJTf0VX9lIC8ek8Ut93F3ixh99B+l+7FLCmw/pjaaIiTL+rqNNXTizm02Q/bBimgNck30Img
0/AXPWitIuI7aG0AdW655e2Xz6nAyBH70URl0Cme21o7GNXa6K3+hsKNepjnQXgt+Y5by1wU2Wy0
1lUL680mtLN1zAdLyOJgKfJDpP9SBWRt+lE1XUvCMI9hQFBKKfaKVPVrRfL3zc9fKMHEZ1cXe7u3
+U8cmve/H7vmW+kXdkCC8hYHJ94hVhF+83blIKfSH1OudYrSb3lHWVIFOlvthk0nORBqXWPp3Q4y
tB6GoudMRF9+O5hsBUVBehuzh3yyivA5XPiefIGAxtOuvEpnQz4rm3JR/q11nXGvNWlxFeHRwqRG
HtyV0w3mYTbUTOnRKrdubzVHQXDVbcGYo6CdqK+T+2IHVfrFUlrsaU0U7LBOFatIdwfganw0Mi+m
LxlHj7EKKLuUytjU9dAfJQEQd6j6l4KaNX4xsvlJavY7M6f5dtf888EhAFIYRXXOSQQrXDy4udAo
pk3tSZgFvB7fYDJsxjT3grQVX6a0clCza5pXVGP4QKQDba4IJb+QJBFOhvTXtlkEu2qs23vki88D
HGlPyrq6ngB4eYM9uE9ZBMXaoSaJ7kKBLEplsTcrHGPOmJSrxJHzY1ZN4TbUkuBcs2RuLAC623Qk
nrEKONO7eTue3YzUkbGOz9Qi5TPH1FXYBv0TZaxpcW1I0BETWGaSwL78fmwZSwP7zfcmaQS4Dp8a
Kwtdwot5McvNnOyvoTopJ0+2ZesM92QGnYsC/4oxpAWe6dTwjIGqVDVmmedSK1onc+d/BbFj6sm3
elyA1bh/blUQlszzhIWVKn1SRrNzarnQAM2kOE7sRpYYiljf/v4OzL+5A9ZGwbTuItlxL33AuMxS
NiJldnJ09n1Za29A7Vf3bWZQXiBuUjPj6j612iMiH6LMXecxmYfpkxO4gZd2kswOxXCu43G+o+RO
/42W1GczsMnLbWu8aHmanm3HpgZQEWHQ5XChZHVtRMH6X5nCP3/HlsVZZ6K0N6HAJCwST9a6dv3n
htJunkSz2EwnkqKnJGx3ie3L69BOgYxkGef/qjSvg7Z7+v3jkYsw4PULtjgDLFp2RKrsQDkOvP0G
Kj9QTmAa4zEfBrEfoeDdyYl4itRIydpTLtC7oqefpqy1tSQmN52kuxU09YFiLQxPausf6iSq110R
t4/0RnOv0Cz4AEOT3SSwoBeL1jfDUA8kCU2f8YmxOctC/WMepTZJwymZppYcKFXynWFG+jjbSMO5
UnYYydS4IzRo1xn2WbgB5XBYgrfLn4xQ5+056j1tv/FWaMUwMU0Tf4LJUDd4NJeeFk2ZKfjYpjoq
TcTjjqU1uJ5MLxs0674MSeNxJoBTVOcSpDUEFAi7Lq7nuf5h4BpYDTocRSKN6t3P5M2UqFncxwkr
jLaG21FieJDqW4Y1ltp7+DWe6BCvOm166uFtvDPwEQJcvFl0aTZHO2W4bGjor759s5o+8ZYQsx6J
OBJ3ZfR50OX8guX/RjZdtKuXQNogGjVQ8dCEkgqTahIQDk5dD7TP7BjlQTFdreD7XCnqGzZSJna6
vx9/Ag3bsma/HoKL7kCIRdTLJ6ajlXj7gzYRcayFVvZAj8DdkUoS4/Qb1Io99a0xCYBTV13x4ETl
torEvrZpPMw5sSU0U5L0ujfUMZwg/Itoi6DSI0f6KkYAI4FBxXP7UJOBQ1t/aIwTf/XcGuI6HLtr
HHT0ObpPtPeebkLRQAivbohxOoQGBKXBuUI95XXQ4up5pUCpvgxltykSdZ0aCSixgEgY5yOZwWy1
ot0M1Qgn2w4ltNH657wSV6K6sVhOak0ek3bYlra2jdpig7vvGNpPMkFTbDJniCUasGLkZzxsPo0J
9DonsdWsZq+W9k3a57tELkEaARWk7278Ejsv2fQkI8/2qZmfUv9glTDcNtW4Hh/sZB1/RUCcAVHN
rn0wsn11A8Cdm4XOFumPtfVjgOQfslEPCRBilQmbu1q7Gc0PmrsjcqJ2v+jag0+Nv3NOcsG9ZgCz
ofUBDPZSc9+odVySh7FzIBr72HztwN1Kp/Ua+gQTEba8rJBD1Whsx1l77qvkoEN00v83Veex5DjS
NNsnghm02JJQ1CwtNrCW0BoJ9fT/AWfuN3Y3tCp2NVkFAonICHc/OUoDnXfoT4k6heUqP5koEJq0
AB6jPaN+fh0N7aIsZdCQ4kZvNc6tMF2EN2VIY7nlke6bBbLVP/WE66przz5VPxDM8aqn5KAx1Fib
nJ0dLtu+95vx1CcDSJvvWJLuiVr5FqHNkXaBNB44mXiKS/ArGT52iyWdyfyLzHRhnENDYy6Va3tD
1ksqSvUqUvgkebqLsJM2OGSM+tMhmHQ+FPq8i5Vvbm+kuUEgVklVByMVMz6L7333nquoBR00hzqu
UMYgdjp9xnBv7fVWMOHXRXRO7lEcv8d4HuKN9DTl099C0OlwzJ9pjG4XB7cElLiwh73qzdg7oSVZ
vBtwqy6iKBCnZeF0iU/Rex9/2CUhW8Zx1t+M5ka2AWWE+qbHe03/UUqJm2oMdpbfAsB8aVoYn/GX
ZYYHexR6x6eooKkRj6+1e4fIbSg4Gvt7/XXovvL5LXPCJv7uzfs4vI6aa79PceH3A3emp1QiuTA9
DgONAMCiR8kBUpRcVfhe7Zu+srOISndyoIxZp7aAzeIcVuan6dHiYBZsc6Iv86uOcdvdC+WL+0VH
PuL3mENZJ7XAB41JGLYDeKWjbqqTnW4s2+8SlYM7WMk+ldKDVlSsFbGbwqNpctKW05ImKy52ufHk
jgTlob9LqRo007ucR1dL5Hv7j6oNwZzLYW4w2oaa9NiKReQbkPUaMwhmqsCwJOVPFO5YwZIRmcth
WNQ6QDDl0dPyesLyhtRTNwmEpLtGIQ4US3v6OEGOPmWgkJzk+aBx+ucR7arsiXDaY8W8Q1eMfWZW
3szoy2zpLDniIBWyZ8EAk2KJGXB2sjK06cqFauPQZ83VrpS7GZmHluCIpBvPPTapMZZ9fdBf4hkI
c6kH26Yd825QoPbYLu1YguoNIdBENrROZ+zughiZufVgXhfSrUyeOvAqDa6rY52EtNAhP6/tIesD
OsddfCYAJE6OKlfFek6c74mMtmIh1+hXqihHc8Cg3DWkGBaBQS71qOtbD+8yQ5VLwPTtOyqcpRwt
D/gv8ZQbTp2/67207NHtlSj6qowySBVC57Rp6S+onf4gFZZeKWMVn2WmmMCbqG1J5Z2YT2UqA3HM
GXKSpBHgK879tYEfE81+V1CvTFJBXuGoCNdYu595vRR3JkXTi4OpAup6ds4SxkSYdKOD4qC3IDbh
qMmd/tzkZEP2kXyAZUFAUwU5j5B4ObTWhB6mk74Vli6YyDsHvASBMsrtZ2m3s99HDMm72gG90mHw
0aTxi1aUQs/uhoBP+PrSN/vUloKkNQJ1dLrPgVr5ACDWAQXe9Z+yORq05K3yIpeV+l6gF378WGOP
FsDlzKZs4H+R/SJvsji6LAP23tGaucEsp0xNho+JscW5rKk1rWx612azfKrndsQgUjiMj/XxU6eq
nvrJfJvtFTrOpCu7Ipenz8mZbbgroj7Q07vOsjI/933s4zbttmin2UfkjDJujP990DLwV3OZXR7P
k6GBvkKO44QTq1etwF4M6qF+DmRCcPRRb45ZnEHNkwxC6P73Sh3Bgq2qcsT6/DsCHe8BrCeTEBnU
bsss8Mw4/1Gr87/v+fiPj4fHc/99+/i1/ntuMW1CbLnAB72uwfYwuN8bpdnsYymSVk8r7OoYG9sm
oyzZb0x1DunY6rTtNlkhi9n+Kf3fQ4I3H9rl9n01bPsTYLuMQ4SAhWlrFR3EQmLWpF1NqQpagfNO
bOzOCG6kBrn6CdHWvkym44iKcjYhhJIRMCizT43N7iP2MPu7eTd7Y5N5Zse1H0PvUjVurMSqVi1z
OPBXteYzGjzIlXqQIAvK1ETKZbKsQEjKtYyoQISxs0UgFpXh83em0ogYdFBCha8qsm+0uq8ny2vd
aoep5COoFIJVGhZO57mv12PdJwH5DYE2smA4qisvXVD3+bHWtx5tB1hQDfuWWoC5H8sVTGevlQmH
RPRpNgTtpPlF7Tap3amwk/PC5G0kKrzOTBbB3gerFFhSRsJI4cb036tsvSDsCCXbxHEJ3DoxATjm
zAeJZsjFbq2QI+l5UGZKIEV6QJ6Gt6ACyw9xY343xnCC8uw7gsz7EUFqll0IXT+QjcR9VXKT1Lw3
enYzZzACCGzmTWgiL7fFEcdxAGiFBV+XtZdx7X60bLu67qMQ3Kciglet9adRvAlrCKjOzyQsBKPN
76ECepAGwhSbe4qsNK6vMwlog1U8PjwxkobKwjeWaihl0nnquWv03G5UokEty1eX1xFaY8lAkFkB
UaCTX5Lyv4yqp8QRfBcDLwRxt8DxOns9cu3fYmoVB1QE4IKXGlCOUvWBLAdJbAQOgSEOE4ep9Is/
qDGOFtdsPutB0hOsEMl+LrSz1al+UsSM8/eJPRxpLh7SojlaLGgGkfOL3VJM2qgmIDYkBmfqTjKc
oCArtZRkbyAhpirPq0w5pLWeqn7VLXpxg7RlgIw6mrXaVnYyyfO4aQKBMIBZugT+ylAld1mQzcpY
DcVRjZPAjEbil2XfGTQgnqzNn5Ni31vyg0Y+4ViuA4lrodBmX56yF4VfcJK5hAbEedjsUCSoc+pL
WX6yFvusSKTiJowqGpYGhYhplRxL/mwBFaay30kqelPqzHNE5Vm6yb1eYSSRuibeuXGrVu3JV+z+
ZGrziYgStyKnqLQALIj7ajd+lTnu4LA+UH8bPbmd4H/SBMkszMOGPd+EOEVhO+vEko8Jht+qo5ER
oM3ziCfh6OUHlHV8pIFM/eK0ciCpy9mZkSGV8nOrpifkqOcxLVyTPEM1dYKa4p4K9aB/520Ummtz
WeMFXQ+psYbyxs7ogJ7phGLZB87usU5764TXcZ59U31qlu44NeS1oqpsxbdjWTs2yC4hRb4TWddF
Tl7YUXzK9XBr6uQNnRvt15sZVcGod1zt9VudABhvlxB07gXbD2ISNbCml7pNQ6FVromatJSkoGNa
FqeoNfSaEl7xl4Fe/sCyaiDlifYZCcUj8sUxfpJklqneOJTbPTYBU1sURwO1TStQNSz50QZ6VA/N
2Rg+kFKAZr72agl2cPX01fLLmHMNVqhUkFIusuM6LhQ9hPDKesjNPliy5Uzr6bXV16BasbDV7+Zc
HaBOP8fr/KvA5YFC8VQ67Z1PaLRKX0TEFFXaoTGig8YIiU/zlHQWskovCqZcuSd5jA4QqC+fo64R
5K+abklcyqhknozOqq5+bnW+qjYhHV9X1UUQ5RIRH3tFRl3A+hs7ki/ZrDDNiHBH90qlCEoKJFi/
I2oHAl8OQB/8zHpiFOARy/GjdaLQWYuTKUUHVe99s+D6r/kcWZuXot/L/rAlYhek6RT6cd4NUfuD
sclX2+nHWiwXEamHJaq4lxwLVB/cXgCh7nsTyZoETgdphtUhWCaDWyo+NU4Q+Ih9b6HDz3xy0Y71
pN2q5Zasxp9pekHNd2e3utP7LVrCOKT2YTa1oF/vrZ6fm0U+dPrkr6nhWvJPuTND4Hl4s2u31kqP
BgLaHSNo65xInJ6Q2ZG16dm04lteiWPZTAfmzGhSxLOBtx9gaKazKQhTlcmDzuTAjxiZRB0GTxSE
+hiSUhfE6N0dBiS23nx3kZ+lKgHOE+gn4JS54s9TDUKMEBwp2ZtyGVSV5Wm1sSc+4tI6M6MphHWi
LS7OnJwHWT6SOnWewUnqDD9of3+MY/JGsMULhk+S1LQm1CcmMteFwkOn32BmeGTK7JV68Elv9edc
p0lP9k7tPDPzvhloBMv5inIKPEXn+OrwTSiaZzZnc/Icac9vPOc3u3tzfkbTU8Y2VDGCLnuN1FNd
BNiiLvKGwjTTs0yknGSVz73S4K4gsxhpMgsyMkP7qA/lZ6FYv4kU+9oYvAShHpMu8YuiRg40nOZW
HLdeQ1Ev+8YZQsvkl0n0C8Esz6jbT3P/0rBygOhBmt7U0l5Zi/04FuxFjLB/0aX+UJuGu0pLoK/D
gcSvZ6uDvAX/DaGdJ9nJq9l/KcgapRGd+4DuSF7ogAx+2ufuCpw8gs9mNMOhLD05Ym+Z9PslSm9D
Ur0v6nilt+5LI/MG1Q66aD3O5VPcj2E5f9Wac1bWGllaERpqHCqoxhPLxJRVhC3FpqW9F6/dyr3d
QLSonqpiK12ychfH9duqk289ZafGSC8zsJPSNoJ8ysMxSi+ZYl9RmF+7db4qbHLSMvVGI6SYdMeE
22dBh6RSQ9o017SKgRky0k3GZ9II782QHG05Ca3nNdrrFbLDCGlgq8m+3EQejd9jJVOwLaTRR07Q
gGUxYatPufRKbNIlkZSwWRHHxlVoQCKfouhVUux3go3uzHieh9m8pW1+1bWMBjIxA2lFwPbwVJbO
hYy2cNWGI0lSrqQgvM3gWUvKvdn2y53sIyG7F+oQttZyJdDsbYnWpzxbz2TqEAZytzL9FQ3AuTCo
4QrtAHrKX1suMBpVdu8LxzxMVvwspuWS2vWZJM7D2p3t0TySDITgXgnlqH1zyuHdjn4VMWr2nm5A
3N+UjXmETE3GJVzFYW/NJ1CUh2mW9/po7JUx576/fGhrRIDmsAnOvuAZfnTJ8lTK0Vuv1M9g2nbz
tlKm8qVkz7jU8hcr5btDVWe0hCRKuWsySHCi/stc4SnE4qAMNTrlPfbPY04KuzwoJzv5W1TTjxQV
yNqIe1/VAZlkgZk0F0XNvKYN5alyx1hAKU1eBONP5GDHHBuk3OhHpbWe0cnwKt07EsarKnSPWTxp
XodBN8OplX2RxU92abv5Ulw7yTn2qfLUZXCFoOdg1TgzrtsVcvUcV8l3lVhHk1J/O8XlLP6GF32A
O+gpyFRFq59m7SCNTA7W+QTK8VTAZLMt80TA3GEGZM6tUVTIRHkFuoS/AMUdm5ZehIpGcN4bYnAV
Li+nVRBDRn6qdmeRqQfmXYV4b1RC1PX4eTL6UETWiQ5yP6VnbgFU6e3EMoOOsZY017G+Olvzh6U5
M8M+jrp6EgsOIHmoEdDuxiL5GPv0U8+1Fyu2AgkPNtOiW2O9FrZxAhp7qW310GvFmRHPZTSsswy/
OnIgiiwA1ImLBGQhbNmVFUjKplcppue0ZCz+mmvVXybNGyxsnxAhuny9CUB4GZcx2YWc6OgjtEuc
MG6NKsL2m6AgQJ151YuQLXwZhm/Y0SWXVC+tFj82P2rTOjbJHDgDW/wPRV9P0QwamQpetYtjIa9H
SW2unTM/CTay7PFIV6RfZ2bQ3ecr3t7ayYJUpmhd6X6k64lp3LvE9TaR5y61MdcVJaCkUucMB3Mo
mCoox/xcQagntjmkh1MVe41baAr1lCz9ZYAsUiNop3a2lLs1TGRQCm4r4qL01Y0swIPSxyf4pJDp
td9jNZwY3TzntCn63NppkbqvU/mO2/lmoeYvCoV1evozArCWZQcdThEK5LDzeyHrB+zwNyZmF5GO
9OGiBmV5GyKq96ayfpJW+w1ezTMjwbuC94yEueeC6f6ohWVxned4Nw75Udpw4Cnd5lIJx2XYOpno
9yfEjNhoSmrtXj+axnway/VZcbIbe/FrESdnXcwHufuB5u88RvrXUi6vhlB/WYMa4kILpzE655Ue
aiNUBdqyYypO02IcM8CVYiRDnkWMP6DRmHsIBFxZz0o1nA6N05wsnAyWitabzGhLagNdWNzWqnNW
cE+QmUvPn0SkP8129bVW0mcq4rsUxR69VVAP2eDR7ppn6q3Za/4KY3ab5WbRdNNkeIQUEy3LXrpQ
A+lZMKgmezdxJbQM1xJ9hVYK+zHxa+2PVP7tdTTtsnwrqNx6Tj1UuH7KPohWhwSGIm6DOep9RRWh
ZUdeJNtBTxGsSAifn1q9/tGSkm9LNWehgzYJuXL6zjV4YoG6qwLCQK08pxObn9y+ykvF5vGKzIt+
pAQ/1/CsSgnjeCaxgx5Sxa3IpMRYRww7kGuUH+R73qy8vERDfybF9iVZVvZkbOo7GiiVJvxSmk1y
gBN+M4xbIsb+pNEV/V9r5dENcQxBv+Lx5OP7R5/k8e3j4dG6+e9b0TeFqxSEuFoVAqn/r93T/q/x
83iN3MG2FI2hJdM1xnhDK6AnRnhnLaVCockkoAbWSFuBhwZ0OkS0cnQzCUP047nHVxUZa/k/P5ji
QNrNaWzTUh8Rr+TLWh1hvto5WQUVOxYbGbPatMchJbe5FfSTZAwKQCQtTlTEOEdl7v59IFcUSMU/
39Mz2Aqr//fvESN6RIlz+HhKd9IG42jDT//3I48nH//539f57yXWfsa83Re9+zgGj+bP4zCV06Lt
CEhnRd4OU20NH1rlpL4sacrx8ZDVcND1jfhLRg7Npywqma8q5T9fFSj8OHQQkuj0f4jtoA3boXp8
JbZDIY1xcygiSs2tw/b4yB5vtVQjbitb/V3oEfnsHXGuhFuS1EmTgWP7eIFK3Y7oP6+1vbRtZL8i
i/58Erd8ZC2UGSKwD932jqth4KXdfurx1eO5VrEt+kskVBMoz06Cf/zvJx5fPZ7LEE8s/7zN4/9m
fWaxdctf+pzDP0x8PJG+HeuhazpfWpDrjUClVgKQxqYPmgWv59Lg2IGYqg7BNJCYjGhw+juwTyph
kjjjuJdwIwMyDfS+9Uqj9DJlDsQkiNeHWTQvr+3i/JSaS6R4ymjv4luXkSpmpm45/kXpddfUnl3Z
5NX0xDEp+lK+XJe/Q8QEcEsTFP2pzISPZ8Q1LDpA+VGBV2yNmbc0xokR2GEtrSelq29MZwPtkDII
xZ7MB1Pd61U9NXJyMmpAHp2MNaYKJG2vaGipKaoX85Dgdq6kOiQYG7h05GXbLSjPr/VpauKwkDgr
ne2mKLvCUk9RNl9zq32lnfLXwFoc1adxRkwguvoF9cBRNHxuovFTzQi7gDxj0J9wDdNln4wEK3M8
irQOGMSfum491xQPcpmFau8cdekLDvSTllDBjr+3w7BGpmeSuM0ZiZqBHh0WPpI93Vy2fcR5wWQL
CuM/vdwFSXaivxZmQKG1llx+cTYwysRyiqks2kUGlE8l3ssUJ0tfsu2Kw8aQ9g2lR44Is2lzd1gB
frXebwV7Vr6yB6hhl+HZgVHrTjGV3GIHrWJx3WeBPgD1oWLWHShNY+03tDIHawniKXFxU0XsrrAB
4ZXL0L+gG5SMw2Kbt0xjNt88a9b8KpdrqOfp66CPtOoLd1nZ2ybKU0agx7ZzJICUg8QhH/V93lfp
TpWH5xhLq1JHnjVvBSSjk5WRlj645jgRq0xeLUDqvlKCnFZa02/aG8PNqIByBq1yK+1XUItyrOMr
bPF2b+z03B3rdr8JJxnZhKb00cvwvjQ6ZsB48uRVsZ8V9ihjhV1ec7xkHgHAZQe6yDu5VHcFppxl
gbwD0lR61ieIQNrgpuXv1Pg0i7/aoO1Vm8IdSmlkuX1e+ST6+qOshg3oGqkQqGKL/cYnVBoSccvW
kyegc1p9as3JRUPkWu1TTTJy7Ey7bXxqrjH75mw/k/24WghWsSwCAN/LInfruDkB3ztYs+m1JTvE
XLiVYYIaujIlTKwN3DXcq6j9IrM+6HkzIlRx+Vmenhs/1prhx6YIt9vdlmJpQfmS19xNuaXEtPTE
+qOl3WQx+yJtO1dAIpG/UtMXj7NXeghSkro5aQGSyQA6dnbSpNNEKOgzd27sEG2jMxeXDISmGFt0
WEFi2JeY6vB/HK3E+snmDSmaFLRx826lwMfsGL4YU4JGRd9ZACCD0sZiraADlATwvEHQPQaGgU07
i2HwBNlvbGiMCy5qbHtFtHpNIhhSXuwEkJ7Mh2VgzFRR/xjIAOpzSnTtFKncoqegWhx/NSMgSujP
By4fm8Jm4o/IzigyQ1uKg8ShT4kwM0f9OrBDEuMvjRddAMsmdEC1pjtqjnNMMnmf23Cvhj5wGLNY
o+EugsZVtLrIYfPMszDPOx3MpCXZly1RBRNnGzKJHFKFxISin0DmLRH5LJycJUHhWFXEz1IRO3Jz
mK9j+S4OpX6MYbApS8YARCZaUPeHuAlTsF1WLsI1HQ4dUCXJEvs4+rsQCVwqMp0zY5dWfKYFZKxO
Wm8roOU6x6+v557FRBmsxdnJF9y6tqsblFGsxxn9oqL4K6LmeWb4aLdDmLCfEFF/HHsKbu2kFghQ
NgRYWRybyrnG1qc2J26tS1xVDXSFd6ME9kXHvWGol6DILbhlGIQsR7BJTUn3gTy6tVUFuiW5Ektl
78CCw7jrSCCQhw3Gq3lt4QTssI/xUpMJ/6ucULtrzk4IUNe4EtGYitZbJhon5Wkw5NdENuh7y8e2
tX2dUSoshKPSD9S6+PqMJ8ViGtE2L72Z45dqIUMBPVhshsWnku5VvjpBHLVeviIlTN9r2fAlB8Re
Ru+bxRPAbaiIdj82KNLbuz53+6bs9yN4YZzfe8Up9qpDuvm4sOZiJuR3N1eKFOKtTMM+LSZGS3aW
Cg1BS/SgnluPeE/OATtYUcOmjHymSd4vpEBU1k2wD23B7mhp9tSy0sOmoW2A/0m1r4DVPGd1aIHq
bAOasED54/TW3lrqvUmYoOjpxmxJGoWCkc0IEqEe5iH6m/SHZHnRSHDY99Y2gDKOItHeDRDiJWY5
nSOdFrNnY2Qo1UusxQeFFUTqls9GpG/zUBGZU3/GdfKtDd2RvPRDldufjGf3dcmKiL043HbEZh7T
rdNQ/Su7nD9MV691wiyNW7o5GKcRsVMDz36WDkolLmn5AjD2kqXLS+KMX2pq/F47dkG18dbFbMSb
LfFhNc6JKj/3konPotyn+rzv2N1pT7lSXHWRUdhQJhFSnifS3sAs2dTKJXbSl0gxbl0Uf9WS9Grj
YxSVeCUi7yxSAvpS4UecCJHhl9biWoOgQRXvDdbQBQECysuX1TdIQpnm9NTWq0sDyMPz78LD9qN2
9thyuhENc6LE3SlLAjs6N/i0Kh3fZ01zV3FOSyYft8OgLodEpl8x8c98+KmaMXZGL9492at2gMkW
CyqEOEHy0JyThZvFmF0cXb+wHG6XvV8mWMKXO32wvcZIJYZ0JgnrZjCIjNMNSScdcnU4tjVNE/NC
r/OtU9Vz5VinqlGOE6ZYkdnXLIlOncw4rIH5LaKgXb/nyDkudXYAenEA4HaQY+52WIk72uETje88
c6gkz5n0PRHIN+MtKIbEjUyqC3Y9giyySv+FGwgQ6WZH+yXsl6W+W8p7SYVeYREF8EmEgNV9msqr
st5LdIkQOUl8X13Y5U52iqynevy76vc2lJK7EH9K9l/sNXc65OdBvGpT0Kuho3LeP1XWuyYhaTos
75gRuWF2ryosSuMg/yn30a3+JAFnbdweybO8d37qP5wP1pSSpJxdcW2uxr49EDvwiiaAIqPlY2PQ
/oJ1lkCEwfaBIa67ROynvyNJcfTPc+5PbKLNrON+Nw333BpXBm05gdq2HV9rSTQuonjlVeTTSzp1
TLXlijWmHp5pFbdHYwYaoZhKT2qzajLJQW7HGxFPQHTILl0sgdkCN4iCGxGPaSH2D3MILJQl7Cp+
Kb2Qz7EQ1u++ll+MMp6vkjW2v9pEUHlFmgXLde7I3FZqeOGmjcWT28lkNNKpneILAX54W+lfDq4u
GRSpZCj6WU5pm3c5STn0liMf9yEwyM33U80M1PVlvhsW/vQR6EGQxXnFqidl784K8kSm50ZSne3Z
I+xSiDPjW74sK6CbWjk70Al2tVyCRt+cS8n/HqTFDNVSYc8SLajUTYLHUmO1KLaa+vJ4Lq/KPozE
2gWKubZnKcFgUrfq8q3mzaFfS06kWXmt6y5/euhqVEd5fTyVK427DFXEZcSgWjbbet8Jub6m6GK5
E0onld7l9fGgJ3lKXwqpkHI2m7g+49NbrjDP16uqKMt1teAvaq3+/XiKqTD72DK9jvWi3VZM9o9P
5vFpsZ9k75pz8RM44rebjUamNnWxgcXhPEjzS7YoSDOZp6U2M5fH/3w8NNmPlBjGpyg3iLlfZMeH
bgOG3ir68+MrQ+rO5lxcW5OQ88crI0LZslZE55ly80fKZONFDC3TwDqBfk3deNFTyuzNvkc0ACT4
EV+Oyoc7koBx1J3VOpG8FPlSA5mmkaVo30DN+bA0UqMyWFLu6JT8dEfiI1EqQ8oUlwjBH3nyQzcX
6auV19WXK0cnE2OK3lA7nIq59BJQZc+y1kWXTieCpVBn7aMsGZBP6R/ULCAj8iLdrXxVT92Fjryp
06lynuRZMUK2D/0Lm6wEo/xa/prs6Jk8aoo4W5HcXh+PUldq52ykZ99ijLnnGleW1DPh6bdvnaUi
Q0LW75GV7RP86teC3s+OqhCPrK4vn4k20bee2ulsiST7kIpvp8vVS9UVI7qYwjyUoiDvZYonL66t
7ISlUFGE+Vu0+O9bgmhcvCYlx6TTobIqaXIZzKdlNfJzLEt3eegx/Etjc1KsLLvW0dS7cz+n3jDJ
qGfS+Y4wX/urEV2qM4b5PScLPW6JayvNyEOR66Z0rd7MgtiQ/jJIucRGq/2uJzgAMlLYbnPzl6E1
JMnFBgF2WVvYfiVJ0irOo9LNRH6TOscI0iGdTobZWm7Rd+nPprmt7PUY8mPif5wmrek7c1a86GLk
Kp9xjudLlVxoMMSXXFahNj/T86/JBiHspaMbf86TLvfqNvk2cewfNKvLp50zTYjRaKLldcHb207G
YF7J7ubMShaN2ttEbMPLNvEGLiCCWSfIKKIdZeq1/jdR1IBWkvXDHMjeqpYS/BO9A/dxZsfhht95
G8EVvdEjn8rpOdZqr1wL9aWmTzxDyHjvMKhdY4ckmsiajPcEbtmBOC0m0XqrBKui2dysK8bceoev
RSjja4zX/6bWdDedZHodmACRnFQ1+y2i45UK847GyLg6izS+gomc9lptxTQECBYy0zk6xc85C0hC
8FR1sQiL/DHjg2fnJ9q3DevkdtXMDagYuSvqOveYmDO4l0N5FdnvejsjeyFPd7NHYGaQmE7IV5Uh
LsjjV11GO5zPo/lbZ7dA5zv52XXcpkBgRZSGuc30bkpp5CrFUYqr9FLNreOtvdy/rCV/hYpAY7AM
PJe10d+wcRgX3LKYYkR/q+N8uIkyImKyqEkEN6vZc1C80WvtpmTf1RZqmc26KpYFAQYKY6FXzE4K
qbzD2rCZ3BGpm6l5dX88yLHSkJdAdtliIwzTupHeCZ8T0Vb1S7xdPatFRAZkLwaGRUzNjLrZbsvk
ggsN42GUNU8xSpe4EcU5e7yzpW5EK1mtv0sHUYU6GbhwWuYVk835qC3xZZpmRLrrsgUO9fW1H5KR
2INKex0MlB+Vg8Fwe9DlqtpJiNL9MnUIWNgsiks2ZE/Tqn7UQFHCNet7b9xmobJgeJfO+ALVnori
4efASJu73cC2mtX8syVL6EO3yHRqUku5GaTjhXbh/7MCqEOET3I1MHuMW7wP8jhtEXCV13V21Y4W
5sN4VSjxyqaj9O3Ne/V46vEw2kpYlLJ8towoP1a6+NW3CdU2A1oqzfRYVayDdE5OGjr+jrAYMn4X
iU1gRJ7FfrSLcQDENdcuExaqEnXOEbOm7RFMW3Hq1hq7TFYNH0Uao1Iqs9+Z0L9GYf74x2dcqlK8
73QzebElc75ohnE34f28PB5YyIkBzTUpHJAbhgnpYPulyO+QCNCcZjYDAdPon2lWBeWS61etSFAS
ZoTT1upSkz6AtIMqcNU9E2KV2EXQ50JnYwMbBgucYxIdnD6smMrCsYLhtlwfD8qk0QYy8J01y79P
zULBUDVRh1PxeVaxdN8G4DF37M3yUiABPfO+potHxmEIGykhOlL4aN9K14iAOU4bTHG9fKMSahGP
Cl2WiC5e1OpoRAt+nm4IMhQ1RjcXF5np/iWeKii927ePr5ieSCgt1fC/pwRWExeTj745CJTzrAv5
LAb93wdJA6Q1JxaRFbq1iJ3Vb/rXmaizY59nbmfZFcmJPChSbweGZD89njJxRvzz/OOrf59TAfHk
5bFQMu6TVQHJnt1EqRntBYXSI1ZnbBlN8/0g1bhbighhWNe6Q9v1t5x0u38eHIelfQt0+e+px09Y
2/M1P/94Xuuq/jDVkNnGqBpfGsz/eWpMT4/vyOVGokM2D+GJRfr8f3Sdx3LjwJZEvwgR8EBt6T0p
bzYIqaVGwZuC//o5YL+YF7OYDUOk1OqWGixU5c086bvfGSiNq88JcrQKHEzzA3c/eylqzfj3WjJ/
RcBXQKuA3BeKYpcC7D6WZsb+jvIyCsMQdHAv5DcKr9xrJUDeRPMnwKUYy6zLft1as7et1ClDHms8
eYNMr6FX0y4NjrU2kbsMtpKPCiDiYz9vqP2y6Q7T/JolCzrWsypMGE2GyGcY4zgmTeifrlOlJyvp
zzI3rJutDH+PXRJkQIfNPIT4FaopeGgs9o6tH3d7TzLNur8m/bQ8lWI833ewiVEZp6S2eBPr4w9R
a4qQlkNoapvcLYdzbMavJAnsTWUHa/b3aCLY3lf9YMNUsu3XbhjUcz81IXOpxiCbmiRr6uW4O0W1
dnP0jtbnwG6/o3h6qEO9eRGTne3sP3QZ1ju3S81rPXo5wndtv+mx/w5zbDr4qi5WdlPmm7HlLIoj
yXoRQfS/T6OVDb/vQm/qosmKjkZp1nUBLMUxQutfYFaP8t/YQM2epoAolcyezZRZHQ1Fo8ZyY7bL
eGpZ4jlI46YGxTYo01xwnEY6YbPzGto95yXdlNsOHx472CzYj1wXs19Hnb3ULDZIZgolkw1DauXT
S9YtTFJ8i97JxZ8GRCKHQ/tv5FjXxKYvC//0tBTFxCa1b5kyt3F3SMuWiiZb8Fe28SMooOKtsJAh
fXh2x2h+mqhgSzki9mFoWgtnaswXc7pBZJye75FtnkjbfLW8NHhIswCHY54Vuwr/zms0xud0VoKC
ovUOUaTHj1gf6UiwOJEzusb74D8xgvZya/z3zURwG0vD33KyqzZyyB3gM3l50ao63fWRGxDvyBg4
63qyIytfXlLc6WslRPQ4wZFfynZCny6Edoao+aR1vnmzNKd/Ketkcf/ZksI/Q7o3923LfrYe8vKt
qXJtS99atdZcxY+bfGK1NTfJiOzq6TobdzdPzKsxnfFgRctKMM/xzKy4VI2fX+4fheHECEdgcYyb
Dr6A2eL+NOt8F3O/24lGDEf8dCaewbY6VmASV1WIJVkXCYSI+bValCVlMB2Bozp+KlRYHf/74BMp
+PfUqOiSA9OFhXX+krIFY88hw970mdEX2zI2rLWekZHJ+wBMQRGZG1/6/fF+VwgLrT9Uqj4V841C
r5rSXGijASI6zHZO4IDJNEBZBQXKp7LJ2Hrza0ZZk1PR7eTZC57usfomrylR943+EmSDcUy0w8hO
bGc6br5tgfG9tR48P0vJbx+4V6UHKzTZYnuH0JZml60LusmQZlzzJWUMvJQAO1cU5jBzs5FOiu4/
D66fBkenztY2UwOgdZ7C46fKcMTVEEJpL+oWud5pRI4uj7D2KopGg3Zn6tnemajjcLwovnSWs7lj
AicjVg+VbkeX5v+8BO5p78Ha2nduAd+vDx5iLQkeLG8Kd7Srpcv7a/cHfvHP5sTeS8vtdA0ayrol
84Mnq26vJ7hNtHy0bk4w6cdK6Oc0t/pzBLLyVPuXnkHsmcPB8O9lyvU6diB4DWP0ndEtgnod6uWw
JYbMvb6gYokgj0Omss/73aQ33ZpASfXE5O7R9xksGT7STjGvj7VAwe5LW54H5f2mskrfmEJlKwD1
2U2z5viFF0SIg9HvhE9lR7VJ9AAbg1SVERUgCJ/1hADSIJKr6kX2TNcoJ1husxjUrPzBnJ2ORg/W
rMx3/+gNpaewfGsWoJUsFUesewWTrsSC8uswCJKzV5ZyUuuFw2F9DGzefS17GU+Z7o9iUgkJIP+e
GnGEQ9yjZk+UE+tm9O5RcO3n1fTMetxjItP/qjyJ3/lzRIu10LF3bgqSdZDWI9/B3eku9YWrxMVq
GKj8V+IXrBY96+vRpcCuazBG3J+x+cm2E9TxOwwmw7tys0jVbCNlR0s50xvur1Ueubm8jh6N8EOv
w+xRyrZ7iltw9vowQTicn1I062MTkg+cBqi4gKJXhQAitarD0G+FHxQsP9iN1z660q+usUMNQer5
zZG8hWJKAkcHuLFc3X+R94dx7PKVsP1xkSgE6PsRMIAHQghN85mCNCmtsPfDsrCQmsxh8N6cIdiH
gyx34/0TKEjQYWRBtiAJptv9o7gq9dsgI16rwncJ23Hncbo6FBXxokKm9tmvo1/s5M8q7cbPKnHl
amoM3nJBxjEFPsLKL/Lu4lFsARaTSDg3Aeh4ZaXV66J8dBtDv6ko5nSqq9P92eAYeN3a0FtaXW+s
oRPBD7G6/GYSGic9Q/67mtp659PhsMRLxY3cCcKTmTT1yfHrZdab3s2xpX8bam9rj6U631+6P8Ah
wSteQtEJ6Ik+1dX0grpMBEmOyUlOhTyE9F3vhrjqz55fZxup6z0iecKdOsni1zYXszQRrEK2tNe6
UOrBzhgU5JkhCDSPoBxDJS+FnQVrRy+duWk4XCmad18sG0XVEL35mSMNxaPr/fZmt4wHWDqUMMtH
J8YbXmbJ37CbvStF/9l3cOlMN29f3JSdYaA6bmy+0xNTMHchx99D3Jb5dmg6mx1yn28LwoH/Pprm
1+T82XBw7PP/+3VFsaRw0tgRN7HejHp6RHHLH0b6KMm0EfUPEzvigF9OJM+naBWWxvRUZO1/PpL/
+9r9s//9usJVzqFwSW7ev2Sav8G/j8YufrS7kTig/EuFMzdv3dQ7WKao7GVdJI+9FbBURFWzaXP7
K6ps53gHwjA1cE6MD596o2Qcjmdp1aZstAuyPrv7klNaGEqhxVo4utzyiUwYBOr6LBwkUNA61sv9
qTc/bWZwAXYHtqxJNKy6gNyE5ATzrrX8lHGNSa7njvkeOk916zv7ag7q0QpaAoTsiv6oDaHergKj
wt52JzHdHwbU7Bppj7LD9JBP0d+7lkhEuPIShdcRATlxxzkG5KRrQAKbf5JeajIDtPLmXEMo+oRA
I7C7xtZTNqhpLf3MOmtZ2wKC6T2sbH57SYuexG/b689l1YKLLfzgq8aaGwTyiZFN8dIY5GrLyAme
aqNm31kwLG39xDkqvcCexbr4JAdJtbTTdK/m6L6mVy1zwg+N3rXDBMpqdX/aV/zUXd0Yl4Ec5hNV
dGf0a7kZiijZUU87bTqjG7fw2KsPw6SsrTbGl35081MtUOXDTJQfGRhpCuraiYGQMFaVLgm5po57
Grxh2kyGAS2w6dzThFgKA1Uno6CH5cZqoPw480M1d6c3RUJEoFTeOS21dtOmZik3QDnVNUwGpoJO
sa9al4WNlRo7eqkX7PpJbPwTNGlIAaOMqGx1KV6OWZS2AzIvea1xX58Va2cMOa2KhBm4TMdtbzBR
+I+yZ0N9GiymfJEjWHFnua+frGDdKYDe7tIEw7kq+gZONhn0Iz+GmKn4fFgXttyaSjMpFXbNiBwD
CjInInXCs/OS962+vb90f/ivsmxast3gDw4XJfttEO5Woh/j3iMOHjT6sfuxRNweEY+6anF/5f4F
9wecxeMCIDdjwimzTxYDNgaMVmRwI26AhKWZ1i7cbI5KZ/OHQISt0/15H3KuyHBzT37r7IQuLg27
ft6lfWqeWeX8BSK9sw4TK5pDHzaAHq9+StRrIINWLsPYyG88+ydiOdQaz8+SIVMPNAE3G8qRbbDb
HcILhLZ/Sjx4gGxTQ43fqPlY1EpU+Ptna92HbzV/9t9TkxmDSEMKj2ZOE3mrpec15TWbv/v9JaWV
SzuNy+v92Z2+MX9VbA44a+vpobCT+CINpmJ92MqPJKB/gNGrzYlBtO/ZsIJpom5DYn6noengDtY7
xtaazmi8SfbsffPVaI76q111JNJEb/AOmj+L8L3wCBQQCO0Pca5F78HkcibT/GewfcVVR9KBTju/
7vKHcPQhXIfrf78kTRXp+v78/g/2R8PD2o+OUOnE+WMoxP/5wvtzpUdrUH+0A5e6e7o/OGHwn4/+
+1ptyZUOcWkzYXrDVmDj76ltNo4G8Sb1WbXZxgipOQCkjR4Dr7IfkRgK5le6ZwINdxE/Rb7VDfTk
XI8WJIFfRTJt/ciAL9qKiUru/VCz/Q5tuWibHouG4rBsuDO3DkgU+u9GaX/YXzL9bGC/BPWxsONN
pqYtpiS1nmrj1mow0e2aGJQYlL90/erSltZDWvrxwpm5qG3okHes3uDYYT0LdrOgjsWGIx4eJ6FZ
V279JE7ZvbMIG2n5RbRKnXTTZKhUmS/UDzcLrWwZIhYIJdh3RRAwvJYPvs1yA9eJCRURmpnvXYgM
52byRVLmkUHyxgwm+uHQFbw6nvUPnO94bgfRn+hmorjczx8dgdUljJyzg6eQ/y7mM1HRcN6Ku13g
osNIVPrMf9HBd/Fu859kNpxkjGoR9CJeKPzBEUsNdd7iIyjqfdQYL/NastUDscqa4s0dYDl1Sf7g
cPk5lr3Mkm+Vh7chbL/n/9LYsthFFoTDdVxFTADDxXvj8n7uXbSMcfIuca+R/WjN0+gLhqwEYBMi
e0CgXyd6GNJcXJmxERtJBjaIrvw2q+6d9Yyec214IBtdbDOKLlrm15Vt/lrS/dGK9yIE1JxVLRnF
6rEOYvJWaom899MX7U+lpaey5mApJhIRftNs+Js2boicoiV7RWcIJvpwk6A8LWq22gvTMS1Yr+BH
sDcmMw2Dfg5T1e6hT+PlHHkOmIfT6rzVkx7DMz0WmZs+0rX7FOTuBc0sXrpoV1VF8KsZoueqNt8i
MUAst8dD52GjpgZY4th2b2augdYFgG6BJIz7dgMc++rHw5VOjWtaKFxVfbX00WpH0gWYdcha+K9M
4Pyx+VKd+C1tx8GIQ9Kc1Jfh6d5SWoxPCS+0ofXta2Qhw3xTWbRAsGS4+PBKnwKwemQT2Oyqobgi
GX05Elcl7kpucwbA/iH9CU1wR1UT3tDHWlw31VrG3Xvp+G+m0FDYnPTIKDlZSD/eG2Vz0FhZ13E2
4mPiyDbMfrQyAE/ctuGqRAsoSjzUfrkNK5fOv5Ab5aQbx0K/VjTXr+0x3YohgyMyCOItUbaVGO0X
nVM8sN84RXSNgTlrCCskVFBSvn0mExkycm6xca3Yijazd6UzkTTLW2Okz8KBuj0q6BJIbEunsP1j
OPWQjFzSnW5CqgdQMNFcfFUu1D+Ha72osPMN4W/pbAJs0yvuHiUKWcbKxkwEpteB93LJ4sGhRVWP
uh9VmzIp2N8L0rqiW/YZoW2cMcTe0xj0gUctRZSe+Kex/MwTwARDZtmEWPRreSCr/hDX3p80UtEq
msTZGPjOOZJaPv0IPGw4LEgkS2gICkF90+IVXrj12ko4Uo4kGU0izIOxGx3CZkNFDc6I1b3KrkEZ
WsvCU2+arH99Bq4z5qHHz5h3BR2ehvarudp7jgmlCPFEufVhRCxr60M7uMfCyffgUtJV0YRMLzPN
XdS5/eEkrIapOX6HfgAwnwKwBRmDam1IjuaebeFG1DV+uIkbrgi3EdoVu1+EySnptlZMz6vtNiyq
o3qq0uaNzdMvwcNHTwY/7Hy3fqFzxycYbw9mwyGoFiv3m3zUY9LELxpprrr7i3zJGQv2NlYTgiWx
XFkFVhtTw7FEIUO1pHloLa1iHneoz7Zuk01f8p+iV8C8I4MfUE6kFJNvO1Nfo4AQQqjaaTWMSkb5
SRiXa4ESD3guxh6o57aofxwvo/8gix4CW24aVl/PxdGZSH/cmG61suymOTG6+mo9MLW+PObVmG7G
BKthlz93U/ITlg3Ta1e9WYnVIhFYv4AhQEYTyB1G0pKi3oXTZJy7bHiSnSJIDBWmt3YiUdDxA9da
x14MIwi0gO7V3LGJnsK705ZpMOSLKJBHkWADhF9hufAac+dXG8Y3nOzopQZf4QO3q5T0qZALrlne
7qeWzWrIOL3Dz6H10zpAeErsVXoRhf/RWlBVGPZd2XIeLM/BZQixgTKA6NkI+J6FMICNphRlgCbw
Y/PHMDBlScLu5iyXV/HwEhS4lvqQ+Xgek+IIcXiC82qESZk9pPmF09XsdSfvj+MOmGrq5kUTcu1T
yrdI7eY4+u0zcH+VMEkcrPKlAhFONCreGl4zrl0a46iQif5Qe+WsNbmADNMt7UDsvNb88RV+XZ8F
iIjysBzhNS24f79qfnOtDf9vmAX2op256GgWHcQWyyAk2t26tP/bI5T7NssmVRTvbDVeuXrajWnV
DyN+P0obdDLq7a+JirksjZ60XVIufT3Fipni5GPadMBQf+4jCP94L9Map6lRHDS3g/NGIxSh8F8z
1dSqLzJu/9pGst9I6XWl8ggQFPuBax+uowFIUVXlHMrUp81UfpG0xivkwWxZ8MZYDE37rauJoWow
nuo+voYtgWG6u2qse1BBN60AqIhXq74Y+USuNUf0T91HT5PtJW+DfD2iwC7AupFFJjILAWrAD+9j
AnZAd7Hvwa2D7QOESAhTd0rzi+kSVI+TYUK2a587DBF7zFr9ZPNvEPm5VBlJcHoTljLCXOZM4o3L
E8aotTPpPqOSCGkpjvS3pI3iFXZMxrBlz7lBpyVrpDdGJ6STNqZc5LkvqTYMBpzzyn9GrVn1jikv
Xlr9kTOSOdcE3jc1XeI7oHl+YJgzbTFkNJQ11OoCTclnz3vRh/xPr4b6OXQuoKn0GMjNrmkQLWLA
8ICuKN9pEd8miEIFN/Oosjjj6oJjFIh+Tg7JxpjKn1zE5c1sjJpMQ4G1BqKAKugXKAvaa3J+eV2E
JRb8livbLzHYTGpqlyHlOmp6Sk4qrlDLpRlkKsUR0xEYDBbVJGUfqER8UIFFzwjrsV+muwSjd2Rl
G1U66dZ16AmIcB/jKmwea9wtBLCKZEP0N1gMRfqdsnKbDvgkOqB2ju3pW72evpWsfv2RAIjJqXhR
CmNmJJH+TKSJ8C4b+r/ilMsZqJaS3ngMuTnLpv/iOEfwO4AQ1yjnxfYbd12aKQZZ9PU+1J6r2E9R
wyv2AO1PisVhIfVznUqga476GJT2U2MaD0srX9o+RDGPnrhuHwmNu/fgc65p0JP7jqLjyOcGIMxx
ZXXRrVHWX2hqqdd9JGJWBdW0EUlEF5Kqucv32JW7yEVvZ4GwIeF4wtzlnGyCMXM3ymejnuqbrIye
wkrbUm81bIphqCGgectIJzvYdTnFYpjBcRUBYix0e0lxAUXklHZOXOsA6/iJcbYvRTcxQ5z8P6C9
/DXtMQU0Oky01Dj5azXITy3qZ/f1agimhaf13SWLp8tYlmqtaRgQ2GyUtuluypLvDcT5y+fPddOg
H1KvuA0lqeW8epgK80dnh9ZM3pdTGj+urV9LskhEojflwC7YGTlW19oJy9ysGIeYMnJbwuk+MMjZ
SeSLVRFnmHvCvFtndL7sROC/ev1E5+eQ3qyGrenklj9yROA2RQ2bBJ1Dbny/PYgWbJKRBV9Opk2L
Xvs7RlOw1lVzBdxdzMEFdqS0liyrzutebGKofTy+5cgmgJRhHLfVVylltwq6sy2dfDM0Cwvvx9bQ
MCY7A2J4EuLW0bm4LZPJgYnQv7ArNDqzHDeaG1xtVTNQ4K210OYhp1uwn3cA3MniQZTNcNQTCrAk
TX/Ao97gJWzG0IW5lAC2qp2UwlYXP2c+vPYiH2fOB8XCk4EZ0jWyhWvHb9KpTqAfrbVNTQIQq2og
PUHQ1+DvLhQ7Xsfau30J57MEd66LZT6oYNlyXFxWqf8arfMGPYJkRIjP4+hI/sqyZSRBuwpBNg+A
cmegkXo1OQ9H6WJt2tzn4BqR0XUnMpoR8IpEkajo9k6BQ7lwWGRZIskDQIJqLJMxEDnxruNYBp57
TvFgp/VGIB9VHp0K3aqXyuo2ZeweI2T/Q1bwE2uRig+zGzIsJnQiluu1H74wTQQtm5Aq9YtyN0hn
IUNbHbGlcdwzOf16Sb7Wq5g2txGasd5Wm6C0LTA/+jWeovPkmd4u9zLKFXt9U7cEutEysSN2nIQ7
tv2eXpV7kzzbonEQ6/AmnHqs6qjcZ7cvsMkrVrFMRKuRde2BezUOXdgjAQ0/21AhHjL37RddRSjY
Q7Pe+yNXstPgHRcSZhvOUG9Z3zodIiGnXcr/XA57XHrtAysO9hR18GsTw63J7oqWKjgWYJrb4BMA
4GA63wYK0VJvhvo20Xe4pXYHbFFhfnBAAeaekuctqmCDS4hWx7bmuN/kX0qfhjU1PSSuMpRDy96b
qSMIosGSUoIJVBpXt8Epf+wegFQpFrocSL9kTHY0PF+p6xprULBcFhqq+dAM5aLRTBJOgBi0eX+W
90260uEyGr77ZbOA0c5mH5MhpSi3Tra65l6sUqsOFkbe3uRPQVRy+Rd1LKzAhRJP30X4edlnu4u4
9fQltJCtkREc6I3wPWSQs2oyH21Wz6jN8p+9zr44LYchODTovHRLoTYuRAJSOBUFyTHdeEvTgWyE
gwFPxANnhnlXBL2KkgS8xFaIIokxXsOKzi39ldniUxX5VB/Oa2U94V5WFs7q8G88epR06e+yERYH
FBvhiH2d4Vgl4TQD/zakvWhSZ83K/vpDTEA4Y5OL5vCOE/2KK6tes031KGFizeQdSaAhkQSTQsk6
vKOE0t4Unf0Ld2M/1owQyrFhVsFbuOtgtnQwkQre9uumtkwKm8OeQkKGbgjPc3UbgDInfXBIU6jB
wUDo+T+pyY0y9K6qtEG5+fsiFGStShyGg0dcarrmtk8FWXoiq5YDYMZz5Em4Uv4rq73tMpmKFT08
tcVVadjiHGDNCJJLK8w3v9ddBqbRiRHiPhkrAo3KxhJm/vED70/kQbGU2jHy5i5qv8JGn19ER7oG
YYY3E4Z1Yhxw9ymIyYPg28OTBpAOznRv/JbzXxeS6l40UfqR6JAddcUS2jK+Z+9ATahHtZUf/HWM
TnA99fvY5VzaNeAcOcZ/pVHz1NfjVuGIY6jKJp2zxtZW7qvKDPYQrc17AjygILHsW622M223QIMg
I+h7n6WXJctajHvPGyDaZ0SShR1hfBneM4nK5GUFU9YGfnZemmc/jRiOqDRgG/031LLdaFjZ4/0h
Zp6wDXEcLu9PFSctsjo+Rt5RVHs2l9vMByUkE0J1YEHCTZh1xmHi33ioRtAzsTPieWUlJTw/c3YG
+AKpPMgsuVZ61uybTl5pHRM7KHbP5WwuTbQ/eN05KnGPQCNnIhHEu5TOuWXTDIJDoDVXf4lspRNN
BxE30f6ov5X0dl3ykRtupIcnfSS8p+kE0wXUr2505sJQMlmhYMRvhPWJnLK+gOTb7jvH+3DLE0ia
dzufgpVP5dKAqrRnkvKcRtmfAUGqa4YnuO7lDo5xzU6/p5ksj54EKuxawKSa+nILpYR72cBmBIH5
I7Ozp9Sqjo4yycSD224lU4HCy66a11z8fnrvPH/rpvHFFgBg4prspOUTJkxybDLsf1mnqvcoLW6A
uFZ2+kqPUH6eiL5bGt14Iw5L7jwCS1Z9oDpzoM+Awe0AGszzILn4nadWcydm0pE1aj1rWUNnnPyc
HXabHbAfXHwt5zCsh+uA//xKEVYJ8hk0hVZnerBy0jeXIXocEPyQ5nCtiuKzNCm/rZ2jhj1qo6YB
iD//EgyzYRlumZXRVTrZ1krvPWwicbe0vC5fNoX/VpmEG00LzG+BKRT2Ilpc9pRh1T96gwdGg8sb
7oFXHb16ajbzD9V6mbMxEcwCI3vIKFFlYB9/15RNYFJPa8ikffQ+5KBuDIO9LPhFm6w+VWtUvuRn
6ikY7vQnXydOG9NKisjwOFvpUvoIAyePmIDLz9Ay1ywBhzjLZlBdIVehBhOxNVmTTEIiTdnYRAkl
uUMdqHhXIjgKu/vsiCEnpcI5ZrhfbRB+cTh+ilR7Tor2ovp8WVg1SUNKNxeT0b35Mv1sKUBYlDka
Ql+He9MJn7pQ7WN7/DNRwbOqevMScjNlKaUdzoNJRndH54fPFnhIus2eM4e7iTanH3vrMU6uFAjI
uXkLn5BoT1YBWFleSbAeVeRQp5wz7re+cdxDtkA7o7SMKytBGjLML656MKCiO6gq3WN3GpZA1y9j
tA29NtyglperyCfRqRrzp4qoJXdIWnsaymhKRdTEQaCyjDVEst8xRpDQa04EIf/RbVY7CztzFUE3
+4hd/EnEzopcCpqJ3T30Vf2Nh/KAnVRfdHkhdia6Xx6os6GTJJ+zrD42fRzbLMNVL14ZDWzCXv1R
JTv1qK5OXD9o8uFJq5mrqsb4kBP1bmT0Fj5Xat1eDLPb+1NEgi/mt10bPWZhAqh6HwHn5c7cNc63
Xo7vlT/seivFtl6/ZeMhBfSJmjziyQ7PASuLK90nxzFfGx2Qa6teQzf4Kn/G0XoaAnfFdupkB+Af
eY/w7rXgv3rdaZLRbYztlF7R5rnyM4jViuhANb5DXYUiRq4TigKabtg82JNxavllVfa6+g1k+ADa
7dYWrAf5fDy0GVr43HKGmrtTAMGBCdhKljgV59hM6NjPhTPxa2j8ae3MF0hMUHKojPeYA/fKa40H
oC/eYozqxzSvNH4R1ivE8U/7o67dTTRI3LFs3xZm0X04FUi1hESocWwC7j8C+XbmxXFIJc6eh3To
9cbbkLy18gfqxYNj0tF2i+kLViHlt1IML+CR9/mELkyMaKEwl9jlyKmT9QADbMyhUGteHZ27mIzG
b4mnbOMwP10bY3+aRriko0MkAN0NYyC7o9r+Kq2a/hUKJynnRdIyhmObOK8l6UgcnGfOnN2irfNL
oKm/mJo28Zh8uZSdQpD89G9Kil1jDVcdwb/yNd61IWfv0dfg5hTgVsb2qxujH9RMB65h+TOJjGuG
3BpJk11ojZ8DC+124ndsciYeph9mxB7nCITI3Kp2nTWfvxXj2ySDspgH6UlGPwndTitNg/RsBzXD
HBs0kYuYmSPwmjntMOMYaItSz8B6bpDiuWyafOGkFhvQ1Iso3hT86qy+2Ix5D56p+mPQbadJ1hk5
il3aT99S60guOdFGhZwCs/xSoZjjnPwzlP7ByDG9ogzAtgZNWfC/i4QEQXLktEywLHpBW7gobwsn
NxFUNnc+VDU1mihN6ALCRzvRsciR22vfnRimINDEWiXcCeE6IkFsbVgf6y6FC9iO+6BrLe4YRLWF
YnbYam96Jn8yVoWlsMS7V9js5xWAx4Jwb9hFYkk2cAldqURp3FlNezU6gu7oZR5HsDDdGuuqMglv
1sSNqz/hbDXN0fHIe+HuLliRZW4S7IgPtj+8pyZgALQBe2bM9CWrYFhitNvHElGSDF5GfGCM2Omx
f65Kaa0hMbKcs5VrTHHgP5aIApWXEgW53ToyQpi1DrmTryLNp1rbuK8t8ZFbAtXMeJYXnks5oyce
QTu/t10cAJRgENI7D0LXu1UYdI96W+SbNhMvgd2/YBslT5L3WInk0TKda2QwEdDxy7F1obHXsU/U
2pwNL1iREiXZPrF1D3DWbLPosdL0Z8sqJX578RF2bFKgO5ynODtHKIgLL3IeVGI++e1CKZUvMzL7
GypbyN1RW1BIYYOFnD5p2lrCVuVibf6gan8QdHigr5dNfkbWbdTcP6L4wXL2niPAcRTmtUDb2Gqa
d6zATvSC8qCaIKOQDlRdfl0ie6kLvCNxKq4WMWktK/ecc951kSlqB7Vi2Tk1x/KUPlQH4V/o8Rbt
AEOp06x8xwT2mTBMwappsCNcRliUVrFpPALEFUsTwnzf5HuXpuOjoJgqz/UviFZwnr3ZKc4S5aYI
pvQqP0RUDi3Z6kKQ8UEWOvUvkwi4HIn1t50rEE1QLxKeU1MzEy61UaxdIgjsr4ACjB72SDxj9HaO
wTobmyfeUBBIpPVtS/VhchakQTe55BNmG1/bkDtj4cJHp1UswjZhVgZPxA20J4/6E3weG0sdi6h5
L2ImzOEQLJvEeXOq9lwPITchkmoLOWRnp7cvrYFJOSgrwCgep7SgUi/6cIjd4ZPJ17ZTjOOQzFMS
hGKM/qZ2hLAly54ik+zCQOoUDv1zD8WEjcFMV4rh3+nmV42IoTXkfiMPSiJZ92WVkx234yOTrGhR
sxX2m5zZQxm8VDYVvdCxXoya6WptU1HcduWnbhUHxLXHsY5ZRqoPUOhwx7vwNpNoJzJ4jPrGVTzA
2yCBJ8xDkKlfLfOoXXHOQR/zM/tL3QlhlWbMPwKJ+pqXnDkrMjESyKFrDYu4SPbt4HwxQvNrcY6M
Kl26SVUBvuiqpSfDb9PPXzjccO/ViAHLbothrl96mbjG4Jm2ft9/eyjobhjfwmEo9157Y5YyLad5
pOUQNkQy6Nfm0L8EDjxZt5i3W6k61mtErV8PSiGnbKq63JQFkfkMC8/EsBJwpVlx+bjVWyhjarYc
+6FHciHw/mX6w0qIdpnS0nqZnLxZ6Obwxw2NaSFcDsuBm7+yLXtN2Ma4ghOBIP6L+dvtSVBidw68
/Jz5/8PVmS03qmxb9IuISCDpXtXLkmzJveuFqLKr6Psu4evvAJ+za9/zQggk2WoQmbnWnGPauwoB
GWoKRBmhM1F5yX9REr9PzRdsM8HapUu/Yo33p5f12ciyfdsV4GeN1tmEFdLOBIXCFHcPllbsizgi
Ahcfaz7ydbfJhfrTV8kYtKKsjzfiLZ9699hlEBeFyJCSBEQGUn6uKUWtC6EdypjCZ+Ny4QhpgXtA
PQaoWdS87FOfIkkYuh8MyREq5XplMJxOA9KfRtbP1Nutg2U1SPiS7ux/+dPg3jLKmXb7zNraxm74
SCbRDF2EAZMxBuZPQzxkGAOxN/cGHbVcp4YNbm/idzhEsJhMcC2gCbzAAbaSwPHvmzepoStKMfRT
mk2jMz+rDqPcRnLSuE1/cbJqxxBk7FiQbeYSkmxoGxVBf5pCtJyuqahyC++xCcUxtrr0QGb5i2FU
/KoM5gOsQX+jx392JwQIdhfAHokZJdoABU3qck60FGD6N5DVTAdsfqYh5Hd8ZURzoBcB9XSsx3bP
chNxldrWTDCZyIZvxGPZK2Ez+ZVoPlu4gas8SnpWVzYg1DD+6L0wR0KQB3MH/ofb4a6hCm967dXm
S5/S8o2VL4E9U383xO7vYBTDqiUEI4O8s0qL4mn0znoz2gScIGR2vfTQ4yWIRj5G5bjRj7jXFGnK
FPWTimllO+Q7ymyFT66GOshIgnTpqFUE933nnLlWceFMekJDtJM+pq9xmVAYKd+YmXXHVAzvYkA9
hqPcSU51SdHP8jsKe7h1fUCGddrB1wazFkXRzoEkudKHZE6hYc4RuZTgppz1z6qttKPleXtjGqxt
GsxY1q68dX52rnNBYhdVLHgyrIiROvRtwhshj5RmbTNRjXN+Fy4ZSmVuExXcdbfWbfhjLLPQ9qS6
2W3KCZ2wRXF/T07aE6hgaDKRhkwC2VEmiscJ2eK6l9mz6COilE3qoOBUqum3rECcxulLmyWfXWR8
tC4/NjfVXsKGsuzUqh8ysH54BuDWeLChHYwox5piWJlWeviUtQZoW6s3aWlAJid9Lxupd1J9Z3nN
jJ4lmadPzU6wPGUd/0GV6JCI4ZUy0cop+d0E6XM01T/Gn6IeKLJpm9jei8LR6bk3R6b5DoFcVA9B
XCHzdjEoVojZ4E3QYt46AYY9ECG7AQRIMd7QEL3pgfFZjN3zNFGtzK30tfbi57ZpcM2SC7xBDhTf
DQzTo3Dupyr9ECkiJEtPgewpUORl+YJRgCaA3LttJvcWaSsTnbbOjpy9NQ4nSaKyjgVmD/TyrJna
Z2ATa20y5PD7ZOpkDfgm58ondlIU1APr5U1XA3p3AeoPPuhYv4WEpDP5h8yLYCTNNrQ+r21UbuvK
/pmbztHwqj9VWty7jaNWTUa7yTvqLKrXZRXDn0tsKFq0WUuie6pAHfFlXplcw/smIUeI8oHpDDyo
lroMqmWKd4zKA6FmsgGT52UmXd7pHGWATuPqXo38ljCYUWUleHoM3j1kxatYp+bugeln5kyYFWjq
fc+IRjsbbFmL19435WepJV+JLb9GkHZRi7vHptTcvg0Kz4MTG7dWo0YzBwU06LhXJG7Ql9enTaYQ
dNvtuEl721y3TfbGzASOFTJDipodsPGUqNZ8fsGkODkK3/nkvUDgYM4STnCAMsu/IReJmgKXluOe
axnCLNlHBHevK0VYQYBVkbhbnWtvr6NriX+abkNeTSQhXdXDxsi7bd3nxLtNWB00MNeAYzAr0pVh
qr/R2/FqdDnELnP4MSXFc0SuyC/MeeGBIDaqNoS1cskloxSQ7ZRzHXTADUnBV0Lg5gXbULAeUu9c
pOrNFOZ9J+yPIhUbxzf+JAW9y3HsnHUTrDv0MBvd7r2fPpjoed6kQzhq8pNXhS+YtDDVMz6k4acw
koFV/TvS8C/DpLiAGOdnlo5vamAO2YQMG64eEF9QAssDDpalrLpriSgQcQPI3deh0h9tqQnW5SG0
RlZdflCA6tKV4GJVkTDvc8yi5LUufMtckw/6KkbYc5LWvNHiIUBN7NMVamsuI21SvfQ1Rhadca6i
89GLn3k9HoPJa7a2OT2olrahCMmzRcpRQFzLdw1RYhs7RpofIeWG2/U6hWm5E5XqNsJzuh3e7s+0
Z0TSyPUGtZvNIYvnSQdcGvbPyKc2ouUP+rG4Sd4AzB8zOroepWOD2Yw8+NUosFZM76WCaxUY1M2Z
gnyBdeLywLpD6SZion7TIRlZTz0KBRH8rFKK/aJyf006i1kgd7e+YpbbWZdewd8q2qmn9EQfCCeI
/DFRSvbzCE6LTbk9SgzmE+2bnRk14ySNcCKiMBvJRANDnO2splGbxp4D7BvAeRT1LBFLMn5Yxo8j
obrGMANUqE2va3DD69LoPjvN8e9r+aNoqKLbhpMyLZl+czVpL/Sudo0Cpk55N9L+dNzJ99zhMw1o
QveBbq5k6LCwLHd6jkDBBXYyzt0Dr9HFeYyYiabuLcy98WDKnNXwOJRbq01Bl+vDHltavas0O+G4
mx1axuet6yc/eiMgDCTzqbEC5pQwnB6LZA9iW0XGtPJ9QItudM3a5qutRIFhG+z06IyvnoKYriQ1
tljOCexYfDsjnPU6ZXugRQsoApyzYBKWoL5eo36a6vAtM9F7m70ICQsRZxbvCitiTDWSlHdMIjHN
R++sabG+8nrvo3WAmKW9+tO6I8VYTioNX4IoqVVCH13DbQEK3poHVcmKNYGMdjpCf85tfR5o8TnE
4PPyOikoEXRnVlt6WBSIn2bZRICvpGy7sw0lyqBRvy3J49nVQ3UXN/IjBexBIb6+SJkeyUl90WJa
NYa5I/BzLnCClbMM3V6HevxQtgC0DYohAeq5/QQtY4VviwtSsFNzEwadKR2musWX6rxJmxm2GFg2
urZxoCYubqOghYrQ8mglrX8z8L4gZodMZucA2r3K2uQ6OkI1Ul7DskcmGtfMmA+mmMrwjOea7jew
ilWYMFRyCk26z5sRubXKBjphDlUHo/RANaXqOdfFV2EIf6+7xGcAQxsZL/nsuoJJ5ESGF+gjEnS1
mHZ24/QEl7ACaDRmbyeDUzKJ4nwrm7G6qyXk02Wz7NplXc65eI8udWR40yZNb2uO2Pm+iXOrRqVe
IOPpMRBgs0OVWvcj2ylw8Wv6Fov3pi2QJzZnBHLaLg4M3KzzoWWDdJwlm7ROdofsX85xOX834RyE
Ey/pOOQvH7C9rrsZHYoDGjDocmtGhP7dLWbQlQmnmRFQZXclv9Dk+6aYaaPjvPEzn+43xktWqaBR
l40W/ffWsuvO4FRiRFsgdketYLwpM+CBTJ65uWwIgyDfQxZXObNrkzmbJ2ZwW1G0JNN37qUum9bP
6+9bmev1+nY5iMmuQcg7PyjVjYoXNP7I5h9dHdoDLHL1n42UEYvq4WxmoYbRx/j0UgCHDq+QZYa+
diiKMUHwgEb6mqh5EXbPV5Uq0qbojMisoNraIHr0B5pYtQ2SyhgmggPmT2Z5w8stpjp8CG38IDQL
rAGW0ClIgcLdJdi271C07mxLnbL52+3lS90gGgsDlHijvXbMooThn5hgAQJJm4ZwROj4p0HjUxcR
yRd/v5nl21o2zfy9+S2RDoiPiPD5sZwH0Si9bafLH3GDDj8/ab9lQC1C8SHZ+tOIlHWTFRX9Odbi
pv5FQfQ32XUaXnOMri1/ZdK65g78FL6uaqY+x//zuUjaZ6TqHpbP6vtu+tsMWpbHJLBqFb34GdJb
Cwt+3HJzSAxAt1U2NEQn2p/fx3p0Ot93d8vNoLKLu2UzZDP7ubIRFiw04chp3YQf2XzCzqepZUwO
EW/Jm9Gw8Pw+mf73vFpOLj/J/B0EuzNjpF+9L6dk2+sgbwuIL7qKYwRX4TFA4LBfPlJ3IfAuH7b6
56fx/fv4ZzdvMqSqiDBsvtYMVMDdcqsIJsp2NX1GhBGURKumvvveCO8/t5ZPjG4C7d6aDn5YtdNd
ysTpblQJOqZ5k1hai0SQKUmOLoYVN1DCvqqiWztvaCt0axdCzk46PuvGURJFWOWMk+Cawps3xny5
RhXTyKasG1WURqSaHKyUnn2lh2Sdh2i8azPTXHde2KJmAvdSLxvq+yHt6Pu/j9fRqa2MNm6Oy9OX
O4zQJR4ip0ywPGu5oxyj9hBPJE7rkW6eLNO7+iLwrpVj0KalMJzlHCIJDVWNA/TVdLL+YXlE6Nfe
VZrdD2Tgc4TSf5+ZdbDCg5Kr9Wikm5Ky883S3OBmV4PYUhJqv48NugpumpsT81IVBlpvdpcNcbjq
ZMKfWZ61PB/rUfMwMkh0/zzq+6F4jPIy6+7DLLq6orBPcdXJK8mWGBOwRbNOjuU1nI+N+KC3GU3v
zSTTEDYOM3EuhPXH8pC/j7OjEwRI7WH5Q8PE4pgTYNqi+UC/q65RaRnf/2R5AC4cSUrixAIOnyRX
Qf6dsEp3r6UB4akIJtEFhGjiReFTa4/sbSrIq1qlVmJdpdbdVZNvnsf5uVzfratGBsA6w4y7X44t
G4ZfiykOhYC/x/QxTs/zfHCMKv+oKvWHWmR0K51kvJblVlH3urkQN23kd/fgbI2rbY9PcSLyU9uG
5nU51I10BR1SojYaUo/l0HJnjHL9aBssBpZjy8Yzx4Yv+99HtIo1X8CSShrE4/x9aD400J1KRQ9/
fshyR2yRRdXa8u3vf1+OwzRaJbVDiMk/r8pj8kVJmr788ohxfvFZ29a7ztbAA5VOdYW6nLuW/1DO
m9qFVytJnusnDEBuMFhXvXCsq+CKvC7ssUJ6yDHwT9YVxrmaSaV0wuZjy8aDFHGas8FBR/w9vWLN
Su9t6dFwOw0UplZJ1TlbbQJSWvWkQyKXf1F2HJ8U6nm6wogHOof+sGImCtt7uLbVkwynp7plvj45
aoPp72fTJtq1mjd5rcJdaPjhXDr3r8sdoiBv2XCQ7VjoaHE0qDS5KNUfl4d8H6v9U8Wa//q9F2v6
jZyL02BIY09cengoNYI2sBtP98gCVlNB/Mzc6YqK4RzU1k9GrNemIWLLZ5kVqwjlfUM7Pbm30GKs
lKZHG68ZiHmvt1OkP8e94a2Kil6s0t2X0vAPDcDUxucFc9VYWbW9sh2UJI13GfAnjTjdWhV8lR6s
xqh0ok1T2KuKjJ0m871dlLZf/tAdYx3DWBX59aozknrlFemnSggZxdWbG+q3XaUCEPgxyE2qXnZP
urpf/pSebh7MICL6A/E2v+gLl2rrbmKyXvJnLpmafgUaeaT89k8jGo4Kky43l43duoL53eBo6+Wm
nPeXe6y0AC0E+blNHqZGcdlYHuClsf+fxy77pZ7qQE15Vv3PLT+fxrsp+yKfhLix5c7/eez3Pcsz
3LghPD4Tx0rToK7/ffT3P+2gUKOmmf827+Y1LVt/tzzvX398uff7hU2AG5w2Jq54fkkUNs1VPRpy
M7r+f1/28uh//dnvJ8ZmW27qMsL7ND/z7+vV/77373/59x17YVxj2fU+/x761xv730/KEqN7kKSF
odXmO/j7HAUdbI35DpDmqJ4qy4r3oNytUqpbUZb9oxYp7xCMvrMijWBm7Eokq/Dc4qMZ6/2jFEN5
66nGzDvLkdip1b50Q/LkI4yU9KqPTtqjS2i4glzGvhtPZTFczXHfEdbxqmytvkdMTyBwrJxHmfYU
IWaf7Mma6pEuUDJaNEMjqqYmy/Cx9pAe8fiNJqf+cbkV5Oh36T7HJ/TtNVV2r9sJU2sebVZ4lLcA
z7DQ0Fl25Xb/5KEineO961THhlUSZay7g7eekJLul2ctGy3LN0kjj24FIdUm/u5sSLoznmPdWUmf
nC1+y6tKd0mCsSzq2zl6sFASKNR7ajpWQCeWPdITJhoIaE3yBqNaAHzgIYLRvcvHHJPzfEsrgvg4
0C/y6e25Hu2l7jElrOsJvKdO5NOMKxQdpjwsGAyd44/SHz7CjDfv5izwhUAuWlqNf0ISQhSgUTuv
We7sca+SVhcpwp0G80LLNVhD13E+XJM+MX3g7F4mtnbTcu99oLPwUZXufWakr77rjz9kjAyI9saT
x7LglFpGSaWx9O7RP2BUKrRXSrrOrZrG6oEn41NJKeKwHqDMZk3vRpBhA/Ir883hCjRqMnr0tJxE
7LybobY6aAd39ltrNGMvRUrUHQEyFeWTNgFe2Z2s5RxII1r3nIYUE7G8P1jMSg8lZT2gPuFueZUQ
cdaTYRCN000HTWnU8Sl5oZZtsHTkwn8uQRXMTbrhEhBMemePIljLTP9KrHy8UvNV35sqoTJHZPp+
UM0faFi1iV5dOQdHUILJCc32p7EDXI77wtHGfSUUfXzHicH3Ni3+BIRAGnp7j2ip+78bbd6th+aa
Fem6mzFmLcAS3CgRrYV5t26F5Izy1BUIJkWF8iXNAvkHt9MLTIrmnSYo/Pa8bHd+RCJCYe+hNDjN
OlQuJnLCaM8G9v1VO9KmJbgH273OSuzk26Z/avvO/76VyF9xPmjnMBlLc1MhYyPiSC8frRlFh8z7
pfY171bRY+EnhKRP62zInpXSsTnEzC1937Wg1iCo7WM3uzMyf7hQgGjw0vk7NAPtEaVQ+cYHBvea
IEVDMm6WiYS5hvx70NLq1pjlpzsm4RtURbVBFh0/dD5CO6ukDWaW6jNC40AkAYCV0DZ2cigriucA
V4eQSqLR0B+QOmaYqKEOMiad9zCYrLOSiWmbmHeXY2BP7ryyIipj5pFEjBuyaT8GD8B9ygRvlzCj
4poSgpZMaoKSMKENBA9d/7VJ64fALd2T9KhNZkpCtJ0vI1XELyyfxDW14/LSV8EjEQIEQwraXKfR
BCpukgb7QDCyc0eTONr1UJ1etai4JRFiZGiPPqih7l2Xuv3WyTLflJVhPtStRfhAkMB2MADRln53
rmPFKpgW0I5YZ2KjzdB6csMiuODYwXMzHnMv/DD9dLb0pCPNnEqq5VgnzIvewpjYMed0b4GG2NjC
gKzwNpw9k7qVtFzjLnCJBU9nxE3o/6bv4t63kikKiKSQmZDjtPDHKNZLrbWefKuuty5S/B1rO+dc
htEnWu/iDhMeaBYt5AcNGvGnq3zkmJQ+bmaN4pZFffBDDAAdCt+kUGlnp7BkVBS2+EmCL84vLWxv
vXwqJ5fTVqYJYhOnGVjd8a1hGcH0q9vH2Eza+aLIvLbtX/TEH5n4u58j6RpEmuod4hp+vXZBojxD
VnJcftFjb9QHzGf9Ss1cTSODV5DBoy3o1W/GaJ7Aib6+uTNvoMh6yqS9jx5p3sX5Yd2zKnjwUt+5
RFpQvnCZZozpmcQ6gTgCguZ15tZTMznyyfSrPwQV5TLRz83MNbAsWNl62eeXat515t1QRGqNwYJY
osKO7sEkYeqKkuzTyvdJO9a/xhmNGqK3q3Tb+0D9fb+QayFVrzUgsU8aHz4lKsElrcuLP+hXZvEf
QvxVZMXUELCsnX2vi3Zh3+hP3pSYxAUH3dpvFOFjMy2wVGZEod4rOE3ZjdAcngRZbGDM+Xlr+loX
9dq1rJkYKZxo7wv1Zbo2xsu6oc8r7TkFllEbIkdKpPwgk4v9wZBW1VvBS1jrTl3cA5lQOydCcAy/
Xg39U9SCdCmFBwycvbCh/akF+J8HTqOoTp6+r+8xMPYjjLUAkKfdflRWeXFkAoU+of+b5z3vmjN/
ze8Rre1yBc6WrTcQPTFQGf2+GmLaQK2dmrdppP9hEqq2bbA63gLTOVdYVF/JKcNaleHIXXZx9mgr
1JVQsWJ+uctlsJJAOlPPOMZR4d6TqJsdwjHM8Fb0Z7xo4gNchsd/kfbDlFr0AszGSlBTTtZzjueB
nvVc7p3dD7bxn1taMKo15j8QrDNCyoWZdKht2hPxWNKkXw6SVvUWiXCfkK43WE2300XIrFcpfR0G
WKzD3Mm3jdllzzkyYejA9tfgkgukB6W+RVHRXkv0SihRjJdlT1QePeSdpnTxMmR1drYtKpLFjHFp
NXw8g4H7eUAK+DDZ4xrN1/je1ig1EUmXx0iK8CkWDgGsY7yLldjLvkEGvoyoGkvWvqA+sRyTTQlY
cBjrW5+E3q4eyQTRwBQOVfap9/ZzIYf0ThJNscsFRpqqtiFY2rZ5XTaQY4gSodiEaopjocLI4JLV
vEzKhDSdg6GH9XqMO5zyOrl4YZ8SmYExe6vmlzzYBRLDlIkU/kb9agaY7jln7C97BEXZB59t8pJ2
gAkK3Q1/dSYRqPoUFY/GpKw7iC94A5cR06fvQKKbV9+gl3q75Z0tu7qAIdo6HohSRKWCNeSTGZpv
lsTdk8Ne3mtAam+O7lJwQq+8jvipPJMF3LaD/RTVVv/MP/0y2to/DxpRy1ESuf3jkERkogRucyk9
XGh5qTnPnkHUQxvl1QNhtmh6ne4xz73hwWBV/qLL5rG3RvWwfMGtPzwW+lSfqrS6gqyNrl2QMNXp
nfTTD6mMylz/MOwQf5sX5adA8IhaA0BL2DjIp45GgsbVjGy8vjsFZqr/ah3W7qHm9kg67PzdL+HI
K7dIDlrd5O8No74jmRkkXiZuTqo/StPP3hlEvH1WpTvTRhUWIXEk0K7ZFpLLbJSXp8kqdoPmE7xY
9J+9jS6o7eFc5flASloVyHuB/ZGaDD7EqGoeR5H/8DwKfIgZoEH6RXIPw/iV0of+DLgyfAa9pM07
Nt6rB4hG8IHTE2rD9qmv8u4BjU+MDuE61HX6u0pvPqaj3wZ/hum24b5AMd3YcpgtS1H5FkSCcJHM
o+M07zbMAsBHtPS8KmywVluBCqu85Gw7E7GHKT7P78tOJD2b3g2s/FInn7uMWYssu8tm4eeTf4n5
0q1tUJ9godtaORet9Ny7iVligFgdlsV8jGxQRhcG2ktfG3iVkkSDmlSTH4kHfeOOkHBXmvYEl8V5
wP/KntmNL6l00pNDaeHa4fy40/XpF6VMvDRlDZ96HuqW8Y5mYAZJsMSBwsBX1nFzMqvgRYi8O2fD
rNCdhybj/+/+vVcLL8xx/vQqVo/N5NZHfaLDU6Kpo5oOXW85DR0laPTHOuG+UeScbW0iySwy7o2S
tlWxDOlNWDJU2mOxNSU1sKwe41c/Jh0a5kfcOkhCRRNSh0MC0VtxcW9OpcH8tTOYk1L3XiUFWKdv
dJ0okNzXruipHHCd0mm0vSf92G9Q2oqjOe/2gXUgu3t6zJMH4oWch9xiFcL6cHzPhuTK0FfSm1XW
kzTMN4UYDQdf8BuFfoUgFCxZE9UFkmSoJ/VCLWsTOBQNvcJ+dMqPSCTwTcz+zbIM9y4LaZpnKq+2
yml7Jr+FdqF8vgfyUN/smMD7Jt8FJLjdR5UDgcqeGuYULAzRo6Jbl4A/9SLQL46go67lQfwccpki
kMfdgRgVa9UQ5kU7hP0mLsXahvJ10zLOu+WDLboQkSypE2sbi+wmKGp1cTSiS6gw/UI4gJ7Y+aHF
/u9/bmia+lVZlTwvf2nUxVsuVHFarl8N6itsv6m4JIkMcNzjmSJYo4VNUA4/0ClzFX5MwDpuUGID
8HJrrutx/VyXyTMLdSJ850ODQ6mssky8JvOdqik7eDTYSJd7Y9f9SZJCuisDZKrJTEDMBGKLQfec
8wST5IU0r+1y3Jov8pCsve/dILDeBGUDKs8dGZIITpdHuZMstgWgTMqabbWrI4tY516+B0BWv7KJ
Zb8+D8Akd9W5hVwDc/chsjPrs+iSzzjTkw861tQOhzrcpPEojyqu0Y8EHi70rr9PDT4KOkM7Se48
rjYA6p7qvF89eaWxdJ4SN3Q/+8HbZpqTI4UDjewbcffb04BgxK31TpJDSWAYglbKGkyIh2Df2lqM
lbEbzjP8CVoUjesUbQLooIq4D3g3INMALbJxNkBkA9aRfvk8vBmRSeHNcZsHT+vQwtfSpeJYNJei
BLcR6pVLAq1j7GaiXAp7Mkx0/dmzhw8y5PXLSCLI8wjxYM2a3T8Ip9xNnNvQfHFb2YrTM2mU/SoS
jWW4jJ/8BINRNiXo7S3J8tYyiV9aHkIO+T0tzgBNY2PcpZUKn3AbMwW1x9uyB3YE/4pLNbMnq2Y5
JCsvfJLqTzA/yE3EdG0mA0H0f5envAXQrboO/HderU7In3elhaI4TUpyqUybSVbh2z8poNKVmBl/
wnHtrVbbOBzn3bFCD+TCQk2yPPkIneK5IwciWAXAaZjg/fGK4B1/yHnyPXXOkiJ5UUuFJTWamvlW
Z+PhB+r7/cNKe/eiKgLluAr77033K4w6/Y2pIAtvvmIvqaJfbac99FnevviGKQ5V2T0PvY2jrsrR
LE6peMizUKxbZW6SNrWeIARYfCO8nEAojVVMZqwn8u+ueKcg/nPagWPZuUGLIwzMwk+7+owrFgEA
wfRdyZCHQz2JXmU4rLVWv0zM3FEJEmuD8N+8uCa9CYJ0yS9ClgBrLZyRCmSYTESeRX2QI1oOYGiJ
IDr0GaJwOKEOUTqluvgFmVdtV3q7VGnOfam51HIM46WsbWwAkmu95syap6zurrifEBw6Ae1fnP30
A1A6JZWxZ96rrhpz9avy+uSgclJ7RGnKrR+4TDasrmd41w4432aS39S34qCm/rO0bRbSwWSAjF7+
E3lyW+kHpFpErR8eTE43cFF45ZUfEhxt5sU7/JOiNxFKN+0u41LAKWoV93o7mHSM2yehl+0RCpi1
c4vYvqMyJBHHNc2tFzPjwpptoNMTvtZmC4VMg0FjNY/fG4DvmGoNcECDrOpdEW9kROxE30bt47JR
aUmAZNJO+zBPfwVJVj8GSQp1ySx/g4n6vjEfCRKIpZMR+cjpi3HHIrE4CJykb8VwKFyP9ZcLnyMo
aU7oNbcU51RRtQ9N7RQPfZK1ULh88WvgfRzISiVULQ7OC3iWAA3oYrYxQTjoonvQIRfy+sI5aY+C
lMZHBdK71h8i5GV272v339XTthTpBo4LWogeGhnr1nDYoZbbEwk1g63NhrqiKvBoDMHx+6vA+zxu
owD2SJswdXEz/cx5mx4HZiNQD5n9Bt2VWsF4a7K8eJzfGc6LYBD253yjcEfnM0gG6mmQClXXP9u2
mOuPrdybpeO9huZ4FE3+1U+xedX1Nts3HiSgtMnc9TctUwsYf5y8fKgalAwLtNMsPahhmXUKPxFX
qnuUgCj9Z7/49+mTi/RSRZpGqkB534V6Qs5nl5ygAHunKMBluKTRlD44xy71whPkeHQcOfqbZOgB
gugFWZqqTgjZ9MfxKn6nFTMC2lXk01ZCPyynwTgCU0BgFG4R2VD3oDKybHS4N2i5cXaZOTxh+ju7
wFTJoznP3f2gxifcMrYZlkGA1LgJZmimkdXuPoKqtEsJPbmA6kOajbbbS6uQ/8tHoxCl0AW5hYnl
/26HPxizwq9cQ4ZVNsiwvjNEYnS7NY7gbNMlcXEg9eimdO79++LMjOI9Aa/flwHIgUKsh4iaU9L0
zQnEJOt6K4p+ufrJ1FDm1Qkc0FZEj3hw9Ud65BvPGrJ711XPXdb3z6EZ9c8J0UPwl598z6zvioLV
ECEUKTNQ02iea8HIp9sYVKKwQyM5/4xol+t0xIA3yWYWhsu7vlBEAVYYDbom41IhkPcGbifuv9+Y
2ZnhHnejg9rLU/sKmcs+9RD8xQmmjSK13b2cp+5UQyoSwDN5aQnwQW5X2MlFDIfagYoK8s86GKml
vXUK0xRLl+NYzfTjLgUE8//uTArvpzkJ937ByNZMPy4ViuEFcJkOVFFRJJ2dvq3XBVgvkEgpWs5R
pOQRBMZ1+aZjEKytSEKabrUxnsKiGu70mMWpiobfyy8nN+kxxXF+bALXu1QydiHQuAmCrO69zQrt
QOQWXnNfu3agAT5SLkq4akPvigfL2EvNvJZdOG3MeZlfCaI+PZ82sDETtCuKrgtUnkks5JXl0gXJ
lEQDx7trNCrGnrLwQuXdVB0pj+dNNzMZqFj0w4wT4UiQ3MLM4YzFWL7RHDmeVBDgPExwnVOQn366
VKpW3YRqXXNTjMetoZ1kW05b1zOqK1BLvkL8FhGWHIDERaFzPXST339vJNvQN+g0JuV77CfBtpQT
xnFPfKk8GrcxMoEj9fuKS1zWHSgRNY/L6j2eQ5Umo4FA1FFHg2iJXAvI+irFoPHLCKKdZw7yD+fY
nWenxd4Gkre1vGy84LsKVo2euj+ZbBN5g+/oFLqlPDCjKOhGe7QYGfF0iS7Ta7v99/UHFCDBBpnV
vToke8YimX74NpEIUiVUVX3l07QX+PGlZVIE9IiLyA0MTqb31NaYJ4a5kED9tUNNOR7LuThCQsam
rsBAJPUEeNLgPHai7LZc7KsouBWNbt0T2jVbguvsM1a/hRDNzxId+QYu9LpX/gixkJnUoHP+lsTD
gEhqNstvCyBZ+zikpKTqTtQhvEGHN4OOWW4Ym3SIJ/IONYIjCUKXVkQ1YRQhzXX4WI6l75YrhTNf
y4ZpwuCO/PY7LGZS6o/guniTQn1WKexvoIDD2g/HPZh/5jtakb513mufudMBXgbkT8NXd4WBra3N
R+MC8AD3oTa8ZPakvyE20jfSDap7CJsdNKvq0qFZwjcCPg/HelUDvwr8tRrsCXtb8WyDiP9T67+o
11k7eKbFVoHAvVBU31hz6pIqx+xi9mhMB1KLlk0zOt6Jyi+ZvtYaREH00FjZ5/enHFbGZZkPNCb6
1aEFEEEF6It5ubYuOjWzyHv9PNop6XkBgSNw0e8igzFonmP29N0vDbJ4IQDIlKUmrj15CndJL0/2
2FO9LspoeIKDb6FUzepLhr10RYTOeHUEKMCMwO3CSZ0vNzQRZ5UKMnrmQ7AIyieflEPcUSAlR7RU
KLpg8up1v8Z9HRC5A+nGwFazV//H2JntRo5lWfZXAvHczCIv50JFAW3zbDLT5PIXQnJXcp5nfn2v
S3lkVCS6gX4hSJqFQm6ikeees/faGSbXqU8INsxwCDsY5tuxUQ9NMMDoBdWE1W7gjlk22/muGvmQ
woQ5nd2w1sDj2Ii/fR3OjjO5jxOBK2jS+0fFcsPtfBVVRjscYrtHDskE+PL1XM25U56HmCEEYCn3
MinFT5e6nGK5BxeZ1bTvU/NgE6D1GOficc7+MXO8jokb3yo3uUU6w5rArt2Hrx9YhXRH/LDaaEST
rkKL7hnNDX1tWhVN2SZigFN8j0L/6Phau89swz/TudJR6VKsYBJbxFZUX1vHGhZN62ESIg/Ivjru
NNEsfSnakkSCKbfsFQgP5miymHJ67l9UMKQCWilQEi8oNLq4NrbgsnwNupwAmzAcV6BO1DfWqj8i
g1lqnkCKwup3d7zaZdEGiThpw8OgmT1iL7x2eRm2eNfYi/Tu117wr70Jscmg5sbz//u9PSh6vGO4
tCpuSMOUQwuQ4QZMkRSswfSb51ADWskwEZ3HOtO3Q5uKPV7+fCMMNX4LCRHDx9t9ZK1AXN8Zyrl0
dPJHahBs9GV0T4u/N0m8jwZWpujGb5me+N8sGz1vgD/wTB6et6FRePYwru8RzzE7TdvpYjbQx+M6
ap6MIJdCEHBWo0LUKQ2ETSa1UnPdP28ALzIuoTsKjeWHV+b8ZROSfswI9oOhgBxGt8LitsbvMhoq
qV5ShxOoSb+mp1qtY7KDCINmU05Fv7dK3Sm3QWSWwJ3htKdyjZm28KGaasJ1nxbwYEMaLKOgScQc
WCwC1pJAUnENaSBrD0ma4ejCivLSjaifsa742/kQBhRCJv7uIatXQrQ8iNE2Y2NVH8OP2Kf8dZSf
X7EFmKCqnZ2LnrY/HsIRo9LR7B3vWHhy6I9GfeabqY6en+e9eePRJCXcnMywoDTCtdCB4umToR4E
ltj5nzhvxvSFsVn+LdKmoy2fWzqC5gyO8YcBRmr0ATlsMtEbK7XTeYJ6yV4luAxvvS+OndzM5+v0
V4pcFujWhojiiYYrg1uuoIHFB5fVHNA2l+9e0X4baoKfTTgaZmwkD7i3THDGLe612MeBIOBGBEzR
cs9Fn5Nb+S6jWXwaSnTksYLVAMwWuQvyQTPfLIbAffn6TfWKmCdyAh2IDYhz2yo6jmbK83KgC14l
AkIXG9x12rEuCnWdgNEHuhubNwULHvN15SXwCQcF3g2BXB7ipfRWjLPN9eCJAQNXqGOLm1Cm7b6m
PkDy9yG6cgArNSwge55ZEVwVEpecAkxqYH3mdAf+UnAYPBL4Rb/PQgQBPhtDCdCsYCjS22DEyChG
yk6ys6PYTp8UxwxWwZigUG9IeAtdo15ltXNT+mT48fcdn9JpUgLvZJBpwcAX4+XcnBIC94FUdF9s
i0mAr6bHrrKkgl+DZWaqOEuUea7eBnW41f1q/FbhLTh+3SRLkXxdVraqo/+KVK6PzAuGr6sum/ph
2VTYs4Y0OQ5lkT5nfFCseA2b6ALnRoSH7F8wrbbLMtr5BZaJIDBYfBAVugjxYG4yZyiuc49SyUPt
ouUM7eJ6b6DpWM/CEoq8tV45yovHEnofAXZfgs7LIVVptNnpB3p78Eqso8rMWkW2/apN1PTzFEen
GH8IawvWm9sPa1MexoF6UOvcPCSTXq+dH5kNTViX5ZPtKuIeEYdXZvp+Ujg9Blr1yLhwN0SF/urW
2XgI6CyinvpBaIl3FLUM6CPriF38huCYQ7oaJEnSQUpyMiVa1H6z0qOUZgm+3sTSOyCJMtXxN1YW
NmevoE9d00/yZZ0E+rDdKyWjRBYhQEqERKuKANc/SK0D07/8oob4N5jw9rRzQ0EMrjJu6DHSoM+c
tdIzosV0SqvsK/9MD7kNKsxziinTrwJPEvWWvI/IufPXujwoUhv3RpQ9+W08bJpWZQlU6ikRO5m/
Ql3P36ipGeuPqh7sBss9mWVNPUJ4WCGTUkyurTM3jWNWRzmEZj308B/Dr9HBd0Gk6MYNobfieT6s
AlusEzAGXlUW3hKwxyljLr9DWVhus7pWz3QHf+1xkf/ay86DDo3SVWLmuiqqE6wSb4ap4FuUm8wt
IUwlUqIVltmJWJPimpTxk6rGEs3WjLjfA69f9/KJiS0XbJxKOu7XJ1TypqWtoY8AuqKsDDcITlnv
G6xG8rDi94zisyGLvPlxnwT03osCe28LICU2tPYRB3AulVsRX4u7qTlbemyx/HS+PqIsME5G1x+7
Ivk2RqNyTRyFtAJzP497UI+1F3GcvPqn1oYetgGEREzwc22JV3VFkiWEDyVXYUyk4buTxo9Wt7EL
LfgwKxb/iMfTYz/E+g1H8hb9ONMoinZVNy4F2F6WH+Gk09yK4ydFMF0z0wb/W2t3+dbWdGNPnraH
NzO0lo1cKZRt5uxqL8VzOVd8jPvPUCjKbWMKiosuUp7bollit6S7O1UMnFyLT5rnojUExgFlBHKx
gc4KbLK+xI0aqx+SbBX4a98W6kfUZm+ziqPRe/2RaAXHVM5fi8Hc7WnIe5lycrHFujhla0hHbhfo
d9e1mh21eLRjXZfR+GEA1CkEW3rtsNKy5Ty1JtkxfZj3Mgh5jrZuJot6O+a5UlQssWn/mRc/LJ5x
1JsvQjXAF6UG+iyXrjhIg5bb+KYja+rZd7RPdKp7X+dZkFQPEEXp4ekZV9e8qm2dsDn4SVSvG6qO
PcaYErthvJ2lIhpd1yV97C31RXLXiBxYhlYyvkVTfG9sn15wNFJTxO2a0bu7R8UQbweBETdymXG6
vVwP0OTZzN+T+WszHzoOzfXRyDbmkClXfJvBte0DpChQi6CU0o6US7tKjryd3Eu2X/PxasQs6BtX
LyvFbm699/ZgbDAxxev50AlK+9AA4SDenGdDO/4kv4mIbKmbc6MIRbcfGtfIE/VNVd23IkGom1bK
O0+AY18x1JQ74+SMD4QsxMtJNTw5AyfcRC765028Aom7i9Bhf/iV82xlo/YyVJZYk99nHWO96M9N
Ngmsp5DR9YJRlaLZ7koRSnj2zD47AXO6pyru8Jgu9JNCMiBNjYzsYK/YD3Ugu+uoICo0P4RNVGi8
ehqZcWyTbBZ19U2IDqGGoFkJvosOLD9lCyI4PTSNcZsfwnGOUqfWG40FKnbMLM87IPp8oWulPqLN
Tq4GIzbo26a7EjI3PCTO5YISE379VAZrvpnZ3ggqJF4qX1sVvvVVq8kjUwe1eR0zOppCPZWd4uxN
I7dJQZSyU/QfNIXUllQpIzg6ehlc5ufklCKNwqzyWg9QWecvlFlCeKyxN7z4tk7KEFbXYAKmGc9f
T/lFrWQ75esGSPs/vJui1bYsJ4fl/DdwBuGuMinpm4ACrokGzBAZWeIZEbt5oiC/ag1pzYMz6Ofe
pETGtqC+MNJ0ucJcA3G2PJxY+/oawiv+WSFBzk27IlNuonNo06WWq3bBbX9b6S1Ob9lnawz9dVSN
YJ9IjZ9WVenB0dt6FQtumaWtTFfSWJNrpHL9zV+e+QWg2jBBRwiSguHJuVGgRUyGS8uHi6HrI/u5
UXhgpCl8Eafil7V9g26/1GAQEHfUWoiGgdNi3LeR0enSYlEgVmwxWJ5bymKGY+neJZd04WhVSdw2
AwNkf+OD2cKgmeyEZAsBxg6pAa9KlYw3sRkzRuR5++a7sQoZvFceGtuUGg7Eq4Pyoin5ff4Mstwy
H1sA85EXlfvR8qCD43Hde6rhnnwbZW0TafW9LWiPhPRUv9WR+Up4gtRptTaYcItmsjGWzhlZj1WV
oEjkTbUaMBdQpiYPmAP1XReO+k7VquAyBPm6j1p1YQaUSDrxe1vZD4SmVPivuu7WKx7b4V6NOmNF
hky0rsixvig+vjHX6fdfFSs8S0xiSfxzbPUGOziOW13rg+tfG7dgoj0q7c+/TmGy2pRhV56cBHTq
XKrlPWNMNYGC6lPOrDIn7Lbh7OWVe/68N2ZMUqIILxuXR59XICXaGnJe394KOtIYpo3uSaOd7mrC
vtdOHe/DzqlWioWPt3eQTxMAfrZN6MLyiAwyAjw6zHZtdQacN73XJqZsG9TcIYsrsucz5dUkHvfs
YS1amr1d8C8dxAo5BZYFnJbHvqUgwruuPRm960AWqIgxU5xFwep3ORDkuPiqX2wa/9C0/vmlsxp7
LVzH2p8xsL0YnH2n1ztdTpcyCv8dcOscnj2HmsnksKTtw0KqGFk1sRn/tTcZE3f+Vt1FjYvCyNa+
UQGSzUNUCNhWPYq2ERLob2NiYbNQg4+a7goKPWelN277qlnaSwMf7xMx1nJIRnJMtQy9tsNsTMcf
faZHU7w6NB8nml/Plk1j3TTdEnuEsv0S8TS+uPmVv0u5Ws9Jw71HqutKufFG3SIXpdvOt67YFOpK
eATlREGFfKPCMOK4sj3g43lmuIf2C50jsxfj0smjkIDLh0SAfCB/i1GOPJxf8CN3Qd5vvw5iYsfm
X8NhVL2ZDzXZRZZED7qk0TWtJCRDroYgVyXntBHf5yOT+ysLaPRLGe3rjeJP3fWvPSWSfXWycVdF
HUEILGwPz9T0LacfePe74HVsmmjJ965EiscevWce43IvlOeUfvj1atjxT8v64uu98/n5HfN7sxBK
dTzYnzWti53pTPFacxPjVY8MeogJlNk+tx5mZUPUm4g/x5deB0uvEf29mQunkrzajco0IomdSWZE
AcqVDU7PHa+tQuCjbYf5fn5rU7clTfM25jtFYKEnuuAYjkV8tAX4i0RhNTSyAHjumlxZpXiFL0A8
eO6lcGUCtf4ww7p+HXRuwFKvP3YyKLww4j0BoiGpwNOj2wC8TLsgeQiqsTs5ZUacj2qnL1WuHRR0
x6balPfCiOoXRlR24irPSaj7jw7tkPms34Hidcb22dJE9ZL08XRC8tItRrLAnyfj4tOC2OSTVGdb
nX3XHO6gxMk5HzAfnusoTJ6B1yhbqE7Kdj4cmuh5fkPjSkmVadtk8vCfzz+oL/sJkb2EsXXOx+Dg
N/Odyt+4ToBcUNO8kzIUyFLIW3kPXfdhmMLmKQvy+jA0yCgL4KXvaAsAuPjBNxcL4s5WcFuS6Ve+
mAHdqAjNUtO/6dDt98SWMhaWh0rcPBGl0tyzZmgvLZmSEC85H3j1CK2hTE8j/dVnLaVJhnSXxqt/
LuX0t52Esj/guqUiLph6CdQa+zYL210FkOxkWOk2yQWfDUq81Xx7HFrqwUohMdFAXsTarrmPiQlk
SFPjnx0RIUJtPvlsJQmga56scCBtKMib5RCpoKoa+htJ63ob94Dwk7FK61fNI0BC9ZSllGpfx4qP
58GDI160w7NSFrTyqf4f1GC0WWko1SmLPWXPP9bckQRgnceJYqwc/ONcWyR5FT34NF7mIxxkuL+a
zj6SX4puhCK9F3gVrHys7rVdaTuufGfbT9zBCtaNW8oxe1s7nbMXhpFdhhzmVdIr2kumDz9aiBz/
jIh0YfH+OaJpWcAgCZI+eO6NDpF9ycNH8Hc+VvZAVEaWkMic8yyajFb9dN8G1ZjWXVwqJ6oAatlW
rW4tt+NTRnrWqtL16j3VtH1PBMhLiAFtRx8VRjSUCySpPot7LguNtGApEAodE1mOKHiINknwxnCe
ZCy2JzWMGJWZ5IjVGEAQM0ZP+BhlKJUR/ITLCm89rEkj0Z99k4anWWIpAW86LIyGCV/IXKNBL9bC
iTky2a9hj3BIK2BYeYjc9iR1NWg3CLZtPfhumHqGnSVrLc2kx1VayHbmsmM+V44vjgvRIcjNZKOp
TnTvB3XaG3hPiR5miDyfq8ryexEm6Pwy/PAdg5RgDX1DY+jFMZxRKWmTmv02K77NrqJWNMHe6ZWd
Emh4n6pUysGETMyhiGkBueXLpkiOZWmNF4KIFKZTbnkA24Phrk1fik6FhB6V+saGJP+mAw3K62K4
5pErRcsUZ3HpGNtZEQwHbg22xnu2LJm9YDPd9QHX53V2S+1YuVmlaE9IS+6VhOLMm9ao8I4n3mUA
O/XCBXTOGA5/ZA5L1tBPCmy2hn0MTAUUSeamJyUdiXzpc3chEEbJLFL1rgdRjssSdl4Za3eGyNo9
jlEdIerFg+eW3+PHuUKlfiaz+pzcp8KfNiKN9ddMh8ToxY5KQlbTbJshYPaBVXPcEg4ZaMhwCudE
RjEKoDQjOjkKpWJwRzpieeJSYh7SVEp9QKz9TA2CXHEsxkvcUPP5g2PvDLwUD1EsQB/6PFr7XCQH
surzi1/o34Iu9BadHtsv83+A/tB+YSXmLRjBOQu9GIxrIClCfpT+0OlhLe1Ob65O3NBjrYNNNfnW
CUizumZuli4t131u7Wg4E+3cPTXKYwWt8jmi8jvkYdadEt+46YVTHfl1cMDASOpWFaqKVTpHdzMZ
XVKN9rdSvKe6B+9q8JXDXP8YwDoaE2VyKHggxeSfrewkMOBvOFvR62hDbbXear53Dyuqc+GQlBjl
CIamTmZx6z0IShSOK20Iy7e2AKTgdSK9JvJJ6sfauUiRWdzKMJH6k6TrcXOhrTT74j0OLf1k1uR9
EMQY7LregrqZ288xtfQur0klm/dCeiC4Gexy2+Fq2wa4Xr4jaMnbfulORgB9U/31Uqtwt6gQ+FEl
zvc3gHkxpC+9fehyPzgoQhPgwsb4CSJcEB/M7J6KabwmSpKhqhjANk/qdxs98dlAIrmbXPNOcGa6
c9APL5DRaM+5VX76Zdx+moIJlVnrH1PG+JJg9uIWw2fc2VQjNZFaW77TxU3NUVyrpG//FNMqz3Xr
56AgaxP+6CCwRY8eQ9jK4TGvVfCl79UnkKjinUhBfyOmvt+LVqKXOy87hDpcTLtIs/fWgKIsBwJ5
ZGxQY35nyDzeU6Mjag0cDWEw7vgtQCWZ173yJEzElNY4vaCvrU9RrSG8ly2EoqJ25lHVnl1IaaR5
mawFbTSXNrbBTdiDM14SOfPsaP2OPpt6UYXrnIsRZAMGpPCjTFCv5uqtEa3+mJVtuMbuZ+xaOZoS
XXMxuHndDQcleJpaNx6bwRLrY36YV++JQq8SM1lsUPB2On6i2OxjbCE0MqU7K0WCgQsAFlZG2DRw
3OlF8XufjMFKfcl8lIVK/s5njlbYmkgn0VGBdxoe68I1o7tmyq6WuFlTwm1Vr7xDMtAoKEMKycyh
xZqIJX1xyS20km+s4/xj7BUvrpqYJ4QB1MNyTpjVBC1HiClIEfGfS7ps58ojyRrow8pQ7dPcEXAh
ntFsrC7FUDX3YuK2Zk2iX1GtU9MPLndfug/gI8yRZk4xqbss9ZC6DporH6Xe1+dV8VVXEAPeXd8q
blqhP+aKq96iPr5boubuS2jEJmxDnAyJ/akOqf9QOZl59zzvjA/yzU9lVVxi4mL58RaXtAXi2NQf
Wub8i1IgJkmRFuHkY9lZhKSVQOR1YevKRSkcCVzZmXKsk1vbV/q1aR20R/xVn5HUgbl3DOOjTWza
lVX2fe4Ugq28aUFN9gYpT1ev8vRtF6bBMU2QXfdjUm9bbwweDAFwf+hIJiqBqG1ENKRP1BU0Jn08
kPMhLTV+VR1qjAXIb17JCZ33/nWoykOjqlMoO4a7badGATTvERWLyW89X0whXWLaqy44rEbbf33o
mqDem/JR2c5GnXrCt+YT+Th7dyqeJYWfQ6GXqV6FzHGxO5XoaMVscZbIkyqueEYJBRmS8lAoVnSl
NXyu9ML71SmC4km2ujjMSzGj6ONTTYJbQVjCg1JGz3ywygvpN+LQeeTilSa+Ir8lcdJJug+6XdhE
JrV6bIpavTRTcjKoQotlJ8gkqy01O9AGrh59aqmDqKBDqiTLC5TTl5I+gQ1xKkxhrcfj7uuYjDCE
MURVLQuTWJ+oRY4ugHkYmyqDtwOkRD94PGQN3FdIOYpkreSK8SgKR7n4hGi5QEXnBeDXJlZYCtrp
m6XYcrDFwnBePzr54G1SF6fjNMBRIHQp2YTYwsK2gTXWuq6N4ormXmwTKKuHofPGYHBnhyEUfqki
FDbfarezMT526yBjis8dlM6BTRRondTWPkjUajXfQvycLkMShMWxlncUrVO5/0bZHYknvV6vRNMU
We3OMWpvNTfrB5uhWk8S9b5z7eHBbvSfeTAuW6s2X5nYOrsIBffmqxPCkyMoA+fo1VOGYgFNMRlA
xm6WvIfp08glvYLIYr6UBmkhmeVq+/mwZhIDxk92dkRovVSBua7U9liYQ3jQKNPPgpvigAh1XVQ8
D8KGICoj5FbhcIGjpFWMHHtGlSWHuf/ljqhXoIUe5yNNdsMc+MYrD5cqMEXjMJc/8wao7aEriuoy
HxEc1xwmVkVg6JOGpyelUqTpOY1aVb3mqTeQCV+V+7LWlH1V6Y+GKgeeUr7XZzXfLsd7jb06RShQ
AqiSs5kyUiA+Mx++WVDWDkwm8J3Jw3mDPMsgDhBgnDESGOwK5nzzVympx3NE/vfl62vWu/yfLSv7
enF+R8tA32Y2cpmP/JjFxdiSqBBOzGRVkWGtGwJiN3oWRRWzyXaNxO7oDYwpRPnr4puvwBybE/PY
KUOB8Wf3gixcjCQEd8QqJjczzdxl0Dj+PSFb5GQXwCcR6N7nU35Xt1vGU/zp5TvmFwwlU1E4Tfl2
PjdvUEc8GBhnodwWCfBP0bi7FBjeUAommMDJVhPeTJ0otdS7kAmWHbn8DgrGKZZsDvEhHWkzPQOe
Z0DjGOWAuz1nKlaUeYDWjcZ57nVLhZkYo+powhPGMVi+m64AbistJKivklVYRd6hG4L2NeP50Zbk
JYSZc5+F/2nWH72K4QFfpe7JrUzKSF1v1jAVH+0O4DA1L5JA6DQ5tBmU1+CZD6lnTbvSqpDM08aG
Vik3Udf+2quBpu0B8mOc9LaVJ3rk4jyJZ7O0S2THYTL7l7BOy51DusiizPvh/DU9lWb5eU+U6V31
mVKZFIRfp8KEkNmJxdq6MUpxkb8VVFzvIZtJRGbjPahFt26EG17m8/NGUbSQFSgVbKF5AEFCRhCq
Fro098VLEOfKnkGl+qHkQ7clPB2ZYTQkb/MecRXp197XOcGdl0bNQs2q+maGdLlrir0Nzq3wG1bk
falr1Y4Rj4rWsdsqY9a+TaHrSSn0eMpE1Z1122lXsVGrKzMuUS5403c9w2Ex39C7CA0M7G7WdMkt
LJBw9vYh1Tzn0Lemfm7lZt7DxJOerWL7dTBExhk8EEFEIRI3MbtnQ6NwCePAZTl386ox/m5XfX42
nbzZwubu1qQBMp6ZNHNF469gXq+rL6Pl2gsvb8xjNDjKKS0qjdYCIRJj0r5MUa/v9bDmDiGbSkFm
0t/RUdnnNPo9VIm7zmK6FdSBh4vgo+ocGvlYaPDT+O7eCK/cmItXE8G7y/Tky6ZvJdZtmhL/3lft
hjg87dhTqpUbMfJUqNV3VgJEhbgskGLoAQutsREPy43BAvo4HwIz5SobbJgXcl47ZPF3PzLijeuW
qNYF9lCws4QWyx+uMi08tl3b7zsmPH+d0l1CGeeFsFpaGOxk2YfMXN/3IR3BufCbz/WxQ0Yq4ArE
OOSNYRhq/Vzfp2ERXbqEyFQ6RypgP8s4eCZm+YE07cXXgG4+5sZFp1blT5UFgbnTXH06mbYf0cxl
pmEnPHPSsa8PRp70FxNSdrWuvSZe+ibqw7LpH2CAJWeEzg/OmOhnozOW/6PAZcoYbaaHaiBpLQhd
GCpyBjU3eOe9zNFHbBKoboTcjCRXr0zVldqvQqp/0tJnEeOF9iMeWvHs2NKdaLqPZqbqz1Px6yiX
IyVD7YaTlf9kcgV5wbb9i+ZPGWAiDqlSrumo2XdVLuHS3DziBvAe9bz0D3GGsDDzJDCyjJwtupRq
GVe9WHvJhIWkEzIATQ3NjZYoGCmsXKPQS/GkGa3169ihbtmYhdkttTZ2HpyUBV+qeO1qoKf5MJ+D
99nvVVopxILJc7k/UNMDj1SjHM06j0w+0rsxlViaDdXfxYr7a6/vlU+HAcWOaVC9oiXovgUMo7WM
AAMKh+7qR8Wx6I38fUxth+dlOD2GzgQfZmy7jYJUlj5Ep14RvCIVKAXqVQPec+JaD3Eao8ZE602I
khWZhAaVqLLbaIN8EL5NV5CGhLzk6MrNfDhvprCGjj95D0Bt+5PbeB1cafZIzYTcVOjD0cuwq3I6
UIf+pHg2opKZnaEQghHXBGmrJZr+3KvJRPnXpol15RwCRjs1TJsIk4QWKfF3WTEAnkfODPBbW33d
ea0gP0302r4KLqxBPGNVbGJzydWQn7sbpaCQ+l5boiCzDrOEptQoCDRWcwbBfreafLr5dNxlrNZY
Zbjt+D6WrEsUO9duBdfXMnccTITmoN7mFyxJyjPKxt7/dW6wpgfD8Vs6lQS5ITASy3ywq6sOmW4R
Rpp3QAFRL+OcSEXy5fTXwGPCHKf9Ew+j5sFKSbOVpyvSkHH54AhHWL3ReZq+QuDdCxABH41Jw2jU
Hf+BGspG7pPZK9Q/8Uddox7iERpEKKAGuDCOhIs4rG63Zd46h8qSt3lHNihJf31U9JK7qTU670bj
E6mLK8xiWOmkRCMF/cBw2zQYPccEhw8lS0DfwAWul/GDZstBkJ4pYHio7GscsD/z+CloGvHJgBGN
ZxpUqIMLa201NKEh5xSnkiXamoSv/pnppvQQuuJz6t6Ap/g/heZgWynqb17KqjthkonNKZ5uOqHF
68BgOTswXdnyLXJP3mSJXQOJ8cB0djgAZ1F2hIkOiJStcht5BD2wFHMYfgzJze5Y3QX1KJ9m2o3p
NYDPoFbfKl0w1Y6bTzciOxNETrAwAMWjpxOfaVK+EAfgvKmhR0eMSfBT6DRilXlu8ED3DJUExevJ
hqB3wHAtdnZ3znLFOyoRksBxLIzTvEcZrp98QoO2895f58K/n/Nj0zrQzCQHd8j2HR2snRlZw2Uc
bOJsJi19DphwIwbw4h/A1xmUDFAgJ+AyfjxoHyx6h4VQhvxa6tY1wo+3QlPWXfWIgbhu42bhS+Me
6Jf7O/AiDhnSQOLHwA2uJYbj0cQR79TNcKDVBWDYpk7tEbdw/au4hXAaNYXr39WSSxc6Q/o192PV
0yuhcvv9t//47//6Mfyn/5k/5MnIKvO3rE0f6NE19R+/m/rvvxVfp/c/OTThSGITdmzDNARBKIbB
6z/e7yH05z9+1/6XCSC5sjp8WIbdgAVQkuEGwZPoAmLGv+uWcXZpzf9TCPKBWlH/sByCNlzTL57M
nsWJUxA+FZR9s0q7jMPQzp66KoBEZKb1D4YCq3Yok1XQ+sXZYgBNmFVLlyNR7WuuTBLG3dTvdYl1
s85LHrAGZig6Uv1Slws8iD3Ne54LaKq+94ks8WEIo4jRsF9PCM/AbDv4578s5BHyPbTafx4CqNeP
AxKdr1dNu8a8OTuW07yHQy8VWrNMqwtB9qO0W8yf63/87YOt5w/6B/EnqMVpVfz98L8v713zWf6X
/G/+9Z5/e8v5cfP072/42/v5mb/+n6v35v1vB0TYhs14az+r8f5Zt0nz559dvvP/98XfPuef8jQW
n3/8juM4a+RP88M8+/3XS/Iycf/HRSV/+q+XLu8p/9X/ph2WvP/b2z/hE/7xuzD+gX1f0xwyPlTd
xsb8+2/9p3xF0/5hWbZqk9Vlmr9eyYDBB3/8rhj/0G1huqpqoT/l6tK4Juu8nV/TnH+ohvjbf/fn
P/vX1f71V/i/X/2G/ffL31EdA/+KsB2VK982ddf+++UPzsBox8jZ2OaARWQEBTa6ImWcSuKD1aYD
Qi0H0ztiAF5Ivie6Ya4zco6yQh+PXOMU060OkQQyy5H0pBQkX2PuZZE8n5o3TGEA49TYxBeeQcas
ksQTeSdI6WocTwcw1nS2/PJz6JWe1CEg29KujcqMsdQCx4KyKq0nokHbw18b7EQBBEQGsaoDgBd+
E7BhH3gV1PJ5v+urP0+XfQE5sRo03DD6eCi7djz05ijWSpj8iAzdPBhOax4CykPpm8SHYy96uCqQ
M22Z2pi0q1kH39m0HKOu0ReWyoyVSNlt4BA9S17ytCHCLCTksz43HQvwPk6vVo7ymjHLqEvH27jA
Ag3RvEqvoxpHCw8C7Dj0KUVP1yLfND5EGL80fpyvqyw3ycZmURmo732bXsueCPqoPfuNeKmiCWof
t5xVqKd7hRhrEjfy77HJHAaDM/F6Hp0c24pPqslSPOnz726kE/vWHpQF/PuR6AzSin2DvESjJF4w
W9WR+k2HSLf2MTIN/qlhzlwXhAJ9jDZ5nIUbPPP9v7vp4CwMs8WjJsiek8jceBgSxtuQowm8Y+bU
IeLnq7VULe5tyDgQJ7YMRBN4+A4Cas8knLJoY556iv+BywqQWA5NiUQw6sa2WYqB2xSRhpspDwjK
1cqb51v5qvHqaA8yeQFxZK2GHcutSb8EQfasWHLS5utLFKwSobaxtfCfnaHZKIgxv+d0QxaONxAE
4aQvLDHfwz54mpT0uTS7b63vI4N0+evow9lSVPSI0UM3jA8CVunCZ1wgp1b4devkmvrpFWXoZzRk
7zbyJG9QT4NlvKi2GvDwahcWIRujR4pECWiGNdehC2pERqL6JFTtZA+1clSS/JBXsJ0MpOd5XOKz
0fHzJ/W5MxNwUqgZE5YSmwpASiF18rROUm0JDnzRREicatI5U/siyC+Fe0Q6hx8ipG+Yd4FGWCKq
Zk5hZzcLjnAu1m7Zf9AWvo0Z/IYkH7XV5NpYQRIX2hRoxT4ptn6+phLhwyJ3eq102whhywIlxjew
qQtWl1s/87+1Ob36IGNSLViFH+IkRZRv7IswWE2xNTx31O9nLjxLLmIUPKcLp1PjVU1WzRN+Vxaq
wU4Z++nmRaq+whJjRrZxpNrjJpBSBfFv0qU29hSpZPQ5BogIfBLgctDjHisCYhe52t484bCiCJTD
/2HsvJbjVrYt+0WISCT8K1wZepYokXxBiKQE7z2+vgdKN1r77Dh9ox/EKJZXsYBcudacYyYgIj09
tXWfAM4Pk5KDOX0an+K1vWjOtzHJht8YIL9HUiCEisv+xsS9rznIBnfrINZiVzKvDIkRVzykb7mr
LdpOhLqoMbOSeB2Rh9rvBq2Qi5ObPttKw9cXcA27gyobEVvPk/gBGv1j1drUX5QdkJ3S3NCXbDkj
4j6Qu5QEWsb3J+/y5rBo5uwmTvNDFvxtJkPWYYmM67C/dxdlHNAl9E/BzDLsCkhgFdsDz5Hybi3a
4l6o0YV014K54ANEs4sK1d5b7Xh17bzrHuYuzW+ZsYWCqIqjnIs3+ppIRKziqxmzU4Y15uxgavc2
q13Y97MDjBchX6l7fIfmUTAhllznaY9Jyey3tFWOeTXnLzSjthutwkhjJENzGPQF9zRHZsqHwBc5
JzQoS44WynaLzd5ronMeuQbuKTAEV0640bokN1Ot/k5zUjVUsfx2EsB7kY5qOEnW9nGzOVBorp+H
8THBOZMo8rg0kcoWwojuhU8CAyFha67cC4qZe+U3NNgGG8dN2shQRqoC8aWx9vxkwtsLdph9aiMT
q7MQHOIC1rPtvq1bCdm3iNpfjvyGbdP4LFcwvXHcKE9WFU0eIOlnVWVob3UZ61YTU75Zy3Ok3JR1
2f90+k0LBsHXXV2c5FZNKJQS3OMbs6v3Hvm9jymnOndSFN/TQQmJEYDZ2wrbRVE8E8dFc6N2gM9E
Xd163Ujiz5BNd/lagoXrFlLtmVp7lr68besOOkgamscl/otaq566fDikuSYfLCVGGlHL7piPQ3aB
05nuWJR7R20JnVP1yJ9YZO6W/cc6sibaW7QG6jgvbtwOys1MxwZ3vXYn0b/rrdqEMiWIrkpm+kcz
7uBRIuXRLWarzXBoWiPyttKQ4dhbqGELrNYNCyfSsE160zQClk5tzIMwLJDKAGgvVVZOkb4X24Sy
ed3emIjSe13Wn8iiE8BcXi3T4fCPIuu/VO76Xpr8rdxtfL2OrVKBQzMWDnAa+Z+li2RNzsxce+ij
xPTjZolPYpBvgtAYCvXM/+M0sT+Tfn4YeXWdKVqYOv3K+aRBgY2Zh54JjYLcJhS+IFt2lh36J7l9
EoSK1gCFmcvA6X3RokM+Zd8n0/p0RjBWnHd/6cM63s3oCsMGNka/xmBLzQW/K/PAqko9GkeOH69x
BgR9Ww5EvSVeSfvohMZecwdrQ4anKetzpNMdm+GWoZRpl4Oa1vzhmKh6//uHZQrV/s+PS0VhK3XV
MFU+Kl031H9Vemxka2Lipw/UhawlG1bY2HnqwWhDZaXEYwhPxcdnDQefOL1mUZ62uv4Wl8WjopQ/
tx4U/aJ3tb9bUdqOLjMabIlR1NdHdQAs3/uj07c+UFAdHeMUYnyJS+S0lpo/qGlxtuc68st2wnQG
pgdWj3bIjO7TAQCqGah+jYLczbiD3D6lgEwLeZmG7HmtZ7KhxU9ONuy72u4lnykRxi290GPcTamO
NWsUU+snidPpwUKTNsfJ45KzSA3j8jF6aGBQsrTo4A2rY0VPlLDjZAGxfwhrmdzZs3a/4XY8MaPX
hOxCOWgmTNnlayw1cR7bdtfgkUvfLrx/3UIZ1N0osFGwhrZP6Ed+NJjVkb7Nv1YTJDigM7+LxSOE
vMOWQ0zVEXzw8SZ3ckR2pPbkO9RZ81aPv4U2Ms/EEOtP+WNlOcCDC+iUCOTU5ROE8ZcxdhZqOZCh
gEjOvSyfszGFGqt9yvq1dvyVTWjA1OZGIy/zvjZ7dBIMlwPkDFL1My1L9zBuEMf9HgCTLI1waZ5y
5f5jHuV8tpToZE1F+z83/LkPPQmPpyhur8+A2UyldB5HIh+UlVa5kMVyWODtYgjQOHOuWDb8dn9K
sy7q49rXH9cXuL6pP29ivxEbQnWXVQ//eB9/Lpp0jlerX0/XR/15uaYUFU4bEqeuz/LnNQaVU1fL
uO3P/+LvU1/v4xiGOJdKfaqv/9HrG/pz0VlMD0pD/Of/c30V3OUSW5xpe5komnvYod9pSiuI4Kwa
8e5S31+v//NrP1yKeGxP19+u11/vcf21lDo6X4rHv/f/e7fBKe/JXI3P16uuP7bYIpBIqsrNKuuO
MaV8kzDePTGoNIvb5ZqV4YnSuaPLFB+XcdS8fEp/9SpBz7WKor0w7tLVOohLbPQiUBmwmhFqZ2Jj
KMVz3MO7vz/HJrYVUyCcYnJ3a7g9dnsop36cJr7AVMxxoz5DEOoOdooDodvWzMttCaBNJwIpj0Xo
YIXpc4ocnHVlk8CB0tJvk7LPytQbQ4+JomJMdqACPRoqS/m4MSVr1KU41BPwnSLufuZKecxaXJu9
EumEdC+WryJyAMt5qtGg+WrR1yGMKE8nTMg3uh9FNr0YeknUlVI9bT0Cx3b8XXYmZpMfg6IOYaE/
5NTStI+wd9hpsd01g/4duYmoy+VxVNoCXmpmweoHEV105KkpMqiKZAR2hbiZPYxbg7M4ohX9GDp2
pEDwqA8edzWL0DSK1RazsJjsGUghzcnyeXUYkzlgaDnL1BpGGHUJZFpeFuIi/GaOgG7MywKLEGt0
ZxySBPyzlhDzaDf7aaFUXHIZ3ywa7JQXBNBpzGpCgoFwDU09Xu3Ok0bzmiaperPV53Ikm49l9NWo
qrthj0vuCYPvyMRWrPRuLAF76EJ/Jc6vRotkTHjQyHNV+omUVyC/NRm3viqLBk0WUkup1ES/TdoH
kXr3ciLbftajcFuSKDC0D5GoD1PCAeVgQNKJXcjM5qPNG8cdJJG5TVY9sdBfAAKol7QFssXkr88W
mOJKQDRmxdcDsiSpgdJFNklz31pgvMU2pDzKGjgeyrMZN9WbWQ+r1+6skG7Eh2HGIKPymLRRo9Ti
cxN1q1/eDdt+lozAXy4ROYQTomAPRg7+kWhs7uyEw0Rfv+f9zJ/MKX9vcujOHernTkVADzb7OAxd
fKNx1iYpzsVjVUMar7x0cYt4tl5UvSQo2B6OM9LwtwW1TR4r3ywNwicDt8Qn61oFaL3+aoD7c8AR
2btuKOehlI6+Ydw1fU4U4grz3FQIHa3htJ9oUry0E0HnPXPUah68HBaoL9r0jaVOI72NIbihGki9
nNctkg8xXEeaqGNDczGvQvqvizeNwJZqiAhDGmcB+eGsJeIF1Ew4wgqLRy0/RwtLabrT+dXqfVLt
6sGGVl5V1rslH5pW191eZoMrO/wWuz2+fiBUJIcA3lN7wnbJzaj3CaEyQhmfdJlmVJ7z4M4988Rq
rp4W4saZdXq1wiaTNtsH26TpqmU8iEgnCawbHNiaOknsbE7EuF3qovpKSKYLloEk064cBz+TYMkQ
QrNyLtNXPGuUZDWICRAHpOVNKdl0HKQIC22vzZrfesdnMx/x6C93zayYHuFHP6NV3spFn45LeY3C
IOItdybyfpUcIBuU8qZHaLanfRlkCv25dP0V1Yh2UhgeztZ0TlLFcpnrvRat+WYmWn1Duyk6EMh0
Tq2cbCZyS2o6z3SNgPHUkB+2tHCThot/br9evN50vef10vXuf+55/f3vff5ceb39793z6wv9fY4/
D4/nj2418T4qpDtdf4y2mmweQkySw64XyVz5j5uu99IyFBTePx7wv1xbXVOd/n2H/7/H/uN1Smi0
p7GHWrSnmtl70hlZ9rzLQVK+XH/HUu3kf26fr9de7/r3/n9u//dd/z7V//vu11uuL/fvZ/uvv//j
1a/P/t8e/vc64hbCpbHbMLPJX0v2H2mRWxs8cP5//7io9nvg1vXaLWoKoEObaZ9QLA7q3J0XJenP
10tja3Tn/vrDAGiBNJXfr1deb1YBVGPH/c/HUIhzz793uj6muV55vfj3ia+X/n3zP57zH6/xX1/4
eqVFwAd9UZApavD37V4v/fvKP0+9bLBknXBZVRwa5WWkt+2RE/RqEZDhG+oqXS3vnhe2T77QSRTQ
MF2ki7wdQe6Ar7I1choLDcc63LfGCtKa0FCLiJJ6wIEnNPZVn0VDM8aqCXmcMeAnnfgYFmA8Jl0+
lRRQ1mUCGOPxvdzUF0tSWu7isnggSqAuZeq2+Es2K+q9jQTXhBL6UMSPOXLBM62At9nusPJLTbJ/
3r6hqjqYSeKZKDU8uKyEefY7uCAafquIHBnzJvcgeLxlWNkbOGooSBqGmUlmG5Bo7CYEsjtGc6NB
hXTHmNPmtDck1ah+jyzEC0R0eqK12MKkMkEJnPW8FJmk3UKFruw6xL3Z0iO98+IYqsdA5F4Vg44G
khNk9qcOIxxFH7QV5lDsz63f06S9omUu9k3hKZ1/aiYhQWtsrge4J7kvBielSwxLQy8IQu2Rj9ho
y+jlHiGk/NjU6oanrYjqMcneneMn4mG+8ml+L1i+/X7W+M9r3yucNXRIu3oXqy5u6SStbw/jA267
FakIPYPZUc5jzSo1WOqvWmwg1uCDmOKz7h0njBznl+aMn0MSPTIDRg0Z32r4i1wlMY1AGI7plezN
Bn3XuBrQBVMh0D5BowNV3ATgnCyWlenddLAEScypZ3v3thMHcEI13fFehIG/om89o1Z92uSeI6AD
iFo8DpRNB/AyJbsD0qKzzE7P9jId8QcMN13ciUPORoPponEDPtm4WStMLcI8UFHec1/tYBUa+5Q+
8/QZ9CYqYobk1hidO1gqdMk7LaCxi/M2J2oa0XXi9lpcHNCAtGjpNpLQy+ZQ8DHKrpbHHpMixjHc
Pc44+81tOpa3ZQUkAXYmU3M7bYM+pmMSLbiQaAEidC9lxpKZfwmsrkQxE+28gcUuKSfdjaU8zX+M
Yx3RGRdrmGuCMUjRfcvT4WWBvInCimDzoh9xYC9oRxIbSfn6lJeK4pPYagZrmrxn+vyxJSMTYuXR
Kq0F0ITi243ovbbfkC/1w9Mma9Z5Nu1uIxuDkpkbt2GcDjXfegy85ZM+5oS5irviK1dSGDoKBlcV
Xo8XM32vjV8ASrUjJvSH2DSelzwG98Fqjk1DB6GMVIq6PrkvzMgAVEAQsbG28NqGg0isyCOSiCZq
Pni103uOgx9MbwJLNsG85mUgV0swMWEFIvMnHUkHENBStXU7IEMFPrwOxJVk8qgqIBgiMaMWWymB
7+x0I87CzMVREb3YvxBvk9QPKnDZOqZjwdHZ+UtW8WWj5Eb6k/R0QDXdy5yYRhzVXmBgbHARDbLn
TUTkGbnjTy1dGkoQ6ZMz+mEizKEHvF2mxTjpcWS69JhU39Hq1wQSS6q9jexOfDb0e0KuyleDLQXW
akqxeA7Rqw4ntYW4aGREXa/ebDjIJsQy4dGyh0OPX4IPmbOqU1S8KqzdGoRHxCE6OdnR1Mo0QCHP
eWeLTuuOE5V7eGHT6aEiqKRyKl/twxl3I9P+LKB6mDMnfHP7JTslnEAZ7mV8nr1OD88JugRqudbp
P4rO2KVxT2WURffGQqM4By1C3OJMok8hccDwhxpa+yxLZyXJpAXeYyVd0GEFAMMw3M7kzIdSgyRQ
tAqCyrQMVyLQA4p25kab6c+aXhBzphOmW8jVZ1HF7GijlTET+l8muVB5Mj9tk6m7xMZVISAr0tSZ
Crq603Mi3vTFU89CTOLITpYFFJGmGWWHBvG4i5Xwh6LRAcHp37nqM4DC7ECNjZlQYV+nQdL0FpPm
W7QO1hmhIgC9xPLbGLdAqRxZxt6XFaCqXaRvS8XOsRmIoljWotybQSCXlOIicsYutT60x2wlMhdc
cXkgt3NBKSHRQIAWcDWDiF2nzT6GpgYMXhJ1VyY1NhQa3UbewNPY+EPasXMR0kAU+DimUEoxZ5QH
k9i/TX/dNv2iCvOUUkX6s9BREDVt+WrVX5kAS2jMxbdBRs+tOSiuATInrPIUo4mZwBXGKnfnlAF4
qSassQZNohKB7o7mggduKaIgHvZ8l60D3FG62mh8aBaxclC/d2BWyhwXLEJcarAV+/hQIkE6TOil
8ZoiXVBiJsGLw8dFwLUlITjEDGuIqOmzm9K0v6JUXY/gdQx3TGMfsFN/IkUGLlNN8veoV8TLwsHU
izk+QsCPa/2MfOM2kg7xq/sJHz/Ut6rXTegK5KHGBb4G4TD8MsCY+yzgR5lxwmoU+R2fP2R2Eq9j
0qxRojBU2yqGiKAlyUYrbyCwdj5aLIxWyJBdR8ehnw0z5atOVZNoz5tojFPFfEE1usUHrDwHYCoe
lE69EDJ3qxp1fGDj/5YUXXa7WW6pqKhVxErmaIkscfqhdKxjfdlHFxorxAokzUGdow8h5WnSi/hm
SqULZiAOwJ5xeiac1QOuK2DV5k9jkoBB/pUgEgQWO9twMY0ftQrhS1QREv2mDSKLBj5Gls98lKHW
GKgqW4aatb5RXyl8w1q70m4rjMYuhjH8HQ/kSJzXaiJXvCtMnwZseaMXxUTcJaQFLMFhmWqvU5sc
otG41UYzOytC8B+DIFMXChZbxndhLrtbXs2+KRz7Us68YmWyOedc6JY0ifqIWWzC3mwl5fPGbJ0v
3MUor2T92GlqEkwKVIpW3c+yhg071H6JU9Y3Gobs/xcb/rFBNDUB2k04EStOUMFEqxLwjNrufIQk
RQ3Vx6gfU80fzTfwnfEtGIBvWz7FvmLknzQz3yaGOV3VVr7W7tpm1WagbWmeXZQqBvKaJR2Ej1d0
zplBcX+AlSSCcXlasnzzpA0u2KGAZT0fQiVrv/KiUAgdT3w9nah5h43Is44uAei1U2kwTo6UsHCm
73GH+BG203LBN/FsbbVfja2ELbRkNzW2Gi/q0NziA31IJwkMcC5ITUWyJDbru0WYsgfJzzzxbX4Z
Z5KmVWUmRkwt7kfZWa6YiptcrwcfsHDpJfqM7qwS3xzIIb6aau2xhxkGyDC+VQFXqhvLyjRhAVAX
ctnwE8JmtwxXlfarKrigjePqjnmxIHO0HIy6yrFr10edvhA9cNpXYCAZhC5Z7S0l3Q6szkfNKdm/
5/oxS4pLJwQSDPFuG/wPqq3tD6kVjug8A9ZqnVDcICV/ITCRJQWsfhgs41BDP456MP0hlHsrcZRj
oiufhWUP7hSx19mbJOzKV/sg5j1Ks+KPXdioBNflSYfT5PXNgAfHRHutOfEAeIqMg0G9CMUaT8BS
XAsNhEdMzRAAhpnDspjeay1H3Ykgi9K48/NzWlJNJDTwYOpiu5/jGCWZo921icMq2VD93GiJRPtg
6jcICxVXjtMZ+DfExGp95HTc4ttGR1CRfgELckVUmK6kYLzz9SNqDs4/IQYdqb7oHMPNmalm2+Vr
zqlz0HOzv1BNC3AKSQNwAs9O/J7W00UrQFiJzcbwUZCUKEVokqHjaNqLXS0oIiCFsukMTTmxbKC5
271hVU3oZ0Ynkdm/qoSp2jyw6OCh2CgEqoZSg82EWyCP1ecW4EQ7vdocgwtuscDaT6Dz0DwYmXzC
xVvcYKW7KA6+79W8ZbTcsF2asXmpBr3OzWVwWvlQgvZOqPUSx+nvSNRAEtUszM10pVTFj2jOHh1r
lk4BOMZY8ODTOfmZjvXPwi4td1UdQg75vyFNK587dO2rxPC+4MoaSSw9t8iRJVlPHXjCsIgRmWg5
XrKy+d30+vcaLIwrv5vGpAfjUCOqBXs/a9YPgmM+VpNw57G5dLgsAlxVP2Pbehwt+tfYZ2hI7mPm
t3hxCKzS0l/1Nt3jRF9AFZKXNBXjAa7pFqAcj5f1q4XEERiW8poDDYmM/scOBZDUjYuFVlfY+NZT
Jmi+PnvZgq21UelxQ3v8XjtVy7fcumyOHk628oQ4Gpo+kqVO/cFQwqKhN2k+7fi7dNjRveMSuyBo
c1+9zSiB+O4gc4HqA8i/uKsJS39KoVIQwrOQbg0bOI6m0KQ5fZ7X4akqxtdxyybXRjzKee1rcbTn
saOJB/iPcZDj/HDawSO+x/iNqsld19IDHQW7adDfNX3+YZkDABxqgu6RdF0n0NOq5LS83amKXA7Z
ND2IuEvdudWas92wTbEmwzWf8jGCrWCQ7DUaSLBqEeS2VSILuD76OHe2FaYyO416z5YJl/lRXZGn
5EQThcBri8CZDhMxYelsrUe1OaETCZzImc+RXZwIHcP5DU4qMPFIV3hab5UPVSrzXQadrCMOfHZi
PWj78ZPN6uecauBZchVvOfHaWVYwN9hiBKY7Zhd9U6IzxmiLU12Mv/qlI3VEKVu4tOMSVBtLT5Il
N4uVYVhyRDg6M/F5RO9xfulfhpFmaZlYp8XOwjkSr2iJGdspGuQjFCLMuFBfRUN/R6wyWzHjaS3b
PdgUAL2o+K7PhLkxMW2OcioHTplrekxUY3TtUbUoS+GEwimxbFbJTEPMK1PGnmSG3TJxMHavOCHD
RkecRAStT1+DQRGqiylBc2fTlAdjOEIEpE3R56VvJOo3xPICmHD9VgGo9C3jqEwK3un0C3nQh2GB
WJiUCl8sPcxpWkIb+KqSwX5doIFbMdXTKBz00hkpsZTVxratp9TcvpKkPfStQ8qDIhpUqRk8RL43
7tIg/FMHVDubFgVmYzE7LbGB2hBrdHg7tK/5ZtulO95JYt3C3oLDN0oc4bD+l3Ad9Nc6o8VM6+B3
uWnHxlJMTqiD7hnpBI5csLPeVan7yjJuBPIxOjqDbAY4GBek5K24P7bklK0j4WbZcJNLp/XY9tMQ
qk4rwCFS5hgzpXUBbzZCPTTsOj+ttm8xK07BAgTcrWuRB2PMsHXvV1T29haLTDsuhuoxkuH8LacX
cj8eq3p7lyZ1TYtau41/0wju8GTRq9KNfUSt4nUb+cbKNc8OfcNkOKUIrQVk5jbXTpAfG8wiQL8K
g5lWP6Oi1opvGFVuMCxPSHg75zkWr3H93GUKUg6aONRt2peFgoutPa3EllznrZw+05JNzCqTJ86Z
fbAo4z2FADxiubx3o1b4zoJGP25+Lvkz+rT7dK0/Nzki6pisnCJafFfNKQ+V0rp0rUmUDeEp5KdP
YBLQJtmoRwCBlFvIq9XRctK/Y4d57cHG+MtKz3ObDnkKhdvUUwLfW4ba3U9DnaWvdRNBr+xfUEwM
uMwROpRssEiH+cm8ZydByguowGmxnsoZHl1ZRP4m7rHn7OrP+BnVR2gbqCImY0P9UuYPXWWiKIna
kjvQklzbnBXEmtxkeoUry2e2DauvVzZ/jr14zzgCK3MooTxYX3QzAkYU7AolpOsOy0S9PZbz8JmJ
8YiN9rSC3XGd1DonNf7ZSB6m/SxujIC1y7ILNTV6sE2CI4ZCfjLHB3Ba/0bBvwE+rG+jlaN5Zngf
ZkV71y+BGpvE6urN965P0XZYdwkbXnuKXtNWnehmMpgbBtdCiRYIuwvZG7VZ/WRF2w/c22RM09OZ
Z2U8b42/LVOwVfLQqca3WUdxoY8pDVG5p30obgVbwxOIkLx03i4ibkKqa2RGrSx55G99A86pcFYu
N8yG8YKsPF1/aJ0qcBlS0VkFOVmyAtdT0YUCzQNjcUhdsN0vwILE+fpj6amOr5do34lzMjoXFWZy
qMUO8Bp7BUGQgdmuAH95TQ8HvRny7kgTAJtr0p6ThMm+u+B5ALGgsPHdr+SzodtqzhaziVI6x6gm
gtxgsnWss/lkc1CgiAOtEaTXJnvcIuwvsDWHzMEvLYkexAk690wIY3zWiQqDkgjOuDUP/KvPmsOA
phNQ2KGVrEz0FNS1mbMPcK43mUzm9rdk33SRlQA1VMbN6ySjnWgf5ZTKBsum4nG1ofqRmXNiT3L+
rjUEmX3KbiYRAUn9Sji9XeFSYAaddfFtW0sXMG1YT4zjSVNjlNSQgrOFxlTIMBnArTHIzN12lniQ
o8p2C4pdqgTiQSHS7kHRJWqTip5QRbCkIIf4JMb1JTbH7RGWX7wOt8PamD4pRslx1eOzWACXkY2c
EasIixh5kqwUIL8rXWJ9EQybFb0PEhMq84x0y0O+v4QkaEzntnDGM0pgk6ba2rpSjLeUtgz90P0j
0aH3A+V4JBGweYvlwmGh2rCSVmOo6C9ZLQIxZAs18a9aztzcNfsVTMBgcvAKXAaiQLZjOx470W+F
Pb2mGctMnGW+3ZHFSDJBhpdWLD792EC11ResY75FSsg0qq82iBNFSn/gT3AwFnm+Pvf1h80J+39e
6/o7FUV3Vub5EM+9cRj3Ocn1Rxy1HW275ryQqXYG7b9PMGw4JUOtf7Eju79ef71rvz8Ig2t6MBsm
tdJabjDw7MgZ1Qmq47TP1FAGVOfl/166XleqxqldpHWw9T3YLQVRQoOTd9P2HV5+8T+XrtcZzaDt
JEig5Vp6UEVKCnlBtnW2aCcixyrfyfSffSqeF44KV3W22R2ttva3tCWkVAdZMowfbZ3gIAeDeI4H
VXedwYgOGIdnenTG/dTMgH5th1NjgTQ463EaO3R+YwfdBiY9l1bFDWsKZ/2lzD2ZtuE4lx+ik7+M
pQHL3BB4jZkjBgsCwEGDDJq88wG+9Ml6iZNuH0PE9EGsX0aMrAaoL0DN+kJKhXLRt/uy0x5nIrtl
lnyH5vygOhMhGuatJqovFHw8OEWS6VTobNl7VLh1VVsyImyOVlxv9NgWsL/VDTZD9K5865x6eXM2
0wkm0Y9UcOpD2463RbrlHLAMnZV+dC0HYmmc3k85qClAbe42Gs9jnGLrKvyFeNONxnQw0E04qMzi
GUkERmWQLNpqz72YINox7u0hYkSt9AY+tiCeIxJqSfiWUDjzRj9YVftbHbV7u0/PQoXo5oCeyVWy
6QmWmdx0jb9wDLP+VFWwqd0riJ77RcnOolGOztIy7XfQlmwmlXsbUou9gTZFshL3YDD3H8mUqbCM
1eeeuLHkWHa7ujQigElM8e0q5195Y2P3quW3REk+Z824AEekjZoNaphYoMPyr43xWtBoGsR/9qlx
BYph30kp0OhUFGheu9l7CEbCcmJ7ykyyCwq8QWkvg14+bHmi+AbxC7nRV/SvxzHszJg29WJ4GmZ5
Q04XZZZ3+79Ny186XX5f9d8lc+djUyWHBs01jWZtQ9/GtluC6NYsnQ2NrXFaGmdcinxnofZhcET7
BV3eldEw+XnWVzSvjDs+LIowdAScxDHONbSCEnZneq6HazXcOCCGj81qvdHdiroGQXJXKY89DrcD
lTFz96pD7LStMzC0nZA0pg+TWJaTKem00vGI3Q4wAtbF0S0teaup660zVcCEicyW23GCH86YpcXX
X7CeLM3J4tChGiw6XrArELhLa6JAnHR+VFVzvv765zoUdiK4XpkW9DHV1gQ8ZMee7C8iKhycCtSR
Vjv91oXcAifNz3t0LkgH7RbOHflUmz+SEp/eimO51jEm06zB6ZHBP4jPW9U81l0zBENCMd2W2c+t
A03VQtfLGrQogB9tSCXqWe/SS6e2z7sP2jB70iMSQrCL5DNJSL/Q447W0eInBv2TvBCPqZXcNZPq
zitFVFJNXw06fnSmwmW4A2imze5iy/ltOB0EOj2FVrB5kKu/9iwoWl/6D1v0/mxOtYfsz3TN0fJh
POnutpFLZ6v5rVGs0IYxBPubraskGCyUQcDKXNRU1u2otwhcbSvluMZ0kNYcGbKKvLK2BA6CDdLu
tL4phTW9KMC1SxrpJA0wxVpxA5//Llv2UKaHocU3zTALIrzGxzayB/Mq4ujQEfujkcinySLKt3SM
FxqHIyOUYfLmaflAv1SFUVI55yx5QO7JvAStaNjUbXrgPHXQ8uLeLNfptEoc8l0Vh9PuXWYAS4jz
PWdNBzMF1adh1kEWqTgSouEx0TPlNGvKyUB2fCcxz5OlUXI8ZhiNGMjejhZjs802z9ma3hh0+BVq
nZOan9n0CGyysvboPW1+0TgwEbTWDCN1eqJ/T9ibqv5a7WjEEmk3AcI+VgFIzkM17m4+hXGsUDeW
bPZkAjxNMYCG2xoqiWGtV7cw7F9NYzP5HIsAqiTb1w5UFdurN9Mi8tTEl5PMJQFlG/FuWmy6mtK2
J5CbH4PTvMAXOjIYomrTDA/oLbXabWJgpOmdwsc7+qKS9OcRG/y1GEAoWL6GCxjAx6JmxWzYE24c
9FALsHSs4+sk2CvPZxQhAK/vOTIq6Nn5ybQaZNc0FbaNlJntV2XMl87khN3CS6Xl+1VOQJSiXyZx
IAnRSgiGMxog5RcQgJNTak4QbeV7GaybeCpi53vZMgp1mIzo1U9Ac8x/Z3o2Nm6nPP1latYZv6gH
MJYGQXS/drVysLsEyGzlRbvniIj741Qut61Og6RiQuV2tXabDvWpMnELtDwfogDJ6KPsxQ4TyD4q
pXrgTFFn20XJrDuGJcQE7Fsf60NHACfgxWaJeUO2+81m6rfZBAcQVyxdh9430eDjm0m+9Fj7qEsB
Q7KCAgaLBKZIH7ajiTwytUxG42HTYkoe4/UHEKJAieZL5syvdWfSZZpC+j9s4Z0n5jG1PxJkVBvD
A9QIRq/TBjXO+e4AxDMdct0zNXDq6EmY+TMbqI7+Cs2lgjG8VZ8XSw58qRXHW8v4uWOuQgx7jKO/
s9+jdnnixFVI3ja+EpfeFM49SQ3bGb0n4qeZKVpglQYkzIF9LRQzbEf6eYjqQIdmo23teWMajqOg
+sjM4sVsnVvsz0Dw8Y/Xd9SneyD7DbBq6v+JrGnTLc2KQsZCdKEDWtWqgmrGLlD59WQeAu00tP9D
2ZksN8qlW/SJiKBvppJQb1uWe0+ITKdNDwcOcICnvwtVRWTdP+oO7kShdLqVaL5m77V/lTm1S993
XTj4AV/IUltDNcAvRK3c0HKXAhXc4sJqgNa3HbtmlhupvgVmcwgMd5t3gNdw0Ku1B8zXdyGm2vbA
hqCb8Y2hAM6drGHBAD4jcap3hc18Hj6blO9W1+nKKRMWYln728t1by3rOCx17XuwCDKvAZVTVsWX
ys9/17to+Y69TScAGcSaLPSBlbsIORS7gfphKuYLpxxzF8V8t3V45/vuM1UZ99O439kmCXO5+1WN
lRtazeSHTce5NBLdjEeRqVbhJcdpsnZk1zY7RwpKqRxTgUquVaxzXzNQXkz+l8hZECt8DUgEP1OB
8jKJ6CVzxlhT7SJcFecYWeA2tyGmsW9cC6YXoZUhuom9nzygsdb7bdANDylTqEZaxjFhOTalOPoC
sLI7zR4/bWS0R4x++3q0TxVjUxgABJlY4MxW0Th+YSN4iGDoRd7T5FV/epNQH70r38FAhmwoSvgI
PQ7IBN+kxJpGmXUJ+pngrBz6jj9vDA2qJ/E7e4MqNpkFX51xL9e1ZJNjO8ME9RKYDEmnwd3HzNtW
6YhWk/sJydDyI9Xb9+VNqltVwTJi/RDYYTk5dTj75hlZUGR8OJI3K8Paoxmvnm18KVa0KsXUR0M2
ElOCLcAvTlapIWwYVXM0ooidAZcVgHzRGg7aG1NAsIo6AP/K+Z7Nr0yLf7h3/3KdcxYwQTam7IGj
+pyUnNykhF394uKaqFunXGqsSfHguPHRjc0f3Xl0RvQAbbvwiy/B7F1BOdMURxoYQ5/jqRq3Ud7s
NTO7lHJ6sM1qhGaFJILpTsOWip0Gcy9ULFkohnhvmET7aOWzL7RdIbVfnj9GKxGwnO3d6wiqLDD9
1RQlXPo5lkQ+vtdz/jkFyR926owIgjMhgcnqN/7cbu2+DkvDYa+lez8FCHFoJCj0M6oXkjDXdtA0
VJ4sYbV9ZDRxOOqTvdVVdJ85HC2lzVYLwxFuWGbR2wG2J/PoZl21RFCqDqiLHy9Vnb7Xy+yVXDMb
IiBZBMhJV1nDhcero6c8KR+6FC0Z2wds7T4/3zfQk8yGPW/8IWZbITJjYxrOnZuSOkjC+jm3HAaS
Dx0ZBUt7445Y0cSzhiNuPUtqQPJPdiObEjfJopUmCJ5J2+Q5M/Vjm7ewhYZHrBm7tgfarozjyDkS
t3h1Ap/47EGVz7DuFwFr+cMc4VVp2Q8lz7dITA4Te/w1aV6oSl7DlNLMLSz2JDlLoDERyDO4MpQT
vyZEZrCxOVgSuNOZ+5m6zbsq289ByZmqmhcoj7CTJJa3z9rosWHKl2Ted5Ek2bZjY8686tNCWUJq
Qv0yStr3IdhpbNVJzsz2ict3R8RwHRUxWs2b1xbbHuwqRz3lt98dieJBka731Hh/UvILt17Znkii
v3ZtcbRHmJbkniK44N7aC3FtGMox4jNoFSr4Q0MbRlH12666HSWeDLPGvDQ91RNuu+eafrxxPDsE
2vCiCGs2iumTU3TY46SaJv2xrdKGui74CkhYXXk9Tpf5vrD4jUXVRXst7oj+KH+8BLFftnVt8VD5
bVhrYm3bxEd2NjaaLUalvQEhH+U+ExQnir4MLn6SgDggMFjWcOEBOcdKHOPmyMYfAOUvBfRZdNHw
ycr0N3uHC3Hcx7ia3rE1hkwZGR156cvAhY7NtrrXGdgsrxUhcWcUId9V4CLuPxE5RKkW8dKB4Agm
H+RfTCkxNi9mjmu76addjyBwQ2rEH5PlNDoBsbewNdsyeLei5NOPy9+OYTwoEtXKBJfzyFBoRpfe
uclueSkNGP1TLIliioLDKPoNuQBc7Kf4xQ64eVKEgnratQ1/DYPuk4WIi4nbK9t2iPMWcuy4fpkV
UBjYgN+8c1vJpLNGsdewwjViyhXc59bgPQrXOnZWxwhNrUVjbqGhHqKxO2fMn9e23zzdzsJh5mg3
M6b+uvnWIbjMe3lSdR92jvHeBIX20CKabDTFlQ5MVZLALQ/u9IL9XzswOXKi+mSzkluIWTkubgZl
sipCZ2bJMDnTD+aPEzFAA2taEtDmbkSWhdF8rHqc481nKx2L/a/S1rpzP4/ITOSofbjEfa49hxS0
ONcxjXkTA/9mOqKKno4y8yVaSONnrlpIugX0m1lY4nR7AP7FVKRnioWKKGFEAI0ugVlEJriPCr/2
7XUxQTAjYrJa2615jwS02nVKpid3MNKTGKL01JTENKD8w0GoNUdqLg6e29PbBAr31YpCGjeYazvr
TmZHkp5obPWuOhRmo+8jJ43PTudop9jl2ZBRiRhQnSkitZ0zjQer0rlOBU1AvgJXNc5upiYz1+QD
M3SsTh5altuUrOP0Zv21ACOXoZkZ++x8oNeHbp/5SBdd74jhhnu0yqrNBAH/mJERf8yGaERtBxpI
LR8z24Lt/+3p7XPszPI22RKlRw1Caku1HFh9Cb4SPfTtQZTYVVbRogS//Tt11q4O76HIQC35i9Il
6WiipDeG0xDkpzTJuH3cnnZlceX2jBvQQcWP9gfx/m0KF0f7oSjLSxZhNPJNCDwsa0Z7M5meha1t
ENfArFfamGgheJhf5cICvD2IbowgF5BOEk3qVcRq3Y46LxWCMgzR9tVqWWf0JFYu8D1OUopbSK6n
2z+pJ8+JLMyD7JR2arV4YxGOfh+0YBhmZ8rCIAuc80hicmg27dmb1UV03e+J1bzp9/UR71L2lIhi
25gJ3gQ51VvUzGTy5u2fstdfdRvRYPALFSdUJJbiSCohInY6KJzl3S107XlKuUgoHVuY/aev+uUo
n7Zza1YfmVXukN54n0EizLXf+V+WPyaoIz2GUnaJj7/egnwHjI5Bi/RhWE2JGdOTeK+GMeuoBOni
vThiTJl0TpiSRwY8w7v3G2sNxcwPp7ayt73g/TXHZWdW6OKo5oBa6PbUdfwFmFGEvR6V+7+fYiyf
56HvWSkKcs7O+UsPunjrjZ9k/+Ajk76BcEXtu14Yd7VEw5D0rRXe3uZoFux7IEMjEc+DlcfBb6dN
fJhGNr6ZizhMRChZLCQrK0dcSthFTE6YHDMLcxEqhoC72JRg7dkq2aDcT9ulfsqPrZUmTyY8CFzS
787Qq71I8q84ZtY2tcPG8dF+YI1ZWg+QZ5MsQlZr6t6YHqwCSkDUDqgZvCw4xpSXqYponLP0iscz
TIpg2rlpDqcZPFOR4J8bGRKvHIt2Sq+yn9lP9xZJa/vc8+94yyEOc+IkQqDDMYtuS1Si2gTUuUdc
oOB3eVFaXgAPOSL+pxOzMkj2Bo0ezCN5KURE6ehGZ7XQ4gavb+9rghHRgZT2ZjCZqRlcwW8RtDPr
sJNXQ/ttZnmU8XRuaZoPWmyuppItyjwTtzrk8ZuX19Gbmup33WSRFZOwi7VJm/esxhuEMPgn46x1
d8rfxUVtPeUdEraSAmCFkHLv8Wo/OiVqAb1pLlo0fojsTZVNfVSNEzxiSfsTSJEfNSqZGiD8EUGv
GMb60YiZBTR6G+/QbupHh2mD7jKYLUcRhI7GoI9VbLvVgxzjniUfGBff+cgNuI6P+1YZiJxtHaEY
noydZaZvY1o95qP7uZi005EloJWNyN4L80pJrq1BKDhbnbSFnRKE0BoIyoP4YJT5757efDO6OrbF
bnHdC0fcpdrEhZEp4H6O2RJGLa1cM6efVjle58ix7/pO+QeD1NmQuGLvZHvkr5AI5iV289an5AjI
pg2LHO0S1rXuhV7FPJk+UhNmcN1LwA0aXMPz5Juf7QK+QLzYXcuAz7bt+blcHtDlHUy3jhgWjjUI
Fz17RW92hu/0jt2mubN8pR1ZNWubomoVlrogfWDkc4HeEl2h5dnox0+jhiu9UEW6dSB4IIlF5Dx1
rrZjNcOlxpp+5zN6VDKN3Z20cVcqMb77boTTnKMGHb7Yj/iHCfCDSj2UuviS8wgqZkesgfFjS/kO
G4mv0FxQXAwBzkwRwtGU3V4jWnXlCiQ3igP3uSRkDwiJf6BpPfpBtRK6ZX91mfU1sUbCZzBesnqW
57yfnpoiD049HTtqWvdQ5OYrfUi8loSr7uwgmx7xh7w1+QBUZKodrr0uI6wpzkNnCfEyliiHgBLp
RijgXvkelHhTc2jxG09az9GsPdYNm+J4yjsujyx9iA8567D/V4EM9Gf2iX9MpL4cJ3gp02A7pLEC
tZacscfJO9DC5ZTDyS+09tSg9r7lKkQamRQSDG00kwZAjsv7LIM7JcrsxJViNc5+FQYu/IVRb+TF
cOkZnNa2Q60iNjHRoajXhNbNQvdxtpPTZRL2vab/YEozo/SjbEzvEQOsfNOyzkW9SIiS5Ni3wxUV
13cvs/Zc+7jjtGoi7PqEuT3bDH6ZhX7lw8+xiYqrjUl7Sqv5IfI4tyYjudJbG/BzbFymOs5z7qX1
qh/99GAvNgm/aSElS06JOqfJamqOczW4X87k5ncDDktrnPJ1geX44suBtqnDld5Gn5ow88scI6bM
TXYmls6IIAnQgzQMM7Vp8c2XyDzRGrBfr4fzlFkP7Qj6oTL1ZhcI8L6qy19N1/vMWhrlkRgVxe6S
37ln5TYQYFalf7IYDsggv+g24pDM+HqbxG9Z3UI+6lKWN0WZPzczobZLZRt43nDf8Pbs6Q/1HZuO
mbs/7g6SJWcyAF8r1+UeGyP8tTvhkpPDkryxZL1GI4vpgajPq53GsEQZbW80xGArO9Lepp4JFXpm
tmOWxxi2SLEoI9NP+HM2oreRpYn+PCLmqso+AslqYZqlpXoIavdcJtg3NZOEz56t4tlv8fJ3PtYV
P8Ev3zmxvRItynvNZ6HjeKzuO8mfjskAKk7xJ3U8/WQ6trVtVf8HBFh633Zjeu8wEElUS40aT/co
HN2tR2u5ZSxyLDnNkZdbHtOAkRUIgAq04F2YzS73FP0OkG98jB0wkMKoy33uaBAvAF0MWuefXSSL
q6FSRAHp5Vnij2F8baX7jsjL0Fsmdy36IWILKI0tlYVG6vShHJRxUdVOMyoyyZYH0mAfdL1OtnDF
E7Jfc64qG/+rF73x5sYVjZIPVsTpv2Q2HYuZVWEnuyScqjvcEfVhNnr3z+DW5JNlG+wRxAct76+p
B4QvRd2KOgDIKYC9Xe9B7JqYmG84yDmVnFdEPS9t/OF4fhKWeDrWZaa9EWqi7SKZ7tLaQnUei3Tl
RfqwRcaWb6hBrJCwlN+NfI6B1OwRHfNHwfPZNIb9ozPHOVomwD5EuNb0KUZri9HvTg5OcjabSYZl
LzgN9Wrfz+DLWvILc1nk1I0LWthh8YoWWEPBV+3t3ISqJVigLDxoZZneE/aXp6QyoAI5KthVXpZx
4cW70ZvDW2XU5ovHsBx/iK2gEW1utxEbFPzKsjWS2BxikfiFxBUBFOrCNneOeo92E/KcGaqG1Ewn
EdauTrtkTbqFRwgFSdxzOqHErdRzHmEWby3lvJNJTZpM5mwzRd573dTNPm3ZjGYYPjLH/cUOsw/b
1N+4kCiEZWobi+YfQCvTrDpt92DE+yqonswCE0qfue5zz5nLDB9laWkQczazgwp6BHSjNe9Ie29Z
4RoPAeS0o5ar3bS8fWYm4RD0E7tAOtveXaUQS36xLXqqYHnF8y+bTUvYBFm3t/mDGKAn1zzqCLpl
07DBzW0dbRBua85ACUK3Dy4OFwPi6OUp0YdPlaePQ+dLeA5teZ47rGYaw1kcLRq6UGnHK4cl69aK
3rqsH3Gm0WFmU3DRp+jA9pqAXqQEezvSWdQpANawFmvM5WhZAZ1ge8GQ5EXciJt8+VYKPf7oe0c2
gnInffNEwoNAblpe5yVIDfhefIyUjeK7bWmUsZNnXRRfx1kgVsuiNX5UBh1MJ/YBZv6Umw2qiyb+
iCKTdaC5MoNpgq/F4N3rGGl7MgBMlIlDwlyN6lrfGwxbNyZAD46aHIETYKiNHRXthiTK8cDOWnuE
DRuREhcfpfG7FroAaSk+SIV5Q/CtPanGfk4Qin1bqtyWdgfPknH+na3yryDK3NdcXwIUS9J6QTqD
hOJFW+EfN3YGM50rCRcU67JO/7jF4y27ZYAhykHPPVnK4KpJ6hXVtP5Jz4S7bRlRrfnqH07a9hyQ
ug4yx8NePuIVn+ssOeRVdsEttrV6z7tYnf/hMmTCXukQKsYQ4OKwF84KsKMt1dOJEsK5AylFKAhq
AKpjZV8s95JxU/pQTZWzaWZCSfXKQiKwUdpSPQ5GINjIIqrN8mI98OJvB8W7QBVoXxyWvuyRJNT7
yvx2Wf5tugHhBZ2zRdYTKh6TtIBaS97mAXRY3UKwl135p2RCDl9CmzeNRdpi2pTBGi3FSBHVw6VQ
kfOuG9xv4sBmpOzV06n1xU+eSyesPXBqPts/dlHmJfG7rY63ayun1gxvd10x5qHmGz9u1nH18Y8M
KT5Q8uQYyVNULJ12pICHGGBWb2WMNkdgLVtVTamH1aQuZOF6R4NAxC3LSYM6bLxmWJI2twuyW+sP
PtkF21lBoxhgIW6QUVIpVVzaRP09F622qaFjpVxwh24cjrOOI0c0/UMUcfERMTeLZM5eaYiGcxtg
u6owjUIBsTbj3D2bAuIfajmmOTkiHcYGKF4dpL8mmVV0qxmG1mHL2Azza5WivLORZemRZxwc3TrT
UvmvUfCZ9zQV1LbJAaU+YzKOFSm7jK0ot4k0KNIdeJ3qLrn6ilUdNp32UAcv0imjA1MEtdHn2rhG
iZOepkXabxhmfdf9AqS9baIsIFvMslfYJQAGOepZlg6Fp1a3L7Ugn1avPWSwaIY1f7SZVhnVJV6X
GEaRz3NXsoOdmyvvEtXzgzaxQqtRk2RtXzyl0+Cz/UyuadB2d6CLXqpxAHZp9ld2VwpvBFKZONfI
kS3km59r1YVXZh17Cypy6oaV5xX802Q9wTrh0EvHDUnaRANe49MT2L46pEUR7rzlFSULwXXAjhv9
hrt2dvYN9lCdK5ZZhWs/uUoulq4Uxjh+BuEE47pPIveY13kErcHVDiZzytUwwldTMv4giQjgbzee
psQaLxXfIcf0idAoMQ4xGQGzPfVhIEz50ZCUA4vokfwEXEJj+8dTVXySFc0Zw4GE6Is3QQjxKvZb
ATlcbU2CbFZWn3+1eRadojRhgpNROFclskOJ7A+Iuwa9pi8VnlD9p8l0/Zp3iqUEXjpb889lPfGe
4PuFIVFi/q2vc998Z0RYHvBwlN+ViJlRigRV62RxsDMcKfMZ+bluIFzH67hF/nvULbPemXrLqqe+
F5o9XW34TCHROfuM4STkzae6Zq8We20KXxsRgWOIq28uGvOuxOzPph57Mlstmd9XlvHTN7MbRtZA
Ntjy9sDUI2hhRM81JKN+cDL9G7tgfzcG6lGhPIuILt1a5bTPPFLvkVcxdfZGb68jBl65rdE+dj56
5NpoSAOLZ7FuyB7bKx1zPaomEt5GSbmZkVirweei0z3qWZReIYA9Cd32QztHiTkP4GDyUdvCitzJ
zoY8VlHTRqwdFR4JqEAC9ziCt83Uu8Wazi7ii5jXl6QncIkgdiPOHlgz4DlFnI7mOT3V3FMPRCnl
jTDI8PBQV9QNZ8osvwuGchvbMrowys8DEdpbUkrzsDHtuzpzABXFJY4SdmYNWkJ0qetEV7jUudDW
Xb238iXTDZ8LziwQK735FYyjQCk5v1pageA8YEpINKhBnB2S/0DZzob1IFrvxIT8V30WteSUI7PR
rcuLXkqHuZW3E8aB5OGVRQBuGGtoCev53Jez/TjIdjvlCb2/N21g8yXn2ImeutFsDkFf3I85FFM1
Y/yvOz85MG/B8YDDfNVPTfRADp6D0jeF+NUj86IwA9ie/EQRebNM6TpkKK5tbITWsw3L9TOTAzPs
fMNd2el4FENPpEq1xGGDld4aluWvC5HjQNOYgyB2ZC42ltuk/aSbaUKSX5SazkrgQy1bRlMNwn4a
gJIy4TgufRy3bSWj4gxlTQ87FJBGLw28hNZnM2o1kS+8lxZA34NtVL9spx7u8Gb3d7morTVrLjxt
uj2cUyQ45zFP762xnfa3fwX1rkL4doo8Gn6YcbicGGhJNtY9GuCxkwcyLX3eLTzpgYymbUeS6fKl
Uei5kbGKQQduoJQzYQ0SeKWgW8+ln15MAFRbm4xzxHpNdG+lcbxJyDHfg317SEz/LQ384q43g3vs
SuLsglNjpmTYoekSkD01xZ2Z/FKcLI+dsp/Q6zyM4/QCcC27r8GXRV22TExeBTmnz1WuJRetGkPX
LPKzSOTTXAD7Hpa7aZ6Qc3mzFGYg0Vz623EKQlkF9tUe1Mlv0XIvwUdNBVogYqW8B4xLI5KkoSW5
Zea4sLSuxZeims9aC7yT23odDFrP5uoX5Oc88/CrN8Yhy8WwnY0EtLBebGbLz/e5hcan7zRC6elO
TMP9anVm33i4sq3FDXodsX7cFhYaz8CF6u1Oxl2uj/7JAvmfGHDAkNIkKYZzI9ERobk05UWCH3CQ
dKH5hMxMtN/sP0EG19ILjSGVuC0ttp6Rsw1UjXm0BTvHplJ0gqkW/f/QgKYQAsN3qnzjMdFYMPNu
3gWD2OLtBwnaXotC7cg4sjC0haVViZ070UxVHmqhzoDi1xfTudTY1Anliu3oiGvXKMIr3CAKey7F
6ED1Qxowekshf05dNm8yv7h69RwmA9Y/J4t+J7Mu7622h3JQDHfZQD8GVP4uter3mGkFPzdtw8HK
FMxVE18qOKvUMdU2nw256rBqIOb20otu1zo5bqxFZh2uLKseBwhflxSk+6HGJGl9OtGlNzQ2Nvqm
ga0u2XFVWFTemb2zviMuARt4NeKjQqf8WOg4PsdIsU0CLQYxkWUyoDLwyr+SxthZZdecLJcCLHdc
bWMHFEK1b4HEwi0XduxEV7XViRMj93u4APrO0LDikqAbryIfy32RLiJsGpQT+Wr7fGicY6tQ7rkz
dNApzRAguTjn2/7QAsU6k9s6nWeqP3ZbywLeRL1slu56av1yy83Nfs9IluyrUCMyBNNAYANApa4k
a3O5DXBnlC4bg4pX/TgxCclrlS/afPpotKTUVngBpYFRU0KYXBvcljZ0xC8i14o1BK1gm2Yvo9/J
B2m0K+EQaVIMPYtz6N0MRxl4tPlL1aAidDt852inN+1oISGvChnOjqdwClf6bp6K1z6yv8DjsYvF
oeMbrFdKh7W1XpbnquNql7SGdegRIKMcSknT09vX2eg+Coumh+2In5XHMXMP0lfRR6Acn4VDm94H
giQ3ERsPJkowRHeO/emW+Iy9mv8An0L8STxZC2D6IWER8WCj6ofk3z6afgTRs2zSsLKnjpsNybAn
b3nI0yY7OKaP6Vt+5NzE94Rf6/cwLOd7jwWVOcTRjnDoQqzkzM1gnGcu5KmWnN2yfBnw74EUrdOz
FVjFaXAe2SqC6V0e2IfY/3rGTjRGv7CwKpTu9RuXihEVVAT3wCeXzeOelwzog0sXrXLSeP0+JXoj
KGP+sk786MR8b2pGrAAtAMEmjoZnUkJCiZx8vMPYvGFrWz/rghVKXfyUwUzMnGh93DAlhxn1IydQ
A3ALDit6KNLl0pY6dWzHQ5BL42J6EPGWbxWVW8a+BQG+8aebNl/tlEbbpjUoSaPID521Y2ra3UBU
IuxQq9nRrW+GiNDXcgbNkks/3jnG/AYiJT6Xc3VfMm7czxIzhrE8eEifN2ye6rVMnOx0e/D04I9q
Yp3dRqSOLOjnfcsrFPvDeOTXOFTTvIltirqkRDWQizeRRuAetXQH1MneijH1wJqwB1M2rWcZI4Ft
r/n04I8BO56IGVMkQVjEZPGy3HNORYr/zHDlzu3r35mefaIKYfbBMG9InXEz1hGRx8rfzC6Tz5Qd
VlI1zdodSa8bnE3RWe1WmwG8wI7OUrybDYHVdP5o/ZcizrXtXwnITVUUr0LZwUb3UWvaCmN6g9JJ
d/Hsjp3D/I7LDyR9CwNkp1SzdexQzf1XJlvsS/WuifGLOkQOM3xHNVIjAyjhla/aAAWVPiPU0c5R
4YHBAB9IPuNOjGBS6C32pkFsmB+7R5lQ5IucV6fWv4qI7oyYQ52VEP1kf/YSRKACH8zM+jMhwQgR
mPfZ2hDsHE3DZ/qh5Xq563V321h+yzUEUVtKkhTHv3kv0uFORhak4OLVtlrOa1N9ND7uWGHj70am
QhGbSXLf5O/JR+aeF6R785NUbH80aMfJw3CItw6MpxaNDBRXAj8n44OjyAn59XZO7n+nsmUB6jaf
S0Qu7wlA30SckPiIsLC/nDh9KTJ/DImEdRmalwNvSOI+26oC62sDZ4ocl+Ij2te1Rwi9jUtZJM+a
pz8zd8IiLaFnxChR+sa7avA5uYtHeHtGQNYPMyIj2hWwJ4v+0yF+0QN+X9xXi7mo81pYE028mloy
ihwucWkBMMjufZqYioWulhzTFEMZwKh1gzDfjxz0SjAyIp+9YxmrU5dccvCqffA2BRiYYmzEq96l
6hy1K7mBpDfR165nGxsLgT9gg7zXYNYAQ6SvyNXnlT3ZF0BmFywkO2A378FUnWSONFYvupdGeJ8g
6ddNp5Hf6rGotkhvTHv0twZWSIl7N0sxOoMgYU2H4xhl9S9D67kMzGqj8mZGBIN/PjUeY71FyQO8
avR1FIdBEmbmHwxjqAFTSEBsIs5cnx4KMqsFPfC6MvJ27drdzrbNl7akyqxOs5mS41Vb3OEXgHvc
7ppJPDoOwoq6FAetR0kFj2A1wwwG+dPBDGPybEoU9tQ5z5W7h7jxazRG/Dodk2qf4OTaQFWECN7q
VUR+MXo13SyeOy16cwvxZkbpR1tl10jHpo8tj61kDAqAQPYhc4pNAYyCvgTQgfauCvNnUaMYxZdX
dPpWKW8tsvhuAji575CkW6MNcFbGYS3dO9PN631W68dRxV9Fbv2SJeagPM7OWpfdV8p9whCLIqVU
b4hm9iyMX4d4esrh0/p4/v2cesoTHi1VA9fDT178EZiIajH6mcvu1IUqlH2MnZ9tpMSfPNJ2thU5
uuPirKPZfpOdFwNgMI4NWW1lDRJKxy9izHJNteOtEwTv23FuPtieX9t63OU5qdmVjygv9hzCAihk
7UWeHmC6kACRWGCjMW1+WkHmV6B2LlGFMAD0N48JC9oyfe72UKWifcxlsUjQjiRGvCaClZgPyDx2
8ON1GQM8AxR/P6KDGlkTpJk8W02ydRxQNbHtX7C5xWujhIndwU2JkjZG05K/5K30123C9mQu5Hly
6HICyyS7NHuoMvMuSVnc56m59zPwZ3WMuA6Jhh0GSwZtitEIMaH47Nxx30hz3NRF+1AChAvqlL0L
A7IwusZuN+1LkT5XsJ3o/FESBs2SZw5LCTuew0Tdy0E2eK1qd5qD3qFk7hwSkfXLSxwmaWvSB4Tn
sbfI4FzNDs2f9+iXiEqLHutzCciEjpLuzMnCSqD8i02uotr0rUZiQtx+CwmPWPGA+FCfbLYhRXY3
+CytGRJQlwbhWGfeI5bccOyItSqHnHDbaMHSzfWzLLhLjMm3nLTxaEtu/HqCNxBfLVZ6Xow46PhD
i4c4arGtDFybiSHYIoQNRVk+mZbfPEo9ZRbSdqGfsDTXql+dc9FrTb0ZHDyFw7wRu+F3D3suU0wq
emspKb6HhjOhAQNrxTVXYHQskqUw0E9yrP2dNJpmpTcuqkmrP1mx+VwYwRVaGG8Io0HQac450qW/
NcREBF8WjjCGdfIjb/tKwzBeM5lgomOHzcLANECOup1B2kZkfAN1ZwtdT8tKeMXodfZpx/NnpaOd
Vq3/IpyLL+wPxnVRWM68lrFJ9T8TVGBM+cPoYUmeNPzxswFzOmOQSNsqZ474nLBL+k0TcME9Euam
H8cVd4qvvOF9Yl52n1d5Q6NfZeCMw8Gl4GIe8aIHFPhZGb3WZHsgrGwf/ci84pxB3O3CY3HUA+vI
j7wtJjjxoMGa+M8QM3D0Jw7WDk9C03/PwaptIDJpUp9Dhy0owRJirScorMVQ/kaKxEkxGo8ZIS71
IA7xjMOJcZl9lMvD7dmM4gdHp/ZBZpsTeoujMVuUY9S87bFucoRst6eAAHn6979uz/ybC/L2QBU2
kmZO0wgHNFpgoLdnlTL+/ez2sX/88799yt+P3T4ZjUV1/Ptl//gY6T8wdObKWDsEwh4Rvv7nQxqb
//nP2//ePpb/7//4+3l52i6O4eXblLenf//r7/f+bx/7x4//x6f8P7/t7df7j6/5+4tnnpP8+/f7
+xP/9cF//Mi/X/P3j/0/P+Vf3+H2if/n5/zj7//7XW//4aeODItE/sGe9j0GYxROThoqJKH7thzZ
Bpbw30kBWWdW++YX5F/309SuO9M1N5Me3g6x24PTAieYl4H/VP5hJjbuu1LulVWrY1f84vSqsWeC
WjHzYDwSvLf2GqMJm9F6Jbq6O1Yysbaq164QOb6FPydbWVMk9TNTo5F9+DqVyBCDtuLiF8DxS0V9
/PuQFoNaz36C4YA0c4Fmay8Zz1Dt1ghvIZ/0wf9QdybLkSPbtf2VZ5qjBDgc3UAaRIfog8GenMDY
ou97fJtm+rG3wErpVdWVlUyDN5DZtbxJZpEMBgD34+fsvXbiJnqysVXoLeAPPUos61yJ+E4Z9HFj
9BV7TZqZbltV0k2eB2nJrRGoq6ATiYt2/9SFbbnv+/jq4EYHwYHKTs42djVLs22YAgoYtGe2gHST
RQqSz9oHYPmz1plzMxUESJUy0MCIuZdYj3b0gTi44mZX5j+MgLjOaDRTOrRes/emq68EOiA39Hnq
68/DMxnGrwcUThM9F1XBt1QBl6JUwPs4zVZIlB2EZP38VScFuDZwQdtt8x4WHhZhS0U1GDhsQ5Ho
yDLC5jiSVsQ4/5FxMM3OGNkFOBan4IhlF2jKVCj1fQrMZXgJ9QaJUxxtvMyoFiHdq0JbB6XyOGEM
WdKsv2lb2FtNgTuii1y4Nly9Np2pTJSywFnYErtjqvX7gFWX8wHhK8oUvZUoa+ZTyDHkLLfWlBgi
Oqm/bet2SZNi7NnFqrf1iDZaNOEkj/3BLEIsIY7P+Sg99ABX9/Fc+lkgV1aogBmbaJzP2INJh+Rg
2zWMT4PhvklztIOKIH/P8E/ai9f5bwY+ZOT59oflJ8tEFjX0T+7gwjPsVSGCFKVld+Fm7Eju1nYk
txpHqbWP/jCbPOlT72x9+B5wU/HmfNuIlBkjRmThRhwelOA96eSDNkSvtHxf8bFw6GbSEPcNzXho
ootRLVlx4c4wYAiXfoNiqNa0G53sEs0Mt4Xa3Zra+DSZw2eg5k8RWM+oY3OdyxIQoY8llG6RTNtU
2og6s+4pTqNjFGfnfCrv6bvrRyAGJ7/tVqiuolUqmO6rUYZKCU0xABkgIzSuol19SDIypk3cqsuM
jJ7IcBhwZsaH6IFzdTZHY05wByvboOoawQMMzKaM3t73pBTDThrztW47Zw9Q5qLMOXpF4slUvGQV
IwlZKvqAhru7crDAqiKKnRqLh17RUKrU2Y2BL7IMrC+P5mNcJOOiwB+1Dvt+O0XQYZFbgm9JjbuK
PAe3EKwqvbJOzPRa9dSuXYvXiRH8Frcbbk6vWSuV/qYA16PjdmtG1UXru+Au+iJI50kQmbn0u/rO
lqBOvRgtDaa1mBKgsx+MMWy4+M5XrkO5Kh8Q8+xjVXvKBfUvrpM3cKwkIJTdS6TyeJsIPsE9IEp3
MAMSA4MYH/KXBSKJLtM5omyZ50MEloKtWKq2/zg2Ql3XauDWBspYkEQm1WOwEXXNEC3hBfue3NPI
OcZN/qlTbQR0eA25EtQieGb2jWrQpWxZnDG+ukbBFcemOkGbX4aExeVdCMDNvzHjBtDMePCLj5QF
iPS5sTgwXNunAyp3PxzOZkhL3qamWtPHWMlqCGiSDyENE53kBTBh43SKCipqC1RRMfBKfJ2U4jm6
sy7jl5FLskyQW9iaetYK51hU6SYn62R0OKHwUPiuUGo0n/GlNkdzyRnn7BiZAkSB+GYP0R0Tmp6x
S/eu2jLZaZ31FI/BNQjeTDO80IBZ1LNFCwpyn9kfWpAB1xl2eSt3XiiukReQmzzZlyQjbSCo5HKo
iwvV1t7Bv81RO3sox+F1gIOLrlvuY0T4kLWILNTCJ1/xlrKhAazW9bmponWuNh9VwOSk4Qah6gMk
XWsJtBm7Oerj8FSXqblvHHAmzHgTgIl0XsEXYdlMxds0edk2RR24ELP7Wybal5pBzabenq556rxM
c7nbcZRfEUN0dAIUHAkQVtU+VuLTk85TAcruItTiFCMeWaiB5jqkxXHJkyX2ky0s1Hg3jcFjEwLM
GooXm+T1ZU8uFztHupmM+BVdowLoZzyxYqctBSumpEPr6C/hNE1LULd191L4BBGyjSNB8j9aAWKO
09VTG5oIQtyuIdZAQtFe2NnEVOc8xkiIwfSxKcobK2je6rmfXo3pB6OUdzvXv1WzwL479y+D2Npj
gNwGmflUduOjUxtHc1ZWFzXGgVwUH9NEAE6FbwCPwlbLs3bTjSUkjoSQaHNeLnMCFzI6B5EfEm5h
Win+h2mNAIJDXpldBwIV0JkfUkN/Mj2EeposmeSXT1rekDGhliBtPO9g2I9tJO/1UQZAB9tbg2Es
8Gzz05EzLBgDr9PHnF606A28aLplosfMXz2RZ7QiizikxSB1/I8UB4W/Rw5yjGseJrbNa1g5h23d
Fdk1sDljNQMd425iepMlJJlM0QUHro+ZwdrrnX9u7Nj123DVFEz1KwcsqjleUjUgDKKUITKe7zgI
8Hlxyw2ZB0FhDiqiTVamHgAkIyNONtVufaMRwOM4logq2JO1fIO1OnGr2gPL2kJ1xFwPM7K3FtK3
vvKAQAiBVWUMq9Gty4865HDEZnnObSvBAxxsgnR4wIAPbjUB0RF53+0gjS3jyW1ZhQfZ2d9QZe1t
q3W7ygs2I/Mg5kU/3Wg9/f+THvsUxmHx9Rm+/TVC9k+Js/9bMmbNP0R6/UPIrNu+fX4leVt8/Slo
lq/5PWlWMbXfVJXGsGMZqmOZqN3+I2p2/iebwk0QkSY1QVgaebK/smY18zcDpQsgdMc0DMvUSAX7
FTWrGb/B+NAtB3qJhu7Utv/pf5I0yyv7Q1qbYTia4FXR9TAEZ3lSHP+c1hZPKI1JtwZiODj3XVOe
vCJHWRCOZyxxN6oKkDBNWVtRIRhx9a4Qh7uKRWotLaFfhJyUraEnkoYzFkpgcg6THFMLknVTpbT0
ZrSiQTqPp4TfUZXuHL/dxDCfnIaZWgladU3eMyoIx14ryJH2RfkYzFgDXRiY/mlvE2V7GtKcRmyY
HfsyuchSPZiW9VnN8WGjjgE2renZgw1uA+P8h0v5X0XZzTnAf313HFMjbgpnsKo71hzT+/H2nynU
k66Rl+CodMBblQIlpwkwMHoZ9IPldw7pYYzRhkBedU17j2t9negUGDkj9FljDT+rCJ9YjehOeM2t
PSmLdDCuSKevbYi7LX0zxWwL4ncN4PMc6ih1R2kPbtojy0tgPfl28WRnfoUDWV5yLd0ZffMsPBC4
Vo6ZwHIbJXTIkn0GmdwtDJEdK12BBw/6Sw/NO63TrwGOUnr9AAUaA0F4a58jqTwP4Kw4Hl27GEka
shjsOEkIoCw/Fug/0/TD78dTqAbkEF0Mxv+LqLLXjgpqKFVnki9JQQ4mo4UCSoIx6+/cN4X+BIEx
HBadgBCqOduSzKKkLym5JnsR6OH3IOUZZ/AVxMsiUuVLPiXfXhHTQIGkWCeV23XOkcDfm6Zy7pWi
XQdO/2I1+RGJzzO9S32hOdF3bUsc24ar41tlhHAbTISUBqgCw/IOJfS1Nepjxw6PrZPro+UDFb/l
IFrgxdY+OJeSlpVh6fUCwA1ZEN2Ngz8ojLqnVAUf7hX4QwKLcx8ug7zKl1kx/73uXMCjNJjqXFBi
K69h0GwRO4Io7fzv1gw/Ade3ec1rRLiPUBM5Xa2YD2lDDAG6y4f5RlG87NgglDACKq8xITVD7ehj
9WJrRvGDUpLmRXcISpzgO0gVi1iprzUreMxxHjBWmOJlm52jkRdkjFYNLABGQqiFHz8/s028zxzj
EhrM2aQhvwHOxQpkDc5v9JQUnqNGU+7G0XunFvNXzLNQlBARis6W1yhp84riuTXpbpIMhyDTQMCx
gSOobskFxCdS4lCxp3bc5JP2aLaUVQRjYfIjEkiZalhrQw63dC5om5jcB5NBLgMMghNZJrLS4WTq
KDs0W7OvudqmjaodVKO6CUoJFK0s1JVlsrIMqXL2HXsrRF4DOyU2rdJx9IgR93Im8cXZDkqPLrv6
AbCKQa9tauFz7PGg+DxNWDaydZVmxcYEhg5ALERTkKurEC1YTfIG5u1pqzjRpRsibK2mOKiVfcl8
GN5J2oH1UK+UkwTI2i9wTNcxE8chCL7NuLxlZL5XUuU56C17kVlIw3mL6hRRUGWv6HEnu8gwltWc
WqmTB+2ZNEsgDhF2nFGkVtZ4QAGOvr4myD4Yu5NfC6Yn5wJ1/IpIWobJyQX75UBrQj111vAU5jhH
ZDewUBIpoMHAXpiOwgA98L89X3+TZXAxhyFeJZ11lhPVbslYqpUfAOMCUg6YvpRp8EUk56Mefeul
QypdZ7YrolwOmopaOvK/FbsXaxX12CqTw0XaKKSqxINJLQQS+jzd1U637oP4bACOwrEBgsBon0NU
kL0ejMsq5bwLGnjqutuAtCddhaFd8vAS8sLJvJsORVA+YIP5pq9qt6AP1HEAuZzNcm7JrMEScPyL
EZ1knb7Zcca3Sq2vCVjK0n+wq049GJ52NUc6322Klb/Ic1SSzFmCCs05lTq4LO8w9LzNaRh+8wDM
i029L5h6Ewyc7soaQ39m6uVKrzlGG0O3PM/ixzXLLjN0lD8EMnyWXeNgTLCBaVVg/2zuGM1CChc0
Hu6lUt8kmu/GkrUdWfWnB5QUrhcB3gI3Rlf/iGRnwvon4cSQc6yXIQBxHyjhe8CLWZhbo52bbgPL
sWaCkaYNBXWQFWnMWKnKkI0jmLirEDkjSPHZNPQJEmhSsXRr4R3Y16/KkNeq0q7DUD4HDiYFPBg4
9Enxy6oN2varkqBz1uKW9UlDYMcdOCQh9MKGopi7c12OEMnURMEC5GSMo6A1MPvgLbW65r42HZub
RbAqhjibG/8iabstDTU4/Dfb6pwA+/8SYn9qjrkcEoYubHZX4y+Rpw0n0xyUcbOK80+cd+ekw/7o
JBtRjHAB9HtNRzMx0xN8C+3EdGnSzJ3UaKOwbLHplGW3JVXxriweCoKeyZld5wmGH9pfdUQvEVlC
n67KwXxRKrmbUxRV1qfAwMZW36iZdo+e41IbX/RTTqHEh8bGxHEE4StRA6mqfmI5Ouu2+Pj7X/sv
Sa+/fm1TdxwL7qIhxVxs/KGYgApfAtPh16aWAYbWbWrznviJVQ/RxOJ0imYHfFBNX4H4C+KZrNaG
rhHQL+PxsJ1VDHQLB8GMRlv9/Uv7qWP+4YrY0tRIUpXUqH+5IrREKj8BfoeTBb2DY27ttqez+tyW
N3io7QmmE1w5uIjAufR1DMoErSv57OHGwilVVu9lPFw4WJ9T2hawZF9SzL7RJNdwHw78TyTFqfNA
VnC2K3dJ12zBD66lzpMXqJeBKrHCyMpxejFC+SYmwgXvbQtcG/pI/nhyU4XYKiJ93zHR8yRhm1G0
ob/AwKPY5qFbIswck2hD0uFKFugQe/W21LD+2eeYLUYhdepQ82xYkCHqTe6Z1ypMV9mU3AaWTRNL
dW2FpgUVXEYP1OacLUflsyWk5O/faKH+V7e+Q+Qv1T6p71L78z0QySYBzo2gQemMY40jNI713VBN
bodVs0SUrjgQ9Qw0y/u8CgG8pjjUJAgVSo2hOqct5uPU3Orz2Evg1tCa7d+/Qmt+BX++FXTVVA1a
QJalGYb9l7s06eiG+Wler0ogUi7c3GVVEwlYIY9e5BmaG6ZfG4zRuGxkR1CKsY5b/L+aDxjb04Ln
ppWoltNXPMPhGktjnX1YBWNB0rjytVZOG+nXzTqVTwxJG65hkiOR75ZmRtEwadDjve6qm36KwBn6
u6FHl7yOT6VHgZt1LL6tFrzn5GtEHdO8wgfjOThIy2LvXmVsyUvsFgzYUQHpGiucIt/0+hFHzAvT
dTiGRkqYxWLqPXJbiq9exW7u6+NzaTGQthsKGM849XMWcWfOftEqb1cCa6HKD0YYsUFaVywTkrgW
UtD2aWWBUgCHXMaNvY614r9ZKbV/PH/oQhKrYgmOgBgx//JckvjVaUaq1YQYCUDPbAqFnn3H5FVK
9hEhkMcARHsqUX9MCLR5Sx+C0cZXQIDBgkSbz6QfkR4AQOoStgpAjWgDfm6Yf+as7n/lv05J9c8R
8yMvRmqzoPnLh/96fuuar/JvT/vuV35+S7/qv/2P/pe0BITOKfmf/+PU/Q89gft//7cKMPefOgI/
X/J7S0BKDvDSQQhI/W6rtsFF77/q5l/+SRi/mZaOSI52gU6yq8lh/VdDQIrfNPRSOiuGBH9p2Ty2
vxoCOg2Bn+3EtC3jf9ILMP7cC6ALQVeBdclWVboBZLj/5bRbVA1qQN0kv8x2WrelDrHmTKbEw4lE
dAMn4JCz2lttEJa+SJzCwn4lFSK4KRbx5PmbiWfsTup+cRFC3SX2Qx6eAzlVx7CIhr1tFAx6K20Q
ezWOCL9S43fBiZDzZtvunaY/lErwWZEYgxoFag+dzw4Y4eAVCOuxg9ojZzyYHGjSmuEGF+x4Clri
z1SoqRu9cwYXwMb15x+RCVLLTxU2qfK7n105oULyS9mkdDIR6o6x6LaEB4JjTyxEKJV6csJMED2D
09NX1fesj09/uAd+PSb/J2vTmzzMmpqLqco/L/7z+2ub0nZUDSm8Y6rmHAX/hwIAZo9ospLFLs06
9B0D22ka1x6zTIHI3iZfSKuqcK20/TtO0eRMrh3Pc9e/zwi9pjSTO0Gqxarqw+CmsOvMFWVqHwBo
eYs60+D0Ic3DVSmOP1+IgUHel/5JVJn+MIhHu0ibQzh42Zrzrf4kA7xDU1Vei3l8Qkk5UliXgqY+
P/Tnw9TJ6l1eb2p6Etdpwv6d5MP8N5IRJg+NaBKHe+q78j4uHns0dsswaSPEc354J4s43fm1QwiQ
UV+MTct4tB6y4imVXnwKZgUSOJNsVQst3zlTp26hLvcrMWTDoz4G4YbARH2Dkcl8yNP1EMcBbEwA
WrpunU2jts8zeJU6WSISQT5kbuZjtO1X0XMTpai6jfnbNk4IFZ5gNAqpwDDDnYesDiMgF9fFgJqn
G2KX5xkVJW/Rd0+GPipYyUUIbZMPYfJfKthpVz2QtGv1IVt1haqcgInChAvS6bUD+GjYJai4tA7w
8zr0/PU8d/3M/fllp5iSKDLjXWY3B7+1Aq4rlG2jroN91knu86ikjVSyU/Z+G7xEsiq3LUe3tRH7
wYsCQD8LonBcGaMSUx93qn7q5aY3xvoQpsUmZQfvESBn23oy+jPyeaKXgMIVrZSntHVeCn3ogPOm
9BAmQ7iimYyaGE2HDGdBkZ9ZFt69+VJO0iTmiIQZJ/eVL6L+HiK13FnlMGxDq7FOuqLD3tSGO2Fb
wiU50Dj8/DGpmJhSE5GPZg1nGUTxrqGUOzmBbxz7doP3Wp7TtOmPTZ2s9GKol32TNOvcq5WTh8Fr
IiZHop6s/bdBGTFO6PYuCB3r1CiB4WKTLdm/InkrJWK43iovPx8pnLAJCiF+Igjq2pVeQyBeTzZL
aTDxmBwGLkbbtwgVwEpXiX72FWY6dl6RKJ/Ul6G17rpRSc6dynipC/M+Wg4fjLvrS06ibAWo6lSX
wzHqq/LUanW6BW1BAlTFZMqnPEZq2cqjHxifnVrph9wk3LNnJsH8cCu8qIBv2t1R5jl3cVzsuqT6
FIVD0oTGMTmpJuMy+uWtbcdvHFIsqJS8iMEcu1ffsu9Qyy46Iy9PRZk3tzRtbZBU2JTGL2uqn43S
CcCCkxYXscEcaZc9dOC6UWFZoEdyPTxUvQjcNHLwDuugeKriQSv6W8Aq9LW6/GTPf/iTPh5kiNlF
pPjrGGXgm+piBPpdsoN3ki/QEFo3tO2smwGrxKYmkRBj8bCF1zHtgdlbxIwgYe8nE17XjH4qoko7
Bwy35w9CNGeJULtTZXrEAhFMuyL4JFv/fMOoIrku8hVrU7GAQPIJxh2nMv++MHijMyPk/A9/EJzD
8GqrvnODF85aTNlgu+TA2TdsNM5Nk4tqPRYDBrv//JyfdM62FmFNHhL/iZ7RZhp6QqWIJiMvR890
1+mz7F7BRYNjTABRiK303tH4VWUcY7nhH5ORdkJeE66Uw6vjasfJ6xQMv/72++cGRV1Ok46vQM02
rRHW340enkgrtl5oEWtLYtD07e8rMnyUfKlUYlgPvWhf0iRf96bdu04lxg1Rq/qDEafYj8LJWilJ
rCwi1Cm3cYysvppQeYCnEMQVajASWC6JyLKfApMIGcXy1a2RdCwhg4zEyvQc5ebnj5YsNtujJQvO
A6CtIly9Vm4b3z6PFphiRz4ojYOswi4fwLw6REUuZDE917mNZi08pZ4zK0IWpYbpBGVorYt1IEc3
KB9LLbvVOsV1QKxOFp+qSW4N6s3IwIBIzG1XIdmwQcIJxS2VeF8mr003nQY1efpJasrQswZ4fVKz
2raD2Dg0TmydWNQYoj/OqtR5QwW3aTxtM38roVFXSxaW3gJqDXukG9YRsny7QFoLMVoVAcbIciUU
DdaS5ZqG2IhEZ8cyyMVkhc/HPRDdndqnO057Vw/qMVU9PSLSMpDdLBrF4RgY7zyDJFEf6b5xYTnd
6JWFVJ5ngxR71ZAn6pzbxJebxOtPQZdvC4khm8DBodwUocV+OZ6Y00Dnc5D2ghvOlXUU0BGSK3KG
iPEM3Cb3tx7pYjFIPL3LEAbTxQ36Y5c4h/lNnN+IyVJu9DhforvZtp5/aC0TYkNOLCek47VoXlqH
X294JimIjuajChA7UzCyChDRYbom08ANtGIVK2IpA2/ZsnAlqY3VVtsQwzQxZ2i0/iiVwNUHcq+h
LIcMKBjlkwrKv0GM03sblxAZSboP70fftMqA2FWepkFePKXY1UO9Vsv40fTnKXR+AlDEdRiODVHp
vUcAgReh/ZcrreyPHvStkLwHBfNQldvnDsSvAm2nRVUQMmHw6dAyjJ+zWTcAnBbWjQhBloGn5Ug8
4Zo2dUyryExb7zPJPaJsBB7S8IgVBysmeHSn2ko9vYZ6RYo1lGWxIlliQxrFsqY7mvSTmwusm8jU
GtJMS9+6qqTtNJhLipmvYjn2a8BPU7m3AOCyb8gEqCaAkw6FuJasAyI909lMHJ5rh3sym1a6wjen
BvAtZzWoFWLeHsEsIgCIQ5hb1rZOm7ezb8tqF2B1AxJQvgUC0UFin0wcX7YzkoFavKc+hXWQ5sv5
Zzrof1sAo9gcSemrtwBYXS9ccYN9N0n9GtpkydbBsYA1yH6+xg9uBlvVUj7KXl/ZpMPZolp1JJur
RYHoWVmH/FaBsDeEDt+EvvEYQVKav0t4X00ROWDo74pbjeCIiTsnseZVz7/iXwdUaZyR0m0bkAs1
voVcAaIZK0sHz3QcCbIVlLsOekZtb4Ou2pRlz5FerkjhIR0GIUs9nrKmeaxVHX/CdJOIaM8rX5UY
l+MaQxDqAA99GNuoh9+9y013/rxTWafYzo9lJHap2SxbDIEBWR+0bZGcC7h4hMyqOMGYxUMpXIgB
DR7/D2WU5C7JxZsPKqc0s0l7CKDVIFA0gnWWA7GWMMa4lPM1ro2zOs8izHCd2ONeq4/zRfbCZNel
BRtgvRR9cNSTZhtjFSpD4+fF9QKJAdalAmMAhKnHeS0kYxeNFoCi5wAngE6latv1orXSa5y221ao
L2NP9OkmI+IgEOMZycfS1vCQtptR+5jXs+TA7naVvbmuJmeHHeZo4BEQ3F1c1wXGzHuKtmUje56Q
+EaLu5VKFtIANacX+g1KQjBRUEwNkDiEXE4FpeZzhaSunOLTfBUaxYD5xnc0DXci6sTTxpNDWElS
Zc9IVCguqEB7viyXN+T70EEolA82WrfPhpfa984IYZZ1Yj54Zb5ONXVrCwJVwvbCIrFMU+KSAhjq
Ew+OX+8HW99oY7URVneBN7zzszcdNXyWAzo2bCYKuncOvGrVd96pjZR74kVnrm6Bax8FS86upyre
LmF0TMQ3SGveqXaEUNPfFpa98gdGxzkki4qx0oDV3FC7XaxpB130W1SIW9jPL0ZnnlK46qJZwXpd
2UQaLihrmMBk6lMUKz44mPB1onM2TiCMIIms+3F8cPSHOo6vnteRqsogDg7gobca1xoShGDSJtFZ
nLEbLo2m5b0yn2EAZ6shbo+hP7yQQ+qaavEMG2YMCU4uCmVv1fZd3YbHHllg5r/q9ZWQPGitBiwg
pjRZeapK85Bo+T4wyw3yzYMn2pClwH9J0T6pyIHCGnG+WnWuoRR8tXzLNf9ZdvIUt0ynzFiVK0kG
gZT3CpH2HCO3iRdvaZOPRgxOnajHxWRbDwUD+GyUbhAj3INqba2AknKTMvDNwxXtznRBhfRFrY/x
rP90zO7VaNHGjF3B1Kdf14KnUJleQ7QyKu+yTljcIOPrl4ApX6rmu5lBzdK94oOT0VGBjVUQQoKB
hkR7HVtSNh2ykiSeTGV3uYoY1VysA2bqLfO9H7y7ejgPsrj6oXIv2/rGq7RbSJEh/XAfIw3T4zXy
301WIRjq1O7ZrGh4DWVxCw8C5wnNc2s6+mP2VWTiNZ+ex0l7VIsGnnpVvTatf6wC9S3MO9eU/aNu
AVeMvPykxNZ9Y9qY5IjQDIstx2xkOdNaM0D15fpbbvlvOpcvG+buM3hw7NhTpuwjAvu4qZapoh86
q3xmUkbkh1XyODJFqu6G0Hkxwb8sIIHvw0/ChA4AHzZZQdeeHa7imJ3rj4y11pV0bgUeeCU/18K+
1cfk1DjJygqizw7uJlmS3yrIYEdhc80h7TCSZ6q1R7+2zynParwYkdNSpADEVu8Ntb5G2viO+/lS
+s6twfrXE4+BgWp+OsNJfaDGXUlE4BhkP/WQo1SqPToFwk9AY+1SP9eFeKoJ3cDPhMR9GjSudW4w
9cRhlO2gbTyFUfFc2t0t98wjGaAvmkI9jjmkzJPPaSjOUvEJE23qrcmDTz8dchmnaTlPA2yuKIN9
JToI75Xx9GvrmPtqyj/7WiHH1ZtozY/GspzdFSR0kaN7Jl46LCSqXbSYQ6l8NtQPC/nZ6NhV2pgk
ttFWEOKpHzkQFyLYsfH2uUNGcI1CfMIPCGS/CI5AnNxe80+tr7sUjoM2SwnRLVfZJQSLjDEEMLij
bMPRxT6jrvxYfw+thMQ9sHQmE8m4swCs1D3VWHxIhLKfBG7svM0vBW7EdckBzC1I1gCJjGxZqsvC
QoXZ2pqynvAKKpQECxWubi3Bn4Y8/s7TFDlblSUGkvC2aGCGTerwnuLIbHCDNXjrm9h+GXXSSoXO
5prvY7hbjlLf5IA0GHauSsqtygLzQL4E3LSpaw+IRtcdZC+taFwGLSsH4qUvtWM3lE+m312VjJhl
/UZLG/beV8t3lg2x7516AkSRbcmPZOPKhcKCcwoH+1T6tli1WsnUyWErU8gNBfFxIA5V8mpL2OAq
2cVl2qMvRcY9SD5llWRp6DiVBGvnxvTLO3b2DJMdBNp+MD9Q9mBHjogciClMeiFcRdHdbAjxbxcM
gQcQoX5ARsbom+hE/M6dYv0kCgtEuZuP0c1UDcw7sfylcfs6ZHeyM1yCYC65am/1FNSF19Psx207
xdOBHK8dLY5rYyE/5PDugnlhtqk9dFr9bqc8CFhnieHEe2u1h9gO2WVucUzufV85T0yholNX5NB9
uFil9NZEdn7XBl4sL85ePUxqOqd9WfZLSQIKK+axYZQaKdZVpOWWO/FgZD4B991Fg95b1dUh8AWq
v3BTKiEVgbpLRbjM28cOlNMEhcXpLReK81PpA60kpiDQGWAI2EbOnogDBFfGWkveFTYhdYSVmoh4
KQ1oD5x4vJ6qlLKYlHV1U/SgJHWgeynQvGA3Fe8JeVR6HELAYy+KrXUadC7Os5U2I77M4S6ZcdKC
5Yfu6XMbjsyIOVap9UGrvcy1ZrV2nJPSGKbZriU5ucEuWrC2r7NeXjqaMQh5tRcOsXd2m3bHxuES
lhkNAcUHMG/ddgyoNMT1sRId58gPb8I+MtRuf4yHNgAma+CXRB/ToeLu0rODE2GhFoKt5pbOGtss
GlTFv2iY2EvbvENVdKG5u4kI1ghS52R1CXFmJVvQt2TfT8dPG3mtUk57Hl183Fl2VlHZDCRSOxkM
YrQNcjSv0vI3eVGtIwrAyVO+cfltqhje1BJkwVuu2I+Dpm7q1EO4WX/1WrRmQLQ08aBh32cfM/dZ
ZREgH3mohRjAELy4DFXliFjAlaTt4C9d5SK6t4J+0yYGOQ8nhTG/Dr2+KMIPlDg7X9HWqcnYPQhB
e8BeDkP/MpMQVL3Zg492PbgTRhhuQi95LK51+A5YZjV8WeBcA9yZjaFvDafYNhYybxaaF8ZpgIeg
DRnGqlOn0wglqLdRUBPRBiu3QszPvui4kWPehkLdZybAp9Cg1ddb/jv0LNKMWniDdfNdaR4enhDI
q/2UdTEfFzsDjrluaDdKjJm6yws3R7tB5AcucupLKAGuPdTbQXVcp7S/4+JkzruRh1e5gMiiPsYg
m5zCPqgeT0ovFq0XXGRTrGP9tmhNEHDjV6gZZ7QOhwpadi0Az+DdiTTjJjKVAwitTZc3N4YVP+TI
0+hI3th2wwGJB04NjpPKyigKl6PQc0NgaxvuAqIUoG4s1cIHdhLRzMGYGsXvYFdWlUxRAJdbMpPX
E/S/pEhOtVZBDgQZBsB1oRXhOs3FkyIQ9cQU0E5xDBDXbUl3f+/m4+ScziqrDTyfjQe65a1uxmNg
mipmiiRfYcfaJAZ5WD6pdquY6alMPYCBw6aqnUMU2sqib4sLuWcoY8JFor+2IvmA0rExTVB6Qns0
SIrsQZv4rGWj8QlqYQl659KW3mHCBZPLgbWfIBkx/V/KzmxHcmRbrl9EgO6kk/TXmOeMHCuzXoga
OQ/Omfx6rSgJ0NURcAUBB4Hu043qyMgg6du22TI+ZKjyw5Ify6b8OaofPkxoGyOR7/4OLBbeHfH3
YVyhCsMOnD9p/nltNdhumo5oMqMIjoLTJLJWCOoATtjtG1xYfvetavUm6hmT6b/c0qQDQ3+CYbas
q4U+H6d4s1ygil27mxqBiOWEkFpz+DWHTvSvOmZxWjsUPpZAh2g705bajZFzH/lTfcRlrtRVTo2b
KZhkZnrLCVvKO2XQ+yp/C70fpTzxP2P8zRS5h2ghozyq4UPhjqycaVeN+uSMh5Im+Yos1kyCZMmS
/ZwSS6EbZ+OKFr7+8uzh2mxifUis5USR1rnLx+uSh1v0wu8s2oGrsEkNbSJVHHvPLrnOyFo+SIqw
KEVq5BGNzxOfIF75oNKnfngcpcmRKFJCMxVrHEXWMxAqoh7E/4nig+KHygJrdQVX58j94bXr4PQE
ChAGAQ+As+4cn1o7OiR6gYTVkGEWe38IT7bKn91KjJRvZDvC7BsH+amc1U6U0H5SUIYZgLMmKHey
0rckLul8281kIHSXFzxD5T1DDfBFexOFRAwpuffiK5I/J+Nj1ojkrZzeisexzdfzD/J8tPg4L2Tu
zsjYb+PyxzAqu2n8NQKcmknjIrgy5LfHwqDu5qkAyJAepPuoY9qPpt338jI309729FvUJXvO8j/K
Mbyo2LqxHNkP80/32DJIrHOSv5SevDRuuNN1fbOB+afZnx7UekS9HCV929ySW3qP7wK1Bzf7u+rx
WIYOGWgqD4dxJ9ZVmgFRr+0/aUtX2ICB7MGrDy1+VOz3zQL7hl5lf7B+uAOzn0tFnhcXF2JH3/E3
BRNBlU4cyty60a6zptEOPIiLym5rc22bJ0qDjmPDf8IAvHSC1ww5kMQMny7++Ra+0FA1sNDmfWlH
x3TmB1JkSrCoeMHZtY9xFdEVRwctioBC0KSPmoSElwAimpIzg8WDxA+pFzeiVoelrvD1NLgoaYul
T+5ucWmJlDxEh2c4ApXk9Sem3YOLq7AfrXtKYqii6b1VNeV3tANW8E+samvZj5zf6zxSF+Z2j5zl
xu9fYLpmyaVNW/Cg1Ra+KKbEbo15FrTDd4I26VhANCg31XItBNHjXziwaMA99RCTxmcGeKx3CLwY
kmoCcsGxCKKDXX5Z4s1O3+3sx8CP7v8Opb4vmlA1j4IBosGYWFtN5UwqSMYfvWY+cSte4M87cB6C
hp1UznnY/zEu/iutFlsPjCebbqQ46ihiyoHgjJSQ0l8x8W4hsxJwf/eScxt+FCmwzNK/Dpy3pBjQ
/hZ2tAe4yMnPok2RkvpTMJ6s2GyYkogCYXwus23sf7KuPEvBCaGLtl6MUNrJe1R+76xvLgS58Jzi
RG4e3W3dn7FIxhXexgNho5vt01om2L/9TVJwcm776QdbUDNTgElLOUfX9hC0vquBSu3auqHm4q8/
ya77zAtKChJ0e5KLKEj9Y1V9CvyDSNojxGWMvdU6tr41rnNhFnt4TWn+sK2fpDXvwXJBeuubb+WM
WBXSs+KoW7akLNztPYmtfVrSS7/AuPO83Vi2+8DOnrLceo7z9Pjg1vkF6l+xVnVFvrd7SQuGvIxf
/yxmOkWCwyw4u0DvzDFsSgzzSR08JD9371FX4NjRjJ6NuFR11JfshhClbhyUPszk7Xks2PUuGi2+
25lzr/B/CSMucRSLi9PqA4to6mt6GT7Hj5cG3Vuq/tlLh4AuRADMZa0bYlNDwcEUmxlfxdl/Kvqp
e7Hy5tTXyaGnQ5tjKnJmxcLlMjWA32SQrh0Pz7oWo3fNWKwchxgWjZka9WqLONtWGRNt61o3XWr7
4rMpYS3yiCg5JeTVMfzTjs4FqfObtqL5YCWZe7NdglqW3/5lbTmfLTGDeq2j+fzvbxvHBrJVtDWn
Pv7pvxej1fekV9+8B/MxHVVx960PGrh+ssVTlOTJjcHq8fTvJRljn87mgMYr0ahzD4JY55H4louM
Qnom/Kc+u3B9B6hpibhoGuDAyTz69eaIelwavewXYRJ0P2CDVJrP9gu+2pcScP8hSUoeCUbO39tH
vzYJsRQhtwTiFi7RNZ95aChqc3Zu7UGyqJv8prtQvfZldqZ7N/ryh/dpRp+z/JqgADMuaJeO25Rg
sT6FHbN82z5ZApSBRZfHT539hls6oidOOcIiprvAL6LTv78qkXX3kSw4TfnsAlbjY8dt1ZcglcVb
3Wl6dGYXss44jFtjB/K9rs+97NVbEPVoWE3ZnJNF70p7Sj6taPr/c9j9T5OFxlsf2IpkRqAe5tP/
YrIwJTQkzNA9Vi6i5z19JCdGuPzDTztr57oxd4l2+hvB6/qJKFTWTYYpyosuy95vqn0VKhaMMr8X
w8KhKCOmm3atQLuN5ZtgkN/9P1whDwfX/7bbPd6udsj4cO+XUF9Zd/2fbxfEbOdENsQ6rPVFvBmB
GI/1crM6WDDRHG1tayZpOybhLesfq22vqZ8yh9V4Hi7h2Vs6pvW5zrjP7+Y0W57LOY9qItTmd1MN
/AtBHp4xJ2xGl6qeFTtn+Eepfvr3sqTdn0K8//c/kfi/XUQk86Tt+bavcTlJUk3/9RcQlTJIKmyd
1ComwaXFDvDUtLxNGupvE0TsjUOP2DajMGXvkwc/WYrYceiN77D80CJ8T73wi11X7jzdna7W+//H
+3u4mP7jE3cliSclNR5M8e/9/5cvyBBpNVgSTAdtLHhYqPOi5pZPG1ohXqZsQf9IBLr5P5xtPLwt
UFX2dG6Et38v0RBu//t3JP9PyyWfEB+V7biuEo4KyPX/h8tPxFZA7hN9VLVi3PbComa3JKuh5LBc
yvrAYq9/ewSgmfNOZIrlMYpt8iERVHKTjvURnEjj5LfIA/umWO42PSKG0sb+UIayviYd/Zf//j17
wv7Pd60eE4nDuyeM5geO/R9uJvrBWo79LOTGWBXfEKjXMXCWi0VjlXYNK2oBwIfvNAhnjLfuQToB
bS11f8TbtAE0LI/V5Oy6mKrWpK3sXSCoWhsgoGjUL5gKPupKcVcGpGxp57juaVwmx0BIoCkPEd6S
1PBwa+FtQRpYbosrflUxBSSBqL615MnXAwHfDUrOA5LVSuQ4On2ALXjlc4Wb/pU78RovWrXx+o6N
YtpezdQTkOnw8yyk6ul5Tdnk5e5mnHVBRcvwNUQ9XxOSHKEXwBCbze8EuF4eLd02Iy2+61vAxjRy
0L7n8nzVLuqSE629PF+nHuRgEXbVthmdz6aghNQtaQUH4LPvHPA5dR+d/SZQR8n5qYAmudMgxNdN
P18GsJVep/60hXugc/QR41qsrUp5tHZDBiwYU1Ndun9CoV/JEYgT+vOL79TfwWLv6sCUBFLtV9dS
8uAHI8aPYJcO0x8pyDngkMX1KhizJU3mWEpmSAMNRvi5LNijM5wW5fw1DjWjrfqYJRmICaSIcaES
WMHsrLNl+PQjByFrCT9y66VaSBQT7r9M1qBX8MtD4DlmLcZMM4chTISPAjNm0I2pkCaqIXNWXsnY
avjBV9bQhzjDsveJrpSWvrAom8++Hq9Sus9uftJlfy0UYC9PzF+dZmEWMn8MxIccesh3k9ejJ802
wlI5r0urfh2a/I+ocb8ydtfrByELjAeZHAszehE6jLjgluM0JjuvENRY/wKivLDGEJdqNG8gf0jO
FQNddtjQoa0spDRGCszAoaBR0IBAbkoy89GFjIYTKmh4nvwOxLckviAOj0s0DJlXxzH6zuO7W9FA
9c7bhGvHJUuip7Xx45ELXoAblD5TRYITfAIbDSDx7Jj8kgM825q6wYjneCHwPsaSrNL7Aq2E6VYf
Iz+LD0DBydrpQ1OH+TGr5AeHmb91QGUZOyYA3k5iv3bJtIPF+dZMcboHUzXQs/NFBUcu9mnAl4Ik
i39ye4rCHjYJ3Iy73mab4Pkt8R10D6uhDlLKM+jtP6b33p3ZmzflBFHT3I0gR983Xv7h0beliv5H
lGpS2EDKyKCuAyv84defspmOTpFdIic/+m38nkVeuhaUxqxQ9LZN4N2bNoJqYbOCTP20uDWozNvR
hh/TUB4Q1eJ5CorgRTVexmIuWw7PFPYGzLe8jMkc3FzWBtSM0IcQQnhdfH9N9oDO+LHyz0FC66vp
nPpQDnHwWquUZZhxAbUy1oyu9YMlr7WtRVxvuoZcw1i9DGJiPR6DYWoj6ycmx7dYqGcrKGhcz5sb
NX+XcdI2DZ8WmaGuUqt8su9LmXzJMu72dtrvPaF+ueRgDlisvjX0/5zwPe3CkG6hCl+hFakXeqaK
NRA+ODgR6E08iX7Z/mlrf9yy+P7bZ5pMt7fA7LLdH7XjfbUO4q2OvAM9LZACeuq8snK5Wq1Rdxo6
ny03l/u6QshkExOknAIxcfbALh0AtvTo3vgXTm3Gs0UHy3xATN7bk0+BIa3YTTxE17idqNCNtbMb
ApVd7I4TRuvaq0x7C1I1aSNlX4oi23SwotiMiPHWYNvc2KxWejtriUvK9uo4cXx34uZe25AvxTTj
J8rijMg96qPEK+hjel1bVgH8O4nfQj3Yly7l/utbZbmbQ60AYdUcKD/AsIN8eFARp8nPjghVWNyi
VfSgGlWzBERutZfKV9kpYuBTtqDdqoR45xwxi+qL4tK5Oy1mvsyY8yTpNcgzN1uThfoui8g/54P3
agWZfKJzg4Up6C52/MaXhqIPO92ndrOsNIcmlHyG9xq4Qwgxms4ccoJ+caOa2973hZTc4kHkMsJG
ExySmIeZgrnMVBPcYWiua6vKXl0vedV5QIFnOZrrTE6xS7H52N1C8a94jhwImXbs/61LH5CvnIg2
6xF9o2r39GhOqwY7wmBom3InWEB0cXVnJuldYobsENr2rc1NDNFl5RhcfnOVyH2Z9LcJEOo6clB6
yoEdkE9204TRzicUe00zRnbdxW82pOs6sapLZdJzbQfL3WP6jj0cWooQzQLf82UA7WPHHJWAH2jM
F8UtboKfneNW3F65Y0uuKDxBt6SuqV6IbVRYOb1VWB53KKvxwZ0JijpuZG7a8jfBRP9wbrmQYazw
rS2y8sXGEJTWXbUR6AZrh1jqSlmNukJ5xGVUdrep6eOjKvWubTQloXkLt97F+TEh7HZlf5q8R0q0
inzw5IO1w9QkTglu67W7gPwcRrjQKeQ2jdS1D8144NOPL/9eYo0vHMvFrRDccgT7GGjjGQW+Vpgc
kTy+li5STzx++31IxQl5IlyT/pJ9hnP9MxwypPsOO0I4pNhq6eRSpE42InTKrWh9RalpHN6swKNi
h6cIjQyBPv+vl6cgW81pPRxzic2CNQ3b7KLF/uUxDxaIRH4y3OqavI+70IMJ8xFUaTLDcAnK5BAN
9mfzcJGH7MLXcYtVX+RsXwpHnqhGK/HVkIVkmduf+4VnvOupc0278dVBSxhBChEf6UAa5uUZoZv1
LJTN8VxKElx1o1jM+Ys6AJh7zZL0qy3abt8l70uNFcgr83eQVNUWixyeLkEpUJfRf+1U9kfdeukZ
/IY6eRkbPAOijGCmFqdhWpr3rnZf/A7vudUCii0sV5wTqX+lveoBuDgbBlCezA71uNFjWnW8eDfk
UfWEZ/2Knt/TsBNykPRr+F1Fi8ytYx5hIwiUKK4nwDWYZoLI5xFr2nONWxVVpsmuUtQvsmRBCA//
pGSe33WG2Y8uvg/cnXJlwlwdY4fFWiOje0oCa+XSX3OmyHpkWbrJdH+sYhqUAGLWx9HFfiYnyF1O
3SSbcGbzM7pM426CMatMLISSRVGQXrOvi1QxsNe5+xO2D8F9etWmqXMMrLYh3BOuxpiK4qoV5TGT
+Vn6uXoaM8Sd3jHzNk8vg/tIsZnmhWvxJuwoOLHo/9HrG8WS5akLXImw6f3qcjvcVbo9JBhVt1G+
YJt6YHpdO2uubnkeZoeDVFd3FE/KC0GFJxGTSBxT6xrQUbIVTnIqY0z+KoNBgkoqIOkTGbZkeMyy
/K1VtntOLM4yvW/3hEp1vLMqA+vTq9zDGOMC8BBxr6bfGQ8YmsjpM0d49DlHbRzqKLd1wTnNNXF0
4/RnXRc62zvIiAds5PHgLaca1j1CYIMvr7uVTdC8zJITEwfHz9ln7zHav/oZF1g00EjqeDaHEu6Z
nA4OVpPeloZnhe4xVfsL/ljjw2OOkqPzKLkdC6Ym1l/07yJORhurYNP4H/y9f39bsefY6bn5lvtx
dvn3QkyhW42ceXdzS7tsmnhI+sH8zbN78exjedwsHVCywSk2S8bNenEtZvJ/+fnxnMzRc+KC8dZR
a5+8YtpYlESe2pmMfwunmu+Vld18W2S3ITf5bUnoieXoAJbNLlnXtBDe7MfLv79CtsluxRxMVFHE
6ba3UXVyOqKPlefq157UWwUEO186bJselcqa/Q+N3u66GLV8dpxl01MwB3QvuEewoYEGcfW7UXHu
io6mbE36LvTKfTHTAFIWdKXwJFW0TqMwURxOlZR4WiLr2zDFhqNdDQXOiOGkyvK6GBlxn8O2Nzv6
FxTi1yLLiPh5z2HSX9rFMLalT8n0aLYAMyWRXj38EPs4cb95RX+24uk9a6O/9N4gWJcvynSPIi7r
rzIFNvSl2ie+wzPwQZ3G1Cvy6UXn+Wdm4bt+MNnyFhggj7dtjhcscbvi0aZwtPFhr9TAOgA3cb7O
nLncWSr5qZfqnNL9sAY5zvXFFq9kE2I9bAqBIqGUenvwa92mGtkLhjhF14PCMuQ8uuPoawPoXNrc
1x7Q+iV6U0u/TXT2zSywiThcS2Ahf9vB2NvRoy1yiCgeqtxfktqjPXVVDJdWv8IxRuYjujpoiIC2
bPCDpFD8kcqSHlpjyPC9nni38S0blNl0s7kl2auZgSsHhCZ3aKS4jAQu7ceVQ13UoUGbwWYRbonN
Q94LJAfzBB8wpId4k9qsicMQGddM4JWgakXzuHPJlq28jmaE/kdKRPU4jrS5AT7fqLz4abBQbR07
3HM8sM5q4cQ3Ig5zLX3vCzOtOTaDQoqeKePCqeBgnxpYU9UptgOJuCsA7aJwtOtgMtHGp0sjZfVn
0zBNn5SWecUznjxQ17HRSaY1j6VmE0Wgt6wg/3KM2Xngz7e0zGAaCav7EDig2Bv7YTSfvxdoKweq
pnZR674m9EWY9OBVIIQzg/0wt7EUEeP9WSYtNSFttk/G6W9aZfexj6q9Pf5i0nsZMwROv2jfo5b+
m8dtKZt8aLYchp2KzRXVyJhQsuye+5oSomS8aZ6Y9EKU29bQhmDzNdjzJOAPsy9VnJqV1dfWMdch
M2JwIfLze2ka61wBauT4ml+DpD1PfWSIARjm3mq8cA4+TT3cRSfp6LOt44b6x+YW1RJnSND+zDQr
YM4rO201PBVb79bRFbpxxp5Ydtt/YhnldmxT5rtIvz3U+mN8PNagdBOIlu0Cp256aVTdnIshuRIt
/l67ow17fcDcBgzG8H+S28IWaN7CgFC3/QDC5P16psh9lctyITEU/ZCYwbel8joCO+1niZIOkTns
9p6FGWMOtDjDMX6m+Kg6VwkkDI8oAYwwudVs3/nS9NPBFlCv3Xl8teqwwsWXsV4tMe1yo6CWInyU
bRPWyDnpB3FEMkLSJEnr6LZcekwOoDaZBoMVj+rpMElxFXOPLdtP/R2FgMdO1Z9zgsF1Ls2yVism
EdZIY3woit+UZpRvpWutZdA9Ud1CCsCjxDo3058ieTRhxGbLYryIwmc3qiL82uHFG6R/LjXcOnz3
audln2MdUF6S7e0sEe/hotdBFbxn05ychyYcyTOQKg4wBfKc4fvZXOKeMQNJ752ABZwR024rH/qw
qRbSST1yQSWqD7e8p9MAQ7uHZ2F1EfZ9hKTCNGJtzTiaXcL2tgqbXaIHwj3tx2y3zkajsVL8OCEd
9PMGHFtxyEX5Rp3WL7R/AzvJdZ8JvLHFWaex/u3zXEcbsWB5pD/zcowOxAIgBDYLLRndcznM7WZO
DZVmyovxUtH53AHYCMnAEVbEglY2HkM2lxXOCMa2mJDMTOfaNvb6a+NTLFHadbDXHiOpX3rV3WCK
+/cXlinJEsRyXywxPrwlyjaJl7z33uAcbOn9CLgX0wpU/Kq4j6mERq7pwfOba8aiGGSH57ojfIfo
zMOK0EJuXv0Ol15UV5dxVrdqwl+G76XYu7ab7QPno2iaO1giyFJp/5e2BkzoVXmsYwnE+eFPpqka
YSTun7XHiJHTqLu3Rr6hLHVezJtxHbGLHGo0Be1HNE1ZuB4cOMs8OnTSujcjrN9Blh3x/JyKwvtR
Fbi9Gzf5wc+pT42LK4PRZCsly7kc58VICKixskdRUvfRsLP0XVZmmHG0LG7eTObKWMUV682O0htt
vaeiJGY+mS/xOE+nLPg4LTw2k2iIQID724xjU7V5dxrz5Soq96/GF3Yu2U1aAgmgrhzqLQk4blTL
Pojx/pUxL1ybMQVKyIcKq37aFuGWI9ChLrHxSwLJ7HANvanFd4o+0nuSLL+cfmLkTH/nwninpJ5h
DvXLUzHUIABnCEYF/ZarOFCXKqRzMCuqK/DJDSnmCfTVzJI3ak5SY44CGPbipv615mtC0eBw8CHu
XT3VvUxcXZyOqXZKhPbp9yC0xTeoWcuiSagEbS+y4HrhcgMNvrzaDR71JnjG2B4cXBS/oJh/4ihj
iKO/aL8g3CJbPNqG4nsUZLsavWGDpRstSKV/uhpjaZoM3dnqqEYj+Lj1JNqK23PwhyX7RiCR/zz3
LNX6CHeC/rueuFDtO1crLNTbmO5NGtWn4vHdT3i+fggdQpzoIJpLv3kfo+iNtFVTBzffWAP34YWw
a089JmnCQgVH24aAwPQA8zBLyWMS7B0nDA2G9IZr4WpIiLD4yfKFXp1d4UidS88aj/W/wYQ6dpG/
h/XD6T5nGVCQRw9cIzX2PP+H7bD5X5xfpZXrS8bHIjCt4cNqkB1UGx35OADqUBExL+0Vqpi3JUad
MbIAERgedyoxD/RrUFjM+8uZg+g48VR0rSavoW7ikjV0iBSVRXdRGRm2upumyXDFmv44+/1b51jP
dn32S+IQ3agZ3PMgO1JNBwMLOtF41LE/XIsZsNWosAagIG2rRHMOxpeSR2m/MhmQon7MDlbb6RXa
yE+wkdCjrex77E137VbhVit+NzMXmTSQ9yN32adhiYW0rRsgPdR8N/KDBo9gn/6NNRGSSflHHFXn
hcfeQQCVdXoA8mO0vDrWRvT+PrGmDM11SdYy+Wy09RwtxCVE/pwPIgP6ih+rQI8a/O+dM5pNjICz
kooug3DGThIw9DT4VSY54bp1nsMB9SkiDl23E9kDDJB+i31m9Mp2W3uCw83UCw45AlNHOMx3bmHw
a8yHK5mKeaz+7GtnPDqUUmjTnjor2nL6b+6F80oeHgUN6JGzCE3kzpOgU27Wgg8BKKTZJYlzdbjF
svBWFFR7vwvP5FsWErcQeOuWPxZKf5WLjd1SnkNg9+i6xl2JIn5KigdZTqHQNWkqX9LYj3Ajsp/I
mS8CpvegwzrsGwrzct9gRm7uwhspJiCDsCoR4Eq3eoKW9Weh3fJEdPxL1M+F+9iLXCaV+rBjsu8U
Fx17hGRYZXQxaH6YMh9f1IJLbom5R/lE/2hHh5flVJw442ubiE96vZLw4pfNCxnN89h2UGKRBm8Y
rZka41VtsLmSnai2Zmg92CkJZuu8fh84cqyTORV7otJv9kAPAHoXR7DwKSUiuFn6zNnLZvlNt6V4
sRMCSTP+j5aEIMIbNt+uFJwnogw5j19xFtSwOEsd7Z3E9PBIvRX+fJSFFBw0bEcPp43/usQ8Js1x
FB+LVR3bRxUiCICUeDad2a6fqB2mvIqtDx1Y9JbzB5YbPL9jB3Y8r3mUuvLbWMe/ep85PugtDuQO
AnXvjh917sanppu+d3z9WfIGmEmjauhXMQ+ctVe9pgmmbKWTYWtMeai0/Tdwgq9oAIXb81EYzR2b
81EKIlT3d5lKOi8ih9PVnGECiCa9kyEFHURY6Q/OkmsST/YTeBZAlMU5mlj66MdeIOJWVWYVyJ3B
x9U2uZci99o166v3JBLIMB9ViO++HfpvQVu/+yTqK9qwLGzwY6RPdv8Ut/Tpstur9k227lTcfzUc
FvFp5q+0Xl+JBWPBj0kmG0ETFg+b3lCYKnDro9uRo8dFcYYai7nGxTQliUrsXFWTNWSvPyJt4bhA
aLHTiQGshambG4YKPRJx5MSH3mvp8JRqf50VAx3h9W5Imm9OgkEZF0+yTUvF5jWAn8vDHSEGrXQa
7tKInZgaLHfl1i1+4Z48JH3ERTlU6zrO9obmjN4BiZh2nY05nS/GTEtom0e0YgZHEsGURUEwWDWF
vdOKoWrBNj2Fybmm1opULHosXVr27H95fJnPFTMRm3qvvJA0wc8IfYk7+UjDW/ys27q4EAWwqUgB
UvhovVeUL4ERnvc5vYcbhL0IvM++PSG5g5wDfL6lUJHvsDxptyvvxq/O0bCs0pL7u2Warei6dRFa
5ZoocH3IWr/k9GwHW+EVBHCLGVOr/WIvfbkmGlidqP0atr0XHGVAUgtsG+h6njTElQXho9ygotGi
1md2Rj9pjDKNWXamv54ppFhbg1Vsajv+JiNn67vjuc+H4yTVm6nrj0WFPr/3zKNiCn2nfoLWLda5
Fg8bUrvhaHerICsh7znVNhJYfLucqG4YgM3Dq0aJRX8BLTXhCqP/Dze/r0hsxQYbLMgs1FV9j7bS
E4zutu3v3Cn7yG2EhMrLSMRH36pG/5o77NA1lYfkA6EKhwPn3BmYIoUiVCQ1aPlsOnUxXBubkrkJ
BqkddiRQ5uDDi99qx0I0GNUtLrx5Zyu+x/0y0evFB5hqcHdT0m35JP96rSz2bS+nnUlRR5qyvbCh
qO/+w0/dcKXVNZZgHDuIxzFw5RLyYRs8oxFRI4xs0aAzaY668C2vXuilO9uqpg0Lq247Gh/PSsaT
3YDEwKlhdhyA3a0/O8vadidvz3Fdk/mev2gahaGuxuswNm+VStkGyxzZcIk+RWl9VbZKT2MEgLK7
jEP/ZvqcSEn0Vbf7qe2u81xxMMnQG9U0n6IieOsNTUQhlgueXCgb0+w7bxFzG1qM901KXUNpaSS5
IjIjbhZ1K39e3F3K0hDBtfzG/gSWIXEruTzNiBgnspnjqvCz51JI6z0uyFKkKKSj7bbHlpZLvxvU
TROUoWFHztgQVc6hlm1fJb2jkOlh7CwDD65hENTmUOfem5OysC1Fuu64kkA8skcdClrd+oDgsZeH
1D3WQboVkfcXoNsqMKNZh7Ms92Xlm3tupR6L+vaDdR/FBnUePo1l7VMDZszXFB361N87eSg+McDN
e6OOKrPMQbdjyEJv/jPRIXDqr0ItTEIDEIGicp8X3HORar7aqpF7UBMK12vyWfvtkda4cXC+tDZE
9HH78r208EtyfYaM93ELq8TNEcWS2d7UAbJKAPVZhQCzMF272BYn7Jvrh2GIfpijNTLIT2QncW9e
dMc/CTKCm1Yaf8yU14TSZQx940S1Ae0eceNDeqxSHrJ9Fn3GaTU9pVZGenaSADpNuofTQ3/OoymJ
XDM3NEtxrlq6p1mons5zxhlPHZELvlqZfkyY6kQ8ZNuAgQbQufvp4YkzXSXIF8cLd5iczTdhSn8A
eoBzDjccV+bSIup53fDGSXfrSzamidU8R6n9zAkx3HTst7djBmBs9geCJf8WqHz4vK1NxEBenaCj
s2Mf05Rflv037EV+1iVUfzWw65ycZk3jNGwHkfnuWSb2sQ0c82UlasU9m1499exgH195Y0iMiG+Q
HuGsd5ySSTDlH13IPZ/FRroxjf9UQv5ZJ93ore1KvyiRKhROTgvK7+SqlooqZe0e6dQCGwlbtcIz
y17tOXTVV+t2rzReefu+41fpj4AeH1XsJbAUKfs7zeWw1tjfxLN9o50QY0lXko5UAmQZySHrMaVM
LGdrvNlrpwgJl4UQI7RFlVIH55/AAhX0hj3PWnSwHLq8f8sq99EQhlUZovxqcrCke0/kdij22Sif
+CSpdM4euVhT3tsCiy/MZzvVA84PSrAIpp2518Wo70lPXOxvkPF7jbu0PFVz+Cqn+AczwrtUUnEs
F6cxsFiraX4f8ZZNi72bB/0ntrz9XJUz0luNVEcxip3XTyV7s13nUu22kI3M43IHD2jfZcPvxQCw
yGPUHxlMv6lRY2WRcWwnJSUnBCrqdkUDQK7VI9TVKnpaJNdmBf4VIFO2b7EyBEtAAJse0RLCBAbe
8C8VxD8k9xKQJv5umZqY+TBi8pLLzQahuurH+QNxbit0fkCd1xvDZ5oTbvXsmJ1tlaeowR6TMPdr
PVg/MX9bWAwbTwDRjrfCHo8eaw+WJ1vRC4aRLP7S4Uy69CzsYNf5zd6i0P5hgaJokhhG91U3CMfY
YJbe/jZG/4Oo81huHGmX6BMhAt5s6QmSEkXZ1gbRkrrhTRVMAXj6e8D+486GMRrTI4lE1WcyT3qM
pMABbr14DK3uozHFEcPN7KmLRWWKmm0lCRI9tIYLMMFYowj89HLr76Tkr6DW32HifQTlp9cZv1li
NTZMbdeQ2bqOgttgZwx13MvcYquy+7LcGBo1E+iP9D1IER9rBM5bzjawHPJpK9qX6peN2mhbsqpG
54Tn1cWYXfhmRx+gY+CxqBEVk1tULYwB+l3TL0BaTttIO5vKOZlDRMeoaCHRLBC1WF9cRghgISm1
auDX86dXWNPG4uGuXEK+Uu0bMaZALKr5Gz1Od9Korrj4H6aFadyHDpwjYfQYfgyFtAZ8uRtR9SRk
IU+p3hy4oDu4dxTosZFiBbPDsdWeyFD7WxWi3NZdTzZ0mj13VhTabmgFj3XM9MZIzXOUaPlObyk+
HeJ46IEJXKHk1AuHHgwdJUrBgpGmzuehMViKRO60nyEyd0GM18A4obbaBTLas2q4oX0+i4LupcLC
vXEb3MSO/dOjnsHURs1qj/aeDLw/pZ/9MZX22RGW2SYewd8TYgh9xC+lxvmLrGVuP/NTr8t6oxdz
iMzup5iR1xEz94P6/hDZxmdbWy8ePHSzJRWOZyWb/8xa+5zMb4ly3htr6rauUbIy/4uTrsaHjhqU
eHi6B1oveMhGbu59j/epTI3irbbSP31blg9YXYzGttbSc3WMR92LzpqEjLS+3fiJ66Fhztg+AFgK
+AiZk7EdMhv+BysHAsaR7nUeGZ3SuNK3YLeDDCZyGhhXlZ+16aHjNtFP0c08SosIkdEByJKS9cyD
kIdFTSsyWkmzjwfpYJcQ16jEmRR3tFjE057w3DqSbySTA3E7CHcrLLCksqhbncQfwsFx1LTOl14N
AUsFD2ULwTqETyPCL4afrtLlLhr7j2Tk8POL9tuJmquaFzRxRzqKCR6n67sw4V2yJ66sWNZ/FhP9
hvqeJQdQmJgfv37Slfsg6LPdms9vi8KRnGlIDRpRuIpfHwJe3LfQIvuWcOoJzdJpKtVTCYYXUWB3
IbOdg6nKDmC5UbBF1P0lHSbOjAlHVfYItfJR1kG/kxnzmWwK3snc5A02QfmSf0W0pgQ6sqS+RsiI
QW6hR5hWnsWNQxsUCtSwnBW92iUx+nITTjHvQaY/2m5ZbFMDDZFDKPze8atfljTX+pwfuZeJtdJJ
bS2mnSFITO4dPhmj2ZTHLOvzrZIy/kVNgDMIiJyLyY9xUYNAJoNJB2PeUyT56np5HDFTxLL0z37/
Ert8cggSQGeJplDgIGNr1H2Rg/inSpEqCeej1wvCx9g6Cz7Wx7nyL8QXEbip+weT50ginDEN99Lb
1sEKit+ZeLemiGNTWy4z7CQ+ca/4ZJCxDSz+swJoQGWCkfIoMQ37E6uzu5MgNYRfEt7FhhkOlaSP
kor5jVsj4Ez1q4iSE1PFYV/BIn32N5VyjIOfGSdEU8SSsLpk9Se2uQY2eMY748Gu2ILTW7Si8TYb
dhSO0OM9vp+40D6YeYhWtzZ6PiwZzNk2j8b3MvE+cSd0gc6mmX+Rvb3Y1oC0KCPZYnOxrfJk+sJC
/R3V0Sc5Yy1Z1chgCS4CxrYlt5YeJE15gsgpYA05PhpT+mPmCCtQPjBHi7FmmtSSSNAIjcL0s5yO
mep+OUbwFY3uNasPOaGDK2oIIF8+T0Wjmp8ejvoSPBtbw9FVxbs58SaLlmsePhOq2Cem0gQ39eoa
tD0bm9rLeAg4imZAtn7MT9J1zoafJNlFXnz1kJ/1RDmrjFEh6a2Rw7fc4I5bdx19eTyQPu5g5QJ4
8OC2+hiWuW2tfA+LEB7Mm4X5KGbAy61VG9RFtsvax4EwaZg1F29MUUCFtzaj7yBOjrrTQaAvtB9a
yx/lw8GyYcLyJvCn9ZGGK2hBnlXNd9QG2grG8AJdCH6PQfcyoKsA2mCtcpuyC4aYuw1AOGUEnKsZ
BnIs2TU0tR9GqvjuRo+JaveBN/DDbKP3mCL6VZTBn4IpBGYT79Fog4/Uq/DOzGDVVT7smGvspsa/
eJGc9szxs7WrGoJoox+2E5+VKC6o0TdsFuaViWrBZRiki6Zioo2INa0+SoxgqW3VdDEJ/607hrRY
T2kf1qO3V41zkIx0QLCLTb78uJB6V42d2qcuN/YC/BIUlglbkfeMZCok4Jabjf0wCarg48LYlnA7
DWbwMuYcKQK0lJsclV6Y/I0q09zOtuh5NlCvVs7NjBxq5OzR8NIzvKGYuccxAvdFTi8Z19hpu7Xv
1DtMSYg/tHgTpf53H7AWX5ozdk3lwi8K2r/aIuTxqwXmBm+JuqHZ+bVgTOwjvO8xaZBmStAPVLd8
P0PEtMWZ7envLCG+3I5/t9zGG+bpTOtc8WFJRy7n2ic5ypvGGv6KxSUfn/WK86Mp/vTjsdQoPqSB
ycm0mPhkZbGzDY+H1J2fxhi4o+rA2lv979E05WPaEGMlss+cgoKyTdXrSJ+ItqOoXkXMy66EA2H0
rTdd/0OFfAhy+VspruLsLUXIcrQrtFyuTZx9E7NwmH21SXR6sbxskm0v0n0RT69L0CdX1McQEJrI
6cSCbHQ2KUs4pow++KTk2emi7hA4Aso5udoOQXRzhG6rMqzt6JB+1HYGc9s2objWwmYy/qaYml2j
A3uauUQMkJer2eS2p0yDJ2bufV0TzlIRwuH3UNU0Y22g94KT7u9klbzrTsJoZGCuqDlA0cqcxKcW
HjxB1h+8O7ukjqZdClpA6Oo1Ize1EPPNV+qvgW26VAhkE/xWy6DXRi2xiY3iF2tcqDZRIZjeQfcx
53mjhOJMHl+zUoMRKjj2bObl6MkdtkMc4QEPEDdcxIK4h85vm9/VZMLZKv0RvgDZtYKjcqTr2ug6
vtgRCUtQpcVDrs/O8/KVHYAJ5RM4hm1lyyewIM8+WrYBFhDyPauQl6atnpUWuT9JAssG9c4aE7Xa
x0G/bLN5SbRznSnrMWbwUXu98aKULB57vXseUmc0DipO2se7Xcs3gAsVAW5Kgn0OwObGXyTGvREq
UP9NnR8p8PuWfKQGpJNPFSctMjroIWD7OQmM4JJpJZjriQJ3hUJNu/z34sIAanKOcjMoH3CPoz20
neILani8Syg5v1pfo/x7xHBVM2PEyF8m0WKcFtnvofVDMSbTOzqHi9GiS3NF2289XcdUWDcGy5Q0
fRXB8GjNSX1Ch0IahoxGwgqgBACi46NpoKSNuzyHl1uLbTJaDJABTptNWiKgUQ9dlTMQJwuBmHGX
xfJioGsXZx0V4HUEnrk4QWQYE8X25BIohJkRmqFTDV8mmIe2CaLXBqv7hnGii2mdloH00Zk8haBc
kr4O929gJlLpZXJrQPLwSYNg+mjadcuQjLNtvqU5V7Djq/GaEnqtY/1yT3GG6S/tzPn4zxflLLmg
czRUZ2pKemXztY0G71akpBhKLz107sC1NwBly7pB/ypcN7ppSdYDDcJva1OBQVDivdOy4go8wqLN
9P5M+BlXmV1aF4IJybXpRnM/l9zl6MqDRyd9qdsK6/SY6yXTnlF7NXBF7ErXhPlSMq0pSEFj5fl4
JyU349TuqyBgnN0ZJHRyQK3mTFZnz6ovlpn6YP2QX+qtmFAJxONWa8hPVUheBKd4zVulwcbwF+yq
gHvFdRe9YCtnLzOXLzR8VPQyHzfEEgfrJNFKOqkXnijvki2YV2B5RIOrMpQQF8nSxFt4f/H0ZYiB
+G9n4JJ7oI7r1yPH5t1GB20Sj4Mbh8QdGS+pLrgmcOHu3CnbVa3fhpOy5Vm3bmbh989EuayqUbcB
Ea1Bo8hnK9oqWoTb/YvOj+YNM+if3Owlzvz4rUC3DM/0TYEy/3ABtba+4Zz8ZOAtJj8JVwQXfNh6
5p/728N+z8QMh63kMGX+Mhiry3MxfQL2M/GWd28WkH9S3VBJBdbe6hNxwzorBNVmgtALcEEEfoY4
ry0bjdMdbVo5fKQcWYWtpgO76ymQ/CEaA3yOtE915pymll83IdVwsrJHU6rskRah2//7zFljC/he
lafSDs7W3EMmtfubG9TkoYCSBoSDVE+gjX8vc/3KeGd6qlIP3aIW+K8VaY2kvyx8WO3h/q6mRFJB
EUlfBq2X574ffGT9DKlakauznCKx6qojpcfvZqrm17lj35pXRMajTPiogy/K1+G1r8aTclBJJtC1
2auhJydKcWsHevlCSOS8uX9QEoMSciJcfJ1UmM9abE8NihuZmFu8J8E+ovO8ohfxNoOHOiRphq9O
ifLbS5z3ODC3UozZIe5sc183LdWNah8n3F4bZ+xaSMqkCg56GaDZyCp55m6U59Eu3oOxnYCnAg+g
lXHJHJzqW6ZaVB/di2/azbMwZw6/xIerdUco64IxHF4Rf2UU5ALNg2VsLPbFJdGLCLCS7mIZtrnx
yK48kHdrrixleSeZGb/rwjbPcsRPjEwTYIIc452wkadGwInvL+wBk0PraO+GZ7Yn3+oYey1/FZnT
Q5sjR4/gNEPMHBUz5yKAlemzzOd1I3w6fSUTcS6onnyOnAOZmM1hGEpK2MnbFIFDLTKNxI8IAQcR
8Eym6QbNNkdIbOtPQ8FeHEre5f7SORirB4uRG07g4NFlyX8RZM7PMTIVSyXNK4vsBgGT3ENyVNi4
jHDK4FV4bjU/j3k6HyVbEgYWHtaIpEU5Y1V/FMQxTsIbY6zi5GNDXuWWh97Okr+nHHxHSU5X3SfW
Ay6Rllgp+SL8BmeB22q/iiBm7OWN12GSv7PJkufM7epd5sUxIguHAVjizLAk6xRtatLUF6J+sTjO
XnXQzIHOyss9AI3Sgc6qie0cIb0Qssmu3IL6E9//m9lPBtO6Pt03tMBPdBeL4x+ML2RBsLamBofQ
sadDEWADKLrCefbTFEBgAQrOzQd0JBk6VSNrYTNStTPWEgdfBubayljl9SUBSjSnwwWnWnSSQtHB
GexSVNBhXGhQ8GqU8athFuRyInc5TTqpxTkzxl3Udlq9zmJ8W+XiDL2/5D1eP6tnYVbKHM7C8iyQ
tLweZ8pTB+bA/d/S7Da5lIwxhBkB3zbQExiW1t7uL+lMZwyJm8ceGW6im6+ZWAasbGIOpaC97es3
R1K8xV5SHzMXVJKb5iIsdCo30570nR33Bq5yeKsYFYOnCQlCpZJ0r7lzA6ucb26AwxQyynrOGn86
ExpH2JRQTzlJf3fkdFQBHCFbBTJTF3Cd99EbckbEwmmLRitNjrFVGF9IjcARpW+W6x1iJ3C2Ksr7
gztk4zF2+6vo/OqhD+RvYwFKuD2QgiY6WuMcTnH6R/PN+NjojQpRvY7XJABjks78nKXnfxCL5UPK
Dsnzs/+9+GP1ZBVdTThPau9pCX8pD4GTi97wV6sAGhja9DVPLlMgNIfSG6x3q5ypjetGnUsJHnvQ
CFuxz4MOhtQBDvngLS+xKl+T1E/27L+C0BNBEN7/Su/0IGyMpjhMUX/o4l6cdKZa/16qkcwoPS+S
v37AkNhn7Km8gxHon9bYz9tWQj8ng1M7mfTL8KXd8/1FTso9M7l6/GczLouZUNX/P1Qogb2NW2Bq
Y0Y12CtNUw8eLKrw32UCILVE5Xwoo7mjZYpkRv5gntD3TloWousxt3gwLEB7tnVihWmd7l/GRZbu
WekxG6mas7O8YKQtOpStSC+TEuYim48LyDP2xkvDhyDKP5s5UxoHki2ZeowxqlmHC+yOfrtLKm3c
K1ts9N7bFfU8cso0I7Gx/niupqDoVx6YaYFgEJOLOW0HjuutNqH5dZ32RkHroazc3r9gvtPdkmFo
DyIm5KGxx2MTeB3gdIpPoc8Ydy22FzzOLU92WW3vpXA98MttuluKZfA5YPzkRW32jii8AGBXDrQ0
bvZe+wWAMerkvVGwIrLaB0b13UND7MzD/UstiiAKt+Vj0/FN5hZrkfu7Rk9ZX/57+ff3SP52sd+y
DdP3gtXuqQeJcJjn9LGwVccafSmbZvqDC4cb1avY2v1gs5qwHWtdWkjy9aXyQAmHWqHMWGcTquBw
Lb/Wo/q5gyJqrb8CFRb7rmzcN6+ExVwsWILYc1kpEMamFwE/MqrsuczljrFpGvp9TBVcK+asWVrt
/DZKf/jPQav6LO8WUfSmWKIlysVxlLfUhVoh2AhaQJqEbB9zf+JmspOHDEQd6JBYD2skQCwGb2JG
I6ZFprzW/iKjFIX9aNi7+xcRJwFFkfYpqpolhN7zGWRn9av28vMsml3WReWDsQROYLHgzDH9J7aJ
ZZglMMIHx4BH0/klvb434tidg0ND+NyuNatop1vF+Ky77I09N0uOSYz2wcmgzSmATF7cPYJh4w7z
CywdVsYSJnf7l9Tt91rlm8i5WeoYg2z2/04eY+BTN278LkkueawjqBddesARbm/wK5DSLiT5A8rQ
LpqnYCwX8rtr6VIC6oiXfhLB1jb84mw6rECq1OEc0qk38iQO7VR911Ho5VP2dK84a6so9kx24L6b
tM8j79z9xvYsCxbYgJ6uYk8J0pofaYHY3JgEbX0C4OnOCbsqHTDrG5M54HYWUVAc9TaOD4bjnFIU
3mw8ivowAv3OCs84V4txPSvseFcpnDrN8iX3Hoq12XqNpDypvg8OQWH6gFxJ5FghFAs2CYi9E85q
h9RO3VzYwuSLm8MIRz6LXIQlMxw6NsZk440BcvzYGr/cdlGWTwOa2KXit7pZP0Z28WNWVvyI+p7b
dXnjM737rnSHJNhWO+lpQo3tbjzU/AzKExYpHUjyHPGo7db8CsbJh0F6/4GdDhHA/WjFVP+/o5U0
1I9Bj2zw4JT4bB7IpYhbkiZ8H4Z1gj/MiB+IpZnP93rAwxKCvo6G4c5T8XGdbAnWCVYuls1plUqp
dlqaXvWmPxiWC+6zXWjw9CKIpP6yAIwPyNYxtxm5vY/jsuTdS4z6XLXjdqp7d088yt//akE0Y9ql
6/q3jDCIQ8Vk8BwBGOoLU2BW68yeKHX2P3LBbkSzHZ1MwNXbAHgt8KEBeX7S5HxTMS01Hda+5eMc
jrbvbxwCOL0cxgc55Dtywll8Z2wUEntgYanaaDVgsyJMcX6kx+yvRtHAySl5G5I5iS8e5jknhVGa
TMmnkgS/m2UKqwYPUTDW/SXlAt70o//hlR6Ms3Z8sA0evrEquk+LhO/BL0JqbONlYKL5lJG5yii4
iwL5xGINC1ss52M2T1uCW9xf2mTEW9k5gIwy99gzc3lCywjmXHArCYkvpwMFW+DX93P2ZEYQW+Bf
JCq3IA329cJ7dRjHEt5lf7fMxpwUacuKPDbm2aXJE3GnfmgU3Fnp8KCnVCREf2MGZuTpHtkFnvz7
2IJNKpNq41JiJ/HghnRH21c9SvjEPNk5VsK+wxFWNgKnNaOe5fanZ0i61xn+oIPX8X//FVOJjzEn
6bgV/DM8v4iM171wq4NIan19/7YNn7V63Ds2NnNYEwTtXBSjy/W/9g5uQ3q4P/CzNRJAPunHtOUE
dezU3fz72OPW3ljT4IS5Hfyvoc6LluYzI5tyuVM6fjHbmkiC2EZjh5OuwWRylSkSLzMdPrKydbiw
oiAkAWl+GsyntvDRuzIZpBUfERQsgUj4kYhRWxp/4CDOpmOTROOVRdsYqNQRSicQDhu9TNImV8/y
4bJFxQManfrBwINuH+w2aMKpSsaLiyMTeONS4so5f09j+frvcY5Vqo5EjSDYa+xDFJne69BApcHK
9e+O743aWY+ZPuw1U3O2FcSU7RB59s5gZkYuhmxDxiZn1/HrQ9tT6N7bcqwPc6HgKg5P3GjyKaUb
wdjBSrZt2qeptAlvC5JzZSueEdk6lwIjFJCfnpGtzTMep/LoqZm9jNExwyZe5J555JvDM9An1gQD
HyW/zkPF87bOvch6oCVEupu0Zhins/3uVAyNg+nYVEV5MWtcmwZJ8DANQLpyjxKoxHBr6viPmSkw
dGaMMhBjc7o3F1oZnf/dS25ESU/YzXYUQ3+bGr1dduzFW2uP79OQMbBwlf+kggIJDPfy/SUYyOe1
JhIkgsJ7+6/8MCeb/c8MYqKFMHyOiUlGHTAigb6f7jOWtM1AiOwm8TiJEtf4SJJ+eHaL/PrvrTMV
fi2q1v/q19nGrokkupZnp2Fsavf6uV/+8PuLJJhk5TVVtnXhyJxl31PVgYtgSdfgwVr+HsmL1iFJ
i2vOufzI5AOUaieb9X0UYfU+yS0MHbjBI765QMe/aSPKwc1LrlTpUX9ojafv7TRVOxA1j7LCwWfW
cX6LEca29Mp+MVRvukt5mZRdhytqoJh2W+/IgOgE1fu9AtIXemCtSEq0/O7oEZDHALUDVVWdywm0
hD3G8elfkZ0hXYsnPrLS0V404JWhXovijUMfMtniO9fEEg4q4aJEMTvWdrZ/RYNeFZC2Il2uVZkf
3bxn8Sq6SyZYMBSTtM5l4xnbgNXRAkK7Ie//Iseme1SmEcHWNcrPFuAawLCWdzmfX2qClDIn0C6t
HXxWC9/M7+mF7gNGikTSmiJhnADOnu+dfU9q4b3IYauitqntxnsDBdBhZraz5mPKeVnmGgObmMrb
dYYHEqSqvVNrEv8tX+pLSMCQTQ+E9A4IU0jYkGlrPYyuQyJX1Qb7sa7ZrFkW546WPWopkxMR18Gl
8g3z5uriuTHxOEmH4p3xD+JTR1cP7WB8Q4eYzrGqbmmqZ7dECy5yBm1bk3+9J7wCj/qyKWiFCV8d
o0UCbctbpWQcrXqLIl/OHROgTS0UpBUQI1QGWRsmDYlyy4eQypV8AeXoHBvQWSAWs9PgwUmGP3Gj
2fjFYsX+MvXBTwcjlnZWgIQ+cZ3Pbg8ILVuQcAtqLqWqxrMdudv759J0Auwxbh6isIsOEhbYuiaH
/ZEc9ZMLJWSvBRKRjg9R3LOha5s0wGdtKgmVFgFbP5vAttqmLKqcOT7en2d7kjU4vYjSqiiKo5PJ
/QycIMyU0s+YuCXUHeqg2pH5se+x+dhNggN4mUobHqK72mhhGhQjq3g7+cwaq3gzYzDWOAVNFvNw
y+5T18gnkGSKB0Qnvn4OkgxRWFYEIcuKeddb7Ncp+VziN8x+zQx6/HCoH9eV6W0VmIKtNfX2gxbX
36aYBFcBvxoDxeJcOYKc9UruDfrx00Nu49ZkGMN5FF8t3ZlutpOwRZcQqAZW1LhHMsre+yFaqTnf
agquPyPq8eq034lmVYduMnqsEVhS5aA5YQ10QevE9EgsB/6Ge0agoRPghaAov2RD+UkzX958Tf+V
56O2c0pPhrOkffCS6OJ2zhHRafkCohpndP/MVvVWWZZY86QGG0v57Y30AigiiTZcEjmoB7bBtwEi
0L67/7/KSO82bNT9PYwDCwP1OB4UqcerUkUUhnNWgpdf1ETzMtDpl/nO/a98M6M0Md1rPJJcTass
MNRDx0HwYUJIHnHSzD4xDrThLB2YT3PvcsR5VnmA2x9siDYYNu3SXnXZ+Ps+JjEnZJwUhNpSEM4d
P1Jhnkdl4j1d5lLMKhQBpMxTnMIrrgXBIxPJ8t4geWYUo6E4Q4D67wKTDQ+EEkw57DpZ4ojcWmfk
XzbrtBevneUws7Sx+deNSQwMueAMUUmpKdPpinfMwspKSJrHnHnT2ADkNd/eRAs4MUtMfTtYwkG/
Rddh1sQ2wE+yEU9UNUSFCVFPogfmOZ2w90rjxV5y0hzHivZmXAwboV0SSpm/hV9/RR2FBQWnvx/J
MaosLM0d5ItDhH3lGOhuvnL49vDt12wcGY5ulR3IPd5HDmo9Dg09EacG5sExsGCYKJunJuPoQV+m
FR742yWFbsZXhMM8yMEMWc5zZMInRsY1+d6PjxiQwS3WYDK1Yf97SReyEUO0HQvgeoHHAm8pMLJo
Ks9W9b9frN5F+h/QfFjZKuM0cK7QyViItYAOHLWhfdNUOX9pWSlvorZQWywNEVItPWyDXT04yxrZ
yZ6sRTai2VWwngji2lOy/BaTAkQhxuPA+GBXjojLfcYzGyrxmvi63nkrcop5GdAHenYDKoQp/taN
EP+xYRn2fkNx6MloQR9k4jal0fMwlvQCI/sKP0IkVwywUhLcVoEoDwSLjdcicJuHPqqGZ+VYexeP
7MFYbj301/2x9ZwwIwT0zADNujaqZxFkUvVju9o4KVkyRvo6SBHsK+WtamkvJPZiWpXgQ44Wtx3r
WfNs+yYR9lWaPnoazOKaaDlnGfBID08HF2R09OPfHL0AppY/qkXuFHopzm5E3dkSBQUKsP40Z9Bl
es7/uOLGDlPT8q9t2gzgirwPJr3Fq2SzojkZeqlE0S0Q1EPpOgNexsZ9X4WMHkqWpE76g4Y3VNMl
uMFlyYvreKvFmnMShVk/TG75Y1TudLCGEs/88ivFvy/YiLt/cdjiEeIQ4i0Brp7KXt8lTtVegg7H
AduhAdNG1pyCuv1laEy+faJ2STN1OU8teuNmTo9V4zIvc8yjVZUjj2ARogy1jkaFlhdb2/zaTwj6
4eafIsd2Hw03AOkJWFrLWsDMrgCRu3xPdUX8cOXTAdB5WBcPB/RmXm43S7J9GWvP2iBYBrlaVidM
JPPJD+JmS9DCWaDLxtSF4Zdq972r228VKycsLOInNNCWgFLkeJkwwy5sQ1Jb+xI+J+w04pdHE+Zx
XsaHzEZalSh8SfedadxZ+b6LaRRJIxdXXKb3yvQ+E/MiRx109Zy7w23qE3D+A6PT0/Kl0d6yubbQ
+44jaq2+RxouG2A5Q1sc3YZrxVH9m2CcvQhIAqSxBfeyYYDSLh2E4XymQ9HWAeR8PToKjTnL0too
EL2XYSY0VRNEPvBIm/i1O3b+AxBWhzytODe1o20mMPhM1njABfgHRcxhwuNuWfpDo6Vyfd9SNBT7
sBXqNgSx/kQ9Vq5RIUTkk6OWLC3HvtQz2Gn8hWe3tmzcVNx0Y82Mgs3SabBi8+SARNvGTVkc8o5s
w7qfIb3FdU+qfMCT5nGwdU7ert0+IdQEqS/hhwBadT95hhXOObOD5JP9NAIbde2M2Z7aB/uQ3xZ7
rLbcXa1frWaLY9SQMwOCZOzX5KaWxA9o4ZD55XVYZCqVZn+D9KKl1Od339QKgC4RtMQigljhj/lh
9PMbkn/khz7/krEYJbOuvJJ+e1B5U3yI3tmj54wJrNJeUX6vNd/3Tgky/jPnBpP05Kul5YWQNZ4p
H5DzRX04ZzWSbZBKWax3p0lL1Ca2pb2aOuvm1ZG/r8p5jwizuMAXI8FMe4yYkDEwy54rw0++PH9d
2TpYgnzWLiZLEiTlP4s8ZQ+oPj9jyHyG6q+HAAxvQYk7Rq9fwQjUV4I324NnDvlmrBbPVwyNEdzr
Ch/jyADVBOiKHgMAdCSYg1ETa7Cd8gQ5adbUrIyXp0zUY3Jwl1VGV45hVQY6ZYY+bRPh0Kc4WPyC
pNZwuh+MwRpOlU3P3TGBkyPPT3Rrl51OWxvcobp5Bgrmb6blbcoy/e9/XFVhdgd7QMeQS/ELxyCW
aOUZ69mwmWWZo827b1p7UfX065RoPgbV49izYJ5G47PwUYMzLp4+nCnpt53vwSBbPlZNU+kPqCWY
hvKjTsJ7uSONkVqFs4MkyC9FxF6obE7Wshx1vEyFFMWs7byHAaYC4c6KOdwQDoOfnPWh+eXOSRmi
PvOAezAY7TrhbrO+aS/34m4ozO7aA+Kz/Th6rnOyTUcqj106CRvPOVeKncMfib0I3URj/uZXtBXI
BHoxGs8G1v6joofFxqAFa0ARYtvOEClgcWVn6Y7gs6N8ZlKK6tzXkYvTkBRrWQwTqbpdhniU7qPV
vENfA7TsdPeaM5u4WAp52f0XgD3PewaB06/9eNxFzN8+4EosacOeVxuHe6dnIzE6B4Xs2JxS35jq
zY6g/7llCud69Bn7Uldr+uRvSmQD607r2jBq2/fMIabTDNrP2GGXySFDpFJh+Ze4VP3ewQTuaPDV
5L3SmxKcsoyhMEQz+WUu7v7bnhepLEJuwaXo/qP4xiRPNL67+y9FKcXRKutJhb2ZPOlzsle6qT/M
XjRcsrQ+/RtSzNkGw422bxYWLuzq9pcK4jd9+pYy+2WM8CzuvQNHeRSWRT8fGE4hF5knZ29pPwoc
5cOYbfTZp/ipmP3THOM3sLqMjUvRPKkC7puP4IDtCv7JblEQZOMcn5J5ZIK7CAO1tM1f7Gp+TzSS
qdFPSIIsFG2/Mulv7odrT7rcjCTYIW00EtZ7AGxk+YTqkq6Rde8JX7+O9vOgFVH5GxEfotCBYbpb
/wbhs2Uy660CIR7lEg+9qEMMj9TJ+/snMfh7lknmNGHZe3u+wfHhdOSCpj3kCOnJvvEBQl1bTGA3
JoD8sZjg9rWD1wRV2HxSTEv3+awA5RJ8tcVr5qzaIoVnPiOehQZNwb+0X7pB/c7omaFmEQlmoeNz
3MGYCJZDQ7PzgCQQ1ASWB7gJo5zFJGC2FsdpcPXiktVQrVmroTNDlmH1dvKi5liA+UETKFnBLXV1
7kP3zyYSDzQrqkJ3/o41Cw//orEBSrjB/qu9JLAB1+aAf114w60EcvCYpG5YE8OTr7IvWfnqgh0s
Xc0SzRgDH6o0dNHruJnKHZxQ7DC9D6usoSbD1jheBVKyQTeSF9OkokM0dEkcIF0IuADSF3qwEoLz
xbdLAJuoNoH7BeO5jYevpkWBYbPBP2VDpp0s/dgTurdjmaVv7yfpMgXUxq64JsSVxCkwFbvfpIsM
YOhpx/+PsfNYjhxJu+yrtOUePdCAj/3Vi9CSQUZQZW5gSSYTWjkAh3j6OYismen+ZzObsqKRjGQI
wD9x77ll1GfbeNZ89GSdTF0yfPgutsLRfx6BOSJvdy5xwO5J1zW5q3rF+8ocYaWGItpgtsOvPF/v
iDN2iBszQlrTmQqE7sDp/K07wRDsen3cBH5uoAZ9NruM8XFqArPCWhgzBPBdmNM03Ys7Hp7xD16s
exMb+uSyuUYpLoWH/by3mFuFfLrDXLCymJXrEc7LYy8ZhTG1ZQpqhJ7aOKF8JfZh2mm9ArTPPh8A
cHCMo26b2OVBIR2yd7OEsTH5jKtpEhd9AO3TpYQBxQDfnRC0T2igiBdYbHalls6xw+AW5qvFrtRj
b/TDEUas2uh4HBeSXEE3SoZNwyg6X76FOWYQp82Gp9DNWqRygOOzWj/ANv0w+jC7xA5vmcaqaP5E
d3UZk0fFjldWxXuJimPnlfOr1vRiblwRyAyEhwPD2EM86p8xeYQr2agfHneAVZEOr0U8advRxLGb
tbA6tcIFXTp/lO8HWQhXdaPoIO6HRcoUEMstw6m27sAA+9+nqecNsVCJvWasgueiRVeobdknWH80
LKWfTCfLHI9GNYnXKnjzkI5t5Kh3q3mTeR+QMV18uw8bJ0GOYk5KAzGphHqxDarWDIS44ypib7Hv
6kSlw0tNUxC+VcSN9r4UKlLETf5AauWQiIQsC/zlScTIGsd+uXHv9jnwvfoix8sTluMPMTP4hNzc
WxdtnPMUaurO+9iHjsW72J53bT1IG9CPl4kuHzz0L3t8k/KEX2w1zIuOugfKWujWC/0iQr57F9Ty
oRR9Nxzvb3djmdmq5tN9034lmYNkt0gYSrvMGuw42nh6E+xMV8MZmfjlG6Uv/Zlokn1rkoCXxcLZ
ek5Lqp4G8GDI3FVgduKoWz8s8NZM3AEWgf0rDgKkT2CbI3V3A6jsjpj3xjBFMjbPI3TCSkSCMn4k
RpIBXL2tMy/Y1HkMUov7kiYEzbUXi3NoEY4yMghkpaGKI2kMctGBoCzGQvxpUx3fMx8ZZ2BKDCm+
hwFwFke0hiBxx+JXO0uBZJn58aDLLYry9LGKJWwWOPB7rsuRZLPwxvFXz0VEfGyd6WdvldFtAkf5
NA5AuSzSgvZ/xh5FJ11g0X1NAEpZbEhoql6tOVYci9KCnW98snFG/1nQpDZZHFrR82b5A2BxuALV
5DM1dqwa4F5d3xppzCvWCr0W/aoBD+KChAiWDhmAJxWMv8u+6NbgJOorpOYXJ5/0t4lU9FQhRgd1
zf03C346FHZqcNW5Apl7jlMLtIuBAkZzjIeMHN1ePXeoO98nBcFwQKy1uItfeCeexYBMp5cOc6TB
ovIwjBe/Y+TAyg3Dl0Ddl8QOcL55K8cE4gFLMOJDnUnbfAKz4duKLOkvfYOtqxmH4JnhAQr2HmM6
3UZ+n/w5Rnjo4078KSbYK4ozREEERbee62FVBNX7n4yAe7HhmXMpbMn2Cvt6QYKnWCZktC+6RnNO
himSVTxZzlIxbd+kNnC9bPTaQ1llkrQvjkwUhiDNAQrspa7DASsZVxxcGVtvdFIdh0W650kjYYjD
atr17VA9OL54jbX+HSHzGlVA9gQl1D8G95+qy9rmkKPAmdL6Fvn9SxhK4qS4lGFfZMts7myHLnOB
GDTDfsC9binFvpwCBHEJ1dOAKm5XNAb6p87BCYE/PybYcl9OhMEzy9H3PtbzJSG+W1Tc6aVqkuic
EVgDMmgth2G8jkZ9gkQaHp0O9VbV9iTfzlVwgSmuQhq64aH6w1T+JBmFFBUi8vQ4BxfX+epADZPR
wO41NNPj/KluQS8pe0PQY3ttEvOBLF13X9tMvlws0Cx6ONXazAUxEz7ErGgvjJ8QTM8nhQwj9iy9
tZ43GpcCb94KOTLGNu135hoajLCpuSiu1Lp1g4PK0OtYuv1R1g5BYS2KaSvRw/cq7xhRkLegOeK1
tqPpEACXIW4BtNNdOOlRY65oKn9lPoLPhmnwc2Fpv3uWvNAL3F/CO5XZU2NO5VvZkfYeNc2LFPCl
08m03rrKR7c/tDj1iLIh8JcT6V423O+PmmChPJVRvnYiX3tNG4tJvhmRaTHPNK2y3t4h1HhK4GkH
M3d93uzUFsWfCLHnc96mO99G4ndvdRqjwpyV+wZyep5fZgYSTCYurRi7GTlS66Lz0tUY6Nzx59bP
MPOfkuewL1AIFVyeRpqOK/JI6u8CvezizMCmvCIqR5TklP36T9lQZppgYdBDyDHavZSkZ4a9Apwc
iM3kw0IpqMw29w+blN6TCBU6MYDez71R5wtszZcWgDWiGs4hE5fsZpq342Xs/rq/Oq5kvJwhmbna
PXjE1qEIvOtjGe1AhZsnQe4MZ0P26K3u9+smqU26unlQW4qYxYXTWi+o2AGRE1DIyMV4aELN2yPH
UwwY8U3hyZt7FlR25BmUMTMovxcbnbjEhWtmBO8MBTkNTVRckAOPax3p5TGtHqUWOdc0Yovutf6D
YbYwCb1POacfwomJlrnEvtu7JFHFYo4jwQlr5u1TzNphd9/EIljby/pJaMNjM3d4Mq5fjaE4UXFV
382K9ENMI8i265xODeCudNLgBc8h6/0hODA/xInVe92hGWHmxGMJux/nzg6eCQlDTv4e4BnTSRZq
BSqcWnnYJPBS4j6uxh+eRRIYAmoiPIdFgj9w208KzFPC+LKcyT0OyHcr8Nl6qmgz5aG27AxpP/ZS
4deralZRVFHhU/UszAB0ioSapFwoOqqeHTHVzYKp9WnNcXkIWxgG9TlVmJcnh/tHYeri6uharOaN
acguA+OCxVDGp7pp7L8/7/0UaQcmklB/AgDBLs3+30c1Ss98OfG21mB3MPTdSwfO7xw5jIUGqGKl
DNWQq8L22DyIkel4nwwHPeyQVccVcE8HhNT9I8LwsdxH4KjbSFVwwt13d8rSayWc5NqJ4WmeoRM7
UZ4yWQf71o94HQrjpnRLvYX6oh3z6DFInrQwjy/dhKMvSyfvFNvtbqoqC/Ahchqo1OqGQ6RhAYVD
LQOisLh/yv/c3lgAo2BGMsMh8jyRHEz++LDvUzsh51KuLaOPLvf/xCgqWw96ORQ9GzT0EG1a9Lib
YWrJ+/Kqct8TTroSuI8QTY6ne59R1sGuKLX6zLaMnkuHP+fkob23JXtD1ajoxQDqRJQKfwSpH/eK
zTE1AcGsZXIxFuUqtoNsi9/RMmX7ntQEeUWjjYBAaWqrNLTnRFTDovMguhb9bDzJozR/i4ryUXRR
+uYXzSY2UM1XcWK9pFUKdoI08WVjoC/CqvqGiyBf1TYbnFz4T7FgwXOfKNlCsLMNURyhzKIxgD5t
hYG+HzmZeURCqwuF5ZMiEfwqNssSWH5BrK3tTc2uiJHELBGT5uOLVKEJ9855xBOi36X7iJAetABs
tdFY1wHJxY7Va7KbDe+EyBhk2+vTmiaghe+v+dcwa88tuHkkXpgqYfuBKhhtJjidFZEKn7vitXHD
dTe6+q7xqhdX+MbZKS1rxq943qFPhyejy+IH2cmPViO70fGj8jqYjPmEAEQu2SYzofkY4wELjTdd
73c2nFERYdtkh492C2S/Z1IUxQL0fGxV57/bNs8zD2PjvwrRh2/k4Q3Y432O1QZ+6TgHYhltQ6uJ
o2qfc/OmnUBALAXrN+C0Sb1rEHsdjdQ4lxa09Jps7DBQagev4DcjOP0Y40ZYS5w7KzlvERK6qdTD
y+WYPgPPKbQY7Ktn7pjajFp11EkXlVwio2HCLsYYeO+w56KjshyirFvZuTme/lx7dxnRrs3YCIiu
imDLIcgs6AeXjOenUwpFgzGErl+HJIgORVe8keYQ7YM6+eDZRDekRO1CJYZ5rF2vevWYN68HbUDX
rqgF9K7N1rqZkEftj87NbR6zueKrBtEdND/aOL2Mr34+wRxxfzlKJ/CibJonL8rlWsvjXz6O1Ssn
P9tBS8+2kEk4V4uSyMwYQkGh9+xpnBEEhsrJyxsbb5U09XREXghrY4qAw0z5py3KjzAm8gywJ0ru
UVfDYmhyeezq1D4lrX40epJlMfXJD59Vbx5lv6209t5AD9MrJe6XN+qv88ZhM3iAA/O4eiJcCBTd
GSGSoq/ihSpQmq8MyUmA0xpABviNpTHvBLHWpGf4x7M2VEmGsi3KVD2zxHNQ5+YONruHNix1jwi3
4GfIzH8DJ4Zg2Q6jH3qn5QdhQAdSnZGvU9XNeiUb9EwZl2fm6Mkq11ngcx0k10HIZ38GqyiZG2t7
MNVJYhLZuHZw9aSbMz+EatHlWnjqsy9dxbTEUc+Y4c+H2Peg36IRwRsUqheL7fnRqvBBTFGBB7it
z7EK1CVrYohkhTb9XXpIDYnofWWH74kpaRcVW/yskEuZNO0z/sxdZ6IH7XQzfjd7n1FUlqdnQpmn
N3gFjDmpnGnPV2p2f/Rhd3LbymFtjjUkTdmWIdq56R72kBIh6bMv9AKKKfOuVoU2ApbSeyhCHCnz
VyrPi1OR4kagNXVeS1SkK9dmywgOKt55E5ogsNMftu8RUXSft7iRfbrn+pkxYk7QqnqW0rAU8U2P
O/9mhxhdI3qiQqbvmpMO52iG+5t4OqyITXNoMee3uq7c5ZE/rWURaEBmuCDu7VPSFCEmmJI4mJwk
5UE3h7Ni8wUIKUcZch9CBNnP9C4nbB2YGr3IjnaXW7sykd3R8rf62BHzME8fuT9b7IpBNM2FPfGl
vayAojQD5a3qdrHV6RfHFq8TK1QYUGQpGXgP8DCDrdC67jlFbUQifT29hakAwcDPgr+hdxxCDcVn
g/hGhAWSzcbasM03vqcx49gu109j2H6fZh1ib8EnCx3NOgxeo55xsPxskWeugQZjxnc67XXovUPI
wv2qumqJzB57lWzNJ056GNplxnY9b2JAXeoQ4MLic96RPCBLcx3woMrtBlQ7+T69l9qGiL1VKcv0
anoiuYhc4nlJsvfmF/O24ZwhyPgzh4EIiq0lL50zwwGojG2p7Q0WcisoicReojfeiNn9F3lOCQ9E
cSKl0lyHURheORg+KMcw8jekNxMlscvS7Nwxyzw68xQuMdPf8F1t7jy9sRqy8XpfVE5tLB6yrPzO
6qU/ab3Hsnxawz6Y9tSQNixw5e7JMR/2+NCHRTHtGBKwlKjYnkuVq+19hAyJf606nU1gBnC1bQe1
9TJvWJZlGi3joSg/+7hCRxPlr0HXvFcsbBeOMtPHxNfiM+Y3dzmzsOyPkEiRguOtZNdIbElt1YC8
suY1kc1jpDfocuevMh2CrzVkB3s06zU3xYxDmsBGrdRvwVAaL8iBCM9gnwfXLt+wV/f20ojCJYPL
4sXLDmlGdD1JyejjrKc5zQBtJTvIUP6ECngZNRwZ3aTzMmFnqdCl8BwwPArHKRFIMT+QDLISA+pV
V2dQQ5RztZndrBmOzOBbGAxz0m2b++0WKxx4ZvTxSYQ6JnhytD5bsV6TODQ6oktk6T5MualIz+1u
Bmk7WD8g42rSe6sFFABZEGM00UTj1+Ws8sA3+hBbAAqkx3hoV8d74tz/+Bz+Z/hVPv5J6Gv+9V98
/VlWo4zDqP1vX/7r4adqv+r/mn/n//zMf/7Gv863zfN//4H/+Hke8+9/c/Wz/fkfX6wL4kbGp+5L
jtevpsva+2Pz180/+f/7zX983R/leay+/vr2WXZFOz9aGJfFt7+/tf/11zfD0v8tcG9+/L+/+fAz
5/eOowzB8LY//99f+kIN99c3X/+n6VuEXJqWC2jD1klh7L/m77jin6bnugZ7G88xBKSwb/8ouANE
f32zrX+iojAtYfps03Ru6N/+0ZSAVv76Zol/4jbybd0ghZL1uW59+99P/j/emv/7Vv2j6PLHEoNq
89c3xzDnmM1/S1kkxcUwbdcTnsUjWu498/DfUhbLCbyC8JwIYcEnFktQDFq1BbBhL2JVKcA5/A9T
WwSTCO00lwTbAYJTWhUmeSz9NapBubqc2NDo4v6G4adfBwX6DRFYEcRbQFMta3pq0FHg6BithTaI
r7BRq57NzIERSlQb+NPhe28yqE6Ffyizpjkjs+1l4u/Ssf0ofMdYzUYsUNn+kaWZWpLD0IiAzZyL
vnpK1JOLh6ApgNHDit+PtfWSkSO60EjQbRDWuRq5Ka7iaZDLFhhPGABMNjqDs8tLeXHdDGJj9QE7
yF9Nnr3WNayQZonEp630a69huS0al4BoXWq0BeodW2C6cENJbY0HoQ1hd9pI4BcOKTLmnIilE+3d
V/5zm8TGkTOYbOzm3RgFqh6Ovxv5GPLYusNR2hGIR/9Z2kG0oIEkPLiExtLBSea654VpsdZGo3jN
qKu2ra7tA8MBJOK/plFeoRIDc0q40CKS5Q8MNfgH3H5XVTM3EnVF3qEsGvPgqVfGl2HNJYjezIbW
FYGDHgwK6BZxA3Q0Q5+81FuvxgusrXKzTvDdv8CSb9ac+PRJSfseY/I+GKQWTQglLtmERqHvjW2q
C0i7LdFOCXPmTT99hA3NKYPCXUsQ6qkvUBcTIeCutaMW0ljA/YhW+bFqsKbgKtJ2NnP91VQiozIp
tDMQmLXO4skM0xyA11ByU61XKHNa+E6bZgIhYbbpB7LebFNxR1tJlUHM8Op4n0SSgNyB1G8orFni
anv+VjItkuBZNbX21A3x2k28mAnlXKdTrTqqwovrAnehihuoVCRogoJ7sMMpsTRms4xrVQcuUkwf
RkiqXuBxgqba7yEjLHEkxhhDJZ5eiO/HwGInmHiY9wDrZzkCWW92G0F11gisXI4tL17t6nTwPHZX
1zvoNwidrPLVtQdERGXwMtTRp1Cs1VM0cQh6BZjbYJ7Z9c2JQ37de8QFZUWtkGkEJDkaAhqj9p5R
zG+oDQkFQ8K6KCRPQ9fsJ0vxvnaOep/aYNoynIMzU2sQHJV+i8z4xZDtCKaNLPZqxBJLpwJalyyh
1E03IbO4Ry/lY29mwZkxfbot/Cg65ldLu3BJcLAwt4PAGW9RYrHcavVdbmu2vYBR+L2ooRajj5ag
Sgvc70m7UW85d7W1JpAqmMJkxum5ayCIIKlEGR8GLTmNcfs2+BsjxWzMDTtau84NcyTOmsIGZgr2
C0ikGWwAZl16YYAli4LPQNr6zgrFOu4BrzQuuc7JVPXbfoRtMz2avmsdEp3eswMgErmw1gkAw+oz
Dvgjrc8xsL/II9FZNzGRQ08Gz0eU576ep1NGDJuShAM9LWHtWEHLwt9fgNalWkK9FybGtmQ9tqbs
QhVLh7ocxgntMCFIUmofCKYuET7KhRJBsNSQrGyAy7tLpmgEecdpsvfADC07k+1Lz2hLJo27neSw
M3LtrTXsgTQ5mMeOhuQrqu2H3queoJCRft3gAkZtBJaYIG2iMIhyihl55JC/Im4g0mhR1MubNtUr
oZKe7pfkTlVoa/xdxQJj2WeZlLd4kmSroPa0wogtExiiwoNVUxu+seEWm8ixO8tOveZp+1rXiFEd
Xe4yPfzQertfBCN8IUO4x8YqYOFMI3DS5ik2wdmkafc0Wu4lbHH0BfDoZQv0o+vtAXeVfbVr9K+u
rYwNXvZXuvgDrxKiMemXF23vK1gyLHyCcx3WTDQ88kDn7lBDT7Doyio8KYenR9Bl6M6xsQMk2bEC
upREFigWNhYdISc6d21J68vSovzM2+Ck17FNHaWMHRlm+rKpfovevMkRkbGh2K3RrJPVC1OjauGn
DMwLllLBvtIOTQypxtB4pR32A0tM+q8mw8BVEzZk6JZOt84xsywTDRGSHcD3NUlXKNptxb70GBTt
J8ZYpolJ/8Sn6msgNGJh9qBrZhqOabWrpAPFJvX6e1g/UrA+61b120ytNx3z4rLraNZZnC1IWM7t
qGKky0TEJ8VioePiWWDEjXcjFL28zlYVXKkKxuUmbMdn3gh9FZslxsEq9EDLMLmtMHkWRn8hCwxg
UORNewe+idOWexMtxomb8hvYnZsemMWWW+lnXLvo4XL+xPHE2NJcsb8GxejIt6kru0NYQWEsK3QO
rvdTi+RPPxmucxzyU5jaRMsjQG/NcNw63Lr9EtmDn2slu6So2hkh8mXT8qanbqYvTUeVsPiAKEM/
BhnD50D3IFz4ob+pxYRFyuhgcKAnJ7BgXt4nhkT92vKJGGjCBy398JiObXAnX7qMtTSip1mBWH0q
5P+IhYk/GplaT2y1e8IHn2XiioPTsIkmRKAQnXYQQ/yBYWCTdsNqHGHMpxmZid3Amr/Ru5NWgfsu
CRzeS6ah84s4dMVLwxq5FxhvkAQfCYTYW4YNoJGuaSmsB1cx/myDWRKPKySSvM8+4XabMGbL3mi/
pO8zGidshLy+jzwJym0e9T8mrX4sdZf1wYCVoA/0Ys3hLJexTY6TFmD6bt601jyZJFDtXPYzBAA5
wF5hsi1H3HW8R08jUIC9z8m2LtF+B538oUn7dzpNAST8yFq2uasAxyA2QTb1FM0WltLCVyCMX6GP
+9OAqD0OhIjGTX/Sm7bb5LKGhjMittEQaTNb97RdNrg3hPhruHAolJ5Cjx7HHOTN9tNqR6CP/1gQ
rhQBx15GKvreyAocFDxFPIg/IKcJRiwsgiuKq03taCAQ4Bkxa5NvHWtlGPiHkS3ZKU/7AiNQKjYC
nidANhSo0NFrKAcP/TCwRxmDF5zERLBQPpymERry2PdfbLrhHhNKtWhyzz1kAeBix7R2mZuobVrr
Gszkkcy8pNqXDUvypDF8xvhRskIBuPdjsltrwzxMKnlz+tk7o8b40QQog+V/QvaRvg4qQg9T2W9F
qP0aFT3Z5ONQG6kZ1xBK5wnwW9LhM8m0yd1U/U+Z6ie7gUg4pK5xIYP9FiTa2xDpD7z7ZMG43afQ
KGpQpTRkRZNhmgCA1jAXjUmeLzrfnMD+kqdd1txKJ6ktU0blWxJ8DkLP2McZ6ZXbws3ymzUNHiEk
+pri8r0MrR9UqJw8xrCAECgemBt/FZpfHj0WzCaEcwqRh9JvdhWoyK2ORoINKPgNVuXBEQm1HRMW
08fNhYFWueTN28zSYZgK5SJogVgjCiK4E/HJnE/2HOrmHNGdItHs8Lg3ESjvgWvXR53Eppypu0CF
g+sX7ArYWAcsOGt7oiGCF2/Q4yO15DKLAYtp9z68pOfwa/MqzdbeJSgyOUdxDziA6YgqDVd45fsl
jvWPoCaYfEqaj1nJS9wgr0Lf/4q9Oj07Rp0+W+R4BV18bhg72hMlDSZZ7iVOvix67VEMczyJKa1r
2BydmNgv7kKp3X20Ft0EbYWGZMU51eIWBbXzOI3MGWmgNqhVrZNeQcAMfXUzGLiRIemRg5nHBw1m
zZ54OtM8tylu1DIk67kz4scJAtDQPuM+JwI4YP8vNF3f4dynefLFuJFaQ08Uw2RFJ0SVQ+tkoDYi
nGIDixwOdtROmwrPKVos6+D0b6mTWg8KHO26cYYnr6Wus0gGPOFuOJGBE65syTCu4FosDJKciVN4
1Fx8SZEg6sYgV7pvbWNduI2+DSuYMWPYHSyNeXR8ZKVLfZt2L3ig8diONnr7wHhLvGHALMSfpkoM
WpkzVecEJdFWK7/HSZsdAJboC2300o1X6teSCp6Js14tG9P+VRaMfb2O5SmqP134N9ARaF+q6smX
DHd8J4rWUplPysFobUSz6t0/J27j4uWoHkzd2AqoPqvMREnlwuJQnO0AMh17mWqowtSo7WdJh1sa
PwxrDk2pO50dWxmhM7ykwqgOzPA4EvOuohZ1sP7Osgc/J0Ol88FiJV79pMMamKf6BCZL4N0etZOR
alTmzdDCJNfDi24H4aW1/Zc6Ex9ExOC4guT72FU6mdh4yLX+pmov34ySKiUWGJe8NuI16RFuquSz
Fu0F7yW8j6LaqwQAro+1G2d/ZCyLhtUMWi3uCtZIYZl9b5nYbrs5xjwIg3HfIi+7WvEPIUV79sm0
tZ2ce2Ek8HL5t4k9IzMjyrmsstYZkhKyJDArGC0ZK3XqgfzADLX0FA4c2NzUk6F59p1afyPLBtuU
D7SoaMxF6fiUoFSJS4FXBhHwyNZWm+CAoIUnnILJKXiO1oQuNknAW3Y4vRgtooQqVIe+Z/jZtvop
N1jDuiY2ccKdXOJDmVpSkTwlbsFL0uXDUkUBmnBGym6eoFkdp54lTP4Sx2i7PC36UkFjspzNwTVh
Dn9QfkxNim6phnvInWkkEaWxKbVL0KdORgxGo3QiDtvqQj73Ps01lEuld6hYAxIsGic7TZQnZdbO
MvX1DoEFwP6hKLKNChIAAI3fMaUL1yzY61WIRWoVNrLBKSKGRWsVT0TGsH4IQ2sZ2eSNwSqhRWyQ
oOnBcK1N39wGcdiBamlf2Bi9yta3Ce/V9h5q0ZUZdc9jn75JKCNrChEH20C8SbGyLRhwU4rW63ig
OzchLa+zgFdGa/JuE1jNwR583pOg/AIz6B/IZ45vqpj2XZUhDawzXP0MIsq0tYjkhuepE7geuhQP
Igajz8Zm1c7xqLiFXJSSKwErUdLVhRWVeoXsdUEHp1MeCnoa9teVnqwYjx+HPry1RnZh+4QiUjeo
yRz9OBFAzb55HVyRoigit+J4OZYUxaysHyp92DYZoqtatdWShMNj75ln0ni9h5j/qatXvEThYop7
C1eJxtTWxwQOLYbrb93UHqk7Bb6lgZgwXjhnAyalIDUDWdiE87DLGnPFposQIJFeZJtHkP97bOLY
gOhM2LRlFpPdkey5V99tPzsTkIzvZ/vO0H4Q7ZEsSTl25oOJ1z1GeZ7lU7UeOwwNjv+CSMrHz+bf
BvNX2WI2ZQCMkpNxNhGdbrWdKp/pAK4rAd4vmuhhFep7ErvWYx6ixO+HfssSjHLMDqFMMXLIoimn
lLMBejDKxf8rUtdhhQyp3x4wLOnF9NPKQlR1+LNPXWO9Epb3fego0BgXUOvjuVoM0j72IypuK3Wf
O2rfvo+MTaIZNzeAjITrGbkS0gHLATvay6jcegItqz1r3DxlsKYyUwSKRr0fC4sAXoQ5EXXwQzIl
Owc3964Zgw+bkNmdBmTERLC/GCJKd6NZYy98Z4+n74uwO5Y10o5kNMWhqwnSyjwKzzSRE/02+yY/
bNKzRZs32yzL+nPMYihSOXrhwAeTRyqQeYlcx7wUUFFA6JHaUgw/Y8iqGDtvU4cU2uYCWnrE39aR
Nb6nGrKYIaAxMKdN6/CMGOksjQG8Sw8kQZPVLZIYACofGUaNhXFZxSkp5jYEzKLD6kXSb+SXFda5
znnwh56nbYwZi5b0IfAeSE/UUENFLCpb8WJOO+KEKQoMFHS2VV19+OLOYB2twP0I9cyctX/yHJf1
rkxteUao8MBShChBly06iQrT0jNdyE5y+JrM8GZSUmRke60pW76GBvCBUGC/tRx/IS0hg4J+OKiA
xt1TEcFFsGvgMhf6WlQZXJrE/KzVh1bBC2FdQ5niUv16HtWqjTN81STynb0UzQ3y6HUbEKJQm1yA
dgUbxa/JDCCWF7IHuno3bFbE5qH7mFd7qTNc3EA7TqYeoahGAB9U63Bot+MA12gkzPnkhZ+1WTPV
aYv3Lkp2MXdE6VX0SdhLCWmY81+1unwAb2Ychyg5UouD9pb9j6BPjhDXoT/jKKyY05AR8UiBC2ut
4+PO3scf8CAP5RL75AmPING0XAiRGA84JemtxLWuCQMxDf+Vk/9T2IgfnEr3cORAj2UwrO3dGJe1
EGToJNx+mbqS9he79taSWJJAy3FtSnuJgds8xpBJFth7c2z6EJL1R1Tk0832tKNSnbmjs4w2SLGG
jScRNjFgWGhejHHdR5OcJ+PV4YrXGIUt3SR76GyuP9FE9EuE0Q0qhODWyR2WCnfJNcQSGyQeSszx
hfYQwifzpEbUJEy7M7mRXK1FwtwIG1h89FO+0rMRpGFqYLgPRio2lzArIaJ1LQKwWLZ4iSPI4X2r
fVl93p0SH8drQsJryN1QizlLCDx81C3PB7BUn4Xv9ttqRMSp61NwSKViaK8s8OCCiKaBBAy37PKl
KgUJEFmtNvVMbnWcCm5dWX1virR/6PPMwKjD7MOPHA8SIL1s5lL/sMs4gmPOd7UTnUuUARcjcN7Q
QnGoC5JX50q+licQ8qQ/o5BA6xe/4P8B4T036nXM/STAQ1piyl1X0fcubfiHZPie2/lN+gCYjIrT
eCTnRyXRraBQX2SVRrDVeAwiXm0Yd1zgoK4rZT+TP2KCCRoPRjXcaj1xVpjU2IfR/lDUtaDho4pc
PxM9jDPp846czyE4nE2R4MHsB5KB3KKi+JiQ7XCsXNuQbLQM4ldsK/Jmx/CE1jHetD3liFb+Iv2A
B8i0gXw+dQ2M0l9DvVlxsJzzqJvXh+O5bwB8d4W79630oTV1GE1CC/d5IK6Tn1iPDuGg+sgTmDBa
HgMvWjM+UotQkDxkZrB+id9bO5LkBuT/DKNi85CJlG5dBZehLsKnDOOtpjRUBsnw0vXtU8tCb+d5
9kM25MYGjJ2i8dw7fcl0BKFVX07vQOTSbWYP3yWKbdS08LZiwoQZQQfERhRvhfPcsIriDaxeo2nk
5miRBhQ9lzFvYRr+ajpmc00/uNBRmwPRvmJTFO2r6gkVlQUMXm2cwkWuIwW0bm7NvYa9abQ2oOzJ
aCIblNFp5TnqoFXaz3wkPFlkquL8IPGGO767CIhtP9md4y1UZQ5kBk9PhgbPOQ7LH5UoXwlWRRZK
3Uub0G1onP2DVkKR6CogxFMfqQNqEXUoSrZGXYpNydTMcZtqr9mE6tEU4F+JTplTf/xL3tlfHPL+
0fFEek35igiC8mcKqz7V/hdH57FcKRIF0S8iAlO47YPn5b20IaTuFhTeVOG+fg6z6ZiYaCs9ilt5
M09STpPJjYckCZatVtodRoI1xoBRl4XGZ5rb9IrTPaFnCorIOJFUGbzNwI3xipMmf+zz/l3Rppi2
2NgF8puSL4lkmp5BYAnWbKzJsuc5l/pEHXPBEX1DQSg7NVJCOiUIM46eEWEU4/nBnNuvBgspvsLm
7D6pTdwlYdtfOj9Yd1Cupnt0K3I0PVxuNX1ykTobM0qgMnBHKLBoxpLsk3DmDyCrtTMnCnu8graS
usEcLFI40sZ6UV5X3c9zcqgLXOxqJHSWdml/pmTks83rgzknz9z6Xr3e1ScQOJKqa8Mu5QnD0MJO
OUmBv+LwFC535HVo50MuCSEI2WDLNY0ni+loDR0SddI9ygCG/yCQR5yF4jbca3vClwzYQtwDDDPi
HBs7uBkIrRztSQFIqBgNTHKaFrxgNF8CRKVI4MHDv0plsLtKlnT5v7mkVdof86tHpP6Y+WF7pJBd
7SCgTICwpkuO3XmvfeMh6YIfEt0ksJbqGwYB9eUrvz6dN8cqTqPlIRxxaDiIsLyHB5MLLVNMYN6X
U/nmBeGXKKBGOcP4McnQOw42+PUABuK5MdgB+VV9bxUj+CRG6ZL+s3lIcE/TH7KfcyoOjYT6T5u6
D8gUTI4NsVm7LDM+60DtlDfh/ihQPesCdldvDxfbDKBbjV33SN8eEl6FirhiZPN6utgGJyO7OT0N
dArnGKTaijtvB4WDx6jG/mDyUajyExkiVjozPBqDguIMBB4vkI6XFIHcne0miNl018EdfvYsjx54
qiZab7SOtM4/9VWB+33Y+my4Dmkb/px2+ngYdBajFSIASSJfrooTusdpQPkTOgRkvLz5Rr8szw0b
bDjHqCOj7+8bDztduPCIJyVu3iRbgFhLPdIrVCA05SalENWtnnMdWX37ZA/11e5GlKGQYI8fAnZ1
0meS9FjjZc3WUiIMYPcQRxUGL/whT11LF0uCTga1jy8nT+BR+MVu+UMGmXqmlcWxEVjxVEj/ESfJ
7VopxhorrQ5jSxk5yFoMRiFdtgwcf1Mz/11V1Z8ybGisTHyoUHz9XBF4O6tjz4VJM4mrjouehb+t
MWduyDkHWzlyDR0ExKtukstOGR8pZbD85YFiFy4XqppbMwBw1N6Fv9cdcbG71XCyC/5Za/NV25GR
rfgFg8WM0sasD6zP/gUYhO5c9SsmDXYS0xX4wT/4z6LRZ47SOe3COhmZw33R74PUfUkHumqF2z3W
jbOecjZxXpWQMuEUvmzvQht03gFtGeUAU7J0Sobkio43H5nqoix5h00O7OYQ0ulTeH/hT5y6vjv6
/EfsN33PpFeaV3vR5lUXARFOja0+hRVPQ7SXnIbBua8WK9x3M1bi0S1paBAI91bisQuuM1ornOCs
hNjGbWPHEXqYR3ho/YSTdVEdrIj2kKwmVVAFzUeUCB0zuqqvuXsht08mtMLvWDQjX6G6JffAcZfA
c6IJAVFJUgKJ0ZLyVAjua5E9NUmHsx7o4i6fKEBp0hAukqTYs39elCRSHqaPhUkv5yBwwxn/iDsZ
ByHgeywJyhMyiN/SegJxkV10OH3zVlfHrvLuBhzYTMjbwNBQqph8DSaKzaSb/sQJDLYT3hNWB2fv
TH/aMsjv6PuByO8fqGb7rI271ks+fCPoaK5ciE7Vv/ht96sq22vZ+C9wb0bSvDhdA4j3uxQJ8nZh
fTTmK9I0jZtz54zg100yNiN7Uj81fmZTvy4ty08T9IDSIoHOSl4yFY2Kg7EGudH5t4RAYc5QexNn
6A2mAqSrnfHenofpaPekGAtKk5Epy/y0jJKOqnIr7GmfFbdW+Nr7AY3mjr8TvPERFU+uLIW6gtdW
4G8tkCRtmHJoZBwh0DUnj0LdF4mOPDnTEzCb+eC15dEdy/QWA2o07wCDjXeVBzC8diGja4d8Sl5g
kRqK4CzaenkcVsS7bTrt1l7Rfr7ZPn1NOUNgs0AqwNvgqqJW3D3JDRDpGQy4tjLaM0TpMkY0GVCK
eat1dSdPVmeqXUO9XuQNaCcs93NL/BDyyV5wSOBCn9rvqXDZJjGJ2Zb/IRZ/isHvPpR5jzwzzFO8
2nLdSS4Zx3SiXaRNaYTsSd3ECdLV0XBo32AlytatelyGoT81Lhb2Sth4kr2x3KXNoq60MoyX1H5f
Voxgs2ls3tutdAOg/RaqTcBkGCN1h5W279LEZlr00Yutj6Wy7YchndJTP1UIBCjyB7+0vsGnDOxX
1KWwbC4Vokz2trObufrduN6I2uU29JSbqJEZhSWsQ4jYcNvbPmB1xganNWszWgqCwAJuxNSQS+Ny
t+HXeOEkRtSwwWa0HchmjOLi+rMXV2n+FvSu/4ixnrrlCSRyw3rS0h/Ui0HLR7df/O4hs2kk4ayn
7AuP+4jZlUqhm86XxxGy9uYMHKJmLG9GKR+XtXt2BLjqKp/3Yeo9qtQTe6vK4cRQU8JLjuDGBlgw
3PIx4TNB2eaCmcL8y27GoG4E0B1m3ntj5T1eGuO72wueBL968owumq0wBzBSoLc3/tcIdHuHCahl
0egc0TYd1Pa645njZ9kO/39W6bdD01/akjoyeHeRwYIAlvq/LRfdLEz3vplhV1mnV2sV8ljJ+ggI
50UVrFCTBmOMtmsK40tBOIi3Vj1RnNeGQ3XsSGPntATgeOb+O2UnSP9XC47EuUkNA8V5iQMmH37l
I3o0hH7fOjoTnCm/NG7SemuJl8UL9Rr4KUYfWb4gBDsQ37Gak9UzGGrEG7bpTO/O0n7C39n4+7Rn
DcXw2mhu4Lyiq5gogYkjHe5vkd5j5b43E49xu5HHgdfJWpHLN0rUVJN7Qw4Yu1c3IALRcXJ8hdlS
f0+2+OdgaUEzoMbRoS/TWfprKFPK1SpqbbLQ+VNlLDh6yo0xR+y8Vvwbi1/M5E8dGc4pH1ca1Dhj
67b4mxUQTdaZ9dGELpC6tDtB6S5O+cBJmgYpGaTS8vc+tQ6+60U9PK2oMXCa58STig7V0MXhmGXZ
w0Na9TaTwywwEk9jeW0m6j0K3uYHXMtuFLAcg+josVrO77RkMAUPV2LIopvYPQVp4e1XPrnKg+LH
vIW8FslGqIM3Tu/ZQoR3wdRCF/HQ3DPwflduf/IGsRzIA04Q0dbqjtZpcQ5CqLjN8FPgOtsHHhXr
eXhpDLHQb3T28pVEBya2yS8ULQXM9aaeaA8NflK7sB67STzlYqPMBLqGp4lddlbrj2J+ixX0v7HL
LwuXzZuQvtNomPKnjuJEZkhNmFD/UXxwl7kq7nyrTB+EHiIzIxUhQq/YhwsJ98xRXhw69uc0pf0F
4IJ+Wkc69GyZ8lqYECkMliE7W9vfIkv/ZokmhdUZVYSeVp20tGRMYQQ85qk1sPYK8wHr4p1ZZSH1
1oTnWyVw5SuBdw/g7Lq6u9pbnBPF1oDqoY9RLhg1iHhnniT9UHjIiqv/lqyz8Y6kQ8MT/DiHiePV
tbFsVebCvmklywTR5Ihz9ka34a4lXHjyWTAueTJdhi40oMpGk+Oqi1Wsl6yqmbsxvd+VQPGsUgWg
RPgJS6LaS8ujHYc15Z0Z/0amtk5FEnPjPYQPi9sfDREGAVIeWn7HphUH17gzBg9y4ly96xEUFMkB
SVebRS5q9QGadY63T7pijSgTauI28pXQB1zAC/OSCQst0/a+dkpgmw0kyDxpr4JOWfTjFmf+QEw2
MDem0PzSzhA91oSNzgiURi2sjijZYtefTdze0t4n98dxU5PD67Sf7AP/ex465y4Lg0M2hfAXJiqU
bYxCkzd/pF1FC05VpHu3msDO1/6eneOLy6FMRTmFCG2pg7ORZbFI6xOPBz6OOr0GXTAdtbPsrQah
LKMXQKy2iotcUhiKg6/JavpzDO5NbZ+cpZFZpyYAxpOiDoA+dH+n3G3h93UMIDJ94IbtH2en2gqO
903ezTcCp/e9o0h2QbH3yAfxiaWmgFBb2V8lGYKIGwhviw7/vpydMP6fmM+fGIm60zeguYCqkCap
eRjnpuoull/eLhhAONKQCHLPi3nJglaafXUI+vlPxe6ms+07Sad4TNbPZHIfaOe0ww08ttz0/lZ3
x0Pho1sBvgAIXqr7wkjtx3IKryTEdQXIqmXu21UwGk5DleHjwWdYzI79EGScplbuTHgI7PSYeMjM
UKJoeUfE66slnptwI3uNlH5qn5y6NbwQceM7xd5w3+J6I6SUqcPU84JrqMPDUsgVVpSDezKwzWNp
uBkgVEZySnH6LSa+QH7rLKcwyegsLwow+/ABK/yjTNmKKjmx20oqis5Wd37oA5aHuZBlDDCGDWX2
XqVwUObZuOvVvKdxjUbNWWHTd9PiNHnLs5GE+Y300dJ9NSBkCL4sU++deve+VsB/yFn9K9LS2qer
TOKM5Rd//ROtTTtt0g7cA5uLCZ8ZsePYNlaBcO9OnOTsC6G0lRM6bdrOF1Uy7JkduaCu93gumN5y
vCKlV77T8N7dm2qjCTfFq0hPUBWq65CoGuuGQEpb0jUi8cIazBXnbuZbr8le75WkAd73yldnbLZS
pAahiWChMYtTNZ5sk3q9iYhslBVDGRc97fRpP/xdPLJBVU9gc/JHgxKOIj1ONu0CVRR0W4xpnDnF
t4pACBHw+Am2KqyT7N55Jkd+DxfS9dQSbNxAEkF3Nhqcz8Jbp4jA1ZkrDkEOilip3tQaqsaLrDbh
eZVXuuDlvnKc7MbjGsxpUd0oP//T24mxt/EfRsDa+DBV6mxuAeam60ZCBVGfKVjDzN0XTdUMJ3YZ
dXNSAShnAhL2eKzmZ7cqzSNy6Glx0TDTHHKVURdi+941e6xsPUF2CtSg1Y2Xgs+G5XrOW6Lmb6HI
hPfk08YU+DubIfMSVIyRy2uTb4QexTJirGXsp+1bq03MRE4DS30F4l4U09kh87crjFfiJUc99vWz
ibuXSLx18nwsP2ofThj4+pHbA8BLQKeATtC9C9zBwBr1NAI62SBzw2vWr/Iw9Jg3wxVcj10EQbR0
mPHsAU+ETcBlzhsaD8v8q+qr11S0tARTNXJxtx8wC7/BGhr2TaJABmqeiH6g/ImYT03HMsOXFSFi
2nHnGd8L5WHQO23oZYV5cCCm2SZGx9xB7gOHUe6L3EquaeLf0Bj1l2vAeabbPDZUgbhhM2MFafjP
Gbn91+Ma20i7LAUPIyvmWfImqkZWhoJBATHzEq5YrLsMyiBzNO3e7fbB0qxWKHg7C7qtEqFPXPEA
tCwsxlFMb8Al+VFpVTLeKz46Z4PsD95rn3gnDYPJrC8lhS+3cyasU8f6n60lNnq+7rXHbrNv+IWB
BJTF1wXBXGla7RJ9rYb6zleKV8VAtGhtH2DGv1ndtXCFQF0FB69sYipOFRyCqbjS/jftrRz9xl/r
t0UXn1QjL0eejelakr2NsX0j+K/ejQytJ/YMQMao5/NN9mBlkn6Gcky/sGGkBBfHUEK2pzUtW9xP
rHX6nE0kzlZj5wy4ejE7ubRVMq8L/bdQdRepbDCjPGxNuhDEfCwpbYsCGGw3pWkeUQWbt2YUzhnb
gt5L7oeXei4mBr0cEwVq7VYxeurDt35l5g2mXu+GrPpMZ4MLXopQNnGwC02eVrr5i22pzb6+GX9M
4xIw7AcuBeNy2zYT5JSNfOXOo7ZEt8j9d1LjeNS9V1BMSTz3iDgk4eGueMDeR7kvYRLKbkx//AkS
PxNbfcIWwr6PzN8e/Fl5XE07TnC5fSXY6bGbqr+0pMi4ZTPeenB95tzGJRfKZtdWyce4tJfCzfjw
NSiunnbqgx+BFC3OI6CVbuEozP1Hv571aTIpHedeUsLG4v1bjsrcHFXWAfs/L7AOM9lwJcZi7BYD
H7C1ZOWhz+StQ8bdwuUDJOiZhSK+yhy/y0immieziWGL5zsmIDyC6PuzXaDq+X8o916uVYocAP4D
w14ALrHMoPrg0+2SA409wY4AAhNle6k51XamiTV9M6ENdfKSueEfH7jyztQj70BF2XXhp9QH5dw7
5bLeehsIyAzHZE/ys4oga3Vk2UysMWkpjypwWPIn5X4O5J+xlUPUCnk/jjQ4pCGkPjpKRowQmN0Q
MZ/SLjh1uApHup5frEfRW/nJC/GkGJb4O/fJzVpuM7dB2GQJ+5PR6T+JY5U0ZhCoUgmJk9Vj6+RY
qrgxGp9cc+t9uSGr0iQr1jhHIqzNANaTT5PmDMYnKFu4iQNljtWAEYVuvgCLJIjc7J7v5MEmqWLa
a/djC5ZL+fSqhWceB5F+dpbpxvRhXtxweSXI+dfNC+8I0WQ4CXI3B9StOwpXvgngE/8wx0c5WmhD
AnhLHaa8KkrwJXViYuiBb2tg8IvCtquO39ZonicaJyvTOVkz824fMS39GXH0gCnjvihlfgss0NkB
lOkYCoC5WUF17TGTJN2K8tdfE2X9GgZK4LjtYLz20nAhdbIRszwIs33Sir/cisyDlXtEfpIB33zK
/mPq8mtgsNl3kt/ZzBVPaTHvEaegVPXMZwOaezC0ZZxymdkCGGxmsVKTw8Pelp/Cz9Rd1GmBExsN
JwJ4j3Zo4ULgxxhT6UtTADEOsQfNBVAGmkzAgvKRskX7MGaFc2kbbe300iawApo3oVP/auf0NPRc
JPBuZpwPntOdrbK+q6wM6yr/YdsjuiT2U9o75X0yMLdItVneLeO4YXsbQ9KRkzYRXFco/o35WiSl
c0DY+RX2KYQ4fVdV/u1An47nDGcrb7OHolfIpJCGZDVx5nq8c9hZYONKhXlXNvnCGjShZSlhlzAE
sDopJzSC1gHkYcCNqG2PQo5xuhDAWdOPcbamSzXhCTdpqD1ILAuJ27fXZh7IGqE8B8Nyt3rlS4/I
nxWG+1zv1yxUR50Mz2pcrXgAcXS2wdZKj58xUZGYzTjoJHU+1pgczYwrcWnW6EwkdgpvKzZKOA0z
i6WCKhMbKYDeL9JQQL5M7iDiK02UEbMcfchV8bDWbG5FAVkRAjx2PFveMsuTvLHxWjcNceoNx3BA
OiCJq/Zq4nRMCUlD5jG210CfU44pni2CAjFaBQc0lMA4a/jVQr9N1JSdAHRZmBZpFG/u+M2ygwF2
Ie7G3zmo/iIqV3clc2xhAlgJKlyP0hAPCg8cIptzWzmcrwYvPbmpt8jnAd5q1nQB9FXe4d9eOv86
KqQHzeWKB40yGpz5YW0rud0lPsMMpDaRTxp5Sl7lerqZzPbFrq1/MDmGvfW5tgOrUel/Sm2+p/NS
XedxftMSkWcaLKrQ7rtNKUK/PwW1/UWylIN2sYBNkGAgBj4feY/pM8HOWNQWVJWqPTn4eoO0zeLZ
J2tVE3bXK3ZcWoNCpl2ArXyaWqgWTiYIAyvGj2HkDuyFfFRwLlRT8IrUjXOMoqlo6GRE/Rw59Cxk
EMbJhbQ5Iw/K764IuaYP+QdWosinUObKxifKVUqRVT3KgyCK/ZEE2L3xwtz6hrwreio6giqnx0N6
CD1hcFqt9dPU/Tnkk8BxtM57sQSX2bGKI8ouPHOsTm21RqhsV99i6Ol77z0gFhjCgCa4JYAi0npy
SEntuRD0/WH5mlvm8AKUnXCZBpeFF1c1mnSe6PWlHWiSmD39S2Sp4qZPc4tP9SheS+M7UOqNcmye
dPNjTKp/fbY4sVWYV9ZH15Cr86731XWsi2ugmZ1mP1uPthrM3aojLjwG172stKExie6BcM3jzCB6
4PIo+Wh655AJhoiwe1t74wgECGecd7Tn6kCkOX8vAaRv5rHUrfxLpeEUFIN9yDij0FvNB9/w7kNR
X4qFCAz5/SSi2prG87C49iGlNeXEfcce+WNxOzYc8Jt/casl/xQ06mw7Ql5OJ64d5j5NO7img750
lCOSJO9ppBcz8X6HmLkMmstsJp+jQ7vekj7nBQkSL9xnuixoBmFBkP9rnZllL5z/69o9JYRzIsdm
kZK7yZc7z+FuyluYZk39WhNZxhS7Eh/p7nFC6ahdO/umDPnZa7fJt8RZAmDhfv1hN8I4UX84xJ1m
lVosb37NkmymFz6SZX2ayxR1cFp3ZcdFy8F924+kcOid5ThHnFTpdjQOVo8HnyKUDkynhAulc/1j
ITFWr2XuhNdROw9OA6DAzAmnJdg/QyqP47G12mvStnIvgsaO+q5K4I4WD3JRcP6chj/GKK/aJUZi
mApn0mDeuM5yKzYTaxpQTE+Ks4hxtrMXks7tGCwPWtFeQOGRBMXo7+du+BxdXx8sM+HV253rscKK
4PpXRe6J9EU3H8cNtOPqFX/Y4r7KmSbVRt47RdxO7fw26ctU2hXLIUoewlnbR9hFPLY+fj2cq6Dq
eR6MlR4W3KTuzu/zcPct00DcLSnAKDjvg8UeptcvxjhtWpXkDWiNREAIUeUwCJLFeCrT1XxwF5Tq
qdtsCuPfBqNsVHbiNze3y0pfG6z9uDnalCXPihYuTCRf3sSV0NPdhd1NeMKnHEZ0fMlTRtaYRVmH
adv3eLxpaosBHzuHYSyfkJ3xxOoARi0M6wjY963s3fYCOPgzSxmYBpQAdsQ8QtOU7/n283KLrGCL
TLXhxfKQXirubti8WC2oUSIYhFUG1OCgbTwELV4TUpdUopF64DvBeTC8FCTqOGTwbQQpt+OVfY8n
22fPXsRt7V5zXUZ4Hv8Uo3zhSwcdCfaTO6HH0mFCToxvMrZGJE8XwyWzA8c+XZQJdb/kZoyTDd5p
17Y0isMrPjlQ4Z/aLFPs6bMbl4kYN4gbDcHob7dLEmite6sgO2Inem+lcY8DRmDjA1U0JgWjWsMU
xHx/zelkyXlt7+wsjAITFQlPMotlZuvHZM44TML+oXDb8rTgBDcncrKz8dEGax+b5YAilraHohBT
zIGOjafdLaORPGd1+ypm4xGbxWVNjJzdJN/w5ECV+nocDeNQruLVX6iKqD79ibiCTR2I74/z3lj6
28DorRMbrNVF6ZocFvJCyZ1sTyuo9+sAfot/nvEU5mCBWgzkMWmXII86h2XKZIliT7Xsj+drjJWb
oc8G8R1U/aFy8dWWVfBDsa1/JhsKpTWt390uxCdBC/ie5Vlj3Q45LDZZmbeN9WlObEg3gbOSejgo
qiEYbWxk/Hw1j22No5h8ZuVSP6PqQwVCIQIfsS9oXcIRvQz3Ffxe3welSf+TLNOaki4wWhACTTd8
94etJG4TqPFysmNYK4KWaZNTy7AyS7ZENkeixtOACOnBM5Kdk1M6jme7dvjCb6A3JwQGoe9rz740
War2vuzN/ZpPzm7xkFXTGVOkDyvZa7t34bWfIQCn+7wwrmU2FGzswPvxrd0UFv/Uirp/5MYOgoh2
8la+A+InSFpaXw1/+tFexbcYmUApNOeVjw/GVeKx8quXoioTXF3mGpWUciOj5ERO+v7DVPmLmk3W
UNTa4kl8nRNIwDVF9Sds1eyH1tLipK15r79x88JvYJkPxNHbGyp3+bpJQ+/Lkjtwa5Nz7D287Evz
RSlHvnMMO2DWAk7abg1tUEb9YQPSp+JOafLlbrj+2+5esAvZtJVw8aHGHhvt8D5tzH/LIGGVtqjz
A2pAVKh1ierEGkl7OrFvTtkB2hhngveStrlzTIezD74JvxKsKl5/qxLGruIyjYAY/EIs+GqCs+2n
P8jU9pFUNC/z1XslMehdW6MriJYXNNMg4G9nCvvi/MPJqrMJ5eRgF44Hw4h1rww5PuCtR9xIWLFv
JK1N6fMXLOrDIi/5Cv7QyfV8hJTKblFU90teInoKC266PqDfNsfe4B9sGqvNlsJ4xISB0WT4x7bX
VPNysySufbUD4h9g8F+txvAOhOz2xG2R5kaLFUoqtpKZAfwmpDvMvNNTTbL6VJnuUQCRXgd7RhNJ
3yw/W85iYWfRbNF3nZUPFaqSHRBXHx0inliYRTQbtEDVkm+YcAJmh9r1aBGmWaPwVhKH2Acww/CR
C126eIiqpMMGDxqeBZypfJnvp9QhFqoY9NGTI7XS1i3D8nvqu8sckvpnmXJdtH9WRffls+/xsukd
4O6zSV1bRM3xGdMuxVM1RNwaojQ/9W9KDwO5XIvEBCi2BnsHfyN4CAHehb5lVpobcj4c3UFZby6d
rznwWTgTHMN9ku0sYktRiAnoILG+L47EXWpGhJtxBgzFfBgpXWjgu9nhoy3cuDGDDzQakuTB5yi3
AzwUfZyln7oPwPQBdsJ1xfaKHhwJ87Lo+hjmHIvW1u32mLVLaCtTlLT+cALyWuPGI3bMchaypeLm
Qz2HRhDjggGCVNiEcBwLhBPcTNxmxGnW1riRxWa5g0S52s9jdSjwZZ4Ms3kmw/i+TupCHu6GfIk4
hKbxAgv+kvo9rUT9GiPRishDF8NO1l4So/lK6mS45lZztBQA3SwkhMy3mRcIpOZY9/Wvt6goH+Cm
wdxU5L+W7Aj91jsD83/JsCMdLbv95dzwcd0bvGmwWsS289uXwNW0syK6zQPdgdoHSrBFz/uD7tqF
gDZX+/6nDW0DyGvg7+jJsiIbcrVX0sjaZao+jqHeYzfXe9wZVKQ2vPuXhmITADfvQX8KyNgfwkr/
hch2o+T6LwAoAYqecZVQ9cH0UOd1ubA4Bk8QVVIdmIW+PNZzJ2kAURDciUIgPXeGftIqzIjFG6xq
EWAy87VKlcREjTxAvuaoO+QvueBLhCz0mA/r1WlEfS4mYPEm3CGkr+rbsT7TGtO2oXHb+yuldZOH
4dnrDvNGJnJaRq3s1bD0C2xzGVtEVErWJ0i/CUBr7dwkBZoUnUSvfZJNh7Ubh5fcmqGJESEBT5Ju
9qZ510GQP9h1WdL66m+BuWGLT0HosDnTwkreWNgO6U+b9kfP6T9dIY0YcO3RCuQHGc9El+PNVGE8
KJIcwC3GUINP5+AAtU4DdtCwlM2wCSiSHb8RNn7Ccj95tUUkWPDxcyB5zNyE1BzZTf+OkWI4T5o2
z1mJ2KlVF7WFdUixHGXza5D4PzWry9amn2UZi1s4sP0phN2VLzQ+U03JQQOPt3IxePZkYAzHqyMO
l/XR7fGjkoLk2EjOoWzNW3xzfj6+5U2GEinpsy3oWjwKR9+C5mdHou0/Uri/Xh+4jHclIfC2vzdh
c3iOQTICbDN7Bcy8xG6pbd3At1HuBTTymM2CPYE9MPuudGUlSN0SIkxdYkmp/F+cwOO9i23O7ykU
WGtuImziLj4Ood7FvS7t9V8e6r/8i/JDSJeD52AaSRWuxibjqlkSOAdLmtIVNIBI0H1JAUKLFJSN
rj7PVfXU9yH4S4unI9Qh8t0cg1EormJLFfYVdpyPQhrNraG5FdqLhDdvvs2568Vdmf4ZO7oUCixM
VUJl0DC7n7Cf2NQ5xHDdhdymVqCnx1z/a3JW4ou0b7jgf9RC+RHqVx4ZBoi+cddVDd6Neg2ivHkX
Zv2Ucr2+cMbHlrcbmWuJx7V7XClsIw19tLP+Fbb4UlrY7OrqbKTAolmrbESe6nP0l+Dp/x8Ad+6s
FYloHvSBNE6sUU+WpvxTLoYZCysRSAycG3ZBMMroOAhkYTxrK3BPOoPaUSj6JPEDPJepAayK9ODE
KgWsgcPYKA06B7mCI9k5xgX+yO1QFSNqsfmUpP3jbOizjWS4T0r2by66xFXRpLWn/pONOEMSViIr
1s3gEwVxicSYgMqTsj1LsU37rL/zUr73dl/dj7766ybvVkHYLcE1wTIJD4RUdC0NOWyaAcvWseKW
u3NNqfCX10/muPxy1Aa3mel/FYOL1m4TmqRt6TSiuXdNEp6dQB/7nMklt6v8sSmrM/xTiaUFYayX
GfQ0Cg2tFAwvfih8k8BeCKt2R9Oof/SK8OVZ2Yk42t6pYCU0Fr0dTuO3MSeK3meN/9RNww/v8wDP
BxTLm2JoMlCNrUvtgUmce3K+MdxXF2dOzjMLT29OQxJcLtl2s+r2BVuKiMRhx+uCeWIympGBfcZE
qIfY1Zk6FoAd8YnU4EtCk1G9aSj/aLbuFxZTjtvdpmeiRe3FrmloTjLaMVdiZysrTwaBKCks/E8z
JZbjD9T95h7kBO+/ktpgVjWHcim/81F+bft68sos1jQPypON+YhkkiJ8kSMtu7QR7Sci2fFM/w0p
1qLdZ2lXb87OP33+UpgO4gt375iIoWGIGxvco2nh95IAn2OclT3ybHuVQg4PVCQTPQDZB6rxvDCP
LAvLAkWqEXwT0Lagct9S9SEyj3BOOqSPk8v/TbicxktqnByZA3lw2pft9HGGu8FJtlKH6cpq0jwu
a/CP2quYtDafy3xCM9+akgtneTHUiODnU8kFkPWOi+ld1oMpcphjxnBZr77XfyTDMuE0yP1TXiYf
2i+72zbV7w7h68MWbxA1S9C+QmryaMm76dmYkAxjd4TwhMj0GJIVuBHlC4u8x65UfWS5DvOxE7eq
+RcYnXvHO/9x6eTIbcvi8Fv0fRJKc69zf935fN79VatHoySHk5HRApBn7yc2kJpc2q6n2hAhj3dq
CzzzrTSXE7gGO4UMpAJfM9xajyQKbKyWQF0WOHPgSOgC854LOm9vnSC5t9q+I04HlU/WRLhr2lkj
OTRppFuQLT7ZiwfbfC+5zjOvs+7qczwVBZPUQ6j5MGw6kT2k7rFyYKxaDM/sQ9hsAMTe6SoQ97Yc
iB7MP7oxy1PwH3Xntdy4km3bXzkf0OgDlzCvonciRfl6QaikKnjv8fVnILX3Vu3qjr5x4t6X+8Ig
kCnKEUTmWnOOyV8RESHZHfQ56coiPeZdAjQydD19OwartK1DEK/Yw1Nwp9i2O9gKynQpTgNZmndN
fMvSnje/MKaHgKgbAyQQ1HtS6QvqTkNM7niEkgSLP35pL/qpq8CZ/KxYlhpyO69qNVJKudHk1kgC
7/hAa8uhNpUFyxCZki9OTjtbcTUk7IrqBofG6JSjVoznpPT0lTOFV8XKnkqPdudEGNbtIOyl6hqv
kALddTmh4+dW9YOyQ3Qy7WFHcPa6KpGLOFTCu3jcopxFPI0wZgur/YfJImmTafiSVz5a3hvkbOGy
L2A8m3FFzHt/Az95HTvJG7cRd0FadLtgicqOE9EvG6RdqA7RwcuL99bgzU/YwH5I3NsMgava++MS
AxxK5ay7THHiwNvOEfJQMTE0+EFaXaNZo3A0AlRej2P5HBvB3CpBZJf76haBGUuYdLzhrzesgSzw
C3AvW3qqTkHKNzDCejMb1c/vgxE9de3V3UpX8C0M3pbuU7dttemh0bTszpitN5H/o1MjYmG9/mkQ
NXQBz6Y/5tw4DsE74yAurEcQMMK3zo0X5Nv9tsE3upyq+k3t+ETkktvXMyqmtexVkEJ/xBoB+Mhi
PQ9irThgi11qbnaho5rekgd2HFDeEC3aciH71XpgZ0lEJuuCuO+wUVves1fA2s1QO4AhaDe9gmYr
7FI+JkG9JjZVWssOf7aape4gIG0nAjDoGNA5ySvKOKwKTiou8cxYNmpL/5/+67ZSJmSpObl+Ft5O
R2siqG8kNdQi7Jdxci61d0hkIwI8xd2aY/mGWFNZTKQjITdgcamX/h7IHE3FurlkvW+vYFdDxaPX
P7bBhRznx154qyLVhnM03MXsqrAxl3sE99kuFMO4KPp+6YXmOhugM1FeiKj8tmDRkm2FN23ZJLOa
BPbvjdIlH1xl0dKiY0FPphM7NULIETZANYZi/OlQJCrCpEOuYoZbV4uPWSa5NUGP6BkMkaUg3zYo
r6qKV64GLdfYKozazZDm9UbwVuXDZEWDaURFWCe3tEIuMKHohbf2chBoGnXkBLrzFueqveqK6pSY
E4s9E7nxVKEmLQIS0ceE9ExB0F3V/sQDFOyQgJI3BwhevRKrQhqxTfcoDK2PVs2inT5RO4PtEW+w
/uvPrkEwtloGb7WGlyFontkWNzQy5t1g2ZKD6rKRH7i7Tr3PVVK6OxwOsaqFC60V2Pi1OUqrgYSk
Ui4iLW+lBOoLmNozCJ1rHJ7RiwdbWiZEiSapsh30YRlEAFR1XSxsnIiHXkfvl8Sv1J7jdTfxE7Wo
TyavzeH5dj9tDdiEg895YRa3DQGka+Gx8IgsetadbbqsFlm5NlFOJ6Lxl7UOT5DbKPpC66HWIYGE
tOGX9d6G5MsueyTM3I9mMC06AZ2ML1zVRAh5ouhuPHLRF35LvJZHk7TSfRWyCzVlp0jdpU46GsWm
hKViVy0A6CFTbQhYndVOngbGpBu3uDw0rog2XxqOu0i1SON/gZ1EOaSFmp9CC04FBVkMHDmJ7hr8
QdMBY6J74XvskbnjacBuQ9DrEZVEDzBIXTSLBhHrErVkuR8bhSUZHkZ1VPiUrvmRVYpYtLO5kzal
V5HToYQY8WgpwB3SWfwgE/G9aFOGlHYCahGIBiiCZf0H18kPmwgPuOQozANra/oaoQmpt+U6fA+M
SF8jAdxwS0LTrNN4KUC8g2EwtKPdI2vQIY1MqmEt6kPZuM19maY/o5nrZrXqd99mj1uNGlLeNl6Y
sQV8Zdb7uPb0kQoX/VKuXCK9nJbtiCI8V0gTcwz1FLoUFT1E7fQtQoU19LClv8+KSzgpQrXiW8+t
eAOr89y1oIm5BDYIj06l0dhU29pb2yTOXS8RxWdO3W0SBDQZfBwowQtWY+qi03SQRICx05a+QFpk
fOgK/ChuZ9/0tW0v2mkCSW1ZED5S+LM2DruAlC+YoHsj87U5RJC4JzF9L7pA34RehTYgfKzo861K
U9dXeksbc2pytKr2LasKZa8rVJ0c1ve70ZhWTfAjG6vhu1rT3ATfdFMTJ7DwJ9OYl8Vn/h8kJ2A8
5ZaO9z7t0n6RZtnZKIoKKJ31w078YhsAu/PdBve/jp+YOI0NwBCa1QHdrtQqNYr7NbtVTVs6sZ7c
mmC3CmMtoGTMMk2aInH6MuG93nYqfy4sDSiDgvFRK9THXqPGOdERNpJGu+HHoV5tTAi18mAX9bm+
DBX807nfHWvtXUk7UC4GdTp/ophox9MPBbftEv8lu1KSVdKybFeVOoD9AJq/yrufHUhTHAxiq6O7
57P4p+MhaEd6jaxiIhshUtkkK2GzQGenrpOgNBbYc/FFsACDhrHSG6/ZoD93brweW6saAzax6O0Q
h+48tG1257oNH6j28F3rUPrR1ji3VRmt/lHZUeHYsePyjo5fyoH/BY4Wh+u4QpHTU/ZBa4TqVBPf
Qw0NVNig6Q5yd0daxDJo2NZPJoIsdjuCq8p/620/vMs1nzrFJK6Tgewrb8dDZLYDGzHWleVo2Xvh
B0yfMZooPZFA4mCDKD5SdLRH67tjTPEaJaNCCyRE3jnXnwIn49ZXsqzp1gOO+H2CaSKDULsOgvh5
muq50+CuB96wZQFeqqk8IjAS26FSgwqw76duy5aoNd/zCp95SH7UMTIfKo8VfSIIJ6uKMdj+o7D0
2E21zN/ieaYlNGYABhHXAvmMUatxAdYDn1Wt2RNFOzxgzLxN9XRZ+D7VxyD/2QmKZ2ECy0MMwJJU
s8Eik7kn3Yu/5YIlA8L4XTqY9wQZxeukxQUPZHBXsaRZE9L9zI75gi7SXY5BlWD9bq+W5e9LVdxN
NO5vKN/QyMG72MQV8dU22Oy0cs7ABt6xqeEvUIJvVlAZB8tKSRrmY9+F57ciBgMTALLYCITpDS1b
egEiflItH+mjq26T0NmKIeG9FNecikBneAn+U96Uy4klL+ZbvMTTBNcmyvj5chRSQt067EunnOgZ
R796dWKvWgSfbCfaPUT6F1jYuHcyN12SD71IG+uq6tRxUJwY/EAR8M1svNRU+m+A4GqHKX0qffEa
1IRoe5pSLyIBF78LTgn6F4R5M1Ismo3hzVw7x9FsqMrSohiqN9hsYr96Zm+rHlLVfLAbJdsPPfoj
t31VkPajezMGROOldtVrAjVrQgXb7JwMeEsgtp4R4D9CHTAWQxu/Vc3POuG/ptTfWkzDCJboRCKs
Aw2chacqqu/6oFxSjKN6xCcWqE2x7REBYAgJcclr557uM58V0DOUJ4oG0X5mxDfV8DiYFE40ESrA
d3VS73Aaq0FM0F0lLoHdXLM8OZkt63hI+90ig+G0+gduW08DxxptKwtYA/K07/ZcNo9w3dxAx8Bj
o1swl+Cfab5iLZPWQtXzRHROCOONBdOgQqNxqNNoZLUggSYp3Ah9CAsIYrSq1RdW70E7GDRuqG5U
7SzVP05Fd+sppJ+2qntwmulKdsxrB54dKdeayLrwhrKNTyUkW3ikWO5oBBRkYwybplGG61iL25H4
s5t/1EFN/dvLgi1d0SPQVmLThgr9n0E2JiFqM3pq6xkmrZ9p1ptGyMhFe4SUmizqSLFWktj9/xpY
/hzGYfHjI3z7nVr+N8j5/ydYcwMM+H//CQ5f/k41v6ne6jD5FYM+z/8EmiuG+U/bMWEsGLZtOUKY
9p9Ec8U2/ulyxjAty3YtxxZ/Ec3FP3XLdKCMq4bAL6k7DHGvnonmimH80xaqMFTdRJfnurr+v0Ga
Iyn7G9HcMmCmz+pxU9V4qhq6yfgvRHOzdXI0Ex3ldAcUtKFVylYm2/ZVHr42OCQgGwffNTVKlxDa
9GNDOui5C5FPyAGvs64eu/iHwjdmrQHxNW0Hsk6vMuORTO1sz7KrAD2oGo9mTyKJHNU6S/8czVIW
F3iA/5jstZSEilD8dIt82KSp6O4MvenunKCnl6/5WCXmc3IAfhEI38Esd22rg+kbWpL86PF+COzS
ozJwo6jm++QvT7XUn89WtbNPg8zVt8JHr6KZebvKIFJQUuSeyxX8g4iR6NsUNXcRrDv/xoG5VkPf
wnJ+jYaEGL7ZLaySm3oPUsFctaUyK12GZpcig9kWIkhuLZiUWAZmIbCKsDMGwfGNNc4QDRcFx8w7
mu2L79afT4KIMx1DcVHZcgj33XhjyqSRxkSZ6ut9fTa8pD4XWHKauuv2lJnrM/1GlIGOUXyekzPk
XDn611x5nht7v/nlrf4HI/+/fmHiW//m/cN7UNV0HWK/YZq/vX8mVgcDGVww0hTVoD0Mf9slQfYg
H/yuKA+kjyCElsd4538d+e3c19e1VU+zuPzuhEX5qAdgsJq0GI/oGtrHZFapdqlWwbbX2kdMm4SJ
YRrdy9EOg8NCG4pkJ0dZth58vz31RbtXsdVcFGgmj7S7jlpbDJewbDgKxlsqnvHnmG9bF3SlxlnO
9IviPm718oz0YTUGuXGZJv1Rabgk2hEwIfrM5qLbWX4cC7te5oAfv9esDXsWb69BgYJ5stNy1yiK
c/zPf3hh/P3CNS1gFiZZA7rGBWwKleSFXy9cAsIQYcfUvQ27iXbsO4ITrMQ/HpA7VJuKnvTCocrD
NfaDMjqIVJwnDymrMmTUg3GoEmugAbctAlbGlpo4JyUAtk+7ZrBP8tgp6W5aeFhdrn3AOR25cRhn
bicXmL0+X8VprtnoPVFGTD4u1MwSxYr7lQ/H0QjuSWGu6C4u8dO1yJqs/hRpSYy5L0BcNs5VjE5r
y6VZASvMya09sZkJTkE/Zoeyc9ioldZByXwiUKd+/NYQ7EOzur2X55HOv/znvylVAPH3hAfLtC3b
cA3LpaDuOLyj5/FfPg99QZimEYX4t9Crv3V52X530BsupgZXgjN21SGzsYcoatU/N4O47Y0y+Uir
/LXsrf7RLAI24J0N+58OFDhfjL5yhoHIKyqmdzx6HQr7djpbuNH2eqDna1KuafGp1n3lW8kHPXgo
7vnwFOlkwIIW0fcu5iL82SpLwake3vV+KV+zcenY8FnSXnC0K7tch9uX9T1bsNI9676vLAlRGekr
Ieof8kZ7RtSVsilU4+9Tmt32TsbyR2/BNPeo6NieQHkhxOrnoIR3baO1b71Bm2CqquAZ4ArObCfx
QcKbNJOsuj4P+lRsSINIjypFkt1Uoi8JXFJ/2t7x1gG03LNTpSCHHESG0CPNNZrN7sEzRL1LBt6a
8jC0w+KsDc7JdrGBy1NYFG8Ux6yuhpd3DxUWeZLlCLqXg20OBio3SBmNEcFS/VKPXqZlF34DsWrd
DGraiEduRbrNDeCs9lZLy7kmyRQ1dPionqc4dPR/mTImSnrxWqo83ZxVrYmV5UTxY6U6+mNPOM9f
B46yslMjeiwpEs8j8qBGwn0fw0yLg5PppQMV7+BUWQZPGuPIWhG2TWUQozyf+d/OyXPdvrq4rTCW
sbbGt2xuC7vVHrJ+0NeJXaQrq7a1h9bwzL0dCqx78ygwJe9MYtJBHskHeHpdJZJ7c54O0ugtS7B3
ySH50hTRgGIDA8GINNmvfURpKo/V59julV3mtN7SQJnxSnfvAZyvdi0Rx5/CFF9E1Cf2qycytsRB
X96OVLXv+ER5refXIdZsXLqqOu5T6C1PMcg4eX6KImXd60a7USm3PAcRBRSkTabj4uzyN4aoeNJn
mAT4889P/sOQkJP/85f/65y4yckdse0U+9XXt/nXef/6o/w25//yy/ltyXgdhB9+FB4aPphv2tUc
XBB1cLZ3/CfdS9VB7Ge3ZLwP8RFlovWBrGKCrquqn1PNQv1jKmD7r6l+i1bo61WVSHc2cmrhFd5F
TvXjX171a+rXDyCnyh8A64n+9x+AW5xAkhNXBCgl2p1TR8ch9MSTDjn7mJf4GbG5iienQ1MaqpjH
PbsXT7hBkQWVnb6Ro3qBQWKCZwLijVHLsK5zi+AiB5Nu0/Rp+FT7ETETQOJD0WysUkX0ptXhHtWI
csZ2Vz3YFpH2o5pX5CQn9YNSRukmMBNtKUf7SLr80ne3rKsHeQp1WiJM5V5Oj7sCLYyqNkc5plkE
ktv0kdZyFFyhjT3TQzI/fyvX69TL1JOxMX+nBLwS6vK43LrxUUvG7rlLsKzY8FPosXIIrrXeRNZA
/Md82PfszNoi1w7yMBwNJKO+dh+qpnM3IWxAZdw9F1FY7RuFvG45q/WJPDUSrdvKUZ8kD6KIWP5l
Xf/E9/UaKKKlwIkQlmG9AWVfw3Nu/Ls8RgzusVT+oN8TovB+D3HM0LuPgLOrORvrkN/SiJ30EYfa
9ynDpdmXAneaqb2wjorRtTfd0fXAJbJ5VqkxD86rQPvajWP1YQgfqpSl0HKevy+702adFNSRBHtn
BXPZioI7cZi2OSyKRhXPbcYfWqMv9a7G6Qb31MjfPX7sUtP72aQTTdrI/JYCtLupXBtrKlDbJcjs
8tI4sKhRg8VHAlCyvZ6Tm23N36XHeQoTkFUFO5zkVCGa25cFLSK16tSzFZUdVmXupzRV5g+S0fio
Z4qek9cI+MR4EGqcvCErIzIVR+09SSTWysU9uCHP5CzT69KWeGFTOVrJmNGlIM9OPrSjNls3ob5/
Dcip1rz/QfLl+I+WqgWPHmJXF8/0nTyVK+PzCIYEilUePOrCgRbvGf5BHhqWdZnScGfpUfYQhoLO
fRd9UKpMH8z5lFnx37aVqzzjjgnWc2Ny9nJ6iqcNKT5NH/gN2FmpnhEnYuVXbx/GanOFv9hc2X+o
YJ9GMlTmQznQxzVdWMO1tvJcm9BFrul9x6fRdx7s1M4OzQC82I+bcz209eeDDz45UOn+noLBpbKM
9cDZEJbp7Nv6o2jV/JamZbLxyxgr7Hyox+BP5UPns+DU3SpAq6Ijq5ywx9A1aspzXVXjfTUNe5ve
2Asr1wxhcKKzMavGFyJSP9xG5HsY7PxDkuKPBxvXB027ZBF5ICyecuIL4Wn49R2wqvIWftlaHtmV
Vt31f55KmhK5jU8d7vOHW/mOAYbZYqO3xO65ihF9HuU3iubvFjr4JfTIa9a6NaFNLZC9PVmd4u6K
sr+Sy4PKbH6o/ZauEPsC6oi4DBZlJfAu1wk2nrT9Yw6G8Vm0bp7lV7gFaSFt1l4dsmlAkQbmTJJD
6nT2poSgFWcYX4x0UlZ4+JyNPOxZRgiH3qLd9CQcsN46kGAqbiJuysieRpgAZMgqBzny+7E86eus
dnIruAVmN+w9t4pPOeBtUoGU4SFvoo7oo8B854+wcHEK/ByN9KxRrXht+EegSZ3yOwva1ubry+so
R5Tv1+NDZNMyVeLReFfggFhmbv50p/yXLx/ULL8bGhRVNT3ivahqd5tO6bENffoeftUeFIVl75ir
ePBd9M8GiIhVYafNlYaivpg6kLCDNbvb3LD6PlsHlCpMAjrHy55uFE8avAWIDN5FyccKNOUXJzPK
hUukIYpRkr6DyIjPnWlqG6vCF+pm4RNcYB2kBOHauZqu8PIHz2hrsF11RD7iUpv+3Xk5P9EgEc/z
rZzbj3wd3zR+f53P13egFgcY9nfEBh1mXB0/LB/MVonRRw81VB229i2z6f0kiL3RrUykJnZGefZN
xd5oCotes9DUg90Z+aaw8uwS+USWBHQCH0PF624IGHDeJqxgiAbtGyMxrEPTugRXZFRa6oE80Ixq
zlpJ9YA/P4dR21G+N5XxWM6HJioqFUnUPRz19Nq2MORSK3/20WVQ40n3pTmza+aQVNsZjU3ljIDA
nVY8iSA1Ztdcv5WHVswCJa+K6SgPITEcfaWY7qw+iZ9MVHTz17Rd315Uq7kSAiGezE5VD/L12dcS
xJABEXHQ0gRRVh06uhFnQPzhQibzWvDZDDO1X79mzJka5yRTfpnBHWV46HWEJoIuj0t091tSI+ns
p8G6Cw2h0cpG2S8H0EQi4h2bl2FIMGX5LMD4E3TPrTau5YTJ50bfOVN5NKYouJMvqdUt2eZZOqzk
LcHUZiJZ4XNr+utega5vhLytE9RdumjP5/uHAmvtJo7yadtGTnqRk+W8RjMf5YzPU/Pg12t+DWTI
V/bVn3O/zodTd69P3+Ksyb4TyrO0FV/50Y7mfW5Y/ouDZnRZZup4q5EJviMkA/3eVNh3fjIHMvnE
aaVD5qg/w1mX2SMIHO7oIeNmrsR9jWFhTpcqgIZwaLQ4fpS5CK5AZ7qX5zz8H5pOWwaFMJnl3Trz
MBCOdipe5TNg+eYfz6IyubYsQm6oyMXH2sI05w32XgbqkrwWH5sWIZrmROCe5RQ5Ih/w7CApdOrm
QDISnoHKgOqildrRIwo+NrJ2J099Ds7nayXyN428n/nzh0PHG7PMav2IhqtCCTbfmwCR3xQEACBD
cu86laQIGvSwbfrK2abAv64Ys9Jr9yKH5EONZWNrDQWMjZBsHzzTLUp22zr6GPWhKUNiT+sGAd7Q
ctHMh1NbsiXt1Sf2RJuk1dC3WFVPXisuqEUpyILUULZ0e6sj+AO33NoUxRO+yh8Bladb1a7y23F+
kM+cEvOYsKtLUGK6gTgsHsxRVDuQ3/fdUKXqBqUA77ZUMW5dcPvnmIVaICKkQmUTuWelR8XfjxW/
rNKvxRBjdp13yl2mQ56PYBLKjfPX7rlWBIppRcH5zrQiqLefb5CKgvClq3Xjc7/8uTXOsA9Rj00O
lq0eCzJbr01pc4cjtQ6yrPEsBN3P0YGNOUSF8ewC0VzaVYKdKSY72aijFfZYflQtG61VZdJcRkbF
sYq/f+X1Jc1mitkLtSFKSr77E3zppyZQVr9cZG6BjF/z7W5tq5N7/vxxO0OHSkre5gpFiLrWA1V/
lIexXf56KEc11zeoPwZYoa1+H3uTd2hrHHcN0ABoIxzKc402ccf9OpYn5YPgBg0nYhNAfocWPOg6
6cOgGS3S81a5CN/HOAn3jgppAN01+Owp8wDBs08/4PpFe2YKDB2Q9/Nb0iv5/A6TYVWMZbrrtJHa
jJ5VZ0GTYZEG6fBmO7AvuNI/gCDRCff75oF2oL026H7t4TjQI67qep/agb/H3p+t8lIfkemGkG40
gp5GzyOrfmAJMyuQFLr3XnjM5ztipSvOg7ApcighGut6KjGgNnB/gEgohG9cmsGHmdKDg+o1hHY3
Jrm7J8o986ocwfGixMtO+fna+PoJnfr4UiYlfq7OC9YhMLnZlf0z4vBcCJznMdhGiPHVcBqyYDj5
87Oiq+A8GWSNygEqwPiEfOynLHk5GQwj30tLcxulDTp7PhXio1k2fH7Ipym5OlsUqftiHpCn5MOY
ePExxbV4DNX8TmA2oBRpl3MqD2i4garSk13RZtYa3dwbtdmfBaU/liC6+u4E6Gya6CPJ3Wxhp05y
CUzCHRUHDYtbGMqj5eVPcsb8WlzcT1pYkQQpKuchGCi+5XZifyRhtkprT/lG7U5ZgPbwbhGRwcLU
yZIQinbpFXZDMWRDsjlVcS8fVEjOic9mQR5ZCZL1xCWDWbUzcd9YVLGo1oBFiq7oU5yPxoFcGDnF
+6RBCAbllz6EvW+tzDC1j0KprD0cvZztmDLeKWqMcrWkXVF73QlMoXUE1l0uPR8Bk9kqMSDKjmvW
sFB2UPMsK3M4u0by4Zau8YzJwdkAmp1WctYwae+pY7+2WqUhWO564k8qdEy/Hwdi0PBGcI2vbAWV
qDwWTXalmifOo1a0gE2VFmgX3yN3UbK4U1fu5WGQip2bDP59ZSTWHYDss26V5vNvXxSEoYfl2vzl
i9LU9e9TGK1fXxQ1FRYBEgqacsqDpZcJcdAzB313q+6G2QknT4UZ9YLPUXkcRJXYDpF5snJdXxNf
nLCHCJurfCgjnxZSWIUH6if1NY6m4jxRDZCDadayKSMQDqHQCERSz/pXNTjJ9eNkACoZC+FtGl10
r131y2nbGrx/M1vMp9PSJS6bdT+Yz8wk/MmtF8TTYpinkYB4f6qmYxwpUIoYHeGswyohpguDu8X2
jbg9HwtNqewMDPYPk1MkZHEhM+EFy1eCJACGcvealVr+I32hTUzt47U0eP9gDX3Mh8jbgk2kLjiv
Gw1f79cDOua1XGwO4IJvNG4juDZYbDax2BDkkdzDfvCubjpsP9egHevX0XYuNWtDypBJcTSn3HzI
Gn1nhr32Cna6Wlea42/1+bAlZo+geOs50+OZPDnOhNaQaZP1zWIuyh3Tuw39hhipeb4laJc7thUd
WYrN15RPFAimkKDZBTGHum4UO/6dGEXm0WEqjXvz8/nXdFVQyO5r3/p9uoc67h4L7Twkp4tEPXdx
/5horblt576IRk/41MYRfuY2pWxl1njPB93cRjgj7oeB+tHgJ2dPjvbzqO51oFumldz4G3FPU0nw
qSM3/n6W2BczzdayRCBnDGV3iQ1vupVHYz+hSLNqgxuRx1YAPDD79UJdtjExG6hHuTklSlEfPF/c
talCi/Lz3JxN7KvZUZ6zeg3PvmXq7LM3vTC1a9BVJR2cAuIeGX8puRfRGvpXhzwzkDXMfuekKkxz
+mzpwoph1LmdYu7k8FSb8bmhePo5SobfjVso4USKiGFnRzHfQX55sKbhZLXfDDNqP8dyqxg+J6R/
PUvcXyaY0Q/hG+PezePxMLdCDnHXjAfXRawdaeGbPPo6/9uhKNDqLuTJMLHO6pTZe80/mEQ/nfn0
Mi+AFMxLSWMVVHhX7Gy/9LHT5i5/kc4akO7L43pq98gDvyWtb17kg/xiXmkqNPiqSZDc0daMVg73
f1ZqyICpWsbb0S/zi+s5yiLRnfal1+JHuZMeRiITtOgH+U6AoMamPafUNmeOMOEoQ8iFyBJ8WZpR
sO+n0n6B9idPj1rZ7cIMaB5sg/JVLfJ3mCDeZXDt5CK/WkR9A2pe8y64CCBZmOApDCs3Vxhz2qOr
lfbB1bkTTonePGQ+EKxYt9sfWUojByqOo5t3xEBPqKIBl6ws0RZ4tgO3Zhk7gh9VgusQBLmgQFwd
Rl2J5kwHq3+b3W6s2iFHOeqxFNCvzMh5MLqOpf2kIw8cKTseU7dQ/3g6VQaErMp7kAP/Mjq/zNSQ
izBSQ1kawn38fH+ZoQcZoAPh9Me7kdwtImWu8r04Kj5OAHJcAVvMb9VSbV7BfYUUgGrt6qcexK7e
fqTugqAsM8s1VnL/TjU66xAV2R0B5j5VVrVyz475kGJb/OMU0TLrvDOMk+K2PhUTvigLS3JreKfv
5Dl3HtBnHC0LUDgi8xQ50Ldz60mwFvt8dasc6m092IBh5jnyoQyqn0rnVju6lpF9AzoLjHcU+dt6
jMTZU5UQyVIqbnI8jbefc9zR0/em5tx9HrKqMc9VZKorcI32go9bE+kk/5PAs6Ol17QRakHwdfux
FPAHHf+Ec8eHLMMzK55yWCTz6JQBgg9C4NJfcz6P/92wnOOUaXDCUfro2U29Bftarh0VRJ685Fs9
SsbPp/K4LLQS+v6fw/KC/7r+5ZSIl0qjIAGQpJQH6npYFQjCLA91jvjx8+nvx7GRA9+RZ8NiEw2K
hT0dSI8I/XSVjlTOe8NCD0rWIXzWiahBufmxRc9GvjLMVSX66tTKORh9O3SURJfLOZ89xbntOM8j
3bk6IenQ9/CIzwT4FCRWZiSQQ2hg51BSwf88afIpjB6wxkc83ydIo91VnfBu5RHmMiIa4nD6HDSJ
XjLoYB++LgQ8WaRN9b6ykBeQHPi8impWMmuzTLN5T0VaVWCPi3huqrdt+J2x7EKVSGFLTxDmJoYN
vLVdV3yut9qoUxd0hp29XFgptrJWAA7cCwDsd57R3culXukmS4x+5MyTlAVwk60FIgEzUsxXTKSC
YhWnIzWevhUYANNGvKalJjYuwX2NPna3ssxqOASbWS4LMFneFbDhblBvinrdam0aLKFJKJDwYuKs
ZCU5rHL/0OFx+tzzxn8eykG/xNQ3q/J2dQWmZRz6n/59AhwAU4nyZvUie7bYti9bJS3OuFUt1i1K
sIPB791qzgCPrjTtJ5gbpG1E2Y4Mp1Xq8YEOvYyyAqAQkF1sIo4Jhp2WxPs02OjZZ8vVMfHGuAHF
PtlhxW5p7HsVNas8jErPOafaeJC9W9mRzevvyIbyezlObPAbC5vusz2bhZXOXkwVn51fiO4zw76G
YjulYN4yjMlJ8lZ3to2vM02PYdJ6twrbrc9KWQAM0gdk9p9nhPOMykXMIV+jLSLl1k4JjPjru/yf
ZwRTsirJ/H4IM688IK4QcLE050UB9bKYjNKdUei01A36gKBMXzTaPFv6cR1i+8F9afLpZ5K5IBio
adyZlfEgZ00BQdWBFY8beRhzEZWUAe4dMDmAe1jT+QMvFrTdAC64CfZyGrRjwIDOs1EnBOug/G9c
qA0RdewSET+SVdcO7mys0vf+APXYH/oeB/c03LOQDW9D7D/ySM6wUvGBCzc5OhbdCVcx7U2nhTZh
DsxvJ7+8Z/Mzv5Sc7YUC3nBlA76cz6GkFihtaHN9frf5a0zTOkFN6G/lqVBxsrWnp4Cx5y9oE3O8
ZFryeSS/h6Oa7AAxGu7lT6B0jr6Tv8/XSwZz1g2BVRZ78JfCpbw4TnnxjHmxXUyi6fmxcXNZkwgv
dElMUodq/9RFjreNKc7vRV71h0bRnA3+vubW0Twb8nCjkibQpsuk1LJHOKkOqn0zeTUS+104Svfe
mv5eicKYyDLlFI44dUBMEBFkBe6PqVPunNFs3vwEkIpqIg832IPvRjiLexa97lLW1NVM39d+Vz6m
rBv3Vk25W9bUO2Hs2/m8MOtuz2/gknpETf2v+b7ZPBajrd2oRjDd20Ef7TEp0zZUtZrk5rpcokxz
L3LUSWsTkVGmrnuQHYTi9OqJ9909yuqqXIT/Q9t7LLeObNG2X4QImITJLgl6Uoby6iCkvVXw3uPr
7wBUVapT58SL17i3wyASACVRJJC51pxjduarjOGmLceyeIOrNuqk9ckGvVFdifvYJ8hgORYaBlYx
FqqHgF7ng0eDZIUV5y0VYnztxLPPMv0FLnULsIIQh6VtVXGvdlV8A8e/jmq8Kn3BL9CcJ3B762WY
unvkdoijjr4WKXNLxgBH0H9mXdK8xhpkMFBR0xX7obMRdaJd6ONHBy0nxsoGk3nBk5ZsI1rl15DE
UdBepnixbA0rv1oQtu2TJzTRbABtAo5H+F9OPn3Cy2h3MuU7Y9Z7aL/BW4Id4TB/5jZ1rNlvTu5d
zLqVD/FUTvAmon69jGdMg1ctXorbrHC0Oyy9KNDnE/SKdbEOe+YEXrt68pJkj1vaIRpLEhU/5Nl+
OZ9g3saW+R7bV7bX+tlYzH3ndZqfJXbtvzqRNxEioSgvy7NoHvu/eNzy03qp06HoSJOBV17v/x//
yN6pyacCQby0XB30p8cEWCcSQpDdax50aj9DvetSm1im3o/X4xhVd0tH1jCL7FhqzGi+j2a+TZEq
KOvdsnt5+PuMtEisXWsAu240WroaOO7v+cKytgwx0yLXE5dlRuGMib03/j5iGUtS9fuI5fh/vcZy
RPbXET+vUU79O7SR49LRXDqdloIbSLWbBvYXfdFlrImhI+WNcVmGCMzrb5xC7n46o7WRK7tRNeGM
l1p7Eqr/8tN1VsihLxxJGEBu1rfm/LB0o+dxv8pS1ijMSlbL3tpuvseWw+ze1g5KZT4hW1QulhMS
GpQwU0sN6tnL2M+D2Vgd9/CC2S7H/jz8HFt19UsYFNr+Z+jnsARmrj9FGBfXgaok+67oYGrOBdzl
mWOK+NgM6eVf48N82LKzYudyfI1cRpaKc/o59O8DlsN/xv/zpZezjbAqzr40IALXvCm0k3554xAd
iAmhBjdvGqr51yZMuu/NZdKVT2p0UTPhNrVin2VbIhRxouvyEIjC2vZlrax/xiL4tqu0SVQw8X8d
N58eFh5q5SqPr2bkiXN/mSaIJn937XuV3QD9WQn/Nf7Tbv97/KfVv8wPl/G+1i9964hjH9Hc4Et1
Y88PVlx6N6LN3NGbtPMyvgwtD1Du2jn4hVbufCwAGxOMglY4e5xLn8uYERvV2YAEiJGte6TzXbKo
fgyoLj8i1f9kaRtfll01DCQXyoXYLZtxF+X7xAY4uWwiFDUv4EJflq1oHHEu9eQ1jZDi/Tj89FI9
Ar8aW+ee5K3bpMV36RRa8Fk01n2qgMsZLR+nvmoYW133ndf5TGGQ+WaDztkRIFLfaqau7EES/Qaz
hAiosevb5ZkKV2QfJ8ZvXD68uYs2fBn7+9jldOg3HeKxwdkxT7a3NdGZ6zCjK1TrOGJXEr/SyjTI
sJviVt4uezDGGDd++7ZsJMQn2SulIhGInASM1DldCltPcyrXst5xoSL5fVLBP7TQQ3a0TIiB8occ
6hCoIC43F+LJk1XbCmenWRNxnLZnfD+YNglOsalQIvuP8SZVlUOIvFBEtaNBFRLVOSxgn62ArAWH
oUuPndJWZ0sRnUul2GsOAJFY9oVf2Jv9Dz+Qv//7CULf4ANL0T92WSU9DCTHw32ufEVLb8KZDf1q
7d9o+NefurzZjHMLo5IiPQgCH10A72SdFyTwsdImHdxKv3x//H7y98h/P/kfx3glhl2fVXSWPTZG
mz46KUmAaevdLVtkXaZrFmL1IY5B1kUOSZilKjJ32QwMs7+RpqQ0pQ1HLIX2OlAGItppL5zzEF5S
7WT9vrRLcVPB3dvE5Ag8cs+FldsrzYcZ0nfVNHz6Tn+P5635Izb0l55C7KvSAhkNpN9gUhPJNgFw
RCaEgjwD9QuW+q8Oi9NHQmAGotepvissaZ8zQdLnssMP5b4zUuO5jbxyb9asIGVmpW+oqlfLAfHQ
QruYLMIMApxZgVqF2zx02k2kK+rd8szv1f96ljuldhdE+v8+LpjPjea9/9/H+UNxKzpLkq9Xhkcj
pRYwlr13VVpioWottX/XFjekuP0yYDqumoKo8w6q2LasUrDY/Ug2yFRTM0nz4TXSs9vlWKYsp7ZR
x7cJ2gy29ELeqLlO0nppX0a77h4BLkJJJgrtTPege2x7DZhI74e7ZS8uZv+g6na3XvYOfWHelM50
l0Db518BM4aQdOdaqFZ31oBQ4VsBtlUP1Us3Vtnea1UFeOqAYkf9jIkj+CD7qdvwx4THLpfVIzGM
V0XG0B1MSGF95dmX3lO1W7UkWkrOO3w5fsXUi68aqu7TqBLj9v1C/CDLb/s7lICf0RBqbkB1ntDA
THN9P//zWd4r+dWPpeouz/619//vcdH8yvTKeOU+Nje5QqPUs4PuYczyj85o+vOyheRCYlTuzPWy
SRmme4CqVTte+PB9QGdFrq7D5l42ozpKLkqZPC9bRLlS7k+koP2/Ks0oeZeymnYmXCSuXd34/tew
mk7TTggj2SUQav4eXo7+j2HdwkGOF2jOZDSBXWMWOYMOuyjEod45XcFfYQEkVYmzPsVIxMFR6pa/
UUzopssZmRN/NR2hMnQ56WvWmr41DJvKHVKTy/fY8rQCKUifVd9q895laxwcziCL9pVMB7ktHD+n
TV3kJx0oCe6qebsRTGC+n/5jVxgMwqUCDbrYUf/a/3P+8gy7Y7/ViuZXkhn9JVy6rjQippWaZ8m2
n9u1y56s96ANL9s/u/9xzvJ0efjZndkIMF2r657aJOws0x3i3F91rRrdmT6YyuV/YSG3oMmsazf/
2sHV2F7Zaf3nDr10/jxDhtxhqzjQb/RgouDgBRqCCZmRzxN0hPlNLR+VNlLH6CF1AESN+OEJMreK
m1bJhavn9T4KU9gksaY9VmM73Phh+uDPW1lVDY/xbhpz7XEZIPvzvgy4vi5DFC1iaCWqxb2Iox0l
ALSRjcpm2RsQWYZxH05iYpr+RVjOh98K9doMv7rcyO+rMtauKdwsSnEN4W7zvuWBRi9eNEB8p2I+
JPLqFipSd7vsXIZ0JWsgOaYD+BuOMEQZUEIMzxElyqwtXhJb0286jYX70E/5S1uqE7kO5Noueyvq
k24hGkht817Vz96IDrJuByOcnoW2FVWfHP58G6vGI91RcguGlwpqbVY3UVZI79pwSO+k478PMOKO
4eDZqFH+Ps5ftpcDndp7w48CzmE+dzktzGp/35qbBg7PtqpjPInRFD4bXj1HZVUfssU4D4O3Pw/U
I4jswNW37LAUhBjcAfW7rlLlOaw6DIzzGZRsz0GsDdy9ae1hxQ23at/UH85rbLW0gihYbR0uF/sO
F8R3wZFAWbeJIuujRVHqBJ9xMWWbniidI2Wy6Gqq/LlRXYWfNjyfVaHLnpW3NwLSyFDQZWa6N1JL
lJ9VMlUEVCsbWYTa4/Kg9cKlJmXc57NZI8I/s6LtkJ2XnY0MSXhOKpL25r0mis+dSj6Qu+zF5O+c
ADXgqJtfbvTV4t5O/a2R0B0fgN0cunwStwQWkfXaO/HWJjWCqPB5MMdgZcQWfPZ5q449cZsg/L5Y
c9WPrHYCwMIWBAJ41e8TlkOcJqtpHuLO7lMcltBY0l8k/jwAjtaRLxv1jpKosW/Uonv4OQIn6QOT
1/86AuSATw54RsUmhQXGV+Lap7BGqgxOKdIu6poQOPNtNtXTatRybW/XBT2PRSkVoJPfd2qvripP
RQ70s81FoQLHk9b3RgnCSqVuEZP8vllqRjYkkSBstZeEFc0+K3T+F7OeMwuh4Q229uLUKtPm+fhl
3HP+HP85PuvqjzDNBReOyioeY2gAq3jub0M7BJM69t2m+m5oazOpF5WNYtX5i+bwNVbbgO+yHT/5
gmi9eRguxHjh7k+mFxCnOaqFKjfl5DkLqtqA4AAlbdHe84W4LmvsZWc8+Ggh/2PnskSHP08GRIg5
gqyxbirOSaKZV9voXpYCvxFP9hqTaPk9TmnzH+NdV1Q7u9E+UhNaLqkJhcsnL3qvJ9bas5Ro9MVH
67Tak2jJZfJZjZ/UrLb4uoEJsgzPfhTw6b7nyRPFc1WG4aafp8cauI5V25npTWNqG5V/7bUDDFth
GLxqs+M3RR23bH0bCdnys8C5EgJMGlva+wf+Nwj1J7X41cNtaOvC+wrz7M2gafoyBbp0u6q2LlyA
xqOWynAnrCC9xunWUhTv0oi8fuBCdeOkevGWkU0BGpY4gWWz0LjRVYr/zCxYnmKUz+t+VjegPBfE
AijpCQnLNpQdzAiR/140UBF8wTWdp+SSlLEJEq79Ho97vV0zg0gu0EObvxb/ULoT2hX2cRx0eA7z
W2mE27HJw98qQlL4Rmp6j0bR3nOjCsHGjdUVLa22SlMw+FYiHyErbkgvr9+Ay4ybvBXBybCS4k6U
sNrbfDR3M7l8/X2jtRNI6yNeIT7QsxBqubMas5fTTK07fHjlFjOicNVBJvkajCGJ9tpwPzp2tBkK
xGP3SVKAvDL8Z10OBTNKpb4SEiwvfiVOy9byoNI42swiPXfZnMYiPH6bAHCoELuAhN/QcgCAXU9e
jbAMOAjReB511Gay0fQXEXZ3mtZav+dDS9LilqXW6KNO2CqN+VV4k3/hjYD4mT/iZKThKKR/WYZ/
Hip7DhRYOkKtjRXatCqSg5BtbJdlUuaX/bGIAjjL8zLJSLr2ahbM3OcV1bK2ys3iXZNlelkWThLc
E9XY+qRSv2RtSZ7y4BD6BKB3qs7o6wom8PNTOw4j2JQxq1NgFfPUMM3J6Mt0IwA2Zw0vIwClZZzw
xz/HhVcPLyrjSoOCVh2z5GgZbfAgzP4N9RlL1nmrQ+t/hCLASnP5F/29V8x7vUgqh2XvcjCUk305
Ctjli8ANQR+irFnXBv+NupcyPWWzou1nfNn0+OAcle/rBDE15DF3RAioUOZvPKfiBq455F+gNaWJ
DbFb75PspRijzxTS+x/leaqL4Q8mLr/jpHael3NZL6p56V01NAeEM6nGJ0r1jT0r/o2qJpa5V997
1gEsV2r/GtSCZZ+mx6dB6t15FHmAQtgozmYe0T8Bn9tSevoATXYg5aDyEVJP6DfL9LfjA+DgTo8N
rLdUVy8Nfscha4gWy8wDsK2eulIL3Uk28mEIc3NVFZisUL2VMO775w4B7L0dNvltU/YlGTZcEZiO
566sWnE0R11/qeXnMkxMvbmXaoUeK8HkqRu1GV/QXurlp8BVtP7uPWoZSUIqGKQ13knSAmsZBxuN
Fdyf+/VQpGvZI6jmokxCgd+mh8W+GtqT3OrIUd1ls8Dsdx7wG6wW+yuTbvUacTdcdi4PhIfc0oMJ
8P7n3SNQan9tGh5rnSB3bTof+kEZRXyGqFTErpOM1Tqw2BV7/iGppUXSLTfGJkvGWwI3Vz+3ybC1
QNjhPfq+s5pqNyxHfG/6896Evcst9X+8RlJmGLq6rNguZTlnaGFOCb/fLfW6BhcJfSVLK8klapMG
N67THLq+vGqzgHmaH8JZ1LxspiJuD06Tw5PT/zn+fUQXfwpMH7ufL78FV7Z2pSBUNUYq7i4XiOVS
8XMMab8oF8YxA7A7BNCY58sKXA1C5781RnTt1E2QZfEh1rzH5TdiPoUc3E+U6BAy9vMLLnu/f1UF
ELrf1MC+JrIylmrZUhGrFBLfK9VO98tmGZrylq9wcGvRTPyprGUJy/vl3L4Qp+9rX0JM06Go02y4
AJlK17Veob8NNGZCPVHNJw2CcR4KhUwUzHW2Gvq3yzM5P7MBFXJf+2vsfx2X+LV/yEP141/HLq8k
5/P/9ZrLq//rlWZ5O4A7aqJVnRyzLDefciH3S5ffGst4U7BsPrLK+cc4iMF4UxOSu23NoGUiik1p
MR/pVmwTdDdvk77nj4dllLrSXS7Eg++bFFYXegBTaRpMBRSmKsD0jzSOgAsdTu/w7yOWnctJP0do
6XtqtymCslCp25Ocvyd+OL+v3+/u8sVRGxC+JmrKP9/yyu5yagHmfhGVABIdTv5EWWEYWJp+C03w
4Q9j/QdXMxKlYZfpjRbcDANSylnLzsRoOGi0xlyEF8ZLiZdxxoPT7Zk3dZkcnUJxrmMnyzUUpWEb
ayHUhhFAnBMC9M1s4V+Wh2XH8ixQey5TpYEOgZXVsk7y8IRvgwoa3TLWzDuWZ8KYtgYouksd8RuH
qupsUGuSYm3kNNQLZ9jgf8ovwAbb4+DMBOWgje5DdI9rJ3f6t3Tw75AdCWiP3K1QF/2SAVZsf+pW
1AiNUzL03cNEaXnf0/BdE4zbPUTzmJV98hMjACls8CUh/5x0522pOxxf2d5lKkZE4PPO+WG0mmAV
5YZxKisdPVkEF8pyzEMnKLqZRRI8kGgS4AUwXyIcNOe0HIKHnyM6w0I42fqogcm++t4bId/qcgKj
ZVbufSRjb2WCrHNI59tVVqIBpEa/jA96RLjFEKk3oKvUayjia4Vw+I1USe/79GLebEiV/Nfpy/jP
6Z4W/uN0VZ28TTL/dDMiEM2Iybds8VBeqtqkXh80D0aj25e0qFF/zuPLs2XMTGcEQ5L3u2UHaH4m
b1rivFeE6u70NFBOCtNtoMpknYVWQ268zeYy9vPwv8YKWVLTXFaiplgTUCGJM60dfY/zeBfGTXfC
Mlt4a6573cnrcQE8WY0kJ6e8VK2xJYCzfu+tBhWAVnU3JWvcow3od5t7fvuUB9WvGnrX7/nQwh86
8iuD8+DNHETdkcQFSd2HTNV37j8GxdDlf+6vq5JDpRzTvdqGFIS1/CXMLKjGedHcCBEWL35yY4d6
9pyZWnSnKtHLMjrhHD2IhqC/5ZzUBrM3BkjJjMCAb+nZIOYc8gwCklWOET/glYBSZrT5Sxfn9VnN
4hQAGMN8OcGWGMnB95IHen5I0HuWpWu8TSd4KMYt/hM6+WOV/grIfsMtFL9Dl8w3g06WUFb14SlF
b8hElyho+mA81Zr4S88MiBfzVlEoXeradlKf83l7GVw2k7G543bv9o6+4z5JCFrfrNU6UHaitVLS
KFlhIz7eG+Z9OFXPpsfv5hfZE7ewhngh7cVkqnoSNvxwkTk7iRFQa/FclkH/HMB+XwtN9SnCYWIC
VlqtKlMvtxEIhgYHyiYh+9EBaazDCMjTONxBWL2PtZyFpxlyrQBeaNbmPdqV21DHCAnjcWU7k7Ni
AUg2TZPuRvBJJzI0sJLG/k2SSG+rDnR4Y7lvyQHk50nA6V37iOccDQ/xLkSryXcd0oyqIUZBF1E1
+Ozqhqh7/v7wIfXAGEDf23gkoYOoKxFHg78j8F4HJ6dKcnfaRwmteygguFZDsemQZkyQNSWVmRUZ
gNLvH4bcOyddjG8vJ25QDqTbYV8ixExBVOEo1qm0+Sth1ehHvaLTnhiwCGw0u5D0zjKI17FCkl0/
VPGOBtHe74buxY9hDafVq+3FNNWj6rUMQnVFVfxY6LF6F5d69mR1xiuSCuhwPTh3L/qCO43kS3/0
TPT+zqgWbhqbVKQ8DDyoZCD3fiSNWq9Za5BmG5fkJaTQTD3ssYhK6BusBhMRU1IaysmvIxftUb1S
ArAmdWPf11QzhE5WSNrUjznfc3dojOKWEN37LjPvVKHvPOERLhUrGFTDVVHLYj0ClWbOGKdc/0hh
JStNujkJKDP2GjUhfUE9PTDhNdd5HL4Z6j0u4UMpec9UnfmzleBSVgXO0klLn0GPry0shDBD/Hol
/RBQLs5CybqvGiuCEslVWY3GF4FNA8vBqiUeF+HU1M10RjO7epU4G/0jc/c/wkG51XxBAKP9OA72
bdyzKLNpI5dD2UJxJQhVzQ9KCdBSLR6yoEPH5efvWqo8qppY2x0A/J50aQEfM6VQUhNGuh4ybppN
HbxHmhoSUAb/BkT1vg8g/TZwKtchza7WMPeRNW7BvYClCOC+x1ZU39oWUpbJIMpWASwpW5IAE5Jk
7ExtNyKSPYvD/BAk3R6n803Al5s39a4RI5qBcO8jMF91E7DqSANpZuvdhbbBA634p5FC8ypw5G9D
ODjLqgzQQPNHw0fgJQlSQl0HB5D7GO+QRuRbnXob4jAj3FDwGIAHDr/BzTUb9J0gsgiv1NKjXpCI
o8NxX9k1TERDxUadTi8UwtKtRzHHbwjHUavLaA2x21mpQbWQAWC696pvXuza+61I3y1V0gQ1lepB
5MdfqqHiIs8I0aUGHhnZuGus+M7OHYrsNX48o111htKsiH4gkKLIfjtj/DsfymdLE49lP2vFEGyu
TI83sDYosLCmgkbc8zuNglTq8iUZ963njKtWNoRl0pMwz05DWCU86r2M+wtzNTqRQKwee7wxVM5O
jtF0Oy+3iHLHLeD4ZP1pgVzRrg/Wlk1oHm/RJc6NP3oSezz1o7WMq6WTqOFkrVw1XftFrunVF87v
Tje3E0DLVVHAiC0j/VOfki+iXCSlMljHOKC5mnTgr7BZojewXbOsTxjUcKyOaJ9obt/rLb5EEqDW
VjEVrqWT+aqmeKeqcaTJgIPb9MtjhnS8kgVfhQzorRi3Y1mdehNuZRdD5YKBj3/yLQ+NZlX5xV0U
Rhifvfxg2+KD+8a6i1nl2hUceGx5G6008Z91+yasXv3RsEkVUR5Qr14bdK75PanqKu6J4TJZRG/4
WXdOFe8NQP2DnoNTzbPq06qyaesk4UfabHKouOu8A6+a6eqXaF+NdTKW7UE6lNcdyrwiAdZiUdDH
Q+hrOERLPsumAx+9aOoHKVWibCIEqHWb8AfitASrYR+qwvyyEtI7ucuEaz8ZIZc4AUuBEt64UV7T
AZ5dlejRRrP6LRLYYYX3t3eDgpzwwPodot3eeW/WNKpukUJ2s2PrKPEErjXhgwHvJNp+M1o3Aimf
zby0rvh4qKEKeRxKrZpoa7QzZOUY0zugzTuhWriZLYcocGJKSJmJQDrlNUkc41FHcOQORRWtchKz
7jAZPQsmg9JogYLWKXCbZtgEY/xpKbJyS6gKKzO+r7hR7MzAadf+SJbaVMX7X6Fqf1Aw/NWy7Ie3
DBjMbN0sBZjmxUG8pQMLjtSq72yNXDbDQM5XTCdESKxfQ2dwuX3k62F4DqqRnB0K54S08+2FyrSr
grimoi3mbFA3UQnXS1knKMQbr8Gt42Ju7/pSSzdB4r90vNY99pNbBayE27X8A4ysOylqbbpc6Uno
SqHEU8/a+K0eblq/4sJiT+FaYCE8BlV5DX3F2xW+OZAVpdxj2aMoiOGaBdDs4xlc1vbabaSlzOzI
azJIz7YHw7xISz/1EZEVAxYnZYqvMbIF70vp+QpM3rRJS9EDWxL3RHOVfiLXuF+BwI/tDbUJoost
83EKuK4QMa3Cf1+pgPPWYwV2Kpx05iz4b5tRPddNiJk+2eb2tM0q5OOD0XpbymCghPn4WaJ7MqP6
NSiPVdEYG521WGeYzSqpWAbyN4IKnt4tYYA9brnd0ACzfZxwSBNugniO+DVYD1dYNdelnvzOw9Df
DjgN3ZG3buyZC4CAe8Ou/IxF199z3wUdha6vj0jxZRpmKJiIRUh+E5rXRJ0IaZv4wSgibuLgY/Ii
5m+TKqm4ZxTMfJ9rP/3sgoZg2wc77hmx29fhH1bFYsWhyWfWqUstiYAhz/ZdUghvKokbkWao2LIS
iVaSm2wZav0l7+xy1XrRvZ4zn1L7p9goERTXyVVF4zllsXbJ5XjfZ4a986Ry9pvSvKurfTQKMJCI
QqEsP1NQnheFMROKDl1ghcHVIMCys81yTQK1BIBpyH2sxxdVeQ6t8FzyFq58v8mOAm8seVPqY9cp
clurwTPCf2NvFLtW9atdaQWfpC3B2EmbeCdgPjjxLQYgb5eU9RbE1s6BGOCmSsur5Mlh2CcIGeZP
GRNy5meiWrFSufEwOwMeLd9pmf1hZcleK/MjGt5VQkypaxOHleXFXrOy98hBkmN36IOEwZVKq7Z2
6N1ZUf6VJPfkTlTbOLKw1ZnjjVITtdhq3T3pwPWq08lNL4LQo1g2G05ZV7jk/GxRLOAvBonnkoJ5
YkrYr/J8qjdj5o9bwu5cxSTRJREp/mT6+XY8PBiI+d1p9E7CUb6EmQdrvaEZkFLpstqHKpZHJTH+
yDInPKbvtRI9xQGJWSxB5vDs4c4TzV1XE2ymDPHB0BEc2f1ldAoyF4bxbgxiQo1JlF83FcY4jRno
nBUvH5KO0IW2Nyqo2ATB2QFqEG54Dl9iunhyRYLI3FN7wUMIFIQITij5JMmo+1CrAIla657kFbDI
bbDtE67r5dA8NKUTr81eeeoJBljlkwU32ScPOe01BBP6pynNYZuVJKbE4IamcRPnMctUmz9pKtt9
oZi/yHaeFeoDHYVAvatjUrjgdxd3U6BmLgTzXTRq4qbvy11UmPFG9GPr9uQJrhHIdGunkQQxm/lb
IqtNrwrxWgp5KEeyfCcYiW7q5b+D2PlQmvZdC5PPIAmeKqYLtzNv1QgSlGxRd3Y0KBE5PHM/MqlM
cIvuSJ5rR65EWNFujKL0VsTqkmRHmXyXWKTVJ30/J8VZ0R18QdAO9KOMlpxpC19UCBdf0P4OEp1k
D6u5dSZM80AJKIUCvhD9mgVSAI05ijdKokGe7sVzapK0+tJGw5sZe/eRQ6YPgSnk1iThhuSkBPLt
pkzte83zve2k8znMNeZ7KaT3vYGMD+NsqfM1Mu4BUSIuACUJhUoniqClR8tMM/mwDBK6VQS4GyuC
WC8xRPAFQSFjT+AvMipNWFdJVCYQibg2SV6m0haHeIQQ2uuu0cXa0auzC9GRsxG7IbXNQrdEThk1
7ZEYr8bvX/3OlGiiiOgt5TspV1ecUnxHsRfHIigOY0JNx6ncIrbQr6KsGVAHnshUPZEVM3G3w+XZ
GD7uknprFjphzJG2Gz2m/L45FqfmCLIBJLifnwnC+WQu0uy1ahi3YA7plSeyPRoR0YnO4LtmAvWm
NWhCNNZNr8/iJTKIy4A5mRfr3JBK5hWyg0RrPZQxgeFhilMVqtIWyNu0b1I7QjUUP9jkdeAXHOkK
6Aoe55qyS63kG2001I1RT6DaSZYzSXshMl3FN5ytB7uTl04vHzE5IwFVP03d4quU0/qRcGrher17
wHFZ8KWeq+o+csEUVUpY17+63rsNZZ29xoa692b+RWTN2Y3oFnUFI3PdV/s0SWFIRi81ZKIVCwTi
oYSgSBTWLhrKrZQYHWyWDR2F1rUXfvTnPpPeBjyt3AliErBUWmu+ET3TOnWlKQYOUB/7khM/5Wap
7VI0Ryuf2uhGSTfjZPNpsGz9pkijh2xwJyA5gNAmiwpl0a/62iBoVGI5G/VT7fniMDhhvJqYf7dd
x6fUIFSiifHYKIRacjf8mCBL7BRROA8FPRA6PTdq5yvQZDoJS9Sy8IjdalP5rmvtdrLGL/qu2Atg
e+7CjMVoLfXgkLdfpef9UnBMPXrCf25K/hpnyAm+GV6t3MsxjFMpcRyPKq9eeyxqU2g92YAgirC/
gejYPXiPR081yIYOCUTK05UJueih73hbMG3qXrLn/q24irOhKE/bhOhmFg1yY8f1nd7W+VYQj4te
GHOjnT2jqDR35LXch5IMtiYKbzPDIEUUDN06jJNd1OjqtrC5htustmVHZ5GWU1GwsrPVRF/H/Id6
Q2S7UoR3CAG6s97E68obJ1dDDOgmirov+oh8B+7nJl+5rEDL7ggWMFGLGiJUiMyJRq6UJhUuPT7o
gKSDgLKuEKSvNLz5atAIonuJ+CUlhTgZxSLEUNceE+l3m0KoN0LTWDIIsS+GelpzPRnclMQ15L/t
e6kFtyXg7pWmBnACNeMjSavo7AUkbWcW7c++blnFRMy2nVwcdb1/KmjKzf8HlgUQwPlueTdTwgVy
YgpPvoX9yK3vamq+s7G9me/0mgH3BSJQ6Uc0kCpxWlTL2/A5acxfAtUbAd6JccxN1dvlTXgOAz6N
fnZrauIuTePBrbRMpeEgfnO9Ht1hmgWzWXTCXa/g39S2XiFeNb1S91Y3foiU37SfhLVNU4vrDPkY
VjVN2yi33nHWb6u4Tk+pzwSo7j+rEAv+SCizYfjtzWANV+1eHUiYGVgG6GnK7Q25b9E5cmXCyVg5
lfHQK/Mlwa/TOcS2WVmGUa/tBnhQ6DB3T8APRmagrHyPAhRyUFI4y3S+MF4Sp/I2zCpom6sbqVg3
Xs4d2PSI3SxnKEnQnc22HLZWovONA6ActZ86WTu7IIa3C8gapByGnswHT5HQi1D821zrJJnD6U1Y
SbDYwh5XQc/9HzvCHZ0Tuc+q4lcXylUfQqnOgI0cFY/sA0VnXaNN/pq7TrKKUpKhiBe5i+3ys3cS
LNk1CRreUO3j4Kk0O2Mdyvg0OSqqjMY+6uEQrS0vQ+5KzMc4o+qoEtmxWu/UjB6B2RgdtwXk04IA
kEQevWC4ksGIhahzYGHqOZFy0pYHlD6HbMJBjXTk7JXmlUtOMpWYuibelGFMj6nRj3u9Zbzsomus
9MmpLocP0IfhMetrDcVEevYHP+NSKVGYD6Q/F1zlJu4H62pQ6YjURB9Jrn74akMSOlOOJAat0qx4
xQrAdhVEAV6xL8wkezBYbSm57fNpC91IZrmrNYhMdTrXDg7WnTRtslIc76WtqQwUc5JwzcKDPKPy
1pmXnYlvImMcWfwGUXo7bNL22FC+ceMsjDZNXqb0oiqkBFOZu9RXn201tomO/T88nddy68jSrJ8I
EfDmllakvF/UDYIQRXjv8fTnK86/z8WEljgiCTS6y2ZlKu1dlPeXVJlXBCFMvE6jsndIs7dGjPV3
lqhftT7Oeoljba0wq6BNkXZgvL7amma0ZlRha5m84sXYHQwpg04ZRYwk1FGBhs6UbQ9RgW1tSX3V
+7W2jA76tAyz+bSP71Sm7TyDs2WQVENH5Byh+J/v5kkF+QT9eqjGys7hpI/dXiH73cTMyQM5td4N
mR+owdKs2e8Ud+3qJV7Ap6uOF+/sOYk36RjdAfuSem/m3Tf9xV3m+sgcwWNhWFAnGl960Z4dM92V
GSGPGS41kQo10rpmurHEk0QO/AKqDhu2GdZrf6AFjPhKu1b9Ptsoibf2atRqYCapd3EUnSbHGI+u
u9wtNaWoHIhDm4ybZMDyAcLO3F0dmxP6BUjsVgl4evyhtoVeazCgzcwekDo3VkYKX/mkEdur2bRx
Z2xz4r2HiZ/cu3BcuiXSbsysUw3jsACLtvdxy7hoFSM4TyNIz71phxTYR1UZ6H449RdTWTXkQSqF
/uYxZbBugyx5MeVAqSC6WjcmriyLS8jbAweh+lUT1xNDlgwM2vNFHQfW3hiuI6pCdeTf43rbzeKi
dleHFAXgtFtVc1WsUXo+FarHE1HjctP41WfootxZOACOyp4QLLKAren9UW0UpOuc6okB7m9a2TQN
RpQVK+CTGSN8A+RAqIRZuOcsP6FzpHjDu5Wrf3VqppSoUDsY4umuyhqPome6DRVl7djlSbcH5mjs
ZI0piHdjV47QE5SAy9Aq0zuHDAGUGXq2Tkbia9NLlaH736REhTj3pC3U6s8RA8Fe5vxMpvqjmAtq
EfPyog/NdzzZBPK1dbKT5tNlX0OamK6QFppgD2ciwoivRcJAKHhqiHhRjJp0lI5iWjcgRN1nuPNR
ZWVqidLEsXSbYRd2KPTUdn3MTKxSnPb3TYI2YlSykuRjK0SNOMrjlrrxAzx4jzrJVU4HcRyfyqbd
+R7FarttPu2wRB90wUaNLiLWPXD+TWeQRiye/riAMgJ+ieEEVK5U/TmmALZpilFfLWN0VJX+vW3N
cL2MVr5GWfaNIezLcEQT0lvDiQbHi4FAJJypXg7PD9rKbkSGOFFL8vEiPFCGJ3RUmrvxqOQYdNuM
EgQ1y2uBFndpjMkeBYNnH5WviLmRQ+joB7sE4wTwcR13ObvOUf704ehGezB136qWp3fJ+KZaKKyN
cV/szfBp7qpiV3bQaPqxuq8sdRMnIEDzsEBRK7H2GZOzhAksgG1oAdmwdqemOlOWxluVFT/xgh6l
4vkBhSd9a9fpnYfs8aYWsaGQZvpBUYqNoVaPIbDDRcM+18224bEjp+GbHDz8vVGCMFY6Culai65z
A1BHRasUbIIxNRetDpGccpt7MMzLyicUGYDsrp2yW5AiQoZ1sNlYrvE4lc4jsMrqjkx0p/KAkbaD
V25alI9uzuka+fPD4OVb3at3UbqcdMPTACf90ElYO+0TiECw8onyAbOs1AvqtcXI8xrUHoVrq3gK
Xfcu7L2/gtmJdS91TnWic9KiIBh5IC29pHpR+0dz0bK7qa7/qnIzN2BgOiBHWX/yXc05RGglIq2B
eHLkxqQf4RWg+LBaJjR923JfGw3KZQNEelPZ7Cf3A34dl0Kp/S/XAUSpsBiQrkOgO10qVdREl+qg
5zSCR06Eb+eRSL99VD4mr1j+2pT0GqzHQjXXffHD/Fh1HoJPgxvKWqyTPjU2I8rtsEiu9BZvP8w9
XU6dtKRH9czbgqVXjx1xiQu0QamIuuGc+jVNF9kC1WURzZ05CyIyZSOVk9xQdoeA2Fqz+nbrjHZ5
YDgcuSwg6xxmqFgavlvxsxGRqhqxFrQRKBXgFy3lmuWPVpOX+1Gn+BUThC52nx4Xl2mYsiWEbYyK
GuMIJDZZYJBiWKem3bexE7NknqT7o+347ri9Bwd9+ASilGOLOaUaiPBl7ShbERdcuY4SaBEZIRy8
CkIk9nqi5JUWdwUFuG0KG6rLSCV4XVgN6KJurMGh4NIOd7ZBHaSI3y2KDKRP86obnXSjNpB0Z3SY
13k9l8z80mWqKgpPSnLOo9lb6/PUIKbhcMQjNLCopmxAHh+chdEjCPXgis0vTWnKRThwwy7UMFVQ
yCutRJOmglVWUnTNR6rNHpAgHPMPGjxMDMa//a5A9DzCJ5TjvTrJtiUwi3MX/cmyh4W5eGvC9pJN
rrWpsmoVjhN12sR+xL9FGwc8K1IH6dr2jAc9LAqksivqSsicDoKJ7/CO2aiuEaxaqU2jQlhgRQBR
vWObdscOnv28qhvo7ReEKaHiFp+0Jpv5zLXlUZ0hTSgTK9sOhvvQu87Wd7MDk2drGzKW+7ZHtFWH
iWxl14ACHSv+tPR4XiNv2++sNHpHeOCefA2lypylbOL5TArFYLw9wNMIO1jSDq/FgosvLPW1Ujja
/tTthjHf+PBr+/TSEqc40jaBzcjn4ooesYaO2Tm7olJLWW5CfogHlw/RS0RkuEoLBhhRlw4yf/zT
cuKtRjc/SsiuEliAN8k4v+D0eOZJEu9cW1eRmERG3VYeB6f86kQEBU5IiAYgIMB+XWctfEK0NG0p
5DA4tO786Tkey48KpJMXba2hG7ZZqy33yA89Zt5raHp/TTwJ2jP9sVPvMZmQISPhrlW0mazYQWlF
OUM+Oq6LlCZe2xIVmmAitcmGnJX2hrmEb3U5ruNaf0aS7pD7LmIZ72qEYCzZwZd8huX0n4Pq8QDC
g9tkP4Bk90XYBrCsWthLdwOk9REWJYis1PSLlvaR9oq7TnQfbUnb/fWWfpfp7fs0xPvSJ7g3zYVB
lhFnSnrHVkR+0ZdhFi3+AeRES5+nPpmHpKG9mMfzsrYblwSKct4qh+YqNMNmDdSJ01KSiebVw0yj
/ChOoPPQsjFOelwwqGDCbm3MJRPa2SFXiieeprruqDGBpKOtMg7RRTPMvYqgh0uW7hqnPq4fmjT5
XhD0W/VO/TyiILkiyLpADUsrS2PG2R7L1w7h8LUbVcqmZXOqvkzOqp63A1b20y/akYk/KF+zb6h+
MX090WjFEI+qETWqJvLrNIXKPjcPdhE9Gf1UP/iKKL4iKggAzb/zLa6csbBi4/lWuZ37pF27SAwC
+8ce0N0jfXoyh3BaT1ZBfTa/hznK6wqNWU7cgy1q1g39+GQEujRUcbQxDAOTTiCzXUamKzWgs+jb
XMuvwsg/c51SUJwCIgvNx5hsREXbsHY1/HNkRQ+dB7u2EUxQgq5jHa1PGOmj1YyqNX2E1eA7YMD6
7xwdeo6TZoIZ4uIXWKBiGeEAnn0mZo5WMe3/XetFE1XIadeXSBkodP+BUwAZ5wgvBzgIsRn9DDqh
e2jG5GmxGPq4Hc9Y++c7KpMpNCOaIjpEFjZ98LUHBm5EFKDdmN6CDGUfrsHdrZZhecvyD3+YzDdY
YjYMOLhryNuJv7Xorbfcl7wnQ8xaqjkJ8OfOqg91w0RlmQ+PmrT1b5dsx46xapzioJHSNRXZl4au
ybqPYHBC8I3ElY2YL82PDWnXJKIJndttHdhbKuK6DuqL0rSUbdoZ+8LrDpR7X+j9/w2R/RWF87tZ
ZZ+uWh0ohf85avk81gYjaE4Kz09ZG5smNbet9a45Tnrv2e1zEz6RLzZbfQKBvNiPisVgMJDGjq4h
pQ+PuoQcXupzZpOiekaPBBKR7RxXQQcKyQINOAAwh0nXarZVnl+iptoDX01/nHIUr1I8p50DXYCN
nExs5EibUWWLKDR52EJ7GHcN8yEbG9ahtafiepjFILpNQ4P6o6AhGQ7OGzMl1wYH7PQRO3e0n+pQ
aGi74dnvRp7OFNXr0Ku+qR1RjaRH3HrGEX21LwWGihk6ZSIj87EhfULzYiJmdtVHe1KRe42jarNE
b1AHU7/yZkSJE1IZWsXWQNqHCmUFNiYTpEQbaqgu6dG6QFbKM4rrDOeJO1OVimr8UmyY51yYSMGY
Enrolxk2YK8s0RGewf4iDbqbnU5f6Qv1G6P6UJTusQgRJwC29OpZFN5hBW1Xpu189UX81Fb6BuC2
vuuQ2dvUqzAZgPVTiiEigHnGIDvNwkMHI0/vUt+e0uwdQMwallnYv6fxYShKe6ON3ftgqTA9h+Uq
X+LnJKWzm7hUDpUWue4alZohtnWOS7G3F0aqdaP61DUqDJCXDV73NOdgGBIXBxy5zWVUQ2ynroNI
mO/K0K3WtprFu9x/qJdcDmpPLOktgWFaH/HwoM4xskSW19+NVfIe9+EuprC7KtX+Mpj1y8D49wpR
tI1QxI3of6A6Blo9Ktr1ouqcEUQ9V5W6kMy42oNi9i+qi2ogpfUPh+kdPuajS8527C3r2pwSjJB2
pqN6zGqc6JDoQBg6tcb1010MjXu7qJ570wdEo1bHmoST3mO7lXXFYkA4Oxo7Ly+vUwesqWiWn073
1lbafJDx3yu5fy7NaFtHL56e+tBbQ4DdaQ6jQPBhFUz2JFPx7CHgBKfgerKzbBN23ovEptC+u6tw
C7eYMdnmHdrK5yWBM2fK/00gH4eJRtXY0MbsIR5rarRxYcOatrVqv2ltcyy7sdrd+LbnBWDVOPUE
SRT6K8ciXPZVpmN19DnL/M0N02ofOiY+f1ooNVNtywzj0dOhwtbg4RlMP6VeQyictzwXKKb1jWn3
wFbt5Dwg/kzTgnJyPjfwtKpLAPT7E6sIh1CXVTSnzd8Fla+VU1rB2KIa6FK1hZg6sNL+Wo8eHkIf
3qGzm+8cIJLo+iIurnnBMFVMLqW5+9FGj4NwVbn5/Tgh2jqElHX7JHt1R24dvt+gHWntjX7zImXJ
qC/vkqLau7P/VcTRj1amF1JpYwaqx7BSS3td34dU1DtYRSHJyNaw1pmM6eJOq4nCxjR531aGFPQE
s/a9k0SfTvzs+SaQLDOilzMzxZY+dWZ1MEogq57/mTB7sdJsyCJNeF57uLjRHoRvKVbXhg1vOUTM
9gYkhs/2ij8aDxbPjIIHSKP3uPX/MBNXOhAf8WRsTSr4c13c6ca2yIDZac4dxZKpiuGfgUaycMr7
ikoqU63myiRiWXdtAoMs9HqJl0G1mCcf06LTASp+VAVLKZtt5gEmDv3qvs3rvV0Mjz50u1YM69es
PzBC+4yQ+KcHWAEpy5pJ5lXbogtCaXupadCZHW2bhmJa/Tu5sPVHOkg6Wg8oML77aFYAiwTwGEnn
Z4Z+AiGAiPHhGJeRXmyQQDAHtX8Vgx9+QTodpyBjiq77jMCoQflFzxq1rpX4FHdwT0WsN9Af4lQ8
2tVjAnm2QaE17MyjTeXCQ99oZdgg7Wy/f6GcTV+8e7LV79DLaBVTP7GWBS3GDBK3sNwAr0jZKhWc
L3S6sfJrPcNwF5AyT72FlWDOfT3rcQDBHrONTrlpFYWKQZ8ZpGuE9dWsw45QXqFQOPhZ/JZWmIcu
dmE6IL+chxFlXhWlAMbjNrabH9uSwUf3OCLCDb2ISd9UdMt7EAvNXI7bUDCCFIX33qBv26a0Drte
wQRpCsS5PjxlqmKh7lcyBF0srxbtNBBRqXNHnLZ3tPnBJOnOlgfPMOND6hmHcG5JAr3I2NBbBTlU
d4c2G94LciYaLRRCXOolQDshfwsBhnbevjedL2shbUIQZgUiHJxbp3zXUZ8dhy4cUN3wjG3alxOq
zz02hQmdznD1Z6OmOexSTciHZtulo/mAMlKhF7B5JmxbF7kJCDNQfyblrxpmF7LBv6/MoX2yAbD5
eoLwWwQ6t1U26LGrMLUoD4naaChg4D78Bqm0cE7YDHaS0wsegFsxSODAKaEUsCwzmMrkc8zEMfCK
lZpQZl5Q1USOYyRogVQcvE/JsJs7nBw0vSGq67w1p/+rS10a5GmEkoFaHNu+38bjAgawM7KPPo/Z
M5Tskl71mLzxv4ARU8bwPmMDWTNthFbRr2dgLd2JoSkssdISsTAwQ41hPWvLc1OCJYLPb6WPGJZ0
fK0dsJl5mLyMJQ1Hl66UaRP6soOjkGQBZSsBh1Nxdbvu3QUwsNY4Cozuoifa1Ve0WTn6lfLqmSrV
v75UuEc+aUweQRQaaPWlBWjA+Kpm2Bg7jc+wrrlOZO7popBil8hO59Cbmx3UJaqxTxwP/RiauKBH
o60JMLQoNnG6tJvM8B+rgfQRl9csF9dW3X+dQXvfseDVlMra6ACkmGzOQGgcM0/b2nMImLR0N4tN
jkarpLEMOGbQ2mXGV73rmWtcIelw9WY3X1VDdcxiCH7Hrt6ZFfz0BJb6WtEgk/PNAyMPTHAPpCqd
ZXSv8I09IwT3AQlQgMqXvSMCXTs1SK58UKjBtFhttZjX9RgJ3KF+VRTzvpNOAN0GygSQAzHYF+0o
CP+B3oFJrEKjA/nf0vY+dNv4QOrhGSAUWQ0FG8OcLuCCSKPsu8Jx6cmpl5KWrvy0bONFoG59Cxn+
hGYJQ7fuSBvdns9lZgdTspzpF1D7UHdqR+Pcdd7K2g4KMw6QxA4YNiZ9nV+MKfunVMPVtbzTEM/3
Kr7Zmo1gJtjI6vkyN9/K6HzbjX3fKtjKbr7ofnVKO+3iuSn0TB22xzm1pvLrNMPPUCGS0LU7TlxQ
RcM1K4efuu3W6RS/qLpz6EqgIHkWQJkbyE+Y7y4xvPKz/RXr2rkp50vlFEFbNx9KdCXZsuv+Nari
y9hkQSrRoApCbLwaiBVHGj/N/CHDs4C0xswtl8ZIAliarzNgX9+kKylyBkngLuHFp2BXSiTfReGq
TlMqoV22XkrlyYr9X3mzs6CA7DG1k0LBP8IrjQeIouGccFII5MaLXucBknWAy4wPBmOlrX4BfLhS
R/WzXabz3HVXo28fl9kBZpv/ye+Lr/6LQe3OZiAfkSjpt1k++5l+mZz+nDTVn5nSQ1PgJTbGC5Th
Z5gAHjMJ3Yo8kNdiqET7pHiKNO8X+oygnkchrwrCVJJr96VY0m8NiHYxnYmmLj2lNTfW6XLqTH86
v/Jz6ZlFHb2dWigH+QitCHeqYR+1ygycuT93cK4UtXtM8uX2t4nt/eqRA3SzJNpJ7/RW+3bmZ7js
T/InhrGcW3qERCdvpcWVxNMZ6brAtkEuWiet9H7jrvuR++XQrhGKfC66EObb/P6/5WPBJ2O5oLt6
bRC8cdOzVtGzq/SLB0123y/QMo/X2KGphh4uB+Ic80BptV1nxYYqwcS3Lpc+iS4wv4YUrRjGDatn
FFkDmiPA9e0BCTW0W/kSpl3vo9zby8OTvdBn7fdinP73POWBL4vzVdI2ZkxulSXTa5vRh2YzyKaQ
JyBvVbscsMl4WMr+2UIF7/Z+lkhp+nOaNMe6xUcIGwULIItA1hlYyymJzHeNfyJIH1ChCR6mzPyV
Nex9dqAjpzs/NHl1WlIzKFIOczjmn7V2hfL3F5jVCZAlGLFw77XznZKUp3bUgqbtPifrH7Cwd8dn
cLpbGcxe6dqzPNslZGG5gBbVHC+Qb2AOlzb/PF1VhXonft5sNsR/3cDIOGKII52LzCR8NSjWohtF
EldnyKfJW+W/0Y8CX2SzuFbN/5WfqTG+FSP48yRF9JSrlNsLW3jWIjTs1OgyRvOFsHTFaM6nr6Ai
Gxq3lZGLoyL5aEGwtaToBYHf8nTvF3hXADHS1dTN06JMl8Z8n8v6M45WrAoqcJ36HevTFUr+QNf5
fiUNAF7v5wn45BIdtdjfIGOCtGcWTEN2D1nAxlDYyzA3D5oNK5oWhJwP+Xq0V4LwYzSNHysGnbrU
j37036GiAHWvO95Xo9OyCrvwUo7dj9xZq2jSudwr3X8rorf9NVe09QwN3xBxWTla6GllPfZQIt9W
G22KqywUEjLllP7IQ7wdFA6M1+e3JWta79fkIY9lwdwPT6S3TrOeEP8kEJe7TI1wxhGKXJlm/goI
95I24UUesMNmLtGPYTz8uRp7RsRgpi/Vh2gcr+2SB0nLwIrfl7umpJM1zxiHMnBn5bfPns24+BAX
UCkGLiQ+1Tux3IY5XnVqEqs8y9AcA3ft8VUMJhEI4G6c/G+wV/MM5wt2tGVeiV7jRkyY0aLenLdn
bzmIgZMrTJLqKQkpDrOoYpLk1rspDYbigLbHWeXh2iPnNsyIteN3M4MWpDOxTiHnm61eLRe1Hy9O
ts3t+iudZ3Je7kfTrEDJ7C0yPvdNN12Zbw0oHeMkiwQTdjf7+bfKojPsRM4/dxTUonuziS4mTpSS
U2CCoZKhEalAYREbsz/L6mtK/VOUFzWNUWOxTrJBmtn/HY66BuqY32K2zqR2vz6JkgNrLOVfq18u
YiHFPMjPRE0C+fe0LYxXWxs/bt5FjNvQuqebv1G1lzrzvyrsjzgF6qOx1v0woXSW/SXfQ79lp8Xe
3g+ZiR/goBum8+2tsjJyaT4TQgBGX7HFQalmAZiSt9b5hP75F0ThCRXDp7InhdfDAJ5UDHFzlC2W
FOplyKdrkR8WUz17k89sAqc7hVeuL6xdvLeS9L+XmkQhJCv+2mrgo+gfyd/JafbFVs1G85KAlou0
+OYjbI12lvsjtiz5spz6n+zRiscnSzvX6hdJlPcIQeIl0h166TwX1P7uQhOKOJZAvJvDQoodlVt0
4HouziMFjdoF/ZF0xul25yiQMZeBU2GT+EjSzu8hgqs5O23h0TEHfiFt+Ry0mwmSMyZrRan32QGy
UPvjWW4ewsZrGVIJi/OncpkuacydZfVEHNGvdF15WWz/9/aiHFqol8B3rF0f+DG7R16SLUcC8aRq
CZcANOq2NDcTnhX/tGhXj/3VgOVB1m+ov6tEe9fJlbTCf0Uw/kILHjFh/7caa1qaq3maz7FcgxwF
+Y6UIsqQaJu66nZysf/7Xt3/U132DW9VVXUvH+N7mrZKEvUxWrDNPB23ziCzTe6ZoHmx+c6bgZYP
v92U3rx2PQk9q+BFuJfWWa5G92kI9wR+WlYrHXgEVDxU/ax42RvDKaumCb/ERqixeDPnJWLUT4II
2a11Gl5c51NVm7f/nVb5lGyCR9LoGZmGzAh0hTwL+XN16O+KOdmXnnZxTPZ4dxK7qoM9ysx6G2n2
I58eWAUbpI8C6PS+0lK7iOGS6BCglEbimw0OF2Juo1G7p5zxpUUHsVo+sjpt+y1mL2uSX8X9/4GW
mCo5nEaWHi1632KRff2/J9HF5NUJCL3+6lYFxw+utFFxfnPIhPI+gQgmPojtkLPT6/NTDD5Atk3t
E7Vp6Z9NvTPkIf3vJZqeTW08yTre7lrTv/zqtc8SpoPsB9n+GZ9UjOm3r7wqoRkQ494cOZVbZrth
9lH0k5YtF9nWqUp4lyt3banvUhUBU+eeyuVvLvY5mqa3op2+hj9kbqDSAWk6gCmIP+gdrWS1JrM4
KUN1b/ooExMiLQy3NEn4YC3VHxXAf0Z6kKBVDh3ib2QONtYnt27PN6Od182EU05zUbX4065HKsWA
MBe+GURNkOg49ckio/Tu1/JtWrTQeNUuraJeKOgXWf7eEEWEeOqyceBDN/ZDgulfQMhhOu1ub2q3
u5gvi+eCw2keHen0atEx173TJKKtJhD0wSoC2282izk/pk77I86LyebA7+mIZuhgdXaArus5x9lq
5znxdh0DE7Jr9KQ+SaoA1g91NO/YkJvcvrPX4q/C/kCb6iz75r/7tJRjDumRvABbwWUc/k1K9znS
i9NVcF6SKMhqKSxSQiTJ8DOjRcmLLJRRSdw5ZE86aGEx/kohoqDjQYJYFf5PMfUjNs6w4udZtQHq
mL8dwypJMKjLGR7Gi77863UQzNCB3ILBPsa5zgkSuMphJFDX2QA3F/N/7kV2c2v4p67Yi6c0Kmh7
CWX5xEaXBAUnIM6gR93GMLs35gV+JQ6UmM3Xvse2+nczOWIe5r5907T4ZirIsK4TpqTRq1/4JjBW
4luXIb1Mq7zFwzbID6oKzSteFm+QNJgROTc27cEZbWwxjgb+OUznfQSi0w+dk0Otb8XA/X0DMiMO
jW0C+DZpenjb6lVLmifVbAQzLw7PW0/JKoG0g2S8h7yqqJXfkgSSLv8FTPvZTawfr9oaBH6oYRwS
UIhiCD3TQnTb+fPD8k/JlV/P+IzbYqOVcGD587nuDELKmBAM01t1jwocm16hnd2WWcz/GuDUdEmX
m4VL1bI6iCeARNpZrmjMKMILZyA7skcqFT0KWkgD0/T8vwX6BUAWf71X/SjUjfgbBD+O4PQAH2BK
0GwIFNZjLHcS7siXyvXKNTKZsDFyG34fMCrJHuK44PZ+Wds59P8GeqGh9R2O6UfpbuVdmZ0GBrdA
9ey2Vkyy7Ae/OmSe/dy5Dq3e+PZ6RDY9jj2NNJSWOJctmbqb/ff/smdDCc8MJ1yWu3wsz7clwdnL
Y4c5HbodGApDdp5SPjD6GvgofcuVu6yO/DT6ASgRJWR0B+VuGf8JxPPc9lOIXzX8/lmCvDzyqXTi
rEY9e0YNYeUYzBmxvHZaQMc/XeWP2oaS8OC8i8tsahza1JwykiB2kezNWxSXTw+Q3IPixlyIFTZI
oToadH6fvN12u+8hpiBnMCyaEyJJ/7mPdrqoETvUGu5BAO7k3zPw1r6K7uSAz+a0i2fIVjo+9mYe
XdKR3NkBlzzI73LaRzJN1x0vBe0vQ/V3aY9+AgkuGzSQYAcBge8q30sIJv4gL923rg6clNlQc2Kk
n7uV2ygs/7cHMunPzs57mhRoDWqDK+iv6gzdR6L/y7r7xmPNeLBRdeeYw7ecAzkT8lPT2x+5AjZ9
zpEYly95KrL/bo9gacZz6CqkhM7ehCdirmDxlmcjO0n2DfjCfwbav/h9wxdDtowwONI9Z+5HvJH4
M9vLgxk8mtwKHlziAUDlB39pGQQgY8F6yE+jMbYZ4mcSp0sWpVbk9RQeMoW+nWUHbfJfmJ/6/oHu
37YDXRv2xr2Hpxvd8Wy0EVntSPsBN2Gkf1W1RXT+XnWUjcRDsl9u+5+1WeL0wCDbXnadrJNTUcLi
P/kbKIMeaVOsoXWNmVgguqiTgCbzs5JBAlsLt2r2KN5TgkKJ68tsQkgECLfanyX3Fg8rhZNhDYr6
LPZxbv09mO69mFYJuIfkgObmSaxuqdS/qa8FzK1t1UFF2IjA2baPOfPvyHYQbvxXB5EPbFvk1EAc
wVG0alWVofz/AqvEXp5GRrAkCFaQgrDY7WWVwbaHOBwn4ZYI6edq7j+rvjuq7bCPevJ1fKgYAzFs
bmq+iGKNOSRfTvHP6eugJH+j/YJNaf+F4KLxzKFSYL1m8uIZMfIYRr7l3OGU0TMIauppCrq6M9I2
bTo+5AUq9z5Ipswiy61Q96DqgS6qQPKHH/kUZ0LQBKDwhCPVXO/kYkpis/3U9EBsIZDos6KlgEK7
J7E+tup8J+mzXBaTTSef6qKpsxJ++D563psYezFEVjs9zTGADYyZojLJYflHMW4QDfyBQXqDLZ76
O+ZyDK/iHlvP//KGryHCTrGfe4Ang6r9C8vPHghhmKQvWYvx4B0SyJt5vlo0712C4ptZWnB7CkBY
rXDeJNn0fJvFpE4Koy1h1fstTZfkXYFFw6PFLGEaAUfQ8RpjARgnSfchPr0MyIn5M7r2IOKICiVS
vKUzRTLuoKFj1kkL5NHOaRtoKn0YoKklMJnR+jMKY8sg9UFxpy9qdH1Dic+tf1LV3jqLcRB78j+7
AlH+q6LBrsuJE3tTazbrqd2rjLDJbtfnENgny8/pRJD86On1j4Ti8pOPlm8AC7MbGnuzgKOXulSn
oqOZ48FzqqIuzpSPTTwDhW1K0JRBnBE/wd7UbZPhGtgcB+/vZiyA+jzEbSTzmrdM+2ZZFOMMR8Zp
meKful7J9hJHPTpuQNBHu758FA8Dhexp0IcLwzJBgeitZZ7k6Vep+8BwIk3H+QKjJkODyz21578W
D41syY9ttL/ZxnLt6mjZ0b5X3G7n4j8rUkcsovxZTPGnnPdLo52XTP1Wp7042gUJqZvR09RmnzOX
LqZCsjDJZsXBlbEDuUkJ+qLZSyomfkZOGEyj72OGdvX/mSA5kEmlXPx+K15JHuhtLYZkQZYne9Rn
+1dCN3k+noU9LX+kEgtG5XfO2CTtRWsBL2XRRZcgN/TrAwjLfT5Ipba/JiFV8+hFEUyCxK8SUI+5
vld0dy9lbzpOv9lUBGBif7XQZi4lf6QLt9eX+dDhaz02uuJMly7Z975JJ8y4yq8pTtV3qteZKp7D
9gZm+w7nxa13QBv4UgNeK0L1Rb5CivJSwE/Vh36uvyROZpY5WCz3F/An6VD3KFcmMTIDwgEUfNFQ
nErK9xQ/XwCiBR4uyMYFQeq3SWsFfXBSUKP9sXg8ag3Wu5qZu01xvP2dfONSDlfpNuSRJ/V8yRcg
0fxT2Tc9+4TZkxcj/R27e3VQfs341P01rvcm1ynVPkNrvzTQgXxQ7EzXntgoYtiV+U8NBwkV+79F
uRuxDVIxdIzkWzef44gb4tchmm+9EsXPT6ZxGO88Rf+Vv5UP9ghQbeqhUkbsaoZy/bvMdHZyZ9KU
KElp5BosLz74MYqFvL44OF/2MZ2mV8/G781Xl5aK3Mkc2ShTELKy8TIEJDQ5v9H3ZEX3eZXt9HK4
RAsrzxrZavdkuTPodLq0+j+7p3aAUDCPveSxS2XT8at/lfuQs+crbYZdubs3Zm/b+oTXhfIrC26O
00OheJsU4ylvUSf0uoACiPeHBYRZKGUtOybElcg1qYSicM8w4ex/3H7vqpM/v82UPOBCfC9BBLfs
/WmhZElUn7OjBsAAMEm9yuvylkTKCR6Ad0asoC2cVkDjcP8MzYInPkv7iaF9zXMv8mDMtA680f1N
qvMUTZ+ykqrjPECqtpEFl1tIPff/cfUey40zTZjuFSEC3mzpSVGiKC9tELLw3uPqz5Po/zszMYtW
SyRIgkBVVlbma56q8TfJ/h1Zz8ZPowIwicH3kvSDCDzrWbmV+zRw5+WbyjureXY3AMvsGnZ9KrDl
5IuGMHt37qtiUpVR7UtejOvcpRjjUqbMPErbDIT/XdwWWqINe8S1uGqcimo2R+SJDzKy5A6C3WQp
bG9M1XuXblY9AtvIvxAO+5ob6g4dBZxe3dR9eUby4lMv0y9K8qSBR80w3mUbCQz5kxXmcYgyKsiE
AUlBl82mlqifEyh0+MFwwH58LQQkEf9KjUvqh5CRl3IF4IsNuldQsSL26LKJ/C8ntYXT19P+rv3v
/3JVFNaOkI328tEyOk1X/TLQMYrhpMyEzokp3jGiA39+cZrnPmY/Mfco2A7aT5HvoBx+SMlcHncH
6MQ5mSbdNan8ROPwCc54VTQ9Lp6plCzodTDt8vIUQd/ou21LMlD0w6ccTl303Tw0joqmWfUuYSSK
4juEFmiH0zfomDlExvBGN6M/mMKs8v1HPIxHQ1G2Egp7kjagV9EnZVuNbzPyLaV7M9vhfQkS579s
3ffZWmfVuQHbBitQivw0wP9ijNlXHcsSxZDrMo/nM/D0NxlwKQl2TUO97rWTxBJ5TOlVopG7qR12
nGQYQ4lelTYcZD5JBEZ590f19DWWS5eEuThlpLEFbPtw2pcMaBmlMrAdvz9PobLRPO1lTMiQpx+J
d2XrvEeUI0pyOufNpC0lj1oRlxO986K49s8SNSRsZpwNIugKH7iEI795gPu0kuEufzscMgbTa9Lf
ywidm+JzOMgnKy0DXwaxxBVVyz/SBFh0fzCmFC/qdAn0UkeRTiscLAha7qMyGF+mr302fvNRwyQZ
iv5Brog5GQ8eavwy1ViLVfXByscX+RR5p5jrJ8HfLbM7HxIDtN3/PSNnJEdoBiTI6Ub37TeZ+EMS
73Qju5HvsBwaxrfGhBIko0KWwsnWfxCXslT1Qy7UUq/p9bcBYDCxwbL9Z1aEqmNdrwH2hEm8X2JG
cNbU5kXqTjUrlIzTtgH3aP1MbvAjSzCuvD+fMuFkOgSG/hOsK2OG5ZscQHl8S6cDZYcu+Ii3ueZ/
SA976XoAunzwvRhk1pc9WS8y7OzMXSlpeA35XS1AhyokuBT05Tl5rAnZ+v8t3ZEajqzSP8s0zS3z
Kyrdt6o7/ddTdsv5byrDrynLr/GIkFD1ruXlixwtO9IlRrTq1qyUd8xjfyzqVZ6r7t0An2gmr1y+
3g+/6+cGpfG8qh5DG/kmPfnyKUDSvAbcOQNlYsEawk1hhbedOT70AKjLMlwVqoH6pHr2o6vp0UMn
exkt7ScMlGtqfXUkurII5AEjqVJi3C9hW+cPTO0/gRhI8E9YWDz3JSWfwnLhk15bJO/4o9WIrXXT
UY5LSL8HH50GmCIQ/s90wzadlJvJWOT5SdNvQL2DwWffJm8qb+B4yVtf7CopHVH/rsi22H4+eBV1
8Dl/9lBEGNBGpTJ8YzbFF0iqbel7NwFJujeGL3Pu/qpYaQw2qSWF5qQqXzX7MNFQqTyESqrqHQbD
FXMhYt38GbJLxZrvsx7tbdfFJ3kJsFnKhM57nAfU39oLkYk0w3kfVQqa3a5Bk8Bgj4wSLbvu5MnF
cUZOvJENvjyYmSVtD9RsiPKlXX/DRGIPxi7KnJ7l5sg5+ElxmBqMaOWghO1vOzYPtoXjKd9XDmJz
9u6MeHsbyaNGV1Euj1yzEBKAQ6BG3/k1pPrILqSesQH03FNbuBc7rgCk8J6W2TwB9YBpRzWm5ubM
UfzQaDLXJizJxz/59uMYXZ0I4hNnKGdqzVywDtJ1HIKvJ+4im/Wt9s3RynCD7fNfuy2/C9JiVw/O
gQpYnu8ta7EobaNw2B7VEp2xVP2UOnJq0f2i9djDOlID9IgouEiE/zcJ3TcC+hKdZcJ2FGgAAcD7
Ro4A0yMCP/XcswmpSn6XtUjmtuNC4FcxT4MsEvkLuGRInEuW0VUoye34pMAdnqRF77fUHvrowGJw
kp5RAPqKLCj7kpmq17do46B+9+Ea51LgXzQFZPpKw0GWjcHiEioTfkIOshJLZj5fogKua9B+yLJm
ePQYPCx0wvp2KTEt5VYaXBW4Onw+HmRLpXJdpc1Z0rKsP2VXKpuHJp9uFa3eyP5MSrvSDKVVf2tD
lHbTdYU9mUIBox2Kr9JrgSnEyKq1BymuCP+6SZWr9GoyyFiNrz/+KxEL+6JxPkrUTGnkSd9QCje2
rd/HAdVLasHSQpDCiPxfgVoMNLaatBjkOTlZ2b7I3k/zt304fEizTgfeIE1e23wBAP68dC/l7upv
SdT8SnYiWuaugVJD/C4oFAP5Cbcw1kvRiKKK9HKkM51rE4InzWku+Szh1Nfu0jVa+sAI38eFRT2Y
IgylFukPE3ToaQTlcxLs8+Xsy5xEhlRIjpDBJV1lEdskH0IkbrNAZBDRwmephG4hZRs1zb6kXNfq
UMey8TBaPYBu917eQRoyci0SNCptjbIwt6BKs1+5PbPaHOuk20t5fLm20vDxegDdffG07PG4b6Y/
P7fDh3xPaSVqYDQKEZgK4aak5EyG97sU/OwqWw+TcS97yGXTOI/u/Zj8LUWGruoepdAQI8fklN5F
3lzeUTb/Yxrs7Lo9thGdUAr40j4KY/UxyQr0QdqDWYY7KVvJHZMr5olmIVY03NljZQM+NBmnXLNq
Uq46UFu5nXE27OmjHnW6ptJpHZrsS2moVon+QoS3GILWnXKbZMrr3FPZM5q75ZYDYr92MUTS//JW
AXYRHvb+pBxlsZyZonYavzrDg0xueQhi/1eqOu+yy5U0R2ZvoODZQhosDavEZdCH8weWyGic/8iq
6GaUkebXTlWfQxr3yPchTal+LtNvCRShepo9+0VSAxjiNASJVqnUul91JXqI4D5LitmN8/3YQMbs
lC06kTdLl0eyQx9J16T8iORbSF+wcqQZA5ncfpePN7R/K7g5dCewPqh7tH+AOQ+qWx8Cv4Vi2/5J
gz8cQeVGn9JpkahR2O0bstGybuuWtnEm/yxVQhl5MrOkvFgqE5IQLUI75DSUILPg01f7Z4Fx+B7G
O/Wj3J06AvHFfJFX0dplV1Zc5XezivZZPh7kuQU7BpYgdNBz5lwEtiSfhv8BsGDoZf73csdk4o7V
fRCOr3Ua7s3cPRYouWkig/AsbypFyiJ2rt6EwAhBRk5NHpeJU/ef4F4fjf1oT9/SjZfJJU8IFkeq
GvNf5yUrXKgfZI4VGj16zgVbiG/53KrTt2HpQWUBYCwAOXlfOUD2LAKqSsXtqk//hU0Av70avMqZ
R5N316KoNVN7l4sv90gD/bWVz5Y3sYoUDofPQSBvZJGT4vBQFphb11ABPRrdFbct/5ISlMMIWdod
SMekMyYq7NOkAtkwdku/uyvLdOMaMdgS/SelNecT19LkHPrpe87WCwrZgZ4F+r86EMP4B97cjwf6
GIR3RpdvpBeQdNZPqMybyHKgGbqMp+ZbKlehAVFpZWbjkWwAMC0wGtmMZ+7VrKCJUD+UMvvyBWq9
2VadissyuTIDCvEi2iSOsc/C8FB3+J1+RmANAyb0KKGTUNoO//5H+foKPfVf893pH+WWyPMyLOT/
BBXQ2SnuQltuAUXvqaGL6FAq7MUdR6zTToKnkWElaD8J3yKw2VTKRX7vNOAtZE3wg97MS91WB0gV
C0ZQwo3Efgkh3mycW0A9suLWaOcpbvlg5s63dEXlMemZSHfUVoyLxgSb8x5l5mpp7Je5cYti+k7W
XIkBy264Vot3DWQgr5XxEkf2b5f2u9kdjwK8kmHgWgnk4u4g43ZOrStiZ0hs8I0J6hoAxJ4rVLbB
ES2VXdxzUWXR8+Z9mmXHMCneffObm/0s60Ah64xMIuhK4Qal082cm+s49/aysMkWXD5QJovMgQZi
XMdlg/0mV1g6HvK/HOL53ramEyLTWwB7ggCgSyJggZ1UgaXbEg0U6nJ7LSZvBYUIGb3SMNOkUBnN
b7Vp3EbDFW43DXVWBZ6SFpDUMs3OvqsDlCskSSZllcZFr5EjGb99Zz9Eiv0tJymhALsDxom1npX+
1s5wIRyVq1xJ+Za+7f7alvquussNlMOL2KdvYqGK87+Xq+aDgeqzrEF2OQDuvM37AWWn/LcKgwc7
dS9TVaI0KU2uYUkaHJRV5gFTMfomMjVl2QmsFhQdiUj5B0IM+Z+HGKiCXFQ5TxnugwxHd28p9rPc
uH66pJ7yZCXJBo4TpivlK3FXYi57Fkjl45We2oqC5dKKW4KcLJVuw3Sd1j37HuByXwtwg2In8hD7
2rFOsnRLzdYVQE7RjUBm/4E30PbcVOF0FpAYfI9PgSeFY/LZ1HBQwYQxNroOQ5TSWCs2bRQyDgGe
mljVt/mjRCfdkVTDukj9QfaYsvClsFG9Nn7szOxLVpxRd571eqn/SCVFkl9g7KskHp+WYg0vGbRc
wjT6Utzpgv2O6d1ptziGI7zwowbay/8CpFwFLaz/1siefUtOJldXIiQ9LnzF/ZNf6T8tCinA8Kd3
E+wc99uGPmbo6JHQn5NRuqR51M/DCMECugbSopIRS7iGwOqv5IoucUlaHU3QrvwpXHpTgmxaUFCJ
z5YkmB+kli45jeeSGztzsBv8/Ea6CZDHvoeIVLvM8sfI+JOoJvOocYfXxn6QC7vcPBmSsxEKiEWa
ZnMBi7/Ll+RMzvy/xQ17jmezxXAEMIGqnGQWSpayBDgaenJoaXhHup809I6W5TwJyHtZ/ohAgg1W
+73Wqp9hysxR2j/NCx8mD3NWbpvsNAT6rjdwUutiK8UvuS/6HNJQ+ZfuhJ59LCxzJ28p/7LGAD5L
cQTBCganXNXGNW9dvdgss8+BZ5tBsWMPIXdJvuYyvohVMEXRZfoNjGYXJ8PyUnn5wIRVK+c6QSqR
sScTJBNOqZZhrUHAZ0op8aNXOk9LwhhVK3lHqRFGsXtEIGtp2ciMXLriFnYLCOaiOMytkfuE9MCX
tEyrprh3rBReoHccbIUsnz4IOZTHSinHKH3yPR+kVdPa5ntPxV7DMD6mWsUulcxBGDPqX11X9ClC
6ytywU5143XgQutGvesCQKXAQ8c+v1NQnYtk7UdDkks5/PgsofgLs7cqMBkUr5cCeTTzp2d5tQk9
A8FM/FSg012q0VnnzVUpmtekin9q139f3stmxEMdQZtzhl5CGsU67BblXW5h25NPjxYymmpffnnd
DKaPvZaqbwvDuoFE+TkL/tcPX0t8kGhktuSJ8sUCnJSVVtlFW+ldSg9dvv7SmPS6t2bYSoyWPyWr
eOp7dYGfzGFPjJxX3OjPmvq7ROt0Tl9SHdG/f6t9BV0XhYkbgcUsPTIzoNLWWo/yhpIOCASPVs2j
zy5Opp0EIJmOsuwiuk6NKXuSBqgcVyAhl5lgKShlykIiCHKjLbZK5J5kzyCvkx0jqNdDUlY4CXPn
JfRFw/Du4T/ggqhkGyqdPw9ZOIw/0ZYofmUySm7lprsqrb/tMYYGj9YZ90EiRgdHQAaoYPna5GDq
2OiVaHz9L5hIPiEYWAtF1zhrbv+DGcm3yULj2ob20rKMcrSXnBnLnnEJs1Zdr7s+vhun+Pe/JT0O
3PeRxzVTwyirfjCGDLNr9mfh/Cephpylkz4GXfkoqwuFpQNFuL1MDzkM27lfgPesOXKgxA43xWLA
0wHmUwWQXKJJbyuWOgFhSbwpJ3fTDMT/roQzTds2wvebvEWP0g3S9yCkCdMc6wbhEr7kk+RE9ME6
JGADTNtDcOLxX1Al6QqK94y26FBUtyMw3XZ4LbTpj9L4O9ebHfiH7Aol7fMilF66+NJ6lEDlPvlh
c2kMVEIlDuuwLhjlqg/yvu5QweabsMcYk579xpIU1VF/ROFwJx1GiRRys/Ake0F+WE4G8tmSB5mu
9mMhOdQFDzlgDAFs1EV7Z9aY2Xmshb7Y5dnjvQxH+bdAnWSQywB2FDRZAmXTVnhxkYHIAQvkN+8E
lYQKPQU5QftCo3ot4Ir1OkVRBtd/ZYfan7HliLdyyyVv7Z3u2LXjbulKfyhB9ib9blmNBPMYnAtD
f1tOy0ynz7aMb2xo56nVAbjlCiF++rPS0BWjVygLvfRpc6mAU1tOp6TclkyWFY0W1CjRuD/HHYdq
5sxu0EjAuc83SqA4R91X7hE91jdt4COOWSioNPaVuS716tcKrfze1tDAj9VjVhb+HbZRcAAUHCuc
3N12DjpSyDWi5Qr0xiw+VWA9V6dOd3lc11vHxQnZ9Op40yVqto8GE2cJfdo3A5i2IB/io+LXCqLU
3Wqc8+CKnDwjbbgPQZtRnXGRDt6ZRlCeCqDxOhDZSVWGp9DQfq1SU46lmaJnCHxtW4TlycSL7Dj6
iagOG4gbNZm7G0GhjPoNyL23urvT+QIrNI+wX8HOYhv3/jHLQCPqQxletaFZxQ6665gOQxRDujS0
oKn5aW+iDc5JK4hjEp/ti+mP5o1WjqC4OusSp4qIh3u71GgfMr+3dkYGyFGtt1Zc6ohFxNaaDR9C
rStHyYG+tw9aptcbzfHQDIQXAgcfQ1pFL17SvjZWc9C+xyns6cGZD2E3aOxS4YWw8ffRALo0o3Fp
aio8NpY6u0JSJBQc0g1mkePtBDil0NJN31Q/KSpYaTmh5KZyrTFg3CDapa4gnfaApvuN0SBekw3Z
sKrLqUcm1KWD7sQnY6JZa5tFvrWV0F5PmNRiSENcaeGH2kPwbGjepjVQl8/TZxRekDLLjUuW9sck
msyVhw80OtDug+YZA8fV352d3kEl1FCah2g5aPraIn1T++nLcMczblUI5IVGvNXrZ4WmdpREN51T
jmsgR2dE/Z81VAhXnTvwYjT6Fcs+DFX0k9ch7lZd9ojobSqV/3zjVM4+SdyaNA4eFDpNGtFg4vtl
5rMawPKcGwX1arjtnfqKVghp3Oi1myFSuxVi2rsmKl58Ib8YyIFUFT4VTAXDQyXKd7v0PPvwMBWV
+IDzrRiWhDBkqSQ39Mk9RJXjPoHsPMPPnXvlWkDEHlRqPakCfD8OjonBoEnRLggniI2aeWxmfTwh
GkuUTqFz67DQECP4DPtWu4O2TVFmCoJjxwwIvH7Tm5+YKdu7FlKgsN1PJGvb8Svo5rPLOraKzA5s
WFkDBNPHg1pbCIkV5dl1gG371qTu/I5gmvkxOjrWjOlE3pwcLU13SoLyn09EXsXoWW5Fed/xWaEU
S0NdXC1WimG/TXN60YrRPCVBtUXoBlpIVWKKgsC41uubsLeH1RgYT1gRI9nMLjnyIW2GmHAM8YhA
FZ2qnOYnZcnDEDnqrldhSwRlsK5jwJkasvpzlVtb3MmQk2iA1tdDj09wfeizrDioWpavrDwa4fM+
qLap7SPODGYJxUfOom+RuNPVadqPpFqzNsCUKpBu7vou3vtaP60QHvma//R6ekOWFvcIx8QhBfXo
ESWNtB12ELYZamgz6wJWM4ZhVxoMFyeP90MgDocJSKRI1V8G6JBCNFWhLZ/qmW/tGI2zot1+SSaz
WZspnroYVFTwZSeftuKnMhewC6fHwsuBrsyVslOx+DauRTXh/hNi9pKNyCJUMdTEerjLHOD6/ohC
kleDZYw0aABiNqCWeYbAp6Zt8rG0dgPQyrBNgZob+NGA1tzl2rtJofzkW/22T9EHmBAZ3cxW8KR1
8wTsXc/WZjTRyndmd+1Z+g0IkeLo+g3k22jYFb2GZRGCE9qAWqzRY2XgwkBjOCRB3T3GG9XyxFt2
jFd2NaK4iS2EWXr9ynArb1M6GrXmxClAo8M5seIuQ+/3z/OhR3XYOWXpi5FawSFNOsAGE8ILfTCd
wszZDGEdgBNzryXMc6NGebKLUXScUqrnZWdykyNvbQ857px3LJnaynboLqbw2FZa/Rh66t0ghfwQ
1R2QvDP84hjOS6fq9DTyDerdw6axtRe7gh+esO5TEfDD0mGCY0Sh5+aHV6koRVr1ZcjyF20APYAT
jJImwxZJl0db6V3kpkOEnO3qD+lj1PtL7wOfQ2PTKncOLXOW4OCZFqS3TvwW2COu0ZgATR7y64Dj
b7X821KcHX01pbWuSs34cxyGmoJgEnI3FhR3/a/wcUbubKS4GnYIvqXtZ1b8KNbp8PYZxg0oBBXA
Scjxp5vyrgQL9GQ7NgHeHQ9AEbHWjFFvj20QgKaJXJ6XVcdeU3Z1Zz5TBawZtWOLKNypisdH7TZu
im1KUkkq4MV7hG6/w4YzHFCzMHNSWc9wtp6l3XapQrOLAt42Sq+23R5cA3NWZ7rX01PbRNGOrw2R
T+/eO9vCji5XPxq/3cZTCUyM1p49Bl/IA5XbOn/Jgk4/lVmqnzrTSNaVpdJQS8ZT2bmEmx7FMgtP
dwXhgZFJh0xtQd0A8RQvNXau5Zan3DUOxjgPe6jG10KDTTkqSADZSBqyWBoIv6rWjKcTEuxs1ldD
GHRHUn9vpY8VrtRRV52W90F4O1lh5Ixao9G84pHylptIMppQn6tOe9fUYN7MGcK9qoasOkQpNe3e
ioFGAn2zHktUtOTSAjJlE9G2brya7WluYHb0NNqFshuS+gYxCohCOLFZkbZv/fZpQONwHabpQ9ql
iH7Kj9DQqxMaPFD1kuq3MklHUV24WA1MFD07901sHotqbk6eWjWnpk4uOC2ilMkGqIsRhO8Sevs9
jKlCOY15XCLCWx8t0AorJMZpKOsAtXRU8LfpqmKPkPnGNU3mtemyn5irytg7dnXQHej8mopARYZN
NuCdrN4ulY7aZij4IeHKIT9Vq2HLXaayLFcxycJipxjq4zD38ZZ0mpVwHOjqG51GSz2H1GsbRcv+
zS+IVwlSOl5BrqglhIeyOCG7XZz6wqKMRHKVThhnJMNorPTQWes6+o5jjhdgkSeY0GQ3ztCheEaK
aMzdt2Uw3nCgOJuglsqatXBI0AcuHIaOb76kLvQCytK70MA3yVPuAMgA2R13c+Nvhll7ylzMpXIs
3AqQATJK+tJh21VSKq2tJtmqZUZDoZ/RJ9VW7ahviBMkHGGxKmHGTlPSbxPYLGvVRFap/wtEVQz/
knAH2/XOMBCZRBg9S7sKgsMyl54D1qBvG/2HlTqhnBg2KTLCDX3awJxWJmnsOlQwTymktji4G8Nt
z3GP7FWu3BhGim7v2KCqFyfwYfxzbUzf8TxDYuiKN5v0xGncnRIbonbGOhQGurFxmmg74TlBALTO
AIE1BGXjDyVFFaXXuMhK86vZjGzPULlG5kekcYc6z7urrdHcOjXlO5FiNKe1r5CYpNhAlZ2NUwD+
lFl4ymKMGdWXOoXmvpqYdie9z9BGGYseUUOd+uh6eVSVp8rlKKvjfjvxwOhbfk3jxEEMRw7494Ll
tZFWwZssr4MNNE+h7pWGpOt6aMn9zgEzgG9jzciT4TB7tbO2RdrF0L0nbRhvA/wHmP9cgxFTziav
G5JzcoOkM9cIDQzrqsUiw+uadYMyccjSMOXxtFXV9raLA2paI9CYMm07PCUpNMbNvqUSqktk9WxM
lkjuQetYwzYe8r8+cq6xnvk3QRjuMbxDvdL1f5PJu5+9n7aF8egnqrMP5gmEKWINY2teWMWVVZ6f
w8Z7Kl3wUjWIpmguDy2LPVZs4aEN6LxTm0+3+ox4SeGcWAoaLd/1PUiVfGgtfKOit1SNndUU6Nu2
rN7cbeWh4mPFg0deSaaT6sZNkLrvDS5kK3iqzcnNvbWp+M6+dp8DqiHrlj7jqscm8tApuOqEEGzM
gR4wEvzYVc/OYerhm+T4Y0CnebVw1mVH7LCRrNHdHikWCbF1o82mdZ4Vglc+aeccgD4Iz/nGrvbd
5JU3jmZVW4nlU6CFa2zH1HXWaUT4jYLk5bqo6BbChOrW/kQ3OTCRUkrvGxefig65nxRPP0NLH5xa
S1Gjqn/dUrkM6FfBFjpEQ0MBGdni3goeGuUpaTCm6xVjYwgMTFcKHaeP+Uzh6Wy53maocsSp2xot
8irDcbl311lpvqg60lxZXt/ZmvqALDrOXhkL/2yWJ6g/r9k0PFdZ++YPGeqhWXRK8G8mxADH9ycw
EOZYX/SK1H6W3TYqiAaK+fOvosfTCmuSvPjTonHjhLG5VWsfDfx0rdpFvNH64awhqb3yCyqpSIHd
j6VNslZhvZaAxAWRsk7Vrl5P8fxcOiHXQhVRtEQ2F2XobSu73ttj1J70JLg47P9AWils08pgWluF
/xWp89HDT2rjqemqULw7ox3bLe24b2VoQzyRkWGfdeuo9NEGygcI8hKLTiCWGyXt3PU4RxQLqczt
AuWQkzkd2sr9w5SkTP0ZW1WFNBUgbcl4qO3qrVE7b+0O2iY2tRsvLh6HxgUgkiJDrje3pYGV4Dj2
981gXr18vpRof618B/sNgDTUMbaNZmIR0iBPQY0F0LR1BG1wqNWqRIcJIJK7z9LxgnP2qZrax1q3
3mwvObc9EmjorbD0Vze5ZfCJrnbt0RXVtZjue387pbA6sTBU2uzGVq1bAIGoHNZVvQli957q5gqv
u/7eMLr3gNrduqRqWfgWSQDazVQs9G2ncO39FFhoEtn5GVH9Xr1GGHbpMbeb3k3j1995jCUSom36
SsuoAvRlczOrHw5+v1FanOsivat119wNXtCsWCUPr/oEQDQyko6JinKa7R3Dcoq2dtv3G5xydOqP
IdJJSc+H2253j6MOpl4/3Tjop0LBX7VxirfMtteai/RjMz0quUqTnLke1VgJ1RhydEnAkkTheTXH
3T24/a1ZILoJI/beVdwjgqbZthm6G80GztjXN2oC4SdP/XucdXu+trdTInubUOZeaY6mbIoAXxBH
r7TNbJSvudVcG6MGjIDtR55NOe2HcqOm5HIV43vHm+wgAGEtEZKrOn+aFj82Zn1Xxfafbr56LQk+
W4x7BMsOXu5WWxcGPlrZZ1OxvF1XYxqZBNoT0fUyTzYCZ1TLJAXrrfgSWWDmaLSwn6yTFbr+SCb2
69fy4JuUMtoSSXp/V0fNDSmVHaMIjmBLRbsdEAmWhBvgMPUqJjnUM4JVhcvEqg0R2BpJBmxCom7y
lbT2YbSQqQxNSEHBuW4NdhPRtAMvCl5PQW2wdrTrcr/8uCDvopmclXtdNoW5V71VCmuR3lxwizrU
KYtH29Yb9IDWkYXImYaj1kpNZqpbRnppcv/DwU19LtOXxgaekhRHDdLPnt1Oc/o/PxTqYP/Xn8sT
paXuiri3Dt0w5PmujdsOp0dMAtbToEvhvfz3WESN/Gau04j6pvyKDZPPMig1orBBnW2cvPq0/HDz
fm8g4n9QbO9aqfF0MLn7FLUpgldmAY7i1DhT8R576sVWs6fK7MH1ufYpjhDb0iCZ3EMeDYkn0ynJ
XRhrLRZdihl6mPHGiN07frZN0HT0DAM6bvEaRIgGDpgqkoF4iEjRyULLhtq10+1xFT3MhpIinkpC
XegfSsh5IHP6zbANTrWtbpWmwPHHQQ+zD/MjsqDpyX+AK5azJyF9QgAuWuMEcB+3rfpomHegWvB1
GAp0b4fyPTZUnEanYI9XX3Is4tDFcmWFWPC4n7oRIX6IiENrNuxsUwT7nO2EruOAGdW66fMUNKJ+
Vb32Kc+KCy5CsB6q4KCOebvuK0Xd+22H0K8Z3c5mnG9RS6bhxIxdxeDwZltLj4it/5I3HN0a/RO9
7JRNQJllVbUd+b316+tZs4Wziu5XhLaa6l8Rxas34VheyM0gbwd6vEHuxVrhF+hIanSJ/SzaxH5x
K94f4ifguMV9WaCVhvqo7vhXV1euGiEX/MN9F1T7YrS11ZhNL3T2agyygluvZZc5+XW+KlztG8DH
R229ZRo5IeBfTrA7D10M4Zvtf5zv1dbeKnUO2sAb9vQrsjWau8qMnnhlWN+zRTfMnYI/w7BuUwVf
I/hnWw3oPcnA+KgEvyiQPufuuRmoM+keJTE7z4/e2NwgGp0eEmuLLCv2MB2XbYipmSgDVEUT6fUo
36r6s2sVN1mFCrlVUYUqrVnZy5tnVnsXNmg5S3UZSzTv3Ljt41TRyWhQNuwD93GxSQuj9kahTb1u
0ZEo2jBflz4ABvEiSltyC68xHker2HnoTB0NyfWrQNlOfrBLhvreittTrGU7erMKlhAUAVFFY+5j
sKmM/btt0ouMGu23Bmi9Wq7vUCvw12xMjgy73fREPdwpnLfssQyCk+Gp88Gx3Zoy5HBWlXpvdcPb
RM9mZ7TBNehUfz0q1ElHhDFXVlkmZ0tH5TtKtDvS+vqEZQaet0mJq0zbzocUWvK25J23NZKNq77z
h50+F+OZhf+KI0ix76r0jIJ2uGlzxIvcCit41beeAqr0a1Vl56JkxCEFoDOZC3LRjpdj2u7NVH5t
bF8Aolvo/We/FJvTDRaZ+my6d1NI7h+HGRW5qcZ/SMPhzlfQPcaDFS+rTscu2Oy45H78mReTtQXD
jKspPcICde8qIDLhR5TsGm8eV5PVu7cuyypxewAGIH9WelJ2e3Y2VEKm2+WI5fHESdnMlxn+lBys
bkax1sYpHENMBLpVJtqmGZVoZiNRWbfO9NlX2HvquW7eLj9QVbT+/ZY14r6InddqeQyfygneUX33
/xybzaSKvdvArcttZdosT9dRW91MRopkots1wOd4+6HzPszC/cRtlLESI50+Yit5q8tvy58AhJuz
jb/j8tfyOKoXLjbaFCEg1yDnygShrD678e7f3/jKnYswsI6TZum3kwe3Zg7Yb069ftvpASXgyKk0
SoQuLtn/50HkeBA1STJ9uzy4vDiiY+KQx51o89m4S4gEkpYop0HeOcj8etqQ/9tHNU8BQcohy2uZ
OMPOD3GGyDrTu00oja7V2HQ3TtHxDWOVDUwhz/QM2lNdN8flCWOO/NvWArihj/X98tDyes8zv5Uw
Dw7LX8vjlY8bDP4v2mZ5UVkM5g7rSCzv//+3NfXhiNBCclfNiLYSxsMzCr94OQxdcdOLMUtrTsgQ
82QEaByJ4nZ4IIJXxzrv2INHqb9hl5ydFX86JAphDnOzat0N1hM+z/uoTtn1qbQGirh4QHmFlLtE
2tiqyxymHihccB87M0ZbArGN/4+o89qNG9nW8BMVwFzF2252VKtbUitZN4TtkZgzWQxPfz76HOBg
A96eGQcFsmqtPz4bXdvuoxD7FMGigpjnBQl6UhGmrEm9zOLu2JA+sglRo2yVmf9aqEIdnY5eDsAr
ep62tYD9X3Kag6z4eR0ks5wpRWf+Ly+UTyrlYIFPaZPhAej81FCGRPB9t4+mxadmRAedwpXWlCEv
SXKB7x7XTOdJFSAaPtBDycBOs8fjsN7JGUX1i2VA4LDJ8E69GDAjhJREO7onaK6tz6MChZGhvNbR
sPfD5GYJ95oNej82Czk/efRoedTuCPveh1RmZY0tt+hQPkPKo3CFYEzuQsAJryH0W2BZpfkciudU
REz1Q7Tcuizjd7WKvIOu/7AKMq1MQnQSHFvOgFI/Ux86od7UlPWpGPKDPZVHP36e8/w0jCI/Kjc8
ep4RbWt3xrMCFdy79lWW/XHo+087VlfZqJEq7u5MkaLBMc05CNn+JhHD5ml7KXL7I2okcz7fTpYv
tAd8vNH0BA3IaNxj3S6RF8I7wADfsokwnyVnj0LoD/ZdHAnBLzW4TfePPJrMR5+MJYctaMf327Fp
vukIIbQnfYNkeROyJjFavhPy0O3I60HQUrGsdz1nmRvNZK43t95rLkn9285JxZvoZRiTQMl+OMpU
PNLQ1AZFEz2V1u80pKGGivmYwnnJxT2RMrr2/vodIVATwO4mtOjaTMz5XYzNG1mZOb0wMETNIDS2
USPAfM8iXJd/JU9kbK8EbKE9Ip6Tb1W4NEgySlHSRodgpb/j2cKFywXYVnyj8QmyNRjkNztqx2V9
rmI2JF+Dw9m4dIIaEzwfCIIkn9jUBGgUYSMatv4/WbtiEzWrlbN0UGcsB7uZgqpMmtNAdFkDD9qO
XJuxu4LZfg/8PO/HZTiUEDsXT4AEafd9duDoHUFAhe4uvYif1ZCcLIkdFjfSNK8RvZbxTnnNzerz
oBpnUlSKE9QXuQYflbQz9HvNLYqKPfTogyaAZKPApfb+QA9o0cMVdqzEFKZ8TEUDJ02XaPZqlu0L
nWsrUPSu8jrZs/2iY+0Ea6eiIiJbShC6ODBm861v3TuFrvvW1uewLKACCMlN6UVrWusCg+IHvHPw
+gJ5PC2e+XIuSLulPZuBoW6PqmnwvyiaN9r+SaY1riR01Bymh64e36cm7LCeTJ9m0gaKbyJ6gnkv
Mw0TPm2l8onkcMj+G/qvnMxfEmPjq6RpnChJ8RjW9mNErLg0ix+3by6j59TstqTEkqqZ6GzYmjau
dNMDHO9UTfVZiO0egIoiOtfKYNuz7GI5DXEslXQ3JvjeQ+UQXd8s8qqM/laM1kfY6wNRus2JAB9o
geoLxwzJ4rX5SixueRxfRyS7uA2IEF3bHxx7IWfbK98zJm1DAd5PaUWaDVdwNVywxeYgN8ye7qDI
nM2fOxDc1JtPIucciecYD92aMF9VzX1p6VKClsNQRe+w2y1c0K7E7/8+wmEpUgrPFIBDIwIKN02/
99c2v765pkYUZPT+kbtNxHjjqBdP+a8pzC6MbnMjPZ8WsNvSdFfuQ/Ab0ioPmfLuzUQqT73QRdBE
/xlx+tS3MA2+CW2oqM9an16jAB4raCRLoOvTDgSYxPY3v/BQAsjmDVgCvSc4Cong/P8eMoKygRjo
JNdzkIj5U+GjAUd/okgU/w4FiRtiGhnIqG5IQxVkPbmX7gsPFVIJ2lbS1NksrkHrN1nnIKkAKr7z
kZg9BTRdDH5GD/Fo6l9u2zcBhZO0FMqkbTfSBPYsQb6JZ5rfHVquY5xeHX/VYPKDC9dJRw1k0UIE
NFVnzUHHOg1cM9n70n+soCU3MmremApP0oaKtd9XIdIcUU7seVLtaNKDa22fLKP68j0e7MF7QqL9
3tjNf/OCw0ws+bEjT8ND8XqwzZduQCpQfKm04MHvp7/geI9DtKtk+sWA9zCM8jRG6c5zRy7sPJJb
orDvEmHQkqd3V2Y5hmbYuGx+GHtiHxunwxBZcFhm442MpK88fzTq7HUy/3hthUREF6fIrSnSMQng
aPaDBJ9HJnvLI+fgkf+w408g7MOZ93WdfCqzxPUekV6MYddnvXGj35ClR1fOfAoWpU59OnwMfXup
0hyRJB2VSpYPJgoLLxK/Yt96p53yl5vyeIg19pzq9w3J2B/+pDtUCHw3ptj4W3fG58DeguiaLJNs
U5BeQk/GJadBvLAm+Kr5grbiTJkzJv57mWkaW/rhHZCXAKnk3QGj2RapdU/d9FeDVoOKTjzqMOxt
mj87rfFSWTgSYkaWuiNbh1jiitrkdPkKa2hOPrDTQMrwKK2/IoRnS+B6YoehyG3vtAPNO1V81S03
Zkc0fMXVQk0VE9TBm+t9LgsaVPr2aLjDJ0HYEEf2/DV6PZtVmb+EVtuDXIPLcoVtNeoN1mLIdIPH
CijpZA3XpZG7NHvIgP5ME4DOJGS9bCjvbGbIdTqk9n1iia036R3Jzu4WwNl8KIe3eTKvvuCWli1f
Wa8fqHrmJ0ZWnAfbfB8z7zVvQhx+7gPjyS5b9A1KqbpG0SUBDVRQmqF7b4Xvcc+JWzSlr0zIj1bU
AOERlL0da+dp5t21SlB66jNoHP2hyLQPOgPPFBHjYxvfMkOk9NbOgdD5x0T24ab0jP0UdheJShyV
GXPlyFbcDd6b5fJqFTP07eKvtcaF+x6VRJJVOcQ0Jp8vcOhTSwC4nZXtyV6qtwW4a6qr+jjWxJo7
7dmJDQ579z1N0ywwLX3VHgFKeCgYrFA11TNZBEncByTdvNcLe3oXz589PWyxrs4L18XUJRyP0U6P
eboHnn7Afd1t8skXawE7xijUvGAuakwHBFeDHbBNEv1FNWYV3zB1hVSSYTboxfFfNi2zZU5iJ01K
J/B/lCWfqSIheKEaYbVm2NMqNKjku+R3gGP4WEXIG2m7+QGZ9EpC7PPReyQZiasPaI7nEOAje1xM
/OqGSr9qbMqhAxPH2zRHL461nO26+p0JjzcMbrkucUBY/nNhqO9imhR7J2IGAqOYXcf0DdrlJ2YW
WG+cns4SxTYvGK59+7UgSCTsqlOiRgQSqLVbg4ddRIci6ffgBc80Hy+bcsH15uhs20fpf8vUwCjO
32P/MVg6MHjwcA4s8uR1pzR1nwzHKgOyYasd9Bu5aS4JHSGSle3SM9RUmX9LOxAE/hdERnO0jSuV
YXlQz2t9VVnIne1+T6b9GdveR9h4l7TtH4ay/9JOjUQWl5WrmcyG6it1+bLakYsPEO2IY1OB45QZ
wMIqXPJiejvm+cWz2PqN3HwjvX+ny/QWywr1WI7Dmyl4msu7XApEFivBrCa2H0NfcnsURDxuu94e
OCXY7kqpWdGLEQ/wN+WW767rHKOKRiqFKBDPx5PRhWsVxor2us7JcXMYuJwYRrt46XrzkszE9o2h
vC3tfGuaob44k/hlcFPTM3mNUx6zRefcRcgxeQB/pZ39aDQe9SJ0fUyD/g4H/12JeJe28Smcy/8S
e+bdJkR34GrH5L+RHBY7Y+3yEk1/GFTGgO0/gks+zIS7pFQmMLhMZOAbED6U6NUhrzJhJNdQPsIu
/UV5y+wEq9n8B8C4LWV/mYr8yRTTm23pL25W2oKPiWUB1y74UxFLyBj9pKHys09c9JqiGQI7icot
tqoa4SgiIoEN6yi74qv1MrLKMmBG6AYpyL6vsmmvS0rfRH9nUH3Om+Xdj5qrP4dHlU0EoPT7fE56
DkH9gM5vh6DwIurRRqHHJGVYxQeuqi87bA5hlhmb1Fx2mcunj/4RsLylNhUu3agdcI8VZ2tPps+x
UCXtmVQmZA7ZS56afL7RG/LCFOCNrjICXJ/MIWbVwDIU5v3JM0EHHW8CeKQ3xE/VrjaxerjAjp68
Uwq4ofCBDNfuZOj8P5ES+dxaPn8NpMa4UHJfAOdR/flG7RdCMb4jypaYx/Jdv7aYtyiSaBM6JyJ+
DVEiEEj5EEv77ozF0a1DTfL1co16m3GipQpIhA61kvByST6LB818GkpvT79Wu4RBMVssv/Z0pyPC
BZZyDrNtHexkpLKZTFs7KLVDEApQ78jR+++LmAhJyjjSN+7IJE6xjDjms7Fax1fFgZxpu4fZ6Fr8
mmUr0pVQgp9xwboEh5zryWHPqAZiQw+1b5s3qsD2dro+sXHibnibGGRh4RmlHl1D3cENeJ3K8dMe
qr9u2cOpevaNLB2O7GWBoqrJPqOnR/VQwqvZuR3ebQ+ossg0igjKP2EAQoIYiy+pv3wKvMhTg2Cj
/Av5R+jc+uEJjOAQ+cOe+oYXjwhGji0DmJEwShZG1pR0vBpCPzVoaAIKOY8j+Jw9qFc37jJ6ez8K
5ewS3873+HCrjRJsWQmgoIN1ftP59al2h3syOfbOmv+yDLHvKUpkKuQATDBljNwRhaoItNlyVhbX
ziQrO1YUNU8mAdEdKsgW+jxMX5oZ2n2YblWZ78ZZ/6VPjbmeuZzFh25XB28PefHzlLxpkNJDZ6lr
lEVQRiMNhLN5RFWJvbp+FhaA5myq7zImSL/DerNxonOULHckMhbhNjUDJllgdfSWzOJPPJHxpu3v
LKfPMURBMtENSReHuym5M4Aqwehj29moCJRVpF9T5fQHSTwDWafMJ/T99Bo1kJgfEuHIQ9lPMYjL
8rks+ruZUbCUnDEpIUzVqj0Op+yTO28fteFrHIMBF81AgK6Wf31X3+kZ2ndw+k30MpSi2K/PiVPy
jGRzSL8pDo9hgTQWXfg7WqynhVUxj5sng2y6DQFi3wTwBRTFc4+FwybU1clZ0k+qhGg8RBdBTCwC
SfR/eqg4TfIlQP/H1dzETSBH/7krnZ/Cy+4xR95Gz2/NGgdp5+eli08LHbteVYITSRLH+nrXU1Gz
/kfC7mg3jc3j+oK4MT4MS085tvcf3n3Cclmim0Q9/qrowT7hujzVhutunH76JYi+yMLvQc7eptdc
Kc546PFwsgYjWKjN6AuaHWliVWC4prbDJ6nNiuG0s5oAGac9CmXRFcq/4PjimV/vqiFMXj0y5Zjq
3GufewR8FUdjIQ26JMNuipydbvq3fAzC3v621rshUlDVYTI/rWenFsu9Cfl4QoE+s25YbamFO7Hx
f3mqOppzhYJ9orc17M8kXXG/sa1upEaBo5vVlQpXXv0pZnVzvbMhEtrmGzNEtMETbg71BzFGRh0v
h1kDE86a2WroCLKJMvXbqY9wym86s7p9ztbuY4+xSmLsamJDqGEHNZssSk1jYqCzotvLfDx31Phx
HEyHLu9eVTQGuJL+UuWKb/S1VTt3Ds2TIYsfr4S/zZrfuZ+ljxJParymoC6s9A9JKe4DxyLHPmPX
kKvfc7aNOuLsw/E+IFIv0uRJKITDVU9JeKy7XRxeakMgtAa0PNThDLlYmYgo0ldCn46plcWciLiw
c013VF6iIDcj/aELwTZbD2cvwtrYD3+MsfnT+HShJFn148jJJv4+MEez3kK0nXw0HFFTHyqvqPc1
5PQ2zV19VKVDExvSChlTJYDKkvyC4aFct5W+fjDT5qjy6VF58uQjKetdVeKsSK/0/+wh/6DXZpy4
lT1vvDq/9EZ6qZb5OtNNyQPTf0pCOLPSJm7IwdJNPZlT00Nox+ltTr8YRcONS/fC+qCMqf9jyxDv
uvMpTbltmvTZI4fd0JWCxC8t2N6dExdrP1DDrZFSRTuqsDhMuxlw7GRH/t1S42svB2tDjGB+IpgL
bZxFa1DRIllpJ3T8qct83N678jkzcq4+TixQXN5Pqk1NNMO5pqSXAQJK3EEHrSkoGdHfGQbcRDWc
y8Ytty5H2MhUGE0of6nCI4yeNTZIjergFWMg0dpY6Uiz2SA/c9N/HnDyYuF+rldbsx8Rl53zSgrh
3wQI124WSbpLX5bYo36xCZMg8vsz9yO+CFeGW6OiOdCI+CYhE3ao9iJceGgqUitV+q26Ty8PsTKJ
KaLXSz4Dq+19Ie+lh5m0KUcqoOb0Qj7CFKQeKxHZk6vG10330PcHMUt5Mqo1yX1HClz/SGD1rlAt
LFhjPU1ZhX1odj4rYpgDhuKrlVuoYhj3UpfsC7fq/3MHPJpT06kNBegkhY/NdFtQzaM0/q+v/BkJ
OmEcLvvwsvZr0nM9nmy3O9YV41SUL+G+Q+I6gr8BaHXWdgKPsazwNLYGE5mTvyNnn2JzZwLx097O
X2uex2W8VR3wns1A0hfDkYfzj9O/tkP76aT5HVkFsjN8bcGU6P66drm4ygu3g8vp8o/l1GxSaB+p
BXro0LHum0IjQaFeUFU05prNgVSrdaRQqLXedLI6ku3AlREis+LU4afcIIt6JdSPbNt2myFaa/OP
QbVJ0Nq2uesU3zxr8t9hAxV7Kd+xMeuxaJTxC/MddcXCcHh4eXGGuiX6n7aPZShuniO4dPDb9XAY
pc7ebHyWO41pLGIJG7DRx2D+dj6fpihh/sxy9G2Ofgba3iE98in/Qr1n6CIKIPkCifIggJaIt0MC
ymZXxSGO8CethBG82g5ZzweZpMfGiHsW0DHcigHEIjKzrZUodxsPwysZJiqgEjzf+WYdXWKVB0R+
vRR5+Lag49jS8+fvXTHdBuEYl4i7MV61+35qXHLlyovPQcBbtny4aWe+zxl1DhQn7Gcsk0d7HeIn
h/cXIMjD3tHJcdwUdsWMOAmwIlMc5th89cdkNwpUT2CgaWC5HjRUmtCOq4APpAvE4U/iG1cynk6a
tlZgYPCJz9Ppaxpyqooo6o9CVKw/2fQ8oeLIa034kWPeqajgs54AYuLSoHy7bCLMKabFHYaFUjGk
7TrggID2xYwFNXpbrDAwHM5vrb9goHBzRPhnDDTLdgliJtoUDr9zN2l7LYyIaXzZDa00znVi/aDb
HE6d64PyKXayKcFSIdJt5mDAiyqfl5wHwuzxllRzeWaRuqg8lBuXKuU9WsSdW9OhPaeF2pJvYga0
Sh9yO+9OvbQui92V+4x+aleFB5SoVEth0YpG73c9ynqr2+EUAxtuWgN8p3ZcGaSdkYMmGcHsh/XB
oG2YgPl+O5fWZ8QXmg+ERnHU6XesPFtL0w6TpHie2mQkFAi3SOiScrDK+gvP+wNatA+X9hflOdvF
ppEMERHwUPYiIqmPpr/m/nJrry+c8CUIJl+wuLTYpU0ANp9w2DQl3IJx02dp0dUG3eees/5BScgd
c5jX5aR5UGN476uGGgTlfxfGcKeLq9z5kmh5J3rMTbxxLsG4bXIcFlB+/B0BD88C5tJ+ciIWDKNo
WTkM9/gb+OqHi3lkjXhQNt3EOnPVaUKnuY2lj3xTcVFltPfZisA9qBckr0gH8qTm/e7tfd7P7bFX
2PiaThxtRSgG6Z2bnDTVTZ2ZW1JV+Eb3DGEUvL116GJne/o9zpw4zR8gBxe3E1XNtglDRxSIXbcP
Tk2HHuJ0bzv2oM3eRBxq0wJoKieXB5lMv2hKjvgea1LuPAMsKBHoPzK9ivZsPhBsdkB0DKB8B9N9
li1cJjwTPW2kWZx6QNcFDeUOO/NoYWDMrXlHzH/0XBqfVqh+qs6ijXfx2C8MhLXT7DiPZGVdZhPF
gtFPLyGeuWyq3KMwQRWcGWmG9KzxSID4J4H/5h7LDSZBr9gs9cXuUVbGyWIEIf31aD3iK3kE7mYJ
BSH1xjd9m4zVkOzG5OJfaXROzfpLUpBwnDfZASdpR/GPubOkU25iCdevCYcXPoLTCaNagJY9wJ39
QDzVsxxAO5U5sePJd9Lt561R5AmTHN9SLSwy5W5D7kt2uynauUs5bcx6uaMa2mQ2pEZYhc+xs6As
q5C2k5SPLWhAoksRls3m3xmBMkgUL7vmkM8okRhDAxOC8BDK9AVpR4B4P/CkyDdEf7xKd/S3XTmi
XTSXJ+SeFP4mbP+0UT3ZtfVqa/PFgTskDfAbqyJ1afF4cur+YYltuGvumHNBA/04xPkTeNWvplWw
fFNBHrHDZkCAarYWO/YH3JhIt+bywTGS99hMEVR5/Tkp45+GHCEAX3hpLyY8fTC/p2T+z1DDNu2B
e4dyod+QUc/WDeHIJV3fOqR4V1XYFUIccWe/Gi+2G40HQoRfjeLTwS9QOZm9tWLkSVlPtmI8IXtF
XZegtYrfStFSMk1QHKNurogz6KiusMJ3Obo+EzeViqh8Z+8rFsaEez/97Mawf4iE+G+cywtu+wrS
3DpSkz4GHlHNgRtK4v4LxhgQwgCcnAlhiWl2dvEkMwdvhZynrUW/ZX4sjNk7uUDkHSXnO6xU9lYh
fpK+g4q6Jpt+iYl1WyaxnSoGfPqiqcQtNWJj3odiQu/mGWABrqb6cbJfCKNEGEyGzpnGGGgXIyRq
piQvWDanKSafAWa4MPj+2towd6hV8FKGI+Nb6U80fHrIovMDvdHVbLImxePFabJhbzk4hjrTwGu7
nIVhFkfoE4BRPCwgntVpGYFxqjikWKQE91U+yT5hikGz1Q5mD1kcvPVZVXn8PgwMZL4jsr1Wkzhn
vXn3CqLHR+coonw6T2CVO+9qdGMd9PAz2wWrZVL7ktmS4FlBP2eteJPtPLC5GYxOD4+YSJ2DzWEt
UPenNehEj9lfPzEpvHTzwDiREJUQw02AfQHv1h3zkmmIgKAmHtY8xvCFoZ9m6YGOgEQTXQia1A0O
foK0oR93ETjxnenRocwVWg6twTQC9nY29HH1l3RKA1nz/Hds2f38AaVAJ4z3JbHRq9l8phbe2o2H
F42JdOvXI99BuHnLANAlCwr66Cef8OTRuKpZYanAQZS+aSpVgdjV/VocTvNtWmoKgUE3zCU5LsnA
HxctzFwdzsYu7sTZ8OTvFlzPJIfg4pTWKYzL5tFLONlV3OGLArAL6hQFlIUrZKizcKdc7nkjTI9x
NdSs1cbRsIzn0A1RNETCxXy8MGR0qz3n3w8FFhooc4VRw1vGJ8iqkW0UB4+7/vDvl/z7WWVN1ZkC
GMSZPNzrf/Nr7/9+FQowZlCw5F2JeyIZY6a2bTP5+TENSZs3kkUFqkM56fTFq5BUtSHq0TBNHrF0
mXlu6o+50E4Qt3IKamW8qBJC027JSKYfFfX19LcUjv9QzRdOPlYKlyDnru+DwkVRQ1AjCF/jNhs5
YVpCAIloaWG6xsPh8pnS6VUn0WPdSep78/bBW+sYunIJgD2bc5pGT0rl48MEU1CVDFRKOkdEPATb
GacYC9+bWeQ+wJ30A7ekOrsP7W8H96VyvGTrdZgu3VFhENAaK8j01s8NDKqxWt7RKrlYl06cfNux
0RONPALMz3Oxb8nu4mdPVdzzZ4julLdYBNjubWrmzG+B0GNHZDJu3mL+jr12vFhq/vRqPz61YoAE
nRhkEwtFRGo0q6erweg2YFV112TD5Ekbcr6XeK2c0jag6xXhVkasg3rowamgXPto+QZ51zwhat5n
dfhEUOx+8dyXwaOcgcTI5yXRbFWj07Kwij9uOEYHw4l7HEgpdwMtsv6QmiiHgO5s8Gd2IbnXPSf4
lCIyxwv8OBFdheXVQRXgT4++cBjRxvgmhvg3mX3lGS1zcf73M9VbCmJV1skhdccHz3V8/Hur3eh/
f2p4mDzZRlF3r0/qv/9iYvD/v19ktTYSK5cUin+P7r+n9t8v/P9/TMbouSGoYf/v2f3/J9zHrpRv
XHlTuOD+98Fu1kd9HmhMWC2ExkEN4vDv3+FOu5jR8iMK1IsFIwTrMD8UNlW8zKNvVsNj61ZmQ194
2gVNoinezUraJapjli6wIaSq5guZxFSwB5xE3Cd3kQ2gIuUrhWRhAtPoujsYhw4fevy7FqDifMIl
Y0fVbq2aSgI9il1CK3QlJvc8GnO89dJpF8u1jjhffupaDGBYEA/Lghw9H7ZteYuGeb5GPr40l5Mg
iI2KnFlwvLn8mHsEdT3ROKlIYyRDV3tUXzyuNhXtGaNZX6qXLO1/yfGemzl70ELSX2nFG2qPIV9j
m0K5hk5qN5L3WFnDcdXTKQV3SD0NvZlzQ60knrjZOBcraTO0Mey+y6uQOWcG1Gi29qQJvflD2OCw
QxQ6tXtvKkr6j19Mob55lSyeK4JJ8IU9eAN+oia0X0pTFjQJDVWgRv9o0ZVDkDmjvGCK9FxIQBQE
TFxgFOOIdV9Txg7fVDCFwQVsIcp3kR2Gz18W/Cwq5pqUX5MqRQPN6jAukCvlAuqsOns/2j3kAnrb
bSPicKNIFdtMUuwJADcO7bwvkyS7+bPPlkadU1jWaGby17wvf8/5UDyP2REMipQJNMcPnja+i6bR
TId4W6SX4lQEU9D8EZeu4HdZc4H0otupfi5B0U0C8Gpl7usCIgOLTXJsptKG0TRO3TDqnXS8x6zs
gHhCxaRX+kGlIeQcbTAyaH0cKazAqoQIbJ4hBSq3PUp6P8Yu4SIIs0de/h/MSSiiw/RjWvpl06S/
1MJRCwTr+WxDg4//QVVzjjWCy0+X7Ev4Ojlz2rTGG2AkO7igM1CjvdFG9Tz4NtIxY6bHiiOKMK/v
kGwGu0U0Hml1TaLa2DrtwTS9N0/9HYzuZmWMKdTYqU3fkek94Cp17PmUlzS1Jz2BHIDYHbGU4mBK
7DsTKJIn8UkPFITui/s0dL+UUVQHHkwyfyH64AaQ3COCQpqTDHeZ2O+p2buB17V/woztofB5dA2p
6itIM33gv5U9xZveSPpj5DFGj821msdsZwHUHK34N0ffmk2PwYkvAKIuWIyIYunsgQqD6ChJLjS3
kQwxDoyMPbbdX7hKbxhn47W5MiAsQB0zL3eCzkTO14LXk87WV+csV+X53z8uSKP52IfV1wYRIzzr
TDqcdfby2TprzyGzzG9psCF8P5uLeVc79BKLzD3kZpJjMBpRw3R8dCOz2NlhJDri0CF1ob9NeooP
01whpEKRgTGXnZlfNwnniOEMUVu/8MFkiNQSzz/2pLcYP5UN2mxZ6d4sMrh8nM/pQVfJ49RLH+Fe
wlwTuZ8OoRv7tiZR0fcFlj2Tz11p0DvC5fS2qhkJOAUxy5Ie8e9vcFpJMj8MjZin/px5WNhYNgf/
2ErSZ+oatX/eisDBP0tQhb+W8EgeCh2JW4VVae7VeIqNdNr7nUz2Ja/DIbYBCupX142AmXGuGlka
UUdXbcsWQ0afuMz+7ahOZmF8DYW+Jd0yvuZC/Mrm5Mvy+5CLkHyT3KpvLsMJkyA0uIira9t671Ym
X7jUYD9gjoJcmsymjJ3sxAzXmB7iYJiLV7SLpxQV8VsUIcyIpuQAEvjhNHl1bFzOcc+P8aVpKTcl
+QtQhZiqnKTfpg2+wbgjwmfEIDfO7Pnxz4AXA6Ufq2barGa/hHmGDCnWoeQxxZFCUvv8hWsKgsX0
cVC0LW7z6kbgyzlt1FF7nrc2X9mBol43Uxhw5z9uMVwJtagf3IZP15XD3a8S+rjb8dWPKxYUR9f7
sPTsA55K9i/ycjjKRvvSESQDMESUWSQ7UhWn8jlGOxzJ+mak3b5YRE1bQvRTlNz3hNoeGCHutuWi
HfBJoIkZoYXf/VC65pPxmNwzvZwne5h26ZIC28QWKg6/pYgax5VY1N6rO/LWp+w8pwwmdusSCYmX
C2L1FRIk5aPwf1skiXAIte9NlCLTdaGi6RD0OrfB7USoiFCD+ZAJtso80xEe1WDO0bYRq4NbSabJ
0bX1L7PDJyPsCc47L0j+cF5VlpVrpO+r3xkPZh32JP29lFa7ICvRz4V2zU0uDHQFc49ph0G/zwiP
nVlbXBL+uAbNfRt6T7HTgK+TSuct6TfmPqRrCVYGpXeOPT5btfhtp1Fg4b+eu/gaE6RszB1RDiZr
h+MMb1hfvcWDbKqQJGb6Zyn9z2Tsr1HanRpK0v2yfWiW/ipTXqwBowQuIcIbkLbDw7F/EMf3jIm7
3Toymze2W/1Y1nHwu3NoZdfUJYpngRQIhoiQ+rl6LMLeCuYl8D0dB8mq2CSMh1K45aDsmiG1QtTl
Dta9nJfnkBSXtPi9QFiWttfu7RC9bkiadHrL/FAHYHOXLAJXiGuc9ArH7ray5I4rl6iGwQkyNf9Z
rOo2JeFDGVv5btCSuhXjaoRzdyzEfEObStBZXG/EqC8SMzRTPHQc2RgpwqFIsUxRpemBLE4WsRUJ
xkTHd5/ZOMVg8uWYm0+70ABScXZpxvwdgHT1J3vvqaijXTe0FC0xp1YOxq25w/2aDs+5oQi7xBde
pnwhY3d8L3N8SSrP3nBzXYpETLtwmP8SX/XLtKzLmMJtitR8iaCoAxryPt2GqBaLKJ+pM/axcDti
eoWxMTUVHllm7Sfi5DnWwDEy7JJwDyQ1mMeM8qptWFzL3iuIMIweAf/eE6aLhOpM8tCGm1Ht1Oys
8q98a7XZWwzytgU2uZTl6qjUbVBVw3sBaI4j3t7gqb5mXbTzcZTabf2JHBrqgoN7B0K515kXn0bT
hG/Oj1YFWYEEfvCg4cIMelB77RVfwzdjZYNhesxhOv+HqzNbjlOJtu0XEQEk7WtRfZVU6qzuhbBk
i6RNIOm//gy8b9wTcV4ce9sKS66iYOVcc46JVFy5FpkTWGC94Hu7vRjYc2U37PVtzLxk84VRwpRf
U4ZUOfa325JmV9x8h76Da57EYtNBI/1ngEKqdNL7KcO3iH0JHJTGQifb0bqf2QAblry1Q0+MCDvi
boHQDgzR2mfZmsFpq2SXTE1JjsCSOyL0JPa4lTDXWUR0qSRAjcrLTU7LNUq/3iptOieP5XpmciZc
FHMclhduH6b1IGQrLmmT9vsqoKjHFJbPnXwx2eGzyqukRfa5SuFSax45AZoN6ZZdMuKiMHCzF8Ep
UD2OS7dgPrfse56PWBhiXAQGwhcqDB+nlEatSRk4e9LXycQparQkfJiWN6PP7TMkTWjr5larm1lN
6S52Srx9WYgLC8nZ0sc5lPwbKushMXFi+kPMQsFnk+8wAYcwp7t+DiJvIvkB8pJLY1FRPxt/a6Sg
XU0nX9NInxoKNuMlN4ctFMh3y5+e+8w5qpWG0Whuw3Zi/4xl8TMmrfoCLJ5uZmXcK0NNLFPOs86y
KCw+YTowsLMx2HQkWftyx1oXhR1vJaejKPVM81Lrpd712bBlWYwx03nuwkSce0612RijIsVO5JaF
FxUsw1ILf9wMhg9f+0ZPgI7M8d+dw9+lvnVzbV7Zak632vavky8Q6IsRT+7M+QyWAIN8GihWvig9
rJY5LbfS3zVG8S6K5TTUiMEkNzhg/XMQSvm2wCY4TJ5xtUM7O6XdT+Z43gWruHWSKniM6zjbBx0p
GzmW+2CyToRm4t1i1fkWDwAY31ltsSNgBDAK6I/iuQkL+oVVvhdm8iWk/dyoiXEOT/azW4KCsloD
9+0/mlAT5iyuc+zIomQRw8ehU3l7P03ZXcppSAl/orTPodvPggzArmde0qtnGVxWYYDjKZgh/Vju
q5pNoG6pY0R5S+o1Tg20ov4+ToZsX04CE30bYFE9kvbkFMk3jMpBNFHYYvCOfzUr0FobxiuFieUG
Rfm1ilfrBi6WgjUh4I1hXWvuqyLEScJGGhdTy7Evk2zz9NZjKt0qHv/MpSk/4fqtAAIdZz5oFCde
LVHzfLDb+Njl7o9bvky2wYoAkmKLZom8TyifE1+YqBcEkXe/gmGVrCctcH9R7r7biUkDIQN4I+td
DpsisjmvbezCEhH0yw/R4TakbWFv8UbrwcNMkfZfgOfgTOptlsFSmuIG1yGHILPtHpYyPZXaeU6N
+s0KpINXSGJdz1CCqOhziD/Y0OuWxtlnHGc82l+IOGDc4BDbbWdMJOcs4WZescida9bLQfVR5bzY
IVwes71mMBAWv/wwTZp79YARilMbo4d8M3Eyn4300EItBcASwuwp65MrfkTPzr9QLJyU8PicLg2R
ynragkQ4jiWWD8eLHZRP4gEqNB8cMgi4iMuHvg3kdujEpa2yJ+nNjxCinhRZzY1r6Pcy5UwwYRTt
nPOc2sneMu1NLyBzpUCFvLWkonOe12kpm2gBTSoSeomRdbsgxERdx9ZZVwfdWE3Uls2lo16X6tF3
zY0i9l0S7Cn4p9bf9RKSfSoUyzAkxT4t3tqe55lhO0zIAwdpH8Q2zx3qVX4X8p/ElYcYFMpPih3+
NOFwh4GN/HYXuse4eeWS36rFVBdOaAGnxwQSCjZog7aYWP6qC+SzNSHION8/U5l7t/48tHBz4g2G
M2c7qPVVBdAWS3PaMXhwzX4mo/EXU+EWs7h3MGz3Q2KEPbZT7IOHQgVkRkYPGI95E4bRND0rXJWH
Ph+Ju+TqvcA059RMhzNjOOFYL9v3TbCWAlBdIku9dWayL9aQPYq6/sQIErT179kn+DhAEZH1VTmY
gXNBBCrnY9XhJ7fiw5zKem8Zrr1pxjTZ1pAAwlCcx9R6YMUGG3BBYicoT7A0aBWWf9gRE6NUpxHR
3clDVfZR5cpsP1keqyYis427/HWo0Dl2hOgGfzqQpP/r2MarlDbT1RAzk9gDSAinfJPjc26PJPta
WeK8aXcWlTkR/Ly/vssKtQH9j739dbJ7uCNj+1VJ5zI05XdGpg3Tzd5qJ7KSTUR1ID0z/Lxt5r+t
MC7SFja313Kx4ZWFA4bXBS8uZzg28822dZ+KAR5D2FJAVlCzghDTrJoSW1vQiNGQjcUJWZPneYyj
tGWlxtJO7uMc7Qwg7CMFS7jo6vgjjzVx8GrmIE3shLg5UkJGzIFriWsOM83UftJNYrFfT94UInQE
xPHOwmS2kzOhDvwQrNAmHKazMe7NrnkKMraLA4gddntpvcGC/yfMEtLLbXKFLPbTBsl9TqkUIXQM
TQvAsr0cWDG0k7t1hWYlaKiFgFS5TSv3G4Oc3s9uQLPxwWgWUthOV+/N5PrvEp6G4Vct+mtmcJuv
Bx/pDV25Z3kzljjV1rhTzbhFgKaZHjR5p8DgtNWM1bkK5a+2sr57EWP4VUT2egzJJCk5KvmNsRUm
bjKDfDSb2PqROfFckeKki01s4Y58pYlc/Z4Od/Wv0ifzNQ98Y5FzDHczPDmdV7EBynel6vJ7ObP2
TypfRR49rGmDjy/k1qOLoiCDSQLNLNMqKuInY6ETnWMy7l6S3rgkf5BfdFRaI9G5EqxHjbeEymMM
dUgixuhyOAtxWXfLfLcQijgW08dQOg9LLOIoGWO5d3v/wsoXC67nPS8Tp62RWYLDtzqiI+yGjuOu
w+4UCxuU4unTGTGZSAMmn9s8Gn7u77iUnB0MpWWrCzVuukzdj8X0PlZrngsfmSHqHZJos7MgAm9l
wOnarsW9zSGpN/3qNgmjheSzHYefUXmPjT2/mEKc0tj/5YK7Lx0TJl5wzm3jkhDq2budIzZ5HgV5
mDKq2lE7QhwFDootqxfJXgzTd6ADsoA/5mS/TCJ9YT7nnyuSc7/kv9uOm0NjdC/h0J2SHrEt9L+W
AIrsWKkvly7oMggXJnheU93ar6XFe6tzVsia2OQRsyJxY7SvGOVzaCGUmYbelj3kdybixj5ZNk82
b2F6dOvJ3WvD5Z0i4ugF7u9iHMxDDaAS0wF1Qf4DAYmrBa55l44ch1IMImOZW0AT1B0vpHudGwMV
h3PkwSnJAuIyHWOSefUMm9Ugonl2ZfrHF+JPIc3lgA5jbzMfWM1kPPWWB6hbNSJKbLyYfkyqz6ch
3cgT8+SZJCSKov8KbSyKseInQopG7l6+7Ym0Mw8QKHFuvLenWRIMJThnTOYxG8hxk6outxyG+HlC
41bFmclYt+RP2ivzF4POS38eAWecxtH0LqgZfOiigRn7Gqv6M5j77pS61fxg4aSKZVjsChl+e8nn
0Ai2JhuXnO2pGPEV6xGEmeU70eKNP6G311WN9dQoz9i9UNpmUUaoHATP4oU2mjB+iZeABpDpQVhl
9iwU56O4IdS+lAVvDYgMxAGz2gUD8BiZ0y9bo+MXBGg4Hb8lMsGT4uv85BYOq8RJloy1HFgwM1k7
N0TGTPTykxD+6JKZwrSIZxheHNdlStYsXdqYQ3+Q/QbPIE9WgShBvDwHUOR7xK2UfYEHCqPHayj6
i5tn2+JDXpX2RVU1nRWIy0vQ3LeQLGOPMV2/AtnnkSXhxtou0zWrIMhePslQ8bGkZYylC2aGqRCW
tB1cWJebx8rUl1iX1V0Y47SZleluKwPJbsz7+kwJaQQhGueOYKAFWRI1JXlavyxQDoc3bwpeQreB
ZEXNGzGi9MuMR1JLQwUFgKsqaEvMSlokh6nGkxkm53HyFaUp6pA3zRrmEz+YADkGsuyEtJxAV1qD
4sn4HpQ4LujmxpRfNxxWfQ1ad7WAWAV3iWY/caS8ykxYxyVq3Sq75rb5GmCs2/h1mfIUsbutV2XH
IffLbScq2IOd+zb/Sx0lihw+C87FwZlD3BI0MwcrVHZz5/khSqJujlNJXEb5DKYziU+zwILvjzu8
yC5x8+yF2DbH5pZsUlOdQCU81SEsj0QDSAM492aJkbk+RlxnH49Jpgy6zU+DToaLayL8E4dscQoO
ciKkbpBPwyaN5akfam8LwxrPX1NcAlilR43bB5u2LCFG2lfdyxLAq04B54oDWx1myann7P9aKvgk
EO3PVYWqlPdwFklpo8at2IIlLqJJZsHGLOIPYYy8n3XwkYTkLLqyleTy4wUBw/yUyna2wVDdpa1/
AW3noccjqTA7dy85hsFnN9+NqYOW2bJNDRUHZ8yGP7aBY5MHNqN7VroE1+P0Y6aCLTOHRzWIq90s
F5wSH0MhaFIrXVDUPJlwFXNj0jg7c3LtgNSeln4eD7E+OZnEaTR8zD4uFSeIx53L0so1eInypqbv
dPH7XZLMj67TBNFICAAB+Ni0HQkTd3jFV/+9ABjnxEAe1zdQ8Fj6MRSkYt/1IjjTSlOwbk2vQaLJ
VfC4qVIrx+sWnlmCeoeKPrE4ycxdFuQsC3KIQ5pp+ZJP1TuQn52FPeuEAePst67/OAwv00Bxe5mH
D5jugWl3MPvCWR+qtK9urAfvtGrf4xhFROm83JXd8hLUhL2W1p03iENs16fJOzkzYwQm5GOK+SZa
98VYq90+C+CZThA/Erx6lP/eDZrwgJAqoog5v4Bd+PJDNZ8Hx54j28CXzPhGy0kl3e3cBzbLouao
21Re22y+JJ4xnTMPlKQw2Na4rnm0e8IotTLgn4c4w5Iwu5Rq1hRNcCVi77Si0GlIp1R4GMziwBbm
qRuXdy6t6Whl1jlp7eogOg4RpZNZd51gJSFxMm9yn/U+HJrvrsEZawoGh6p6sjAtnYn2FUeMmsDF
7HVRmYAZRFITic3wkg5IbfOiYXeAz8h9+1XDbe0dWApw2TQbRiaPBkNdNUyE8WB5ceIW6XYoYH+5
zupQw4qXosFA3FkrAAKTeGTDGnpOV65THwUtK98aF7RPyamYDcmSpnQuzvg1ZqT8c8Q7tprOY9Hq
oyz5Gx19Fzj0NrG+zLgYMJ4MPlYJHwX22OEL3mFg3zP71Je6IfUTxvl76UxcxoKiYEgQ6T7lXImM
Mp3LBKl+xNzEnfkj6JaP2vX0oeyCHwOAE9xnR+0zy7/Iksc1+7MtjDdY2CWZTPerTgnGBCE42aqR
19ExafpFlQCPARW3Z3GG69RHt3OWcj/l/KzAufz7qoCmNmXtY4sGTQDBRnYflvUkIXEf4Od9lCPU
/rDzaANVzqVokX/xYXPS7CEeE4ailyMtz42fiQvlP8LNQGN0+bfIZnmzPRTorkTmaZintnrmpq1p
JT+EVU3Qrua1xCHmXeoxXGUw+n6gMEFQzB2kyPlQexWeV8jl3Ayx5WWaVpokPemkk9+ZxyTeu/d9
nDhAXMLLkpi4iP1q5d1BHY9pDAztWW6yjkwbqw6SY8zPqH22t/8TdlilCebBxcfIaeY8mdh0qqz5
3YVBTvs5xnMfP6foD2wbEDk68S3qPVj1BRUj/0gs+3MeTMn41LCmlSQCquBoLMNjnkFk1779MZv9
smti7ulkWPcugyDZBFSLfHI+QjJvdCMkr03fgDS2+idGV2An2QpdGikCivl8jUPO+JLbL7zbHi9D
eOEBGzlL3MBW56E6k1zrbQVxKQWnTaB124WUGGQevgA/ZOr2NCyAnqeATZZ5p3PxoiQXtzvY0JgG
cHozgLXGAbkJFu8LttXDbHg/s1MaZ+3nGZQbfqaCPneOgNK9ulbw6an02DZDvJNuZkcGAvLMNbJ1
lVyVoabcD7X+SmdzK9bDbzFytNCufGl0SMeii4+JeWWPAapDLTUsNqHWdjKk2KcEf7E1GfAV2G/X
YDuuc9B/GaCViEF6W38ApaOT/hhP3B1T7Itas8oNK+On7+o7CSP/gLf2ligxbfsphLVYlQ8B8DXY
ifRNcVgOp9neJnlDHTItEmxpmvBgESpL2y7jJCv/LFhp+tkcb3kaRE2WN3v0jK8gDlSU2pxx2w5F
ShSZwGq4z3vS0CS7+nMOs4bhqGMV1QxfPtVRl9YRD3PgjRHgqB1hEp4yBh8/TgxftPWeWwuCBmkT
Eyh2D4VSFqTEe/NgJ3O1z2zvAoXspmKAh2XYw6WDmxAE3cEeXTsqY1AR8FTBvPWaVzErXurFUzvu
w4+dMm6r3dZLeEo6I0Lh5CV/0WHLDtaG5f4aq5ZRlGVWNYby7KKAUofNNpH8r4UFopvRCEZC+07z
kKI8Hyvu+Ysb/LHwBIJx8w/0QGHGC4G0lzHuYRbBhDl8AJs+DRGJOV6US4swm1/weAs2/zx8m6Wb
Xvk3jASdg4wP0jZLhX/KZixQTgo2wSvvTHDCR9IGD33smZfSDn5hmiXE4Yx8DhHAnOycK3ElSsnp
mL6/ZlCY+RPW+KF/7cr6OlqOtx3APxJMI2nr1RVcA1Qc5ZczL4J174bsMEnNTzEnk4y678Ydzg1O
xjBbj5RJb97XS4LyrMbfKdiBVzfnsFPaEKQlxSETEdVtgIvWHBXZVFdPO/jba1yLIZ8Pe9SS+0f2
8FYpCtIbNG5ugqu5ssXzIhnQ2fGat5XAekErDTdNjCEg40l3CMNpN7XB+zjl047j/GPSMEiGcfs0
ue1vjstQn2yf+b6+DwwAPFKrlyD0eUMz0jby2aoUzkPD3IeAEnhz0d4rGgycAQuHT3+AY/EGl31z
W3Byb7VEY8f2+VyZPp9IZ/qBmUMF4ULLsEvKA/P76r7AxJbV+4ZeLJGx0tICGkPX31nLALIHaJiV
Ji+hFd55VuAfB+kfw3F5HkCgotoHZGml/qNxviMGtdY+h0Wd99NnxhHkLvMzpGPmu1Pv1icQSTcM
0uNurAPw5XAVmpTb2lLqK2LFuJHhcmtqJ9u2i/MTTuolXoPL6ALlCuG5adP9aocpsubibezzD9+V
3kZey5h3JDDSn96eieasHfCOcddK49Ucl19EYfP9NK0DukKQdyQ2jMR+smcYQKlb/wF2H7BR6ned
0T4wlUDHXYObWo/X3uMNwO745jcccq3h5LAtQjnhYnyb5HC0x9yN5gLXPJtnKuH5YYagZUJwKVim
o8NM8lsDGN2ozSfUrtZjN+uPp6mwqa2U84HwOpsUanBRPy9T/WlbUh+on3Miaj+HTVwRJGmEqC8D
aljM27sDePslQ19EfUeEaRoHbuw82mUb4guC9r6zAw3jkeUXa9vfBa+kzt23ttmbEoHACYiWdhUA
c1UTD1A50cWlrTloDMC5y4d6MH46ozB3c212R+XIX53n9RdMPyi58cXw3Z2RhmxCZ3ckNt48Es6k
IaMljnPoVpbjuL4WzPM+1UJB4uanxXcIyJNrsmzK5PGR0AGKSZTU3Snm+bLJCujLVu6iIyXtXq3t
R8UMQiJjG50kNoeO4iasYc8nwcdSa9KD4Zg3OSzcxNo8O6z6bqBdTiNfU4G5eyFsvYnvXV90BwfJ
gaOztRw7Qz9h9ufh1cc4BmYaZAALR3HrQ5ZjbvRsHnyT7i+FTizaavWfsVxubjNLTgHvuazVXWjj
/zeKh9DN71l0UM7KYwk364s1BGjN5r0Ts0HI6YPfF3S/CHXVpL6WzD7knGSGrMbCJuqoYnA1fDLZ
ovfOvtRPA7DVJgbw4PX1r1wNb0Urlr3l4PM16tfaw2gmik9jAubi1G+djw69TP0RMqQZQpyrHYQ7
VYf4wdRxyTr8VpR5I3NMU74LppsuFsppQY13lg+xVCKArwHRLO4Ij6byJcAhQiYaWxHyBffS30h1
nM6nqePozjOwCoA8B+yzjGvfWz9e2O8ALpZIWPVL5nPBsxXeIYh9Bx75IAzapYrfjRVJluv5NNsD
vSwjPSjEmfHHxfzDQyd1tqSXLlhbZqvq8N7J3Tg1b9UM0aIshjc8O1DJ4gO+0mPOlzDR9vCgqCli
BYqTP/d8tmlF7e3CnidAnHHNFVa+8GOzDLY9wZepZN9qLLe+e4MqsO2Cg1WH1y4FymYE1vUT37mK
7IA2mqTJyc8sXNnV6oAg2cF9ov1U2NFTkicRS0icnXH/kFfhYzDZ5tGqPuJ4oiTeePZYVdUFKn6e
119CZBNHZrwD42RlUa9d5o9h/N1XE7OMNz/1LF/yOiTIkk9/bb9/MvETDZZJmj5N6/tx5F22OPFE
vu/+4EmDg4C6WOUNbAwrubO8odpVmf9AN4OLDGKe8yCBK0haCDFY8AFNKm+OMnJosCnPc6mYImPn
7HjhoVhAkufYBljH/cC0+tBxfEWL5QSDk2XhwAMBk9AgB5MlRmDr4iu1XG9m7hgH32y/bCff00m0
9cLnoJ9U5JfVr3ENybpuxafNU4cpJjec6z+Fx4d0oL0MDMBb5TxNqTobDB0be7E+zTR1Tq3IqZiw
0XNdwrlO80pImE6mhq60Kqy2A+VgSB32JjUursB7gaby1mSg6Juu4ob1pRNEcMjoNzN/GhbuHykB
1Y2hZvL3A5hEiXkklR8i61491WwV1dx5xYPbZ7LbZBPtXGmAED/cjPTil5PNqDMXR2XegXm5ydr9
mGZNQabbkgFVL2pyv8gB/DYsRrqCODPAOYD6en1Tsz55SawQptFeKs4aABd+F6pIgXe1RBrT8sUe
aA3RxJay2bJuyZAc/QrjeZuRUxErKaWuiGW4xI+6JHmRihDZ7PhI5wD22Fy/2BblaHZOZUSGp2Lx
ql/k/taX593kA3cacx+xbFkjIQ26eBffqSD/6YbO3vVOnPDRdvfqzcgw+Bhpz4YO4vhgw6yumTkC
7E7VIv64SEE0bZKUsMqPBOq8IY0/vRjP9BkNuHPRz8kU7+I6vQ89FpuLvwFH7f97D8GhPUi3Gy/d
xzC1LndntHQURexH+UMwF086NxENsMnbTb4THTpPUdKGZS33BffoaJbdyRqsX8iIiE9iudbucJAx
OqMfsIzEUWOVy9ZmSbNpkkFtCwvhMeFSUD2BeN+7c5uBAWFqOa00N5sywsLBE8Frlzln3dR7Dwt3
X7IMYt+GybibWH2YX0v8F+gP41HYNaQE/gAveBEUB+3btj5hWIzS0QES5h3LpUADkM09pRDEzK32
UUjvtKoOqQdHv2LEbPr+nlUZF1rPsCHLv37n3M3d2n9R9aeA86kIIsds7jSucJXYFIB1/nHs763R
u58XcWgNhhWQBRtK4TDPaBpFanWvPHUrrZkkaQwkf4gfltzjYIMnFoMyrGxXnOWqEfrdcfDx6NkW
1SPpak2qGt5p37L/zhJrp+0TrM13U5l+eMVyg/yx0x5WVyus+ZhAvGw4vbBT8jZDx/nCZTdi5cwq
gCF4NArset1bamL5awXJBwKTG4EvkKjn+FTAFa8coGzrhzA2lpth0n2FjGLG/RkIcYhvbDr2LOqK
xL4xJw0800eXyFV4bWI+Z8vqr0gReZ0GvwI2Iiuxzxy3b7DhgO/1z23I2IQa/2ds6263CPaXGhl/
l3vdrjPnW2BjrJsyzklkkKJYJH8Gi36FZYpS2CIp/iV7xt/EEvQGxyXSDX0Zw9TD4X0YsIVSe2Jx
4gAv4aQmq+7lRyxGyT5rzrel6ilw6qrPzHHpMbe/ZBv/iuMLcxSVwSGoQ5qLhIkQBzh9Ka2LznkB
HPk0mT7PZAOHa2yKX3M8nCz1M/B+sLPhrmcs5Wdh62Nfr8Zob3H2iPQsR5N0wHCdU+HSd3dC27Rb
eKC2cjl9853Y9dPvGLKIGLNBnBuHcoq+To7UdkUUVo+7QfBd81pHtIgkx77n3fEVR8g6voyrFYoQ
Jg4FGt5pkzpYiLQUFt5Za3DXRAmzsxzMWxA+mgMjWpP8lj1DIv2BtDx44geT/9GrE+xtfAMjhMTT
C4Dta90A2CgLOkOqwSe4BIZmUk9ujrRk2QdQBlYhgM62YOdzxyXdIr0LpY+va0qrkRf1r7+rCU9x
Guo9KAJWxrlipYuf74jd52q09OSIwPpFknHaZwRj55iCoqKWD9MUWlHVL8ztNORF8Vh+jWhV26RE
L6MWc2u1q6trBRgbcCY22sJnbdb1O3kO8xywSzEnSsV6RtWd08vqDu1/EZStaK0+a3O0T+xfJBYt
UAI4wmf2EV5B5W7rnUtp6rvO1t2Zbq+Djyn2zo7hG1TaXIMk658WkAyj9aI9DjqtztpoqvN///XB
AC3PA6cP6DT87r9f+Ek69HvhbWujBvP2yoXNWWzxoP0VxquqjOKjp+cW3LAynoyYbORAo/ad71NF
s9Qtyw101bH2Zh4APD/XmO/TyPopygtpvJtavyeGSH6I6yCQLwkJzzx/tDU4LFMLAsOMkU7R5a8V
h7JtFrb9g9l05SHhn4XuxBUOSSfmn5u5BwoToTCkFuuBDhFkaTIbW5s9XYK6+3+/ZHk+Xf79XjJc
WEMG539/lqngWWFmP/yfL//3h25fBWfZXv/3bwl4rF+IUxMXn0NNRq/jxoe9oWI5emGah0n2/3+x
eg/ETFAdHVGIyzAE9n+/eOv/6iIv8Ipy3kORfStHKrL+/f6/r03GJEBrD8J3OdQ2Lqz+cW5JNhri
ITTYosT1fApgJxz6CtgiuNCJt3QBbqUDDm4QDSXnIh79JZzcmA4Ey2Z5vyzuOW0K79yZ9lfocOWl
OFTOkgMrRj84nWfVopAVZEe2NZ3FLvgpCl2w068RAnrOqvO//7L+SxSEWx9Q0xH4lD5LS+jzTL7g
/O9/y7YrjsizQMZKfR7Xr2hC7t3+Qv9X5uuJZ7JkXaFyHhcTvpUgJmdXsHqcvcc5JtOBhUySR7L1
ZdQ/FN/Hl6Xr1s8QJWCCHyRUd43SsO+CFMwz7AroRFo3u4FAK3mk3jgvpjRAumphnP/7Zd33d3Zq
bqDpx+dyLIz/fmkSjUhQ9phOCTqh77GZ+fcl+fol5mrZWujjDYULmZsUJIPRP7teBKxGHsp+Pi3I
LWeXgnY1CXWpRiiMfX81zJ/atNpzWhos6TzMW9bkn3HJ8ezt8KbHVtJeNffZU2VUe0Xs/4zLDTWB
5bmaf5MrHvaz/Fe10uFvWSzWOeGG1YtkW4JmYEwhT5KsuLPMgM3xCRx2SuaE3oOYQI8X27zS3gU9
bQTFD/bTG5qt41liW485UUofxdS0lhekNTyqrv7NnGveUWgVaoR3OclP7hRBhK4UXlKOSEmNb3Wq
Z7ApgsKIGqQQjRRplI8uVmz8yFvH8daECD242t45JkiOugAuYc0twkVrbqaOUnTtIsKx37/4qkkv
JnXIkcSXYwWRahVPxwZK6EqfDLDvYSclQt4Xz3TrGstK4PSmfW31HAco50PKDcaIH5Gijb8qDquT
NwK9rvFvOS0Va6r7hbx0ZR4B2Q2bJsaGupU0WcKZXqadin+lofuRlfFRVc17Iy4N9RyTl0Oron6j
4mDHUd3YwynbDNlfGXOEg8RYcdiFDRF+VmNz7Gr3PNXEKkRFwGty4msJtD3RqX0tjYz9URifal0B
HCJT2b9wnxtMhK5+fOiF/YdNZb9lkj+wQJZ8Vqs+giTyy7fgzhOl4Sdk5VC39E4mTJ4ti6cm8LdW
VdGD3T2HSfgbaHe+85v0hkaSkGn5KNMgpt8ujWoDzGU3HsK87Nc+skPKu44NwX10sbtLlZxVF95L
QZ8shkKmBbUNhxEesCJUV3fetpXFYyO6+2AQP5JbHHo9yDozRbmCyk2lu3nE7lnDEg+UV0VJWD7N
1eAeOjXvtZs+aW8VpMtgl4r4Lptqe2sHZx4U932jnw0VDhtbg7gr7UcCDq+25z4Ha+Hc2gWARsiA
SHpwILXMYxRfpEFliKTtfEng+NUQhImJ7cbgq+AwCUXFqcs3b209xyTtI3HKiljW3A2QIOMfFYKQ
dWwWRkxFRfBel81baGRvQLmwJFLty9DQWeIZ4itPuuI7431kLSXecYIjtI0M+Da04s1kw76fnOAx
G/nLqg5jkxjgC8EuNnb5+tScagLwwkVwwwuhk/Kx9odvhm6xMd+sXGAhp84yGc38kKNFxCaYiTnj
ETtQfuMU34odUp7Ln3GR4alUet8Z8cuioPKWzq5nBXtHvEBBgTsVTXX0O/+NOjS2BgmHCx0zpsyI
gcH4p88Wih5C5MlY3SyYkLi2yTmk8SMbn4aDCnl2ZbCE98jQGECVGOAsQVOie2oS7PZtGd/Hdkfd
Lf7Gg3DYEwQszzIYY4MEEzBlHjtFg600TjqWjEY7fNCLxTVgR17lwBhLnV05ZjfM+yBMzd9mB0qm
C+1vmWL7ajHZgQtZWHC6zntIBSoSDfhWyoV3TqX+OKI3dib92LXHnQkgUwmrq/qwzR4SrnduewXq
suSs2Yon4ts4IAv40Q7zXt7N+yAgghgswxe+9Cvm9XEtEyURBXyxKBMXCCFoF40LuSldGMSL/u4X
85sNRrKTXYjWw7KPLTNT9sxhjvVpxEqc/xhYWthSy0iUyXsLw7afqE2sbQezYDl/zIP35KDScjgp
z0OGYzKMSwagMcSIOBX4kJfuWyldnEc/vm85lsckVU9x2YH4WcJdzt/GAmz5rCak63IpR2S/4BHH
IUy/sb6RCh23RVh92Tw9eRt4QVuLuce1eFLk5qsXLKTVfOtVNnpndsl9F9Yvg2V4+1xdRxEmh76F
ovM/HJ1Xc6NIGEV/EVVNhlflaEmWHF8ohzHQpCaHX7+Hfdmq2ZndsS3o/sK95yK8WsdOTWuBsK1q
t1NRMO9V7C8ZUsfxwG7R2FsYZqywfnbGu2ibo5Mmv6j7UN1kiD2b/oUdwT6XUDMG/ZqWY7WMZ0Sm
lbkkSE7mzuyKLxcKhGOHm9HchUZ/zpspvELEB/hnuICHGB3Bw8d3RWAtZVxkWRczZJWgvPUQykOZ
z3HYQ7BLdG/YJD7KgKxnPwsQjYQweKEQX89TDY+ryUEWOH2Jgsatl6mBJHGS08ENEBqqGMiGwAbV
R/ErIlPITWMgD6gwdqI2bnVyASBVvWBgHu5AN8DmeBOnNaSRoo8ihPKkhoIPMoWdb4BHAH9txFlH
kUpvBwG7TMtbHvvZxVc0mmZTQVNrV0TgkK0++h7Lz7zbdwWHuqtCEsTxXePa8i///6P6ZNnhLhuc
06Vf6KepixBWl8BvTF+JizRD1K5exDgLZ3wRtM/BF37jY5MSRmNnNj+6KWCmxIeZhWIpzTsSB7Yy
KbVg0LinnFoimHf9pJqg2Zd5v9TJTcDIQT2oa7gxAyAGQ/8ZxtZwqpQCPVmxoeHHts3wbaPbQJ2C
boDtV/oA6iZO4MfZ+Mp+x5wTQIMVkFjfnXoKezi9BoWYOW4qQuQ8vgSrEMwBcoaWlpG31zSqUXMG
LS+XLtedM7bX//+9G5IYo4yGsZ/fXvFk16vIQcSURlhKQgLjN4F2AaAdX8fci279/A+G0aeoJBPd
qBzvaS428jGPb1qIW5ILjFpq/qWa/0HLXrF9Jpd46AhVNka/2Pz/u62eBKuGbGsaQ/4crzfSoGCo
mVY64bFT6c2fkDnYBNE6MU0TYzyHGdgY84qmzLkpt1GQSMfxeVH1fRYYhzLqXtrQJfwEv9CKhcaz
zTuxM8ZBm3U3LloOufKmkjlJQ94C58tLUICAxEkFa7MKX6tZL972DiGlKxYK3lNVFEjf4ujgv1SQ
36mwrHfVYTf3szkZxPZOuvpXQ4daB3iUVmwi+hfDgFZraY//f9GTyTKwJ15WKil3UujDSwXJ1Ed7
cv//V2kTbtzBDraRheiwStwBBb0VoWOxn6TvmZdoUvmLsrR/dplV5/9/NbW+QcaXiramET1bVle8
8FZwogrmQVUkixfDHC2UV92w/f93xTAuJ9G7K1crYmjcXvHC09JtC4SZ6N+UehGBF+/j0TFniTUO
SIfyx0bmeUh0CCQQvtVL5g0jTwXrkFG6sApRGb7WiSyPXVhjF+m9M9up5EJ7CWY8Sp5EUtlYL/SN
4aG+T2wu2oHOSTc52wdqoB/HQYt2bNO8+ATYcwC2yhIky5OLnU/Bekx9BgNWfywbdzyVVWtCB/FI
YpmqD5AtmCRjZ1n2pBTkRHzuOnvU0Kk1D61ItWvBC2vyp8tA817TAoxSQnfVYyDY0eKBNSSkftEQ
hcVCfrxnJjGrQf8Gtxy1oCepu3j20eRsRxwJrKSY78GUwVtj/tRp366xQNDWzYqFkJX+VoWuSZYq
wgoQsgh0w5QFAvKW0vLLfRN6m6aJ10gZDUbDQbiOI+pWF/DAWHfXXLHOr00vWHOQkqr7VET5m2Ek
FqMR784mk0IwN7lNdKgZMAqKLVL5czIN1YqYwFvkYvsUxC9mc56kUfa/CaHNPQu9rpK8lk00F56Q
M3P6O9/FNsqdGkA3pGjh2ir+gmm8kOturYnAeAX/h/AWdWQe2NRbwSwQ1nGj10PznpjNXVM83CXU
MDLeolPnPgVWCXiXfYfVDfgvjkWBlyCgI5vZxT8J55dt8Tb5PQv40cT/WtUFywbTBmtqaWtOFe4R
f7xbtDHN0M8aF7hKHfJcOh3jKRt6FyIlA8jILtZRzx7Bcc843L9CpcGm89n+6bbzbAzOTdcKMKKO
/d17cNqiQFtJ+BvQFfR9WkQdkotG3863IcGY1Vb7AAsb7Hrb/mFDzBg6a+GwhfrW63VAYgPeYEBt
fJax9Rl5cCBVoaOjwNakh3TJeZxHRECU94SiMLMgKNC27dKC6lwL2By5fic4bdBBm+y+plS/ogNg
5eNXrBdxh/axC5kT74VRKMq1xLnV1UyywJ9ckV7IyIrhfRO4ayBOgFfV4GNDwiZrCw1cCWK0mKGQ
p8a/lFo2Nb1LBcA0MmkQ3QCYZWh17DLLn1JJHl+tIcbEoolKE43nDWlgTIftAo9sjJJjP6aiZHqJ
PukWJmmyYjT8HU2OvzYQjVMBQHwvsiuF/CMpwXCaPqMnVfRX2/cXiKyK9VgKGkwfX0gOiqoFmCMa
/acMjPcgdPutluL3IlyZdUQ/LbssG455TPqYw10UuaTnEmLw3Jio2knkLFZd3DBrsq7Kav+EH3zX
ifYLaiAaZ/VkxNo607tz0ot3aVM/jaFGBK/x1OawdZmoRzDaGNoPYIHjvt+ZldWvzfRnmmS6ZE61
8r3+L5rWEib+Mo3OPR/Hni+IWVj2pep4p6Lq3Y+8fu/xvIOVfPL4qxZNRpoWEvGpij+qLniRvv3S
1pW+lrm6oL5+GoLhl1VGtascgy1l/B1zDO0HUhLjArVbkKLU56fEdLQpLyIOXyBPrCejZf3rvwMg
3Qx2e6wLThvP6Il9NVdcLtaW4wW+99rFnbRjePwgYa8WNPmJWWjvLbaKEFgIInWgDOngLtzXRJLN
zlaQ+TXKyDjT4yesOGCmR1raxroCRQMiQd0qJokgwOGYy4xuid2BEZm3TBUgOFdO3HoTmwKGASvL
VIQfZVyQIQVKgSycBnZXuhmVWWZfg5lbk4zuxQixhph89kDhjaMfDUSBBDEid5bjMTz81dhMNg+u
9zb1OL/R6V+UBUTRQGHAMH2kDgOVtQbxgipNig1vBXJopmWfk95T11oXwp7eGvJEwh4FDzMZTBlo
7tmxVWsTMkRfKG1px4ytbC9CTKspwMcJXRr84mpkQJPIS4FXYOfxX+WEBHhIFLBwYy2WjIFh5GxT
I+GGK0hXzRj8EzN3zBqEGSnD7g0N6nnMcSmryJHMhtI3Ear3yLEvSTLei7iB2hvIl3HM7FVSuO8W
d8JYTy+ynuZZTE+QgMuurYrFzRXufeoLWpl41ocjZ2wnImHsRB0ro3nFqYjzlgzhKK6ICkDLDnuu
UGsLRwljSgtnPqIAKkkCLXNSQZzwj80K82/HYWQ4EYqui29Wa3kdFuDSQuR45bDzIg0sg/1w48Bf
Ob0H6xyUxBjr0A8zb592IdIHKvdMB58DxhQdOOIf22XHSG2wJB0JVYQp7kHnPdg8PGX+SIJY6u8Z
2/Llju1W14yXrIv+paIM1rjKJhbwjdZfU9+6UYYya0sahpH5P6Mh78b8ReP5Hcvw4g41s+gpw+mj
EVVPncbc/NOsImfj4S9E7K/jF4R91Uz5PUH0w1FyCnLtYtjBUabNh52QZ+l0tGRh9jk4TJqUZaw6
wMLUjN2G2xppWWihrNOcM6EnTDcUhupJlqcxLIbtbGBbqyfX4SeTzqwbZzT/EdIzx9P0fNkaKd2w
2ZZQY1Bwtj6wlKbdwBBi1TcbRzKY3ACuPtyYN41JQ4SZmHuwBZrht/lP2iX/Kp3HIdTfMJmtMiLM
YQpQvZiMPBPPG5ZmX3zCDmA0OFR3aUV7q73GSKPY+KAVcmCPNDXfjV6HjzEDi8qK5ZF4ODpSHw+6
jmyVYYhH2mWW2EevSr45eFeOYIFMdPzBqBgS0RsdoDefE78ZdqpR91q0D6drlxjpH535LNQ0EEKF
+d7XsxcSYw6hYX9rkXccGm4IrcZEWtbksTrtuQpo9PvUXUGQPTUNox/L3Ndc2ztWrseOGHHucGPr
OgCFerQoXbloKBoUggLe8ubS0TRte5h/Qc7LOcTiMnl2vcLYR3pg9JmUzcki5Iwbkgmpbrw1rXHy
8rBigjSP+a2WgyYiAeWvyLk+fEXQRGHZxq7KENvNPoa6Z8IKuY3DkwmmblLDGFY6g9bA8K3YmT/F
fgi7dZf0/ZdPSBF9HrKCYgTvOUVgjjXQnUO2zeTEQrj/1GvO3AJZhOGDWMO0adTn0eJLoG/VOMJK
UkKeIrvOmAPFH247DUdH82/Iqe4Jure170dElzpEcxPWlUoPcR5nYSH+St3qtqRg4UOLr75ZveFS
IWJrIPLO878aposktwh188tH4xCyMEh2RQzUXfuntOn+DVOcCFXteV0N8zOEpsVOhtuY73aX2zCw
LCbqdcLQuang4JWB3HMKAUkJ3v1Qxusq5pwYNchediRYoRcK3KuXrEWJ/slwPgbi7ZlopHxk4C6K
mcqi/QaxoHgtktUYaKhB6/Ywzr2RjSLF66l+eFQetkFpV3f6F9PDqbaZmlrvo+p+zLDaoyK4xIa+
EUn8mTLf8FoIrdJnJpv0QAO/9AaZT9DBcXIpqKbY+Gk5u3NpgX71jNfC7r6ykRNbyyQdQPNLLC7+
V0biSfUWieCM3v2V3GnKWKm/MdT8RQivO+mvM6AqnMrqeywQk5kFIR3VBErdBClXDnW6soSN2I30
kSkI1mlpbnGnobPV1Jb1+/r/PUuaM5njPBHm9AFu5Rg2+I3H0vmCyrqOHP/VC7uHw1vsViJF0fQL
zgZc4QRQR3KEiUISvWf/XRhrngGubL2cwW8NNoHY8wV+PrTotjz5HVBpO5Br1BWCgbfL8BpbA586
YjmS3ZQ8qLBpD7V7s9PYX5W59klIXr9j1BMP03Es6wnoCEBqI2xuKnG/ma5fTMsbVtNU3UZbnYM0
udsOMHkREUc4vooxWOmucFbkaL66Kd0G5HI/ZAqLYhJ+Dq5Op/Q+dUKBVgxtI5gvnE8mYhQ81Z94
6fCKN+aXGSJD0DxEYhK7exu1SxHS2yRM0R3beK1krXYEQMUorAjsckpsuMyS1+OEcswDqBHbgItd
xTDVdPvPtK32Y0Z14gX1h9VEwOrNf/FkvEDPdNZ2Busjsp5rf3zgLd3qonsBrtieWScQU470ra2j
l6IiXUHT0T2UN7sk2LVg2tj63ioyroR1vKp+2NnxrPisfX/lEQk3ZF+Dr94RMmVgOrQjUovfhun5
ocFXhOadXqFJBYLpgD25wmznsSyXLaIACH/nCXvqojY4bZwgQ+lRZTtpEfEDgo9RQ474tvtwk+i7
Rcaw7OxUEbeHdmsMT25CbInOTrO3ntqW4bkjXZC3A4mlJeFjYwRKr3gH7Ii3DifHcv7bHDf89ClP
nDzGEgOZbahZ12Q2Q4Y0IqMmopVYmGX1gg9s341GtK30BP1jQlC2LP8NIYZ/s1do8YjMBRBIIMW+
bJB38QPClPrcJBHlL5xpxUOfe+WHSudsT4knwYH+R2+YHpIk/fPBPeC3dx8Gu6kWtjr2PXtjQPCn
CMC9WFS3KQoPpRHuoFUtCbc6axLqZFVVbHZs51OM0z5O8udk6tVWutGvmJBusZmjGFGvQx05KOZS
e2W1/jG04GUSUnJ3g+BBoU5JKnQFc4DYhXw36V5Atm4Sr5ALUkKGU7Mi+/lgV/UpFBQ0EC/0rWky
W+VejIkGACFIwluV6hczLkEGte4nJNDo6GU9X6GHdFH1/7xS/ZROMYLUj1aQ0ViggbJcdW3Csy7r
NQypDxH2ybaqdcRF8YTYUHI4SDOnkZ3yVaSM6iBCypMWeoXAS2DXJH0CxCTbh3yxeh74X1oNrU2a
YcM0zfZsI2HPeiy+DSN17HnOIxZfELsc/pNx3bcBnoYOTZ8LFaEo2G60A4kQHfFSnjtZTynzeYHL
GnX6qk0qRnttc0eRdPOt4djnu7bGHtFnjc8fibwrRahKWEyB2AurVBxGR3v3e2Gh8yPyKwg+jApI
ylAMjL7MF+Z+cyY5yGBptfXe81AaqcNQKxbIMh22RWC0p848Zxo6m2bwok2E372aBD9cSUnvmYd2
qOm44Y+4zluH5Rm/UkgkrJ5FeJ/pk0lzFiu9ldjTcGWknY8NPbHeZBGiz1LHtPXUr9nbz/Su5cVC
L8nWgKWu47OQGzW5d0L/oIX4hnUdZXYjIZxA5zfmXiZc6dpfkCE4iasjS7diV/DJ9NV06d3BWTXD
w4pb5EG8KN4kjr2J5VD0Txau+kMwjCfNmBzQQtYddyFT+1ZDVcokxA7hoYw5Wljb3SKCIH/4VUiI
wJoUT0ExwmsL5ZsTedsCvAu6ZaBJnQ2CRJbOaqDiYWqU/DquWW1ZvatmQkqBEzNyx2OVdDiFYwgz
5mRuhpY5m+U298nn8Uii/lWruLQjs2OfR047x92fQdsE4d/wGbr/ZLOUksF5sDPilt6r/K2LWVzZ
AWMed/3JNf2LN/rkB/kZqCNZ/gDAWQ6uoH/z2NJpBobaajx3ju4e9CZRe9EAGinaZL3z6yogJXae
wIOcYmRerkTOLjewfxiHQ+L50QbTXyFTdxZWnb7AYEouqYl/fPypnbajqw2rdVlpm2CUxYl5zpfZ
CvyuNXiKoCJssO+OtK2csD0xur24FyUzAadtxwUNJLlEbD5pGMfFQBTZTLSAtYODlSncI3dxZmq3
ygfPE0wp2yHpXzs6GZEji2jARzAVfwXeQ91feXCxedH5oZEspREaFBTZm6yykOwZEoZG7JNEQ/of
CFWv06AfjTbZW8mITAiFE3Qxm7ks+mkPefBea9H7S4d3d1rrMTtK5m0VFVd/GD2LzOYE5qYq1jnD
s5MOeWg1SdxGHYfbuerDRy7gd4yltWd+k291u4EFFdkAlEKFtN8n2xJZvUL/sCQxC7XtvPpAOBe3
58LCIj52f0kdX0vc68tudJHIJMmj8aj94mSfWFirCrcpNiUuSoEhcy0gTjHWw2dGPlleHifCUgbm
DXYww8DqF90wfyqpHVnNrULXuikEzxvp4QMgPysKP13m23Uaf3UJi0ygE098oscgS4J9VrLXDll+
9ug+VlKrkDb26SoPWZtWHIBi4jkzRA6Mya5+uS0M4fwi/S7X0tgYGlKxMNiMKe9HCHOAo8fCPT2c
I4QJMJxG4EGkqxbN0Xam77jPTMq+le6nd3TnsKmaaiMT48XBfcFMJ/mxI+y+fQlI1TR5+Ryobmtn
/rRV88437XGqViRICu9mBcbn5OcvVv8z1eNXLdP2oNLiayAib5D4+OE2SGM4o+pq19xEH5XrnUQ/
fsQmbkBUCxi6AHfSvonfjNXuEuk5VFttrvXa9i3J2A348y5+eE1CNwcZVyxVC9Bf9swrsXjd806+
kRKGnMLbsrJ70fhqgdGTSDxRQvFdIHbX9Kc60p6woqzpqNBwVZ5A/b4owjHaESA8LSTng9voH+x/
B44Y4BITzfkyYXAatUa4hDD2LMfB5NZBENAm5beboEHuxvZdM+F1Wp3Ni9+5m6Tp59wR1CQcsKRH
VOVOh8C0noRzMDKdv5O3lLJmOApkFIzbA3jzDu9FXlinoP9RGqGzhOHNNT0bY0v+I4PyIyIyeuGg
beVlwCiWFRbjym7alj3SXGZc7H6b5mOwQc4YCMCXpm18jX1NkDPj0ylsF8IzxhXnUEOuz1m33ase
k/znzaGxDk+5GUebeiYUiPx5KDLahliKZVl5THHD39TXf0tMQQtryLhgaxs7WlOhagC2hkILf041
y1vYcujq7knjWZXuWwG0gVovYf848DQZ/jwSLmoWXVnwHhqcaXxfSViNVOq9t6iuGSN21H8BN2RH
l4TPdRGOmPIM09kP9XiyCiCO1nmQuMx0ZGULXSRiNzYlZ1kGrFkmFHWYV/lX03RsWJGKKEL56Dlz
40uSXpbifEWNgeEAUQ2l5lJYyY2N3rTWqHSWjfnU+1rHJk7hbGzFzy70/XztSgj1ytHP+BHJqC06
NhimcyJAsNi6ynmKCx5byD7GXjkdH4uY4ypLlj8D63wVM9pTgsJM88Ngh14bIIYu/urB8S41jvBF
ZD6PKeVTyFx7wue2yXNCezHxNJr14PFBZmyoX5+tDQv6ibJ6zs6MHXn1KTeQTH4lQ7IVErdDSexM
N6w4qbtlT6og3QebDMUbxazunMfm3h11Y9M79V0PtYPXiTWoodUAc8NOn10c6YiO5LcpyXKStnoO
E1w3g5sZyxzfiuobng9FPhKR6eb025KuBvoJVUjaRdvOL7bjmJOCWHZ/ZsUp6aQSWABPrF1ioJRk
c5slh1nd2/uu6t+lVG8gxz6tpPwI3a0csdUWtX630sTC49icEwltBQDAUxRhQKtH+qs66DcyMuxV
eB/T0VrbakQop4dXvQIrHCQfMiiptlpuKSJ7KPN95MXFBKQPGfH34LGVLyfzpiqDijVpSIdI01vh
U/zX+LRWGAa4y1nir2xkr5jpGMcxjf+1B6y7Jete1PrpKgjSX+moL2VsU8fAeCC4dFxv3AYWaVEZ
shO6kBFyRN0/I/iteIvSFlIR2nrg5REtuGRVIuoiXiCCWzY203LY1OyEL21tgXBUNsVEpT+1jXM1
+X9iXRCMohmWpSF+OqNIqDf1LRwG0s769petyfOg1A00Bzhmede5qTYBLlsm0kAdzcSIDjTdSKDw
CKQorbi3l82ICsnsxxmg5x3KJOdL6nL8uujfdNr3hsCkYNYQ8aWD8E4TVpphhmLR6R0InKXOj7Lq
5Fav1ctUq31fo6jyyUGhpswKHvuUMoQwoS3mdAgxQ3sy4JOzMKsnY1qHHiZpU5hkTjoZ75reasdU
kwfdi9NNj2RmmcC1WAv+rpUWJC89k9F9IfNXxgvVztf3tsPAgL06mQ9EWpqR9tLUghGrZTP70q13
pyxfrdAS7Oc4cVPmg6rFcTbkdbJAUvfBZuMa0dNU1JBseURFt6f+15cYOG0XZh5Om6k2FNtVxGjj
aLR08R7YLJX+NfMMpxiYcA0RB4Lws3+9bli41Yy7OA0AodekeqQrzyLLvgJRmOOGXUcDJ7XOBN8y
YVYhBJ52rSO4Kmrzlo0u49ZaDiwJgDsHQPgEv0n0wq6rnGipR4O+sLLwPIY2+7uB56zD0pJqfow5
I5sPFMTXvBH/b5Bo6LU5sSFb1i3SYt8osQIhIbE53jK07KnJLeRn1fsA8kCR5zmy6yTw04l9dR2g
zqx1zwp4xzfDfDrXrdPAImr33BE2USJY1KFRIOzxkE521UO145srQH1GAl91wynPgIg8LCP7iLpH
NXmw78LX0O/vRNT8wiGcTdSmvnRDLpRS/Jht8+bZCBYC3fgbMmz5dq8HS/YfkBFrqks7ZBrp1DAB
yzBbcjwwJeTFuivhIpGhlI4iwlgjpkJ0AixTAzZNRfBZlfUP4ZMHYDP7OscUTZpgod1rDiqYHKA6
MN332Rsi7kXsdluLUpPZkkA4zLy5mb7hsr5Iwr8aNtE8kXswUehFNLiU3GiFfssDkOjhFK/TcHhL
Qwn4KxLlIv0pw+pu9eOLrfSzJCRm8Vq7DYnXYF0s3bgUbvvc26CEzW7PamKXe9luqoeDEyHZHN1f
P4lfReu+FBnHZiiQh5q8CPKXERGfts/CoMwb2hPaD5iVSedyawCehKIXQkf6/1+QpQ5tTZfvWkoZ
MtmbASToMKYn0SER1SwLjV3uInRj3jwiPY5NGKC4q1lWcVfYEwlLRXozEdelFiub0HoPO9xXdfpc
YiFgebDs2DC0ujwxmMcl5Q6nOGmeApLqKhXtYBXvNVlf/NDYGw1jfXwMk3yTrBmMGDinGZ+hLFAc
zOMSNvIJiWrgSMq3SItfg2m41u5mKvt9otTVG/pNYRf7KJareEZcmOGpauE7kjVHn6VF8ecwUZR3
CAZRnuD+TT7Bczx6J7wCysdmsgsi/Zq44U22W8pxZCt982y67cELvZeiY+6l8HYYxUvUFmTHKphg
vBLOiHHGrYh59JPtWIFim6Ra2iWxB1HKaVCTNFM7PXzcatimjXzqugqy8cTUSnwKqtqI6Q8s0IML
0VEOnL7gq3hTC/lT2P/MVJDUyxAo66pfy4M3W5pJS9YvPmfmhzIvKGclRrgsM6PdrOelAcV1JqHC
wVZYtihGmg5w5ZC+8gScEhdjXvAoVfIiwENGqXmNCHty9OyzbMFkAkPHNGPtS5a7/Zi+1/aHnmc/
7OvJdgvG65hw4uq8jrOsWwt+gDiAw0iY2pmZgIddb21/XhqUPNTyWfGU8oqPi9wo3gFb7qwxO2U9
p0psjT+MjR8JQa7aWD3BfSQbbkTuAKoU1561ElWeYe0DvGfl7qpzwydiYaFA5vg9qoifwzg8pZMy
ty2iw0Viz/pg/dwbwPxH9c8la3gU1l1L/OeuNZ9xBDGVT9vfEjf3CL4jLCDQw21ZTLm4AYl61efU
dcXQglCsZeySmJZs00wXaxZ2h8qv/lWW9ocrbkfzDDo8dYHv2dopd+guWr0wF17QPjFFpMUhog8B
P04YBAoy7VZ+0r/Xc3R1GFp/eYKh3xsR9fVHlIlIvmdigcf/rrUhd40BOrs6o9uHabOA5ZeoEYZ4
dGH7OS4Lb5vrtLZxRZIA041Cy17Kvl3xsJONW8T71h8OYeJihxiAw+uEUTrFDC0Z2ewqnCeME2Lq
Azv6MWr9n7RwRrYyeUXSuTFSn5u7gooocMY1U7Vn5X+2iupOIfGVZbLZOYJdP4wqAlWSd3OCG55n
iG/V8I5K5ZJqu8qgXVJJf6V5/tI0vaYLH5nuuyfJyBy7mrVgKh4ugnTa2olJXWYBtwNEUVgolqnL
93POnxFx7phjdDNTf5v37kfa2zenFR+KBdUKE3KoWU+dV/8lHcGHBfLg3B5//MTcKx5C0f7FxPdx
vg1P+Wf50Gta6JD1nt0Wj9Qf3prR+nbj+Fna4p6TMkghTkCHW74SPX10TTzpPlS6kByBztbWDp1K
aOUHyXTaZf7KtBC2cz790d49m57VL5mq+8LZssMgZ30rAQd2ECqW83dNzmy69ZRgSx4drWR6YpHz
ZGTlmrbugAZ2xm79VhX1Al6Vnnh2OmEbefRSy4OnDEBEyrrLHImbnLaulZ0GrqwRPzYf6noQww9t
IgJYyno95+BIIYst+8m/Th48gAIAkwXgpJgufm0+pO58xkGScBiNv7hw6sVQoUozcEDQ3BzqfgLs
DgJG1jxXg4JFTHhfzlwWUfbdiQTaPJx7Q7sN+/ZGcnsHybXYMnp5eHyYk5E/90zocUsTF2ih/5dd
vkLO2yDDcSgGXR9OTEybGfbDilDMZO202TemnnWZdls6XAJR3QXXypolnM9NkWWXofhCeRp3Trnx
lSfXscV773jhq26kl6TQsCXZmE4nmCR4tEhTny4hW2I2bQ/gi7zE8I2ctHojUu6vJeaVRokEcn1a
uw1NvERPtqgb6qQv1JLwduPWQLIREUJlvpDfMWus6KmcZi6CgoNhEpfNWGzIDsrWcV+nHFjgqxdT
Ni1ER0BMTDQP9TB9BXUSg7ToX64LZ2lX6jbCD1qpiifa47NHULsyuN1XORhDuKzG2omKR1yHZzn5
567bE0/2lnXt1ii6ax8Ox7DMdmjVKoKzthKdWtoGX/RXSreiZTAQBOGFn5oWs0mAYVhinFhERGiN
jVhDk9hbWkewncZGFCowJmZedYVmhLi4bayRsGCM+npghzTJrgfU2OBUkknLnKHctqj7Kic76Z6r
L/uMaAOfJhqrMOxwZolN+c8p5Nmq9LOZMGCcev04cD61rrlOGvBdiP60dodkGxE9qcVpwpqpKKGa
N86nlniIESDVFio65nUDUFNHjVC3b33Fp1nKHJHLGZAz7Rz1/SIxni0P520us4NZN9j0bh3n2kS+
7cLwor/5HRyL9hZ1zLOp5l+HpD/LSiPh24JGE372vnUIHPUIcvuogAmshDEhtwXEX9KWnHoWuyu/
UdfC079qDUljySqttTosQcV5YnlkCXy0AvBEZvHN5+pfb/3mqfmqHLfeppr7oAzPK99ZunT2i3jA
/C6r/WCxZrcwYWp1qxZNm/GAdqDJRlT+1DeKH7puYxjIyYwfI9J/Y6z4Yuzeck61BfhZft/HnD8n
ZuHCzxdGZr1aVHdawyKZ9n3R0ld2hbiznd7FbG/JFnm3BkTdIQkgk2u/x9idW+6KNUEDhCmQlmEw
Nsc8tuiyBqqmf5qG7mH3E96ENNgUWO0sX0InB+Dn8qFY6v8t1yoOrz3G1Dj6ZpJvLvwR+khLlcva
7g8P2CPUyFeF3Un4OWT52FtZJeQ4AXgwtJERqBabGLTmyrJvnqAUpRSA3Nci7gOSbUlSXX0kLsvo
LCaucc0IMAwB4GCec8cZdhMY8ZlTfneTf7MxAHEClS2qlmsa/0OulCxFrZ1Hd3iKSBzS402rD+tQ
G/6oodS+DZmW66+EZL61dvwjKmfbCn87NKwyNXMFMXt4VKF95f+jrYMCcHLqhIcQtbTQTfLcbHI8
dNFcg2Mt1IdmMYnKCkx7XfNQBZJk3S6+qqbbNSash7Cl/KhJNYfDJPAGXKVdPQmu241ter95Y2El
d06kBrDiZ+SMyavYxA2FhKHtx8bDo+0bm2YgO4fxgjv4P1NGQeP85jHsxFnBmegsEtNcnZwI/JoA
vR8KdYYRdvVk8CpApjX+dLdbe1y3hny2yhJIurujESSzMAs/SWx4Jxud4BRv6aGmU54FG49FDtsn
7aGL6RePGtY1tWNSBUS2625ZHO9FSRGS+JQy/zF2ZsutI2eXfZWKum7YmYm547cvxJmiJFIDRekG
IVES5nnG0/fCsftvV7XD3RGOcFUd6UgkgUTm/vZeOyG5WTPMqAGu+/aBqcM9eclon0bei6JddSFG
RDS4UhjGr6L1f2qX9H4TbsFCMXahdLMgy/NswvHyApwMTElWHPD2CYQh3b4tW/0k8rZFt6RAxNFo
k6poZMuR5hNZ3xV6wOaP4VYE0vWmZUTCleysWK9TiIQEvB1r2hf0EE4aNgdL9sMOhzWRogynVtTr
99qon1szG5mQE9PxJHZVeTSnjt25dd95tGpgrrb78ctFP1j6NEJac6eYsIe7ApRcT35COOUrWYFz
PhWnIuGATqXoN3it49BjVW0oOcMLkrK3J2CGLZvJaV8t3Frb1K17wHa6AMFCb1TAPCDhsS/G/cRp
EqciiXS9rdeV3d+p+j325y5bXZ4SWjUbKdBZp1XlPZEvh1zbolSZI6knm1IEX3P0VaAX8qZyaQCO
qmMXBseq0tHr2VGxM7naZNbVHOqpbaqqAW1Q7fNMdf3RpJk+lu5Z+Sva9p5U6NEDA+VuCs9j4T4T
/yaLwtFN1sNR8/KT7iabDlY0sLFQC1+88FzZycnI67ORtj8JDRnEzkIJHJEn+S6JfVgdT30dHes+
WpUGZ+mARgpa1Y+AEWNiXjyH5xuOiDVAFEx6Rep9yfS7ECCe8x7VdigZSKcJeYfoM+yCtaVFl7Sg
OaKjcGDtFG9WW30WxbRoekgVcSXOvmkduSVmwg7Kb1hKHK82XDX3KKjNXNaFj6chby/gC9CLpXot
S/9ZT5KNEP06VO5XbaToF/FwlyPwuIb3kKTq0mE4A+q0StxwbQMKxZ/NoHcONlZR+zVp/RKSy0hD
A/ks/L4A/92O07NRnWuZfYjsPXVoovNtTrQVG220r9kCsiIw+UPwZY2/DY9VIIdFVB/Zq01bn5My
zdUPg+M9On6MMb2gsE/Ub700d7gqeNRUbPbMOj30vb5PYAbCw3ZfdM0ln869GpZkHkR2za3pbI6n
AiiCZw97zzDs1WycjPTyJyRwlIzuNUvEJ0jNT6Lca1ItlxGvAYFBrklMjC9mVb6UrOv0br8PjXcy
tAC5JGBiaFAgZPXBVZMjjQ7AV9pnu2g/+XwwNzULeIGEyz0YzE2eoqxhjAtEupZOx5O+53DZjdaG
p/pBTmBBwh+/soobU/fPdbdj27gJZQ1TnaEE7+Vc/NBnq1yJn4DDkSoj4D6zcqe/FjVYjkGv/MVk
Glvdu6WQ5NNWNN1QhBtE3ofjeq/USu0JYyxYHQnY4OqTQlzoxESrs8QdOgZKikTLbT5D0Z0Hq13V
Lchi8QAP/8ESbKgKdpDVHV2jl4l29vlAxUGAOVhovnYZW6uheilpe2hEeEhiYsHyoopxpWPwDSEc
StyywrE4/0ZHXY2fuNgOHnJb3gP20a1tBJa0TpsLBXc/hr2zRhs5woYE0JxsKvwKsgGBfWCV23GC
2QlTf5h/uVLcy8pZp7nadVFyjA13n7LLbdhKKgaENHLGR6I7GkGdaGUabJxlFyJPpNoZWlO0eB5Y
IoCp7FVrfBvhdKjt6mp3LnKWe2pnjm5cP8uRs7A57wfzbFGOMY6e+fyE3ICWSGMiVPw34hZMler7
sF6GQcLRJZ/nyAk7t6qiffOrd+AGxZLrUk9pLGBu95RfcmKXImZJsj0Kwhz81WFIHN4fsbDCdawL
e2WxaScPiVAfhx1c727DenffWpyAFRRir4OR7GgzTLXBW4WuUEHNrqJRv9GVIpLQb/sxOlLF8FVX
xCaaHgS1b966UBvC+wSO7YIJpsdAOD8CFySm3KQwh8wfBwdkL/BD1fHHmAQj1FG2yJ0LE7OsmW/r
nD5YcqUbfukBz37WBYhuw23u9S91LW+jCVU9w8NJDmkgMt5iRilDanuC8cd0HByxAy8nvbcD8ZaV
1hEdGUW/umPShHjsvVRcHlMVXCA6A6OqvTvfZwPQaCzFI7A1Z3apz/RGTmSQvj8jUhm3djO++DXC
uGdhPZM5fI70ySB/XPlBezM5Dpog6Zar6+J0lTzx2bB9dzK/c/qI1W1+PX7y4tbcvLGFaV6GTGfH
ljAMn9l2CF5TTjTLAuw3wpPYN0FFhpfDzALrOJWYCkEWQTic0/NhiS1+qMKtVWqnWBg/1vDqVtV7
1ODhJUUFFdrmED91A/064qPoiDIUGfd4AhBtJI9mGZCO2+6JGc0lrM0CwYyWJUsMd46KH+ir536z
5zI64hp+9u5xZCFOtqbpEjUpzMcNPQPE3fpz4WKp6AaG+RrGcxUOHznSZqeSW3+6750R23Hfdmu2
xMcmzxlYl0TfDQStgV8tM1yuV5rKY9Yw0vxnMRgpg1b7Djf+PSOkWmiX3ulL7ig8AoHZ3Ws5CLnJ
f9FiUoN4X3+UZLpcjO9uyXoSwesDoeZCDqPKuw4yxp0EJpU5i1z5kjrzY501AA8rWDzsMNGevVcC
hU9eLyTbrui9k8xk7PCzTkfzJmq8T4cgG1mr18kh2t3VB+qrXuwYYYXOv2Yh8IkajXWe7/8BDuxN
HULCFzZJEr/JPg224ROYD6RtDMpT6bzK7J4jEW91mwdryl9wfIP4Aq5JH8IECQZKIE3o8cEN8R/1
mEyjgQaurmbwHldbfU63e4HKN/VV9QbDrBh1knTpAhSyyVut37pTtk30eTShlvY0YdYECnlDYdc7
oWiC3IM+a/3yVWuCy8iCnVrOqs4pwXEjTjqEMkML+ZqEeL0w0eyb+caibsI37ghXb0FvvPYuJ3ha
uUDWlYCwOMP3E+k2Pt1asH1iFqE87rp8eo3S4iU32R20lVEvCNLANudSTIds1cGIXDLcfERGWYsQ
NERKlxpyHT73uA83baG9hlrF8ZDBvlX+RK78abhYkSzOmbQuI5gYX4l5IEFdUidfDLN+HKNNMIT3
lT8uaIZ9wWHx7kI3UI8Uc11JidUcpqsF/roXW89XdltqhH8boBlT8iXcgmRQjT0tqR8q3XvssvFR
jO29PSYMx92AtZq2nYHYpptb36DR33Us5QasGGlAuXWdfEfLwo+BymMJcn2zEd61zjHCU6851yZn
HwiFBMoizwT2E5BetUc7d+5BaJyU/hiRi2JtMsmjtBzjZHab0LxnCRqxmC+ylcpezcz7pAJ3jWXM
8v23wCdppnjLBwpEYRFH94bt8nfT14JNADB/qPbShE1QhR1gWXd4QRpCYL0ZM/EyEfjLOvtHM8dg
GSTTVdeOPbl1buqIQBOa5twWOfB0u7FjAi+j1iyKhgkoHN47mNUvRetea1BNS1u8OSlakwvXp5k9
vOR1KF1G85ZYtirjGoXGK87yQ9jTHGdX8xFz8G+snNtlrHBaoJED9Qh2Zu8yPnau1Vh/8ftv0pm8
JEQ7bvwi/XF05yfjkB81OFzTDg+BVXZrk6g0O1DzlWkD0vMKX/q7o6Eg4e6nYljqp8ys3quJq76n
xXWOhC9l5K1sgnKEeTPaUsHXlRY2Zw9SYTkv64VEgGX8WvNNdVFdx1o8Vj3JEflt5MEhj5uHpOi+
TA4Ay9SqvzAH7eBDLQnJL726fCdDQrtP53E9PYVEgtHviDPpFSZQ2Iz07J6IyOPN1FsCpvElcp4j
YvwUnNMv1yTUJ/EbOY59yhL1DsAOZ0T3EXbtrcB6UTgKTysPVp7CPjZCjBGezkfpjM5HWLdPheHd
jzI8OUrQz0oDV0UxGyigBSYIPCNdM6ySqH3MlP1jOM3TYLu70DCf+eGfMSM/3GPM8mmd0jUahwOd
mRReJmdgGlDKK7jVXRaaDzpDamgUxscYxe9ykQf+fUdk+4ZUxFMwhg+pBohL6N6xDYctIzt8jgud
ATJT1v7Lrev7UtibHjstbHZWSC7OkF959L0fpOxx+lBylrNLyloMbolgvESJgWWRYALNzrvMJ0CV
0i5ucSovS1AiUfk69CUfrqW/ucZTa0JbZfpyo7NYL1JpfZVPqaN9eM7EZecoMGTeuCuprsAEVU6E
m4qCLSfqbaian6SdXsOJWWs7HvRubnWUc/stNcAq58NoPftiwUqAWM1I49k9JcBKAJP1oKJdbqUM
vEaJqUdqr37KSA4CHcd1G3h1nKf0VDbzPMZzubygHDsZCx/7AKZZRY65urq0Mj07OVmoeWp8oNFx
WLqeuMQtX5hISRgui6hnZDuYeMU+ikhTDJLlIXNgzaWm8z0V97lp/NQVrmlvDkuBSmNZ9W/riTCk
w3S1TyqqbvDc0ioSDKj0lrBpVIlpe8MWwp1usbWHAqsRVUqy+g7wqViZLuq/2WLnSuJ+rtKap5XU
aeEd52kKb8hngtZMwbOfcTwF7ygZ3uN1TpRzQwJtBtuPuEeIFWHy5Vqa6OPytYtdJqdKz4ZV4VG9
5W7aMt/LWj2yh0MJ7nmJvqJ5ITy5YXpxCB8y9e8xX3BaAF9vLxU7sTqe33s9W+bhozQKb5Wn6ktv
g6MWMQDCu7XGY38bEBBENu4utK3f2uLSWBrGzBp5zCRUOrD4N9WEtwhnPO9PFfW8p0ac3rROfmHM
sx8Fu6Te0Ht0UUlY03iayIRmTcU+wz0NBkPAcqAUK7XklxfPRqzWInJlfzkKV6YVodURbLxMtv9c
t96bO6egSOFgHPCw/lo0U+YasMacyyNQ3RNDnLmfiUSItQUiWa0wLd4JyOScftloR4P1bucIF1Gy
LY1DFIkeLSRifGYzm0VBf2hswil5AVfOpCUoEeG6RE1dQHZmZ9BR02fX97wdxIEmj/WPdYGl5oY3
Cah7z9Ayt6natcNiRUjkbrJpYYy8jjlqlL3oFhnKwSl/DK28dyZCvy50VKvXT1oU3lF/juePFNnK
Ftp7bxk/Hf6l2kBbm9I5j1YqxvrEdkPBOLfJeryWEINSeqNsrebAPImdMsCl6DUoeiYSRH69W9lZ
S8OfuJ4Hdk8hGc8F0ddnTRTL1NdodLZeJwEev9DfY0UvaRWchGc+Cxm+mE3bAPEMr36mcDJBp0kJ
1KcObtcGkddJtafJx9UnSOc5ffUymAkc1jFce8L5HnjGVyke+THzuO9ISpC3lAwZeBwyhnukztuk
GTWEYn4DkqNiKZFQ7+RJGNkOU8PR4olwgxBDUq8+iUHHa+dAFdTr5K5gU4xpAldjgR6tLLdc23XE
tEtwku9xYK7qgbtASxGVBrSeLKwYmrDXjsCNL+oy55hT+w++H/JmATmnasU85zwdRRM/YAB/tyo2
Egby9jx0o+jYLdZjaKtljsZocgXzbIg+tSG/xoz7YMdF99F90sdcQFOpveAU7G/CeAg+YGkzaMpX
lW20Z6FGOGUN9G0Xrr9tZHTUc5lrBKdh/xtbrHUM92uxzywKEgoHPAKOhKou03szfm0mzs+Ax+1n
g4YfxLxpBvumJ1yqDNxG40ly1F11AyWUhsiTlZ+gAQQaYBRB8Q856TC+ocstvmVviQIuKjLKSGqe
C/rK6EWz6aZKA4nd8a56zbqxYG1KHZ2kmmHbHg7jVTJg1m1yP1nO7EpiVz1rVW0DA+mCkylCRoYu
nY2g9An1j8LiImtf3YmBFa6odeHo1a7AadWUCrdeUNwOGZvzwLO9da2c6VlLjRT84z1GbuaVir1T
bdHzVTqsQ4UlNpNVbgwLySe2CZCkt4l0xDIu9XY5NaS7wcqhmUyRtmuiMzyBGDgvQHqPl+E234HZ
o38dnamVh9jVPlrRtEtTzHduFvKjScL7eQAzVz56XVesdEe/dJqBns8+DvcKNaHkdpdlops3YRDw
mEqiF8TWqzR6+H26d64mAaedA4pxkfQgLMO6emj78BHi6FMYgOVLQv89dY9eTkOuCmmR0mPATORF
LGgXNqciXHjGLrZ87oo8HBagjZ+omV2RCNino/NKxhyYBmp0iDOwcmICoPgeRobtg8r7tT3g7cCv
TOcem7wlOLMDGcOtQqfsSyzIZlMaS8UrrKY99N8quKZK3akhJEYQTK9c8kfsCDeyHJ4cD3Vam1tx
FZ2MHMegUhNm0TD0yUzu8adeglGyI66h9MqhXADZLJdlya4gHJCx+h+HhukIP5chRLZh6AOkNOKd
q4RAoHHVt1aEiiWspeGnGw+hMPZkNFGQI43OFSZBje6+lQ3taTbkBvwU3Nyj8i5Jp3lPeT/j4/QG
b5vGCh32YDdmb00dhDzyVo1yDr3Flsyo0n1i6Ogwfr5prfwx0MZ3k32+MWGngVeEBhF/5jG+ReEA
jw9MfNPqpXK1xx6qQZjJBzFNn6TLhq76LMsGxKk/MV6dM89eepTKPfjAKDjoJ+9ooxlTjxYhGMrF
+FmmpFFb+IGzU6Tzdo26GSbxlugRYz29v+Jc3E5uvvVC577UewiAAXz2PJcrf2SWlHa0ZpG5ex9N
HlDEPmkNFKDpQgPLabXrlGL36TO+5KicYTHTQPZRc47SnLLe9RrhtLArPybfnmATQjJ32ajknLVH
jy0HLj0Wg4ygL7vsy5Age8KhXhmAxaHjG/eTz9M6MKYNQuaMuw5zxgPtIW7S5cnAzUa+AZBSLny1
6KziG+cqhUoDunLtxJ9AF0nj2K8kNQuq1LPj2PsHPjN2YODWVuEEwsMiIn9TDebbLPrytNsRAzoO
Kb8/cH34BPspdcCBj8a3W7iPdW3f69n8eZfGg+g5o3iyPo7jHVfSfDJwjYVoWanUrEar7BK47Ydx
iUTzMjoRT3qHBUy6wVs4ELLxPPMrbpm7WIa9fKIXCZIq7X/sPdMvBaSANChnmMF4DHifx6A92iGZ
KJBet7rEq8fHjJpBLdUiO9USnRTFe9pNg3oUnbOitWdbyuLT6SysClp6N8kv1Hp2F1brLSM6OHpw
2uMUvDiTuybPdU66+mrG7KhISpcQ3bdNKM6JTwyNCMsDVS80MNXYqhR9bzcO0VhWcnGgVS5xt0Po
nFD0GUJ5tbhB5Xwp7Yl+6/inytRT6NB8QD3SV+I7QBA5EXp0dqMr8zBKNsy6scJR1DS7NIHLJWcg
N8QtINlS+HWCg3DjuNGuBtnQYpfPiN9otfpoenWotTenbOluCFICzMVEl025KTMCvEmx1YP+Qo3u
XiQMqKKFKdxv1yFvWdfHrOZJ0MWPvu9aHJaftBSTYekbB+EPG05Z5LoGMt66GF4n2t6AOSFiSxdN
DPdX37155RLX3zMQIg4CxSqNyk9vTE6xo/aBS8o4UJSCjvrCVtQskvx6Zpq90jT4ZEHZtSuV+y89
t6/pdK+IRdtxepek9l2sNLqBTK5bLm0k2hXG2SxQkpXvrecqYJs/taARtPTMsfmr1aoJp6h65qbg
rRqhHhSDd4yTbxll2z7GZoqaznOnksQ0gnU2ZV/+r6o3AW97zEZ2Ii6lJEZTnsc+XdpgW5GbAMpP
ERDhjvhHx9ashV88JYIgQsAaIQGOaVDmIvOupn2UNezTmA6V2S38uP4xSlKVZY4goOnl7KjkeUSN
LImaBokLDmGquPm6VN/Bho5WfjE9SK4Vszf7NcfIHc3UeHUngq+2juek02AQDN2mH6DFRgKUDxmK
TR7Si4Xp/W7C4OBG46cOnJdWASYcUexiUgK4PiBxmxV9Tx0RzyA13+bwSivJatEo92UEFWuymojc
1tcygMypxdXtUI32ztUfY839kLr7mNTGR1L2wQrnpiuNZA3yFpghG/TajIE/jMhrEJV2AY67JT0T
eyuOvxrA4xpWgRCUxIzvencM14ADQ64bx650+ZWbLLgj+IPtrj1OGTnmQm8foqH7GJKxPnhdecz8
GMR0GWApypkYUW+IkBgIOyaUoDl4MWbRjCLCwEPRN1zILWpdEv4E5G2c5UzKMEjG8rB3Pedq6dmh
haxjJMTwmgKnmQv4DY1lwXfgJHadsyeZ6NCCQ8HawjMVyJYRwmTQs7p342vTkaRtYufWZyyxz3u1
Ttw63HQVAZS4ecJjaq/7DtkbKE2E0HG1yVLwIK/U0mWjySgavdQQBecW1DtSoABGSVKBdO3ubCs1
lqN7P5VABKJCPDYRCuJkGBBXOEWbJuck/ZLP0oGZEG9MDP5DQW3UJIg5N6324OvFtPTSCVHNwxcw
IpkANHtP+h7abbWFJdJB5Pa1ncDi5dYmBvRs4wbinCfl96ia7QgSgfltYYEVVoaJcQiLhkuqXlmA
numpr+z5WDx6xZJjqC+YJ0egfxdx5p/pXHgsmjlKTaRyOXjgQquPKs10Rj/mT0ucQKQ9H/CEM7Su
rombfPWdg53fDnaltJyb2DuSfMNCNJKl6v3m1vPfzKq6s+gfrgrWU5NN7gKT2JuwJ2iOEi0Y6Zxt
AOtmhBKpAwQgF/mgHcgoBZdCe4z84WwmzCW70V2JknYyeKjWvL9fLuLRy5Yengv8XdyImK8OSTfw
433rtpx8SHn2IWAruiDoa2M59TiqVv5DYZqPdobzBBnjhzaZRYBo7LN+G+78BPS1q/K5o0BWMcWx
is9I1FhULae72Zpl8VDF2O98T7YrE+daECbvTdTdaYo1p0zhlqU67me8CMhr/WlARSCrBwlKxpw9
Yuh7ie7dUyTGosMzFnIKBFNTnmtLfsumeAiIo98KHRLBUPnHjvCuCwQf24NXA0ipviORXArrjYv9
6MwviPn5mtMKJ3fAAmn9ZCP9YrihDS4URFizZmRyTWqrtF4GxPv5eEZ8B69VBKlfm3xwNG7BycTl
TWwrf10MPEykuI0FcjCJU6ikBt1vxHZE2jkL6orcdQdDg9HT7Cq4VVAKbnIHRpwLeMHAm+6W9TkP
hmJZvjbmmG3ToDJAIdvbxqdbdBTFGW4k3Vk9eYGIT6HDIrKKRxpmzKE65IjfQ4/krqUIMhV+BcDD
/c6afCbx8p7h+ghue8LGh4LTo1oITV/1fpkttdI4cdJ4aUKgGJRs5msYktIq2c0nz9BGJmLu3hGl
7ifN8byk46GhNHWkvBL1AMtygsxiuRe9J9saVbf81h+o+OTRTbQHgMcMA7OGAlubMHvBipkYmk4I
w/qoO/MKPemJUs/kOIZYpyF9mI3cN4oGHtvWyQf4M1YTAUkzjuXIE4F9XkOpTPTm4HexKENdYL+g
9xVNX+X3Ep7dckyKj8DmbmorvGN5TgnnMKYb2gUBARQcrzSlLxrvJyjjrRzGfEV8nMMRJkA8VxYs
Yg4/Cr1W4Jy+MS2mb0FP/R7iryYaQmQjcTz025UImc0LhOsUZi4HBbKUNM0ZiyKPn8OUQ6BpjN8N
/dSLmClGL0Ce1CnldUUS04ngUp5qU8FNo9JmbPtFShKQU1bf3koScOxiecrFhr5uadkiuQcqxppH
a7he3tRA6+4ctHViHIyMLCnGxieJw6jvrY0x8N6TXwhyMNBlrSWYlh1Sm+2JRuYUy5mNyQDLeRa0
zwq/fc2iu/jFrUrTCktx+AaC51sfwcuM5I8U+5fRTG0GotOmCYndJ6m+qaZMvWDZnBm7uSvEQWkc
AMqQTwtr6SM5hAfF5PDZb3FH5bNZlIYTZxV0lrs3AzzPJu4Nm4KAdNLF2dL0hmkpvQxxAGjAGzX3
yWrDx0HBMAgznnWwzZgR1tNbMNCcVDI4nw9tMSCc0V8CX1lxOugIlfo1NzDIE258M71WZnvnNsRF
4px+4hDinwPvl7Ai3Bq2BUjuAKsB25CGBWALCa2kxZYELKkNHxlPd3JM/M0znRWYAcSLCuYaJh/R
llnHU4LrzXZxPE+CSwdb78WHqoFSwTmixR86lcOOJcgFRDU9cupb+E1xpSvMX/OoNFeCq/MGLl+J
wYTx7b4LSa8ylnP0Ads6OVMKEVATjVsCIe0ydLInz2VmrNXGo6bNVXc6jBaAUNdAtnedVomd17Cj
Li0QsABdjg12YSV1eB9Bt/V1Y4txwGUHVpyFZh4buzuUDh7gCnnfr+V90cYn04ZvPXDybfMY2FCb
f9ud/1zl+hMDvZVvR+6iS+s32b65ZOz1hpuhSOpjDx2HarXAvEk0hstRkVY3bNxCyrnjL1LqPNDK
z15kFLtYTObJ52Kasz4SSsOJvcTfmWasMp2nBMY9m61Nv6tWZsElExX2eQzz97iHDBcyp8UNy4VU
9ONtZ9u3PUAPPer3SaezxCHEpRZ8ugZMl2nhm88m9RjPffCjBgrJr7ITZ4RDFX4XXbnJo1MFxGRB
YdpeMziEjaiFs0TDztz5zOHzMkYnUB8i6VqWeSXWn0B2phR0HBnoWfhQqcH+LMz+XRfxM3WXERtW
Hgp1g5Gm6zRiEhxlScJ7Rs119dAl3WXwu1vojvgQLMJDffPSJc25FsFbD56IlEa2tomWWoFUK5fC
twamiGaCf0U2+FBCB02BwGhWuklC1zlqVbYEGMnz1q+7pQiKTZazjpSO/qgALGsdrSMNI0OQBmqm
UCH0DTzmV5rbsWvBVLBgiJ2tUlVtBHZ5kmPMdHXaJ60qeNW/DJtjfkhjFwsbKMR0bh2KyMzmJCx1
CxiKwVIb+gw2uOImEw9RQTnZQvkM/xoyxSPna9ylWE0QlipnulDGDNsV5bXRZb1zAE+LmHlNaHrA
o5zqvhB1A1ipL17d+Aw+YpdbzUFPnX7JARuYpuv8QN97KjukZM1ntpfMFlls/IwDuZZWtgtmOhLq
1dfBnjXhZhI8hdkBDSuMPuG2jbxhC3dsKdKQGWzBkKVKw7MT2C/WyXW812E0aRHxQG3m8raVzV7D
8PiQmWLDZVsuLUKbC8L34OOxb6dudC18GBW1sQ0Y/Sxkw1ZpcunFbGOxVplO3lNHjSu0ZK+Lynk1
exw5rjE7UUvydmTphNR2WC8ac56jKqCkec35VDn2OmRjTt4Ua2VIDlOFDKsqgxiFFsi9aoqVqitr
rSjGI7csqUYClmcYj/RG9cs66kF9K3FrqKRehyWdK4qMNmnAEDtOQRDxVudx1RVFfGL5X82Koj6Y
T7Fs2ue2Hr7hg3xx/m953iRP/ghByferO2opc5GRJgj0adkVkB0czeGW0C0GtW3AXsEEjznV1ca0
cXb6kX4KOw9qB19u6OmLHuXhWxwO81VsbRyevRunKqvnyGxX2ejvm+khsCm/C0kcrOJAxRRwReyQ
K9rzKhGjQtiVzlqNtMxG+dqTeroDwmS2jOT8vMk2mgbdO/fzn1ipTce89Umvx7OsiWBLHCELkxQ5
ZhubegEnCSmPWXsZJLUxylD6MHnsLXGw+8rY+4n9oA/YeeqoIGEwmgeYUMtujCVLMWcYptuRVNa+
yK2LHytOZGa61sw0XZequk6o1Lc+IfbbX/9E1RHPOp2xAiB59vb8aKRWupzRYyOQSla185ihqKCl
zdxzqJ/FUdOm9r412buh6W8dPziMAsjaICq51NAUsAYDvMI6a63axmXoWNpPoY9m3SrT5eEXbqxg
zWGYsYoDEMIsymcrqdNln8bTDsX0pAmLG8GRqxHDhaArjmnrOG2sdrrFyGvS/rz5/be//v2//nod
/qf/nR/zZPTzrP77f/Hv17yg28MPmj/969/vP7rmu/z1Pf/9NX/8jr/fPa2f//wF88/476/n7/zn
z1x+NB9/+JdVBspvPLXf1fj4DWCh+fV389vNX/n/+4e/ff/6W54JwP3t92veMvLjb/PDPPv9n3+0
+/rb77b769X/48XPf/0//+z+I+Xb1h+U+HxkX7/t6vn/6t/++uuf6t/uPpIuzD7qP/9V3x9187ff
NdP+iy2t+X+WpZu2odTvv/Xfv/7Ikn/RDcPQLcswTWE7Uv/9tyyvmmD+NvkXIZVjuvNXOFQP8G01
9Ilff6b+4krbZItqMXEydb7vf78rf/jM/s9n+FvWpsc8zJr6b78r5/ffin98tPOrtiwb/5UyJWBH
HAsCOwJ/fv14DDOfr5b/wzAJ7OtVnKBTaS+lD5hhhLe+yKHgTr82frRfU3Lo3onwLN14tgXAihyz
mGFx4C3zTN4i9VJoZmMZolDeKmwif6kZL21ZC8ad6XWaJlD8UYjvWNMu+CeRtRu0QtOmVVaX6v5f
Ppl/vsR/fUm6/X+/JB0JiXfcdW3F2/7Hl6TKwqVHS8bb3JlVw3l1nkdsY2JzaCFCArmb4qv5V6zr
kshsjlGyzLdaoTk3raBFVktZS8PWffTN1lnKEjpsUoZbCn4PnFsBRndYS7PcRIrUYIDomUPMu/xJ
eLeXUK6cpRf3H5Eq0Ajnd8Pjd1liAsTGounrib0YZG1+TGsSXQbH/4/78h9X5r95/cr8N6/fdYQw
DSnh8ZlcWP/6keo9uhho/Hg7VBSVmx6KbjFO54n+W+Jh6jrFOBU1jgFSG06YPHlKcOYdRIo1kf4m
8s73UYP5QleIcpZd5Fui22d7hD1oxxul7Ls6lYcIsBJDZr4zcvTtf/4I1XzV/emqNBQwPz5BQ7rg
oP/4Emq3a4GSGDHveX0vzd7ZU8iqEKGogJlt/Qgs3aUdChfDv0kxOhu0xdTsUxAfjSEO47BGAbZv
DCHJXSjMKm0Qd2z7oZFTQCoeYJw+/+dfWf6bq85Q3KvSdSS3lP7nXzmwwyzJOX36UILsMhd7lrbz
r49A9AxiJ93c1ln0Ew0RGCpkTBppiZ4WjEKiBitQr33r7JoWWYFsHXjF/+P3M+af/6e31NSFpTMK
k4bhij/d6O6QSCgpPWVGjcPu3Q3I2DxldbSS1UwPFhzffl3uo8peVMk50eMogWWGy1YJ7pyEgwVO
Fg/LK11RGTeG7SA6ws84ViNqV0nsYfmNBf/ZuG2yijbTsVhnpbqtvPE2U/qBSCNnHyv6merYYnfn
WHS4sOci14jd1WcLZ4XbOMgOiDjIA3n0AwHxJWkHJvIBYQ8/zu7oXVwqE4v/f/7w7PmW+NOb4xCx
1E3dNlxLWPMq+S+roN9WGg0yCLIqlt0in6mXpSPe8YC6N1ZaEMKZmP1nDgfh/8XZeSzHzWRZ+IkQ
AW+25avorURuEBKlggcS3jz9fJnsmGhRDDGiFzOL/iURBNLce+4xcudCJCEFVuOPdj0OLxPkutCO
0h0i8VunT777LoomD6GN22KBkuG4GkUxswst3PghN3MOWu7l2GbVJJPeqEMi85w9R9J0GmtIySTh
WIK4dddA4mzV0omjuV28bKGIhJIAFKsO5wx+KIQlh0Qc3m3a83xeWl5msym7hNHZUOuZCdZlCwYS
s/zrOTy5rUVmNIlTIWlX/iPmfEBHQ+NgmIDNNHRLjynchAG8Sz7APG8WRkyx1x7kp6uC4JHZd8ZQ
eSSLtvRhPzgPbjbtKqvP8Adk4oTAYPPvz+N/cqL5ru9Zls+Vx9L9cKIFtkX/GViMKIT9M5wg+rYN
Opo+bJedfWWbQ7JJh/AxRpS7jZ5cq5j3Zhc9TXF8LjQ6sQm4o6u8K8iD/oaYNHNFrLYgK3wd+7UP
Y9/ZzAKMEhsO3o7HmT2N8bLTdRzfneUyNpjuFg7ynlhfDnxcaqup/xYLnfhO/warufVII7QSTbLs
LDM4CBf9TokBB/1gzMSM+rNz8TDpyQdNWoSnmM4cfBvjByJCNi7RlEj+CobQsPmL+TpZ8pd8TnD9
F/lrgUdyYX9LcXHe+gnh5fIrZXlyLiYNRhqMFlSuZ6NjMQ5Gg7VRUuNOgjpe7qKoSl7NFtmDuoOz
OEFhhaXZqq0OATOVrdYwja6z+Bi5Yt6TuFHNHolgDZZNxDw8l9EXB7thf7LR3ADbb9u0uaT9D6eQ
Y3t4dMxstLrHhtgdm02EdGpbhDNZ6Je+4xyh/OAtMfqPJuuN6gALoXDeXKPVNdb/Xlam/snDeAZr
ij6bSkxdpP+16/FnCBZh2NVhYtC9hYxPyGvbAlEwWxBh3t8aY71LSA9FaEDQIg3u6PlHdQxoNlTm
pH+bsoioY1LhcEIY8SBE2ElGKmWQRzHx78c1PjnBfco1emIdPzI3+LALarMyl5iHPtihxQr1OB8i
aHFTQudKZ4vVMTZg7NRd69Ph5mDmjgE/nY0RCu1x7A12SemcIj9d7r94tE8+a+D4nsP1AjzPPfjn
+UkwZE0siZYfuGaRyBoMSYJQlhspo6ngO40QBsb18tzb5k8+xHaq2pesg6HeG/wXl//y7weyPjnQ
eU0eySCerfPGPqwzDzwq67qR21huacTNJ/jfh65GCh+ypGZzdm8ilyZuLXcPIYu0WPbPKUP67hNS
SJ7NS9xdp5Uu/3J8pkrGilr4vzV5us0JJ0cpC9pZlsiJvCPlfUUhWeC3lJf5hdbh/FIv8ZmKeyc0
0nP//Qsan1RIAX2AzXJg8fLm/3zjLmikXVN4H0ZnELuE/hwrG6pqMik8MXEvWxUAa5ud28TOjwTG
rqeJO/uLp5Df9c97E5oyBBQk/fS7ti7XxX/tINwyUw92KN1DhrCtHad1CKbALqjv7YDfHZPctuWp
agOATEM0lOTxDaAT4RPwdnULfr6tRTdwXkDHguS51OPmizdl/r0U2N4eD8e65OzW5SnwX884wNpN
WpwwD7OB15FHLqrPCkwS9zJolmecSWxmKnzGrrQyPNQUTkzBjqHIdDvBHYSCpTOLFvOvtteDLb0N
BtjOxQStElonviUowi8Zp8HvyMwvjijj7yPK1G1fDwzWiYnH3IeNZeDbWU0FcIi8fuKYUj4s0ECo
zSVXbpdSMvoRxOVqThDviqcvvvBnb49Dx2aN+bSkLm3yf7+9hFDQjvKhPMB8/ZZqycae8rNXwXtC
DCUloIcooQcSC8p7JhEr2SrYwUbrDfFVkfbJWvOw5NPpWX2KtA9rzQvLoLUHCzBdc69h3q4s7PXW
PmPAVRO91FbzP718z3IMz1f9u/3hEBGGqTOxcbCDtuwrF9lh21CpWziOY4Lb3eguc9FpJvrTxGZj
8r3bL9793wc+lbVnknloIcfg//5897j4xoU3mPzGtsfEdo6vbdtZdzaNlzby/6jSCfJrtd9xa13b
VnzuBZ+iKujJOFufR6KU3g/YRPZq/34405Zf/sPeBznArYzTxzQc+8O+gisZTYlbkPMC8tYO80WU
phQjHXaHvkbGilyxqoitxeRTtcftmgHmc4HCk7EQtjtabi2nSkIBQPs/YfjkBHpHF+WEeWbkT+91
MX6ZmLrqNuOyBSc8cdKE8U39s/Lff6/BM04PNCzIERuSSOVlR+ewANI7dKz6dE0BsByaFO5Sjzdr
SilwVP+sAdpR2UZK4GoGW02WUCOEqoRfe6PQAPU/wWC14vwnscEcCvI2UfV6UsF0m1xYfxz8s2Vr
O4cYaNUuOfLuV/9k51jZhu4V8ZaHPjKwyl1oIkIZnfahBzBntsKjx542k9GcEWRjoh0iaK8Hi91E
OBeSPUWUWq9NNx2NVQhvaW3XLzUZsKvQtJtDNbsx484Ejm38jlYMSEq83sNX0vPZkST9rGuGGRsQ
m3kvLyQsDMZ5QkamuYC56fdw6sxtzz+9Kg3n+zugkfflpUUeFN58LUTedNkRU4gwK8MctpnzF8Ok
hB4tiXTk/U3uxsXBs6MXtxm4P8VbaWsIuDOKlMLj0ztNK2c6e/QsAy5WHL4lAaPMXbBEKcJHtQLy
gXRmOOBnkLK1jCOY0JiC1sIqzTIAZ8BP/CwQrYS4nMmDTz22qtLVI2PldmoXDaecMX8B8jji/uZT
I+HVYbWvBTZMUXCulvgBoex1q93EfB/E46wtTdd+s60KAFz3xqvLEVBn1dYdX13iOkCz/DMJCsBK
MLYE0zEjcTWTRbuhU6I39swjpsQk0k4OsE61rl2U36pGrLP0ySCKQz0K6s7lABuBCf+pZyuoP0En
dQ5yrHAq2Tm4SYPCxdbjB609zbOU12GfxzxnU8MokMyga7sysBSaBXPjikgiL7yKu/Img6xUwMbf
ZpH1fYppavBQaQPuNOEM5lbPll/WDNWtkU2TB4iy8jm7UJPICoYSQcDMP2Blwrg2b3/w37odzylJ
KMYF3KoHMf4oERgV47ApxwFbCgfHxqS+7mPjriFIGsd0916XgbGqHtIRh6BmZhO89yC5ux2ILbsn
VvMineaDNbjNSTexritdqJSIy+AeoYjTcCZwbFog9a+UHG6kqCVfnFufVCwGlFDXDByc4+yP91k5
mw2ibaaV8qKK3IpTFA8CJ8kYM0u0T60mp0/P/z4urc9OSxv/c4OYUQ7LjzirTxxUOXmc5aHr/Ga6
K2tHqsjAwa7Fc/2dRlZ7nEGtphjIGAXSTEz2eJVT5lGtcjJVPjPyJUUSJDazXS07tazkVlDfUe0i
sdQIuYJbWfcZJaWLWhUxOp2TI5tidG6X0Txj2VOYWwnV0DVcQTJ1QP/C5QDJ2Dm4xZGZJeyhr7p4
CVp/vDBMikXXpvkD9P5Ykw9WonmuM+eHlONBB6pa9V5Gac0tNcmrKvSw7i08frAuOAic/hXfO/Is
uWUNedXG0Cq2lkXp4ckKYKS/KM30DOhwJtQQ8FIs+6iNT//+cp8AewDwYHq6JSF3pD5/3sKzO4rI
78F/Sc9AjQDlFVtCRFOypzETiYPJaqj3wj1pxQgNOhQNcp9LsK+vqEqcQmu3PqFqXHHOAVqT9cWa
Nj55s44bUBfZFEYBOMmfj2jGouuNAZHvHKFVFO+PNct6fwng+cGzkO5xPtTt/jLI502DXzNtP+/0
i3f1dx9oBrYT8JJ4FFpU+aD/VWsjHUrNKMjSg1XX5nqGraawZWZ9b6U+bUefZEEtBnpGgJOZAqZM
7NRrn8T662SKLiU36osn+mS/c9MB6dGnEHnwsfrv7TxsPHJtDgqYB96rN73b3icjL0fNANQdjdPL
psMPf70EHJ2ag+91dtcGzi09ilgZ0ik2CTEr1iCiVJ63HL54SvuTMjuAcmDSsQKbUvT9+eIWoyPu
uLKTA3XAcECgu2u4q1XlFBvurRisG8/lop5rD/FwanO5qcMV9yLGKljvZKOLh0BTz3sJoaoCKbII
IzN8hFw2kBFh4ul6hFkGGQNVWTOlt6g85P3X7iw9+u2YFVFm/k8RLN/ekc7ElBpB/YYA88UdXtB5
IgOeudDLQN4jEg3F8oU72UEgz58TImxh0hCbiah/Xhs1SWmJc0yiJjpGCMdI4QQRXfr6bSrCggEx
AxH4YzsDvsuSumvROD/VMeb59T3znXoDmECY0N6LQC57YmpWeNbjl8u52bh42WbiCkq9j6UZLyH0
jEcotWA1slALtABCAV59RaN/W6pOv3Y69zHLMfyD7cvs3uVaJ+bofV6zWIN3PztXXQObiCwi2H9R
hyYqmEOotnq07ZLbymrhoncwWjD9n7bomXDIaMODetXujLdfVDCoz7mG0cRwmE+0CY5BEfSOucqa
yrWhGcHBGMgbp/CrAFLNyHoL2n7E7YjHxiSLsXPcXZCSUGb+cshDdI5YZO/1bFwOhRwiVcG+JWn4
Sp9q/FNfy66iFEn4IhNZjujpiG2MZtTS3CBjop+FN/xW30oBh54sp4sSpbPj2v6+4LiQYHEBcfCY
Vfqb7pnD3hnK8It9+MlExww4oVybXtw1jI9DOQtC7OyETXaQZ37cQ6Qr3eAhyqBIV21PjTISYqpT
p4XL8Izr1nns5iuyxqB5AG30cjhVWykZoQzNxwxoW4ycuo6EPAoj+xnF5t0Xe/Lv1pvTArTWtHwP
zNn+0H2RnYcxHYXBIWlxmaHsmeWwS164iezDMQVEknzoLa6hQZ5r//7xn8xr5DzCCeQYjxf3sfns
QqJGvbKJieXsntreSjc1cOW6dPx7K2O9q2+qSpZ8CPceAgBenZHdNz1Niaot4hhIuwia0xhFclBz
Y8u/VxJvBoesvwgicG61mUQPW9a/rcgRqN5Eh6m5xLwmGWdvh80J0xLqOQVvzhkWKzjtHAhlXVNg
tN/8LMM8yzeoaMOzDzH+3uKvjPLvhrzataHFaywF8CKxOXH//Y4+QZN5R0wGAKB820QO8eepSU4Y
Q6aWqzmGkM68EgBO07TrQpoztTMcHlkjFInjX2YRWxKC+dkxIoEkqEywFwpeUrf9+cUz/Q3MUeFZ
PvN74CsdUvmfz1R7aYqNRMF3Y/wnoQqDYgZh+LmTlt0+DrlZAR9ehJizU2CvLHxDv3iEv3EDHsFm
ygdQ7PruX+OSbM6zzEjig5rRuldcdjpelHLODQU+zZynGn34UoHUAAysywxT0WZwsFfn0nYwGl9x
cs1AHV8816evxqH29nwP/ObjYHrCXaAWlh9hAAceoYcDaX31jrzgc4Fhy9bI52dZeQdioovKXjx5
HHzxCH9PadnRtsVMGeCfm/YDiFTGLYp2y4gOQ04HxAotQMwXwp8C/1IdJmk8Ihur3tI2PBLsup90
JuERtpZrHJwvSVRw8fEvjmZXuycEBOYXD+h+8u14QJf+hOqJcvPDA4In/6deQWWIwC20GM5JEDIU
3BrgjgAOAlgbZQDqEG3aD8nICMB0EP9b5dksaAx0H+Mh8kEOXdE3Jzs6LWOJHbJZzjs1NfQ0m7vH
G241H48eSw4TIrpDMTKZ9JcMsueSHxRqoUmPjCwwXwMwFQxVayJ+G1I9ODigKm9V6WTlPdfxRAKw
bdcUKAobB+/pi4oZJPgHgwfOGYnwArViVBbBMLBjwqAG+5RGw+WyGB5oK09RB/aPOqFMUfyQDl/t
cfa7oxgJOYYx/WRO8J5L230hUbzYJiZOwmWE1Ufw49+r5BNSDKvEg2TD5vMMx/zwEaYUgYFp5dEB
Fv12qDt9p02OfC87CToxWuQY/f8aSL1TeS1URvpq5DbSOi7jzkvzS9ir9/oCylQ7aGpyIR2LOEux
5Z/3jl0+hbG16UT1TRhcY0NaP+BQFBz//ct80r/wyzABYWDE6B9izJ8HUoq2CAy5/k8F7Ibeo/px
zN2H3xhX8qg1VhQ6Ma6kCBBAKXnMwL5nbCamw+xFD6Yr9ljZ0X8Bi2sR6/CLJ/y7RuektAKYCQGH
AyDIn08I8EAphiH2oZGwnV+iF8tcIiArzV7HMThCUIAKyEFW1PrVj/fOVhgrD+3pKp1Bz9TyKmf3
McLAObSyX4L0rv/lKQOJgquzVf9wsHvE54b4MdBk0V0nKw+7yk2OMJ7HUgUo68g6xqbprKF6rEVK
JEgQ1fdpZVPHp8iBZPHGnPXJGebftgQF//2Af79FR7Zdjm+BanCCfMRjYZjpRQe5UCIbTWE8G/gW
dnH4rTHGarNMj5kR3vz7RxrqNvsTBLY4TJmtMG2TBLKPRVLbBX3RNtqe2uJJoZlmhCOV6+Un+MoU
aOBPLr+qmrwzWYMwAHf3tqyTn9roXgt/OmBriPFakbRM2rA/ALVSfQnpphpj9XrfTmC2QRNCFqeN
cTuMMyMchpdOQPyBqOHXXXgK9QWLvGw+hjpTibFojhE0iW1eguctIJMDR5Nlorma4LmoOigrMRJD
ileFRDQZDS5MvfGbNLutgwdf79e/NXd5cMZ516aM7hP/tdBu9BBPmVovH7sCi1p1uiWSQAAl4KH0
ZQRw9JPCrdrgO04+iYNNBJkm8Kx4N4n9WGu4msVav1eluHqKQlbfPoAi1FcZ40ZLlGvA05hEBJKv
TrIMXVbeTbdIBrGUQDOkQM8mcV/aZiI7PTlP2vwY4/wrdM6dxQv26Pt/qEGlXdvT7cA4FrlS9z2T
oJL65xVJrx3AfDU9uZmMGfsi6P7ALfpBsUxsHNLWAmuXsOCOsV6GRT+gFPieyIForUBFCfIFs60T
4K07sFeZRjcDwI6XZI8I0J4wxwIexgQDTTSc/LYj3xc3gYsMW2WShOnhPAIU6zFPd6j2+rXtI53S
SEcnBZN7P6srfJH0+cEh9/vg1yPRQxwO0VjfNzhBgYYy6liKG70wtP3gh88Fyqn3a+aLNf7JjWz7
tOUmjolwFtT5+l+YRlnPxJ3XGoQNirnCSm6Godf2QZESDYWTCkp7BKtjct012HmH3rHiRe2nyQDK
6zFFyvH/8hf/UmJW/34yS544HzYfGKbOsxlGQD3zYfMZQ+1EGSl3ENs4lGcSBhV8upgxPuikBKkP
hSv/i9DJPymbfN7rgb6flvqnaiFsncB2u/Oui9pAZ1CAKXomSWGNhZIhddqd10Tfujn7hiDnhJn4
slO3Ho6khDCE4a269cOW4r5JyAFni+FT2I/c5pJcOTZs5X//xp9QICwktSY3mU3JD6Tz500Rj4HR
tWMZH0j5IloVM/LeuvRinJUliotR5ytWokEnEwdg6nvzM0KhCrg054R5zMPg2IzW4xfP9MlXcGQ9
6bhAmszpPtwLaR9p3kKeiVofenXtZ6WzxW0PVHMs94S0ergYLvug61zcpWghMT7HNi2sDgLL/LW8
TewawsQXj/U3osTkklURmI7jeObHYpt4cZE3dQ9ttfW/icy/IjzqXMrZoBrYJlF/NZG7qQfS+Iiq
2x8IZk/fOk87/A9PwiDT0ZnSfcLHzfASdRbkZwch+FCDbJijiOQxnCXWEiQ1K5iRIdKBEhMIBIo6
w7go0LHwlOjqvx/msz3jSO6M6o3Mv4ghDdZJ+DDhVlqbQ0FqB/OOPH/0JvsJ6JpJo8QFU1tcIaZ/
BWnPW6hflg6XQoHwarIVDL88F9q/KWFB4ZgvdjO/Jr4972BzU6RLerHQgmM6GfJapFYU7apZxG85
7lm0V99c3IOWUvD2SfDo/+zS+FqkyxdF7N/lgAWcSDkVQBJnHXyArbVmiK2W6+FgeyLZzwVote3C
ZCmicwzMX9ucn0E5Pf/7/X4CRUOiJM+Kc5JqAPTkzx06Y3LhL3ggAYxgaZXUa4WTV7QiKyeAQSrb
KQnvI9OHlvzbstMzYUtfdcDyp3w4GXkK1L2yzXP0j3wkCOBjqROPcxALvcocRKhQA+9a3papwP/A
rLFAi3dyA0z2cCUJSGqw8MXL+LvhBe6StA1qWmhI3odvYDbAeeVkVIexqYN94nkT+43jdma7J4wT
HczoiAZ8hvyHzLyApOlGzfaLh/gbx7L1gJ7bAV8GyvqIvBUFMhANb5L/1IWEhNWsad1HiFtGopLz
8ht5OeX+fN3qeOd/8fNhz/z1NWCFmZCjAWsCIO4PpzbmGrXBiBzfCgM+kuwJTVn+ijE8t6NAqM94
S91cbqxdElSI5aQc8+rYphZls/FK0AInMzCoJAmng/B+Ce6Bgadx13uPtkvSRDXmhKMxNBeGN+zi
R8WQK4f4kmDqy0rWRdMQ3vgCpqaBE8S6NQSmqOZ1rwvSWXStuBtQ62l+d1AFWdhHb8YIUdOcgGpU
tTbaeA3wP71qFlRbmt7ycjAhUgME3JdziEliBpguD/OMYNYxn+9bcnGmuJOGTDo0RwZTs7Y89kEd
wJMFh64xllp5pEWtrJqMcdVVl3rwRIN1IVHYIlyw1O0prkyNfA5JmygTTNgqx71MJ58pWdr8Imzk
uRLUkADzcMxtbMe6As1Clxmb0GXS3yYXC/x3hdsPcHj2ilI56oQOlRjwAx4zPygNRoMmxi8SEmQY
ixmK5lrHuszPipBtcZsOPZlkkDDNfWz96iMUpuow1Lr+ULTkjYiawb5sj9u4rtaEtaQro5vJ93W8
X+pzdDnAZBh6NqzAK/mi8poClMJfHv7nRK/rfdI1ewGqd2kuU4jbHDhFYQrstjKGG1MHAm4W8W1p
p9PGhUCCQxWRCm6PGCvQxm0SE2RlzBSiCiwhVE3fwnZlwuyE6R5GCmkt9nH2e6RokUlmEf2kQf7i
YHqXNiVThKUcNHiwlpCie/aocuoE6xTJyk2yWc4ZTtEC5QZSXruyzXBrOqcxK18RS1xKxBR184k4
SJkfwsDCijE+6lMyHRm0vk+fRHCLg8NaIjWqNlOUeIFzC1Iw/J64ZeSf7f2XqbSI7q6LFwz8kj45
q9Je9QJEJzToSyBwkFVJ5vYa06j4xjAJE68J6w2YFVkQELKJ3gMsq70rANbV+8gkR1z++3hy32TZ
nRou+WqAo1UXQSXz+yy8qKSARQ0qFO5kcIeyeiqU+IV9NHvtOqszNO0FMQjtYL1EeXhlNKFxShqU
yGPKIi0yXL04X47jlO55PAfsmVtQ0e4sowx3jUjRA81PHXYJ93LJRHDO61DMF5oLOSEk8E2Psuch
wRgmTzcu8vEnv8yv8Dc012ZaFTiwjHd1Hpg4cOFluyCfDjl/1nE1+jtLi0Nspf9D2ictiB0I6snX
toid7vB3tOZrReQxqHWXtL3C68/YxAauZIVupTdz3uwj+DR+M/YPSeBE72QNzbJ3jU+W2YLRpBg0
2NjhxVRLl0Wu0j50iZDGd7EbaAP6eGlhbZjMVKzuh1jKR2HV4Y2p47VUJ08zMSHYsZGpgR/RKnWn
h6yJIzWRT6bMvShs41rV23p7LHo88AqJNuUF7PU5K3fWYm/jxYRZo2GIUPTRSXXMilrT+HujCXYF
rrkrq+PMHHItWQ9oqKNoPKnd0VTVVQmr6X1IkOE+4UCVko2nTtKrgRmGOd2qhi4TbPxFjFi3c/rk
AgZx1ECQxsCc88OuCBGNvhkut1mRQIxaSgITKnI6o2li0WTicpQaCRy9JVtBxgSRkJr72CVi3mVu
Qyt0VmOGk+BI0vVKa9xxkxUnoxhK8icTiziDbDpqQf5iD+GGcqO8VL9nb750zWaIXLZ3w7HtxlgW
Lmbn7CFC7vMS6MirR/fo4umNC9SxSvRbS6tkykscr5k9XsZ2mh/7qZWxQtW4JSuNnT+ZeyMu9obI
5YTTol3Iz1oG/hq196FOK6dYonrRQECSnCnVC7Wo4vCxtRZsP3IcC9/1BEsEmWdBHuZhq48A/QTQ
wPgqnHcBryhvdKBnPZPUcsrFhB3hNdVNQtY6IwFyFWL6DPJgSPUgs2rby15ZsszGTpzDrt9GRnCp
vh3KaWfF8OZqkq2W1nIZTulZH2v69SuFqCrybSLqPeZWP/1kfrQGQGx5H9pa+9sO50s1cIUgwEzI
Ln+3NYo5yXuSec8a1omN8aCm5KoE9tjzTppf5UlxVqiuMUTnXPgnWUNpkfa4vIwMaEeq2snfplVA
dIAkucU0pnVyXWNswH3JUSD/XhsdRkENEpmgEorwJv+exS+g2ThgkzMTEVLFNWEhthMzmSR1P/ir
y4Skk/f5liMHqfJAm4q8eWtqSEyhAcrQGReOJb6rG3ORo+EyfavN/lnddSWBcmp01tkTYVe19ysp
CIylYfiVyam6JXGNLphu8lQcZbFcR9yuoUQb/Ohep3XBn22VQDDEF+hESG62JnLyTs14bZLdB62/
mW18e2StqWQ5qnwwPUHwYL2bZJWgISDE3RFXYEJLuX7npN7Icpw4+GWHR+/Osx0MkFrsYeXPlreR
FETkgd1srORRPYz6iE1RXCJr4MQy8l2q4xDcROIpyllfpgjPTWgth86dbhIvgZpf4RA86Q4K/RYw
Ot9lkfBXZd8/GyY2DnU+Pi99+gunukukKQ4A56EgknK2ijt7wpRmMNs7z9AClEkIdmtcWAwD4+Fp
Lb/mQkj3xszHN9jJkHiQp8gVO7UmvhdYFadS+6VehCUFVoW7HECGXkl2gockCeJCa8bNNNprWckN
LARHC2PEfCDvGW8GB8Qe47FyDHh8P4o2qtMiY+CXUYeMLkIclWrvh7rNZGlhyFWmDot3bgDfQhYy
ZoCVhIXPm04npp5EBLa90pCvqVc9m9UOjSYTS6B4qQCac+uBhT2t32lhujXDEZi2Ws9+V4MPDCtl
a1gsV2nRPBWN268pgjlANH8b1eMjPAJnaxJ4qcu6BC4xDDOXuFl/xvjC08OTtkzzflz7WMhUWb8c
m0QxAd2Dja2MPJMJKihbrNN16qzvKQ6J+Bat6xGf2u2AxijYB43Rn9S9vmJ3P+c9xhZTfIsy6Fat
P1OKnjLjmUCI+H1Go0Y+HDl7QDYN5SG/qGckxLTUr51GTVvgu4vVofaU5TXFFybZ+OUgL4LnsVNF
AXASNn/RL4WADu7M4bNkZ7niQ4PdOcScIp7nbYNBgz5PhNEGrg/gdwEHrU03gevUO5QsArkN4FER
WfOmcqNzhcRQzpXM3nhrHPNKLm+5lFThk5o5ASCWvkqTbh9N2B0ThAb4q0v2ggQ+NahyWMwurMO5
zYnDdbdpZF5Zo9Ws1THQB9EPxxOHBnGiaPXqqpXj7GVkupZV5kOO26oXim/4Z5/UalADck2Kdy2c
UIGE4Z/IP6x+R/nCk8X/Tc3Kb6xGErFenGUpa0oPlZminUuJZTjI8V0jL9DUw7ilgDv2PiTrw5sw
XF6lzklW2r1hEuFAlIiayePGbMX6Wy6YbiDHJGynhKI4S9EPQPz3Qi8xLZUUnM6sH8lwLzY4JmPv
kEYb2N7uZWFZt2i+ceQ3o32QFrctaOV1SRZiSmL0tbDMkzCeqpAMXrJ1997UmHfUbTT37irP6dQT
yC0nbb6vBmvc+iLAiLr17nU3fKYiR1+Hrs4yhTiS922sdA9iHstUeNZzns3dQWtzsfatqmUP55sW
UHwzmqSQyuZP2OOdy461+cWVVHFIWf0BG51QvxGjKMDUJDAe7Yif42tk6tXpXm0dnE8wR/U8PJVd
qtoky3d5WPyCFHXsq1Mp5d4Q1nHQ8Z7UC1dDzHjAAyrD20JhMUGg/a7nobyUXOjO2MwROReTnl8m
ko+kSAqNkdCwl3cOozJ1JwwuVrolbRcUqDvh6zDWGrip8jx1G+cmD21OBAzao3vF41VXo0LK5QLu
pDyktfK7occ4rfKnO7D+dqMqMcOhLvWWU2nMD1Vl846Q/a3pe+/8AabQIr82hDoipqO7WKtvVR81
DN0PI59mDB5xhJDT2/fJkpzOkToErPaGLX4NZ4YRRQ71W9g419TuCI83PzOAJOoy6bSdvFvtcRrW
amjsBRcicsSpJAfaAY444CsN2dsb+t3gzebWNOjI1YIjiJ1/M+h+6d/xboXCGjPVUbyiOE5XDOj0
fSanHvM0nd8JT10b7iece1blYlA8sSxX3AL5FjLoTWTiArBgWLkXIX99AfXdJBY+9HxwfIs0IlQi
ii2YTD8xcI1hacPld+NE7AaCkNSVrqC0ZJbNeBpsGfr7qzQosE7GpKUVfGrlPRAA0m7L5JV5FXkV
Kf7mmkaoVKo9v28jNq7q/YMJC/rJOqpdrjawItrJwoThHRzaEt84Ko4LJu8Yb2GcgSuO/6jo1pGR
P+l6Tru43GcOfAt1HCVWh4IEfafpet4prS5RZCH2bKNfAznkkqfeVe3eK6I3dbiqpx0L6sDINPCs
JMRKTjZYrvKAlV/tTPkac8NnD3KBRZ72ABHG2NdFQNwoaspAhAc75tTVTXIoimgWx/dLtpBm6QCr
Xs11vJAWtxOCKdqgG7/fN3VhPOFWcNX21f0oy87FcPd5X0drMVkvGUL/oz0190m16OvZw33EWhbv
nWTcEhV41PAM66Sq6/9fqSqnotBeL16d7PEFuxjsKVoP9VvHxPfW1saLMeFmJmXJz0BQ/Sg5JZHz
yLkEQCQL1bzJnuoFEyI1fs7K8XbOzbUfGs5DWDEOc49BJe0a5OzKJLpDFLjvJF3b7rHqJab2OS+i
C0dKD+TVos4AQ3baqhDt2vzZyZqtYjfJ1xtImoVa0UrVh433Fp0DRskuXmNxN2/i0NDWZD4Z8hCk
jktwfRcnB3e3rZZGd6EjXtQMs/PrjYd76AplAzJjHGVKveHSnOOGk+MZcvulRMMyiS+rQ75mhr/S
WUmK1y3lhKoFU+eILrRXR2AHpyQH8p6pMvLf2B+y8PewcvIaLHZjYTRryW5Zw9XAvLZ07sx4+h5o
w51aun2gXVR1caw5k9fyCfwgZtNUw6WqlfHAe4tMAoxkKa8ksY35K6oFHrn4wjdE0/QY4a8EaXcr
V0on1CElvOIqME3co+0Oc2zIIJWOdb9axabkhmACXTFlgv4seRGOUf/QxPtJIhpvTxgW0WfytFPX
Xmp5d17gXKuxv8MaYxBlnIi+g/QuewEzehiJjtgq8GIunVsvsm8ktq2TXZMTHv0uHtAYdQJpOZeZ
1LuLQOowtcfAi/QD4MO1aQ4nBcAMCdB8W3A/DBB7pR5iwY+jSgoC6KpnPuYuxl8EvhgomQLOah+K
cueup7B/WPT2GbwTO+pAW5dVcGw1+xqDgsVH4+Cme4BVvqj0RwfJgNV5pSQ/ZZ0/5j4ZVS3zNA1W
7g6WFrYU3fLSlC3DBqnJN2Z4otipb5TISe5E4cXWiayXlTqkCqbWAGJMvyWuoQrrYNKrzeAQgBdG
AVSOXUMkD8JcNtBsHlVB8z4Fp3glRJW7KxMk0dptUL+P6gYfcpHENdQp1BsQsyWBVi5JhU1GVnJu
RPgWBQRuSceHqq7CU5u284ax9DrTPBKshX0huUKqn1M8mNGtL7hvyZW2CQodKQaUpjLAXKCIcPFU
z673ziNvFJJ1W+FeQG27QEPGHhjTUrlopgFFSt196yIicbdQdrB2Uy4WCtDkhWFZtp186KGqQFJF
rAYME4QDfhX65G3n6EeKOH52SAjo4q469BWB7kbz4BT91SyrOj+UCJ8Ev1JyVzRHxjbcVFlIynAd
n7FBm9WNOZ06SKHv3ji8sfA05TgmZ0Tk+E5+4egljgQdRud+Mxxoq2D8JIg7ZN3P/thaxXhd29GD
WkuMUB5xAR82xA+vR+q1IcM+/1qumCUOOall+6aacaIdoD/Dq87tG7e1X1WF4QeoI5bgGrkORQJ2
sbFZQJzxd+iwaxSidI3q+lI1TTZw9Msv4+G/s6WyuguyYtijWCk27QI2Ys8wtFXbFM49uXZlsF+E
l91WBR7tCPu+Bz31p3yaaYjv414arXElafLH+KKiAeF8UF1SaMTLVWUHz0FAmFchaQBzSUhDyIcs
Je2Zi+MCU0RtNXAAlrOHrVzSH9Vhn4CcQLx98ccE2EacllBcqxIsDIZ7TFGgQEixn7wEOwpwZdWg
pCrqGlUCMz/Ea9EXD+r01GaKtW7EEw6enxztFSnnrZnbD0IU5l4hE3Jmx880t1Ha37cGjwW/H4r8
/xF2XsuRY0e3fiJEwJtbVrGKnmySbWZuENMO3ns8/fkyS0e/1K2YCYUUoe4mCwVs7J25cpn8XCdc
slHE1/rb28060hj9WZbua8ijkzdvxH346FrFZ0VY4Z5+LbLySbE538E70Siaz1r/jziCR9WeHoeO
PTpO4YgsuPcBcDn3BG+ySrsCfzz7tE+pfbt504NWXcsenNPcak6uRcNYxXF/2zsbjA2yNfSMxcLw
sQQWvYOp1+PTYTzgk/MvfEShHemfyF+CUl3er9j03+i0RW+2QNautVoYlAqgSamasjUQQX5r5w7T
V/txHr6nE9ChNDsDp4xPSAztKKt669ZHE36KbwxvO6YIa7wV14r2mAb2yjHMrUg6J32919b8Glfz
06rvrPUh57W9CCSl21d8w+8eMCMrQecY4lgoE9c9xyYX9AhtNNpwWWZa5zV7n9+uOKIQ+S1PoJa5
yIyD1nUbvsbpbNOL2Gp6UDbMSKIifl/I7lxT7EG7tMhOQEPEfuQBYUMoHrQhwZ0O9iQZcbFlwpXg
obtddZ5999UPc4nkpsPB/zg5TW13VEnVUhRAqDM+bDLIyrdrvLD+kvrigiHF5UOVRu9anQbr8hEE
bjqIf4qUGEJTw/GD+Yk4efRt+ZgvpFjlOKheATi92mFc3cXr86WMkO7h0kEPPk86fF288L2f1/5q
uVWGhZYuelF4yYkHCN6YwsH0vRLcF3/gFDou4B5ut/SMB/3Cun13LuGPW0kNLA9KWYy5afy14/G1
Zs7PIh+JBeb81huyMiiBUEHUiZKU7OxhJkz+aqRq1qOl6pZbuAU5p/3C8/CcT2OFCfUybO11lN9p
Man/UxrJ9RSRmxuE5Cr382vop+6VjWdSP0busUGOeaiRfFTmobPI7kjWgqIpP8Vplpy26K+kmhww
ZMRMRll883Dzy8lOi2ubWpTeCbIaGwc181id5myFj0Ke7lXrszWD5ZG7nSYpwXTTW8QRhWOO/yhd
ngIIrbutLwiaYSDG7R9JE7/Isvcc5JlrlN6k0fiX/rvBQ0mrernZAybj8j+lArnQuc/udS+aGl31
1D321ZTUN4GP40FpFAQHWuBGAXFg17jUYQ7MXvRxH8KAqjI9ZiOiCLvDm6Yrib4I/KNpVCydBgiF
hHQzWEiuv/CmKItiGUPifPxaLMNZ+TYqrPYn/+TnGY70+UQw4Vgy34YSrBsYvqkfpxjeUgxS3GXd
i5/YWNVQ2uibZdDD7lNAil5rg85V71oPMWpCeWfZJ11ssmG68fI5S4fX0hye3CV/rZvxs5GvEhQJ
l3SgXd2N9bvdgNcNe4xRcJYmR68Lf2CvokLWi49RZ/kH01zyk5SzogPW5RHM2ZMfLq9yEJCIgYWF
oFMrGNRVWhYPu2wPOZXNBlH5mGwrCQwVct34p252iiaQ+4YkT4JDRFruWNhYzuZytwyYDa+YgNsJ
7WyMvyn34+TJ7Kaf2gATzeaE4OJBj0u9X87kHJMcVOjSwrMYmsD/sspMwra/5q2BVDhuYwjS1v1Y
Gch5qB91e1Xpdh3tt12Fzg6TEpCgng5gbD7jbYtKWXe2zU1+yoHqdgSemLV5H0csiGoocJ215w+D
AM9amIcluOS04gWFSp9jXBpu2U26oe6vLeB+i1S0A0OsD23X3sZLlp32ZRivwpTyfnGh01SV+x4M
7t1Y7AiiBYsLhVKrrkByQjgySaiZJNQJeJNclMcWSwTLV2WzVD2DUyPkjPS94kEWQdm09eNkHRIR
h2/MzZccM3rakzdnm0/6mOet7Y+GvX79Bz7B73wr2AQIYsJQSGC/kbMX6EsWtln1jecQhFqjX2PQ
3DK8hsOwFvMD6TY4Q5m3JDXDdkSdrArSErfY63xbyaeewD/K/ervL8v+nWbhkcgD8QfuPla5/i+c
8Xadnb7so+pGpUyJCbjSzDBB+/6l61yMzZbHObQf93y8AeXjBeYoyFYfaiaD17oaH6kVfKrQ8DVx
agzT8p9CylCDvb+/0t+VyDhaQGyHJqyMxl9IKR0U556A5AKKf/JWFenrhZYlCqvJtfAxtu1TvPsl
dsLmP7CD/N9JaXwsJJQAoa+HxOGXm7S2nkmv5xcwvSeGXTwOz8y/FB7aeNU29MYjGna8sxYgAG6Q
6puMmYkh2AbCNRsu/bxgHbGFJDaP58xh5pbLYFvZBV074xvcZUdLigZVSU4NJ60yXxHnX0299c2q
s/CxrPD/NeuDzlK0yarq8zwwDJgL+BPRgtiAwHrXmK+n1T+tAZ0OGwABdw/gJhIJQXWNw8+cfg9F
sN3RNw2z9S3CMIBlxktkNcu5zFD5JFgbq4pf6oNEUDp1Yluth7ptiN0hrgvi3D+Q7v6HhAFHDuH9
qSAXbRScnP9grS6GD/PUn/KbxGAVOhO6I5hvH/KsPQzgGeuYPG6hCU4dZbcx3H+nLCjWmcVHAQvB
cDDSsBM4FSQ5EIZLHyucLdksVTasumazgBNNoZrG14s4TQqbrMJoc++b4Z8kAuru8t+MLg8tBsG8
Lnw2+zeBLAQCb10r9IPMcfBaHx6ReaKPkXEF9kpYeVKNzGb5MaVL9dnNDg1E/NSNGSRx0aih8BaI
pzM9wJ1ljxgdC/EhliNLYQktfwYfrW8T/pDWIpTRxTj0CLTm/Y8LniUf1hFLGyyOddKPHt39Hgki
TkA2Yk1ZsYo00e61gJrxSc1BpBqbWF4Ey4IdCAI+R6SbL8EPvKhOW21xwAphVp2ptNpixAEKFZun
3h2/B3sdHILyRrW26rk3WTSGshwNI2WCFzNNTjCzijvM5zF5vvEz68MwZRejkrRen3fCb/HzYwzh
1gOsbcaDRnF2XPEukwEKuY7nGYBy3JnQYpAJUZWAln4H3Soqh/aewUBRmyc3oZ4wHdQEzM8Gi8Qc
gl8ZXfKimOuPwTfI2gzeYzP9NlfVU4dlyOjTZ3eqM3ZpvzKO7lbsSJwRFLWw8/u/39v+B0EYCzkU
mw7qLtP2ItF//ceyT8gKd8dqJigbrv9gkVk64k5ymPNT02Vvao3T+EQe+AQVLOjQfXEfyMyRFjV8
kg3X99wborP/YeODKP47Cc7zXBF1eVHIFOXXK/N5nOWUZ/nNMmTpnRt+DkaTepM6R45bpKDgncMx
TZpXpVXPDGW6nJZTuQZEUY2Yut7U6OUcKHZEVSQfh9Z0bonjRIBAr8lp3t8C4Q13Mum8aGR4nZEY
XfNAf+Lqcd8CEx/NTQg5pG1akA+tcieuySfmCi/igDVwYX8pBUzeJC1p6mn/2QThvco3dH0q9UEK
6j5uP66dD0enZy9Z4uxs53gyek2MScuK1Fw8YqwBLtOEy6QgeJXr2ocuH49z1pCcO4yXCk+b5FAU
7m1gk8FUfcui4BiOhCPikrqaAPuk7djHwSSEc0HLGnrjteKmsmelyYZLYAslx/E2WeTQJ4RyBHdk
w2Mdw4OfqXT4XZkzsuGFJ7yLXWHoJaBlIwZ6gXGckNzYLxWsCDYFd5k+1fXw0Zmj182BIZpUvBRV
jNGbDN3CpIWoGP3QTkvud79jLu5k5YuimNuMk2npVTcFHI7Eemztr7GBFU0wkSMzz+TqqP+Q3A9F
JfQjtdEtoxQ4tO+flU2iww4M9MgztfqzzNkVpdLPyLCcJimb9CJvYOSXlHcX4FjEeaaJ93y/mNew
gB/6diL1FJ2XclO0J2XQDisWI7N0W+IX2DA3DdvkNSUtIpz0hF9/fDeW2xdGevVZR0xa/LVj+oKR
Om2fbGLw3AntLH/qx0bCiNHKemyD5yaDfSa3BReYd3OiiXSG9VyYS3zQr6ql7QSshrCLsGerP+lC
U1lK6zhfaSnO2g7IxEp24//7alBl/7Kn+VnunUL0+ldKvjTcmauHnlQF/rtOrImnAXLfzTdt3PSL
3Cce42qd03XlW5eW0UnHZ0p99EPz20pPpxtsFzuyMXMOYvt/tP0YRyBZGmXyGg9Q0+odwqM5k30z
om46+HKgzCzNC/tQb4iiQul21zRLi79k+GdS2Rixxiup10t/39fpx4wjSlfR7FW3eLHSZc+rfxVs
ILexWAN5m427KgllekOK1nnPI9xjBjGqzjsAbeJMH4Zkju9cwzvbvfnBkxl44GzUMll7MQLQOcEc
zgTNmud4Z0Km4PTiLt8TDBuI1Bve9d/k5kinWd8oZ1aHejhGD8A8+XJOIHpKh9OhaLAu/aDuO/QM
DUepfx6X5Sazq/XClZ+z5DUM+uzCPrT7ltXA7dNJhK4NAf29nh4vmZNzHzmopRlqj+VAhdSnpyXc
P0gt6rrxZUSnsxkd4FxIJBPYQhkGf+R1Nx5wgH6U39pV2NR19aGbx+fC8wnUc9cLVDYAUfh1TGSt
TOxTSuBjsUdQnxGH6KS1bQxs9syCJIDieXPMWwIbruMhREHmflYIXF9KHRwQRd+E4Xotw3s59rV+
WANIMFok+UwL9RaKUSvpnljjZoRCQzzx/D/WzHyrq5Wgj9EdsasA6SJs5ViGuFPXHZaUkXgn6ajH
6Rv/rUQXCzCGVA2zdV0rWi7MG7EMfXensji1shKSkO578nLo4tH6WQEagTmkcZOLVRGq4zgk+U3t
qSICDcrEk851FXVEyASDJV1eEeJ0ZNJQOBQmxmil80m/52yFL61kWV3KRahw2/gab5CaJgHkFUhZ
95iIpKGhcpB2s5mqa/I/OfMD411dwZo8+VxvFqHPqc9Ctkg0aooH9TJyZJpGHR0UqOh0U9D6rbEK
4Ja9/pxIsVXxqpTxWhI5D6PITbHJpcOeGRvKt9eJjX7Pxuv+striZi6+RTuxPESMbaegC765W/Ep
NbvL1iNzD+Vm6ceRv1cB6zWYU6Q9pZhuiGIvNHdwwKr1DtdBTiXH3g5t3Vyr40jBxeUxXBMBp3WY
IRWazrG0VNQFpP+3N0Gu5XhSyrRhIHnJu+HOAHy4+HXJeLL2Z/eKQy7DeZKNpTSaO7TdZMLZqUkG
MawjJ/ur201mKgjM9HvriplcSs+Ro8xpgKZOU+gNyivVVXvBpQgyruZvi7VdB/OGKZB/KsM7f2le
VpRLB6Nbq8O+whkyiEs70EqiapNL6AD2hJFdgGnofiNjwipvP0X+8l22sULYADpwkyfQiqlYHBDA
Sk7wk04WwD7wcCdiVn5duwvVENW9/2L1FWmG9uPQwawVqF4HYZhRfOiM+nnz8/aYLOYXo7uVcmnG
xOZswfM/jGN0nS47NV6CfGLZP0zTXwO8IUFYvYiuTJee4qj1tn1EkUL8La9WLz5o/Zg/REv1xUnb
r8xW3uWpKDKl57A13QypvR6hJ3Dai2418ggwqupHguJjeMLtuyiprdZdoR8Ht0E0AB9HLFdxfMkt
gBzhmG0z3tyJTzeSDu51nOVXtncPfkHgu9XdAg0zi2fSqzUcAa/QGbtwPU4kwSr5Jc+NH2GcwI1p
Pwkei7rGQwdp3NQWi1jPTKXH6VHEOGEVHBQ7EC4Z1l9lIarSU0OsVmr4SE203mgBp7ZBqb+85J6p
MLrO/PQXque51eTvhAp+9OVN1HsmWPvCp/cVAhKdu2gRqJVAOe2fi5kZkIxJcQokfDf/qZ+T9flj
HzT3raD0FbRhCi/3RjvmHGMtopmrd1N8bHRPLpyEkwVYTS9a9dR91BWnuUK2Ac3/rDtZB4Hix26t
4TndsR0xNF1xLMNTlo/bU792Dylduml0G0nx9XZFDfpBFqRXfg3beHyLBpIhsFzDSVUOIGxWTkPb
32YR0EICW4QJ2VVXpcl9WxKaAJOAEItluQ5gbV6mrQIryu0o2+olHgoa3xmRrN4JuxlP1cw3QPt7
TIX0KGeSkiA61le7rxxwsS1A//S4d86HrSAWfoN+JJMQLfyNjTN9arLm424KI90bnkZX6OnDcupX
iWlCqycuxN60WYd0MI9CDXGMb15m+XgQ4dAP5HlQ+W20kb42WuvnmrqByTiRyAPx4DByy+m22vuz
ziEU7FT1gb/+KNKWTU1IKYon64xCa7ZcBnn6F2qNuRc0w7ZDUF4KxqGeRnqye+IztzGjUH6VTC+E
2wYsmKfZ5ceJzDnbQw++Sc2CayAgZ5zAfqzs13UDs5apiBYauk00QhGVg4aN/9hV8Rcd0Za5hwZg
wHSGt0c/d6mxQfL62L/WoxDp1XZdr8iZLaKF5d3OqVKu7BWGAE1Fv3w3Jx4Dw++bFlD1dhmZ9HUl
eXNtd++MHxdoEHtYwCsDtImr3T3b7Z8639LCi3YFFryxkUqQs88IqWwSD+HOiaarAJWz6vupNXBr
a0HT8OUpTQgaWPzNz4WbPlptnx0XqRYBQT4WwYo0rp2eOgyoDlPBk4EDrTOGwTUPQVITE9w6xdnf
2Pu5bW22k1ha+6+KzMoas+sZxgcBT3LvtS7UzU/PBLl9sr6UxN1nxTeCv7Ir+F0/Z/cQ19Or9hlN
kDQHv8UrbnaM4PhFKRYqs57jqrglCrWCZZPF1wO0gbGliVltm3gogTdIxR3Ptj1sB2PpySsOoC0p
w00vwoBpT0LZYxqgXSBcssMhXwbBSdHNjMStz14CJl4RUaRu3PJ19G2SKkoXW7+G34nkPRGpyIxe
2FYcrZcRDFThIY+/GBKMqx8250+T0SQ3euBZYAHHvnZuymh78LbUvkH1uZFrmEvaOkNDpduW1gsY
/njUKlDPAGto3ksOAJaPceqDwLizORsvSS5SZfGc4X83tvtgRO5D6/rhTZhQTzLr36rhzTfSknlU
/ajT6nRy7nGxap661gtAVWmLaNcOnf5aEgmVf0fe+XkZq+U2TOqnfG9f1b/AqIrvEQK+y6xS3qak
sn6YlASnbir/8u3afXD95KPnZ8VD4vsPPmm+7shATeaSl3NWRPk17iVZFjp3zKAJ5QEOYRxPV8nY
xc7z+mpnYndQzVcdRe9aTcQpAcujBy3GmjwS3fz4PiG6uy4edTvTzW3peHYuE0fJhZDKUgE13fn1
LdyVWNF7j9NI4ryb7TB4mQ67xN9ZojvWYZmypz2ZKwCJll7/bhYGFHLH+mgNxIxJy9VmmONOufNz
2aOD1oL6x1phh8n4RxjMwWXTKub9eggK6yS7jnJAMYUwr7riHvMwUrIfV6P+Q8kHSdLcK3YgEwwC
6ZybOqj8c1YP3+1+oozbRmLN8qo9ErdnHebWHeVxOsfUiVv8DuKAbFvM3iT15dRU7hddsrtdfB12
NzssUe6A/yJOKt4u4gBvcq+a2eyOZoQslhSlqyjc6n/BHzNzLSxpYRkNzM1w9kkP2KXXMiEEa310
UdFeTsU89Uifb7mTnZjGCH9zdROm3tJkuDVxEx5W5w55RkW9f0dgvh10jxi4H4qK41uGtLLcv088
2Cs9Ju3e/jMo5vq1zC/mPl48kKRTJfghWu5TwldnwE3hNKBkQpqDb9xHEpez49qWfCdzy6+lahvw
MKUkb4gwoWHWl7Gc2QugC6g/CyftDw4iYO/kY7Z774jFHuoh/LDxGePeOw8tgmteXffWqqKPWdAS
6C2MSyWA7un8FCw7aVNWvR30z+PSJk6pW4hujB2EUf0bntQmE7jlQ54U7RkTGWYMEUQc2FInpaLK
yzcN5qmxh+Nu+d5pQrt9HvbgIVy477qlBGH7NUWsc0MuemZRsgC3YCGdw7qstvugrf/sJ8hAstyd
DpKUGSBZk5aa5XrClpB8xwkuzEDMU8JrDl75EGUBzB6xhdaiSSEkS4Qm4Z58adzkVTuEGSv967DO
b0unvV+gIywIKasO2k3KAGTHsA8UHoVWkByrNIXFk720wuhsXRyOA+egW+WK8/ehwUxZys90j9rz
1iOsbAHDxQxNDapja/uBX+jDXJXgbcJ3MLDx7mITZjDfiiruDd7sCT/GL374rN9N/5U2NOb8FjgN
4NhOL1+EQDtJ+WPN949d2jzEXngtnab+87Qbfg7nvojfwgpvCD0oTJjUaxWBDokZSVKt9+ybcpTS
Dml1N8fWh56x8EVy4/g4RqXWiCUnDCrFLPTXqL/36xgzOs8qchSH5bMWYf8+3ITbIt8F+t6XOm0/
XFhzUhmvnI/626RAUUNFtWZWp8Z1ar4lJUBsYMDrT41nBXx0F5Nfpvw9RcKwQTkrcMLP3pilgSxE
IDFnjucrd91awIHxMWH6jsHAdb8ZqEWkC5a3pJRhl89Rh9gkP7mCf3RE/tI6M5oWvsUqrO9ug3UU
gbyskM9vd/hACljoji67lmxvl+NOFHZKBhgCyfsE7agi+8ZiZd7t7cNqY1PpJcEHGPAhzQA1ypZ4
PbOSMb0GWYKHIYDhkBI61ZtY0sWYpzfhbdL3cFSt5phG1F+hiEPHhZRHrg/cMTr73YfCT28RR+an
aOWV1S5rN0jespvpo/6AkN10qcvXpvxlKZLUd2W0fX2fl8M3Y4WvPEKIxb+lO6rnl2IQxWQ/pevY
IudsolOX1ubR9QiXwibxCHbyeYpxyGmhjUqnrUC3TkWU0Ots221ldLEEsLznU4x7Wk+QJu8O9Ouq
vpFt0ChsEn/j6E/dElIreRomHEiXnWnIdgWHCKmXV33gOz/LrQ7VOdkkLyQxX/RYgwqHyoJtLcqk
wh+Q5sn6lSpQXhG9pNV12EvDmqkTKbKpO7QnM7MbDg5rUFanMoccTPY2nMHvk5peRB0o5CNlsWkk
0xAYJ32XtiHhkIJzqy18GSESGsyVfCGvPfJV0a2VkPKTBAWIPM8tHzPsNNM77d2KMKFl9ZFABMV7
VTTFded69qEIvS+DAb+BdpUyXVz6tdzrHu24Q5UuEIUOnSbXoCewv/5r3+LI0UoyjrFxd+rNvAu2
cjyIe7tcuO5l+u10s0MCg9N60lcXOjcuOzTvnXksjK07LG1oHM01+tgO0d2WgJa7wrcxME642qb5
nkjmQ7dV4ATWD33nZ14qSZ54Gf34jXTT7L5ayAH1PZqDcTmprFfhcalu+6F/Z6K79913bWSVHOoT
T88C8K/AOz+GxvoaTuMnvasMBoqPEWZnHZ6IiCzvR+hLhyyRZFYUVg5u7GGfH0eP2WhSepcjQHFj
eepabwqPxaS2bnOre9A3S1Om9O9HH53MRkyyPK7FQ9zfEwQ9L/hkcsqXpUWZZsgY1ZqWY8LAkAF2
jw5C9G8e1QI+l9OJwNIFb6TP2iDJFE53hGB68KZoOBRObiNlTH5UU1hpj6rgmA5IZ+MuQSt/IKv4
pVtQ5PoOKaphsV6iENXMZDa8b/tkPqpbwDCC5Q09MiNzv66LIaaUoefTV0LkkPp0WdPvHeg7w9/b
mIb0JvTsaxf5KQb57nG1KV0tE3dWvrLHvIim6z1BzdCgGjqI+5baVCUlv+6ygYrTikK8k+DbbW0+
x4Hxp8IVZbi/GXQdwkNWbCCPygxFFrm/9QbJJ8oo0Opa4xg1+bEZYo7OLfy8EWwChxsigA7TGAhz
l+b5S2n5P4cKSULCII0MzMfcDfEaFwEwZmqUnW5/YML1YcT37YBGiZ2aM6OztytMyhkHuevDnqfH
JDSSm8x78UMSkinKPsdD+mDu1tc26cLrqeP9KGq6nWh/EYR8odsve3Ioi61+b6zmPUZsfjUZ3/X1
YiJCO5U39tVYITqS7lf/nH4RTZ3jfiZGl5mfNZFgg6uWILX6runPCZUn8V9I7CivFVm3IjxY4nE7
GQnIA96/P2b7Rv+mGcNnBD8YmksdotgTKaGnZcB7qzFznoJfT8eoS+2LbspelogoOIoD6yI+DsPx
bpo2k4xk9onNW85GuH5VunaAzq0UKWSBqTUM4Hw6qQoiXouvK77MTezdMxR0b+VRGk7xaLYGjl8j
w7F6ag+ZS1Fj72Rl+Pt0iKh/kn527pp+wX8yaL8m8K+VbEaaPSZb9vizNJ50Y9aBheJJRVjeJTkF
rJYLnmM91yMzKU5BBv66tKTsUX6jqhIVf0If8GkiTcVq52McWWCLPHI5vKS9kUevBYDscSRvGlc5
ogTPQ2ty1TcE1rc7ifU2Pge9IBauGeBzUyknQIsubRYENtJzCvusFFuFGMWibLPKB1uru97q/0zi
O3si3kZujvS6RCIButb2X+xEh9LM7jt7Z6opGKacOHJtwXqOvfIvS+aTvrWi9qmeFUdpJahQHdf0
CWsngEgEzd9cvM47V72kznwsJ+Mn4ZPzY7dnj4s5TGdICeWhuW/yHYQAYPqihrXK7kRg0nlb3fWc
42o3uZAp/Xvq0w9yuarI9iajuIqGh30j8gnATQFxff6wGpYbbERuqTbLudgf9WjrthKZRv7TTGuD
HpTv2q9PBTogL12eQlFzbQavj250AJm8lvLoZEtdiNkUcmh810Tm01pRV3Ue3vPM05E0nYgSDDEz
CCifafG05tPJg110X1bcXORBygNR9YmeALNX0QDW32SPGwrrOfZs0lcWIr5MTNBdAUMl77LwvEfD
zZSpr7qpoNqW42x05lUiyK9cWxn474n/GoY2RHlRSyx28t1LlscLiWb2yDSonCdclD4hyBTz+YtQ
VF92F0TwqrTu/Jqz1kvD9arwiRiCO0ayetnctWGKjKLJX/Y4yK5GIYVa7YrWyEhxGIBLH/EnlWSr
CM9YeOcQyxIESmxq7ooLRmjA4rOvAgHsTa8h3N3FL23tL2xRp8h+TMaY3ttz+Cmz5hYbaEx29OZr
9MSW5STDJ2hN/OwOSfl6wqsceGn6OS3TqS1zyK2C+DoLMvkW1LjCYbRH9nip6kfywA/LlhlHO4R9
IitH/qtffY7tBzvYmZaylhVnFuzW7YLHSei8JAhlvPLhRx37NotB8snQfVJGFRmmV0u4LYet8IfP
0oZoZe6SSyK1sTXO8a08c9X1ispCJX7yycqAhird7SMWZCwJ5QRZQf5k4E0rjEYq140HNL+47h/j
Hj5qjaFjOGxBDmOU/flVd2AMgn8M2/hRzVa0Z9aufhAWmlKjzQmyue14ACEY2Df4L22R++fcVcd5
/WaM3nSV+oCwMDiGz1lIKaHGMgBhfQ03btzudNTd8tJXxhYDCy/3Th/yGoQwi8c3K6y/pEZMIe94
t3OPFE8yFhAShSOsrxrVo3YzW9wcY3vZVNAhq91bAR4zVhVzuqavwJ3LNDrWk3et1aysaCDxk9ws
vWuICiFWhk8bRHSl9+gh1AwpTd1ynSzJax/k53AKbSxX6PRU9KOVobyd9EK3e2K7OnqQSs0xhw9G
NZToY3EijkGsyvqs4zult0uhH+OH0Nv+WQDZCz1X/Nr0DdEtVKmA4kwhz08+5DJ/NRxcNEbzzhWk
ZMvwK9igwutP6KwRzthl6KiwklJrwWie6tD/qrt9iDeDiQHNhfOgzdva7huXUV6MNP5NijAIEqrY
Rk7/HsOO1Tnupu0o/1Yqw3Wxbz0HSzQZDHgTwrrAKu91JetN3UV9pNwIvWc2e5mFn8KhiIozs2hp
BkErBBXVLTBrN/ANG4sGgWAXcZaQyce68rINicHPsYwuPqAGdzUqzDc9JWXW6djhet7Gu3QvX9Nw
ie91duNX23MBc/t6j3HezyEHXXlhjStZkR9nf2K+ab5F2TReudP6I+nbEUJ6nhI0zzaJ2cp7utkf
vYrhY+2K0wJQNRU+O3rAu+hK0N+/dZaBmyPowKxiNGVnoD/0cIrVt6bdqMZat/xzRCJ6tYiXQJjW
N/ih3GrDpoWifDUlLOh2aso2YmamUHrAgzFEvIowpcFaK0OzbktRqfNv6f8j43uEF+lRK2gt0bXJ
3zL/85aXeGWzSynuxrZGJbYRxbQz2b4ANw22951jXsvHK2ygA3ZZbRud8yFjyK8PQ48UPfb7EaD7
OuohNeg7oL9HR7r6+xF9M+pnNRDIdNDBuRJ0IsGTqi36upq0xpqMpCXCsDsmLReuDSocNSrMyP0S
tX3wrsau82LcTeF84Ut0PjVIn2DUL76yqqy5nC5yquisL/Dp3HX9XcbDAspPdf88u0gXdNCyW52N
r8fBi44pUNnR7yJeF8443TJvl9yP7uaGNneugicZVyqhVjZXeQ215tZnPlb701Im9DyzM173YKOK
XiCfnK6GvL9WZF/fPmoypncBkyGDKh2ZZVdi7FN5t0ZuPxqNxaNdMG1zImyABR0ciXo/FNn7Gmw3
mQk5KUr6U7VU78rilNQCWV45kS7JjOu9iH6qMBNh+NMctA9jRzdXm8lRhztJjn5PzohkwZw8ch7H
NubVN6qjR4bz4hdqAO6Vxo6A/zrvCFuN9gVLdBfsJOtx+WnL5HoL0s9aFWvVY9XDS9QvxHJhd7lu
f3Jdzw2aCaxbyUrgRFbcC2XlX774CDDZk05a75rOQYVaHE3lY5gybrLFTIPz83NuMUunr3pvEhjF
mMbHN62T3Gk1rxCGfIvNNChWlmctcWUT9Urz01T1bzqecjRc9//vY4ob7OaZkIvirIL8ac+fYxv+
gOqP5BjW99OW0cIk2WdaT0CNvh/7glmuOTHrdxEi6trCbfZH5GwPWn1u3f5CWIbKpMf6QIAZQuUW
5wVxfRHWDJHUJTeie9ESVevI/9sXK9ivbT/dxhnQ9byTvrgH1rWSIKiCz2EG16GzSdhOMwZllgS8
7lZyZw5i3tchq0oCzOjVR0k26WRKT6E7IY3g5EESQPpUi8XJhm+V2SOJ4osSLUmjSV4Te6tUZu7E
73UAQdI2u9n8ex0/GPWVBacTqyfng1p0aNmlr40suS2M4qvBubwRe7q+xnv2pKu+MCzz2r+wyfKn
el2w1er89ar0OfUuPF1pUXTHDFr/be7yR/3BMVu+lV12WVx6CCryp6soaKLnLDGwQGLJq7Gcbzjf
KPvOSpPT4Y6eccaCY1W93DREnl/8I0aXSVjdhC/InART+AdOrpD6f6FuezhPkvkCMohHrjBj/4OT
mxn4ShgWZpyTJGCoE2lhJ8cww/amruODV+E+Bdj4OnkIVx2Hf3TZ1aENjOYhDBkr/P0lOb/HQOCJ
G0XkhmBLQL7nL46UKyJaE1PQ4pLeowd6MH4Jo2G5LF6lZ+otv5RbsjFCe57Jyz64863sbfDUYNMF
+/O6GGcTHTcWj0Rb+OaL1TA7ljBJDSvUesfB+rCT+x103XqY6/leKWxa4dQzzvth/KINmw5KSutT
vlvpweOk/4cv7v/+LBg5Y+qLESg8+l+D7pvZt7Cox4tX/VeZnJaALGgD8F+JR2TiEu/U441zDMDm
D9AhpqtssutztKNUqcswhbyDwQTPae3Nbwo/yKHXOUDcwRCv10UGh5p59rUm0wZg+3653Nqb+Z7G
OUOAFdUXUoLSXiPISSXIYHaa0B1igkn4yJJibLh3wee//9q/S158G0mO7dMwECIf/bIC49QbQkzo
ihsKkVDoR2/6pQMhf/sZIx7NjyOZvAFk/qd7bv8ueiHwzkQURKCEZQa/2nS7jlcWc5kZZ41jCcLl
rgjtBxMjWAhAEWSa8m3tAf7EljfOQYRxGPuaLzjR2yWenryn6NZT6LvpU0VgRDLiTZ8WxQHdDkzf
r/lcntNk/ePvb5n1u3dtgGmtC7Ae0iejuPjvt3aF11Bz4sHVKLHsRSEAO7oBlmokorkNcocicMyv
Gr982/fpp0FKBNg5lPp/uI7fdVWBZ4KWuJ6FB7sX/hJrAAu9r2KT64iSVyvwB1zXy+1a71My2FxF
XX3aO8xFln7w7v9Zs6Se4v+9fQU8NhIV+I8T4eP73zeiNbwKvoCHrb75vObBi8rJmMfyCuTuDZPt
q2ztR5HAILIgbYm0DRjsAszpzuX8sZcrXuxbCdXSfbQ34jU2czSv0qFOD9jdvP7DDZPF/Ov1ssRD
3/eD/xFxE2F7mo7twijbiOp7vH5POvmDuI3yfTL+4GxrLioe1+OaOhMO6JSkdJvh8g/ev7+/dwEm
0ATCE9dsknr5yzYbGDPhOqDGZ7zuwg+VHTxpHKBvYzi1hf4BVrt3P7USgZl++/vb8L8eG1wyXwPH
iNB2ZCf8j1MnGGEk4xEZnPWcFPqLne/XYzw9LK4Fm4gYOnPv07O1PujDYhACN8s1nnyRBqQeqSzT
dqc/TACk+ZAFF3qgNZXPw0bQ699fr56Cvzw2op4th16FMBTf/mWZrcZcrFu/BGfOLYIGx+6ErAmj
DgK2jSWmPB3JSTW7D63t/4GpR+GdljH9J7Nm53+89SgrMcz2Pa6F7Kj/vmvsIyuzlI3FzsPSlwyZ
yE1bFgT7vmwpGcvJE40kXGQEirJhiYH7YAXPBFI9yt6/ykVhDAaX3SM+EAlhFbOLrVjeV0H3Y239
JygQTRF8X+r1nECHilurOmq2Jrvb/+PsvJYjR5Ks/SpjfY/5ocXazlykYGaSSbIoSt7AWKKhtcbT
7xdZvTuVSFji7zIba5tusioQER4eHu7Hz3lWSs1dWtrLSXEc6AXiG2gfk1Vhpr+YgpF1jRZpurc/
4SyFgLma7Gx4J1dwtR6ashC+DKyATlccTHxsf4gm1cL+znyEpmiKgvoph1qRJ/trOEXXqUmPUkoP
XYTS0sgG4cjJmYhQXUjeKWXPxUsTUmrhPaSQ77r+ESdneW5kDp1RjmHYjqWRZZocCkOVibOt0N+7
PELC2k9A1/MsdyRSaDGk6KWIO08ttSGkSj9rw1A8vbleGZ4C4zaCgS8YVeqQ6vMJ3VTL9ZdWRY3Y
qzN5XxTO16orWUuXvvso+/MkoV0IrO/PFruqeqK87faWcjOEDVoaLpAo234HwefnXvBDnOiWT7kb
HNIg+CC3Vpf3G9nan0gET6mPLmh3rlzxnBRpcMngHeijgx43OhoimNrpsZwiJg7CFu5FwSYeGXSc
NvZPYrjTiW8F9sMdqA3FVKNK8n9ZQh+RqtDWrKl72W6Ocg0PH8z+gFdJkrVVt1e1ChJUdAXWTffS
QTdhRe4NkmoZvNy1BLz328+HpOi2u755Jw8w3TzL1riMdfCU8tRDDK4T8FwMgSbQcUfSRPmg+o26
hlRXO+m9a8b44STw4LiEDC4QAy9XvJVlNNlGzvWjZ/tPoZJrsLBQsRYCFSbNblISDmsoc69/7CmC
nn6sjZ1jaAr1mgsJLRiK4iEr3N0JT3fCh0rqd7MwtZVVNvshJzevJ+OnU07wlMnJ1RLsY/cTBnVK
k5xSCJH3ecySp9PvmQ3F4awu14QtCTI3gIn62L0DyXpoinR/gkGf0HSo2cgHvW2p/ZpHUvJwtDXO
TZsYtzSkAdOEDBEogfR1oPExbyqCqwSyw+ybGni0qYl0WjCmH2pPeTltPjwDHFWISxT6fhKRRTol
UmChpwU4je5OhWVRIDr99ikfKhJRP3W2RO/8/wJiW8FmBNH+nR43yeb0roYsaw+Z15dTpz+v0Qhu
rQfxBkUwF7lHk44CkfI8wT5PBD6i/8wUYiuuBsciCJaH06k97d//+9b/l/cje/dzp6p//zf//i2D
o4551ZN//fd98I1O3ezP+r/FH/u/Xzv/Q/9+eGvrH8XVX7l/uXmd/sLZX8nIf33Z5q1+O/sXSBEQ
SnxqfpTD84+qievT8MxB/Ob/7w//8eP0t7wO+Y9//fEta1JKIs8/vCBL//jrR4fv//oDvNcvRi7+
/r9++PCW8Ofu3+LvQfujuvgjP96q+l9/WNo/aU/Gw9NjKNRg/vhH9+P039V/0vSJmhxKnioFWg2h
jjQra58/8k9F5p5FOotnCY2hFj+qskb8SJL/aRExyaLZmcZnBTkv9Y//nfrZ9v1nO/+RNsm7LEjr
irmI6+U/55GKr4VujqXxKdztDi/x8zuw8kcShEkgbzSb9tfsKa0a+gxewpzmWBf91YzaaL43SGf8
skZ/fcjZwOIvng6sgWZEi5Kuf+v0Yb9cvilvwSJta3nT6J+c3t/KcnI0oEaKyBDLHKemkjY5HRI1
6suieQ8WvZViwTDUy9AtebvIWRL0nlsKBIR4EMpIsfMgO1+KFNc6lhUQFHZnBW/4OnVM6IS025Ry
rN1RlUoMMnX+bfLu+lpMPPjPTdB0leqwxVNUUSeb4MA2l+sja6Fmyi5SbxtI0fta2qpD9kbu/70r
/Uka5V7x9HvPahHC0m9N0rtNXt/lqvfJ0of7AUCnjApGv8H1Lry1zsP1n5+nEyZpMiKdmmlPPk/S
nDb1vQblMgr4/Ysm95skUO/lQtqAVTg2UrBFT3zhppi1TENmP0wDI5eNSXSWR1Znwe8IIsjuydX6
27qlj3N4F+tQeIMfddqbyoDKrV/qFZ+zg18GNsXPf7FMWAKcoJVbeQNrxG5U84ZURf0YW58gjl/H
QUPton/gafEK/c/Cw+jiUIAfYZEVEzFBIdIzeVyjYRC3sk8WOdDDtTqE6zqr1+5IG2Mm3Vw3uqWh
JtZu1oVqhzVDlRQeMy/YqtGwcUvphgzywlbi486POrPizKgoR9um8DjnC9rm8tjLARRhfZCtojba
10myibX4eH1Gk9QEdno+zjQlYLeN5gSGJ29GujByJ1jTk7UPxuZuDDroNnoSVQ0ILi7OEZ4x3Xm5
Pv7FMRHDq5pOFGYgqqNMVhSlmry3SlCJyMMSa6/NFpLswdt5Zr9JIYnGia4TW99fH3XyQPxr1r8M
O1ldv3VpBA8znMdtrPSQcY0bktqysSpjUU0G808xGVXgdR5Y62bpsIhJnblxMWkepiRhZFpDjelh
CTWwhjBSb1zrk4doCiQ4+3roHzpVQpBA2ubmLS3ub3byJfzhmTUimePO1ioa45DHI38voThde0uu
fHYreFHBGE5uSHGmX4U55kGNJVTVV8HvUsd0jUowOBQVwrXjbdEfFNkF2qABZSf/R8Lrlrfgaoyz
XWYk72BwvIdbOlDuEu39wn7Nfhs3uMYFTrV96tccf/C81ufGFTulfU6yj5BuAs+EO7sx1gFMqkaO
XqC+ltCUb/R6PbrVGlJpUD0tzU0AIC1vO34vyc1f/zJVndlLlZcwHwUbhTO9khsp7nlncA0NVBl7
t93KlqirfPBydQ0H+12mOkcS+q8Y9XM2DPce1JJkf6Vy5YSmEPeDRDA9ckzfq3dD3T6OI3x3f/cu
wt6Qz1YUqDLgK5ram124qBaPCRWiWIIxEkUbu72pHW9b5nCJskpWBLe7vmRQ57WKn4dMJxhTdBkC
EaKDcxdmGuGADBBL45XwufZcB4n7Qv5g21Q8ETMhIdBuhZZTY1UH4veHtuMzHPdDuGTbc+aD2ocq
0xLuwBwivvTX26kzXCNr23GTu+W+b6EzRn/CdOu7wFa+BcGbUMtk3OumcXkZs+yo43Ez6VxNUKic
j4r+TVQ6cNFuEHqA0xbYuvuKmBpwkPrR9bqNFCCxJJFSrOolLdk5q7RkZMqIPyxHsSYTbuNWUkLF
oeVn9D+1TX9XDa/AK7dwSEAK4hzaEFRLdTCLdCu+QAchvzD52S+gGoSgPKxJdPaeT74wkSq0fHfc
2BRo4CdE+QuOZzV41s3x0NC729+VEGSJ0SEIcKRPC+PPGR85S4rFwL4UROPOx48Dn5ZSm/HHIdnX
h+ED4P19nTmiQLm1kv7BsftHN6Vkil5qm+XHAJKIgnr9wncII5/6espDPD7gVxNiwuffofsF7+c0
BHZP9RC25VsDl2qN0tFW/Gcpc4+QLR0dH1bN0ltaA21ubOh7BEcZWHBrcgBzS+5AxnDLSZktoN9Q
G601vd2oeoN07ABlTHkwoP1WLXfbK3dUHdBZlBYsYe7s0aKoG9wrcAlNTdFO8lJOMzYi7PxtlwRw
i6rQktPTZ9J6zpfYoGLTfnN93c+Lkj99D09BVPI47oqtG+fLLqeAsByJSK1IgTgRk6qyRGNVvBdv
EVgDFwJDRfx90222Oeo8CxVeI8bE3OGV9VXEhglCvXodCHKoZG/Vdxl6RIYEhJIquWyABN13ab7m
fjsC5X+Fpe6dli99ynly9K+pU5PU2Xic3vR1itpZZWSOMm563VxbtAcFCFbk6r1dec9JXj3KXf/Q
RK8R0JDBDQ/X112ZszlRD1W5cPinLELoX1wtJEgSLM7muEmofvptsKPt6GAn30TeqVD7b54eHd1y
oClxPMq29DaE7Vc6bRe+YubUcfQp2yAQw2vIFl/5y1eEMHb2I/07G6nYhCaIE6eB9DrZRDVwLjXe
QIu+lod+l9KmtTC0mODEEs6Gnhz4ElxhNSSErzV8dyKkDTN/65vNznTf6Yl2r47GbZt694ES3Jb9
17xuXuHE3OWBdl+GzouuLGYNZk4gS6FCfIcjkPHH54tBgTT15C7664HUh7eVA2lgqd+nbJOr2C9V
Yt6bjge0vl63QXUgzbivdOkGHuK1azQ7fQyfUoVva3nbd4vB+Nxm2RbJFIsiiWqak+8LpbAdIU4Z
4XPu4L+EMghmcwxpEwmueW9rtu8Ctbtxm8VLYnZkmyE1jXQTd+X5yniD5nlpmWKspf9sRjC01e6N
IlV30WDeQkOxda16/WdfVt+uG8lc1Aj3nsO2kK2Fy2wyZdUPTIQrINOiWRDqNmDNfnvT5TTdkD3v
QyRtjfDJ4P42CshIPRP0AIUywKDQSwWyeMT/mRfdg6TWX8dWetZ2I6jKkGfB9e+ceycZ5OE4zBrJ
Nf7f+QJJTseLlw5NFmillSXoLhqQ5EL5gqTw52gEMF1aDK4MrzQ7rHWo69V+yX5nzNeQNQvJU4XS
OV9x/g0jjbJRrBNGQRC4MeRk30fBU5u6e8jV9/aQbFxXRa8mWApfxR5MDjLFcjGgIuvIHE8OshKr
CB+aBI1F4O9U37yR3ypFv0UpkUQSOGVt2JGmXI8FcNDBXffpYhQ340tJqYnw0SF4v7i/tarqXAPM
JikG74Ye9X2XRE/Ipx/jLt4P3Z2qg2tBxqA0abjmnTH0wbPkNQsufYK5OF0oPL2InDVLsxzk2883
QM3Azzi2wYVSUGcowpWpGNtQKdEx9Y1+bY/Dewu4futwfkLvrdK8dWxBPpK3d7YSfmk8b6dUosem
2OT+LdwN32HDkVeqCtXVgDjDUCyEHHO3sUj3KqSKSZaq0+DPIDmLwpOMuWjeS+F0x8owtkZdNCtq
+d/NaLiXxvchmAyIG2DhUgToY1xHenIXag+xZK4XjtHMnUBXmakJrBDVSmNiSgAmg05xMCUlBcVb
QllnJo9xBDAUcSE4kaXizWuaOyXV7hNnjFd2n37xBxCiMa/XWL+vU488UPU7Fo516RxwSqkXd3UH
U5SCfjqhGcUwWrBGypF6tB9tmBckIpaCU1/zkaOXP6Vxv6K9GFhf8ufC6szETqQbDHywwy1AZ9S5
fUWZ3A3FgJn7RbIvNKRUtPydlTqwArU38QttM7RrSEBMnfwtjOwXWBGPdDId4tb71BtLPk+MNj32
Kol93g40tejT2yhuAld1Im4fKyjf0eC4TUb7u4+oquol9LQmmyKTF66DuSHBKvBcYb0JWia3QQ1r
eRfRiLTpdJLllrwRWdukkzhkO31AggsHt7DmM0GiIC1m3WnwwMeIn/8SIJU5FCjo7XEBKdYn35e3
Sm/svdrfVTnvdK98dAvpyVMQHu5YfcB4S0dUmPx0mTXBPwsKiVzTFBJV2PaoIP83bCrB7xpF3se+
oPNGvJYj6WgZ0V43g6eMfpNBBxyaNbsGyT3ZVJ6W0Flz9wtlIUg7RcL14nBmmaK2Qy8NmxT8Xu5s
Crm9S634abQfnGEPaHxDUunmN9afhCcQBh5mYtfP118N1EGKLS7WgPjLGatHpdYPsPWvtML60zYC
egWMleyjTOz2u4Wx57wRcPXTcwyG7YunuUOV0ByRmgmh7fP+RAThJavbu6ru7lrL2AskikWlhIoJ
kZi/bevi0a91MK6w1Gj2XS69W/igOWOEwxo5ddJFvBEnN7yHgA2soWAG3Da8lZFEGdXqUUdrr4/L
RzOsHtPcWedDckjVaK8E48P18S8NgGcilSRRNEQ1zJ4cvzDs5D73WI8MZQnYT9MxvjU898Xt/M9v
EcpvQb6/PuJMXMWQQIPwu44Nh+1kxrHp29kQqiAksupNpY5Jk8nBSc07WFR5qN0aOfz0Np0JlnZH
VvgYqIux72V4w4uA08clqWpUTIWV/OIB6KroGzeOB8EKsxeeV+s/ovC+EWmyOCPhzLr3enQzkqDW
jQ9hF28WFuEyvBFvElNXbUqoXEKTW3H0IHm3c/IQZON2Iti1uvrwM68LupSXk07PJ4J++fcCeqkE
tIPvD6vrH3GZJ1BlohqDspElkESTvU9lMHXQdfUbSJb3EaJimRc9BU69qvIBEvJ2we1dHj1VJijk
lhMwPkUTpvjLoqNVr1SE2j0PUjJjEC6Cntihr7xSSE9cn9nCUFOoZStnnl/mDKXCQqWPXCb5uzpF
EdHobq6PNPPmZ1Y6WQ+LYIvnzMSaM02HWU1lKMVtMNvyyR6sGxrm4OIvuD1IichrucpBE1ELDdXM
22TGl7A0HyTP/XL9W+bOsoMuJdAsAcyaxhJkExLiQoviUZAdU6c6lKP96qMV4D/n7RfL87ZytJjj
mzlKBE8yWV4ec+Q8J0ZUZZXVjzG4qirobuoWQ9K8rVZJxwIW3bFBpB2QeCt9zDFfGbWhdHDfX5/2
ZQSBK6E4AgJf+FF5Ylc0gTdKnRjQHW7NPtvBJH7vR5869WPN9WUPizOeOboqtzbxGrlVEBDGuR3r
VVEGaRH0G9dPNqnl31qZ+6KHZNp+0Mi5l3TtZoCgLHLQ1zHpYtHSZyE3cH3SM3vNrHmPMGFKadPS
i1W1ptZlUrexCmkra95z3HaAgcKNAq98VcDfPgSfqa3dXx92xmXgMBXoX0yN4GkazKco/vVaWHQb
g3SIRp2wgBCo1JotBM8rs/Z+Y5bkRbgjWHGkOibG1WaOO1RO320GGyFeHpyW76NgZsDDjyUldxk1
W6WIlm6oyztZFREwOB6KRqQSJ2ca8npSFCGyyWjeb5v+lU7JNf0stDStUijTYSD35OdUkHBWv+Ek
Vd69su2QdqDfcTJjRBP0usr0bmMGRNtqfOzcetU0dIv40UL5e86EYCNCPot3B4XFyblJ1cpBucnt
hE7dOtPijcTJkeXgUI39TZi50BaYtNr0CxHHnMcErCDb2JHDLKe5hdJJESJzrG7j6D/c1mIRo5ui
KGAGy74EFAMy600L4BKwvB18AC+dAp5FsV+vG/Kc0wAxIXwWhYmLIGQsqsDTMxWClJh2r8ygJ1u7
DxBgEBQdoyNtazrSrw85u946kAZxYsWZPfcbKrLtfZow747Q16M2mxswrTRPoY6skUVxUtvkcbNw
E85gHFRYF8GLkaG3Ma2JQXWmr3UU4uFcEiwtrRtALVDtXbWBOGcXidx8lK89zznGLRFAoFaH67Oe
W2iTCJOYDxNDUeF81k1rVehXsdCD2+7ldc61NKQ+ilLexgRVqy2c3TkHRV4RRRgVbMWFXxw1o4JT
BvSnUSDu6UMdQrenJb/3E5IyFFyuT26mzMnqggZHqIf2Fn2aHjLhVEBzUua4or5uF9a++KGM5hs5
3AYGqyEiyHGeOlNduOkvFtUR55UMHa90mW6S6aIGGWUrOADBkqILFdAAEZ50U+9MOKLqrNtS9/q7
Mz0NCUuGUNsB2T8JmdH4CRqtGGRw5Xq+UpNyB1XmnZPFDwk1htw2j24xlpuih19i6JegMsrFvjI8
3pB3uwDtcPecmxFcSDI0w6QHJBm2JzX8XDw4kEytCi7jdW4i5NVXXx3w37CTRYn00ZWj73qhrC0t
pvt3gCw57j+qrbu6viynx8rZU158F6GHA7YSxNs0fVFJZtThR8DwqM53P5ZepGY3NPXe8F0Z1Z/S
Xvcqar9KkJvQNGZrBb5/NXxMBW/wRz/eOfGHuI1hDfSfVEf+ZslusoaQ8T60tH1ACc+VuelGiJ1W
VaTfauG4813rNk28LfflUv1mbpEdGWkckYdRYHE8X+TGC/UurgEtVGEHeyyokWTcpPAF93K8MfKl
rp7ZTRXpDxFAivTXxKZqvUTsQC7lTVjr90XZ3QTjW+ajrjLsRJE0VaqD1vYPKUK3QbjtbWfbAR0o
kXeMe+/VNO0PsaksRDiX+VN2lNiZ1hVDAJWmTR5eMFRW07MIkfyKboPs3KhhcuTr7wLaaNRuV3vN
jZ5pt6ar3afdti+arQLGcilvehFmiu/QKODzOAfSOHXcUmsMde1SPM8D5UiTNqouyb3rVl9xplu3
GDaj2d4hIfu5ohmhrUDaxFA4JwvuWxXR7NTAwTCIbiIdNMf03Gt103aKIbCcWnxnZzSgZSEMuLDJ
wQ6hKt77Bo6OgHa1Gn6zJJeecpN7m0Q8PP7buqdOwwOkySE0t5znlld/L5vPnTfcv4Wj+740KKO0
9kJkc2oKmHy0wD5wx7J8l+gTA46CXIJbBl4Y6c7DhmCVMN77evCxrNDGKdDH9SyNgh9F2rVJZTwI
nXxl6NUBPkyKl8ACevuo5ckXgx+WWfM1bvpgE0vWthxdZElj6R3EXz6FiQWHcpkdASpgK2QmOBRA
O6eJAU+jw02PKQjqdgJpp/2ZDnVJye8NxJS0Ovqcpeoh77K1A7t+EMivJaoW133azCdYKOIBnbFF
eoIHxrkbGIrIMazMFvk56b1ac2EncNI35SHpuq8VtJZNdOy0Y59CISVTNvQXAqXLW1W0WJEmwJ0q
ZKGnEaLZqpKWaFQIg0F/sUHbwUZiuN1D1H205XhbZcSq/UYPze/XZ355rTIuh58ATRHGPvVHvkU7
d8vEfVW/r2oqkb50jMyvNcRKIvutwTB1fcT5qQLKIgWrIaM3hanUHdTVqU7Td+2r32q1P6Kj9aS7
6Ts6YD/nMgys3WNHd81Av/XfNzWmy7iYG07fmN6prgcnBdjAcaN67veau0uXK3gOImTmTFBbAJeb
Rj2EfvSkddyiNRJipvH2Owsg0CNo+bHVU2Mrwqjp7MQZNjn6oEghbAtEb4faeTbuXb/ZVlF9yO6M
PHq+Pq7YynMPwWVtAl4kZwFGa1olGyRFMjTXglOnxItSVqxVa5tYb0ABbq6PNLvFYFEAIPLWYbxJ
sDb0bhHLoo7cQfJPczv4D8vJv6b6Y2bCCRKvglba2Jn/OW2Dz9fHvrzQmaVD5E3QhnlNM+2eG9V9
PXKQPCPeDBo19JqwQvlTBpOmFOb++mgXDxwRADnc5qCOuDmnx1YyVEfSHVy8DrpJtCMUpKyTqrlz
evcoSnmEdvfNEshs7tDir8jpY8KXLzktDftRGTm0oZtRe1W+wffyBiEAfvZD7iobCFPDrvrk9/He
7KWN17vbugOO1rcEWE+qUj3SVDKuG9lZOF9zi+/wuqbUpFEBPdnFL/nOSKrSRo868AMUGLqufqRv
cx8XDwbxc9MspaXmFh9UBZedSfKAKPncafutNgR9Sh3NyroDyB/C9PvczW8yR9oDVlpFsn8owL1c
3/K5u4KiLi8CVUDYSemfD9tjzbIsYWFQKt0icnGQkE/ohz6EYE40f9gf+9Dd6wHd7cVYvJPriHx+
sHCY544YCBbCJYIUcdImk0+o0RVuLVNSKP0X+EF/lN4XZfBhaw5vLO1GTv1tFJrtqjbVbwsLMLPu
ZAENvBeZfDgO1PMFGEISNVUYYvRBtO5aVPj6fgf5hFxZD56DYIDZf41i96PAurtJ/CUr6h89OoFm
7bBH49GvwoPXGUezfyfacxa+7iKTJUAAJHeALygOpAOTqzwDdzSmDjYIAGxfoqzXwtzJDbeCh+6x
t/LbJKDX1EQ1gWZt0C1OsPBunDkEoDc0HskU28AkTq5UuUTLwczgLqsS+SGx7O9dRH19vOGe3Uaj
tGAIM16dm5tEB7BPGcT8xBqL1oUuGQ8rRCrfG0Z9iKP+QQqVL2qoLKWxxMZObhDKRyRzhHsVFBfn
G+8DcO4qhbFq5V2u+UcBtPTUgE5/Cikm6GbE07TYWvvle2CXdrQUJc0ZHv1wDn6d5j/AY+fjh3mQ
JZXH27JCFdgnzd2X+m6MsbKh2ERV/1BnNxp1husWNbOfEJDw5AUmoFL0mMxaRwmnDeKh3xQkfSEi
2tbNuFNC4zZv4ZQEy359uJlJqiDoyRSSvBLaleeT7G07sKWc/rE+qR4RmuiMF03ybhyvu+vVzy7i
3P3o/EZMdmqto4jC/y5sVvIqYIxF02/80EOb2j0Keiyp7e7L5LZWDq7ybMZAK9MgXf3GbOkWINPN
dUHv9/lszbRr29KnlqT1w3psPvX57ZgqG2jR9zmqjz5NE78XgpLtphuHPg7C/Wl84uqNNkoahuTF
KykaD7AOv7ZNu1X08hAdSvdjM0owHtYLWztzb6vkkQCZcX64syaeoVPKWkP0jJujC299TbvVSKbn
o/2ijJAIRegX6sbC+s7dEyrEDTSl8LogwTEp3cCUmgRoHw2bSA1vXdnbMd5rgD6zJhr3axr3Qv1G
C75Hmv90fWtnZ/vLyJPZ9pqcSLmJIw55gIbjR5sKXVagtW7senRFUC5aSPzOHVTeMYiM0fRiEuKe
21IPVZlrdpS4jbYji9LcGjDPGmN5E5pcTNpCGD/jeMnp24AIAFUAmZyc02AolUC2BKLFQKOsB7EH
prOXkLVqdtcX8mSOE79LGtCmM9CGlYbM8vnEgt43UpVuok0tBzvZH6Dl1PRxq4fhri+DbiOXw62r
qKJ9rj8aVr82JfW2MAw6QFHwUJr8T2i6Vkae2dtoyO1NNv7tIhkxMIhB0G64SVzlZOlbQ0HjZ2Ax
QlW7Jf7egT7fuaRL6A2+oVf0N57Lgs8ItJ8BitiaOsk2HIM4FnAiiKpvAiM5jnL6JezSL0p57E0K
s/5NhQJZzxvu+l7MGTXVZu4eXm4qQNnzrVCR47AyPyDCtYxTGrrHbQQjYAaz2AZSd1PRZ3V9yLkL
AQYWLl7IICh1TwytHW29cx06TzW4NNUBSEy+s1LqsMOXvofFoEDQkWbN64POzRPiIYooOjxvWPj5
PL3CLyBewFVpXrZS7Hgf6fljrMmbVHXXdtM/WGzw9SFnXZUAKpEFMhEsn6b/yqIu3cLg/NYRqOiI
dkTyLFJDMqb/qHhQuEJF0lolhmwvDD23xICzwP2SZ+ddNdnVMW1CTx+dHjeFUFgNThUa1Baora+P
qzb8NBb+yjUWKhpzDoQaCv1y0AqQbJwscZ9XrRUGDNrmwa1I/BJdQfuibX6jxIr58FKh9fTUtDgN
YfqxCZtYY6guA9sMoio10GEg16JW7oLXn11KBiLBQIskiMNzw4HBvQt7aEBOUAGZvtG86e7ESxTi
rjWLz+55nwZtKQyee5XBUfefcSc+0ssTeYwlHiVaeIyzz5JZrwYZbY/wEdJiijdAS9O7gXbf5FH0
H1433dnTopE9l4mPL7vP6lCD9l8mQV20ydEJu21VO8cozI5+86yOFBaotF4fcf6wAP4QnWYzsIQW
xbexbbhd24GuzlwJdlLkwUlRPsadd/At7UCH/rZy0y9a/lvhIslr8ALi2YFXOt/kMapUyYJQeeN3
9FAjEO+buzwdd9EhseN1k3er8J5G04Wn3WUbhTBjqjVkXOhzukgUa1LcNn4KgizX1JXd8vgdRvjO
XQ3liuJeciUq6416D+ncN4Nqhec3hz5ONqJyMcDNu6oGd9d28X3X+xu7q0KowHqogy0dOQPFvYGp
dHN9l+bsgr4kEquYBT0vk3Xyi2JQYxqPNpY17mBC2xkjZOVjtwvK9J1hbVR1qRFzdkSqhgJXbYky
+PnOeKDZHadR4XxqvBsFPdGUbvqaSMBov+gMngZLbQtzURcZc4eNodjOhXE+YqX1leubFb6Tzku9
lB+UKtlYg/XqB8reXTSC2QlCyCKD+gJFOL0kbF0buw5GcpIPxm1TNwenTI9tXDwaOyONtp5ZLMR5
s/PjhDEWpTH6d87nBwm1YwUx8yud+9JFaCpp1oKcIR0f43EJJDnnPQko4TcRrDcXEH2S1yGtQBgM
/PfbUqkPJX4sNN+qSgWK8ygn1o2hLF28c4MK4xSFbgpI09vBdes49JqSHTRoS1e9Zx+BTRldLcWV
t1nqIGeqPkm0IV0/HLPDki1kFyl74MTOF9ZwKTtWPsMmQ7ANiuhJAvLid8NOdMmnUfyFxhIzcRdc
9exFAZQNV0KthSLf5Nodh9AzIujiNpCzrvNqG3pf4/FFUekYpEud5kWqHm1sIVhZruv+N8IqQZyr
6+RqeN9P5pzCeBWmMhdx/g3NrJtOh2K4dMhRg52EBzrtl7ry5xbZARRCqZ7S7kW9OU9iXa11l9kC
ui0lYo1wTy7pvpC120R630cWqm6/FZ6TioK4VdgVbJrnWwt8gz5oD1imMtSHUKXFBZQxGtxHGXHP
UW4OYRx/UewfyRj//RoykfIvQ4vj/GsKOqlqaWhZ4ZF+oGiAHDnZDFDc4WljK2K3za0OTw5xkOYd
IsnbhrTeXTfsSwCSiNYJ1kEN0v1zQRhlw8cve77G9OWRYbRbw00OPLetL5HosCCyLd/Xo/dOWuy+
ng0LSMCL9iNBVTUNKge9rGkTAxmaQRiaNbCb9B/KRv5YlCiAQzSSAgl2MgepvcD4uDBt4emnz1QH
TD3VRIiCL5FBuUJgMHpAPwb3JR3Sd6K7SIR+nuy+V/KP1HMfQ1iQte89wuMcz+9DUNGPUC7YwMwV
gacW2KtTDm0anQyVb0Ru3QOFNqhCVBRmkvSYeu6+gI0XgrptXixhsIRBT6bOkIREorZG66T4pF+s
TnZUaHSlkQCbeKOP3KPTwIj6EKbVfmGRxXVzMRJvFdHnzu03LXrEXuM4SUmmTrZoFXVjHv/jSq+k
1QjliSflO7UvNibkBnETLqzrJYyRuEs2wYmIuhNJu8lVHzgSzVm5wix1d10IRkCDV1l92+Xyj763
X53hexZ4B6iun0FLPdUt+s321+sLMLvSJEEEKkpwnEzOt2OGykiWC/C14n+CUMeJ77M2etAl7c/r
A81akajRwquhczdOfFid2IrUm/iwTEeZUiIhK7coFysQWlZ1SIrFEoLiAAivDzt12AIGIcIb/imw
1tNbMS4RXINYs4UuRN6J7IZrgnuJ261uQVuthLsB4iaZEOv6sBfX4s9xoYqGSUDQ20zCnEQ2GlsP
kXaC4Ry9NfrlA3/tIaKjFwChTOh1ildpVwHrD2iS9itjybim3kN8AEyzGBjQTa7niXGVckdfZIui
lpkA584eMg+iJilYR7BFGeGreUiLaKUUILQiPLoSrez4yQRFcH0dprt++gq+APQmBnaRaisDWZXs
ANKMwuy2EijhmCuilCt0wbqDUhg3BZmX60Ne+OzTmDTGQBkM8tqeHqtOCysnK+12E0bBrcCsDgYC
f94ddSREy/Z2+J59Qe/m7wZgP8eFyl8cI+hGJ8HIOJQUKVVWvIfIQhv97VjzYtSUleW6D4LMz4aE
irfS7vp8pyf4NCydVxi5SRJNESfgF1/ZuYUHSW/WbdTSQKiM/v+0eqyrrxCyLpU1xAx+dZZiKBIR
dHYy0mWKRQ2DTCtiBMZ6Ndk4irsKm3wH7cKraDnN1O9ZJ98lEaxNevmoddUxKhZzt1N//fMTaPxX
sG08yWSRpToqSxQ6uk363Yu6vRi4VIm6FPlVbV7UHK7bTL/X/A/XF/nCV5/GJUVJvQr2fPLh56uM
mepBWgo5THQEwihZdXFBoS6Gl/fzGDo7ygVroShsUD83y3ZLqnTN+2DhVM95M16G//cVE28dqXbr
h2rVnZrqT90MxbjLou6QZTC+A8kQpH0COrcw+9lVJz1BKEisfeG8I3q+c61HIUV4zwggquANK3sd
mE+N4nh0R41r5Us9at7pgtHNTFmjQEpmjyrEZW5EzqWqi1Crg7ugX5U1zJjBeiWn2t4xXw0Unwhc
FnJBYhEnVs6IAscFhAsQ2yT4GK0qIiL0u008AKoa9fuu4U0lbUfL2VrBkruaHQ2GIRM9BmAv0wd4
Q/AnuTlVB0GK2KMg7utwdiCCK3/InaXm1dnFBA0KnxmOkQaccytuAjX3PQ/X2KjNQTxhitrb9hba
lJBmQDnOE7X4ZMd/l42Rw0M4R+COfgMsYtMoWslsaniFxC0AQjdSjEOVKWxcs3A65jw/+A2ReBYQ
yBPz7a+uMJSU2hplsxW6rTentgwYdAoruIXVmIcJyDCjXpeSxJSlhVtndmWhaUKshX6Yiz4jpB/H
LI+cn87fbb4Igqg4S470rCVMNrLpIwiWCDVnblcqGNzyEHuQv5vWXSXHk1rAf91GdL3Tl3xbB6+W
2RzoaxLYWee3ogpBicY7H7Y+epsm6WiUm+XMLaNuU2vt1sgyqNa1fRFk78L+WOu73Fd2gtQz4Ka3
ooYACxLKbJ8W1kLFanbmv3zH5BrobT+IyAX+7JpI009a/wH17Juw/tCnmy5cLPtqcz7hVFYwoHq4
yAOGaUmgbnJKjbC/E3nAFuCAgHJH/8PZee3WjWzr+okIMIdbkjMoWLZkWbZ1Q7QTc858+v2VNs5Z
npw84umFRjcaMOCaLBZHjfAHDz+hT6UUeUjYnxIdXCmyVEGTfUlNde98b9y/wLmZOwuZg2ug2lCN
oQFXZPC7JD4VxnAIbMOLCvOglpK/GIUbJNIhJrtGuLiGiNT/F9k0PwD+EcBe1MDXoZGUFt7MQDpn
wRLBDAIBDorv1pOVrzGSsfh6uIW9Fz22Pi0BpQf9Ixpq6+hhV6FeF0s/+JqCVycFYUTFYJ9mjdVz
wMMf0nHZyamuRsQiYiGQDSTLQJ3yynxiUetWTgZuHcaTn+aSWqw51zhaS/HoBsPz1HymnY9v2MHK
rBtU+FzZnE5oQhwiy8Yj+IPd4NdV7AF2rjohbz8LhirZNKhb4GqX8dvOc2CYsTFghwmxwL6p1Y99
cqejLl9VUFepaORXwWgUmkjvpwBbH5z2n5XXfGi5TJQMdzFeAlNTQXKvw99B/CNSX0MafFKzW79s
pBy8AEbfDjN6HLJWV1VUKDGyLxP1S6yftfFO6I71I+XTeHC66CmYv6L14vb5Hn1y6z6m16QLuSRT
sIUut1jPwnjEdXTwox4EN5JaAuQRk1I1Qfek4LDw/r5uLmfqKDTxRYs66XK5oE8mdZy6gYai4WlS
75XIrjnqo1FgV9vv9cM3V4PyawAnJZVfV6Vp2ORqj5SnnyfRSerQIzPUW/SnAA+TfCjO0/sPt/Xl
irMKZFf8Z/0Orbku1Tnn0BQD02eIt2KWMXffIQy4EryJ0EBdsNrrv29+JYD/RZgiSBI3Lvc06dtG
MkZlAOt1DLXnAOGT6JcTGZS50oFbCYW9k6yfptbZgRZsJiAG8zvINtCqr+YNfeA0KNDxfY4yfXdF
PycBenB0G5YkuNdep7bx9U73antPRGDj8yQtp18GhhTRa3kFSyK/0bWiRQkwVAs3NaSDhDBsK9cA
HBS3a/VbwQB4/+VunCXeKU1wSgIhsS2uzL/qTrvuYlutodkaSu31MIfUJjlE3X0qmX6g7919G0cJ
EDQ3L/gyMLJrN6Ai1Ke2K4zeLySGcBE4dJFeJKYndLK0E8Myr1eynUfcXBRdGwoudFVI0i8f0epT
jE9Be/kfLFybceQ4LCgbhZTyzYQyoVQff72/p1sHiJHY2yyDgRydhMsVG2tYJjKbAUzRzWD+EJDf
iKtEi0rEuJ4T+bm3xhNor/9mWai9jFHgGVwF2yDUB20K+WJkHABLpuAC1BCM2f2UfJWyO4ZVrhg9
Wua/7u1zo6H3yABJwT9dvdI3dRK7kzqbiKSoiy90s5vAxw7pRPvgZk7u8UF0ne/dUJ+6dI9ssBUn
qDuE7D23vHwVe1GOthesTdhslGtEMjukwhD7qyPlBxj2cNMmKs3nBBQh6qT/PvDrNFJoh1oqYK81
UlPqtEnFmJxQ3KQHRStuuWHvEFMeVCAy6Z5Iz+bBovuKxSRajfSdV9eanYZOMkUV9QmMYvzSfTsE
sQ0jSlk+JukviB1KPJ+WcZffLE7sqpoWE3tL3DiG4BtfnmhjHsYQji9s/BLz2BC3jUU4acS3QBtc
ZvZCz1sIAYogZaHi9l+cbDC44KAAX/H8q7uAnsVkSk3DydYMrMxMLx5BfJHAG9FXMCZI7hkoRmJI
Pxg7bYStlpH+99KrDEYtTDYcSKovhEKjpvMc+/uIMa3RIqvc1bjV35ig7Ozy2JPhaP2dDmdv5/HF
a73afTQYuZOIK1ci4rPT17Wu55wy5KhMJAJKqTgN8VFHRFuPY3A9fpTfCoSJmZi3Zm1/6cvgxi73
BrVbkVQIaaP6QSueTuXlKVCgfw2VXvZ+lgyPpTUcberGaT7bzuIJ+ea4xnRCqvYefyOJBFZPJwB6
PV27dYE8aVqaFU7XIwWo3speLPfwfv+UbeHrDmYrfPYYFN4s6a+dbd8o1DjqNP8NIVxA6+PycYE2
peDU+t5PeuPcaRAnIJDW5ucwNM9x7Hac+X9ys/OmNjvn8l5HeOtjv1h+dfK0rlTqxMRWZ06NW7kC
HA2NxAGCJzdHZ/w491xifevWoNZ2HnzjvLGymCSJ/rC2RuiklWNVY0vDLAZ4UBWQPbkoF7gi9UGI
osUpOq2SdAS0doir5/FzLj1Kyx4rXBym1aEXNplicgpphVN/uftZPMRLkwS9PyX/2PafKDO9PKch
sRtdxD5eLaQKiXS6MAwRV/uMbbCcOtLU+3hlo6UqHYIAO28EmlQrcsVHZfCZ7ezw1tHCxozhDjjd
a2arVDQyGUky+E4VHYzJcIW0DAzw8zDbz+O3ybOaCNN7d0ySM/nb553lN74oJFc06nBqFufKmMdO
0fbNMj7kVBoP6L2Hs/NUli0M5xpxKvSh7Yb/kTCoHs3dxTeiCAAXsgUIDpTl63qiQVgN/1oWr4fo
W9QOx15Kvk9x8WjVzpMQsejS4jAsgStLxafA6e7y3LlXGssNF4V2tYGnRXcXOXrjaf0Ton174eY6
JaYHB8kEMoKo6K7OQx3q49AErW/yGmzds9ArTdvoFOCX0EdYMevG56ErXoMAbo1pf8bKiD/7WWXL
QxdKLyL8MmLZKUquDylpsxBbYkQElXBd88lQvfNJU1u/Kb/3BIExGo8oEoX5q2qlt0me7sWAzQXB
joJTEU3JNUVinDmjjjK1Qv4gVr5bn4fWcAWy0SgeB9UTEnUkH/7igrV3mQGjgCUGwoOb4MsdAqXg
ftw5tddhSZQO//lJ6+uHcXYcjGPrV60OKdh0dbWn9kV+oDZcG3+rvK1vKP2fQowmzG9JhCIIoIbM
zM87v+T6+wE0LJrh3AGM7K4AhemiVGanNIhhGG6CfHVb9V5S8CtaNFdiJH3K6qYN4gNB9Liz9nUq
JtbWwLiKYoZ/L+NiVyym1HVq42fFR0P+1A/3KBIo9rGJFXIDxNWi+yL+LTl7NPHrzxYFano5JJ7Q
1K8aeCHobz1busZ3nMS1kCNtSrpjDc8/fKyFY1BIKTc+7jzt9TFkVcZ1XEeMHa681cCAmUqr5w3u
7v/rrdZhqVkBCx+1Y6qdjWBxLR0vHk7B/yEdjAg6aE7r2QPhvIaIEEYHrdu7njawAbQHBGse4Bao
yzUEUpcl+Gr4mOKrCukhp5kcjW+2SdMQ4gqJsQhhXaxrlen5bUpjfd/ZnOsPggIGNBWsbsLU1Vx+
7iRjVmMHki+wrriDZ3GbIFNSvoqfkiN7MSgpkjOGG9DJF3mSgHZJxa5OmqigL29QA5gr9nMEJpJz
Y5UoOWnTjW2tNX4iM1Ztn5vsHwSvGbDWbidEwUO3I2R9TtKD7nzn9Ly/DdfxmtWJiEIqggCxRjap
cp8FVWo3fmQCLKOxiZro1DxYWuHGQCXeX+wNd3D1rMiAc4EB6QJudPn5ZXIaVnMctxz95o2PUepM
okCv2eF86nDNcpRb6UMT0tZoUNPOzoqV3aOjvhcMr9MjA3KiACnQlGPGufodtjHrZTnDP3yN0uWT
BK23RMGhsQA2o9gpnIYEisCBHyVSGAsN5yGQDkPGMKv3/+xsisjFVpvCr6B/JBCruN2sDoBdGHka
pGHta3S0gSK77YMCTDTPXuzwt1Wlbom7eUa1WN2EPSL6vau6ya7px3VSxZb89StELPmrlzUOEvfv
TP3R9vdzloLQfR3mJ07m5wZJ3eKxsYF6SoYv6YmfD3t2uhvxUVDfAHBgt4IAhvhY/1p9LgJlGRSr
gtHdeKLlo0c4czFGy2PDU9F0JuE7BuqX97d+c1WdIZ6J7BQdNbEnf62az2FSlJ1R+VF8yiaUdnj5
QgRMOPo0EBwlJGuxrH1/0Y2imHYLjS0WFHOsNSzJrgYJfAKxz7a+1efwR5z6cXTrDLMbNxXCY7/m
6pwuTymmY71i7XzvW58gaDBaEdxHEJ/X5Qn3jxFKWsXta4MAoy6Zng39VVwBoh6cW6Z3FTYn2evI
IH42kXsVSuYUbf/FLnDWAf0Rha9vgBHQeKwlWfMGpBFDvA6va25heCeeUA8WIDFxQYpBHjryfoVG
ZtLsNcpXxvQwKRQENYTsAYNr0bNeHYHEyQrTmeLGLxUdC6/bCgALQObiU5V8tCDzm8HZGn+WqeSC
00SN9iVNWy+fH7pXU/JGzXLr+LnKJoAve29q4/ImlRb+HqB+CVIijfrrcE56nkk2FGrfYTDRLq/q
abEVxpyvpK0NCmg772PjIhAJoiAEkqdwFV0uxwhdGiulrP1xqD+mzsJ4AqduN2usH+qs/1wWAzPH
/72jRY6QcxO1akG5MR2k1LrPy5mkKqBrMip7P20jYXwjN7OHlBZUFZc/rbC7Ss4ntfYbbTmNI26S
fKOi8S3FNEzL0NU7SDiDO5p7XPIrHTOOhxiCoh0GPFaY0F0urfS1tUzqUtPZ79zlOSkh8FXcBHRp
Z+TcROE56UJWLvEcOhrisCYt+npReFNUTzuvaGMfRJtW5AmAHah/L3/M5MwgLWuz8udwOozZ56Wd
3ExRb/G5fuhDenugj+K6uDeNPcLoFU+KfRATB/SZhUjDFe2oKWcsoTris2plPnxkFCFvM5yQIgww
gBoI01QZY1osRnwB3qHR7VkluJrpSTPTg0mSaaFV3f+QQtPPs+GuqUeX7tFeUNm414koghdFSil0
0S93iPS2VSHKVb4D2YUZl6u1oxuFIALsT10vHWYd5xsJA/b4YTCbm3mGMB/TCMUjNGFiNOvaXgd0
I8u8+EXiCvrrKzbjCV3w2eaKgdHr0PvBssTObgvn1aT66aBRiYAn9orPejZfW5JPpfxvzjEkIPCC
4Lkou9fnuJGTXAtibveu+bZUj1Lnp8Or0MBriSTT0HniJIu3JqC4tZRhjUMeFNHGUPZKsK13RFcK
RRXOMVCl1Sclj0GeJnJU+52ecus6XxqS3iQrHsr+Ix40N/IUfxW/ZB4Mr49fBY7GDoo3KwPBuQx3
++Pis1nlX1BmuYsJtJB31kYSsxGP0VKmfOMIBHexl9uwWDI1YA5yQhgO2W/kdM0/g+nEboUzzU6V
thHnaZFTnRF6KUPWGgM96bcyZnzVQkF40HVGwoZbQ/VA6vagp5of7fKktlIQLhbk6WgL6xAgRU3y
16lsddOUFk2r3hyPHesfK2w9AdkdMYqqGtOzqwyNhfsxKo+2Ut+wm17T7JCVNwAmcNBpAYAUxnT9
KrYO+dKgQeqUfiWbDCBOUZ/4tTsvhFLgd6353MCwYSjgpSZpmd4fBIBYaDwECaaT8a8q72+UoNu7
bTa+WH6WYJzganKttdsy24R4GvLFFt1NZ32h23iLwD4+J9yGDt09uhRdFftT/2XQ1TfaE/Mcdz/o
br0lgbvhUAoEwRVjvkGYZpLSpvIxQfW0rvMkKz+1p7lJz6XeHar+qQJqU+DqlWIpFTNr3/Mg36rT
+QmMJzkseJxpq4OiLuVEsp9Vvq4OblPkZ5GpLZjUTjVaVHDMzFiiLpWOcdM/CLvlCiLD+9feRryg
zQkLkzxdzBPEn/91Vp2SdmdVxJUvlwKJ0r/50k9S66nzHsZt41O8WGqVaGjlYAVWxlJO/7UJww8C
cCPkj50xPBQhAXH5+m+fDQ8HJp98BkAK6YldPluq9tYMdbP0RRtM0EBVRTqiIo653s7Xdr2LYiUR
/0l5BdDmcqV40OV8sIzyzaYCcKaY/8H29qRk7wPaXOlNdZ1iDsrJ+shIVZqWXV/6BUEkUtXbeQH3
T3deH/eaFxtTHp5KdJCYb6HRtTbpzPRKz9piLv0RbU3ysXYKT7aR3VbA0QIuDTHQZZbvlpbkvv/m
dpdeHUtzipGc6cfSb9vmjcG7lDTfG/Bx8j/GpLutlrml4nghIWNnaXEMLy8snhpGi/Alw33LWO1w
XRmJMtRVieN43R67mXaVVbv5BJz5zkqcg2I/jN0pbYYHAzN0gWuy4/yc53QbcZLcub42QgTzTAHb
5g4Dor52cpAl8E0jBq0+YI1uQle6y++l+NSjSi4qSr2S/MxAVkXAq2qMq3fHQaJZs94OmskCqQad
gM/p8minZdbZQR/wEU2fHZrX9cwXyw2SpM96nAGFZTgEPbEiWo39nnrL1mnH/0pcpeIYrkE5RqSX
VY4mtd+kfME6KTF1Kt1EV+YD23nv4r2uHxTUOomTAMszzl89aBo5owoaEz1rymVOvdTeCj5Ti/E3
XRmRSAYoPjcK0cr2FCqiKdkBE1w9rqqBB6QOEwwYytNVGJm5AiBVAcVJh/AQscmiccAIX6EAeP9p
r7piYiUEALDHgCWvrVt0Zmb1pZaYhd8a8glrkk96iLePugdRuGoBsYxQSwEVQifgalorTwzrppxl
polZZVTcxKbtZShXDbJzL0AxNdphWrKHebwuLMW69IEQFcVV/OpuH9uwiurWKvxc0m/NQ1m1TIh7
LzalQ0TqLdF2V3H0qbPEQ4bpdoz6OzL4Q6T2OHHvTcuv7j3xY2DNo/4J/hJ9nsuDJUXQyExJKvwi
/OTAEisI1mGBirib54//HynW1rv9e73VtTfkFCqhE/Dw7ROCm67N5wliwq+D+SSnPDWfqtV2rpMf
3upaMRiL4oOTHrRy55hdJ1k8O+1v0BHwBzgFqzu/1soSfVfiuJHorjBjKQpW17rkUZmXEv+y7GzN
2XnJoIZUg/JpHqK7TEYvv0z2tE63Pi6DmE4jlnPPybh8DU3SFLSjuDkTKta2iA/CxjbiWx9Kfeex
d5Zat/3Bvsw6or0lRxuXjjbxegZQoted7OYDyvZajKAQKKaRsi5w6gJxp6RtSnoH6MPlmMFwsLqi
+EeeEUTQi89xWj8RWLCy1V4yq7O94Fs6z99y0P1LJHmWGe30/68uUPHOcWWlUyDQSfbqxoiUwDGW
gitLlgxPQJP6Pvk+99avpcRaHYun90PZ9hlj6iE6nUJnZLVeH7VF0g8Jl4TKZ97Hh6pDkBmHNjQN
DjUXx1jS5ebsOc7nog8Pg4m+0B589Pqi5qkR4KJ7A9KPdHN1fcQQcMzAJG2QpFfBtAqaYzstroji
NkJDJmpKQV64oXFvTMgrKJ93duGqfYWMG8NXqElIDF97mLZpXBrYVJZgkPubCiWSqbUCdykTQHjB
gx587BmCNYHmh9Hy8v7a121ecJVI2KBVxeKMQ8UZ/auIUBmjSOUQ5H7b/MQ1htYlmT1oiTkcj6o0
HBPBFZL7YwZJSTCkaMYAvT8IKmMx9KDBmAbxIdL9Og/1ax6abjn+fv83XmMx334jmnfAp8XBXM1A
UhrUU4EhgC9anEIVVHZgGoInkVo68ZLuCTNXwdvVjRTLm72QsHU+LERmheU7KGq+j8s9ypayttuO
PZriL1hDuaLJKazfkqU/prAbVMT3EDs/hUF0ku1HqcmP7++A+Awu8hs2gCEQWSSVCkFQu/wBXZTO
aWVY/ACt9phJPupYJ2rYN72/zOaD/r3OaqPVOQ7lTqxDj6FaRpSaINWMjBfGgKZh6rUOHtmx62QE
edFuUPbu281XLVofjEBNfKnXJEQNxEMUVTpzFsZ79aHMDr127ND562zSOZrJUf5rNBfXzPechDeC
MZMuKNIQSdnmNQqx7gx9MPDUo65VjvIYnbPU8DvykKJJd3qfG1kF83XknIWCJlOF1TeH2PVsEpKI
67H8UbTsQzonVGh87lz3tDPiYmfFt8t6fYJsukkC+oYGkLp6s0uwzFZUY6Wj1qWHjjFd19SzBoRp
0FZMgL6qtFbFnFlX8CwOAxon8a2AlIN6FiP+WEfXXN+p1zZSTPbhPz9qFf0XPSopgDhuAV2kduq9
dn6O+KQnfGHeYKeo5Tv1zqLX9Skf09+rrnZfS6vcWMRWlHLhGjaAI8rx5auSf0uD2YUD6yZL5drd
jrTx9rpkkmj00DG6QvekRapgC4zkQC2/FopxNilBBV1AHzGFZTAR6C+DHcF52cOUbMZ4+C5ILtL8
B9Gx2mez0XszlFh5YYYessEFFtn4LwTk0o4Cq5gg3o2dZ82o9cgUE43idcmNCaXqrWyCBzxE+tkA
+tDGAwKsdMUZXLwffK680G3xXv76lav3oupdkuqaJEwP/2GqV8pndVLpEqCnFoODYIgUGKrf3ahz
6eapzMzzxQunCJmh4BBYkgCvTtKfMr8TZ1bwlJdkJzvaStj4iTpqFfSImRGLD/uvy7KaoT32Rlz4
lbBxYzMX0LJ2qn4wMQEV5XQMUqXPMl8AhYTXi0AwzRNflsaXx4CoiKWduvP/sW1C2pIeA/Pi1bbl
eo6znZ0Wvv0Fg+2TbjK2AHo5klGCpBI/UHzasjYcMfOSg9rP4P8tMte1GZ1oLLqCoxfWptcYD7WR
fu9smpWjHBzUbufLE7/kMgZZmD9x+jH8EW2BVQySK622UlOLSTXuaS/7ul4ede2X7uxRc67jKwsh
cg3dSRHC8KvXVEvFNOECG/tWJiPL2/syjntRgi5mw9Bg8cbA2jm8GydDKOEzPqLVwtOtyZdGYto9
kxJMfMz8QwxsL1ZNf4jqU1jPsRtYwUtS6Q923H9Om+LRoR3SFeNZriNPep4LBd+fPTrfRsgXjT8s
bmiKoDKzJpGoRRtNUZrzkyyGebN8SKvoNC/Viz3oj9kknU05PWcRck0I7Siq2yrNP0EUfg5V+Weo
usFMi87ey7U3Xg3tBNQ5uPbAGa0ntTWSO+WojTF83diNsAvs5dxTpqeu7nwjP+jS3oKbb0ZgXCli
eT1gzy+/2X6wpj4ZktgnuMD4W9zcxmGTvh+WX2YCmigJaHFEpwGcU2cZB120R01j+AWCnMZHqB2V
8IM1Dnu51nVOh/KggQK8ECVAvnUVlHtKCUk1pAjZjOpWbvWviSL/HOqvXVgcyqR7juv6KOflLc6n
4Tz+Bo/73UEZCY+Fn0gFvx97tzZJmDcKE0eBqFij4kECtSh+Uk7KCyczah5yqT1xoDs3x+A4qjy9
srkX09Qzla9f6qS8WdREdtuEaUNkFycKxz1g6EZgg/qEuDYNGKQu6QWtXhwTlhH9YORDy+Emk9GY
Fep9tfq1SRFy6dKQbztvAI12qhvN9/qwfNMd3G9KpThISX8zNsHHVr9pNfvFpJxuZMDUkkZdDfuB
nmeqgnbeA+BvHG/w3RCwhVczwIDVSx0GeZKH0OY3V9p9j8f9UC9fZiW4HVUA6bH2s56tWyXX/jh6
9JjV2Vl7RLrzrmsKhvHzr65tMq+cxwimm3HaeccbB47fBsAJIh/FzFuW8NflFfddl6eII/hDoNyX
sfrhqZbVhzScvkBS+ao5UJ9Qg8JrzVcnrB6S+Huu34xy/Rvp5L3W+FVnmv6ekCRCUJfRGei2y3eb
IYMZSy2ycUvmfInb6AmFzhdhkNa2H61Gu5eTDBF9xPzk4ElArXa2Qvz1q5vo7VyBqQPiepWAq0bm
yEWV4IQg5z6iREgiMWFWcdlgeJjGfyyUc+KIW1NJjnMdUvek943d/eiNaEerYiMrZCfoIloGdQcF
yKrjR3MVBkkXIluLagKWz/eD3d20ZvSULMUnWacF4EQPdkTnrZill519EH/51T44zIgExpUEYlVX
hkCpZCYUqPchD2VhES8Qp62KO0TaH8nEIrw/5uY5Nk6Fpu28hI1PBdS3Dr5QmMhcTfex3ExMKbcG
+MBUdWF2v5Sj6xT4tiTzYYSI2O5axG9Ul1Tw9BFg09PT1dd9RLrclVyiHO9PNA2ELkpa4AWJAbQa
zm7twGO1jqKbwak859LOA29U16wOQEkkuRZuPqu0pNdz83/dXB0MXVw7qBpYDtbgDj1ivv2ML1pv
IrWLN4Ui1//IuRCLKJj/zzuR4LrsEn0MPM3pNQm0ySqwDm0ySUZujr4dlJ+AujyOUefLQXEI7eZW
pfsGzBPAv9Hs3DLXWCm+egYXjBMExIUS9/Krp4OjNbJkj29Ap8UmxUzLQ5V/SOnqhlh0gGj500bx
Z7UnKzWdp25BzdRgeBN1v4tK9aQw84pWjfkUBvxhk5c6G34Y2vQgRLXe/zS2TqeDPaGQmRRyQatA
rkh1v9iSg69xQ01EdBjj5HZAUCLDaBVdTyNJd2LideuVzflrxVWeAhxFa4BdIKOlA/Cl89azamj+
tAGFi3T8Xz8fdydADtppkIzXbT+zM6UpzhFaTHA7LFX9ttTxz8xdON4nxXTudWLx+ytuHf83ZDkT
bYqVK1fhLsmXUenQ7QzbHxpiSEOqcLXH0DuH2/xVCUm7MvWjVZV3g14+MTf78/4PEBu4CnbAuBkN
o9qCy4IsXsBf958twedWCxQ1lzK+JTe7Cw3AO1Z1zqzy+P5SG6eHIhHkFIwvMMXrSX9eF+2SzSiD
W2XiCcUFLKoOvSn5aVN/wnmgifdQwxs1PgRazNnI3egSkutePp2sTks0TOyuA2MpYyRk1TdFahfe
EKLpiCq7EhrnsvwRpmlHiiG9TEizeTi3uJxwd6Lbu1Q4eMSmRmu1d4NcNw5NGXZuaP/+95uDYA+J
iGipXg34omLuK5RdRt/C2oKDclYG7UNN6yFs01uLXnvu7JpRbnxc5JFwGjQUBdSrAXE4OLkkmUSe
Sl9OlMz3daffVlPqpkF2jPQ9JeiNISZvA2iOKLxYcs0sj+QOi99iIMHQXorEOhZqdzOq3VFDGaqc
h4f4xhi/mLlXFrKX4WutSLI7xxTeMNB3ou7WpfdGrKZzLkQ/1/4tXWXL6F1nE9LMCTrU5UOmvbRh
9jjZN1hSgE5VD7VunRyp+4GxzL+v+cluyDbNt2bnmkiA4ZQRlhYZRqkkt0KWY5Hw621u9HaPKPGm
Zbn+vt/0qMFlkX1bqyFhNQ1x2QopYistPjn1dNeY+qGxmy+i2SHZw1F1kqdEic/aFN2o5fCh6sKP
Bjesnh7LrHy22uChhYDWJb8qOdtBGW0dwL9+nL26c4F2RkURjEjpjvEhsvtjEMegaiUQ8yj4F8lO
Wimup/Ve2MKwENliEuw1r7MqS/pUNVozuZS84UUDS/cgne80n7ZCKu0OMBeIyEIZWmU0SZNVdTsh
GUjXbbZ0ZjEd81IgGIxn3w8aeyutXi7yDVGedGSLgisqWGCOiYuygbS1sbN1W7H7r2daD4DTkJpg
rFhpKOGjoyg2KojyagNgDjprcPJnlFvff7iNMSh8C9GoEuU3vLtV8NbzislkinabwK+IDl6pJp6h
9MdEdU41HAL7zzS/6UsWMyAa7uZ6T+Zl88TQHxFSvLQ317pIY0zO5iTIMYkIHAJJn5T+sO8mtfUd
AGj9v8usTkzfl0WH9zIMdfrOffS7T1/AQ9FDPca7w6SNPFdoi0AtRZ0UQPXqm2vyMBo6C70cMeMQ
YHyLoVFWS0dJ+9B1M/PcANGRf6+HClKEpBHtGgU+7RV3yunRGJgGVGvifLjT8aoVu9nP/Z0WF69S
3PlOWHjSoN+qg/28c5A2thfoOPEPoAT/rLMAKPBBE8QmjyxEJeASMKQUFNchw52z/4JO0lNS/WnS
7LF1xq+5pffQdNwxnn5L0nxHR+ol0tNvkWrv1D4br4I0k+6SgMJdy9Wjc23VxUTBnTFgK5z50Zbu
M2QX6sR4xnbbSgK3rYedu+f6SAvwNCm1gtwE9bXYrL8SvjTo6cIkiFCpznDUrReVWD8X/35uyDAJ
thp1IYw1dEwuVzESeQokXe+BOz7145PTITsof031nQne9ZtlGZCwnCdRv67b/LOkgfZVld4HkeC2
UuNW5U9GsdX0oa72HmmjKSHagMQcU5SpgNoun6m0lWq0lxqV7Dl5kLOG/LC/n5wAUcNfvUXjrHTc
Ln5RAW68f4CvwzwL07lHHIBWLYpllwsXmlVPwYAgUF8FrikBs1ocV8+O2W57cWM/hcGoQ2rCMsp6
pj/IhRoOKmIkpXKTTAGAwG9t+chgrMnznXN4faNg1oMkKvBAMfZbY3GbsgAbvjjU2KkD2+eXluPL
PUqu3Z/jvMY2a09pZWtBzMcRWKCzArRE7PJfB58Gu9ouKQtO6asdfpzM72HkQ1QU/jbJy/tvbOus
qIgT81hv9Ct5BZHTnEXH+Mnu0Cj+9toEj07/K+9u0/RY456KJFv//f0Fr0MJB5KuBREdUggynJcP
F0kZqTdgKF+vf8XTU49UlYxXQHAOCnjh0Z822ElyNk6KIBqID0EThZX4QX/tZmIMXZabIVJNSctk
HmHzSWCVgpO23MBGff/pNlIBtBfQ5adLa+kkzatPr54lp6oapL8UbJQLJz0VZoyUenM2c4q65BhM
dNwN47AY9l0e9w/Th0H/9N/8BgjXZHUCzbqONV0u27kaIiMTxU9jdz9MwSnK5ZMVBydDzd3FSY9y
ZR3lOb1rXGY46h5AYiMMQLlkTii6VCgRrA6wLtGHbJKk95uicOvsR1e9RPXTwkzz/SfderXiMHFP
UB0xK7t8tYXeaEodLChPNbYXtvlNo31RzPSYF+WxbD+/v9hGgQJ0kZcKsoX+4xXMLJiKeDJyDYWa
xvJUqIKh8jgFk7u0j2b9KV80FLa/lzZNifA7zONiyQ9jMR5U+6fKGxjPo/NdV+OdiLtRHvKriLpI
BgmO+TpLSkej6FPM3vzJ+KWU4xO0i2Me/rJT6y5wJnRG27sFFrBkv8x04t7fko1AdbH2av/HcG4r
ZSYIZ4UYR3Yna2iZT39Ruuo4wfQIsz30x/aKaI7SnmFAvOZ3BdZS1X3ASBgHVbdhWkT97sYlurHD
vdFi4V7KOxu8vSIoWmQ90L5aJ9Zao9uDAzHU16PxxAte+i+4yp4GBJJzZDWC6ff7e7oRH9nT/6y3
CiBzkjSt2SAvtmREikHzMJMDoregw5wcyl8Rnf2p+Of9NbcuAdrJGGwi66OQoqxiZEfSu0CFJdyr
+IlpP/JKu5GD1DOan5KmHUcTzcQF8Ih63llYnJDLQhcRV5FqC4FKgaO9/IL1DOi/hEqkr5JCykCI
pkqGevUnG5m6VwhNZQMDX0JUZuGSudfd2Hq32ls/UVRNV5gxtc3ahDYxq1eJa2YvhfIlcr4CY+2y
h0TbO7sbXSUeloYipBIEi0BRXD5s0Qy2VahF7w/VRwctkJHivlVeI+2QlTf5dAoKHtaMPHX41tDF
P2npw6zd7Oz41vniXaMrjyAnCeJqx8dUS2SYHb1vTZ8aVfHiNsZ5GL7bS6oGWGHpvlw9mSZi14Ob
BbL4QTBwFGTHKtc8233jhjDk8nnn2G9dGUiPMdLgtzF5Xe1Nhh9pGFSkIbHyLCqLNOmZVSvgVfck
xzcjJtR3xINJxcn8V3WlEklhMTDCxOH1Z/xHwPSR2k5SmJl00xnYlZ2fy0/TuFPcbbR4ef3kBOB1
6WOiX3z5+p1YbeMp5FaMBq8v8bckeMAgOqvjTWHe9t/7nwb4tfIkya+0GMv4SJ7iPDtM8OXbyPT3
ajp1c8vJ04VID8nYeobQxKlhFnpM5ZPcFoPiKuEnKHYYCT2PwUur3gNydDMNB5Tz0H1ZxtdQOvb1
t6D8gEFnLz9W/ePLUObuNB3N/CRXnavFD/q82xfc/EhpOIM3QUqWxOpy2yRIQxI6o72v5ndT6CMv
3ZcL7gPRfVbI59j6pEKNap0fprMcB1jOmX3XIs0WYBGIKGl1tHfRFmLFq6BFj1KBwkpFvK49Ouor
HXEh0hsxWx61e3Oq7yfCNa5urVsk+Y0sP4TKlwacTGLkbiLlt1mWuebi7FzAm+kmR1jUrUieoJ98
uTltpJoZJQubE6I4Gba+HI7M4Z7SKHeLsnWxavYNKfVsrspeaVzttgp3vtyrJIwuJXrG3MVC8Jaq
8/In4LfOYCifO9/WdXAPrFsQMfTUk5kQ7FTR188rFkPMiV4EwQK3k8vF5rBrwxq9Mb+IfIkmmvLV
aX/Xwa0zu0p2aMGmRa6FNbTOKEze2ey3q/7iva8W1y4XVzGXDzEh4UmV2z5+fLZSVxC8G3+MPi/W
hyXyaNl6DbstHVEgiOUPo32oMlfLHmXbW86zmuA1+71LRs8KXUulwArQrS294oeaRl5sJzAclTPk
jqMafaqWj3X3nDqPvZy5vY52c626Q/ksa7mLU4eHibNXRJmnLZWnzI9KfgitQ2Z/13vZrUm1DTQQ
R80NsZrDTqB2zegI4TscfmFk5RqphfITajxunzA7PHf5xxZ00Pt3zdVVw34RYwXhHCbSVRsCV4Fc
+h/Ozqu3cSxd139l0PeczRwOds+FRCXLkrOryjdEReac+evPszy9T5cowTqzgZkGCnbVIhdX+MIb
wqxpsLR4EUwooRKcjS5YAlrlaENwzqXm6uMxz9uUkI0JJWjUE0PBOJitkESS2iiSkAMUFUqB9hei
SyA0FgX4TeplefwWIWYy+l8C40rideF96U3xxvTG0dB0ZkNnaeyMTm6/iyMqmi+Y/rrzS9L0hbWk
Z9HG1+BK4qaaLciTAWcLUs4qEvfQqd2cSCKEQW422KFBEc74sy/haMG2wNJbiPBdmeazM1BMMxqh
ot5DFCHPLlEn8TPuUd61MMKF5e/T3FwgTLsUgGyhLServxIm3zATV+lR4RPCU0O/Kq/FMxfn/Lfn
mKUglTwUTq7xHN4ErBcTTw2pt6LvVqOMuJA04Gs6ucWVI+8duzafeEAgIgFxuDznZ95Ya3KZhWbj
duWXpn6qnG0TP3vJctSfJHtjtz87wleyr6gJXWNTewuvXCnDOi43wLQFQcy6VqQ6v835IBRVBDCX
mhE35exwcorJQW2DotGwVqqtZW2dcW9WyFx8LrbSxCW/iP0FVEgq5mnjavaxkt08XNifcu3W2Fg9
4lTL8ofRLx3vUUt2H6+X9zT0bMb+frz3DOS3Kkxe4WHQhZR9osAtp5WRrvFZq+6jZFndVSO6HOuh
XEU2+/I2vZXB0NQ6O3Y/5dsp291m9SLWFqi5N/IqUEAALLcAAJz+QbGunB/vsNqzB+WsQjcQWBX8
ydN5TKMo8SaFeVRGfWUzawFiUTBmXvFS/BH5cO7tId05MhaAluLSn1wNvbpLnDaHalN9Ru5ugb3J
ovV+VVG8mYpP6Gqtyo5I35DuYvOXIUNUsLYJbVTzUIQlPXw3lO2t3edbI0GVHsU8MgEsD1RnnXnZ
FgDRzjIeiAGWkvrWdBO9kM9oKdbFS1zq96Esr4G7xVibhm2ybSTlK6anQtteFS6Fr1HslqO5D9qX
KHs2zV0UEMYZBz3doN2+iKXbQCpXLbh3T7735V+tdh+ykMF3xFhpJ+JFypucxCS3ppcgj9eJVu20
BCAPwstcSB8vE/PSsaK8B8lAL6hozI5Qw/H8YchVrgzxlOv6q78vH4x+XaANxe24j9rtBNYXKp26
VUxgbXRmVv2w1H0kXpYwMkr1RqmXTnu/w/1EjuJFoKBvlf1gga8MYx0SdFc7dp/2oByat3Q9NpxN
K4fr+Zd5691K0hEOTzQsKx0dFJdij2psimhfNHeevUYZLXlUjuXauQ8KUMbtK1z1LtpcmYSziFds
ZQDfRLYC3zjfK3op9b5W6o07tvkq+9xm9zZaid/8O+lLzS5pLSxVv3pUlgYW1UNq75Vqp+grPdmW
YEHao9XsDPM1yD8nzroMG7hty7p29aFYFDSvy42UrUZfXVYZZYwGCMfOCe5UqNqT4hLPTPoaxjQG
Ca+BsbZqbYFgrv8EtsS4s6Iffb/P2qPvLNOXtPiiOv0yVsp16R8ND7uqmCOQVhCIlTvN2wyo/qm+
7+btDwCMt6F/rd1waaJAZwBERYqY8sGszjjKau7Zak80CBmLihxb0l8JE4JFVr+BIb5y6V0ajjYY
sTb9KJKmWSYSp5oSSVZG6ToYVlzueWtuhcVBbP3SIvpi8TXwu3HhfgftBK2N9hdNyVl073RxIPVy
0rgFZL6xeBNyLULp9uP1dm2U2Yk34N9R0nmkChJw+ujO7TS8jUp1LVg5SzdZ1URG8FQptJwXHlI0
+vwiEVDF9qWA/e/A/Zk4RgdK00o87NPp2fHvOkFA5xpXRkhLQ38E5LHSKxK55lrH/FKkSD2XCBGR
C1gtc0VvB4psZGSIZ5OFc7j0qn0joYKa2d+S6HPQqS5Jpe8pbukoS695+HjSz0tuaD9wzdCYEKwT
zrrTe8YjaDaDSKPm0JcLEbsJlKIg5qveLw+QRBIgqwacIK+ePh75QsRE/QcoOcabCPTMF1XbO2kX
RRRq7ZAwGJFBFX2ZWMuWJuTU/IfjGu21Tu7Fl6XJxM7hK1NonC2xeGxT4qiohjqEnWvwIlhhwi9E
xKpC61CUu9gC2K81Vxb3pa9M5YCiPQeqbNDqPZ3n0M4nGYcAXjf+VBg/Emkx1i9inq3oWW7u7ABW
lwSGEmc1Kb5WPL6QG7+DdAGGoBBw5oBjjoY5UKBHhNjxFnF3l4gqEwqBRvdmWOW1V72QDkC7pcKE
Q+a7+PPpqxYoP9txBAEgAnpvVelWLdeGMmELfScIdnWNiqIFOxX91Y+X1KXvK0x+CD1xLaBbOovC
k9hy+taxKhelqaXZvQlVeEtgwINXDpN3pRzlTQjlXBlXhAOzYO1k3Fm4gBex2sKYJANHar6vfjT6
rdJvHOMN69WFN+GZy7yH6VLw+HysIj4e/sLBKaSt6D9xntFvn+VATa9UfU5FlB60uWtGfVv0X7wh
vPaSYoXOXxItJJJpXfCM5kSwLA4zTpGGk0J/HdtHg4poTAYbRJnb6e0a75+1iXyy2twJbfHM99fN
YC9M+fHjt71QewGIwR6id0vWSeX0dHklEsQUZUTPz6SsECHPo6MuaVSfcqJ1u34QRbfOWFSOvhhs
8jBDcvtr0rHnZxePgEuE4HwQGc1b8YaX51Zi64UrmFQaoomCBFCmkCFD4j40L9oivJmSK9Tf8118
OuoszMAxuIpDIU+aFOkWAwPkCtBV17fglG/LIru/Ms/n21iwvAGjUAbncnivX/+WKil2nKZBDNPT
w1YeU+JFVSnLrobhl9j4KCyrGhcp3JEDwqsrQ2tnS41oU+BUoDnTqpirIBntUHNa0S6cnBsTVa0I
4BW6Ca2a3mYFasnC/Bpcmc4SjEBkCh1xc7rmmnweZp08xHxbxUVYBJERVK4s+1hRooQbGlsZOo+K
77o3gf+65mV43pmBR4E0DfYJiKZQxxQ7/bcpL7uyyTRlLN1SyVexD2jQlN1Ia3ZWKa2E+FUhhHkl
bC4MfZGrktv22X2TJNsAA0ntGk/5Qi4vmJ+ovLLSRZtzdqwR9/RxFQyl2xkB/Yh80XSR+y0B3Zuh
debXgAxJj31ktI1uLZyfxD0q9IJNrOxw/nHT9K4HVtSiG2wPaD+YGkDLu7zF5q1YgGR1qRN9vHTe
xdxPTykeFaw0UvuoOlLvO53CtLftURkb1E+HaAVHD4UNCOsUHoQAvWNDztT9RYUkjWq3K39qF4l8
L/wiwl3WftWnY8uVYTfPQ4eFYnsT+SiBQG0Q1ZsqCG7MGFdAtdxJdnXteBXH1tmD04wTaAnyiLlq
eYmjpNpZqKRm8ZtHNG+icdcjBI1EqxCuMOvNhHJnz3Ml7bWY+MJWp3Zuy2R7Qiprfm+iht+aklay
7jjHRBAo5FviyVgWxUZNUXbQsCXM2rVZXznSLh3mJyPPlhhehC3t3Kp0wxELHTQFhCCKEI4Ro1v6
jZ3y9kSh/CnEjEeFwm/9+HjJnDfiRPdEAGYB9l9QK2pNrZKaqitcrYc6JtIBQJ6Z06/zNt7KFBN1
aulNPG5i1CuM5yujn889o+MfBkxGQK3nJI8uzrPcilROdclc19PWuJcm4acZLaP40HpbbPU2ddGt
Px72/HA7HVVc9r+dNEkNMdMclYIeAl+5PdQ/2SKKUe+SPHZb6wps/UL0ezrc7GADFjxohcZLTmqw
AC6zGAPEUfCERw+3Q5KXdSb0P/2Yz+y9CNzSx697+Ru/hy3w2E2QUafvW0bZhIm2jNQruWsdPav+
Wo5TN0nsJXzuwEje7Wk7xbuVqRpfGVxM5unW5u1/G3yWYzXhGMFOnFhgdFsU0BToK6TawfHobacS
VRJOc/GZ8Q24SWp9G6RojmPJmZXXjscLETKPAhzMgiQKUXNenrV8HI+7ZhRy2fESdHg7veRThzRe
tu1DYbX+HKQ1R+E1iNR51g2cQ0XnHc4UPd65eSy9FkCNE4pgk19uqunnFDiLElAmPKErJd4LK5vU
TqTTaBqKePX0SwdWjjhq1KAFht2QGlbLsdSxKafrVWwobN7E07crn/f85OaCRGaIvjDBCjJkpyOa
heWXWBTkkAqGtUEcAkFzM3THAT9cc6wWxkAdjEZ6sM47++XjwS+8rcDWUnMiHD6XrE8rT0kBLWQu
Zj/bImkPgbdAYSnAt7rPw19D9fPj8S4sZVpKfEja9TCh5r2lVFcTX0vtzJWJfuURaSO/unKFv3+h
2XYBLgjNBRld0INn0BCuhMjO0LOT9GE9aqhBR8YhyIwDpL71mHxCBWWLpDf0VvtFiLOaqf0UDjW1
yfybo3c/ytifaD2ZuuvFpus7uIPZR9+Ov8QGQgTttB4D59nru28txjDLuoy2htFVCxtJRhcczjqM
JB/hDfWhC75/PHvnAgkaHUFReyLQQwhyTh7UMKqGQoZEmwSoaGrSbeD5T1UZ3ph9t6+Su7HvFraC
avCQ3goGjDgUoalsarPZF+QXllpfme1zvxLxSMDb2Zdou1JSPF29EVrcAPNQrRt9liul62Qg0h6z
hdZzC6OOBukLPQe6WFEGxD9fCMHEdFQ3vnzV1u3CXXjyLLPUztMDNVBgHaHhQZw7ELDlwZcaVQMz
SG5Nr9n7nIohzvC2fxWOc2llC8YKO5j/Auw7nQfCVqQGkjB3G+TBxtRf61m/7jHiKaSt6BgLJyX9
S+4bRLna+xGdDcV6kv1rH0SEPPPlT0MPKKVCrck0ZndlPsDhncYxAxkFidHY0+KkdB6jbGW8q6gV
ZreYTJl6AhYiiBYNw/bKKr30BJxlOmqGAksxBw/7U6JMQ50jlCffWeTyCppPQjx/RIsWeY+lh82C
MfirxPI36tbA7+HjB7hwWXCywPQT9HKQk+JT/RacKKkeGlpssBsDmscanHq8LyNyhSYqrgx1cfmT
aKLaKJRBz0QBAynKWqtPMyyCTGS8upXq3BYFjTXibDoZIqOp9WbZyCGdsGQxGPdgbxe9+vU/fWVK
OMBXdHSe32mWp6/cV1LRoKqUuZ4q7yw72DiIsWu1zy12ZX2d1y4QxKVyIjQroJXOa6BTIUdWE8Gf
8XR5kYz2EUrZwbF+JN6+Rp1S1qL7vkv/c8AMo3L9Gwo2PmgPzu5IrmvabY2CVp0Nt1gfNlNQ7mki
pdJNm4Y3TlYtM6fbRFm68prwoEnGLmz7K69+4fhlNQHBF1Iw0Lnm+XUe+1bWTVAlpUFx2+xHVBs7
0iG8z6V1ZlR0Etnt46OtJDttilfIPUmKvGntCSGwaZuH6aePv/qFcAz+MjsMrh4NJPADp589Q/Nb
ymTUQ5y6vSHIcNHEgZOov1ek6wrHJMTSLAOFsFHefDz2+SZjaGHRKIRDuIlmZ204VrlVTCowCZZ3
rxClOPdWGSDVFt5/PNKlFcfmgt+J+g4eaOK4+W0714Xm43RJaywM6h16CJ8ya/yFZbLb1p20aCw7
XPVTfq2He3lufxtWOx2WTl0gx0IDEjxMSZWiuEnV+NjbVQz8oHI7p771ZH/f2zrLbVh//M7nslkc
XLRTiEAFRv8snY8MNVKNCr22otmVTbFLx/wbwP215GXfg27cGizy6BCrwRcFRzYKe/sqr24nU1mM
i6R4a/P08eMnOo8UBVXeFqEHQjnc96fTESV1pYwhJ3kwVDfKuHda5IES3FAoTXdyzhVjXDlbL373
30YUP//tu+d9bZhlARBHLY+owz5LVvIqVd97D4h1Eh38isjH+l/tqL8HnVft2hG0Vz7xmrXphtDh
w3TcjDHN39HfSFax7MJw3UTBwXb8K697+ZOz0LkzaZZyfZ2+bxfHhuV1AfifZNiYObSLurktU1Am
oY3Pj3kTp9k6UatlXeSYktoLyxpdrXgFs/ED9/ojWcuTlhtXjt53Tc7TeEIoI7PNaS5yBM83um0M
sSd5cOwGQ7r1wy5YxKBTPfPeL5xiWWR1tplCoCI56vaEf2Hp7ErvtoLr5ai+O1X+p9A3sTf38ob0
NX+pp9bEzSnZofb1Y4qk5ajWd1CIPl6uFy7md0FnWnWCDIALw+ls2mWsYyRPr94BIj3YL0W7aOyN
D+7WSmnu9N+KoTlaCpqN+xhzy4gGbRI43648xXlud/oUs3sriJscKir5FcytFd9r8bl+8AywyjG0
KrRlrXBaRXpylP3o2gly6YAWlQp4uHQ00HM+nYDYGuykzLECKBd1Xm0S3/jVyiMNSj+/89tk12vO
upftlezXFC2GT57srANlK9UvigaFLbtyflw8T8XVifG0kPSeV4MHJasB6aNkWyXA7RgsiYE5q2mw
KX1OL6d4Tirnvm/tgKZL8J+y50RpDBUCpFBsrFznOeGoh44ZtISEvjxuKluWFnpR30xGs3bi+qjZ
eXAlVrh0XKJFoFBGFraZc9k4Ve4trbI1eluDdodR1zo32yfPMA54Bm6lcXys/Wz38WITGcZ8o/4+
5OxGBi+iWSNVfvRV2XtRsG6VdOln1golkzWqR1em9EJRTpQb4VMLg16HlOd0gdH4HoraUajC+8YO
Ue/FhICv3Cn7gMAe9FjlxnW+wB3mV4XFcTwmgNCC/lq6r58nfUi202GAPstKP+srNtrYpyrOJa6B
5mWitRtLig5dDoi6N8NtopEEtilxWfLaNuE2KoIvo9Z+opyKfyTdv0BSvpcyxfKQdphX6aUblwnw
d3t6tZJybWmNja9A+DkyPg8qSKKiXXdj/znTBvjIqQ0WVB9vCwsgmlUHz0kSaaCUMjo+Q3UbRfom
SfulViRbozDuUTUeFh9/9HM1Kxg4ouDPzcytcSYi5+EG2PdDIhKQ4O0QTtarHaUbs3aQQJftdmF5
wNvs8UvUNXvF77dxq6461d/VQTKB+9brZfRYNCkiMERVnlIut2nvb+WhvxIvnh/IwBdkQYnhQ/GV
5tebF06FKsVK5I7auKnlGlWp+HEKtLskq6Afy/Xn7JuklKsgjX/5Y/nN1PyvI1ZLU3jN3ONsb4on
QRmBa4GYmSD2dOGGSdvodsGTWL3jllW7azT1Dl3khdyWy3KKb2rPu3KLnu1NMSTsTq51shjupNMh
Vc8Lui6zIteD+0E+4OXVOu2adWxHW9O5NteXXhCEiiCTImsI2P50tEi1pyzs5MiNlbeUBuhQNnQd
X53mrvvaN1dKeuIeOTl2eDXUXbhoGEpgY04H65CqLsMSlWNNfdUnH5u4ZiHl9erjdX5+fYhhaHGg
2MVbYQl7Okxt9IqB9VfsjlZ9EzcNSE4gT/B0tKR7zPBWi1QoSVN8qBXl6crYZ1cpY9MR5AU5yUlB
Z7FvFTRymY5AUAMN5+No3EdqfDMk1ucwU+4MIz3YUFfIhvZjbi8lgRXX4kM5dHdkqdvA8uhwBu21
/XTxoej3UUbFJIPo7HRC1C71K6kOYjeJkpuwPo6AKeQONdLWXkUefKyp3WVeeTvqzsKR+kXiUAkd
h/tEniCXjAXINeuKaM15m0RMFAg/ljjJGvft6TNZdZoEpiThQC3Xq8isbiV12NgaXYHAvJ9gnlqe
vCSPR7d/2qNAda0CeL4WqSujeAYNk4I2l+Hp+FmhGKSKReQONJjzqVhJ3r3Ry1fW4vnMwxkQLHyC
GfiW2myUYXSMQh3oZcvFa1s8FjZZ6HTAEGd9Zd2dXW2UNcAxcAoDmgGaM1t3ciXpAaqEIVaH+aKi
y5xKr1XvLWysSKC8NyvrvvGCK6OeHx4MKsSRDe504WR1Ooe50kVGLluhm5mAxOtaqGAuZCndogy2
T3VrIXtXYiUxX6cnCCPCrAEZCsn+rIY2Zloo537IeVxOO9G8ldTiQfWmdWqGh7TzrlyZF44SwE7E
HSQ07OczBnyNlmFuJF4E7F2kJCjNm/Iej7T7srdWI1uoccqVo1c+GAnj9co3FVtg/rJoqQoRfNHO
mpuETahPtnFlRugPem4KaF335Ds5pntdTreBrQJhrte6Nu1DNV5MZQuSso2v7NOzzJp1JdQG4Pew
ts7oynLYZX4m8wzBWC4qLrzRbp/sxDxaob3C7edb7AwPcXUlYLw0KuQ5MhGBn2Xw04WVVPxArrgD
oR7Bt5kW5aB+wgzuqQlstwjk+zSdXjvv18cTfnFUgwAJN1v73KQzb1Ut4MyI3Dr7ZXjVKsyGV0Ud
HqLUxu93eMQO+RhcpV9c+MhgYjkauK/OKWMBGFTD9pjgtrLXSuK4Qze92iSiqcSH1dsXK/r28Wue
IyG4oISKLaArEy7P/DoInJiwuwTEQ+32Jm6dA7rOkbh3UHbQd1rTPY9yvemh+Pjxr04mBlGC/iGr
/hd3AHrqCi9v0qbliWZpAVKWadBEcARTNJ10eXioJvOHmccHSesfgk7Gylg/sthfBiX6OjjXTLou
3EGMbwokPWVaaqOz01m1a+KinuhuioulYUxLI98ifbPuFqXnbYoCx0nkhU3cwUC6XjtaxMvNdjex
kPALpSF23g5IHSeqoM8SeRGl9PHwUMS3DiaQoZkcFF+7U0J7naqB27TWin15kL16gQ7HWgquKmqI
c/rsUUi1Wfakvmd2QYZkFFaQj8Tb8rhFczArgi1lp6OK2HCl1bu4lYHl2asgK2/93HmdABMXZIsf
r8tzujjr0gJsyS5AZ5t77HTX1wHq8X4g9L6naqUl4z02eW6BJqLw6o3DcVun01PsmV+00gZV3JXr
ytwX9lIrfVfPsdmQvxuJ/KarGUr9hraM+SfaabpyNr032eezRXAOB1lYNXD7nT7mWIYp2m1e4Jql
c1eGxkOY9ve1ah47fzgGoBbjXvVBsweukSkyRp0GtvY0Qha5U323axlUSr4neMTns6jvOqk49mHx
GKXZIXPqNa46q3Hga985jfcoKflPvfWsxTime8VEgsUG+ZoG+rPJnbuS2viYqSWFKlpoduhcs9S7
cMHTp0XPnpYBcO75qyrUVQuzwYpA4EDzHlixX64MPK2qCip/uGgAHX+8CC5c8FyzcE5Qg3Ngnszi
GB/HgCyzycjb/OeYxw8mJ1NZRY9kE/f9ZF2pg5y3acSSg1aNtxHkWVS8Tr9lovdxDGUW4w1fe+iS
+qvlDG4ztdtc6xDqh4EWtfqmgaLhY2GXj9nz0KiwF0oFhjLSqDErs8Ir4+NJuHARUTXnaQQLhshj
Nglh7uWRbWEHEisS6+ctTosbKa1WbYn6V1etPMiD1TUS1sXtB0sCCUAqJCL7Pp0LVQqSasAmx63D
/kYqvF8IXwO7TD93qVnx1ce3VpsW6mDeVHa6brxh2QTmKsVrwW/arfi/FutwnkvVFJBCept0jHOc
ryT34+nRxJPMdyDFUko4POy5jkOfNXVA4TB0u/EoW/29TW/aibxq6Y2KvNeSNyqYL3bZ1Iem9GBR
Vs7LaCGIWRmwb1oHmqovoSMbF67lPA9TG6yCVvIAtoT8jgzzKLfgiYcaPCsJnfnMFkKXeDDEnpbe
OFMEPbKZfljpuB4zdZuXnz5+v0u7zoFWIOSGAdrPmcZlGFcK2sjsAd4t4GpwjXj6pKfpa9zme5je
XJa9uf540EuhLr3Bv0edVQKwby+1Oh9CF2o75lr3CM/fgNTzhmLZO+hy4OxoFVfO0kt34O9jzpZc
JE0R6lOIRoxycghjiQqOfyWAFTv4bK0YlFFEGEvEM7tU0JOvS9vntRQ0VnxVecubdGl72aPXVNcu
sAuHl+ixogGAdh4Cs7OxsrpqY2kkp5zG6nYMhofRk/ZVn8WweBN7NRXTva2W9rqs5K+679xpqL5o
xiJO4nWbD1tHKx41zEnwk1K1FcYbD4FVhssyd7qVnKubqs5fq5sOLYXIxS1K04MrL3C68ASLRUNu
HFkxiiaiZT87d/JsHMeyIYkMuWieQukJZyg47sqS0GFpR9aVfWycxh3n44lz8Le2XZd5RjHYHuXX
tIaCOr2AoL7t/YJyKagyVSoBcU57eQqzheMB9s7y7tEsIJZ7kMpD3Kp82X/s5OBBI5NH6nYT+S99
O7oDejNCrT/CM60NgG0FAaCa0cWtzZq6lad1e7vAPyICNz6pQJ3sJ3/4NFrVJ3MIvkTHppHdVuo3
oZ986fXmmJqN4uY16hem3D13ve5hR07OV2fV1xaoflthP5maNylpb1fztF17TbVQP/s2SGETFWE0
CACP63h2U03IgMDddkLXyZx1UQZrK+xdAPkIGC0z646JWg1TB/O52heBchto+vG5AdfQ9sVdL2Mq
nlntiyGPOPGmD4OPqTrJeRmRTAYa1FfzqfDHuwiz0LBa6Gscm5etQsWMvsA4/Bq59VNpH0jZIWiq
veJlBw0TsXF09njvuEopu3Vhbcp81yFND8tv24/KelS3gzZeqQCc7mfWjHB4FvxB8nGQHPO6jT5E
eutIrBl/AmzpI0E3PqTyD7v98fF5OKuW/3sg+qvvXUGh0zQ7DzVMp7pYpdQw1ZAwbnTFWgb43FhZ
vS7k8NEZb0fVvmvw/Khs58mU4jcH8vHbYB+lzk3SBAMG7ab0bG2Ra4iX9AoQu2sWDLNK+f88JMES
xyTyDPNicRk3ujkNMek5uG05aj6ZdfmUJpTtBvSCdQ8ygpks9PY4IgAJzDeL155cHD2pvALsn0UP
fz2J8GNFGAdk0fycrXI1BVSfieTZIzTqD2lWPU1S9amM+kOfT7dqa90MvnMj2cV915ePhqLeaWq+
HLUnUAoLtVfXWHrsUrs4RLp6qw7BjaLABfr4s86uub+e03m3kaCgAUrk9MwxjUSy6PeSdo2HUL9R
7G9VdVNau9b42QJKIqwPuuePx3x3xvr7Djofc5YxaIUvDa0YU86IZsPimOXGxvme5PlalroD+GQc
tQo12ycc6WFSggUqjsH0OCmHATCBmuBx4ynrOIc3HB4q1Gtq/ZcRq+gcDvfQNT5+3Pe60uxxqa4R
XKHJTHlgXncCC+ZnucenLMvhXtLLdU2v1yieer34mcrGvnD0o575Owv2wDhqC0HhgNy10Xp7l7ba
oW3ekuk17yu0BqyjNiqfsIppR3WpdO1Npzcoaql7Yn+yiAbyfYs2UEwn8k3OjS+q1t7Lsb80/XSp
DQ7kDH9j++NWrcyjHiaLibC8lNzc/lL1y1qC1KpIK6PFGyEubowxccWfQbWvlPRVsiVcp5WV2lMv
9NdaVSDn1boKcmcAhTZaHT/IVfVYtuWDYJdNvfVFnbp7vw+++GPylEeIJmj9m9NdyzrO7j3Iz6LB
jOuWsGact5htPfaq0WQ9lP2EHfqtIy0nYK99u9LK2xAqdD7dRykCFc9yjohO9u8j9L++D//H/5nf
//tT1v/6b/78PS/GKvSDZvbHf30CfV/8/BF+/W/x1/7fr53+pX8dntbPH/7C8WvX/Cznv3LyTzLy
X0/mfm2+nvxhlTVhMz60P6vx8WfdJs378LyD+M3/3x/+4+f7v/I8Fj///ON73maN+Nf8MM/++OtH
ux9//mETi/3X7//8Xz87fk35a+vqa/b95/z3f36tmz//cP4p7l3KgTrCZ8KOjJu5/yl+Ihn/VNBL
Bz3OoQegF/X0P/6R5VUT/PmHofwTlhOgOgpbIqyyOGfqvBU/0pV/atAiTJwlKTXir2r+8T8PdvLt
/v6W/8ja9D5HOKr+848Zk4+Wjo72E8x2KsSAOuHXnx5ocUmp0isyEJZpP247bTDBNSpU/YU9WB82
qMaBDoNhZHVPuY12S/amRb2EDk4DyNaapvE4jEV/Sw/Ev3bYGifBN09DNZVL2iDJBstBRHz6bHIK
1rTOa+SZ0Ndc+G1L691r7stglB/yJAUINJJNR70WbTJ1sqh/ddI2qypp6VBndju5sal/GfGtH2nK
lejzvSXy9zH3/nA0l+Fh0YXif2fdi9Ig0ZbjdoGQ0LDQa81YylNXHT3Ix6vxS9/IAZqYTooN5TC6
fiHpT7FkoLzx0hVdfmyrr6CvkA6xU+WWLNEDDfqSe8C6LaUsd1oZaa5X1/5uKCplWfcBYh1Jb0M/
o7ia6P7SknrzBmuPasNBteumzF6ZXZoj8VY4t5qC19/7fxzHd9Yh2goLiW99ZRLew6XTSXCwSUCD
EjwwJeh5/1dD0cNrfK1a/Hto2Zd3GvgtUJKf4LdYRxT9FkmiP6uOr73YkbJX0tLeyX0y7d7fJq3l
8NB4TvUQR/SXjEB5/G0j/rXef1/fhriQT56Q4hPbBHoomwmiBhv59yQhbE0rCipO+rED/01U1Tob
388PPs44h1yt9HVh2VgUCyXNMciPaYIuXmcowzIx4n49JKOCIrOaH6OphJ9Za0Iwqh33WTwaT0GY
fnMq8y7Rh3sdGvCuckbrYEjJvRYnyqOjBRsfqb99EEFJ4C6q73oPcLwDiyuqE3mJGIp/i6RqfCzC
SHuRlexmKmCcTm2j7pAirG6VwV/6WqJ8K4PppQ6y7q4JyxUem+Ha01SUuhwjenRih4qrj259EaHC
obXps0bl8kqM9t58nk0lBEDRH+TQ4rQSU/1bvqUPep72JuzaIKh+dMisPNZG2CAiSPtqGpWbEeCJ
lynZfVWRFOhx7t8Vcf1LLr3+rjVrDMabnKqlE2Ubr3IeqRBUh9R03vi75qYdx+oQW8G3fMrqgzLU
2mrqymrp9zH4EluXDnnuu39/Dhin6s6JkmyVlEPwNKhIKCMDjJGXdJd4/a0WhMa9X60gZOZHA9SN
ZXvPWaeVXyZr1JZtDd9pGrx43Rf4FNl2Ga7jbCdrUv1omdVD1w2ZkMZ/CieZ+v1A1BXU2Q8nGV4S
e1BufKP1rzikGgg/nCxWIagrgMdI4oEwEnomM+gBwr2mMxgmhng9yeUIDXlRNc5xGNSHMtYAWQu9
zHQ01I1QzfPUwFlJ09GLUTj0m9sw1+Ul8E3tdiyUNzt1lvirp4fC+F5ZenjAbFFd6rlFNbgHCxg6
1iGpVRADiqS6XaF8q3w1WBrDqLtmoP4KxEaeVO/L0CcACqd2PynUEwMj3sRZXy0seazdrHCqWxPc
jxZM49KLinLBb93mWqXu26R9DiR1YeGBt5xy49GO7JcOF1U1lt5KeTK3Ra7a7lBFL1Ujb4Be32jt
KkY/F+EpVVugUXRsC1E5XFUIvyzCoHq05PgQBnYBFtza6zWKkJJG16l+DNL+oXAm5JSm8pbGJtKF
nrbSYqFNE/HJkqc48D9JCMgCIEVTH8NzRykWFaqjdVw9WcoTdmBIujgWpg+KsgimFq2G/0vTmW3H
iTTt+opYi3k4hYKaJZVm+YRl2TLJTJLMV/8/1d/eB622um25qoCMiDfewSxutTv9biHR1cN+3Dh2
VWksj7X4N825/Y6tKSRPg9xM2zlvYMw+lAQkGXkQdVNjHeecUWpqneHaN8OSiApWR9Gq5tY0V/gF
xbNTPi74KW9P6eR7u5rlShfWk9vFRsOL4BQwdpqWe1Hv+ukWOiuNaTYTYoiKHjLA77mG3aj69bEs
Vyx5u+b/fcFRqOfz8x7bzmwP3lRvn2bQnTw5it0Cwf8EfaYil8XOnpUoZkBN0UFSy4q9JQ3nYrQq
ODSyeSLD09/Po5PvHQIqnvCj1iLDq9SHIbZ/ovL9v3NQREaVEK9oEiZliMf/vrB7sPfLyqecpVlk
GVN6mer7tI1/rhvzA+qo7tKMj/l+5LZgLGST2T82jjOscERo1t2xZHb526XVVwHt+FfuqBlJT2u/
p3W+RHDU5hd/Sncsa9zLaDfqQderaGmM+lX1mhFCGTYvXnoyKtt7Ffr0ZY8d6WuTa77Vjo9M2zqD
1U9PWGmPr/lUxqYr7Y9SdkmeDRsuYJbcSy1TbxpBrWqdvb3ds1YCORFPG/U+CAbn1jvD9jgNZINk
S/sgx8aOBscKdm5fxhyf/jGYNj+qfXL30GstgEoWXMm1M1/6YRXIa+f8zU6z3wts5V+w527tahRP
CEOgrGlTgI3caMT20P/77zu0hp3zv/8h6zBtZvuEHRRcjZYs49P/vpjag7SyWnB2ODZxBjzjDIz5
qfKa29jmTybM7sfMHOVF2jp7ygb77iB9qJYyiHEkTuMs2E6tA39rUK4LeaYFwycdE4WPOXFjL1kX
5RPUSqyy/cv/vgClR8ICDIrGCTRpkOMAcP7/vygzLQ9TK4CAJRdnUuk+M8v5M1W6eyh4KURMCPOk
TVC5S1tYSVDZ09kzjUsphH4rdN6gmXXj0azG9IjLyntu3EgV+vFgJSVLXt6aee0fvVq6Z6e0tRBh
3gXQ0fztTkkLlPedSz8NzWFzYDvwALCS1Eu2C7ZzsgsV/vddI0ZWhTacpdFyEg2zp5tv5calmJxr
y4+/DdI+q3wYjnmpC/Tua5aUziZ3/djiqxcQ44ld173BaSNfOh9IaF+6VV+ixrbXz27TjchMSbKC
zE6Dpuuj2tf9MJwmoxzAEFBZYLmErZJiZnS2+ZnEUn+XDTbq3HGnVUH3pQ/zj9Gr79yc1aOw6FYM
p6F7xIvqJH1uvLSrzVummlO39MNzmbty7/b7YDHVc6ntdDUEz1XWPTeWLWM2fcMTOYnDE4kAfLyp
mR4KgMFTPhRZ0mV+7NmFcTIYkiJESH9aivBlKVLzaM4pWPJJX426xTSQdQ0yhU/HKUh4cudosb06
xU84E5/VFKy/kt4amlcCRfR4s5AmDvdvyxony3bzPUCw/GcauXr1tu2NesmOvrBf9Klbz/99GZGD
7o1WVu/WEAA/1WN7WfpqiPqxV7vMC+SeBOz/mM80FrM9DVGRi2Bv++lvzEva64ZZ8DVzc5tTtLFj
d8YAm6ucRWtvT8+mt7an3h660N7q6RlD9fqSBdXH5Ljjc6uN47NX07rnNvpRbdKKcLKFPG5klp3X
sslCWdTwlWg+z3M/LfsVMkYYjE1xxjAKPrJ2/+V/3//3K79pRiSzJUutMXvCr5+dwv2tpaqsLr39
0Vty+o3l1xBDKkgUl3TOevPi3IVBXV4usDgtLG4gnR8sSb/J0xHsBdvHqDcWLemsjW6VYpQQ8K7C
tFrnS7+W/T5zV3YE995zqzLkYSYYrr7AzN3MK51Ov9/G+l2mjXfTls27BZXv3Cvd3//ep551x7Hw
6yePQhJ5qtejIPf62zbhSWBLsTfMoYnl3Fl4XZJEUDWAEGmlHoP5ZBqOTPKKVYP0/OYyrYhEu206
abJuL6becMBCqA5nKZrXVMotMnJcP7NBpEnmYZioiQzffNeSoOu7FQLZs+Y0/m6NSY8zw0L1OY+2
eCWH4UJJmwiQ3oZ97Qc9Njz+rVuIUCr0uTkK2dDCb/C152B76Du9uw1+dlbuOF5y/JS3Iuu+6qk8
saK1zOltbTr/ZC9+nww+tqttK6nEvlU9eJvnQO/umkQM60vAuHDlaWyfs+Zn6Az3o8Q3gCzxpSIn
AP/NDWrii+bAt2iW7K/uAGj999vr3sxPmXvvPtT8PRpbfpHSlC85HNp2zadLMOT9y4iwF5aos2O8
aZPRb286LSk+OsWPvwEIj/ZjUWwLltcuIaaMyFSVbq3Vn60w/1pzK14tB1dfgWdFhir1pLDI76de
gnh1/tWryvbSl5QuBpAqEzLJgK/yArZrZ84loozpCa5acEaFaYRb2+yxMX1GpzadaFHmB1O1ApOd
8qIHHYo8H8J9l5vhUuKbk78UdlQI+xdge0YKKFbaXk6L2G1Dnkz+o4XzGRxwRq2lCXZFXedXPaA1
rfrrLIryjbzBq5ramzI0HpYZ86Z2s5Il1dtdK8v3gmDXi2K6JpELg15HmS9uYb1b3PVnPrtpqxJ3
wVuzqIYzjPn81M1ZWCTe1On7dF0Rsw1tTGQ1Rvzb9I0vbZihmAlInx4zvO22WqvjZdSSQU7RRPRX
l2rX1cVQUWcm9MZ6urhQy+J8IKFw69ZH16dhtjdt1+iFe7BHOxm9oTkoh7DVWaaEEjgnKyDaKxiD
5WHMnvPRSBMz0GhiG3LNGlM7d5a/7Nv2Ua90KJcqu1UeZH5HOop+DzLL+MLKpeXe+qcVupVM1SnV
xYX1hopamrvdihFfsEmqQIlQUV/XX6QrFs9WvdcU+H37DAjgnaAdm6xmeSlstW5yU8nSWd15KLtk
MFP/5Ob3nk3fB2L0QjE3j4wiVMOeXN/+LHN9inMHTU1lk3oyNVG+pC9uowWYJRtJ1gGLusH4y2kC
L3Lq6mdcswfbbfOHhcasX8YmMW28fgP0A12Pe8qgb4el+rsFmJNlQr801vYqMihUsiVgc0HPng4o
xvO1uowr7gc1t6W3crf7YnHDtJhfjVG1sRN8edQWIoYJzBbETh5So/0oKjFHU4DqohS0MSUuinP/
q7dgJucOfExdfTFZc0oSSzblqk6IL/4J1nJBuK7jFG+8OzUOz0WR96ytuuuo+zdz1rWdaaUEKBf1
NSuDa9obb95gYaXbOulequKxQCkf56b7b+QQiYXJZmLu6dZW46vBcC6kwn/mK36CduuMydptJ8vX
0sROiUxs7O0k3YGdG8/qZa3mJ1X+md3+IQ+q+nEtvzW98Pf0dctL3ei/9LeR+/4QIMmIxNagSlZW
oouMOxZ+5zXFj3NJpQ8L4L7wb9zH0Vnai7/iw4vFyzfuUwflyjQ2pPJ3bp45J4RT8dpVyDorRihi
k6vOKZNJyCUWg/WM3dfJKsUQrpV1798bh+OSmF9hlFHTIf/2yJd4KEofYnz36gQQrFxpPTjdKE8V
gOE4cTtbPXle3bTGVWOANDbrOcuG5YJUDImIDE17rsJ5XX+KvNyb6H6O9mDDtehqikjQnxWr2lDS
TBaW1h5B+d7y2n5al44oi9HSd00b/BQ4bZAu7yS6qrN98+qZlUWiuomfot6FUhINgsjwpmcrOItS
oVoN/9St2D5Ok3eAvxGEOK/ix8GIWW3da1bybtMqizpL+ZegLnE1MAp0uQ4mmW5/qmsyxOuueGu0
NHgJcDJ3C109a2U2R6s7BLFff89bY4cq80knEsB2y0oSQlCOx/tMVGjkw7Bj5eIXPCSlFgEKa8ns
C2i5G7dwwHHEKjXtQoPi7WbpczHl29mVMg2dbjn0E+e/GPV27wXabwi3mE17Wxg4sj5XCl/9Opi3
CPT0Xw62gCLOac/DokVe6V9arYJQXlnnNLPTW9O5N5oq3dTa35j13RYmOLOtPrbWuxXKzUJrcUgU
8fpmv/p0I3fZGRyM5qoqgNhaVTJqZoapzdn2m/QBAwd2yZP80wYzpZGBinsSi31iUaMm7bvQWwgM
z72xvMLjnWPaIKtFb+3XY0ezXC0HMSx/JFokDgR5LD0CO7autnfKf3CKGku3qfkLxfw5W/HKbDZa
bMQ8NhZJNbgQr5xQWZo73dgtllwj7hAVDQEfq0hZJ7XtpVUbR0TDBhQt05HASR+mDivpcqhIyRL8
JNebMbyWV6NI9cNWludyKu3jOnPNnH41DpglSFzuTGh5WXOyBucLUAAq9fZLGUu5r7RqTIZMO1am
B//NCY6wsetotrcxJvDs0Dlp+dy0btyNH6WbZVE9tyrxN+fmp7TJGX1ctJiNs/NNXMYXJ2dUlmzW
U9ywSkJe8KdSbGrvQIS5GF3UYHUT1QrK8WDkRWzWBSkSnKWNsKeo8vK40WZSovzlYEx5RcwdIzrj
MwT1tY9GvecarPlnj7hjmrrvIYULOWpm4k7otSzRwh2gQ1+WrT5qMDv9YP6aSHnPnJ+VaMfIIXSD
VZjrV0cM7NsodV+8DYtgbcYh3JiMo23hxty5cFgEJvCj81GZaHydFuu20oeAodO/jmKLZgmXyl+D
NHFRtpkAC7CH1luGeBYDKqPEuYgjwWwKZ7elnGX3kOkRpbYtF0y10yHEHf6BRGhKEdEfcQY7JBpa
yyL0jtrtYmVV4hITda1NHbN1mArLWO6Mzo3JiPAjd03FwUydowEK6LoYbtzXDblPcEoxZWHniOpt
NrwEZ8k+8iur2+tClsSatMSQDaGhz921V3u48SqZaz71pQ4wCVLqDDTkXoGF+4mDFOueNnFK0GBb
706DL/LYM2CSBBT4ruGzG7Ent3xGtLyF5NQhlfD1jZJiupfNLuadbo1D3Bt0RuVorrFDWzsbPBV+
dyeD9w7nadtR4AjnxSOEzKqmXmLfnn6Z96hes/rV5GhJ2rufr+0Q5VRJ+yrsdldP7Bx892VYDTth
Z4+M2I/6LSVqS22xcO4HGqC5jRf0DNMh6usBdd+H64hvXfPGXZ4Pr/XqvQyjfBfNmIbN1HQxQ9LO
WbnCDkkAh6yNNM3MKA3p1aY+JH66HPxh9g52M1ExnaaNC0f/hv2dop0zcENz723dPZ41s8uXYUph
UhhuWLiBdi1xfGRWLfWwqeBMdH4Z9/MAJTv3p3DJCVHhdODwz5i1iExPEa6FyjMy3BebPqxhJvuF
+aYJuLJVt2m0bl5zrXUrWsfG3Bka6gjpedppEpxxvm3wDJFwrBayUtwMr/dm8rQote4k4zyL/UIR
alMaelLq/BlterOCYjiJjOfK2Yx4NhQ2OTWjLiHA9LNu5PHnD4rk4rwk/WM2i+nUprgMbrTVF1W3
D0ofaCHJ5WaZw9++tRpy/WWLaz17oNMHDrQ52mcP9sSAQL7m4Js3KuHgHDoLAKfrFoxoheJvGFxG
WbGzu/ULJvST3oGuZGC6IDHOTa3Lo/DLU+7oI8OOKWP6TYho+8oUXtiR8+um45klgcORVqq9n3cq
dGxCwVw2U4nhbvYDMH7MOPuKFfEGnkYt4VaSUtuzTOuxbgQlYd5TJ81qGS56vHJ6P3NPTeW22Bdm
dqR6vzkb3dacMSpYaMw5AHsUBZB2+sM8DnCMiAUzUo9RzEyXuGh9f1fqPVLvbAn1Hp2aPcgvyfW5
LtZ4LB1xTLWm3eeaMK9LuUXTWhenXmGzZ5BIsvTryRi0MuzcmodeZ3muGSfGyPXd6m0HxZ1hRQ7j
ZTpyAKsp054YL/ND6bQise82s5MXe1pmwHkvj22wQgR175adRvW0uE/lhjfRqIZ/mbtgDuCKBwfD
gtGZvzWnf2A4QN8V0/Y+BD7FT0ztb6XjGouq+4FGI1zWNgmGqxjtTyW7314p1hAL4zl1iNKMC+H9
WVb+k1XVB99dj/44H8eVk9ptX0fp/KEbey6ZPSnsU+X+pOog2Ax8ddzgyiKyI5velUNwnZN5mEBI
jDzvb1IuzSsrHiP0lBe6MxSMRd8MirL3VaylF/YG87FT/Ix18bxK82KQsZA2D5hzxNNaASsHsCYM
XFY7sEn3Tzfb32oyWFtmGMcYaQte2zyvf7yF56mulg+jXt2IluF1UIwtzno018qImOLXnQkPr7jz
at2at1kGxl9BsHcYGK9AYNx3nONTLeNsTpto1kQdC5cXWaxiNyuK0CDd3bqOWAJ7XboDNJGl/ja0
C/i+fn8w8kf7aWqb7pSmrSI5nDwLq6heB2941OpbkXZ0tnPfo9UqnAQXX+eYSv2lKpv3ytOAkpfu
oS9TFfV+Dlu5YKwYtd4KdSxnd1k6/Cnl8I4rMfBvPd2Ln825Mr2kTdlfHVM7CGN0Ews1L4VkYodi
WCoZtcqMJqc9zUpkjHjGvyB3jTvggpLaQ02skpKFmuoXnfVXyX7Y9oiCpPUL54nIA7TIYb7Y3/Q6
S9KLb9ZJMfQa+9H7o5w70uIO9lEAy+/WvIyhJOhR1tOXavfcJ794GOlij8XMDq6hukCnTDntK1rz
KljSh7xuf4YtPbqLuuIrnRSz8z6An/N64F5W1uyGZZn6HNVwqoVDzhrCjIdUmG2sc4DdOomDi3ha
9Xa8Vtno7CV/dljNhHeLb3JLqkYuf82ptltnXz3qCj3EYlc/sw6coJe/U8ZTmvPls2M+RTjogmKw
p49TZdeHGax8F2BhTpTQcu3BwpF/M5S31sZa3lzPtUq1j9QqE88iAKNJtfzkuPOHja9dgFgVRbHI
E1ECAUtreF7NvEs0Y8gwEhlRLLCCvajpjVqeHVTrJ0NOmsXwPaj8DdJ6+aw3zFdZVr5LNc/7zXxv
/ALVnVgretWeIqn4TCqxCKacJU+gpwOaGSNxv4yv6bQ+gmbneE79tnvw1LEnY2wVxNCxhfAayUyU
3jPyNoCP0VTyYrnWrnbqGDswNx/mb70wIwsIJKyywN01vXhJTR4c1RVYZ+qt/+J51V+FofBGKNwn
yT1nt9zwd5nPfnsygRVDffAui1l8LqsFHNy/DJWj70yjTNpcak/2hq+eGmnD7TV9VuaIGWDbPLcm
C4BA+U1U9mHPUxqtUz2fxLLsbWNg/FcWEEHb1onWtfiRbDOTYDmeYI/AYnK4sSx8DSI++lPg1qB+
xvwwefrJHd9wyZwTA5Pd0HYxGRiyAGTBp1ki+WDoMy/kxCoSCaTij7AuWBlDYp3gLna/73vG1P7E
1Ck/YKibkpWkks3WPqRHAHppVvc20dzB2/k3iKA91Kv2ZjbeQzVO2Zml+0wyHyNCU1mPvXa1xvEk
Rz3JJj+U3QJltffiDrlXA++vY+cXuh6jR+1lr+mYflaeuHfM6b8MWGY2qfPTMCOt5WRx6FR141ZP
zmdrb9Si0iaYZiBzeHQ6GoCCTh34LA2chFgRmDa3tA3MuDA4hLi4z2sL+Ewf++V69P684iCaUiS7
8rktrSqE0fNpK3BL92rk9hC6sgQrs0Cxtubgy27ezSsksdWYE3PwP0p9+FPJ/r30MSzvlNoroKNo
8U00fHn31FRonPMBT6y0YLKY7tlkc3mepuLVTdUzPWmULtoQSt1Jk4F9XTJ1cXOfn6ySBD3TnOji
LDZ982zGTYF9K2BXHQY99AfT8iaCbBt2njbJPW1QEYA22Dh2d5CJxtKaH7OuAR0jMb4015YFGphM
w6G7bEV5sVTx0DZQ3PWVvDhvQqqxdHLHsjcsgVZDtAdthC/InE5R5k1VUulytwYfQng3Lw2MQwsk
ASwxFgCzLU1m4WKrPKfn3jBfIEBkp1pjU2lX2WvAMLZDbANnYO1R7LLkMwZhRnlbHPPKmsIMIg7P
rx1NuvLwIGywouSYvxoAe5oAxi0VSOPst8sTRkb7bEmfN+8edSjrpOhKWDLA1YGRbx9aUiuYJmB+
hhKQs3v/WWneL9cc/nE0eBGHZBVNQFpQsY3PClw5coamjIvibHjslReDXFETKEl/XT1jLzSgAHe1
y8Svxq9qI/a5kukjsVx1sQYXgFCs9OyNJFvKlV2GeZpup/zb7Cpj3zntP3cyEXdqehrLJbuNHImq
Yr8aeJUdDsN9dHH1o/DpXtmIhpDZ/L1b5pybNfkC26Fy8n/4VbaRngPBpcYczbDEq5xRbBGDe9g6
tTC58vDLevovm3Fk6mCXkj7NZvo99ezLvBYYrUFCzqm2rftMzb8KvYnHmW2f78jhVG3lWa1VHbvc
DqdlXE7tZpunwibAvUixW13dvedlNCkrGlVh/h61kQdNZ/nipkYE4jdj3+RO6igbXsk6/IEBN4FL
BA6w7/gmeDIc4+6DZa7m1bSqi9i1pfPrHmL2Lmr5JFU9hjMhDPsC4DKWxRLsRmuCvaK7+3LJWRF6
HDSlZz5krXHvjb8cS2uO01OKied+BeOCcd2/0vHbFGp34mq4feTa8Kk627NYMC38sEZ7yPTgsXTQ
KljbxWOWjLM6gHIl/rVslpQZABlYWqj6wX5pbAlNtqA28u9lk3QxSuz6vv/QZMUkZncDCjwWd1M9
wH3t3X3QVC+OKG5lWXu0TGxH2bLEMw4msREQMLadNyB5vyYhlhsfrkXBKn2EltPjbcQc1LrRkOa4
mtQfdFDNeZynU40wd+eyROXhLZJt1o6t3H47LamDmU7TjlAKL7+stkl5U+yBS/OBiV5OyIoZHg03
+yM6RQ3Uljh1oR/k1D3EzkaesMVOw0D4MKE6mzsSl9HF/mHk3ikDBB8opNVu0v0sMsOFNwjLYxg3
53HJqr1r86Hr2L0EPUl+gfsiagAh1+va+M7jC4ZGHfSRSr5CB1G+9jqkaRX7QUtMoj+LiAn1bp7W
/3SVBEqTY5hnbBUDEGl++6cx+G1slBqxv/6kxV0LCaJAb+Gz7z32r10puqvZBcey6vtdNSIG5G7i
MPk9VUSXLTZJvNPMsNUzy5cuTxsQZoyJ2RKWSsDWaBZ37wh5hRemXWb/UyqZXcyyB/tIsyoq5fhY
zfA4AvdvrRqPaBty4YIX0ZLOB63UP1W9q18dvX7feu7L3PFn+BlierCD7CZ6EA6lj/pnYUKCdsxD
1RGyHAxsfLsnCMlg5C3EY7rlv2WzE9L9UBqUlIHOA53yycSdRC+d4nJPvhbjd+ZkNHIpBLhc8CuV
5n/rNSJ1pwgzl4wQPssz9YdwYjIE9ZKzOld95Kz2vx4x7xHzoCxm6xFJPOA0J58eGsc5LLKt4myc
n3qdtEHPrbfEWzTjEPTpuRvn/mg3C6tMGACW89gMq/Z7LYHI/Ix+qqyd7LYE+9znuGdBjIi9z6eT
6JEBWssSj4N3RvV5qkcjbCcTYoStPtwG7Hhrh0jbhgdIcElXt1bSjLmFxS8KWpaYGMQ3IMJowrdE
tycBoqU3NwOKTmggtw0tF9lR12oJ/hprUlaWiG0RXAePo9zSCH3I6zpUypPh2GikPPhfkhXjeVi9
I/6YRdQRN7ZrizZ2N+1fVeRPxir2Mzd2okt1wA9ahu0seTa2KgY+s8JhMaCloxQ+sq+Ptnlb+BB9
GHEtiTfofMrlF8eVH02VeWsCSR1AzZpUrWPhTOWbV6XKh7LCOoh/RgdRjgODHkMJJ8KJgHzclNJe
0NOqoRLIfMpLgT1WApKQ7tTbWriva1B9r0amQnd0rhZI3g6aE2wpMOJouqOyWqk2wP0QJ+HhKJz1
Tcc3u2c1V2Y5uLgfhKkfqwbKYVVo341RiKgTLptYRjohEXmVq6/Ao05LmcOIqLyOB325CW14Ym9s
7k1Z/M43/zEAdgKiyUBrTXbPY/vc2kQJjGW+s3QJ+aQCOXX172UpntZW03czEx/EYsZB3SIApFjz
XaqP182mD82C/kHX9LNejCdP3LN1AuJeNCd9gCmFAi9D9u/Sdrnb58iFboWuh8Gnd59l7xpcbQxt
zfKujYtEE9IG+qf7qDqo8n0YtgdZyV3bgkmZc/+mbSc1ineOCRX6vRkPrBBPuNuVtEmjHS9453Ig
+tHcX207OFULa1tV9JSx9ToY3VeuWZe8qruYhd8r2ofmZMv+PK5FcHRL76+0C/hwBo1uDVYeTrWn
RxBEiALOxg/XXJlUJfW3yH0Rtf0CJS+FX5NZ07FBN0unitmPcIM91EroxZr97DiXyktJSdtSwN8O
HbSqDwhlOZOgbR2Yf6MUrlkoFgu3F9wK2VWSvcmWRIZ23j45enXw++A3zRm28G4XsCWpIRvRdOFa
Qh0wNr1LsIZhrUesDW5tu75ZyWS2zZ/KzbVD3sMv7IOvWd65Z3fkFOZ3E9tMTyOkvAYeDMWoYSNd
43WiPO2pd429u0CDFFtA30gdg0JwsoCRgBu1s7L7jywLuGmDjDbV84/r5gKfwIPJ0YtABUqPeTbv
mowt25rRn9XBIOBaOgdLHPwKqmIttT+t8BY8Xrr9UjhnwJ2USYCKJmHVh/PcPhrAnmneBOTcO11S
AA6ccz9/5+I3oF/Ijs3Jfp4dIoObRY9Aye3IgfrA+LFLU07eokXobiyV2LMcRYpcpFGxyID1ec5D
ateYzlydETqAu/3UuXHlPF53EnImz8CvUnkfA/YVqZ9ZRzEyWw5GEWdKSrr2mg5QvPh2RgJH1/zx
a+cp72x7NymWTnKFiFRaD1IrbtOwdUlAgAYMQ1DIStvKPRBPrWv/UtW4TyCyhvT2NetSAkSAU0CE
jXsGTx1tKnUefB0npRq1cl9TOQYx1KGGKHu/kmVrLvChzHTigffMS+GgyBncLGGCezVq//c2Vj+s
YIpw0IhNzoZqB4v7xBxlR+1seRGWhH9l7756y90I0+IGZOm5F+J3gBiQB0hnk1/5BJt62XgoXCv2
DWC5re4egcGn1SEIoqrh9lgpRNdyGeKf0TITpHxo+13y4mZ/tKPRJzzVBEVk9wMYEehksaDvj4v7
42pLyWUDUnPTLoZ+Tg2d0mjweM12rt7cbO5jT3B6S7br2pzeCvyCj+a9ObWRmFnLRdzH1QAGdeyN
ODzr/bncqn+5tLxEzUOyDWcl0gfRQZmG4vK3Gds9+8wvGjMoSvNM8lnT0EEq0DR5W4riO7tjBZSj
KlxhNGFIKNm8BA8E10g+sI69T7nVcbDkBcg/qbzAjHpqN4nTA49n2RiPVrBGzWDDUTDb+mBPH2mf
p5g4uW1YttgV5kGDK2J7XjDzZaSXvN+7Ej7DI64ezUvpzs/YP41xN/Rr2I7yaw1YR3WrRlRZMFw0
tBNKA/fULBqfyX2XLMlZkX2W4p85LNlhninpk/heFfnGpYe4wvLSPzyIzj4l5JsQ4l4LO5guobaW
/2TnaTvRuvvanh5bX9tBuz1rlV4nizM+UzI46Mr75bKNndtZf1ZPwGrxeaAnGOiLvcD2OGrTffdM
Fkk9iDEUEkWnI8TnatsY1PYDXZkRs6W/Dab4GYV23tCwwETx/jVe6PTcCOMwQjC2W7gKJuP8QnHY
sfYNQvsOIuvNH7u59e+1/QOZ6a2f9Ys7g3H8H1dnttyoEm3bLyKCpEngVb2EJMtyXy9EuRr6Junh
6+9AFefuE+eFsF3e27YEmSvXmnPMsbARGrvhT0Z6gxeho026H1PrUaqOGVJ7lcaI38k17wfM4ij1
VpFnpgRySTS1qU8LahsGLg9Nbf/0IkpN7EiHZJLR2tUAXy0N8bZIxG5ou5p3afyb9hGquCD9dLNQ
HnYO1GuU4bXHQckFRKK+XUv/aupQI1F4pLyovG0yIlkrpfxOGR7tejl/zAqdwEiXS8tRwNZjUlIh
iZ/dSDYwUkRRO/XRrlBd0Qaq6IJF70FX7wTKp43G89kEjF+6aXzvesZoWEua7R2J82chAm+V2U66
UyPaPWek7Trp1olefHwlEuNuYNe3eaBXs9cFH495eKNNL4RH/ci6nDzNxMm2elf/Yfr/zquWbVr0
N2tJAc2/gWew9TLA1pCL9Xp8r0zvyUsE6KbU2RUe7buiso+lKQyGgtyAZqln+1lyoGXEW21Ydk9a
yJCLutWgmCkZB5Csns99dDTS5L1IuSMiryIRD5bfSqcy2Tf8PhSH0Tqb5KeXael6ZPUre/21qMvf
PRv4Jgzd59rgmN55w/uy1K6mi2umyzCCBPuZ2Y7ptB+GVUVb4bY3PVk1bnk3Wvpr+FK/tIVMGvTd
77nm0DUbWblXLDWXUpX+PDvaatCsEVtjx8Y6G0AjgTn13TVxw78yrL/pFt6HTp957tEW1+YcrLTc
1A7qAoV/aQ2T+rBEdzLwTbbOiCwpbXW2kdL6tsXrUEp2bqd5ZqLVrfNuuMfuHmpMeCYtZhdwJkeK
zfEuLYC6D8Wb44w3o7GjvdsGmDxjf+hQXBdpxKNC9GrmzNtU+8iL4sUthUPXeebcQ8KLGSg/mSc0
MubWcvgLVM6yqtSZiMdFbJkBlG7aQx2mvldTFFemcTAqNSAr40zZeAp8oVGskRLc9AlpDePnk85r
P+PN1+UY7rwipssu6PmaSr01tfmNCoylNfLY++uC+WvO1Egyiwg81rWYQDdGQbROgROuyKnQ1lj8
zz1qubaPu6NGBii3PSOYWjyPaRqtvTxK9jrnEJHE3T6k/F93obxHxUjfIuAMUUrnVqC9tyywV/io
OVV46o0GPD3Tmce6l9+qVZwnxhpZnhKvOAWoMhIIdGlyx5J1j7mLqN9ruojzawAooq8ADBkj3RNc
SpeBGfKqD6gv5pJWAwk1n2qO5G4Y52tcJe9lumU+mh3x8+xnpm5+7RonEkUzOC10eLqQzVW64Pta
cFDanMNlEFhuMyNeN91cbQwnq/2yQB7baf1Thax/h2ic5U87NYrqCcTAq8H7oi+ZIjxLABzDIrwu
eujSQflaA02aXY0ihn2w5wQ1RQj62bYby+xWxCKvpMGB0iu6b2HOcj+4+F/HCVl8TxXK1p7p6K6n
EDik5f5QYRevE62g7Z2W9lpzkAMkoju69JnIc9QvxKTTsGZ2rwC1D0n0LU3kLdVysKqN9tYKDl0u
40myU41iQyCVMbXV2THHL8MZh0OHz60P2+lY2OpTBflVZiTkzV1B3byj2HMmcamsvtu5hG+vWGW2
yUQoElKREZNK/aNalP1ofNddRHihtBvozqR0R263ybxpa8z5dJqLd8skAaZPeKGxGtxkLft96hBY
bBa/G9w92JfyN9udX5pBIQB0+cGzXq8rDnEIGp0jlOEDJ+jX1jJeZjDq6zml0Cnb9qOdvP0Y10+x
ws/BlrANhiXlvP/olWJsB9x6DLXqqCTzpb4PN07kvDtG/jey5i965NE6TttrVg5PbpCsWSnyHRai
YO1yQ660kTdBoXy3BXHRFG1rfaCQVfUpqLsPQBb9BVWER/gQfQ/X6dfCKg9lPptb2A7kTMwNSOUm
vvdoh/n3aetmOnUqHlGXEmI1AUqVrPSriuqAkmz8oJLCMMZGVoXspr2OeDvBOLcvxgmZpPjL4I1l
Kk4Ralkfo6hXmoSw4qTDXcQ0O2kXFefc9A6Dd9VqZlyg5mn7f0dZ8SxTC0jXQJexV+mqnupprTEy
3BK/qpFdoH2Q5K12lkPsE5hNJB3JJXLVUZWmdSY/hSy9kdH/bMFdYDOmheTla0d5FPnWZQiQ2bd1
h0gwl2vpSSoNyQ1UUcU6iVj1DUfVzuYB60srpk8qBZ0srIEtUiLK1bk6FAgJQsA/zMSWk5xp/oI1
fU26JbbTWrqMPq3FaIXEEiEa0lPwmBTKZRPKfbbs2rgKSerqHHoQ7kD1PiCBMFN67nPjLeLjG9Ob
eBXQu1u7UCw8zTBWvcjpvXa/Rjysu0Krvs28Z5P/CzgmXeuNiNZ1EFmYZ2NtmzhRR1+f0mkpn3ON
s5I2MsnokvjkVh5zsGyi72v9wsaiXfJmvEyc3w/o9d8Y3DBYcrZtmyJOzOAdNdeotakC9XWVj1fM
KdlzOsfPU5FYJ4CtL712Hb3x7nQTwHot9qN0yjdTEew5MzjHqow/B8QtxzGtt3mdXqZ05jatI32H
3sLx9TIJ9pPVaKtykfRo5gfJGMWecnNfFe0Wg+F5YqacNRx5K/sKnxyJahq99TL1WFfpydjvNq6w
fZaxXntxuCYhKsQ5Nz7FSDtZjKpvsg2sNuRxJPyzDhBW2jI5xKHoNxY2xZWVKx70OL/nkc0sOMHK
Fjk/ksw8WGk+0QhC7jW582UczH7djeO3U+0D6fZ+mIWngWb6cu/frTiMn+kE8fy5x2I8x7LbZ04C
mM2jYQOAZpzjZuuSW2tY7jrs3LM5Iq7KXCAtPTIbhpbbKOq7s5s3ey3Jkz0xAMDuC2cNf40PRBa+
hOjJJzltdLgYLq1+mu9RfprKt3juNEZ9cuMWEeBgRICii0xwWQ/D9lMViGJv2fytre6j7ym2UiYQ
VGW6jZuACnSmHTtW+TGyigPfwyEyIRitdEz6NIu6WI3K2mWCzT5x3YuiWl9kMWAelrFA1XfPaYRi
lmHqMi0FyMYasOo1jBJms44nvDiIKwxqV2ECIwl+FOh/1pYmvzC9eIjGR++vQ7rSe8t4zQRspIbJ
3mcd8oF4ni5aF99yHRJaVccgXvPhaexAY5sQpHq31XeeEwJZSeXRrKhvSvNnGru0G4Su7YRlKSRH
8THHK7pN1NYYCQjc19gMtkOhPJ67Tq00zhipvsvD5KS18S2b4foQzbnMK3nDXMkLjR1MXMvqpz4Q
4W5iWk5okWqBlfn8TmgrbaM4SDr4HPIxpLg0Akb90BhV76M82Rde8UvhVj+OtbkNLfHoYP7COXFv
qfAAepi07Siwba37WTmbuV9m67XTIGsexbb3NLTDIwWyoEeymvJX5mj49JdZJoCh7zoHN2h4aEtM
RXVi5tm2jZNqLaZv1+DQFeONWilUCUwTpi+7IlatyGoQRHg0gq5CaGLrB5tNu2xxdpQ0wbeN7dXr
ZGbOmJSUZ/C7Az+n0sSSjwQ4gvghWk5gHh1YxITmvhjEDuBAuPKaCumgsPSdVs67uWFnqFqFXanJ
esZmMl2XDj/MpKQy0JsaevmTn2aFCXXJnHKYHQ+61+DQmQZOi/y0lTDjC94WkIdw0FLjtxaqct0E
p4JFh3tt3uvmraTbR3+pizdoKIZd1UVvXS3/Rqm6IcDQR5LKY62vr+Q3s4pYbCYITL3RVwNnCAhL
vWVto4axhoxS2JpDe9Eb46vquXl0vm1OurMIuvOkGfVTphGYIEidXqVt/SlK19zWXnyhpeygm+om
9nSUjeOroNZbI+ePVpqr7gbjhn1gEa+AMfMVd96fBGDY0cI3xVnY2E8GzXWaqbgPh8F9SlLT92j/
H3A8fGlIx5ATuUZyTWmDrMk5Vls9jdJrKBjZjml0E1pI5qRWYG2pF9foDLGKOCm6KmlTR0+FZKtJ
Q29v9yXvq5cWz0OPV6Tt9e+egybNo+iE2qRaQ7dEwGup5yFwoZFP6XNptZdgnJRfBW1TscFMr52l
NKb79EcY1Z7YYtVBCzQ8JeiEJtH6WRaVJHtpTJBCYy5w6LVeyIE1t6GMJH/y1ImPtjePy4kyPZg2
8oKi7e+cempkAUOxxjUf/1Dp0EKBscYn8t7ba9qaPyzG4kV25l7Ojm4KvjMB6DDZ49kOPO3GDOO7
kiOWmuWz3u7JrTM8v0wr/dLEXrjr6WwHDFYOLYZ2NQ6IJu0KaVZNGydCcLulA4JCMU2mbT9rxakt
y8ZAyRlmByTx3o4pxrQWqSqv5nJ5fNQLPTzVfXD57+vAv/M9RvzskFw4ZTUv8ISG64yCf90hfBGI
cO7WiJIo1cd901to+Vsj3NNPbkABeMExa2uyVTyqB1ToWFRBQmxyYXQ3BIUu1le+D+cRE5c0+dl4
NrEQJXk4Gk3SFXYbF5diHBz0lpp7dMcjhIQNz3P+jeqftQ4BXKoV8nXKwcwH5nL+bhz71Si8H3Uc
L/WPMb+bGQMDXaQxZKFqfi9Y3YY4b+/x4Mg3w90/pHyMN+NnEyzH4z8piTM4D5MH398ACQPTYG9U
dnFybFSIoi7Mt//1KdveVVPOe90Z/XNeH81QFHd7uSDoKI+Ifb5JitqYU2ddA90tfbJC9gBdkakJ
z+80GV67HJpRD5HyWo/BrkCF6QeFZx1TQ3/N09mUqyh3T0NUoMWfnezitdY6VsL2xRzYPk88L+zI
uhtnjuP/dxn71PX7xEXUtUT84JmgR+laZHkNlXUv0k5ehSMPnsqNdZHXwyGWRfZW4W5Pg9G8j4Oe
vQFUuVrpYD55bhZdpdG/q4k3XuqdONStNt6ht1XPRfBBuvh4byY7W1v52EBoS5yLZpRYejFzNL17
r+w8qKj0g9+Cp9e1svxkgZc5pnNqrxzlZrtZErkuYVYf7EXK5KAb2bZUJ4ckS9VXlbARunX+gcHs
VPaevU8xemzyKBZfMWbxVVnkrFLYTFeTJzz0dQ2zq7h5zkz314OhgUBvsfm+xeCuyhOQAgcjMa3/
acmISg27OKhIJAeCOfTz49JyE/376PGpYASwiuPqIGiGHbTB85BCoUT28v7Nm6Lw4npMu2ykD5vO
amzke3q6wxqhI6aRw7uhaniEbNJHabXbqKs6PzdtdfnvQkwKsW5q+XuLo3BNgUbkfy7hIk8dPP1S
oxs+Fg+LPMrYhqMRNANpmdEaI9XEUQCLZTa07RnN0rZDWnJN4275cytfhowcV3qJkYiA5XiDNCqL
zjJvDljSw4NlKvtEmoNwt48P+7hY5/hp140HMEIMJXlRocEGYYNjaarmecqQ3xXVlJ+GhdOiyeAb
ilC1B08lfHeYhZ9on0YFOWHr9UPwxsa+pBRM7TMHNnQsyQILQlJVne3Jn4KCRF6N5qw+Gvq6tIv0
yTHpnc3MHAS7zWOSoOL2lONW3ulZdUZY3/0xTEJ1c0s+l/r8WRpkStDS0e8u6xvydHebj7O2N+yr
g3/onT+uw5IxDmebXm6eWB8CBDWe1Qy7hNahO1Z0Tt3C+zkOUezb2MYZLkyMCgNj1xfxdOyxEFA2
RBxj8qpcXCxHUD/I7UZhPVVV4R6MnEo8x9a3dooc/d3yOjwuoY4Ep1PjrrF0yo/FLNwbknCB2jha
iwc8DOjRxjH2PCHmZp3hV9ml7de/xSLDPQCQjw0+yd6ZwNAnWCgwCkUB0bZVv3688/rcdKueXHTe
QhOBP1Yi5TO7qhtAZ+I9xZnE8MvMbwwarW3BI0lFJMkbGk084mlxSbQk2rpjNPo6vpv1sHRcG8az
SE08H61v4AsD1+ucFOMmMXQswml3R0AeITKzwzuKueM4hmzg3pxfSoKN1p7mxL6GqmLonHgV1vtK
XmUt6ud/l6GsnmKnRD5cDEgA1G2gB3JL6lmnnx17+2aev2QlzUNrB8XeoPSjU+bc8sZB0qt3RCgH
c3Weh6RkJRuPSWVm77xR0SmEO7zDE5AfMiVOg2nq7xsrb20/JClm5ZZBch7LWiFXtL7SaqBBKMlp
hgPxWhOU9lY5NSkB5BIErWV+QOXEK8iWahV2vwcpUL4Im7ERk4W41bp3h3wKk8xRNC9Z/mmOptw0
TZUd7TZ5j80ZBMRkvNQAaa8ZN1EI7+V7zqxbQrv2GAqmO246pB8WNdZWm5pih0xuHc5z5puzm3EQ
dbH1QthBac6nrnLVYR7agzWa6xLYynGYOQMhd2fVLvHIdEWPiWoyIMA79q1UFj3hoSGto1T1vkMJ
fgXMP18xkfC7dPpvEFYznGOmhWRZVxtG5vm5jip0SQ7U8QeOKc3c8EZbD0cpja79bE/2ax2Pcu26
2LbyKU/PSsu9fR07lEr56FsAuLY8jgy1kna6pu475sXhQlyots4GZKJ5qokzT2HjRe+tXmoXCtH+
1dRAwqvquZ9cY0vDiNpERjamnmlID2PXED3/gB9lc8dwrf1pa639YiW/h47i16YxXSG6gO6DV85A
CMk6EWGTyxMOumVyUQvgAR+q4f9bfFLwC92CK6Jx+ErTlVZiMDSocaLyiZgZCLmmvkIBNv2QSD4M
08u29XKUGDs4UTOl3YlbMwv4lk4wjxmOUZ7qt0Jrf4sMWVYVmuJcx6VOxVjbL4ZKLxHOa4RZYBss
rKuOsnF7eCPpF2lR3OYkyrYaChuU/hgNbNH+dSoTLRZ/5WXSi/zSQYw41Ll57w1sR8RK4xcq+8CP
BvMI3/9hQ6aR1wMzka4OHaa0KeMLDxOtJKI0xvpPIiGZKkFqbB5vbOD2d1Mf8MET8+gHcjL3mCdJ
HCWVZcuCHWAg8jgCA7KG/ToVy+JAG1RvpvNoUYElMkAy0VS/GoNNPuQQ8FihOtbCHRXwX0PE3iZK
XHAls4PXoHWDo4gKbY3jaKYoHjBATA1G7Cj+CiFcvJQhDWyKP+focD5Z670pYD5w0XLShVADLlyr
HlHSk9t4HLhY+jTPzHCKC3sjskwnFYkOeQVVbYwAVwhago/FfyKZaW03PAduhtQi9DrhPy6jMXH+
9nL4oq1HmZyKmDl9rdn7yBo+0XBgDqsj1hDPho4UtWiZXUOcIkaJ20mO83lYLmPrNqeWVqcdQGfg
HO1Mp2Rp6aVmcpX07qRGTRQyGXpio29Woy7rU5XknxmMsgvukuJUoPVZNSRh8pBGOb061bPJoqCw
cfvts6aZr1O5lNFDCEyy9PZlKKx/Z58GAtxbAfxiMTW+AzewLz1Y/+diPtSS6u+x5IxRc7K7Vm0L
kT0FU9AebXOgMRjV41UfEvTELEX7tnXdvYbuVV8t3WPaYYxigjzddKmYDl1YnYHPYlZvoelVfNc+
NNGh10Uh94WS5BNQfDR90p69UQ6cxbKXnIVng6FpeKegUbusniO6UxKWTj+dMbto+ypoyLULE+fe
uywQc7qc6e2Yw6YkDkEaMaxSuWmD/mDVfXQvAuqHBndxmTjrWcX1uamtaGcu9It/v/kYDz/GZQVE
vnubbYMac+KAAzoiArSzlHjaQsBOMLkVdTVu9OWRERg5DtnyKYFe0Z5oPrVGahL4fKDQrKebWhUJ
2AtUzcJuOiq+EnZZE6DdBPqdx7qBTCOc9xKQL5VRnZ4ZeybHUBUfYKKn/Ri55inJZXLm/8jxV1UW
nPks2DhZO2IGyt9dnHIH3IIZR38wOO6Ecr4K5hB0LYANmZ374WuYO+fJLulf6HQqQ4x6T49nzjEq
sUmc1rkEg1WcIt14qxPjNGij/jEgqNq1nfWCibZ+suhUG2RQXDDn0hxb8DYSsvBGqXJR8eIVyVEg
izz8kc8TDCeP6GhXVzypPLA0BJPx/Pioic6j/F68QLMM4ydcX/ImKEtvMkXVpwp/zAKBzOd/vow8
DjAT2LVszDnGj/Y2Sev81GWkcA2mXYJr1/Z6LM2rbBmMcVIwD0nvmTfRqN3E4YxwQYL7VFKdk4Vb
ggUh8J26O1hOTckD22JT9HUKXi9MSbmMjixnm9mcJLzT3vUx/ch1TB/7a+qdDXsdsZSFfHbpSu+7
FrNALasl3S0OzpPdKd+Y6/7mJmV+dKnlV6IP+9vjooR5CfX8j57Nz1buMPOmuPQEwWbBHPj91MCh
slHaeFPlx7L1y8Qu/DrpvGdbDrvHZjDMSm3+3atdaX3CNnsyNG4H0abpq7Id3ozQcDdoga09/M/0
aHq2vRkBQKFrnqAT1UR2VIPtG10GWWfkqZ7xPvllJRiZew3FH/Q85JJGcU/KWfui+8nMwpbhXhZz
sg5yzFQEYCxOqjq8Pi7SFOG1Da3pVKf1kaGrvimrGrpLMsD9jM0RsYaRaM88edQSaXD3BBI90aH1
LZ1ZMTDEM50oMW808ja2Wh+nd9N6zQDGofCW7IfQglqmpHujdGmmVCqlhE4t4XeCkU8i2Ktrmk5T
EpXBLpo0uXNYtFfRck/jgQXcAAJjKyk76rAmOzUes/O4XGSXfbEojGw5cepXTql2XjVj7kaH8TpR
NXR2x4h0dGFsD513wHbzLBsR+J3BCdBCen1q8J6u4uUnmYsITznqRwFozrfNLnqJcZuvFUGxh77v
AdkgntojGUKZqzv42Gk17RwQQEhfzew2SIvIlsze2pE37eqgyW5g8a8PEFTaj92OXMTJjztEW2Vs
Ofs2ZSYgswbGWl28q04N4dG2yZ+xx75c521W+ojEQuK+52GtcXZaVV3b7yo6pwV07Gue2/0ztqdq
v6BhkA4Zl4D0GFo8zYs508uIk+wPpe/wleJNGrQsA4jnsbNCU9LExNnLyNRJDN7fZDLrcxspB8cF
cyvmuzP5fSjN8lpEGzG56mY1urPX8WeeahkBu5hCk867ttbIvX+Cu+9utMQA2FW77urxq3c0tGlT
ZtHm8SkGG1a0gohpSgGs3wNnHrvgYNhJbE38Thc8x7TbDW9TDrblp8Ip8U+bSGGlhnY6MOGmOoF5
ZdkF/aCALfY5Nttk1Jpb30IUM0OcHlXrvZsWZUXLaW8jZhd1wqKoX5tGLc+Ua/JsE8txHKP8Rary
kAZefJsLEb6aQ8QG1CTaXmRIBksx174etWoXRTbzeFduOt2IP1GRAqZAoHmdRu1nIhttm9t2cRuc
aP9YUDWwk6mQAw2I5yoMdV86c3rWInlB6r70U5e/MsZ0YrOnbDSBMGTuzOb1QVdSZCN7ZFRBSrLO
aMHgTDhWeLGMmNm+x7QYVWqrppslU/Mpdb8CW6N6gVztGJo8ZERZC5HTsWr5GRgIGbpweqGlYpqn
qfGrPJGgI/UOk8Wz3vVMQZeuFqeWFR0T7Sq69sWrgpQF0/5s5DQf7QjXMf9HUqvNI+faYPPvoGUU
9XqmUYD7xQsJNc4WzaaXDwfB3NIfDZdNjXWaZjK4RnP+Mc1gNR4YqM7wbpVJeH0e2NGJNB50PI08
GmH2R3X9JrQTdNIgZJutnaU9A9vSezKCOLl4sQ6Ag6NvbfSAGaz50HiochDGl5uBo8vpwW2TpvOl
5ppJIW7sLUkd7Rni6HuEAfKaLBfZyKfRqosTqSh7Mxz2ppPZTzwAA4ihpZGJjy8/qUbSclTyd2OU
4BbSIXqZvjvsHLus4Ds1vZtJT+q2Ts8eU8HhnFqhvSuTHhnMp5A5qHgP2jy8AUmKP9Ym/WZf1Ua2
MxAd7PIEdNbDilxMRXTpWNey4qcD3aMVaCvXDVFdT/99miurP1mgmf6Rz1K99/YVY1ycPFmwj+S6
6NrqTRhob21Nm7YdkBbeUOJ1Lb1194bH5tukyJJJvgwvfapCUAQJrte4etPD+aRFCaqw7GVRrF4x
+Me3x4XU5GIl08r08SRrb4iDVrl+01on+gbYygg2bP4YKd7EXkvtgyhH2mzWPhpC+kcwrqAIYPvb
BAXeTKl5altqfcD7UtFwn6euPwV/1FD2p1q17ScTap5V99NpMJ5WWZC/eG51lnrEObwu5l2QeoQz
uKo+2HpfPxM5PDpiOadM+lepE4vQePHdzRnyO03/mqb9oZg1YHYKSYAb2c2pc1XIvmNPF45d4S60
wMMFsgtOiMIx4zhQDU2t/qzDrj8G6KueYg7H6ywjvjofrdlP4+AvnSo046T93CIWTRZj9Geij1y0
Q11x1caTPegKLAugZU3LmA1RDWsrjewBS4PpkQv5syBm8m7H5hXMqvUkUPYLqLj/PsswyJoiA+EP
neBzLu60UJ2vwtZppo7ZsDPHxvnq6A3BnrTf6KdhU7U+wOAtOVKO+ZInUA01xuc+FAMwsMw8uzj7
MrVJHWtMPJuC9b2A8vOi4YPaPD6KEwaFj48GWn74c4et1SJTTuzYeH5crLhGMeigYlq+1I1udl3m
srV0GVIqcp3zML+3+azfYnbsLmkAmrKDUy3XE8CBXkcntlxmD8AAveh2TU3xPMhc31kp8384diUS
HSz5LpqBMxIjZ5VYIBrkEHnHPJoFThpOBO1gMv/VhkvpjmcxI+i0DMqhsTtyOE18a6km1MCxx6vT
Vwnx6AsGyQc+Y41iAERFLLL2kk5U3wPz+UMGdnpnKxTsJpQUrBDOH4XF5tZTSlfhb1qP8fPjwtjW
OkTLL+QUpnfT/44Ols9YC/tn28STGNGxf0a1zOlyqcrSEb5KKcZVEib5rxQtLD32Jn1SmAk2nGt/
DaWsXnut26KWAz6dBR70MCl3eBtvNsozJ+s7RM3lZta9P2OTF2fTCauPjdVRTCFYde+y5UWsRpAO
5fKQlKl65ngVfvc99VgNBwp9QrN37Cp/UwmTexQHAhl1jKgQXIU+t9tx1DAtNI5LBERrQYCZbe7T
EHxBOyH/yHpwgz3KwS3kVfs8VujPU0d9prjb1mb0p0bN7NdUCHZTPxc6/t9HHUzu+RUaMgcArfMs
xFuVZKPkwKW7P7EtI9t1UJ3Sewu2/agnvhq9BDW9g9B4YJXuq9yn5vAZCe1gxHrHaOmWkVtVHh4b
BzE4GDipvLeZVp76bJg+Lb1o103uMe6guEg1SM3NTCJNa6PTmy0P4TnG8hMWLIOf/0dXgEKG0atf
bdSSkE1y3xBLCg38FxWSUqyjB5imUrw6mJO2SdsQObN82hsFDLVavIDhgofoMk23o9H9VlX/FJt9
+T40Vb1vNBcZdt0mr5E7/TQbYV+b1M5X+M+saz7hbirQ1BzKGckeaXRjtk0n/cIsGGfI0hdVZdM8
LyAZzo18TbPD5nk0ZHaCTQSYLHb4lrDVDn3O25lr3dnwxgmwIL3QPGvtn3oyfVOfqnuLqtmbmyeW
u+oAwDNHSlw1T43DAqPNcbXPDXrjNKJwLC+QcavhQAYMGRfiROd5mN33RCN1Y5b5rwZqVmgZO5BA
+p26XdwRUyDz11FeWx4TBQfGwHNdLjJI5aU/Rdnte0XRqJtMH9w6nc+95WA6Wl7H3Bn93gUyZCKh
Qw7bGbvKVN/YQnAGluGRpcc9RYx5yeJx+hedvk2NifeDIS4CFoFFPmwSw6fFkm9n3Li3sfrjMgJb
wwkZPigCYFM7jrL27sgbHJdlt+uMMr4AOIovblAyKf3vc7NLXmqaFofHl/77+uOjMmqZqWhglbw8
GHbAbGzcTfp8/e/iNIC2HRn8TrSwPTy+Hsl+ZEgg/uhGS/bYRBPaH1Ev+5NsjGPQWeIOg7R/637W
BgpBHAQ4Net2uvFKM61z9WzFqlY/EZWC9bf14s8ePNImjKz0KBZeft02B0xfB32ktICIYt8D4uLZ
HKbPnkEodYYAPlZ6L2WClMcwf5cmvopQ76w3I2GDj4fmIAXor8d5FUm+dexGZ1cyt+VxQzXXEKN5
fjQllA73Y8ITc1em1j6nwV68w6fuflWT6NdGQjdByDLzkVJwO0i4kD29usdl0Ec4GwhsecHfaAsc
vbLzLs5y0Xq90jdjY/zlvrTA7hulvvn3Lzik982gYwT//98N7msGFzBThvRNdRud+TcND+P4+Oxx
USCjD2yHFTtNKSrsUGi5ajn6UtTlxjJxXfY4f5EP1OaJtvlzkwbW0+NLj0tWRoKHH9zO//kHJ2jf
hFRPdQV6222j6KLNZghxJftwZ0XqjN5bW17dmULL+Dskk/rCvUT3fw7lUdl5/jVtsmV+WVpSHJ26
ulGs0hl2DOvemD2n71lY7yhmuMM0vXqLneI+E9hbdtX0Y5Bes8WqzWAbXt8RNt1uwtH7Mg8le3Qw
mbtHdZ0UPirpdRmH5qnNFHrHNtNW2VQHAqcoSzq9qt+WS25o/v+YO7PltpV0S79Kx7lu7MaMRMTp
E9HiTHGSRI03CMuWMc8znr6/hKvK3qo62336pvvCDAOkKAoEEpn/v9a39KzZ+iMyCThy3+FYSeNd
lUO3MapnVVV3ig88q9byB4gs9cIo2AI5StMbUBMt9AnL2E1UmZc48helanwf7GdK/yxNdSfaJA0u
QOaXSJPNiPysqIv2ho50WlGrPTmYfCbDd9ERJnJMRaNK7plXBa8sK1Qs+aQxk9njoAowUIIQTA0P
DSPoVK2V6N2gE7w1QgHojs44opVl4EBStSPc5y7TTYFmjuY2ho4CmCJolvxWNeoLeW5ImmqiJEmh
vWkaLpCc8HKIgUiCLcW4GUtCG2kiGwvUkjGcBWlPo0qH7L25s72SZrj8wQzkJyWKeOUq4msmq59m
iyifFv+i1Sq4HSwMV2XNnC0IWCP3/reB+rfFPHOBP5guDZDiqsvKE44rmMaU9zz3PBpKBBBTiJ1q
x7vQBFlCA7TYJ5axETBVFqIqQZQMB2qY3TnFvJZHZnlTFlODMdXR0RGmwWqyWFq3yNFcrQaIieHF
jphAcSf74nuUbcjwaZBCSOunOb56yN9uMlUrjmOBVNk3m27bYEdOemyhFCD3Q22md1PDcBHSzy1M
SmHSAu+a0a7z0kPdZofSr/tFwzz9ZjIMKBgh90jqb8uRPB6PxBHm1AB2c//SKoZ7UAkYKUQLUKVj
lR8WOLWZzVCxVIebsMXGGzjIztt8F2nqJh8IPjFFraxzSwXrEw4lAz6mLgsa/aJJyzdVBSCRdCWg
F50cUM8seAWlTUU7hQ5py4GPhtVGJT3YhvmmqN3Cc+toUU8R8GCt3qUoObZ5iEOzMy4BvdtHEdj4
LsaWWhvSdcNBtGg13gWtMMVvSRSdPEVKr7ijsQhaq3Hv7spOP1ODSTY0I28UkPw7Lw/DXUeCVMWa
ZinIGcDoBX5tSoCAjJ54Dap00ZhGs+on09mGxTIIPjx84/cehMu+LcLd1MIKMAV/coM9cJ81eBT8
SLtJpOwbr4zVYJ8CQrvsMic+9BAZK7+hXIrpiAhzcC++MwBupf083lT5UKGeiO+hG9C5SrtvYOze
gHCMIBSNZl2Uw3koMMlhEE0kx1JDmbUcneFVmAFkxNgRUuW8F1b8iGDPXEE8YyzqmLj21geLqJWu
W99sNBFL156Y0gxrc4q1tdHVjWySxkubRTC58YWJlSxdq0bn7b0S0WQCMI5OH7hFEIS0+iYmcUb6
GCu0jjPDf8WhSqkx/yCPhbjAXm/PBjpSx4SWOBXNB45z66lgoMxdYzNN3nOUYhatRhqVFkbM/RDq
r4qDjS63rYsfaimmOQzYSmB+hI7DkQ6UN5dC6Tob2q0TdHcFVGGmxck6rvBZ7DXHjc8uK6Ricg8a
y/43I2g2URM5K42xF1QU55tZftSi+/BiupBkhrSLzicToxjLDWiBL4GTvQ8WietaI8FIUNcXAWqu
Yy4vBaEa2sqCJ4vopat2wICfJ27LHSETq9a5FtQPiO+EwO/roBag2K/1IDcPYeghnK4GACok1nAD
YKjSC8g2BryvEp22PeKIUDtyNeuczIjeJMmgW9R28U40zCk07OICWZ2acQTgiKoGoMgq/lZLsI9N
H5EqrlYutcpBgm3tGlVp921vn8fMPBQaMnh6RBehwyk33SncNbodSnm39Csz5QAKitKgO7ZkU93E
EdJvtUvvSdDB8+4Vb12JDmMsMYF6U1cuA11fTVVm7qEfInqObjPQ41LNcxqc7OK2TbgqbP82LrXv
CqWfVdYX27hPlH01Cm9vc+lR1JkIIDSsnspOxbQj7xF+t6iRAa9/V4A/gv5yb8tGEDCtqM+cSc9l
CLcQ7dxa2HBQzFpzuNT6DDwrR6zWqmWuo+IjS69mxg1PpE2/wVyDVRgustLHTK3p4Haf6gKgbJK2
D3GpuPvGO5cVTmt8IsUCVSkqJIsOhhuDHBx655yUEGlGct82JePO2rgoNfcOakz+fUUMJWVw1qGa
0HdGrSQ7TIa4+IPqoCaZeyLwKSSQmbAG8771SYCArH4kjRM3bzVGR2VQvg9Jcy5wn20KlfiIsde+
F1n2TOUFXZQXfy/a7jGrppdq0k9GgJcdi05hIn9mRihJpwbcG5dFdgzJuCpfhwY0Tav2L+VoO3ut
xpvWsx9jLVzbhBnjpHHtEOe+v3OnnEZ8o2bb1OH6cJotHfaV04faLZfWA0AfVhlJzSJrxFAAIQ7x
/CYalX4fIQkTUWbvwE8fbKc/2aj/9+gU4IJ74T51BxIqfJwmjVJm+zYM23WacS7FuFGHkXWGV6an
mJBijAzfJl+9NF1x1vxcP4o63peVv7XDTHsWUh6CTCdBLh2SnxnyoUJlGfHcQ+/5GUUrhnU0czol
3JtcCaP1YHjqSR8fR21EXBocLEdFnEjY4Eo3sCjpJnoR+OmKeo8PD+86bujtEGbvLhyfSGmdldWk
C1XVqTbrebMROjOPUulVsqN99GWNtWpxNx/NgvV7Bg7KrnTkIkhGujz9oETYnboGbatJhgIFrIUr
7fiILJfwWe8mm/iLyYmIE9yo3nCYmvesIEQitc11naqbIvHfiN/8llkDaiawCJTe4UJo0SlTzXhL
Q+EmVjaK0lLgVfxkpeO/2NBpuesU/QlKXSTydz0q3sKh+1oMFsoaLDlrirU9Yubx2FcgYp2k+I4j
73tkZHe4oXAi0BPYioEZYde4tPfdsNhrQ1XsmTPRQj6W+F9uiHTMF0ZFvgBCRGst6FVci0F/1qAL
Y+XOqiXV5cQDvJ3FuYflebpHXIuDOs62cQiYNOjEXZQginZzFyQTMIqVLnpEYBYKMouMx6YYdmlH
ddbRyIfxmAjeVya9A02FZzks4whbOa2ru1ADh9BSPl1Yln/bVLW565VuY9fOwq7EdKjSGHVV5dpn
q6B6O50DRLLful65wwC+6omjeWwYuSoJoNTtK6d1fSqR2U8JlF+7E+v+e+NrzUo3gTo0qEhylMJN
5xa7QsesYg7BIapzHkp/42CPnfBrHV0mVzdN3JFvUdjrykoBNCrqF+EX2rlIPfUMvrsRir91YUju
NVJWUVMx9Rmnp2CCMFqZ8RuWH+XB1Opm5yN2uRk8+7mhbbeMPe2eAoKNGM1KtihNrO1YC3AKROI4
XCVbGrXQjQvIJJ4x9OcUV2uaNsae5fJ/D3oaQ8RJglBpsjVYy35X4kWNfFJ9RpUqGIy5EFO7QkHE
6hGqExOT+sUJq59xtfPitnOgYQ3GEnWPbiDnHbTzkAXRNgudHWvpdZ64NFdoZW79mBSFfLq3Y4+F
vEnNcfxdBPmfs32pDwlDtyEpuZqjW5DvPmUcI7xywO9h0K4mkmZECzgniE1nJUjUofuFrsThjoho
0M9WNYcadTMKgawVD/povfv1QuihQdMM5UkcDqe/DqLT/ynbSxiEe9uWZmCHtGnBkv31S3oaqBjW
PmPDp/O5b8TRAK3fT7y71lpjLuRQ1k64tlJ1lcbmeK8ZDcqG8NnSgiO3HWVdF1D1qL4dsA5ooFkY
STKdynKqbIn/UJ8nfDx4kYvfhJKZmgzIy5PRzzMZfMlRdYVqC91xbENVHcpof/7cVW2D/kla0Htz
wwQObXzC743+zB3tAzqt9J7B6QtW0mw7McP6oYmBlwMfTDFJDsI9R+Pa6qnDVeNaGSt73wu33ldD
t0KNFF9NPb767piufXTDNK3aNaN4i94xVe+xOKr3LcYupYZBN2HWJsUCMoJKDnoQJ0+danWHNot6
vMS1DvvBCpZWAxIUsxIwSJM4gzwHL+CJ8IDgO73182lYlrgomCgZq9Yr80tDVPUDB8AE3EUChFIA
+qqjgl64RoUyUbPwNoR7uEA/Z2Gd7EOG7AEmTROFjIrQ2rY1WC4YcnifykIIvl0LKluJDZ21VnPb
ZZCJ4lCTDV64m7nbrkCwMTbosbv3MQRCnAVpy3vo+Jx0ZRPlRn2c7DzYmMHoL4LEbNbo6cu9VSgw
+OXDvAlG/SlCx7j+uSsJsmBN7ewJVgN9sSamjMZNIl7NL5l/fv5RJ7DJMSA3hpDn4GzLhzLDAqzr
7WGqCiwYOUtTDUz3UowZ7U3aTIwB+teyr8UFwT9BxBQTK78XD1SHCPfQgJ3rrH7irhmBpPOQ1HAn
WgtlPga201z6KjRj3GkdUhKfQsZqULKEKXhLFEmoU1XI8ebOD7ZmP6JHNjd4paIVbp4c0krpbN1a
+VpHXYoPGdIHoZf5ft404/A80o4RtTrspzS9bxur3FKrpY6qnKaGXKzJ0I+dixQUgtiLxlxwNwYG
xHatiEg0ALM/1KN9p1cF0g1B0gPYCe8wP2RlAqTCqcGamoFySNWcObHakBzDPOuu6gvjUabuuko0
PUxZpiMonPSlz1xKC3znzXf1Ht8WCBTDJ6NHH2g1NWW/sEOSa8jazulxovAf+S7cybzoxTEWLtHg
em5e6vHkxKayttrG3YsBQUFfNYBrDXtgSW0Ze9JooLwX1Xi4DJyVBzzKFSpny4cfUFfNmhaI195M
TmgeGtZlimyWYvVK9rMOk5stFZjpdlD87ESgWEn7sPoAOkqWqZM2eDKKhV722n4wXLyk+qjcUy2h
LUo1dEGJMqJQTZxCVmrDIpbXSSOvjmzl+nayJckvf+6KLL7xaW8ZVVrcm2AF4WRMRClIkAAdJfdA
EDUiYIZzErVKyPhkjAHWVV+EBvjC7HTsWXCsL4mPWyDPcmcZ2HINEybQ+moHIduU1gvHGaq9jt32
huSFOq2hy1YCI3WEvoJ2bLgfhf+t5g6BOmU8TJOJkhdWva6XBGXY+a4RUbXT3YKpOdWvrTKG9Sn0
arykOUoyr3TpmMh9EeMN+WVYT6pasFRhCo0CVJQl36ti3DqKeyJoLubTFsEBDcVXz4oHmtlHJg3m
wTMt5KtJ9kof3rp1vN6HdlRhCIzrdFWZWCJH1p6eTIQ1CpPliZrVq5AUrs2QZggwFO0DNcX4Ekhc
upunJmzBngYOjODaGrAaowZPkVKh8xRu8B3Xrr6lb1nsUiiSy57hZlGPCkzPXi0ukTH5Wyyzt07i
1mcjrCwmq0X82AZcIkqzz800OSAujNZdLdST4lDmEJWb7A0HFa+Z90cDFziWVINQlzyCbDPuYxFF
r60EOI9x6xBjoFHVQO+AHR0th+6177MPiMBXgquVZ+IGBhhVezEiCoIfa7VPqH1vKbi5WzcdnE2o
Nt+7oEvvwmQoTxkR9jeNYbQnFIzmamyM8GD18bjt9O4176h8dD1m4cEZlinGzNGz6+c6ewlNJLu+
wRqj6pOc+QkEzKQ7NVYruytKvsGu0Z2F7e69QDuGRKicPc9UdmMmKgJFghvVM5g7QM06MZeiIzex
6tD6TMH/VnXrNG/lAZWtSgNjmkKYAvV/+1sBW+gQ9VCjGt/v95V8MKmgLdpOt1bQTLiDOqW2pdmW
Xifo3FuHBQfZQEwVDQ80U6LDGAKNuQvJx1gqlAvelW4LYoeg90ErN6nlTQt/RK1EjR+ldZoeTY7C
c9p7AE09b9jTqNV/JP7+D1K8fwZGf0r7/rT5H/86tftPOeD/9/ng8pN8/SV2/G+f7P9l+LdFDOt/
Hv69yNO8+qh/Tf+WP/Aj/ds0if/mtugYJgjvf/tb8rdp/KGDWbBlarTrmLbq/iP4W9G0PwwmidS3
YT/rlubyUyj/ZPK3oul/mPh+bZUZpMt01xX/lehv3ZT52T+ndkJjUKWyYFqqsIThGvanbOQuVelO
Uv+jv4mLsqu4CabRc5NU+7rPZWnspOmZcVO1dreI9ajkLh/faqr36gbdZexNGvLIoVGFxu9QkMDr
AiHrEvc6CRzqk4XwoigoDo1fYb5hKy1ciA0TIK0kjs+U2bfB1LOCaFmZ1EZNCZuHZMRJYQKOoIi0
cLPxrpzMW1MV77ZJabhsqWhlPjAIJ+aD6Xn8HqstjmGTV8NkfvZt/RDE/B6lpQObN9OD51rHhmiE
gK4crWr2Drqzkz/ZhevYDZhymfze+elGuc3d4DbNRIi9n7cc9NrlXh2y3sL+qEd4fB2FOvIkQJ3E
kCiKdO9GDiY/fegW8C3em6w6cVc6Dx6szbDM1sMwMvDZOztxWICnGELAXwXsFFoDL0D+LYNNAhN1
1WM9aMyf5B+kGyZj+vg6Cd53EFhDQwuIwyCcb/JN5ndPk+5DN/VlhvgADRV8LYVZ1xKPHh/FLI55
Wl+Anb7bCMJu0Gwzv2K17KXK1QEk0YA942gL6MlgTdyp+Oba0UMZhO9IwSgp1jiOAGM1q1YL3iO8
8Wstdna16M9WM6zMwX+3bQ6mrXNnqUoG5oj7ZqWTywjs4d4Q6rh0C+ryZqry4QKEIPKvbC13EbUm
glX5oSjovRQ98om6cq9t1HVUUFF6d20Oy4cvBdkFU0QZpBZN1m2pifGoRPxcUvTNqgAwjt8f+RhK
b6MnhmEJNALyjzyX6zp5n38FRZFzX6nXSB5VswFXgMrvBnWU/JUY9dc6zsVOcCr3A/1fLbY/hAul
zm5c5t3ROyLV97JGB5duKEXvyVa8Kr4PbRQrIBS5gGh6Dnet5oY8M05lYT2nCFVC1huABK1ToITv
UK3m8+bkAgDT/UZqTvihHz85ceL3CkZ8iBvzAWvd4ugzfwJt2wkQ7gN07zq+duYpLmiKyFXYSmkR
JRBE9W43nrLq2/5oCjILg4pLuZOnIxkLVtS8JDb6D9Cey2LAMkc20Arx2Hp+4/lwm5XxPemPAYFh
bsGBZcrG9SX/otjjXK/H7Kya5/nTKjmX8iRbLoik5pd40FDNKqxXjVeT8Tk0N78Mo/8iuv3Py3k5
OlmmRXKjqjvSxeJ8Wng6NjkBk48cHaULdewU2aBFsa5XxHX+/X/92xhyP42F/DaWuKzNNY0176ex
UNNVxiAtAWE9cuX2XDf+bRLr5NmyIICcTzPbucqT5q9/LaP5X/5a+fwvVYEhHutajzDHkv+845i/
c3unE8nV/pujqRn/6jc5BiUSi3/q5z+wT7MYX2WG5hYLctR519gKubC965jDcM+DooEMy9VPg/Gm
N9Gw+B1A3/iaIc75679ZE//io9iaaYEA4HBbqvyov/zRfQE5TjNZUIaeu+vsZmdG5d7tGLbl59EC
vu6ozA6a5n9PYsyY9S7yzWf56VIvBOmxtFmNoX4fnlKV0vVvPp0MWf/zXRH22C+f7tOZMMRIPAaV
8y6NZRdVOcf4ViSSvoYQb+1abnC+vItFxbgx9SH/3e83/tUHcEAlcyISES+sT4fHBQyPSx1Nr0Aq
W1e1cdPFDfetmsB1T16mkRxd+DK/hRUc5s491K74VuNVXgQRQ80oApq2mfHdyMTVgmDYFO5rpDUM
UdGDZetX3KTX0CtYDo4QSNQoxIXKHTvWuJEMyiuZaOUK+uNBrc1bgztlJm8T8i4f2eGCJua5D6aT
krbGjZ8xTNc9ny4t221m50gn7VNGoBwiex2Xb7dqA40v2u8v8y1Fc3OcrPISk7caLRIBP/6aF7x2
DBlEp4zleM3KDwnSmRpmtnRdbyFH0V4eA/mfNv7SmNVbKP/USN7sXAuPezACuNe+4K2Ybx1V8ZFo
9j2Fq00X+mQSy5tVPHRXGunnxLSv5fChewbCsJYbQ+t6qzHNUUM1O5WEcrqNJxSQ7ypVdFfXnkaL
kXW+9aBmmCiZsxnPh8y6BcL2FazkyTM5J+ZfI0/ieUaFyI5A27wkddDzl3LO4cgTN5CHvrfE1XbX
rclt2K1pzzO0/JjeWJC7Mv25ryzEkPy9871kHttDl28pq+VPy4AiTMw/fop7iE1+rDwr/vpa0DU5
yH66GLhIGRqF47pUXT6NT8IrJ8KLHMCzciZIIwM2uOHfTYKtIu64Yg36Pj4fqVDFzhbRu9M7d4GX
v5TyziUPRThNhA4pG4fu9Txly+r2Ymbhw4igZtvRYCTenq9+vvbPgJteiCNadG68mtFXHqGGK9tR
VuMYvjeKHBsajnSjpsSL4gqUh13+qJx49inJ0UpB559Saqid/JgZCGo1jpoJ4ixybuSgh5PgvZno
9utpeOt1XFANGSLSMf4mk5HHEqULL0nk0Zbv3DqoDzA/XlRmQAO3n3nGWJXcK0NPnvo1JyGxIHdp
lrykHady1TMPyhP1PsnrW4bAcDGf3ONAzl8QvPQ4WEjfmU9rIYc9GDFvSm6tK+Q4ZVVd53PdKj56
EFA34KM2vSru5znJ4MYEYNr3iS7LViEztdx1r6NqXVX5lcg5SGVwdibEVVTrHEv8/Otdbl6OFfGX
dgUBXO3BRFuHGavNNvPFqKMolaNFnzNts5u7nk9yY6TMOUa+WqX/WhisS+dLvqg4LG0v3upypJbD
RhExtKTdAK0y2M97xCh1HNVGlNotAVAQPBz9XY46WsxMS84oYxfxTKYTwqB8MaaXULgPWcYFx2uU
kYYtXtiFjec5g9KmYGQDOqozZYKGynWIXikt+J1VZzIuuRQre5rUiaxJyeHRBUuBq+aFmrO7mC/T
XEcn6jD7KjTl4uN9osEYvZtyjglBXAJk5AOQqLRHAzVfSEPYwYRuzg2KPVYTkMrmNYpcRdQ5k0NR
YfFVtQ/bUPhmuF0XtX2dr2zaUIcqnz6aoD+A9wZe1HDitnxVbhI9VZXxUCGqT3LOShvRZJmTVSQH
obR/csr8S0+IwHI+DgN2hzE+zhPaDr4XvXyNmPWI/HOyB6ksBTfziDBf8/+lFf4x/Frldf69+fc/
Lcf/499/XZz/n9QBjg/r6+f3+NNbUlv4/2CFL4e9/3yF/79awne+JOGXX9f48kd+rPE1S/zhsnw2
NJWJg/i5zNdYr7s0TFTDdDWdSSUziQxJ8LyUV/9gUqth58NhrgPiYG3+92W+Zf7hCNUUjmr//R3n
I/+5QPNz+79lbXrJw6yp/+e/mZ+mE47qYFlHTW+b1OKEqX6az4i+KyRaDixUEVR7yBb3bu4rHxn4
fgOG85e0ANMbq4F651JW2wS1Z+4i0812rk3k6pACV1ENbjlo5baDMtR3rhQnz/uwA7dbHT8sioRo
2fdpcKuKntpirXo3xlilX9umXfmFiDcU5elvwsjeeIXjb0SqF6/QaXeYHaarQmw1zh03hpWMirIJ
6N3nhrAPNbm5S68ctPH2l2/w8uMO9utR0Y1P82FHY55Lr9CxbVC9mjnf+X6ZhHrQ3zLEndMBc98V
zUhPAKUxXnMDcU2OV/CDBhIx00nytap6LOXAKEkNwmtCMDhuVyfw71QsvDRTfes9jPWbWCj5xygG
GqaGJ66R3pfroQ3pzgzGeZLOfzsZs4tm+Wd3NLrbeZdvgglvSxPndN1oe7jaYDrkMSCCjezdoanP
fhNbd/ibnkOj1+4qxGTemoLHUZdMp9AkSu/H/zDpVGP+AtzEeDadrFopVp9uSympxv/3NiENvYik
jZbaEBcr0gDRWPcfQVKThK7YxSMDabfS0bwewwodfU0td5P5IrvvmZMtKto9X7JSWdOEqL+LELZ1
PSZvLIhx/siMHWF3jzmLxAWl77/9bwrRpgwCpn5ulsnVqg952PnXpG5pLXQmbFe5GZaqeWno0wYN
2VnzrsItXxw3L45Kza7RzlnFRsQ0zU9yluEiVTHy5hqC+5GIgE0TxI26LD3VPbYaccwUjbnnk/fX
buadnG5E2BTYsuRLRJ/UKuyDrFxaCW0CZFfrRn9E2ZK8KqRbbTMXdnNNHN9bHT35qhr/2F3I3WCv
xBktEsUvNAFhPWnPRZvm+0ZtgC20lvqqWsYXMdTNnVEK+AUFxMWwz7RXN4cR0WU1y5k+fcOVLpO8
nJo2lpRIUeW2yMK65lrGvVNV6JOpqpSlBNVKU5zg2FXJdRYGa6IlvaPD003v60AiCIZymLxbVakB
f3iN9mwl6ab3muDdq0PaUekim64NFMy1MwxWvyxT9zqgHvPoK0XAHQ3u5IPmVl9sMZ091XSuLj3H
3Wh2lFPAeX+pGuA9In8rSUpYu7RWt3onrKcIW5lrVP6902LScJys2yKvogaowUlfpZztWHn57hLT
9Y/zw+xJi6UNbt60iyjZObZymLfm/TF+aL4QNAup9ELOD04IlkEn1vLnrkjSG35ueokZk/8HL8Cn
4PeQ2X5wC/EWwLo2WA/zQ4StcYzISIVAJCCZHVx0gQ8WNK0NDSKbM8omYcYxkFbo0QPJNd3D0LPW
RCYMYcaol7Pw3igClIGOYpyagbq98CFzui4GLhVkB53VavXzZSn4078etcTnQYvVGZVhSseq6xo6
N4k/r5xp0mScFH5wQBxmHXA5QWtKesu+LXqaHr6nPBX1ABk6oT84b06Dg5gykMt5nixZrXYEcD02
kCLvmsK+zeXuhKmXBAZCSDR65QlKYbchzXpazc/O78hANv54R24zHzoyaCbu20QdvQntSK/QN7GV
oxW3hP9WqLvsTPZ45p3z05OYmME71Npyk/RnSt+PQR/1KyiTYt3R5nv0exc9gNz0C0I63ZI+VJXZ
zrkkNaKJSgKsGq6XG9/yCgKGHPXBqvNkG/hEZc6byPMQzRdrVN/qw489rpItHNf3tigRtQeYmg3s
DlibP1/ix+USPYhy0SairZypQuTGLAuBuPGSebCIYpGE2zpI0ueyajdq0k1fAnKU+CvD4dCaxGEE
uRX8pgbgfqpGARowKDyy8tIh/mmW/ul7DpLW6okCIteYm/qqt9vhSCEYswpwGLkRqMFH2cTeQpdG
EdezlxIPeG9YjfGosOU0gi3Jhqg98KT/eE4FZdTSJEK3GOE1wzCJkrln4Stv8/N9vS2QLcz75k3k
i85QZpj5WgkgyANEP0FppNckcpiKl051sOWo5RlZi7UCwNv8rJ3VO3KEKv1cemNyF9h51L/B32pI
UGjdZ887J6JPv0R9Tr6YlhOrXU8N0VMpqv7Ybt+TsLzCOKNEm0baxum/hEj9Nojp4ufCjiCu8BqQ
JcECJlJ/psE+HLIeiPv8xD+/u+XopJTzfVovU28ExzzPOXtUi2DFyLuklv0Scn6/DPpAM3ZEajlf
xPJVJLvle9CRd81gYCLtRDxiavr7gzlMIIgChXp6hCb6pnIU9J2MC7XRpvAdEIC05ngXyF2lVqGi
GhqH6B07/s10Zi6G/rJOF5qmWSr6IhpNOh5FXU4Cf5nNDI7dD62P4TtqCNmdAqyddjGOJ1Dhmb1M
RLdklpcf5n2mfGL+nwbADjnRxbeM7p2QyUUBJgkPaRuve8T3O2MY3fu+GsFHy1cUbfWtLfrqQe+a
YVd0CUn1Fh5peVyByAz3U4puL8VSnJZci+Abs41PGuAyl5tWkQQPjGl84YN39hp4pxOkodabNnoD
Om9ylQ5Ap/nNKpr+KQmRO9cBegGUFv1TlPfhVhcBENDciR9r7WDNgAyvql2cP6Z9Q/MDhMBgI/2L
ES4fBdiEokLzZeiPfWs5LyjA6Zf2ynhnWYZYt5qF0Ze53W2hbsPR0hZIw7HX+20s4J6IrW2XFLdz
VmN/PYhr9uer2+EXUIbVqKcQLmc7n6RgaLNZPTYJ+d8mbohSN8cDytMRiBSknHlz/t+8zzApFjDB
3/3c9fMVeq2RPTc/A313okjhj6uf70ey04rA+AbJW0TLrAqNfavG/rM2hI9kSKSXeQvOsZO5T2Uc
VZfCy66EFytPfqXZeyzTBJ7JzWIahjUDcbueN235fnGKy2relO8HJjm9zFvD8uf7KUV/toN9ooYX
m1HopAGe4+IojGUPMWqNNYZNcPC3g8XCGtW8f50fAD0nXd89oKd0ttEoQAWrTniaH3KRRKfalHHu
BIesPz0xb+pGgWSUYL3TgIDqpmjAv/t2iw2SqIDVvFkI4Ht5BrFl3rSifkPYZPcQlQMqIKM8zbtT
XEV74q1kZlFa7uuuLHZd619w2+gfPYroGP7Gm1b6BjMHLb5ABnG3VW/jv+oL5+KgnUMZbHVfiO5Y
FWHfnwY0I7DO4+khcZ2rn9TNUcBieYD7jxCwTtRlIp8MOT/uOIUWRhrW5aKmHIoy2hW7QFecs9qp
T5GtP5Wdr73CFwpWwRAZWHTj/kVzT7NRHsFXvcViG5Dflk77XPUAQDS6c8Qd6hyb0RdHVVqCRe3f
zvv5Loo1Q3YC7sR3z2pGtrVROnewYOw7dErRLXxjBMRyS+6vdSXdMFEZF3ap8zIolMfRH46oHHFN
OU392vK934Z9AeRAboKNCG/zFJq0UY0dMCeUSYp0tbqDpR9AB/hLbLzTFw/xkDbm3hPxeMhZKrf7
ze3V+OcL0NUMQfOb/hK9dls2KH4ZLdW2Msvcs4cH8BxSodJ/d5B37YXa+Pc/HtoDEUjJnSf3cNyT
Q+b0V5QAqHFJzw02hXQLzC/FW1UsE51wAt+sjUszHGxWRncNKs67oZ+qU5PgJQBNZ1Ba8idtOkxe
NfHn4pa68Ua2C9GNBMoEe4Ov5typHnIc+b94KJ9ogzs7X/p7Q/nAPNf+zcGwPtUHKFi4Nk0GV7e4
e7AW/jTXIMKQIjR21AdfKz4cVRke6OyOD9PI/ItG2UXIrdzoHRn62a/nJ9Vm8k9GhtVBnrvzrqqu
vpqWVx7mLcMzJ6lww4xZZ+42dDgHdN1T7ueH0KjvG6spjpZe+g/FhKoZwA8dF1eJd30PNR2rBOTU
KnOBGg45i2WKlwvVRKo+b+LT6m7zcQSzaUUDXQNJgA2M80zfkVv9WBvEiyBR9NLyx3P/2BJ6/Jsh
Xdc/SSmE0GzDAIRkWEKouvlZexypQKJH3Y3uUT37i9YGft5WxXBfI+rc9D49LtvDwhymCGd1K1a/
TJgbRRWlH1nmfA3aXHtsYl1ZVWkN8X6M6mMa5u7SaNr+0efu6iZAjCdC7eqqYyhAvB6fzVGrD16s
rRy5pWtaJEXtf/tfNFUrQ6uI+5W74gzsAhDeHMZ/6p3UOCSjsge+0CgOVGy578dD5INHNi+4wsWN
a5WoJkmnKBytvTeG/83YeS03DizZ9osQAW9e6T0pr9YLQmoD710BX38XSn1aHT1nYu4LAmVAGZJA
VebOtamgSrQ2/mFnLZY/pQ42DD+vEugxGWSww1hmEwdQcn1lD7j3JPOqh3B+fEjS0Vk4fo9RE6pt
YA8uxuPcbH8f/Mn8fYYfoQlEmZCIBK+kXYgptjJ6SyWbjL2hGudqGKctW68RFWOpX3ss0q7dfNYR
YV9ZHsZ1/wzAAsCjXVFY6czzYJ/vQANctDIQh5n0sK7UbHoX3bKp9PiD5XRE7ktPjhTWnhpszGwl
TI9fB5BU6THA7wohe0QRkYos09ROaVCBdbd8/ZbXOWJIv1A3oU7psNnVIBkHN32EVbDB/T14LZ0h
PyiFHUFCpWmawuVTrY4HWLPmOu1qrKjHLtVQsCXUmiYT4n6rKi8YWHKItfIim/gGauu8GSg4zGIo
AW1GkUWDTA33TFs9pRRsQVqzw2+qke9T5Ds/FMf6WQcYQ6tlF2/R2aj7VmT6zcuBho195j0jFN2l
juf3fKXS4DypQjklnaDoW/FiiI4FvGrZlCORB/0Mq0c8+zCvIwUEByn3ovAQTx7OhIhNtXVi4Pn0
OawWkXtx01E5G/mt4H+8IIWQnQmfZlcRddmVAD4O3/YFWIYFa3/u14IcuGDMvQDas7As8mnk4q5g
bVIcfIf8ZFokSZPByvjFGv+EAlmDZJeIW5Eb2BQbxvTYx0gj2cqn3xo/+cgUj1VokG/M1HPxGCyE
cVC7wjhg+GAYSQvxqsOvLizp/2vK56mc+HXJ76n1yB0+5Gt9HiIKu5yKLOTUeDUmAB4Zhln7OJCK
OesehpcFcGOdANSWZYJzV09YvcRK271nNisQKy5/OcTWfLRSby7etMuinPz/I6s3x53/Tuq5rmuy
7HQNssu6her9n81Ck4JrLIyoeAzwkgK90mnfCo04GIjH4ow97vCACvFazosL6tKNdRGm1s6cpyUV
Aawuf8z6GIh5mprj3kOqnrrqabRT7QTzVO0WTYJ4RPCJuXRCXXRN6f+kyuctjTP3OYU+svKiSQdx
z4bKVdqARwQFkEUdhVsKrosXN+Xd7wb0pJ2dn9XS+BFEtvswma37EAp/bfM8vBEich8co8DqLeyp
EZ0HkxapspLggSGb1Ng0m3nzSrAso/THwCW1bvK7FLXzXQZj9zIG4SZXBJtZ9eLpUXglttnDMjG0
DQJ/k7xaEC4MapfhviHGGbSeeMvQGaRhdGq9sVfFwGsO1LpjOvLNTcxvZRhfSXSODypQhLPRAD12
a9345s+i9yRPe4TllNO0cfMtUbrsDcEoHishizlAJ2JZg8B40EXGng1UMnELN1+3E5weBQJuT4nN
A2v+hBhVrB01kE4P/8fehHL/f3Q3LpQ6ctxYFsyPNAJO/3w6LIUildJwxsfeYmGpQ/LZOrXZHgy3
ay5Wijm5nfXqK5nwq9pZ4mdcF4eOTw7wsmlecno4lHoDaW2X2vOPqZmeXFfUj9wNqr0puhoC6KR/
8yjwVIxsvFWUoZu7Zk7OFsmz5tfpT1dQUavEvfE0DWq0rkUQXfC8NvdGJJKdU8f5LU5YLVZBMTyT
UxAr6CIBQXE1fAgtN7pPPALjNPzBqmd9g7/HNSNbaVoCF78qgxcCzOxpJ7huVugqzwaQ2konkWoE
cXxvR96hQh38XDh9fkpUhCpE9Pv7ZgB+KCGw8yHJCmgnf86GYdyGRmXsZX8VFz9CgufoznNxb2eo
HKwmeoy7IHoMbHxQFKWPT7KvReuBgk3v17JZqa1yCkT5Pk7Iul1DHc+OByKSEI5+tFW7vWXlRB4X
M+aLDrYTwZdwTkoxmKdkl2G/c5Id8syZhz7HU4t0KvyDJI7Nb2xoWJ3k5YdJIQx15rp7ImvdXgu4
qcthHsAO/sTWqX0uK9veAmS2trUWDM94oWNtYBYfTpuRtnb16mpPto96bJrdDxgoVWT3KqAuN9ey
zQixY5+E4fDgxNmHnFBHNlUzSRDcszM2Dnrct2vXV6GkdNvPlw487GXj1jzWQOJvTWKP5JJ4aT1W
H0JfuI9e35o7D8+mDfL5+JU/c/P50vZEjVTRwzUjWH7Be08sPwf4Bgugkq+kfJUNux0dqaLnP6p4
CH7+zHSauDXHKpXJhn1sU2raqiTyXmPggFYaYLiUD3PqamK7Nh+8qsRm5M9ZTqxgVWFAsZID8hCW
3t/zJgrjtrZCjaNhuiY+qH9eqy9d5aBTAsBeEjHk13V/vQyF/4EL9NJBZgz0imW1EaE9sTuIiVFG
iHC0631KGQ1s1K8ReToUFDegGGmso2yzOHiPMIjapPNE2fXZ3wFi/Jr2V18bglIK5mHyEpgfdHm7
khNln5wom8VEhpCkxw5gkY3/DgdIBvbRRqvDW2X9/OrvgwpEs2xXjYET6tcQtGHn82JCyDi8ALVF
3P6f15JnLpzDHeuyB3QF1QPR3FObhPbr6ETDVmNjsenn5mT3z85Y93dG4Rs3p9ff7WqyXiNK/9YE
bZStnIVQd++42V1BYPVoDYG3cgAXAF5xxvMUDNNZnuWhrW7qutA2zewXUZoOcSP9RztXEFpN0sWX
SOTW0a3hvfVTt+ja9zCOqo096vqB4lNkJg0QQqoe5xomHaMT2wJ9B+wmLINoHddacs7i0kJvhW1z
r6jGU2po37UCBdTgZt12csRbTX7h5Nht9mDGE0Urs0E68jqrwJI0ORlBPlC8bmUPadROKChQfsnJ
n1eM6jIFNkxMguv9aYQPwLu5kk3daaNdJWoPya3ZX5J6BCrjKeBZJ3D5C17dBFaiE1SBX9etP8fl
VFVt+wvcx1uWt+5+aKPhUo+ex9VelZ4b1DGfF9dha2/x/sP3b/4J8jI5m+o88gbThv8P+z+1Gbew
2vKbn2v5zRgy+6jwGP3qotoNmawSTQOIrriFhovLSwzAa9l1Sf8WOMU5QlsULAZKWPsaB0RvgltA
jlE8KfYYrH3LbC5ql5X7SeMuwur6xXMxniT8UIFi4tCKuLpelW6WnsqOyTer6+T8UJQsurhhzfNA
do06/mXuRBEkn2bUei4Z7pb6lSTz+2XKsuuiYh1+ajV20qbm2B8KoRXsFD8cylhXeiOKE7fk+kpt
D5xks8G7szOQhA/ea1tRDFrjd3CIhB3e4/SF+F7OyC1kRoF1s1TjqKUTpTWw6XcN+7SDMVjPE4S9
s6Ipd5QCzZ8Lt4ASgl3VweNT/VBYVnv0SN1QhDrb3AxG8R3TCzYZJeme52QGaBK8KbbYZpMb1Xod
aFadIsIHeD635KAbu78cPU1AlnJwk56zmk3SEL1+dXt/Jsg+HdeZZPV1gZXc44lYHpWBarPP/q9r
jdYlvSrbeQxZMh/3rRf5TwFoDsDriPSE341w2DQA77qwT7KpVrx3Q2jfZCu2KDFvmyclCpV7oyMV
P19ii0G/ZN74XbZIaQRHpyM/KptprbnbHgz5WjYjlS00Yu+zU+rDXg20JkerWDgHQJa/D7Wq2Ie+
EYAUQErAwp5HZFsdSxx07XRaffV9zpHXWHxs4ZnMl8vxbARz7olB3VUknWbTL/3Qh451P80h9161
3kEoATOqLfvWa0VxmsDvrORA7ADJqPruNSZEuVWAhe20OFWfW1hScgL2N7iYT8p41iyDf5GOfbIc
MH0qn92oeyT/Lfbct6KNH3rWW0CYeP6RHl/2OQz7+1dp0u6vX2WIO3vWYRQnYBUViZfYBokCsEkN
/8evgrfUX79KBXvhjFlifa1U5WddxLfRzOKTo6niudezp7oX1tWaWwYp26RWw8dR9M0jytKF7KbG
P74laf4gL0l1qz5pIc9vOdhQgryvWj9dyVFb5P2mMXsovSWKDSGGR3MAXeknpfM05KSpda9JQPdN
+l4h57mDFJLcYtsIVwm85Ncod57q2DR/memDEH35UxPsW+XVPX4oa5Suv68mL5rtqB79fXUcmuVr
PnhPWVqYvyzr3o6V8qc6Us2g5a79JOarrT9Xy5+dk9v6/NlTGVM+IW9zY9z5l7ycDZN0UiVsLsNH
vcqwu5q6+EdXUN3X5+7rWA/ZWtH67KQOpnsOwmwmooX1O7clXPCYagL7WAhu7XeA6/2djff556ul
FDJ/vtqkV3+9WpRn2ckiTo+fBzpEtm84BLTmXaBw8AmaAn9V+bhHoCsQGN2hYgTtBP5Kzhp0xbsZ
41EOyUl8MtxT5TUXv2eXtMRxvt2HxtDC0+YFP6eMpDtyzw5YR42okX3PJqpjYBz79TKCgCpCYJzU
Pn+R+eKap7yamYTD5Eur1c+aokrC8YwVE6U3vcKzYv4l5Y+hzjZi+xR+fP3ysFhxWoj5GlImcI48
dgQdEuujkBj+YPavHdEzUea8akzf/1aqCiLp/2WGkjzqmD+3ca0eLCWhwspue8JutTbgNKR1K0+x
/AsxKR8EPgMeoa1D6MF7+dM1DSQ9wHV2+8gBshkWQ3ZKFXzQhMl/Z1KB48ZzM4p1nCANq5z5kowK
PzxMMcLconGsxybn7ehV9UleOllJ/VDUP+QQCzVsXCMXe4rHGErui1rZ0c1JrCeZFUqbSj0oERWz
som3JXvpVp02sinYp+HfYHiHWq+Mu9GlCDN31FXp9WLViA4YdJC0V3nWcetc+WOF30JhNVgacPhn
QE62kEsj0R5MfsRkHEPPNY42YF28pDOlWsjOtBIvIjH8zV99co6c/XWJ4kx+tfhq60qSbGtP5W+b
X1qDOkMYd1kqQNcW6BXy2W5ltqqMxttQYry1yPJVo2TJzZiJjbJfJzG4wFVJ3f6e4VvZDq+B35fJ
Of5gjiyFPi/1DP9X7mbRvZpvPZ17iKiMV51YxgsSG9yizUG/osMddil2NBR/VOIS4hcCvwZn3sYM
7XUxtDgW8a08apFTlhRM/aeN52SyLgS6U9knD+hSkZrL00lOt/MXNe2MUzZnfFwzwDgGoR0KmNJq
t0VJNZSFstmYk0IOgIO1ACO2ZgNu3rwgeIiToXyxFQMo8xRC82q14qXzrWpNeMTfytE2qUsMUEPn
rCIQwb8n99eWPQm0aalYg+hWFvnU28PKsmD5yoNIwVuZyEwA9ZcsVai62oWh9ixlDVUa+Mc2NxG3
W7MPWd3op0F7DYi4PA5UMBGbqO8FqmJsfKYAIlxrQHln0LZxEAFQk+3kKD8p3VoBRoJyVNGt5hjF
TkcBHddSkAD1nkXrMmWr/wQgnu2TU37rYtXc2obbbmQTqc0Z2ze2rigEzwTIWJ82bXeYytZfQ3g4
R8BTHmucTA5pGk2wHobxbe6fUmV8rPxBOcRVfy268QXPoeAsD6Cyk2EhT/uoSva1U6TUArTFi+UA
oZNnTQjB5+ssUMZwroezNyor/NM4H7TW60+Y9Q3wiCAqBhAJ8pU223bIETknK82A8BTl+kGmWfvP
PmdpWADq5dQ8Tpnw9aJK6iAAtLUJmBU/42vg34mxwGHKyYKHjAIKdQbe6vNBIWf/eaiz3li6ocjX
X31tIAA+zKBOB8IYXykeBmmIKx2VYzd5kP2IQLOFgxZ7/zVgEizZ1T23/a8+MGftzbWClQ3f5iL7
iT7FC6OcJqoLxN7WW/Z6QKLXnVUkJx5heF5SYr2Ks6B7t1pykrke/1C5Oy3c2HHugiII9gOQAwxc
Zq9Rp38c+3pPUMS41x3YUpEWbE0zKl9Uv0tPyQRwxZ6boknNTcwSZYNrlrhLFN3p78eW76aLIh4j
x6RoViw6iiOuVcso6GDyDs4mm7MuJnBz3xu0E+AI4a3cKOuW1Wjpazmat8K/yLMx6d0dBm8fn/22
dRj7pDtrQ49rp27U24wy3xdQnlDuk+gjt3UNDLKnnydFnR0gEZnLcNzg9ydWA9nzf7lSTjCiQKcM
k/gsNXL9pgONge9kikfT12rVjKC690RI5uXuV7dc+JZxKbaqTvVobzbdvidj0KILKud33TxVrYD6
PR9ks8gBC+OsoM/1jxHppaBrjnoUHT0WwCuyfelT6OgQVYu0WZZAbZ/Q+8QohXke1HNzamvr0kXl
oxx0NFT+hAVuflYAVauiJ0EC/AmEbp22FYwZeoYkxuxtHG9yKLHNn1o5W/aNBrMH2IAmkrCDHEw1
A/pJqplbOYoWWRD6nBZ6qqcv8+rezF+6IaPYV7c+mjQrXkwIA/ssgTIpB4FJ4mldQjuSzWEOOmYY
tV1mIgofl4BI9L3oJ0JhvfWm4vJ3lC1C8P5dg51GFCdEVbXy6Nj2u7Cr8D50mjctQJnsjmWzTZV6
3Lqa131L2B3ZofdWemAYJ0N1d3oRxi8Troyyv0uivW0HVrPxcO1ZWDpULzDs4YNofOuC2O7QOn6H
RzB0pdUE+2nlOxoh5tgebm6B80Ypwv6j9+OrZxv+U1+HOArYvb3teUeekYFd+NvREOmCahxNbYAy
ptYxdIW90krx2isZOm6zjp9bJJJTk6jfzERJtni0plvZtKZyTSiweWptI9jD+7O3k2rYd32uhiis
XO9DR9jkG536MxzVj9Cys2e23d168jUDJSRaRi0Yw43jDMojJjH4ybS++rPsLpZRND9yHT69ZY3w
x7tJWfmT5160GDnkOOOUIxO7lw5j4F0ZG1T4qipeiSItKEzSzxlfcnRJLonqgp3DOFfGKUkdP8xl
1Oqsv/NjJXoww7noxBP1Ik3Tb9b8UJVP1tguYdp29aNsqZkO8F0+kGWbpGi4cATxmqZTQp5olnJG
dmtsG/b9WwXbvbdqWKe16X6zyCATIcU7vqEYB/V2oa5T4Q/3XVk+276oT4U+DvdeS+CFu+Ctmluy
SzENF2LK6K5l8/OiyOQNTGFOGtNiMHWgTPOBkNDvs6+m/IYPYVeBt/gzHFpiK8wkvy8yxRhPMXU/
+86KgtWQ9DoFP2ap1Ys8xk8yMlvvyN2y2/qq+pDOXV/9Zaw9w48tkRJi9gg1UluLVglOwlP1S6mk
9qEwutcqddNVUbjFlbx0szeDOt6Zjh7d2S3VMJjPFe8NmFb+Jf5PAe1Qq0zrNpVK8DCGubFyLbPe
wF4ETzBZoOyHBAjIgKf6MkBA+2q1ZbDiErjKM10l6y8YMncvclaPCHAZoMZ+DVVFWWZpaB4mEhwG
UMcjyXJsgf4cXLCK8K0y6tW1SjsNFqD7mGInuPRu8lCYwEMpukkfgtnT/Z8zksPF/888+SrT/Hok
jP/Hq3y98te8kBr1muc0TpHZjd15fsuIZNwso7vndhcg6qErcYLoMFJzsDBE8TA1bnkre8N6HoN9
UqQK4tzBuAN/euTPtp5rxEYnDEIF5Xw0dQfjsIB3bCWvyXujXpPIV7ecWc+fdx1jGElJy+ygPB3n
lOEkU4ZuGW5qe/pwh3Bp1NXaL1OW6H1QG9irpz/qAZeUezBZ4Jaq4EW0Gj5UoxG8sCB1F2Luk2ey
T47+r/OCoTkBd6hnRDRP4QVq33ZlufwfwQeyppsXcD2c5SEtxxe7DcJ9FbCipX5mfCNCtpom/e9+
OV9vxZVy3ezQI138awmkYmqzDTQqzL7WRmmOr07odxfdGgRmtGpevRQJkXjbqcKSe28zLqYofJLC
3aGD79jX/oMU9c6tPJ1T1/MNJ0/PVZTymAHOL7dSYxOxugFZ9rW7kputODe9sw4QV5Rk2vPYXAu7
HJAwFfqcSshf+bDywR5fG8JOOLh3BpVxLFBjKKEXSP1/Ty3Zhc5fl3gywz3JC7J2A0k7Ryt0inmD
6I48RHsI8hF3Kt1qXxHa7uzeSb9/zaDYojuUbs2MWI1fhr5bpcWh75XY3RolHFfULNbK0KfAAMUw
E3kp81h6SBdsaqHv6lQkZy0kOi/fEmrxfowUr96BeiLWPIVEi+a3cJ4/laF9ZwfO/z4ft5eODNZ8
g23zH7izY4fYYCRgORnbGZfl9J84NGug7AbsRyP14SKNHQBKlV2trItI41PKMuU96zW8tlS/si8E
ZbFI0fUnsBJQxyfbO8omu3941d5dZ884ak30K7NXs518Q5Wm+d2U73YZ2T/AwOykh2jeVE+aY7KN
nMb42lA3AkDTqnC3G2eSawlDzjD7F25lC13hv/SZUNXaiYc9lWnA0nlfrmHlHXW3o9wk1pv9WKXU
tUuBDosm6i1GfSebet9hhUDm1KnGawunfu8OxndqWLD3yPpguiYDWKLKmjlVcope1PjUh1QfwLW+
CocbiGZea6jwfDQImO9JFLLqCRvk9WqdiVXOOhyYy5Llhr2yhNlT5s2zKGR/Cg0YOW5iUcbSalZ0
K8mFLMmw6ofatFmqeJO691JDX9RwPx5asl9bymffsZTxrnYyvSfVoO/dXJ9pJIGu7hPDPNgw6H0K
Xq5fB4219Lrpqvmz/p+BuC3HDbeFEyrq4tzUVYGLM2cdOOldbENSkf3+0O2VRHg7nHvMu04xg30Y
Yecpm/Lg6kq6QYZbEu1gT9Q5mbrqpM9TObm/TI1Cma/mxP/1UA5jfUdOnuJ3d/g5hCrao/kgz+qw
JukXeslRnv23vq8BeVkktHzROXW5lgNkr8NloDnZvq56X70Bdylh33csXWpPYFsRJHxE4r5UnGWZ
8aGtMDRWCDYcWrNB2JPADE5JAPJEt0AdZ1ZxZ1j6m+w3Y9QJROdzCpqwB6CE0OrvPda7RyVXscXy
kvxCfet0mwRlsPK72eVDsNSJWF5GLzJ2akTWcnZTlIdGmyDSh/iVk5cBI+AHNO0Sa045PJatWLhR
0ZwF5m98T4vvdmuiBDNF8pgFOnX7rFfxaQ2dg15TRKy0uXqH5wMFsy21atzizlTrmb+6uFyZtpF/
dxSEZJh9/7488C3rRLTFgbFY5lvgh9F+qKuTGxgKHGv4bEEKoVqeffXFneXmi6+2nMPuTFnrqnbX
R8qiznKbL59nfR5kU/W0twjP1m5Vs9zEyccdzpGLi2o9mDvZkgd4ueZ+CtoIMSUZoWQQz0Ko7sUT
2ns7tzxBOYwQTbiUg5jOFrvJS62VHDWizFwbJmtGOZrW7OPM1nB4sMXiOShQ4FRmlOE3z0shWcfr
rInu/ARCT+i27SZyrfgcU6lzzo04OaNyVNb+lI4oVuiTo3LgnybFIOCBtVpbJfikKnBVYoBvpcJN
1bTrFYCrlEJmA8vV+RA6HKLe4c3+aouiVI9duZkKQisBFMh93Nf9S6M7L74dZTcriwQuZdSLzN1V
EsQA2BQ04exaX7wkcDe+jROxHPWDyp0FGPVJNuec6tRk42MzVuFdHtRQRruYIKZ7lA9T+eT0GnXN
E5Ls7hyvhDoMj2PuY2E7of71r7Ceo3XjJDEVDF59N8wH2ZcmCgGluZlH1ygPor2me9kJhhwcR0Iy
txjew8prnPJJgb264M7svJlBcAfWCM6ckd4VxjSGC+EMW1NPxfdG8QmMlqr2EnTKiDW20t+rSFso
8OyUs+C5tBt6wnRqrmZ8VgHTFZrW3sL5x7hJUf3zY5oi4Mck4q8fAzt8+K7hvbmYfRw3Al3Y0hpc
/zhionzMUr6gpU4oeABu/e+AnCcPou5WRDn0i4BIu+pcKoLaEsNLAhEIukaEobvPdpbG14jMyimb
deR+6Vp3b8asK7fBJZ9E7vJ0KGemf1z3b4PmPMCAIs0fZtEpxYl8Kfu7pH0JatO4D7uQSixREnFq
rP7NrYv3TKv64+cSJTF67KWTrZ3a1kOX9f1jrvU/AAh7p2FuuanaIGxWp60cbFpE/WOQOks5mnZm
cPFC88nKpiumuumSHCk1TnCtH/sWpDt/LuYgnTU+qmEcX9N6uMbz4ORH406t+ZyjL0nJg3BwnXxc
jaDQ1l992dimt+ot8eDMWJiykzo/yegg2f8cDgjQZD00T0bfLh00Z3AdPAfSN8hRqBPh6qs5Qi5b
VYX2e7SszN+jqM5jYIMk5jwY2xobcqp0vbvwz1mQNL/75KjoLoabuM+K2j0TApxuSlZTjFUCrZ10
g/KrrDiO5BuXsjlBebP7QBzjwX7FVibdmXkmzth+i7O8gSmW/qszC2CHhtPdjUXzrZwfKYmW1oCZ
+VrLJ4mdXPI2gNUYeO3Bt1jZEq119oUduKgkbHed+MTE5ArFKiL/6LoeuKwhzx9bg0or7xJPYfh5
XiuoLDVcDdootw+2qfmniS3oqkmd6qO0QGnG0zNDjrmbSv2uN55c1MUfZavbMG4085KmRIuNUdXX
hB30F6dRzzJSODrjO4Sm+Cmb2H5XZqPum6izzkXiYGEWjwcxCfemIjGC35Rk3w293dqxNfC5oSLP
0x7LSnHuPit4bTvGiSL2V22TaRdhIWwWunYJY5xf4rkUDePnChIJyzLZZDUFWX/cKxOOIqZByUnd
IYKl8M4t7fzYEOZfSTOhsRj+6hfUjXz1K32fHSY83lepVuNfOGqutuQxLA6dMwJ4BxDFPrzTWgwD
olIndB9u+8wFHDAY4yWK2/FSGWV7QOASYvaC/iszjRcMy+v9hInhWlOL4q2d/N0gnP4J31zr0KOE
XAEoKN5E0t8nKlHUNi8b8COsvlw4zW9a7/yMhVrfhS4qPzczMTKaX2cKqwsObe9xVNrbscFdAYds
bgyyncqakg4Tk+WIgcXvccsmVCTbsRwf/oy7cbDvgz6BNjj7XHkp/pTEsbj3plF2kQd4bhQuCQoi
MznSuUZKcq7J4Ak1zhpTXMJQ8+yvAdkcWp7efaX7xyFlVVO6RFpDSsvfR9V5UYhIPHjdFB2TIrBW
YW5m7yqWwdyV2xfSBMTQwjYlVjoBAAPsdwMcSjTIaC6B8PFmceDerZu685bjzA8oRnxXhRlv2sbV
H6My/yZd23rbeRvAhjz6PoGXjtCHIOBzIvx+C4GpJBimtWDn3VJBhhQlVOl1yX1m8PqIkqed7KMq
VmxI2TlbYav1ZkrG6EqasN4EgqfYv2cJmw4rVVa9FMRqdjWXEfr3HSHZcaFm7ir2Pe8SBMUYbIuE
4h5NCSxz93lHrvG2KtUXuFC+FHnn1zzq8mtEbFxUWBYBa8b+E/V3fu3M8FYZFSRT2YfbXnF1hZGR
TvWS3Wen7zndXg/98dy2iiDXptxRGx58tvy0ik6N67zmsc+ON0tBC6PGHjMlRt+n4roRK3gSerEb
Xxwd6TuD6YTroDKp5XpoME5ddqhX8cidT3XXUPAeJxkcdJlrk5VtjWvYaKvKZG2ZjiHOtqqxm3VH
ZC2D4shXyOWbPp9GUI1mx4Y/p9x9BvKJlrOSnfIiMwszdylPiaslmIrlyRYrLfxKReDezB7DhB4e
wp6ym/aqxkGyijs1/NamwZVtvvKzt2q2Ukb2nqlExjrQR3dEYqJdBm5yb0GLvYpsvFPz8QXCjvXg
Th03SnNA3c0Neak3449Y5/vJ3t16wHLd2mDQZ6zk3NaI7WvPXBF2WY3jVfMjQF50GMWM2p4/vV0k
shu8E1yM+p6Y/vyZlQNxMQIOIzy7aBQjumIZoS/k7SoaI/wM8TS5Bnkb/9cBsG/xVUm4wmQfcvAj
xVxWJoBsm9gKwcbqQnzBQzDCIfBdY1cRGmFVywyTv8pZCOALy5aN/qbwST3WCnvaWmjnuHN+H4Yh
1c9l02CGVLpQ4EuVXLDslHOcVDf2lm0e2jnKiZs3Ztpa4Yxo9TjIM9n3eeiT6SjPOl3HY8/Oc/Uw
lK+moxDLT6mXMN0c5XxSvZAATpZ9E6tHAWcLvIe1c4LevZ9cHQNidDyyu65G8uAzm1VeVFWi2nDP
wxtlENULmHqLj2HSn+RogI1nC537wWwcHnYuNg9ZfRfktfPSuyQFWosvp2wC4IawVA7I1UacEl1v
gigS4SIL1ftJz+yRyu3hh2WYzosxeWKbsutdyyuVsdMXfS2is2zCHc1rtXnRwto85y6SLHmRo4h6
I6Im2spZk+4AigpRYtijqTxBioMdx29lhlZ4KhSDb9TcLLh/rstkrPlye/ZLVkbPNmDtW2ZM1kOc
158vRl6+P+Rjt7QdlCsYfpNfk4Z9BUG7s/TvA72q4TFnUj80GcFZDihW7C10h3+R5XQRf0Lf3jSv
jW7C6tKFzEIUuRmv1HLIj0qgFc9N5/N1n8sghhQmFZuMLVXmzbnS0nI5iXa8KzD3WhD3hvDUuN8h
XkRoUsPsYBW2vvbIFbzrfNxcl2JOEkEbt/WLY+0hJM+p/HzzBVKsOvU/dE+FEV/k+kUvQxyEtb5f
1UM3fRi/TJRVT4lRvHqWLhbQzexvWeZ8jL0ffDen6hwMdvvLRy9kCxdD67psUSvP7YaS2l8hv63V
teF3R5gfrIPsb0RcBHVLlP0oUwHWSkmKS1f2xYVnZnGRzbS6D3KzOn82Jut3t2wq4UNXJ9VZzpbX
yW7ubekKB+gRxRzZT0wi+LlJfJ0X1feyq6jjeM3iV1vLPm+e1rXKXsRudZGtwcrrYzfoP+SE0cmG
+0mhvr5XqQz5nD+/muvgA48lN/5XjrGhUCEgllRpMX7hdn9Uvd1ni0r26BQbwlX3cyJ0HzfjZ3zf
HTBQi33iAzLcX6T9PdFF/45iBOs2aOa3/0fYeS3ZjWNr+okYQW9ut/fpjXTDUEoqegfQP/18RKor
q2vOmYmOQBAL4C71zk0QWOs3KqxmkSyAwb4kPYv/zPIpHeho3J3crnGu9tLwAHmrGlT3NukGitQ5
4MrPkVIXNfWj7ddcNfbVpYRUb5MMP1v1SWrg63arQHakgxy7GTXNJSNfu/eRbANKW7W1V101kIUy
2sEAgBFh6S5vTBonq1ma3eS76qm5eUDZUyCCtnwO1I1aY5mcX9mRaicVU1M7bMPAZun1Tn12SMUE
o+c8P9UC5YU8rKCZ+xy31oZWn7AIjXGereVTofv9rm1se6O6ThqVj4b2pDpCTWAHtE7RI8ElKxBP
gckC4ovkVQ2qaabd/pV1wjurXui07mHosnI96+YADjwn22lRyJoGH2fbwYJPM3A2uVERqzb9YLb4
EIzi9jmC8524Uafn8AOlYzd4yUK/MahTqnuKsP2rzjCqUfPUfSquGumzJJVVe7IbHFZr2z4nZlbe
o9630sK6vdVWX96rECwDZzs6XrBWXQxO8RXm+9yZhVVecjOqLuXSqCtsHNkZjvPpK/41TV25eQOc
8u9bB/xsNsUElutr4Gu0C/TT2IJjzhfgoe4BVQgavKczjzOCrdXyPSv1xw7q/194QG06Mx8+EAfS
VvOiPBTKIt+HAaTDtBL5wcvH+wQ5x1OzaD9Y5KvfEfbZgR3wPsYMfdguLcw700mCM+aPFIeFiQ6K
fldZwvsYjAEDq7bl2GcBFpwEcGo14Dq/DMS4f2SyS7ctNOKzDLvkPh0alESWO43JRf5AFO/k4cUu
HkyUx7Dg2rRuh9KAZHWbciR4EY3gaMwGkYVrCVZ93VzjlitOCS4rSHMShl7n+6+BqJaPlR6Rccgi
jCakZ95EDDOw9cwfU2tgg14O+gVnr/6+nN1hZSJb8sNpqp+VGfuPFsXPEzCnYqsv8UyH1l1234UG
jrQv8/KIy0f8Mub1vfpA3h/F2uv5XuoSYHojLP/WdTK49fNcnfvJgmAQL84Q8If/jGrFG24TkkI3
cz8HElc6W4i0Yu0ZbhFs6kEbQb4noH7LKUTPKUIFuSrG/RDAOrUHccvRjryvDOxEPM+/Ss0WPpV9
SL66rEgVLKNut+Br+4lv3bFek8AQLFyE1KCmRcWpLMp3u8fTYIs+hLtySXZjbr18FNqF5lUDujG6
VrGLQceSPrU34CybtxFQ1MV0qfZrbtO86cgucVRwyp0a1YwONqEJR011y37G3MD4HddhdgLs7nQI
F6bmpaks3nUVb+8GqtXamFrzogbwSeLM8HfXCOQ1cSJoz5WI3hKtjEnaBt2nplE+uCuk9BYBTKd4
NCCqKREjrRyaizdk9kqJGJWWYexnI2y3TgJ4ZIpQut7Vkedvhalp2zTvs1PMXxb6fweOe0qMj8Qw
Xmyn8J7HXpfQjVr4SUHUv3ZQstSEwQA65HaefT8mVnNoMZArSF7dAJp7KOd7EIry7Kp6GmSMWxwF
3m0aQw1GoB+iINS7lOWRmDjDXjmqW/287ayVmui71V/z2PcH9QEqpK7YF3EkGPBV/Zz89Z+0bbY3
PmYjn58sKnzlTHiam064QP+GsCDRZfindvEumbUhXvRjuVSNzpYm3KrxWOv6w1RN2QqwAgamTf5e
Ysx58nLeMIB88/fWb+y1MU/BSY2O6D2MVeq8uKkQpMv4gu2SlylnYWjVA1bF/iDuRrZpj1ElSjQg
kt+VgCsTuzj0aoHVf54wRBz9HsdUXApsPT+PH50bmp+DiWc7d6wEB3UYUTPQUPyZ5zgWVcv8PPTN
nT5yzlaDSL6tPeyMVo7f+5cIFcdLqNOoK9Wogdwo9bWObgGF4P/MU6Nd08z9583CxE22aDsUEpYP
sG3z7JgpJuaesTNKs4DBa7CiJcUI6AAZHOF79RH2hrlyM398dPrhh6WJEeRZWb34VfWjtIbgOuCv
+NLrOFsiteec1WBh682a/4h7VKMUSeUm6iFla5k5rmPT9zaYKzvz2ultLPh4dvJVlMU4Qy39MOXq
q/s5U/W13iqhVOr64h5P0q0axBnnPsg0XvzNbor0r2Dsvg0uWBg/xGW6QxnqUXNjiT6+0C/kMaBh
t3N5iKSf3bVa4G2qMElfpoiaZiV6hPJj6whpHVEoh/xbHmrTb8qyHy5H1HeR1ibnHmk+uNKnvBjY
zSUwm+FEGQoWFqaid11boZ6nR9Ne2vjUhrofHqEq8vNbdl/CoNRvWnNK9XdgWz76K07lYDIKnWl6
Aql2mWbDpP+c5qJf+yIxxMG1Z6VLuztUrlvcRflQ3qmrSddhfRhZiZ5fTqxwfBtGUWVt9J71SE38
HFnuq8hQ7eAPh6tMFP6R80G9MQFgUZx0vNde9/xdSdVqN+NI9Gr6hrZu0fc6Gks3bJAHMyarvk2k
uF87HimJG/RTXyT2Xd7+bo22O2eu2Z0tF/VhgJ64cS8x1czBwrFXw0OfcMm5JD3743M+ILGJfZn1
ZqJGh8ama6L9R7fx+WPWQX1XpoHz4sGyM4PcfnNtyh//umkEE7KPO5J4f9/kzK1zh10tgueFnT3b
KHSvs05LP680R2TPUBG8tRr1E7Rs/jWvSvQfTZteVI66tKns4mzgom5p4pLVetaeX4uLsAgCcHpc
4G+gOTscHMO1jRDacycqTLc667e59ARI/8eMmnLv87WtHaHhRBr292oqrhx4EaAIdy6xw3m2pzxH
ZwC4ei7R1Qn6d4tsx08zc3447tg8w3lml5QE/r6cNPdrQjCaP+zSipEp8oKV08QoQpMjU01mGf0e
9NeIlTEpMxUD3lOv/SL095+5NaOuD8GYtTdOyat5csKTDTHtVZ86/CGD5D2VNo+a1g9rDjzJuz/q
NWLQD8LKp5NqJBX3z6t/xVzszbFp/3sYlYBgF6dFcuK4D9u5zWMeTFFeeq3xt3hch8/SbAuQekP4
29uTzC1vYcErecZ2sVtI+EJgXOn64Y9Gk5BCull/aDE32huNcBBgGfBcVdjVBG/ZazxOQLAbG42E
amzDHfTV8eprxuM0gQavXbQJ1DOYkapG2bgczp3mDu/PqDbipDRo/Wb2qu+mCb2+n+pkKTTHBxQ5
52fPDb/F6Vz8zKT4jkfRPyc049Sx0mTu1quzB6RDobUtWjhFGNSXcrbMrSNhSXWtbO4rH0Kz1/TV
d61BflJD1LYgIRNRP/mmuQKZpRAKANuG1kyKal172aPoDHGFRBA/+XD/6lsF1HadZVK7GxD3OZLa
w9fXKdwHDar2Gqqf+FlM/BGwpfptlTW2ME6dviyKVTs/TPSzDrHgitF7tm07UbyJ2HnBMjY4DDkm
b7BUp7Nq8r79c+Uk3vgZi0ZtOJsrNV41AKnYsDGrR11o248Dm7pWGidwGvPGRRDmO0Ss57Ybg0cO
/OHF7fMWFEyUUThzSCuGdnLfyRZ3llJ0bOK4Aeh1sa76ob/K2q8fx7l6VzeMgd9wVEfipDPb5gWO
5nHzXLMUnJNwqq556PFgNXZRX1XfSWxgrzP27S2m1sdgTL5nvIufm8IrWVrq4PdRS53wdzOzcSoj
18VQwg22fg9GOs5xd4c3gAotz0SYBPsCVOJ3JBMqPEys8Fh6dvqKFdKeb+BPPAy08Dh7YfIKgHM/
cWpcNaNe8tMMKyS6UIog82y92Q5C6CFGwxdUcOw3ymeobsyvPqkYBHZGf4MirL1OpUg+5hDJ/m72
3+wuqfYpYOTDUAvtxe7kVU0AlI7Ab1DvnaRy72zdaLETd51HdYX79/99hYjCzoXP94nkVwW7yp3k
Wh9qc6O6n42G7r2EkkeN7KGgVvhoO5bzJJCWRWwjBeBTa/ZT2KCRwx8fTwGj7nYtxKxVqqQ9/dZO
OeoGgOIWH7kkiZwjHgyABiK9/OiHor0OXmRcy7ZOFt2c4mdyknMR/2Tpw0D+fxyfJvknEV8EvMvJ
PSfHkeTMPgNG+dqk9n3MRvhBhPawLoy+eUPaGFEK660A73u1I/jACBhYb1PZ9Tunr/1dvYwGEioJ
y01y08BZLzepWf/rTWoUTuX/elM+cpTKM9d5MBdcTtL1Ln/vyNqHjoZMX1s56SEyCn3l4TEYroLZ
4Qirs17qzglHk3lv5bhxX0MDzagUstsGoRGcjYun2ehT+5KT7MAsoF54r/M8oG2pa+AbfS+HRLY0
RuPDK/y7UbFR9vYhmmf7Ga+ueQ9gft4qm0NR2zo73XE8qe7EggK/tn4Igsx/nuZsPbVB9QBv6Kzy
4TxAxa7DT5QMPSnzetaRWwp5zqoons6OEOZ0DqGerA1MGfc6doEvE5BWKCaWvedYZr0M/939GjUg
sL4g4eNseHvgOyB7Y5PWDWtYaYNIAATxQDaewjWG25CcenS5qtn902+WOWpiFtSkzJb71C2zkcqH
r9i/Pkv38XEQLumCFoEnQOWq0WwKIxJC9E6htzzXax7mWlCbzUFWNwE6UUO6GV9biAYvtQa3WMZv
2H1Fd5XwfupLL8qxC018tCXUoOxGCCpTq+9ny2E0jSrI4HvPqhusHoyTCxf2xAaEksASav6+SvwS
Ae+iv6i4jRTnSsdV95RPU7GdqyrYZdJLX6oWyes+CeKtjNjc+jGmkJFL9tcwjZXRWfpJbTMd/bGG
PPfWGE5z0SynWDt6W23n0olBK+NQUFmZhq5EGOw5CHSHxu+zJ8cOi9WcVvbPToOME8v2XZ/sedtb
fXOOnKK681BdBSqRIITtjx1V1pYNLfrYpklqpyg1oPuRqL4lMDvSWpYfk9tS4kdt+9o6Zn2XFGa8
9oeg+BhwA/XtqaI6UlX7mTLZjd9VdCcxPLn25a9i6cyWr4E4WwZbY/6R2wlQX6m3CINH+mqy/P6G
N+8hNbri0Q6S4hH6DniUcRrXg3T/xHYXbx4u/LPS927wKPwKO9iEy7bHwLx4betRc1Fd39gkIJve
gtDKMUnx6vt+jE2gsbb7qMOz3Qv+oACQa/82Y2m6SfpBfhNDgNDv3P/uKM8A2w/fjRk1ToGiyY3i
bXNKEZvao2RTPImgnVZkr44JL413283YLcZgSTiyzq+Ch6sgyfkezLAg6swvUNT1JAz8vt2RREb/
nHf2RQExzcqgumj4/VmLgwqjYgozTgb4vPC7Z3DA48PcBbe2kuLN18go6xJUqJoFrKrf2oXp7NVo
5vuYywSje41/6dN9VRdkZDj3XRG/Hq/D0nxqnC0xO3fA8suEzG4l/gx0fZNShVomusvw1yf4wDyP
NnDJ3jNxlh+9cD71S2Mn5kw+51fr+dMxa6uhAClKSDVf00Z1mwp2nXFLOM1d4agOxxCBOwrorfGC
yixISp2TYN64xkuX4JlnYBUEiIN3M7vsNtbT11gLx0Nvp+1GdZswKSFZFu1WxnH26sxkpQ2dZLsa
1YTJbwOYyF6NzlWprZMW7KAatdAbW4cYLp3UKP6iSJCZfXtRo1PoofyyTRDrhkmAyA7F1I3qzX3m
Q5qh+eraNmhHanMwUVzxRGbLeTKWJjfi+yIK6psKBUY5bouR2r5ntdAhs9LbyanyUNQY8rO+LKOq
myIxcgwzgNtI7qwUeAXlCGMx7EtPkMHtd1FvFFBX5mZ7hN+QbhWmJbAx7Oyq6EHoRnrfdZgKqmlf
d5v99HW3Fbbt0cdBZ1vJAiNQTnRIReH8PdShs2snb3zXOo6TqVM85HE3PHix2H++KqJoj0oDaNaA
17IhtbODHA9+97ylAwqs29BG7ES9pets/qjAhd31LVrOWndKk9jcuVllPZsGabXKy71fcrH0Ldz8
B9a8ZLazLW/iaKBuIMhoWK5P4s1HtcxYtLB9YT/UNaRKNvYzbC+okWkfdD9wF1ikPBPKVdQ3sM0y
iqF9jtLkqaurfuv4db/lluiqGp2C9RCl096sAgrChp1g51iO5SkKsouDPsY3ffb8tQkN/s7T5uAw
Awo4GC5qSPrUA2LRk2xZxiz+KoDYQJ9bi544W/0xI3+6QObbrpT/6KpRuytBvJXjjKlSP92iboi2
VI8R41wgSog2ZX2gvXuGCI+m29sbFUYLPAYmB0PC0qsfrBTeKpkn+PQlGOMsjcdVu6CHZaVX18++
H0Ebiqj17dSIany2XKcu1XZWj7A+9OhZR2gv/xGHRr0PykC/BJoxHHr+rtu6ir47Y40Xc9RrP0Po
+pc5EuKpFolz0Mu5xDI4bJ5UrCKDUWTjeN9llnia5tbapqyGWzUYRz1wgBQL2mVQ3eTwhkf5t2/D
1cBm5+A2JHxXVMDijSQLvW7Ntj/zkHTnDgTP59W/Yp+3yLrZaXVETSIZ/uIFr71aHHiPfY7C1NAa
2mtn2eNWB2uwV6P2Uk5xBplRuGayVshz6fjQ3kzRn0LLQ1Z+CsFG6AY+dMDNp+1nP7IHd+32hUDd
IIrYb4i5RA2j1Rb1bb+8qH4sZ2NtCA7dlnhUYUi0nn5FTk2ypsfbJnDSR9VM7vzdxlvg7M159uh5
vXaf+s9qSEUc6dhHTlJypWJ+FYrNnw2aLtxTENQRiQmOCIOGrVMBrPhszLN3RnW2Qx27Dh+9fIJj
Xpv2j6kAfhblxdGtAd37w2ycVTPEloUU3tI3bN8456DrZ9tJTl9TVFx1nWobzVg8tlUEttCtnxKz
aJ46RPIF+aM7FbKnYtg10G82zjKjjmW4mxAoBCgmrXs/uQnNdO8So0IIzMP2YGVoZnjo29i6z+Ig
PgSkjrfQSn3YgnN5i6bQ31VUKW/SHf55hYmruSM7dB8g1HzJZPWnwUgFDmXarP8V15ZpKpZqjk7K
Jyrx1LNI4C6NNsBIF7YW7WFxfKi4Cn01/4rVRajjz4AsVtjU7dXPA/MwF+6j6iFJhkLXEteWK9VF
AsO+FN4x8Apq6SoU2P1f0uniDZyK5M5dmjjsh+3c8A/M+y65U81ogu40RYjIspa9qJChYc/hyara
4eXVX3VT7rpY58n7u4n84sfk2eXpK4S0aLDVQB3hfSL1PWTzir1P5N3apXFi7WVsqv4IQhrbP7Mw
3VvSJOYOrVFn9Y+guiXkCaorczGMASVUZBEeOq2NzgV6cS9Yn/yFjl/4u8SN3O/nX07iDCvkNqyj
O7A9KihHroSo05/4tpOzqgccejFTnWwWUE4c+7Tvk195PX9MARqibphH6xSBxWeUSNlZwhJM57p8
8bIo34vSQ4F66QYe9ffaadDDX7pThUJErmevFtvRx6RfSCe9f6f4TSRotDt/tu8U48VxcLtD2bM6
ZryyHgBLY/8Wp8EGdgHMoiUWSpHtTTcTuGL9J2aH+XjURht6wjJFDcCLE5cOUvhXKDT68S7WC8pO
zPqK55a2woMkQ1z5P3H2AvfD0GlnFVIfCNCVrZzo41WjlTnM5aK6RX5AthB11Z0x65m+z0MHKEcU
4zvXDOIwzlMFQQb9pmoc22M0katru9oGxGmnN8yhqx0KB+193ggkuKhxPrLx9Na96w4v+HcvON9Y
vBt1mEMeQMSl6JxnhIzHX5YxoY3dBREmuAn8ck+Hq4A3POn7DLQ4KMy0terX2mDNhzhc71UXm6No
k8RedQy7rHnF995jM2qA2l0mC+H+ZbkaJNelZ5gg6aI0uO+ozL+yzcNiT6O0nwr9HIjQ2Iajnu3c
OjGeXSmxAYi1itXK0J+TIhxv/hw+qkEVWkDD4/iMrHcEjc4CA/hnL5Hp6NaCgAwPualFa30yyNBV
/njPySq5zhm+O50WPkVZ6P7yy+oy2JbxzpeFtYWGSGnS9/qmjMI7JIid81djLSQLY2mkbRUCVkYC
GLGk7Po1xysx2I1r/QZo178AaihXvd2bL2nhep9dseCrnchLNmx4f0Xu1G6CDK3ZujW7+0LTkQrE
Jv5j9KPXrirq58aZxVFIt9nBUwheKjmBsc6AU/K/1f90BYH7/zFadZsR+74RDHpX6r+BTj13k9l9
j2HBUJAynJeeveemxpvxAc8mBN49x7tyWsKLq7LnU5E44lyZrrsv28K6jRkbXcOLpkc5CnM9jNJ/
xbGhWY12bPwA2Hg3WWO+juz2reu78GwWMb9+RcdQzAzFyVANaxCerOYnYaMygh+DY6VPUBFeAo3M
J19PwG7VGcF0J9ODFWfGkpi0flZsKEG5hntXThaEdnQPukV3erbDn5ZvWwdOpjYe1YvagRZ07lag
P/k5r3Vnh5o56w3OzX/uNUcHzptTncjYU6JTRTmsM+2TiY1W3abBP2p8/+rK2Y8Pcz9Y5Qao1/yW
kdPaFJqWcQQX4hk87E3hEsVM/ho15+zMdymerdH7jKv5cEXjPe/pD7Sge9ITrQ/mLJDwUwf5XEhg
xRX7448AQ+zYomK9kibH386ef0qXfFfiutOLUSO53Ftuf1GLYSiRTnIcVPSXvar/d28RMqBc0a4c
VFFu3ugkhznFIFh1h2C0b+pqWq7KIHgx/Kk9AujAn2ZJl8aiaq7830CiZkmSst+EETO00Z7Xn/Wm
ISK46uOqvlntgKp2alaXdJ6O/QJnM/KkWwMaK29DZ1W3UjjtGsZL8gFA8BiYmv9alLq9B/Bk71sE
vl6TBDXp/75T2HF9y9DQ/7qzm+d8XRSdzupMmUxvODK5DVSDtociZDUUf1HCgHlQjC8ZnJM7NRjU
xsaatfbJ7/v6pS8egB31r/owNQ9WmV3s5QNKw3YQC8ZIUQ0GQpqnMFoEJJdRHalfiqgCYY/lVtiI
zhamqrZTox015RXMpBWwpQRomxl/Nl9dvnVsThuUGJYZX/Gvubb36uacfgbwmHUvX+baLF/Gi7Ho
4ayB7K56vdKfBtPIdkYTQhmQ6XwhGzxd6qidLxT/SHf2GgWOJYbTXLOJKQ6vCwpmF683l2Rxc02o
iVIeJzQbMaDPIPJbNCXoqxHDcsSJmljLaZ3SyVRmf5p56cakTg/8KrL0MNU+1rtJtB74t8arFBMI
GPrmR1p4SBzo1fQ2AGZD4skPH1PdlaQ5tWgXIY6x08GAXSHUpSPiCVwOPpzN2OB3sxx5vKSqr+pK
zVNXtWkZW8PvnNVXrLNSsBeDGPfpMEaHLp3nrRsW0bsnsPBEn4Fab2C6b+L6GQW7dUljHYDKMsng
Fb0VLmhoM0m3PQVHcUgcNkFF+IqncffUuC3rnX1RnbFr+mWbPK9R6gBWu3QdUDCXKvR+qRkmuYan
CH+aKZPo5M3tt8pq9BVqDYBFcf58dGwL/4Fi7l7T3h/44tz+u+zlqzPo/i8HhJnUJDrz1dXEKgpM
KmoEkWl0v6Z5fpdNn3wfeQsBdQjj13qBeNcSgJLUyh7MIAD7eRzavZbKlP+PY75H/KE/W0lWXVUT
p6i8Wab87KmQrrXVdZrNaFx9zjPMit9dre86/lmUvbx8O/PSAA5AJb3y0S1SVxQcuhOY4PCorqJo
so/DFZOm6Z6smXFoygYr05TK/7bUnjWz7u9kxqFnBTc0XWeRgeBPPAf32WRT7ajjDtmR/s+VirG0
ti//urKTGZekge8SNYUN1C5koUs8tAbTci/TZNl3aQ1dWF+UaygEPXR6EL+g8wiXqbA2YHVxQcF5
MJy1BO0We7gD3Wuh00Ztt6X4aBid+0u3gUI0bXFw6iE5K2UBpTHwpTbQFF19cNr6QYW2DjzZG99f
Y22QVf3eB+XGjn39vV9sriwZf6S+KSCDzA2UUNHc+2MIX6TDuhWpmhdfGO2z4WLZIsbmyam932GY
+b9Q3SRJtqAg9LHfR/XgfyCotPAaDfclZbu0afFNu3PNZdWs4CeR1iFdEy8e13Wgr+wmEhupypV+
4a2DTJ8/vZRGc/J2NRSmDS8NtkrZ6KxH3xA3v2tiCpLITeD79QtXvyfo88nbXHiIhucjv3HhOjAZ
AgtoQWKsyKiMO+G5QJfiRksPvuDrDbOoXMFtLi7VINlpeugqcdxtDr6Ru6hWl5gZGOCm49Rxnude
j0/oLsD/SehypKCOWuov6taxN5unyvmphiaZBUe9qQeIJu6THNwEeJ37FA12+jMY7Kd04PjxX0P/
PWcZyuAi30QAX8OKZ2tt5nJ410zzzbCQ5lwNH3hGSjAnifms633yLevace1MBZKAUoe9wNkA0m08
bGobw+S8AMpIfjm+yU6CT0r7fNUX+GwggJnvSkNwLCtB9fnTlB6k7Tk8OUl0MwDobAWQkZdMgydl
mGH8W5vfpy70bp/mpLEW1XsDeuS44QFAhmHQ9PtSs5E2zYSHtLuJ2S88919ubm5ag93YauCQmc2+
8dNF9ImkYzy++gYSIVGuyfuyRtJJpM3H6FQfrktWcrYM7/uIAUQlkEdcYb01LQmQFfavz7U3tUjz
d/wsssZ7RAEl2GLBUF9TFEWhKLbOYW6SctdPWbAr07exKApU6pbajweapqQE1Q3Ub0iKYNSaeAe9
76zXup6bQ9Fr0EnnovhmZS75MGCf6HojhQ/q+9zJDqi3Pf4u/XL+0bSUBptq4cqX809kk4ZTJY1r
s0A9ytYR90tPba3/7pk+yNE/lThnURte9PeAF5T7EoAh2p+LIZcY3fEuyh4NQR5jW7h/OUlocWJ9
iiLfQXne16KPtC+Rg3MR9w5dJ1rbQsbf5AQCrNF1/QzMKH0LLZQQAM1/Qxi5OLLXyraqG7VuvKKs
GS24aeuBneyrudweJVWyg50THXRyPruOtPDenGbs20rKTqzyGSnWLrJ2Jq9SdtVoS6omoS686Tku
7AatS9N14Xs9uaOwpPKQO59zmiK65YUP1EV9DLX1eO4RAZjK+mjUMOsCL0M1D4Hi8lgUNesF9iW9
EPBEDVE8lL7s4KfM1ZvX6JgPSOFeLS+q3zQkevDjhHxXuva92Xvg+Lv6rfXLBb5teet2aMZ9USO5
O2VdcDcKDLS1znd3MWihO32JqYHB/p6lhnn7Cs8B7p5dyZfYRt06jkxQFf/f1KBKHP5rnlzyiHqh
B8ccN4/aMZcts7GvYR84167r/d2Q4qfuOFF+P8LqBO9tiHddG6hCRM5fkf0ETaX8beVoEsx54rwM
eZpsE5wYd5ZM3nnmpnvfgH5q8CcAysBvxm+nH4leFwgZUiRGnRn1rwaH0U6dSD17qncpdJHEASbL
uiIfKWa1J19SGVJd1TiFdNeynwtQAtGwBtQkkSiI2X/+0KfmF1+iPMulme3xTyMg1P2jqwa+YhVJ
wBocG7cg2omab2mZ4b1vjvPNLJ3kmHqelh+DTERbVKEWefqi3oFUosSfcrxCWRKt+NEp0DL2jxMq
5W///xmjrVU7t2z++Rkc4F9dWSK81hbBsxEdlVESirpfHSdqta0Mpo+KKwB0mkCLDp9k2Qh5F1vi
DUEOMiltaWwjKjcAU2LE7Jowni9R021qK8015LycHwPKvIfRmMJz1fng8WpzwhvY9p9nDkXrMZP+
cyXhuKvY1+jXlZqnRsfljgpiwIxZhKroREMd73MkS0EeUe4J7bq8R9VsJ2fPJpOgO0/Bgh6tgnPl
JPA2JAiuw6JZ2IrRu4ZF6V2TwftzpWKcDNfViA7pv+KVL8fV0Hhkosdna0Zn02h9edGln6+VnA67
lGSzIDU+K8Yi/JyV+ZO8KICjKiRrMvjnrES8hFX757MwaINIqqgnMkn/+7O+ZrnosAEAvQd6nX5L
Ib6sxrbMvlWT16xU7H+6YpslVpVs8pWdDsEl94R3KQP55ISF8egtTT1j541idLgbEk//jIGo6DB6
fVARPFKRD2PzAvWG+exy201WaRgO+TrqI0veUTWeNZZwHlv3GRjlorDkZZcgm7ILKkgr7NJg043p
U+c4HMTcqQQILeFTgZ8F1eeAljCXoLr6V6xXE50eVfkKKMYxNrLkIS7m4Uxd88lFxz3ChIlHCWat
DdAmQ9ftrZyaZmdWZXgcZuk/GA12oyUUtZ9VCV807cNXc5bAGPoS4/NK2I9jhsGGmuEV44NbheEL
autiL/0QsqjwXgwDxRkPpb2rnor02o1li2Oy6SMQr6dXNWCnIFBWUV8Xa0FWcE8Je77aehdDdagf
osGcr4gVUb42kVNGhA2lZRf7nS0IUvOty9JhDQs4hUBcm2+xAyejn8OnxSzvAdrdkwoPML8OOuTU
jbpJa6XFdtI0TtJGmLJM8s0gdCCp0PBXvWqLNDMvPYa/KC5Mv/iCTzyd4TsmEiDSfdizUSCni2E2
2XYaO/HOqehilc74q/GDV2+PKlr9zRnKcN3OiTzb5jC9dpAH48CS3+wE+14XguNOdUuNQ2EgjSd2
q9O1sEluqnhXtGJNsn++dPnsP2dlfegGTinYe+9EixYeuYHCXMVuMd6SchxvEy/AtTW38/b/MHZe
y43rWrt9IlYxh1vlbFt2u23fsNodmDMJhqf/B6Ferd7r7F11blBEICRbEgjM+YVbj2yU3TESyGk0
qkfZdC8sx3L3olEf75OU5KNv0wF+EytoQeVK3qA70Cq4DJ7zkOz5fZy8V3cxPqlLuIl/7rePonFr
5J4K/tGsZtYyRyf1jQcy+H5T9Acdreg308tWHcrZX7QA7mM1hdkiLQSIEcd0cLdHACvsVQXqQV5/
MYpsr+V59uEX5bRu1bTg0GcFbz5Y/ya00g/Vrz0kRBSYDPMwvVkrRTS8g/JodkULvVDeXXVI/Fqq
+WpZcYiKPBrnt1lFjOtZn74ILXCOfsj7vM069J+hzdYnxHboXDWghuR41VD4jUateDAazX/QdWJX
8nXDFrMfwzbrc9OHxbUU/pucCN5+tsqqKjgg/VpuEydRnmQRzam+WgkRbXeVJ5Vk11lU9kn2xT1r
igpdhTMpeXYASPi2RGiEz1dan9X7NjWfI79pLraIa5KwmV6AjcRlPEm6S9N33SWsNGU32d1X2SSL
Ye6UV9A1mnXZOQjSDIapEVrYzN+Ls+zs2WcuXNsoN6ZptRcntRVzFcTWORc9km5/JpHTNUZrnGOT
gDumKzHgrzf8NyLyYp+B1cKtyJP8HATowWdmYy5lh27+IGtBWrc1g/UIIvHY6L2BqxkbQzkgV1ED
iOLgPQzZtFvzUqFHqbecqlK8NelGFEb6ngN+2TOnt2rnKs5i4awVlT52KWCAIeH0OrdzLsHcNFGd
HdaD6TuEf+y1kvxrq2bl0TZmFYE0zd41o4e2UpAxN0Qhnk1oPXLaVqn0TYRfGz9vZlP0fNeL0HgJ
hRGfARhGS9lusSAsrdJEGj7TvS/6aKzwYYTN4KgXdFq8a2wmKV4GOYuu1XtXIxbmhZ31XtZk4bU9
ztWtqLbyBoTAtMcsbjCIHPR8aWi2s0KTNdnIwZlr6VfrqcYV/XqbwsR9byJEsZZV2ZH2iBYPVvgk
m4JQEFzNZ9bbEO/i0WJ7jIoIUVphn+25uF0FZrLUAv5p/+qQg0k5TydV+3kf/685gMPGK8djAZEd
/3oZ2aaPZHgs/3S/8z606+OCAzVwcPnq94774J7MH4t0tS7tvljAZjzkqVkcU/Yt0IcQblqWg1Ji
PTfXu9wnSyNiBaElJ3yIHBt2Lz5GPUoEKUolHgFQLXoZc9P/lTX1IWuL+JONLjibouu+ZMQaVgWK
Hg+Fb2rbMNaUQx8MZKgnMwG0HxGIEAgnkbVrX7G0xb3CCvPvbYYXat3PNmkc1eImLH6m9fQZg2h7
6yCcYuhXxlergfMOKtg7ibo5WlU9a3tjR31Lzc9XRMKL071N0aywXQRquZ0Cq9vLDlnIcUgfWtjk
DnAZ3bhqF8JzqpOJmtMpQcZsARdSWfHpJOY5dovfPQJI7KqIeoE59gAaVN5DQj5dCrTSt60urFm2
xXoCVajtOIyCLm3d6YpV3gDqxx5+hC0QGGUcPhuBkXQ6JdODFanFIXAUfVOkQ/AlwxFIDs0zb4s4
lv5ekDxC1hNqpIpa98mGRrwWk0BFclQe5FCn1a8k9oKvRW28adHEmor90aysfJRXWSnaWvqOHPPZ
BEk2xlPQkNlzn5tWJOtAQff43nm/97+1yfutwG2WJrTwFVy8LUgmzP9sPey2cGInvlRedq3noiOT
DPBR13a5a0w7T+ThWlfHaaWovb0ee9160rzKeqpcAJJTbzk7WW3DacYRul/B9k+XMs2nizGWB7b3
3kFUSoua8NyG9XCBvlr2KmtybPLnhgxm2dJx1U0fYpQBpzZ8NjTLerL7r7Ki5ll5EXG4n3pg9jf9
NKk65DfkE1slAGSE3gZH7lctCYhucoC9mFh5LdF+Gj74seQLs6zHR3vu0OcOvyfCh0pHdJCYV+h9
z7E6Ouw/Ac1KyCupHqLhNN2BsniZk+8s+bRm7Kxs/x9N8sbW081T3DeXDkNzggH50gk7GCWoTWlL
lIl94M1W8YzOvjgLf7jKWmi0xXOfBBCxU6EfPDctn6e8rEH9lWIhh8g2rfEe2sRwz7JpQv1i26Gq
sJSdsk1LZ1FyTVw4M6KGXypYGc0xl2EudLbsgENuLfC5BkIxFFOJwk3sDNFOn70QckTc1IqsdWVC
+4uUuGfZiIz1X/Vqrst/hVLzQEsFKkSQYsJHLe8+c3WI3lKrL9gjVhxo52rv4tFUqo24aG1vf7Ft
eyHbtdQBitcTuJfVsYQHnKYdbjLAz9yx3vqIY8Fi94oQUekR/XRZnyWQd4GVGwvPcT1cagr/sauK
9MSbZQtkcos6Dt6jsc28wH68D0JDFjNK191G88Vkqo/YC2sErnh2Tg7JflmVHUXohPukU/LFhGQS
JOJ/BtfrAFvT242yNTYJmmvE43ZypJzCH3JUxABeL2VVdni9hvt7bxySkLCpWdjGcpz8YWO3evbS
AWYH49C0PznseyJofzg9NoB9zRKVapkgYGbZ+9BocFGNEAbTtFR519tpX8/UFTVUAPak9gUMxVNk
jiF2ikWIQE8Ntb0pDrHi/m66dxZRlS7jzhzXcqzsSOZb5RVvR91Ejk8qZG67d8jBVc+ZOU6ylfvd
w44rXgT21fnnQi3ZKM8tbk1gMg10EGtj6F94kGORVhYPsnYv0qTxL0GmHnXT9A/5XJNNcoQzRtXK
yIof7OHAROGKIK0NktTAXAdV85t1wd0Z4a96HpbVWm9j42Z3cL/ZBPi8uWm5FuAiFnAIx4GUa52t
W/Twl7e6H4rmzDcdkNF85VbBtPeAhxS9zmjZBhe1wUOOonAFKSI98F97bAGyySjfqtZF38DHtxKH
3Oaj7G14q33wNQ3EhNMuroi26jYfWd/t0F43v9i60R48hb1RFzspRBLlaSy1biPIFy5arCtMxFE6
sdDNNCKXO9e1jFARUY2wCDnbmMIJd2UHjGUImuHSCOQuV1mtY+TS8CnrrT5cZE/YWD/4HXHULDgv
g+40z6EJicdoE/LkE77Jdskn13Q2uVJbMzeZjx7igM372sKK7Vlkmbrsk2p6rYq+XzR4nHz0g/ZV
D7ruRyaGraM47c+ApYsUw9rodOPJHDkClk38vXXiT13tTZLys0klqm+r3B2ikywiUURk9Jy/q43t
QvPEk3bp8ds5WyYyuH2WklAOFPVQOXm1JHjVvWpiVLYB8Bynaw42ywlEGYHVRD/M0mf/7zUqYA4W
CpD/gBVQyFvu1ZzM5a0j/XP139pCy2n3vmGvMYC1sJl3rZ+BH/SvGNLZmJN0zYWlZtpbY5ntShyR
Hssu8DjeRN6b3ipPKamCj37E+qFLD/MKe/HdRrsGxEYOCJXWC1kVlqld0U+zFlHjZ3vZZpcsYYmR
rznJa1fZVLvKsM51HW8EhwjpMq/Cba222cOEhPm1L0p1D2hgWsiqvAPpBzBjJNaxoGcWL0oU1k9v
KzvlMHizALUKlJ7r6ikX+gvJPetyL/Aati6J5fxExhN4SmXC2mpmpWzNMoZdHJg/5FjgxQB1Im36
UsWB2N+qneePW9/0Sx7U8aZWR+ghkVesomR0EUlUnUuDRdsSVoj2CekR5ZnUeQucMd+USOzuncxW
r15sxws5ou+at0GL25esgEQeEJGfiQzH0baNRyvMzMdSjCA3DDxkZJssgD2kWAib2KbMQ2RbBTMD
ljEk2XMaqR9RM20jZAG/KT2iiLbXK49i0oF++FG1b6u8QbO+TFa+NYXvWe1eotb0f4ZgnXm8x99s
f+qWntq5qzoetYNqaZvYtLzHFqWbF8yQ4F7N7bI6RKiNdCMQ6wCHkZdIVdFKbC1+/fNgWHHTY6ez
CsydtyY2pnK2wIjES5mrOsJA5d+zOfgkrUHtYOtrPSNE+veEY12pcsIpscfj2JNY62snqvtlVHfd
vvWbyzALY4fIKiCZjlYJeK7sUbbVTZDjjTCypqHCfyzmQl5plR4cvbwIj/KqSfIYDs+fuhzzr1va
Lo34BmjZxcpqts/+YBwDhV9OS6pjpUSkfxA3XzRIZP1g0cClx+ubpzKPvxtD8t0lR462Xolndd31
26pD0xdhMgzMclwtpLBjDrMstYfxG2eJFAurqMP7zXYW5kzeb0YQmrlbOlhfUpUF4JnPiH83BgDF
eC2qdDr3enK5D0hrgCZ6prkEA/+5iYDiphFF9cCKjL21j4xZVmrmGuei+hCpU3YdJtajOLG7T9MT
70USRS9q64Z7UQtzYxXsk+wu2gLQdZ7juk+Rch+8PcHcOc9W/r5CiHlgA9/zvosWScKGFAPhEeMg
rFNf6Q2IP5+mtlOao6zX85WY0kOCbMauy4hpA77Kvvf9ToFZ9xlkwNGMBLnUEvdqjH4Gm32q/d8G
BK6bXNjd3wf04D0+hHq9TyLHyFeRdMX/eJUoaMx1AQcfcaLgu9oPyleyN4C+ilZ9ypN22ng8OE8W
b/RQ67qyjRSje8hgwawqe0TemXim7inDwtSS6RVlsXgfFFW+4hA8vnq9XYJhtsRG9qLDExG3QLoS
QA4UodBBKMKxLaS3qIJEeEjUynmUnYjqNFrRf8Hwz7ri6IkmAmM0nAUvit7+lNPr/mgexr6olrIa
F4O6HQqlWMv53EIkYF+6xyIosQsoMpJIcVadOLqoe7QBxD4OR3HCsy/apqpuIIk+8jCt7ea5tNHQ
UHL8KDqdWPpUKAieB9GD1gb2r7bqFg6J6ZWaxu2hsXpRH5WhAC/sGhFGCjWAFq8lSsZ2TNZEZXCO
Som1JLZb7mQbmTg3QjbmLKz9/euKc/0zeTb+IfM32MF242TZ6etEVDJbVnE3L8PRpmlyfyVHyJ8C
D250wjX1UTZlw5DsYVwCiFIK7Fxs3yMWwY7AKCP1KYrq4MDOHUuCVPeeADIDA2+UV99II9h6iUkO
cOj87YAF3FWvY+/RQQ1XQd0NJFaJrDVoI6gpgW9eERrLDlVlDUt/9P1FVRXtVevd5tp6k4suh2/t
ZDUtkW/0AyI2/BVsFxHX2Zkzu1wWCCo0D4qf/N0h29QOT3vY2IBInZIEj4MbVYcAyFUW7E620zjq
F1lLIF+cYTufJqhnJ0utGoyPB5DWEPK24xR4Z9HpLvjVHMNKfRTm1hDucxXV6tdwsovtgDTj1sQT
8B2G8WSE+gd4RnvTki/YxVUYvYv0s4t6/SMJy5ZsoBZtTdvZ8UBGlTqKcQ0m5rbqOgdDmQwPAlmd
UuSN67nXT1mYZK8cLLBa6q3gGwtm9NVuWiRCbAwbiE7u+kIBF9YkLyoMuV86EKihIgHdku3CpcbH
4Ayv8ZWGythDiczRNtOyF3PgUeK7SUzGHWygh9vaA6aCyiryaiSErcbjeJ2EH7VTvOjeIH6F0Y/Q
Ewp656hXtINT4k+eoJlVxcprGcecLaBXsYt290YyjtChdOMtJJ2z6MfMP3s4T740irtJ5mGZEfTE
+tyBXDBVw4f5U2aG8TAI9gFGPjzIdpJy+VZnbb7d5XruixdF+hO8zRCKF+m0VBdwoVW1WY599ihg
IF6qEUfHyBb1Soyx2A545OFAxx6jQuadV5mSF0UNMda0EYiWt2KK8Q6dEmOpeayTi2idmVDh5Ex6
aSsHPm2xuPVOrsDX49YnB9QIeWEjFChHOXdVR+46dzp9LXsrlHxOUQV+z3KdqUHe9WIVfEV7r/+R
+7gq9fFYvYMx3iGw7IDSjqxThM6NFJB8V4YmWSZpEJ5jJRtewIjvDdaCBbHuaUdkewnVLGrWhQHb
zYUMCJh3xn/xTRs3pQomsKxbca6T8gDkTX+sSgCI6kwFKxsXDEatp1e/sEgK2RZiKnNH4ndLA825
t7Rn4cvSKNlVKNN9bfiOkEQt94ou/F0F1a0m4wSyh516X4GBTcCzv1nCX9bCnb75+JeixphBkC4N
/wkbdshbbssLIyU0n409whjTySfIt1LCUnsX9hJRh+Q9alnmtRH4WR8b2rsbDc9xNmrXxMWKwjFG
Z9EHjvruo6lAYFvPzlqajs+2aV7IUhJia6xthpPfoZgLeVXGaqEt5WVdh27KQWYUh9+tKQQrm4Pi
tlNjZR93XrOIegyMll3VV8tGm523cBi/yqLziQD0wTXvRnQS80ndjUMcLN20IA9p994m1ckx6UP1
avCs2UuWyK1p5oZoUw5cop60BcRThs3FBI/LWBhdvtLdcjwNsiq7I53TlNM6GVsTBspp5ITDGPbn
RI346tf2pYJuv3KCKliZmHCf2cv8LqygTHeZO73em+SVHFYTlcfYUMdWJw/icYNSBfVbaz5PYcTO
ePBQl7MrfPe2t36/H1Ah7Tnv9YSrh4Ocbzj7EcnU271/TW7kk0NWG9GYQGCQF4zTUy2y6amZVL5g
yGtuZVV2qEHBcwajor1sIwLIOOSmweCkx3uTCmEtqpz2LDgyRkuOvwvUYvwHOYdewaNrw+f7cJ/F
6gz4fmeCM0NnwrPVI4efVzlcvoZiq78InCDExXlhzVc5++qouroMtXQ4yKpXqU+9lfiPYIvEl0KN
Fxik5F+ToIKxws7gVsXOot4RqFZWsnfmCa08Pev2sup0/oersZWYOi/5OoJS4XXwNe4eODJ9K+b5
rCht9k2IetvtVRtSBEqOuL2sRhprvVNm2UVW4xAIHSH+L93IpgcH7Kt8mTEzuoPuQzgn8JR/rXVW
IKthAZS9JpjdRd/NZ7G5d4giWIaZ8pxkTnW1hHaYHFxEsfpacyoxH0yhVuvYBPbZzNV6jC0Y6Vyh
jVcsilhtoQH8R0fZfdgAAC73ZtLu+UG0CWJ0tYa4ruudB8VtkCc0BZJDtrg2vjo9DW05PZle6u/N
XD1mIjFOMfDNc6fnPtEa1+fj9prd1OnvsmmmdODSMvfyTd2N1mQeTIuc+6zlXiiiPZrxYFzC0bOX
dTANn171ChU9/lEKlAyFWyuPWIip+zpCqHRIjfBLXlnfwih84lsQbro6QehBifUXgajO2Tebj5ST
3UuvtdmzP/yUXbKwenL2QZM8ylqkV9MCHY7wKKsjIqX4sQzBVlaFLaqd79jKbWrDDMxZ4CxY6Mn8
oWsZBiZW8QCqVz/jFeBdUWYf9th+6Sz10K2Xmlf88JsScEvnENbW/NnQzAdaGAk1X4q0B1rcE2vF
j1uQYkHJV1Uz5UTyTjk5czEEYKuE55JxmTuAsyoneXWvIu2wUBw941dVmV9J5ZANCdGsVBEK/ZoN
zoMjPP0pyIbgeeBxKkfZeZEfbCByK1nVNKzoVdbzfUKwjtxq+txmvXnwelCAENXYds+FvJKF7JBD
oBs6Sz8qtbWhKP0GuPK4YfPGT6UDehaE9XSs7D77Snr7oDROfjVrM36pUw3Upo9AYx5GZ99Q+oW8
qcgTQulVqEHLxM7VLupuHTqzzVGVzS6fXdyjH8WlrMsxyKjV69ZhUyGrbtKH59vVPANMO6y2CJiS
B7QL5Tbmr8nu9zgqNODCw53y9jJykHwtOUZWzbCK1k5UYbch572/CzlGCVTBStu922jM//DZj15d
gT+V1dkgoB0j/F4oevoUgoQ/uQXJXqssRxhXGBUHlYnAXAhZOUXCD+EewZbbIAMPSjo48ryiyrnk
FKQFstXUQsGIyG+NpaGbA+r8DlVCoE/G+Cb75KgIcMvGGHV7lWgFm3qjFdsoyFJY1Fhj6o3+FOf5
jxyc2S87PSO4qfzwQsyvBkvtXpIK1Ua299lJgBc9GqGSbVqnC1+IRLOtEkDvvfpD3lwE9bewhJ5R
9zHKpfA3LmM6ZYd0UGaIdmmBGyIaBopS/YY86GbEm+KX1iUXG2biu4em+LJxxhAwYozRCmaFOy3T
tIchTSI40oHyBpXyUd4EaGCtcYh9qJEOWYiyTU+q3X13RFE/y8Kyug/AELMFqwp/u0IcZHBqrD3m
EYDfqmdCdEsiHMGTbBrJ761VkWN9MXeaSaE+Og1P53l8ECXlWlENc4mBGmd6ZAyaoywmhTN9MKqX
jBVkiwxgmW10h8O/7P1rNM4MzTGDBhzv01Yn+RLPG/m5yuL+gBqgcnJJY+6CdEY8ji56vmBhn/Bb
Wt1qcxMv+yO0veFku0XwkgPuW4eDGNZyRK/52Zlv3JvslE3kPjbwmtRHWdNLywLu15PfEnyjhuQB
W4D4URaqHyePZcVq5Hapsbl3xP0MDkHZq3aLEFCOZesrYZcI+YfuIuA8TTSjLI89O4LGz7GUQqrl
eC/0noDTSnemAjC43hwMHTl1fpE6olGgBNM28B5sD0/wokQU33Kzn32Pd1PcGgdrdqNKZseqPK6N
Y4P8xlj57Ej/aZZ9sq12fPwFKh1wMDzrpxzHFA/t/RqrlyeU09ITAKoX2SWL2KnrbW+5Axin3n+S
bWOM/J6PuutG3sV3VdvfrEsgLM4IxJCwVpLkT0By1rXR5i+Gp2YvET4IXegWF9mUWk6N+ooq2FQz
3qiyCVNj1onbDYaZPRUtjkWlgzlc6IprWZNalWNtxQW5g5Z4mE5A6QCK7zwTVTKj9CGDose/Rf3S
RHOMTAKbXU4TZu4uxCiCj6GOvkyTl/wKc36PSY32f65BpvHb7kdtat+1oq0f8VsgLOjPMqoc1xA1
S1Z2VqbqVlbzJv1dZV+aHwbNepeafmbZveiROnwBKMKSwY9iN4yK+uyn/a+b6B8DQKH9HmA0gEQ1
JfxVJcZ4JVIEP5DMqu5001U2ZVPVrqDyYt5J7uzqzYXWeaioNdNjQyrpgrsGBvSE1SJoIzz4CCAe
2zxL8bVQX8ypj1aBq1evnEObhdr5wWdTtScgMpyg8/3tj0cC/lh4Uf3ZEw4m6zCorymUDVy7ivGp
1HWCU3aWnXukfPZqCK/QNuIDeZkeZx3fOA9Vmm4jy0sXBVli/LfmRlmE81VUgekJwzDbaMiO+IcC
FuxUKTtd146ly9MTRc4S5MhcYMn1++q/Ve9t2X+OG13/59QaGFnraHznrRqtPAicxyj0ZuOu+TKX
rYo+AhTLUm0Nkx2Lr7lnzMpabG6XXg9+fPSjVYG6GWbQFLrqwMYzNTDPYXJrSuere1XzO2hN9/rY
iWdnqNWtvF+2yzvucyZl/XuqmkjeGtYwfrSz83T5p7B1LKkRjaKYr3DOJjWGFIQccR8rO1XLxaDa
B/Ozrc3shxyCEm+2vaEAKwtUQ2P60Y7tKBypRnSoSP2pDyNki3WdG7/7JXCaj37huKidQt3NXtwJ
c8uwsz4QFeOHqOFNrI1Nf5WdVcIZr5u64WC0JvqAsyQRGZ7xkpqZv8EmETWDqk9tAKDuyBHQnOOC
Ja5X8xgjMCqEWxq9vdhnZJe0TeQ75QK1CA/8+Yziz/mJ+Et52UqZDxSCjs5NCmSu84ayWVt+qTgF
kNnbx/yvz1V+2J7o1FWKY+xCJRBdneU3pHTiZqNA/1rlGca9ijKMp39d5UWKqXLsRjt59a9eJU69
FbHzT6AbBgnAeG91Xft4LyCnJajoTulfHSE4yG0/2urCgwz/12A1nZaA5AqiOtbvSWJGwLbYjmkd
bYuQbUqZO0+al0ZX0Qz645j2H9Xc7ICX2oRDWG3l9ujPKDvN9EeBhCFA6GfsyTw8AoCge036bFeu
fe6bwH7uwUGvE6/GIyHmMcNSWC9gwuL/7Dj9Ve/UjHiSbSyCsO+v3txWphHRtjyO9rINb9UYM4+f
suLq+XBVQj/btqbqLOtRU+DF1fayzdJ9qfSAKUGLnBTEaVswCqHfLmRDpZrwRpGm5T7jDVdvcbq3
36vyarSdi5JbOam1qoRHryBgWnvTEnmG9HirEhoKjdL60gT1cDFmRrFsnzCT2hQqeovpfFeJHQks
yADeIFLXnjJdTfS8HicTU2gTmfNyhmjIAq3KHE/btNzLqjsDOPxQTVfx2LtrOxDaY1osfEerH2YU
FKHbX3GDQXfh2iC4bu2YOsYc3c6yxr+fjrGsl4quIfg433S/PR2KVTI6BMPm9nunO1TrzhUGWoD/
vFI1kx2mQGyQsWggSv8zj2w31Fl/pcRx4s884XzVufXeixrzeJ9HtpdecKyMsjve3nctxo8o13FU
sgmW5bFrvfYeZC0y3sEmnattggqe1YTdfoRI+2oZU7YgZ1AdPLU6+n0bPWfZ+K6z0LLZ9cOlmnvT
JcQX8sFSfHehzh19Z5JcF9O18AHK45s0rGS7SxSpMkZYgxACdgTm9c3kdv1HHmxlv6iiYKOLvN4D
ANO/1CoaN5FZfCs7Dmmm5vantIiwQGRTQ0ybFzJVYD8agbHHfmyGMykqlO3mjrpwniIIIy8uvlIH
T7fqtZwp90a0HiPiF0H8YiiGc9bmgiQPVNmM98nX1Gq3ndnkZzXayxHVoIHvml2Cy6ZRl8jsFOvU
1qeLLLIiVG9XxEAXnodwt2yqgVGyUleG2LoFmBHZWMyDbz15ynMC+5tme59LXk0DrHC7GBa3cff5
1aKq16qXw0aZp4kG5YrPCjGiGdJ4K9qgWYnChKvCkfzW5nVaqkJ6YIxstOM2PHkw0f7cJZuVCnCk
bPNvkEh9BkZaDmTcbJqm1aQ1Ubu4j5I36YNXp6u6NNS9VQ6be6/V4xygCG+jglF6LLSgJbwUu190
t2nBiurlZ1ykB1T10IbppwfQnPavaExf7FR13hPwNFB02AiW/AjANGgX3B67g8Un3IHbcGYDFu1S
eshG+aisrm+Nlun559g/YL6lXxT++fpCjhO9whPRNWx0y0IXGsfgbxTUKo+xbWLxm5e9xiY0Zdea
6Gy+3JhGTD7iTUQCZVm1JehexAu27HOIvqdWfoCqiUCFrGaRfk2t79NckS1q4fxKEr05mbkfv2AF
p6/Vnvcoq6hAIqkFPRXZenrlXTarE+ohz7KlImu+mMgfH259aRhufV/VVnJu/CqTS+P8HiubjBbV
uyzRHlVFJ4XieVhT96qFOSLz9wAQd+04qUs5G1zPJdHW/qhmrENNmtfrIhi9BXCGCMdV2kyCOf1f
daUV7awNx/P4zxg5UBb3NtR5J7i9Kh6zlc0Mt3nug6rBdhcVOar1vU1e/fWC4wh6LURgi7zpf74L
OVIWHDC++SYJLtwyIFf1H2Jw+iP5nP4or3D++H31P9uUSNh70gbL+w2ZkQzH+63y6t5mVem669Cc
0BzDO/YEqm6FV8cG7KbYx1rL8urVvaeDq1NDm2TkX5eyLucAHKKu9WioFsafKf/rQHz7oHTLG+va
hy+XJrv7y8i57jPIDqAo2LeXQjsPdbMN1WZ8HwbNwYJutE/eGOJSPkEM1tH1+cC8dzONbDHbDpB1
ak/Nc1tF4ELJXYBLrnJWb/DTHTnQH21cLjPfbjAUeEXqIn8qZ12zUYz7KipiforU0CdNABmJ/YQO
QbL0INhvndxGu34WPJNDkjZvZ5kMWJjzHbLjf0wiB8jiPpFqhRiZ/X9OMsTdXr6AqrIEc9zFT/0r
7rd9tFAIqGlo1/3kSfjkkCT75vJDXTRBUb8lClkREM+Ibwdw09BXSq56XHXr0XTrB8ynwm2lV86p
HVENyDtrPKSu7R3yKBt3RldCccgtcyO80HogtJOv7TEbr93YoG+YddOX2qrwDA8D962JFUKghAtR
QUiSnV84iNoWeOwsgi7O1iiOAbXIiqI9BeXcNcDGiifH2o6Q+8CC96tKbRWg8AlSSUWWFqtssAMF
QGDvHwj4vuJheHBB8E1zpvubUqIHg9sqTuDNY5cXz0M4uq+dickq/6B0KTuHoUy3ZhAjpTiPnfUk
V12ioD0zV/uYTN1QW9lFzPc2Vr3Sxtp/Ng1CRoOmrOWUSlDoZ+Ha+e31oNhGe2IvRAbmOYoR/FQY
uv329oI2fwEQMWcBPIf0WMSzyXAqVFnqcmvCAvc/o6hPtrHqfxUWFrr7rk3RtnO9n16sRM9GiGmP
1ZKNjjBEM12HYHNA9jmaomeshheZuc/BLH2meuUuZ5nRc8ou9YLsLbqPc4ea2uRLyf6pWTBstA4h
3rG1VGJN+acNwfkzTwEqY2GiXn38wncZiOFmaEfSooJNDaHZT/ZR0lot8610lXc6koylHV2iGXjD
0ul/pt1nz2bzWwb6eFU5bGXw6/tV1LoA7D3Y0NKas4W8/FM1N4VFbhyd1Hq5N/mjqh2CEi3jHJvK
eZDs83KiNCEPpIWcyzLrfBUPabdt2j4gPVa3ze53/iJOu9PUEXfMYm/n67OiQRNba2jf1qeimjAB
oVO+hFWsYeaeF+cMxaNlC15/05TBeLwXkyh/V8eU5Pny3jPrtoUB9h4cKa0BkbcMqtJYjz6R1fib
4yvOWx1lQCpYgZ9NK6/WqVuZFxX1pl3idMaB79J0NHv0ScKE0KbLB73K8J+BSaLYCKp1ENE879nM
tIn/eYiLT3Tq2lZ/vNGIqfl2bDxKNMLcBzJVf/Tb4WKBYCftvmuKNHubQs09poQxl7KaAwtYNSQK
97I6oMtsVEn20jfV9OBo6q+mD3ALzoS+GXQVCXJ3ZI4u/4FI/6mddH+h4/XwzIoLdjUoXmq/855l
U1wP83b5/xg7s+W4lSzL/krafW5UuWNGW2U+xDwyyAhSpPgCk0QK8zzj63sBVF7mVaWl9QssfABE
kQjA/Zx91s4ucystEnWla8Cb7azE6TWuLiS796PwJcrorrrMXX/2J3Yhj59d8wwfdQJsNL5Xruge
fCX9khiF/t3B64jK3HS4EhIzkIBSvK11mXghhbWpbUv7LgTk6AAd/0XNAd1qwu5XkH2171QzFJ76
PbqBosqOaDCLI8G1ChlkYpGfzHKKMtOopI6mLo+RZpY5e0TaH5Nqa9T3jQvWrYJgA8e1vc0HiEcb
D5Ho/dwiW9FDYcVUeW6CNlIvSeHtPud3EZyb1tarw9ynuiN+x8P0SJguSdlGd8OSiYBDjvp96opD
P1n7ZR9soANgGoU4mUUSjqMo8KBqU0c8Hzy7LNekGNsJ9yM/+nIXyzSqmi/zjI4v/t5wkHnMTaOM
xS5UiVigdohO5nRIgIRh26Xu59Zn/9z86EOktVCyMD8K/t4yfA6Csbp4Q/t9wJCAwto8Il/HXabp
Qf5s5zVxC8tzdnMzKrCwKKhTP0pfg7ZlQmCtjeaJ4KT7TsZkEWvAhBcDrkFegmmR0mGKkPfx1zFw
cGsj/nEjEeSvMxX5Z1qhzalE0hwtXRqH0pm+WV0t7vKU95ffervcGLY9zianIu60tXTd4jGHBMg7
w+t+UFq5NFkS/8wy6lQSy6H+L+iWrkzrB8Mdy21sSXmQkGsylTdqko3GFctXdeOz5131ouXLnVTp
oUMFexcminGN05iSKi9BJTCqdwX5vS9lEXwN4iZ6cbreWWYhX9jOCfttE7baoeqz4TTEQ7xxEp2M
bokXM5st59WJlGMoPdAbbg7ivrHTayfIxpKqOft9iPDSxggxGpqfpB1f+H2KFx4rAwoSz30ogrHb
5EpZngigDizeB3ubFYIkciGsjYNJ3mU+RHwvlorIxvVnn+zz4czTCWZ+CMQkRdy3TKU1bGpp0vZi
UA3/tu0Z0/xOyl/jlm53lyFrbALfdgopQ+/2xVib+i6TvrIz6yI6oZGNeK9AIp4/zX1gQr/mTRVu
5/5BLZsdqPbnhijjMpYYI872N3PTcDrs6SYIytys8qw4EG7TnqTmpBB9pVh1Edbsnp6ze4lNMBx+
q54Kl+h3M/HUbAf1sYz9rxAB5KZUYSaOLjVOHwQKXfHjCyGIV59itpeAko6li1nK1YSehUJUdc6i
xJDEaCpc6AgUnjqBMStVnvqDjQMwaa+mfm5LfFTBatg/NMVeWzh1cXMLZdEUFI84Zv1KYh5JVYE6
KE8Kl+IwjFg+L65NF68wmD/5YTmZR/v6g95oBgD4NrxvpH8HpjNYF3IEDhpQTk7maq+XtnprYlNe
QphqC12zypehLCuekoTX5mmJqjxZRZA8BGMfXFVb553C2VjH2NtEY/f2MStRefjK0LpDVSMf1TbY
mNPFHBYWe2hLYjVPMzXfW7Y8WE8syprnsj7M/2ShxPVRUUfuyunapVG6bEix/6N+kAexytcTsYR+
ng+2Ev+MU0tuW1371TX3z82obYaj4yKM/HP+yCZ/F+O1t2QxCv67aay3XM1Wqiubb3zTzKXQq+yC
dDsHZBObGzWPh43b2/4mJKkFnSePAYXmAIRtTfLAsuA0tUllVGtzXMdKH91/jAYpQn3ZZPXOHKw5
Ryjuk6Q0Nrj2VgA8E3k/D7SUa5ztRpLGUEfqK8ywucuUZpXouOskynCKVM97iCuJoiHKCfVWJbUH
U19b6j/NcDQJFGFE4bXEcEasWhaqZ5VfiUB+jTGdeMspzCSZj+MVus9FnhjDT0BxV9czzNeRdMrC
kr76pMLnWHXSDh6adBs7vljruu/dQx6Va3+Q/X3kKOW66sbwQVdsbpygkw8U4VyI4V893zdWDqUp
JMamlLs9pdx5XMINd6aseojg9GPcjEasvBK1DY+l7mQXwlD1qZPaNZjK0AmyKg9VpuRbxLlEhAcV
W2/hjRAyTXC6OZifj4l5Xz9qVRujoeM0Ve3yh7jffV6DRaF/TDrlx3zKfNnRQGzsZugw5or3eS7c
cArrPTXZzVOo8V97uAoQhY21q6cYzcFHaLdoLEO99i5VoTqQsIXk+7afm6n08ksZ2zzX7XE5lG27
bareOuSUih5GnFQm7saf7R4rMdtHo1RHavbU64uQArTHueHgtKYQObx6dpA/pb5/12B/QuEgE5G/
/BhclptE7KiNJt9FkVBASWB+r3eWQCUUiZOB9P+758HOGtNifBYjOOEyT/ObisncOma3cKn0qtwq
ugpI1IIHUEWVv+dJFeF0gM+8oRAtNwbRrTwY9Y9sTOHLgef9Wjbut7os47dYhhhXUHPOBhgaOel3
nNdYDJpN9sPMWHCFEUCtFiBwlzXe/XzItDC42NVD5wB9JUlhePdK5DrroelB97ENTtc9WQNLh6ah
sACxFxUSGPDE3jOK/Dhdp76bL01/6DfzyaNToZkP1HVV6xlLWg4O32KC6U5D6bLj85VpqB4jzhav
dbMLf43M0+dDZu41AlxnbHS8Uw49IjZFpi6UphvuUgGIQvWUadtV18vOT4a7eWD+NB+yUflejEq/
m+fmUIBN3Er74gqB0Lt4FgZyC5En3kVToPt6GZg8KyBfLNVFwO/iLpoOSmtQnjd9Kt0axG8/EFNJ
04MOdl78yzwX9hO7SAmkZZqszsPzx6hnM+YWNUCVv141JJW067P4Zx+037CXbO+BnTXXQc0ujlK0
SHBz5M0VgFqMXduXtMr9BW81cbECv74VrnnIkem8lHpQ7jDS69cfZwVhDsivg8TqluWjk5Tbud/q
ImUXCHTtEFfbxaDWlJblpPqb6YDD2sRKJo7w62PtGs2CRau96yunR4Ju+cMOIRI1X9EljBpIG76P
3ngcAReVkDdGye6bQEt48q3khz1YKU5BdFlV+BMkM3ndE7dL9ugqlK6C5xxWbAayR6O2xbkdoPZM
g7nu54++B8nU0cvrPMEkzruITPj0oayNvekHFbFGHYX4xyFa6l2sHj77PVEMh8Yn09qKmACNtSqz
vr5w/8XXpkY8knvJTSZecp0nAPQDNSaq5mP+PMDruVpYXq/vC9vy7uvS3mPNjbTFTArcGJM3nLD4
1ih5i1u5h0003aFp2zvoK8F6bmploi984eVnhwDDF0P5NsZG/tIFMUxcHdc0MZ+UKBblg5V5mEc1
9idsbYov7LnEORn4n3+cVVN0RumW2H2cBSR/NIPg1iRGeV931bcOdfrGH2OUu0kP8jNLfx10RDqL
oXXSzW8D85S5T4gUG3AiJpRohnW/CEGZlHbgH3U52PeUW+1UxUrOIs2d+7mr1aA3xRja74BcDfz5
g4qyAMNTVh4pDIWX/sjzPc3hm+pterbsxjwJTVb3QVeyGaDAbN8TNL0XvVLet0Of70JdbReyDZJT
4bu31rWVe09tOgInZfm9UI1bFinOI7ALsesKPGtSKeSzNP3dPMHIJaafoDbucA9oUQQU0TJOs+hE
fVq1rsLaeG5BJqtx0L/hrvLo+LH8omJ+s+5cvzzieFXeFR6lS0OuOq+I+1bzVG4jgOd1ZWDH5NZU
Fohqr8W9cc+tEy1VrcrfvMs8kxCatywRkjx4rR7tVV0T26GO0mvUuuE2D/GUOiGnYIkfu8Myagvj
UBejcUi5E6mij8Hw6Xh/pgvUS3SU09g8az7M45/NebQpifinqBzmVtcgll1+XG2+8KhRroCcxAW1
sMq60brEIfWsYV1oFNmo0SnyNQrlJADstOJeVDsRvXRN/22qe31nr5TESN8Xba8crArINa6LSEwg
NjyWuRKueVaKu9HRxE4bAJNojszOeIDxqjB95VoS0limEEa/Ymt3DTpzgOa56QYJkjpXXnh5+eG+
7Sw24PNH3xLxOkmUDSDBEDsRrX4o1aB5yDS33cdaTY596psPtUe1Qy2KbjHq5a8+3cDkt0Zgyo3H
abiYKOectYmmRMqJVbJ2oHICuuSgTlLnpuZdi+Uh3BW8kjPtJynulYqrwPfes8F72olxK5Mg2BDx
qE9kNtGIucOJ5y52JNMBa9GbJHKx++xyuODZRENEcstMc9Lg/c+PZgbRh9TxSM6VTV9a68rzSO3P
IlJy/1vbVl+cWElR2pV7BEXSWzRluUArwO/BrY5OYFk+yp58Q9Coeo/8gtpzL/zujgV5LqRjL5lW
6rxO4/BLVNbYuBiyvDWIB1d6PJr3stURzwZ9e2fAGMbQ0nwgMJPucemzcV3PjCvv42KpW1yJLeVL
7iAVTKMfLbAI4lw6Ie/WKL8HCQlwcLlswGy/x2rFci8ZOHQitlZ0xHqGVAVo/K1Xieo+T8piZWcW
cVqwIHynK/d7NMI6a3UYJ4UAXGL5/Tv8oW9hG7YvSkBFhEmp55Wo3JseIgjj+1g/q1p3Tl3Y54oH
ADzWMARTMVnZVtpQ74q4Sm7z3HlKqcQH4fX5CwAbdS2xsT4ioc4WZu2zqAfLai9ZvGdHWLSlds9T
xlskRt2d49B0l4kg+msEnXW0sdNZhEUQFcskiC4iUN9Dz7kJLVfWZe70L3jWeFTzjibLs0C5poCs
Va8cXsjm29t5mj41c58N/TwNFAp6WzwNxt41cBHpH9Ji0jiQolzlQu+PVP8YtyoYH9RcdFSc4NJr
NxQPjuKlyDTzLWDvg315598QHYptnvS4wlREtdUohfTfpvfQa7udhVaHf9FI7j8HQtt8RKStHuYu
4AbqNqrqZlVUNzsZ47dQ8oVhd6CzIRAZxkF9fPB1nZx35lYrB67xSz2YdxF2Qe+17+xdjIFezcBz
YVorA1E+h6dhk+CrHqryISniEK+8zPhu4EuQTCcpQ/o9zAuYCf0gF6UVvWbkpqZbFg52kHu7uWmz
dgmboH6c3qhQFQi5UeFuvYRkCFYV8b/DPI1vvZ7G3ksleWDb7FCW8Ozu45z6Os/rWWaGEhG7Yxkv
skZvGoxjcIQj2r+Er07YGC86W+oD28oA8CqTVAPyVGs1MX9A6nnVyaONklWE+PbFqyEDzIdOMcZt
Z8lqGQexd3U0CsoVMGdUslJdMjfngbRVn+PWpap2OhXHNCgrV7f652WkpuFNrEavIbulcJkZ7bhp
xxr513TB+QpeFmbLlK/7du6br6Na7lkrKZKeWwS3o/sg5AE1/RvzxWULlbSwSuyOa1dsgWOVC7wV
jQN8MGNy6TEOeCCU6wgA/lJB6rs1dHJXMUu9rzK9Wr0wXpURCzcLL90dYX37mRX7cu6XjZTrpCRF
Yil5ibuQthVOYL7i86ysGkVvD9TGWOS167MqMnNH8NGlqtAZLj3s2K0xNHIh2oHatqmPb89wwRzH
XzesCEms0/wc8GugVUHYVJt5IAa4tyXk50PRNY5pqer3baVqT3+25tBQHsGV6TRnXeKrO8LNNQP3
wHZAXjTbXym2imekq1vjrtNxr2t8J7pW0yEeaiiupk8RwNQciz66ekF95jEJamJqJRgK3LVoqedW
Oa8aUZRtu0DJl58n4ZxdIVjAT3Oe1/b4v7Uez7gx8+1TWTkukHPd2o1lvenNSky2mSlARAkm1C2x
X9WVg6dTvC79vnz2Q1NdjxNcdh6tbdafad2CUp9GCzVGZzYOT2aAgUZYVk9zd9nbCBQ8nErnkzBw
M/CrN1WWZZxkC/Fmq1Z8ocg/fK6+z50smaE9aFVE+XiZnVk1kgUiW/7kDFEA69H7jqsxzgEycBBt
qk/zmCnZBfDngwmjpsnaGEf/VYnyFU+D6keXUsFXdnl1XwGdOsQOhmV2qgwvXuft5hkpiAgqyEM2
BmRql2OGUSQS2dt8IIdKDpD0wqEutanP9o4tcnLsVZT4Y8qQOl+tsaC6dTrLYrO9F5rlfsyYz/I0
9UgIGeXKdFKAOHQLDo047HTC3DfCWEdJ81MTuAFqoXLUwlo5RmmbbqpGM2+jwOPBGCrzR2igneD1
8RMniCf2g7B29KGAy6mmF5Ta0V52AztKrBnuO/Zsyzofwq9ukhPD5yShiVVlJyQfKjE54TnONe2g
CEi/y49ZXQCNhAS1rqvaYDkLELBocuVNsNwlo/UTjtM3ckHes6lNUJc0aBDV1DqqIQ9b5dS275UQ
lk8bOtErMliAVvyTDt+3Rs8h9JJDxG9M864C9vK2Stvx0JtDc+bRneNi1uhPmUoUjScrr/k99P92
Ja2KxXgo2puMBDkf6n7GqWUDBl4NOuIXQvfdLfW0+q5M7PM82Lhpe8t4akw2l8Vx8APzV0a2LYdq
k/YgKjER4l3l+/EyVgPzKTUnyL0VRE92CtzEraX2INCHgZmTTeKvuj50V0OvaOchSorFbAJbVdKm
Io1IFt/x/Dkjb4Bwrtuye98osVdsMBYWXwcHpn1ri8dgJBTeZ1AWgi6VX/Oi6DE+Hq07U+3CdcVv
fJWCRNHALz/1CAgvrjP8KCbr3Wg0ne1gF8N6bpIjIxKACedJnYpuppPaoIfBALAx0IV/iyvRrfsy
69bpSFZxSXWNlmzxqrc+ZLyq4ivHT+3urNpVCrKYkoXRIvQS6hO9Sn7xPPwj5k/x1DdarvhS1y+i
VS9jvnARuJxY+I1E6e1EnsZMbEKDgjYp7PAaIPu6JITpmywl0sTD0doJwjALNWc9m6LaP6YmSTXF
0/uvnqIR4VVxmdURb34YHojJAMHqsUZmBYcTGjLwD3uEeWAkVI93Wa8vyQ7HC9eBIACMwDwqimhX
JLDHb4oKWqYGU2eN/FEq0Rhbvpo7kkcIrbEUvkVABZGjIrGYm4nws1tZajzlE+OC3Lt4YPtpbHPS
tsuWTCSGT4px1GvSLGWYxrdSptpWGUnf6IEmKTUI1FXpptX9PCpDoyPn5UvAH9Pk6ZD3B9+OymsU
j/GNkq16XQyqWM9jAYydh6h4/pyNEUWzSpVC33zMR05+MXM0khq6jmq4pITHrmT4zkppFgAtp5YX
QWMhhogZzcAmsyr8HU8GbP4av3xAq7hs1dwjkDCyXIgU7xomLvLkQGWZNPXNB4x/jkU6gnycuoIe
i4g6zVfjMMqTnjjqvZZD/AczKL6M/DtLpzTjm5OCtCUTgALUh2aBvXp4tiaKUD4m75T537Go0w9N
pCM2woD9prAKvoWq+cXyA+jEWuBseOzXa6ubkk9x6J5SuMxPvtqsCPNaL3ZhmDugV+XanppOrwYL
iBY4S/C2urpJ8zBPw1jR2AgQydu5CagedfSNW/+JOrTkted/ih2yQUFRQ+m74RaEzrLktROot4Uq
/QNWtPoXq0eCPc33QwhmSq1XO4on4RbHOm/Nsa6WTgxmX7eDZlEkbfNa681Lb4P/R5G17xuoYyjJ
v9e6g+TMbVnOU4Z7FzXeZB8jlk0lFF5rX+Ge4FlQNjp5uoBNaEoex6oa8Vb2xS1IRvtb6wW8sNUo
+2oh31kUFTogjSLWpQCOtakDkWwbWbzLvofc2+vbKi900kjaQMAf0UVNyOLkUai1lrJRn/WyvMRC
KVZ//O2///E/P/r/671nwNMGL0v/ljbJfRakdfX3Pxzzj7/lH937t7//YduObmuaZeBgY5u2Zqg6
4z++XWHpMlv+n9ghYw6dNn5y1EIc+xI6WpGUA9G/7IWlDMXmFPHDNWn0dVrh0VGq1B1v+rTDsqxq
9joBJXepxQ05JrW8y+Akk5em7jtRwOAnnhD3+EeJE6knfzUPVIGyRT/kPVsskSl4DXBUkQNWfBp+
aLkhvlTntvbbL03XaQ+OCI9Fk8gvGiKKc0QZHQBN5lCyP+yjqFKW8XyKjgkau72Cd6F8i8scs+6+
e5No+p9MW7fOLB/eDPyUnwAb2+dpDG8jY2tDPNoKvU5AQBvq198++V0c3ZcYm6xY8MXngpTB2ivS
+IvniLd6wmjnxnOIYd/emBACUW7Hd7D6bnNRgEqq4zFF9K+SSX6YuwbKaJAPx8scneXmczcVDIk4
IPpiC1wVlLVjdjpEMYAv7OcJH+ErZHPnQBK76fxpLoXCC6XKI9DZvb2POtBey7RK0GIp3Cz/+fYw
xf++PSzWAyq3iZjuj+n2+Zfbo2403QaKkT11Ac6CwHeNx0LmBoJjPV7je2g8Bjm0AZcav49Rodvj
nccOqZBJyKIjXwdpYb/j2X3Re73d8f8nqj6pN7pMxw8cM+dwavVdRyC46d0DHjntIW0wScSBttUG
bWFIEmqfhrTzp0h3vDMcMw4CyqGVIPXx0O0eNR684ETFnqJ1tKkffZEujxbGSatUVMW5G10zWqTE
a7FT+vicGWKBFSj/D7bvvfwyVTSS2U/MgyfN+O4//1Yty/j912oK6ZhSTntBy0Y98tdfaxoHDgM+
i26kOyk+UVcDa6eesumHueVPLzoXDOBqbrpWZV/Jix8wxDMWDjZQ2JA3qbkaYBesdHbKS3MqJpkP
LNd+fVLN/mqbBLxbeBZXbCDn3Q0Z8PhpSNdz2nucGozMjUhV50Zkpuo95ZwPrJ7EARnAsFF6133s
FPlzTpOqhD4Vu1u2IPJ1tYiv6LKtU5nX4xLI0/AK++Pbb/1aXjgvZa0bt3p0lL1jtuk6ap3h1VJ9
zE17H/NkqewzKfnJYhT3lR/usibyv8zzBTDtFfoAkM54cIcmVUxNDBIZ+SFIl1Q19qzJQWv3WOlk
YTAuqlyYp/ngxFrR/kt77iR9tx1tSeidPb+X8WvPTOPW8kW+U2JuVbLvt/kQReKRZwxU+KlLTUx3
nRv4N7aab9zSwW7vCpKFgbRt4LUlZvBCkr3OfW58vQ30XWP3w4t0WFl2WvUIgmG8E20LLHTqn6eR
zevxvA23PTnWY9TWvw6GxAhPoy52OQ/oapbjIDDNMRu237ZL0qMD7n8YwsjaUM2k3UwjrRdBHzbv
cbEQqCney556tNHGCZDyf/geVhcfMByR+6ozwEo49Q/HT8ZXd8wp6A4FKUCIO6GDGoftCJY1Xppt
5r4+HH7mifTWROHvZdC6Z+KH7S3PfQTredWuIBE0t0jtyqvP/n8aQ2QgMSQplV0PVfJemeLiCSuE
KrOT/93qBHdxEYAZ1XKtW8RhUX9TRuPO9kEzLnSDIqWpTtFxon2BL9N3oKhQErIyeR5G8+yrunly
i8S5zIc0Dx5Mv3EPlHdIiy0kNRflUEOaoVC6Yyu0L0VJssqaRekq9mI6HHNKNgAABN1NFjLe+ill
NXLyHgORIK9RAv7eeqosxz+mEgf5RenX6bKw+NEso3Ng8SqdRbBI3yLYUvb4suEjNJUWGZ1rrxMW
suu57oi9k7XByetCeWu3obiaMJpiGHearrFXqarkGNV+ufR1LQcw15joL7MnP6yHu4hkLND96aNv
GafeIbamaPJb7+K6uJj/aglp+qXWKMamKhXnWrZNdHTsisxIUbrwkunrLNJddqrBiJmaA7aPJ4V0
Yx8/mJn+4JWN8z0ovBczwCPcSuP3qRLk1StwszdbnCwe+z28uXt8frSzpTY8XmI/QHAxtVPKyZeo
P3oksJV+/hxoHyHzghipFPWg9ZHJtQYVWu7Unj+pLIPWKOsBIJR9fKUQlJs9Spx95hgRXN84vop4
R7arfZgbBvGZwzB2P+fxRgFdKKMs2lu2RyqNXfhWYeHwehWunr5GxlhsYvPLYMaSqm8O8ydWMhLn
026ASgc9B48iRsbYFmi9om6N8YO7RrZgLbNKVlfqpdq1O2II10ue2nxRwhNxcpXNLqEsTZMlyjf4
RYlEV2bnEG3KqNaupYU5XWM7ys113wbsJw4agDKc8fT7nqFfh/ZND8gjzt1p24/35Pw1QJyxoxxB
thRf7VzJVhiGqHfY5yAYK4poW6ZJQgmbPyygwQ14Ab/nbkV+4s+DIli+LKgSX5GNGY/zAPbiyhmH
Amdd8TBbZVgd7s2yqhG1IHBXtfdhwLqtawHaB2mYHFtfj65aiG+en47GNxsO2kK1nfqBWnmikuAz
VkMLIsLq1cNIpuvAbq0g3qSA8gx7AJ7If7TqMLfnQ2AHI+qE38Y/zmKNek6FZIdrWy8B5WinLIm6
q+KkDf7wUD6QZ1wVj0OpaNOexeJxP82YB2Kj3eHehjPSNK3XTftAJoegxDTDtixOtRuxlGbdb+cp
8wDlJWoSyoe5UZaQzQ28CaU3vpXsoXYK0CSxcLPWv4MU598R9GCTmoDn9oMY8dSfA/OnLGnkzjeG
57mVIgDa1jEkB+iszYFaX9zpNQsZYkKEfms5erHMZaA9dGmjPYQoONdpGGEqP/XNB01Y5TL2k26r
DBHnIfUCEau55WE+pZnOIz2xr5NGP392XTtFkR9X0OFfn/Um3s9z54t+/jCfZ/ikB7fdKP7DDzRP
Jqv/6wf6vN78Q1H9VR0+fsh/8wO9W7X4/Qei3EqiZ0OgveoVI1hWrL8pFSN7ewjFwB+q03Rc7qo8
WSD7G5ZVhErGJEhwGus4JJ9ZGssurd0DYpxk43ZC7LCiG14UxKVkRvDkHX11Y1AounOMYPxa+TvD
66bumnB1QZ4VMYF5hRjsLvqJEyMBT2GwarsbjRKNJ6dIXtux998CO7qkIiyezZigsKv4/pG3eUIe
GKih1WAkF/oSegnxxutsRJ/Y3TWqi/40txrNMy51p4MsI9BYhV4e/kTVeLXDJAmxEWS3gjWgs/5o
S1xXgN0DTw8rc1t0JK0SbO/WWqo2j5ZCsKjJK8xQp2Y/9hMXJVrOg4TUmscAp4yBIt/L3KUXWb2E
UEzt7TS/sUd/S62csZpHk6YrTlaPWH8etfma3VT3cb7Ox8ViF2hIk93N09NWonYFOLObB7sslVtH
JxOEOpKn9oAAYYpSiNg3gdV4xUvBErpsjOeiD/oTBfo+pnHMCltHrDyj6/Zzs0YJNwYliyMjTS5J
4mASO52dUpS4MTSsGudpOJwQmdbSB0Liy6Qzsl2WIn3Ve5ydy6oprj6r0uXQqunXBs8qp6NsCwtC
/HXJvHVmQXyE/bWFwhs/t06/Fn4Mt7YO3JPiy5DwvpXu2Bzi5yZCbVXaFXWUPSqiKkgPkVKkh/nT
5+GzT4P1LV2BnYuaNWe7beNV5Nn+j3atshH5gaIvWAmpi32Brmnds4nDLh6l+EX2S1EXzp2txiys
1E6BsKcF56iS8a8Zo6ccoApVx3m+3435BYshpGZ40atKDVR86sLcESuz0DLZEkIbE2PxNB+K7yTP
g6c06VmctK15MMdx2eHmeZ2HFb89UKZd7OJBKXbVCBhrdFMcBVHtX7TSlxdFLcWFwP011/QDAtOW
QsB/js2fOqKluRtc2D62gCdHfzOfN+CJQUTaPH5OF15h87LJ3qoUOdGypgb4YJLYOuRZAuAHa9sN
1n3eUumc8qi0XrRPQRr+/mkepSA+3P+veRkCeL/dWQWraaKW7dc4ztbqREs1Evg9osucHcV9xQZ5
2n2bRrwbrFFe5oOjxsXFLYmX5vISk/buUVRc4gLqoJJ60dbuyTmn+cawVoi07zKhpW8xH3hMla85
lZgLRVT11R9KHQq93x5rtminoDKyjREY+Q0TL6D5XWKcHC3/iTtjdtfmBjs8U8dky+UFw1tC/ZI2
hMSh7dsPHWVEe0CE1tEkrHCcP2V1qy4E+9JV3w6/+sYk7MrF55zf277yQ2lq0hBD+7PN0QyD9PxB
nqhfBJrlP5Kr9Te61hYntamb7X/e5Rp/3eQ6UpXCMARhA93WDWGYv4WWGkos41igekmK2n+ToX+x
UImvShiDZ0VFEIRrtqJE9Z3hr2P28GODPksFi/bgsYyoq5WWGdXF4qm5Tw2HWJrI6odBVRbD5BGc
a06xyhyr2/VttQ0wVbwm/EY/frdtdueO+gO5Lf8txw8HD7qE52DnviuQ5DpRrEgjp3cy2xplL0lL
BO1D4WFpZFdXRRgqkOocA5fQr06UuamreNTwj6eeGaGURzlIq2rnsAjfGjs8V5GrX/xQ09ap0VjA
5EiVxyLazb/N//5LpK6aI3c/snwoA8+vf2v+4xlqa/7+Fnz7n+m0P6f99aR/nG+bx/844e5bW78X
v0/5yyX5l3/9ZKtv9be/NNZpHdTDQ/NeDtf3qonrf0Ybp5n/v4N/e5+v8jjk73//40fWpPV0NTJH
6R+/hqbopGb9yx03Xf7X2N23hNPY+6Tvwe/z379VNYFLafyXZjg6YU02megPuDe7948R/b+EJS3C
nZYjHUdV//hbmpW1//c/jP8SuqEL2PGOLhGsS6IyVYbRyt//4Byya7bjCAQr0wW1P/753/4VZP34
W/37oKv8a9CVf1cTmqpqmqY7GL/Z+m/fjDEHSKrjn7VPrW9UG248OXxP8LciS4gOOADZ0ovQnPJc
S5KsOFAma9E4YhvH7ksCJ2g1jvnd4ISv//L7+zfB4H/7YxF4Uk0CwdMv4a9RqST2o8R1g2SvVOnR
0dKjZiZHw6G8Wgnz/8femSzHjWxp+lX6BZAGOOAYNr0AAjGRDA7iJG1gpJTEPM94+vqgzK4UQ2rK
8q5qUWZptKsrMTwAONyP/+cffgM8r0/gB+D5r3ugq47QDWHBWTPWv/8BWazbRFejvM8PHTrFyCh8
8qVwAQgc3jNr00XmLUfZzUjbJRjNzK2CYOKGZJd52n4FqQCA0kL8n5Q3zqRPUqDh1RQ8iFtT+dbY
bw4JUy793tmthf4o9CRwP75XGvPk/Ptb3CumhWmoqjDPIDwLlvvsqGp2SDXnq0nqkCu6+TUb0Kxl
8abZh2V5sKWOd7wVwQAmc62vC//jL/GLB/buOzjv76Fipro213N2GOuyoZIUlENEJ6b4cgNI3X48
GC/fRxdsrVDxDw+s12YSLxstAzIbX6eqPhWt8gLjq1+sb1ihPHw8mvyOgf7TmVgniLBNA3cvB0E2
t/ns4iqlw8NQOsoeuL08lDr6406PMBdo9A19gf0k5bCpyGbw89kPmD9VS+ZLhxFH6cz+EBbVKR8B
SkEFvDGebmQC7bR2iuQSn+OKj3AeCpGOG4eIIqI2MKMWvIG6HufbxB7CDWmu5JQ1vRvX0y3O9O1D
nMF+ntvwLuQE5uo25K4FJZUr0dffkip4MuHMTHp9GC299QPciIpQfGVXr0/DpKaPseFcF4JP1NTg
VoY4otl0nJp6OmGg/nkicqQrT0brGASvdJd921junC9PBlYth5KECs+g/IQ6rNUXKKBKL1mmYwHv
wa01Ud2MS9n4fQ7fthwbkqpHUtfiNqWPjHW4M9P3qki2jkIskqV9WfXzjGMLhiRrloeVtl/UoNwP
sh73pgYH2RbJtg6qL0tEcd8vePB1+GWRjnGn8DA4wDezzC7RpH5bOxB4ZTRfkGu0JEItk2fnTkHQ
h34iIiO6TGMF94z0M6HAiTsV7VYdMCMWyKY2MPSxho2uJ9KmvELBsxQqxCejErwxgFG0vOujkRZY
ZWWf1WI52CHxgrHhKzOa8mxun22oJnjyyNkz5Kq3NJJtRQSw20u5bCdrv3qJ+hNVP+dAw8NZ6cEu
ichTtehqovHtISbvd9/54NATvGL1YlK7YNOZffVo9SRALrFJwKMFT5DQE2ezhJZwl2FAznEn8bMD
sCB9SPaTJxoUBxjN1ZgaN9NAPJDXWXbwWIzxW1OSoGSb36KmPmXtXs1Uslmfaoj0W4QWX6I8lZxA
8+FKZsMWhoPiTqZq0Hm8W2BfuQvkM28YC5qIeuzC9to2U5PA+DcsyO4AVRiEJD3OZYXE4x26XL+x
UJDa2DhH1TB7XTF+afoUG4+5g/ym9dwx5xvXBHAk88QF6ARkFgRBjql+TxCKXMPHCngeeQI46QTT
RnMAVLOI6BcDf8e2uuW8jL3MtHwzk7LwNYITPdhZ+ybjTEULh45oWQ57TV0t5woN6kCGBEBa9mXA
S7DueXWoXxJBA45rPui5uJwW+UBnny4jTprtAzowjdmffzGN6JlF7gRXnjC1yvAqvdVc1Uoc16pp
pmYOdlpJ/FKH2VOija91RWpfVt2H0ZJvwsXHYZAqoLtQC/LtMJ5Iq1VcYiAFM5YcW7RRXuvoCzeG
tFvfaPhCfZ9fZk5ZXeEJfX+pxirStuBpjKPsUy20U4xw2QuIOfXVTrwUuvOEgTMGoYPZ4/MF3jYP
o6va6RezMB6WBgkDGPlTzV3A5ss+4hX3iYxqDW2rkoNfQI01650VNVBimjs97a/Vvq02EU0QLyaL
0nUSHUuoZHardvK61nqasmbTKvjulPjPHrQW86RUn32sNtXn2fimts9RYcnPYGPKdiCCThat5idl
MH3WJwMXxpxlKS7uQ62Ac4ApOghqc0L1hy2RZm17iyaGUQsi9ojYhAqdmBunGbpjPEhKEseU9ONI
d9DyL7JbrsxmOVROr30eMyLc4pHZGlcYqSoqj5vn6maGWAjAWsJdofWQC2rrpOKjtOtoOHsqp/SH
jmaK3BZdj1EUyllCV+du66RoBkMl3KNJGVbbd/XQxXl+tyQVoCzc2gCtnleManUTQTo6pKhxl0LW
J1LHyu263+va8ObooXqxIsKxZkCMHsKbtkAr40BB29t2dGy4Accw5oWDSG96IS6WG7NUazeC9wvg
NCOrUzkIhLrhJ6ms3VnRDYz3dZghGVKRHHsY5j4WTmNNrpeu+ESegFpoWbiVNR6kgjXNQ4xxa+Uz
RkmFY/t4ALzhsdDYgbKRepFf6HY+46AV6EQgKlhxF3szvwpEUt+pCS2ZLF1IooFZO0Eem+fhUpfE
qKwL4BIuqzOa5WObrcPSv0Ec+xCy5B2Qy0LtwB+yDRzrhCOFKdALKjJxR9zZwSYz1htwnyaeNhBN
pk1idshsjXRPU+KxUFbOsdLaG7p0lkuFzPZTmjTJTySGyWM/w3HD033Tdzkq+ULe4gV/Zw5huzVb
tymXZywagISSpCVpTr+r2+B6CMhB7CbximBswLkCN5ls6D6pyYT1ZHdwqvK5qKprti1nVxuE//YB
KNI4HUphHbRMw3xqpB22enqOBgbzer8VVZzdqKTT1kJFgxlU1SXACcKjWcmQpjlusXB00y1l8PG8
KFxMPxwPf8DJLevp2Q6KZ0AYoNm8IqMFahlPvaz0TWzh0xy3FZ9BnTMsl4bRpV6Ppb9nLc+tSf5C
QRUEaWLxQiNSce6G64zpOYnD7E619VSFbwvm0ug4nZe8Kljrl+tgJMEDte9FsGhbnLz+/Lhc0rW1
Xn5fLtGidyxN0q4nrPN7vf1DeQYlLZvQvqW8CcREdmo+sFsgkUi0bZAV4lZ2Zet24BCajR9fZ9jP
wNElxgjiZJniuiu/R5oP0VWfBDxEp0f2xkqZ50V6kqsZk6l9bs1I3NSG9SlgposAepqwCU0fZufC
mnE6METIbtvOTBU9rPeWBrzBOb3c4tNN9gRWpRZewgQpbppCDf1yDqGvVr4GFugGgUU/FeZ2i7Cf
lylekkMecLzXdeiTpB48WS0lS9TX36zyOUhmRM41qs1FV+OLFOUV2trkiISVGqRW7kMH+XSdWZuJ
stVznOjJ6MKNPcav8+ofE3ZRtWG5utEL7VMelvvAlH6eIGdT7T+zFnkaqyabbuPnIiPmoG99fchP
PXkvED7udAibZGQMB6E6L8B3V+mSG5d1YlACRgGdKPYwox1vlMovAbpw1leIm8IzJAuT1I1H+2ud
SutasarR6/O9HjZXsN3I1Cjja/qxiApjYkwWzPQUdNJrHSbxy5Vhgb14PW0xhGHDsRXCvRCDY+qC
ipioPTtHBrw2YG1ngjU009gOEhfRGWGtbbWnXr3Byl1xAUI3zJarEK4W3F/UmlgB6EFeb+15gv1U
zt5Y41KpmoIwpESBuri3g89KPnxZh0kr42KQi5urPYw8quy82lW2Dr3c+cp2gauVTL60NTTSjpgI
TC83wLq9gFkRUgNkeLy7GlewQforexK0J3UvUT/WVfisQ0scMMnBh4VvBaRayPTbEi0uXLKjjQkk
dLmnIq5PbUiwQ42Fnh8O1m3mmPtW5A+RuVHb4EbIBZcpIFciDuRthw+tM/e53+Tz6zhTHKYmYSfa
SPI6ygIXD3Fs/gtWQzEnX5aB7kGaXcjMfoCF/Wo5xJtphfoqrIJMRt4IIldw0ovyfQ3NdyexuHex
rUOOP1ynzrHiKFCuZKm0/Mqp1EJTaMX4iC+vOp70YRQU3hSZPG0cSPKlKUiwd2cNPVQnCV7MHOPP
RJpU9LjFSpjuXjANIzZ+X1MeXqhpzWksm3tlwaoG84gOw3bnYJbLXbGUBQ6seYez2Y1hmoShhFiC
Rm17Kwco0vCkh11tDpi7J9mDEj5RAAiknpecwzF5yUdfCDv0oJd4Jeoij+RHCcoe31CamjxlvugY
JqewNW/mvLY8WteFK9rgsRytYKM75lXgJKep5aqQXwReJp1nVbHuyFTPsJwwok3KXwGDogm3208Z
OBuVe3+Jrx1HCbzI7FnGG/jKXzIVu2wp/izq+E1vC9srQ16mKik+p2QlpV3KG0kAfWpAtVAr7Yp8
iNIcVy0SpOhwxt91yp3OJcbo1coD4PBKvynAUAyn37QcS0icuV9w7dzoKoe/IvNUB2ybDOVtMFQc
ZoqjYlScG7o7OLmY208Ig8wh/dpaI00jR/51hP8bPbv5a4U+A/LO/vh/fw3IvYP4/nPo738grmeD
Y/w3SfEnXO8++vP/7F7y1/jlR2xv/Z2/sD1F0/+wcFi1HWnpoAO4Ofw/cE/RzD9sTQfDswFpYVbJ
f9A9fssWpjQdKS0NJG9Ft/5G9/grFbo8JLfvsB8f/m/QPec7dPXPVrx+K8l/pq5BnBOcG85wNKw1
bb0Zsts4yTvOJulzjh9oMMJDCbrh6HQXTs+7xn7wGEQprGLFm3BBXVI8B9Xs61SJS4o/SGzO4iZZ
7sFHa+lhVw90KkdOrNNLTfq5jRRpUCQSrqj6gvcU8YhGRT6cnQW4IT5PlE/dyCaI699dIgq8Xkm7
KMol3wc1CeMO3ICjtf7454/RME4bgplbN9Scv//JX/8uUyAD16ShL0m00+fynkyC64ZyddtttZQE
iUBg8OCMGWfJvIUzx69//2EKIk1pcWZ+bY/JXuAol6sdVVxfLuNGa+yBflU/H7//cBDgHZGXfK4n
55WYGrx/AohU3qRaN4WMYO5A9zoSJwJRyIy/1uvuVNi+qtArxAverikb8riJOXksQXlMQ1EeOTSM
e5FBFDWChCygejVZM2K/IBj4OCyqit5i/Z/ff6SZcVChCNEnmZeL1mxi2tFh4du9M5266kqW2bdh
tMu9qfbabbgmsXfqNkphXlmMpTTLcxKiCqCztrfVVl6EsApR20AUh6oEb2CuQtNbsjlxFS05sQ1V
V0PZPOp9kNxmstmrslz2rV7sraDtWfmaHUs5goHVK6Nf4TbOvoehv5VxAd6Zx+Xe4Bi+RCriRZVS
oGyFN1uZTn0HtT2T7R3mSR5eNvp9P+S7pSGAtTOXZGub2XOta9XBNmf7ulRVDOJa65qeCjLQ2dxB
zcPrnthvdwjBnYeRiDw1FZ/SJXgenIr4m8WRKP4rCnXzKY2ksbMT/O+DsPeSRinogI6wasOh8wTe
Lm4wVQ8Oi/3RmpGu0932HMOw/DnJ3ujdGlfVmhFAkLOA0F1XONLOYQ8/or+UWT48KnwPOJC3ejqa
V7TZNdeBXOdBlQs2VZ27aVmjpmf3QQUxOhzepE9w472jqdXF0A/mrq6Ne7su20tFBygOhZO86iL6
GsVVu+kIZPCpreURTBfbFfHgWNPrqE14N7AV0VsdfPxzXuegv06GNved6Ku5INyLBtq0EwoHn06f
4tlSzTe3UF6iR80priot9GJHh5EUDIR1FcpLZyb5FkwhcReT26zbHBtz4mhy6ICNJu84aipgSDDE
O2qTKDQdf+Bkg0wFhWJhFQ8kRlAQCst6iAdo0/QqVqvJ7gRcRnWDubyblGbl0X3tt+kiNi1a482E
cBnnLzK4ZwP3p6YMXSdaqoPGZybo2G2rXbws5Z3JSbzIRz5T4z2gQysOGqlZXlLbcOECZZ+a+DSj
IXhrHLEt+5Yzly3ECarG1ojj2R+SNtr1qNK3StFdc54v+MyxvLL1dAD60Caskb6FVm9tAhOshjxJ
fRLFFRaM2TZVDIhC+gwikTD7NMsnjkfd2qqtuxGpOnpudJc43b7WKtBTIbE5yNV9Hi37SCSsNe1p
TKKCRoq4wBl2n5BDzkEniTZMXZhxFjEhU7ChuUGqCedNBC826DyJABp2RIBnwt4MKrb3E32/yzK6
VpS8cttcw6Acmg8zJvsyqwXUAUBOjHcc+HWtQeHnALhVmvNI7Em+VQsnAurAZmccKLrjMi82BEec
bBJYPGEo7QY/e3x5t86NauNpDEYNhek2HR7UaM6uQNjvi7yqH80BnxuV+FQcaS9m4tL8uVROU2l9
Vc1EOZoBLtzjECmHpVP2+LKrvqY3DyB8Hs7Y9pogtIWavfhk3bs2xnF+j3uwX1cWKOVABp+aNsGh
qJRLatPpxqzh1qzYcT30+g0oPyxp4zDVGODpnVkSnmOo2yWHjxLXGAGkjXkndCw12+FYBcYALUxX
PDFLdUOMAuY0FaH2Sp/Y0JTiVYMWNkdhRQ96myQbrV8ib9G08NhwjM7ty9Ey1GtZwyhPJ2yNzPA2
Gtt0v4hVTTGQFmqa1WmZx8tlUKrb0ux3jVMNmIIoBv75ZH/gQlsiegNRyrewfym1acpvlF4g4UJZ
BoLB4wjiKLpJbZ6vBlUYt1/xJ9vcsNPvsEmK4aI6QKNDs9N7PdhYEJysmNSh0jAnD2WIvRc6GIII
Ytg+pG65o7SWQ9aHe3rzeAeHzOQeh/ct3Ss6VtmCH3fTNhfZgklfAS3SC8MEqbEeXurGchwsCEMm
8V2+GofmDj2t9Ipljjh6ZhgCB+HW5I67Vgbzq1VuSxW6xJgo1yGFx0Hoc7LJ0v7egZbhVbmigcYF
DltPh6TGcvZYv7V8VSzTG93rnHTw0GHvJ3MEecWkr1LfxroZrqxCICizBUTNoNiN8J1OZpluY9t+
DTMfM5TqgniTux4C+2EwZLqZkKPskIOgdzEOuqzX0zKTShfAlGmB+EeDvH6oBpm5WrN8rmuiMgnL
Mq4sM0EuhaxJnUh9G/AqVsrUcROJJ3e4jA+QHeeNaiHcGVdAsAB8k0r4oHEK7uHeX9maunBi5rwg
h8zHOXdBzdHgDET/A4Ply4Lp1tJHRbOWgzjcS968xjL6RwRwynUWqZ+qyX6CMWfcRjleS6Y1v5Fd
JbbmaqQdVyYW3kFrHEIw6TYf77NBBlgUs782cUE9IzFmzVV4v7gy5GMReSJfQ3QqPx8KLICNqcEY
jgyWxPHhQVdQWebHdEa/l1A6bIlk6lX0JZWaxbcC0eUus1kRBQ5MoaqEVzAPvRiG1aGnHlBKM/Ra
fQzhw2WcQeAGH3uHrXeaJH2FGdtLYEbf0OLaQ7OFGcxMl7gTTb43chunwv7Qm/q06+pXzpBYWjry
RUocqIQeXHRKke9sDtc7e+l3SHXr47SWU8P6A7/jNkP5AIHHKpUHpwyIoOu1sYGegz22nVQV3Sbk
3/gIylURkOEOVeBR6MTVMazN8ph0NrCjzlE1j3dzMf2J7Q6U4qw+DJ2teaNWYLClOKnXKbdGoy/E
+TGuOQ99xuYIFqGPD4pN/GGF1+JqDjlwEFt/IH6B7oovz2CZwZbs3OKYVbSj8UmSrlE6IStre5en
wHqx1dmpO6yMrW79oc2ZZ6DKcftUUMn1+lWj2egszLa3MY7jbJjZOJOn9nWXrJysMbmwivIU9d01
THesBtYfpCt/Dvv6NRRLCeUzv1+w5/KGsCIsEcjAcPRDWS2w7JoF7gdudzCqjvUgMM/vKmxDFrD1
EdTLFNNjmCcLOGP8qpS6vJgyY5PUBF3DLvnkdEPjoZOstnlOEWeC3eaJ/S0Kp8uBTXSzZiZ4JPhw
MuVPGthjj+3rxsqSN7KYUcJG6iP4U06rvkZdVz21CUgHHId4E6xejNHMb8VEmQv5RZOpw5pYE9lB
zyIopy91kGfuqI60QaKGKN0RE4lYQJ3VyXGimekqc0SycM/G1M5IM53A3PS88JAwyaTEs8brdb4E
vtnlhgqncBHvd26nJldq43AlRLBvqKr8PgX5JlONlHoJdlJns590y4F0FWfXC7zI4DpfQKXEKy33
6XvOm3rABCZcrus+2MgBe+C0p0gHaX/LOnjW2ZA8qENHKbpUnU89vQM/Rr4y3YgkvIIYMvgz8QUa
GPeN9YaVtoGYCw1TVVaegmE3RsqoBAlIw/diwSNCw+dgIKzBK9XVm4UAVys9pnMtPHtoqK0rWiJV
Ie7sfphQXXW8M0HgaSr2Nw7pwyOfk1Qwgcz59fsvpGqNo6AxXakC+T4qfI01XonfhlL5Ipz8Ra8M
ck0JCW4QuXEuEp7WkHqBBTJRuRoTwU/ZH3wcoT+VInlLEGzrGtpTiSlHr5X6BncYwfbh7HIboldt
xfiGxYvpTnD7/QTZNsdC++AYo7lhxzK8pMupqCpb2aZHayw5/MyFJ4quooWb3Tc6oeeN1bA05wzQ
EFaaolajEKA/S37kLtDoTdGZP9UxDc5F11i4JrnHs8sG/W0vM9HVrrPeKikowcLs6OjJ7C8pD2+5
nNuUtRdS92p8aM6d8JYGPb2MtmJ9VwL6/ITFnKhuy800fl1vVF/yWeulUzfu5yW2MXUFqe8axZM5
Ld0+HOxNq5c6sA9pLaw8u2ydvaNpwAOEltq+lBPnrUVf/8/y+78Tx9oYXzvdJJ9gbl0cHDOMR9oW
DUt9tWgi9U0UNUutTL5p77qeudiN5TczsptNLVu5T6OCMF0kF8bYcJzjtWmU9KVxuhT+ACqdJlf+
rBv10aD74VY5xfVIY7QzzNPcs4oQVE3LHifEcBhbHEHtl46CxaNX1bvGMl02RfJGDOvb938cLObt
bF6jcUo8pSPIgbDB3JLEg69palF2oV0lamL4sUJodV7ticKmNlNw6eZBJ+vDY1k8zI7E5N7kjsue
aYRhDhD4fb1E9KbD2c+KJ5El1sFJMKorzPjYDo+G2h5yyyj/F/Dq5t8Q2YjB/AjxOhRw+n4Eu77/
+7/QLsf6Q5OWYUvkgg4kYZhnfzPZTPsPzXJ0oCzQppUsA8z0N5NNl3+YwoRa6ZhgXpqlwZ35G+sy
/7BgYiIulLoleJsBr/4Nk01n+B/bTnwhU1dVQDVV5SwmzpWMVT7qoa2QZJilCgyMsRO1/knIuU4c
QgzmnDjYZYi6JxUAx7kIjQET/rGTKBPRIYZ6R5AbQcmfTGNESeXOEXYCL3FHthImCEQ8ngTFhraS
dQocd6s5DJH9zlD/3IhOq/GQN7FEZW4qetO6hGTrnBydGp7pgheO0aKgIsyMDwvwncxwxtLxFFDa
oFx9mfBzLR4KNujmEsXZ4OzDSKMedFOKknyHX1tyAQ+oiV7MeLDnQ97PRfDcjua47OJe6fuTqkxL
+ZmOArVAuVhpreGQQD7kHVb+VXHqIIdMlZvUMugPZJzkmAZPgqDsBm2eHhU+DFAH0E/vIHGwcUcc
PlcehgEtubG6mjCWkQvD2R5nvPENWy9bfyAENRf7tgXpseClhDS2KoEVxWtsOWX72YmnEm2gbTc0
EMqkrWjrDrIsx4tZi+3iFChFX9Gb0gq2ZQygwhTCS2+bcANIycouyyBo029zSTrHg0yx4HtqwtGI
0BphfxN/Tc3eSPy5sKIoJUUhiZ3beSnycSMBtQKuoTREnPmKsRTjvRLqpTg5OgEUCVukxGHYK4Mo
Cg65jub3EcciMpwTUpTMVZ6nBZyvHaJQzK+FrSb4l1AsCOOLUY8yvjM4gimfa5nNNTlVRg6vCcgm
u8ErLOnJY1/qZXpEkzUG27gEf0sIdCw0QDydDCvVnWVCO2+kfU5BMORl9Rh0OJzfh3ldhA8l/szT
Taqag4m5fhKj847ScM8ZvESNE4nMIiG+5Nh1iZ+AuRxbw+7H6yGt1XE7WjkNbVE7dgBuoY8G26ue
yv55GKbJ/mSjdUNlioSkO9a1xtcFXDSi6W5xLN24BTmblb9W2HdM4R81/evi8v6ddND1a1JTDazE
wS/OmHqCPbjpRSV9oNKj2TCNjGKTz6rHUrGVc/W1mHE4Htq7OkM3y7EQpTnVboLz2w/L2N+9jR+/
yVlP2tBUlRISA3RWCcOxzZVD+UNPeo4jtM/tIP2Z5NW9unrJNWpofDZCfSq8j8da6YD/gO68Aiqj
6QLXG1NlPVTPxup7rRvGQFp+Z8HTwD95onlrkKxQB2HtBo18XIkRJebgv7nIlax7PrDFfdYguWvW
TxfZsDMXisa6g9cps89eAtXxJivqHj++wDOy59pHwH0FXqTlOPT514bIjzezEPoyxakIfKUojS26
9jX/YSoaG+J8GpqY+snwL9L5/3cmnT+/dUgJWxoOP0l0qn12Tx06gWFujPDtCsoHe3g1EC1GmH7+
2ytjb6M3w3oIofb75vfuykITv0VjlOjeokfAyehPrZTja9/q6VuTEivz8XA/XxX8CNO0aNGYFj2a
9e9/mJWjxbKZgryuWCzuBfSxI/U+oHzsMT0abfnp3w5nSZ4cRy32SLpTZ92gQB+ZrdMUbpuS8yh8
nHavROo3fJfq3zyun2eIZfHKMwqMDYDLswurlbjriAWOtllg0rTluMRSTSIFtWpa+iFniuuPL+3n
ATHPwAqffpcFEuecXRp0w1lJEk36wKKE/SmPShf6kwo9SZ0vPx7qjH3M7LelQcOcqW84zMuzNS2N
ceoNDdNYCSBuTeTgijzXVyEbSK38Zj6eLyXnY51d1jJhBDFF8KqiqfADDH0rtXyUBmnunehfzEzZ
5AuS6hFa5+Hjq/x5atqS2WBxqYapWvr6zX6YmiBCZQFTzPJrwo6haUIn/BTY2gyNhX3kNzYUv3h6
NCnpbJi6KZy/GEU/DLZwbI+7oLJ8Nq0S8RLcn7pVFQ9gpboQE+Eg//LiHKxmYOvA6oYbrYr1Ef8w
XoorN3SVxYQBZ/Wrc2m2byMBb72Ztd/Mlp/uo8N9NAXvARMGlv3ZwlU45aJx1pa4e9H44Jg7JtbW
MuJ/+7gQhEjWY9WyaPbKtcz+8YpWu68R9oukJXTnJJ8N+2HIvn580853F/YzVRqaIx1pMOuds3c6
o4KsYGRIXzr5hsQ8OsLfPh7h53v1foSzfYVQrkbLo1T6dhW7Tn/qcBjV4v9oEAniKAWNKHl2p+Kq
UuimZNLP2udQeSOnPDZ+8zB+WiHWO2UJm0mmCUqOtSr6YXrNUT9nUF0oNjJSPGQGXTqbatz4NXGf
2lW5w+J62n5871aRx497//enA1+Aq6LqYCV8PyZ0ncC2OM74ibRI/Rv6EkWnuO8JpXFx5a3dtm8j
r9dCy/944F88NLYUi/8oPbSfioFSlLZdO7XhY86958COy3lO4kb4m3v6i9nH5q9SdEjWXXbo99fX
k2gjUBUbPv4FO3Lmoa5ffXwhv3hqAmWVSu2EikYYZ29qpFaC1aI0/KX1I6ODCaF5Ng4bubHLP388
1C/umXBUYVg6nRImy9lEH5yhTMNk0H3qf7eN972KMKQ6fjzIL65HZxquwiZqDDbF93cM5+e4LcpR
92FyteS2FcHgoSp00+lRTX9nz3Q+GC5CusW2i0oGkSVT4f1gatW108Ih1+8A8fRS9dpm3rTJF451
fo2Dxb+7NJPXlo1JUllAMYVl/H409B5VS48+9GtnRFOjFrNZuzQS6Nfao/5SBmlxNYAZit+UNeeT
kLvIZmha3FYIPayF78ctmsAqnbLDAb7kBAntbThUUmS/uTpt3dV/fJfXYWAVSU5N3En7fBiemxng
BKRsVCOxvbm0MpxfR7Ulwbs0d/NAHny3JMVdVJnDEWf59glLgFG6KPRq9V8eZvguFrCKZBphv8Xe
/P6S0cvhhxFoRN8hA6l4sDnttDxqthiOeqUy0mC1fEuqv9mhf3GnMYSjJqDfpmnifAlVEQlEYcKW
2RuKcRyVKfHrfg4fPp5HP49iUeNrpuCVB7eSZxdXQd6qUwPRbw4VZR/q0L8zWPavH49yvjTzMCGc
2rzqGosz9K73tzAixiRy2oqeQ6NbR2KIposuiFHm4bq+M/BVetJiC91/NmW7fz8yy5kpeUssXs+z
kY2cSdxk0eTrZji+jMhBdlLaUF9qy9ryDmV7s5eI0a14+c129L2ueTeH12XUFFBHNAcW+PkDJJNi
qoJiHP0M8ZRFfmPA6Z6WPhHb5j5HdJ2r+pcq1bx8qPFxx9C8L69iKMmB8mluMIl4FgUqlvYlFtOK
nHnjsvg5VCStfciG+srBp1Ik3YYcGYADk8y6gj4wHsh04GX4mzdyvU8/Xwx3xtBMgnXMdfX7YUPv
mtjGygM7VOTSLmKGo1rEWxyBtyV2q1P556BW27lufvMO/LSmIlUHbQW5oHbkNH82Kq4DSmYW+sBB
Y9kG9YL+L24fIWYfi3n0A1qPv7nMXw5oOTw1qa3Vi3x/mZWlZRwnaFSp6RPJJa5jx/uRFNTMfsqU
f1lNmuvFgRgD/GInxfvxfqx6mKtWGe3BT9rkpinbL5VuPX08+9ev+/6p4TkuOBAyBy0hzs+E00IO
7GKkg2+0FlEPELPD4gotzu7jYX5aRLA/QzgtgER4uXlg76+EdqTVCRZJH53IPp1D6q5k8/EQ38+U
7y/Ftq21/LDZY4HSzyrKThh5GJHv5Ee6dppglExse8Sqe3kzQYuKPJ0cLXuUu1yOvykj1jLhfGiH
GwlvECIrxcT7y7PHlnR1MfR+TTu20aYtVkRHZ3roMST9+Cp/fl5MiHWl4iADgnU+3800BrE1GAlX
sbi+HPFERCXxm0F+eSsdnfUYHe9atZyt+TXpEWlkdT10/Re1i3Zp/qqnTzryB636RjofFlv5BsbP
b8b96eJM3mNqVxTELCPgg+9vY41gFnlx2PlZ0zxpY4FbfODXJXT9j2/iT4/LXA9pTHaQRzbu89mo
lSJvDFIB/SgJd8tCAECKq7LS5f7Q4UH+8WA/Tf3vg63sZjo5zspWfrcu2lXUNmRnMdhY+EZVQ8gs
P388xC/u23ro/O8hzup+e9S0hC5K64MouW0272Akrgpb7+NhfrptZICw/6+dLdZaxzi7Ej0B6plF
tOyqgL5LZgULpNVBLT45TkzUNfy59D8ZcaVn6zC+f64l4SSHJEmXyy6ox1OWRm84u89EcOYvhTpZ
v3lQP2/HXB9HXsJqVhAVMP79k2qQPaGfagx/QtBdd/6k1Vk1boQ5pwbKI6vWbibsHwPV+y/OzmO3
bqRbo09EgLnI6YnKspJleULYkl1kMadiePp/sRsXVzoSdKCetAdtuE4VK+797fWZfRGjolhYYcZJ
bUXNiOqHMBGaK5F17nYhgGIkJBLh7po8HPzbvs1qqj3Mwp2/VRnPgzUF1f1wVxVOO284OZPudwLL
JP7uqLBULyaMgIGC316U/uLaNEfiRqVubZyYpDZkjqLQxnWozcIJiE1KOUaFjNGy52pXmqnGeu/r
3/712BwszZIQkVtADN0HaUpCzHHdczG21R0U8gqzNqt/+by9ZS692VFDYRJ9Cpc7NaNxeJsoSJ0T
DsjGvYI//90TSPLcznBvOpLqlODkiAjVbPpHevlurRIbYGtgJXGrRQx0cEz57VRFYR4N+140wbag
ZuzOwHBGHZlp79br0oy/RJh5MLCbL///1VUJj2gZtyYVKnjeU0o3YdERp1eyQ3H3+Sh+3JBHDI9A
vWAjettQqybkRy04UyRgZzLEK4mN4jYz8iNf68NxY4X+XzvLzvGqQ67obT3XjFua1sAOgSwiEf1q
V0C8WLZNfIO8Og/bt00QWcsl6UKxnybyp9dwl61upT2dqp2kLnb+6is2pDkeV+wIAel6cbDXFejJ
WzAZYp8OTvzgidzCMFg7m693yiaa4ge8G3kwH7RiOLM7m2kR7L3BmC7tKRovjAobHEBn3pGL8vvN
m9e4MJdTj6VF2Prt+I0+cPK4LcK9sg3kJBYGiNjkDHZ7XwQzelB57LR4PyfIDvEmdmzhkbw57FuY
Z7XrDSMYA+0n61BiQJ6UfbT9fAQ/6FZo48hM+Q4hDu7Ib7tlKrvvpzgWe6tHNihXowqG6awmH23Q
nDaM227Wfnr69VaZFy56Ws/x+ONtq72PjSRuDP4+1LmxwqjnhafCfMo1e9hys3GONPfRUNK1pUSK
D8gB/LY5qtySMXMaCiPmSj0QNYNV3sB0/3qn0K2Ytml7wmNGvm2FYiZcxHMl9lD2Gi56vIcpTPFe
urlzr8xRO/vP23u/xS+EJo/GCPMtr5y37ZlD3GZDWwV7yTWvXvc2QMNVIF00TRkGzIu/kUlx0zDo
sf7yvsh+GAjOeeYmN5qDfd7sqqHNCALvSySgxdYZgGav4kykFnJCvDKPbCbLdHh7mNFDGqOlZY88
JDUhSJiMwOzEvphUIcGnaDu6K7Ig9k+lUdjhr68O7BI3tf7J37AGvYNdBX6eXdVI+iExxmq+iIze
HM8sd0CCgtKnOtWOT6VNL5HDH9lk3n/SBblFrJal6PiuezCuoSWzRpLj3vdz0Iang0rD4d6C8UFH
65htx/R0I/8idsDo5fNOv3+zhERWuWNxxSYmBjLs7XTCjhyoQh2629KxDegVQFi6KlDXXFvzfRgU
xfVsyXEfgNw5MxLHoHCUsvIjF4j329GSLVnS4yxTKhQPNgYC2YXsoynaVzhyZTs12xPWC9gp/uC9
kyfrpmSCf30yh9RQsi0sexHv+Lcd163ENXHyEOmKKAQdzEv+DAkJNt/SyKDnfH2cl3JMQQ6Z3YjN
921zY0+xdyfqcF/hY6+2/CqK5OqGYt3dYNh58N0Lajwo3JTii2sjsyKKH5eX849mjsfxSN8Px5sl
bFrEnEzMf3mWvLvg+FXcFLhl77vWrh55oJjzxh1yEwSgiAEo+LVx7D13uJhpkubIgVDQapM0WH7S
q7tOaQR5OStFXjTyYZWWE7j59Vxn9eIU4UzpkXn9vodcrR2EHSH7xvvYcggkBwB7BtxHN+Nzac8h
xdI9umZJIPC6JXB6JMXzvn9EUFyEQFxMgb0FB7uHq5QwSmice8vINK7Ish6elXLgYnQdmJ0jH/CD
1li2PCmpD0aycvjkn6wZVFg4lXtzianNWf9XgT1FUW36R1o6PEQFYUnWJcKmRX9J1uDtdwvcOXD7
euyWKrX5aqzmZOs0BA6PLI9l+r/e64lDMp1RgBLL8KAGHiyPEC5T0xLM27jYtgNRIBdyVSS++wh6
o3JRKxJQ9jwpf05537r4knkFGC1K4u1N0Cf+0+c/53BDXqKiLA9rUTvBnvsHQ/JqsibIQYxIZNGm
TR9754e283NyvqsqzTcxxUGfN/Zuqh40drAyQieRo3KTaKNUB4TQtuttFHOCVzm4PTX3vz9v7t3U
OWju4INqs+/EoJe+WQX26T+k95JOfz5v4zAt8e/48Rokm+b53uGk4QEYsOEZwNVVf59xB121gXVt
T9VJWyRnDcC4FWbZR6KJ7zsmFpEHH47zLOAt+namjlQLSC8qwo2Ji0YxtDuvKp/xYjwyVd8tCHJ0
r5oJDw5MBGmlCwM53AidteMOO/V4r0wC3Ed2sPdzEIAnMRye0+T7ncMNBSVclI9DJglZViVnQdJR
3j13cLBG6W+1FsZI7XQyHxGVvJ+NqO5cm5ySTdSKVOjbUcQOdspceARbAnOls5OTA8DZtQ2HAu++
Cm6yQOftkRXwwZC+aXP5sq+WW9ZZSUJqxNh0whqeYAYPOAUho/h8Un4wPxYlOQEq9IUo/Q4mPsis
2KIIi9qCcVZ3Zt9bcA6TmFIpGaXtkePgg68nQlQgpDhRqzGQb7skrVLhV1EKajGDy8FJRrTBYM4q
P33UHA3UHaXnX+4ehysLThDlhv5wMIgxkIBqmmNEVHVwYs58qbDr1nPhqSNXmQ/GEQ0jceaQ3CbZ
/4MHSGz4lVWAPtnUanBx6pDFsCsa4C4+KIJjKjV7WU5vDgbCs6RR0X8sOQLrMB+PqS1WwiT6NnNK
gQs+c91TrCwMrfpaPSzVKxuzL2HZA/Jbl0WNx5QS3b6zulvPr7KTuRti0HTjU521lEg3S1UXpHTV
xCvwDU95ZkZHtqF3e19gE5gIOCLIcpGWPfgOUV2GxmSQ+C0Hd/xpJOZ1nU67vnTTP5OK8ccgz2eY
1Jd9/vnfrSHqEohU8dq1CIu8S3o1U9T5IkA/0GrG6zRMLLTxuClk0ZHP/054jZWTzTlNz3jHB+/u
Hi1i7JqdAAyBzsDEgWxcY0WIhWmT9btGGfmq1ANJ1UmZm7L055Wr83g9weTZGK0AFFcJd/95599N
SaKdtsddj8yiWIQbb1dblgLNLs2GMtQ8u5o85w7M1HMq5u3nzbwbY4IJCISQPxPDYKQPF7Usrabs
KXocqrohgVT+aHGz+byN911ZIj+QVf5JzwJ2ftuVKcfcphmHZgsFD6xVW/z05ERxp1k9f70hKmQI
3rshF53DFGYuIE6Zk99sMwPZE8PLxc4D6zoX4bH9/d8cx+tVjFXuEsxiujBuRHIORi7wSunqAEAK
X7Btp7VTQz+oEHfYmLPj6Yan6x0i5j7foF/K5GmdFa58aYMQ4851aDhaCAyOh4RR9+Ox9rc9dRvU
2XqxaebXieVH4groncrsU1zgR9BJcdBpuFdJ3OXhuZVrOawT3KwMwMVjh8VfmtpW+YuKNDX/DKnS
DX4W7uDLR0rAs5AiXt2PdwoSAXQyW7uDlaxctqmCyd2oTKWnui0mBgpmFN7h/IEsGhd6N4Odxmni
eqAH6JReBU02zU/SUS341KmgKPESmt/QqFU9DaHx3GAgblDVuzjDJ2tvwrD8yncmBO+DQQn4zTAM
Rki9HpvIjW7TzLolc+8FPxWReIcDJYur/GySorU3QjSdeJiXlAtU1Tnsb2uIzCBU8EeghnNuLdTm
msjjajTIIDQ4ZBI7Pa+mYJofZ00053bi1ls99krVIT6HFSrd387YJ8mKKnEP161AF/FK6CD8hX0m
BXtBgk3AVvbuWK2lkDZ4xWnEQSHJ8Uxa4aDuK2pwC+guI7VSxVktkThb69Jy1GDsqGbAaHHrYgyd
ZVuLwmBrXfTt3Jgr7t/KanazIjpZrR1/wkAqnBxnSiBD6jhBJmE1Sq6cfhqpjm6A9s684g0gxTAe
Ij0n5alTSHyvNzIqHDGuMHdT5akZCSuhSBA3iJQzWU8YZFYCTzjA2tq+RZEXPNmVriGNlI2xAWox
3MQ2afe1mkr7NmReeGe6MuEzrENCQ7Blmkacgs0N5GZyuio+idxaW7xKsi47N9Ukhw1zUd0S4weY
UicUdG67dB5wkQNd0UKI7HLd7bmSFx105tQuBrzsfLD8zx1w+Hbf1nltbSe3nkvIAE5u7CChDFC7
2siroasSqpPOI+OeovjD0dvuz5m180uVUsu6ka7oEDi1OI6As9Qq2PTDnLhUcBPs6JeC3+kHdVDQ
9Xozn5/rCT/MtZNnUbSTbRI0K7cfgwvHjuw/3SSKeoPUf6w3FGmrdC0wfGZFRIa0KHmfsBBCuK6D
b03vmsW2U9U8bsSkIoW6RQPDy7o+pDiz46V8GpR+LtFPmIWxYv1b9oro1Ohshzn3vB1uKzpYG3M0
q7105tjajRbo82/RnHlETJRw7uIBpPCaYChl+3Fq+/lmaGZPncrM9B5Du8+qUwnuhGpWAY1ipUMr
HTdROGtz13u6YGJSnACdXra6u4ypJjyz0qAJ7zytm+aPy8MTe46mmbOt9KkSXw92ZXnn/lwAkzPi
QfyIqpy6fs8sp+GmLKPyjz8L/H6Dwc2mh8hv+vnMqoZieqz9Glg3D+AZPKibzqrdG8ob09+548kx
QLeUJtGtSIooIpuRF92G77VwEYWVR+hzDEw1H3JUe9OmCwG+/AZ8rDrQiUF8MoTw+QzgrvK330lz
emrLEdTvCmljlv4KcfzDtcxOEtjDThiniKRQBkR/MSAaMky4kxE0VNgF/clQ5rn1CE2pCp6VW3B8
rwzQKNGFVcz2cJpQHL0LrPkqdQEm4jNm9sbWaqOAMbVlilUFxp/DVQSsITrXFkDoC6skAfEzb5AS
MrGHuUEP3xk+dMGx0JNxPYSmbn+PwwCoFHRrjldMFiQ+JMDC7oJtEMHJv26KvlE3DSTeaOu1Ou4v
KY10QSuIpqccHcSW0drnbQJA46EyK2oLA0hXCKLjNpCPsdXehLk/e3uCc5XAHdh9aAMET6t4spTJ
eokGowdg0nVdcUrESBrbFHhpctb7Y2TuPFH1xhknClalNjns/jIuYx/YdBxDf1mHooBYHJaZ/Ruv
Mc6kVad8B1RYVOQZyEFXV8F9DbU6SNaB1zvs+kQ6RgzYSgKbQGeT+oEBr569UC74tMIk+vFAmtb1
ttbcG+obXiJDhBYnj0Ai7LLJr6IfZS5rfjPgfx1ehJzX2IZIhWU2mb1Q4zi6shNE++cB1Gpj5/gG
rJnRjWVw0asZUvQS6YHqOgQwlysKG09HqhTS773uyrFY8dUm3P3yNhh+2yM28WfGsqdsugK0Lipv
4FK7gYSvhEIW1tk2TxUpA6TGETln8BJdkjznMyjtK+VoXZ5WGUWL36o+cDmKSi8w0gsjqiz7AcVn
4NyPMdP1quDmmp5XpmFnV4ZuMmBSIeABMhsyHaP4sm304P9IiqqvLyQGbPUJlkmiO+euRgnH1vAw
g9rCUG67l6xrbNLDQoeYFK/KYTaak4gxKcwUwCpnXzG58KPmGAXXr6pW8VOPYaL+DYVKmHrdSFe5
q4zjeCC1IbtsA5kuglZVa00aHTcsYJpMqQsB8QvHw9JPs7897pTyBtCbYZ8Y/WS3KZAysrH3U5GY
1gmHbpFsZJCnzovy7ZZazFkGkJU6g0nxN47j0fjLP1HFmC23hhj3TUFZ8S9QazNghqr3MR+1osi6
Aq7lmKeePaMw6pykN382qaOhvVlJEwXdqlEevsRsKNhpq3VrUFJ8qQsuOevRsEsfFEEnx/ZWmm4l
f1IPkUL3wE6+cNutmBIXZq6du5LzoqJS9nSpK5ufMZzQ8q8JuLh+En0Tyn1j2EMqQQqopnxM6tAM
ztygRw66UnbiFGTBHCcfT5QTGLJdxUmUxT+6mMvlDDckrHzWjMen+sadxnR/m+MgyrtMF16wcbq8
xABoIOwlzogR22LX1HIAINA4LsjyFdsde8OqkjbXKWKWsi0XYAJigTXHu9Vf8rdJYfheBzU1JU7l
/Y4rFTk75TT2+IIrZo4Ip5DEVDk1OjfxbnKJFcyViKgcho8VBJXxXSWupZ21V0EvM7pC9+cc8rBF
Ar+323OYOz/DXpoP+AKmmNdK22g2s92wN3EDpKgPIkTs6wYTJu5Iu041efazLvN6TM+MlPAnL1Ec
HNGBBdRLj5BaA7Ar5wH27BVgTwKuDK41+ECiVh0noNxlvAHs/ayDZnoqAosXiOukpkSPyjW1YVlp
fxLRyhsBFKP67/vRata2ClvBYm+jygQDMnatxTPCnPDW66Jp9B9L6CjhWUS5knllOW1DjHeArVyu
II/jypwWXcnXacuGum12rap4CexWK+qXY8mbewWEKSQVFCPbsX42Cn79yAQYXehIQ1cxzVeV40Q1
YBOZ27+VKu2oA2aTMJ1XZRCXjQZLTY30xq5sQG4DGQF9UxlKgBrXXt41m345A24j6jKCi6Qg3AsI
T9jTmS9Ns/ijij5trr0Ss0JnW+NVp2viAGPu3/VpkhJFrmrev49gk6lRSVU/z7eghfrpalZgJ++N
JhXhk++NpL1crkRPMrH94TsMLq22eRMo497uymhYy4z8sQ9yB7nGmotXJr7XqWr871MQx/OPOu7T
OtmoiHj9uOKe5Rjn9tBN9nM7aUpWrZJdbx2PFIWBlvciA4RhxHAZ29nFouEapY5fX4S5qaMTTzvz
bG1jcxqKvbEkRe9VYaI3ALFjcylABFrCFLM7QliXIQXGXnAC7SssTpxESX1tNbY/r4NCNFW7clTV
VPdRuGRr9+FoDR3Tyg1beebWtAb5zayC3SxDAegqM+qgPa+wFil/xGPeyatq9KfkJklTgf7UCC2m
Ndry8NzwB0jOFcaa1bqJmtniAjN4uGd7Ijb770nA2ZavlsALIYK5rvWuI3+78cPCA9je4WvmX87Y
L2FkyNW1znfh2Ob4hHlw7RLQVYQXZvarSpFxXzWLme1JWnOinHACquzaN3IT/yAQi8ktVqHLBJRu
0wK/B+67GQIfkmHgRfpX3mCgeC1jW8otrn+Z1JSrRNBhsI7BN0PpCsBCFNaLobmcpHrwZ6qfLlz+
0fnbUHBPW+t48T+rXTsHZBXiW+6O3NK9VWzKkG8da6mbv7UPvvqiKjvRrcupDqJL3meVtbHHLk1u
eOaaXrUtUEVBxitbJgMkPh4qDjcCbLmocPiX68BdDMiD4wSDeZdbfUfYFcQ0L+LWy4W59pQbt5Aj
QRd9483VuBuv8QHT9bKby1tKDaCYgHxvB33Lfctx4LzrpmOWW0zPTWtb+D1Uumvdv4xKEQO4Ti0E
EePcuEDc4qVA32kp/75xa8gap7Onx/4M1BdGyFWSiIhNU4G9OE1HM0q/VaWdApywojJxvuHglCuT
c8Qay10RKMgqeRHa7ak5mJiNIK1MUdUnWV2KHVlJ4V+UOe6Z2SrqMWWwMWswvXaD74bAvK2EW53s
k7gEDQiEfa4ocot0u04GUcCGyUmM8hg1YDlHfhgHlOm0C+gfEPQkIVM0PfbWqxl7azZPSWYIAA0r
rjDcRSNR8FQn9xebxdooocRap03JB8s2wrcUNyNlZeih1xxBqXcDUCK0Hik2cuIeFD/IwHztRr7T
nTmhWnxY8qzin03J5MLkiRM/Ef4GKUNo1IRCcQ2Xmyqe6fYG0xm3A7rp5EHwpyAaRuUUmNBiPmOU
SuM+yKbRvolaNTrXEwDz9jmY3Tr+AaAi9K7x1WtEvsqqyvIvJoKAIffkErQ7wMY5MPfOrNNIrzx/
msTPoSsLoiRtiLz/1qsyOxZMhMFp76VjSPeeMh9b3xRGZTo3MK7r+U9R+XbNKZAmrIyGFyWbxMiG
e98WECxv41LhPNSMcqRIAnWSH16UYRMneNGkqF4L3m6apPfGnKLGP2/BHQ0XXk444wLf+gqbG1MC
U9PViGEkNLKmKchizF58Nc5OD4fbgFxwX1VB3qB1GE2rWKeRKf2d7g3bOWtFDH+P+e7Mj4WBoOei
aYMxIt6M89QDEd62xLJ3NEc8dmK7FdFj33XxPc7Wc65hjnA3bVa5dhP71xQXOr0xEFNla2sKcTzZ
QjLTNjR1d5h7/H8WTgAIy4SU8T4h655OpzZ2i953qfLluVjZ2ruPpzZq9gqnW3Ff88TLmm3qGe6w
Mcl3NZdF2+r8G9WYiIot6xpCSnmfDUS9fvdTEGznepDzRezPlblrBq40136d6/DUcqf075Bzk9ub
HCTlNVf8IbzLZGiaZ4Mnve4sFfXcAPsypdyraQyS+zpNDaCI3B7EJXgRN/PXQVfYFg+o0aixFsS0
3uqTDX8vEMbKxg5b74YxEePTaLotQNYK0GV66oOAC27ioCwzsI8c0xSVpjIsivMhsyP4aKZgAcMH
jSsLQiT2POadiH2/ug/oTXxhd21T7v0WreuurVJf/nUSrid7zbEPiDXrksA6SzxeawjNsmiu220z
+a31LWnm0u3Xba+qku1dhsaMywRmNS32Q1Zvqj9+Snno32kI7DBicZPwfy64zrlrsvpxf565cWE8
QuLS8wts9aDb+mOhpovWGQK+qLDNtnlIc9wsHiLi1Mld7qkieaiLWshipW328ae5clLnOc67FveM
pCg4XtO2yHHR0qhykMVgAcxzIultByOJcOhY3pRrcMElQwue5LnMQsc7K30PfGXA9ZyH84CiATMl
rBd6uMOyHInScNfr9hFHp/knGLJOnEaGJaZb3STtGdVb/p9gynV1luWB12JnFUVwu0qdvwzsmO1p
Dy4MDyYTAONQCYqTCL+YZ7XfOPYzHtATrttRPuRP9uSl7soVMODwLAM7ieq3VADbLIr9541p4CLw
bCpZEzsc8Ci1XioTM6KfbmYGE6+ZvqVUSgxhkq68TloDuZJEus6Wskd2D1+WWbyCThNMPzpQnZGA
cjxrOwG917rAlMO+iGz4XrzE7R9q4o297Dv+HxEOOYERR59j+txhQBZqXcH0V4N+oeLcmC5iK8+z
p7wrgWquFk6OWKeW24W/J1fa3l3tJl0DltPsTNBjo2qqhse217e1R4yX04srpRuWwUvuTJm3G0M1
5+E6S1pB9UrPyyCp91TkRdJc+Wau8BYu+h6cNrIf3yd4lfXQgdd97Ycj7msFAaLfI6wAYlx4mnQY
TPQNBSPjKsg8H4F5WUexAqKHfHJKt5URU2bE9dsnio6NM0NV7QNer7WD8wHb6LCuuqLh0Y1MMeId
4adx6P0s+z6Gdfx5WH+JpL+LtC+kLHfR/CLKOMgfDGlWx22bbSNiU7p5bJPvhXtjdH+C+tpBX+A5
x9TShwkvMsWc2cgkkGguhpIHsf246qKakF1LxMLduhFGEHgXmNgQCH9ll9VPxA3NqQ7VsUTUYTZm
aZe3DqI5dHss5YOkD/fVtCNHAhDRC3qeVEaof3axOR/Jd33UDG6ZJH6oUlqyS28H1PXqBmpq0237
OLsRtvzFxfdIKuYwWbzk2tFjUU0G0wtJ2vITXuW/pdfKyRoWKKExrbQOz4Pw2p2GVUaG2gvrIx06
1tpBhkmnXc8ycLptJdP+Dq0dBm9DjZ0r979i1YAyTs9L7mJf5SQtveRCTzYcswnCqQfzROahaYTE
nLehX/d/bCNN4hVquQhdQTwfScIeZtH+aQs8FEk0VCiOOOgjuxAk4r7ttyOmaNUw74xg+j6Z48/P
F9uhWGJpBnPVRT/poVQ9LLdoO2wEhPT6bTR1brdJe2v2/rghGLFr4RU58bAQT6bg5PNW3y84VC6k
4JmMvkk68qBzxC2z5UrRbw2juc+LAUZ7uccO8qQ1clBvDeyv/tvnTVr2220loHxgkYtTaEwF04L5
eTtFI49oqosx3Vaqynixo9Q6D6dq3nKZSO5mlFt7Fdb1rdXNyYmpghGxVI+jNy9cChetvj0yhw9l
q+9+z8FkosTdqV1ZdvsQCI/Zd9+DsLy0SutF2SdVAWATcKWc53KlEnUk2Xywfv5t2kYlA7sMKdBh
LaEsUhMtZ97tCQZt0vmkJANwlvdDvCE/HV3045Hd4WCSLe35bECMFAnu9woITSW7jEoSQaC5H4w5
24Xau+NmcQVf9OXrnxnUBsIfRJPAMMTBsFI+Bd68GZp95vvn8dwRZq+psyCUOazH0rkmw+uvoyZ/
aOqhX42W+kPQZ7wq/OjYbnGw7S69ZnD5D0KuBRFwIAi0IjykYttq9o2JhECI+artiq+JdP5tQwhI
GWIZ2kPRYdEHALaxYt/bxrRt3f6eu9P3pK93+Sh+T1b/8PnofvAhqQwV+DUvVQnv1q2KhsDLjKzZ
u2N4zctiP1lQjBsn+mX749/P27I+mKXLBoFKYxHsv9MRxIXvVjGii73vRrfOiCss0NkTTcCBRzR5
iMDlJmcU2Unq5efIq89bCJQlSLLNtHg7+N1Jph1vxavlwYF78fmv++DjomhzOLYpn0YhdbCDOV0p
RsElbt/LYl2LZ9UcaWD5B17dgpYv+6aB5VO8OlG9yeatmTDUsKG49ox3JPPgJ5rtkbV5rJ3lK7xq
Jw0FXmA17ZiWxidBkgb5zQPryJ3u41Y4ybgyIVb/B+rxqhUim+1cx/ikhLHzDRMYpFaVuhl694j2
71g7yyHwqp3Cz+c5zI1673bWiSunMyfC44Sn4+dff9lE3n+c/++O87aZmjnowcNs9uUSI1bG1GyS
ziEkE1l6UztQHJmKvJAeinY+Mi8Ojs5/5wUl2ix5h9vB4cQrBmDGMsmbveDSsZFTdFWPxjZMLQif
6VlmtGciQX3weX8/WorI5cgfATSnLO5gK4sxxeibitmuKIojBI8JiBnJS0ihzWquuePxZDlSUXIo
m/uno9ChUOdxR/CR+bwd49Hi6TN2y17j6RqPueHSaNsf0E95ylKcsOb/7mxcelvl6bXnRL/ncriJ
yM0NRX9hlvMTD1hvJaAFuu0MXUPD85fTxvMh2/6X0RHorDnIPOdQK1wogtGL6+geAvVaejc8lDCG
+0WSLOufPm/qo20HhKZnESVhczy8Zy+kBfYd09tqjBmzFRHqSq20YynvyBf/aKd/3dCy0F4tpIyw
7YRRZY10IVOky3CItfGGjn1RrSq/3X/erY/WkwuWi35hRUPP3rYmYz82kOnW1Em5PIbkJpqGnWWc
x+WLYfp7s+rxEThW0PLRXrGUs7CGGE33kG+DVqqxBu58GPf8GHtSSuIqm3983rEPh5EOkb1DkPwO
VlTVUzNUy0bRWnvdpGiD8Azo7lrr2AbrfDQzyBUj2GUGLwWKb4cQxyNKjEZNb3b9et7NG33qbrNN
u8822abYAZpaJ9t0W95ET9j0nNk7Qv2bclNsy12zj7fZTbemNGBbXR6jXX40zK9/2MFBZrMTJ23A
D6t70mEN8HMiDCMmsV8f6dfNHJxjSig/TkmT7aPxZ0JqSHUjOXC8DAux/ryljzbD1y0dPCTMoLWG
3KAlKxzWc3DbOadF6uPN/kckR9bFR5u9z6xZHp3UuB0KvoVVO2YGQGCf9+MNL+/1PIp1QeCvtVP0
aNlJh4fY57378HMhWCbix3v+nfg3qcY4qKeSWJM7qfoSseOcXaq2LpqXFPOdk//QGvV7vJIBIlG9
93bWosar0NzhP9rG9bqWYjXEyG2MI1/swz69asV+2wrOEqgydM+tAKmmjBPCabeiK/7LyL1q5WAT
I0Uc2+VIX2b/JS1+eRLNj/wPbQCtczlmHJu962C8+qmZAnPmTmxi6W0iMjSZC0RIv/5VuOQvtD/O
Ejbmt+OVIZaZg6hh2lGo1Dp3tkQbPVRHvspHk/t1K8uO9uqI8ZM2hjXasmMBdDtXtt1SDTLcI3n8
lfTOw0wed6Vw+dl93rkPd0peeQTDQMAQ7DvYKbssRiCIi+7en/CCGcbsdEyx5mryS51VYtd52DB0
Rr7FaIFo/xT+pRjIeaqDBmkn2qC1ZczyEeeQlxFJEA6s7UQ013wJoukbHo1/e6VXqa0JZyQ3s6j+
Cpgzaydr7H27aGNXrg03o0KV1lvFiZuMv0dT3tp9ci6D6msFFf9codg9IBy6SKT5mG9HWFYF+QhV
1Xuy2zdcUyr8stPbYOic7edj+tHhg4PBgjeEcYg6+m1DPLXrQQwM6cwrO4jTLUrZI/v7+zUMi4F7
oLuEi6jdOGgiLuqSzbCo9rxLbdxgS2Mh4DpGg2DNy5ojK+B9h9gAkdYQEnMIbB5e6bJ4no2wq8t9
N/rWqi3Ftz7Wz58P2vu7wdIG+U+eepQjHJa75BV1KEDxqbd0X7RX71xH7P02Xdf2FytXmQe0xNUd
5ggFFuQ0334eT9pOhbl9udd+rYuNihN5hXl28jPQOOYdGTrn/flIayjwwJ8veMbD8n5Rh0qRPir3
lDA0+d3QqXY4N5YRXUlDpNmyCyvrhKj0IM7DhKAyb1wVD+dSZ5NF/nfq/QuizDXXQLZA4xSpubTX
VZXM6VojmCJTqUQqTiyS3OO2lWWe3dKo9HbwvYvye2RT4vANh+uo+lXnvRlegVmL3BsHydfpMPX6
DKOgMvqjKSNsnhxSH85FjbG6+wThTSaXk2WWFsvfJPOMT6hvfeMlmY9POHvNxZGw5AfT+s1gHWyC
XpmmWmJKCqgl5NWI6wCi7tivjyzQD+faq2+y/IxXe+00T2JCr1fuUxypTOh1FW52esLMJv76tfrt
5z+47xVFlZRVTVMDymH0YfXWS1JchwrjyEb+4RpdqpSo4SF3ckg7aMjaoGuby72dOwhTjOy5cwks
fL5IjzVycNlDZl6VOhrLvcjnm9hpzlzlTP+ljQXXQLCfWNdh7Y8rpCnx0GOzEX6Cf54VXQo1GV8+
DBzi3kSqwP3BOjrMAvV121leQZzdRP60bbRTvQQ18W/UnsnL54P20aQmncDZSrFi+O5BbFWtI6aR
SvLO/ROLy/9xdl7NbWPZvv8qp/odc5DDrdPzAIAESWVLlsMLSrbVyDnj098fNHPuSCCLvO6ualW7
ZWlz57XX+oewfBbxqz/fxqmJURczaJCYIEbWoXEdlFmcWQndwU9JnG5V7UIq6VIDq5mPE0CdyJEU
XplcQyR1KAhfCIBOD9N/urDKcBToQvgVzECPPJ8bTTcZbuo44Zwfp7e6xsdcFfOOFwXSZlgKISTw
cetjjiYQsMTUVzb53vSUbejgCriJbpot7n4bMJdO7YQbmCJ/p3vvGl4G+N2Zow7oDPSgVTxB/Qlv
RB08sDAXendyCJE1IkNMQY6l8LGNIpnTRjdxzR7qZ0xYk+BKVi8koi41sepGJDRmXuusA6Ao9wKS
WkFPAKcb8eP5iToOhxfRM65nhcwvAdtqNaRiAokL5zPP8hXzr9IQC5Cd+XRXx5H5VBqALOzMCAEQ
K0arfT7f9qnrgcwBhE+Se7DDV4Gijj7UrOa0LUQ4s5R919qAyHcYpT3h9nOpHn1qRKl8I4EL3RdB
htWkKa1p9ZLI1u3CHPZtFDyiHPYLlObfmLlF5xHUKscEapYfFwf4zWRWzBEYatZjeWS4qpV4o3ip
kqesCL5v4dX7dlYrBFRdEIbmlHvpvndVr3XrPZzejX9QtvJG3KiO4nZe5g3uuMEocS94Iv/V7NWt
tGmdwAGU5p6fzlMDvDyo0U3jOjmibg9mGyEMY2ReXjZehzFLo8sviyXN+WZOBXqLlN0iZLcUaFar
Jk1M+EitmXu6lIF9sXMT2DVe4VRtPE2KFQW/aTHB7zctIuvC6Xxqxb5ve3U6c70ZIam93NOUT6Xe
OgaOr7P0fca98XwnTzXEvoRshLwPOmqrTk7BXBoNVu9e5AufQ6kDnx1/C1LZk+d0d76pU+PJU01B
xwhaIX4VH9drEfQQTOQ292ZRckf818Xx64gIJH7ijp48nG/suF8qWQRqV4i8AgxZ359N7Uu6GmiZ
l/ovWGzZXRq4OvJfHYyV8y0ty//jBbS0BJ6Me5pXzjq8CcFDAeBWMi+EKnaA5YbTFRhAwL7n2znZ
I1L/EIF5dxzlRpLMb/tsFjO0CMWXXO9AQanGFkMWECl6UTjnW3ureay7paMfAM1pUV9ad6vw55G6
b8npIvQufr1UtLZhu+9Dza6aw1ji3y7hYcfb/1LS7ASUgVcw6mlIWalLRWa1UES1IG2tF7kXx/O4
0J1ugQbWtsb7yEyqF+R9Oluvoj01ib3gW/tZUJxhCC9cGsfL9cOnWOtuoY4ytLpUL3jP0rozpd53
mqgO2Si1vi3VGTYj+gsXzpwTk7xcVPxDGZHzbXXWRnU5RnHcgGYPJtPFNN2dAu1zp81eLtbDhRV1
fI6SZ1sQI8ww0JF1rU0H+5UiaQV/Uwq11i3bXu2x6ayryaHraXBhSS3TtlpRaIMiv4SBDCfOGpah
JFIf1/gfen06ICetIfbhxlKcLfTE+DrwdR/9ByXaylHc2t04Msvn1/SJ/rKi6ShfkMFdhyAR4B9S
Y3XqdaXk+Xq/7ZVpV8BUPN/MiTmkGe4nNJFxBlxjjqhfpplv5ClvXu1aG14DjO2DUtgsAOvzLZ04
emiJ5DkhMEDCtRRBH1dyPeZF6tWWBeln0ls7nKXfQ2px/cMXxfKHUBfPnCMU3wTdV6ysNvVS464a
FveJF0Gb/s6YYVunLQsEpeLVlu+jrrAS+Nge/G7roPaq6YETnXdKjathrvbW9vzInVwKpP8pPSzJ
w3XFN8rKcoZWxRz15bBNlC69hr+nYAIVRhduopOTRATBPUQt7gixo6aWUI9xlnpjAHtwznU8UZBV
Pt+f042YLDYof5BAVte4FcZFWcssbQ3am83JvUdc8lLq6ziEX5jDkkXVetGNWmf01KJTjKBqUkDS
yhZM1XWvpY6sQPIRdvJk4fkd/Z1pWooB6NGhCrS+xQWTlBlCY6ln9EPzKcnTZDsOlkSQIlmP50fw
5Ip419Qq4gIxBrMrZ9eSscPbrRtE4aXWRtGrfcrr59s6eUK8a2u12lEUji05pa3R0Bb/bso2TJlu
I/T/avjmy/nW3mqj64NXxbiXo55lyJ36MfACXW+mldSxuRR9MO6SRVhtZzVDZe0MeNCuqveTsQvr
AXpW1tRay8dR9D5/lLK2an6ZY2Xon5M4A0CXqRHWoY1cowcYSGV+389hfMhieKCRHUi5Xl+1qWVl
hyFS+3BbmlEl7tMJdvtuDMxuuEmZUcERlDRPXs9389QWAEkhgcUj5juKw7CrnaxSGxLPr9tvKFb9
VUTTha28VtZ5OwuJYImUAYqTklueSu/e/CUJ2HGMRm0TyPCVc+1a0NQNcPmHREOwJJSdHsa6UKFL
LZiPMT4DIuSssLiQ6joRmejvP4X08VOE2lCLXTny2Csmx4KGaYfk1+NA/44kzbfGitzzI3tquZJc
RfZGWmSe1oG71gIERHEv8fBWbmB4WmgDXPcjHH/o+s10W5YdT6Lfb5MaLbkPKJaoDq76KMroQKSR
lnhcS/oDIjHxti7V6lmr9AximWJdeJyc6KNJezyATvpPoPAmtn6adt48mPVjVgmNmyUBdGMhKO9r
Vt3mfP9OrFbOUUTwdPC6i63Uxzn0wwQVBGDxXqNC07IVOOwW0IGhzy40dKJjLFdVXyyIEIRaN1TX
cm91ht95oxynjyGA2W1RdYXdBlXxYxKEbn++YyfOUSCwS/GWxmRi2Y8dM4IMhk6qdl4aCY/kJ26m
Znw1eu33gN3LTlx0PHWuIuDj4jrJIoBOTHLBb70kHA7m4N9OyXSwuvahKqXfvxl4dUmaSFH1BOR2
mkJkNxUNOLFijDuxh3Ij1FHoUWppLkzWiRvWQlwKEBo1QMBWq4shajEh6Jqo88wgrrBCGLxynK+C
IL+Xx+hzVk73hlL9/u4Gb0fcwCLGcmsNTqqspFGUuG69VBml2zgRsusZv4bvFK+LjShXl/SzTpxe
C/gCL7XFIVZby6/pU9DWKYBwz+wTW0ePrvNfKzzw1JwNENUXRvRUaxjXQ35B2pa4aFmu707sVBBT
a7DyjtogSasA7hBk9xojM3i75H40u5guOUCemsRFl1FizXAbrQd0sgZDm7O485LJuCV1ZKcCCkPR
lyAMnLT52SSX3nGn+gipFHAZoTph2XLWvOtjkPIZyKfgwhjr38VUg0EVq5Amo8+gH55j7HEvxC+n
9vj7BleDakY9rKy46zzYXV9nQf5rqMAq93385fxZcursIrmpUdhZKmDrHMQAeb4nOOqgU8JW7SG8
TFJ5p5SBZqcIB/ydXgEDNSV4pIzkevOVrToYKvMWGaYdltBgxWKTog98vlOnTn58Qf+3mXUMQT0q
7USZPd7NyZOe9lskTj6fb+J4fngSLjrOKN5TD19f2FFoTb2fi63XQKq8m5rKsMe6lK7E8G/EBjQl
43W6HJCLvOHHtTe3DBBiiq1XZsPTlMkHaRB+5Z3/0pWld75Xx6vhY1OrZZ7y9ugEdEM8rW769E1h
uHWnNkIzEjc79U7CrPjT+SbfchIfQ2cckA1sX4icobKtRcERvOiMlDeP138Vn+XX5nv1ubkpPis/
ou/jLrzLr+Lb8jbc5QdjX7rKPnxID+X39ntxlzwWFzbDqUl9/1HkjyOtRiFU5pCMN0ymXThapm1o
07feCn+d7/Px+qTLkNxIaHJ8Abj92A64ECGP4mJRwPos6TeJ8OP8719+/mhILYJoKBaLqP3q8Kj1
PM01gX7Erbb3e82RkKkgxWDnxWw3ygUAwqneGGTTlmwiBn5HKZIEfw69ozdFNu2h6dy2A2TY8z06
sTC5ssmiy2/XqLaaGVBxcmFMcu1JxnxXZPcSSo0NCgazeMmQ80QtZimhE2iw6VQIFKszysxxyyZI
aDwEePfGVbaB0Ono3vzV2iaHyuuvdNdwsutui6qQg3nIptom22CL1qk7etGd+umShcfS4Go233+g
tdgyTlFJK5ropaEHHDgQcpuHGPr5HlUzDOYHMbtGVuihUGH5C3p7yYDiVOtUfsEei0TvRx6XWa9F
6iSrtWc2/a4KSnd8EMpbUdnrfWOnA2+0LrtwfJ8A7lMqkRd3VoSsNZCkH/fHEPsWmdKQylOsBFuj
KGM3CaJ83yKPAgWeZXKTtNaiRpe3nxGrSp8QL4i9XjLnA70Q7XJUCxev896Tpzl3zCk1twjaydu+
b9R9b6IOwUNldM8v0hPbjqAE/0CiIT7+OiqJeWuFeT3Vni8+lcGtkKCRNqDDJP1UoguO7if2HKxO
3ovUDSjArKEYoGFNiKta7Q1a8jnQ/WerQG/rfHfeMuEfFx5sBCqsOKyA+Th6AARmokFp9yfPGMWn
GSEhDzJ/uImUvnaMWHkg5kO+TTGvrTb4q+qTYV8KZW+XrdHZINMS9MWkC+/y4xMaBAI3O+tCIaW4
xqj7CNIgrTSWrAyqQbH8VRzTQ5Un3vmuHw/vx2aW4+hduIcsWpHBWC/xZBN+JkUobxLEXH4767s0
stAaFwYYZfOPjQRGXMHK6kp8yvaa8d1sv8bmhRrnCYroxzZW52aVYEMRNX3pBTpIWG/U9sn3SrYr
1RkiN+vs6hJQ8HgP0CDuFpjjIKLKDfexU34XJohDzCXWTUDnJB+PSUCdnZZKvLWkx2k0LnTx+Gag
QYzLeQbwwCJK+tigWueR1PkyqE692hYKMqiTj8C1Ri350jPu5OJDWpqyEfcc6aGPTcmBVHPvaEzY
bO4to/tE2P8Z6Zvfvk8ZPHJBpLMhxB9FB0NXzUOVCOqmDVpr16td6OUgfi8s8RPVx4/NrA7ZoFW7
gocUFskNQkpmHUr7oB1RVZsXperBaNBhrf3HThCNbbCI8NtoqKh7kpPlb5+bHz7J2438brcJaSj2
oSqWXi/cJBECETzftD5y9T7E/OuSg96pvb1c70BLoa3DgPo4i0QMGlpDbelVCphCYUk1GMaX8+fH
yX1nAGUm68Sj6uh5gNBUhPzP0qVMzWZ7GJX+RyaG5k4V+uYWpG3ntXISfgrMJtqiVpHfGmqjXDgs
T20NMDIETqRygFWv1qsxRKjP5Gz+tHow+x/CVOzMjNJFfilCudTQMuTvJlDJu7xFwodTJn+tc/gE
8PniLoI9c6lwffzwJ3XzrkuryHYWxghTEloy5wa6fSXu5Cb/0VTNaHe68joU0k2jCb/Oz+apfQ/6
jXON/D7P/9VO4TpqjFQWWDETzO8OG/Fibq+ajqzwbzcEPB11cDggiI2v/V5b1YrltMpKr67iey1s
3KgUr6Txkh/iiTP6QzPLIL+brhFRNinW09LzixQnDcHN0n0QvsomtHoMmc736cTagHpJoEIaEfT4
Gv0S1igXl3pQksvbaSIup/oSSjau4ae/fxPQEh46BGA6te/V2hjEtgkSJBDAjPbRtirzH+gWPyEF
/EXQx0sV6BMLEUdEgiIKqSDt1im2SBsRZNIT9tZkbZskwmP9hyLB5k03htK56ev5UTyxBMk0AFQG
lKKDvV1Nmdpj8ICZrLEp2kHatq0iepNSAsZW5PnCaXwi7IMm8a6t1XIPBAxB5oquaeyv2zwrexyc
x2Q3hGlxhYx3+l2v0uw2l6ppU6iTsM1yKdnkqDc4eEoE7hwX5L5bo3o6PwYnVhJcIjDOC6MIj8HV
GLQ6IneKMmibAvu5A1Ln876TJeFRnax+m+aSdmkgjlF5DMS7BlcDMbaKZdSZCUB4ioIfflIJyFEJ
gmukDdl9nPj4jlIJG/TW+11KYYfqQp5dAj8trXyMwvkUXFgYTizmsuvSopKb4VSOAyji5qtsDnaF
r4RlPcXCtaECBOweda2+0POTixsxCEZ5cYdbL+4RGcIqisPSA2XyZIjt6CZl0ztx23bAScrx0MkK
ugVl//n8DKsnusp1BccECzE6u7qwuK/rLoqJ5WRhHuwIkR6nNfuH842cOP2WTUS9C7ogymnL99+d
fkTDQRNKNILxepQ6WRyEf4k4KXwtAlJtyHiq+Veft9VvQ0kR2eBFi/UdcZ24VogifVsVGLcQp0ok
tAQdYUd9U4vN7nzvTh0UJJVAk5CpPnZMagqcHbQl4NcEgvAy73tHMppyk0zjpbv41H4kwuFGpPjF
w3f5KO8G0i/TZEDls/DmujSuArTPv0h1qv3IwjH/HMhJ+ftxMcYjS32INBOl/VXgJiqdwrsekoOg
lvmBdMV4Y1aN9fX8AJ5agxTVIG6hbLM4Mn7sVQyxJ2litraacdU4dd3qPJPQ1Ry35xs6NVM84JfK
JNn3IzbFoKRjbOGb4U1jI897I0Y1CF3mCnRWxwW9Od/ayW4toitQZGl0PXgUb6y27pgsdeqE8jqo
JoODLKPc/NsL0ETeheVAGoYszjr3Xrcz69Ls1U2ZJV/HKTwI2YxWXNtfCLGPV9/HdlarYZbiIehz
o0FeIB4gPqQWLKFGu4oCv7lqBCXcnx/A4+lC2m0Bmy1JKYiQq9Xe+fAvh3nhCVRiK9xY6ZQE206v
2nrT5aC7Xs83d3xKEQByYoAX5pwiu/pxGaotlCVFDuAMWFXkjVWtPERa0b36shp/G7gkcZDroktV
pxPvloWEuZQ2sGBd9Hk+Njthz2GiFQzPL4jvs1RwSiQTbS0XXPAkTqmLW1UI7mJMFOw68S9cO+s1
aiwDLC3lZl5lEMhXU9qFYUnlECs5X7HGfYn/5hY9/t+N3JZWePgR4BC3cc2sRnaAOziWZZ94vL8U
V88i5aYx6vDGD6TmkOky5s/cuV5bwRH9vTl9axl8F/o1BHHM0cfBFUZrkNo4S7zBTFFFS6QXI1fv
LA1aS+I/wSq8ZAB6YkBNinqUgSni4zC4OsumNNfDYMmOSUL0QHy2MbkJzvdpGa330Ql9Yh8u6LHF
uBKywMc+9VNSlBDcltHMkNFfVK8VaUY4MxGez7e0DkqWlnDH1MiLQHc9DkpyJECjLojRSClrOynz
XZEbxsZvFLbCvBHr6geP7UuuvOt9uLTKBQeYXgGYSYbpY/9KqM69ITexZ7VoNfQC/SMYvJcszlAx
v28q4ef5bh5tQbh1KkkDUshAeRna1aT1RQHqqwpI+ugoHl3pIHGMKzDEw3Bt6cVcPCiiWBhfQJLl
AGhkUa5/hEEcYOgyhEJ6QR3seHqJVuBkk1eD+3UEGi0SI8YCzzS3rYJH064ZI1P2wqTrpp2AkHZy
Ia2trE91DjyYzAvAkuQ2pc7VcI/IEgF8C81t2oXX0bRvksdSRHxXsDB4Bbwwze7Y38vZo45CvDq8
DjjRmwUaxeW9rFW20DzIsWHX0xcEv7HFiTANyWy4A7aPmGsUSzcwS3cRJYG4lq+mTsOjNtymiGZr
yCBQJXB8c/Cwed4ql4BtR3VOusZpzr5n43Pdr+nndRp2kYJU4jZvcg+F8C3B6bYyQzfV5w1x1GEK
qy/VaN3oSJZtC/huaVE7fTTdycAdbASCsBTQdEAcd3hvItwrOkrws5WtjdhJ6Djh96EXyPNikL2T
2sWTpLhwPh9PDgYxsDJJmjFHR4nJPESuIA8RMFfkYdoIAywMNVyY86huB4+j0OqXShBHy48SJsQP
UuSgYsnXrfYCJgRqJci+zmveMLZ6r4mk67QgjaLrJFUEeXth7x21BxKOeizxGNEzQfS6vdlIu65n
jjqcvkobxET3asEYSG0lKjN5j7y1bGxmvVK+Vim6JnaTp2qB9QoGBYcyEXC9sQY1Lh3KQMbPsYQ+
sQh5XSSMnfqcJKJAVi9uxEfevGSPMtAhmr4lejAQ7dewt9l0vlgJhxY+dnkhs3IkpMczkPQ6XB9C
O6jS66DYsFK1MrKWCmifK7tJLyLPR7PsEAu6slFDA3ktfJ2o/wSGcGXlU/E8+zWvZfBez5japLnT
1qW4EXBB3FB1RfzLF6MvvHurSzN4dOXBpSFIA0mAFR1p5dUB0ultCebcNLbaEI87dBnTW7xXZGjk
JIJutHo2dyaGFrjhNArimA2QaqltboS5geSD3ax/pZWl6kTzYu5yfnWdmDTMA3nCYBx5QnkrS2Sx
q/TK2MRZZkDTj9TqVeqS3tqEJIW1C8HGslQ/XMwLqehda8unefc6UzpRUIHpGlu/T0ZsBIzcDx1c
/+avZh1/bbsxeAV1l31qRUH8knaNH18obx3d10vqQCZaNhcUGlj2jx9g5mat8kLVtn6GY5iByhio
6NnNpnzjx7mCKmy6MxL/Amjx6L5eWuXAwHOZLOpRmJ4Wfmplk69tM/WQFp80tMIN/Skt/kJ948II
n2qKLCPFIDB25DZXI0wJIZTAautbiiZ+nH5K5vBOmbPrpMd9rxJ/nV89p1ojhKMgS+RPaU35OJxh
Mcmk2Aw6Vughll1+4sSC9DMUZu4GIj3bMMsLT+FTM8jpwiuAJyM268tHereEeiwd0lhI9G2do4Zc
TF9g3z3muvgVd5hdXlo7WBcXop/jPcJrBzFhlYAL++X1/e8rNXqHEeLlQxgo4q9GQQP1ajSMpLkl
p6IGF8Kb49OCFC6vfKKbBQO9nkJ9FIQqCEpty2KcnwetHtBN6C5l8I7wDEBJAG5RpEQjju2/vlai
Uu0r9KbVbd9mw49Ya+rSiaQRM66yBTUQ2Pg3zjeDr0ZfarESo8rGYmIa0DAek40iVM2DFXf+bZBH
2iO8nfJn2lhw8Isg9e8rzuDikOSElHY5i9TlbR1EzvCvxf7fP8f/E7wW9/86OZp//g9//lmUUx0F
Ybv64z+/RElUvv6KXv5n+bH/99c+/tA/b1/69rVa/5UPP8Ev/nfD7kv78uEPm7zFaeqhe62nT68N
/pBvv52PuPzN/99v/tfr2295msrXP//4WVB9Wn5bEBX5H//+1v7Xn3/IS3H6v9///n9/8/Yl4+e+
v2Q/opejH3h9ado//1CUf5Aa5vXIo4CakLyUaobX5Tuy9A/+70LfIWgBHLjE73lRt+GffwjmP1ja
oEDIz5GDobpLhNUU3dv3JPMfy0oEDkDQDxgAIYL//WgfZuc/s/VfIGvuiyhvmz//WGQs2J3/uQBA
0vG4pVQAVALsIEjn1fmbzoaF9wD6de1gqnadZo6PGP8hR/etD01xGwThQ93M/V6UYqT9tVpxlFmv
bbRd5L0uXNdxhbjfJNV2rQ6ffD3s3ArQ/laPv1gQR9uyLF3BQJ9M7Ye/hCBw8YPJnF6NNyOkUdNj
h/+lJUZ7UIvUtOckudEnqdjMIgmFXscFqyyojCrCuJmlJLwerOp7IiyVaBMMSSZ2r2ZrunPVZzfP
WImNroBpiV2a9ZOhzNu20ZWrvpJfNIy7bHWW5T1+RxAAs3bcgKF8yMs7kEV3ajsMjpxO2HBJ47QZ
xch3uqa9ricpPcRjlW1qzFDt2UxsVUPBUZm11MXcqvVEo+gf8W6ouajCV+S7/a2gNq+Acpy4J+oR
mhijuLTk/dEi2ZoaemCH6iRt/GpQbyc4j3BHIL4pRfaDjFh4lQzhPU/byG3ViYxOP2uuXMW/QjGT
nC4r59t6ED+jyVl/MuR4i/NTtslI9TcmP5vhH3KHcgR+SWSNbhsFf9IypnpcOrI4hTszMIadmZSl
bUqDeR91U+Hgb4ZA4wtOD+Nmse0IpXr8XmJcF87yzzKROydE8vi2RUuR2EA6DJ2O6GMb/Aym2Lzp
RO1rE1e4k4mUOSuNDpv5pxbLPneKhVuQr83nMDONnemZNY3nQPecHhMEnIpT2e2Mx1YCaJKLIqxG
c9Rxi0DHo0vUyhXiTrAzKzMOaL9gchprruALnQMdub4JFF/eYJXc2Tn1RLdOtMbRyYx20dhdAyfZ
K4KwLSPf3Bil0R3w1gbx0bfhXRZWwk1m6UhXTpnPAWrIdwOamXOSinemb/0MWmTM1KKWsMTBF22w
/JzQ1d9XuLnZYqS/6mO8z6W8e5mVOcaKKWyvMZ+K7WLEuyHs8I2Qq/K+r/ThCSfkKOxf0ylscbDK
em+2kGCpDLdJ9O4ptLL8qjP1ne8396WF01ujZkCD8QDeS6Mc8YS7EgJhuLXi+hnxsOypabEDy8Lo
rqvC/Mm4k3DQc5BuHnal0Ys2mQ/roOV3Nd7yG63zy00QmN/iaph3ZWXBG5Oba0zvfuEeP22MERdP
OFSqk8xm9NBi9+YlfiQcKsnCODKvqm1d6donLHBjp7Si6CvVvV0oP1tWqz28feGRjDWzImZAE+xZ
qx6UxoofmnCKH7DylW/HLHbf/pQpQosxZ3Igi1bfV8tfePv/Rijs2qSrb/71Fyw1fJHxNTq8fVNs
i86R6qTY9C2y5tgYYd0YZ+odnuglanoB6Q58Jr72/g2I3O9yMMf7WEK0N4ZC4pRGWtlyex0VlbYV
5270UjV4JOwfb7Gy22PZ8IqhlLHLfaR0v1cBgAcOMXmTQluLMjFz09qUOBNzb0o0XNvnqsO3Sakc
3N56o8+28xzicwcTVymlcIPu3TYEE213ef4zMpqf5D5Nzj1xcrIIR00csFsXX0V3EJOnyp9edG7w
Xao9G1hzujIyXDKyzguYuCDvEH9LpUxx/b/KIQscwpLZTmr4bJlUbDtT6Zxk6FxNam8VHi1uMORI
Q+fytYlq4w5L3MMkta0t6u28+ZHzZLATE9TOYE2uNMY8xsvO2k8i3jp5OC/6TKKbxa09xVc4ghh4
LJuNO0h3gEJIEkTxxp+tB9zd0PWYZTtVm33ih9s8DZ8TkZQ9gnOvcdzmG+A5uwGFWvagP9pY+t5N
dXkvJOwPs2ofZLICmBRTq5PDqXMiM9myXPVd3JVLQXR0+nH66ivyc1BAQWnS3nDHAMRsYop23Ajf
sil5TYIC80BTrxxN6+6ryerw3yr4mJKw64wix7I4ajeZuajfquSkq28Ynau3sl86fY5ts6yG6jYy
u47h0hWn1Lgq2tzS7+ZouBMlf2tikfsd08UQ9Iv2TBpfuUqEYZOMU7UbFuXruDUdtVW4lNiTnFzI
I+tfBjAY3pzjbxlFVrRJcb5zRglHDS6/xzrr9K1c1k4rZ8FtLbWOiOm6XReRbiOVoLrcsoBArWS0
XUu6RqtPxe06xGe3G556IXxWQr1351CsbYPyiD2OXIwGjl06kpUOUeTOdPAmkzcS4GebJ5wUjVeB
5TtpGg7PsXWHilC1tWZtxowomjxfG1wJJ6BCrXtkMM1lpceza1ph7Y5m9TMOW+nQaZx6upXJzqhO
weIF+EUKtGtClW5h7YzujBl3PWDq3k6iV2pCcLDufR+4UlWyk4p4BoGsNZpbZ5zp08TjIA6V8B7L
XXMz+Bu1GAPuR2RYCznWvUJr5JtEk58zQ2iBmiAmgaHRNhbRkVIi9UpKeycNZR+j+Pq61ia4et28
mY1O2St2yi2wnQX0ijByQwvQAqyo5v2m1a/VwbgeVGCmUm/mTr0d2+KTFEuHwhDzqzbqi0PoW9/V
NrpaHOvcIOpKt9em2RY4r7ZGL11HVoK1NnYAdgvxwgnTvtgM4repEMR9oCgwyGGK2Vpjqq5A5dat
pKeMnMam7yvu+cmU9kpYbFpN85DuprmhQBWvE4SN2Mg8yOIZxmhSomgjhVezZd3WpRZzDXfpljxA
aae1IX/Wp+KXGBaPXW2MW6vWd52VxLbYTxLWoNxcaie5bSiF3ogJsoF3+wbPRt+mNJ7pQbIZC9my
Afrj2CVp6RVPcCdR6/iZWv1NF0ehE/tjvE3n6qAXuEjirPoqGH1x36TivWoJO3N4gHfafVVi7Usm
X1WVSQI1Hlx8VhNXb/XascYxPtTogu58XRzdJvU3STsYLmevBJO6+FwYRvkQlgpoHvGHNeg9pofF
TSClAr7PB8QZois92M94n+0Q2lt8fUrdU8MKIapMvYcMHtk6RqfDUPt7SM2HNFcrG70lyc7L+bnz
k/KG8CnsGuzYKw6PLAgY5YCFBVmW3K4VfVOajpPcS8Ze+sylghRsP3D+3o0Z5lhBYMM5R1QExcdK
m/gyGJthSt3CV/q9VKU/yiqKbMLqfivU/VOCJH0nFvuGf8eomA/d/NTx9gTxodxxHLO52i+tblQ7
Q96ElQrSNDOucI3gHIpftJ4IYJbjyO5xJ3YSXgluno/ddppFu/ej3g3nQDngpavYLSa6XldHG8P3
p2ssMcsbdPkdKhisgCqfvSzeZ1M37y29eQWavVGqdh9RaffGpnLDHlfBZsSTViziYK8EJdzyGWfD
frmGRbQGG9PBa8gZocJ9IijJn8LKdLqOcFbDJnurNfFNXKjNfc49CWUOnfu6AWopokTxKbOlLihc
adHvQPNq9DHNhYcX72h6qw8SFEmzB1Df4rk9q8INaFV8kOXg09sXfCYz4oH225yIBNZD/Pj2RUCg
1q7rsXalQOztiqPwrlm+SGbFsT01vSeqzYNKcHZA2ifHyJOjmJsxwt+dkP1f/1UR998lOKHcgMxx
9NzYh3iwbZraRJlWvCnxTnQpVCpt7Lta1G+1Nq9ssWnmLdLezYMeme11Xhd3w6Q3D0ZEJp6nm47E
93gglM84N7mjpMb81OEIe6frk3kX1GF/N8GfwaL44FfwldUov+kbPdrOEnksLe6V22rWlFulbcyb
NL97+0OTC4ntm+rkxUoc3eqGEyg9zgdYbO6FQv2UZK5khDwJWAmf9FLZwmK21QDeUYdtXT22GeDU
gFx/G/8YW0l4JjS8t0KGXNGzxplj1bAxmAqegwGhYbENXakzwr0WCOJjnvTcKel8MEv9JgsU67Yz
SBNlmm85shTsIXmb5OFuBykybklDNk6Sc6pINSsgScvRBbyRoVcZjTdBRwTMQyl8FpIhvs6rfvrX
H5Wad0E+I9QTCsL1DDmLQO1e0ORXnsfSTi+n6TYWMepmH24Mbgwc2rOrScbXTzOap9LkYVf8NRbW
566xpBCfaV/Yxtr8wAX9lNZuGjeIoVXWZKt+XO4IAFBkTwzz3rIgTHHFmRB42bRye/v2ZRqHwev9
vrUTQgFhJqqrCdSkkcXVRNqWbHpraySOr0PMudg3XJ6jKPa3MQnMq5S5HxWA8Uv8jlX3/yXsvHYj
V7Zl+0UE6M0rXTl533ohWupueiYz6fn1d1RvnLsOFjZwXgSpJJWhyZwzImbE9NIp7b6eR//O8yoV
deTlRVtP7N7Qts6hR4UaabWwnn0i7h4zXoT87rtiR5W1u/byqAzjLmjY6oqrk9JQ7F+6E3TJ2re/
jX3JHqUzrsRSmGM0LJzkZSCedwusp86h3Cd+4y3TnCLppFM8LlKMJ+DVPlzqgbnTiXK4JTz0qYen
epjFC733r7W8cRdLS7WuPRJku8TWjDBBXwbx1DruzZz12y3wmXjqA2nd0i/d/P2pK2xejeutrC2S
Xzm8UaHJLR25Sspon8gq7msWqa4sydgslsfCDVTklkWRuNpKOSC4OGo7P2+uPHLfE5sdNMWB6N8L
lq03/RB5fV58TAG1XOVwne2IAy+WfiS3jhkRwtfDzTSLxMgVLryk03hSd8+9CPpocOSPyTHrG6Ns
n8jqjQhCKk5LZd41bCUhowWgdrbE9jLb09zF+CfTp4NR91m0QUWxgRDStHr+jSzmKcr4OMCnZsR4
MuhakeuJM+e3LqRaCnqzRSh8EiHVylyEIn4cpwB//Az89jJW9mvTdtp53UUdthI1kAbAERdmc+nK
pYvczHlFmfjZDsalDNbyiOz6ZwZaGwalnR9azmG42vlCi/XlATHGhjF9A9pcvJXtb2IjnwoDg4/c
wSnd2T8YwWRwL0d6VHeJYgQgHJS7PtXIqWdHC/difm1bN4aV/VBqKhLV/CmyQr+ZdXzXOpOAEtcZ
65OZD28vnBuLVbL6aS+TSX5DM8s+3Nd7O8gl7GEA7uPnVtwjTIiNJseUJPfxApJetOlmfemHk8NC
XMzb826OesKKjLxTm47LUi6JVO2Iu3HGhm7hGSPUR3W/ws9Z2d791Gu5hddsTGFkemLOe53oVeuE
3Ou35Wp3BB5nuDCvwLruFK8TFX8NGhvOko58dM2QHV6lmZesYHuxChoqK6O5D3b33l3HMp6tnPpz
kJ+2xSTLJG2DLch1jkpa8ezOOdk55m+7LV4sA/XiWpR0Fjt9jNF/O8V63HqjinQ/f8la7+Q6y861
7Ok4+4v+so0qMkhqnORAuLchu9Q3Rag3/RaLIWuiwgs4DWsdtab/MJXTQhqpzEg9ytfD7uNQstIT
56hDr7lrdTJ4M9nay695GTiC1vADScufNlifhvPSZXs0MecUzdbyFLg9bWZm+pGztEf4XlLs26l4
2KfMve+yV6epPzBw8sgK3MqEXNJ0D3R1Jl/qR2BP9ilnqzw0s/3mq/5191jRbMv9zK4hirq1Rrra
31kP5AmqO6HECyjJ6IJsagXFcBBjXCTp9pExGbdMG2thLVdyqeziwRzzRK9rJxp204kKLGrEaJvp
ns2vDr7DFDvLcfb1X0GGf0lmYZg3i2drKspDV/CFI2ySO300hl47kihsHbAp/SBbl3KgsGDohUFK
/fUsUeEec9NJ3OUVCFs/OUQVROzKx5LSLSy6rUlzNnH8k1PNg+2fDVc70b/fjnNOtESA9GSfs7ie
63Ts8x/CcrR0sg5b3xjnwCIgoBk/kfDX53Jrbqcy0gbzy6JkZIhDErejfzRTfr8KfWJvma415npa
6S4Z9W+N53ydQQIdDefwNzvwx9ShsOZuO5I9DASVmXSs+Gr950vjraEHlEX12d0CzopIoAynhABn
QKRxZZavQCAV4qkQMwYJdXUnJj4AbVJiuevPTfi88S5bI3eUXP+jmWy7/TWr5V3BsqugWu4zDaLZ
G5YxDsZiTjF2CDe3ciJi3n/0VFsUk7ScI8vOXFU/qc/rvT9R7gz4i7nf11EfsDF1R1zrLyWKVGb7
nNr6/iJ8NIi9bPajq9/oi3ycHGs7EaYWantZhfncYtBnxr3ZoS1dxj9I4LhBi/bObt/pxo8ElruR
rC3/yoq9NHmy57ob95l7bnAQjRrE7LGZ4QQ25Lr1kMvxC17jbjKh2nXv5zoULatPM4ZZVrWhYo4/
sspCZwlvP1Q2UI/W1P6FXb+sdbzq+/WwajekLY+Hii0VyMRR9RwLT3tlHuFr1poxXi0vO2pO++jW
5lPQ28ToSGGFTPnNyZyd1kWSHVK6xu1kuE/DpAaclxRyC7W9jtXqJ8aSvWCl+EUK/KmoWtbJYnnN
bVI08t3vks0EKAUGfdWtH4Qk/OFkP23VnrCRaVyTBF51bk1wlL7eFm13ZwFCB3nBXbjqvFHksme3
Ww5WpVOHaUFs+y2J9z3RoLk2gnFS8/VNcZ6sqTzDdZyaqeS2rmS0Z1VxqLubwFrxEyynKsyMwYy2
wQIeXg03zCs8LK9kT2qsAAL7qFK396u4z7cuwtvlxje7Ip36pYYG71idm/pW38b90siNVPPFk8w3
1GdDqKTqgPpFs1gndkQrcvQnF5k4cRCIaMQY/CT25ZX2riMeXlXxVpeJUcuFtu3s787AjJWSCY5V
d41gQGi6hsY7I1225ZRRI5027uT6NdTGGm5KIer0ktoc1HEoF7JRgzfnS5V+Hys7K5Jc3VRCNuRk
gcnUvrNEhg0erPcXofTxscT2yvWM7db9g8Nl6PW0AXm7d0ngVMfecrsL0tvbCbQ9arUB/HZZ0sxx
P7f5WgvAPXhN794v65JqfWAljrRp3uxci5rKteJRuhei2XHxcrU/1sDu3KW2nzWQJM0ELgj4Y1gi
JpDEetfMeFOTpJo272fNgUnQYquu79fRRo+wFgK/TX8MaTf62FD0wTub6Zj31b0mXS3u1sWIcvPT
7UR9Bk7Uzm6Eane7MIrUpuMa/KlFpse5LtxIrF5HcfKKPVcZErBIyiHrJlvWY0ZNZ1PX47n0WIvu
J9qDb6xEzGRZGM0kuyFzGO4lPjHlOr3NMK85Ltyr4VwE01lj0FE5NgZq1+t3tazPwcrSSVg/inUQ
4dJjCm7oQViKoYmkplWxv1q/ys0L977ZY9KoaXAv+QRLMhfutxitIdwHdV85QG1EexcnISs6QPOg
WZOIyql5r7vFjFRvPXbu/lkZF3PDX9wtvrfa+1l1g36r5esPaDlSQnwFQiiWX8g3m9AL+6uPe1nQ
ERlLgTgwUBQRLCGGPmFeKvy40MEWfUpGSkerotEOZgYAaPQmDHJZZJksi6rgs5+2h9Ezx5TJ0pu+
Cd4yB9BL37/GbE6sBa8s2ZwthDDcBLoRwvZ56b50VVRh9Rn1ABXhBrpjDNajPTZtMvrNL49r6cZ2
L+U4aZG7Gkk7TU8M8Re3ZWDdDY2G11E5nzxBhHZZOrBC/keu5pbtbwpnfKWi2XRopPuvDmN84Fth
JXWvP7ZypjUy03rK2mjKMhIgnGdXb9YHctB+mGikI63zXw3Sv6NFlvrB08gUb8BS7NGGLHIKgNg+
3o3cSiD0TJLOa/S+LQDkpNTdqWSQ1md5PGbb9mQyY36G4Y6rXahLRvzRXrtfjR1EFGtr5GizzXX8
Xk2ufdqaoUv7unzp91qLhBZ8rrt8nxthR5O+vvcVWC8gVZi12tuale+IrsSNztB/IqiK8cHLI6ep
7kbbZhUkKjxa3DFVs1un3ca+06uTntfF0djNZ0bFL+Vuz4/mkKoye9FlGxz7isJ163Yr7cw4kJl+
6QZaOPRNj4NZ5Ylyt+dhMZqHmTDAqtHCZS4MgmcaonhMFqGx6jmpWXsYVvdUVWqJKsf4KgwqCOwu
QuSDp2bQOALmhmGVMx9Nh3B3+kACY0GoAzpYPRheV3O4n/vly5644KeR/k3oOTpZvcWMw3P1eG5s
76BN7jvI/4uRt+VdMPq3IC8A+DvpIZuXpY0n9BDU102H0Sb0PnhtR/Mpq9z9vl+ms2MNFSOXXoWj
zs7cczabsVnWMeoq8xSUnR1L87EfWkE1Z8NPTozyYKlcJI47fChiim8JYDx5w5QOur+HK6VMBzuT
NitI5jo8z9n+1uS1CxHQDgBB8iXP13u2F1wZvJneT3vziibpWs4SlCJp8YIgy2AdguPgdcdxnD1A
zWVM62VYCEu+wd/SfrQhN6JJTUmgDfYBGgpzQ0W0zOhIDn+pf/ZFfUdjvUQBjyTM4wPn1drFdvcP
Ng5fq7VrNGfou2b/5tbL2alZo22J6rG31tD0+vei2xs0FF4Z560EY9Gu8k7vxa8KWNMyeF4dOwUi
X6JW9X8yu4HPtbomXvAFj6nw7lkH+jyXaYFS/qS4Z8oVEdHWLepQFmsVZSO8ydwCfAfLTv/kPBv+
4r7N6/CZzcNNa3TivXPap235AZRVpA6HNe2z3Ew3s7mRmYZJ1nKWI/b4VzqM204bojwh+IIWtdu7
WNeGJ1oAERq2Tewe8VZdCd7dSfYKXXPuxdaVj+uuGWfJBiYCMo2s4hlr3DdjGt3DUriR0S+s3g2L
vTNp927h2GFWu1pYsKAnORTMrJw3tsEuLDLrXAZ2xQwoUdVi7f+YY+Ad/El/IMsaik6NRlxJ9LQ4
ijHu4wL6QCfviLLjue3u9dY6tvscWZ3ML+5eHFVNHLhE7w9YtYRr4/4KcHuPnKPDpXwnxYaWVTCs
b+/Vq9/JJNdM+d6OdOqq0G4JajJvc3u8Hyq7ucybeql7kpBdmxWVU21Gg1wjso8o97AATEq5P6us
ed0VrbpWdDpIW+UkxlhD1ij7sc2OrgieFBcTwKD809gfhs4a39YPy67fO20NZGJtCZOc0tH3dMVM
QNdkKFT9rUrtME+aivclcbL995K31Lf+GBdemYUgU1RHPpldjtOfzd35U9bmbcNYBzWBGcQGHrv5
JNwHOWxn3rM1blcNsP7lB00VMp4N/cdcQNII7Q5FtBvN2nBxGV2NFl1mab5hOSu3BWZNjGEzvhRC
K6Jsb0+WOa9xtU0PRAthE178xiKdnkvGlizEu+M+Qd+nxcCCP9reRltAaWC45a2svB/wejKpKxGE
tqXBkK7yt5x8hrYrTKo7ymMNMIFZ699r2TnJpsFhd9Poh7M/+SlIyHIRkzZzmg+Bu/rpnsNbTm/b
jt5hH8uDyAccSUCI4HpJVt7adPOmj9paXkrR4HUuuPBWnWk760tvRDQM3pLmV0xidyuV5v78ZE0a
1HNg+RQx58HrUbuhSzgaQKj24NoP5MsVocgcjHJ7ont08tc8UZdR6Z2gNquw7bg3gQkxMVhvtlLD
Psr+iYfmEekgsPDAZ0F59Svwq5M1LSu88X5h03dDYCiCd2e9vgy7FUR20BkRyq6HzQrhhuQd3TOU
3FRXqcH7CHuz/7V1Ovtl/zkqkz3ArtbYZ7ywDcCi52tk5yJPcjBfdEPUiSmYwi9cbpylIzeuwCDk
nusg3YviT+EJPu68y7hXLgkrejU91v2rxn3a+vg4uegUxPaTT8Xj3HRZLNr2OHdyY6hQO4yIPLCN
/IO5FIy/FenWjoeEBwpfVc2D3wfdcZD6esh963He+yDGmpKlnmjDc09WkJmBw2sBYISRI9Hcezve
uuBGDSWZ2EsTj3qxxYtVDad8Xb/bvFtjy7WrA8+0HaVZVLG+nGZrfs9lcVXrmzItbRbQcSf8xoss
NZWHSWdkSbfUD6/VqWTqOUJGXRwr6R5y5d1DJZsnczPurnmWp850fq4dZ7lw23DYHCsyMvNFM6r7
fb3RpFRRxRhB2nUkeWv2yS+BuMgFFa52zrJ1iAIGBvYqvy9Kbz9sKInCYdjYhEAHmrG97fbypZ63
7ExVnMNH7e5NFrQ8p3yYN2t8WlUvTm1B9F7TyiCW3VqmVlCah9XesTgMKo9KZvcT6jEV2fvPYbDZ
4vXtucJAKu6aXgOft3Wmw5BftfVAbqQ/dOFy1Twox4K6tWWy1qBKtTbDyWah7Lo7aZk3AiQpHC/j
bN8NQV8c93qPy5Yj4QeTHQlg3LAImgets5oYgatOfqMEkyu9msVFL6MRjURCkFWQgAlUqan3dTw4
4mk3qfImDJ49Nsl1EySDOyv3aDWX6ByMp31mAgmsMxlNpVJPlhv1UpaOjpedNWF++1MnMPLGGnpE
V7Kkwu4cFCI8ob6b67Hb5hg3gQZvIK+LamyNV4tQ2FXVR3M3H6og35F9X+NnGvVzhclDQqXf9dL8
7cxjpHRyHGeG3KM2mwhbaXvKg6U6emD6R2tfetpRpwmrBhMZybFo5xf+ukvQeXOX2kDNvlcHse41
p8wb3khxeFABqjS3LUihMQ6aOasQzTz+4HZ31Bv7YjFagaERO2zzjOFbGnijRQHhHxSRC9JbuDYd
xikEfe8UbFEx7U24Gn0Q5fJxQTMUIM96NfvuyRb+kKiha5NFK2KIircMGU2EscIyMXriay0RC4P5
uXR62rgtcxpdVSZmFRy3xr1rayljZWpGbHsnhf0ZrLNGYqBDDL09bh/sNKHvyLus6MSjti035kg1
um/wA9UIstCtLtl4lhHPaHgh/Eg2YP4S6LionxGkWPCQEjFRu52L3UK/Sz81DztIpSgftk6CR6Nv
yGVWfw84vIXs/te7gZThoiW4kLt2P5vdwLyy2FLbM9oQggpdYn0JRjPgydX0sO/Nm7EoA2mK7l/0
3WL1k/4EpF9ChokRHwuWBAzaA/YUpb6Wrb5l7EO82XvmHgo8sw9ZucnHvWt/At2jName/n7pmM7x
SNJNfauvotbPi/Oy9l7MZ/NuMnv0bv5+9/dLTrpSwhStHv7rF//68e8f29a35QN//vPvf7/715/2
rb9HJQcp/tcv/vXHaKLGs9oHnAD+5y3lzv98989jf/9rljSroGpb+q9f/Os5ke2PB2Ocfv63P7MW
639/9LpU584FGfpvf/vPY5qWZbE+0wb989jfV/3XS//98QaDC1bE//+B/tsfioDGFElB9n8cH2WI
6bRo9fmfF/rn+PzzWGcidMY3vRtH52YxK+dGlTPBS39/3jJSkrOh/89v69pybv4+bq4Qp+nSKBnR
9+sxijQ3qe15j/AXKF5Ht1TxOBr58e+PG52UaSNU0SaJXGYWQdz7TXuDCCupMyv7k5VPG1JZtFPd
hwmrfPQmo07n5dUb1uZhMhZsx5iUuVj9vJ8XJDH2XvuJO3bFh6arVJGg8qWEY0aVcIzbwm+suzHr
RVQz9oDLpfbqjb0RrtTRd05lds9VhvDTMbkL11aevG0fLiAnfpiBrSGact8Keqi434BL62uArjtV
kKdiuNjrsxuU+a8KMoTIypvFM+t7YYPkgfwd16099ab69LKaD1PHRMsuUWl8aYDiFy8XBaW3I6Os
3w9St8rTbpbu29EZwYPAhI4Yy28xy9oV2WmmN1Bb9J0yDKrRjEZX4M1Qmk+rV5ph3kKB1d11V5Qj
0RLjL2of61RJagKkNxEpNqRWFdpH4Yrv3dCrRK1lTo1bVETabrRcVXeCn0GDWkGtt6UWbZAoKOL3
1FwwLZLq0lRJa2vmQe2Ika9FsLLLOECmj9DXARzS6wTdZ3aGJtgiVZogbgRAT95SUaGc8FD/Pc6M
yWW6/lHSAq7c1ApXNHrEKaX7isQy5eycU5EW+iMWoPBJlWUmqJTQ4bwYV0FGgShhB94ALkWX910J
rpGKCZxUTUair+zBXuZMR0mhnkjEBezpFCXz4l5W2+XpoH6Qou2hmS15PFRA3MMyfFjuxMFT8Afb
NuixcnL0vFOzJ/DeSbAEH33GOpwPDXqJDljvq7TM6pK7Hc1VcXa08sSo3qmEM/CztgoZxi3PlGWZ
hSZotS8ayNOxwMpUM41PVB/6xRdTDHaE3mn3RDxpj7JaoXxc9zSy36Y1TI2+uO9bO4pbT0NgWTrz
EmN09LB5KEGmzYN7mIQMN73WQjdvppB4q7AKqK3Y6dhkorHJl9TI9o+ShKulHxV2Dc3LjCyIRvGI
HrwJEQH93vqrfqNE1lb0GMEXgb8yOqdE4ubjcgmW+1qT3dkyzJeupWedhxF4IrDTpkUtZFeRy9Am
fkLswt08Mm7jNeGEbUNYl84fz250LlyEWp3Qm6hb9ZAiV48gQNBajZSMfffd25s4FQQn7z2fR2Qq
rneS/6ggmo6ddRUAKXysTDPsZChbI3Zt84AWesMASlC3wskmpWE9ynrWUkAzBIPzn3HY1ogyDwWF
NOow0PvmbGrcMl0Rr1XjRFNX6mnZtAhbtBdryUhv680mLXW6tLzrXozeQM4ljLuhsmgj1C4TFDZV
bGjgYFW9BOk2cAfkwg/V0I4P/aTdcW13aVPI47jgAelZ4l3fYcH9oL9rHG0JlUvRY+STTKZJZlxg
043eYmoKF+X1Tp50VvU1rhk+/IsCLVsh2Wld8TaKZb5/aBVwiVdQf/mueuo1YBi9oHe0dBkvuWlG
B2lQ/swIqoi6rr6mSX17bQNQZHF3i22okrHC1M1m5RUBNP22jcNN5314yDLCEh7ouMOah5NAnz+X
+/c0jfphOmW5591OuDpIF8Ht7Htl5LbjcMnqJ3dttqsFDQCJbN2ozh8CmNSIjmU/zjZRyOP4gzDe
0F8owap2JaO2WeMpUA7GvuWJfAxmZJpVYBhxqyOPPqE+fdPW6b1e2enVZKWzob0t1vxNs/jdYGuO
8qkOGz8wInMGEF2QoPtLEZVaDpDc+am7Tn4i3HvKbwjCvWUAVOvi2qnnk+0aNEaNHtfWrB3QOgg8
nqj9XawzcSCI/l5lAqP7MHM1EW9i+H19K5Pbvdtq/zS6vLsKGoBNDWhlBT5Xy6eyXsqzapYNLBlZ
3d5b37LU2tAvs+dsAelThZ/sVRlb/VPh7yIx8+m5066gaQ/eOTY6r+t8Ts7X2vzO9eVL09HRGw3L
I7Kk0vCj0mrBhzF/uroAbpE3og2Vup1gXJwn2SzTUVbymFvG+9boLTqvcTh2OTKfuVdAaBU66gIT
E4JRXvBPfppdF/GqZJkULqICfXiYjfVtq1sAJt2GgS1voV6Kj1oiuLGsyDPn8dYRgw2LlGRMVUd6
sU6H3iUDR+7NsyVyJEKG+T6UdAwaIqvR+vYW9Tlo7ZVSZmggX7MDXEIPB5u/9Mwth169IIqd/G/4
NfAlxz3OV2yqImusRX+AzOG+3pSHx5XVRoY19UlU1RyLwFkvqg3yJO+qk2LRO6pmSuRgveoG4NfO
HhebiEgbMHp+cigx9OGPqXozgftubmxxXjd0F5iXXUpEXyEr9k2dS+NorGdA4DUcZgOEbPYP0u9x
sjPoCU2OpU+kc2iTESBH59lnsALGpa9PaqfTkldgshK/6S7ovBWSMX8uYq8IbptiKBLGgOkuMy0e
tBlLsq2qDqPXvRrL7B/ryr4JhDyUw0K23IQkDyEqqCNyWr+f0tX2OL7TqbPp2onMBrIulgifh0SR
NnDYt7GN6l69t9zhsW7Rh+v7cswBjMbCDh4qV5DXaGR0IWt9s9KZ0avtTCBByTEjwfmdCI527Xvk
jbT0ddZd/LJ41cq3cctqlruCdXlRV2i227EdQYvc9LV2KzyoEFRin35TWAeXyKcw6IGf89m+sQbk
10PloZ7JtF/C0b9kY2YXyvchVKZTI6qbQkZR7LjMX4UqH63G+byu8TvoCQbDuXZEmsWA6njXug7Z
JNgmKctHLDnAeJcKhIO4MW69TCTB0MGmafZZMB5+tJX3pi0QAf1sbuTSmDelicxITnc5KvjIqtx4
hliLnFps4cgeY/eJbKnmRoJXHBfbBlipAEJ0JH3WXuOy4eUutmqbaMuGPF6bFZhzBv+izJ4iNY0n
2S13deawVqz+SsP63lg0+Os2oEFtmSPAT52lhTcxi+3IvMaJ/X0L20b+aFvDD+XsfO96/+HnPZKc
fDut3qnNIUqEkgG61KNwELUvBe4k24qazns03GF9p3qB/w1QFjb59quCoQO2C7aXCqV7b1tlrOQo
k7HQTyuNYeJgox6aWvsM8J1oFSlWHnTfQelQkZ0r79a6nC4VTxABQ6/oriarAH7Ssj6cgdmBSTgf
ogedbfMPXSzorGsCgeQKqtD0GJk0KvGmlT3KXQAQPWQvJ7JXsMyItb2Bi5vM3+ZsPyC08chlaRJL
zQ4xo9aPEYhf29050p0hANf18oPXtOhdhoopH9LKgjuEgFreNg9SBI+lO3+I3TLPc0uJ5Y6gz0HT
ntchY378qpPZtDaLZGA/XEbZWLFP0F/YTn9Mb33Q1O7dMK8ujt6InQAV4v3eOfnBbOYLJ0Y7+dj4
Obl6AGpEAm8mrlfYSameqq7mFBiNfijWEkKt0eJdgSAxS4ThtszHqCj1EJhGRh2ldlTPP/vBqkDu
3Dezdh9wg8GtbbGjvRVZ0lX1D0iL9TxrKh1gFY8Zu0E7zqeidYxQChYOW41MkeKdneaqvrfQ/57L
shfnv9+ZfeGffMjr68OW5t7lo2+lXq6Rf2YbFVGCFaCnNRTz2YL8DKjcnManl5hEAV4L45u4Zbkc
2UmS0RZgEx12HN5iEonVga8Zpjz//WL2mjzXu5OfKSwoY9tzNofWZP7pxqlPO9nHW55dYZN2jh3P
WagLG3m2qW3OxrappDP331qj3MTdg896WHTAr+2xKpEPNyVgsL8h8Ln+S1/r/X++VE03haYLWz2i
2z1jc/9q6MuWOpPPBZh7VYLZ+hDvvHdqag8Iatw3PamRnRd5ds+VMV5hGvqQ68EJMrEer2GZPQ3J
Ru5Y2Z3BiRAlCxZSp6iwifDQkWOj8r2tmxFnJR53DdDKVoryyjGeVb2ocFpUeRqNFnzWh8cefaeM
s0xnKa3RZFZihDn1ghoJFMzMGrAyEuY0s+B7Gko2YCGUOl/rAhAebJOL0nhZw2qhnyuwTEgy00Hz
kLGOOVQ7sWUvKEwGF/DIaaE/mbCrEZ9ULi1wg4a9KJvvqoWsHQ33Ww/Ge7ecGTohwyvJ5/k5MGZ0
nu42AAiywCKkOpnrCitB6e1PR8ZER0im02DsNzipckeyJuZNdVNZQ34s8yl1CvVtWsUTiNQ3AkSN
Qle9d4UVMa5J+DHiFlqp5q1lrnBbqo/2hBnNoZzagYqks1PmSOMmmH65kobI1n5NXGvJ4qKbLKVF
ZRJ4gPqViKuRTX7yGW8KmGVgpgs94+yHNax7wgxgyaDU7qRj61C2gt/rwe0mS4mdxYjEyGEGx86s
+8yeYZG5UqKBCU544iC00Bkvtf20bN0Q2us6xLbWDlEDiC42tp1yZBJw4oae9vatW9x42DFXxrVG
RleWUR8rpEFT81Lk9vdg3mCnUf/9nLPHlMWu7LtSUDu7rsNuOzXPmu+9Gf1OaUE92A3mGxJ/EXXW
chZLDXg2Wkd44LfMmLVQ802JEK28RYuU2+LE3ApoABLCrshZUmaEWo4OTy75dL2yEiVQM7KYLqGN
0vCgF8jzDa9JHW/6PSEwjo2lOlQaLlL/j7ozW24bSdP2FaEDCSS2UwLcSe2yZZ1kSJaFfd9x9fNA
7g5XV8z8/0zM0RxUhSjJlEQCmV++6+JVahvmIcfEoTlrWV/7czdfycGczWTrGPpPzOmISlWZHkmE
25eZ8RSiQ3kSALXVZPtmqV9ty3ZYyuE1inY8JbMs/Ljiz7Rd56UTbrExqw/Ore1ubL1dMmUOgjvq
avVCEA69cet1wpuyh27kchxiyasv2Ch7bYPAxVvRitjnvK1tK9dqtoaxXKkZOWIE4FWaXezyOc5N
+2I53ffJGGGZGgu9koRF6cEhycvzh5XupFL5Rku4LMVMBjxKo0rYwzZvuo5nty8JB9VjmJ1FHTpw
Lg4Re1WLWoiZa0eXLheSAG5ZWtkHDcceRM82A030bdCb/FJqD1k5rV07yaV1m1+ojR4dOy7Bdz8h
yFqEBpwuq/KuMbJXdPDwTLH1WskaVQQZncAv9gsMHR5FHRakG3IraN0UCaqdEBs04M10VwDIzZGi
NGkg444rqfH8pAVj4UXCcpDTnbpYJQrf8EBmSB3EvWoZfIwD5epqTzvWnjzn28jD65S43XwIS3XD
Wcs9aKBwgYVvozCo9SS3GAVMjoUOtpcLPzAVi44oyx+Yz1tkop1z1KbLUIATr1JX9g9e06ljD092
c9p7W7MWMKAM9iy4+W6yXx0T+pZK+2YvbQ7Bplt9tML0Z5uByqZRdJeWiB5Lu6g2bQpnkmWtwkbI
JNqSOJNMsAc1er5CPvSGyM+9x6hLAB2r40RfVBq1B8ttprsoSn1URRDr83B20eRtOjM5RRqjX5nj
nDK7CXNfaQMhckq47e3I21UAIMcKGVXfkIOxRMfFJCB67DOk0zlCFM5JcxBOMttNFkOoMca/wlEV
eznImR1taUCdaufaFijoK+ofeVcaZ+cuabLXBJFKRNg5G6cRgWtbbGvGo4Dh8BoX2c8y23sG9mly
xanjxZwSCWmC3ytF3M/MVeq7tJ1vozT3/HaVCjd32eh9MtHd9iZLhSoG6YfsxydppMOuF+27grre
LbX7rPWlfucZ2kPUnak/RCObUB/umU0ZGJNwD8KYXlbHddwPmCfZpLWQ18Wj05WkzOLFkuY1CQe0
zbF51Mb2tWbffgbXiYKx05dbexyhabssgCUN0CBSfKBV39yCeGayi9RmXKbHTMeMo2vZVmeE2uL1
uXPT8kWp5UCSs91I/ejAOTFycNBmPmXPIcNnQpmil+ygTXFQvPM31oQtl6XSHzxzCcal/Ew7TP7L
kD0AXYzcRpz9cIVaQdwdTdmzug93nitv0wpZhkaYOTBHZG0XV12yHBAR+1SZxfYBQdYBgybW0vS2
qyOUfXlyGOaa2yBsEK2W+AvGZMkJEEQFRypX4E2s42UnflhxU+5KV25dnrgD2zu2vfOItf+mn9gK
dVeH8tZnlNWSqDmaGTkKoA52utR34uhC/OTjnMg9kigzSPTvI2pkv2eS8ZOaxBkrhbyujeQy9gmj
SlWB6k7aOzUWil4YuHgQmwcgS36rOj9HvOZbYkl+9pV16In1ItRL3BkmHmQVsuE2SJ02jGPJ3mpB
uT3kxH1qfBBM94o0wcCEKJk0ZsyrZPG10x7DMpOkLRFpMbeh4lFhAMxw6SfiDZpp+fA0EO3Im7BE
DmF1Y5fztTa+z4mrApsoA9O9SeI6pWejnPw4MT/Wt6yPHdbYjIMV+QB4xrv4gY6go2FIQpcrNvfY
RGmU0rq6ymrR9n5r0FA39ZJvk3BcdklXXfvcKHzLafRgP8cNCnIxGwcOLGEQvtoTqraGS9TPEK7O
URPfZC5XUlV0HvYL+Sxk22zClsLnycy/l0VKsEWTgGSkMsUGlZzTKbsNS/PD6HP+jnr+yGxet9Qd
ueU9l0OkGN+WztmLanZ3PbJPiYw6zRB3Y8586+hhJ0senMyqXXeHiI+6PgeouK1XtUiECnWxgQOd
rUcIoR9V9rTDVCQhJfBCuyH9bO7IRQdub+4MYSV+h7hSlNqCI9pr9kmjv4/D6KDo1BCAaPNtXtfT
PuUV9Q0U3hygWa8HL3b3RXy7tCq/jo63c72v6tmsQdC2T/t6L2hc2dSoLAkfyopgMRGh1cPJWAf+
r/8pa/7XwxkAE8n1EaBjIdJheVvyCddAJN5525PbLhbtnnrXcTMvfbUxDXRPzI+c+IEIM63aDnb/
qxDcfnJy3ixN3Vhhqg4USSMOkZTLGGwqLkcKJDe7igVxFxarJ24fDh01u2WRcyoDIbUb67Bk4Zel
ptwMnBAAlY2z149oCewIQUqi3XX2eBFO8QHEfOukJvLxUb42enOlTGncjHlRBWpW5BK8tQYAn67a
0pd9D82PHsbttG05zNFGjMZDXWnfB0KtUUNoxVa3m8scwmLrecRiPPUnGynOYiXadmCz9Bc3PJYI
nYIMXxLX9rW1ROBUphlEFimacMG/JgkRiuOjXsGVN60WdySMXKNJ/hTN/CP2lufJCtVOJtklcfFu
xUOF7dTgrhvkuksp1MSasA9AXsStsAkYKlHbOnLtS92j0zBAh5ZuPhZRFWGNxhAeoxYsdeJTNJX4
7D7fFocJTEDeu+mR+Jl4rXRoMYHU92RUfXboKQ/ZaDy3xFAKzUifeu+tSLOYKBCEOimgO8y9vc05
JPoA4d8i2uX8tLOWgJvq5Bgn18ErM0yEvODzveR2uzOiSdvJn45Eiln3WomY9okC0pwpZmScl+7K
FgSQ7PBjhZYc9ZZJ3446bdOO5rxrIjTW4FGb0ZpAKLRqZxToo4v+6ElOSDl5IYlmWPDDoHFT5d1P
yNxpWRngVYDXox7loZub3p6oE85qmLmXBfPRWDyoCPpZr6GcsLFOaD2ddv3fORlmJyiMvGKAj20c
2XEWRKwXPhHVd1FTpaewITQPSPQmauuDtUpbo8Y+2QbGgHLoD4bdaAenCL93HQ7WHn6MlMPxeyX7
j0R/K0xWeDxmLnvtfVQaKHPTe2JH8cBnLOh59Tob6JYazfwR551+aofROrjxnPoTkXsCzSRjUnFN
BoN8frDicZ7YKr9UYQ+tNvZHTBeXUAtnplUC6GLZEbZlGOFZM+mstgaxRmnazmnCmCRoozxVS3af
iqLd57p9nt1w4J7Vkw1oVSB0XJS1Yexre4ZdxFkU57c1ZNummer4FOkzh171ZCa1tR+HiruZ0EgK
Q7DeZBSw+E1JFU1Cdt+GOwgh5hgfU8t6MK0Wa1XFgbyf0CLHw7geD6cX9uPnRIn73EDwuISnEWUO
82+Mi9OsLthCrO0lNJy3ktTNHSUFd4X5amkUXdSOx/XOKawuI1Blw3puCgAaL3PjQKJs8kmcYall
AFnvcIyBZLBQ5u3nAlPGhCUpiDIbTfcquOjtD3q/n1NPlujC1IZyYfO+DX0Vw2bFxkjuTPiuo2ka
kxFzWT1+zyfui9LNtnCAmm+OFdk61Xg0u+o72qjPnE7JI6U7Qo3K76Z0I1SrBariDO2ZZri657yr
ijb0td2jVcZWJDH+6hOgGnXVZOqZc76Nt20+7zuskIg7C7XRmb/g0OP9aGgbp62r3RDTB9gpVoa6
srWtOYOSztgoC1McE9JZQeTMgxV27NzzeO0r+8bg/YNK9Epc2UxC1oDWrPBqfuwE02fNMQlkeJXy
Kblts5ATWReiJJHTZrItRPNLGsARm2Q4AMJkhYFHnTWGAtegL6ThW4T2cVBn3NSLLNxZ08959YgS
iAYHDicZlynEKPWXwHLRhyNJucAbFeCTbfw01uqAJafwc3BlQapS3YQ71TSvU27Vh5gkm0LDq92n
8/MwGy+zik+5E9rsid5LZ9Y9eQB1diaT8tqpKT+T6YO3ApGimKE4O+xTG+yBPzDMHbIy7Q7l4F0x
tIS7ktvFJ4sq0K0kxc+jbTVR7Rkxcrxkuc2oicMgKYaL1TrWZrH3CQQjcyezVeah7ppCDmD4TAfb
gAUal5l8Lu8NTJLrHc93PbnfEYDaxHJADUbmJa4uHTrmYIztoIu5hGZ2Lk21NTJToBuLpbM2hleC
uh6S2dgWZXGjBMcEcKibVD/YKk39qGDZwAkNaZFcRWpfW2MuDlJMB7pMIR4svEGdEV0JazLObWR2
m6HYOyyqCggrR8Z7MIswC6TVJdznzKcaDLpGyXDcRc0WT1PIcixwcXItah3adLnoIMMJWi5jvqkV
ROHkNmJbpNjsR3Gh7wKVkGG/t03T7E3HryPVn3rxiEMeY8miTq3gFJPGKLI0L77kdbb10qgJDDc6
UrD0MPcd924c3c2YCFlVC2wU3AxyIusjs9h4qVzYJ6Ad61mMjVBV3zi5mb7bJsXW8W4ocTU3Y8iX
ZF+L3aCVXH5EY2WaCSwC3DWKXwamOxa1Df5j0q0sIkwVekCkHTgukmHawrwhDOj7KShB9yHrnDlY
2cV5aC5mRDiOV7p3ek5OS4tPF209LkqBujsW8X3Rtq/U7BK8ZZt4YdRZd3p9p+Z+lUVXqN69djum
HAxLhWgCNfMBsPy5Eou3I3ZnPtJ6vOS3XqE+LKBKYASE+ElUPHYVoFVfLbWfFPOty8W21fT8xV4e
1SRaSPNfSxK9ZuvFqnRRgZCAXeQp7HAo7xvXKcmxWWMUZDAakXOcFbZ0G6+S3QIXOZHi7IAeJNIT
XOJkKQX1HL1ZBqETjbl4vhD7aCGJa+7dC5lBH0lVEwMrD1mhz8eBAa4ewj2SUawCHW7kSGZw1+63
dAawCA2K4BN99Ul3aROQyv6cOuOREK7irMqnOc7qs1yK+7YTeA5MMhRVd2u4KHBJ6Ef5QXkNT/8A
e/xNOeOwaZKZEzZxF2kjCcnJTbwfnB3WW+opJ5sXe1z4nRFqurYYPyeLrKIp+Wk0E+rJghVHzbl5
K6Xaqb3JrsJUqHs7SzTfzNRO955eM9RXM1tG0g/vHCHqgFSlGaE/gVPESrsssrkJ053qSQv9Wx7I
twxaRVlO3jVqm69lZ4hv9nhDoHe8DCIMVS75PfNumLLmoLV4sTzsSYauhQfAyRj5grrvis5fDNsC
8DyKrq7OSq1bb50Ekd29O5p7n6j40qL4Ooi4JewPqhHY5Dza9nJMJBUyy3w7ivHBTrLTkhccZ3pd
p+BRP1hxduN2iR+nmnYwmAg559l5YONMnBs8hnXTZodQqza0YFEJ2i3eJu1ZoFOJv5slIEKa7zVn
xKSnhNkYC4lFsxtJO+StnIhHuYado0AhzI1BEFilWo6WuEOkQgc5caZlYzHJNUMIaTeYOhd98TlP
a36xtOSC9okf1UaFreRXRe5RkLUxtjhZfnpGPCD64Q4bjPAYWSCfec22a7UQMi5OE994h5t8Urq2
2iIgGMk6JpqNX8xY1LGtVcnCHWFYm+ODR9IViadED3WBy2X7+1n0lJ5vbAggoznTfVhYix/ZE/4R
ndc9vC1IFTly8kTtju0Vuz4vM2FjueMB6EnBzQr9hNzaqvMXoWqBL8XGeh1TSTosj3EFDF/b6t2T
eJb6ukdchqK1jXSFW4ssIDlA8RfC7YjQcBHemTPHG1DLrZ4xE3hk2mAmUeyGITp0vbfPhGWtktof
EAf6wbHZBZx4qXyOeaCs6N308bbx3Ns+IZ9HzN3t6IzlHY2pXOngWMSe0RYfNAul4L0ymVvYp7cm
GY5Km6tttNwSSOHXLWwUxs/vLowrj1rW7Q4Fu6ftp8qyMDxGN4CQ4F01qXlVxfxGdAFUH8NdMSrS
HGJ5KEoL3uaDvyPxDQ1DYeqtacVvYX0dgekYWmV2T50ratdi2I/lCLyu4UjvRIWPqkRHbtYVHqfF
5vAKG9HoJPMs03RJUu9OQzVSpP37PKsfSdvaCFEpcbKz+T6PiNiCvsfX2nLzZWo3kqBzSuLu2c6a
Jyi+agO+Mu/Y+pQv4vT7DJFUAahEVhuA6Qum2Npl1Es/OEJxDdQxMiaUk5smREsxuXGNL5VNPivQ
mM+SNAsm4WqE9tEP+mrLNNDQHKYULrvRaC7rZnzuJhlIkNb7oWVTG3UkLvgzF38OM3NLTgUn3C5D
4WWOUCQ1gWW+PhiH2I1xjLf1DYZq8MGY82RjnfNFt85unt3WYaOv10J3TvP+EOlpcjKI/eEXs3KG
Ufp9F5A/oknlsTAZ60uip0SLQqhjZdV1VmKp409cCKsTvSNPVN1qfhINr1WcQCeAH3I9AZ1EOvpb
q8M3J0GvV+t/GhFavzgM5I2ZAou06txwRbWRujM8kjA871fReh4ZHvpPDm3nQl8urSN+5ZKJMmzU
ibRn/lmoTZyk29vMi+oglPa0GbOs3BKCSJpf/U3PgaIIzRtZW7tXouk/SnHHYomorg9S9yd22POC
A9Fqy+JQIdA3HGSMpdq3hYEIgl7BrfCMlFamGTEJCZ1+tqCPqY9jzVm/H8wXZGefQhUcEWeAXjMH
dWwhOVK1bbwOdxkh8TNEYRMhrllwVQQT+QIoAia8A1AiNfIbvyMCaJcupskcjiYKYeim6vNXx02T
o7IWNIXYGzaxM1bnEjh05oqPUAHx8oUTHLNgU4EPENmaaRreVGbXnry0+Ux4/zZRM2ebulWNHzeh
39psB974FLUjMrwim3Z1NvxAtwj3KW7jSav3JhlJ2AtbHxAI5Sad3awbJuDVFO1sAyhsEc9a9xo7
5C7oC8qBwsZPPS1E/xvT+5A7W7tME7C1EN/6pxY7w0aC10NQbKKSIo40qmB3tHOK3srPQ9e8GtZ6
qirkxSjZvWTGbmpVBf7o5kFoQLBDywuol5A/wJR+V+SP4yyOtbfzTI5DtdWcprBsmA/Hf37Urh/9
efjnW/5839++5esL/43v+9s/+/oZX5/TSoWE8X/9NF9P8Pu5/ssf9eeP+PPjVss6FPT//7X4T3/j
v/2oP09jFYHMZveI3REMUisHaGtLQjDHrlmcwgy2EiGVFPWOOKHdsn5dF3lxkkW2ourrY2NErnT+
+uzQgRltvj4Ei59J9Fu/4ff3/v2zWOjQ1q7PFYXYYtmh/vX491NZQ9a8/PlkhT2ZsJjs+EWtjxYS
ga+PmlDjR359+PfHCfkHy28q/ktUCszL468PNQRN//xXX49neyUJ/v4EX4+rlcr/8/xf3/710Ejc
fz3976f786XfT/fn8df3fz3884v/+dyfJy8Wvd+64fgu3Lg6EQ7X6HDJxHwnuWMVh7DiQ2HXiIq/
PtuRlfnPx3/50tdn4ZKpDcnG9jSJRu1trSvPCOZ/IFt+CWMNY+7oDCcFatSRuRhRln76+l8nU0IN
14c0cZ8IE4Exd1POFt6AJb7ExkQMPcbsEeNzJS+act/Kkbkq7efpOnFMbEiDS6pPNEtsgxAGLLE4
hecCOL1UENMDugLNbj/mxQThXvOJ67zvVpaoCELM7NsiKz6WfnlEnXhGY0SIXgPXDjUyb8aoHMmY
wmuKkesdo5O+qTt/DF0Dt1B2H5Lyyo9D82EaUHjkncVVj1GJU3tQpOFWOkQXxC3Ov0zd4CgWiP83
blR0m7qWklPkbV44ryQ5BFlTlLdNlr3yA++8aZh3WmemaFMQckXJjsAW/RloiOSfhKwuPehXWF6f
WybCOi1WUrMiGXVtllHGbYSee7KEtWum8AExlwnhFv9IxNIEZTF22DvbIaiGLRGPz4VMbaixEUXI
HOPzbfHNSuuqL8gNpyXJ/FbBg5ftRAeMmH/lViv8NMV8ZJsAIUmoPY2ZQ/dw2/1QbsekkTO3hqPz
HK1jbeGPDYNwZ8aM4NNH2zXhGbljdKjFsiWo/jhjMcILnH8iMS43fT9i8GaKVH11jWYcQIiohT+u
FQSeIlKkXUaipa5oqDENcMA6kV41kTOIcbnuEc1XM55eq4RnRuBe/Mg97UFvhImcTqDFdiYMUU0/
bjKVGhvP1cqdjYACVYq2hWv5QZpv/iOqn61GiUeoCv7LMD1TtVJBeG6Ast7T3kAsbcVmgIaf0vlb
ab7PU6S2Jm1fYEHaNpLOjTeY70Jbk8ioLg10I0OlW0snUHkZvqp24OLGAm5rFptujmbW1OVLl2P7
VU58BYZ+dknyqryFKEKZXOfBIKGhpQ6KGwXy6yys6iWWjY/1ewPYMt8ZnYMkplqkb1OgcIy0/IeH
zsypcBkakcovYURtA3BoEkECo9ABQBg5WY82eDKpZ4+pENPWM0tEZZSAIvNZVU/5gyW1z2Vwx0Aj
7MNnmFDkXBr3M2UAsbNvGwQMnL/eCwFITRT1tGkIes7JtLvTY8lLCo456CPidByMdLVnTH75dIdo
gFinb06cka3YMm4kU6thpFlDGrsdIsPGxhla959T0Vwyrbj3zCgL0mR4ls13M42TwGMq17O23MkM
ujiXR71sUDohwFujNVZlkGzhZPNDGjZvFFNyJBB0KXfwIj6sPBy+6g5uThKOlBA3nTjjuS42qRk/
oZcAsaeWjbqv9L0S5IvnaLvW5I60tl40Y/UhxQY1T12J4aAUD1zTpt8PUIDWQe+ICFukfdKbCpG6
wTutTRiBC0GZFDdaS4yAxb8k/bLAfIy6y32OXXefWtdCeIx0YkB+MsS/Rrgf8s05hy+5h5gE12I9
cbTr4LyEyPmdJweGeMj1G44Wyw029PyMiezQrvn4lHSZweRQEBfIiGjaFNfr8vWw5a29mU1nuah+
2XTlgjmIhgwUfuuHX/9rgJ0JRPjLp7/+UceaWKZiuGTURGMEXZ/o6/u1pTkgyVenOm/KZS9kT7Rm
PR6/vsPmMNcy3l/mCruQQT6DmrQXwn3Qvxj9udVNjPspabCivwxLfu+S/HxoDfMatvIIYsNKGUZ6
QB7vogoPHRxhldlECizGP5JJYlyBN+ngns0CO9JSAlGCGMIweymBF4bBT7OPedWMAS6cVzQ798iv
4722aiTNqDHPWU4Eq1kjihBYbXs3w6finQbA7m0Vp3fGKDO/5DDMUE0aT+Sh7Yoeq1nnjTUc4Feu
n43JnI7CkuIZXpWJyXgMT2kYvxJbpla/+8/eJvM+JKaPwyx6Jm5wIpxMFFchoi2x0wVKEwMoWXNI
iJjhFzhe8AVi6TZpY+8BEKatEuKO+oSJgBN5X6PHDch3QPtInDN3zbG27V/0sB50u0RzUi8jlEbz
Uhs5uju7O/CkPTI6C/mhx1nlG/5vIwjT/Mpr8NoPzhO/zy40rV+GSB49p7hagxy3NOQeqnl5yefs
UCf8gkJ6gVdlt9ZivHWxxZYzl+ThRM52plWExCDzNPRPbk0Km02qkT0P6K3GajuX3bPe5gggkB1H
o9gKiahXqrPZLBoW+KvXg21YjQEcoJFeGgMKMu93bY5/KvJuHJD+laLEDGQ+jPXQbnVJvKDb8yLK
KLtXsH4+Kd5h4PS2gSOcjgU1T/uiAwPozZIYSxeAJB4Ia0YjzMnDM4naSz/t02Ii4ClpPsEdhb6z
45DSmbRFaJF6qEP0OZOdXwbrqXHcd08xpmZWdHRAR2aJ4F83+VWonkAtHF5E3x+5cz7HknSbfkx/
Un29W0MBO739Wdp9SHJ+/y3Jm3tZ6Bc3U29IQ8mtqlDJ6cq9cDDyOTIjQUxK5edDAr7XDMchLO+7
MB22tWd8QzpVBrbKX2abS8RgVNw285PIbOzI7ZVs/KeSuaC3r7OKXlEwnBpcgJvIkTh5BsJIEWC+
dnl+nuIs5rIV6mw3003X2R6NFc73Mc44NVqty4y0olJ0O8TdWzMWz+YcHx3T+izy5A3S0txnXXOe
W97cRNiULhH62rzYGQC9ppMYQyJtvvTfCBscTsPC7l/o7UenHTLbYBrzGIXHjiT4IULhENdkuBhF
iah876TkKQ7u65w+ZiApG3Ooj0tBSvPoVkdHEE0JEij9enKu7sQ1LYArtgvwSKCKQvqySn5NNVFb
Qoak8UaY0rDdoEFLQi5TDskEADF79TJYYmxaqv7OcmUco8EdAhR0vorcZzoBx13fy0dNiosWPaCn
Ja6EHBDYMaTrVXKEEkEuF7kTR34QrNlwObDk9ertuOlJBNkNvbzKTGLCs04EcSL3d+dmvzq2TIlz
u7CP6agtgReye5XlJ9b5TU827q7q7/U5HWn8YKogl3OQPfb5FkdQPaK7NYc4yEfngZMD+XTi2oZz
hPW82PJHko5AGoNvu+5nL7C4KN72Ik6MQ1SGgRYNZJd7F9ozlV8mCqw6h/yZbAV324R3GvmDBT10
G6FRUKhr64hkISpqKMHzW2s8zcvPZTH9Bf0nsR/ERfZRGW88QT5IFFdBWzFUMmtDNW4TGiA2WtE/
6AZdHTM7y4CfwUXCGDWCV0MarLW2DHLvu9TUL0upkLuz+raUPZRxX32aaXPNlzUqmeFzqbAR5hOY
dOs80N8A9WKKvYeLYGu3nyFJQjq8C2zEMATJJK4IGckPcap9BPvPdD9seofMr45zhBnHF9mV8bZ0
ip9Uc295ydMtzpKb2ar6bTNuyKo7pVOOhBrsn4KEloIWA9+uRXGT3wq33iZNefGkt++9L3bsEtmM
06GMybx0WQVojZpaSiSN7k2y3ZMh2e2hl5n9CUoi/rQ+DSZcLOmQexYNwgdbAPoiKm41E7kzBbik
2uf37N4V4sH6FxQsZ1vsaAUiDpvxjZk7Dsa2/hx6nDaetQaDMhX0hED5BEkQQa4QereY5cklQxJU
Tk+LAD43yur7uCCSmftvbSh/sJx6/tCw5ITpWSCXA3VVLrdQaaMaMxf4/m/8+TdVQnTPNEcfLm6b
NUFnV+CQ09Ygda3UPvvMrW4bMzrkurxbBuOnA1HhT9HP2DBelwFlEnQyCwQdVKoLvWOTIZ+EEzyJ
unH2uVVpe2qVH8pFeyPCEZJxzStgeWULJ2KbVzaP7fuwIulsCSFxMXNs4x59ZGynQSxRuRfqVzNO
6c6k8NzXOyEgDd+qEb+v5kxAdyoH6Ck8zkjFhbch+10B+D9qqvrPO6j+rbTqv1dmdX3cPf1fqLKy
aDb7r6usKLSK/95ltf6L311WhvUPtCqWycZnSN0wJV/53WUlxD8cAicI/4M/s22p01dFGvLvvir7
H3T+Yq4WujQdpiEasP7VZWW4fI32PcrGHfqsHOt/UmX17y10RNDRXkWnH6WOQiAiWX/OX1voaLyI
IlcZn/qQXU1q0kk/KdzwzY4QLrhjvSFT9PiXF+efZVp/Lc/ir/q35izLpciYYmgLfz0t2Nb6G/2l
9w74nsx3ZX4W7USiSpbCipnEkM/yaV6i/f/7Zxnu33u6/vbT7L8V+y1ZSYeMRDVa92Y94c9Rqbdr
KLuoCRwq5VPXN9CQVp3qYluBaLRHL+yki5qnRoIau5aeXr2y8eR5ojgDlfTYOT39tkh/j5Jqclzt
VOowc3iO5VwcwsHDp4Fjmn1ueO/aMxY1Fs52F9Wu2dWwHKWMsWXRFNks+jabpJk+FtPsVPF1wAh/
m9D2yW81WlqCUI45K3lqRo003B+RgaCUfPdY5vpwbkmotC5k3tWxw1TrSTP7MMPCwOGj6rKQP8Dw
exKU5nTQXSwL7vyOJkmq/awUm7MzlwJ52BDXKI2TqluQiU3QuHNeTeZ+wuGsdoOp3PlnWLbhB6Y+
skOxeKQ2WLyarnATHnY21+iqxyRhLN5GQ0gm9RKTOb9pdTGWJ8twtXabAUudRTuhyxqIj8HAG0Zj
eFSehhcRxRXiZrHJ9Cw5RAuMOtIJwTlmlCZ4e25msjs6eWG9zHWuO3vs4OF05c+I2YvoMjQ3bU9u
Mtl/Zl/sKKdhSIyt5UeuhR4FI3rdCJKkunj+VdKcU23HCRfHd9OoMaVr4RIv31oBVRAYRD2Z+1pr
WwvTn5OQ5dL/oixltDgY6g1u55RRG3pSTVLkhw7v1LCrujiVTwQd9cn3WbTUPylMFIRH5dqo9pnd
kIrAkkCsWTmLaiRhPLEcI1iq+QvHSmmepwqrVRet6BJ2rHpGPO8SIoYWa5vQIrh+DoIlfM2HEcyB
MDHb6sEaSn1th7GdujUYA4B0sIFsUQIP+i06N+RWi1HOc0DnaqgRgsolZ29jO+nNx2ayob8bxpTs
QniiNd04QtjmKTRU6mIyDWPUnvU0S3CZokjT+GBhC4/gG/tce+R6xxeJOyp1H6Iqb4dDP2S9ZBSL
JlrQ1TiIX6le18a3EvQUmd7Uy+m2cCime50nCxxnM+Wy51zjYE3WnuuwNFJAcdI7sDJ4UtfObS+N
uT40Xd7J90XnAIWAxbKy7/Q4EPLG3myMj1ijrPyoE5sD3AE9n8NDG4sgforWgpwpfomqCX6sQzqE
8LhmCvpV10MXgT+JRqPRSBtsU7MQdJGjDD+1tEP9zZ7HLDwSY1imP1CqEtQUJmQC6HSVIXRkUh+9
pL5Nc26/B6kGEV3Av7zqLJBJY8DoQWlIBbFtd7l1aEkNWpErhaulTZaNMwCIHU2rFt5DhK+DM6JX
O8ZyASkk6tCIBs2DqY6dQ+LYXr21qTbmgCgoWupjfIFB2IoaMrbmXXaBlwnvOlYM2WlQxbwKm3KE
P/sP5s4kuXFt7a4jwh+ocdBlXZOqUkUHkSmlUAMHNQ5m9Y/BE/MC9fxe3IbD4Y7DHV5RcVOpJMGD
r9h7bVz+TiUZcdhJ2AY7TJNhuGlrzqi1LvoWvAm/xtQctNDq3MNQV7I5IuLKA0IAvMQ49I4odESX
fdq9w+DvE34NiVu5Vw05VQTM9O6m9fDTskQaJ3+HllPZR9yFFvO+rvbAJCRxOWIZ7qPsUwT4NnCk
KxmQBRNYGFFaaVYjIoRAc5/NrDZAO1YZEkY7nKpiS659Jla+h1X4b5tmTXONcwsQUeM2877L8+FK
FKixagp2XGHzpLBwhlma5kgsQdZWM1XjIqZnnmL/AWfF69UDhJjKZZ70RN5Jy82eI2B16RZaH0CF
II0V2iIfpduOlqn4IwMDxmzsDy7bV92neqTjx7liJjWu3ygLipDdcm33y7GwpnLry7Z09jXxIMWH
HlvUajCZHH9Thr4ebCNEkzlmVbMw/4JenpghiLzNT1IbEHHpluhewrJ05QGIY5a84AZo5zFHoBWn
scjS7JW7tRtuihaZyRk7ihG9OFVWxjtpBiWBSZXvZZhT3ZDjjf2DTXqMPrFIolFs25/o+P9nZd//
jwGlc63zv6/q1o38/T/++58JpfOf+Knq7P+yTIMOQJjkIAudYNH/VdVpRI3Sgc/fdCzbNxBU/bus
s8k1pd5zPNee/6N71D7/qupM779cnRKQcs41dMshvPT/IqDU/2eRhbFPAFwSPnmo/Mfmr/tnkRV5
CKw568PFwJ0CWMu+pZ+Aw+bW51iqa2XYCzPS3HwL7RoCfE2ypNS5dvD/Ok8j086nUATwGexm6SBq
2Q5zcmLrwK5sdR2Gyfy0cyUqEil3caq3jxXou70WMWiSVcnT2AAqSdL91ha1uXLQ56wpGexr1aAV
r8boqamnJxfkzbmOnV3uMkxpw7G85EDg9pY/4JTzC+fkukQMJah/WLCrD+WN/cqdDBSleY93B134
0WEeuVaoO0+jaPIj8Qw7Qim9XwIx+a5GRwgNplcaIWRw38wsHnc543Ga+Pm5U1mnhDzEjbLK6Alu
UbVj+P865v5DhgwE+xAPod890N1Dy7CJzAjyjs2giroXiJXxwoIw8dLWxi2oQKa4Y66tbNsc0NAi
CV04BdCeVA/NU4j9dRUVjvyw7QkKqO984s3EWUnizNLt03TVQyXXSj7Di8zMkMHGxR/u3enuX98r
Q/f/lM9s3svf/8TYcp1YtmV4NmQ5kyQL2pN/XidMdZs4zfpv5lH9xmBvso0JUVn2JAQ8Fv7vbgiH
J+J9VFsUL9haEHPXD03cOivm0IyLtXG6pI49GcyW8s/GDdRBdXmx7xxjXEYqIrRH16/FUOJNUHmz
lRlMnpgNA1W5XOWtMxxNxiR7jcXrrOhymf+7E5wNy950cYj1vWbq5VCmvhgGBz3C0ddOM8yFZxFP
kAJHXaVxpv/Glb9oGNm9Zz326qZkZ9NWGG51Yb7YrI5wIM+Kn1pUZ4OxKzkoEI3QrKbPiokXVIzP
sa7ULcApguHoQrEz3vo2/5UK0RzaafJR+CB6GlAnrczEjA9ZVTxmRYj3kEl7ehL6QWA5WTeDl96m
2UfYegmCdtsjLLWDrXZou3cYVulDn1rTORgdwu7KMPjq55/tGqUPR3P41KFq7eE+jIyx+vaIwC6e
t4vduvU90lM9wij6RicYuDT6XZQwO7QdnQia+c+LovzCSNGxQeBHMsVAYVyPOyhVYqdbudwDwUgv
emqWoIDjq5w0dYkS5FE+HcEiVoRbhhTv6SbBHrGoPYD4+QwvvX8l56f/+Z7VtEz5a+TM0ww5rRpN
R+NaqIs751K1llAXvXWd4wjK1274HOI3uaWtu4m7WL0NRJBvk3yyth3MxkcGSFZLS8N+SBFYMR9A
ah55jF3V7hwWp0/U0+M5d/xbloCabBDeotYj1AhnKPP0+0ObFM5KBaTSDw86JfmCgCT7VSRDuy0b
pa1N8cxuzGUaGNhbjqW3IX4nX85Udf7JKp8a5P5rWn53qgRGaYg9ANNt5ZNsRkIT0V6oyH1WSmQW
Nw8oSgPORer7kLxBwppQo93fScsvxPXnXyP8PNpnRlPc2hqnpVtNzbKLYd7jqkGajXLUx4SzS4Mp
ON4fJHiCzc+vYdO2rqoECgr6jnClqr57HJCOwX5h1RWHKMPhNdia8adKIRVHYNDxLp0hzwBntV19
lzpo2wotU87Cw8AJ9YzrUNiVsRzjRB24pBLqHidYsBtHyFWd0eXbXzXedIb/x2Cokhe3GiJeKfZO
BZqVCI3op11soQHYC732iF1Mi+Lme1B4GU4T4+LY0JcCkRsnv/D1k/Hl6FV8otTMl3XjdoefV4Vj
FJiVXz9MZeVtajdKFspK32GPil9aH+Kl7MUnXCRx+XlmJwR1DhNxYPjuVnbghuei7DzWkcaLORRl
tGpYwwBKSFps8XWMXWDSn6iGvSW75/sTf/52D0topeUd0ZTAAdB6PRul8wx8UEEjaKIb93r5Ljr3
g3jf8kHE2bcYe5hv8zMnFSmQlXTY/fxLRRb+Kple0D9I7+bV6slghHMoCEd9CLLuy0/AjeUSDqrP
Oushk8wa4KakmrWzmMrdSgSB66knog4AUUKzXfbsafg/4bNgmA3JmDLTqrz0AaSNzCaVwmv/iuI7
CjFGLFI7ukRVP3yoOWG4cY3gMUajuQG5ZZ0GQ77y7mRbP0Djrruy/MPJ4hT9nyzCjOtVBXII12dI
XxcW8jPvK0rwqlESlEsDq8RLlwVfbm6AqbbVeMMLQhyG7V/iyiiPoKicde47w2vXDpeAwG03Nsrz
vVpA/vCtEux2g9n3xzJL/XVvTB4Vry/WYQfzzwSIA294POty1hTer5kWc+Sp4bax9MY62qObWIR6
VNxATV141aYj5+QvLQmTJy10yfUb4XcQHrkKsilivVK7T2WQvY1pmsJjVdoZy7N2vn91f9AlqSwh
IKqE5pnEgm7ZA/V663DmgVgEEOvMnxymDuo40fnINqwJ0Wm/2Tk2D7UjSCW7H+AD6K2dPaqdPeT5
7R4iHSchmY4plCUz3ips4BvbjuWr35fMeCx99q+R1lCJ+nR/MN1AoGZ/xTDX2e5FNSF8M8sJkgOK
WHRDkDUy2VwHPJBXpn7c30qn3nRMAs5ErrG+AXaGzZLyaOgAqowoXpak2rlPsPVfHFgzBzlmxsJr
oV7cf/sQnjSyHSTMNYmbFzk/ZBYwNm+cHgqh60tBWBbKhzo6tz4m/N4ur/eLkMAdtKqPnK8Nyo8O
3rQpDwSaOtD044GVGl7kJa0lsbFa+2gNYA/TGsSs4mRcpGWZf8B8Obt2aX9DNlz57ietPg2TGYuV
bDy1kbWRcRV7RDGJ2VUzSOtFUiMuB6HPoRX1rbUMjlch1Vtpq2dPx6FcZelwjgaKtxSsKLwX59n2
TO/QIJe/Olaq9poRvo/yodSNjnxn3texJ3fCCdx6SwgnI6ZyHB+A3XNvE4qRkzNp2UlZWLmm1vo1
RvFvsB/Vm273R+nNnleNdNZUegYuZKsmpiPFUz9V6mmI9Evqqwl0TqLqL908kDILaMrMzW2Dqe6C
nPnQqPXgWdGrI8rkmAfRuNQEplGtb3q2oBJ31YAMv2TNR/hrXr2PXU+JOIjPMpb57398EZIHwTtr
1lvf0TCckYht1kG/8aOSRM37Gd9zaZwME8SkUubKjcD+JgCfTvWYkKkDfeP3UP4uYDSEQ+m++SM2
pd5srEcz4f+MswFKe42SqEDftaTjiajpRovLu67eHcIFWXnH9KuBtq/wjr8AUEAu4qq90them//G
Cc/fSpQghVjWD35dTBs7dN+gANwk4zbCyPrnjqr9uRag/NgrX5A4EUaTefJQ6MnRa7X2yWazdR1z
C450XMcHLyLkSAe4clMVpTKL2UezsH/zmfLdQ4j2YQ+k2thRsvqUO7a+s7sWqTSVxKYJBgacOcqY
aPC8M4tw+8hM4Dk0uWncz7qoZq8cpeH2fiob89Hc7qemY7iZF6+ans5h9+YENFfFWzQHtkjRGeHd
fYnRvLPIq38HHWTEntn/aQqm4USGxBoxabOjXiIWmqT7G+xJ1kIRSxktcL/qCjAWoA3U5WNOdHPh
nsuWnTo1DRJ/I3nvbT4I+ByNzZio6j0Z9SPJTM7RzQFGhrn8W3m99Qqdx9mSmmWsTbeyXxuMrPgQ
i+zYOM66dGvM1GFkPGqiMR5lm8CVF+nNisMero+ClYl0Y9MwSmCjpEdP00AoXaSl+y6RFxSNzi9R
2kg6OixPVh2gvi4aEm1SM4WWbIHlIOiv8ZrfIykOFuYumkyz3tiQLMY2M776Odyh64nWDMB4B1Od
HvoCIzdbxuYhDqo5hGns1wNJlTEqqQVf6HGkznYgIQ2XR+f+3V473G8lXmeCG8Cov847XD1GASgp
RHt/qjwxnLjwISkxCGawWPQsImswW2XDBLvkJazE+P6fW4LuzvzWsARqza2CCaB7IvgAaxCByLu0
a/srt4Rq1fQmbVyCXTvz/R6tuVS73PanbeH7421kbLfmqgrRmJPYucASjIYqN5ydYu50pqHhH99M
yQPc5gqfWle+dEToouipuyP4NgC/hu3ACselPNfK9wfVskeFc99CM+nXWTuxax7AsnolwDAydu0L
4yq5gdnDoVOGrdyEQ3OauAt8zV+MAHDfXEd7qm3rVxAlQHmDrLlaCalEca03Ky8rWgqOJD21hnVI
jTb5mpr2GwV5++xyT0NP0pA7S+b4WeAD3Wb//mp+Y4dJRMf79//zfxgjED0hAKob3WNkQ5Qri1Fe
qPMwkAN7Ljkow4WOXTY1omlpWXq3u9+XTHMefSa8aF5hEXWI8owGSUkYUQaxkgZSxxCZ+smJysNP
jYCZrfygxlig7FWfjc+i894tOJPvrIgOejET8ozQ0xXfxoQfDBcQFQJ0wA0x4f0zLUz/bOpqq7uZ
ebMJgW5dUztptAeXQiSMIAuB0BInCCbLU0O2p75HGjIPNfK3SBqED3DNHQbonp5bledp7hNjm9DX
xkhPmfJJUhp553RtQkZAaC7DVnQLUcZEZVTMGdYxEcEr5C06wRdTi5lqRMI5BNY5QAl2BuBun+9P
Iz4866qEtGL6JqNFm5oj8sPnOPA/C1IWCNIc601cRx+lQeNaS8BXiZ/GWxYU+SsLoAPQSuOPLhoP
30vwGy13fO19TKENcIB1B5jmSWXJdHXMekd52QGLeOb2kT+SNrH5KQjnZ8QXbEQTedtSts7SARh7
68YwPtW5OhEx093u37o/ZKW5VpFkyd1L9l2F9jCUInjoa3y8Y/mQBn28C9B1LsHJNpd0hLVzH70U
xCTen96nCHkelFvNTd1jG2YGGDwrfAzD/KMf2w/eoeGktXH9FFh+u6M0wtrglSh/kVRjCgToGKVx
+ajjA1qIptI2o5/6xITw17egtWy8Ls8Syji1vr7Kxx7JncsfQqrVbKtMyx8JHAQQTX25BJQr370s
ZTw2W52GEA5a52nHrC+CjT7GEB4tIOma6T71fs6dGOokOpIyQ7jthbiN9KmvqbKMpd6azmeQoQHx
U699wVbF4a19J76v3vpq2nYmWqyIlKO9CIpf5aSHR2b9XLvNvKPwexmtIyIp3mytvLBTXhWW5a3s
QmFVnstjK0Nc5EsiSu8FdVS54YJUIcyvoGO3k+bqB2Vqf1UYZlvCs5BKGw3NcAeJ1BuSa9K34lCP
CAVIcWFNZE3jJgSshkhjoJFrIr89VEzmtx3+7U0LUNUNmweDHI2rRuBbmruMbjRWD+qxcPvfrpk8
xBMAmdygAvUxH8JlLpbCeGIz9dTgMKWAm+0NsVxAj4Z0m5r+r1xkT3mSvNip+OMEBLC7KE+mqTpV
Ptk8cU4bbzePITmGWAiXpg0NIhJyJVjHJlH92EQJlOEBpjFaCy29tDG7QNHr0dru1pGsDg2YY1Un
L4YxiFVs1e4un8RHAsrMT8SLXjqPokZ3N7tBg6Am2h1LthYgEfUyLN9DB5QXSV8JA4XhjsI34zeA
AseZHzXioeSVOfo96UdIzd8zlztGMX1nMY5eKxihNRnqT5AjRc0bsJpp7HvnaaBNbeEDdZjel1bY
x+es+kSIDCy3FhwL6sPTBuvE/E9fkgXeRTP4V158k3CHQjQrmnlzGxiMnGSKfXoYzQdrJGDcNa15
NaFWwGXBTlqHAiaQZo3D1ZdJg+CKJDHhxsWubKsLCaboPoWwd2aFwjGGPrAQ7vTYlZKrI3Bf0cHS
yxsNa9di0J4aO/2IJ6zEuBV+hSLmaClSgoOxG3QCpa5OiG0e6Fc/xPfUa/pvGIfD3oc/1rGq3cPF
5zZQJt1ZhNo2rcJt2pQRcqIxOlWM0WA3yT0M0qUsSAXNUx0VKMBxsNBaKTYgrPlluZ21qrlY7jM5
9MWxM03UTHrxMroNKjj/wc8b/6spr9mE+rtThPnOwdeVpaaTCwnPNrvtqCX2PiO6KqixUyYGrgkA
4A9ZAqcoQZ9JR4pk115pYjIfQYwyO4HuuuzkiC6HtpEqD8W8GA498E1cIb4DZQiFWtyLhyzO8DcU
abFTubNhWP5YEhy5YPeXwErYO97sp9eyibWM+eoTb/6cCkCIds0alBXdDJNGp54xpjsj4/dxpIQE
ax4maRlrf8RB7tRGtGMmNWu1CyJKxm8aCExpeOrQSs7kBizYwkafFHAGGUO38TUcy1EYHquECKUY
oT4yrIVlkOLsV5I2Q5UXr3AOvcQLngU0qzLYUu/GD1l6QDtU7PU5SAZLTkkcc40lhDUp3eRgb5F4
U8KUenlWxknveT8A000HdCaLdOpQiBPEu8u8YYcNn291Y7xsfA2FbwIPvg/qLZagbytkIhgnBtJH
5C9rc4zepGi/zZdgAsUX6+WjUMkyc/JtNQBXL8gxgTv3nHjWL8id4VrWJZKrvjsADFnjuC7WjccI
zwQY3Bj2MRta0lPQ2OqwW62AMp5zgTlxYTyNMbwPP26eCjP+gJ6a7X0CIJgmFcZrXYc7nwhG1Kbm
uevlVQ/1Wzw5X9ngbjQSJUCro1xNMdkVRf7Yx3G36aATHqYQRyDOsWjFMI3RMLgVz8r7g+cNoFyz
U2oFzl7zxdZy4SCCcdhOCUBHcrg+uUU1i3Ewrw5JgGLA51Akcg2jst1hkgEnSHs4lcbyMS4VNq5I
+8iHhtcXTvAY1eDoGp0xxAyRwXPwxpQ+W2WieNd0rzpKBzGohbnQhBpb2ZVN1YhOwI4OKCYuZT29
+Vn7wg70e34NWLzivzXVd6VbpBXjbNqqrL2GSvs2a5WcdXPC6M/U6tyH5oNDb8GAQ4Oqujaywkc1
F9WnNMXn1mjZ3hTm3iLvnffeNreTNXBDb0X4aN9Q/xF7EMtoiwJYgE91rvxDkjkAQ6Pu7EiqIIVk
6RLAg7HpKtD1HcaoeaqlnDaR/ysyzAvYX+z9Hrsnw3t2rOQrcKwFgueGfHYug7oxgJfjF+UDW2zp
+r2FyLg08YRSE5b60o3M12hSr3ULlMYr/GNowWrFufE9dSh/6pJpc1uBUrFNtBtd2rGQqHpz0SgR
MF/ONFCgEo9C0K3TQX0b87lCMTWL+W6ZpV0SFRjbETws5O21zsrkgDZwrU094pZqkpuh0gXAKPlh
1Vg2jD5/zJKGIS3Z5BwrtJ+DuINg1JsiniWyLaZqAmBtWqUdbbG8ZW2lthNGTxIwrh3SVbi6e7Mm
oMrs8N54Db6OtgIPo9XpF3N4iBSJRTbiJCiZLFfe4qK/UOP+yTF5UZnZi8a/pnMtFWsZbCiEokfd
GcY5hFwSOVesuK1D8yb4dO3CTLcwoJL6ls4zD9wnxgDDsKu0K5r6gWTatZWZL/y4V0xm9Z7YdGr3
kVBWqesw5aTLLJ+KeWm2A55eJ/NXsVf84Uj5XalqS9VVroQClKdxoCxb0f+d7OovWclQiyB9pm3i
cQ23W7Mxy49q8k8BHZkJrfd6zeqZ+J9mG8BeWATC9mHKWCHkNYSGQXywfy0XYWz/BUbpouE18pV0
nVsoYOKp2Hx3uYkxuJltxSGIKi0Xr0T4IQuSL/jAnV+6bP9aDL1g8GHvtevuWkoAubxmf7G5060F
b/pg+Hs+JC+uUZUHCSZ4iSqgWVJdE43C3ip1c0wjZb6xOmlzTKBfdQoHdCgRHEvSbYyN324Cl88a
wm9CE03nS1QMvi3zr+sYnzixmDAwq1mnKn5JpHkAjyfAcwY6W5j+PSolVS4mh6U51GdFfweR7urn
Fh6jIFMr1aUfHE1fwqNZ6dz0sSnnoPKFktBOi9AbNzXYeOxR3fQCeWALmuphKDwanRzPWOji4gn6
MN7kyygxoC4O9Rr/iDg4M2OTewajSdKI92ArF5pf9o9x9DeRDEJsb9fZVgt8OydWW7z3EaMBOTLJ
41jOKOJkz2eDoCPEKvup1vR9wa2/b/tsW/fm1SCaYy9icyNqGOKMDeCdFqilfalINnTb4GZ7zdbG
8bhlkbXyI/QbcaCnL4N1w0HfHQqJsTMyGpZjSbDR/CYhzoiwUdeyP2y4Sos4tD4TD8wGQIJLnG+I
ecBW0wB1y9kVEnKMLbjLqw+XwnM5wekFj8Q/WTpYvRzRkFgxjvYmNWB8dOU+jjyoGh0TbRvuT0t8
p2IJhfyG1DqSu7o1CgAGQpZ/mjsIh7RY3FlC20/d39SrXULLoXj3nXOKFO+u2w8DgsHilOjlaQSy
5c7rIdrlcwLOwkqYTmZ4hB70ODvAaGMBbyo+R3m/c6EcLliLyDOaP9LE5fA+TW22Lg3JIJeIloVX
hb+9xOMoQSZDvHl26rEO6mSIcoTm0TqrISPWcmoPMrGBQdT++1gG/RUux8mHj+5zHrIJc7ZiyquD
OwaknJf53tdTf688yE1BeQvCPtv0enm1nLG62J6+0gI8661AB5l1JYjB5EskQBnjURJqrASzANBT
uYYTUzngzkpuHYEmPs2QLKKuYIaWUfJ4QQVRRmsfANYxrMzdEs8DFN6g9glpdxxSah3UCLWHZWKG
SrC0UG9zrZQ3ES6eoaWHtKsbatfy6PmgJybTwKTmEEjJe7mtCPgDWSBJsAI2gGBi79FY171CJ5f+
idyJNJcQeppKgxUelItus5bSwNFSHfTko7rJuzXh+UhbPrG0iLkV+swHLA0ioV4DhyWtTeVwIiJm
SdDcCTGocZBMpo6tIccSotzXWre+s4TdeW3fCHfGWxkkFxRMiMKYS0gY/m0P8bk1yqcQQd4CX8De
qOWrRoEEVSqxV3vX0L4jNcJ8a3rOQhFFK9NpvgyFlDTOoXXptb22fF2d2BEzlSGf+Dha/UhCmAZG
hBujW+g0SQVE/SMCwd2Ed3lfavlrPTnWZUQisk+n/iWGBHuzatVunAAMtlawy71/rxRbV7rZDPWg
WND01jnGpJpi5AUOZCbemf09tcoU0bPyTOpRuuKHonYvHQbfE2I0HWAk/FdTbkuBKy7sbP0xd+3m
4FaI6+9PPXOcbhZ7qzIebhN0/FcEJcWa4QWjKT0oqbY8lK5ipkPDxdm3Rcw2eYaRlmkHdZr+Opc9
AziNk8ZOkBNk5TAzLQYWp5EuwmM+r2x6qL2nqYAtKw1ibiJ7qk/SSQyeAiBN7GJF5nezHNqMQJKJ
FPEo8t16IWUI7HD+UX6LSiAlpm+tprF/JWy8DROWxwbJBH0i8pudwtj0NctcikGEZyPsgffFOOzi
4G8+b5MRWxY3JCQfZk4QPDprRbolDcUYVPKdGbZGo2MNZwvlZAESnGiC+BFWcX+sBvgSle8kj8ws
H9y6tk4errFHMcEgajGpkBrYJ+qW1d27HGvnyZ+i6tEM/s5SC7f1YuKwVf1AmIebuMaG+3iwAaVR
vddK7Z3S67ZhdN/idBN58FZDSpoZ3iikQWxV4VkGU3hWmn90ESr2kj7t/hB14hgiDwEjzc823fCg
W167LFX7Fuph/mdA+qdnpv0StN1ajiKYNRmLeCywSt7noQTncptqwjVwQ7SPApb9sQrlriLJ8GhO
KHRE6mBsmrUX+CF2shZdO9PzCEaoSLIYkBJn9tCyE83ICzF6+p2QC/CCaKXjXUMPPOCqJJeiRqGk
HLKmlCMG3B2iDzDJVsYhNGifZx9PdYxgLxIe12WrBnoxwYt0/EDE7MLfGCl8SgMRAnMV1t7APYpd
jj7kUhAPdVEVJrGK9mqZzYoApaCVaW73ZcXaQGBSvYppIk85ywtqqBEjieKIjpyx3XUtGXUM3Amn
n3/a/QFvOyvcoKaMqowsYM/HSt7X8pSLIzliLUpy0znbrdltSje31iExfatIGPVTErcTPP75p7eQ
viunMTY4qIynkEQDoki9ieBayRXjSj843n9XtI7x+md2lJEfDap6foWbTacsAE42sBUASUt3VnKQ
ub4FwTseCm/2DUU1N6WZC0QI5BWKGN26B7V6JtkAypPxOnJ2sVLDU1UYB4km7BoQhwChMrQ3LaLh
ZtH0aGDzYfj0E5bTakbDyrDxeQsY6ToZ7keWPJ9hhyjMMfPyMgJLAqau3E3hNPVDF4QArQvn3GSQ
6n7+2VlMvFdER3+Uuvt2v+bhqsbrliX4EimYcbRS2+As5CsZjaAzfTI9tcaLzqn9ef9bbHrlcwiQ
vW/LdFX2NaL5+QhEO3einCvSFRy2RVIayVFTk37K05SSI2xryqeQKLeaQfPPV5iaDx15s/dX+35R
3F9yoiHJBUpcnE86Lj1Uozjf0vl6c5kw+T0ZfC5h5pv7p6p1nIn7qtGa1zrKv3+uob6iEHJF0i5k
4DyYEca13E27IyssxtSm9SoG/JOjhasvb+y/pu5Aobb0eNdByWDrlmpnam7AfhbDoSl2tS3DWPVW
1MVJWFr21DfCXckEc5XL8LnJdJZcKFqwc3EZMJFj9X5IaEG6rHGvWcswr2XlEg5o/6NWd3egp8ZN
keRbTp7id+GJhn6wphhiXrtQRBtukKSVBwFE7Wf4Skl5aoH5Le7HaOmG8NHuU1lRj3+BN+RbJw/b
1V3QpwgzwNdskwxzsxyW/QDC5A4xm8+nL82WYZl3J4kwfoESRt+BTzHJAJzjW72cuI+eC1UiRYPz
G+PcUiXr5Ljo4MEDlG3bRm41OxYvaCIe0S7knxLcwc9h1QfV22BgbcYjPu6buwji58bQ2FV4MCp/
XPZ4dY51CbDHd1CC1cjHvpLgKZr9+4ORNhuDyAPc/3TIbQ8Ssr9PjtU8vB4d8o6Rg0YPJe5ovTtr
xLacfKKGfzRmd42S7Ed71UPS6wdUXEbbE9ggPShoQ8oRy6rwb2iN2uvPB5po+nWUJF9DWKoP3S1Y
iAW0GD8rGN8EUYvWBiVMb1m3NOpPOm9ikqXaq3lf0rgREE1PknChZ4+mH6I54VkIm3+R9A56GDZi
L0FYbyIX+ClIypER+Hh2XM3dAPUSR4SEq97uzZfB9a73Ox7aks39j8k8Gbf6yECv8AxnWFXQuODO
YIkoRogE9miZHz4JGJOwtj+vMZlzCNIru4vwCqL8ERqZ3JkezZWx5MjCmw68oePEb2eN1mh3+qnS
5XYyIuNlNPPHMJX9Z0jWczgyNDOngj3VPTou3eStP+vROVMmMBS0h1wTRjOk28CGhHWvlXAOw0NO
XbUNzeGPDcutgsFJLlzi7Dt07b8GL9rGKYu7eQxv1smNU4hp7BTUxhNjxvP9xh6BhdmZncLzx904
NRy15wY3ZzJwA22zjhsCvpqENJVlIGT2Xsb9w6S64ZP2dgOKf3y5S3tGILvygJUj/6xj1vu4Y1gu
Gnqv9rnK/f0wa1OHMvg2wqz95XgaxUXO9hdEL9K/nmr9joJLBjZciEOMtYOg7+Qi5jj5AHI5WnqF
sJ1GdiQ45jm2hm1Lk7s2xKFge4xzqSCvOquf7po4FBbGSenz56jnRG3tItoO0znhNpNohBS3Vn2A
3UWLPNJikfGbnipneEoBKm2M+bKKRzQ9iefvjdwSyy6y/ENrY9wNUqQpBC2S8s6S/JBjcbjOPuQl
9OZpIypd3zY6tPCq/HNf/3RDAAUE2uxINOtJmiY31LThQSRyJ/rUe6qtBCdVXT2lUO03IwyBYZZL
O4P8ncaudbKM/gmVMYtbvef9UVG2RJZXb3KtfavaDH8w82a2SW/5AA2cHIB0Bxw2fsui4UkxMTnf
f4/Udd9S5abHQrjv982zTXrc2epJqO7L+Hc5+g+D6UWPelcQ45AEv+/rVZf6moxAKEsW85/bUA8e
ChyGA3HlVew7yeFkx8CeIDScS48GAPWMYNaNpxyJglM6zbUZu+ZqsEXEC2/utFz9oYO2EIZ1JDlY
A2djPZ5FPxFG1cLqnBx34H3q/iA2n3YY1eJ9XeFslZad8RCy1ApCVa7vN3xM5CNQ9QEVeRU1KDbk
wMbo8nNIRkhuh+yZSQLTr/naLkFSslbnXBNg1jeD7MtL8Iff2jgo2PhERKBABM6G7IgNzTZh0nT2
kxz1nI2rWPMQjbslRHcmFgQ+0qfUMLQYl4tDp8GDpVn5Ndji0Zi65EvLwxcZuMQgFUW38QQRGLgv
spNl+js9KeS/6hsbdM9NV6/BkMRvDvsdYxbq4fzUFoMy915vz4Orwd4w9UP5Bzxj5f1Pws5rN3Ik
WrZfRIA2Sb6Wt6qSNy+E2ojeJm1+/Vks4eJM97mYeRFaGk23VEUmM3dErHBzdsCDoeFyyO5ugt3t
Qzy/jvz1hyaIg5VRZlfRdvFMY2Ctj6fnSOXqU8cUs+g0qLATzoMNQ8PiQXTDk1R69W5UGUWmbM69
gSm6MTv6xi5F0E4hckZx/GgHCt0xasMtM0R1TDwx17i71bUZ3m/HBQzJ3bUgo3YFskVUhb0I5nxN
/zncfG9+XnIUNdlVm63pnmuXraGg+w7ybNcfRpdAdke+q+HsagUI4Wx5oRzns0kxTOis9YxLQOLb
nYKvMLSwGVCYdO0CCiz1PFw0ZYuSgRcm0HMTXEP0Im2D7H7IyKPBcW/N8hJRvLVstA4jZP8bbVzT
6+KOqgOOEIGjr7V6b4VudnXCB2H4DFLRYgJvuJKhU48jzUoatHOrlavS1VzY2ayvuFo2AwO2dS5L
Zg+MSwgtSUAFKSoK0uNgOxyKUbbxXdJVnIma+Hngf+JQhrfti2OeZ95OROFroM56QmMmzTuTDwfQ
1tIzeSMqk8c39hpUE3g+WUUePyGBHHaX+NkxurEiinJnF8xL/OiaxYkOyRJHFWfLzzYUwSqyzd+y
a77qsvO3ehKcQnp8NSxvyyiY6c/68EMobdv3rrtLZM95IPLeiZ/Z+zFOjybBpgLzJvyFlDpvq19H
ocsEsYUS3VadhJWN8QKhaxUH8SNVTgf2xJfJpYIPQyAMrJEB3KfMY/uAhZlyCk9uA52OZFowqJ1N
81PGNgwX3m+Qsh5udSWWNVWR63rN7/bbM8xuEQJuaf3pzh04swNUAioa+/GSHk9SSmf5aJvmuOe9
eq8dI1jYfZPsPTjtXe9oD5UWLoWMX3P6HE5OZexoCAsvpCdjk9ZxNJi9G3Sf+chovAeqwK5yaIC6
RxWjaW9eoplaVOp3mNGrqs/ERWNMdzLLmlVTM2uus4TNRmPsTUqCwB8/TjsW835ZUG601yz5s+mT
cJc0oEKodCD1Z6R3pOtAns0afIWXarD0DbbLblETF9iMrmavMfags9Qx9zNEcYe7YBpgzPa6s7Ux
g/TMV459N36qWqcIgsZfzvZyGXB1L3RvOsZgi9awLp1lUjGmY/1kOsgqnPC6L0adeSGo1Guvmoy3
hlCCPl+0ipcoqkuyafVpivxHUdjUFXYalUm8GVmkPlqRA4szuqWBN8jUBGnTaje69XXSt8ydJpD6
VYswGGaYIn1UhzvOFoANcgDwof08EERY5pJ/q/QabMMWEoDXivNb1XMBJWn3gdMkWEpiAeBVnRXg
X29fBNFhWIKNCHZORb5V2Pk9x+w1zF38e2kxrakOC1jnNyl424Uu8KCr2HmJp+ozDmZ3AbJoK+Wv
LBQnhIUA9zeoJL2th0Oc5Ve/BdqShG8pY7IldvUv7MnQmhH6wpCIHmfkK4941p4CxrtTvx1VL96T
ObznAdix3IRILt1Rx07e2866JSLLQKDYJBblxb3Azhug8wzdc68oYNaxThiK9c6vU8WE0Z9Alji/
B3ZOBFOyB2L/4XZwzXo55N1r69jPXVJzl82PizTH8xqKeoflc5nVnNE6isiNAUe+Gc1tDY749JJ6
xWgGdcQYFoYFD5ZktIAj+zk0ajt6NtNL2GOLNJ17Kb0JqoRKdwH9tbz/Va+vmNw2i8nLmm0Yaku7
MLZt02iHCd6vUjS8l+jALDoqatDU1TRxooitdYmbAEk7e/KZ563tKn3puJDWtLIeXYeOTa7oF7ti
eUrL3OUbde4H291qXXKXjUG11pxg3LgRrvZGd1a3z/BFX+oaRdwsJeamlCpRG2Cv63Q7thj7YpKf
uo42V6hggcBIxgTqtfWk5JMIEZyK2tswSW5nm2tJQ73Yj8KmjLtaqvchbM8BpoOjIdozXQsPJSUv
B3a6Kr4iOz9WVMZXJOdPbGOISKvgh94xQTT8BqxU01PeGXaAdxgoNh5VtgUnZc/ORzhw5ks0OatO
jQPmMI9ZftfztLxoMv1ASuZizwmhNYBx/Tz7wInK0ikBCSRT9xirBk6V6V9Jo/6umjDd+H585fpO
125VvkUR9jskwcPcg+RmnObeh9Ff1nH+xbVD+r9hPpiQYikdTjwldWjcr9fSyIF/1hdwyf065hC2
QMVUqELtUauA91VmZy8JDPBF+0R1CqmMwBB7r9NOdkzIuOZ8Q6cQjfExc7gJEOQage6dX4sGxwDl
pfSLxynQIQDCyJeD767zxCR5zTVzFMULnkl3XbPdXZhJuBE1tJ4iad11ER17/h7Z4ajU0rXVpw9j
FcN0MRnPSLMAygWEEYsOAYNAwQW6S7CzUrXEo6m2AszblrOrcq0HVkwtWMK6CQq8mg/B9OVxIz3j
HKCEvQwfMp5LPCN1Basv48cEU1XLYQk5EfWEIbg7Ymjwmbth2gJurvCN0OCR0463RHi8d8Psc+z1
T2ug2i2wT05ND6OOB3jv+tqBdZTm1nateRApawPRQJP4T2PiioumwqlgGuHcOfOOkrcwMPBtZc9T
2Is31Vj3x8YbUDW/WgftcqTFm2/1sIV70TIY0wOnTEmTgvrlVmF6gSnKo7TJiH/Tcdn6MUm24K40
qcrOYbeMubjTzV1L0Y8comE9AR7zgdHh3TIfZe+eZgPaLudsmVj4PoqQruSq53ZoY5tckPDWHrzH
hQW30vXweVSgJLQZR9MX1MGjktKTBo+sJVsQaHTv1qXFZdLNPioATXrlUQaEX3NhXKO0aIna6JtC
NlRSj8VeDj3uGzPfasHazs2NZSa/U8+MCTjhdWbtv3N5iQqvp+aPlLvV1fVmGpth2bTJnu2/xubJ
LFftAyZ7aPDDa5uT0tO5g1c2/oIFeLKDTgIyUtFTrenDPnclRhHzEX0Gjo9kP4hvbCGG7qSZkBu1
KYelOv7Km4hCEMxcndZi9xT4/bDvTbA6EzwSr5lRNghzeLNyCw3GcL1t3gWHtqLeQYsV23l2AvyU
Y58fWnwUbRfJFSokN6PPYCds6A0wTeOzdPKXpsBEPmHKahJ/6zmju89n+JFP6YNeRtMCV7O0pj1m
Y3Kj9VmMzo73GcNHFZww7yr2sMZVSTDsVdzDLirUL0hd3N/2czqjnFp5KhMHqnopBnxxXCaiNpAl
Z8N18UKNBXUH6WvY2DTcUDnJ9HsHK+ZZmxgvkU776H3wU1r0bnjOPVFJWEFg6bqOpqksa7lZ4p7n
MD+G5xJB9LR4R38rQPkQDzXbp4jqIxb25qSGZ9/yceuPwwMIPboq5l9OANBmu8bJjEoe6wHNIp20
e2MMkH+De5cVogDcX45FDqyermc5PpPQD6+esC6d3LWjE72Qb1lmlumBLaLXOEOl30yA1RNZ/urM
0wCVlWkq/zmuu2FV9KTYbaWdCaV5rEjOhkUpPuohoHLT3OS6TrvG0H0GzNgh0gn+Lw1bWJle/Ok9
I1GcmZSYD6Y+N9P38daN6w9WO1RMbcjo+9U/UBy6VUkZRRLWTEWmWG0QC9ZjL59bO9t7Tt+eso4V
ragae4U/UPBqMpnxcnGf9eSK0ZSb1H2vGaluQ6XQnRxMcnjgWZSiFkI5LRKxKdZVKc+Bh59CaMOn
mUdHBs1kjivPm42bawSdYZ9Y9cUKNahbU38/6KihGJ4pEpnR5JBbZvypVq/pYu70+lplcMOdFADm
EMORdEAhG2NtnuOUM+NkuPqMRryraNI4NSi0PJRUlNBW7pa/NI/3G8CZ3KQhw+VUikPed8kaR9+4
MqRbAuErP20H+F+OjwFTvfUw6tHPIIB2zoqu2CoCox3KfWVjgVNOzHtK7HUxaFR8ln354Rt1R2aE
basOp4sli/yrTdLPzrWdZ4a0plHVurVnM7PS7gqONLsJnJhGL2GuLuSS6MGVfsyRjKb7LI/NdRwH
6Jz+Lgr6U6zq16bEoZbPZsK57Ii+dDhBqrlak3e0DXrdY826eGM1t3pRhxy7X6PfQ/fnRVuqQcTL
iIgV4XGaZ5SLx0ivfSxMsbY2WK92/r2Ep8gcFdplYnGDQN7NxhShookA4sflBiALRSbc/jYHNn8U
0VGbPwzsk0ByEsnax79iBRuj4y9cSUq7sHfYm8mfWLNzfO/YXLDvJcNW4DTAY+Kj+tGPpZAqSGoB
SWTlq4EflngjNjF4oJKiLKr7oIX3z1ky7TmvAZZD4pVzu+GoDoPuNdTFdSyJPB1yFpyoGH7mMCV3
urVPWqiBcOSqJYnM01xBLzgLUDQG/B0Y7MpyaXas7ZCQof81QpkZaMZcVhCVIwObrgXnd2rjJ2ei
x0PakEfFjuqGX5zAFp4e7UfHPY448jCXqGGjodZbOBfiIbiEgmbrJvxQnJi7Kj/XEd8Ql3PypMZp
FLzxIEipgWzyRaQBvChtOnSD/jq1FTvhUWLE4RHI9bxlZJWtStMTu+al44zjFZqO4BMEq6wA6Fdj
I14XgcFqxIQFuZb6bdkPP5IOcd5Uk1hYNCebs+s9KKyWf+3RNcjzwitO1qN21ThjLpQR6gfResQQ
ZRNiE2jVTsCRWbifBsezBeFw2j26g2eVLPaJeGt8g9FjTUwaVwEqzMKa/ApkAJF0Tg7hOilYCcM4
2+cCCyaJ9o+ibZ/d3J1ne0MDSal/C6oW0LpAevQYqMCORTP67E3R4eRCBqOcacJmnACHXtYwEKEo
6PrGnrgWbT30NwGYYt2UCPTel8nGgVINm57RtIdrmUfFsakeo/lw3hIKr+lxvhrWmJ0GXduZU6cf
O0yn3x+q0aRgM8cGkZu0wOefgSRoyenxWAioBQGg43UfFd4uVeJK+OJHaAlvmYXNpaESdZHr9LNF
PZd/M277hnmd4T34tjozbo32DtDOlYGcums9evKmPp/O7GnWxRLqpbMDLUPLTUIojbLPADplQM9X
ngMeZbCYjT0PF8J58/kPSJGUTDrlT59K9kXNWG8hzX6HovOTiiP6Q7XqLfAr7Ri7MyqdYlJWKZCy
Ds09VUZPY82sEwVzaUjKR9iFBuvWpFLSkerce7jpLU6lTilfYnTppW890o99T23Vszt5LsUsOWA/
09moaXzu6fpZ9K0OftuheZy6waXRim5jNtFvq4jzNSOx4Q6XwT2yVMYU1Wc+6lpnhJaJQYDinyg6
6k7orAkLeSn88QelDe7WKyWb/7r/ido5el6x6bq5kN2AghAaJY4ceEIhEaIFOne9j+JfoCdXbRTr
2zyntFQUu5QnwxoAML8gbdHnKFnFk24wjcruYwC+K4ixONObJ9nW3sW3KPzgVNv4DQ2HlvFgIIBj
CNjkyLTp1DIb5D5jJIDJuzXHIx2zXJvcFcTvY1wCMRZFw+a8XD2lY4OKmomOt8r+DbKHmigxhpcM
1yNbuIY0bJr97kwlt2WSqH3v9BvR2ie/ih/nnfaqroynKd/AArnXkjuk75qNav3gp9lzIq8VycZr
1fGecpXQ+1akb+DQfnu2y+46JznhUyBC61iDiS+r12XA2sKj20APL0dIcsOrNkm1cfKM94AcEjKP
wlheWOs4csJNNIkvJ3ps47Ou5b9t01mlWLvIPXgOc73mWYXZjSLEIzgR2ZLN4IbddrsPpPdGPpon
ClZOIOSbzhiaQ6JvoXdJYplGhzOo+LQU9aqUmXfnyiy3UmC4D12AFIHq7jmnxDWAC+qQUFEMtn+B
U3ypjDh1Ensnsy/fQFBgGKVvYSH5ZsUw1O/snVM32tljinweQuOl4vBKjRn9SC21800efGiW4iZN
mV8WzM2Dx34ozMNgIWpTYuNM026MIrEUNWum3z0E9D1vG6co1kbC9p2nArGi31RsqsYgFQ3scgFg
g/ZtG4tWT/B9iGhcg/R7mCpxjavsBSxuvUv94iPrInQiX6P8iKt87XYAixgk6JQMUPSS/LBkvwtK
OsxKhcwaoMdN0F+w72E7KtPIxu6R/lJATinpI0prdtwTqKDNA7p9uORcu1NjMT3n5UgoTh+/RKwZ
59Sz+w2tCCFSTWmz5+EYNyYD1NJU0bWU+p8jIh3bE6aqOvQCmqzI3pqNfskOQdm79/0IaiDDwZN0
TCG78bdWUR00cMLSNdlxZn+Px+6ntD5KpN6OyEqQT/Mg3ttajnhv/YpAxPNgeNNhbAmB5/5lrOf9
iLSxJLwksGRFa+xGhDiDZ5irpjtVWJ8ZRJFWUdgqEbo8y9rmI8E3pJwrsKEzMuhCYNPt/JTjsmJC
MOU4CduYIRBAbKf4MRaPhjSDK37BeeiLgaMqrFUc685xVqMRraNLZXrHwLG/uCbrp6hs222dSTCn
vXFGUi19WrJc57OBh500y2ZQ49oqrGw3JBkwQgpz6qkrdrWRu5s0xbkka+aHesO5kpf2hQOcQfaZ
Vs0a764tMbOlNvsXFOVra5LvoeH6IIpC7UHYQT0lh+fRJQaMfiGB93X6kxqzB9Zhmo9q0Im+FepH
JMevEZOn6WIPaJC9NZP1NgJ9sxikRp+UFXOCLsJTZ+PfzYP5oa76bY+DvmY/e/Pe5A51FEEYHSjx
OnEA3pqCXE8nNRRm21lWcUhRuOO222ji16FRcN/a7GMyX19Dk13LwHSf8e8HGB9XUXDHjauvfcYK
i9nAeYcBHgfxNdJ8f29WwtpMWZls6oaqt1F6ZE8WjJt+SEn200PLYihg7uAD8XzJXS6K3tzUNjm9
RgJom7yldIgvOJnMdnqYTDtXUBCKBjQxsuHtpDLgFZvlliOMtogTvKi2L9mea0OJjEQdqc8w0Ke5
TdeYM2pTdR8X/jmL2E902bM+mQuDtrM66be22mhE35ZWPsLuAVpOSpxcPXSYIWKq0AuuRAy3hGi6
16rBdgcX8SNG/iCQ6dp7R9SPtfYEKOFNs4MXWA2kNyiyL0s41XVtsKyGiyD3SfCiUhPOp0wbH8+9
HWhU62oSuot3Z1q5gY1DZauiTsHY0jez9GqPZ39tbWUVf9IQudNciXM5u0ZFsDbqiHo8qLhOoD7c
fTV4lyqDU4y5i8FdGTLYEvZ2sDK51Exq2pjRbms2U1Rp9Z9diI3LKQdiMFZZLgcregYu+EF1iuQa
5SstxzGpeV/t7ybnfD9a/hsa6DvR5dxi/18o8YGvd+35jCEanri7Ir3TQl4VzHULPa5/CR/6ilNW
TyRcX1CEGF8wtuWiHJdeMGwDOdmc3TzeuQqbxC3X6TKIKhLf3v9v1PP29bobo12auC/6mLZHu5rk
EXtnuosGcTBaVx5p58oP36ggjedxXkbpOifKS6piQo27fWhQJnwiabsS19iCOII41k6nvTBKP7Pa
J6D951MCbu8c9w5DVjDvk9uUIBIApU9kCIAa24+Ok/DYGNM7y7EcHh6DTlM4qbxhYJZaDmw1wshO
921POy3ja/P59qmNOMSMJNUew8RZdKZG3EFq+dko9fEoczvduI4ZsnZzSTV4tfeoktyCOMJzq7I/
SiCb2NqM/owOHFLZTqROmfJBtazpogA67kCmXTlEtZnCuPgmAzuZBadN0XTT/SjjHxjm4muXtA2k
5Nw9jYGOeu8ttbaZDh6shcu3fAwi/S5gP3WMLR4viRqmj85s76RVbFLXN0gwkxSZ16/6Jli3Dv9i
WsX4eGj9gkiPBB3G/Qu4JCzaKrpYEYY81qVqzZoGqCWs8f84G2lmpxumrLQrgoBxghYfJ3A4VM6n
VvrFnC9/uu1Ty0qagKVoyHNqp9/pU5GsRK7sjTcxQhL5TzNAGtBDJD+/ONed5+znF4mrvNnfoEXR
wUhyygHm7HdBKyHPQaLw85+0Up3cUTL4zeN30qbDAfkJs2+qLoEXTB8Bxq6VGL4gezonBzfpPurG
fA/N3z27rk1KUTK1Mmu8qcpLWJtKQ3b7bxIKe1t9JSyEIQO64aWew1N9wimXgofyYeq5ORrMZ5+Z
zt7QTrzpSnl0P6vtDM6dPunOhqeh+M220c7gUnYrTKzffzfExoS54ik2zI+un8TV13txCCLKcCpI
+ut/wPz+PxRi8/8Q8iCfObbjOICXTUCKfxHy6tIGEGH5vw3fZqWcxAEXFxJu4RyHxBb7XmXv4D+P
lRlZTwkenrWDlQrqR8j25NuJc7Pj5ATViQ3SheghpbnSSvY13df33PF019jYschD08mw9kThruIO
cOl//CLgBP/BU54RbsLzTUs4viF01wMc+AdP2RM9D+lS4ZGrBbQAigjNvH6IWm1dASJcM86q97PV
Xi9Daiq6cEZzfdHEGjOQgMTCxpADJ6YHWp5Zz3s2/OADeLwJ80JZ6nGMgMj++4/sgrz+80cWLi++
7um+jd/A1f+izg1EkUPKHOmFyXrwfDZM1W1a58VWZsz2U+I7701r7r1Js0iCp+G+UEZ6LgfJzFRV
JvlYRjdb0Jm0YbEjP4QukfrCMR6lmxxy257esPrhgPTMoz+7qG8fqooCpyCsV7kXBAcegf0djn8m
pNCqF6nLfCCpTXy2SomV56aPka7MtW/Tw3xzWtkJOozuw/9pbf0k5w+3P4nW+rAgUADEsRlAgfI6
M5bulrItR2DLEKcKNtCKWfUVdZVEg+fa29BReBls13srOpDxmhZdaldrXuc1KJJV+dhK7RhksX3X
i4RAkD43eBPivkujYdyNI3vaqsIghouWO9F8YcJN09ZMYumF2V5LtkOpZTX/cc+I/3Op+S4oScf3
PDZLDkiBPy81LRJseQ3YICQG/Y3EH3uaMiE3mjOAwrAjfdcqrBmhq3OYHKR/BrDbPVoTl9kEkdJa
YGICitdXZCI9bF1ubKwMzXruu7i977QpuijnzRWOfKBvARt2EPN8bdjYJsa9LlvKVGwt+6qG7Muv
1BkTnnZ0Og4rY8Pcu1IU0lQJ7SRVhGP2xsBQEtPeYFjbJO6z9RBmtDUT8Igbr3y8fSi7DoAD7KUn
s+JpNI2jh1mQUk4LUtS6nd/lmzctVUm+Hxzjd5zF8l0rI/y2ZfsaglMjGU8zb5Ho2QsgvmkJU9He
/vsNY5t/3zA+N7avOxbYd9Pgtf/zhbesqXPIu9A74/nkAajDxEKcl/T5WWs9Hz4SPVWgyyKdQupS
nIIqAGxQyM/GTpu7Rse3k2CfwqZTMpxHUWeS5YZn6bjXME3GhwTmNnchJxe7IYI389m4bdyDG4zv
Nzvt7UPQlRwUjfCHN5mYmQW9yc8AWDbIrPpSl924BPnL3rTLGzwnkXEa7EGdDM4x7HI4dUODDC09
X/37a2NY80r9T4YllhIuRYcl0HR029T1P18cuHlqri2lWZDB2faGA6zLPjjiqVLAJqnNLnR3OJZO
x/jRLtviM+1tuObRR+84zX00Y5rxvoIGypnOWi2eJtCg47Zp9O44tr17UIDqdlWLCdgA0TsI0OJl
U4enqLZyJqW4H1XnlUy/329fcfFOHvFDlovbp1OcNBcg3foPP+1WA7j1jbSr4RSPhnGgV82gTsWR
87rCvNQgrOgJ4W+Tod13UURtxyAe7Mq9g9GqjjdMR6+7qAqJD7asHhRtyj2oSw10WUoREufXA8Pi
6kdscxiNOOm+kDCkkk9XF2Cmwcnu/advO7qGt6jDCE7A28Dq4hP2hVxVpNNqYBR10Iu6eNSF8SPq
3OiHgoYR0y/EYH96Y6RarC1piB2zeEqiXRSSSB/MdcZ/oNq41ZHKJohkMOXBJtQEwTJwQIzvNe+u
8WYma1ziuqpdo6Zf/e52fQ04N6B1gzHAjS4vtxt4gO9+ZDMz4xDGK/NEuVQgxze3T/sZ0wkp+97y
8tPNiWfNdjydfhlVnK2i8nkFbaIgsd9eciknSmG88sV3DCbu4O1I6CHDC4rYbltCWVN1nWkTzJhs
1Scjr6ipoQ8CdqXCHJwg/qFgC2KOi79LdLllTk55rBzUe5aNF2FRYQusZmmwSv3HE9PQ/14BPIPd
im96Dle7LXxvfqT+ozVBQryrgpouIHIG0VabQn0H6IbTQlTtbjQrj6gi2PAdU0t36RS69cwCJlMe
md/bq8qg6gcZ4TG34oGDgNMcVTcGJ8sdXh0RohOBlzKON/Jg14rfnAMNQKjyYOaGfNYKvT2M5KTo
Zgn3QOuntZGWFhyLId+UuDEZhMdvhK8iKFJmt2Jamp/NwUMKsMv8HHcBI1vFaN+f/GgvI0DaWeHl
dN1G1gvHJx8oVbAaqQA/02dLv0zti3skVIxBLBughU2CE8Pi+2pVfaBWDjbY1e1CyWbYJekGnOcF
yKO0Mhji9oa+nPc4FmiwS6xKCtSzetgY86e3r3lIWDutppB8zoWEdQJe1hFq3dH5hqPX/gH0Gd2x
hP0/Gs4aES2kO2k0pmMtNEJ+XjQcpoTTrdMK+6mxmjuWGqCcnfuBrearCJLqHigQiM0UV/ONe6qR
vUeYJ5Ip1JUQZ/pQzXEs7Ju/gD7Gx9tnYUVZ238skfa8BP65RNouz2Zb9112IcL5a7OrwpGJTm2w
v0vSFMRbna0S/rWXEXbiInCn8BcoEWKnnQubHzIfiqkkQWvW96YwLiMNac/ddGlhp10qPdkVKgIN
gRTHcDEU1jZFp1u0JOJB74KGCNIEC5wDEJO5tIrWbqabxzZJlrXSCW+5bg/bI44ZFzCSTkzpXHvH
7Z6rslzIGYSWGb5zpgIDwxYekKR4qhDgHtzR+F5P22hsr9/7wManOi0eyLHqln3oait6FEaMH6Fo
DsbQkmwQcZKfine3jaLz7cMNeei0UJVZkHXmImuFj5le8K56nZiabnKXFch2w+o1bcWT8InyRDaY
tB75faHFIpqhX9iYWq+44+eqVg7NO+ubD/r2YQgdly1Qan1/LcR/iBEag5VjT92B2Xy20mvLp8lq
pg5YXnrgfElYabaL+8zqFm3TQ0ehDRNTDzJES/p3Knr3TosnVAHITqhu998HT2Pqz7n2OdrOtHN0
Khy03AwuTS7cZebV0bHCn7QsDSPbepABSZ8n8tLMBm+3eIy7QQeKY5XbwbGNx0YwtpazsMm1Su2z
qOwHC2YS9iPz2bTc8K4R2JzS5juXh0HqzaP57xgEYKv0SX+PIXjd9bOrL54MAJPF4HcUTqbsugU3
M65ZFByn3nYBXQ1bk/Fsj38ZJ9Udtl9t9++XvPlnr41r6sJEeRL2vDHQbTAif66X0WBMFMIH+Efw
+Wems3NTtOVSUb9goK216BhM/5hfEWIcvb1hl8muDa+WhcYVRC8R/tgEnv9kFEd36KynICvu/NBb
f68iBq4a+tvps6BZgfA4VLKKPWfHlG4v2mLz77+MP++r//f25ZfhrhUOuxvLFw4v1l+VOQrtjAGB
TBZ+rKltisPg1a6QP24mf7PiYRvOiKbYqhX8gG5rDzVpthmyrlc11jU5HAyEPfzjnJ3C3Ed5vmUn
SVHGewVLFCPZ9Nq7JNozSlhLS/zCi47GmNQf398p+lZDxtGwIBndJjOCBi5EbQKU69X65iWfRu6c
jo1IPJtaYvIzVk2fw3dIzcXTdmwcY+vofgIBGeApLTLawoxB94VoWk+cld11O6b2yRsf6cqmEJCk
pdBa55GwwnA2bgjjOvsicUd0h4Jkwt81/npudVbVSR3wSpR32rDtoxaWaAlRwAhX0vTT8yRRgOsu
a9fF4Ji01TL4bINfURog/1VDv6MOYq+ALC/HpLJefQBhSzy7xWHIi+Vt6U6eQycYdqOHfnZDUteZ
/hMYln/sZRADl0yvVgBzrzGZiSZN6Oxun1ZQrf7jwvb+nFu4JmgAy/A8AxnQwu1izRuFf2wEnEhA
Ihftr3LGEU5qDhWbt9emsma4L8vLotJDjaoUpKPAM88uQdgHO6NvM6HvZ3HLd2gT87mZhUU/MGbf
Djv+aGnBkhxferYi+MVDh3LApGeT0J68x4oeLLOk6XE+29MCkkJ/nboaKyK6g8HWfM+TEOhJ0FmH
MrXt70uiJYI8J6LkHIZoiizc9hPudNOzq/fZjuWwxpmDPqy5wdTB9HNmlXwRdjocTd0VyOGmWc8R
k5OieZlqAGDU1Si32ZjL+0TBrU1VDVb2FnQV1UUgIIKNrOeepQH8SRJImO33wTQtaYTWF7dTOI7s
6UQzx9NAvuGg9SWq1vyncKChT3Rd+aA8HjnFyRTSA7oTwuMI1bEN1NKLq5ou2K9IOh2HgoQxK14e
P/iMs+bp3+9568/iqtv77OkcaVw4tobjeX+dagBguZlTZr9G82Ww3P57k8fhu1rxTO13lFY2l1yx
5+rS6MU1ox0QvunDoHgQC+D1+5IYYhIESdtz8pgYONiC16G36veawqBdnjUkIWieescAB8n7vsnd
7BOXxU8lvPRRo9fyUI2OtYZcsAxZpH6E4TAuU4tNIye7atkXK01Z4fn2wZsfsHCe//1VYG/619LH
0AIQuWFhHzUgmbl/TbcY5sQcjZlMDU2ON8rg3JH0pvp0MgDYQfhRFLra5En2OjW8N0R97I1rkmsE
zVvt8MSVJMvZuugW3p8YtfOTphkAaWfLk827E/F0yjIbHmRUvVURD+Qpj6fr7YOH3+9gRwpcUvBm
5CWxL/6gS05vrQjf5k/U//sqZwVJCPZ1KJoU9wTwIbJy9fK2IYnn/YmwtSfkl/IOgESOBqOw5jAJ
2qgw3HJHeYg04GcLTHN4OkAcRUmHLw2Ya/k5UQVJoCZszqHwF/Y8oG/7+K0bnRR7f/VzqIvu4lra
A3JseirG4K1XFDRkvL9nO9Y6Wkt5shMRlItb+DXO/fIoU+uXZSrQE4IoLp45pqxJuSNcab/WAZ3X
uSCX0jQNYPGgc577yAbHlgChJk+4M8UrA4dfzXxfV1Zb8QwpyMrGDaQbPGQkSYgAcJP7FRWN9Gr0
rWVvb7e9PbXmLpsrPpB2v7/pf6g7k+XIlTNLv0qb9lA7BncAZlW9iHlkBBlkkMkNjFNinmc8fX/I
q4VKbdZWWpaZdKXLzGSSQYT7P5zzHYnD9+C3s/Unyq7N+A8qLTB/5CnQFHf6gERg6L2foUlxcuA/
rCqACHhd66M5/4PGpT7is5C9iI8M1YzdX/0tMTlELmZqfAlVuvKibvOXtdKv4v7pj2tvGuTFHcwH
L4yzc1f53pncBnJLEtaQf32OeLAvIo0qMOSvBYrmV1QRZ0Rh2gYZYbGGcxB8wiMo3JrxIclVjeNn
FGDts8Ek7iUNAszSrbMrLCyprpl11yJXI2itxDoUSrV7w+qZoAN+yMWUbLM28JdaZT9n+Zg/mmbS
bHI2sLs0N27pmGuPsrGRlJTNed4+AF2N3YNmCmbyg9k85DbCs2lqmzWASGslR4iZsFeSVVO1Ngrf
MD/oRkBBqGwf8iFcFE1q4lxkpbhPAA92srOTL5UhFP6z8/DEVwvyEHJd3OzSctoZphzP3jR6D34P
ldGSvrnNams6EN2Fe7bLvxqOLeTn492iPn6oIU7tEDVsszn12S1d8zUBIb0u65KNlYJyMNJV6MPr
OHoV3DvqD7PTIkBxTKBKs/qdGbwcWmbBfzctKHv5BhXhpz9FDxBKG3CtotnGuDI3Xuv3u1pGza4b
BeqOst77KiYqDsWmaPTkyYS7BjTJfqosu1/9wWhGMh0Pf0FmLUdwMDg9GbLiyY9C9x+QWUMmS8yC
+XPuQQGM+2Tt9+50r5nZEl8DbU6nYcK34CUDJCewcDfRWc3jn0Pw38peOodfVV7nv5t/jcv8L6mb
/41gzv8hkZsEUv7TTbH6aD7+108G3nskbPPnP/92Cj9/qvCDNKY/H9x//+ff/vyJv8KZNPvvrEN0
4bpgCbBpin8KZ9L/bhE9yUdp5qmmLUrp7K/MTefvUuo281XTtgxly38KZyLtiTWRJQR8WVc3GID/
O+FMhmX818udtQsVPfsPVxcUcYR//ss8N+EGMkLsbC1rwKca/OCCOUpyZEfdg4XAaKb4ShdMu3Dl
C+fLoylYIumBH2Lo7bqaarXsVNFzm7+3oTrzDQXLaQqmbZiR75K6ydOAqW7R2gPx13PZ5scGMUh5
cZKV/0N+3odukDrR+fZNRRM4aoojPTSSba/GXxrSw20R2Vs/xtN3XUwGVoEmbN8j8+SHtPGEnEF8
E+FVmKQAA5+p6Bm7d18S/WICB0DWvfBH/xVlyimy01eSfLARlEcKnWUo5QxnRXbZkZCxMLrCADO3
EeHITrEDk+r3OG+t91ZB4TSb4AWxK/p+9zFvtR88sJ821NZUlBeiqEknzQOudfXQ8s0vpjHF+C6H
h6h0Tjq+8WVNn5GnYwCAb7xr6HtgnETIYFXwipq83zf6F1tCZ5WW3R76BvXrajCTF5DyL6ANq+2M
tZRTIXeTbtwgpG4SDV9F21Tvch7BVrrx0cVYA6duNRje2m9yPrmOxsAl5nreKb2NCedWUac7p8Lv
3g/6NtfHu886rhClXLdASoMk/TZrvK2QaPixNvhF4myb5iOSSHBj0F7RiOM32ExmedRLZv6Cla1o
35k6qMbHke2W2DQniLU09rX/aDXhpc2nW+Im8RJxGKwzm9XGu6/j28QaUSJ8dYzqWMTRzkBws87w
8Pj08qu+cT8wm3i7GleiGY83k8JyGcN048oFN6n76An9gaF+5iBZlyZyYKdalcMg1lllXtttjTQi
i+tgOX+qSDffYhdzE2GTCPiWlUHufBQXCfkR4SLNeHiybtgmbvZsYbZaCsXzEubLHKDUIoiAfg4Y
i3DAAQ5Gtivcyif3R2PRgYytNB/LGpuR6yltjy2ksDN/bSR4dBtAd+AYoW60G5XlP0gY0NTt06LZ
FQFkusHUVwBP5KKfzB1Wp0fNQJFWAOVcwEnCPQV2wIxP0cRVNgH9X3dZ9gMUeZkadrF0KZmXTByI
j6LsyrWr22c8gzZJy2mRPuhw9LWUjKbGeVGl9l7ZurtInABeydg/nz328eiXnDMqHiAczFtZ2C69
yf7IhX8JAvOet8mPBk0ESXZKSkeWAb6LvwcrqSE2WL/zEEQyATSwIt4UavKlFqA+iMYQSGThuEuk
ve9d6fhgsRdlku41pr9rD1Sl4TL2JeXrZrn8gV7TOGlQI7d9TLq1j1yqkMNaophJ+DY3paWeWX8a
iGRrCE5YHTZ973+nU4bQheBssD3Jys5o6uPqYtvJTlUJzkngMeRAxnsWgN6qJSnIYHmc1jMF1sc/
l2nt3R1zUlyAXqDTv/KWBHOSyHvcmGId1vLGY38QJCexDX0RbnHoqalK0qxWMoxaxvPdLaqMbI3O
qsWXSvYI/ki3tBB/O4FcGdvCa44IG1/w94BVG+IX28tvQWziFXS+2kRjd0wVTeX7NP9iV6fJzgWX
4KBZhFX8Smf7FoT+JaftBVPnr+0wB1VpaD3yjO4m685ZV3r1gp39Qm+SLmtwecqzYrLonFMXszjI
cM0L3fway2pbRYVc9U6Ur9Km3KYBinVskFsYKr9cq85h/gSLpkFP51jNurUd6E/OtDZHilnPmvxN
a63QCXqUHneVaMeqr8V6jJxXkrKqtdN377ZHfimiNm3FSPECppOUGQ143RghRgiG89Shlkml2FQ9
UFB7RNaLHTPp01PUp7+sQrcXhd8/tS2mffRUb4RanGFCbirDPpkdTm0fkx2RqS4qo/DmCec0VsYp
w8dVqClYGl57HbQCE11j/AyVBUOoOlV+x8gXQqd0fzlJBAZesK46ha2uVmmKwW/QYnNZdNazkboI
i8zhwD7h1owCaV/vboesOQIXoZS1EUO1lHXWrdYdjBCeuSmH8UPkjdw1cvoKwpKAif5SOdU7mWjX
1DPfSFlL0axGO4nDArkgfEvl/a48eShaZLijtDc2+Cf4E8liYoeOk0p8eLLEbc0bu6tNc9MOOYHN
OcpLP+8e2Ggh73GKrSodnH+EReXlc5U8amV/VN2lJK9n4abexzh2G5Lp/+TQgy2PS37vbPQFEN6M
wwkNC++awF6Ccd+JFm0lD8k1yyxSi/xxXXWH3jK/As3LVt1QbTvWEosoMhYQVqKNDPQrqyUe+aR9
d3NsUVWePxqhwf3a3boJR5BWzMJ5ug2wHdxivrvV0P4NQWeSOMzCl2NiVUuAPbrdfbimzaQ8a/dx
hYRzyL5tQxorTWTvdNg/OsYXminnOTenFs4iL2iVm9dKRu+20ZOFJXjeSGIE7V1vRid/qHnOl0o3
Mrz8kOuKLnzHf3wU0QrglL4NiOpYoEfdZ6l2S5LCZt0aPhDb6OyiblhZxvjhYniuDONMmXFnUXie
FPxdz+l8PDTyZjTJCnPmRZfdjeXPeUh7gc0am+h83/RbC0EIWsBciEWuQNpqvOk0ecr99KIC+Iuw
08qj47O9n6Yf9oBIIVdhx2MbKZchZCluE1OUZa/zCusZDvxs7NeWiIBMAp7B0AJAhVQQXeA5y8er
69AO+fha43FgoOYDfre0XcWODJL0BEsdtVJqvSoS4Og0GBWb2bRySINYmeN9Modu16sETHl1qyRn
vJ4dGKfsVI7JpRwBkUfRQRuce53194LYsKXWiu8KVKqKsWO3iGkVosw/z1zLzmVRcjd6kLCdRtxt
jcc6ztXeiNlEuogWJslEMNOMpWjxkqVW9hJbPT8BJ3vRe6xqbk69kgMy54SAxezNApSQrEQcOfzU
Ca0bJrmWHBjoWyEpD4LKrYLTTHL1okAIu8oGLDOFT42IB+Db8/HLIvu7O85ULGwWZYWJjl39ybLO
3yzf8PHWukfdIlxF2TNqYFSfBAThQcjjp1LHSgeMB6fZCtlhvCYdKVhBhuQqxB0pHfGWKbaeCse8
cNpj6OvPjRa/psK82rzfK3e8sBCy4FMbSzCTaDRnb3LYzLqEeGVMnliOqBN5Er9U1ONmq2HXKe91
vjfaZDqyKrsF1nCff0Jl1VDIdmKnWWzHqlh/y2Cb0uufUTzg85kV1A7FQttzjLsVkoteais1tm+w
FlvIn4xKB0z8Df69NEtukFSomhp4Z729Q8OzG2JzWhQOkICJd+j8I8nb4VCkWPuoBwGE4wyd3y65
Cl+NCCiC625lQbZCx2no6QKGD+qFhdYbP30WIfuQx7z5NAr5Q5ITBBCEhEfDONYZAQWxuUGhYy0d
MPUL5rAAsUXwgnrpV4cGhqim9tIUchuK6JfncoMZDIHU3mLd/+Lmq96MQGsmzb6vIrltxpiZQrrK
qgqxuAiJKexgAfqEaeDlxGs+LBWA37o2l/ACo1UUaE+2ABYB75uscSTShVtATG5OkoTJwgvkwmwx
M7t2LTDtAOWqDfNE27E0OyJCu6L8RIL9PnRhuwtYt1KikfPqV9uwsl/peJbYsWwSNpyzSGyEhlwk
WL+Zs2n6VkyNC3zynBlk/1GM4/nGVhEvWp1JEyIpXqbooBdUC37k87xNCSnXUGcQxjAe4Ssrp2aj
ZRz9se5++XYULsPmWgCjRg+Q7uthkIeJ3XqUpTG4DFbFPmE+WeMuo6jepRbvvr5zfxUat0gTu3BB
TfswzHHit1zK2dA4HTH2XKDznyB5s/xLFo0a6Cqy9Ls0Dpk0dp0o1gS4/thGe2Qq3rfadQIzHDfO
qpyzmUIq5B4mLFgWfHJ69BS2L3bovpQR4dW1ajYEhk/Y7yj8cIxtaoqDZIIKjxXnVVb4hUjLhSWx
GAzzrRv11ymT2yihaVE1cNcvbC7nmjvJLKuD8uSS1I8U+19+ET1gWQ+8iwmwL8Vm0NrlW6+tVYoG
bcLTEXTpp8gxd7WyB0hj383ETjcRjja+AAoSurCX+S+qrPZNS+sXVjKzG/I5kMVL48Wff87gzhqv
xmi8tAiK5eQ7NJvpXpn81ZWBBZ90w4VXQD2oKu8ewVEgVPg0/cqH9DJxJWPGuCYp61bevoRPUYTm
EwOyPH8qcZZPWCORGU574Z9bhyoPDuRbWhK9YB8aFIMHw+GaSDNrR+uTrfoAAz6eLFJnssjn4+NJ
RryHB46vlgovfozbVp7dmF4i1CTGVzwpRf670oI9uuxgUXmAY6YGs24bcrePV99yvxAzvjh+dXOQ
j5F19VtZkqWajhc4yiNKqRBnt2XcJshPizb7bFjXl64HX85wfuAMncdo2qV9LhAGjvgpS3+Ddwai
W6YWULBmJCq91YQQmRXZdhjUwsNAqhvRkzC5hmKqNObATTTc/BDWvD/DTMn7dLYyJH0t5SvDTSvO
Qp8BuN30jpooXmq2r50L1v52Q52bNwU2ueDYVD2JGjBGl1maftcKfc2E5w3XosIq7trv5tFq6ic4
PNWHU6SfkqSWWA7PUQw826I3E2STcZlYy0DCKMFAhmRHv8XS6EG2Glch21sTgB5o5z2lhOvSW2G+
i/RPTcpr4HI29oRoYg0gvMUK/Z2vnglBmBat2b9bNQ9JCpzP7jaOx9ssTUymd0Sc7aPCg29PHDb+
Mu8cptODpyjaZc0LoE+8FOZg3XvGiquin+AuimAzmPyMx8kK1nk5vJC6kF0SJ9llDDEPFrFizNqJ
/czqbmNnbE2d4YNmo18bTXf2pbtujK+KXIkO2MFb6/oPfZhfDYd0ntrm+mggEsETHH1+dx+1uJsw
Ky0HUVroxZ3obHT72AuLt8BKBSd88F3G/nNeSFhCAWEIIWispu3lI2GT5yyIul2eAktNx8LFTJR8
u2SsTGYNZ2uOjlBNS7Ft4b4/QJ3FJO8q9NzhxfTmL9Upz5XARuNeqY0nVsu92utI7ItvokA7ogGL
FxEXRDLKFaqZD2xuRGjoEnmiwT3tZ4cO+sI1jH0IuYlxj6PmOIG3gSBQQdEx3Y0PenxhayiHAsAw
Pidk19oYNKO2WidsYNT4TtJM/e7MbiobDVee4W3w8HhqevNZTf5+UPj1BnGL0dcuWhc7MUkJ/jaf
l3oq/627t7aIruAL7hjvsZcJ+2J3HsSwBeZ1bRNKAHnk95nXISwe+666B6TV7IEIX+rIp18euKrS
tl/GHgMmQaAkCRGMJJzyYhjURF5JKYUfP+00TCled/Rwn2zZYWcbiAqUjj3YzBgy8+qPFddIrGPg
CADb/tOYVb9bLiyo1ydLVQcCkNaw48kjIJqJ/rbc547ZrSz/o7bcZ1svXuIyfKlMcjVhWTjpfJ/l
6RMrTW9BCuVbUotb3xHkENOONShFSdtZeQhqGVuUH34BZQLA95OI9WpRaTI6VRMZmQ3q2rIQi4rt
J6JbJ985BC6yfVxkI5ukSmCUs2o8b45GwRj69pemEyNoTRzqTi2/e30ntKHfUl2IzL2l4BTyJr9m
7GF9lUy7yePlqoaMPV1zGXWQ3AMWjG3pXJUzHHG6bWtUm+uxK79sPecMdpBNEcZ56KRRPwchKwhp
sOAnloBhAsZsiLtvWpPVW8BCm6me7NXc2ZoskBfWh2fkco8E6cMhJAt2VDO1dzWi+Cl9yjDd9c59
OWPUmJwFMAAXuqXdsfGuIs2fKS2usYoj4z713PhVGRHJ5xEZioIMKQNyhtx5QtyeU4fLp2lCeJaX
8owK7q2baTSj/IFuiezS4BIHecly88sYzWviFs/aHAVPnX5POuOgHDNEFP5q6I2/y5DZsJZYzz9K
ITF7IUbbwk7iXiSKq2kmexl5BVPe5GVuMk3ybpd5m2ebrG2jXatJny13t8kdXAoM1Qgfxs6PuIoR
TZwPOyepM1y5NnlBKr/YKvs9ROyh7HKPZSs6FLDsOXqwcba4b1bVJO6+IG4WPvgQxPla1e60rAcE
cS2pyrOclmVhfzUDz9y78DasrP0kev01aYEnyBTtQCht/XXOWRYku9ghzMcEJHyum+4LepoYpoTB
FI6/ex0zAq584rDDFHGOe4QCQcA6u8dlZ1wHWXiHwMx3g5qmNVtSLky9OgSKnaYb4HP11c+Ay2dZ
qqokp4x1k57Ar8FR4vTwAxp1BMsSYrror0HhhgurmE4tfa4/kWmwF2m6DfBG7RDwcXxQTrQ+DP0x
0+yFiKN7J8+RwWI8Gd5cvdU2nuGDE+3gPSvjQZAAuSRpe1syaV22Xc17nYjkLNM/8WQOS+mDbmMS
Q3A1p9Q61An3am5GXf/qa1zXthU0iz6Juy1gSu5e2Dp4zhveTopN6WSX5/m/ukaX45R5v1O45Yhf
Brs2tlfhIjLpm0uTOw+mNd1J9jDWJdQ6LTJeTaPfpB0PQgzbqoKMjSibb4heZa/c4LsN7GckjFkU
cf2hdNsKjy63Sje1yOccJA/ja/QCmmHToSUF4mBGnr2K5ykK5CpqEd3dYpRhlD1t7XF6imqlb/kx
dAqzGIYJirerjq175eVMT3NAYVme7/xcPFp2BlLLGo4RTr6V6zzoHm+UojSoFSbisTpkuA0t4PJc
oQUAlM7xE+X2tIrJeFiU6bCP2se6MAD+sJ2Q+in3IuMr1dZjOKDhto994qWYtRUQuLxeBpP7y8Im
OnjhuxmVzXrIypnYc+fdo+1H/5CnTCrsqt52fvWodfMxWeevjYpPsuaY98Ct2LMQpibNCiQf2HFQ
MQAH0PekslxaZXuLA5EcJZh/eIHVpbPNYmcS3rcl8epq52BL/IaBdTbFyzZlHNSOw6eITl3FrI1g
owzWV/rW1pNEIJ+9qj69A5+qt7H81AQYda8kX15z14mdz8LH6iK4hBZTHd4DL/1JLd3aAYR4QEWu
eLKTszcyf3HdCrg2WN+lEUObzESL6JefvV/2uB9rcXaEATzILJjX2KSymY2khSENJ+mogSmHGovV
d4KNdK2jolwCB/3UCGoKrPYCwvzF93RrhRvtqTEljztqpUXFnmshZ9ANpn8JnyY+9ihoNqIqDlCa
8CdaqHJR0IdH3dG34Q/AgluXCLYXNVkHbYxXRLEEw9zvWh79Wr0R0/QGcuzQ5nwLLpz79n1GR4Vd
jWxA//ru8uhFFv21KfUrR0cINVA8CdwPHekgzJEkzEMteRelg3UONlLeDDujphQ3cSe6rvrd4x4e
CYTQC72dEcPRMlbJOovepsE0l3Ew4oYmDGUJzMncFLkDLVHLV23cvBkAnzAkurSFBIITGT0tYR6e
hRG+5tTEh77iNwpkSDNEAPNOvkjsedHup3sZtcjqniav/TFbjiN/QkjuDek9y7xxr0pYyUoLIBUm
jwy+3lMO9jk12Fn3TBvbtnoHLuhwauRy2zf8mmYPJ18mF10fJ2ZynNi9vcd25a76jsIgFWTvFSQd
9e3wHfUW03hFgFmCSxNhNtZEGLwLXQ4XW5ao6svwQSaAcKuR0mBGPMXjbIAJV4XWovwDtyYsWpZ5
AsIQZ9wTzx7BzkrIc5hTqsL6qNlRuQuVwrstr2bNf1paTOSzuiQAZ8glObPqTPbMLhqcEvZM+zB0
5OrYiuydnkIl9hjJoudfljbvvjFNqYxGVLnS3mNm8LcM5n/H3D1MmLX+1DQZgyWv7dZR05PWqze/
nIiR40TIyVGl/aXJKPxldgOD3a/xHhMRAi2xgv3JxobaXkNRwBhqN47fMLPeA5nAOi/snVK5sdVB
QulMNdmlDoz9gQQURH8zYoMm3eUbCftJd9sPN5UFFjuGHa0RvWYdVzLuYw/mFwxjoOSt6u5Icr1t
l4JUC72aVLmdJTzBLCL/HUCQzQPnJFKy5gnJXCdMCTdexPAn9XgoHW5D9P7lCY+lujt9SX6ItN7Q
+Y9bA/G1qxlwV2vtIgpM6EMwfSP/2Sjy0Ldum6WQZDNiY1UJESX1KQrpUg5BBoHgMmop7y2ERwuL
jcQWNWmE7pjyr/JGKKtt81awKnEVNP50OrAxt9h3ZWJvCYDEYHFwQLAAXoANMDaNgIxTNJ+pktnB
GZgNoAJfSNY4erCGQh9uRGfM1Iz8V1fLAylv5csIJ7PLig0PwDboteEBYRtfQTPeBSGPW1sj4KwB
+dKON9I2fsK6grRZ7nyLQpc9BYGJaM1CnblymHYhxDDe8mQhsva/A5nBkY7eRGkO3GQoWSu9IFHN
8z/GplJbhZZtBSITCfxgxKvSYTRZWGLfAWkZavdLq7RoXYzhrdcXynaiddXmuzrKMRZS7OfACZYk
+tI7hclvoaxsjSzorYrY3RZl8o5q9Tm16FzQ+ezxhDGKsPEqzPewDwWCyJ+VaDiWTN5LvLnfOoUT
gvpP6PpnEsAJ903XWZuFvkWWxh7JNldugqdtBM8Xtz2Gf/2ty22iIgNOsuIwTjhBPA3aMGVj7ew5
3pNlqREg6lXaTkvaJxN13BplwRwMzn4cTRYmAUDIARI+vWpeCAd7Y/K9q3o+KUkUPFU5WZN0NEtP
oZMD/iWKYodD4VZ6/Uec8tzVRbttcOUwd2GIHsujS3Dy0jLoPIzI/q4Q0KSWg7cW8EqcTnPbrZ+z
zroN6MEXqi4AX/nhC9INhpe+XARPWV62dASIEnzH2MakHsBlRtrlg94Z8E/a8aXpKeChhrYA3jrz
PVPihnn9ywR7MFIHLWOLI6zQkAlN2N0NPsPg1l81MFJnCNMlP2O1rGGXdUwa1usgUdB7uJahd8IL
8OtjadPimMjXh+BSmaiYnXp4SDMX5U9Rv+ka4YqeHE8U3usxqeoHnrPRbt5ilOVrs8XYkLQl49AC
MZWAd0KpttDwnnX97ynvSNOpe6Ss9kGLj7ltLhJd37WdbA7mQHhsh+KOV3zb5pwctHtW6SydxDsK
h0IrHPxv8qZYKPkxS8TxrJmcajMq2OucnEjo7omn5oiB19x5AR/2a7a7RC8E7Of4QrJF6Fr9Fl/e
tasksnEvxR3bk/bha9nRDUFOxVm5SczuZDpT+2whZSpBY2SjMx2Aj5zSzqbemggpLHknv7ioACab
Cbcw0+qHtaBLJqYWd+3hD2MlFurR0nv7FBtasfZHS6xGsodIhO2dZYnFdetG7lkUYqDBgCTVFiJ9
qSf4QYEKbjiDgTAlHVNYwStOMASXVB8/02zGz6PXAVF2tJPRxPFzlHtga12t2BiJGz+HqvwYXZ2J
Qtx9k79e3f78Iy+mX7XTYIqfP9RodbVrXPZgmcUWzRHWCwdst7SSPj7rZqWwc/LCtfz9BY7BXVlW
jAmk2V1BmTnHhGyUlYGs+pAbCDTqBsMj3tCMgTAIWs9F/uJmdBGN1LwDfGb91GbdKcX1cYrG5lff
Z83B8pDvRKyrdwZ525woAMR5MfQlCoHy5sM7/SNPY5+09qHibitXgs2TJDv6rmSXE2Tjtm0C5Bbs
885h5e0qUfNv84ea+f/pSu4hZahTa5v/+HhRkAAo0KhNdpCTdq+RHBDmwZPpObupitOHP/9GzTMi
nWaz46GG2FhSfLOg0s+ilzdADS67Da5/J/PcrZ+aHsaOvr5zADlr7GmKtJk9ZZT+GpXguj3CSy6t
7n8goDFXZinae6eMU87zPL/LDb08igapqGGnz4kt2Lir6V33i5rJUVqT3AQ7F1SducUpfHOb2HuX
QUd6e+uFG7MxxqXjUPYwJM839hwdCJkmGXlNuypW+zYPq2MS0DkRue6yvprjZ1KnQvHjJyDjYWgR
Ov2R+hpr6tEpeBBzY6NbAZe/QOvNMp3gDlEh9W26tUNwYE4e3LZziWDu+jm7p+iMfRH2zcb2iSky
fPl7TNWxroGRzQOqC7WUvcCy1zNgLU4ZoSIrzdLEZVTFPgU3OPMWxR0kSLo3ElzotgKiJajebk5y
Ngi2fa9T7eR6w/fgRtZ1rN3qajvecwpV9I9LIQBHOwqKNUAyEGoFZpX60pHOwch6ClFyvEaGoz0n
Xoezuk8vffJGHAAAN8utzhm7zQOqqiVKLpsGwF+Y1dyWeiMxBU33pQ/tbMg+Ool7wAxOoZiQde2G
zO2bybkwKbFB7ADYr002Nn5hjyfl1BMcNZPpA0EdO1sSW4s2HU3OpOlLrwuGlVSaveN1TzbojLcd
mNcNuYgGUtS517PjfksYsbtWWJLRnLL3/cMmYbnPFzYFT76GHCIiBnIH3HmuqKNvWrMGIRg1tl/c
fI5v/KfuluHwqlPs8MdSsB7ziwGTiUB+08tqpUNwRE2ALb8h5Q1LGLsQIkYGQzMefLIDr7WZputY
Em/rAt67amHp7ScjQIiEWW4V2xL0vl13zx294M5K5yWE2kqjW+YDdBM9ylHXGMQPQ5CcbmmIls/8
GMB0/G5DrNCZBmksA4aKBC54aFsIKhGcl03rQPxoBTENRMbtLfMD6auiW5uCR9VyvIbSQgnk+S/D
WHkHNHfDVbZ6iz0eMiYc2Rs/JPfKSMQ/I9nAb9+QV5zrz64WaTelDgHfY5Hb/kfghxKcX0zml29c
Mi/TeTAdLP1jE2/jhpkpoVXVAqDcESeNu7ac0FzVzJ8vLbyubSQ0mhbVPDqJFZ7Ai7whW1AXrxUu
pjff2FgGNEMvGS0sR3Owql6i7p2/ENytq6DLiy2rc3hzPrFXf8A0rsLE44BiaYPwvapZHhKQQGhv
glVx0zI+eWjakonL+MkeQzvyVkMbE7OFn1+DgKw7YhrlAl4wKXWY+B4xFK5CZJ6XwXb2mDNYd9R2
RVZTztFiu8nO0umMJS6wLiNuwJqxQC1XlB1PGw+fZ8sGnrLvMDq/sinSnpVHHtqcBuyK7GgkBoOU
tPssRmoYc5p3bvGvOKJPh/zgHSH14VbEWxzXc/b6/CU2ehP9ZQf+txTB/w2t7ysY2OLnO/z4/4qG
/4cogi00sv/7//wHemf/J/9/BMHvJKJC+M//WRE8/4m/BMF4p/8ubIu9Gc29QNzCr/Q/dfOff7PN
v0vFmW4p9MMSJwnWu3/ogSW/hJ6AJwUh8fynkArXObcoWmPn77BWXEFRLl30Pa797+iBLd38r2AN
m2tYEPWCmhJrt8X//ovBT8jeAFQWiYPlkHvvSQ2tnuaE3S+f4TzCFqOctqlyowsw3J9YTagPPKH6
vRdkyXYAhwhLaAiDecIDNVGgAAVHEmvxc4qKKVnkrm5xcIcuWpbYfQlIQl01dWmvuFuzraxgG0c6
ndxcPHZE+4rska4rQ9MPtBBMROyxbcvCZqB9MDk1G0WfXZKpsS/SbNZqmplucmvm4TXw7fqFqNgC
IFtIltIUYbaTgVOfsDYOoBtR8bH/6bduWLqrKEzAczOcXXre0OH5rWw0VK4OqDwF1NgN0XGKewjz
NhHrkaUQ3VpEMGDrtiv8pASzebvcJE1e4Qk+kJZrHjKC5+izUpi1htOlv6jV+gspgZQzDmrGPLPT
B5eYVmQwBGZmNZzCipHtznYq1CpJWXg/I5wGNAiBUhdoac2q6XLxy2QqPWsTJLd90LHJVQKraxrQ
CU5a0+wbL2fnn2qoTO3ChYfNiX0rndHdB0GQP0NzptmLgEyrrEyYDpTWeHMI+mO1O+RfA3l1iJ5C
serTQvvmUDdWVF7dg52N0WvrTNZTbNfDOS5dFo4D7iCij6PDBHS1Ro4hKgDU3sgaL6sTOrGyNuW2
AOd+U3VVfhp9Wb6GVmlmy4m0r0cCmTKdWE0tv+ue26wjL07P/5ej81qO3IaC6BexigEMeJ0szShL
q/DCWu1qCRIEIxi/3mf84nK57LU0AcS93X16GnugIhIS19qkuI/8fmF4u9b41V048Y5wv0aHYG9Z
OY33CTxEP1cxKSa8G3h5RqrI+LWAwvcYeMv6MeoWfRSaBcu4kCZ3ibwcvDGsL6IBUZNO7nLXR438
mFIGKv5E+cI1cNyVAU0xKVu/Te3p8JCIkooCv+18WKXsU8+NbUFGFMa8xGuiHyt2Jx81ycZjRT0c
tGgVXqHxWo6fJhhyxSxULHBHdPPb4tgNuD4L5w4QafuiO0PJ/VAEN9d2hGorejNPB7cB6QVQ1uJm
H5W3h6AMxoJd29PSTcE3rP/2smaF88F9uAIILef75H/IfzePr6RX+k+ytAUASDk10TaViaHfBUT5
gVa64RTHjmIlqLXiekW+ZYXDzs4y+7TCT29dNnEP2lmNe3DZa76uMaWCa0wQrwbJ9J3N2XxreM6g
l9AowpBGpQ3MxVTfhNzaj8tcpK8sZ+ZLUGAM2g7JlB68ugZrQeVozauYiC3pyOZJVW594+H72Cej
Jx6LLpZ7ky7RPsNaDxgqKJuXvrPs47QY1K0sa67aESx3NATQ/ZA8LolKcShaNtbPfBmpZ2i6eEfw
TF5B1uExa0bajIE6da8Wge4o6IK/DaWK/iR5dl02TUHyimkPwAZG8OA8llwHMRXl1t3M9QLguFzB
f63wdt4JPReU1tB5tUkS9YOhQu+GeUKrEsKP8TfEbAKjJOzcS5P47rO3ePIhdPzqth2sj5Oznj58
sSJCxg3dqXwYSu92iRP3we3G+GloTXHsard6lP2EQQRwnQA8SOhpi0mjjW7chnD+gRcOCyCn4r5B
ALioJuwuMxf+i4jD/gm/kSx3ZZHrJwbS+DtJmnAPmRFc9SAy8yMcxUZq9OVHjemLPgpp4cZeaQLk
lNaXoFEudRV8LALmlI2LDnYsky6lo7WObhMtYwLnSwpOnZADnhYbAKEU6UkTQ7zzuZ7cZL1FOV0A
d1be6OynuKWZwnPTCqfUOPwhtjafZC1xsGvp0kudseZ4sf5EDE/ymfmAsLyA/uoiwGVj5sd7O+EU
AaHq3FuuRs89wHEg/3P6nQbhcLFFQyVE28afbhJ0KOfKZeoiO7e2MtwXCK87nBndpUZx2npGFTeR
wwOn9ET77Dp5eDM5Injno1vcVFFuNk3hOQ95IH3QlUWUs/0txu4oF414hSUrOHl9I3FGp+0JrXN4
CcDNUFsaOKi1C/u0tvAB4I/5TTQB4m/dMN/1fpzv5g6U+OrjfivyKbhZ+LGfwxnKXaWuSFQ8y7zf
UU05bn8tOx6njxK5aOO60/gBFxwjZ05DM+d8Gj+GcwIrWK7ewQJFOFMGWTZ7PzP6DWSJE2HVxTlv
snA8riG3Ra6prrmdVUjAhMgupRyF/xJOQX2Bd5bbrdBN5u3yropmYJODhVCqkiOsZM3St1KHBHP8
yctN98fy3v61+KiQBWX6UnEtoSNOcR6Pfe88do4ozqHATG2S3NvG2gHN7RCWvvrIHsqSQ3yTViMN
TGYs/Ica9MVfrVdSfMGY3+f1ZL4cyM7FZowHGrdH3rFaOLChHFc9xCwRtv3ASi1yG+fgUWP2hovC
/GqrOL7n1lWfUjB7v/CHd5uJE+mXm6cN/6zU8Kc93DZsBW9sM5sPlAITboXxUDoaPGIhucnI8EhX
V5NJpTAtYXgK7ipNJ7OZdHRvHZcOUK/KT9EwLkQGs2lkm1fVZxL/4FbwuBDZdRtIiOADKWeorreW
zrHLIQlBXJeVVx/nxTZ4U8r4HCjl/c5FI26pKPY+2xpuOGOtx8kA4Q/HECGwagMsr332mp41WDN7
ENasZUpjVVb/Ditcj9REzyeiUwuwJa/xXinLEPde2KhDIG37q6O9fdN7V0TwApI4GsDLjLWhVXlI
o6Nn6DdLiLNDeF8w5jTLHFHnEHrnaQ7Hp15F5UUSGPOJXVmxH+ZSfYEmjY4zaiPvUGDYqVctwZcK
bf9n7XHab3PXSOxhTr0l1oJDtS7rB1174CzaesGJQv0M3gkHNjZvzRMe7vBWjdc+jYbk19+x7Sng
y+tqQH4xXfRB/HIypFWd4M7zsZ/KxTV73LUk88spvB84xS69rMcPUQTlPp+6+hvnUv7ptIkkRZ6Z
T3aOTrxLgFK+jHmAml+O9iZbJ45E8tV0A9EXyHEoxHxix+Pc5sqE96Jfm2dfq/LeLah4oXS3OImi
TG6oNMrptY+So2C1hKeS5zzQH+e+n/3kqLH63lae6Pf0jOhm27kyf3dLqz5t24tfg8O9mPX0+qYK
z0OJ94sHlkn8aWrnuiXFKaGbPxTwZ/t7R6XrK6UzCmpZxqQaIgQuLEGW3rHbMmyS6Lvt3NppDx24
vgYYdcbdxavjmr2Z65lCXLqBFu3fGX6a9J49M5fviJ6kS0qv8FvvkwTb9ECYLytlyIC+/E6qZ5y0
RXdxF4bFQ1n6DQzNsoPynPndbU35Ojh6zO//YFTB8M2HEjM5alLY7HI6nddnf6Ct8LTUk3ufjcDd
NmXmLPMWDhjdEaKOoX3OPLY/MW0XX2Uk2u7UTG39mYuOdsxhhQPOHofB35BOiqf8aZgHjBusydd+
+Kwy0GfrzIkhwd/UkZJ/s2WKXySFTmcJe+OZb6KHBcKPWA7Mw1rR/WEx3pduH1rYvcLAjOLVJrPj
rayRR6B+DzIa4ogLHr4IYSE/bVLNpXlT92L+7KaZ6b/tQwRbp3ZRnoawViFsXUuG0YbTClqUX+P3
Wk0ONInUpfMUkm2HDOz4k3pdxrrahaU7O2Qd+gnsUN0BaPd1Q+qscUYHN6TTYuMKWcv9hQ3m+nfs
zIb8HOk2cLerydRLb4LlrzMGEbkYTkWzdUwM/LgSTdMcl5gH5pyZ8qleKLz24V79E8Khz7O4JgJ8
ocwfGVh5avKl6PZUuBfU+FIJDO+/MtmzCyN53LgZkuCku+jQiRGio1qpHoRlKInZt5OtTl3k6e5U
BHUUYMspIxIxemVN2A88o1hYFIahpplibMJeqTce5G0sWziYPUyLmgRiHK8aqPCkl72u+84Qm6IS
ZdvR0AxxIKUJEkgrfcU7bifFP6wFPZ283Fl+tyoZkkOFnr/chRgNsQYr0meHzInwsie9af6QIhs/
/Ghhf5TNQrQnTxSOhwTaKvgwJP430lnDb5oAw7fUdUraWDLqdOmOSKavOemRfiYUiZ/EibpgL/V0
LexeQ+cihp6OuoTvCot/McS7YRCMw7n2i0sYNkXCbTxlI1lh3oYfEmPA2CSpJhKYO0pdkbI6NGZr
0SPERlQMltxa+c9wbPYE7oSMFudqgeYDWHqxAvY5q74D/oXSdRnl0vfPC0r3vGcRShJ3xU4C1m8p
qbTvXGpkRJRhLpxTUH27nJjK71Ymzr9IT+sXt55JXZqyhL+pypgAUaEaA+/dSfC8EA9MqavjT8KT
0fYevsWKfR9GDefVaCT2Wx9h7wtaXvUrVdp9AaCbIrmaPst3ddIoAEpMoe+xRx3ORlcTC8tFKQpM
IDlUu7k2FOR5bEn30aiin1Gn7eNaF2u8aexMzoa3Hpu2X1O+wmVKj3xnJxaRqvKbXx1bKodugjie
9gHpTv+xM+MImRTXExwI1uy/Z+yd9IU10ZsjunjZL6klnuMHJn2ijU3ck3RA7iE8AhoslSl7Vbzi
8ePI+0FPRCmpW2gnOmfmkTdlX3BT5QmQdRgkMTa5yz5LtKs+9dARxUsbiu85KXX945ZC/QJ20WCT
cktQJ7ywP1UegwQJVFV/FGW2PlWrKfGYIPR3e3QZ+pSwKtJZOgeIuU+0pnror26/UhU2G/sWrzK6
iOt25x+wuh4JsfMm+iL4uG0TrIst0eta5meN+4mdchRz50aZKNbjynMHco3A2LJ3m5HdRmJcylb5
+xhSclAm/zK/LO/mfgno56DV4Z04quI8g3XffhuZYudcAD9WW5kX2XoT2hTCPrYqDhqmUiDk+OCj
ezW27l1IZhGMvs51eeDEmQ5jn/gPqe3nG8CV2Y8zh657gkKE7bWOIeKSdVk+8DMxwBay4tGk5Nze
KXAh7QYngskxPC1hQduOzaCB0PcxPnW6MY+0lJSfuY9Q8Gvls/rRJGSPHEWv9CHIsXXgDC+YZhOp
5L20SbwP2h7mH/ZdE2/gJnq/y1VyU5LYmWous6H7yF8SBDJ4JXaLBxzHMWcXzzZZE4ehqzKc5C1d
PfClpWObhEKvofyiGJSpcRm6iJrMmPaqK9evKPnX0/ZjJKjyExRzhB2U1cj73Pk8lgNuGSMDP+iP
KrLzPyI+8r2rUiG3U4xd/eRiAqRgvuG326euqROyW15Om0Mex/ZAY1I63rojc+yuGBq+3yM1thia
nAxvOtsyCp1iPSzvngttZ6uwjxBuofuEFiTJZeyh4gEasnlW1YtxuuCO9teexuAxThYSPMQJMCEO
CscBZlFUX/gQ1FtnDka2ujQACntu5t0uKXz7FUUClSNt9G+XrDedyRqu/ezmRt3O7VWxK3rSU2th
43hTcDVOr2TNOt3RUzRg3tOVLO8nntr0cA99hUElDojkOAt/Ptuatj5w82fh5IlhfZXSWAGLPKjG
Bymh2/JmXi2sJYCgr15L1W7zOYnBeFYx8cTc8nB6oTGNxk8adzx/Q8NtTbK5/x/g3YzBkzvUXUU+
iBLGg++zXNv4jNeA9/HjPK5dPVLYG2YV9MO6qrotFLr5Z+rdoNq1MRDOS9byBhHmiKqjahxIjHGW
Sn1n0kn+mMDgObcDhzStyroH6jvJ4m1a02490MY25qCdxepiDxhqvpOVYZCJO0F2jLMpeUvz2Qn2
IUQ0tW/9Rv0uO67kV8Ok222jnBwaT4reRA+OP4M0n3kVcFGsJeGdQHhdeDMqckzHFpeki+WdLkMY
IcbnZV3W5ZZcgGqOQSUnKMR8wYluBXHvbjS6xR/L2oIpMpjAoAxLt8JO6okCLaOfn0SkBLlHDAlP
dCmrzx7833NG3zGJEq7ubDlqOHYb6rKiX4yZcbEJTByQu8oT8TdwM4bC1qcFZU0I4270WETvjsPH
bzN12UQ0HlsgcmR7bT4AtKqBoPWjx/Maxg08nPJqAEvUEKCNrg5U/kWo0bJHLHAvw2lHrkrKIfzu
o744gdCbmHKCUf4JctZvdKaxcSDfibp71+RCnieyyOFhqbAAb4KpKZtDY0dNMCDI8B6pJPbX7yyu
u/EYdwEQpCErhq9+CbVzLnPpjDuZ58hpPI2C4ImZxMkJGYTLb9xk2N5XOU4bfGtzclgdOl+PqzcO
hp5Dg3fUFrwqXGXm3nuwVmUUkDsRxhoWeMOP1TlGU4Q4NrkqT7ynInAlPric040zyRZXs0gxP064
XjPK6nP2UMCPjMdHR0X5rdd60etQ1QzRC8aunJRt4oQHLZP2PY3c/rtSVPqlVKIZwoICWBPaEOm7
kS7a8NJ4Ld9Nr7fS3QJcyKpHjBLZl9NFleCUsFLs0nzBTEzYFVYjtPX8J3Ku1rfBGr89IQnj+uzN
gMFrGlc4HQF5lPl29tZS7dN8NSSaclKmGyB3McHtwSnsTcSTiJU9gyJNZKwsN8oSeMGGGjQOSzZJ
AaOrufjzAC4QyIbJ71+SCpoqZ3fLcla6njxJGpFZBwQ91Teai8adxpPP0Z+0fGIsWbRXp7w+E5PK
S/4KK6fiIDhmKSyah6uPp6PGce9EkjQeAZ6Q4T4cnUcK5Ph4l2shs00ezCMlEWWKS9SPMwJPlayF
e1di3nlZsjQON5Yo87BnHZyiAhiqWw+mjxFo13HB1zKmXfdtcrq78EW6RHg1k4rLCSdoSrSmwjk4
AJXF7BgOrtpmg0SX6JQcMTG2TsL1MTf+a0DqgJBoi/VtMyV6/kV1Izsgp1j0u3X8on4pylZ9gNYr
LldwQrA1+YwIgX0HNywttcM3ISFL6XEY4IrhKiCJSfAW0F9cUli/cwgsTPuWANQ1GIXSuG0KWZdI
4zmfoVh2is0pVTOEj+30PTckrCiEVPZR+CUT5CiC9I/LgIi7rMpSfrGWwGmNZDTuIXWUBL+LsX0b
mJiRdBw7/sRLSABKRwm2ZB1bHskhmfbtohySoKPHOL4RPHgIN1UWxyxfvOBXmpUruM/GJcJZtH4J
VD4rv1OWFmrPOJEvNH+gcN86JZPDbp6H8XaO55x5KfNaFkOWledOdTRQH6ljdrIXUOQNz36+Z/4h
9FX6C3puqy+jQZl6cfwQG3RUss7onLSfNxbl5GUlx0GYdCF7ZiqOOz+ofMTaLJM0/+geu0XqVcHz
4kUUv81+eFNGtjqHfjZ+BpENPxeMlweqvheSNMt4zy/kl1ue/PLR4wt64oLYMQ/NlJtiWB/wcenr
TzGR1wFG26ZgWMc5Lc4VBljI33GAnG/8+8VXw6cccD3utM+IsS8yMvzw6oub1JPmZu7MsjNZJ2nf
qmLvl2ZrwQxhu1PdF4KAiyc/cxlAUQl6mDpoP35+W1s2oIT0+I4s150QDcUsQ/Ti4ua2mrJQIry3
cceh6c++fMOWggUB3FSADxbPfs7aO6zIUte8BFswDfjjTatfy7XnSuhHlLTRzEIF3+xMt+AVGb/B
e/7lcKs+iVTXJ54Y4ZenkOZxKrTog+nsuk8LvvTmQhVzFhyQaIqLDYv4x+9qdloztC7/xoYj6C9O
Wo2Fy8zPSD388qzc3hzMetce7OIr48w4qrAyN3w4caUH+NkVXt25+vTNAPMBFeFt5Qj7XOhPzvYD
49uZxlqD5zYlIKLbBlQQ3ir/I+sAVkR5Ar5vHDISOkCvo3k7YBXfjmAbYQ9U4U3glOte4Ti6QdCL
LkoH1cPqt5gvgyi4cblAX2yu1JPp+/GlZAx98ye2Hh4mhkOWSHlpgojGdQgPD65zJeX6XNH/BYta
vrg+TGfR5PV7SrH5KZYNJhjNZHCLbSd6WvJaPFlFZcKxITDXbn0u26dltGY65rHx7YmfL/nymyuy
rh8tDmFbmEMos/HUckemXmBSlLQDE+WZyyMqnVX03gZsWX3sJxJ/fMBUQs919RUiHALjuGom7B0J
9NW4XAgazQHgUyp4DnhE8pk3UuK4crXJaRgr+/QMnrm544rASjyaKwBGZupucspgjkkwWPKDiKM+
SbU9MFM+tBO4barYqVFG2qTS8MUtcqo+SZ/2J1lm0zeeLfW5mL56J8viPEa+nq/1wuW+k0TBZMFM
rU3EehT1wb5NeEp3MaCG3+1sOKtqPsQnZMf8fuFRcgzchVC6k3ggUhxGJt7v3Qyd49VNnPQuGCN3
ixcxfDCtML8Jo/DLNwWc4n3diKa/iVs3wioaVvKMVrGcSoOIxmYRZWazlNT6sHKO9mMz4t4SNciK
dKoFRvs5nj6cmPSDb/L8k3h0BnMPMc6piDKNVeYcEOn8v15M3ozaYRyAux6BeML51a0PftqK99Gf
HVb74Hh/a7HWfwzeZ7hZVf3qotBfZoH1ylBe969yx2iDey37agOn3ks5xXs+etVLUPTmnNB3dkmu
/uFuEXSjXlmkOcNivuPTafdB14n3qevqp5lH3tm0bfaIGIHwFwEy+jfMglZZE8qOozEW52Fp82PV
eQNSVRs+tN4krzHPlE+SsIj9VRvDjkh9GDsbRlwcwSpV3TluHRIFU5sv3yzfw/LsB0n5WpZ9dFZu
L2gbI3B+6XldvxyO+1dr8UyWBpy0HpLoISN69lG3EcNyGnHO4QsXZA7JvgAqrKoXHnbqq4597uYS
38Jj7svyVvmJuw8Z50At/78PKtyJvlXakskCWpG895W5noaNtzxHkAZ+1jqOZ4Qrq+kQcJtX2wzy
Uo80wNznvhLZYZa0cxxbGw75FrEfBztnpwOFoZpqQ6miqR9SmCxIMYsm+RczJzx2HtmhMSZCuWN5
gyu7y8cC2lqJs0Ln5fweEZv8ZCmVjvDIcsfQ+8me9PcaWzBXcYXRyAmyWNxm0m/Cp2L0DPXdMhqf
IMRrSntVrSu4XVkk7isbz8MvnF2t90brRHukrzr8zTMriW+UrvCqrb2myIKuH9aIXsVq7kC3tISR
1Ugtjrpyy2rXyI4SkJjN46PA0X/STVE6m8Yfi5sBq+gfMCEhzfQia5+oY8leQVyVR85L742hkYnG
0lf0KwSSxA0xp9n9vM5TFRwgVK7U6SXUgZIuS5LsSU45Mh74LyxftsI+8cJMknykQZ0SgBptSnvv
YvB6ccaVIevbpZ1I1mGa/+mMcJXYVUiChuHH9dVjqNhLHFikeRHrdUrO3wKn66fX2EnFSNFhUbXn
ZqIyhGizXs8UPcIY65TqCH1OnhmPOq7wbfouDSefCK2Jc3DJ3M949ZARt1zqICH40qr0Dek41obR
jUx7s1b2iZxiTgVdIjRd0mXhkLZIJv28dL1FL5uxwh2SOS1RXRKLoO1NnrvH3Ioqyp3zbxSwMN/a
mMfWpmk7gVqkVH9H2wlWA9EWAVJ8GRYfGr4sOVzvijmzEHjXTaSW7MMRAi8w9t/zivH5GJkZlXI0
uPjcZTjGsdLHkr+mj2296kcjiuKiDB9itkK2w2SWgXxYJy96alWQP+qucU9cjYcvjXGdknLSOG9E
0JevKCYodMFym94LXhd66gI1P0xeAiYqcNw/PcLbD7HNdKsgyrxy1cA6S4Z7J7gAXVp/ia55vGh9
yxBfP+N5XR9Fau15NEmPykpL8FS1+Ucu4/owExzeYxBJn7UtGc1FJzo0pGvmeSrkjJxfCbSc1nlJ
iih+4KlhjkSQvYdehmIvS7poBkutcW9a1ACa53gOoOX4trq+k1XKCTgP1QbLbHgJRKP3eEIbWiTR
JtkygWLorkHlAM1oCkiQK6SpidEQqmL3qCJcp2mULzcgufP3tl/VnVO0ycm3YfO0Tm55xqI17rMh
nw+wF7KDWZX/HKDrwc4mMokZoJwe+tQZwKihrz3nhpunyjvzMAqhEcyjvmRRRIgSqikeXwBjEawS
QjjAXLsanticTMGnU3vhpQwdnhrw5fvnFA7QuYmS+QRJqD0YM1E+3+vugIw2DNtsEu0XanaYbiOS
o88mbSRr+oWFIuUqprr3E7o2RZJ2vIu1OJcswb6giciRXbjuYb5EzQnJEU956osh2elkHH/hHBne
164kTYO+LBlZJ/uCPtUzYVIKcIga35dE3shC7M16xZmtPAoGzNfdhDiO5ZJZg2nStG9hHipng9LS
sCHtsYW1f/tMLOkNvGTH/wj5jIsnsr34fTOiieBQEhYRR/YqClZYFtjgOqBdFywTPAWzL+IupArb
nV2sr6hw69H32IDyQg4sdEzs5OJYgrqJj5TZhx6WqqZXJ/al8UM3Z066z0tdxs+94mGzn6YevoaX
dACQCKmVr0T8228diTE8On6Nv0fjt+B8HsmF13UqfiVea4fnLkJVxhBrXPj5ZPU2eAf4hg+NjeU2
5xUCMjVce41ayrGw/i5Y3u4prIVgmS7DoqAzrQyb+NmD391QRY9EkkMC28uIVN0QaH1PUd3L25BM
HTfboCGuDxzrryedYT6sivMdFkKTSohmbX+nM4/t4+yQ4TwPofZJKzMnYD6mlqc9lnVw9fCjUzZH
fs4KxpF2wUNQV5D9CUkbvtFXiqN6lgrFK8/rUQPoJfx1Cr3Ma178XCUBN5vZG7eNzcNz0eJv3gU+
A/NWUpOH5NasjEdkB1vaRVG/zVW4WuQOdZ7GDngV2UdE78BTsBR0SZZ5kSLhARjatK1Ihpuhya9Q
sLnHMTQYt4n2mvOj2NFGRQsVVnt9Xw0LewVbdvkbz2HxaVLW2sc1sn13r8d1YdGx6OTemVv9qEwF
oayhn/nakLFSshSB7PlYfDlSacQXPd4tRiCehRT3/FtXP/hMKV40ux6J8M5MMdfddqxcPChDN4z8
ALkLQXxIAU+Joqv/tZOk8sJZOx9bY4VMcTX/rvU2ZOO47Fev5jbZ9jwGMDmO6tqd0gt1x9outpsk
zob3Kud34JJy3TqtfhojMYLqgySg0bz3/CxkV+ElYVOYVsZcTmspYVnV/QVILHMjIUnz3i+8MoS0
lPcdTyFHtxmNKWBgGI6g0TaMu5Sgqc/IbylJaYm8PXB39H9EL8GK5hqD0g/9j6Aw0jm78ibTiAdx
Vs3JvvarRcOvc6dgR4lB99vD9gwOjp0n2ZPUsEWpIaRw5xxqEHKzywfybMYguQW7WHo7KdrZR/20
KL3ktO/CzstI9Ys4eC64H6F2lkrQT+9beB7IPpidZbCEkshW1VDDtriTPXaBnF4y6Yp4W44NOxxv
zJbTSiXnEcsP+xCE9Gk+OVNcflJD6OsNZj2oHLIH7HqJQxbBuwlW4wOOL8JysAdJGtumYu3lN77q
d1F5DYdl8v8nMgzxbiMRBvtNKHX0L1t5Mfe4jLr+uR1HycPej3ElaMgf83Pk+IOhv7NDuViijNVe
Pld5eBzypPysWRvdKVc1Yp8vXMQ2QVMtJzfLwoHIvLpmpSdFbXQ5tjU9Wz1geQbAamN9nT5zmPXg
BTJFlLPNw+TDqqFkZAFIoEF0++xSVHKFraDRyf2qrBjZaxHF4r46oV9gM0tetWYDf8MFdfm+WmZf
OYIHfyvWClAukUX9WaEJ0gERw9tmbPfPlMukzU2NouVssjabWYwuUb7uxLhYWo3L/orawLLAZcml
FBXf+oAzqOqj6l5zUjlHoSZuAqogBQPKwdF8X5ag+LG4d8QOlh8JMtZIc0OyNPE89rhKYW7h9ttv
SBgKFFLfzF+ZubKADIXPf69ayIB1pbKXZWAiZZtIR/kuAYnlb9smhBTAW+b7H8mo3L+qTPkfAy7J
LcixnHsNNlFIYT7Ii63gO4MYKhwDrZe+M2fby5ibObzRkRhIMFbciMY5smBjZzClvPYUQWXtShQ0
Zn77w8wQMDt6Ck9iJKAME0dYSa5RexZYDAhEtg5QN/hKUxWLwkJvipwPjdPn8b4L+jj9iXSd13fU
R4flXWwcTA75aBPS85GHG8YL3MHFbFCuXDx3UQz7+KbEvlASGK9sR825xb50x9a5fmfJMXDNd4ee
RUnWuvK+wyMHJ1dUXb+LW1uvt1gAaMNOmyHNjngJ5AVSRfqpQ04TsAq42cgksjPezZmH/3LwvOTq
RYqKdluCXoMQzXYZKkPhlPF9CFRy2WZFYcddn7RGsD5fucwht/l8qHMfFsPUt0ZuwKazNBwA10z9
xh0X7OeczDokAYWd9MhFwtQvKfJX/sXkitHQ9O6AG43FEWVqwzq9RlYmQH7qKbZ88kZ2eSFxj+UM
zaHQB78Z8WKMXL7eM22pYGRLW9iNZbDAA991lnAs+0h4KXpt2k2CY1iik6yQ6HgwG0PDQGbloQ4H
k+x7S8X5tul1TI2zWxEQ9aqSJ0BIjffWAbcJ68DEGNgGJtRLjTf4bibx4d8s+CXo5PZCeBYkiKZn
p18oCfWmkTAnbcYuIZQybwxDqqDJlcVlhz6RJxFArI679ZYmKoKlNaYTxOkl6+ojg7+OELRYGF16
mK8RtQMeX2gwGS11gDK+ksRKNkVPuuzb9hwGSVLf9u3Q/rVVQTCYbTmxTx4dSXOiLGGNb8sxaP/Y
sYDYZzRpnOtr7eJ7Ee74WlAHSYDIa3h6eTpJDSlSBi/Yg0nTTgmcvwRJZS40kedEFc5b7loB7tTl
Av7PyckObnXIrajnytVvA5O4tzoaeYIUuSKmZWz5vxbUpU79FCK1+I8+I+iAZtYlc7h1C2f+EMZ3
KrbtM2ulXaQNgbYwh+ABSdSuu9VzcAgWXhF94IailGU2Lpt4nRNJ49Yhgp3uuiHa1muU+IeRH/Jv
vCRp8qXXSt8tc+PdAfduul05jGzUZDhXu6R12jsBxw0Owkq3hYs6vaUTs9k5kxe+A1FwqZTpvQOD
xezdjTy5D2VPh9Ymtcnw1XJWIuBNhcIVm9ACV0EvP7tqCt7rOEooNvGuMJKgm/Wp4dC5VUPLCOZH
JY0UuR4wkEbA/5cmIvhIcURA0bvFlCXaOsBakbMfOBvRQjzrcMrlRx7cSG9TS8Jgv/haM1SstY0I
O8qifqSVzXtmZKLUqGUBdIYN7GFuQQD7lZeZLQFGJskpJxq9a9QIQ6Mz8w/ZcPreHa4qNJX1DIle
5U+fq1njs/Lr4A+Y+/RzzQKoJa03s99ZxeAekxbBiQ9OKl4inQBvSkOB8tnTqfMrrJecUX/S1H+m
/jfVE4B+2isgFBl0fC5YqhOUQzi5p2PdY8NDTwNpp4S9kw00M7rAK72f1qS786MkHnfp2pLdLkSI
4hKVlTPvyyiXd0OnfXCAwfVpS7M6Pr/Ec/H2M6mJrSO95Hmdne4rTVNy0GvQgdqMikvhkHtghVaX
B8zLIZ0kcGaW0KRc+xf3IYj/o+xMdiTH0S77Kj/+dQsQRVGUFr2xefYxxo0Q4R6heR6pp+9j2ZtM
LyAShapVZqHMzSRR5HfvPTfW7z6v5tfQbpzNhIHgAcxLDIsOTOQXv8ybH/yVsE290vMREfBFbXm1
h3JDHygJhtzPeBMNzbLpizo/Nb0W18ICLcHeDgS7P3qcvKRbcCRtp8l6xr/WradFpwfDFGtNSjf4
TOMMvobeRlQEm/0icBBT4WK3T5UXQpCs4vyUtR3VMF4aRl8icsEbrDLQWmQ5nGkEGFEcihjr14Ad
vU5kexOdBadGEbxnXraAvXdBVG8KxoLHinTQfnYmSMtRV3yJbUIBlcxY01zL+0GYOqzXSN7Tb+DJ
ULFQCUfwaG0IxYfhhw1DdSvGtDirtvG2KuwQoOa+hKhQxQf6ZLxbl+rhwhil2hq2NZugWsQbXD9x
SNmNwbVePDB6c74tOF7ceFTF9/TeB9tFnXhN78Md32TdN37i9KVhmnsmWQpFqkrFvOIvumu5TTJc
iL6CMBCldRubIT3qINMX/94sQFgEZze8DTbFLiV/zszfielnOjZB232Zwnl6SwoR7jGp1i91lOXr
3CrLncageAp8FfqrSrn+kegBm8bJrd6JCwfvtrkjlS3QdF/klCfPGGkjWBBVVQNOl8GrZDb7vcwT
QlHYZ5EZ8D4QBunpa966pWRa7c+080Ddx2XswsZHIGcR94b+4DSWswes3b3YdTK+zljtaDONxv7A
mkWVPbfttYvJyKwngPcvPvOKk5do9KhF4vMVfnTJw6GByxSPpHPXTUwtTpXVvJPJn4E6022V/Ehb
mciV5sHZuDi0DpaumDyKBqDA3JTNV4Qpr8IbllFRO+O4Rw+ymuhm88JmXzFh8rzjVjgI6d7AtM3I
fzJ4YA7H/syXzL/IdpfgE0uSwtzk8w9eJPO8GfGykcgoySutZoZxD1Ubz6guo1HErKXiHlcYHtCk
6dDC4EfxAIfE6aXXg/cox0lyK7lqpEUi9d4StjTVxuR6HuG7SPDAuD2AUQwItuleLW7zgK4qTxMM
ih0+DV7oc9pcUvJA5xgvD342/uIDylJ2q6Nu/AyswORr1gRHrQvCZeC8bLexV9pS7Y+k8/V3HG3L
Nuhm67XKAzfegOgiXB/66dHQbWlWg5cwry59wdG34bV0UpgBbg4jwEcrn5YzQnjwysgLcjZ+/3Np
guFE4AnfVdCPzCEh9Z0DYDLf2a3ITW07/MIt7Ib3SligpO1Wd09ONIHYQj60+JWr/A6SwqR8yuOU
vMTkM1LJ1KKPDs65KxLrxMDJr/sHl6aveWWc0f6G8RirGWwEBzxoymiamtMMhb40ERm7NJfUUId0
wW0m1dTvNqkJIPsGvy9zUyZVehjDo7AJnh9wyOViVYLmvLg5KTuW1ql9wXkX5wfbLUcEvppc/GZg
0vzie+H8mwgOCWYrqK5MHbyfkEKZfXJMqouLFQ01wD5PpwR0mkzkOSk7tvjHxo+Gn86QgvzQJsGT
ObXQZxgQYrCF/gKsdN/PGOVXjgdaaWW6lCE8RB+tNoQ/gqPTFSiEiU01eyfGBvnTONF8sfy+ew0E
kB43okhly+TRYsAgiy64uvk8KrwNUeXDbOSUf/brqivWAKnc9hGAC6JXXqsJ5D6wDs4dGh4e7RmS
cW7JaWmbpHltX60ujYuD8VNicvjbC1Yl7AnfvcXxSlIImBY3haCxBY+A6twDE3lsqSMD5GyLepji
UR9xsWxGOZjyiCjNQNgZZ43PK3Jijk++6zG9qmHj3YZUJwgUTrgU68iEIlsDb5UQFWy/dFheafJO
7/SWUGXBi69BL/jBtHwtLDJ7cC7tPNgnVldcu9GxGJDKSlzLhdkcBNU+uM3+Ihi9NSlyTZrYLVGD
0Lpy2XzyBk73NferaCsXk3pM4Jb4gE9UIJ8ONXJZuKgnJxiY61oE3NDMBj2fJ4zfTDEqxvArFqf6
0hND+dqMLbX0OiYRpotAEOeZGvNgMwj7xuMcsc57Y7oZQHC+6bi2aXSOI2+tJgS6lVX29puwx+JH
2GGVkWh514kw4itGyPh1gG53wpuNHTem3XnDnwY1yyLidW7ZigH6SvruZxGx5DC7H3K1mdnhvivD
5LecmFWg1dIv0zZEM7a6DJoTjA5GF0OyzJskhV+dM9sgXpxUDyLsM7kRiWu4RF3svlMn7D4Dzy+x
GWZZ8LkeUm/fCPRv6VVA0LQqpQZEIy3rB94SHlgYpxwBtmy/KtVdGNCOyWtpg1B/IIWyROwFEWfz
badmJ7mqKRbhQxLgY39ucd2XByKZQFZmTfCQQ5+xMmjaPfs/DpddVl9Hm9LBtcYUVjzrUqXjJcmX
vMFW2FQMOllQKOg4JEnTM7tLARD0qzmL+uSYZmUyHLGDjHozF4NmWaOnpnutukhVW6Rpn8RA4hex
tQ57kJ3HSWS2+jEq8NYcHwaECgbdJk9e1QI/6WdCtDY6mkT30VNK8114AtXQWsNa46S04s3MADm4
sgViGSdFuETeRmQTrhbGGvhhWgAn+rulMi/6MeKodY56CEvzI8NTX34i5+B3x8BgCn4tAYo3e3T4
xTkAUR5DilgjpRibi5GmiU6F4nXuWC4fWytr2s1QDnNUbdocXztVM0XzO7DHGrxMTaaVPJTIwxO4
8cA6YKTxA1rpBS8AzNp20K51SrgTuG+OfxjcdhvtsC3492YhB4DOxlvcgBkOjaLFziQg5I6x5SQM
e+igCxZvF85Ss5TOi8XWv2dYWZ/GEU/W2WaigUeVaY5KJctcVI9726ubEajBnMyHARt3/z5m7Ifx
/3faqs73WbUT3FSImflGOGCYz3VHueBLP/Qs+VkSCpIqJcaOS6VtEV65tpNapzPhvAkGsj9YDa/x
znbfJgzTdved45Lq+nUVx4XzJjAF2dYGL3pU39G/pdPWG0z8nJ4xBqG1tFhuqdV8ZLBMa8/OAVVF
uBhkrELna+tYMXQmRqR1cQC1lnW/pVhqMm2ijXpyXfQYKs/Z1qCAbCCbkI+PYcgY+BNwnC69KaxF
jIDlkCLzPJZEdBuzGjF9dBSlDAtzWdI2EydKEmnOjNRSY7Oci9cZ8Q3dmjLioY629SCm9HtQeOMQ
b7ASWNE3GbRh9NlUhBi+LXk3gxN0S08hDzOme4qhzipCoHYx5ydL4Fd1cPBTFANuJK9Dq8QQEjhJ
uaHUT1cv6K+Y6dalIjdNwlwglV1wiN8P3+yqyoHqacdnGr2x6zaAKGf3wd3Z2cqCKM8qEGBaCVBK
IUYuZxDX32IJ1j5ak55gGL0JPFVjcC5kGUbffK+xza0RVrNcXQ4x0RcEQSwbjGzztn3KiRj4X2OJ
fY/tGkEK0H6MdPIM0bW1I/Wt7RcZfFMCkL21Yb3xjuVskdqCSey66JCS7eOPpfdb+X2slHa/YJfS
6gUcTg1ncTZa18+idwWj4kVTGjyt9N0BTQCgqXwO5lk9JbRGkYPWE09FlqevFCyTnUGxJn0b7ch4
WzYVA0VYRN7BpQMjMEfeLktr1vMYhQnS6Ry1DPBTglLFsiP0pCHANwkFEa+qHqYgWmNOCCUCtQrz
+Ffq9j18F/4/bHxOYUMDcPZ5En+taox/8Qxtpkrfc3bQDXpCs4Y8c95vhLNoK6fAr00K9iNlX7dP
Uz0Za9hgRLXn9JBNmDf9VePC6CiOWs1z8LlMYB8xtLBQ3pw9TQCM8bZ1Ozjkju+9KknNIcRPYu77
GjSv+ZRWdQykK59bnFy8CpWbt3sqVZPiwpu6HSSvN1/l/SGJyKlQc5HDipQbS9cCvE2lGR/2W0cm
BlhcBgCM/jN+smLMcb8MVEsTKwMJIbZQ31QqtrgT0RVwqxADe8zDoJgkfAPpl80hcFnAqQFBDRl/
8rj4Mt2VxnC22WVhoCJ2jwsj/896zqp915RB97Wvynj5STjJg39dcnxIoXc7KLBv8Vgr6N1zzukB
fnEcDl6xnhmUR92DK3WPqFX0xcymYkgD4XnQz1UunuJujqLX2W3CeGe5SwPsJ9cWmJ4hBFbxKAgP
qmzTzn7rNNu+C+PgUZM6Ls/z1EhvNUEfpzmhn52FlwTyHQfWNWnpZEkOpg+J5qwqvwigwTJGMTbb
fHuhLMEKEtd/kXogKb0dSb544Q0ul8veRON1F9Z2CPS4jMCPiLTUWxlxkcNNFZV3bh3JAYyHxHok
r53smSyn7IuL11OxPiHTDib8HaNXJR68uwy6zm4Yi2l8GxQRho6iEOxxGW5tq2ddC+/2w3nXM7k0
PwbX1C69pTDxIEOtUpm2xnmukBxCWs4qUj3lcuvrTJivFYzkcTi6GfQAdC4E89SiFcFBHFyNOVB4
sotumlW/2a2q6qtI2Rg8LpNPe+eGHBNVMRxruPzpvgJC4T4sIz7D5C2ae15uM9t5e9yGmMUooUHW
ujK606H1wigkWOId26cx+e74fR9uSj1E/rxPQD/yoHe160fzRiJW6bdcdar9ZsIQ4Xflt83C6Glc
YExXvDLw5bpryQVXmAcGIfAZ5Ug+AQFrgtzmadaiTyYkDh/CBdtwBzgxN4Xn45U3Sx+R8YwRhu66
G563eTVJKej8bJRxqyPEkREBslCiSDB5IQZ+Sn3jDM+dGmNevHium76jY4V3f7TFg5RIueeGXHTL
/5rj63uke5eQBd7GaVG7gJ4zobeN8oHzE4BTEefZksyU/55S2yLKXa7KniB016gJ422LmwtDb1/m
NE7vJrB+gBcbvmO+zaYmjr+zConxODZ0Vdxxo7CHfTm9OuzWCNnJ4mLizrtEHXEApooVoQVxZYXQ
3VtGLJL5eDeSl8lWRcs2gR81jwd+zRGHdJxtCkVnYLwra+LyWP0QdnnnGZUnbEiI7sj0BvrSx+/q
z96MxWBuXKtUNyQghoMAX0eLoAyM1D7/SZVE630i3yTYQY91VvpvWJbq8i0tNEothlRUVzz/UC+z
/uCVfjSdY4thyWd4FmQldz7zZzxstNmGVbHJhG7UfTBYwM1YzcNUpL+klF1/nbDLCFh+ywyRAW5m
W3xiO6iJ24/tYq4gvtwnpyTDGB8o1ivs/iQT+y+oXYWag7khdQzBuNHiCq2p34EOW+KjtswuAjwa
9Ws/7mT4NfEcD4mAKUwWsjVf8gE3RKPwomcDzDF2VMW0kGInsmm3DzN9fDZQXiQSr9xmLW7qUxCE
ONBYm5T5yUqMn3atOtHfVU854XVfG8+2HQvYPZC6dk+aEn7JKtRy4hfMY3+qACzyAxH66tHCMPWy
Tk7RQ1rakc8bfGAOT8fDzGQTZdStlo1s+7hGHPYp5OOYwMEgwQ6At40hwtBbVova5f2V5sDviYtu
02UkfR+Yho5LS9NO40QPbGhGjgqSpxIktDNU8RMaHhnuk+2NcO5XYdtZ+j1H2JRfIZyW/g8A6MvE
O4vhHIq8g5sCsO0dmYPBcSjLHH8aKx0CycKMewcPieHWucJNiu0zIrX4MxxhYcJg7Kok+17H0ks/
Mf0YQ1CoSYKN89HoOMp+GyusXblu8SMEj5nOy/JtzhPTf54WRIz7vpMqvHKTdkGCODux1QafmYwS
5MZqtNsFp0uECsq+pvAkPN/V0jITu3Jb1ehRZrGH8ovF+1H8GIO56391WT9ROBPjrbI/s/Mv8U+i
gOXuW+r1bjpBy49CBQ6T+Pe59d0gfgumwTjdIQwj9Pj1jFqn/Yey5lxOu2A68SokglJVdrNebGPz
KgwUP8Ta9JL0IdZZZdkMqVKNPIqJtZGxh0YA9ac9jKkxjya9D+LLFsUo36iqnDvs/3EYoTaboQF+
ZpPOo1QpkYOTtdQ3Zei6WdpNvMlZbTOIk6aFI4GPUsIKIgxPC0OY4pP4azY3U+acd/BzmIPT63O3
C6dsDn1Sj6Lon20l3fAa2mTGatxGi+V8T+rBdxnyzwVzQFG2nvfMP2h9DtEl6Y12Czee+3RXZQmp
8lU+Z9i9OOgOLryE+m687tfKiyIifmwWTfzWlIuE2I3Q1SdvNv4a6layNFATAUYakKcboUNvDDcg
eHJ+05HrPtN7OZZjceL8EE5fhEulqXlxhQrYN0ee7YCMLxh4mm+MjbjVOEC2Nt7Wqml9NRwtDGXm
exZ44V0TSRtX3mBrV4OcViRH+YNXfc3TSkfHPQgEmNMawNbanLNYzkrNHnA42PC7BFWL9RQGZjMP
dYUTomHlML/SYIFmS9Gpr34T9vJGii/Z21T+vnUZ/+6MbpwWAn2lLdpzKFS3eZfAG5zE77jQI8Iq
FMyANEoOP2jkpugXqgKLBYlyBU4HSQkrSzw37JKzvMlfCn8x7tFCGVi+A5iZKlopsVg+eaAD9XfX
Y+qVUPGXaveXPSZx+MMvaFebNkWasO6vl9mu8ZYRdW3CL4RgMkzyQPxLc7rvzMAYBU4JSsVATQm7
HY2682JW08T79VeHwTX9bDEGuTuwOYOlPwemfcVLG3gOfujSqK7DfpolpXV15jAQXxgwFKCDAh27
ufmGBWdpWhrHDVNlLkUVmmjDeAD2S2Zw5r8TltHlu+FohvEmrxmbEhpfEl2+jU6J5oAwQtdx0QT4
8gFdulH6qcI13duXwYlt71eVaMGZsAJ1PX5jjzcZdy9VjAPysAx2j4GG50c2vzBPZfgVWseJkj3F
pfhBKOeLKutXT5zU/ebZfehA5sj71nDmHqNZgSmqMRMxAM+6gPy6G3uzj0aK46/5prXvveZTU5cP
BGpwXYA54dgIdTJvthzEEnfYhlWTdQBh83JSD4vic56s1JvHLSemVLwEoHQYGd1FanJci923GTZA
SyHQj9jI0JYLCcipZTxAdkA2XiM5xdWNES+GQLX/s6tUajFP8ztuBAgAkcJCAJdXZLe+6dOSanvG
TVNIuwfi+p2eGDD8YgYciO554ZzUu2s8QZj3V859i0szPE2PnrcprUl1pBlcDg87fERgA5go9s7J
VTEwIUUcFKZbGtBTYKGmRQf4BSh6mD0ZeRVJFHyfqS6pn1u8uyknmTpsOMg4BohSHcfhSg2s5DCi
dAQyhv1qCegTOzLezCz6iotLPsy1ZX5CHBGXmdZGdz0EKVVxjVXMm96Km1+BbEG4FBwK5f37G0An
UNsoHmBg8zksPA7/UMHbd9atFFTPaA3TJQSjC0Sl0tEjBh4gVlbWSgJnnk8P1uzbCBih9OnHmhlJ
E+7zDd7EUu2kbsJ0OzSthPST1CniYZ98Qq0z9Lm4DoVocTv6Z2zD9m4SffprQus6sMetXsvJq7+g
2Lf1Fu2AFdHNiC2zyczsVxB46VNgD/qLCOr2RF1veM3jLtsS51zERrlh8jh1vT6zpuHNjGfZ7bkB
OUFxqPwUAyL5lE6LOauEBXfMuwolOBjwVse2le7hJKvtdO/m5gHibOxhMl6z3Z2eOCVhoijpz3r0
amNeCvQNvGGa0r2eRYFQBFUPbSoGtVZaDru5m6fp0GeOBU7CIkEUu9o7korwsbXZcwKnIKuwBGpT
UisaMDXPKkL6UJ4GAphZnO4EgtVGqajaF3y3tUjb4ibtxjoha5IPQ+kHXY6WpCAQROJCZnHZK2zT
h2liMuyQllx1sHiRB0Z21XbD7qkb3ODKoTl5ctKY4QxJSetJhE23yxg3UhhIN8nkxgDVLaqiezvz
z06lDaOCijY4skdbt4mLX/Dest1IkHczl7p6xDzibNhqiU8MB4fHkLn9qlSh9Y1wgd6TCKF+tCUP
gxqMbS92mAtjZVyaT3OpSjgyHJRHx01+1VjfX2oGCZQZ4Rnw6Wk5CEvLh8mth9eUg/lm8CDs0Zlp
e9s2dmjzpJphJ6cKPcdLER8tmNK7xO0ZYpGK+0XIRO9ySye7POlDjPClxaHLp8nRa62TIkm7DqKy
PMxD1hxcga2YQDdtLK0D6jl0xasqG3OfYMTnxsWjtWI6jZTkZqM4swD4AMvDdGfMHJ517eeH+510
YQNdvGVObq1nogsbOtOIUxUzRvKSiK6hx84VFP05BVYIq8dnIl38znNcfGLgLPH9hgKkT/YuXd/7
OXajeepl6p3oIBH7JhXOQ+YFw3ORErc0lkL+YfyxnxvdHGruUXZQDbxJUw+Hez9ctnWALa8QCZmJ
ehaWZDmq3woT6bbBd3/E3pviOOubkzcq87QUdfPs2JXbI4zYxY0Xff+ZSWV8iLulRf5mv41lUB2K
oq0f+giRGhPdiM6ec4NtxyDEtNKSjEnDKtmBz3d22IvbK2oxzdItj6nfNP3FbbHxrhOm2Dsmz9g9
MzEvr1D27EPNCPHVmZr0bMgfnaaSISO6GjVEmLnKzlrlbTNzJUW0q3s7FisLfMI2kYIWM2kWSWY0
n7dLjflRtct05hAJwFJYmA6TUn2128b9CecpX8fcq3RBevp1KNPhwATDvlXsmNdJT/u3Kimgua+3
xIYHuukbaO9V1XH7tG30okXQHUAhpA9WWiKQoOV9sRha/IKGAx2oWIJ3/y5jYxppmnc3GQo4JX7y
qeyMzwNmM1RmGI2JpctpMPba5kSfpbsuJ7wz3E3xuskUx2OclOcyGucTRauc8AgKNMyBiQ/ANol4
PXnmSoQ+O011lV4KGdhHrbml3SnXr71wDFZ3/LdituYdgwbmf+XsWBc2qmpnZ3TYNhNGDMUMCiE3
GGiqrpN3Njr2qXUHIutu3h0YWqWXBPfTI4e87otfd/UjTlPne6/yfL80fLeVSbEmOCalsdy1ua68
RLN5w+YruuZ9Yd4WIGQ3y6NsF+IPjy+azHJMiJMkazz3VNATjtSc94AY3RK4Ag8Wc5Fj2tvqFqed
+uaiAtSrWcXePiRa8R2iOK0rLvPGRGt9KALbOhIk5LyHj4dQU4RPcAsYzt0yC0o2NBikmxFg29mr
MAnPleXtI7+2Qv7QCDAECgFNJdDkVsie9un+Rd6imsedVPHoHmOs0uO2pPTtU1dgz5zi2oNpVCTB
MQEK9pz3Lq1uwdQ+jn2Ce3HE57ielHIudSTHF65Z9ebhqmo2HAMo3qpzlEOy4fnZeHFEYheCnjWB
319hoPIqnorA23gE5X5BCDJHRY79VAWpOcpsZmA893l57fDgvEReW/xc7Di45plucGbP1cXSjn5i
Kt9D4oqzU3znjNuGdC+g66F9JwDvjHTzTsxvKNIhxm7X87n3dObhtQLHuC64yU+s5+4Br05/dHhA
yPAs+V0MlbugsCm2SQfr2EfGOtSEmO8BZwo8JzHTwmSrXSv4yZeZ52hheODu6mCadi0Hr21Ogxfv
JQFKli1afov1oI7gx4cDqa3W2TKrjSE2WVStmtA/CZ7FPfcH7VAqYBBU/VWw1kcXboFxMw12sp7G
xL2RmR4sSpox7gABpRiLo97ZIFECfsvmp2jSyUtnoT5XXUXD8GQmGuJgPOCuBbm0wXhoDq5jkqfR
zsqngE2LvdF9rg5VNLvlOaOF4sCbj5rvIYiPte4FOWQUxVOXGr2Filq8+m7O4YMI4oIJPgIIUPbF
1bfi4gSZzTyRmHI/YdyOL+ko70S9Vn1KElxwDYf4be0EFa5C1AwK3hwIUq5XXyPRz58znJ/wEtmR
ZH6rT03a13odMl65sCtJP4eEwrdVZeQzF4mtDmUpvFi1S8mAHzfNtmm9gOqWnvHz2oqC8vsss9Td
Unfa5tu5nr2e3QUT9rB2rC95VmSfPbI9r7Cf521v98Yc0y6Zh62GhfULGHp4m0yKnSsJ26+SAcQ6
Krqi28pi6cFPUaQIUEQynFyTsB/XfTdZgHM4i/gTBA/BTIQqZQ5EV0I3zT52OrIVdwSYWbWxtoM9
4B6KAtsmA96YcSrcYI+eE468fvujk+K++aodeeuSsdxbo+tJ9Lcu3NJ4UeFiHiK6sdARdhhniS2E
tnmg+nB+HPpA8ybwXfcyiqV59rva3w+gHX7yGPdX4F5MqJVDcD2s+2ETe9H8gI253qks9k9Vy1IG
2znibmag1G3Z9Ofvrg3ChSRnJ36F/sLySJfIbSIyu6spSIAHHITlVsEXhYI0+L8cVLXtiD/wlMFO
iAn2M/RhzzRvZzz5V6NpGyy7xnwO/NFsREydXG5EcVyc2ftGjzmHpw4790o0mL/imfwQp28J784d
vjZIPc+yaIbPSOBssblsIKYS6gUde+HA3kVF8YVfOdsiQ1mvDUBmOJ5B/bB4U/nbacvhMPq9/xwT
9DjPkZl/V8ycLhiGA/Z6dFAf1XB3+oJvCp4TT7SHwnQhvdWlPFdqqV+ZcYTXiL3zc1HwNi/FvSde
k4v4FiDQPv6NMv5Y5QaA3/+ULIJVUvbd//1f93//p/7///T4Dj3cd9Ax/UBon0gl1urgA7gbkYRx
eVAB0vcsPJxrylphhqw6Z1yG458/Sn/4KBlIX0vlMdsLHKVsj3//9uM5QR6FSP5/DCgCN+6G9kab
g11dbb146pPI4DVNm5gQIscCllFNYREte2z9dn/++I/f1LW5KxS6rRIardNx/vnxNafa2S5FcZvB
v0ZH5WvXfwzQt9PPf/6gj9/TtaVwtJSuq8Bcuv6HD8IwlQu1TPktLGcXDzI1aQntizZOt5I6r9bb
5J6CZTcvrWYa8ucPv/+If7+efLjUngsLHrB74Hz88Hyyhe3aTUoUIqAcitsxt2+mLFrBoXsBVdB6
WZ3/yzeGPv/hQxU7Za6sDwvSCdz7H/W3K0uuJXFkwV2bIlq059YZydKjn+fNAXGm9W7/7XfkXuVO
8iW/MoL9/Ur/7eMwxNm+H1j2FXcTLo0OCIZ1W/C/m3VVBXFx08nSeqf/8kMdaQsFYN+HnK9d58N3
LJe6QGgf53Ne+eYLpp0BmYVXtB73LQRJhut32E+++fOnBh9/WccVWrn8qD7o///4VGt2OZ35xj5z
Iq6uJvatK7s7/WIVEUt/2ofbJoGTS5JnwpbmR+s/f7z4wPX33fvn8yC4SttO4MmPPzV7z9xSi30O
J1IT1pKsZElBh5AvPp6FcZmf+3j66iZJiuqLyi1t3Ml//hv+43G6/wlcb55a1gyp7X9ebSxaQ8Bg
0j43jmy/hIuw1vzeDmzFzuw9PDhrDCLJv3zx/1gs+FD8jrZNkJZzjvjwvelcb8a6rMV5FH11uxfC
MKOryv2fv9p9cf3Hw+rg46SFgbSWJ4S4FzT8/UaWauwJ3mblxW68ftsmYYGDAxEBbVdDZ2m/QrHj
i8o+3qiWWcifP/2vL/GPj5dKCv6DZKjv5s4Pt7RXDKgoDNcv7Mbjmw7u7dqLpHzlCJkKcsNEWL+4
dM4inI02IZ3c9UhyFiwwGW/W9UXaV3KpFLfKlLuSPmXRjP/lS4OVjCdOolX5tqSy4sNPZHCBZQ52
hUvQ8Gg/zp0TtBfRxIN1mND9kY27Nuaj89qU//L7/Meqxk2PX0b7PHda2h+feAzPAcXaqX3psF56
X51Sx+bFMj2RYPwokc+c4c8XRN5/8H9cEJcPJH8GjQNLtFT3R+FvC5uQWKto7TA44WeA7S0xhBYR
tyzr5Z0FYDI3l7dpcfMGr+UwLnLLppdwxmUfODs/i3v6l61unHtkHuR005IKnAwUT1wtzaiIyjC1
s7dY40T3k0JVNtlM621yqXsrKEu8XU7bqgw069gwAGXW6VXZsqL9bSgoIZ0HEemV4zhITpQSmWr+
nTat5beIggNgoJXr9OHeSbP6JJumyUFt0dBAvBYI6sI00P8LL5AsNUSeqJEE7//lB/y4Wnqew23i
c2V4CQZSflgq/LEzLod3fXLHloKDbGyHS7wgdB1jv8+eVNE7pI41A8aREGB5aNh2NNs/X0Tv40Pt
eS43DJAEV9sy4PH+50UkpEge23ar0yCwTTNN5Sh4HLO7c8jIppfbZIkQGqNqaKMbFMpmDshquZ51
mLsxKXayBHe70CeiqIJYOUFj+Se3GFqOLEyIkEKnCYnvvNCBAgIAegwyj2wDHG/LwgjoMN2XSJC2
iwDOWxEoBGEGZoeE5VCPHBAagnbLa4IJxmOToMf6zGvWqg9kZ3KcYaiJnj9urQUpCrBiV0NbwWtn
/E+Fg0VzIxl9EzUxTJufKN+trWPpQxfbqCgTmLkkE/33oJ2gIsLyRxvklvIa0GIEBwgLQTGfoq9q
GWD21l4Xm/UQVtPwXFsw2GgxVEkpDhV2GOT5hHxzAOTEi33sCnpumDCzCJkLsFgvO0MnUZ73WPFm
hs81lVPjX3tB0qDgNG6RIN6kThX0V2oQguBAl5rMKyzOgakevAl+zCPzALr2/uXqf3iCA4Qfn+2f
0LbNf8WH5SoZ2R2EY9WfMTBrfaYzIRrPuKH18M3uYDLBziEu/+fP/LhO8Zls3x0EUh8KHZuwf95w
AyRJxPiiPA+MasUTP0RubwvhTVT0JqH8t6/48SG7fxy7EZcjGQcHdgj//Lhg4cjhAeE9o55rh0Nc
jvxhc/RKmfkRepqYuCICxWHrFfvcwmHKYCoNwn/51h/XSt6cPGfS8X3en9r++GdggENixaB7biFL
reMqHeCWeeRPHiibsaOfBaDz5Prf/tI0Bgbifo192kK8D+vzEJdsAKfJnK0udHaFDzZ2DqBzptT8
df/y/T5ue/h+HFQkJzK28vo/rqqdKIE9ap7R/rG90Z8duw2/c7Ag7Q0AUsMakKfrmZc/f8WPG5/7
x/K2E65wA9avj7stS8k5jO6eX0kmcscItdvnEO4///lTxH0R/Pub7v4xbN3prfK9/0fdeSxHrm3b
9VcU6uMG7AbQkBrpkIaZTHrTQdDCe4+v10DdExKZxcfUk0INdV7EfVV1kAA2tllrzjHtSZj3fRDl
RGkGTDiIgvmbMy8r6ev4KiDxMQUJTk1n5kUs6940wgZJC9aAJ/szT/h0op5+g6FqtuDoayrq6d6W
2kOq+OBGd2me6ofO9/PLBkfpMxIEZKF5WCTvOkrMN4gv8evv9//TUybriX2ljmBLNk4+WYRHkpYl
vbxTQGBhEfIDB3hLfubI8veXyg6GsyAbCh41x4fvDxlMrWJTvh93ldYS+xip2c2IYRw5Ggqs1g60
eRzblGwlt3tFy1efufzf8xKXNxW2MQwk1pCThTCMtJ4PVBl3MvTIpRcR6WomSrHSyPo58yp/uJRg
FtCFOR1SDGuaLL5snOKxoHff+LDI6wy4UOXCPvWyeIe3tVj//up+GDVCkdllsHEm6Oz0odItTEwR
GLCEMLTwQbI88uYuOTAc2sS718pBmdNrPbMN/mG2E4hRmfHIVxPsyL7fIPx1TKXonHYVlsZFSRyB
smrxplMwpz+qOB2chO7M/vfHa9qkNVPDMIB6nAyf0mPwqHE77BQ0sA5C925eAkY91IOqX/vjEKz+
PNn/VCjgPngrKRp/1r8m/hEduEk/s9O/M13pDcZHGXh+Xf33P3/8T9bet/+xTOugHq6aj3K4/qAc
WX9N5fvf/cP/8vHnv3I75B//7b++wadGjnH9gXg7/RrhZzF8/uPQv5uX6KWEZhp/i/2b/s3HyxTu
p4t/mdM6w+GMDSXTBV949/HnT+R/ybKts/xSuGM1Uvk3/8T+6cT+WQLBDKU9jaOzzcryT+yfrvwL
9g9MdY4XCPttS//PxP6Z2skEw4dKYcJUKRIIdgNs/L+PSj8VNKGrulyWGN2MtalG3hsudyCFaipy
jH1K5C1Us4oOMBti0Ol/augse+uGvcxSy4ePsgpCNPIIEnfMFvpt6/rD0urr3iGniGMvWX7zwYWL
qCCIRHQWVCCOO2Ff1siT5n6OzFKGMUN6lKLNyYNQZzLZCltDM5P50PbyCpcmrEgFPbop3HzVenCs
xkJF6aNW0gZvQEX8poD/okC+QeTgOX0AI7vP4w5PhvgYQ6ImkqjWdl02mBfwosq5n1oxbsdBYGDr
FRdQDUQLJJbXxSC/hBXaV6VzfRgLXbqI+Pfv2JfKRW5G+oIGbTZDX0MwmdrKS03JwnWGCO+avjWa
36FJV3It22u1Qu6r033m69OCXd2QFpOkkNbqgljlLNDAhvd1BhUo8/b2EHj46O0Ij29pLfNmqFeK
79EI6RByaWVIXw/pL50kzUVHHXYIYrOyv0JJZqIwsgLs0b53MSI3uew0YCwWxvjJ7BhtC1dnPy23
EsrIDrkP3MiZyq+cFRnTn86u/3GKJ1vkEX5nHecCoS5utAwtUJJ2jpcdjGw8h1FowbKpXXZqDT6J
hDbNQvWjAXRrbzoULUkjCES8rg2OSW0qzI+iFdW7DpLkqNputCcC171CE4MjjNAW1L1QkoCM16a2
I6XDuNbRw5KdaDdUj31FrHGNxBdlbY+vo5vaa1823muVJDK5F2jvhkF/GYjJ2eMuKB+bglgmLD/Q
rckRZ2dnMcMcYRs9c+DBzlEht7+zYrsDARsGw6rtSsTreRg+F40+HrFTDcdWkmKcMXEzYUfgxh1R
4cdr2r/NJsQxeUEEeo1aAJ/+JapVfVWQHHnRN0ZxHcrlsLdrKrUzUhL9Nd6L7hX8c/iRUZy6hJbg
3o5VihcZh/m8rAr1Uca9uAuUxuJgK2n6GlR4cYhQxr90matt2bmMeMjLcIkBMbvLa6v4ZFPeHq1c
64JZbACQi31b2Ta2lEEhyMVGjMW4iaGk3RYNjEIKFMp91w70fTzZlTZl6plXXazQuZE7ybwGmdfu
R+LBDlFvuVsRG8Y2wPV5CR23RsZhNZeIwMuVEVY0EyK+o3dX79qLNDOGJ+y5zA05wrg9VjT8X6Hb
OKFfgnNK4Lh8Bq5kreH7JKiX2SmBUMzEOgShdGuz7OHZpR/d4Ae8iytSFZa51oZvpCDA6CL8KReY
x/MAJWegP8GEKK4DHbfrXDFDE8UpFR8x0wYVjakVjcULWt3o0TKG/rY1yn6jZJBXZlHvK0cNL8jB
JuekxY0WqeViyhHeNwX9kgUnMRHNssmAT222txeksqmIXOGC3aJS7TZZpUnHRNdoRg+GPmTbki7W
AkRLeEl2sr0ebDV+prSF0kzmP/uealglFyUMUPxUvNdVHdU0dqHZMiQVJqUWgFXeXJmwrOUZRn1K
UJ1HvxZ6YwLraNCLdEfKzgSj86UrEKbqBvyk8qpLEBiqbMJ8Ubi9KGharNq+SsmnA6V7hDI5rlQ1
rbw5lHoP6Y7quorDKOm3XVlLKGn6zirnIQlGMAD9VFpQt0kcUw6knWcbQGqazt+kdIGvMmQv23Zo
9L1h1w3aSckfwWDlVfekhqrY60BpzZWpt10ytyQFBDtWClq+flpcIpoAZMP0Q/hfRBVsRmOeGRrP
zueQjRAEaOlnW0VYLpAx1kmUECEWL4qXJIVYmqt5eHJ6V5pLFIoXYZZg3cLuQd5QK2JHkTJvY47Y
0mk/Ff4c6avQKRL07a0KBwJhSsf01ifEtxnUvdapPbgfcsfRQ8uVbBlrFBgW4O8KWFOcmKhlCO8O
RoeCQbFAGt4Jr14mXeCvFErGF73dS9cgDdSNJBADzAyzHmCgD8zg8mgX5HX5BrzcVHsHxYxqwwe/
JXt1+qbiEt7bvsiPFv6xR9IwsoWVVOO7DEnwAW31+BYlzSMhgT1oCU/7DEtgn7MeviLDSh1v2InH
T9yxz1yruPK1atARGCFUfoIoG9ZerUrPbMbVV8/VmiVoPJR1Io/QAbZdmKPX8cZPMP7U5ahbWMuB
kjF4XWnwLss4kh1brqQnrVLUEK0ZmLxFK6n1LrPt5sJtsuIOGXRylCpLOihFF7zhRB8Wal9Xd2ad
mqhZInWldXZ2JOZWvFsYgp2urox1QQxMOQM/VxGKrlbadUz7b9HQDyBtNCydllb2oizqYl6pg7fs
O2gVFKDirl0UA0SledVa4j627OZQotj5GFwpojGQjUf67vKKOYDvoh30oZmrwXTLyMzkjsglDKQk
LhlOIFJ2KJZnfaA0MK5MnuUVhUT9U+SJuldcU/6AxWb2s2C0E6dPDKIJYMDHx0Efk70kp8gzBPyv
vVnqGMz9LJcRVjbduqtU65P8gVqaDYGoH9DR14zB0F4aJVBIJBr21WBLtsZsWA1w+oQuXVqhCtqt
73RwMqNeXvqu3qxwUkx5aZBmu41aEBnrhHlOckoGJ6WfT/aPLcHjkPAtWBWEnzd6+lpAadNWRTcE
KLuTTHHXY5lpBMjjjEVVGtZCxlBkATRBIIkfQ4Bh0O5R/ffvphc1LyEgXQBGrcLM1LYypUzbcmtm
MaPfZJEaXA9g2PfpEFuvKS41Upb8iKB3kkZYw3MDtOEU4pOQSCCMTaTIgzRvBfauHWULEuLbWKjv
acXhxfXInGQAtFW4LcgK2ABcodFvG0xTtbCN55zW0E0PkQB3vlm8A1KtkMJY5V1T5Fq/EsDmTMDZ
ZUkKASFPl/EQRw0mWPgqe3QqsC+JiWHKjzIr3Yx9gzs+0a25FAVgCiA7OTwSSzgqXihm+7Rqtw3p
KCtVz8UeW1y2o4vpB/gGTfeSdLHilf06UlWbbetcQC7dZ0GtfTbETiNGHmN3nppIkV3IZY9tHgR3
paqRIYdMh9iJnLPlXA+MCmV6pGrXFAKaS2OI4DlWusGOrmvTDut3AGp/1vlSscSSHD22SRwfVcks
mjnyixCWThwZa5zt3FZIaXCVwJBBw2MI/zIc8vTaIkv30ZAGY253mfGGBrN+j0hktWeWN0q7iLry
nV6iXo8SEjpAUCWxtWIl3iY+5F4OESH6MC1QtwZZDGgpWUcsFdr30Ag8Z7nUBjdFR2MKa3jjIFXB
84DvAeVmwDZ0RGhbLWIkP8TwTQ3KGLkyK4CbbdtSUvoVZY8CTahEwjT0gkWG+WnjpYjGUc6KF2SK
tcPQAUlf172JkYpq12LwqvEAza56TNy6XmfMj2uVPNylWXDH25Gjym0FXOghqlKxogZsNDM/YDFC
v0l6mpR3prkZ3SGVZ6kVadIqFwGJ16Xnw50LSrAboLvHHYJF9QoyYHFDt7XbCXzmA/OSDlPV1EuC
0QZRQs8BuAIL39DJDHDIliJ/g7SJBLalRZ4b65BRyoCd/eLB89LwJgtr9aCiG3UGoCsgD9Xgkv9W
fIG7p9tXLPCImJQEwHpWNA9wqZnbRkRhSwH9aLL/AfNFO9BCxVHLUL3JcugBELQH1pjQv6prJEOz
Uh4Eq/QQ8phiy7o1gyo+ZiwgcEMyAy6crDG1y13oXuErC5ZpyIadRRQIXi6HMOk6A99/oHNm0zqQ
W0EPUkb2wpsUgSj2FV/ot/QLpl1Bl7szvIHDWy0EdseaRvg6Q3Sx9GtC6OTMt+e2rw0vA6XUvSti
LEZewTRgYhAsSIDJpIuRvbc+zztiiGdj51k37Iu1uwD5BulTYeRipcwILgPQXQeXKTSBa7+y63FZ
Zx2YHGw9JO3xPTsunN0DooRm5EPgh82xsodXchsXKSA0lHI5kLY1K0XqI6b13/DniHIRwVRNHMmH
YIjNtOI4VzYDEKGmISSCLTuw6NYlOBtbpbyOAwsd/mgp0rGGRvGM8Y8zDASzRURdlpNgg/iVrGpz
AZVR3jDN+nc5AAnsStkArNkMMtSORv4eVDx1QCm7uM+aNxIOUaNVca8+/T+spNQfxf8HhRSV6tN/
XEiZfSBu//haeJn+/r+LKJJl/osuHFtynECwt4RK9fDfVRTJsv9FlYTqOv0DDg8mf/JPFUWx+Ef8
MyQ0VN1sWdX+ZxVFMf6FyJ76OPoAnFeyIv4zVZTvpUvEK7ZtW1PxRKPVDPttqjd+KV02auApQpMr
BzfJBmPIUuTNFt7nv4trVLyocB2zv3Re30s1/1wG5YqNLo+QMYXb+XqZgVRrWx2HymkkaQeIALw+
1lwl2RbmWnfLORMBXf3Nl5fww0XVH69qTHV2xDo8zpOrwoIWiquOlWNCLJnFbUi8YvMIx2pnDNgt
7GArSPIDclpswX0DdnLoPB2QTB55A+xRimFuh80d9A5OluoL7bWFYgfPTSNdUv65bvM3RYkecP/c
ZlqxkVzYMma1rSvp/vcb+dML+PdDnWRy/zw+im0KAjIVQchJLVTpNFdlX185nRWiPmwWqHWkGf7Y
Ve07bVK7EMbhIgqL/5MNxsJttCtlMhL5dkAgaArds15RfL/1zJIq0Q2MrlVurrIpXSfT5jq1cdCI
TT7AsgFaFAJzn6jwCP+nvK4xXED5dkTEmbC2jcWZm5vewunN2QoiQPQ1sqBb8H1scOiE2y8KTD0w
VpleL92MqlO5QrZ4m8falZWF75FlHjSeMZLhZYI7ta1Np4VS2+r5hkbYqgQAHNBFVuMGJQLGLSW5
0NNmP+b5pkN5LAQGEUqAsVE8Bb3ukBu0A2ZyCPru0rfDJ7lLz6jE+Ax/uC1t+qimliX02u+3JeEZ
Mqn+VY4KQ5stBac7CDSESk3HUqU5SAbh58aU7gOj2oy1vZpox5ryiesfNNSZc4iLiIvUdvn7857G
yl+Pm84Xvs2pYSGmj+bLF49+NReYXGmslSSdCHdj+dLT75eYJo2vl6DEC3Ry+uqERolMP73EENoZ
CT+VE6TLRLZ2LG1slW6rifcRDyv0H2caMNrpNPbnimDWNZpZGt2Rkw9E1EpCnpmPJa/jkurtOMpP
phHdlEl43fnjShnkJ0+5amp17k/42fBKi+2dNmobKYvvRBDcuCV7umoAbpFcAzW9rIP4aJAETCFo
4brhtZ0YGzu7iLBVGkWz7SyP04uN3WS4j2r2mTp8DlLSHt2gePv9aSp/+kenzxNljsySIAuK3dNQ
+/LKpiwvWDUSZ1ELrxKbTNLL1fGZ3c1DqgzmBifDBRruiW1Zx0sYUZBjOmuFNW5Kq8suuuSGPmMW
yNrR1ymPg8hfwsmjFDEWGwAtSOki/dkdg+AijNGaZWEZL4bBC9fpdAJHGjxP6cJQOCbJOFVwHcCs
RhhWIL5ALCbShv2+9STYyGDgdq1lWcL4NyGhxSXj2b7FCt4tFI1yL+mCh97k2C6QFoVZ4IyK9dwO
1kfsZoTLYnMrjWLla9ZdbrCJa4NrFBYmqcrs+JLqJRw1zHFod+cC7OCAq50Klrhno7vIOSjqIrno
BBFRwSenLFToZPYR9jVvE/FMpGG1aPEbLTDqOGPYvkScNeZafd2ZCacFcJzQhlDEej0ONILqn2XJ
QUO/TwXll4z4QgIHjlZHag0w6zfq1guoociyM5dSkKVT/1uSFZLNcD4vipA/8auqWlhm8B424WMd
XMht11C68Oc6eT6zQrnvQ+k5C5GQiozasa7PymlOi/v8rvOXqujeoYeJ3L0RpbaafEWFFt81BvZA
iomX0VFw1IeCx5VAAVXzKOdcjQuImLR5RUgWhacbnTyShS4T7eFH3b7oQ/R8radRiWh21EqB+LPz
96F6zmA2Xblxei/IZAJSwcmyJ4ezvlQ7rKY6pihqAhyycOc6YZjvahKR5p2Zbfq8wE9JG2nV5nep
9GCHpbpSGWCibPAypSlGiJRAr36kWxm9ghWvFoUrMdBmRWOsh8Fc4VB56QnGRDO8z+R6Y7vNEkjc
qleVS19gP5oCc4MHTfTXY+aWM2XCukzDayiBanVqgV1COaO1sL9LT5m7mMMM2koGojhFsE/6/s1l
SWPFbVLBJILJs8y69CPqBLgNY3KY84nE+tHLr/Ne3siFAStzgIYaw6Kw3DBiG5AvC9/jkKhWiwYf
WDkAnzElHWPUCLLPxgGe7jlDR8B6ZsA0jUVjyTfUBo6uBPa30a2nqtLtWd2EFx77M4zjRPxq8RNH
7pWReJQg5RaBQst7kQN3l9bqXUecMId4/0X1oY5XFcuKDGNgBt0GLEy2JrjqCdrOCgP6myrRBE8z
MA9e9NGEYCOanIBYSX0qKQCQ/DXeKMG4DqLg0x6Ny6HriUmalfp1I8QabAFdlkvOXPzWtWTbB6DX
+7JznwyylDmYrQTg1zlkJ7I8Sw97WBy/jUF4HQV8eIF33RhqP8fPeIe2S4J2qMeq07FME71rzXN0
uBBdmrszs+h3Rcs/L5ScMUQPvFvk1N9f6ODJPYkGQKYKPX9IuuE6ooxRWDulAj0QRpI8M2DCS40F
yx58ub3v0L0kFhgbszO2XghEhsP1umjij99/2Z8rn07vhg2yAY2zJtM6/f7LOlSgZdbUpdNY9W1J
pwommZhPPg1tgQi0nJE1iXuF0owczxHWqRBtN0HpMzRT5nzCFmG4hFv8jfs+rdetllwS20DOFGia
lBRc6K2gNFBSz+X2Eb+wu6wiIZg4o60MEBd2NHSI3+9J+WlBFohalEmqYLIkf78nWSNAIa/z0lFH
2FgwK9dwmwACd6A7anyG0jisyOlduGySMPhjaELr+SzZ+F8IbW4sxqDfXv7+o34YASgjUUVaU+Pu
r9/kgvWsY5nolzE1jwal+Fke62T5VI4+6sfAzd9/v96JzOjPkBOqjAKF/rk1uU6+PwSFIldCD7B0
PDl7y3SNDq9mbiljXzWq2NLxuwNWvtcjZW5r58TdP9ws1550gIqFwOn07CMRnRn3sFc5cQ3rWrR3
Eu/AxgmkE7gB0aBP/w9eOQJY3rgp05ln2/f9bg2oiXYBSsZRzfyjArorV/6xDLtlNNZiaRsN9i7z
wIaBlKh+PIyxU2kA7jXjo1b4B0l0Zt/04xOgo8TBD4+kevpZicJqzRKigNNWELsPUsLOMDXnemUf
Qn84c8BVJrHByUcsqMJZKMXR33LZ73dvN+SIAl0vHbJkniIUR2GXXWjMJKMlvY8GwFElfui65AFK
6GvdB1gtXWv++4DTTo9STGxCRb2tCoGoTBinA04pyrEnBMOJ6P2zkVHRXjft+4SLynIF6mrdzKNY
3VDpv8Fcv26q8N4M05dUanHn002aEco1zoD8kY8nb3IltxdFq9xElDV1hVgOww5RN3dzDy85sYh7
MZYtIZf1ERCf6fREl9dUjsFBSuApJZYVi9f++03+NLUI1ca7gL0JAdTpyBbN5A/3oEph6b0xJ9Jr
nyo3YPAWVXvRkRtEaxQkMJFCb7rcHNkb3IqBIY/BuvbHA+ih9MxPmvYCf737yZ6iGjJmETGNjS/7
c3y0oVF2dsHpI7wmyNkx7OpYuCrc2Oypq4spj2rWU+49c91pTJ1eF/GtxaGHKVacPgks9B6bGINc
q9HeqkX2UITtmUv8cJQTRAix/6FMpSqnp0VPhPgpx65w5Eg6WEDdF9SdCUL3ySUh8mbT0GabxYm2
+f0l69P68Net/a/rngpBiQpMexa2wiG468XDGzojI/PBaiEsGeNFjTYA15Hsk2GlXAJ1eSuhlFaB
YsDdDDg5q9pKIOzG2h1cthrW5UxvWVeLuFwaVkS3grCapJGuoKpVs9AtFpjIQJVCCMDa9FyZ4Vvg
eYwhvSYbyb1sjORerdn65WBThqtIobFJgOy+SFjX3GwguDt++v0J/LCAwt6BImwIZE5IS76PKTBu
qQzmg09Z4huN+32nFQeDYvvvl/lp6H69zMnQjRr8lqJpC4fSzDVmmgIs2U0/3jdtvCTHaSnIPpp1
IIbOrBY/jauv19W+314WlzYEaW7PaFvwA8Oyh0A5uCszJxQ67QmhLs880B/njT/rP3JU21b+rNZf
vtIOi5kPAIHUUJCBqlFts9q/7bDszyxHgcrQcNpNL6uy3Xsie+w7zYmiHDNtRGCA4V3//tzVH84X
dHEQUyKgQyhnnDyArg+CTs4Z4Alsw6b1ag7c7Ia7PV4KQnWswWkSdycBMAG1WNAfMInjki1204PW
9/NpZqsjjr/1mH7kIcwhNdlNn39eVXe//9SfZpmvv/RkZctqksJ9Eg+dwWoJGlOW4PIvfr/EX5Xa
aeHC/suDYPk0FHkapl/eDZRItR9zM3eIOVineYsUTqZiEBWHuE6vhCSu69Jdm6G70zrtwzc41gxd
CXCHE4a1L0JoxjBTM1+Q3QjLwe71haYXN/BCbjA1TYZ0/QDa4iEpWlI2Ob3zIRVyuCv14+938lfZ
78+dmEy7EJdQQP758y93Qvg6VYw+4b3myjMTzoOB9TxXiVWH6AMDbA3G4Y2U7SWmfRxRwzMsKqBQ
GoWdwpQvNIEWoVLPPN9/V4hP5lNqkDgWaIhRZxUn+/EsYChGWAodPedhdYm49D3q1X1XmbDaCYRM
Bhj9GXGJ9nicMkH6kbQ9C1wwarwOqUcgL6EMrowpekQvcwBCbbvwSb5DTbeKWpkjMPHXM2wCwL8B
zSCnye+9SoSkHBE90Jbt3HCzZ6mpblIA1Yuu5P/r6fImUOUF1HOCMeqexDoAz6SHvZh58IJn8C1U
06WmuutOpaxRb/FcPBsEZXKu4S/nZkJ2JxNUiHApw/QbN9mG5FpUABLo4kFaZSXp7pnczX0PMkVL
zEIS5gcRUvIiNzQhjy/2BrwUkrWDTrIEtB0vKmlCI7nJwlTSHUA4AnFcO3NIqlhJTfLkNrWTN+mt
H0KpjozOQCTAkyyyKbagkI9jn+9lQXWujTd9263VtrjJdURaA1E/AeEZMTk1nDxWBs3cwFWhX8DL
M3mkWZFQG9DUeZxXn55hLA3CChGmvVeQLtPwoDbRAaDqK9Dmley3vKsG+r5/ncLBp81OmF7QPCaj
aJFKcYOB4D/XED03H0GL8bCaDfPQ3Ou4YSQbtMY7QARy55Jv4ypwGmyC4vkzrWkpoF/DF/p0R+2S
RYEsU/XVBGi9GIp25ca5cWc13Syt7pXRBuJnFk9ekPI6RXIPbP0gyeYOvGROzKFvLwlKwNdp7lAU
oIQoQCzRXaCh/Oq14nVyfc1c3ZuoiNkis5qniJuPyvQT7OtBTZDLoN/VgF1S25yH6mNcmBmVEB2P
UdQ+FUYL3kdki8okJMN/V3Rs/IRgHRTJas8sWSeG1T/HOVygfD505dDen7pGetstEORpuQM1eZZn
6nIIJbZ7CFT78VqpwqOctHutuacufANC8fhSEzFBUv05u8FPZw0LazCuZNwbbP9OZmQX8RbcFuI/
MgUUUoLTi2PgLiuv8tLYuY2/VdonqC/zgfCtvM/psT+emeV+2J7x9emkK7Lnnc7T3+drDGHk0PlF
7qidceVb4XNmeYe81m8B7iz91F2hbbnWgvy9q9MzJy39h3MdgnM0K6iobd0QJ9dGTxmTjURDKkNI
vYB7qyCigK3YtPJRbvonT8s/s1wDcVh9BoE6Vwp7FwPCm1Uvg0ys9UD49pNa1ai02shexj7BOq1O
pEmme9dDKz5DOY6IYCivMyNB0K0Bv6yUu1gtLghQsSFzN5+WlN/IY6ztXKFdu3JbbvWKtn5KDogq
vAvkYsZMkYwNAwm0hgvEluioNh/Afel7DZwY2lSaoFNV9Myb+enpaMj1NRZR2lp/xs6X9WewEuiG
tpc7FdEyQx6+lzLCJw1yVViRwFKUj8Ri3mDku/WG8ZFkiS2cegBsydLOd2hlgjmBOa8xD+3MSeKn
H2bIbGXx47A4KtOff/lhOqByE2Em7Ds1mRsxp6K8OYSdT2TqJWrC4cyD+GH/bOFUYQG2J/PC6YKn
VXnedFmfwbi0NqMSL8tCENetnWvzTfu0k4XVYknl7G+Bk1NPz361b6OLJmXJkQli8ppgR8zSXRSG
NwSobZPKuxvHdt9oBnjKkUTdcmOW6k6Pzq7wP32RYto/yQb6X+2vHVQUxjBh5czJSwXyVmCtyr48
BkQxVclx8NPjAOuvLWHtp2F7plj+U6ELFR292+lILoR58m4jq8T0WCuZE1ZkgPtev1NFdiiMBLms
cpnpKGrt+DOVkhvd7c5c/IcTDLgNmqnI9ngLp2WeZqBz1Ft27sSGOEphE81BnU0diV1uZoj9zBut
EDehLz+f+dJ+euIoJshVFAqK9D9H2C8D2ujov0i6kjvoqufERpI36BLe6aPN0hw9g86XF8rSGFQ8
9FH08PvV/7T8T8Yd3UAD0SMGKVrMJ6WeiK1KZaR+Tiy8cU8RTMyCfLik/HlsS/oFemW8Iuu4E9WN
7T16arOucvRiI/kpQNcpSLQB/ayrIUffVptvlZChHMWVSuZSfN+5BTypAm+BIBRFW+e+ra4qjaD0
UDE2Ra7iUWirJ1NnQ6YjQEoN89Wn4j6jwJTMjNDFCkPUY648JH3KzuQ9L8d7oLjrvPZWWtS+KFV5
Y0bGqx3VT/A5YZRaw+eNakpMTpcQlI1Z0FXGLE/CbLEYcYHD3GACV9s0RzZpbdvmzjP1jUyUMVDL
UbDZa8mgozts0N3jB6Wo4rWmeWhr992QMb0Tmb1og+Lm97dwYkH6syWYqn3oZqi+qHBZvk9qBgS0
3O5dJjXTA3ET1/dVoUsrv8Is1FpwJfOYVM0wWY2R62QdgSlklmzCPGnnilQ91RTsiJW3djJ+hLlV
wteqczqrsvGKFdUZpTrbq3RyvSkURm4azgadfRkY5RpX/yXnpZc+n7ayoHNXFi2eQH/1how87hZT
NA6keLAICmNIIOKfN2ZpnpnTfzrtQN1R8SNT8dTQ9ny/f4iIgR+RZ+9oQfJKguU2wj1LEOcdnado
gbjm0BfBQdaHZ8jLMjUwcZ3L7oVf0tvVDnjzh3kFZurMz/qho6KgJUEwYwsB8Ek+KZ4QN2AAnjaY
j0DYz71KOzQ9A91lez5UFEI9RX8tSLyeK1AOZiqjMe2ydo52slom5FaMkbaH3nzfdnS0h1ufvw4A
7ybUlRV+uWQBPMGcw1J1VOwFo6zH27atnxRBqaC/L4Ymn+txYy9+H2w/FDCm3Z6m4RjGDMeM8v1h
o+HxChNpNdXdGggrATrg1ktIj+Y8KoNwFXXhgwBujaA6OKD2pbPbMpoQmzzUsXYf6Mk4p6hw5mH/
MPkrCh7AyY+PmRq5y/eflaHIrW2QcE5DnS1WXUcJ2FDgdSHfV2HwyxsvQygwzNmsnysj/b0Vhs1i
AUSiq6NjlJuMiF93FWi5fMNog8yxtnEDL5Ik+KUibztA0YrPuaMWm6owLhJDu6unwoDVnWkq/VXI
OvkBJ3dfUHT0EznOHIjS2wDeXe5DdyOaEaLnTPhIz/Vz7IG/tjbfL3naybRayINmAWM3s9t9iJop
Sllws+rMRlv5a2WdrqPoKgZ13qwmTo4ZnpyIRgt5trVbbCydKasPeaxyszWIo010sbDc/sHqjNuw
Hu6TIHypWyiTlrkIC2hN3XKMs7sJvJ5K162ePJ35HH588gBXgGqgX2QV/v7q1dFqMGSF7LxikISS
uKgg/SNRcSo/AagvYemTkNzaxxEQjRKumQoWJdQ9Qrt2fpSt9OqC9NWVXb2e+WE/vh/2YOpkP2dL
eTIp5qRPo7aA8lzk0paMsau8NldjIBag7Dc6ziMo10NqzJUquC3qYmNX4VNWXfUiuiupiJ75NdNb
+rZRmN7il19z8phCCY037pbM8QKkA0SvlKLfU0Bf+u42G8RCE9odlYIjssUt5mZiM7N1EeROsfv9
h/w4mjAEIwmjNUWv+/vrmqgOYxfZKSKmVx/0f1Np61pZZt4hVrDDSXS1ETz8fs3p3v669y/X1L5f
s1bSxOxaM3UKuwW6o85E22BSUGcV+UD/d5c6+VhcfL/UrhCEV3BfM0xmnlujtblWzzbAJu3vD3dl
kJPD+U6nivz9rjS9yQuBCMYZe1av3qoXYQlRuEbeWrxogXJJXsoemqeeRBiBLqSkeAug1xDoPCUH
UfVKnuTWe+9x5GrjE5trkvu8W8Jod1VdnDuQqtPe/693MO2UmEbwQFgna3FSstFDdJg6CEnWvZo7
PSmtUlSt8kom51ssusKYt0ImMYdIZHOT++5yINhNgfOT1+mfzzb23WOYtg9egydO2g4GSrKRr55U
OrJXpXAlue5Sayi0Nc2ZVffHWebLzz8ZtmYXtY1KSIQjDHqHlJsJ1ooAs7XpOpWjJWne/yffCTOu
PgFKUEqfDKQQc6YSh27qZIM0RTEfcks/lG61zTXtAoXwIqE/kEXhudn+r4bENE/QNqZhCNvGOh1V
FVotNF3cKJFq1UyIZOmPC8UjxdqV55mGf3TabhuPFLjnQeNvfv98/t7cTJtzxC/M59NB2pymjy+n
KT0TXVjjVHAwlq7sntwVl0jY5k/KuUMM1DwnIrJVk6Plo/lqu+sgsy7MqF+W7euoDcszP2d6rSej
9uvPOdWvZEnppkHN4sIeepcXnIEKauJR+j+YO4/tuLFty34R7oA3nWoEgEB4elJUB4MW3nt069fq
w2pC+eoqFeJTjLyvU41UypBEBOLgmL3XWvPU+uW2k/GrWcuZXzSc3hJXJsewstn8+TV8MfJ+eQln
D04jkLmRYedDGlVdKf5VGD+TTcsiXK8rmWrweCkx5YvZkgvyhFLPMNHJnJ3ioawmY5mzUgj55KaE
O0KRdwOo7JRlL+yavryUJKFvplBlco799dMO5ELS55j3VjU6MkocX51CIH3iJoJxqffxxXKMgp42
6qJMkcXzLrlKAQymCRPQ1EGfUcMV22f4hrLmoIvaKhX7mypzO/jqOdQHQc0OmGoiOB0TYR3GXdrX
F2pGl17Q2RPeqaU6iCMrYQUbL0rBPZrNGsXu7Z/Hz1d7YyYuClN0j1EJyGfnhRTtp06+AStu0sTw
ULDZESnsRGJyigxtS4cb9zIdDVMuvs3ZSa5yF4jNpSfpi3ll8b6Afl+yBUlq/fWjRvWow/LhiBj0
/qGOkICbIHTM55rgZNA+uwTlPyEAbqAOWJ/jS5f/4kE28RQszhsOKdyKXy8vIkWUy7QtPJ/MW0qb
K13s8QOkT7E2rI18fow6ht8Mk3UVGlSNG5OIbd24rI76UQk8m1LocJocTDkrL3m1v74SUgeMXICi
4I0NRj1TRgCdF9DV6Py1WsfRBVkV4m7875lKdgm/9Ia8AenilBUsHLW6F5Q7GE/Rmui9J6nUTKde
8g1KSdljclEXA8vsCLw3gqW3gy5ftZV5Jc++I8IzWvElwNlT2t0Z6CGet21vhA/ERjj9qB3hChcb
mMVr/NQNQRK11053eWK4opLma4BnOyyFV2jZHsJwZMdtOikEvbKTPQiB+0jxwancU31nOS6lXVNl
kRt06dH0ExPEirqjKEkTC5RHVkf3BP2Lq7AMT0Shv2Sy/EhcfOjJSyK4EChbfRRfy3gP+rD0Jmhn
jdKZW7FsTkUnP/pESm27ybybkAi7pZgfSEQb7YFMRi8Yj2mck0fehMd5aMt9GACH69Jwxx1/J7wQ
yX54lykFtsOJVK+008VjOo8fWHDl+LsiaOFNX92AIa/tqfow9NZas9QV9hTVXiikb6YWLSfbcBGG
sJHOhwYBIw4iwARwNV7g87mtQHnNGIt4XdfKdRmqpqOk9StBLbJThQr++8rcaXW7hZcnXGVC8RT5
I1OPTDugQV6jjxCWytoZC19bT8lTNaivli7eKVIAjUSJn0eCkJBrSXbDmXtlTc0ncVotIXQCqVMk
boFBVEfb5x9tJO/WioNQG6uVS9j9R9tpn1V3awim2+EdhB6xpIJ0Y0G+v+r2BQCpqog0p/VhAM7j
plf111Z69CGq0ZVNPR8kJtoE6xT5KEWiuZ9wUFZ4CJE2MgZeczAKuvzpC+MI0UB8tTL9IeZUlk/q
rhOKD1jgJ1CIL7h2X4WNNPXXpDwQSqN/h+nxHA734WI7hgpe2RAhaCkbE/fA2Bm+tO2MhLHCZcHO
ViuS4u+hr95HBX8QE4BVeXuHQf2kRZnqlGX/LJV06TDWTs7UobMmpXnHQoDYHJGEUtIUA7Gxtsj7
WSlKzUyvJiguJhqRCcqDbPZpIqucFOaBvmSghrdTpd4l/gHbOoL0QBqc1pK244BpOCtadSdSm0O2
C2mqvU7q5I1zc7zOJMZLlSEIE3uJqT569jXpIDbkrYFOcTDxo8hekidanhYi3om46BF5hG/l4iwA
7Q3JU73S4crowFXgsTv8WVlhKuZjS5S7zsep3teuYiEwQ1KDKknIn3QhJhM1GR7bvLuepMkVp+Q+
jyDsGHNuTyPDf7CadqVl6bCtIv9QtObdoIy3uULEjqo/W6euh6dZM6A0K7TjAt/SYGhXA8jL3KCu
JBj+qyW2q9ZM3vK82Ok45hFkiIEz580DSSBeq711aeYq9L6kKvtBuTz+0CMSAVSuSLSB+Ngsvo7k
LSSzntoQOmCpHb4hCkYmXGWSrdc3ffCNkCAay9W40QJzRzX+IWpu1TbBWmKYJCHBzwhShsCYJXeC
1Xt6i+aRMsyJkw5qgjTtoJaFV4Vk7gzD2JS9mB+VKN9L7GscmfQUO/e7a1LhiYsMQJDlMXVS0WEW
35Qk8BgRQjMT1uh6TgdudWyueJfTsRIo9UGpp8qNDEU0jXUjAQ0Z6ms5hrTT3ysbwiAVO+uafUDG
k5Ecuix9AfIXOKOZ4dmdvRmMO84NCIJGmt0QQTCiBCcewZQAPxAZmxwKQF22ZPXXIgkm+JGF06Ax
hKoPUhGOPH050FIWANyV2LeXyUMOkpeCCdQPJkecyyf+/yQwfWIgr3v0oMorjcONFDEXK/VzD7+J
jBYWCVC4WL1La0sGwaPSjslxsPC1i/eQ5NM18LetYelvtWXeElqKbLpRmGEmPhjcXEaEewaAEYd6
lZCrrnfkxiReFZnoqmn66zJqLGBU0WYsZezThrwCdL7MVtaqC5PnxAiplWk1jKZmdspO53hnWoc+
iZAzLLPMSBLOSgdhwbDnaKjReievsDXMh6aaBocsBNY2UukokQc25iahikPibfm6qiz2s9FNm3IY
T5GU2bIyDTztyVsQBBoszdpF4DJ4QyYV/HC1c4ROlfFKZLUrF1XMCOUUXbSSRKnGEndCBA4SAyQp
5KAEKDW2yXHKEsFNUgPGZhKYVx20ESJIecB9tBMrH4Dx4rGr1jptIIIyiAuolEGm5RIfJVaVnelD
vaimz1mqB6/JUJNkkzZvTBk1R6sY77WQsvwYPFlU4Gnr9I+xr34vhPSpIKNmpWhTjh2eprPcuC3D
L+D+hUH+lgXdQ6nzFSlzkZwNR7riH4blmONijBLHq2LQbcUaj2Uu6URM1Q8lYdO2kUepYxKisG7U
5XFzulEH79FcN9J0jGESyQQyi1J+Y2lT5voW01UtG+wrpyPRRqYLjwp8ArI0GZRYgEME7wTJFV2D
Eat5KSw1dHNacjTEboVEfSS2K97ESugmffkhks+26iUmZKlzS6kjakKWt1jVnd6Xb6KOQR6wVrKF
jz4NUrdWIWxTVwFWbycZ3fs2ecGyA95zJtRSUuKj3qsc08wk3WCWWA2lEG8GS/o+KqO5j9qGMf2G
dj/Eg2QJ7HxTZHcWoe4oa157YySKI617p5x9ZTtEpFg26nTQJ5PFUaTmb4okF7Hs9XV9E4ftGjh1
bacZL8ZMjMPANyVG8jBNpFlItfkRZtEWjjnbHiISLGlZYd1AmJxceyxM4VofGts0q2nVknhiJ7LO
E0UjpVbEZ4BkMw4ZYXQMPbnSiYxedWl5IzZx4kyKONvz0DzVbf3YqhmIwfzQ+9mjEDGLNEW2l4bm
PmjYXCVj5U7Au9NhQX1FPE1zH61rX4hAVMb3Rld8DjwstqhN9aGnj+plYlmwxhMZMDOxIm86+EJ6
MLRM3M1wtvJw2gGG3eZ0QW0ttz4I/rFNPggsToUDSq3F9dTfh0FmIfL0cLeyUKuZvhbTcSWxFV6k
tKCtctK4FEUYbSMsPq1svEtnv+MpyCJ7ZD0nhG5DBUIhY1fS7aQb181cSuRBJolbG+VhlpZlRCeZ
x5/rj4y6hT0oremMnwbpHSesfYjS/CTZqBHPHTkhO1xcc8hn3UVbYWIRM6RZRwPX2fqcPtflW9ok
gu1HBXHk8riX0h7RGC0W+IzXqolPnDn3mzykLbuMhDJU0Ow1syLGL2RrHco9uwz9Ro8yxUnm9N2q
+pKqW/ipEZ+x7kSi9Comx2C6JpyMp9NIZSfBE48gI7JVfex2vhZ/jo06gJr51Eo9PJGCf2xFaMxI
2UTMz9sZ8OGKwvEqTktpNbR6h0bPcoDrLL1Q1UH5gR+8b9l2kUkkO52etpxwDKLU81RyRuvB4JlD
UNXvingsT1GGDmxuai6Zltdd4bcbkw1vOycWk1e+j1DFgczJjzrISrkxPhULql8fog6O38Wh0Vf4
QSl4huOEGm8HW3M3ZP1O1gZrRU4G+cTHGDPaggLvOzIsr+uNqF6X/adg3PjxPkuceSbAe4VxgBiz
sbiuyvvcf5qYU5V3hcfSJxBXKR4n6yobgGS9zklDliuExvJNHuuVQSBHR7uxHANHwowZkJahDN/9
6IDHUgeUm8+4yWfDlQIgTl2+nfJ2GxnhNtANLxWBIjVHLKOOQtM2b8w9q/xpJKkOywScLmPfyPJB
GPOrUX5I5vIqldudTipdGCVeqndbLPNXQcpU16KhQdsy3ozJQMs2XMdqTKtEPkpKeJRSadPE8Lwk
wVMYbEhE6CDKW0I9uj50qU14Bqcu6o0c0I0dkNBtLsF9F3elZO2BWu4KIg775JPllOOzsFZrwxFY
Uc12YFc4umqUQCsqAJHObg0wW/WDfabEGzZ0KJv0u6jH8p23TsY+h9LWxjdHDi/quuuXaW8tS9om
mcIDoWf3rXVndNWn0PvYxZSrQAvuWrhGUmFx8vNtxej35pzu1Cq8S4z4ZIjZcuxxJ3+wJ9rOSaaR
CTnd0pQ4tDKzl5AN9izID4rS77tafrfa9jm3+ju2Nke8w2XfHJXQ32ZhirQusa2ou1X1ao+6YR2q
8inSCrsMti0PGbFON70GqU/hRKybt4lSHWNZ+waea2uY5S5Q/ee5zr6lPKzk2TwIpvIkYoSWH7Lm
mBBNFeFHKqZxByptk7JmksT+iDNrJ4rDPeIkg4lHda14m87Gp+WL21pTPABWN34hbNoGkCzrDmFb
zEamnZiUo+mW+JH8VoqmU8aK28nmabJmh0jM49SFpNiEN1SzWcp8hHpXY8FxexBtXRDWSrbENZle
EkK9VUmWyzAPkRVGIJk96kitU5CnGS2stl2ZhoHAKLdrjJOy0buiRaqlxpxZpbaofmjyrtAqG2nO
FpEDHeF4k86CJ9V8FbtPtVXXlio8iJ2tmqWLWwRR2uKyY7I2F76ajECt2icla6+V5iQPqdd9aZzm
DJaneuxCYTsMJXJH0Jsp2Y6i6ozTdK9atLFGz7dKN+vElWygwcOC6hvTCs5lUOWeOI67ipcO6sNt
hGQb4uxt0dQlhYpECduiITg5BSoa3o4m8CKHwFZ7nWkUNiSLRloEuxrgp28225YFoaY9oQK5A/5i
RcBKauMkSfFOJ+FCVvJtXMj7OtlipdxZobRuhHpDH9DzjfxWUYz7mZN1rVnboRE25sQV2Y21QcBq
hwJfhbWFiVrJic2Mpiu9ZCvJYov6RFulkug2MhYUZjGfNbIqdUoCUOGSbqPXkEmlfKM1ynrCbF1O
VD7A3nWkeFmbjqw4ExOYT1PYFF7E+aPLKAFwqMDsYNeDtkZO7MZzsbJIjLVG2UFh6gyUxsxa3uhx
BdYxdsWDGS7HWMFRBiB3yeBl6J1sLZx3dc3BRi13tIqwQwsOftpV37+FbA4SrsuNdiMiO0REKa3A
ubZ8bgZq1mbgzm3gatHs0q675qesZaXzRl929Dh2QGQdYvW54WH3+dAjUWaLHZCHp9gmhYrEn92C
V5RFjhAew3SwObGv5OB5MiUnMzZGo3t1SfQR22cfZLvZEhgmpXYh36ZkFbGvFrZmZLiTnD3CNfc6
P7X7Fo1FP+0yANsid61TmTco9auJZssm0YrmuEpj3NRsUOdKWSeVuYoDHflIQK0gcshECON7rQjW
s63E867H3inooluBn8ZB1OZenFiONHPno8QBPMchtlr5mewCO/YQgb8gcHNzs3PrrOKeGR6ivmeQ
F9fiGjY3QaQnJhpqPq1TZzPiIs3tcnnLDyasJHGwerLdIYeFIMkBCUYXUqkPMg87ixLxSkx0dz7a
clFy8CU6nZXvTSw2FtdasjuFSl9N8M/qomVr2HDkljZRWaxNIV13DApYk/i7VvUs2+Aalczp/LdJ
aZfxwHJHXQ/nuT/dSvkL0F4CbZw+wDZMaJcU73vF4qVajvgjHuMWn3nKUbUfIid5Byq1jiZtU+ds
iGDrBEriiFBAQiIQSWazRYMDKG8NxS0BXAMieNWpiEJIk9JlFHhiSchl2roGQvdZbZ1AidYEBNrm
qO7KRnALsVv5Y31LVipb5V7FsSE6IXzqEVFuUkWHJJhvokr2ZLJ1OrX3tCS6l7J5AzVo2+qcGsrx
eTb1qwExbUS4bQmBhGGwBhCC152tbYQCWPQqSVyLIow/wgyp6nEYiCH7RV4tGfAhTZQSuSNN7JF4
f3oxH+BfbnRFgkaCBb1yO3JeJaT/qZqwsSLCgVz6ZQJll3mQCB+GZg+NJiEGwsezgIQfcbmfHOYK
Zus0rUdDIYhn3U/DTvQ/RrO7ZXSyszDXE1HwxEm6bBWdbODR7CKnN2CZMq+7pRm5Qq/faEuspbWT
snhTysa2qedDk0T7jGZY0DHfq0tqBKiSHoeaAHR5DRh5U87VWg4rJPHJrq+Lu2Hk1JUkQJJYEubJ
/EwNCsbxeKKIvK8KkeQiTorCuFHUCBn/9zI0T0kH+m4hLvr+lvTATZqbwCBRLQ+qm8o34Uzygrwh
ngcaaHqEGbwvZ3nPGec6bqStaWabvv3MECSVfXYlJNoNG13CrhW6o5FbJjwVXb7xG6dNy7XPHgOo
6T5Npm0Ziyf9jQjVk8htC1gLhxK1CI0t3wivOGSL1shmaVqHV8S0rPzejYMjPYbXphru53Yk8K1z
82bwOjV1laZyVXP26lRFXd3bPiuVFAfo4W6hzq4GTvRd13i9ErnE86/btlyT9uspxXAC92mt4qG7
beqyXjdDXe5+/lInEBFMMbnrpaJaY0VsdpEV0oZdfvfzj2GYjRTy/7t//vEPZ9/y48dM+fxfP3CS
xQGV2b///OOff37fhX/+8YUGcQuFOulbCmT93gqSYf/jdz9/Ofu70o9wkv3457ql6ACKfHZ+fo06
D1Tpfv75v/05Z19CoN8WoEizOfv7v13u7Ef9daUff/nje6K0ErcTssWff/Xjd399HXXwtghahDUp
q50eHipVe5QGrfO0VGgPclffNAoO9KqEx1z67cckELI7UKH/c2vtqw7eEsZDyD2Sb1TPv7ZyVDGs
iByiO0zg5daUepvA0uMsaP9ce0BDlqB9KGQiPKmz1lkYQ+VsCqaBvul2JLuwCeEZSlYRZ79pbNaa
dClI6QuRDk0yjBWmqlh0zZZu2t+68Dk7npysaDrbcmRxtORsV1XWi1inh7jL7zotXSnm/C0Vw+LC
Lf3dEKmIAH0WYZCMt0W0zgQAUwl+aqzpxqawpzut9WTBWrLZpMRGgB8wNThJgc1MAeTbJIvCexBX
UmLSLVnOwv1U3s1zy/6JgzuAuOsuV3FZ5ahoswQkbhte0GksXdqzdt7fXq8knnVXQUbxoRncKqMx
t4vk3DfVC9qtL7rkiw6E5iX4C6xHZ73LYNarlNyUwtOmdp/rnHpOiqA6GvX1P4/nLzQ62C6xBUqo
mVWIi79+7Jlu1aE/MNDMpKbiToZUot4UdImqJtizm7sg9vjycoQB/iB2ImA/G9cgV8c6UdFMEq5l
j+lxKnLHmh7YLweoGf/81r64hxaUHZkUElVFrH/2qNZROk9yiNKgmFmkZ5/TXLrSgHNo6s2fr/TF
gLCAUYDJIHID68nZlUZCksWSBwOCA8EIGUV+uTXv/2fXOOshB/JIIpeFRCPGGZdS+8Vi5v75EsvL
PBvXvA0kIDB7ZGaesykAwxeLcS/kXmuJj2YRvfelCsBgEi888F9+MDTEF5cSoRXW2e3qaYOMos51
cmN+7LP4FUHPacn3I0jkP3pLPy91dtcMNegrrURwUaamsJqXoGLyaass+OdTArfs53WWcf+32VMY
JmU0AGR4oqrdiIZyI2ThJUnjl6NMIwNOIcPG0uSz20bGf61b/iLSMXy38+UN3sz/5JPB1WehVjCY
fM5Uk6U5mTTkeRvVMFM6mhw/19bS9Mb+/YLE6YvlBtE2fiGCLTXe0tkcKkIQT4nrQes2p5/h1Dsz
Bm413JPSSUj+XdVk5PReMm18OfAM5MzKwsr7TdYs1X6qMx5gjs/lXTXT2lvMWUrqxn1/wZv01aWw
ZCnklXA/QdX8OiCmVCaEJ9EZeLN1gnaB0VtC4Ui6U1xcwhJ/IReDcI3xHDAcwT/G+XM7EHdtFWLu
Delj1kl7grZvjTm4ToILgqqvJggVZZsBIQ4v7G/SOKmGMKnBbC+m7JCPwlvBUSgzogv+qq8ug7uJ
8FtcrnxWZ2ODynhmBpThPcUgXbEYieEObF2pL9kXvhqDzEESrkQ0Qphqf/2Mqnxkssu5TtMsFhyq
SVxL9++KdDjhDCEiLN0HYgRBm8s3FdUP/YNTGkHxntxlG7PCsC4Z+0HrHXJQLjyKP/wL57OxBcrz
hxyU0N+zKWVu2hkaA4O1o5AIo14PSlcgWdMotbVApQbFJhGPGmoSnfI2MWrNc0JLWIg1erGIRlI7
ac2VCtyEgHIvKUoHaeOui9XVqAS7nKOdYCSbmhbxUuAy1XL959Xkd3cIVsS/v4GzPUwTNprZLPFW
QY9VBf0VfSrZU+X3UcEoBDBJVmtXlesLy/5yX367bxr+TxFGIxals2lSkLNOLyqePCU0AdtQYSFe
Q6DBOBafBursP7/Lr8Yq+6d/X+1sgckmwp3KmKupncyjjZ0WAgn3/89X+fo9QQxcNskYoM9GKvil
tjFHbuWoTaslPWoUQy9QD+Q62GSVXxh6X81dBHL8+2pn80mPAoRcea6maZ8TrT1DmTxNeAzlC+/q
63uHg0derKPEzPz6/Pk9NeyspIhgCpMr5DeiVZDNUP1H7+bnVc6eo7SfxcbQ5RyV2TMOyJU69QRt
aq6k/g/fztl4L7H795PChXok02b2lsrPWiVfGG9fjgQMbgqHaRFv59lZiUXb7Jnjlw1N4wnDp6KT
aiPQD5JGFEPWhQn/y5Hw82rnWUyYR6KuGbhaoDbuGFiIfMheNWVGuXnhY/r6jbEfwNWDaPV8MOiV
WCqiPjHdKc9dSMbGU/i4PEuZecm6+OWwW3Ye/3WlswFBOqYJVmxEFWzITjTszKJzkOddeD9f3joC
RNlPsygTwPLr4G5yJfLzjtHQFjfL+kIWiqtUjyGU4D/PDV9fSMViIfHLby7oQJ0MsGWs/mkADa0w
Kd7QjAvZTWUXjiC/f0RkO0vUCBbbJ23ps5kVfIxpku4A+UAw1ksmd0O2eItV0ndqI//HG0QuRvoY
jHrlR0Dmr/evl8tQ6mQm1uVi6CMe+7T0Qik8CUnoZcpBbvY5gcV/vpe/Dw0uSnlHF0VNJsribEZK
ZivFEIX/Fvq4KxpPpPWeYElfeIYl+bclistorE66yB6Yo9av782SUPwZGR8ZsCoNglOBoIYA6ui7
eKC/71vbkS1GQk/BSJt/xEZFFE46BB+dQlCEKDI2l5f2t4NKRaaYFlQ8Zi3cL6hRgJIHEFKj+x/c
SKCHiznTxMlyNhcOKkingIa7F/ioaWhzzFT+BdKV/3yZL++kRhSJpVA4IkH17E4miexbfp+y2Mst
yg1aOwIW9/m2qI+54ol96MzIu41P8am4xFv/YqxIuFaYqqjT4c49uzSM7zQJ4yljM0y0OFwRPmmC
jfMLU/APrf6v+xkU47RBVYJi8RSeH/vEWRWaKDEzrwoy8JAkCad9SaNuLK4Ekb4z5qejOs/lBs9I
TywRFTE1akI0DIiBZZAtg4KPvI3mt0jBo5+YV4rVPqUN96VRL1mYfp+MeLHsPC0klaQ0ntctg7xP
QduomdfF8q16o8KOokh7LfvRBSfFcnfP7wpyepnurbp4ls6mV7p5QAMNJSOSGsm2qfGGI0G7sKL/
fkCQNAlBwUI7JV/i3GLcmjHS/XbOPNmaeEqfpkqjV/8dGPahnypXpnWfw7v685heHo2zd/bLRc/e
GeUWJGQIKziDE5hP9oGiDagCadRzDLGqyKmL5vnPl/xiYsdTyLPKeCa//zwxBR2XKPd6zyXL2gYX
4vna7MEcp/lEq3VuLs1/y3b1/C3KKuuITj4LVZOz7SwkpXCoxSzzhhnWoGSs0RSsROK+tblyMa3a
BnyGadp0k0HQ9KVz31fv9u9XP5sCO71MZuqOpKQrg10C85T60Y1o0wdI6JNM/2sq/Ed0YbjBX9Bu
/k4N/l/eR3F6yT6acyTOL190vFvfn3/B/4fwYYW58g/MnP/zv9PghViCl79zc5bv+YubI5v/YsuJ
GRAsDgGYIp/fX9QcWf6Xwo5KM5lh2IVoErPP/2MPq/+SMRirxuJ6WqA5zBc/2cPUZtmAsc6SU8FJ
4z+n5izIYWvxxzEZM/moxrmnCcwTvf8ell+uK99JRiDZnEBR02gvTPvUun5dYLgUa4tO6AMlQ6Y5
0izOlupJIyh9GNjMoXOEGpZ3w3sQCR39XJBgRfkWZeNnN6EZSMX8Y6DNTrujt+N4gWlZ1bVQx8cw
wtgRh5JBk1t6gr/mhWOdIf3ftijrpnoMbAGthitdoWCZHYioqT2JCzhXv6XkYa30zCKjacYyYCS2
OEjfWIuyJXmvJTw13yHTtqu+Du3EGAlgrJWnsbhBtAnMoTBJfq/o7bZL/v99oog3SGL3ULxOKQLq
ra4g3MiS7j3qWkJcTLg06B1XsRndN7rypvTjEo6dquTkj7ZWCvqG7I5NI6c0eUrkH7KvP6SGjMmI
AH071aX7QQ6mLSLrbyQUeshgEQD4GloDLbPbdNy2pb4pumSJnflMfO2qsSAKxEm7rjT/G2BlgJkF
FC99DGZ7lIQtlLLC1gvx0MXTbdGUL0qQ7QZhj8YdyUVGi4p6y5VI6FNk7Gnfvw/lqZ+HV4jmCoE0
KcoeJB9qETpTmrV/fcdIcnI6SI/Z8qJqRc2dSIq+h8W6mLGAZQR14CXJVrJYX81TvdUD5WUwZtUm
bzcTKN3gyfpephCA0GZrcudFuJ5WUpF9WGqDpkUQr9s+s1Yj5MVeH78NWRHg/p+f61CXgN0Vb3Wf
PTbm5JBpkzs4ygxb4+hlEwLh0bnAywErGqU6ZgVhSARHSPTEZrZeVbHZwKaWYmgbB0vvJgBDqH9b
wX+qkSsrxGzYJNm3dpYVNheBc6AlA9GHD4LVfkM3g4anj3SyaaxhjZQlKuNdWdPGqHxMTPR4P6VW
2M4N0y9IgVUXl7NTo+xUQK6vQFS/1gAEgUnCcCuUwTFqWJOLWF9CaUqpQsWPgJMBkSsOfB+cRmp4
VjM/VBArVq1QtnY7n/RID+3KD3Y0cfEwdQaJZw1cysoqd7E0I+yQLIIOo52sJ4Yd18l7I2LyuVaz
HEwtfyTzBbuA9lCWLMOW1JI3bOQHPsWRACCjw8xwNU0NKi9SiJxJIKcyGKMtm/hhhUqH5Lo7oc6/
9Vbw0PDhyC2Zw6K8T+PJRkngaaE0rZqkpXjQiZ9GbUIzbT41o7kbo0pbzVOao3uleS/1lPVK4oPQ
6rjwWHYqf4kZlBegFneq3r4XIw82KjAS5/kNWYpsiiOvlIfY9nNQfgU9fqB7j21F1hLyvJuqq66a
SUS0Jbbvctuc8r7aj1UaHbMe7W4MtSTWFDooEl5SKClOE6ASaEvi/IOGkbzkQpumE5v5bhhuNQIz
2XTa0Dkx+Pd9zUwzvNQE8FCxLEEHTlrkDkb5oMTip2TmdgrKeiPibVglcQgQwPc/kK2raHlLGsHk
eUzRXddGx0Dt7GGEoSuMFdpvJPdWJjmD1LyavfRQACyc4iX43shvmPNuih6XryruFesN/1ix9H/Q
9ob+ptSVKxr4njTf+eLwHXg3zo5mvhmG9LrvvA48Kgeb41QObIksavfCiNkGCwLuhob484JkzVLz
gkD1mjFy/Ywqa4MDYjXk1pse1ordFXpuc9K6kwajhYqSrvVqYpTGHQ77CCxXRkR6KtUjrogWBVbe
qc4wQldZrEyG1W38fDAdvQsVJDv+UZSOWaELq2qskUpbco4y/oh4zjUDy47975pCBE2qXcf4oMLx
phurJ3yeB6w4D6j1HblsvQE7GDUqV+y7PbmFaxI4GsPc1vPoktbkDKSoaxiiksJ/iYxyl1rqepIx
1InAPSrRHZFp5yIafnF8rdq8d+hDboiF2YuxtaGY/1SFkdOqGxNFS2wKGFSCDtCyiQcR5ONKCyzR
NowRHV7FbKOD2TR4MWTGXuXM/Uy94b4Ls/1gsuDFPfUFvU5W4Yy2z0h3Qqy85sKAgAyThiVslC5H
cQ8/Z6rJbS5QsbY+Tk80nYrXS8GR6BlPRwWOZJP+znxfEJtUQK2VxYKVs0W2U6Xi27hAkhJJsMOG
Op3y3gjgkodKeDfnxdRGUm7LY1LFpJoipqYjJjYKhmFNOhUi7j6hrN/l3tyFifU9a19EgIthiWJx
2ACRBrae8UnlMy3n/KVtmw05vz0WPDJo/fwdePVKFKzrpiif9Vp+RPl7Ww31N7mfn4KFXEaGh2I8
962lbH4sJEu2jV2X8pN8wmDR2aVBJa6LnuRorMCLDe/DTIIb9gtaRA+1Yrokq/TGvG2H+Bglwu3c
Flcwol8lqbtJw4exVtA0dVe1pcFGN29Cq961If/hoROzFFhUdWwglIGDDlaxLC6IkXcylhFg5sdE
92/rGdd4eoJUc5vm2Asn7TGs5+uqcwq4wA09isiI9vpnNJQ7TadQM0TWs9S1d718ig1yg4llXxlF
+02etX0/1jKqXxev4z6MGm8WR+S6JBZ30aE0gpfK0F4oh/Kxi66hjB5hJZspjNcN7KG6se5zuTrO
QC1Xmjo8dmZPf09+oc53iM32uxkykcBOecznb1B5vlP5+1BGvJgZHqkKtV9b32o10S0x1NysVjFX
lMnaDFVXjZMH8ifu22Fj1dKt0jXXQijcD2p5A5SuUIL7YLBezRjNqpQsSb3pjZGLTlapBJnPexVT
8UrMpRuWSy9t1HWgGgcA8G9aThyuXlivRG0e3jkt34TK/+XoPJZcN7Ig+kWIgDdbwpBsku1e+w2i
baHgTcF+vQ61mBmNpNcGBArXZJ7U3B2kq0OeJ1LbPpSpX1wTYRwlIO/NnNjm9SP1158szc66o/1i
AWWvU+QR0pMHEEmIYAQ5hsVKlD05ZU1WxqvvPcva1XdywPYp8mOGn6asp4Mos6QZnq5h0U6BoFu/
Zm+J1r3UhngLhP1pa+3D1k/79RoItGlaVGr1M1HJ76nOMbggYIXbk4DEuOk69yTFcPH87G7IiDLS
3dc+ewCkP9VYvfj4EDv/CzyBk4Qkmtw9OHr71hIYASnyfS7Gs4S2EVHvvdlq3HvXcsQyb2FWH9xr
eJEgwdHljCmCa9XXj2i8iwffehbd/DzMmM4MC1mSciIEpR/c5oInTn81qoaZT2VCrBpAiWN8mEbI
yv4FCce7sVkH05wPuWGcbH06zvb20vQksJu9FQtE1o3nR/U4Pi7jemkcI56kvMEiSIKOuLExgVXW
TAa2PAdEsRV7lWtPwvQvIu2jfBO8VXxJdeI/mp6IterTHtMjkSt3jjUks28lmIZuro9njaWnrkzK
cYzU2nTnmfNVbH7AjB/3pftcsdnpRXo71cs7HsA9HrbvFEUU7x773p7b/VWQdf0PwOQ3P7iWI+tl
7ZqIWIE90bnRoIHnHdZLuxWXjpO2X95WoL1cTNPZbuoieDMgNE6mdT9bQKWFkZAZExVrcT/ac2zj
RWMW9QTDgdYDg5Sf45psznWuHYXuxY0xP2inzSTFxfjeVrgtRrx4eGLN9bYRTYzYpmRiUVrvZcW7
zGsefFxJdiaTYLMi/8PWh7gM1tveMuNma17Gll8/nW5mi8jmYoglOnLide76hT9d5mecN6En+ltz
rsCGVyinz47SbxpXxhuep9653WaiwsDy5AIXRIOVxMniMcCoxgGYmsFx1C8D8nmpO7Hep2fb80nf
UjfX/zXd9W5eagx/8851ENqNVSI5EKdGv1TbGK6rdcz95uz33uX6w/Xcv1eZWm3U4QiRXBuqm+vf
X9twbVAlV+UNZtl7v3FOvTUx8l8vJFmCr8z2wdWi3s0QdQbajuDg2T9mlT0NrZX4UNXTJkUqv+z7
HLF/2SSztR5S27tNM5wRi3xYEIXr+ElMQRXRPvZijjW32HcvchA3k60ubue9lJp2zy2ZdFQmmEJ5
E7SoFTFGmH3kOwRFTzZmUPnD8XQIImiFsVGSdZHl5+tXGcrhY53FH7eU2dq41eGHTj3yae+QMStx
/SoBuxqWomNpHLRfXgDezy4Tq3cvJeVe330WiTDnZN2O+pY++kQutG0WU+bFppju5mw+zTpB6G4Q
9Vx0k7trqLdosLvEVvIWUbOhVm4kDJ6Ti1+p+v97bh6G0+tnjFEEWLvLEUkDNuCjHhZuFxk8DCUz
q6ufH0ZpMW/7ofV3K7eNtVRJPVmQzHcrW6zGbh66Vh20zYU7D7awlue+N3ghpUeQofAbjo6Vnepu
ptjdNVxDS+J9uFf8+RQgdLGyLYKXsi5zMsLWTHnDj9cuGA1TupYvmbecglE/ZNl6Zk4QNbJM5gFy
EJrqUl/OinqL3pD4NYMQZ/miiyHWtPaoEx/PvuPCqBEnuJ3UpTwaLgvyGZaBtZyudPhlQ2kAW5Sg
9H2vm7GjZXveDGcdK/HQJW1nJhngCjMnGP6qY4esVq5dpPHgZ7IiWQ8nkkYRb0EblS8MjUEKvSkI
rwauLIAfmKTmNjJTL64WQmGd+mAXDXpc7d6xKbUNbnuyM1U2n6/3szdWsc5PGIxDPDTiYJHpmMsg
3nr4OsRS9yJZBb6IPMBO6WAjWS/B4h8rs8fwjZJeI2gW8ghY4ELYid96j/5K7D0HpsKPbPb4ngC1
sAO8w3yDyibqZHEctOChrmveijKNiArgDOzjTlYPxLUd0Wsfa/xya1ns6wH7bWkdGRglqfD2BOMe
3b4HEiujgV190LrcR9cYxCXedEIXubeu5xmuogg95G5IsRKTrpH2XznMiNUYbgrPi68XgmlNYpbq
YOpVVAV+UgdEi896+do2xmXdPpik3tRZdsDIH16/VOathyt6Yc1gDnIRLWwLLUyBzBVYEdpHCJ1l
pu+vZ2Fny1NvqJtVwbx1wG3Z8sIk5cFqtzfUP7TCwykt1HOqsDXMlfe8eGU8CB+9CkB6DXmFhb69
9GNCwM7Kp1BkzDQdszKgu2CYu67twa37U9nbH20dPKat+1IzyNnpa/PbBziTHGmcndH9saEbjG33
1Ng2wZSViUJrvVa0Kd5ENoE4KaeP//+ZBxo9XDVbhg32tmJ54ukyQzSXY4gBIezmQiZupcFLEf6r
YxBs4M/Wi9D+WhN4R+nbjIcMnQbWqsECVfW8k732WM/bS4kDamcu9HxD8MiA5m9z95pRn+Fr5Bgh
fcTrm0eSAq0Upiyj2238pD0RTNsL8hZ08YbaG52EwUB7kjtaj6ZYO1mFiycpYGrXKcxpxcrXWabp
rkf0SoCq3Hl6Xx/cedoDlPrYCr1PxsG4htz/M4bmz0Z7s2u2lEZyxXxmleavoWjPV4mBb/w/155H
M+wGjjZdPIqMk2kw/tq1+t2Y04VtoFUgXhZeK5517DT1iXdrZSQkDXPbybo0eZESQeGLSWATm5iV
1KDu3Mm4Zfm/b1xz4ixpsTpt56rscJxxkBFEVN45lTpdP1PPzHiXWeVvZvL5A8x7BAz02+Qaz+DG
zIgV5581aUmf8ZtsPReqbLJjPy1/XTfekQeL9E8jjRSfyHg9LyTfPHgeicKmBkSQxeWFohDEqpNv
XrelYafxo87KerGhNCwe/dtsfQTrdKd7/DQ2MZPBctchacSOgdvIW+tIZPmewM9PFXAhyWcTDIbS
J2Gb5GtyxotxCnVLcTca8rYqbln9taelMEWiNZ91Ojy2jsJLmItvRQ5Zwi7hsc7vXAomnHo6Rkqu
9qCpg64X38SPKzJjJeZFqz4sLi6+deZn6Vdf7pdR7QEqpyGJkNLMsXjTIbQLvZ7HL8eUEOCcTvTp
+CIZmHGhbJEYwE3REbdYeGYCL7HW75z5rZ/41A2XUE+zXUX4kEJep2Erh5iMmr9Z2FZEoHuPb7N+
mLTntdCCI0kEL73m1DdadwEoLveNtV4zO9i8FGTJACt23zRB9mpTBd1pwwWYZ5/gi1r4GPwGbQXq
IvXakzZ2+0X1Xz5LPtJckVT3HTQ9YcU5TlAS7+YCIzmAYEzZq3GtMJ4a994WOG11IEGytIxT7yJN
LFQdrbg6E2uVf+vWRpbykLJS4wyBfbS9gGeBPIEU2v1ev3KG5ib/6SRt8ySc5yolH6xfGL9hrooZ
DX+tjvYB4cw3+Fc3LKAQErikOlRYmW0mUzpKe8UlU9RJkfQgkCoZe6pfGZ3AYkmJVI6ma//bY8Ny
9QxORzJ03qNy+P+lrsx4G/nj8JxNavf1UGc0gZtr4C+tzICxfPfmmq13Y9zViwENYJnXaCtrHrhW
23atlfNO9ZHvTTWFVMdcrdLE8f+PdkhnEjx07+hm9DVd1/5qbf3bmtNdi0t+B4Nr26lcvEtrNI5W
r1W7CdbWaej6xN1QTLvLVfKZzzdmn3/rxdGrqHMWwVl6PZUqsx0SHqZfy+459H37rXAM77YymeVz
Mi9Ef2s9EcX6UF5KNYBJgXxe9ttdWuXejTkuBFTkn1VtdHtizLJI+Ao5/WTC2dYNM8QcTtX0kGU2
kTkMXXu/OFk8x8KG8FSU2Amv32VUnAhwYD/yvj0UXXurzfyM9tWJa41ruEls/0F7bjOLsgFoUZz+
pTnIBjwcUzQ0+T8noG1vVTCGMpjuysqtD923YjULxcc4VfDPTckXyx2Ovpl1Q319lQS9N0WrPY6E
R/cfLVkzUEU4iEzBzWUb19ujIUES/jmRwzUHi/JKJpAIQSqfWWapxsM0ld+i54QyimmPWu00+SBa
trYMsQFFKqt+R739TW2oD9o4NiFajrLmKV7tHuOc34Sq0cNR2vWhUf0SltepILJPxhy8yBRd0TIW
+znw78gMcW49GFd7R1kPzUbGh+8rxAX8IBh1+5lAEVAJduQ1XGUvuN6pQ3OTj8FtOlE7WPXym/me
HWm6fhiDiSPLEkOylszDVD7x8ncPUwBR5//Dw/XlmQ3zr9FxmTrDxW2s8r09Tf+m0ufE4/GxN/12
KYuLEvOd1/iPDpnyO6nz2Lku/1VZywOfRwFy2MNVaosXenvqDryDeERzA+uQaG9NMAjBmu1HZRqA
0adXyWz/2A9M6eYQKoqV6JWjwrnwfoPUpFZbi8TtgahrxfJ1XXttLeNSN9eDQ++MARk4so5q241T
VvWkGNGrCN7zOx+ksM5WapAYioNpfhrW7G22/DQhl4vi1c6gmGdPgdDbaMomeVN5OgWOow1MM4ZP
kuoX8LZPsOHqyJvdq0R8ufjd9q1MXt6pW/8ObS856639SrY5qxrFRGL1XjeyvvZoe/OkBQICMVXj
LQR4r9D810a4yTXKYJw5pK+3ib2sd44JO2OpuJFNEplDpdi0CyB1o1Y8ues1dUjHeR6YC5CWXsbT
MuxFYd4tbDEPVV49btqXQ+w9kkLCBxzbXm4wdxG9LKuGYCq7Y3E2iUgZa2RvJSia8UmDQoW1u3kF
aGXv+8140664i+waYcYinFCpaXwrgWzDwkIvLvrhKzUXfP2sTA8j9AzVCv3MJUIxJL1XW1j/5pnp
ahFUBKtj9iROq4J6uGZeJAVDvTwbfMK6jivDkdipBkapM5Vwu1okXslueQjmKgCFs6pIXseirWHe
jqYcH4ypIscA84RFFH1sZgYTEVRSkSacXddXYyg2liXaWvyU2YgH3CouzVi+6dtk3dfVk7ctBRMn
jYQcGUS1RbeEYBUqoP7teHI8o0XhtrNXavhsCDuRkb8D1phNZZV0cyrpEUZ6nkFFbF3niLnlrlJ1
/mDL7KSApUTCg0tkOiNR5eP8FGjufKAe+yQL52JLlgT4KFj6dNUQ0pm9LA0vz0z108HQ1SMwaj/R
AA/xZiBKmRcZ0Kc0S7h3iF8X80Ne44zONp84bs/59i36jm2T9AzuoZ+YNqWNB2ygW8JmweFcVIJv
5YD40pYpgcfiHvRZ3CNyA95jvy2FZuzyIMvAAllPc920sAvnsN/0iflV6oUSb++aytNkszhzVXPD
MTDk27ktzQ9hWmlSjkYyb+12nIqNj4hWbC6f1cRsbG3VsSpBu/jBqvaW+sw3wzhbI6tEW9uw9k63
25KzLUoDDJY1LSd0JYq/2nrpgyRjAumV8jAVGH6WgReG6WgnFL+Me0Lx3JANFD2KrTaikZqDWHEQ
Pia9QpOukNEEKEvdj3EovVMHrXP3oZXyfm0nCrk2E7Gx4Dlv1LMTzMYxm579ZjGgveqv1kA0HN0j
p1CxvQWL4SbWaO/TYZb0rouKZ6apmlN+GiaboSx1qr3tfaJNMbFkt8wIMvVm9bMZZ4zmYB8VHPE+
xLAShmtPKCDh2VWid2MfTgGDp6KnY5xJaZl7stMBpjWQ7HEPc8XYZVOUbsxR555Xp9SKGwrMLlwh
jE2MwEN1te/7nEGTDuMiW8wxkmCAQBgAzjKtCBc9d4OpZ4lO5Fa6tV40ayrd2WN+0dilN401sL/u
3vXMtfBRs/h0au5ejSzgxKcx24o+uOTDeVJ41Bmc7gobVJo1Fk5kjD+FaxVh1eZZ5HMLcjP1h8HN
Ph2urGtDOAKv5RK4W31OufL3Xb9cePVkcOyOYDmoWF3gWBwf1tGqpnjRoQTM+YAlX5pYUjaycnzG
k17D/g/H3G51DXVwveWtdXImw4JnZ8sVewLBMqqlGmgZo171rGVvNcgVfwlZ4hVbtFynjmy3ckvQ
1DKhEtrRwlEejhC0aSJOZkuNNujqBH/lgc1Lc1yqPyNX72yni+uHoYdmbf5rR0yf7BBp0lXztQYE
zLOxWQLDirsuvzfyaTyLYzH42Y1M1/MgKV0XqJFoMmSsWh3HqOa8Kr+FYmjezP2oJ5ZNlqYY8+Ls
9gSjxFUL1Aifdx97OUyq1Yob6h4AG9QKZi2P4Moe+87OGdRRJWSVelja/KveSJ3U1s5gkm3tG1FA
5tqs+Sb16TsWt9/1FvN2b+ZfEI0ZsJ0GxNEiUNw55fYq138pMoaoa0jjqDvPDucJTkG7PmpYUQAI
lW6iFQdTMtXAF2ID7VosAhV0dpQk9dW2uPEc+Ef8LirhF6/oWFRoZmnolq13Gt0p9njzxRz1VEGD
RNnR6XAca2A/wr6kW/4oPOsu8FYZjoOCHTkHR6fznrKMofNcLGWYBhoKVFg40uZZwKuJ48Ruo7TU
uxDlxY2+lH24YfPe6eI7LzY9zt0lC4PmhdeoG5v+ftE7n4EEUZBe/roqg7h6bfZeOn1+NUVlxFYO
dK6rgcALUN6c5euWuGb1Po2Vdlg3DnW/6KKAMzEsBo7LqekY3QhYN4t9Aal1GgXFx+L3Bb+5HhNe
dOYBdI70zLckleSHQZsGonZ6jT6etrI0ve2AAuKcupDFEZNPIeaiLlIuNkAclZEz4aAvMnWXutV8
6EST0fNCZJL9chryMTSMDmyexw6RhcLZAO0UVMPZXgZG7WAcor4FSzLksbAqPZq9+jZghhHXzFjt
XH82r5heqWgx9J6/6rL+WbMKsfeutJ9lXiJWLFw/P9MAIPLVio5Xlt0XlwyhJ4xSSGd+5d4QyRkw
6WejwTwJYnROelzp8IJXuoP6SJDQqfXgU9nkYHNgPLsODkCagDf64q+x33eslWyQpk2exb1LYJFS
ApQV7wqe8+ucK40yD5ku3fOunWr7hLdwP1U1qD0GdFG63LNWW2Phzcfak4dUU8d86USUgi4C8gJ+
tCcEbLcU7btjLPelI56YRiIoGuD5V6mZ4UmqIeChFOo3kjgo4S6zA0wQGOeu8HTwgmYLMKLbWEta
xY4YcnWtjptcRxCtcPKUWTAmc+OzT1Wuxhi2/Si09Jrvmn+lzJJrKArXLImfBt7KivSA/ouKnaYr
GGh6YAkWZuMwplidaGG8CtHxgmvuORis82yI6dbpmhDdsvXPaXM6C5GIa9/bpOwt9A0I29pepLkt
j1OgPcE4TJkcsU61kwVPCb5cPyI78ODkNTrg4Ymi2UqcD693OYK2Wz/b+JH04hWIErZnsz3bRiPp
VBEf1ZsLT278lULLwypfPiekRvALu0Q4dHaV5kFgQwIEBjgBsAalJZCQ+dbHfppaGBjOd2YZ9zlk
Jypzp3zzvGFJnNFEJGPU6trLvC9dO+68FhCo5ylQM2CmeDYeSVdFkGN3aue6PHOotqJuyVjhT9Nu
oVjHj+9Lxr/rPzOg2DEmpGaTPYSpUdU3pWw15h78mbqp71qhkeskCjRUVO1V45XhQKMdrhvjBZsi
yOtPhViOle4Ed4KUpKaYIE1OgC0DP/+2IcLiAzfvZFU8jVuvxaumL7APSUh2maztJPnf8AecU223
4HGDk15bXmSRCBaSY12FAMBvl7y7m3KNapvE1670fpq86+DbsNXJpqLfb5b87sw5RD2thR5Xk+OT
CVNjIiMixJ4rEYDhChiaaHyPzINLZisPQdbQs4BK06+hDN7EhmbL9KaHXPrdjV6qX+G30HwyG9iJ
Wo9MT27HbXgUSJajbjoO3ljHm7G+6iPYaOPqfBucMXLd+eTi5bIIDk02H74gpt7I4vDpZka/lQtM
U7VeYuhItRB2HN2SR6zqo+ZqmqMKf97mbM/cIY20Mljoj5vfIcimo/Iz98ZYV2bmcWARyTn1GloG
YT2Uldh5DuNoSkDrkDY2h8BA8bRtwQE5Xx67RK/OZnDT+N33sORvE1Q746ps4fSqUx0kUekiBiCu
9YAG8JBpYk76+qWVPdvLcT62tX3cAnZjM0xQTY99pOgHG6kUNTO+O78v0/3UaeB9tcqPV9s/rpvO
diLw5l2/nGeXSOyU1Qa9f1kwwMH4Y63aY9upuGiw7lu+n5TLWicoLSDEEoxB7qv1sVT5FNmteCmn
7FQq0znPVfHryVpE5Zo6MKbFs6WkCbQtbxMMg//M7hflZX3D4XkY5u7Q5vMjcnhOzSytY6aigEaB
glUekiGawqjkfN4ZiMzikkVXWwhIUUXwjK35HpsloryeF3IR9Me6UhPXupr2vdKflf+11J5+IyBI
xA7bUNf7G/OM1rkmGabcsqNOsHyYl3BqLWM7OWzHLJetUk/0d+pT8XlNbTN6EZDzt+whK10Ion3p
h3OX5YxQr+6RDUBeEBEjgGqMZyrpxXulZe86ZWCZtfbZJXHjeq3dZO1UkpufzAdX8Jm6tVNlb5zW
PHhrZ7PlHbT2fFfYwDUXP0UgZ7pzH6PxV2EWvBf0p3tXAjFKgwVguQTTxhtvZ6SIrqTl/LEwvXcd
llVo/bRdES65VRwZgsSdakNnkRetMBgBGXyrTUpj5w2ZzRPDkIfJxXWGgVmh5j0u/eKwNahOHA/p
AtPysNDLWB99h6SI+t5iOdW55g8mpyocRod9T/vA/FfuDMwoidXReGjvaVkOaAwJWq2D5clFA0i7
emcwiiOo5yUX8s4Z0l/8GpvZvC8ayiBdtP80F15Xt7EMNUb/1FhaGPQUoVQeTABEk+je9siJNB1L
EzCHnI4WXyQlYFlcwYv6ytuA3mvzbkEeUCFScVo6/aw+AkUdyTyauuK6sgP5aRgBzgGefw1iIMfc
KBNgU2xprxjY/GbVu1s9SJcE/dS0m31261nw/3dbJ++76kk0LFlIjJI6Uqhvx89RQyprt1EWqNS8
2Eqw0QmIIdMgGO1MXolW0I70Woj5BMvLyrHZPtUePTFpr17Kt+ROjXUNk3NeG2+1uyZatz5ONWL8
Hl4624ZrjCwfixwWoIU68g5WDPs6X1CbNhJsKqUhaGn1Sk905Z4+iRz49yAKoGQtXT/g0wPZjLEI
jE8sF4zd8um0riNvcNENoVmAClM60gmSM5cit9Duoh+DA432tfEPtiYRJRg4ELWWuD4t/WLrDsCQ
PjdpBz0hiJS+Wn5XmmNHqek9MqM403cw6jTQgM31K8fVAS3YH4VmR1no3g6Zz8pKxcvEx65n7IBr
qCdaTbaZxW57O1sCEVUw2/R4LTHZqtwvywLfzzdQzkhRMAdHyTdbGwc8qkNurZPq6Jgs2blxmXKS
eWu5xxET0iQwdczFEM512YY6hwLapd0aMG1iyHHQp/KZQvNfEXgf2YCAysu7N+UiDIVXcMMKLdpU
RiB2zSs8pb6aOspmazwWPpuKcmoMoHkoiMRAWraRp5G7pUejWp51pX3nLF2wBQ1c47E8iCJFvu3w
W3a0gmqtH5gOqUhvN94OaJ7FT+8yf2mVrcWZkO8DdPZ43Xh0aRb3SztnNPz+/VAaXuw1HdTIXHtx
0FtWTjGxNB0cNgTrHSD4l3aEuV0/rBVj0SrV+aDnxg3ppuNRWX9qC97GPIiwu3A0+swJVQ1r1jL6
nTaj7tM3y6QT9Q7T7HNktuPZbHvejGmBtDivf+wVQSJanScbUI2ZRvNglQigqhbRRIAKvWB44jLr
Zfqg7TKE5VZmP0z2akResX6S//yMwCg0J5Ik+u5S+94YOWp7MwuUdotA7+76n5lGbZRuxjEFLGcx
4Ktc71KUy49jXOBwu1XwoWXI7cC0oav7WUt2ngyJXtExZSjS0c/l3EKhql69iXEjfdNCMwBxrgu+
ZihuK3j5KJgCd1ermR3UX4vENNbb9H2dWTpk6LLH/NHsG/ZBGGni2e9OHTJVsZVByBb51kcAUpE/
vrMsYk4040wIDnhf1z/TEqqd2Rmvxdy8wb5/m3W/Qwv15bTOA2EWu9alxlivf7Ols9169SIAtsDq
DE5ph+rMbHk6/JZM9Y3BMI8xb1sd9L1u9T9QmY5BVzykyFKzFqJ0c/0Z9Dw7rTWBmEuKrAtSny1Z
auuM68lB33wmd6pDt9EDzVpGVuqIP0gt0EdeevSEVVO/sm16gjdzcnKHFkCzDrSpVJRZ9qhrlOEY
EhCwuPf+tIF1Yi3oQdgd7fpIivy35aPTET/uiDMBuvxTNcACXtl9VdL68tYOOaQuXmadsHpw3rdy
WV5r8gPCwWHGQ/LW0TZxCw4GcdTzvXsV2BQTv1RXmfT2nfnP1Yman4xd5oJrdi352mvdG6kK7u7I
C/GrMkc7XAVa9rRzInxw7+acrWFAFO1O2/yGF1EVkoDyUs/OqZsn8jilh1NiOAMKJ66zvDHqwNw5
23ooHf2Y8mtm0qMhsGhKaISNVr337vrdNu0ngG8vQOEv9e04rON9PVhHs5s/65H6cYClT4AVDecp
VWhG2b+iZJnSDxJbAeMPp0bfoULnA/YlEnTtu/AltT3BtHQB7Zfx7lAUt714bErzTQgqvkKnm587
h9SY9Unp7sV3QFf38Id2ZmmAcy3PgImOsmweq604zXQlgf5kozJk93WZvZ6uOt27Rvut2SQ4IOaA
Detk8wOT2ddmYtnnLsuexsdYuzsszufeN5/der7LVP7FgKgDnIIz8l9nqNvamPYdo3VRDI9bnpNX
M0zQyoh+royMCnT6c9PpKLwFZQH262vP/G9Fjq0Z1R2KEorI2n1jbXqLBvPBk/N5CLRbOUPuH/yc
RtpBwIRU1O3cz2kcUdYK9qwBbyWjYjORXkznwjNj7f7/hzneBLZbtA4HyqMXRKxkEBAny/4bE8Ag
ylgqcdhK+btp9kcv3fMk/8bauJ0MgNcy55aG+P+uFfkenCFLXl6YrKdJz1bIxvOj7Kkah5k95rB8
tha8p/9/5XmGTUu3Pw7yWCkiv71Se66keWjgatvrRRcqqWp9r/TLSspGCDQc+X+DdUG25b9qS8zN
+5S0JXzS1zggaYfXDUEJ9Jpag5vRgIUSWjfdAvDVzKuvrG9Be+Io91pEj4sKDhbpNtSHDKoE3Qwl
A1/W+kBQi2yZc8M3uWOvLdl6TS9Gl8A8JEVXa5t/rLKYA+j5TcPbaNfW3ERIRT5ShoekWWSfviOY
r/rqBz7kKZXGrb+8eKVO19KyT18nqPOj80hYHQbXClYEliOWbkvzOJX4+ZIq8z+cXMRePzIxy7Zf
S9nopO3tZpDV65q5P4NtsGvY2FF7DJU3EAfMs3lTtn2cVyxuoYntZLMSo6ItX2xG/N2AqnJmVEA3
Qt9hi+CplO5xJosP8txdEBhPq9l+yb7gaWXIoSvxl9r5XeXb74o9EGHb0VBD8yww7nAIOZdsFPeW
+DeMWZj2sg9V3fOiHLUU301N3lvxtuZdy4BziktDm+J2LMzQNbvHyuzOShjckRRZKNVzxJK2H2oe
DQPFLlmabvmXwjQyK+ZFnXMxpcTfsUG84Pe7G5dsiYYBXHQ55n9Q8RE5vMxd8dMiygWc928Mtm/W
csmst0xt3IUuVv20vE3qtkqCWqdj3pCeo96KGwsDk3nQjDePMa5vbPuWhHuf0F07IGVry5Bs6hWB
iQyxCyivWt+8BlVPEkzAuNK9Ut0lPaHXISkyqVxzdZfjF48GPHU7b+FJsmChDwi5JrBXuN3Y19c+
m3f5mmbeM73Sg8WXLW0PIY6XPRGquqUquu6IQGjdeNn2NGXWC5kyB2N7ntFEI7+/AC59JN8vJ63A
/FXT8oKfBf+UhomqWbyHWbvL/O3idOKMX8Qll2B7Ek7YVtvJd5YP4mEwhA0MjFGJ3um9irsGJiNM
SAUKl5W5FzQwCQeUeqXDoMGmLiNV44SG1mB+ogX+T8DG9rgELfcOK3I5qLB15yxShImQ7WBfPMsH
liyGIplt+zYwOHYce0qMRj1Jm/xYgacJi/hn5juxG/CJs8/j/nbnFuhMfWtPnocdLKW0JPV7axAP
WfzMDhBYhyFQWHvDzzgULF6zkdC95cXvr2cOcs2dysrnOWuOdoGBPLdxubhacdayJbZEd66gtVoB
40CjxzcOGZp7sM5/fLt+kqCyFdvhvguCkKaDSzlk1I3byzC8B3l+qpvxiSnUa2u1aMSa5sOuckq+
NY8Bx97jKXurxZ2ly1/GNrk5fA/e8vkfdWeSHLnSZee9aI7f0DeDGojR9xEkg4zkBJZkZgJw9I7O
gVHVMrQfrUQr0QempCqVmcxUw7JnL4xNvpfRAO7X7/3OOUXhHSmijo1l01WGzs7r9Gj14TnFweBJ
uuHdUba3lF1Guc7+HnjuIqTgRN4+XWhMz87Y9P/67IVyuMEQFOKe0/lTX+AerLePrMOXoHFoqlTa
dSjjH56DX69Va69dxzuiwlwulBOWqy5YW24MGBIM+5z+UEtYi2JzgrG41RF7V6vwhOcYjsyyUXf8
1nEYdgn2MZu32AUScJgn8S6XNHY4jhpjY9K9Tnbu1P+an56qovvYqd9GZbEAVt05mQu3rqP0gCuS
FrJklTbVWtYfUEjlwTbZhCT+xq6uc//SmIdunzDVznelx/AYeCBcu5g/RTXyhmhWKWlZf84Jf9zY
BFrsdZpzO8HIs3et4hDhFbwKFY4uiavuETl+vJ3IAWjZ+mu9Ewa2zPdCdSgouhyuw0UaEqfn3rIJ
ziCZQ/e5v2UHD6IupqbsRZngRe8/Ryj6lvTSn5u+/Ow92qduQ7eg51zF4HNZz6e0wHaeEm7WJ+1H
mrRQr8QELuxY/tRkepW0+4Xb3aBpnVCoNXRVsCLdmwb2TjU9p/t4mIPYeYetGpOnMRjGhaE1GCzb
PkkxkFiEn33WtspXwxB+qh7BGt0jbRmb1Zw3pU8rjxmiXzMpoAEdcNvw3AkoYqkcDoI3N+jxNI/i
8BikCEyn1C2BDvVjFZIAFBYa2Xgd9rJi3ioq8QzBdMGNAtwBIdRTpw/ucsIZbGHY3o2EmOrJctXR
DI5AgPrCKMJDb1If6qMa14xBaRLQJkE8AAjjZX+coqOPa7kLPNAfbskL4hDuL2rcpkmkNzd5kR9d
fqWgdSh02j+x5V3mfyeD1X8KGDVEsyGcP3I65BhRzMyINI+kFaVwe/4z+8qJMwknVJ/RXAONaCr3
IzMoDskJ6JZ9Hq8NsgPcFuvqIpoLGxO5hdXsrWDaCJNBvzmuobWgiU3WeHzxd1KMZ6Y/+6HRHzan
tNjpjxCzepf+GiumzV0V58s2jyCIOHlzViImhVFObqinweRTcBRxQC6bQTpUX3mIYMWMPv3Q/hXl
5p4j1ZdLyxyzrdecmI6nJAaQiZxHpQ6lxky9NKZjR/6OiPu1GWa3+a+F0/4sW45ueXtBZAYd1Qyr
IefzGZh8OLW/aAw8CHBwnUSRLgml+YoKOlVV9lkmezi8bGHLOZsk00knsw9z1SzNP9oU372k/goi
JmrkoofwovNzlJr5O6mIkGnMW0UDe9uKu2czZ6XDtE2cnvFdn6Hthb8yrRSFXNJeNLrr6BKwpSI2
amETvRbpd0EHNqpGTJCaL7PuNqIwl1np04ExUA3WMcLTum2ZGJrHSVnXGuKuMcpPbuFFnGW7YNBP
jE8vkRfttaZ6MfO5ypLw8p2aToqOUmkvRNXfwpxjWMzlMKAHYXvtl5YpkV759bmKSAUqh2NHcsIA
cl8wdHgyvGw9GUUPQDV+ILD4ZBK5ajvjjeoIX3b7JaAhIFvaBxVba26gnurIFzXu0pRn7u5tU9I3
JGBv13fRsgwnrr9pRFlpNY+hCp4IlwyfJkN7iZi2gnx7m7Kxm6cIKSBZFwmXEfFiTK2eCy9X0Phy
mdMSNqLz/BqkPOFH8p6W8tF4cEFj1l1ar3/DIZyaIGFwVCVfVJ6IbTMbrZzMKFXy4Ymyo6MJ6zxz
Qvmsc/fZLNn8KO3IPvajZaT1T4TcXPTc3wvqj5LtnuAgZ+v5AnxOZyWVgbUsJ2jT+X0OyM3CiB41
9oCHZRibz9ZoHBPffIXYuVtIVjVDnrtaXjKlOEiE4ja/ot7t10T+Hvp4+urMCQeOuyiqI+Ofz0a4
L1D/uzLXTn1/s7tx1/vaj2b8qnV5aTX70fhM253avpaxj1UItCaN/qdm9MGYAhjsLvxhB9lcSqAx
D92U55c+uyyZ9D76D9EEBORGp8yFx4POfxrp1YwG0EtDzkDtcibCjL548kv3lOC031nuxgp/eh6q
gnI8OswE/fmajrXiXcl8G7TxavLcq2GgBhfNzpmCfR90p4HjREgZ5erNhXnLrmozyD3mPp46M1c3
0MGRVkuYoiFfB2ZKLc37Ni6vkZuweybssPNRPbFiYk1ciu0JXWVM3ZTX2tFQcCklHv8UT9Yl59+m
Nj1qfP1Y+ExYU86ZS/yBrlVr7LNJvPdNvXE1B51kol+TAQiJyRbn9vzk+BQAATw827bAXbqoHqxo
O5U+T83AnFv8GKB3bD7qvrbp8Djoy24+eCSw0KsZrkpCgYhIIl3AV5j0awPEA8GdmHS9ibr8WVGw
ZwnXyGBmrP9WsDWZKD9VjDvXPoQjCvA/qK4+9YK5cy1lvhw/E6ASoi76Lx3KKEOAHmS0sMiTNcNW
fyqDWF8mZv2e07bsHIvu5hzzKejPrrXZC5s5O/0uokC6N2UYBm1LGtJGQ5fR0oYFWPVrkTv1oRr3
NhbgqwrZQmFSV5OZqz35Oup1y/otOKCHrNPEA5TTIoD56tIIjUm6tDWbFCbl6wStkdatJbA6FvKC
AVVEYRW3qU/n5aQCaZlokZD+F5dSW4hoT0gRE8wuY/bkyk168bU82iclKw2mGoCOTD4963OO0ps1
K1u9TYnMmw8BscX0N0ntNYeuexkYf73H/kOWLafkS5bw/O2/91v5vwxZ/j+MXf6TeLZgmPL/tmz5
r5m2/zn993/5H//83xL5b11b+K/+mrYYxj8QbDt4pwH1O/hu8pu/ri0adi4cW7DJ8jF5hLY3MDIp
UFzH//RfLO8fuu94pq67punMxi7/x7bF8P+BPRpVnaubOqC1b/xHbFs4gM22Pv9qOuSZ89PCJE/X
7WA2ynP/nelQXfEPZmB7K4p+WQQtFl3xnHsD5SchhfQAUDPPnii12akjvbjxqRhkuw6FUa47dyTz
0ydgbhoFBDkM/WBn4TFKX2BXynMbqfIcoeHrYic7NN4cvNxlMMZWeTZUFu58MRZnUmcIvumoVZoQ
oZvfMJL0wo64TkKybEL6hO+IA+/fr3is3Y1v18FJD5m2xrL8EF3VnoTcTiaFaz6k2SLp9OyMpCs7
axYDKs+WxcZIKc4nENDMyT5ZG/J1b1DN5gGiPT2rzhFKxowJzD4SdXrqgvdMSCJ2yaMQDhMFRMys
/IVTn2OZaIykkGPEXR6dqWZprg3QXLq/sdpqOMc58+OyIusxAYc+1d09UoJ9XRlnk6SYbuprJoE1
4+V4UufvBx8ZyNl1I1AwYsvXoWmeGG9pO7sm3XnZlY5cIGJvaLL3f2Jql20/v6157ZXn768is24g
m+czhInAN554kwQMM2PC+a2ICzKmp4T+VU/oOyHTJfGcgZaepXcPoz454SWTnL/feqZxWN7MTCiy
zW6VWfhXUDC5J44G/+vh+1tYak5fSYpWnMrSiu854YWn2qSkYJca8UJxGBZ+/zCdf2MTQWfXCKiA
+PIzplbVJs17jg1NY+97IyV6rvVOlmZ5p++vjPmrKuqWCnkYTVMGJTIetdNY+Nrp+6vvBx01OXTf
wJS7iVYtWnsQiKoKT0GX/RIaKjJL7+SuXqVGdPt+gR4tlxUXHRwlgTYnMT98f6W4NtLCig7fz3ea
LxwilVIi0qlxMc9DPBu7SFn/fh/x+rYIVDJkTsVPXDGyB61ja0Fcg7qNRKauA2cOKQ0tgCoZGvuW
VuOmtKz24huosvUsJixGlXJBq9Cgo9YmP4VsLn3uc9pVEheaHOO2Io3J60bbr3Mu3euuS1k0kETX
tYkNrTjkJ5d0y33iVyGmvv2w5wh2rwHglnlh5+/sCr/dyu1/a/YvETmAmJaH/m82xoHH+kT0QbRP
mAyrAG3KBt09meHK6Z91xSzZLWr7VLjsx3mG91Fmk7JoeHl/YsbiUWcE0YsKZ1zUDdWPInnW+u7M
EayOYKlIYZxfR6yFV5EH6QdYjFgkBHStCT8nBDVJA/BvIz2NIo33qKSJgezxvOi78YJtA21B3Fxo
OpmnyAXOqLug/Arw8AsUcRsFB4subJ8TkuNfa6/Z2zZhlTMnfLEazUZE6D9BIIZbl6htCEmMc0ah
J7smcGC1o5DUaMqNz0CfI9qa4k9bFle/iN5jR4U3E7OnhfL06jaGAHaNDfk5zD/zjcY/6jWTq1RL
/1RICZ8s1XtHhmAdOo3U24454VRmVbzQGQ9e+g4BQjp9+E7h/ymi8YWecfgakIKrohIJuWVqVyh5
1KkFw1WG3efE7pAVNcNXYobgMmA254pFDMSjLO6W9o2T4RnQOCSsxkgE6OzIP2YWv/b1VD+gPHNE
6uKTDHpQNAuLQ0SjJL8ysjYUMd4OYJIbLascxz4jS/7EQl8kI9cCFl0YZlUKUDi8yoAMyCKW8Vbj
JN5p4/RouyKi9PHcI/KItAiBcHt92Y3m+IFpx1KKNnvrRfPq5EzCXUu5NwM6lRSwGPaKgqqoCnXH
tm+WU0aruI7a4+j2LxZW6VeyAS6jA22SOfNyY0gf+j7udlr1Si7Fj6DI5QHyBesZETOc60/E/i4w
CB1+TPWtGAjOKiFTd5XKnIcQ98n7TDTduTeMmo65Q5+G+VkZW+NDF7oCnrwWY08z1s+Ns+xYEJfD
FFmPMiEqqx3LD/hrrnRumjafk1Ps9dSQwVVFFb26oh/fiBhcVj2fSWB5yY51HVJlmsHBLOoeg2Ch
CNTAGIhx9N1gUGmRoLurK1Nb6tCJuywDcv1+OoFNjz/CWgMFvc/B0402fpKTo2uKrZcFzarKKAlL
iNencRbZ2nTgF0kUGauYztLDyOSvfKinha6ZRF4FfnjL8+Ll+8V0GMbwnotrkYb+WnitoucwvoG0
lrdEE/5WNj17mVbe07nDqHs4kgx1H2/6yjIefaoDCBTXwdH8I3ME7eKi93hKTW7DpLSqoyTEkd0v
h8+kzWD1clgQJ6u9u0wbqgSO1Z5NR+nm9XiM2IQImn509x3CEtIWOVQhg8PkelBfwbn0+3JT9wHo
foC2uRAunGgjAWCZP20iiTDYi0vnNBE4dDEbZp2S9dLVhzMkLIcxCJZdGvPsNOX/dqpqfDAi6Z7Q
c6Ybu5CIRlytfG21CXw/dh+SI7SJVdOaQStQtpO2DzryDEqycjoXutdvBr9CbGeOmzrQtUeQQw5O
ejms3P5ezxdRUA5ffm1UV8idWevrD7tITqcyoefeCOvVlR1sKF+tzObTNvzsUXX5b0vG3aEf1cmP
TPsZm4WLYOl6gMphraMXr4r497U1P31l5fdilP2NO2Ybd9I6kT19H722e1hDg7M1Nmx47mM+N3C2
P3WJ8zNspuHKjLx6NsLxWgfpnzFhLcIs6iOQ0S89Ee0qrrJsqZvd7zHvhps9bZFEf7TekG81PAYw
Z6mnW9r3hwwDou9nHaqm3cjIgwljahAlzDtlGP+UbmFdA9GDlCRENyRgTU0kH5M2hBsjd7ATm2iv
DYHpvfsZSd8V6QQnjMwfJVLCS1gyueLJUuZ9xCN/0HCaAugFapK+PWJ4v3y0BnpzzK6sdUh0ZDXf
PfG3MUTpn1I6tQgkeXHeKLMbNOBb6R70JKjfTTnJ+X2v1x3Coq3nwKFNFqN6Ji9Ugor9FKyd9k+4
H/kbHhM64ONEswzZapI8aq3WlmrM31SO8sHLSwbmPtcJx/+7BV1sFeVbr4XuipBToE44fDunxVp0
qb23AG64c0Zj9f1/jvuQ0M9Y/EINZG5KqPa7yUUbikg9EG3jX4xGxZ0q+8lGq/CeD9RAVqIQ7DjO
vtDMfl7FCqCX96TX9pPb1buyk0ynuzh7hEIwguR56o3ubpPSzo9l3ADDjf5RuVXxLCmaF6lN9aFC
4tPJADuGzXyX+mSKWnh8bZlVbpIgE69uJ1/8yOpviK7NjdWzXeRFe2x7o3sf8PVFxUTsiF/ow3Io
G5q10egcwobL3iFs55A39HswbHi3/E1rx86bNhyKqRWnxqItKvT6IFIjPyibHr8u8T/L9eSQ2THS
pbGt75Y1IU+yNh6V6gyXNddBWD+ENfk7Bye7pe6yAKRBka6Nqs4f0qTnUMbskWyKwQFDRXzeerRV
cc+74nbTnn5VuEDo68GwNsbe0RwIbC2HQw2FuzEF5RJ7Iy37MHxRmgGiN3jgpXr7IXQboDOxmo2f
lfl6wO4F94HkVYemwj6KezC23PYdbHdITfsQjJR1E2HhpPlGNBVYet5rdrEVWi99MwYvYRCPbzHr
M/0QBi5SL+4BfcHeCd68PLSuhDZmB8vx56BXPi0jiZJVOiGgM1CxLI3Eyvdmj62l7SfYZORoJrPR
emafZl3uoaMSFp3aoKzEb8HZc4FMDECD/p07nreTo0fQjdn272dD19WmQ3hR6zw167eGdoZS+jur
5Aq0Kdhh6Fn83ULQXrEnZFQ3cNaIE2GJ1qY+vhbVGFwRitHtsdPkTHtW8+v3Ed6980EEavqBLZvm
OUMlRZfJyM5BxkIwlVO10ZsKFFz29CvRdCzpLYplLkB6aPOtSF5mzuFQ1ATMZ4/So7sds2OGg/+e
WhUOc4X+W4sqRqnqVsczfeiqc9toX01cphenrj+NDg6utNOOUOHOoyqomCLpTrrqQ7dZGVMut90I
2SFMt3nKI9xcRrM3d2NTauiP8YTCcaY2TZyshHEUDowsk8XfBnFsW0ezwmUydcNmtGyxtmMdajtr
wwNnAXLYP1SHnYqsAsYiZhGsUp0/2ZwYQlTP8VgcHb0eTm1PImltfaHQK96LvL5FTuhAC9LnJWUJ
mK0FpBm4KKsK86JS5R0cb21t9cl9KytvZBhq5MuGgE2bJrjHgXgVlDZTFU9wKmo+co3Atwy7K5rv
6pFMYjH8jmROi3h+QNL34Rahdsy7SC0EITnbsS2slW7Z9qoyRu1FD0v/aEzGT1MLtZeS8xdi0ejT
9NB4AHYzN4DQWom5u2g45SHQyMXV+3qZCbrLFp8Xeasy3gsykfXO/iM0pVacPMJ9DYyUNXRqi9m8
OG7ZCe0B743mYMaIpm0rW1Rlnvxk+/oQeLI/J2OB12PaXyZsSJ4KgOOfhTHsh0C377qFk2Kq68SO
Wkwoqq7+cKqJ4lSX59RPP8xC0zmiJyZ+da2xsNrmkfb6tE1sCJIlKNaLSlV9EXaw0So6m0wW7Y3b
acON4fs9RyxP2jt6B5sZXIsTkR1JkkHrNRMPjIUKstgMPEAcnY+gjelWB1iuVi2OpCKuDrPgQ6Qn
FwueVTzYRy+COxoS9dzGWrNwtPFZOMG10HAnqfL+1eQocv1+6PNoeHIMGp6JhNdICoGXrPKDdR+i
ic10M9o4heYugilLn/WaDqtjM55NRTHwMZKbOvlWvtak4ZMbT67rnZcbitHGiMnxbhjJbgtH/6Wc
QDB8wLQaQxoICEzgmw65hVWn6mbPtlNtDaJQj3oL97xkwA81NCDCg2+5yR4P79ylVeDCXrXmvQjh
Mtuhm7AB8N+HvK2ORWKgPp2QrZeyyY5o8pZ+zYi9MSClaIitZFTAHhEbD2p4rjtRXqukfmvdgt6u
43BDzp9nh6+FPiJB9UvgoEqW4yKuhzk6OGtftJrYzpzhSSvT8Kk2MrzQil5dg776sW6Hor+ZM4ni
Yqq/G5kmrXqXDUkEWN5b+oIgUgRfY60d/vWhsnv8U41ho7s5ccpjeOFVBOjejHFrarG3NBykfVMv
kVQO4ytWS2otnQ2zzWCtWwPw2yhO1qD/yiQTWlRlXTFbcGwxYmifAx3TQfwOWAETseF8hyEuEC2k
amdXfx+a+Sss+Wb3UQSeY9l0u7baVt4JOO2lr5x8mSXynKAFctpXj2MotgatyJ5ykOX9mBfVXh8s
Z6NAaRuadKHXLFU4YAChDbSzJ7fet8l8wMysg3TUakiit1p5Af18tfcxv2Eox1in5wAEBGeWtf8j
gW224UxHrXpYilV1ysNhJbzK3ok+aTdqClnOA9bMUSQvvt7+9sJ5SgfuezQ9G21KNHfPaOoPaSp3
CSrRdeuZKbtbZRyHqd/AHWa/ppljzRj6vNTFiBeb6Y/0uhqMP6zlBPn1SlkAkR/pX3kDHcT+MdyU
b/x2FT11N1J3q084u/oMhZysu3XJCFJonuJibN4mgRIh8krrVRslqkZy5/YVzknnjPumbTE5KDzz
o8hE/Ior46ELy/IRWOwTnXADXPui5BwZGFskkHKcf/UAUAqHrBB2HMOio9kyBrB98e4L7AzprMlT
FhryOGFIQ3CxKR9ZlsKYKm6RJGlvuKj/yOm23rWO8QqGPBvbNsRRmjEmdjZOPoDxOLL1Z1tz7qnh
a5cx/t3X7SnsZPfF+ehnEDTw+T15yZLJ5pCWwy5l8IEzVpA94f+L7iJtmDFHRQZMNp2H+Vhgdxj9
VBkcbUNTctGPOr4MTlHTYsFLHuILgiuQmDbWdAL0xIS3FMaaMcnzQFncYVxACHWy96kLNqzwaMsM
zViJcHivqh6GRbeOGarAjUYW2rNTy32uR7uqU9z3bYzS2He/WpsxeE9F6E+F/4LfDa5OmYHzXxOs
VSGW9tzQAVYIt6Dy2xgx/LlMkWU6UuLk67hfY5OZV0w80Bjg68a9nyx63EupDvzfKAQpPWg03JH2
IrY+9ILuDvKaBmfcpnxuQ5czS22dRKkfyLjGLKhCG4urdnVqRmfVyhniK2hGOu4zWhrzGb9bwjzz
z15U2XpsfO/JTEfrEMfZsR/MX0hJ+ufM19+ixPS2bYv1SgzSiX8WPc5Q615UPrx74a4KEQtyeG+X
no6tyxQ5W1uiWfAJrH7KghZ+MBAco52SpmyQCm8HSHYdMy2/pmF6j8pMLPsQrtthFKg4lDlpPWGZ
yG5jDP3SxKltNIfwQtn6mzJUoK1ztGVRtwc0le4yD0uCzBKMyDmMOUd4B3WPCyZIjrdNtLG4BO20
9LJJ7ewMb18s5M5IQ19L6RJrWhU/MuWu47iS1zrSEGg4SsDyR4i8mvzcYiqCRBo5fzUC9wSIJAbJ
2lN76TMMQHZw3WyHrBtnLUFlpafaG5upd07k8GKm5Un6hE93I851oqH/a7Qns8ne7anDn4MLLxRm
tE1C+8Hq/VZak74uJIlsRmsMiyjqUNpjP4drx15gBXhFkLSkoinQ9II1+wYaC6y5F3ajJDPy4IU2
LZabXA7s2F+e6tVitFttUaDGPIXVr8JjjiHLDPdxgsNWeh4V6I0jDK3aLzHlTEONCCshk7aOhq4q
dawrP6HTrueHLLwmddkstQSbKtyH4S7BbfUWaiCzy2X0U9U+bX76UrmdHerarF8SMeN8KbuqkWj7
YKIgsQqxdayjRnW/bSQIfGq6dATxnPHaTQ//tO4w/qJDDTdm+1JtR3P67VJmRIMAYovWmeX9TtI6
gt72uzVW59j2glqsQEQsBNCs8V4XVQs0DvZGBeF41ho4bRc3Xrsx+7UXxu+BW774/jgeoZ0c6k8W
kqVVdOatURASFup4A20K8ujxGmOeNfjjsTL9u57ik5yNCUe3DO/7yvpsvbC9NNXUgZtZ1aKup7NT
ZfFLbVrWxS/LlaWmYt3BzSGE0oZLhqX05fsru6pMLNTTSyDtCo8BbzzxGebLahYWl1EQ7AkcCvcq
wrYcaH9a1Wczqr2LQvVUFqrZ9j62JYYq+4PdaN3fB9+FFfajlM0vjBs4+DkluKuvqR0+En+ZSfOr
4ci3rnUbpVEjo6M5oBLzajzLTd7IgywdsIN6wrFh+KOnkX8xhcT0oB6yNX2W5BA4zlvEe7lJu9Lc
jtEr/+kh53IzAgd7JLZEtsXB8d54S52VP+FeIGeBf5HhBN4XtyTBG0J6ub8I6MXswyx5yTEKKazS
3OUygg6Nym3GOA2exU1XmterfZcWah/7//srOgnjBi3PCUU6ys6+Ds7ITFcyVvXx+0dZSZnaMrIu
G9nhteHd+qzeGT0HcLcCh2dud65AU3ApDhIWUdChYv7WjymYpimrZrcavp0fvn8RC2goK/PV2tOw
qeqqc1VH44KGNF6LqdCpf4GkWwCSN/KS/YMY3+gT1NA4cfpm4y2HjamxlHGAWLUx+HW9H/iUK07g
r1OTmpvJ05NVHib5FTbtIm2AEfoCK62br0IkaW8RTTh0TmW7jOdvZ/ndph1gHydQMZZLYb6Gpah2
+cyTU3akqWe+WdyfBMA59Uqyk13byt1nlXppJ8dfhPHvJgufu876bJQdveNg9igySFRPi9ZtFqt1
VgfusvPs7pAizRKaQc/fQeVuUJ3WdcGJoj00DQIfNAQjdqevEzzpclBqvEJSDmv0i/VJhriGJDrV
pcvSQLxUfrBwiDJ62z0Oyt6CYpLE4LbVWox/IHGjRaOIBQgRLAlhfDI+JI0C2xY/ZIOkdPsR6VAg
mhF7C25KVCyV83vwHNhpBKpQehQ5U6shLXM9bB9yjrm1jRw101c9fpvMh8JNFyKrK7ALC33vR1In
57il+xjbuM+lXvnZvJk2aZqjPmW7sojpcVeRsakrHVSsbOMzKQRL8kf0tV2OPojSRMUr2r0uVLQb
DERw9pvJC74oL/2qoCI9DfVwZTDPaqfy4oqwhDzyM5xw36NCbJTQ873euXfCN63L94PhJRwIyyvb
8C6fRuBHZZmXsrSndcMR52nYSKcGTCngo1XpOlszyHNyZGnx6TpeW4FVHmu73zRApziYWIR4RuNw
LsuKyYvW09734VNU36GFqF8sLzYv9MGMvw8xvXG0GZA+VYb8BxbTBe3ij/R5PSwCt1i7wvwh2hIV
1DClF6YaxXoIY/o7mqsfcPV/tm0uIv+YcHMhF2KdFDhMSuGbWyS5ezs0zy2Fz7KR0kP6Axrr+RcB
KHj9fqjjEL8BxN9LMlAQzUkmrFUbbxqXLMvIkvqFbK33qO4wG56/+36olKlfJrwBetrWxwTwZzSU
fsBg8cJyDvijNzj3NBMNSf7GNp2zJSpDXcRQq4vfC/dUIlrk+JevipTTUdjp8krSgrxqeqWdB0SA
mo3dj1PaUJYJw34TVn7hKWC6IW82BFVeQbbOCWTehr4Slo9wdKgwfYeT02geEg2JKNEGV6umDnF8
v1r1RehcK5VOTBw9E9PnWJ5B+JDNYns8plg/995jLM0WY+v23z58/ywtEjzkEsPcm62gahizW+ob
8XOWhtdQpxrvBv/GlFdhKYLcoY2acMkkxOdA6haPTno1GHgBSOPlw93zgcH1onzgtZtbWbqHX4uW
PvGlj8qP7IUmjHBvUGk+/MbGB0Jo90Tv6i1i+M8oALxSGHE/IgtdILSfvqHg4FtPvduusK/UtfjB
hd/Tt4OH1wV4WVLvhGcZy6Dz4ofmF+RisBxgjsu3k/PhUB3v6xZZVN0R6+cjGsHodsSCvJH5Oq2m
ekNHP3pI3fnKY8shhobjEiZ97p4rA4foOHzvVGbte60H/me28l4HkpTbJkMvFNjDFafEY+QU6d7v
YC97CQ1bQJycfDM0T5gQmstIZuh7A5d53NggX6XDUTZJsU+Z/zCYmr/MMGfZhygAPMYrL7I3jM1Y
RTH0/ODdNRPrgxxTZsN07Z1VI2WEDuivzqTMg6BcXlYq7j/l/FDTM1jkCtFDoFkHrs/6WoWcrQ3e
2M9cxCctiPo33FfGzdAa+daJSERXs4+YIYZuH7l2h0OaQo09m1D6hTTRxpjvhKnrd6Zl7WFq7Z1K
4nuft9M9pMFwGQSSx/k7venjnS+95imA0t9XxRjvDDujWIYIr0IHbGHAZnVyaVLIFklUXjfxxhzd
FErYkFsc7dpDa3rVUrexbosqPZgYZtr2XonC3odskAj4OLz5GckH8ykY34OHJ0ueWhKyyiH87ING
7EGO0XA3HrG1MU6PVVi/yTIEtat0daFkqG9Wkv+ED9v2kx2+MvrUlklv7BHd9wvpZCRcdspjlSZU
A6PnGLQXhjtwXzM/VkdhOy+VzOx1WzZ/3ApIhA0Erwu71GnyuCfNcem89G/puClIR8LRiKM6pCc5
1hk5CJrAqGpqXqTc00rE9sbPXhlLYp42oQxMjSunUm1VJvDDSuW/KjENfEAsjY2INuOok1ZjCnFD
VvjU8L8nQUYftjN5/xSm0liGunuXfYAb8iDR1Kbtr4BGOM3twj/EJgYNlXkmxQBDG8mu7JLQjt+H
hvMDEIXrAuXlypq2oa+vR0Y3Vqzf7P/J1Xks161z3faJWMUcujvnIMmS5Q7Lln2YE0gQBJ/+H9R3
W7fDknyCdyABrLXmHDMdsJBZ4jWKceRNDNS3hK2Ul8lW/TrLIGrXhA0xIUf6yXp0oAxu17BIEBp3
SQIsnIvu8O2YskIS1MqzbJo/8zCSz+CzKE2u+86gfdwqJp6Gaf0JQpYyO8CUYJfDycrLP11jWydh
G86jxmOdRM4RP78LenjmgUXXVBDMe2iN5AvsXNBFcE79Ck9pvaRPgjWh5kGdAfnphuG4W0V+C81r
EeF/i3Vki9eyKtV0KSCLezGdA3wBjPxL9Wssg2oN9AtxyyTRpnqguNEjMWbbyhI4ZuwAJcxb5zVJ
h8/GM+YTIND35CMwMUuw+W1gZqEvJQObUSrTBV1DRgaKg86KhR1Dg88u4pjTzh35/BN7+FvbyfwY
fwbJplCG4j8dv1yt1K7h+cSFW2+kgvRU9fUpWEgdFUJVBOoF47xKvZo+g92ooMtIhb9KmWWp1Hmb
Og8EUEx9N8R9tUlMFWyYT7Ax4y3YBK4uTtQL2yhjvfNIfBAd53yrqA9kL040W2a5RQH7cxBuduiM
2cN1rhN4rvh04642tzDPqHEj+AdNCn3SVv4tyGnaFngHX2wc/7QvWaOSMAGoUxLwMlSPjGHIGh8V
Vl8flIGZLtSt8r9iG/SGDfeJd0V7nfZQmW0qFy0ocjCswhazOh7MdLomdTihptHcggMFa2/pzxxr
9DqpmC90HP/KkUaVlyIWmZqfnNtCAo6wilnPDH3TS5PY5XqwUsZC4mvIku6IbogRUg5faXYhoNHV
OWd8bNLKIBq+dJWUIDWXxj9b0JgYV782aRQBWMKKsTbpPUNatKAwM1kNlS+PfTs8vDGkM5VrtNrT
Yp+Ng7egqH+gFbJh4vp09+r46TtvOmB2KZDG70AzNdvOYaDD3M64xXa5MQZrY9AaC9oWicYQXoYu
rXdTgv850iZSVRi+HfNXgu4xEXvCPCJruhhFPdx9pyWMo1vbnWM/LWcWN8+rXpiObbGKmG3y6NKu
PGVUWZsZhcMqqRvn5NTdJ9AO8GqtwEWMRcnwLEQAwKQEwvloSn4UugeAmMX/Ib81j3STI7pbmIP8
tJy2FaQNcmkkhDgEJwbAfaaua7AYHKrGONtnaGh2Vtr/aQ39s2zkfBAkSdhZkTCBluaRYLNzAQCO
XhTF9xyJZhNM3Kge3zp903Irk1dfkX5dWYv9zbFd3HCNflcAhZjDEEtn5PGj6kqxCGTglwkKqSrL
dnoywcvrfGfaql6Jnpu2HhHdkNclszzdBc6YrNDnm4eyN7ZuV3MgrrKbwyZxsufsU8jI3JWq32ul
P7NmqO6lZ0HlQlBh0udq89+W66YXxv9ijSfB3sR+AoU268XJ8v9l2nMv3LUbG13Qvut76rwcTVPv
MTcUUEUslr2NR2IBqD4b+gXcdZJJCPKovXfUkpQolL9VPuxjHTG+otvg0I6BdfMZhhla0bH+qniG
Voj7X7zBeyUGQ/tV+8byfq0mvZGVfR/SrHkRrAS6fSQJaI6Ku2A3OTAd3Wnxb5jcvo1Ut06Avs6K
FFzFWLzK5CNrbbDzKG0Gy/2v7SD4VDJAToia0CpJT2swnsFjp0mDB2uPqsWBZ2qKDQ4c5J3MqPYo
UiHQncMZzd7QXAHRUs5aWUPURv/eFyYrYxfku7Qbd26n9tQi4FnISIEWa1i7MYmGbW/j1De83yW9
8k6T+4ZadDJ7VPrs7nZc4XdK1M0LsQAK9sJapDeQFR3NPajs9tIADLy/wjQvaR9+lDqI6fwUUGvV
KcPnuEOZyzqaK42/B/s1w3CGot0vIJwbw2nrjZ8AFMx0tcV1S09duxz7LWcFpqc6xBNlU+1Zx3wA
HReXs9iOtsYePN+iFA8u91W+j2FPOXywZlF0GG7TTV47AHxtqekDDfoHpgkvVNOhcaZjyTYQI6v1
F6z5QDoEjnCCaCdg4f1wiCw883QYXfD47akxzGo5apFbB3iePhj7gcMOy2sM3gdE9rrnu+5QvsOz
Y8rNkdXKMzyjTn0TaBnRMeRrN8JWVTUloWDTth2rv3kUXMRcnyItDy1ayU0ObWVT9S/GPGa7zs8/
dVa99EV38pVrMI3gnJPUHCUr7huwZ+aXTz+1CCPYC90lTUiW84C5dPh9zJJZblOuK11edPjuJKOz
9r38H5g+rtBYR/pDVro2AK/uyjbBDGbgQQiydOtEJ9yT09atrJx8I+9u5EgHzEvSVbc0VkeS0OxV
CLmVvyz/5cdANIUUL/PsoI6xva1nAfenIQk/iia/QZiLaTJCnulvJhPkarNhuA/dEaASsI7ciY9d
jMi6xaVhdjh+cKIBiysWN7/hHVumFmzgvbxONTd7D3qrkKiBqQQRECMdph2y8/BPc0gsjXNQlZxe
MVdWitaxx9du9PBI3Im+s07p3lXpuxmOFSP6cAclQlOXI0jTdgMLN8NULqPaePbLZZItHve2BDmf
Wb8qBF8Is90wRb/b7SpW2ntk4b+dLewMdT9OACyoQy4Groi9gl8IXDjgg3Im74zWet7wsqp94In2
TUThdJwrk54DILQ3q+3nh8VIyxHOKiGF4OGYlvf4/smN/F3jtfr6/ZuqdXDPPZbx0D3UEOkQzPqX
NJ+4E/MSoY4/edYuJ0T04aqAT5h9Kl1+qzK4Bk16UuEES16JbJea6T9Is7CIUxO3CiDJiy2bz8L2
QFeQIrqQ+lwM3dI7OIFS+8a13WcCTKmZRxO2CmgGrWl4hpgiGQlmJPwyUktqKlisiuVbG9qnccbV
nFdWe7JjQWgUTiq/9HaJAfUxSpwfppqGV+Zv65mzApwu+3OEc7FpQrhYDcFUW2KVqAJS276LqcMq
1gMs01XFqS1nMB+MGH9iRTkk2smAPgNTDQlsc0JtiLwwvLeAv0HWDSA6uzjdu7IC3kbJjSK3iLg9
aMMDcJsocs5o1zbuOJkbgSgWN3BZ3sFevisP02oYihei8HBkBs8qrKM9ZTpjX07nd4Ak9LWHTqOe
TtUT0xvRMjDQyXOZ9ScpTZkP7C3X+U8VWz+HDmOjL9RF0MZT2RZ5cPMG/b3c5HnGEYj1A/cikiJG
mMWJdu9mDDPUMnYlLli3mHBVm5S8p2ugLm5cUOvgXB0lCjRFyxSOsxHf++Wiem0AzkKfRjIFs/ee
5SpYLA7dENY3a5D/zDDGiub4xt2w02dWzgBHI6s/ZMrkoDgW6t1fToekDiLgyOcau3Qro32IZuGM
nqI/W8sFx98H1I5iJ5OYoYDRvAI7OuV2kF9r4CM7WpHPsvCjS8b0TzB83yBpmA+yjZ1d3zQ/NFL4
ddktBittdQcnp6tfhxcPyRsz8T4+00TLwxMyVWfv9W7CtzfO5zxD/5uE3LZ1oX51WOPfjT62z2hU
Zg+fZRyNn/Hgf/jgE96M0f2p7Ni6Zjp7EXWMrFwmDMasRpI8GX+gSUnuRSrlm13ZO8xz2KHnMN1T
iiX3cLlQhoWbxqmKTd4ifUoUe5CtXfWWxPPB5+Z5fP/Go5yvWs9nbyEI1nMSeXOWy/dP3xfV5jey
ZstTK9CdDWaD4iioUCoz+0UjZi9spBJ6pFXMu7mQ0d3qSV9yGkRJhCVXb4ODbyBG740/giogsuKP
RgHz9tiWphZUHyHo1pWsqWiKu09LJ0cHDuQPgPab1qoJvRwJK+tnb09AxBP21MoxXPFBYgWFe29s
Am2XT4uW9FulkFqlftkeneVXUZYPdAANY47mMdQYBeNmTG+pMaFWM/qfpRfoU0q37KTpkZ1Egcc4
dfFQm63iQ4hKeWsjYJ42CjGkjkF/TMLwd6Tq+o2/qNxEZQAumrrnVg3d6xIfvMX1ro69L8wrcVjx
3RxqdMSAlmZEmB4W8HqY4psKwRmn5YwJNCO7cDadFU9Qu0G0nV3TAPIDwxOQUTo/D3Xkv9Lhfh4H
UuN+t9BOhkR251pGnECg7PWLWMMHXfzwk+GOIjjemx2SZ9dS6T3qqvTgCRazlIr7FVM5RsRboBXG
TmGehY8WBXR6SOdLG/DLYjM/h7HIz6WR/b+fAhQGx4k82R5+5vn7gp5qWnISS5jqCroQmAcG9/HT
qjiQKKLqZivvn7XXi2chc+IdeELqwE2uEWhb/uddBmCzYHpKQTgoRoOsKGknZ8ynhrdtYhv2g5TD
IwlJ1AqBC3RVNdOQUJj7OrtcBEAXYfb91TL050AP7SyWy/dP3xfqz3GZP/ERUlf/YCNtCKRi2Yma
bZ0oJAR0LXvOta1ejautrBD8+mFuUC6YiTqHmXdRpfriANxdlFdMr/ZQsMwANfIpqXa4lAbIHsMz
iQADT6h9jn3tiicgyBBybJQfqnoc4fguvycGN3kB9HDdFkOJX0vI2+Ch0Fp+k2H6XkK7Is/so4ac
hD0onW/uQBvRHNgtyuXPvv8Bob16U1szvK4JZL4hF+rv1M1nuzCeQLvVZbLGmy8s8XQdl6OU5e0L
FrBn3TVfplnKh2nJR9JO5G4uF6/x5A6jL+lxtnBI6AmIzEvowfFVk37iWtSKIxJApgxebV5znMpI
SDkwTDao7gSM3NUTU3k12D32RZJ80QyAGkxlRBwdGrYw2MN+Se6Rec+WiAzfRU2MShaONrrnVVg6
4aXVCQGEpctGlXXWkeAOFns1mSdPlowYg0C9LPecKhF0BhoHPVsKQnTnGlfTwbacu1PM0TvRHMQW
ZpaFWRchPWLYWxt0zb0iODWuQv/0v99UH92w0o+DMjHzA0nm6OBEmwntF/7kSDzNPKg4GK07CCnt
FLkvzGicdbGwvvp0TK6FlaWkGRL3w5mIPcsloOP7YhXC2XxfJN3vtYeOdsvBMLoqAczNV3h7arCo
zBqq4TD1nC09U4u9Qfl3K+K+vwXoxsCaJlfh9xOK9+G7yZAdv1+rWXnmKQytbOstCRr0xWa6dC6S
wFTdJOmwDGtq6l+9XAY7hc2Vv0Yk321sOougR2pGkC073lA0muI63PmYpI/0yr1zJY3+WAh322Gj
YHccgMpgsCvCdhZIKSKC8VoUOw0IVQKjXqNpzDZzsqj32dNoVXYVE3hg+kZIv28WbfvXU4LhRFOe
ykEhJx3Vj2TUa0Zl5tU0fBfrEBlx3O8wpQASMHiE7nZxh24zMav+6bVpdggGrD6ObK5tVdqnerl8
/9TqgyGD6Un4MFm1cYniuWEOsdwlI0kLK1itEXDsBj/K7H81BmEQRSy6LXfutJpN3G9WCek1K6Pk
0DtBczI82EFR92ZhKfsxxx+q3xZEnJ0qo0UUXkPtH4PiBy1ycdABCd5GhcFywJ2xSrNwXueUrhtt
58GVbz242rZPgW3oL/JakCiT0vULAGfbeOo1RLGdZWb+4uOi0l337BB9HQBKIZ3De78ZZss5jEOH
f4GIXBBceUOPQUGJrwr1wlNUIPjukluoiZqomdUeYUmqFxNS75aGA+Ro6vg4zG9hyUAeh1z9Axcp
E67Gb/fB1P7G860RY5nzM6VyzmPTuZpy2hNIMLx4KYhNlIhj4OvPIEivJWkcycqMfxMhdMe1ZH1M
BKOsYDehGg3oigydes3m2kaEbPT7sQjTXVKL4CPWr24uHioBztDSbFuTdbCdfW3f7Exlj0kaN684
GEalPon0o0JJavU52vC4pu69z3X7aqYY33JGQPnUVG/fR4eA+shq2xAPLB3BiZPRZRlcEekhruTa
3mkk4jycRHLTsZHcYDCBsmrFvO80BcXYg3tNMJDBJjPMNerm4UBKXQ5ELKZf6Jj+PpCT2pbqb4es
e99wEiTCkKoSSdZvi2VilU05I8aQHEIRkeET1N4rpcKlrbZxlqYPOiYwQTnAb7JKlfcw5ixmV0i1
er7dHN2cMrN+F+vwls8hkyAlTkjKkUWN1p5TT/vCyZHPYh5eBnOsfiOTiTAkASxrITGmtPLvoQlh
f3BUfRbvqetbH3PY/Bjk4MEPSmMGCWp67XJFT2kC+ey7TUBPHVYMrJX85JRxsMwJaTkT5BGlghQ3
1wQoKUg2Rq0rJt/77RBWsfKRP54zZjtb28mQXStBCgqTOZA32qY910O6Xvyw3wdx1C5YAGwFzGqm
A4La90AxwAGjcJ7RoM1PQmOAHVk+aQSZOW+YZsJR9UVzlbw+dE5l+Ein6I7Qt9nLBMlOP+LNrIIZ
tWljvIdV5B6QDG8Sm35yN+PGL4X8JweXBk0OTc45/e+bANJ1xlX1T0U0muRgl6cwC8TTM0fx/P/+
jMdVXd3ReFbeVplxSEPP7K549MYXjfVxJdziaTojKaSFV5JPMaSngm4MU3+63H1OWGnCh3AFd2Fp
GNd0F4801DuOHRzH5CiHnefCsbHAvO+seMYBlrKI5mX9MdE+bqQDUDCHe1JlUMx1G6D7iutDHLfk
gPbpi9u3JAc5mPRCj2cXRS40/rStTzZu0FUbudHNANj/u6jrW6+K/NHYfFdzao0niW+HLB/O46Dp
VyII213mNA4ZJhziXDl9IFAKzl7oUiAn4GE8wXxjgDtBE79atrnPYujdM7dy9RIb9s9BT+l+mYix
R45ufjBJKWHqpc5dtZi5S1xFQTGRBbhUYXmX1ydzCn5byq4PZQgPN88Cotw7kGAFb2dmEF6VInlk
0soPrppspr75rpJMw90AoUc0SCx5lbNPLcTniWXB4ib9tUfUxJalEPAS+Fum1XaK/ImMDfPQGDCc
KpfnWKDwYiP3/BMwYsbGu3YK5qfreiNzfDQq1Mt/QpFERw7Z+YmEGp/j81+jJUqG0SPJFRq7XkYf
kiYWPaXsV17jkIz9jWkffBkc2M/OcQlunpgFesh08Tb821tn9Ag3KoXYejkRNH1g7Y1IZ49cKPDe
cfuem+kZEMUZdQypEU11R22AYABWEvlF/SIrJ4+eNY2CIMrNLS60q5FG48qhl4p0khkzJC88tkG0
Vujo6nj6O6UJ2J2usF6aABp33YH6a5m1g63fzH2wzUIeAQzTIe1w4lxHh95nGXZbGbT5jmF7xzv3
/8GymPZEToonqmGcgpU//ILjdh4xJ/7HZga7SO5No4ZW+cLq6VCttchqs12mQ3/rMKX/aTnmHvxA
+0V0NgeSJrc33WyTHZJAfUK/vE6N/7C0w6OZnGSDnAEBsQiuJgriSxem8bkgAH7MH5wkd4TZKOcS
JhHkoZjHMetl9ts3M9LDhqqjKol6pEy8C5PuBueewjhQya/ZEc5ZxtxNMwKoiStMqzn9hagjpv7B
EG38l8aRuY07tYR9BO6xZE3DQAatzVH2TKAJp+YOiQo37fxK7nVw8guQq9kQGism1P2xY3wBkrJj
wlz6097k1tzIRQKFmL874VvDd+0RAtvurGUWI4IzvW5E0LYz08AwfiQDMzzydV3OZFmyxlSb7WzH
d7GW+/HfsfHMg9H60Y2CmogBZFDbSQzmxcszivV22DTV1OI97/rHMOfJufGmf4z5foZFSiHZp9UP
H3qk5etNNpnFAbo3myOgy1WRQFSQvSSVxMFHLIuTocfLtOyNOF2Kk1v4z3xuXjoOy2cqgZyTJ9IZ
o57/VZXZvECAhjA2Lpo98nUG/Ztpq1ibTEwCnf8Aob/rqwQgaUHWalIa0crIltyNPs3XEwR7cwz+
lIlPyExVXsISTcPcEd/WtgLsomZrToU8lj57Pi3LNZFnezWaaL5n8SPu4tfUFormKTnBfAhIntXN
aIWx82Is1iL1d13b5PSq/F9yxuouCLk5xdr3d75hQBefiHiNLjJL5B6oNePlscelxFhck+5YieCB
TPBRjwxUhG7GHfz4ZpNZzNf7jrNbobp6bY3zz7xgxkPn6s1InOlgiV5t7Ui9BiOCuTT80xaY+FBw
rIwguXUWqhXMPncMttlmmOT47nhJvLJGpSCsxTwatYLCwPe2Ms3c/1UM41/hdtxbEPi2aLr/1NAb
CxSNu6TroSpzko44XJN7Gu/w4bUHDkY4G0l4ocNI865QhMAgW23BcLHzql3Zk1ZPdndgjpw4GlSb
SpanPkZOaEqeYr1cxH9kE72SucQdWrb9ZVBXpzWwmmkr3TQ0gX8B4N7P5k/Rlc2nkkR9dmE2nMZi
bH+MQYw+0t2hyFLvqGYetu2yNYBUuaVmbB1LWcX7MpP5M+HoSjLXi7Q7++Tb3w1wRNqItZl1zNkx
E6VmyGguNDoghfSsJnR6xJPPBYZ/J361QJ6gMjAfGru746bJmU7ckgVpuB8Ur/TCcYIdbD25HyJI
X8fRLzDiiGHBKIVbcKd7I/O9j3xKFat9GND0rf0PhtkDiWYtGWRLpACQ7ruk0nMwb+z0SH2WTeWX
onv1Ug0KliYSSEM71os5Gouxfi6vs8v8XTR/NQyIOyAABraYW9WcLnkEV3QK2T5pF1GgipjEDLAD
JF1HYutpvnE+2Chc0WOWiY2bSPeI9PB1zBJMn6l8TeiRbMGVIHQte9QYIbSIYL4DM6QrqBXi0SGH
vxUyrJjDpQ1iB1tkhQV9uCWvoGlyBBssn8gCOWWRPz6iEzV19Dnr6a1ne7mNveFAs1T7rGDZwll2
7JDCnaLUfs9k0GHjyEA2TGN0SsxdiAjzoIIOFxNCN7QtuFvzavqY9C9CFf/AZMPAk5AJXhGZ4nvB
TB1G9nI9t3/dAJFM6JYWUnE3fzLB8S6mhGVWKZTGfCgXf9FcOmVzboc8uqDzZ0UYU7WzdNHdpnmm
FhIZLDrXvNdiLlmZf+cB+1w68Pw3ZCNXCCZWTG3bazpfk8ydLo6V6kvoS1j8KElWcD+Gczpn4CFm
ctgHDbpvqkL0iw3t4CLpVtbCnc/M+uTawr9MRupf2L1IFayXSNZoiePo9H7wqGipbc7fF3ZJfiIa
KUB7RchH4W5RJzIH/GuVdXQrMI9uLYmbrzI750LsNwkENiEjzkCOnWNVxtmUz9w0JXSprj5jP4tP
sL8J2NlOpR5OnuXke76qL7bi8KxHHZ7RFAnbV0fD2fmJ652GcvROdhXFq1jWNNqX1wbxv1j71VLq
0RmvrdLbD3iYjr41vlccP59VEKkHKxHcB/G03do49mH6X+7b4z2YWbeLDrJlgy+7sja+KsUl0737
v0tNrUHLUrQrofrsLOvhV4oWb5c6eU6zLPhKTZdxl5KBs64EnPbvsjlTGt1DS7xWbpBbiwQQATo9
cKaAiD6c+u8AkdGSgNKnrjqWyIbpPuYfAYPHNIz2ElAkiv8SfhF0z3HMUUxwLmMCZDO/hdwI3z9Z
tRPN1ib2H2oMjsBoEoJlC6zLc47TDN3SvjWtH+gngg2gX3nqOIOvbDpHFtpzaZzHop4viRMgrqZ6
XgfFP/wjeBW0PrpVT7JqSypi57mEsOF040gAON1BAJdCwLQiO1yPITyDvntaBCCR7klBM0sEqQUr
PwMQ5w3+K4kyXgYw03jOOAaIxm2uEZZdOmXSPkVkdhKuJiCXAOlHkJmfgrpNzxal4i0P15Pr4aby
MHRldWZfA2Kg5rS7MxTYwQagkHI9OhrLI9O7eXbrvqTkq+vj8JY1o9zrqbH2TZtfi2DGmQieFfHD
22SgjjetoNgq2CNRg8SZR8Ulfw7REGVlShN5QqmLV8N3IbbBg4v3tOMB+2WDvuNRTLdJCsWQcfWe
iWR8o17Qx8Hqn37Lqp32oGh8r/fwR8vf2gLdRJzj1+D3xOIuWCirF8Xt+yezy3/pbh4PmTj4Zeye
G8teYbiKYeURW1WQb73OSTydyWqghnBgQaMGIJCl7zcFhwiXPtFpsPEmkalw8ZEGu929mA04HHn4
wfvctgkxxdw078pM0HpMiGUzasfTaJsQtUjxab7NDMO5hgVZ9D1ikUhzVMGZLeokO2B6uxTApRBU
0BbPFvBn1eufdmZ8eGWRHxNJmnNHMih5pTQTFLFnQ9n9FzFHXU16+PLhvq9bipCRSoEAJ4lA1Avv
dTK+Jgap5grN5j60ahig3UvhMWBepHB5KI+AR7zthHLQ6zIQvDz1mNrpBDd8Oyt296e04/oWdxsX
uvMu7PQF5Fm8Qq4clBzxl+7QVoZ/jToSW50SQZuXxr5usCNnRm8e0m2uxBEwFOg/KyY4vBCrW4S8
8jhkDBQ6+wtEV7FmAIck3EXyrpihg3mZDnGBQt1L+z3sdXrZ9SAAT9P7MCb7MWig6Uy4DWzq4bPM
3A1YCKTuZoWvr4zQgWTzm1db2dFp+0/w4y+Ol/6VOSmwfuy3+IaJPkhiH0PtmoyX+4g8nbYztbTf
PhFMcEaQm4bJolF3xh+Bl7/q4Wq3wnomHNcS+wiAY2cNpQfoqWnJPSz0KTZ7gOTZS1Lk/m/LoCUL
R6pgPrBaSm1mteLRKEK+uokWhkZevhJnKafxrsliAUXlDVuDmf1sSPte0F1XCyid6iq3R4ddwUY3
PNqIYBAFa+1JHiSZ3OMgB3hegGwbSGiwY4Legk8YieU8nAhkQPJJt/phBmZ5LrLwqWt3SaQmK202
yN7sCaUnexL6YcK8lsZAnMn51VYfVklAoHJIJOXOPYVl9S/1fOfUiOUg4jrn0eQpGxnDbmOGeJsM
PiU+Mr0rsyp/NTI8dWb+mQ11fGRNHaG+z1gEO/p0NG13HekUqBjAWNSxg+vRZWgO3BHX4GGMi/wV
hQlT0cB4w64AC2e21K5zieiKOrUrGOKwE1I2SvWXMOhyL+2IkHltMqxr04dl9A8tkAoOWU9rZkQ2
gyw52UQG7libFKzmf23kOl8ESzpFnbPsc/PgFyTOpfxhO0EfTuo7XiCmscSQbazWWqZxi7jTpaMu
3WHril6sXVIfURyGE208sgbbxCEGe1llxzppoBKkf+Jxwp7QIA7RHCMQ0xvIjAbixkkgIkw0GI9B
lDxjA2lW7lRvDUIFXPzDZycr8gTsARv0cgmJI97kkIaQaHrrOkQc4/lgdKZEoAtpOO6F9ZJrU9gv
fWXS9TF/Mt4rtwMpFVZVWpcmittNbXccGhjyb/zIZ+wFFu9ZlzgUiSQXG90bx8ZN2zf8ZDu+4vDC
Z7cWimdcLcWODj9wM5YrWUbWww4IZylERSNAo43VVgwC3+2js9NGr4XqGVuN3TEz2DtiQ8tj7gE7
oUlyG3Arr5lpMGO321NQupBPq/GZFSVGfhWO1KjVr9CyJU5CDNAeEjkkuozVMDmue1cyT7FMjpMA
FLc0LP6TTeGfcXb3r7zIS10wJ7EyFIv+6+B4LEWA3/IF1xfTTR/i6ARX9CdC1z1sMgzvID28HshY
bvWS7Emeuzgn5hpX1n8OnRLm4FgkY7yJ9sB7woKpV27mPCfXH+ilWgW5I8ka2EVxNwjOIkEbVaY9
AMmSE7cHMssV2a/mw6M3v2HUSQUYjickzW4jIV2PY7O1Z1EciWfp1shlhzLPjzBlvqYWEAiSNhwt
I/t8mpGoIEM4iH3TT9uJ/XSd+CwrrfVRxx8OOWu7Np6Ta+8nRJSYM7lt5ngY3KTZN1gLmtYk5UMv
lGtDiktqALvoyp4UNQzmJzDfh6llcq6qCTCfAHFR1/3RNs23mXp9M5uKjDeUPGutBm9v4xxnlebf
L0jl3EEnXQ+xtICDOYCzWVrOsYJEPsp1qsfsR2pkr6Qpqz1HkBiMFlLsqhXxgTPPsB59x96RhT2v
rGUfzrz1uDgQTJShJ9eqb/RLSyxX0yMey+q+qJZ2vG9aWD0TPQa24WbqK+vUzBETqyoddm2a/pxG
hx2JXJbSYh2cwpBVy3R36OTWgxLWtikxVFXRwETZtd/wW60FE8hdjAjzanoJukwfFQM1PRFiuXuW
+hyPWh/4kK+zSt84rL8wPCTuhWM9EFgWuMjdeQYxjEGUplTenbk2DdJIIRqG3LU+YgfiX+Ob22Nv
CFCVNt4fjzJMm/I4Q/2zEgIWVI6cIfYMUPxa+lvPUVTjFVFLy1m4rHjd4TQQqrMEik5jTL+g67pN
N0CxWjriqO+K9wn7Xkn3nAytrY8l8mA2FL5djMjbo48tG/i4geN8fKFLbm9llTYnXCAnqQRvU/mn
hpt4H+FwXF4HNLV/QadBeY72hYwXWG4VQPksTNmLj31CRpVioEiBBCpsDIlMnef5x1ggPUG9h9XV
l/4uq0Ksl1Yyn4DUM2LA9xSQ9U3xlD5CNbymNfu77sz3hrgBjsCFf2udt1lznHU7GE9JFpQ8FsmH
ZgdZLMHkqLvTEfOad8CGRHGKBcqhi/9qFBzdkhE1lkqZFNEvcVYuH/ubozxORlN4Sl2WWShVJIQO
EGxKlsst0hZ9BDp4DgLfuovcIPMpKw88plcIBd0vgvcapOELUyfUX7A1/d2A3A6jzPAaWjI9DsQ/
XrH0bPtaimPpGim762TvM7Mh1a0lnIJeLM0MPpAhKcNzWgXjQSYdXXNiTFLDPSnIRnurk2gHjeSP
bD+FIf+1s1u8uY2390Z7XmE/OlPcpYce8sEK/tF87kryHU3a8g+TDrOmU3Ae3CxazUzC07JyfgWC
tqJeNSJNkbmicara8FCW5CPLhqV5gF7F4dJ/M/EIMf4P31GZRkht8RV67UlAKPhVY1eDTXzqbNX8
y9LxEs3/x955LMeuZFn2V8py3J4N5YCjrLIGoQUjqIIiOIGRvCS01vij/o7+sV7gq87Ml5X2rHPe
k2uXOgTgfvycvdfOt4CaursGC+cti+2HnMxzlEp5Fi1sqTo2xMLGJ6+3rMOiLr8nYdXnrkkuEALJ
L5MPLU3terAxysKOXP2cEntEF2IK1UmmX7LPnadGJPjwsgFKj8VaU7V2eiIth3k0b9dLBRmRnlNw
sBNohr12R46JjmXUK258gjM2AC9As6c5+CAH3VMwUwXqrEJJBAAJUkEJ2QRtNQZSuRFqSC4yJ2Z2
Mp7UKKgAjNinzivFLUOvoxNFn/QUu/uGRA6UW1QpbDe9y3hVBcEXM7FnB2HEE4NFnSRc5tfZlOP7
JfduV7RD85DQKo87thT6tu1Dglhr0zOn1Nk/srzUOIzQLugsMvk8jZiouRFwmNK4IIOVWMQ1qAWs
6FlaH37+8WtJx+3nvzl6soOqrGKTdjSxmoyIeB8jBWrnlDYmOlxRzxrY0u6Kw8/HOWPTHXaYjVlM
HtpazV93OSfyn79ZOyNcjfmvjx4i+DoHD4cnFdEGgvGf/+ErQh3683Evm1jDNciXfvtsVfTornyk
/JHhC0Rt/CO9wNsNmMoHy7APQU1rib13bxGYc6iCDpuhPxDwitT6YPgO6ou6r7ju5o9//ldUhrWt
JTPjcugPtLuGw8//fv4B2hkRT0XS58p2LCBvkOjogO7LSvOeXdFkZ+jg0BXHWr5YOPE3oY8UwYwD
hXsSGT7UZCLQcsSvVuqlL/RFJcbslyDr/ZNwinnbDp0Xo7PwMDckXqPV2jpppV7sHIiJVwJb7xv/
phygwkRkeCisqy+xYrxQVvZ7FhSEOaeT/qJJg1GLFdIlmT8sLfXt0Pm7LcMuvTgGUqbsfcCy8yJp
TN5ggGexnD9Maa9tqsCrWEcc44WeTrRAurqvhz49moFXP0fR809PMuksA3gzNpufjmU1+S52Il9f
5AXRmD8vgBeZ36qlAwnYN7oxHQrouvsafRm+sJ/p5ynDB5PgG6pas7uzIouCpKF9GZRp9CLB36zL
UOY7yjEbv9lAYJQf0Lx2QeVzYANSg9fuOeovP38sjLGpTw7GmJ8PTQxKa3RF2hbPQKgV3Qst6V9G
kg+3HRlXT8VMzZobpmKAlwSQzF2DP2uWyuaEEjNhwz9CbMaYpcYeh0H0alU+sDsUan2Zh3eUjh9u
23mnWnCWrEYouJ1CZipnk6cl4d84dhre5mWlLo6Lbm/+vEEToJcEsI10ClaW6aWvkzlgmgvS+vjz
YUgrkzTG56BuynWGw2YJwMFZdIVwXjHkQAhpInlgPmm9knY5fzasDUQ+nb+tHdwVfZWzR/fJniZU
cMZUiHcYadaVs/9hKgl3RnVybZQOpEOzx6XfgJIYcJwv26A54uXSHluTaJG2hE5lR416jScOrrow
FUASW73i/c9qS3uxg7Q/hj15Bwzh3VeBTmFZZqF5I0EbkkcbGpQ++S4OCzRuiVq4U2vsA6eXuyH2
mzUtDnfJeZx1py2mDTjxPVmwzaNPutadYSXvxmyO7ZXDSacK31RnA851M/8tdDMaL0b4OmewYZK8
o2oa1+hmeNeDLryGtMSXbUoz3BpocfrNERhcslTYZKHD2LcoTgEoVPgr3DHb0WigudLAS8i7r1pE
9SrPp+kwwbdBPOXZZ5rXmNr68uB1mflapoo2UcTEJDKl8aqX6pNwDjzNPMaHyK4f/LYXT1CxVm0S
Ue3ptEYNgwzh1oyJCAtCjQM1omTG1GuumMeageq5cgUDW08DiYTGKh5hPROTOb/W/kRKwoT7B9co
H6beqmqK5KEmt4xaurpRDUk6hSuti6c1q4ppImQm196XNjeug9TYEbF7xSZRL8dwmLGvLi3Y0n9Q
2cDAU873U5n0Zywr2QOWoSesCOM1mLgdShSCyNM6xKmiEa/sZst6wlyUhCCHWAkY/c+fL0sBF8QY
6hst99Nnj0yin88HRkAa5QS+02RRiOO6fCWH+GfW48D8eEbClN5IkdfLn2emV5TskVUEN7plOs+0
tREXIedOh+ClEA+hVntrwTq+MyHdX3s0hnZVOgflprTbLPexcWIcsiPhfX3r2VdDq0GJj9yboVYW
D56mnn8+3xjCoqrQs0NgVtlLiiPMRwt41bRp2QWMaHyraNf+nODWVGRS+QzxNl3a7kNJcFRL3/oo
k8FdhvMPMQxgnFgX9rGr41NkdtmD4XknB74+cVBSOxodx59e+R3x38VwzXGCC3ONZd57qlNp7QTt
UPxnwXQ18/iOeyRDaCSBlhTmQzh2vyZO2wZl92jlTDUCjxxoxYG9nR7GGjgTcwF/ocaewIwiagFM
okBj/SF9sS3pRtjVU/1SQfx/TVB4oLWncVxmLJ4et5vEdwG1WWu3ldk+5gljZIfWPKOrMX/IYIxq
5yCaHnUbhb4NEXOVaWVzUDbLlR6dS0Fia2NG7X3csNCrwLiPKxbtbqh/QRyW15iemVnz3omajvSQ
ZRo7cTtio+Z8EOKSZAXfaCUKgrrzHmi0NMDyQO6085vXzWPjdnLrsx369j0usWsNmmqrzXupWXCN
m9aszoHEwa6nrpH49ps8eU3Z8Petpmfrn09rAVGdSdk+gjpRsHEyeP75O03W8OqNpAKbA7NFP+qc
p4SHZxRTcHUDuYbGQmqyGnBEdS4dI39nJS2MeAY6LBvOtI9aQm11qFyvKL5xcsyvvWEgztBnG1TJ
tjlYHMxz3wJS44vXge7ezmtGsYaf4uGvb1+DiEbf1NrDXWAGvybikmhkM6xG1AJrDUgENj/YLUUc
AjJojY2rQeuCIrDE/JNfSx+L+BQzAEytIb8KMT6muiwfmr4PDp4NW4aTzA6lMcWJwVUXgI4yVbXT
hJ5de4nlRtzAt6EdX5bknY/5Y1nDiRtzexfoAXbz2p2uY+vdemZcPjZt1Z1KZvBLt+ymK+0L6IZd
hvgS+8qjCWX15/vzvjmLkGw9FrNVEtCALfFJs/69kuyFDAQOAv6yZIy19WBk9B+Upr1iAy9JsiZp
LtSPhmOqXZ5x/bqu2suBuBJaQKHJndyWpKyaQw8ZU5rvGZYxIMDzGJM7RwRYhtv8ueyfOwecQc58
9IBwbuA+l83VbVFzUmKBpHkvfIlsQEus2c5zqbuU81FkE88O34AWoXEVWUiVDfnj5zvHTj76SQmF
Wl3STvuIMsAtI9r0PKy6zSDiI6cBxADh+GuMgtXk2PFN1zHrFg1FdpAcc4MUzqHPX0yZDhvSpZp1
SGTEwqYdRrkGsbIzy6saJ9oJkeXsQCR8hiFqBT/RH5mjcyfXTXSsJFuDFREA0yMchXbJWNfeDSNR
lT57mZx0nnmENSPkdk7KptohJzPXBZQzOkqU4U7CiDRwOS67dY4tC/EPiYQ9q1TAqKioMF4IpbCK
sY03uAnbjhdX5a46gmI1L7Y5HX7uKCfGj6WU91F0LhraNN6mXhbtRW1N9KDXOtppnA/nSQ4YHSdF
do30LjKEuxWSQMY2EtL1Np1jGJdPRVY3DyqZx7U6p3Rt0PWr5xb3kZ9xjblE0UhUszMiq+dwvNNr
+9lu0SIyhKdiSTAeVNXeorpF1+Dbu4RH1M/TA8sIunU4Og/jaC2zinTYik4Dp76wXvfVMCykFx99
y2ECDAdiaDBA06tWzRDfwPx95l7fomt7wdb5ArKCwHcbEZabTfXZA7OyaFoqn5TQLjqqHngLs1oS
QUYLfmSJZtrz5OWC7A/xTYkHmUiVbJOKrnsvgYnifgNdUdZPZlCsauVrj42Vc29qDBDamHAfzKmA
ZcxqO2pavI1KrV4jzGEHbsotJ+ie6aCm7dMRaGtNZcxRGyu+RT6t28TeGwe5M1Y68jnsYcSUUZyJ
s0v3sY54d36NVR0m1yoJPwLsAnjfkwOiH8LrMXVwVx+iCSOyE6OMkGpFA3IOaMP7Ofk2Gvz5x62b
KsUf6hFqXyItXobGk94ISm8hD76HrjxWrXXqC2iEOLBjUL0cZs1WPjm8597cynDr4aXoiXn0zIjn
Abr8JXBgYfNWxdS+u8Cq4kXYdy9gxNE1ZxDgfPyK3LDzkCUXcYduE5BEzWokZ4fCcBtM3AYWMRU0
3TLBlsqyaDDHfbOkjgdnNm2PLJ6TLSKmV1AQav2JAb258WtooHSP7KsiERj5/X3UiegOMVl2CkhI
ZiSXuW+Nrj/7cZyRSsHJRWMZXxNrQmCjmewas+xYAtSwyuzitdK1mp3MTE4G74+IEB0GE70x2VIq
YQAmG0SQZFi7OZ4GFiNVp9+yERxMjKTaJVFX4RfWMDhYcbwiWhpAoUZdSBf4zHt9w+AI3qicMEOd
Xc6HiB8U6TlBozaTIHGrBq57JpDnOwWmfBCNfSEUO74veJEXjpedSp21yOlr86jK3DrCfK+ho3eH
Eszxm5uqaF1pY3jQw7jes0Vlqybjui+CchGmQ3mXdrZaj/JEE6bbgaaqHmefP0s3carF2egEdwQA
ql1lpSW1vGGvYLAfMUDUG40EwQyhqx0cC9eB1yTf6IGMMDj4K3579jzAtB698q03hWQCPTdJ33Fp
Vphk89w45bPJzOEnTnrPDtD74tP1glWSGeOW629cUIxpyyKIwrXGL0Cb/whrb+cFaXgzmhjviEch
H4nNsw7AcXhFtqYKrBatart9ZLXfjFx7OB+ODaCAqF1gaS5V/LIH87AIWmI/So/s2Fj7ZItYCskY
LalRErfBbtKobV3GB4uCBEd65sk7jtHmFr0hHONOu8yCtHCuJVrEes2UYBzjfDl5VvY2teREOsz/
U5stYeyAeg1BfSg0l8XZoPsEG0nk9DmtioNY27FAgRa1yQ050JzidXDFr4ij+oapPTiLFjHlkLnL
qsyAaQgVvwOo2jHahowNBBj0WxZTL7TJjl3koJOIBPbMg9gvHsBsd+dK1SSnczoAq4kKYZwe7LLW
T2XnGyjL+F9veaCzVh22ZBzV0G4mgQvTzELJdJ1tnrE5kxg723X64K10JEt0/gRu/MBOrypACYOl
NN+JsHmpE8MlsZUHFDJJzq16bwm9vpBr06xC0dxT9NebnqYbnhoYsS0q3Drs342pn2URBxGTNzc4
41furUamylediOIVzZqAKQMRJ/w9LltsEJyMS71nBYvylUhoEuvMTE8lfkXMxMg0C2BXpyzos60p
u2wNghb5GoW6YOCyxd+IpLiPH36enYtWcF4gzazrjyIegF/azGhMR2ugG5foVxL9oXBjWJuFj7N5
Xmpp3wEDrpZkUHVH1WVc1IrGws+fwAl135jmUgnR3MXTaN+NhfZZ2VF+NQneoLG0UK4Z7YekJ4CC
sjTHf80hT1BUzgdzA3D24ufc/bcjYow67KhFk7ekTElLEq17Ea7diOK/zet+5cCguw5lzJKjCnmu
qpkM7KNUmy8rTUcg2adU2JreJ9vBKPyr9MUR5tf02DM8xVnjZdssxCr9U1hBPN+lAol5KyXqDx06
TAA0zlcH7mvvJJO7McPLPgwE/UYEror0SKfOWbudfUOVj7q6yVcY4vSd1WT5tqicG0JizeOg+ICH
RWblZ5gx5WDVbBd+YHGNmgI3EsJJ2O8tApHc+XGWomlJNJ5U05IIBWYkb/m8cNIQI2XVMqo4+NnI
BaHT7skDZK9eUJ4bJ/qG0sc8vKAPIXz9Yep6C5/Fl0fzYUcu0WYkTn3ZGLCtWzIxZMxQy3crIFsd
DWL2pbDylljvw2VboYR1vfw7bjk40qRYjAiUtgEJjVuGariY/X5ZQSlUsywroyXQNbxUnUsCaGry
IS0u3nHEwdC207U1JBOcwvWkTGsTZ/HVjkNMR4zlFg3ZY1Rt9n3ZO/4SONYVR7k4eIh4qvRxikg7
lgy16GTxkokCfZAkq5zqhl8UUdQ5gVPvKpFUKLdoh2Q2Rs9Y6M0m5EXeAVKI9JGbAJcbMBBCAwmK
sxl1sd3aeKNWgHJ5DAkKH3YpExn0pG4qwCwMQ3KCfpyMY9aU77Nm3OZNyCoQKUhr3sNQWKuhBX3T
Jr17ZDd4gneNvUYfKWYzkmJkyJEU1NLap0t1NcGQZSWLtZGMKDjATBOAODOHb0UfD+uo9ItNIQZs
KvYrMo6HIc9WWgx1gxTweBXs/dhGCMIAfIoDRkpGe5rmSZA2B9j7qigQDDfL6E01HjiUjFBJjrJI
Yw1UUdE8MUOSF1BnLBNifBZvHfpGHIAG89ageMLd0psdrXOCd1353oGco3h1dgz9p955tPwJhcE8
BcvNfDaYEtxd1Lshje66eLrHjfdM4b3SwAbLhmhuCxtz7nunboz3VXuis7QuCUZROhxKK+FsM8Tk
3gIsHEMfYka6VW0jNqUR6TTu8Men3LkaeFAXOebCSBI8ouWdV32QVpBtW22gJSnNg8qbHdq5dG0O
kvzjgOGEy3m69xBqkozjarCJZVlt+gS7XNd8KuJnF9lgvqMF/zWw+xZmhE4JOyRTlLssOoLlz/dB
1LyYSPG3vIXwMNmv0TOT1pWWRxFNHbouF1FMQyOutpvhUHLM5saAAkyG+niTZcM+1Hm1pNeb+2Cg
ax1hl4PgqZkrBGrknBmU6zyHYVE0zlqq9pjDuZ1MvTpFWYiWX2BK0JNkYyXdQ6ozbiJ/jEjpEMgz
bcxF0bvrzgzmh6Wtk7JDSjhBrILTIkt37l84r4OVfFiTTVCzRUtOvFJBtl1uwLEY31ko60WDxmkF
UWFYMDt9tZA2Ip3y1wDnJi7mPGS7NJdOT7NQw47DvCcnPGvaGrW1NZw+RwTNxQRrjwKzHlZ+P9Ib
tz2d4RkuadS15H1NhbepjPTUkWV0MOF5slwiZmZ9RYPOo7eLAono/CaT/wnjjNfEtlGD29N+IA+Q
oLR7n3VeDNF3KoHlo4Q8IDx+NkPdoynHKMZnV2+v+AZIOB0/+lAA5I5rLlEyBWJprOvG/27CjE53
QI498CRKPBVcUs9H3IkaZmPnWUMUPT/Syem+CONL32ebDjT01qppH3cmsjAag2KpNaKk+N0Cjn0s
3CHcWDRYV3mDFWyijItOfqfTYMOzOdjJoUuIC+tVc8NZDMyo0mjrITxbhQ2UJ690WEMNZPAerkV3
VBrDYAnrPWffkrSLddHdOfQItnVZflWOqJaxD5KGOKWm0JCMVswtIqrYySbquGpOAERWBHUxULCz
RWZbnwR0VYuo+mKmOecgg0JSQ/nsenJr2uaSCvSitOy9dgg3scwPkGatRgz4g1uS+Vpbg9xITaNq
hVu40mqyy5pgb1To48Pi00F7grgUV6o3YnHwxN4ttfvcBR7iM2C3qDid1HyqwMgwBD8WarzEOAQk
VxFXMHtKlwIRjurUZXCkRXC8UtCF1vgMyE0l0WshqQz1XgfTFiLEV8172tc5p1Uys93B+pIigHwq
F4WuiY1BF2EJhv9YmtPen4J1yC+ngYqKi429WEJiVNOvxJePJLb/wj1ZLZKMiRVaa2ym8Otp7X+a
5EstdoWjKE0hEDCrtM8t4E2VJQEvIuaSEtoQudo0memL0vmiGCAxj8UjwPg+MRecPkZTXhO3fY9B
3lme/yW6lN+koz8OTZ5K9yQHvBLoOMwVeGMsztObabPsW/NwE/4EM598azFsv3FthxAgxLKNqAsA
+7m/1vwP1CIlgAEctXC3rIVsgzegbmxmkc7VzbS2NVqMrVO6ohtSb8xewRd4pv20DC23QBOM41QP
XC7Dst5qRhttJzs9FIYNRc1xH0iKWKZEBS5b6EtSr+RqnLxbX849V+U+aCntZ8XknV2yN8tlg4Qm
vTNirOudPZOZNmQXHoJOfTJhui1UVp9o2Y37JNWP3HRI5mnCy+IX3wF3DgZ9YGymGhtUoSII5lSY
rHQfQ24Muxp8XWfY7SLkruRgK7ybIF4rH8H7qPx0ZcXgmJSiZZD34iZKMDyliIiZtmTktq54hfCg
CRLkMNKkQo070yaZIIJi3PjZZxybyeo+UMQu/sTY/v+k37/86TNHE16ND19+mGd/n9mrS/OPsn5P
72PeNF//7Sd+y/m15J9NTZMODRNdsywi5v9vzi9f0XDMWsp2TWU5trT/GvMrdOPPNh1o17UtRxo6
qc1/zfkVuvlnTdNMw3Ud3dRNy3H+laBfU/4u5pcupWHTfzNhtrqo3sgx4uuf78Rk+vVf/qT/Dx0H
cZkHNuO93NjI8gX+60Dcg7NXebxr8NMwnhofGEc+Rxbzak8uG0IIAOTQgzSufUovhQEZIj8sjeTN
mqw4/khAUrPBz7+1HZQzKQNlvZwILn1ydQSkGFq+wd3c64akjw26R9GSde5Du/38uzfi7rew4n/L
2vQuD7OGh2uq//bklK3zGrr84yrXmr/+d0+u8WD5kVOB+4MYlw4hq+WtLC29CcLo3suoCtE9TKuI
UNrMJympehv96TEQ5QURxcGqoifRO7sBv0IaJOAj9ZsZdefd6bMnVPXofSO404+ucYTrtmySTYhC
wwyMlaklt0iH7+qWbJbGXZUOyqD8OwTr+sfPkLznvwtpnt89nqAjuVIYSlsIAn7/BDHS+/7kTsgX
hgr5RHhHAbC3HdQrwMWy0AIJnN8N83T8j/+uof2TPyxNRHmG4ypd+8d0aK+z9KIeCnehm8+5X9HI
we8NR6gf+pXZPU9JxopcL3OEEwpoS5hpR3IVTqkIQKRI9pPqYCSgVttzD1uaMcUfPz77nz4+NEdK
s7j5lEW89t+/8wOBpf4UN+4id9q1rIdXwmW2qXbANnuSVK+Dw0mV7DBMw3AVg41y5Mmp6XlWvwys
7iO5s/nQHKL2lcbWLhwRCuf2vjfbVyBUr9IP73lWkyeqRaB5u4IuFTYlLWJUjwKN4NYzemt33sf0
orlyoMbU11JCB+IFZvSxjiJKTLEKmH5Wc9ax4RyhH60dxA/DRjvnDBBNkiIJcQg2tma/G2H6UqUp
SDK11T1n05AgZIn+7NrJrRZe//jFs5z51flb9vdvl5XSLZ1Vi0WBZeH3r56mUjGBfHKZ+Zdn2Tj3
TsB9Hzi0btqToc9qsY9Ws+4FEk3DzT6jwHtzR+vV77tb9ODoNi6pFjxBhJcSZq0GlJOYrCY2PhpQ
0EaDbNrjEGUiU7Gtt7jWtxzLFK58RpvLhHZBRAyvDyi8wT7BDPdoDVTqDUYoO7hoOodusWzrCCOP
vyrc6RLY3TuZwU8d6YJQausBExb11M4Q7sqPcFP0yXSx82ifJSxdGpzJVm180n6pjSrdOUF7PSEJ
WSO83NRRcR5SHIkYEGMuVa8RW3xhvrOzteLGtbJ7Ypr3qX/FP7yUtQETpbjz+BsPem7/kpW9lC66
JQ4qmPA3OofmxtNJBG/3Zd7tXaS7brJsNQkoId+qOD7YUbfHr3WIbP2joalPD2mZjMPOybSloYlt
MVcZ7W1YM96DJ1fCie6O5N1tciDYnV6Dv65P6DWXJiAmR9mrRka0SfObPByPmXC3jW+trSnfQBth
gKMXNPLKQ6CDKKfKHpx8mYbuDqEhIKER6vwA7QbFZZvjdNf3X1NfnMyI6Ckr2vaBgdwvHhfAP04i
VO9G6b27CzPLTrAZ70VgwFJOX1qTvAeDmprqLMjzw6BDQurRkdNnSwaxNj2OtRkQYL86eD04i6Te
CUIAwt5/KquY9vrN0EHvDjgMReWu9/21D2T+K23zu0iTm6mBWN5Pz5Htf2e43r3kwSKvlnpaXYwu
v/Nk9RgNoK6m4pGh3jowra3TTfBOpHbvkYcT1zmOieiX09l7GlMrx43Xtu5eGtt6qfQnv7Duwdhs
/Ult4yH4xeAKXrW+MUmXyZz0Ziopch3LIehDniOGSSRy3BRT/IvI+tdp8NaToS7jvOo65FhNzr6r
X1rLPltee5J69lYbxR05xzcAaM+Gtoxzf8+JYK3rXCNIeHGxC1ceIxddXNRwdG25452SNxRbSFXC
fusXAciQMbXPETl01pTe6OKpQFurN+qCkuUDVMPjDF50KrBKGaKPGskaLy8EWxMxQ7oWAkIW5W0w
ac/NaO3yMv0QYFMMMIgqKR8pIElzDD4Mq7xPA7GbY6oHN/wAxrLAiLxGxPiBGOuMBQlclPfue+pS
2O3JlPDuR/2+Kgvw1LI++6R7tna16xTrMPigJVEw21Tlj5Uyz73vEWcaP3Xvfcv1yMh0SSgk4ISY
wzn5AmN51pCXTe63zRExNZh0Z/0zYz1twRiBC5d9FdAi9+2lEPEDiNFYfAyEK4nKuh+G5IZ+1akO
nLOsysc6tZ6rLyITBCNTsAX90Vdny21eyK29jwlpCoMGSg+qeSiJHKBKEqCDX0FOdZORxoQJod04
KVoQpzj2Ul18M/weCINf5S7RcJ6z06z8LsF9XTEM78LkLScuys6BreHYjuW+yvJHk8Rq+K0aSHXv
krrGFik19o9iLywKegDWIBHmUsKizoompr44wL5VXMX41bIPr5KMllC6T2UGkpdDXIAo2FFut3Bw
bKwJDfeXHnAnhxZmx1hQi9pyoU0TTTV9rankEd/JLiJlZlEb1r1BHlNuRN9So2lc2JeB7mNTyA9R
d3u4znvROEtjglYQxeKgJeJgDKwwSFjyZbhCQ/nM0W7bqp6hv8ZRET2i+QA/ZxGBRQlgbuZetzSr
4jGxXmoHzdFUnYZCHPuc3GHHPpCdh8e4eaYps5N+tzf0EEbedNu1Lr0zWPUxjuKAJNUx876RG60a
p7yvXP1UIweOToOePwA8WxtaRZrIO7g/ylUBUS6/OKa7FnZ1xA+FJ02XdMlCms/xeppcoM7GRpMR
AEYIEzhnwdPfa0TjDcm1qIPd0HCPIcdzsVqaMJDAPtGyKrEOJ/dG5x512o20QJaMVG5kCmFrdrN7
8T40mIG5W9uN9sjhtsIbLkZi33ltekDut/njHVp3/tkGbVPW2hSAuGn+obAlFLZHGNABq6YBg6BT
4TnwutvMxBVYTSSDzVIxjUYTZCSa+AonVnNvaR+9wKCDBN/nPPM///M//qVz4fm9a77Kn5/5zIuR
yIeg+c//+Bz+/W8fbb/y83v6Vf/hN50eN5d//Ib5gfz119R/fWCr9+b9dx+sswZ35337NR/k6jb5
7QH4X/n8nf+vX/y3r5/fchmLrz86FmrUnLxGPLL/+v3/9XPzM/zLn7ZtmP3v//X7Y+H8E78dC4Xz
Zxsmne1yt2i2srX5XNZ/1c1f/iR0DobkwXFccVhtdQTOfz0YzudCx+ZA6AI9UlJaXBc1NIDgL39y
/oxFRkKpNU3N4PBo/iunQst2f18CSkfiw7SkdMArKcuEF/L7ErBlJoYViJGqNhv0DPcztoiVNGvy
e0otQVaA0m1lVwpTtmAzi4tdl43E6ng17sHOvBcFvsCGEN8p1uEKecaDj/Ryo/ryHftYzToPNk4n
VFsl3z4UWFzSxqMe5K95N9LozdMH+mvWQmEPKYmWVUP8hEvqiXnbJe/eCwUioy9rSI+TsdBxdSyF
Vq1pghysQgsAyy/CNv/uDP8BfikOd+uoj612jMoM86SH2wpuwQwJi/KNYXkYE0BEZh2of4OxhzcW
T+kIPxxX/W3RczPpdoXGgkaYSpksS5eedhP5j7Yqb5OqEHtE7c9JVN2bCckOYxPqrGy+v6UNbE7+
Yzi6tzi1xpWQ3rORJXdBeRF0mn2T9M9Q97dpbNarZELbF5jGYwJozvTDvVP0H7ZT0k9OhhRNw7Sq
adCprKvfrEp/k82BVMxqPWFzZo4LKiA0N0r0zE90I6do8KALYXcSqF9YJ5ojiZTPYxnBZo685E7v
c2w1bjxraldWB+zLGKx3qmc9LnJycaqntGYBryQknxW5B/a+AhO1nQJxl6mdb6bVqTKHk+lgX7N9
Byiat2R7w1vYtHDzy9F2DtgMkCV1zbr0k1/JyHExS/FepUHUMXu0TgRCyfsAM14QSKy3hRyPJJdc
dCP45Vspb5cXFq8o861SRZDJULv1CckIXQT8OFY9pVKU+ltsGDrm8YB9U6i3SbOtM56FaTkxnhMN
yq5koIUXNaBPEUIiJHvuevk2t2S2ikCDbFZL5Jqzc8CprSKJVZrsjps+hKrjKgM/Kj02cp6HbYGo
Z06XQ3ivv7ph2BETkTAwzBn2MCIkdMzXGnqUyVMckG+j4ZlbIJv8xgmGarNug1Mw4N/3L5VZGuhT
8HyRp0E0D+Rdg6l+Mcw+y1xp28bDLUokg6+P2l7aXEo11qhZqBlcaPk/19E0Q504VujdsmREA9ZD
g2BDKJTBRH1fO16y0gumJGAWk+UUkEJXUJ+tQD91GPfKckuf51epNdzhd34OOt8mhH5nlLSuuTjc
tjBABRTuIQ37u3DcerptfJY1cqwx+gz7NOX7m2YhqIxBAiNbnMnijffLAj+yGyKYHJPEzISdfdGj
Yd0bLmeBmPfx0Gv5NdAJBs+wLax72vZ3uuauGn2a5yE8RL1lCj7hv5TFHHuJTGuKcn1pNegitJbQ
684/I/Eqlsg685UVwYuP5SaOC2/pGuVjkLrlOrdMsFL48MTwHExAegjKXoXkSS251S6Rj4LWqtti
2RP5ZxgXoFHAm/TqWIXjyXGLR6y9VH2BL5BKijVW0nxKJIoTBCQ68a97ZJZM51IiSCwkk44qKbPm
kRU66mXopJ+FsMWGIB7JwPon60dDqB3xONo+ebVz0iF506+N0eJ4Csp6Gfna1amp/oAxgp0JTtDB
j2Ey3z0NzWh6eI99QZO5PRfF/+HoPJZkt7Eg+kWMIEEDclvetKn2ZsN47UDvQYOv1ykt5oVmYqRW
V5HANZkn3ZeSuqQrTjEX8LpkZ8RvF+E3j26kBvs0RMSUk6n4Ii1xCxJmkyBQ5auI5+Nk8PmTygbE
t/tma5SsCjB4JyAUJ4eM0TUhuOtIZsma/T07BNn8BGq6lA06JtV95s58aLymPeWKtXMwljCaE8pz
q+wxkEtgL24vf8HY5PtOWfQBGArTXPxLwxIXNDfDmnP6Qs7ntObUOGHQSLZh5bLCd5DtJiTT0T1r
xFjGXzmyPdXT/BHXmjjsavxjfNIcynLGO8Kuc3Hu5sZ5Hsb+F4H1KwdOzCDAUg8N+xcLGwsh3zP0
m3ZVFHLcftGlwEZlL73Km4xmadgaD/bqhGtKXY3Rc7p2CmwUmud1IR6kDbznCKC3Rsfupeg7eyfe
0bc7pUdNa2e3XmDu0OIfjYNlXqTZFnNk59XxiSwFHtox2pTMhAi3JpFjgnnhq88u4IqZiz1BCwAK
g0isY3u5t4rmFLnuTWnaC83ui01RjjV1p+30HsACC1gRXQrNwnuaxL3F0j4tOeMslMdXrHr80MoG
alBR7fOFuhn5W7Gz28uylPduFl/1b2yH+ItsiD+ilgwgQhB7AVYTySBaxRbyV7mRumfUqQH1iObY
ieyhwUGz8skUWDmqOFto03bkdEPztM2l2TRXwwt//IjG+p0h3F4PvkOamAXea44e5KpGd8Wv6TCx
DM3tBD59q73+ogWaPei1b7S87h6b1CPN1H4iuzgvxAKNLQcJETUDc5HhaeZdHzAkKoJZsJr9A0qy
v/IOnYx9WuyYV8p1vJkLi7rx4iQVoa2AOCoLAuAs7GfPDYi573dylMl2WsRDKKtsm5VMJuGSEqY1
yX+pLV48F1JrkPsXmzEqqBpk0JrltR44RtqWeYPhIfJqFr0exoEoRjboXBXCpDAt946BhTvSDBMQ
DDyMZenWinmN6xSOpUrH15rt4MnJ2/eMSBzTNuKldqvPqb4yyMPxGHdEBfbCCq5wMnRjvu45++1H
slbJciVpm4N8nVfxTRb9g9v9Bx6KldGwsCsPine7AGXdyOLL8YLvYmGLVQzytw/770KVh6pimeTo
cTqMESqqnrByRvy4/NR28sL7eWHjLnzAtCGDh5XZRCQBYHgJ0D2G5WvaDTftFVvb+dXbVX6Kj417
3GbObCThHzOae9PXTxj03YN0w1cyAvdRXqTQtDVzrxye7dR0R/yVHG9D+zAExUvQFrCPbWwqJvon
VbofWWaBGpkaDOBEq7MDX1dKWqgk7j1nuQXfzTOH9HdnnJzg14gGXel8l+t2WTGg6ucOek5y41fj
61D9IG2m7ilsUlolJ8/MkYrUR8Hv6CcIyEF1xw27yfsCTGoYfLfxZ8EdQlfYUVZ5rDTlpDkuO+9m
+GpxZA+iJcncxPt4Vgi4Jc7L6j32KxD72BGokeCnq2vMtSkLUhTRylXpngGGJBkxunikIuBaMi4/
cbE3Odk7lSZNsZ8HqMHM+1IG4G2bt5siVPoWEW27Gyp7n+TN55CE2aUCO2nIYOGrWngJU/3pObdR
3XivBBDuk1hUZ4XFJA2CdC+BLKxafhCL25mjexzRXJO+Q1AF/7trE2uKoDXKnPEA1iC9KkLqPRKF
D7cNhk2Pm3mD1hg9Z834AWvvrRE+yIXurwmiXwYG/PsPl9BHeDx3V6TVTFxQK91ThX8YksJhWixk
Jtic+Tqy7SAQTBn2lGHY/1oCUYIYH8Yu7zaDVtEJBQbmF7kh24QHWUJ/nx2+uXKGj/Kbc/WSPoeQ
ODCRTzHSnAheIxYxqJdV5E6/OkcLGnoW4Q4d2TXSTEdDwFmiB3KwGrdcY2aPYGAve/ir8j6GnhQO
FG3ayx9tbNZemp2IGFt2iVP8jtfcS88v7irZB7tOXidQQuKcjPOd583eCvbFNdBlwLBitX95nv2I
Uuo1ETHbKvNvfZMCueucCEtbeIoHkpa8CrGUpW6WAtY3e4EE6H0WG6IEh27tmHk/1mrE3GRzFUBv
C/zmN+96tSl7goqjrC4RO9d8G8OL15sbE01fzE8fZG89qXI1Td+W1d9r7wOH5rGyy3CVgmwi5YsP
zI5/Sx+XQNVFIyFa3hPX/Z90wg3T9p0bY4vXot8RPM5HM+efYe5j3ZDkGVR18u7XQDb6bqgPigHQ
Cowz5fXU/+R4ztck12NCbG2aDebD/5vSB2fC56b5GEbvBk8VazzyLOFYU6RLa4uU+T4r9cUdGelQ
a5FVl/oMTVHSaGW9+D3z8TbnrA1+2rrdmutV7JAiv6Ul/udFHQVS/91F0z5pyYBMh+Ewg85e81JP
MHNWcaa/cDO4jHP4xZMku9PpAcoPAcMT6YIBBkYPkY4BaUXsDgE+OmG5Uiw3ix+/13jm+FWjg+h5
lJqRf2xH+uPQGa4G0giBJBHfzd3RXNUwyidQ+Z0ifDX0vOrWcx/ySWXNaG+KyY1YiX6khrEeK9HH
DuzEIJuPiCg7D72flUy0m0zZpktMMdn4f6JFaJGZBkal+keH9y+Ln52ICO/BJOuJYjiuBKuy6eS0
wQnuSXNUIvhETwP6Helxy1KYZD8CHbyMOTvh9rm8RM3kbiK7PYJg4HPq4NmleKTLWPQELnoQtGzC
NbBwLrI4puWYrMoFaw7GCcJGzZ9TR9PKTg8UPPAf5/iZvRa6hOB1rsg0TFS9alGdecV0Uzbj7+y/
LvXXvPDC5nNw54zBzk/MC+Om18ljdA3+im6+CwCTLvn7XGp7BY6eiA0XeNpAssLMYEp2FKuUmAbx
UVg2X7S8guRCc65jQEwxlZcMbAC0eB3d3yHHlZBLZ1WXJeYbhFM8HAcVfEtVHmEioaK3XjuUYoep
1j+x8zz79KMqa15EjlYfm+geVeKh8Wmn7YHxqNZnn/ywXURqIoUK+rIBb4BVHwPP54sG4CQtDOBR
/pxW4g3W6LoHkpPYbc7Drv6x0p/XSfzQOfVTNUz30FpeBFE1HBjlO/4Sg3FrfLVHYNpCHcdo/MAc
XHxT6vxrTUqmCMKYmkd8VxmPdsaVLh/M8ArnOyB7Vj1NlU7PCZJDREpXGNos/wSaxS3BFmBahgMM
9nrNf7y19IsIwXT8jZMhRX7HyeMILJHsp6PIup9SceatYUVVQKeK+4iebi74GQED63nydnXNXZFG
/bbxlFhDeWK83EhCeheHKyprdww4Gmjrk9pCe+T/Qc+7jZcrFmQECAYU4Yb4DSwlU8T6G5WeGyqD
pYL0twK1GFY2gBFZVO0TSR5M6KO6qfBMnSw5OtuUb7R302DnXMnACULCnNt6tubPFNx8IKdlZUfz
Vsi62YwU0ZuRDqJKhwdl2wvUHsS9bnlwisbfigaLiG2ZP4R88bHy8owOo8d+xAOt/ZEONuXBsdu9
R6V/9EhijKjCauZv3LYMrzFeDr1+CKvhsbW764IpwSvtvtgRw2ObOCkWcdEtwKrvIGK4G9Suu/V8
BYV84QoCvVWDABjfUG+RgNXcdmN1M8qgOCah3sHKRUPlTOQg9Q4ZPK1Pm8oLVsM3PASpfExLtsCt
O/KK2aT0zITB5FzacRDdK6s6aFAXD0UXXNcp+Q/UJG73icYmnxqK6jF8UOWy73v4IwKEUb1gQQXB
mCz53nXadg3Uqz7mbnpwERVTblAklekGEteyDeyPaKaTDM2u0LxGvhyXjWSEjC0pvnH8IDjZKcAd
BXmGPRB0uK780FTHR3BRtu3Iuy6D7DdMeUy7ld9HSwB/rGblhPZ+u3yEJDHcj2LrBdzwRBF9SrZP
hL8pYuzA+K8MzL25clipB+2GjgD/S/It4O1KYL0Lx1nJDYyc0X6etUEdCzYQm08Mi1pzWbLU8LK5
wJc6GaaRs9wCW/O3MMsJrG/x7iewqZAa/iOEq36fhV7Zm6bt6gvpAHT/Q0dtFF9HYaSe87M0Wy50
6AGgscwSuzpOkem2hK2m7fRVEpTOun3BWmmw/sV/ukTpOvO+rzvbesSygUoEI22TOxthxXtucmII
izWnK8TQrs5e4qV6hsuH8NrgDMp7+7ONAGogoVcwmWUhvk2yXBecnHLFNk5ynBZu9YZUtu+bC0RZ
03bMxRiP5suLaeO/ds6AwozJK4hohRC4YDy7N3RTxN/Cz+b3BfMd3+Sue6gMXD2Qeg9ydN9LWh8Q
y+GKtOV3SXysGQvkqaFCm9fx8bfDyxhA+I/qIty24cYS1v3QjTlgOCcktBGdYJCMT11+lYdrZx0w
9sS7gbyjY6HityjmCWxeTdgjV85QPy89aVZeyYoskv7IDsd5SltSDqqlQqk/fPUdrvKuST7oeIgW
tNf9goenCjJOFJu3nzkj4GRatSsPy3YorRp3QBSXYJwppzuvTQHQA9FwbCI05XXZAzvc3mU5LjU5
zM/kT/2VY7mfcyIMcTv+Cpe+QG2qAVkPWeG8w1YT49FnnpR59+UcufexJpCr8m4VIAS6o5LViorO
NgRkLntC2dzSHGgtvnrTX7IcQla1mcshwv72KoknWyceSY9dty8CDafb8/GQwvJzoONtZDvLnfZ8
LBKQKo13YSANakRUj0hHjzlpuAhJ8CnOzBy1p6CZcuWwcJ+z6W724c/GAoFSevCW0T4XXX71ulAQ
9J4NukY9eP5T1IPqyW3YE6ySE4cH2iXK3Oj5PSz04wTSvxtJnQqS9Nt4Bne8xRSsxhNMgQG9vo/L
j3Gpyx2ZQBTGwxmpNS+6xyjYVM6lG9RO5Ihkqgj8wEC7kRUCXj6xLim1PliGEPdycy5JIuh4hzbR
iAQIQhqhCvlF2VpsAxf+7tgz0Ip7lLUJTAQxIpEK156bQ49KFaCrpp7OZuC8rHuPoTGOmYVV18p4
RD+QQXOCa0oWEmjGfZva7QHDwA8B0W5KsGhGqAqlH3LMYX7M4iG5MW55jVlm3BpU0SaZ5F+h+vYy
hXgKPQYP64TxORWPxGTi4y69mgSB/6+c2H8POqDxiTO1a6exdhobTjCPnN45EIggUfJEXtl4DImI
CTe0PhWFe+9uwmxitzyZZQfbA5l/3ns0s/zh+nLYxP4crwXBPcuG60TshhBFHWPSy1BGZwpsrCV5
0W2UItk4swCn57ErkKdhAgimcsv0R6+pqxErk/Lp59zabubtRmB8GPDT+KbNGFGY4TK3IMjThm6p
zG/jXBOyMV78JboA6/UnYNNewA9QtI+dGV6KMb1V2jktOfnu8Yxn2Qh3P1gx6r0c+ds2idwPUIJm
m+tr3mLh3hKS/SgSK9zPCv3cGPTPCO1Q+TPfjDxqNe04h8mC6DmnX5UHtw80N1FRInywzA934gkX
LolUPnkFGvgT7vWKUAPgLn66cyMFM7q6Zia0j8LND45qPoH2rpiF3U/tNRIU/82q76u3Wr14E+1K
5y1nQ+tDQM7ORna/Hnmzo9p8lQ6O5qbciMrC2EhZtPWFv7EmcVRz89dbMYoc6RJMyFlURyrihXRT
Fj6y3NAdUOwJTZJquZsbuIHTTNROrr2baVg+4vjJF/FVKT0Swhvbf3lU/4sqZtWtay3r2eEOyORb
R5Wscc61KmVwPqm9n1acCBhAGUwig45uI7xhGGGafVvk08pxWvbfUdXvyL2fVoHTevehQ0fOuYbO
h2SvKUBzA2p/3c6YuumQIRkgg7G7hyB9LQx0gPHqNCEM/IpQIRnKb1GMXIEhDkhwmIA3kf8wDoJY
5dBed4zH3bG5xZkabKas/ifd9hmiYQclSuwD4lJXjWfjkQdCxWnGqzebtT/86gl/UGhuWux3cwHJ
jujft1gsd45T5yvG8zlW15dCX2uiEZNIPK9q8oLhiVS3bjFcIrlwiso3t+e0fzT5qDaBqB7m0WaG
pmS11Uoiw3a4LcmYRWV1h23/jaishUvbIK2P+FLhQYPpum67wRE5ey1JO56Lp4hMB9AbmKOb4c4l
oHpTzfElCftH+BXkpATDbykbVmeE52370uzqgbpay2cmXns5DPdOWG/dHAuZxWRQ2d6wrgmYpuge
/jUDlvVtMsz12teo7GHAF+ull0etGJSNmv1fQ53ndYchnZrDoKN34ctbb4G9wVbPWaDsiFPq2Wwc
uLzmhldBsSQq6uEBaCwho515JZqCY/c+9IIny53+irhHw+ymt4Pjf9YtbR9moIMX43KpLQywvb21
RvI9J6u7Lqbyu4GN7K710tfAea2G4TvNWnMM7eBjlpwpPc3HdpwJyeUQ6OmIwabIs1UgrXP9cl2H
gTqVefhrA23eLsHAb6r0/cK5HxVZuO6j7tH2XiuTcQx5BtgFFUfREJ4TRylSMlMiql2K507Wt3Nk
3tiQsuuYkycVZCxqppY4BXLkiQS6iVsYh+xxaC2LTwFmz4NRbg/Ln/e/CA0QGjmla+n6v/PaA/7K
a8qIVUdI3gRpBKjrEVmAo8Bc3uAVII+P/SlZ2YC6ajwEKXR72ip/g/D/hIQrhS0nUB7G6IS8FcFV
P0ZOW/id2CAcPnpRD4yv2Sqg5IV52ZLd4g5yYAoOiz2Pb8G8kELaQThNBUcDBoO9n3zEDWiYMAaa
AwLrF4SSXhEA92TCaTmOXZWfSyIRZg1fnBX2EziZXXvVQk9utmkX+hqrpFKtRsC1t6JZvnB4kLMh
sBfXveB9md3PcqyfrTzVB7c8U6o8geBOgc1hzNVJ9FP7Mebv4BvHPSQodc0pj93tPIrPCijSvk3U
xWGUnEAcAJvo7tnAbBFln2cX7Xc2pt06q8q7tLPPyZDWa/euwiY2NigGyRy5B0B0KeD5kb2cYok6
hcxkhuEquMSHdQUTqQz7cFMFet0QazC/dpIh09QRTFROtJE5acZNRC7MBkLAISAr+64r7K9mqqE8
pep5gNxBIEjxGqvhTTxbrkMayjjuFmu5AecJxbsyw37kUSd079YP2se+qV8mUsJXeAZPMpOPzMA9
hOu5u4o9UhPm2P3iWG+n+bfQ+quwBXf9eWzNl1zCS4ZPHmubvbFsT52a6l3F0E36pd2H8fRYsHxe
aQlYlFREUWKO60Fbzp3+MXV9mxFa1kutj2MGPjuwN+3I6mpIRprJRO6lIvzDi4NL1cPg832EnlRS
mctICgJBmVxmKxBs2kYmT/n4FXCOw7PuVv5ELdpEd8r2BROikRn6pD5N0D1dp/DDNDV37ZjdwcI5
WyQB1RJ8KkU97lAv2WWkUHL+czkMMfc/0XZbLQSN7V86AW6QDl+Mj1luFURHQPtyRb/kE8LKQiyG
jF1YBHv1SYfO3XrqggKfn2SdrRO2QEHQYnBZzshVR4JENqGOub16tvBTe1AinXd9t/ibNBMV4BdF
tVknLGqrfTjyzyqR/ZGbfckzDxKwUx+G9ke34xpB3POQFheKHRszW/DpBMQ3hR2CUC+MIRXwVI/q
g2jsk13Xb9suK2ixcp8RmkOcJHo812gSIRXTqY5dN8TgVyMiWufuz67AsFZh8+hEw65wfGs16+iL
huAgp+yjjOBUGxJ7K1l9i9rBODhDKqFK+bazsT10bVJehSmvUcQi0Aj7pwpzuWPTDnMqhXdHwWpr
C2c0noFNg2Z2G1C+LV0gbgi7+gha5NEa1WYf2vE+u7YPWQheYbbTuybwv7oCYLkrkxtGUjbfCe+p
RYczuxBZnEMtFzIQg8pf23UL783FUMAKY3RObQCvvGxMuMU797As2DM4Ul7GKaFzG/If8rutXUzG
E4LA4h+DcAQAjDu9EJ95Nzxalv0dZ16ybXKeC+gxHlcUEb5Wla+T+reNrae5COrdpKObuaEBKsR4
XNjH+HxoG+kkD7zi1SadMHVlvIaBJiR+dmnUhww6AtG2Ansh+QsMT9D5zNQXifWbkfW7TauPGtgD
jRbVhwWcLR4B1DfesJMqgq2BmDFoqb3zaGaKSsggHJLdaOs3Ly1u/Km4ZYH8lcNE2arI2YwNx28S
k8FoS/+uH1NDzA3SAEFn3i47S3jNVhKqiTTpzNHFP1Z0X4yuQTZmxBAh8I+98SVEzrTKApHuen/5
a3y43gR1DrOiUzd/do9/xdTNKW2t23IO3lp7ZHVch0dyVmtIGyTA+N1WwHngGIctGpHWBQf7pnp1
MgwFiKa4YATJvP5YkSJcxiR9IGckMBgzrah96M7OTiScObG4QhBrGhwZTP1rOgDSVkH+aWXzu/Is
8+0Hp2yyowep4fwmXXJkib4v5ezspOQpm5w5OUE0oTaELE6Dfp76DtAIutSFTLhVBMueSSb8+ZLF
4j7OO5T8ilG8aq4EGk1T77fMI9Pep8Np9sYX/Opq6I+ZmncExn5FV4UztzZiQ3z5KGmHnSs0jruR
OwNLkK295mZuhbdOSHkxZfk7UEitRrd01uxx3FVO2OzKyOyZ8TGkjHDaLm796vmUbFTLPxgNXsKW
kU8HrG3NXSflXS8KWsua8mpBPc/+1SOf7opfKuMdgI2XvLpuOtpVF9HVt7VESXqJJnaxTeq/OPn8
r06vyrRg1RTMtMJwfHLILmHJTOwNHj+PKIGpaX9mW9069UBGNCdYQoZ76DJZs8lupCKeeT5CKO9e
dlYkJYepSwqUSjGoLumh8kHSVmmxLkKLgbf0T1zC7zDC5Z016JGaNWqAtEILtiLGMYmxMBDb8+n/
P9IpL/dMEu6xM5Ms19c2C8WhXWNxDhBCMNhiQHiGCOTnf9XSB+fcFR3T5Ss/nWZttBdcq6F+ICjx
cyrQlcVJoADVwKZbpvJqDuebMVAMdIXvqGF819T1cNNNww+j0erAb/JQhqRrBjbneanY4XQd+RrL
IJCQND+aaeCWqG7gf8pLj/bEyGpyp8f6FrMI68zFo83ts3eEU0ev0yjLzEX5wZMcenRdGsFRUCYL
2KpFnZBOM7D2s7Od9BwPqt8LJiANB9uq6ZnMS9Hdx+OUruoXq8jMDiyLt80SxFwGagtULU5vxSyT
B7s2aIzTpHQABCUHT7Qfvu12z6QPoC5J3utMx7AxkRjJATMq59LFbcM/wGDhmp13aaUpcvo2Az+e
vyyheWkyW+0ckf7M6JoPCP6fE8RfW9zEzdbO7PGpgVvOaSfD1Uwz2yj2TqWrvka/tm5tqT5mkE47
zMSXwY1uC4RNWN6BkSQqu+vpo1r0NWFuWB9eg3uYsx0kQ2k0JO2lVmF8ZNr40F1d1Yx1OtH590vc
7x0NF0vGw40/gpVReL3xP7g/pgAEA/ZOrb0+erV6Ili4lGnBCnXIzdC/cKQeCPPQ16RXQCIEy5hT
r9RJpTrfC8diamr3N93okG8036igd45iHMptFWuUYTgQCOm1dwynu6YYtrjJkQHwbQEaVM/eNdDH
cex663TFM26m4xSZZNf3EQb7El4fzfNa+Em7El0PxqWl7GE01NfVT8yYqQkbeBGYABsre53QpKHQ
ShHgtNyzeodaPNzk02zvbKY51GEjb8T4XmWcIeU0jkzigEABpW4OCwATkoJf7MK+YOCCCiY77C5t
868uvfegYAQ81w/E42HXSPw9kpBqSw+NWFUvrykW9UM0xtOu6YcbT7BesUL7vXa1uY9N8GSWetuO
1z2Cxx2L9x4o/BCvkdnfzY5VsNxmntxYPIEZKVoe4Ox1VgAgcKI1e/ZnIMbnGcbjtf2hpCeDzjiA
pcDITH7+bMuQAKLuxbLhh6QasppIXxa0eHvg7BQrgiFNb6lTXaRkV8eot9tHeE/M5+R5aptN0XTJ
ym0RdkVdA8oa9O6qv+4QkvvQNTsqfK7Xhlc+4tuDN1tsTFqyEq0OrgRcFklk4eiRBrRi0vbGU7M0
z9onWNKHvj6M4XopZ+gHGtdab3nwVTN5COueHzIl6J7cnbUwo1dx/7ggQMOi1V6qSr6Dnr8nHJN/
qMqAFg8U30kU3xRkp20TO9k3rRQ7DSoOxrg+AOW+yojmQ6v8F93Wp6ChlxtHdqVpiTgsrmYmRuyP
uwlYqbTjLVPUTYAJRFwvaIZQTCGSdO9mCPDcZl55TdOdQ9RNa8Ntvx6cQZ/TQOgzVfO719vgnyhc
rtSvNRtWc/7/D9i3PWjYkVSvcFzje+lh8XJmrf7/y///yNUYHFpCXm7Bzbp5mZ18x3q1zNztbcVq
UeYOxSxx5kSydbeTRUQeliYEvAMrvaw5Eg79lwxq2gmlPrjt09WSNoJ9QfIdRcRXx337NZWO9ZjM
OL8C71DWnGyuBTSoKlW+zbxu50/UqWVRCnJUOPHKXoQrW1A/Jx3zdgfTi++8pwGxQ4lJ4p1LFShQ
JG6TPH9LELjYGRzHzI7fTfiU2eEC3kU9mBzQH84MC1zlysr9n1i3H3oZNFuZfiUcNEqIt95mX7/F
/jRx7AVIN7riu7OhHVoIs5NwyQ6YBp9mDu+DQhKm44wxVodKqkILtFmQ1Ky9Mn1h1bZJbd+B7B+h
iEu8D9Xbf+N1J2WJkKMG0VGZDQ36uEf0i+9EX+HyGv5BEzmnQHIZxBEtF2rb3LiGfTwxEvNkOZBS
/A617RtrL3rtyf4aM6SWMGIyKTw04ckPn+WiYEcEHtb8et14BKH5Pdb5oZtfx3m+bzJUrtcdDSsS
9TuRUzUaBwCdtyC/ZbOw4s6Xm0TBHMhqsEYNwI8RqUZlpnrvlAkLXr8+a43yGcX6euRTBhIHInVW
79owXyDa4uxGLA/4IkIN1CQLyYOtLJ95YsRNwg86J1l+VzSQm8a+QdYA3GeywbU3gqgFcuwn3res
ho5GIMVwA7z0NBP5U5EESw8JksVO3L8KSZIw/VPZXctojYBR1kbtEg88HuPZTV87SPugetT9GB57
/3O0/PGuHn/SVpd3RkbxOXXlDVx8ZBORla7I1gtL/26xw0MY1DmAdV6rYiGWNxjZl9n0g9A/J7M1
MYKW2PRvbleaPU1HdWsB9SnwIh+VBGwX61SjUC563EAC2UTQPLkDNensgkYuoCi4YQewaJQWYJFr
vyvpkXuoOAuNXEfU813BZhCrVPgJ+g16g2oB8A31Vym809KbJw/RDsKbgOEXZNbSS09pFtzAHXxz
p/KLguPNYsYY+wlaL7yXelKQbagE5omZQYcOsqv801yEH8JyQNjIGxUhorWkvudExmgZP3dl7fIv
hoC5Nt9u6W1rZGerto8/l2L87LU+EUWwNcwiOjchhi3BAzpNmiRczuHO4WVhZnHPGvuncuWTan9a
jrRN7Owr6EcmexGmfMPehHLebx7LriPhliI4scr7MeBvVrP+E76PNFF390Xt/Dm0Z2tNlc/AXNx3
sqmPsTCoYxH3sV/5QQ+fH9yleqrIgNhM2tuybekejV0dksJ0Wz01IKvJk8nSw8JWxbfsGPul3PUB
cVZ2Si4ciRfn2TjLpZ3PXpQ+FDg5d/yGxBAA++iS+bMOMh+7HSOAuXT2Lmneh8k17V4kXXMVk5zs
LkxOlAePpiM/V3ubYZJUER0Y8AJbQUSOEghVb0PfChjdQA6JWCTmdMlTh8E1dH7J8HlEvFfuid5W
eyBAM/O1EEqQQlWe4MEo4tZ577zk1in1syR06LWy6+TWkG9xlbohBzaBfXIaprm8p9ljSSqprcx0
YA0CNBnD9qUIglurCnetuROtSNf2QOrnJMtdb/R0qnqSDYaxJYOMI8R1yEMczXAgMflOoIXb25o3
Rwy3rGrkqWR/ZDzF/ggUwTXzctcoeg9iU+ZTeh1PzuEC0RjW825RA+axuD/5DPq/QgQ5+aj9D2Xq
bMeb7R/LRdZPQydfGusuiJLpmQWkeCCNYpPLKV+rjCXj3Nfuo8jqbuM4mbP7/7+CkLGXwrqZ0Zms
RlQ+r8Cw9DmZeLqyWvknz+sr7seCEHl75DNoUPf4M0HhYiBfeUpj/5UpFojgpo23SSlvXIYgeDlH
AgL52tqqdFAIIdlU4avrp+o2KnKUZyOXQ7RsLYOsp8ia3Sh43YaquQjUm0e7WfITAnFmzQm5m1Gq
72n4xVa2LLGcDIWQ8qvhgQVwsS1Dq3paKk4OIi0VdxKMqn5x/wEjxXKb/VW5FVwGoy5l5SN5pMF8
hPBoyODTugEmOjhin7oNkqxCPIGszfB9+/6ziommI/jxpSNZ/plYYfabrG8UNdrOzFG2V3aaIOab
/IcpHNAdR8NrZzxyj+qzO3bzWY5QDLvCgcam7d9WLfUTCgju8piBf13jx5R1f8nROQLVnkHo1cnz
RJ4V0SnuVUFPXvxia1JmNLqFZmYQ44fJZnT9fVWm48tIbd7Z0TkCIVYGxXirqqHG1IQdwZ7Hi01q
Nmru+cfJq45sU+SvI9SYI9vLh0hPkOdTwk7SyZK7buyxhDQt1sh++knY955VQb64uIW/Ki8NaLAD
Q7hycw1kl1dogZ51uem1oa5L3XkbNWlwsPh72GZgsl7rCM8CMl/v6HgRbIOhp/Dxzc6hId+WJpKb
1C9XkBFeopqIgCkOWOQuvjprT/xUjVB4BbzfyidrV4CaXLX/sXcmy61jaXd9Fb8AMoAD4Bxg4gF7
gqJE9c0EoRZ93+PpvaCscmaV7Qr/Q0d4UCpd3bwSRYI4X7P32ih71nMimtu6fWEGJb1e5sd2buIj
l4i+ya2M9aWiAlUmySsA2Nu16vgVDEJRD7VPDlxISPWpwNiEXLwlQE+RBB3LsD7rlQfnC2N0t1aV
md/orRMdO5MdYVYERKgOy9InVDqbBR0dUdqzVOJiO8bRV1znDwpxfcKeOA7L+2jZk+kS50XcFyuz
1xmcoE9+CTqxIt9+pQX+cg5ncJLY2hTnyhdQQSNqPBPa96ip/LEscECkGoZVVJmbUTTMz6uQxnKe
uRtAd7oemkBtgpHzJRibdw45nTTlnjkQordNZGpfDt8IeRrArzjv53WIqFUqY1WXrjjYBsK5vLON
Yzuam3x54wxAuo6+y64/rx3tEreLSR5gAM587Cl6OEz3YgFWYtx4w0FtL2v3Xal35U4shQc6gmwd
kifMjA/cdF41T0VUjDcZ5cSNmbsvE3MbsjjGZ72ulMfQlMtIiHobDKbGZHRG+JUwrOTYRmEkuutY
GQ8JXFDMTHASDaOxABuPI1DE5NyBy9tSqT5MrK72AcbpK35+vp241teInTQvqAFrVqh9uCXDFaRs
dnfGQsMYZJzcMzaaDxEzk3XsO1+2UO1DFmufLC2tz4GDEYWY+9RlTOdYMiEfHvznLBaXKNDdL5D+
RXeJSce604KCpauGo8FUlGftdBvY4Z6u0toaqWPsMRw/hUQBfPSDdhsFRHkaS8vo4Pr2WifpOYko
eVGY3oUlyxbakeQYG4uWgK3f2oKVkfZjtQ0J/lpnoTGfNbu6kdVNV7VyH0S0p2NTPVQImhH4mdFN
ItRX1fXVUTmjRY+ZNpemQSdsauY+mKzWmxUJRA7DJdRuvDFz/1SFjXOQpQPVjZ9Fq6ZIHpXlsMoq
arl4XrRZelnR9AaoSvKG6GNL5dRixXygyaP9QgOAWX08VgT44qQbvXqWzCwbJlq2Pl5aaZzbqHLW
UlMlnDMr3beCdrN1xuml07SXSbIBoyONL1m0i+okfArD8Bo6wsAgLjYfkwEvJlPafIbJH7Mu2Q2x
SB8G9zLj3Thxi0EX7HY+a5rWh/uVkcHWDeqshuF2DHIEp1gMt9Mc8AuntrxKkurVRK21aSJo1ubI
BKjr2kswkEbQTUR4FdC3CbuqaQzCnYEW+UpZRXOW+DJmg2noqNnprgNV7eWwXj00ZJodNNz763jf
a1W3EaVJp5fvtVy/Im8dFETPSqJLEMSONqA2PY5OhXk0/bS5aWwGvOy35nUhW+JQ6x9zLBEBzMk3
o76zHVCmiNpgnl9Kuv4sRRWDhE0vguceMtFKgGEwAwgwA2c7IxhAh0H0pIV1ce6M1xhnoe1OpP72
4lpr1D3OS2uj66lc9URNNRiSsDLaj1EQfxaEiaG4QF7mMt6VA29Nsu90L68e/bmwHqec6GNXs96s
YuSiCItg47REQFgTKtQ5ULdWMMJ66c0tDjrjmJnGm+Wjkgc4tq5nYkhQqr6hWiKFtUb7HPjth9OS
gS4iOPOG5ZzjaR4Xvz7rpMSCF+jX4JQ07tYQRo++GW2dwraI9uD7tVbabrJx2HW2/67VxbCnrciu
fOZHCDga7cANhHQlvbgVVk/09HAVdulEXzsDYoQzSn1TXyvH90+zVR5yZ2STS6KNDO6JO1Cb0sCB
H05i62R7LClny2XiR28JLTFReyabayKfXeoedRcMsdykxavu128KO+kmnmpWzeaZIAi0YqN7tDp2
WdD72b+BNpmhkK6InT7nkOlZdpQMjnubwspKfXeNsfW2KuF6z5i5Wqta624uEM2bL+kQ/Wh69RHH
xlefFcBnF3Ub8dkPble/apEcNuFiklZ5ggRMN6i4WU40rn4fzG2yEdgrTB9jGpMWQE8xNsmKt3zp
jLxj+p1U1JNJtU8682nspxcgZC9xNd53kv96LKvjjJAQQxKVYaiBjPX9AG+Ac8Z63S2ySqcs6SNe
ukk+TsCdb8KGIiEGBbwRiXxJ5hIEZGeTLuIgS5rb6yWgMPIF2urqSiJEQY5nM1ydPtoyRFWI8aBt
HgpJerDJfq4sr3LbOUd+eAaDlqxMQVuJJFjtTK0HU9OzlyQ5B4qHOqAtIpUuda4L8EMU0C0ZTi1g
BufTjSZz00bJG7KUD4bI2D4c52Yas/u0Epd6NG97UjZYa1+i2L8SOen1ZdHcmA1i1o7vYwFSWzul
9RwE1TqU6tgulHO9XzLYqfk42kciVvDjWShdlb2mrzm4dj3BH+rJv1Rc90NwIjbyTSDxJZJts3x7
zSiucMj3gilWwGwonhJiVw3zYLDcXXVYC4SbbmyS3VC4FTdNzK0RszZ4TZO0taMb6NwtJprinkgW
ZWm4nCa1mUSGsDnFMTEb+Z0pjC9UDO1ayvlMutaFsPI7to+XYaj5DtpramANRwY118GdWx/o4kev
NQwulvYr7/xxl3ToalKxq1swz4hJV+iOMfpqpALXwRY+BW824vPYiTUWkdgxAuONKZP7tpiz698P
s6GPuNJw3xjFZrBhrdSmc/37oQkR1MUYcum7MBV1wxYa95fPzX0VGdmDlYfzpja64TSAwmRbQ2iV
yItio8BjEv7ssLrQFgAQLTyCPtTNDRxhF1kktul978rLoPpowzoKdhrdXBdOB4f4CHot0toFyOsN
Wjjj0sjxpogL+4QhxbhwdJH/TCmzsjPxXrPf4DAst6OKrPUSC+1OfrUvSBogDLGazwFbG97CebQZ
RH/Sqio+zmgOOB5ZGRk1g9ffPyJbyr0KDwaAyZgxAjt4rtcKuBHRCgmo+Ql/ICEnZKLaywcYmDw1
DddLKQzTs6ZArDSj44iRRExkQ3DryPZBFRNb9cZ8bkALe93yIRwIDdbyEWxO/EnSbO81pdl7VvNt
U4geKwsHrlkypmcXIvElKoDzc1m55HVWE/BSF8vIsqElbsmTetV40z7IjXvEjNE28gHb6jNPt2Gt
yKIpuDwJjcfBmnCFTXKj0IUeZdwdAvZiS54hw+lCO7E3AZ/cGBrp44lX5cknG63qLGdl3U1Oergn
3PUau3QJZYvRtK2RPlFNKlp+bYsJD6YAN0LYrqDs85L2NFHlV16B+URzv0LaW951te6Dspwf8qlW
u7hJdoUOF8oUIMCcoKtI5cHEFaBWGPXknODA21R4jddxaa/snFmvrQvWEWqZJo3yhFX4bM2foQ8E
YKhcl+uxMq7Gc5mF4bbV6qdcubuq7eazHiTzWqAnzi0h7tGTGdUTBUF47PKJlwyxnslRfq0VSGxJ
tTs3rJns1nrhod/glWvskjFiuiPz3do5dsU9P4IY52MvdAZPTNN9wb09tExn6zrxV+Pi/rUMYMs4
pCh89NkL6/gHMm5xMINve2CJ6wTDe1VyE7NwtuN/LL6kSkgYa/cEBA4bLUh+9ArwU9shDlvqB3VR
EA6yEonjmKJObShBMx31bQQZeOgi0HYcV8R8Sy00OML0bKPN07kNA49GnSgFUHf1wHCkq7F6+Jl4
GUdlrJcjZO+YWblma+KPzrnFn7/iKCeDZrAWXGkz7yu0585cEY/TO5uw6X+iWdxWY9dwpKP4LI28
OBiMsscKcIYeOAeRS9oFf9rJsiFZor81csvYYozsFHJpBDusS+NXf0Z7UurkC9Wt/pKltbvtE6ap
LJy1ONlqxThc581F5Zmkkm5f4QfTw5QTNhMLp9XIbB9NX3oa6uSlogNfa3C8cTbwwZ7iHm0/TToZ
ada5DPxTEjblFif1rahc6tvJ1zY5BDNHVwo7ubuJQBqs2W/ZcjDuyBDwMK4S0ZVPmzECdmEK/90I
blSnd1tfxncYbe/TEkxaeZoD5h9K+mLfDkW+tZAMr3QOsDjI7pwIskLZFo95ocpV0XJqGNn00PQB
laYfdBjf2xxigVtusxZJUxgjXJ0mIifKIdobhfFiAMBjIN5u00Zn7IGoCSActf80v0inOGoazhY6
tXnFnJa94MgRRyZODT+ICCUSO1QFi1ZOCLj0sRq3SWm3m5kZsb9gxZzqqm59EAtCncnmQU/SQysL
mmcNPtWav+bYLF2kgojXNkSxrUxjoPYKnHI9I7Z2ZPNag2VLdNoBPTMT8gGqwzywiJ6DLf6yNfFK
yPGzDxvZDVkwWBJgspgV8GDqXlAN6qOeandfZhjL8SU9qiFAwgu/RFLRiC4LQG2N7FLZatkRxv+p
RnGqZc42RFOCRAVBtaF951vJMAZCfnzHsYNwmbXKG313ufLdfvDqoHxsw/QwueIliuoPu2mf+pgT
V1vQBITPhEQ9krhb2O/A4XGp1fMF2Moja7kbHZ9/0Q6PYuiuXKOF6ZjvCYklhqf0+kwaW9O06Lfi
67jiScEJiVMeUQueCxR24Y+VG4gUI882F55GZf/4fXiKu5khQf+CiS7qSXU2K7RWdYktGxf6qtL6
GzuU5l6zk2Y1RC2b+BqiHnrqeqoswqz4zRnzXClcfRfFUakRrHgVw4v2yUVE+rCsJIrsjivI54oi
OZDloC5rdyX8nDyEzrofuvBO+lhJ+o5m0qdxXufJgplGjL8mW++5WycV6+oEmvIEHsjTY43Zf2Q7
+B0thLnROQlsfS+K8QXEeA9+KlrpU/JhYzKbsIN3mCZWUZIjVPSN6K3PcBok4VvTLnPhOVe7YNGr
qWDCEhDm/V7a/T1j3hMUaAXZMOsR2jUoiVPgMUjiQgMHm04Y3n7UhmfaL5ep/GBCdPBPucRk5DbO
eQAWvulH2W96jbkQki6k1p2xrQP7nGQ2z6UOocRylb/vs2AtBEYXYkXtjelPPyXC2dTlCbOzCSe/
/4QaAss/UXTnWBtuUiUVBVL9PHUM7qSY1WpKuHPpKLM1ZJIbc5CfA0HG9KfDtdlGmDqM8mCG8gwt
gmADO7/hMjqLBt2VaC64ui+sRlZqqKsDmScnmaFLHYf8FHZwyYPKn47I7Y5Nx+WsMhZubjscIfDT
wUxQ4OC7+bxzVqmTfk1VdG2m7FhtMd90LbJypmFU1hDnZ0nGnFk47Lu68auA/ZEuOXV9b1Ib2DBZ
CKk4+tgwdWMi0MJKb8hQurJmxgyY35hgdoyXfbd4K+r4NjaJ6O6QZK3gs7wFTnoLwhxpESjxecjm
o1DFUzGW/oo9NJt3MX6X8s6Qw5dCTsD+j1IA8OVqAKLCMsAb+qTcFEggPCdMn5URn0mYxp6LWuug
KNhWftWcfXy5QvAfGtL1et4Vu5H2bJ1I4IUTDpp1Fr/EMt3KnGwJIJD0le5APlDNTtD9sUwtO3cg
3gu+pzRdtnCoe0M0NX3iE2Y5UXNgPls3hbjrA8hLdmlemJlcBvxc33ZkfMZ9c5wRtuHMN1Jm8Itd
Iy88ksxfHNRtZKlBMpj8Lye7z3AE40BBVprqyBQaODXfOmOminrr5FggP+2SCJa5Lr0iETkbqehk
tYG9tiZprCqd5isTho5hks1j69h3GijlDRCIx8DqbuLJXc2V+gilkS+2NIHSmNrFgUBpdDDjmwbZ
WSLsow0auDZxRihdEGHW6GeNIebabWJIDYCQ2M2g+6DTWo9INzcZmVyrYIrPkxjlKnGqa1/RjaZZ
8k1K9dOsUBMHVX0TDg3DyWTnzw5zHlVmMC0/o34inV0WTyjgn8mHgoVlFi+MynMEcYucrr1qp/Gj
zRL26KQLEpaH+p8x444Iwotwe5KDFKqPqK5vwJeahzjU05NJICRqN46XEryF5R40hdtEN5ij9cUy
a5OSKxw7Nva/K7/XgFfowQbK9S1yXYbuGGnGwBNJoh3runjCMAo9IIGP50dv5tzD/HRfjSXWNCOa
r1+sn+1IXxH2tz5Gals3Po1Iv6qR0tWs9JvitszGYzySA6YpA+6rDXrLlLpabUtyx1jIMtcKmFoU
ZH6sdaxLWB5v+hKxIuq9k6lYEjNrYsdT0JqPuyxhzE7RDgbHujB8hqzdS3Nrf+cR1gZJrFM/73Pm
iTyZLUejKrYxG42tiH1aR4YqiX2w/X4XjvGjjPzXpk2w1GDH13jX+ZFeEsFOQTKWJ3C+D7Ybfhm8
9P4yWdAMHfvXKDcdbtutQNpIOMNzZPtcpBqaK2t+agqHPPabmRUNk/9uSQhiPlKZ1BHFcNA1NpF9
XJ6X/zU9fkRAamBkiMAD1AUlpk8TbuZWSDZsg4LCaJrXXNX3EqBNOIDk0ZayImDaUnD0rrPc+KDj
PAH5yRkLFvOa53U/E2qxbqW4domg2blEjzlGp7Hu5qwRxqWzz3MSP00xv1AbkITuQL+GUCFXQVb6
BwfyrLaQvNdCGjg/ZtKveWLCbriUuhtuGM6eFOGM9TDxMlD0HEvzPJVphRi7buB7mN9jmN7SoXYA
tCoQ2z2vkJyh1JjFAY6H79X1xcjI90ggZ226wj3JKLsAsLhqMuQ5So9J+OU0rgwccoVZuY9hZKw1
gF87ndJhLQscp53x3LZczHbZ8rZI0mc4b+QGhPuYVvJIsthwSVGS6kat1olrfFQS3JlLmOMWrQBF
ymK9mZ4EA4tNx2EBTambgahPsZe2Jbis9tKH6U/uZzd1o6KtXoyUEfp0mKyKMCBh8WZWHLWDw4UQ
1NT+jh9sCAOLD4Xb5Tu2WtwgGI1IK30k4evctLNaV27rSdLyDphs9wlpy78UP1M5S6ADPFcjOGjT
s2xxL4ah5UFweIptJllk5jxgiLnMjvhszGEfQF8F3kyxXjvfdYwutJuIE7KJcEXM03b2nc1Qd900
/h3SPnhI8zKVQMZG5777rdziWDxxRgjwXww5VRxv2Hk/G5AF2WANaH6QhGcq184R8A97stsDa98n
B/gQMAA3icEaB/axeFU+4U+a358QHKhNNjU7AB8NG+vuhflM5xGBTckggCXTH6w6WzD4msFjOcRJ
UWVgFUzazySV1nYC82o746l0LsM8TPtxGUbD5Lupxnw3+dTfDKbZNCGOYQF4yez6KonUfTuvdasa
9lZ70A3xZULK+f+BDu308J/JnRKK/n8Gd36//7ftZ/feFnX0nv492WH5p38SPA3jDxOzptB1KZBh
ODZ/8yfA0/5DGo4wXMcWFvENuBD/J7/T/EPxVZtcB8Hh7uouvP5/8Ds14w9LIRrEVYBq1UZCJf8r
BE/DWYIb/mK4syPl+7g2WkdTLIxRweP7OwG/UkFHWuOiTXCusgbThKtQM5tmftf0tnXVY3jmTYjI
b6n4kIolV3FrlK92O3q93t53GUTEPgjjPamuHu94+hfsrdv60hRZetR1RKvTqNxj5xLPWi5y+oqo
3j0HDgAb51hgyb3yDWpxuwlIWLOKY5WnP2GfWl5islqtxUTSSjceSPzM8A3G9p0Qexek/0WjkGKP
r6CFDsjcs9zh1CB43a+Gk1Ua2E9qFqw+5KVeKgSQvnk3Zj7KTLzdu9zIqeoz0oTqYnadFd4Xoq60
vN6l2AsKCWzSaMiBLM18H814CtpFmmWgYp0MFyEL7nODvcqprNtoLzL3ERQhJ+gipcVlyAx9PQMp
WQmzio5sgps0+9YG4GNup+7oL24giEUMm/gR2JOfNZ2YSB4WOS6ZWRxVHQDhSQQGtTQDhDl1qKeM
4nae1VOJ4HBflnpxnNIIOaCBbERrQPdZVHVXo9XS/3bPgoybreLfnDjy12CiwoNdIgJGKH0eKmvX
9p1/SnVJ2T0//H63EnsFGxQE5zOqJ2aZpxa5HI51kBxxUiVeDECTeUTw1DKufx6xGdRc8iwEm2hf
3vE6Njc1eBbTTH76wQSZXbWPzJBwWoNTWf0+T5r0P3TNQvFoBCuZBTNJ1EC1MuuuTkT4YtVID3GH
umgntlZ6lfrAvxlZXoBOmqde0OH6SUzV2AcM6BgB2g3yqG7c9eF9NuYO2Odt7YZ4ADr7DTsRiKEK
tRt9ZLCpRGkdHIcpYW5bzj6axOKqHmxav6bg2LGunJjCOS5Irs5kP+/ifKAlVdVbbKJ8z8LhG9v1
fNGm8lDK1N/wFgbiiFt/RSG7c32S0lznSdS1uPztvnL5X+NJjCVG4V/eorxypm0rufy/IfR/C6mY
JVcdCitEuzzcSNXhviXoPupj57Zp+LFa4nh9haglr8b20WS1jgSoj/b/+WHYamH5/uvj4DRnisOD
EYaSy03u77cKZyQJzQCL75ftVWIXHzTHWE/xXQ5+/BTi8eLUjZhNVRTZJXSuYWSiOfZujuMDqNE4
vvSJqpk06J/THH3EjDIz26/WieUg61XRHUmlXlrESyvlyTS6wQO8lRnw+JF4s1IWnrt8aHU83MOY
3ViQgtcoRr8DiURBhi4mPMvfJoV6csqEebpJImY74qKzaDUGGjqvpj7zQFLVXqo1NNp+8g0RlhCw
uvbpgyWjtQDEnJcuet/fz5okHfZOk53GYnrXjf4+VDYYPjspPBOLpxctn/31xwEDizfe/H41b1nb
Qsj653/asyLlrVq+lb9/8fvP6TMcrETrmBkNXJEOloqKdgVBvQez1iqvWx7172d//VHgOgr9yN07
ZIeQ8ajbt7qT8IfFKMTE43OshLlKjVbbT2nu0fRjQIwbE7OWb9nbHjxtoXdPZttGC4Bvxs7H3td3
pm2bYvPKBuchqUZezaAuD0k5HNw4rDyrt0rPQOjk/fXHdCR7WrcwLJC/NmR56U3Lh9/PXFhCgzaG
yHZsHYkbKwuCbbiKiasC62E2HiSK1vv97K8P5EMjXMj0w5DE33lfDVvH6Rrv90PhurdxItIlRPSE
gwImB+KmdVZIaHsoC9wy77xOZVgFg9BVW1wB77k2Ndu0wCDLGIPFYjLNuTdVFaziBgWvX8+GB0UE
v5hFJxwPLwUO7mOWtLOHnhddfwRYFrK8SS+4+v2yXSezx5oiX3PrxSAw0dJFTGvDGeGQC3flFGik
IYlwOFZ+SbAfWxPLs93mBVdStEKb8lPX6dXvb1QuT4MNvgxizfJr7oJc6/mZBlsUBGynBm4/Mj25
F4FpANfNeDWLPmdTgi5hRc/X/aTSLo9qqvfoDiDI1SgHYD6A15LhdStemVpfdcv1rpxg2TYun47L
NeXWEKPFpJkriZ/Vo82rvN/PDBjAXFFMoLGuLoumSRP6URNvMepJrqPlcv79MDTtPz5LEZpvMgv2
kLW8Jf76iwAcMhAWLd8MqfK3gWY9+Zz7BGajNTTA0TBwLFbB3JVAEbv4kFnjvAegl3v98jqxuOQl
+/2zRe4vUjbUTvQgcjGaUJ0spnQfi7JoTqpEGA1Oc9v40ePvv9Ca0E9WVphkB4KItzFazQCDy9Nk
frs5TToCAMQMLiku80ZD+u3M9fOwRArQsDjhUzbcy9R9FHmrndL2LunE+5xEb7NDIGsWywen4C3D
/m8FYR8NCe/tjZ43pONO6aGryLaccoSyjCLQbtHdxtM7Y80ATzpQrbj9CC2fTIKESGkSrxi+Uw4c
shH8BPiPrY15EY0w1YAREWZrx2hojSCzyarma8w78Udz2jGfy5xEkHU6XuMAuvfhtUIMc45YeDZG
hssus0r2R5KfVLHqY3ry6HfO3lXzJ8mf4IUY4ATJcHEjS2wUzid0+9C7uvwmizN/S8N6HHr2foCO
a26ojoQMMy1oHzPgzo77mm1aor12o5vsKaFmE0yCPdLRTQHDkFJ222hkgkFlwEFJpZMSYXYrT1gc
7e2UmTbpMgCgF9mXwmMd4Gn1OheJ3G890nRxuUdoyFK972xQP6h+8qw2Nolh4I1YjeA4+XvWA5VT
X5lOvG9Vap9C/P0+MfLXekRztIHQbJzJ9sUsFmgkboWZdanfRONS+CgxHepalytbaeXrUC89JkkQ
mVXdGhZFDefMJ87QChqXgPfJ4vaEbl3YabQfZ+1Ra3JYrXXx9ftw+dWME6xLknzDVyeKXR6J3Biz
KI5pGDzmFAgolAD1Vm4OF8NV3YoM7/bEnjo+QmszrBKdcc7sve00yHIGNqUBOe4qaCwowZAYere0
SWRNud3U2UG5LL8yMABBlryR5AtjNIzI7S5sSE/EuNMKMwY9mGiLr0FYc9SFjkTqwjhBphm/TtGP
oHUJm8rS5CrP3HsRuWS2joG58YOMLMPcdCGzfzPkMrZt0SwKk0XZZmjRs3wpJ7nPar84WT6FJm6T
ed1j9WE7zMqpwqW9iWtx+n2ufr8E9nrcNn37Y4XvEl/oHSJndYjiq7QZY2ju1K+jswYYbZ7iIESX
jsrKq9Pw1g6HQ+piqLAHdDK5bSjcsUax7Tn7Da7POhufDQaYo/lsK1r0oHuuxkZ5ELI//Yl+hcWu
Vpj2aUgo45oTml7z1u8g4+Ru6I3LFx0rE17ZhSgvywEwT81159QPv3VfpBECWulCELnDS0aSwbPD
wzmH9RuDCqjpzNFcWvIkqD5t655HFl7a0EMxY/C01xcdWPMNKLPHkrYfvR52jZKN5TjKe6M0ok09
PiuGWpswmGiKuscQQBxlagVbpjBfrdCPDzCaIQn08qxb43GcrbONXOcw0T+ulGZxei+mTUxHW9XA
uPQX3wtKX22HfyojwMDVzQeFK7KN5TZIiTkqB8R99bLBG8xwcRt9dIvDEUsghj3IZMwb8kukZwtS
M95rBmnzGFB+UGaNLG6iXWiz5CcoCENbYeIg/HK5LSeshYFxOFverDU0K/WdNs1VU7VeFdTb/1yJ
in8tRNmmgoG3DF0XNvd2R6l/i7NLzNFCyfDV2FpDUNKPjWR4Z0XnsNHtU99fohKaQGpF18yc5LYg
UU8v2Od24fvgjGz5SYFtF3G2HekvMYGkm4ShXBVSI1Rs+bhacpbntB+/j/q/lH1yjj7roil+2n8P
Lvl7bsl//79ISPl/JfyEFuH/PEJZFW0zvOfvf5+cGPyLPycnwv2DoR+RhYxZbeGYvMh/Dk4M948l
1NLWLcGdXtjqr8GJZqg/lHIt23EZnpj8e77dPycnQv7h6rYjHdvUBQJdYiD/Gcvyjy6MxJg/Y1r+
N12ZuTyAv7VDYJRsfpTD1y2mKIa0/i36JITWVgx9BmkKvlWE+NU1mdYFsVYDB0gmSnArSJYAeFO3
uvDC4Wxr63yOyPBwwcwhxBhsaB1OmrKnI6mBFdMEAFOdokTryivEAoNcYVDFYxRw7lmn2Naq9MBd
JayvclcB5ciCuGufuZOufTE675HlEzaRKfBdBbXOIwNbCKv1qK/J4emfutx1ijOa94HzmNLaWVdV
pycHG+sZkdHxoHUnUfUGs/q5RUU8jYFf7+JZuj8wH0bMDUme5ps5jqgSmmGY261dyMWNWQtLgwUy
hc9gsYjyS6pFByZyn2JHUahzi3DCLy1L1As2NXTp9TSNCPWLWdUvdY+J9tpvSC9A3RWigI8z3Zn3
aDCwLnMnHscdohyZrTsBcg7LotXbG9LIMGoLEffzFqgWEnjc84gXJ26JWJvKVjvYWVw6xMgTCopI
zoJBMxjmCK+HWMpnUakewKi0tQ0arWLeybTsftA1Dc9Y1NhPjtGYqg2dmO8cxkCJ+VtTRWu950AX
q6syK2X9XvFNDQ/vcx1/k0CewqFsJfLIgqCt2ifSIGrJgWPqBtIAcawzyrtEFyYhVmp2Udhijpqa
YzP7pLPPeqU5l0rjPFzWHXHx5sB5B8Cg8iHajabhSiQO8IdgOWH1vknt0qJiK5mgDU9a19ofyveJ
hIkIiaFoFk7FaWxpyRMBYQTZ6xUw/1ZvmEkVcY3JPtZy/F/gQlS2amVtmee+RXCKtzsxd3Hapg8x
5telcRzEU9mXEbK7bvykmylQQRSlk29Bf5rhTTEv+cwALWAi9EEsboTIluBoHR3KCtw5Cai6RGzH
AiSDwDBkvvzEn9jjmEQBaW7NAUIziXIscq4ZkQUCbUZqD7uE+/CrXyVcBBk7ehY/hLeV38KddXaW
FqKHxz5mw7L4dBrc0TE+e/ZdhW53m87uRYLpCcPbHnF5UHoClIB4QjFgDuu40OPs1MmCTOiCGfoQ
EpIGnKgJptAjnLKSt74werKKBmrvswz0MDxV+COw2rdNNbhgIdDQRse47nTne3AjTR0t7AM3uEVb
BWZvFvHRqegXN7YmuidQ2ShljEKL36H82E9U0zUyDhz59pPo5kx86REv1b5Kci0ixrmY2n1r+GN3
yF083ScSAfR5XzpishhmAOnCHNvn8biHGtspjGa+MOE4+lK7RsOGlkyP6CfXAXh0F6tKmMMWgxdJ
HZEnfUO1odxZbfU0nepjBOckeqtDypJjiL0bynWVwMcsh8Z8M7se876djj5g4wlBzpG23tKfI5br
S/vEGBKZi8uzd2qsMa29uYsy8VA5M8O3whTsqYMqb9KzVflsHlNgtArf0hBHb0h2LGK4E5+0KjJS
x6zIrgYWXcMJ80io8PglQ4ObzASXVs0aciZ8DzVxkdzAyFlzoAB0GP7ixegqHXhzvj9MzsFsZiHR
JHe5tWObHkMmEo7WoKaFnuo5nUFQXdQHBAMAIYYBwwa8Lu+TsEf7Z5f+eE60opvv3NEdUKICu2K+
R/kzfWqBJRBbpvNM2nuZZe95Kav4jJ+NdPRIQ9tDi4HdFiAF0wgqDPAhvD7B+OFEy5AcK8boGquk
Ltx9P0Z+8DLXE+BwjwQjKDxfHQDgiKcITxaT6Lz7H+Sdx3LkSpqlnwhlgMPhALahJUUwKTewJJmE
1tLxRv0c82Lz4XbNWN9elHXtxmw2tMpbKYKMgPsvzvlOWmbv5cQHYtpD1JnM7tZBk12Wg3XXhSF+
chGp93ZomtbY93MmSexkUGFlkLnIMYVA6M6SHKW1M5KD8muIPJCZq4Anb34JewOyEJnSpt5NHvPq
B8uOkres6SwUgbPEJd4lNVMJbgNWxynKK2z0IzSCVUhchd5y5iCXBeZk3lordF/ruOyxNmmJaxx9
KRkxnMOwBllx9vY1iVMg/yRJDO+BgbUdEGlXZ08d6X1PddXJG4EYomGsmypnNXAmYPluswEFuHA0
blBzxFaObGlg6+fa7NAi0WOPC/Mxdg6oa8eZjr0rsUxHVqGcvd9oG6+RFZrhYfaVMew9rIv6AsjU
8zZMeKJo8+8Xd/+Dsu01TuPqz3f8+7/Xf/8PBtcJyqp/Ubv9r/8o4r/lny+//z8rN/sfnoOUhtAr
3zItR4n/G1pnUp1JZ/m/PJRBLqUTRVVRNksyHaF1cgk694VSpiOEZFP1z9JN/UPY3G+m6fiKpZly
xL9TuQnb+XtqHe0Dr8LmrzRdaMIur/Pvk2yGG7hnsP6j2NVnOi4kbrFk8hl5M+mr7TsYNuPQmql9
l2RoCLAXrrjeDvj9MXu4nG9MTY+FVbIHNpusRtrIbQ6k6xnAZnh1irDnEEPiZPT5dYKMeKH5n4kb
wmTJl3ZkPqdUdikC079OaomBNOm1UVXd5cH8JwV3tMcE6J7YYCO6mZ1LCNri4o3DWzhFFqtvfvXX
f0/xA686T5pbp2/Sc5M77z5V8w5rmjrL0Ug3/AzeRm+8wwS7Tto5OfmFBTIEezFM51yhiBPTc4T0
HxjtEqRZWowKFv6UkzbXGBPFxhuIihy415actZ5ii3u+gZt0NtOsOhOAc2yjOTwgJYnxwYbvQeMT
IpMLtFhmVS4znr23/GoMcgAPrJz2vHRJ6VguWinKOhlHxia30Dc00/yIWiggBKvPtr1pZZsu/a0r
xI927p6qQejTcCy7XZyjwjDjcbpwBJ0MLW9dARm2ywmaiJwL2qVuJ4cUiu1CIKwi/2T67mvZRKTe
xRDkXNh4v+oW46uak412qL8ydmRE+gFganZWlgdPZZb8cYKOgCl4Zlni7skJ/XKKaNt6AUBI3kHO
sZHDrPI/O1/Ya3eREQx2tI/r5AeJ8QHNHNwmFamN9i9M6LCRwczA/NLeD441vs+Q/wwr/E5r2uty
fNSFA86q+Iod5B9JzZGYFfAUiiCGncP8dkO8IYDhOuReJGkDB6B/9Ak5VkwmMRR5i1gq31vCzs91
X444Z4EV5jYD16BG9UzO3Aml77spNNQCcnGmsiXooc6P3M7fQZU9gBOmOakgF2ZOc+D2uWKkj5Ek
PMKCEufYMDYAep5cHda7JlYnHVU2O4bo2io6cVUD/uv2JPyNqyzy5D3rHgKqDmoOra0zYsUt3U6c
2yE71/TsBwG80BwH5/rXFy6Gd6EnBeSOYaDGq7/qztKFVZiH+X0f4qbKMX8cff9LtilYNDd8Y8i+
EKP4Us7TrQVXsnOIJjmBjI7RWGFQdAZK2LkuXpSMg11Whd9OwxSry/NPCgGrxZXH5IIdCkGEJzc0
3XXYL/S7stomzHGG1P4ReI1OsWuH69k+wKVI1jgOsFDiD127BeFl8Eww/mj8J7Asaue5SJIQITKU
W4x18TJNaGvQ8TbfFRXCmcYW7a0zmgx/onVoONEVASmyFBMnHoDkizBR6KZ2RcpG4eVnu+MHa89F
u4lUM+4dR33PQUX5xhxmHYcQ+hjVzIAxHRH166aSL+mUvfGqgzWxbPyXSf6i/yO+ZXEJxO68H6yM
vIJOQO8HZFXFeNOQKOebYi6dTZ9mj/OE+J4cCPbYKelaFuE1TR1AxoRGOdLzrnPCCLA6godJdAE5
+1dfwf4yk/BaG31/T1EOUsTAr8iSdOtAduicAgJXc+prIXa1CdfaeTdxyvThvLd69GYKTozZQmOF
mOVw5pTrOoB4Avmj3MwLsigCNQ/3RPPvVtODAQ8X8HaR7ck3eh8lcnuH3zS55UeXFAxxMGuZOH9Z
CdINLdi0XZLgUJgzjoIqQvXf5cXao50sAYHvPFhI65ZaZ29GPVL2HJ1SABFjbuNj2YJzBoaKEgep
GNteCLa1DlE7i2ypoYNDaqmfSTb+Rkn+xaF032owDWg6o5jPLBkxhFBv7AUM3PfGmsw/B7eYtSsc
hrFpy/OZ9OgNWEmjY67lJkvFhbcoPUwWPl8ZPGKWuqIhwgrqVW8gEIYtch/ET9YDWsYRXCq8vmja
Y3tFy9oviKE8/CQTmJQrKdRpVyBNW031PG5TO38aoBasiOCOKlTS8fA0Wz4vx7wDdg75lQxYUrvD
tRkDvykV8/B08HlIcM0OAmI6MvJVn1NrOn36loKNwhqJW84hmDPOp/smzeQuiMkCdemDVxMYHIpI
tJyECoDDTj9wbXfQcCHlFJr/YUHqnju4jXmMyhsXegmRcw1LiIYFqAY2oUdCt+Lhh8L7jItgE+dj
sIR2bcYO8ECUMm0gZuMJ/Sz5PgxCoKSgCum6kxNMl6gIXmQjOCrV/FQSxlOemJmDQY2sp9ZSe9eT
M8coS6ppZu3FzxqJYP/pNUgRDSe+lZK5oVLhTSO2XSlyptBJr0yzuifink23Fd/ymEsqdftz6hoR
W2zYqYB/CryFW5gWdyzNCEFVNKy6PMbxOK7x4HKzVezpEeFymY4bTVC7VXKpJoFkdt/gx++n8RTn
iiOcTAY8NER1tMNG2ROobE3742pQDTPZElZ97ieSPCM53GxQjDjJ4YaCfzEvkrybVSXb/TjCbWtz
Y6fHutnm6cROLq3vE7f+JtsEfSPEl05+QXi1V5XbDvsidgD8sbrip8K7pjEpT2I/ElR9TfBn1BNy
jyipVwTOFgeWtAm0TdasnRp/SY+k0RC3/ZZFZ/ZKYPc+a5ONEeXfZjf1Wz0U+cZPYKc7klxqT9T2
VjngYOuYT6MXlWgXSRpzfdDUcgKFgkauruxjZ1ru3urY/OOIeRmgle2S/L6CS3AOe/MuBPW6QW8K
jDGd0/skk1sMGN5j9IWRttjlZq9o47xiv4jM0QQmlxAY6oGEDMF79lVjYWAch/x2qPU598G05N46
8L0YkQ8CEi/St3xcirGvfMoxiZjyKw4rRfNc/WrK8uIa7m9XZHCgCXc5q+oOk+tvp8LtTVu9DVwI
/44aWH5PuMJMGWVbn1wd0VG9uS1+w0kkj0bS4yR16+ce4WXUQRoXicdk3RTPlcs7i6/p1Wy5Ghhl
QHH3NeFQcV9vWZTbIn5ocomXgYniPueu2zRp88ev4MhbcQ4Cf8Au28KgiueM+dGcbDnryCG1mBD6
WfhV6V4hAcuyPXh/nGXsLY+tvqf6cS7SMR9sFmaPc8JubSYhYac9D1sTqIUIo/IWnzy9H6wCjpP8
zZ0Vu1xgkklABo0jCpJo2ed0CTIK0vDQj56Z7eMjhAkCDnf+9OfmmUEY0LDUeY+ymES1EdSoRIst
AxvTeGG4a9J/X0p2snlgkoMcyM8yJxDZGWlLu2jc4p/G06SdVSJKcZyJDW0mjzA+jBJtVjEJovPY
xiEqjtk5AD4Pl7iAxzqyHps6fpUpJk8j+Kha7v8linHlOlvFcO8wEbKXTs1m1KOxpcL28H+QmFXa
d42gnplT8yS7+GnqUZqrEtxm0PsbRquEZZARUDDqozcYol9R58E7cOCXm8T8zBXubB8h/Spu5osQ
mDgrFQLvqGext2scG03/Cb6D2tjqtq5D294k4aOVxPwJ0LJXF6qghfQhMJ2K+MSQ6S0RHXxvl5IB
zCFF/961u5CJ7pbMT3frmtw99nAdJ/oWFernmMP3sc/jh8CoHjh7BGEm3V0ZjjBAgw5pei3/RNrx
0TWn49pI5GPQMFAapY2PVMhVlXRAKXg2ez4AG6oo9Ui2FKtJjzuE8L4rjNcN4Yn1Ul1snNS7LbHG
OXrwuYzU0dnhERWPY4gvtm/1DqUFZwFmSzuzHnEdMvvqHiFIfyeCyGKE62ut+8/IbnDTRMzKS/vk
91V5zsNoIiK8fs7i4izS/AI2uNvajQvSz4tvLDv7rTd4DbDYON5KFm+4P4JDE+EJ8Ahn2EZgUXbJ
FHvbZsrvCj3vwUZQUxTFF4QnD4ADeBk0MfXcrqXEQF1QVW540P+0o3wYK0DUBFUtbAtzpXgx+0xC
ETa67ETGUJv2+uSjmShpjdai9/VGdjV8vnieN6rJod3l+k4EQPrc2T2S+4N2vUqPPUKz8zR9eT17
zTHGIwvBak9V8Bp7AELQZq2NhuagMLo3dNkLmJlv2KzIhUjVOsVltLYGrBzMoXAERsdhgXRPLfqB
ts0u9TwTPY7JMyhucWtarM0gveSchv1QNU+kgD93jqG/Q/XQc9Wmwki+YE0uMgOKhbZE5GKm4VYY
NRJFbbbkGxoQ5cBUcX6TeOaL6pqEPUuQCF29FkX7UYcEyTB4usZRRg4q3sJ9Q9N6R8heB/9Zb0h2
/2HaPxwoAdRdNLjqLvnrS4cEPgsUZY2t33vPzu7++sJSf1oLQ5Rbml19F5HuvpM5zmm5nk0DDJAR
EKqXVcljmmcHbxA33ugY6IOL0CcEMtXnBVEKSX0p1AgicBFUdltcV/EK2Gl1PzkfTRkkOzpc1NaG
ouqLgwfGdfTG6HfAg9CVqfGzL0nEDu390Fi/2IpcsrQ+SzglCN8X/7dDAihBsVjMrU3kCH/tJkAH
3cp9UyYxxaaDgUzKc1bNiCICvLc8hLuIGqHOsnnfQhqBFYh9KH6jwLj2WYT9bwx+xSkCHzEG6VaT
ECTcrdVVzmMsKGMaj/mgkwpgGkxW0QhxzY1rNr7FutGz3owlW3bGmCq1kk1TukeLtExEXSdMzNdJ
K8QBwjiqZoAc4iTlQWRZDMUoaI/Eupke2AZ+yth6c3XxpJ42PDCMsov1osnAZ01UYkmYtZ/XJXsq
+VZn+t5VCYgnczw6onkeO8omZpkIMeQLEx9xM4selWyGxCvt16KGl9TrPt5W3aTXXd1tDc7qgvML
iSy3+07rut8h46xofIet17Vf7ETCczcHWM9sAI7hu4eY4YxXDseM077ZAUknV9VW57rod7nXsHXx
4g2+k3Kd44SpIlIsQLTY245Rcje2fMQTczUBvz73qLZWhd1+NOl9qrFp9Hm9j2HPbqCfFjuQogzF
/elspcnWA3VGVOiMV1t7+9BnymuxheCHK8EZFsYlwUtHBrYdbiZw2WCCuTJYWxl7U6l2DXD3s3BK
61IHxMyTVkeQTz02+zT0my0yt+Q4KPNb49nbTWUTnrWiH6l4Ekl5+24tx330A1K4JCYAxeLCreXR
Dqe7wcQgoYxcoQUxzykTCBLYnqnjI54ckinbcFLHbiBL2vJzYobnbNtm1kh6TXjnpQUsb5SVDTiN
zTzchmwcHyfWUXS79FpB7aDa0jgscyCq57seVCtrmVteMpWIogsaxmdgTeZqRGO0wpy7dRp+IH2X
3sNtec+qsjv6FB5bs6W1iQix4RWBgVoCfSIfYBluirPbuh/AmvUhxjJBmiFxLe1p9H+zuye3r+LA
9apso/H+4B2yTXD0QKc8KXZQN9akNH0kFtNhEOEYBMkAsEk6TawIGRd3dvnZsrihB2lgunxWf4G8
xLKhyoJnKwAjlJS/Mku/OxYaOnJMRD6dImMsWXukRMJ58jDrLw+YLH6lY5jy14NAgyPZQ8KZHVLL
7SBh4xtiGWwD7zIG9TnNZX0oWd8gcrEuw+BPwEsqDYAwvWrUn0f8enAiTMPfI1ycLrmc3wtwcNQN
IU3jDDU0dgb3kWTqB4UtkU0TuQoUdvMSTBHDVaMwbKjSWmenlccJPdUvlR0RXIDXfpuA8itrcFHa
7k9jI90VKOrkxqbnTGGaw32YTjbVCUkCqBdT85lPiCF+l8z1N67dPReNCcuP/JwhPaCxInFqTh4L
7ZEWFEDgc0zgfEHAeIUNby6ffKkYBBKYBpSjSMCW9hI2r2V7EDAZq83y0mMJnVinLp/OoMxfeJr+
OKSsD3DBe+owjEJEAfY8OXYynJeXMAzdF9TVpvLQ30lr2gsD+UxAXAs/nR9XVvdJ6D3Enr5p2e+y
IXytHcYxde/cDUV2DdPyBzDz8hNoPpupfsrScttP+sGHzx7ZdnUukaaHLjtEYwRLOk7TOaaPqz3r
jvKj3njM+cQAQLf+Y1e2je8XH7rTmX8CrMRZ76LgLxihDjVOxaIFrKwTe0fTYK0cs712cDYU6R8m
cdtJ8aUb54UrYS/J4DuMdnMb0QUhAzRfqzGitG3a+1C2kM+NuiHFI1V3ZfPIUHFc+L4rxwofTe0C
yYphETlsbqRRH+Xktpsmth7CsgQ3EfJul0DzNjTeb0EkuztXEz2gK8t+Vg6GXwO7+JD75Z2OjVdp
AtlRZm/iMydsthyJqQOnwcgse0VvhwTAHmwWbiTQEBR2HUbxTC4Qe5fAAIej0MZnzJrNLtWHjFvF
B9EI1jXL6+qs/Z8US5+VlPKi46/MrO17yJFAzqbfM7y9g9vg1KJ06UV8aqLsrsVDhi8aaoKFpZui
xm+we5v2cPOBSdQ29rFYDLeJcS57YSqcZTbkj+roS+NXk40/2HMPpjSIArQ+RMWxivbrl1EyXS7a
V5ZMx2ChxTHzt9ZBaJ0BDEETsm5WJz7iIGclrdOr6zu0kNNJmHcKVGZfCvCJBQmple09ofLCoMJw
zCmZx0xkFI2upw6k677n3rFe0LOwXW95QpIduYJr8OWwPAkr5eNwYMWgd2FYXLUdrXwdPvqgY9Zt
tsSGN9U1EzOSioyxQNQfrIHBe4sMFZ8owwxjOgseiZpP2krP9NqJ5zz1WnJ0GfPHPD3gAAEBJbl5
hnM+JQzt/oQpgJggv7Pke9+n+Say+HMdnuUSWz2I477qnkLmVVYPaSVpLBwxebZzWgJu9RQX5Oe5
36Zzq3AX0GTM90YDxYjvv8Z6zPfpYs3DNl2sYWo+p539pTzzME8EoYzWj220p3wUTwxkYTdjIhKY
7LnEP4paPOcmcR8FdJQI36HfSqz0Wgzwg6807c1hAAHWlbgOxEgoqfVMX0ypq34njUa+uByH6gla
BUdhT/hTXzqr1BCCHmAnfNqqim0hgVQ4T8NXw5dvRbatvTHfJ679BDb900Mw4WWfKGfYKefmWTnT
1cXq8manL7L2OvQz0W0OfBYsWYm/mbM15YTEOJDXGyPWn6aF00DV7KK/QzYwFoSndSLhmvF2XNpG
bNuKGZKZDXcuStKwk0wjRX1rocuiYePNNI1NmFrP4zB9js1zb43jORBMvQEVIQDdBC400k76317s
vWlsAXEyPgc1aKsoPQwpgsyam67DfdgnDZmEBTeORocU2cZTE+gPI2+I+MxsMjymE3C0W6JdQRdV
INlgDLukzwEypConFq5g4wtY3N/7JoACQpWoe5EWtiNoIYJMMy3UfjbzMw78V2smgMJvgnt05IeW
cQVJfxwNOk7vBpFzMbTfjek/DEl+tNBmYtq+JIb/qHskeCyeuSOk+JUlh3BgLBIbXomye3qYc4kA
0y0OwUw6xhQy+5NkPw24gqUtPvpeP+EOjlB/AnadDD5E6b1IQeCxIFfrSRWfnjccZ/Yaq2oOyToW
ZFJMYfcIj2o99D54I7ZEiQIKx7QVO9Uxj1W8M5zpOe4gIdeEkcRdgrAoRdhTj+NxaI2TPYQITRV4
3nZMd3nPAysh0Uec3DnDo1Ri7oVyQZhCeSPnciPrxloVnfuUGUSkzsp5wteGIDYmrBOsw6rvwzOq
rENi2JvccbKVAFm19oOiXGPVeGKgdZsja9ujKFrby+0/QA0YBvOp9sLvOvHCddXqDZzpt0LCAeIH
huNngisaNM1BYqHdOCxTjxN0S7ewh40V9SaWtnafJMWH8qjxQIav1DTf5yi6cKBHiFkVgNtoqln+
ZafSnw6W+N1ZdgMBi/gHCDhfYuZjhdABO5vczFCsFljHsB3a17FfBu2RuuRWv0fzR3dPfijDQSIt
UX13MXP3ioUBKOHvWRUHoLB9ZWx6ZMgAiax7YLXPzCG70WKfYKruYfbZXbS6oV9mOuCPccgdkhlr
2MkM9qbeWPkIeMYYNbwRWke/MLtHM4Bobn91Rd4dlTUR69LxaIYg0WgExFAwlXbBMfc88amIicqO
TZix8xp9mQVIsfg9E029JSt+SfVMjlJzE4J7am6RFbwVRVC/jtGWgpuBS8ILaEJrpCjOPwhqAnVA
hsR+zADSQvODO5pk76iEu51TgaqpWT+cC0JnhmY6tQ8Wcnt06eR/ywxeXWY1NDIsBvAK4pfu2q7j
BmaO3COMwlQjoeXlYEQG43HsoRbIuniOKi+59GHa7+PeoVaVLcEhycXGf7mu5hwai8EOzowRTZUa
fjQqwR1/HUF9lONt7Sd3Af65bUH1zcAducXAiuGWLEZ426TLD7v8J+nDm9LjoYpS+dAZzNdcv2rg
VrLNAUfQ0qjaHT77aNe3zvQJTJlBadqwMncAUKbG8pI7by8WzAhv4D27c16IZMaZ58Jdgfi+1lFy
YE9ZYXhgKtb61Zlr/oyXQqwaYq1WlgcIrhq65mAmWoKOciECeP3r6OkcqjorrzaKnhuTCWdeZcGV
2iDczsnoHno1JW9zm15NL6MSxGDyaBkciK2U5BPI+mwphnEZshkYerjD5fgNib25EzlIOkAEPKMC
uHnbBUegKOWlK5gEO6icSs/gVVrZWyvyZNf6rt6yZPuOBLnfndMBTWuTfSnqBx3lDvtRvpQ5xLYi
cVYiJEe+J+WeQoTZv8g8h3iWiMxU37220qtOkVcOm4yCeiXUPF1bFzNEGeMam8mYNOCznDzBGi6m
NiCAI9+4bkQDaMP3RtG2HarB4C2rih0e+34TGT6CoNR+qiooCuQg4kvPnwuDodIMgcFh0I/GSm9z
HZ/rUZKfO7GM4cb/8KqcfGTIQGsDMv41MAhzJZWDanieRtoXA6UTYeRCxkwApgclG6JOBS62Lsx+
TUbkE0TYgdTER1Jl+o7UXFJq0dLxqejpnXWdX2bT+xydmeeFqKa5cOYtpCEP0XvDxWOiLR+m8rWv
6k+d8fGchjBArNEJ+Kd0wI1DOkaRplxdoz0enNBjcE7FU81Te6lAvjOE0syEwcaOTV29kJpGn1WN
v/N0LTEV7LPl5HUrx2Xu6lxjBb1Y9L/GbHrS5OXa2J+sib6bwPqM7SW5i4s1NMoEWd+d+qxrBrPj
aNdb8Mc3OWMcq+P66NGDsLNistik7Kobt93mSAs4n5u0O1UW6ofCdSmxO4aBfyn8EvtiW8TbwgBk
KqJKZ0vqxlm2c0G7BK48RmqxL0t5/1e2Qq3cx1qZ426eI+yOInuC/tKfKqJfoW7QtTgphg+Ugmzk
WZ9GcetsLGCdUXLqEagcIXPBMGSllBbTiQ3tK4RqqCOm/mzmtrmU2a+2D8nIIE67N6DKsWI9g4V5
JzCY0qkivnKuDUjhYbopsmlr5kQljKGzmg1ik1waO6OM2b/4NutJ94dA46W1BpsuSgmqRelTUiiE
LOnK74oJHkME4oIR0Mp2Kxq4Emcnw1Uo1kFJEExAyNPGSE37MHDuK4UhZbRmi21tzUPAaGGDf5Mo
GuSbJ1rCcUvn9ElGOl7M5QvAcwESCSiER2a1jZuGh8aKzjletJIdBlBJGEOtgmXPdOKuA5F8+uuL
6AYWZ1m70Vb7VhVMOzuHbUtY5LthMpOznJrk7MYVzvS/fp33h1r0yanLMUxOkyX3HfXIKomlQ6wc
Io2kYv88upO9BnCGQMbm2mh43FahnKidY7LTJ5Htm2ByDnZvjGuPlZai7K8FNLeezFoT6xZPH1j7
6RmnXb2rgNHGwVUY1zS1Y+ZNIttpK21JHilNj8dnwhg21M6pNqdDWYZyT+7VcLKXL6WQACmWLyRS
UgEcW3PQh8C2iNszL9NiLjQXm2GGKhOik1ZnZIvNnukp7a1iGHAy2H6cJJ+YbWYRwKfqwD+gL9kX
DtMl7G0vRmM9ZVpd5nH596BqNKpD5FORgtH6hNKQlbuqpj4Bg2tdFLLHLfgW8ptJip9y86FqNCUg
TQiClvwSsY0yG/3QyHg3g6AiMhniKUZC9oPNIxRfCDNZ+2uUaFZmT72QjkdcFLAkorgXNZPLMl+X
J2Ej3c2XnCxWKiq9hQ3FuFm59MYkWCOpXFgan3MXTqtRTDe2MQfL0E+WzS1kBPqMeBjZMNY2up34
VjXefp5q+NJa/cbbztg4rzwbkZT9kpXquSZRmcP0DyMVm51/2DAh++MbdPSssqpVXOIrhdOx2GfW
SDUfzDJ5wG4A681mfMTGQeflfc9uh0NBQ6QxvtoYH63b1atS+O8B+wR21XG3C7V5dT37m4Ty+eiY
6TPBXq8+e3/P+BzbjGoK/mBdekikJ1Yexsky0t8ZgIEUvtzOjZMfm6oXcuAjVeOzOZXo3KA2b7L+
rxFNcAQ4+BLENU8B+6lVnsc4JvHAW9V90S/Y4qi/ZQW8GY89osPmhBHUtA3FVmTloQ9tdsIplW8W
BId4tO4J+H2j2jVb92tKUc80LPMXoQEgdJuSUM8PwAOQz2TPeXWI8vTRpkpa2a16MY2JnBRis2Df
8EYnzclb4E1mPpynoji4/fjWWYrUMHPBG7L58jdd9FOie254chjBIahFU+P7167wf4cWOwfH8M71
BSXPC6nGp7xEzozOudgiRIfg777lNUaq2C7VAWX2591cVec0RaulPBZAJZeSLu9tn5Y80c7WCSMP
mNUBeUc2ICUpSW04kF5WZHRohQMfRtuE+kwpJkDME6jrkWlN2THp7Rc3jvbssQmRIY9uO/Z6WEVk
WY7dOngyB/mTTOFRVzxlHroNdDwzVQ8biXoxBzIC+gg8OJHCCBaOEjw4mGSWFy7ifZiYZXRzwGBt
QWWdXQmQnM0PP3Y32XW8OZbCiyKWSF7b1JusZvBSju2mrnj0/3197P9v5if8Rf9KQNs3ffEd/1fv
0/IH/qmgNf/hSXfxtgm2qR68/f9jfhIe5ieBSlYhkLX/0+D0TwGtIf5BtWA5eON8SynPNQFJtGW/
iGsN+Q+pHNf0lacEG1ofeMN/Mzv9K/MTI9m/Qyk87k7BX2VL/irX9WAe/F1CywtAHN+TqeP99tLk
00S5z6oEc2LTPJYthuDQQeHeZU9M0YLD4IA3a29IsvVzxkjJDNStajc29eVGu3YLP7e82AUWnwoa
GgonPMRT+emX48adQ1hdpcFMs/ksvfyYc4TUA7rOhhNC5+RnClzsTo5VvMSLsrIj6GEzB2er3Zep
Ku/DrqqQlY/3c96cLJ0I9i4TE7y2OPt+gPIT8twaRo5kiynxiNr6l+XP96aHKs8m4/YcokxT5UYE
w74i0oMQ4+7cAWXBGBru0nRZ1fGEd5VFaMAAQtzwe8Si/cL9sl7EZO9SBUQNplhqMwTHneyT14Fv
QrXjxgQuOXjq3EXz42BaT+bYnmVEYO40wrwhcmSauNo4+r+57F+ssT90DmMvEp05GJk8+3AjRxSi
+Hu5GbvFJK4UaN8U6KIpxksGtOzUFii4KFr9vrVesW1f3ZIhAYg3mFzpIHf9WDj3g2RPzhbZ1qzc
epCiIiPFXTGsIZLJzFeZ0vaJzuCoLfcnSdDs8RF5LwPv7DWh3Kose9ZNeJmTkG9Y4KfxHbSwkQ+/
3Yqm7+q7qQJnP+ENSJR3i/imD/0CU8P7zvqHDHm6ZRbJfVuBvAKqnpvhUUlRHSthn+aIekVyPZvA
Fk74Sg9BR6GaJWhutF5B9L1zwFOyLjSOFoV4NAaExMY02WYetRs0LGtyHgH7tb9cy/22XPEwtsAt
M1v/tJoU9ryY3tD68Du4YBLQoGPwR2XGyT8kzKJYP7SXWGXPRhx9LsGdI/cBQZs2HN/MXWVzWGza
Pvvgk9Se5rDM7pKZcVvP9IyqHWl0v/exgJlGgfpZMq/qWF8FQfdMehi3yCkQDLN5K1eMRcyfPK2e
4yh975COFjpcrC3UOWGYgzPs4fYKZKDkz2F077yTE+s3LWZ/FzIYB89/xIq7m934YUysiQFu+DT7
ybnQEgmS0V3j2GlhRN+NxJeSIMzExXD9Ozl47wmCgIhJqidcAGgKOGTyRfoFTZYcX6amLdCHQo6b
XPalymZENyWfPol7TZw8xKnq9mCEySPYlr5hbslQMg9tHlxTOHhNIil0WubsXuV/NVGC1IR+k7Ft
CwR+vkapeatxBazcoPjJOvrdtJp/sUmo8d9RPiPP/khL9hC51/boAcCpoXuctjmu8ThY8rumNj36
yPNROQbNWrAS27JvfWXSwJPfdBLxF6dKihKmjtGzqBBJUJC/Vi7nAFUPRXODXZsRlRiajyoxHtMf
byKYJs16LkcHL2fUKHGf28idexnvE6c7m6H9PgPy85z+2Q+jcxQjLUtLxTOpj3pZymAFXctkkQss
Ac6kK0zhaxv78bYE1sBcDyGJKiAwyD0IkvaeEAO3iuHnJ5JgPkE8c+UET9Z4F5O0saqIAy2Y+xYY
Sde1/da1CjUCKiP8Fv2uit1w6xX1VrYEVpoukip1dePmXHvmA9mYpJCSZkhaRblFOcP54flqXTO1
PClnQai2lHaxKDkBqv9N3XksR660SfaJ0BbQwDYzkZqZJJN6A6OEBgIqIJ6+D+7/j+gxm0XbrGZT
dqtuFauYEBHxuftx+azCaggajgIyZQpr9VQKOTXoAsw1TDoLzmiRCgClc+TU43LbNyZxe0yo8UhK
zlabWrikpiJ9U6RK7K0cbdOI7rA89FtaQP5SZrA+uXtM4OUV4swxMfULXaDDrq+Uv+7VUiHqv/ij
dtRMcZ/NEYme/Jep829YEhUsw/y1t7KPZGrPTtPeE/rheTRw+FkpJ7uRnbQBXA+gANsfvtt3awIP
aNoIKVHjBgkDgjsK8N5aTztMPoMAPoKVtsNudaU0yXmSUb+FQf0XF5q86Q6uSPMYF4Azqpo3bwt2
aRT6YtRAm7U+KcTB8oRVD7eZc8ENxgzttKihBraFlRjzHfL5uTSxHLbVU6+cbh9DEWfA8Je1HE41
mJgraeMB5BjBegiZSFzShgVFFclbgXsJZQkkmWl+jI7+wJvm0BnAKPNiO5OjW9W2pV16MnBrVeRX
Lc9RgfTwE4HXqcWbKZqXuKbcymTPXI/hZ7L030hpZ2sdzxwQXGbspnVOlPoYY1CU6UQTdl3R0t30
xt43/gyc3ytyPhGHEbljrlpisKApgf6LmfmeMxWPbqxdJ0JfwdRR2ZY0L4YGGSp1EkSwPmS0kbev
juU+GTl1X7YNp0nKYxGCLqEmngrl5yjjqUVdWANmKfYQTKSm+8/Cv+qk/7n3ZoY8s3HCpsmQ2LZx
cepbTfDswHQsXd0hDcmEO8cEv66odgrTD3ze9cYwNFp1FjgtEexAMDq41aI09gi488aa82mLbD4e
dAZGFqlNp8zvi1gF+lA6D1HnbXFc0hk9ud0GWtzrPJne2bAzbY+zWaJwWFip8Y/WXVueK0reGPCF
OLO9nI7hzyHOgtJtnQNpxsXmM100gnUrgWM9T/GEDXP/UAlQIBOF9X4md7pPxXNXcvkA4+yFElt0
MIpSs+jJJ6iz0cRzNyKeYXO/Zg7x8bpae8K7Ls0Q5ISoGGq1l8HziEMj7+EUe7Pr5K20kx97YvWw
tOmPDhkaofDwgbCknlStM3AOnglsX8zxn8KtuGI8Drabx35neKWxo6lUy5OZMNCvYLdh8La9w+z4
NnE42k2DsScTPLDgeducAcyOT+cEvI2kUV4LrIf4Onw8fee2p6FUr8MHNq10AspDRYQ285PXDu8y
tRN0J4j+yWDaRjMHVCBDDBuqpTbSHmCEOlTGTSOXUx+8bch9xnCWbrU2rO59Sv+wCRnPOnwaAsjb
WU9vI7fpVLbnIhlfyGbn9/Ne9aTax8bLbrrFPxxnBPEE4e4KbCa4Y6a7vmDRnOMWTy4YQM5E67HJ
xSn+iiozDmZ2tYc+IoM6NgU16ohm6cj500qTQ+ZjaMwIkyWjeA4XQ4kJs5xc9nRqOGmrxi4CKys+
PUC4qY63JR3rjuUbuVIn9Uo2hBwCrdpcGQGh3bJmGt3ijz5uTklEQ0sHpBwvmf++hAmAkDGs4HIC
GtkNauVOlM8ia4ugz7xmNyKDl8nii68GDpUzJkFmXX0y1qeuTW45wSTgtCP6UAKPnfFQYFOXuXJV
LFcAF35FRtwhx2IA3od929JVPMfglsyMvSmLLUkUum5dnVhzE2p3Ro4hlU7DlVOZD3ba4lul2o1o
uM7Ws7tpFcEoU/JAGbicUFI6ms60xjuJOWfxkawjWRctfD6ThYloxahLVna9/VYmsKioJqBjPHPe
/o1o99jraf8kTXT6rLkRT7qlbfWsmyG1rBbvMOHinKhqudXZ1+jgiVM23RuZtswm68RcM7/sCNau
SQMvC5Q6J0Z4tBnEyCF/N3QWCFt6iAMN1YFmu9V4n53hZTd8J1G905z+h9eQtlV19x2r5MRXCeI5
bS/REmL2cmmvRbnMoKJ8vyj8RE/fQVugPvXG2SDhTGkXhbFJD6ig95p7NDSIrsTl2UtRkS4sSr6Q
Vzixv3bNZK00kTOlsfSztLyblXp3sCKGDd17O6yADgbDrgykKUAC91+8Ii4TKQUiSUtExre+qcHc
6MP4Vvg2TDAXp7hhIwFoamtavPo8x38YKtoNjOwS6qg4iUOntBPG1zD/6u1kS13nvKalrr8zjpGA
IeOT5apP7DTeNUUBBLOnR8j31hoDpwrMGVw8x6SE7dS6y3CmWKq/krJlcK/F047U7apLxlvp1Z8E
sAFCGZe4Uk8REwl8STl4gPLebCxw9H3rssFqf/wOmRSPm7MdDfXbp+OnVg3maRDuqVKGcd8wGxMq
LtY8rtGmKNzAaYFv2Xl0MpyQztMBiUmUHROw2XvKRM91dPxhNf/pZh9uo7k7VYWLxcPV9pVWkNDy
dG/D+rHpciqiWqA/sK6KoTHWmflb0fGwqvBfrp0mecbiiLpLVChM42vWc2mUa220Cd8jD0xr6EGO
pBLEuHQE7sVtHXZHIkd4gqpHgjFoonQ7AD0rLwjjI/YWE10Zm3c54WVu5iB3ZiCV8IBW1pxemgq0
0iQZ6XqMLseWivaZ3NeoigM9Fg8Ypo65ziotE4O4ziNqZhvIyX2qbZ4x8AUJL3ueUi2j+k2V+Chi
1/pFibaY5FHxkMQ9UQ/9nKbPFMC0a+CYLyCPQJcRZ4BDTUm6bJILldQkTPOHYYIfMXZ4aEgnorrb
vPd6IOiZRXtWWh8kbnM65a0DnWnGaur7kRtUP+Wputlp/WGp9jYO8zU2YxyqsFSzifEpt/pGt4Gk
ChUe5s4xTl3aHDzdKtYOWAJSCsmb155MJTiTOiHd0pV3j6EXDn4q7oXr0VvrkONYRo3+dHR6Jqi4
k7ygcSvarSf/Pk5wXzDZcj1ElZbVcTYY/zr5hlbBE5L8W+RgV/dzXkoQ9J0ER5OB5WY/ic0QgUXI
x/tsUPdurKhXxbICeBZ49F9hBFNPnSgPdjcVBw2+Qti1RMrgxGIcMQ9jHW29iVuxtLurbfAcTsy+
Hc5z00eerP/52yV7uV4kz5KWUS3qQcUVAywKhWyND9Uw3Ycoh9mhqYOs1Z1GGZhLEcU+V9gCFCQM
k3IlSquM7wxTBRvdYyYrdooOcUVyTmwPi6cwz6J1W6tnrIgEc6z6TrTQYsLY2DrFm7CJw6fPNTpM
oNLkquf9NrUZ5yBkQHyqzei+HmeaWRvQhBH4VTzzwC2cb/Y9aCzle+W31J/Zk8B87aFV9jqOotkX
x9lHtpnDBBMtb4aYYgWDGh4d7qLRJ1uB9pI6j3iyz8DPiG+QFnX05pQP2AdN4G7NYALnAl2Htasp
QVXWb51LhURB8wdYDnNuQIO2B1TkS9plD23KxtDCdqKKHjMRPqxKv7ZN+mClwO31JP+ou+bHZp8t
Ph2BbVVGzmM0OyQeRgqGzHM0/Zip/9MXmPnnMQrasf4KsWlq2F6Emv/yYbpGS+pKkXu2vOFKsnxd
N9lTkevngcCFb7XPssvfBqc+qSZ7yBvx13TtT0K/nBuKvRI4DP75CvEHPQtvVFX8mQlFBhUZQK1p
X1IKKMpF4cMNwNA62og6uiQtDMBk/u4Kb1yndnwpqW1d/gma8AMwmYuv8QOODLDDssZ+fGu19APf
2nZKdcYPI5UOjKpklQStk95HS0o3rDjT6MWbvYSDYQpuXe3iauNTQps0a651A1LyoOz8Iu2Ymosp
wo2EuzyUDI309lmP5EkN+UNq85eaToSdu3fYjuyyVt0XNAXn2fREBSmH5j8Ls4FH/kDJcW0qJilS
fdhGyKtpjtZ0oT8atXpavgstRJheNnetxFjWKGjxxUORWCuvHY9lyHzF8V7q+dviuN2N7bPf4Vqi
8ImTEZcClOJ1hrUX0SS8Ymf4YUUk48h6OF780Oc1L5HoM8ycQM18rFprPy7fb9NqK5hJl4JgIkdg
c8V7gc2T9D/p6dg60TmCtcbCaHCNACWhZsfY9xkQTSolZIyFYHISutgFlSnaa22/TDkBAKddZjss
Z0PES622PwmRYOcoSQMqvON4w68jT1YcxxcKanB0WIR0W/0lMrQG9c5o0X+sVTuaDwShHDzp8iXP
uVBQoTdt65wyUXwZ1JMhOVK00eprJ1KoqtWZKP+5ndQX1gj2ZUOnr+epOQleyX3eYRjCZUxhVBxE
2skq4Or6+QN4l5/C5wYzPYl7CyffPPJ2d/HkQRCC3CsH3EY4Fhc5TchsxNBbE+jhiTDHP45n22xU
FPi1+FuT4/w5OazMIG2uVYK/WYi/sSq/s4rgDvF0ZzPQ67iKhuRSWnzQtZneunS+1JgjfJ9PQpHU
5xVPKdzApC9kUFyzWlTxQMkYaB6LRjzWtU/fKX+Xy+f65ddg8mnLjIYy3981LTsBd6w/OmaQ4E4w
VkfdC8Y4iUAnXs2U4yrTgVmOV25Fom/KeByMcD+r+dzJWd87efYBRmbd2fbdtGreeDeNY4ZeI7ER
YTqZcL/V9Nl8+EASM1zhunHlUUsZpfDv7PtdITAw0CzLv9zsL3lBa/I4/Ml8ZGM2Ck775c2zp7fa
Sh/Jf4KerCu5M9phjVWM1DIjmHWNbZrJEBsgKZ2XWpn4l5zxdbJT+S+Q3n8LSff/Qi35L9S6/0+Q
dIYDDOT/zjX5SIqvz6/h93/XZf75I/8WZsz/ELZjCs/9t/qCLPIvKp1hAylxhQmVcJFXUET+J9lE
0+3/cATIE9/6NxPlf6FN8KKCPXFdePUOTA7if+Z/R5gx8cr/H1g6uCYkwBzDEWDwBF/1vwozlV+R
x6wHwYuNs49jyf7AuTe5kGXC+5XtYQQRgyyzCQoUsGDKP6LVFALfRefm0WW1JTdUB15DbWBo0FiY
ETq9GpWstmNqFgQFE6TYrH3tFLVTnlqcEGxVBzTFMZ5urTNGVG7DHYrwjBeMLNBQaPa1U+x8IaxT
yAdqLearAmH96Cld3ywFfHe5NB/E7PuLRgEQNRlQaSxmtUW7RaV0QFP3IH08fkXZP9OAy5gGAYrM
St6QuIa181By3iC+Ia/ZXBBaLY4ayH52WxQb9QtNdTLka5mL9jZmzXdvkqrNNHnoOaDtChxUFLCy
ABU6pAHgJRdJTU9gdA36S3mae8wzbGbFHe6ChYiP2aVmg0VZ+XvaJs9u+OkVf14RftbalH4Qm3Ek
fpDG1JlqHbsmm3aybSnntEsaM8dm38d9v8ff8Bxm2ogFL7NOtCT8DU5UfRg6/U/SwZpfTKF/qgaO
T0Khwphq6g92Cd563GDttW+cWJuNpBb2kZY9KKy9VmHBQ88Zq5xJxthwZCsBCzRC7HoMj3eZb9DS
3YtfMKPTcdaL36hKJb8dGwsltMW5x6q97xBkdgI3AWNAa1d3brfr8UyvXFcvt0MrfytjEAdqE/Kg
HLz0ENIhvSoaTW3oYotuvq5w2+iFfTNnLNA1enri9OYTJph+HXZLQd/YHcy++apx87xO+TxhHaK7
mbLKauf1JnN9l3GKpDk6w5oqrOnVhSnEbL91cdGWTPSzJ6AVbzHlxwHzF6BRWvtqi56omJ4v/PgJ
c8N7VGn6bYqSAodri+RizRilYEwdzGVpZPGLrOZkWLkIFE/NpqrdoBgi3PR9QleZsHZtWQCoIG0y
5s0FX1S5mQQD9y5OP5xZx1AcKgOeOYTwGi3fzqdxZ+TjtJopr19Vk6DZZqrOaBBLfhD/AT0VcltQ
8SiTYp2YXDJcZvaq1ezf0eD8yHyiekk9f2Lts37KWZX7kVzOqszhqHQ5huPCu7f4GQuCtlRjoInN
elJuOmKltK61VCLHD47M2wvPT/wUVh3sCOtjTJaKg8VECj422nFWwZPTcxjB5BTAiX5K5zndM0U6
8i0Ulya/lip8rYlHYPzFsN7lVhpkFVCFIoTzACbBXY1GdZ6gCu4rWdLKKMWDQ81uvLi6yL/iIGfc
3HU2LtX2xkPHoIURz9paghqqhF5E/UTELGZtx7nPgtz9DcKBrneGGCHoIfTsOzj1a4eW3xUpuUc/
QdVNLWZcQ+2dEoMEj8BeziQW2x+p/a1bdJ+LiUJayYsmip7dbzjjOEY9g6l4LG3gxhrmY+56skUe
fZSyq8pTOcfpq8XkvxiBS7hgXoD/8KYSJEipMy0mbiYsRmg07wrbaJ03u8QtrSenyy8h75h5YDip
pIdU2c0we5pLbqmvqA6/opl+pDlpH7s0fBJF0l/oDrumjv5tERBDvBb1ue75IIV3xu+MjyuTNMlN
eHBdk1N25BfRXiWcpVRv0khsGa+SPqPZySqqicG3NOnWzZrHsQyfurnDb90x63MHXKkCRdTHSrNz
3UOagqaoduQUjwiqT5g3i20+ubj5ZHZt/Xims9zDfsRefu8RkMp4ka+zCH7zRNpNGd+1w6AqbX7D
JLul7r2yBSI4TGCO7oxDNUSoqq//JgG6xeAm3+gQ9ZYYHlkWjT2eVyB5o3Fsk1o+a5V6SCCyscxk
JkqS7a47Px/XSYocmEUWx0m561JyBLoW3YRLJZthkwGKi52foaMS9wKoEGiQiv2J3ArkHob8Nf6q
pVfLBxZ0qdKQ2rqKyVAFtwnMKht2RS4j72+gi4a9mWkOlPFw61oW1gBeUZR0p5wuLt5SVefYFzbT
1YYWYQ5fXX1fAfbhbBeEAjU1FXqKsfK91kovKHpfO1CxuhDeG7mZpHVqZXaZAYZuOpW1+2ZyrZ0G
LJ4JpLaNq0Pf8PRYYfap884BHraDnbEdB895lnX6kPho3nylIOTwwElooASxIdCXDcN7PGWfRak5
gQPOPInKbFP510GIeAuqUfFtjgRNa3PTlx5NGxbpXOkYmyIaXxZxUwIpOfo8/lMtse7L4VfHRL8C
D3mLFTq+OfRMtWkVhcXJf/k0sjP5QSFK1IvC3bkOeZY4rHt/qmwuaWnAP+3kHs3LJ1dKF/zSiZXg
GMTdjE/L5PwLuT5UgV9hWC9y+aMWCVSkpsaIj0gExvR1UijER04X7BUIXUzK2Yb6ySBbk+Uw57OB
450UPqAFzYPkiJWyEHOxpV1nqRhMv1C3j6V+M/0CV1RR/dpEKGoFmgA7dEBYxltFFRmwVD6Lwdnx
maEDauLei5ji6a3c9Q1hyH4ozqorT27fHVy22m+EQVe+VRPYBEziFXGIi4HaNovDbK/Agjg+Cj0+
G1Ke1sLf9VioEqfYp23fXGVdYZCn+W3jMP/eTKal0e5h0nDiqNMc8raequmKgFovySsK6fVm231R
VYeFcErcVTO6v7iC2DpR+kzsmnOIW93kGBPG7DIO6RKUPbVzrtO8We6O+GhD/If+8K5Nj0C0Umy9
NTp04x1iH9FJVZuubi9YY/Qtxt844VJPukNZTcP/JfEfpj8QdWuMpvkbAha+6X7iSprlu06/2d5v
B+0u/7HG6V2Dv8NjZXwyAzADvRJXK1YUHUd+TtzPhVg7d/sENkesLvZQZo9TFxOeI/BXdT6g+Z6X
e8jQkV7w7h6O8Q+oy9IEbsbLBy3G66Aes39LowQ3KgAtXmQz82C8EgEYHCaNtPx4qcHJ0KcSeuL0
ScrB5WDJB6Atpsk6DUpyKVHC2qTM8perU6UMWylK4IWRPBcQjO5K8KE6U05fYv8k3YNa4GvrbKGn
NqDM8Icu5lHTX6UabiK3KNog6R1w4V4ZHgRv/RlLeeSyhXDTMjmXtDdThlnMw/ThlorKx9LmxHwr
MsAX2Po+Zcfrf+iNzZDJ82AvEd2ROLr1oDVAvNqu3FFtXN5rDWYVA62FWI3aRHK+4KExz5V9czvb
3xjCBOnOuTry/E+EV7XyDRn0s/yBCfcTPk+pxbbbZnLk13g84EXZ36Sf8jUymXlXfE45H1sUHxxJ
3cPAWBMo733B4aDs2+xUjkyjNYtwAGV/5F80GRgRJ9OJ3gc2Wxusy+MmlMaT0VJbrYfutaIL8nqH
g5rsjG8Efo6BMNT0ZTAcaFBvA0VR8lpq5RVwSMdK5X0XthbYof0lC5zphYN1tfbOpAFQsCIr2mL7
n4+CP6TSaA2rBjpZxHjZhiyAGJrihk+ZFxLTgG2wYn0Od4Od72qHnrsRx1sQ0m2rRwqfUZjsQome
ZFMm7Rj9V6bVauVYJtA7k9kPgw7aVep1p5KMIY67ncepYOAL19RzMRDQERzE+oWuQH/jzTZF8aVz
xNoGpzShfNkCaoq+xbzbY/AqypQLm9x8RcTOlDANmbSBjhHPY2qHe8ui9nQeeqBw+j09JMQtm+Gb
5haKWtmL14PtBLyY153ehfu8Mu+JEd51unjRKu3dyBWzII1JZNdm70wAD7YeXh37lbPETI6juEYJ
InSojy44SAfDG0/PhGNmZXvmY59a+ckxEFFBLFCwnn/YVfuDKwbASOZmVLfTCt04w8HNui0QIG3n
2+I1qoE9gBfDV4w5tJ+Ge2FXW6tMX0bqBgjlSJMvGUc9c7K63dZ59Gm3/m+itEuJUU2ztRvIKT7K
AveDt5D7rKS9gGBGLgkd/qJI6vvImX9UpJn7rm/u7an4NanF3IY5pa5MvwFA95x2mnnZ6OTPdlP3
OPuTaGewmV9pkpvXqOOfpOIkMOhIP/OymiSL1TuHyFtKxCpJtoN7jUEvjBZ4ut4+77Rp58bVo6QI
YN1x1x+UW7wM2O2JMBZfY2YfUtUrvhp3Q08Dq5bY2D98BaNtGcXO9Aopwt4D7wfTh4ComvLSxi5x
WdLmCxc9wZz21muOe3ATn5l0RveSPYY42dvuQfXRZ64/N5C9VAgCIezlvJ4L/9HiKLoa3dzadA33
etqpdsN57+bblD/G+DlPfsJrUJaxvTWEzg4O2cmhvGnFDifZJ7arr6PFDK+3uXbQoPrJOVQPpjN0
OE261xrn9sBY6tjjEF9FeR0w6iv2EUIELn6GToOLop557d5xJbg5p3uLVRtyE/RvwqPznfWRYaQ6
lrWWn/TxZXS6dtESZWBNc4wI4n52bvLgamhrXW9e4YQHSU6GVxUw5Mwxeq/aENK91mDPwAENeo5P
0HA/h976sjzryxy9/WxCeLf9eGCbPACPh6Ie+48osQxNNQ6BI0yaE/mul3akDiliW2d7zq1Khv1Y
m9OBOawBYs+NNmFqGhvGd8mdGiePBueOkyEcp5VHiR8oJ3tFYwmn1JFPzKvab9Gbx7JhC+yE4T2V
ndEKwDbd5S1ZB3TaxNaTVa456lwO9TH3PKzyFf4jYNHNuqMyYtLXkrT4inMHFeSuwXfSLGY0wf41
ErecWBRBL+vQRRy/fGvk/WUcSGxi3XRK6xQ6xjdzUJ0caEuRmtN0626OsMVjVApjShddb9XQBRxY
5XA3VfA/Bw+rbNHR4hPGJybxyxWYwTC37+z+9D1jkHdJBysV8IBhRBPNz16LfUESkdixe2AzaPZ3
Xd4UWzCvZ4Op4owiVxojUFO2LFt6r9OrE2a00hiCbYtr/zWj/Y3Ky0Jo3rqodx9ScEj5lHIinaDc
0tjEEj6GlxJiu2sp7QroQZzp9NnBXRiPUpffEKRhihBK4ELuxDub9nafegh/paLA2Kb+x68BdU2F
uU9oedxRxm4cUzprgWXcRyG46YbZ8bFziluqCrHNOk8/htsJD+WRERjrnNOg3PMJH//1g6DYm8rj
3wZGpOaWgrJU2pYsjYfFHR7LGI3PIyjNfGacg6GFcBXTtEoK2I3XqXTjK+Aqe53kzSHzJuvgQIZd
hW1604T69geoKNlkwXtoTmUrKHWZC/YeWzja9Nk1QxpM/ouyDDvQFyQ2BgpUxeq+yft7Nyr+2NWJ
NSlGcIczL7M+fYppuFwVvXXfO+oyN/pyMMKWqLDzYj4Gu5izTDK6gM7zqCPc0/K2kRwYV63wz0m9
RONLAqWGwxgbzj03VTFGKfCNag3qdm2h9mySghz0gAbG8sfZTUMEXU2d3R7jmhyo7MqPRGt9QHU8
c+DA0rOYaNnNawASxfjUFXDMJgHgjflVLrGHhik2aNutsCU29hRwZld3MIAUeLKs3nVozxuyqj4t
Q8gguikutmtWx76NkP4Swb1Dir+EfkeIOYa7nD/2WnZkN4MzhbcU466vSmYSrgICjWjZ5Ql9C96F
Y1/DEi479VMnzmamu2BHVVu5T+pn3+pfltnogYTqGAyS5XDm/EmhI5CYEX0xpDl+nU4mRWFxupIx
jj1PFyS0tNmCLmBEsHIhfE1D1qCge38+EonQ5XQo+oOmNeBX7PhkWvMfNMCtFp58hWOVrRTIyZ4s
bYE0T+aXKahx9YeQYuqu/GqrbCvN8QPA5w9eW5YDZNF81N/8FCxNM6a/HMWnhwn6b5DnJ68q+O8y
3KIIPCn2dafBRDkdMG9YIu14x5BPDyWuhFaAZzR89gL2EB0ny4HxMHECwh0HBRWZLMrLiH26xRkC
0g6Hl6zbyeEFrFGDkZkuU48IeRlziRzF9pCj3GZJfXY6rtekNX8kTpeTzkTAmgHfTaeWkg5QX0PE
3fk/Kv5KjAotTvyNykgpG4qkJZO2bZdQF/jPD40OgwTvBz/HEM47dPnzESI7HrXfzoEZ2dv4mUs8
Asewqc+aPeU739e7Y8+RZFtPbIKQdLDmOD+MnaM1GxySsmHykoXWuhZDfsL3sCDxabYvcfUGgnVo
AXnAyAgxk6X3dtLHO/pA9I30aFFTPGuKsw1EPWevGpdqkbgiV5/zDffATCBLIXMCTuHVkAa001wq
YoNJxlSmSeeGhRY1X++pSk8GcG12XXBb2/bOiisArp5+GBS22BCXWeBUT3OCtQFNwNo4cb0IX2Tg
QE6Kw1C8E4OoyA2N1jotWORSnwZHcrDnhqrx7YzJdmX5FWMFul03LG6nJPQ/+kRVR+kKYHepfpy6
6tEOeMTwEDeI6/bgnnvnbJcqcPyaPXnuwLPVemRSu8LSikeqNw8dN2trT/2umeVZTiScxxbLn7JN
MurFYW56a+um8hAy911DgnmxjMS4i6AX7krkBjIWrOwV/O6y9gItbuP7mm35VmsoT6/B3uK5Qtlt
ZLEgFZ1+F97XthYd+0ns2gEflGghJ8wMmGxmEFxZ8yxb75XSqSioFxMLww9c5iXO5K6svolFA0HT
GHhF1NttLFkq1ly8467ayNodd7Tqge0kowbl9jrGQr0Mcbi2e7KrwGAnVucGqmIAe83T926qSNl1
/doX2GFMB0u+Zg7NaraEwnWoPc9l/5SWIcNiBp9QFs4kL4jtuYgalypeIn59CGHE6LSVorQ0Hjzt
riDH2Ra9s43z8qYbRR/YgOLWSYPqoUmNtDce4gU48hpXizfIqF8sy1g5svKQ1eeHzKtrPGMqKLXQ
OHG3vCQjhAkRO+GH6P2tmfdXGzz1tTObHHszAZOEEweRL8eEQMkmFMfC2qzoyu1U9c5uylpDTQph
MQbKZbdU67C2mfGvmsnvV77T3hN/AecRVQnxAhpQW+09zjxBbV+2FbNka52CHug78eKmwxuApTV0
EMGKpDt7x0y34cxH2BSSoy8GefpCmodmNglIdBSHATfvRwfErNV61PtOe/q0yoCt2W+bDBPToPgl
BRqQWe0hXQ4VfVx8FpP7QComCUitATi4yoJgWiSgAVEOx61B3gd6tlvGc5B44+/g5v4BA5COLWYE
im4LvhT+22c6PufAkdz7WHSOrV03ezWIc6WzjBoxAVNL7y7pgIvYM/s17cjbtIEzTlPAvMqBFKyL
n7GI6W7M4nff01nPHWbwPRjFsmKgE7cvjtHWexlOn0ynnxKz2TTQVjZ5Ulks0QjHWu25CGstHIry
m5oNZ0VNFM5SZmt97l7ZNDurtKMwWBp37YI0A3XcYz0SJTR2hrLUFNHgo4oNKY5dMekGxjbsW5fZ
NJlY25m7L6eQk5wHxlMbLlKEj1lbUgTTp/a2yM7dnNS0tGEMVDlv5zCs/0FZvDfizgET/zaUpnPy
RwFuhwHktSlRZ0g2APoeQ+xYICXWGWSDh8Jq9KMstQ8ObTzvsqANwBT+/p//mSy/o9ea5t5wD//6
Df/8elcnGHVz4/LPzxqAPg/QpR4WOH3VF9tEFlR3NIn98M8PfvXChnGv13r8FpKgYlfU24+Vkdbb
KWM43kbO4tCs6h34tuQhc1trXfZ5iXNsmIgf5D9ipGMuj91nYH7zvhooP5iodFFg3YLcv3hh6vMS
aYGmdpjxRviya0yrviieAEbi3RPWXcqn/hQ7yC40ldP9wMh7Atbkh+T5SZOefIdofhHxnSp7r7t+
ccr0rn+Kx4z5lQHuQet3dk6BjVO1v/YfN+DwVLTlPe1M+mpohuZQuKiFo+LxIBKWblyiI581Plv8
Fr/0zVHwONHYmdplMC+W4khniR9kUu+8yv2mighfQSp2sTYYVwXRY1Uog+eOAoO7EvfelVbEaK3m
qT8St/KC2QKDMqaHYij7cy3jPW09hKoaDkYZEipzRotbqvbrO3dwaQiqQE43BoSyOHSOc1ZrqwLr
6yaq3HJHYMJZNWT4dqNWGPzFt3iinQmjJtm7DIFWzBjzxZZ0mLufyfc9O6UP+djFAghNiGF3EDcM
51udUX1fmG+cx9w7zfK/Ioszf9nrdGdRAtHxZemqZTVQjPi+O3urU4n7QYZ4xUQRt+kbKhhO2pzK
Ar4J7z4LccTRPDTsAY7Ee4tJlI56rBvxGgiRi2eSpnBjTBIEjpnQP4NNXZJMMKcEmKGoH81yejas
cLqwHcJaIqKfXOtYuWxcZ8KiljGbtP9k7zx2Y0fWLvsud9y8IIMmyMGdpGFapVIprwkhS+9NkHz6
f7F+oLvRQA963oMqVOFUnSOlyIjP7L32vW7z/zZG8pURNOGTIkMkGa36hRAtEuk1E9ADosCF1Qh4
p01SYoUcvuPYQXRS/7YWZVxFrsLU4v/GKdc/Otrc7ZpJzxjeI1tii8nek/edTQ3R8iHQ2F40ZyZ+
HsrwZtr2NUa8MmjUunXN+zm41LP5YGTFuPXsgHnaTCplh1ORfdH8SbNlnrQRWo5RcYVxU0TgfDbX
oc/yu7YHoyubX7fnJ6EP1O5hV35opcSu56ltXVKOs8hCC29yLzrmUG71NL2zS9gxTiq7oxPOf7rf
NdWBpfxWm3BqNnAZQtH9wfLGUJJhIopY00zcXvinfM0hxLO11K2cmKhrGiuVWJx1uxIHWTHODJLC
RErJq2GmzXBgiHFtakP3JdM+UWnV0eQKtVHDk8MWZD4cybNq6VzIzc3xMkgAEoqeuUBW3xn7OUvB
96sx9cvgl69wZv2AigjszToomMXWM0LrqAKNFTsPia66tQ2XQxZ2BCuaSaHlbqtZ+yxle4NEpu1Y
KcmdtG1sTUXF/gn/eNpU9HFVRcClwiAoxMcUfbsp3Bp9EN9CF1c6bWAVbnUfVtofjaYLosDd2OUU
IAxkVTlFP15EEIxu1JfcfQYYMK+gUTj+ELAxEh3G7qaLT40OebKRLjAV611O/cs4z+vcy1+1zq1W
bTnikyC/oAMn2weTQRPUcbklKLeCrmPuxoh0Lbt0i8D4T/LEbxgr2jsI8AaVQsBcH9NW/RsWWcXX
lj+0pTVuwVV8k1iY308Q+DMKLXiShLhIGYAMxsfa4tORgeldVA5O3qDcy7WPrkfiEJpn0pQkuxZG
2CFzp/UQO+cO8w0uZYImcjixoiaNUyJsImmBCLA2A8lAJ0oJRm0STvzu4DKrfivM6dKHWbptBw3j
X/Ztd4gWifk7wy9ZBcoQu5JpzMpwyHWdkQo0xBoU1nxXseLb6DaK2Kjtfdn+BXk4b0Ft7JqBh9Ns
5a3Ox2nTNpDIAZ8FFhpcixstHCqyQXu4DG71whAoPJAp/yuGV4lUZ0N/JyB0szrrOlxpEgMfO31D
KPCq6gbwHM9vEsE5BylWsdCKq01gEAIwRBxqoKGwShUmFfhMJhjyTRsfrs6+K7eRVxsaSl8BvGpV
ZjyKYTIeRBNeJycoSEawCZjT+U7rkiFqu2THQJ6IGXeWcSL2JSKK1WDEoB/cP73T+CUgCrvWK7Yd
CXbXNgBo5aZvhZI3/rCY8qJbTe3CIbEIt8CtA4fO/DKmlFe/BwOeMswlKkZZv6NHw+ImDvaoSbMP
MFtdCySJ2TS7ogPrZtpHm45w1RjiTiiZE8wIO9bKSdcQUIsKxpYp46BN4sLOtGR0EAlxHxBDN3Nv
i2MjHppYP+eVeHRaQ/la5D4jNlpAN8MGKIk4aPWrHmusx2tWyRNDDjdqmYWMrN68NBg4MpK9QNvJ
KrPt1shNfjnnLT5ybXEL0doQ3Eay8ijv9A6IsWtQfIxuddALWIlwcw6jEzIZsG62Z3+4aUipuySI
LLgc1I75gIVxpGfACI6fyCFJrscgoLc/itzOlTIVo9C5f8m8YIOev/e+u1IVvt5xdCqRENqTs/yr
TLiV+DZ8iXJ74xJ4sbIHaBkss0h+NrtzRQDhxhgGDNlTdjdk3hdiVgmDmnxfh9yBfpJvlcOeQM5q
01mTxbf8zD0j/NhBjwpAaNhXXFir3FtGvqE6g/hIfVca4tZLeSauD9w7ECuGsC6dGetk6U0Rav+n
kZDyK4r9IcJdw+hT39SdwVdldzPap+BbBrCLFFl3zI6GH07xPfzx+YWoEhvZffhBxnML2Q3I8wyj
8xAZndzRkhzHFiHG2Iwg6Fi6CVUidqqgTDDzPuXDyNIMRj0SpHcnQ2rSuegkSDptWyjQVg0as+ef
FHmjjKayhRhLSgRa4ICflM4Ya+aMbtKxfdM0TfGj16LN7NFa1O40k6rdEleXL6v1sB0f5hybVuZw
uwQy22bLQK6xNqKytR2tuUEkHSpaIjQ84B2s+dmLTXU3bIKstleOfa97rBOLOiIcpLeJaMgdCvLS
zg65mZRrrOC44LL+XBAwuDLHlIUiIp00KLcOkq+VmU8/9pheeLBJKE30pz6oP4uk4YSjf+70aHHt
Gw2HM0/MlM7jrovM19Hkia8beuVc2w5kKqzLACuBmX/NaeFu6rR77BcNM81KwaOwRt/i+CRPBivL
qWJKyqb3IUmvUN8jmfYEVgmB8842XgySUKBHwi/GZLHtk5Q8+LQf9zaMIhrBnhMKHVPF7GVtpM5L
KlV75NmHG5xKXoeZn6WCYs2eqkDEwAJi7AJUCy2Jsm75Z4TMyySR8kwffRU7Xy2Lg11vG8jBnPEP
wWy871rvLnS1zxqIne/h1llXXoIQkU8s0CTmpEd6IzRXs11eMOH48zPstATNbc+EHrVH89E6iP5Y
67I2i3FPWgJoYkQ1TmIkSrHhxlSFk4D7eVXV6gFPWrltZZNsLVCtTWZlu7nLo40YW/K6+uESji4h
TzaTw15Pv8scBF0GLa2qiNIA7HXTTA5UCRFh23rDxE1PUU7H9pTLeT7OtXHTONOIFbwFozi5cWqw
EEyZPpcPXDbcdFX4lBuls5ssYoimSZ3GBoaakZUlR4TTgV7gDhjnIyy1Gdckr2Yzpgex2KYQslXB
rJ2m/pEYF43BekccfRf3Gx2NO7vjHp9kmd7RR2OpnnlghR69YrhMSTm4elMr7su6foibRGyKxn1w
6tewLT4kVPMVpgpeqQQhulXjzJHlSELL3KxN61UVVuoXDFPXdd8tJ5TJAKVpWTyPuEHGABxvo+V7
9Cc/NnbpUsVvFKugk6EKogIAB8gM7QB7zi1MeMVfbJTR2UX6W4tHc02BtelpuuhehwvaNFBVTKKC
RrzonKJa1tzZow6CovkqEEdt9CD/MEvCfFjUX+EZPni8DlFBAQBhLrtHzr8zuzY4OA7exijcUndQ
cwSw+1DCHZTUQfo4DySssNuXnrYxncRZRbopsfQ1kMRIolxT4Y87d41zCHsPC8veIS5dpdqPkXBd
gO6ujyEeR2XV+MxN9F0mdHujG50jJw8RAS6poXZ9dkoW626b/SKuNxj39rsy+2dk4Ry0oXrzwHGv
wSfMKmNwaYqnAvU43osEvoUbfanEmdZRzxqi5tL37bDbOSI/xS6+GBsjstHCJR1qGJg1TsWcq2PW
2TaMfc94UP9NcLf6TI6iVWroDTK7+MrsShIMxMr6gsPvNcN4G46lttei3wSyX9TiIYhs58aI6sFu
3V06G36eBCxRR6gDLhXoym7ZE9DD3k359FKNp3+QjzIEaiCYkyRtZa6jFBTsFMhL0YA4Rp41eQE2
oX/IDOnXSDES6d+WJJZOb9S+KCHrS10nG2YZqwMTZYwkwcRF4y/gY3yZlcbpDDsQH3IEA2rkW9Tm
PT72I6BqfVMQXrWyWrQmuamnu6Fz0SKHzsqdc21NHB6TJQZ7TrdyK41ZX2pOjE2awTfCP7gw713V
3PV6hw0sqz47b9nIdcwH2yrutkY7fUZ1d2CwS+XmWuYm1m9l5S1my/m9FGO6lyTexQHpo+yvN+NE
4oEV4MGmHkaOlWyZbiM+GhBtGFCoQNWqZzQyyDGzhGOQfaMJdWvomvnk2eSBSMUDMUQ4kEZ1opk6
Dj1jd9Pi4TYWguoQdKcQppoiuGzx1cYbWyjLt1TzMEEG2KPH3QrNHnYELr8nkrF+aJXetjaH78hE
zDDGd2GfBtsqJY1wyI/CtuXOHQ1SiPpsncbMeZ2YGVGN35rUijh0tk3xPnHJHGIXZUA+HyZkbIgn
HLiChH+vWRXuHRF8i14hzimKH3KwkZN6uOc0mHqJTQpv5nqX3hA9qF5Ar06Wv9UFWEDd1E6BHbYb
g4Fy2w9qXXAZb39UwrZR05v3MuzugM9N90U2177JJgviP3qhORMHdyTCJiOdzZn1CDhX+mLDe9z2
5vDb6BEryry8q1qMwn14a8g90i1mb4ST0xtObHSGYqtZor3PpVwn7YgBrq4OlvdERgMzsZJIwyEx
sFPiwJlYsPgocJEOtxUxfzvAKywGgq9iDtElmOq7DeIHtKJ3RgG7LUuYl0cj03+01kNAgB9U0r1h
ypc8Y8KKrq8Om+JgttWFZMdh0zP7WMcM/nTaskTEeP2KB2VTmxH74xcVgRK4dni98pq1FMKX2kl/
pgn8q1SYY0OCsMxs7hmolK9ZhyiRh+S1qmDE0uflq1kGPplO4Luz6DOEyec5A3qXuT60JrAEpobv
pUstklnw04VIntKybXzHRMQzh99Q1Vc26Yw7Ir2hAcK/RO+i3fRxiHeE3llrJ9DeoiZ8ITuBqSIW
7kORVl+GNt0ZMmR2T+fUxoNFrX0yPXli5gW0vsqGDdYkQXYRkzlcL1tjKt8LQnmhs8cEDE76qaBp
PrRifs909lueC2JCJvh3wOHsSwDXXmMeeAG54AZq9EAqDwG9wxytB/pZT/XRCKmpHAv5XZ2YPHrT
yB7aRHBTTs5D1I0mCxX6pQEtzWYcpjuO+S2fEw94r6CzNVuGRtu2Rl7i2fKRAXG7bkTx0I+B9DkO
9hPThH1ex0/xcJWkg++1Yo6PcGYQT6j+NijqAFNpe2LMMeURXqfi1ruJNn3UaBT++asipN0gXoE4
8H6dpJeInmBjMV/Yk3t8FLHhETbYblqjfkk1nGrtUlvCzlN55L3MKr1qyUsK1sSfqJh4OMpb0D7Q
Gxbrqs7eKthZe1q4O/Jz9mWd7uyabjUTxWMbGk+rlJTmVUyqwhi1B/b4T8Io6FhU8kfR/zZX/WPj
cgy3XU0mC+S7ZnpObd76IkAdVyfQk1ttH7udSYlB6CNxsVi8nQyPNG8nJdSTDPKzk1QAmAPnluhb
EYTeUfVUjVovEdlMFFAFEV1xvED/I/FUyprYWbf9m0ni3NS1xc0Rl5Qi0Vz56ZT6Ji3tSUqsbETY
D+va7X/GzLk0gyTKVhwwFLN0SkK6QmRdM8r7rg0Roao422QEwW+od1jT7RurtejLGeVarGpUpf1q
WNgHYGEbyusFZUVsXgy8URkyPydO/NKwzV7L3MURY5Q3bJZ8UFmBCGjCH+PKlTV2WGfL/GolzR5T
un4GMP5ljRjH2jC/VlYfHYzuXaZxsxgW4K0s7jk0gH5qw6nKNHb3wXQP8XhAjngZK68mow0SQwgb
JTRJ6UssZV6GpTZeJs06EaN6ajFU6nb5kLyj7c57lhMTaQtWwy+OIUHc7Lz2NruPnR0Uvz2zIli+
8YYgBgI3Uz5Ndn47toAQbrUrujUmetNPL4RxGLLyWlBSZGwBD4kx+MHak9Hw2JhMv8ywO0lbvQzj
MG47rKB4k2cA8pan7ggrZ987dkQLaD1CXM6mnMt+QyuJTLZGvpKapSCqrX8DCIZsakj+CJXUtnPD
aGDOv41IK32HHtWs/EiqYON0/XPiqJs226QRR06+UaDMmS+dmyb00B5YB6w337WHFngsWCWnKYk9
BK8iDwbynKbAciJfZoHPNnILE6hcjfwc/TIli1MgYqwK0MpF+VyICDdoTrQlpbzvVthJAxsSQ7jU
pXP1imEjZD7/hDCN7OIkeVBm3m5yNDIBXpiYEOhVzcop7RhKzJDeTYcfndlXB4qs6DDG6ZHvsduP
/AEqOTeVnm5tjVoH3ptExdrN+LWdfa7bTLh055N8KA2xYRjtp7TFkl5UOwkA4wiVqeAhbOmpw/ki
0zRfDwyIc+xmZ0cytxC63JK0NROxdHZTRC0ddxhmZX2bZ/VvLWPEHG599QwvuPMeWyszb/TIMFt1
v66W9M64C3ApMMbi0SRP0gr23mx0HE8ee/o+bna2yEAB43no4/5qWoxcA/xZ24IkoS0QlZFRw4PZ
5uSRdWAICgDUa3goYOO1xiKBT/eHmVw8hyBPhaYHzCkB2N2jVyMgsRAas4fgL3drlWgEpQ0GJi/n
+CBbIMjGeGfUJEFHzge2KBT8Uj6PUQJrZc5oRnneE3v8GV2t3CvK7lVZMzlUcIBXHmAyZIjmesr2
qK9An7eD3Fg54+M2fnWhKOdk+LKHRaKZDSePrLJ5IBgrUOnPQMhZoxR296E+ko9So/v1JjbEV2Fg
uA1NFjluaxDGwHh/9c/f0pyeY5Z8UXE2PyehACNraSSQFPkLAgrmmyB90dlT0SivShic0CGyWzmS
K9evLOrRTW400dpE64hXSfEPWnn2SL9eZ56WstpktGjg0IqQVDYadW3QTaRvY1MA0Mf+OTN4qNBn
xG51CTucypU6iwSSYDnMn0Rz1xj0WEsmw/uAIJYKmrW7FeuXTiuPjmszdITFg9M45BwiXqMv45Pj
nczWC0jlad88WG9yObu1ENy3YHRDxAL362RceF4f84yXrQV0o0MKKemfDA2U04ihwh+L/oCEnwt5
GM/uRGbpbOi7coA3LgIFubzTKpxPkB+cmb5HCND0RN9UPHKQgmzjEE3qJUBfTKvKp03RjlhJc/i0
2/e8xYUbkAgHRpEbCQ+N1urumoX6tCYuN/dz0KcsPG0EWFZ7mqwG+Svujp4Gw7IKYkNS+0E3GVqT
Ln6PE5McBFq8NSwij01GcNfYKaySg2squfVyEoBSySzKdcBlj5L9YpONJ9a9Z4xbAyHgCsaHlR6s
cHoRsiI3XFcNvRO4sDlEKsVwekc3T9ePHB0VS92s26y5j5LSAHN1Uxpa3T7RfkxoMbgHnDXu8gvV
ImslHewl4Pq7OYZf4cIeWpV296ARXxCgdnMz1hHKy30t9C6ISUgn/ETSmh7wFOBHaYBpkuG1yvN8
grxV8CFA4rYw/tCGWyjUGprWnnRAuzpPwTLBnYZD1xlfDcyMMy8PZx8whYixR2uBK5rLuyE031Tf
egf0OdcIc/M+jPwKOoOvwviDdYuvVE2tXpPnLAja8BggrqeYty2tMvxPCOyyfvpkTAr2Ck6CESoa
0JC4cRkfw7Fi+R4gowLwc8vnW8FSN+w4POSQY6Tvyx3UtrUphnsW5jsxlfpOd8AWNmTspKXzSb0D
mahdsglq+WE3gDOwy2ursFqwu20mrv/8LYjFbWo6wlQQJq4cuO54U7IODw/C0wI5GW6qPN+7Lglg
qLfRnmcbQIE6SrHSJ2qnv6Ov5Nr10GqaOgKqKAB0Qw6CO5oYPtJK7gOi++jaKH8TJgOVlOw0HJ56
t9z840n+/8bt//zru+wLCEe335Bk9P/dhW1htf6/+7afvqPPn//zP/9vz7aw/o0p27HR55ogl4zl
N/pvz7Zh/tuSpgUPF8eOaeu29z8924JfsnXTcV3XEPTJ7v+ybMt/W5ahOx7bH89ZvODO/4tjG1v2
4sjGz4pQ+fDzn39JU3ekJXXb4Xd1bRzdC2r3+/MWF2H7n38Z/6OcnR4VsHM0jA5pBobFOemPudCe
lHJRkk7X0rV/dWs6Bexlm7a+C5hc7XBbCjT0FwKtdl6SivtpuYUD3u63NCCfN2L/pLQsONflK5bf
/pioYy8J5x1JhmdQUtxJDW05jOxDWiF1MRv6NgyS6EEChpREkxfsRNax0FBbBcObVnjbypFklk33
pLHaG3DrrBIXozFv4mZuccxYqFuatDzHbeecWNVeLYwWJMUh5M6VxUZA7Vsg3GuVAzqpgr2M2nzb
8LJvYR7Q/a/rkKbb6VnaOdBbEEMAdopneBsxdjSnkLe2hYBLUMlRz41dN5hyxxdPIHE0H406ucDh
1LeNJt9yNAV4D+krkyUfrkdTPi8YlNRoNmM+8w9zAsNiLJxDrGV/xUEVnbtW5Fl3dvQjS/C3Jl5E
NvwnVc0/o4OWN62rn6D6Giz6ZNoJxf7Ufsmn+SvD0J5nD26WfJN8A1bP5GOeNZNJ1bgkdKW3LJi2
Myqk7bgARfol3wCZdgCqzLWzD1Hrj1GZmtDNxbWYJyjz8W+Etsb1YnLF8bvStK17G3ZlaOPWFYyK
ST5ajTAdQZISIrV8RjLpdl3qYGdk1xRqGnsHa5NLceq9qj65Tsz2rIlucZv9heOw9ybNN434zw7w
njpjB82+Nh4axsqr0mWYJEeispzUD2V3X1iLtVrLvrhFlsE6EQwFzXjHMTws87nY4LboJ5cAjCWU
ycmP0J1OOTu6dTtNjh/2MOyW9GeQnW8jPoJOTbS4IXnWgNOSsX811Qi3Jce3NcXPdlw6rCjVCZmN
Hxcdjj0dVLJK7AtR6GisiGfHTeVss9Y8oD8AW8BrdxEmHLk0fY6dYNggi70s0pWgpSkYsvEgrdz2
lSsROYxus2dOcg9e5cUFps7s2oMEGtU+ne/BIGm+gy+7li0fdBn7bQQJ3nWqF/w7m7SEuhO2zF0b
L2MjrD7wji9pDQTyRMwlK4Yxjuk8N2byR2QRpD59mV3H9Qc/hq/MolwXiXybxpD+ZXyrB43bL9Ze
WhslQJewu2oj/NOkKHmUkc4Pt+Olqh0uzdm+GcK9dzNyUCshzgTrsvAkBLyXvxF3aDV4HSKHJXS7
0I8IvZjVEvgSOeGXM+ob6Fn9eiovsvGe2djeh+Hixw6QfknnK8NWWlQS51rHJitu7i1mXUkLHyCz
UcdDVYuS+wSCISEGj6HSENgSvxyGMIWK+BJT1UfTCXvAsDPy/qOycAV0XX7tO+8zdYcTfp77ZkBC
2Tb10ZTFs00I6DixYSD9aNndMVwco3MjwJ/YKQJCVGseDvMdXdO7kn49qpR9T74f+pSZEJmlSQQr
0aPvTKHwbT1+qiosmyMjeQbuRFrKCgSXENRQy78U7p0ZinWMKmS7/NFd2fLtqcZeEVTxPXULvduD
CLXgjLDQ+25fv2myvOfnH3riroxYEoIZHgm/arXuwZEBRFy7+kLPBNGW/0IwQ8nTZXKfCLrU8kgu
EuTCCWNX7oMS22i92ALY/3V1Hnow5TAoo70UeIOHON/rJl9BhHR4F7HjJJn9iFTqVxn6NTFdiwnz
8Ihd/J6I0udetPhfJ943M+I8S6z+oof1cQq0XSqgOVPyYjSa8GgE5dNE30hBP26MuiUdRT9nqITW
szdvuiH6zZX2lAvSemyL6B6ibChUD1Ggn8KvGVcWH63G5xHyHpG3xMr/u5zMsxZg/0LaKVgkZn+w
0hWpI8UzvE9SfAXmXUu+s02IDIKe6hLMW1ffSt289FgLCfUiRWinJOqkuZbTRjb3OF6+PUPBbnfn
c11AB7eFc5WVnvmRkWPCwU/a2He0J/UI+64qGD3GH0nZf9QF1T1Opj52fUMd+tQqVv3i3UVReqv1
+a2OqyMd4znq4j+Cuw7BTOYLhu3T8M8Su3d3RrJr2vSery3gtwV97ZjnMQnZlmmEoNoj67cmjZ9Z
ty3EWySKmQa/oX2Y7eI5ga6Gxcx8VHjuaa9oDOwIT1Ul2V2F1aFguEWGZXgcwvKI8vrF422xk8Xu
5OLlKIEkdmdWw8VmrJ165drR2+B59KRCvICavc5KPZd6fKsChj1eO5+TYFpPuGwwh7wUKGRaESMK
f0y4EnZWWVk7UkZhM7j7xv01aCALh8aHTImF/QqlqmShIkfs2J4LjoLYi3CkVJ8RzBNq99yqBhlr
WLToY4hJ1/vqmdRWwK3J+7x4Q4G1N0re20phFhjM59GWKDL64qsZ47OrCKoTpXNni/g1isILSfSb
SocqGHjmtnN/wYQM0HFj+ix63ElU9UGbESUnpkNZwnzcQ3JtZeIjLx3Nlyz9OXB7TEfYUTHc9s+9
WgbdqmZmryrvXBYwUdo4q9+QbYcoEhIxGPdmqO+j+AZLE7EiYysyp9gmzYRornpjQpCvRcZxzm39
iD9G+L0ivKMns7HRs696rLhUPRI2Agsf0UyXzctD8EvIPZvnkbWV82D77my9Gho4Ksf0vs0CLLPT
sOJdFFNYWPFmsP5dUA1PtmaI9VB1j3lRDM2Kg3BYs7Fx1/1aCwXU3ynHLh6iK7ImBuSZdepD/Twg
0JQBpUxZw0vo4Z7a6Iu0D4zIBFFpZCx1YzowZy+eOIhj0teCLQBmfY8bsGbYPV1Vky+JOMofPOeb
/CydlG9SrZ6FjfqrgqmKibPFTWKER53MVUG8sYNpcw8WYok3gexNPUHaOqq3vMzW06z+TJStLbyM
TNgNTfBMpm8WPmedfnNbXvisBo7Z6j17lbhlrzS2G7JZjlYe3ZyKKRmT4xk1VF2yYkf1GcVGsMZm
a/tNNSXsATeGQ06VmT0G6hbZndjr/fNQzfq6dEvYa8QnscJ5Q97YLpUiykEdI+jM/6orSDFObu+M
lPsDhs5CqAmwY+HsxuMtOmIQ+j66saqFTA0laNBvTcpjm1jMd4I4P2suOOsZ5FzW4ACOuJLxmN3k
zHbAfbSq7iIatIdhWX1XLrEpyKuXqRWoysPykyvHT+W6rw2fOj9kaF2iPsT1hDzGa/ahhKCuFw/Y
JJ9QVxxjEgus3LzUuLdFYNxXgiw4QQg0rjjc28oFOBp/sDL41euFoXG1GHK2yMuANzAA63Wm+Yw5
LSCwPXIIzTCxgGSvQybIGi++ptk+qci4BnytetntSy+8xnX24EzYAye3X7Spt7rTPvqpsc9dfJtE
9+PlFt9VpJ6bEhgl+pOveUAnIJ+CNFmKwPKUe/pDl83Zfp5hnTdQSZIAeVHgbFFyHtMJLL1Wuft/
fgAdeJSumj6nKtrFdrdL9fRX8zBK5CClCo/XKNNIeUUaBFrc8ja5xW1L3DDYg3lpVWw9AGCv4fl1
W+Sb+prvC8dRA0CnVX9aG+EdRuY3enCslbNmeP/qBYbcaMvGADLRzTCuiR3+jN5hcIq/QEGmR/xz
59XhzxCB+exH0JZcZNHgV5SUQWUFkK4t3EUyuZJd9sbC7qwzd6WaLvZRyCTaSr5MKyy3JROjbezY
jON5EVDZkibZTcGGsiO1I3mumHvzUM5Pg21cJ4GUA7HD0ZKNIoH6d5iL5GB2drNxRbR3IZ/QZnGm
w7bZO3p2H3dIbZv4NAUO3sZkWzNVcsbWOA6691qMMPsMF6Jl0D7WlnPRHODXWs5lEKnFGOgNT/Fi
dOuN5GEGS8Ky57XGeATxkJckt6Jj2ui+29UX5J8N6ays/QEdDPshcrZxUu7MLD6YDSpyIxpeZtE+
mZ76UaE4uo51HQtCFbh1+KKWN23pAVn6een8PIZwOwPQTRMbdBX+Gu6LM2iM8WqgShz3VJb1np/v
DKsqJfYDd27yExphyYtEhESRZseu8m5DY/7Ubf40hhlmRMZlox9W6UswzF9TzDo4oJmhBf0aQAyt
+mAm3T1MTglvjzaQcVl0FCpeIj5B57FHTN8E2dBW6hJ1yw2eMwFf1cP0joGae0Q3/mrSY3euTulb
JodxGQFp4JIQnOvHqWLVZlQXK5+fqrT4NQld3Bue5+tgKppR9dtZ2gdohwIzJaKs+OZ5w7UEWmIO
A9vQoTlPfU4Ip5Ovu/bYOxqLpsE8hswX8DakaJDc7inxoi08aK4kj8omdINthMLPt9p4G6AOszXn
HZj4QRs5KgpiFWt9ua37P8LjLqDiJWva5t7p4NBM7QlryKuC4LWNtdjnIKbkRaQkneg31cu7kISQ
XKVyFdVs9tJKYbu0rYMl1eNPh6Rmlcqm2nnZDQUJGbwONyA0bALTcBo0Ogo5Lno0k9MRMs3N7Mjz
KG2x1txnvb/gmNpLz/rIivg3GWFuTi16VRCaoF/D7i1tRxqS3jzZk6zXNkuaBGGj1U77xvNe8COT
SGbA92Du33bmq51S4yBRYSqtJwljCD29mb35CbwGpR9ltTtGBvRjr124MJxm7KXG1L0bCyz1Mm9+
QNE+PSjD+B0LxSRWruxElScqmFM7mxjLwoksL2cxZS6BFWmeXZyoAJlUsCiOWNg2CX5LKq19kcTn
UjTmlnsHeX6m31QjQU1UyWOEDW3B5tOE4JCYDNsDRWG/V3N9SWf5BEVhOdnwoTnpo1smBstqHgsX
MZJbfM8ts8yBUgRp33hfRMAk2PbfwZ9vgdbpZ62p32FL0l+PkLaCVeVmHYpYxiQRJiFSL8DSIHJY
1eZ4G0V/GpchfqkMri5R+YMpfBdEymUGYTNNwRk7Ar0py2Db4XrzRvWVmWKvRI8uIwg+ujqJd5RM
FKEztgtGFpltTDjOa9y6hnKOhcK6bSrA8yV6igYFuyiu1kwnV8evEwFzRKe6vG/eH3OWHy0zEq7z
J23OfspoflEBuiyv8usehZGu3Aq9TegT0Yz3km4tKGoE3BPJw5yrh9BX6NEFYRnkltEdUxjiznXm
qzMvbE3Es6YE9A2aAoduLYhQ5owFIk3eiCkEXryKaEgV+3V3zqmXzwUZTqty6H50Qf55b5g16yHS
F9sAh2Q0GxsL0I+Pf/JxLvNx00vnz3QOYTPmxyjYN9QZvj3YNYUdIbQYq/M8ezLassWhsS1tTOXC
8I5sePVNDF65qrlOmp6GLWx2IfKvfdNE3AsakXK2n5Qq3SbO8G4JLI6SkRHCzq1ekEbkKgZ7Xg/K
xAGohFuQTPlGi+heWoIW6jT0ngiWT+LgXVTmuB+KepMUGvJ5AzBVwfRZr97yKWF3bJpLyRF9QnzZ
dKIBVNR5O80a/4ul81huXFmC6BchAkDDNLai9zIkZTYIaWYEbxv+698B79soRHmRQHdXVebJNRHy
hEHM0XymrT6LUKf6cfV1j2151JLf0Q26rU5GiJXfqXkoKANiW4hvwoTe7tOsYTVMb+HQrIlmZEum
IRJUoL0M4DOpORunJ/ejmwftaipuHnZn2hwmCeuE9WjemTD4W6YVr301vRf1PU/y94jlg0kS+C8T
pE8mtH82LPSVlUCuBqaCzotBGEulkW4Iif2N6xhiQxT5K6S33dNgYcTNhqORc3lNAwBrEuitgHxr
ZQ+vccgoN69BhkdAYgFDxb1/9TQCNjRRfKl7CV+bSOihBsOOkZTOIgdxJv4j+CGh8DOGU0fCVG79
JEH+gakE0bZNVotva1gxXHI22WBntBATUzOD6MPo4ylO+1c5DzyLvrOfrKh975EmNkCqbYQ4sw7n
11LDTScO5mkgsgG2D4dhXSepOGO0DDHHSv56+qtLv6T0NeaR3qWK+37jsHQ7aX8GQIk/KnMY+Cb5
eewQLHo0Rzlr7cch+uxH7UzFNC0rczqmwn73cPvTDBsutfD+0Z/6JN+Qw0iKp2wyp2wRWOqkJdxl
sa6Vm7oFkFL5mG04Po1l/E/GH4yQ201fsHmKqqeMSS4FbpysIVk6zvxdwvQHo4/5ge2PZGzvBvdq
wXp6zUZ5ryqXLCeoe1H1Vprya5JbEIPIOdWvJ5h3VpG3zXXnUrfhBWbfRf8luTrdRyZyMRvUAnXz
rxdGNqWrmvueGVOf5KfxzC9VQmDn2nV67OmOk24aE6RLPIwfFqv1k63w0Nec3yt7dopEv4VBDko/
Jx4iO3ll7rb1vEguowEpGzRjze/0WTu3IjzyhWCOXdR64VErnUUYGmeUvsxypX5vVYrr13gOPNDn
8AHhd02vkVag7VbtB6XOnKxa7wekx92YvegM0kxPO0cuJ9uoThkqfo5+TOMBX9wSF9GCpIuKs1ez
wFXn4OrCfGk58tBIzyJipq62dmX+NbqCwZ1S+SVO+ceteIkvj9ennn48TdL1Ms7Qyeh11DH/HTsE
fUrkU5Haav30MrZfhDNvVd3Va/rkX9lM1R6/WkIOqDX9bzUho4os9Go1I93U6V5LpKdAS6J3Uk/Q
HKvu6FoYRlTvbGL7aA1DtOz94ofLl4wLZozw3UB9mw1YqCJAa2A9w3LMgu6WC/UziOiF7IbfqDNg
k/sDcKLgm8yZax+jwgmmYalcY1VW5cUNAmSiabmoKZmcLr3NpBViEdjoBc0p3cmOo5TA9EXxN0er
jykyvxj8vU1V71kewA12tUKdUP6bOmkujbpEUs91S4130PE+6+izcPV2z8JUOR3kE4Y+WoV28GmV
/g7aPBsD2Le6kN9dTIazaMJD6u0h4RABEGfNQhFW6BPi2kKPjqzN0LHjBV0HZzUFGcMRIo0OMvVQ
V0IXLTv3j16SNyTgClKms9tnitZuK+m0Qy4AL/SqouLFrLCnxEZ+lEEDEaDyId92zxgf1+lQe6uR
UhK9AyW67NtL5/xr9S8uCP2tEPF+wDG1GivjC1gVOJUOrkSHbtTq5ZlwvkXh4rlHnmJug85CCWTf
O5NX3+9BllYm+6gF28+h4RR600bYApw1SkZZyDuQAbgyln/C83xOHJ2AODpRLSGU69ajFctzJoLs
rxdXS3yu+0RC2Id/dypALaVT+D5/smXcHJaeuejd6duJ30UknjXMJeTFTPPY/I2j9/fcRbcDAoB1
MGv8weW1cj70wP8jEqPbmpPxa4JWp5Ua0YvLjjqlo8hMeL+kQsYWseARxjhFcJNBhAPBQeLsKLp/
1dCRL9dv04myaEgzAkBi+9QP+Nfa3knpbnh7o5zEHhu8xWQ63il0fhKO4ipRMdJYVxuX/uQvA9t+
6ThbLIJ03MBz/jPyMlfuJ6lyWHezJtuWRXBhCmzp3pt0Y+iT8XdZEISUxdG5aGiOiHj4gZy6tDoN
WUiOOU84MF1ocozk3GFlwiQaFc3fCs/bUpMcz0rrp5wkICY7eKc3oW0xAp8rwz9NhAxsUk/+9V/n
VwloA208H55Sont/dBv6SAWzSM/8P6WjauySNptQ9QtVq1iIavwlkAz1URyeprhZx57/lgqHKG8I
uUG6I3TFh+2UshsXxS3uU7A2DhwjOIDP0fx8gCHCeGB+6Y74LGvQiFBgn5IcVoUJw3NZa9MrO4qO
GWgNDQbFSdqtaE7PiVzoSjX33kp283YWWjYpzm/NStdeG3lLjCwcRramCM9Jy1RTMdXs04zxeYk/
iRdJr9ejg65BFLTVYT7nmyarVnaLjaGeRZ128atlwyFCti09bBuphVMEldWy1XNMV2IHbGQuwWtO
BTm6al8NCDMcxO4kcJkQESn7h3UmxlcfLxl8EvePDWFyO5OWQnSdGO4nAi5paGNRi8ydifVlUcAn
XeQVvuk62kHrokNCqz8oEZ7WfmVupvlhX+zFVPy2gx4+5SN5L7n2HdTC2TaGelVSLjHbgSv66NM6
XsgoQJduSFh8MtlnlonWA6aGU3ovOqoWerNeSDuZpozjJvpmop8evHdsDAtwyX9CSnUsaLNXx0is
nTFzUWvKBBmzY4hJ/zS1mU0T1c914xOMoJ+Q/O4rpMNb32eJMxQBW3j6loni6ClLZmpJCKE+VAl6
QY7byfglOfhtXAcgWsdz0mqcW1thU2CpuSrH5agXToj/JX0WpF8tyc0zM1Tpdhm2qxG51VPp/fYA
xTaiZ7qSTM6uEbrLSYqb37KixVhn3tvQh9pC1UScWb52bjxv2Y9Q9jXsmTEoYDmRhYjJmaDu10F3
gn1AFR1WZBroVXgeeioAHKUMxeyNR4AWHrtwF5V0vXvVqrWoLPB7azzYaKIcxF1xg7aePzte2z7V
PwvwjouWuMjOfhW+LmHfBUdnRMLkc9Sm8c4FR2cPLUwen6e0knB6LTx6cGs3YCg+fA/vbsbAUVR6
9ZSUNUV0VEbrwQr+hDWOewck9VJwXkHEleU73Yw5yobwDF09PjPqWUVWYZwn9WK2vfdSZbZ8CckF
2wgIN6ou+bOz4hc3zvSKhzHa9+TD9sXw4pX2BsqZc0IMHpzwVSFz1N7pUX7EIdZjI3G/63AgsHV+
k3utNecq4We2/7UGGNUxqZdjbbB+zn76EBtFAL51UtpJr3AqpTkgxB7mxaEYipZfyHt9il8GfOc3
h4cga819UQ/p1gpb6qaRbhccWkXc0x58dtg/pRYYG0P0zzDWa1+5+y5k55HpcNET3DKTwECdFOEz
xgJ0UMmcmV1gI9VnT22R3CAUPruJdkwsH2Mu6tDEK2mvmYJQycF8rxssHjKtm72QDDCBDEPWY5IK
Vyo+abj/tty7CJB7422MoxXE/nDVEZcRyfg9C7SaWfeYfXTJJ/hHPEAWo4skck/UU/UhDLCSNtqz
5tZbCQ92k+Mn2HWB+9Y7PdsbBdfKNch7sHxW0IKVawXj3D6TiG5AVuyaxeMhLtpyJUdyGTM2vAt0
cGcX6ggG5keuaJvL470Ug8sO4vsnTXtSMOyuo/yklCo4FnDfq1cvVgf4mPGljSFRgOo4d5FHAQeu
cAA6ufCB8CY5T2LWolGQRI4gnaa8D622pdj39sAc18Q3vjHf1rhZ0nbrJDQVMza9JV46ptAwns1u
Z6WuuxZm2RNR4/J84vVeoUyFF9eASNFt0nYD+VoqxmPwqcPNpOO+n/Cn5JEf7QzHX3mhJPAV4R1W
gyhGbjYSgcpMXHhwUnyK0aay1kxmrE1BT5quDDA+oBSs/HgG1jaQeTb5/jtP42w/SAIw6h4gm+5q
G8Jjz2LO8xiakVoBLuM4lFTJ8o2rmQhhjymBD2xqYagW5vR8OZmm+tuVfXVAERcuONK+ScbTVoQy
bH5aa2p6UPhk1wvQEXXpXnIbs3bra9BhOLrkGeyOpOU82UT5U9rRutYc38OP3PSz0s59UWwowxSc
ERbtI9TYLyV/98XxCJOdu9rMCy+wOBkNu+yGbY3RA/F66DXdru3Md4GukD9i5Zq1cbbBnfiYLRZU
jGB0QVZdveAz6SZ1q+wWzWYxXCpJCyvxPpQaT5LpxbVQxTcK156uRq0x/HOT9zaoyZcyyIM1S4JM
fNjfWViRL9fk71qYvmslkHPWAnRG2KUYlbDHZjArQSQFm0AvNKaEuNANG+KZimdVJo+02AyeK1Nn
rmRo1boNbWv/eJNKoJ1plxKt3IfDIq0wCkzEcnEkxFDIqDdeIcnWV2OLdjjNSn1j5S58Var9jHm3
kKj8aRmLIyvhAW3fGS7+tOR/AP5Z9ghesops7I6pl6Qhc/T6lK67N0N1fysjVouGUwd0jA1jte4U
FOKuyMcjRaDfG6kfb8ayuuaJ/dtHoJxNp0DpK081vYx7VbQ/DKu1PT7sbdjV3rGiLRMGSh0kLX+/
TMKVN2G0NUk0XhNNfYiKAqlLYt9o8vcLoNsg/XWjQADYiy1RDF84U08B+vwa6JFroWYtH2Wlyo4J
QtNNmqkFMCpU6WGotgkozIWnUYPKeIsIheXQxkLSzX6cCeQJ2cU0u9M2JDmweZVRZG68yJ27O9Yt
l86P5esvaUyL309HBAFmsRJB/ae6g4v9DBr3y1QSmZddPfPk0V6ABK5AZnXmDO4aXZ59cAHrHMUR
ehx7xfF7Rsk17VaLCtx3ZY43uzqbSS7WyN/7Iw1ttdBhsadZuremsP7wxAzMHffImpBQuFFySc6V
g2S7L9jAY3xjTr7ScfsQdDGslIowKDUkDKt0ZkHD1HkKE4Qc3MQ0bFGF5mCyDvHA2c1/H4E0l4k8
qjCsSI669g79wNZgB04HsqxYbnGTzdtERWtYS2Bj5AMw6uYVhsJlwLr2ZBxYp3F1NhFDa+uGC4Yl
Xg77sU4PmlvRAWeiHGkofoMp2yHjUXDcgOCxH91Cs9hG+bgNsfdd6FW/TZl4BbEfrs0JAKbz0HWv
VDjcCpR2xsxfdbAyhTaSWVu9R6H5GSTmiV78Qq+YlDhZlO2QsBFqn7Y1hpD4vegIEOa/b5QwdlY9
vBiNuk6+xM4Ya59ZjbK97uXH0BjfOelyfdN/MPS9BcGOXoK2kVDfoKaijBVW8xQb1Z7RWbtxm9m4
H3zgESVoM1PvbR0FLAHMrYR4ZwzSR7226kXpL0MG6Xul8ZpaYlhbte0eGTUwmRri7thOQ70lVRGM
5QBvAQ3KsEQ7Mzy3uveT+DMxTbfrY9ChDRlKVD+ZqrqVtA9jVrk7T2gMQaFyrbKOOq7kBY5tzd07
RvKLXuNPgSR2NBmMdADylO1XUA4LlGdD+MovylEHJvYyV8XHPMvO2244dCY3E2kXNJeM8EOrxw/X
RJPy5P5pi+mn7tL6UNROQ3ACDWcD1w6xSvJD6aLaxIUpN5prf1ZZRw/dKFwSDrI3fazbY+3MAXBM
YddBZ3obR2siAF1zCmee/LUnsLzK0CkW8EYM+Hs469MSzn0wgi3gSatPCPGzBuvDSFmeRl81r/x+
zuPEctXsb6YDokVw6l2EBJs4Coa44MDm2NCs+lZC29fDU1v1m7FTh6kfxvlMh+eiGjcgKGgWFtiU
Wyd5bimtCzrf9ZtrzGl8Rf0KO+l9CGx16mKW4zCz0S2ZOpxmTRwcNLBPukujuPKG7WC0d8YSWJux
ceSQgZeIm3ed374Kbar3fVYdoTgExxBfOAiICUec3u5S9qE4TtWzFgGL6aw/neVACaeyzlru+9Yu
TizwHK4kscdZBcMFjf8SoLoxQ7zox4JjdzsCdSL73iOXoo8CeMvxp6NDrNu2M9Q6ZIRZJw7+WBnT
dA0H+/R4o3GOOnHm4vDNwrMd/ecw6aOXTOuj1xCdwaFMxo/EFupctvk7RoOlW4d3SA4MTvr8nFSx
tc3nBGyLkOFT1QTXSEcuZQB+2CZ1jhHKs/65WZIfChKPEe3Y+Vq52pfNEVsJm+Na3R6I8XnCsq3t
EA1jzXCUtUOPb6JrwhEqyYAAzN07Jzf71HJwSvXMdxrrhKqihBXWII3vnECRTTDt0yA5w33ZhY76
QOPkrzSeibYluRnVDkQFXdH4xjsh8pI5bEY4I71pxs4jZ5tWVC+xx6QJu3XCtX7uayZfHZklGUHH
sMR99sXyLokNmqVGm9wDkRuD2W475zT6AJG6AYJCOFu14DCMAD7iBuxULe8lpznUfZwiZbGzdXHo
68K9qORdw2/gwByZSu0TjvAO9u6lj2ggelOxVimRxr2uDoYWv7bBhGQgkySg4zPNWvee2F25tsvy
zUu1i+m02aKyqZtcz0HeQPsmIg1jYWQZggDGipqkVDUjCOtEnkWbfuKkZ7v636YSoLYxlAujTjbC
1PBqt+01GyjYJTQI8BlgD+iJkCXHnc54Mj4l6FA2dO0pz1GvLlWEfWTKceMS8/ee4i+g/ATWYQOz
6iz7T9xTl+r+tjVzGPS+vTOF7m9iQk56bg6ngVgfDjuBFFcGyl5YNR5tU0DoMmhbc4Pg9M/92ZBb
LnppfJEPkTIZpjUT16zqPhE4myHqcIqTV2fw2ro7kLt/wOYSCMghn+lk/slkgWN6Tufes9AQIVrf
DjAJVznUSTrbhxIOk0p1Yl7cDomNk+UMSHDD9XPsayCSZWe6f6ldoIeL+RgBSheUB9LdmnUzxBS2
jsuu30cW+uGsJ9KYtYvA9gJk75OLGRzLmIUs15yujDiXbYmhJwuR1o6KjDyppR+R6jJSRe1bYmBc
IeeKApk0zk71AUcUt7pEvbhZVZBsJ3SLxzj77iGu7hIUTClUu42vJc+ZjeQ41FywWwa3ZGIZJNF4
9brG4UZC9ZA9a5w8PIQWO66GYOlKx7+7pnEUPSqItEcDFOjyLY9ze+8XtgE9MTYuLmwQu0vVUkdH
+fQwjapeRQefIxJwxG6tEuFuU0+8BIVqT5E5XhoCRQgvc66qMKYFeciEmZi23LtsPSEwqHXTdHfk
47x6hdesJgbJZ7aSFuOWxUqRkpFpDMGLHtX+sWNoltIoOIEObpYBhbpukNdcYUNbVm55bjM6AKOu
GevSr26PRlSUZFdjaFgcOLe3e88bKlA0Ys9ZclbGG0OxT2ET7+oIGczkjvsCpjF8EN6z6+T/72Gy
3MvelmmOGsemXWvr9UbvY+s5re3uWvtAx/USwgUbGJdio7X3pKLFzVw1OtE06O5l41N3uuOzqw3x
nboB49+TH2g9Xl7ZXVDY7OmWL1XMUEnhlcZEZzgn+v9/8G5iye4zUJOptfH66WB5+PfTsLjjnJ62
QUzvjeZmfsd4gI+GnPlV7Ilg6+VgO1UzdOsuhdSjCx0azRCSqtWi7G4htKwFjKM7evkYFHSvbwbg
pcb8IWWwYDlUENnA8RsS1AkpxrtrGSs9FD+1ssZz0nVYp1P0CVV0LDMZn1RtlHfvPODQHNhwMFZi
Ey1c/D6mz/RGm4EnTAmaIMjuUVaBGqfxvzBqblZtTO/oZp1nq65PNfiJu1YPIyMc+S0jbGZFfBjl
8FfNHCjmt/1mamEQVC18uByXr2w0ckYBjm+xBu1F/T4amAzwPmd3z7KynTWMZBmVjLDTtJCnrnAm
ZpywiR6/eEpSGpclfc/Hb04FZi2mm9AniTUBiJvcHTKhOFDYrNeIeO6RZ7PqE5PhMBihBzkuYUFH
z17fgyzFpZtFNSyI0eneqtxdmV60cVUqXyz6grcx6bY5tdemaC1rkSQ0UHT+ULYVJL8Ru40cg2xH
snP+as/OKqKnG26iCr32Gb9EeauC/VRY8UuFHGbSp2sjuC+8GkF7YfcfkyOpzs09s652jWSCJkTH
/NInaXQZ4QjW/F5S1zgsa3Ra77lWlQd0mmxGTSr2Xt4KDP7xbzGnlSC895eFQZOvYS3aGbT4g4xl
lGp7rQA3rKTI+nsVVMEqbQfSPKCNQ/tlnF6MeHOp2pZabTAUcemd0AtepaMIPmU7nhw0xVM6bWLS
FDZtVfo3n/toQTpHs2tLqzrmJpK7mEMgpwQuvpHLbEIxS9zbQK93sv9wQdlnXlDr3lWscLL1LoLx
v0waY+fhMuUyfgJ1n6MAs/R1Actw5ZXy2mUwmJgaLLtD3I3+ufNzFIk9vatKWsOubvC116FNpKAF
ndbg988t3knLAPdYlneQ7hQ/eUxhD331NRBBwLoPmEpS5aBnAu/rJQpJIBBqW6TfPsHLd32W5qVu
DKui5+sJbMsODglQnH+xjRQ6SqAu6f8Zc+a6nvbpORvTZG9aGOVFqJs3o+OSjnUTyuaAKtrt/pWW
cA92PcDfd/MKqn46kxrGf7UxWKuWKJgVvKljWUd0kOYmhtmM2kbrQ+wT80N/6rNdL5GJJynIxppQ
pISZeQPOfBeGHtyJ+W4MA9oajhMieZofGnK2/E9kwkZhyn0jp/Zam967HoQEwJpggbKWNkPlGLfZ
pbLxJFkUwGj1vVGriLgpVWyGBiQYxVizi2CgL4cCuI/Z1AcfY8xqTJ2tjdrvJS+IpNFFU6/1Nl2q
ACRGMdkePyxu1+WYWzeNLvaKDjVm9DJLL3XZXYtYTcRnX1siuFYjgMzb4BbBVhlc9lXappShcbxv
3YG9Xfue+F9fuaNWBqmTe4uG4cLQVHfrKj89mDZP5+NhqwJUqjxlgFAHtdCYQu2bmgC8MQ8MHNoi
uDOvn/ZqUBk6eB6GwjXXmZQ7r9NoK8CUuGnJbLogipvgQq3ex0yj0daO9o7jgw1UgK3BZiyxkWFp
rJz5hlJV5iO0ZAHHQNJc9FLdbebsC9GUxY65ZXMzSGKZW3oRXIyguWntPEuPoSh580O3IGFCz9Ng
/Xi5QQ5nG44+DF/nzxapVm41Iyv/uxhghvc7xyCn+vGTRRbDGKx1DzYmXxx0TXpkfKSeHj9Ka0P9
ZFXi7+ORTXTKJffjt8ejKMyd58gv9v/9SXo6vramWj4eWVmprio+B1msw9Mf9rCn+uvjU/h+lnWm
m6+PR5lv7vyy9Z8fP9I1qtfUcIkUnS9bKc0/de2I0+NR4CLz9AyjOD6+sRk4XsZGI//79eA1yS4d
K+JM5m+dOKAtE2wHbIn8V12VhaselcXm8Vlr5OpS7VgwkuTJhdfvrWsQxBSjfLEmbW0TDtw8j8/W
aZHuUpth1ON78Vs0e9cgT+Lxk/tqsA5dJhmLzL8XsHR2ipC70hjmJ2cJHX+/82+PH2xpQ/3chO3x
8aWyq6PXGFoTRgzg8K1BxHEUdW8lrqoyD4bbBHvlKobZpXPROuFcUNCaR5e17ClB1tBHhffSluzr
zM6pS8PxZdLLE4lP1UFHTbtV42As3CqgYemy5gNH1a+89gejlQjIOVhusSlat2H+TxFrZIQBBv7S
oNBgVSI4wpuGgaYeyFPCphCgT+Qxq4bhtmqNCPNL1650PDgI54F4ZRjtbSd9SUypXdOhjTEBTUv2
muDmzW9s+SkUGS1RNOziqtCf81wSz91GGwDe6QIjnkenMyTQwgnfxiL6l7LLn/T5vqaxSb5LDxrF
pspfPj5m42GaRwG7xpktRua8xTXThzt0/U4X4PLIw5luUzltfKdoNnAXQDDOH+IYzGCMCPZl1pSS
oET+tjjihCDJckkMzyEGiJAUNOjGi4dbqAkx7TzeRNY5CBPt7fEfymBcNwFy+UE5F0fF2tWdV8qS
M8wSFPSPFjA+skf76lmYVSIG5scqj7qNq4dEiIYQ8VxLjlsiL+yrQDe6xkvXrMb5OxpcTLuusVF3
Ks6581JGe846GtTuCO6d9ObaQ4tWJXt+fFK4KttyiyNjGJOl3YbpDbX/vqkyXGUOU9scxFhUlL+m
T0shcMVATILxlveFOgPZ2Tp+0D07YzEs8kIA3+QWdmNjomVhMa8g1wYjurF0UkZ2KuiuOvYrpsDd
C1ZLxvHzriALLdilVYtmp4GJpqDBXqra4mK5kCo33iwhvGcu7T39fPek7P5Td/r2TADbsXexQqRd
dqW+PcNDQm0/p0wFQb5lZUSTqEcU81X0MqXd39bLoVu0ttjS/naIX5s0qCwhBWVLKygOnOA0M2IN
QfQVDEcqfStEQcKAovaN9BrEnbeO6QgsLcLFrtEwfg8xdw4jS4A84YVUoFMjTf082KV6kaBcKGNH
rKbRH59D2dugQ76ROZiBIUerrgYye619aAYm3Li7cJEITW5hbxvYyyRT6EA+LGcbzXM0Gy/VWnhO
sALPOF7N/DsjPgC3R/urCVqc/lCmV524gHMAigguBgHW8c4sKC/CqlCvrfYXaY77VrcOMkM7HJFR
JJynqNjz3jwU3tifhO29pYWalkynk13a4pg05r9JaDahsx0lt1PKYDm/mm8ILgCP9me9qt6wo+rX
xxttNYomWgo/islH4M/WSX2e2phGz/wosHky5PwkarVYAy1ylnp5ZTJxFWXbEGUojg7z+tSdBL4M
lpM2M+et9kbHGaIE3UDh0UgMgqDZYXXbSb0jyqtXHNY1UMJj7hW0vbzq6mMiZ3frIa1pZX3Ngyyg
AMIl5Yz9uxEZxUlWrrdNE+TqgvaMbd0q2YlzCBhTNAYENMGgP1AfXQml1iYveB2OqbvPZho3QV7l
wQqzOTGz0t4aPde3CUZTQnEA5qNAotfuPRF1Agli7D5liQUmE1F2eHy5nc8iIl2/q3A1tbW3AXrV
v4FrX2scoDeB1nLyHtGGaAZo8FgkbNCldzFsDU/xZF0nT7Ou87EJLeyV21i/MBje62P80RrOakhE
j9jHd67wreUylGQSoCtzr9yU+coLbGjk8WdhJ0flTMUzZf2Ztg1CdDs+DiktYWS/T4wwvrzKi7dA
bNq31iTW0FVXjvnJa07IiTPLCGBEo0fAwFNL8+xBcgYnr/OrK+1Z6e8FAy20pw19V2fszl1bdOfH
e8TQdmdZ1O+lSaOVxg3KaVaNlikUmDDoo9giRKmi8+NNzG20Grv2GUbGe+y62ZnY1OwMrv7/7xXU
vCXl6U4N2ckqWgQ2j6/I5i9rO+zViRe9Jn2zqjlCc0rmw7mwLWalEX3x2NS1ZTATdezK2pNUcBgx
lC2GmfEHdVidqzSkiVR4hwTd1bpMA07rcyi0ZH4fYZWOJywlDbnDhBTFRxHtJTqxE20qhqq0WjZh
RLZDlPWKyjmnLpg/4aEH/e9L+vmhRtvPH6aEYRkfbxp27bxFv1p3HymQln2bEp3FmvP/9x4fQ2qc
bcwxOIVTQUjo/IYQSBJwLP8rtIOPUBjVWnqE8lhuQhPDfLx1IdjuHx/1ugnly+NxhxTMSb457wVr
reHU4ozpzvXrl6Y1bk7VZl9dWTRgFoOIvgpcpi7Ud2PZJS+iwDrZZQQreeZIGiHCp4bmyXIgX3bV
Nj18mdprlygc/ZU9pPABsOT89HX6r1XQlfwWuBG51NCtKnq6FnjwT14syBtZ88PBkFhOBNangvPZ
uqHRgKqQ85lJYYTloVYvoSy3TtAg2ovkIXfiejdOqEXTlHgl3Fwj7bzKGY23UroHGiXYXGuiuNRA
GJDTTyEz0jQ4xk0paNjJ/ie5aFoXfVV0+/LUQSASa8aBEUP3PEz67witiEHVFjjvsx4I526EzGfy
qRhePZrrrRvIJRp76sVBEHswdtOiPmNHE7uyR7xJQYIOSoXJLguCH7PeFI1kbsOY9lp1jLEaWcdb
XRGY6jGH3U4l2YFsl99V9hFlczyjdK27UTt0XT6mpmr/1Cko7TSRxSVDcr1yYwvLQF0m2wQY5DE2
aXEwAiRhU/ftvdsHryF6+11YWYQekkbxI/y7GBlpSzJdq9pk4gT1CzOPU661avjUy/nVG+sDK7Rz
RR71bdC6owYetGcphHN0gLJw9AI6q1XmhdDAzRjwzIswpbXEs3IhPAHRH7I16RjtJ9Pxd7qv/j8N
kc5oz6m8TK5XvWl1H1yeGoGh9Hy8ceWR/fnRcimgDemcc4JN6mqLhowCvjJ1eoRIZTbDC9CTV/lk
HwS5aAsRV3iLZFSchsq07o5GfqpdftRJB5ufmd1ChsR65vgl25wWcJrUHhd/MyCcsbQ3l9UcMWXx
GUgCWRQd9w1YgPQQmgbHCFRcEqJ7D1dvBwkQ+bPJJicZ4Sn/PYQPt4HN1R4nP0bm1BBiUobpyUnq
lP7DQFAw2ipGx8A3MzQ5/ShRtSHvLqT1quqAw2pSC7mZ8jF6gm52jNKCjNyGrIYAKQrpGfHGTabz
QDg5qzuccroXCPzkKU7dcasQljW0k2mVT9SI9HzrFxF48ZrA9OCpblDPcCgOWaAQXDhkTqVhae5t
8rgbpscMIJxBooZiAlebg4tQ8xeMn32kBnKOj/eGMPjta4ChmO+R84cZpHzbniVaDmR6t8eqatjF
Yp46W+F0TFp9FUsbA19miLUy6OmhK4pP9N8AquQH6jYijNzyEHZAZ/1KgTQCyFi4Y3x8vHGoT0B/
jwq6f1Su7F6zWWwraJGB1G+2qBCs6MbBMJybLMjDMgPfOeZIFI4tzSp0J6jdVOUDCvR/RiIHnwJC
LCee6KMWXCV6tUWHEHLRW3F4QPocHh7v6WVarQlh/IuC1NoAbfscc8WQvRT4iDFxkV1PoFhoEOBo
9/osrMOFbTJfOOjzG0Z22WE0Mu9/lJ3HbixLlmV/pZBzS5hLcy9U9yC0IhlBTU4clK61tq/vFfcl
MpE9KFS9QeDykQySEe5mx87Ze+2D4ERnhcVf/+dfn6tjQEoT8rHZ4oss5CYHLYd//MspH1w8m4dy
EiN+eR5mAwFfMoOtnLRl72RMHThkBpDH63OjflOEYnlrdf0o8J2dTsx+ZfdkCI5Gfqjo+dTK8uGz
kd8YmegxVHzTxHS3i4KDBAc51kLhp+XRE115rDv8qW3C4DSrGNC4U7NXIQgV//oglTscZZDmq6SF
q0VsW1Xq4FARNw6bdCxunKrmfDRF5OCpKye6sD7+fDTMdXb8869/Pfz5f5mb3RLSE4FQJW+2k8e6
HMTRcVhN5xINWgQskbaiZfG7z3iFXCd/xAROVENPWDxjlj8PBtLXdWVDRbFLCN9C0Omj2MewQUJl
0wKsS8xx74ztGohXArDFWvm6a1a502ImTZLjnxfvzzuUxGF3SGkE2JUYz4OATx3SX70XSYVIaZyo
ecsA0aqDkR26bfViGx0TxF6qt0H5X14m5k/etjvaa8YZzS1GAYtEF2AkQIHq58KHK+PN5kPfltZx
7voDOF7npyhsUJ1u+2tJVC9YSw5xYZ0ZddMAR2RLK9wQr7rX5Fu3ZULUQzNv+rgEsSn64jGpklOk
rloxq6zvRytO1nT2+nMygD4ZGjzLLi6VrWWN8U1lgYnhMn83i2Y85vTa9rWjyB+cuvTIfMjYVUZt
nrSFbFQy6D3IqjyZmHOhZOjizBQzWxtBAJ5Bm8WqylAnJvBaqBMZCmbdVzYSup4h65kiz36CVV+m
jNdpxS3DxGadj2J9GCwcZ3VzEeyeI7a5i8acYNoxMCLOX2MCVyPTabIqaPDDZ2jEQ1hlxgqPEq+J
xI0I7oOzQ+ncJBLaLKiMlCWkmqAlCxyBBkV8f5WK152JaBwk866RlrfBr4W1oCEGjWhBiixItxZB
DzvNax53dPWaZtgPpC+B0m2o6jN7XyQT/QOIJOvB5K+nv+isCxs7FhFA6Q46+WegwS1Frh9cICvi
rWb6l+fGjT2b8750rbu08poVWgPvHl5H+9e/Wg3Zta2CY9XNLlEP9gPmwG5lyFneluZ0Q4ipgVm4
hu0R3HH2Jc/2GuVK6OnLtVliz2VC2Y7AzyKnHft3Ks9mhX9vgv4TO9ON6do+LLo7H+fcpmyRkmel
c+xM4B27ROEYcxPyfqgsHh2SXdiPyu/MTMjo8vbc/YA959RH7lwLutejfTvo4HUIs0ucv3dW7Wyi
3u63LaUsywPpKkkcXcvh+px6EakAkty5mvbrnWOrx6kr5X3mSSIGACX5ZZxtVOomH/5MHPz47nru
kfOyWEyGbxD3VD1Us0DiwBbthLBmRzD8DJ9ewwTz1iy6YdsxcOBq8tUH1QZrhExGmiXTVo/Vamyr
HeNMa21b+U9mGu+NsU8KKdeBOahDRdl3zb7yK3JskrrZZgr9ix/0EyYkm3WeJI0XmrWbLmqR75ie
8WhYj5B8j+RYDjsm1+025jKWuO3R2ObKjs5TjScyScSaij+14HFVrj/tqzQVu3Sw1XpoYDZXpnhn
d0JWcS/IU7lH37FqAXOxnXFcsgJrL4PiPo/NL1zk5tEMDfKkbKQwke7egtbgcoizO1Ub5WOEH4rZ
tfqqEudrHNutcX3xSsL0YCrkrFnGLd45YqKVBMibhkurYLAZ5rW5TAAbL5xu/kaqJJb21bmGbmeR
JrGFCDnTsLjN1aDqbtuW5a/DBLlztjORhkOWUatx0KlrAFgDTbmmCL5HOI05OlUjrO81Otct050d
rU488ZNJ/AHL/67Izergzpx257nKlo24WtBnRCagoQF7GdlBBPNGaZC3VykHETckDYb6p/W+3cS/
90bL3pATwKXaBMQUeE64GwsypwLzNOiyvwHA1YAvRYfHN3J7AnjhbpYhNgAZ5595hRVzzCzwFHbT
30Xop0CHETWOa9kIJ0LHW16qoEWCMiM2XNRz4xPLHhGAFwcQ1aAULuKaYzwmctRDLn51u5tPs+6M
kyunTV+EOCDtFIRohbISb5GJNi3+RD/MjVNS44Q4F9ohfykr9ToOsl4DT7Jp8nZbdol40+GLQMBZ
P5VV3iOu3md22OAnoSivVO1xtq29m562Uh16tyq79dHt3GISUzcwv+Z4TndejF5YdjT1bCoQt+Xi
7frAWsx94dKlcIrVMEAkeCBhGKByB7A4GgwmFo13LlwXSaJl7RIsgLd/HgiqH6xtNGv72ISjvQyD
eFjDhcEmUaUZMaQZwniVmtvBVf6ytZNjjnuMCZ+hbv88pJQixtSSNZZf/JpzDoZJlt3P3nsnIWlm
z07LJQSYi+wG5xiS4Y6PzneBOOTNfRV6IEWL+tOk8n+uQmbx9aqUTMK5niYC4LjOPejlbvuZYDdc
j02KsjieX2RPSp0RU3cC4iIsVi2jaiYRI2NtJkzFB9MEpKpRJ7BszD5cUpucyVtUrfus2pjut/9a
lULdaG5JWK+3U8CwuSX/cEX/NUHPC33MlxOJbhGuobFIVhHRV6WS04dAc1t0cfWCZHPamABcsiye
N44HNqex12B3CYQ1zJc5mmn1i2UsOLJ6RRzfuH5yxx8dJFBLrl4ydr0SBT/+pIdgkl9ObHSf5TWp
Yg480sXgWUd1jAJKeiM0otYmHNu+s0RarAjj82kJLR1X7BJiPqA5MUxu7kaDlnAGZYK0KOTc0Jg0
O539I6IAxlhUbuMpAuKd8n6OdkWoTwax1ZWfhhAPvoi+JbE2LHi47q04fVF9uTfz/AYfqzhd6bcK
LbOZJUfH84nzDk0UzoUHdwI5nom6ZKNj91bn/S+tBbLz8uQnrBx/y+LE4Sb65k8jR7VjxpzT+Dxo
3/yGt4h+yCG+ISNLLeLtXeDXwY+G+aGT0E2k275NYCq4kFdyiMU+liU39Zz3T6MH/zUywrsiRY/M
l0ipk2ebrsLswfmVc6u3Ouw+UYzvWr9me/ZFA7wWCEjuZkg44+h5MmR4jLQ9Lwif/Jyl/BR0NuDd
UClYAGv8dOUzmlmR/JmsuxxicQ7bWXbGkgE5Rk0rPg3lNZYmuCQh9w3LRWNjtGmgBSxwVaBlROwS
JbW3iJQH2XAW14EhdvJo3sJSWLqNRRgn2dKheWQJWYnQQiqAdXNODCLRggFiMDEVLEac1mKaJVVn
P4FpPavM+rTsZF6Y1aBoXwpypJLyoRfhU6prpvK5ZgDngCyqtWDQSEayW79Ec7doZvM3qjiuYdJf
Ztr/IMIByEufvtsgCVIjbR57GH2RJKW4Th8BspGIadgfeDOJwfBoTVWCPYSWuFV/R4LZWjSS1z4U
04pDwqX3wZfM+SZQzQk5g7nHH8uvPd+QB05WWRx7RH+U7qIT5BUT75eNHDnCDL6YB8DSCiJz6ebU
9XrPeDpfmC1cLsvtPoTJdgE2iBCzwrnLQpeqwmcETri4QdawSU4sFPem3AR1dcMUJdqnQf5A4hs+
Pb2vi31vJmrzkIKnokwlR3f238Mew1/WAOf1lfuo3Jn2l8cbTPf+C80PjoVupg3VHG1SIABtEIga
cboQKQh0Kz1EIfEbXU4eZ+GPp9b5SAkIcHsnQfEQvmRl8zq5lKWO36CyH9szt84aQZLN3hZ/tiY2
pVbIYeU7322Ii76d/d0VWosg31g0NyWxT7s0KO50ZMllRjt3GyY4QtDCYP4B8tjivE7H8OhNPQww
RWmYpcEuQbWxy+M4Z9MjQw4qGLbj6YM1h0SSwcMA3m3aVlNwZkOwTCx8UCWNotQxTiYkBosM9itS
rygeEF25cAL9ZyaARHpSBu5qt3w3DJzPV7uYG/U3yYzOrU1c1jJOWawlFB1ec54NLu7W7d5SKuLC
Ldo7OnqPJMHdthbzLTQEKzNuQ1xpM66qYiCFVxvPQDSu1u7xzs4QslTizouaX+pCyNnWga8kHKJu
YTKP4coPu62jvW/D6fjl7eq96dtTMRsGvf7irlcEHChBjx3xKYK9Lq93hSo3Fdm94kvEqjhF5k3R
02NoHc4HeMvOk2yWScS4jEbmUZQtxJjqN6xhgA0p5u9WP43BG0mNV/YV+5LjSYfZwIBpQpxnJ8Y5
7jaUUflLSyeoskXPZa7oGyLf5A0Fi0aSpq+XOFAQ17VIk6UIHrxsfJIDtElckC3RbH7DBaLapefY
a5cs2166EzJYAyGUPwEZG80tJmNKFBjWrv5GafiUXu//IMsvlSQaRUXujWi5sbuhXYvevOEdUSw7
oOAbdEKjmX2AGni1vH2Eg1Iy0mlbyZnCc2gwhmyXZDzTekRg0NL4sDN7LUkw0FaLSZjGT1tmaxsx
KCnX8NJ0RNycHPVGiggoP1HadUgykJfdOaF4nXxEmH7yzpklwgRwH1d6z7nhl7uHF7nGiVywUngu
22Rf2O+hCzNv9uBNNseGWEA4s7+uW99LyVKJMy4p/HMeea+jPxIugGY0I3YDIepjWHS/U7Htfcmu
ij8MzkDLOeSgzfhzoj5sAwyAeIdpgHfnsLvtHYeu7WzTRDXerT57H4EtLXQjryvVuopxONF0tjc1
JwVpkb5RlY2zalokmJE0wAJNtNcFgib9zCv9Oqf8XHMmDcDNz6ZPSp0J4ASRh/NSY02tkVW1DhO7
+ponMczOPYLOL//HEQWLfIRIPsHzPrYOhgbSvIQ295WvDoArTqFnvWN99beQsmrI5grGodkvVOP2
y6n20RXY96PfXwTgCiKVwEHZHFeC6SFwiaWGWga8Pgg/E3zhHoqBiJV3bDpazmH76UcpQ5OKuiEO
h3bVZ8ED2icQcDiEMU8RH5ryBgVgCgtWbyY/6XJyN1wpCgdDxww75fxXAErE5oQNGzWemB5D+VOE
HELFR4TzndESZIyq+01VcR9GhBemebEmOed+7ARwGrlvRHcfm87JCcsnAsnuWZTMKNpY+Gyo1FJg
PY8Uxhh27qt+evaT+WCS1kWJOJ9ZZU9Fp7CssoCOiVyakTqT4neICL9bmE2NLqzlnrf2unEuYVMA
UIhWoYJ0nl16KTD/ZrCR240OOWvImaQn7EiLwEtuI9vks3icqimHeVi8eERdYivoDywmVIvuFyKc
W6nbuw4dxci8zwzz3w717Bq+0aPtI/xHyPFp982XO1qXLuSWTKpV6EoSVTTXndvBGIVBiDeV5A7I
tYX3SZ7Pqwy4IUJLYAVtyGGYKDrNatHN+kSfko0cvkwAW3hjIbqdJ/udRgEAada4Dn9swcqUolUO
vEMVMFF35cGJCNyhx6CLeFMYwzYa7iwn3gNk2fm2esjeq4jWaOCMxrqIxnOXCIxkPjiYysh32ije
ejMgJ8uMgrW2eHrLdEkfq6hezTzrN46g/G56nPmcuzMK8HOmyi0iZsw1XrGn1UT4EAKmhQ8iKkOK
tYv7hzgoXpNm4DRWl8dBdhLPGK8Nb4y0K5hupNVtesZDNWE6Yd84W0oXbiYoQ23llvve3xAU+lq3
U7pjo83Q2x97hFeLhiCOnWO8Dv2wI3ZIryoMz+vULA4u2s9VUXac+Dpbr1jhpqXZjM9zLOq/+gFx
Kndh0DFATJHht3pc+1Z6vhKGwWrgDEnIFsTD1x1V5KzL2MUZMqI4CfJ9ZgYDsX6YJsiRaYZtjkdk
l455B3Jbk1WrzHo3FyFiRCW/VNORJl/YmyyFQQVhtGQ73c+TB9QOyNAiDKpj4UEK1VPx7cXXQgM9
4LJjgV/Oaf48mmhOImk1SzXsq6tLicTYddX6oESYyeUEpTMN4KQ8IqtsQAHSC6bJ5D6OE1T+IiUr
w4DcgVxAryfyOrm4NaHQcZKjVbRva0KjAi+dKFDROwlmU9QhCACicGe0kkNYtHNd8CAOM6UtPqJT
qhC4ITC52LczXJ+TIqVi9DNWHStAxN/5WETGBtWj6IxN4xZyhZR80831tiahYNdbmbWcctaxiriM
NOlRGvYEn5MvGlQW7KmOfSaS6dlCv9uUgI4QcjPpv2JbI7QSbu2scBrGN3JUXEF4rBZIY97NqQEi
SEGEmmkd+yJgIBUKZiMM+cvyNaCRDIXbp0S3LyQ/RAh4UOcqc3qxbNiNKEUEoJwuXyt1jUuLk5ue
sPXlldLtaJ9OvyCa0zaJoRPUqSFxiyqD8tl44pmAicUkh/4BLXplVyub3QWiRXACphav2sHGHyMz
Y5kUEGuA24CQdUxGnKbMN5kF8zQI59s4BGeSAgPJ53MChHofoofk8gBClJYvOcpypMjEnpVV4wIm
RI9r0Kq61MzhGjE4K6AH2caeBuyyTvSmHUotH5hFX9BExNvFXYDtnr3qDe3E1tfVjeHE1sph1rIq
TYv0lYGoVim40bwk3QyO4W4QepLwgY19nU5euMM5R90kvsbAbXe27BA9GuuGWfJc2vLFJx2yasEX
eujdGOe9ebqGeHc1XkqQ42KCPBDDa01mELZxjoCC3sN7y/z3OrqhS9UAFNP2OdeGs7JS9c797BOe
lAv8TdYozTXHKNPKtgm+D7ajAAKdsl/kiJ8qN3mXPa55sOu1V3DuaxFNZ2mrAMDRfvX68SkIqU2B
R6WeERJETNo7U++CUSCHJrdTcjuwneLoGpb9lPUreEf7OWKIJfHJ8dqthTfPIPJyDHFxc9MRI7J2
Qg2usERw1ASYYBWoDdQXR9f0fwp7jrZFlX7rRJxU3PTsKtJbjDTPwGXVG13K77HmLy49rCKwW+lN
IYNzeoiMEEOG/TWnaCg8Ih0jIIJQmsCzjZcsLsx1lTT2wuVVtGukWdBL4cE7wbODe+TUz82tSSbB
rSGcIweIVUM/6qQiAnn91LQ2caooD61wYzrpQzyGJN5AclyCMHr8QwWYu2pN9tq8dbW5cSZQ7R3D
INLlr4k+JQHg5E8aS2iFaC3c/uLyCjr9E/SZ22bqLBBJBkiyykuQGqQHpyZJnXNj503X0vfHCLGc
WrWRQvodcIU0eFSZIPXXogU/rU37ap0LQexYlVs0QvCVzSWDvMavXvAtQ50QzTqpMAd6NJAWctKX
gOnEHq7ApfHJA6DH0CKEpe5UyQiDNoA1ECfymBvJLZaQ5jmYRL9NR0JbeobHq3wujpWg8CzDTxEH
XzDNSNUpp+d0fglRz2BkZE7hz9ThWQ7gJCQBmGNdxCQTXSDzGC/dh2ZC+mZyYVjsPJCxPiws7auN
HWyl0w2HeNabeMyTjRtm3x00rLYp+0flQy92CaN3r/X0kFoPsSnRgQ9nW6NkRNnEOUaDTKhwT9WO
+KYoOGofs2BB9QPzOQm3vajvPTJzS1M0Xx2S7yEh204XQXDwbEUMCjk7FongdUxqXulc8wvwGhOL
DFcUtH03kwBNMvcb+8wNmYUop8fuVvT5xovIXWty9uryT/JPZ05YEia5dCJmOpwSg1Uv1LttufYq
9KduTdQ4DiUF4bS2xh3V3rvv97ChMMvCH3LukH91q7L0Y6rV3F42tkLyjIaMzJZv+0gOLKcOxx62
iHBJgwVRlKDmyDOpj7EPhozyZB/T4F5JXROtTeYVt7l0wWrioNTmkC+nILrPsnw19FF96dsVxApu
zNZpYE48ZqUPdTqQ7Z54djyRIy2estnGNaG/Kfd07zroGog+jcM9CgR3S4s1II165RrFaxyezLpr
93af/6Im+GRa8+DyTb4BERyoI9PZ2X0emJdeNQbzsqq7x4SsiUUU1neBI4ddfp2TjNg1LL++qCIU
60YmTwN3O29j/jBOJ+1N1fUAtyumq3yuQZgeW+NNLGhqzMhSPNsldThgj6TDV29Ub7+yHSzpNQVv
Yxk9wfa1Nk4KbcecoevpOD+oCDlEJeQ25AWB2InvDky0B/I8E9t2JI/br5FP4g/GnCdwvkCR7u8a
EgdaXBcuTtnLpFvyCdOWWwxWFd7wDgJLCUm7z1fSr2MiHRH92DgMINg8DHGAkrfDyCUdEvgoBoQM
EY0M5N02KN77qPyuZLOuDetF+XHPIjbQD6dOLwfsKek1dA7xzbXVufZrKFg2PfP4muWF0HQfFtNr
loJfouAnZmBFTOTOtqrvnD0H2Ayr+JUdXN1NEK/2ZZbtmdmvnSC7a8f4NqBTvUhy2u9CsheWmXEz
avchQZi4mDTkh7yEZRO2ND+rnhmXyybMUUeuMQdfuwKK0wfI4qFDs19o36MF2N7FplCbtGqhh551
Vb+bNtHJOSb0RVEfLRKU1jGLy0IkSCUKAx2UtSuR612dEtDq6X4ZbXGePPOzCqHpGAYzOg3zQwUF
8imr2ic5txRwngKuJeSHARy6MGn9qx5AgyyQAEqHv2VAx+8HPzkddyQVLk4Gn45EZiu1NfLg1hdI
971c5+u0jl/pjdHIS/RGNWjN4vC37EHfimQ4jsrJN46jX7Mx/kyLGsR7TcCLTCQT35k9M2cVqsNi
Jam4K8Q2LIJeuoXNXt5OOdXQaGdn3DkMjeXCNmEmRRX9z8BgilNdWQBj23zUZo7TZuj3iHajTapo
7Nb6zknr4NY1JQ+R5Rziqr8YA+uY1bq7tIzTnWkYe4C6YG4lLewyLymPZfkxJgZTwrHhuSFb8Xdb
NDZJOlulcYJaoImHp1n7x1mwoRJvs6xrZXJy6LKjnl1FH4LAQ8Lp3QORX/LiVAjDQ5JLY+BnpWYA
yZAEM5v4bNvGWUegsJdlbZ4zUfxkcEdu26ZZp/a1nRnX79IsO6pr+vf2U19YxiVxYvPSx11+A2H5
hJCi2KdauIsiTNVTOIe7gEwxn3BmZD16V3vTtDdGiB4egle37xYxM2s2s4n5czJhKKDJ7eFxMSur
ByJTuusURdedLJU69F13IOQ77SNm5tz2az3Kc1UMH7Qxl6nPtsoh+AmoTrEsrlKZuHrt0rSD1cXe
bvvv7oTihD/4R/qbSM4kNkuon04aGBszxZNvzgoz17AjbO08uU10xBlvph/2VKBfriraGF26YY07
YCaHT+gz8tThd9vXm8ZuD4ibP50hRiAwDEeEN0yAcGtsxwKmd0QyqlMisyqC7F30DDuLsP6YY+vV
M3G8QoCKFr4i6NJw1Ln3sAfCWSInwyoPcQuI4yoOOEZNR9NEX0j6bOcBKRRnap51ejRqpsB1bq+y
yPxgoiSZKxCzYro62XI6uWvwQw+RMSHoUWCcaazpTMLVchpnn0X6we8x9QTygxXlPf7yVQrVwGb7
Duxu415TWCJpblAb2QujV/GuZatzruQ+1weo8rdrMtb/Kj3sJv7iqFP+dn++7ausZnAQUfd//+tr
+s9/fXT7MXQ/9X/7JTcPm8f//wuuv8k/n6T952+2+ug+/u0DNvK4my/9TzPf/7R99tePD3/K61f+
Tz/5Hz9/nuVxrn7+u/Qw689rxC/2j6f/x7fdfuR827IswvLf0sP48r/Swwzv7wgePMu3pWHajmGo
f6aHGX/Hf2GhEXMMXynH+ld6mPV3hZdV+b7l8Z/D9//tP9qy76L/8zfh/B1JnSV9zzSlZ/Ktzv8m
PswGBfpv8WGe9KSvUDjYKI0tV1qm8+/xYUbUtago0FqaBAOEhhQX1I4c0cfW/ZqSp8Lumh/XYuUv
K4uRjIb5Ec89E4CR/i1ItzuwBeXShwyzD0pPrOvB2hTpKakZZwIETnlxbgGQiNsxATQp12T1iltw
qiboqdza+eG27c9sv4fZs6pFGM01TFDt7L2IZouU0y+HjWGpY/s34Mx2hBoEWdlO8S5k3c6X7L5m
5PKb2E9tT8RnYTO4i8VVR1ZsEJk2G5/Qy22T+qCBQ1cfW7aKp9oK93kzeW9MHceVssxtBbwaH75e
2RW3vLKotsP8Sg1okGxwgLYP3HT7caJumMJ+34virR2GeJd7IJE5DZ88ZVzJ6ikd6snSS4MGqFmc
IQZn+1ZBksDSeBuN9k0K5wItLDEyfm1y6EQj0qPMWtZmqYHi1cG2qfxyQwOKQ3vZvkALwI3Vg1rX
JnEMdo8MvGnl1pqS6RDFsFQNl3it2iQmCJPg5zTIF0t09Ol6jxyrCUE5ClRmYu7KjW3zQXvv0dwT
MBsVsPdC4sBEuc/JR19kk6ZTqmJjYxC3YLQRIRqWj4bZ4LSQt0efM8F173nuoqT7Nf1HMdUPghiS
PTMHvSnj5JNjJmkctYPiYiSwtHf9dWmMl9pFh4Xetjj61wdlM7mIcc3cxn1xEpmyPnOShHBPgH23
E0WaCQrDRFqrYIZJK8KrjYfQuaLVj2qQJDE3wKidIiCKkqOT9LybOXVh6sT0Vu19X0TRKnA5goSF
VNuu1Hor8vC1deutz7GngSYqikvdWSQYlA1JQOH71OlNyF53VZ9SvzUOLYKOoMoq33sDBz8/7Q+Y
fkk5SMCrKys7iagvGTdKXFOlbM9Gj6pcTpQigtc1MtjjUfUSP5oc7ZCuGgNhlmyCKdCtQWegCYEk
hNGTFX+bFj8yGAr6OVfuvaWjh3L8qkPx1Y07Gor1JTCRncrh1neL+UiMEsmTY/kyZ/4KAfQPHvAz
xpnXMDdOKPGKhUEqhKoBAdBLrJ2R+Nz5CqNPL2HLHGGssEOOGRn3eXtJ5+F1HvJfMbwhPboLM/s5
cOL7okmeRkefHIQKsQMxtPuQMvmcrelsDJ5eZZKJQYTPLAXtM7sBTUWEVVF78dGTLJKDztxnznjG
AnlmSVYHP9bU7oVlg+4AMIO3IZcnnC7bkt19FPZi5/Yu+Qy0RBLGqwrCk+aqVM1WZ3RMPTe9U4MD
He1mHOJngpKeQER91517cWtAwjJ+89r2gay3HiCbeQKOhvuWYfV95kCjajHzhc2h52cmkoyisSt/
qgmOR4bz9dDSoIXI8mxnVyolu6xyZuD4CPOCEP5GD3ay5uyRqpgSQ8tzo+VzNkE+ijjD1r576woS
fNtw1IvBQBvJLWMsDJMwAGLV1m6KirNi4YG55+AnFyMMdAAhOkxakN8oZJHfPcUJ+WA5CTlLCUcG
tla2jobtGGrc94E/XeNmin3cls1+tElLTIr2BS0m4z8QDkCWpjNuGhZhMb38qVO8yE8WpcJka1ke
tSkRCEgl4SQaIJKuTbg1VsXfSuoKhjGn0MIe98asLySVExRVpfu2p8DIDECCodF94f3pR8e66fHn
uwEd+DCukV9VfLpRv/h1fsssMdeNgUuzI2DQRfjlDxUkFgOaNw2b5YgyFpy+sIbPvJ7ObsKLNfdM
NeGOftOyYBEro8/mNHrudCgyhPFT1r7Y7dfUx/MT7t6bDkAvIBtqIk2yqoO5bzmY9WfqoAWpwn6n
hpAwI7Mc1rZdP3AbOBvwTA9aI83mQHsOWk6HyP68sjsPdv6kQhFsozDtwTm0u1Gm9BLlPnGGctN7
FRJ+Zca7wiViOQQEhZPdXsX4/AExx9WxFSDkG2falnTuoC5ibMOqdw0hq+8dNQ8I3OP3rLSRTpQV
53/fICEGUwgTk6WPj3UlUlAWZW9M65ix3ra/+k1HPfy2AaHINRJGCKEn6HPGb+aUr4XN+GmaMn+r
q6B/QBrx5iGC60qginZ0jcUyqg/cQoyHzPTJyunquI7eAK3gdB2zeg3EMTS45XCK/HQW7jRl5x86
mSbymp3ofggOEcFZWZ0/DQMhyclYryiAL2Ai3ovWwBzhdN8EXNLxghp2AsJiLTCJXZQCmJ+29oPu
BWGdM9nBxtAfSkVDJCkEDqQBg7xNl81j/iy87sEZKaXdjnZS47rgHeLzqCiTVc8uKoz+MjUGKJmQ
8bczNzWdEUB/0yR2vC32Ckc8CEscSCiVxhuuwBDVKyGCE6y0hqeNaw0KzsH2x/G4qg5zPK7Bj4dr
IezPJMdkLLWrAfz04TJnTufm7otBJwlEanQrnAGLCoc/s53LT7ASamEUDaWEI/TSDX0Yqtl0m7Xh
Kwni42IKuuym/8yFMd4TCrINZns9dc0yV6O1HAF6j95PX7/KHMsdgURw9DWtmfboRFz5raz3qndm
ZBbVee6I+lAoTzVppWPm7SqzzhaUju/tVLc4vPmoIP+Tq+koQ7lWgxssA/S1rKktRxBOZ95HiMh6
Nc+dXINF3KJRiLYo7jCjzvleoyqm2W6sSk3zksZTviAx6dnvSpLGTXg0usKfDLUQRdvg722f0LMh
NXd+NKMOKTYh+KHYL7xDsxrm/tUMrlZy9NwrKARbURi4E1wafC3v6Nku1TlBzIPl227X0/aPsUFb
VbMPW2OF2ZUOUk/mntIHMy7ukyR5oD5E2mZwMozkwBum/FerhsWjRvPgep17cAf26oEzX45lbMJ8
vAVbscfRdpRCMTfpg/oU7rxmoL9jpP7GnYJX1eecSpX2Fl1mv1uzXS0df7irYzyvpNpeoc7kv05I
R3tdHWtFLzyMM29VGeBJI94NQhvdAwpCshFGP9/VefnA33wzViQMRrYm9wCwRDHAcUPokR6nkUDp
K+Nhzk7sD/jLJvQyZLC4TTCtEi/P1hQkTMXnKITncPB0I86ROCjbNDZCwstn8NqQy4RstG0h4aHR
eMiS94RD4DKtNTDpkEkajm68OXODiwivzqLGycnyZXRrBjAWn0WGb6CaO5j/j6Xz2I0c2YLoFxFg
MpNuW97L2w0hqSWSSe/N17/DwVuMMN0z6FapWJnXRJyYumcde18skNh7BUhLDDPi0vfkkVApvoNI
FttlY9pP5nnE43eIcmMbIdQsE+K6Ji0D5riVceXTTIIAqDjHpdpLtzrr6m04GZ+17WCaNcI7z6ja
Bbk3reRAiGSZ26A5SBUYyOVoo48cyzv5CoAt5qneVUJtEHRQZWrTP9h1PKy6sRGIvLg3c/TmlAQ8
ocTuhv7Ea8ZbwmYB3iimA7kha+bQdln8mC66nqF10rNMkMCWwj6wAEMq2mgAfhmKBsLgMYRoLqhU
2y8mqekwg1rytjsLobL3NqOHXw0kY7AhQVFfZczd+FNXVVgjWAqYOzTsPUfFNxhYDcNYu9PLirI/
gtl9nuWFLoNZX+8RiFiXj7WFADJz1Jfy+3fulGo9h9x6xWT8xjEHEHFJ89ljJ2N0+oYDoeT468BK
soRzeW6uRslm14tYpoxkJYMoYh9IXhsW0FR/+4mbbDtON/aB8gFto7O3SsQ3OSSZXlbtdcBDui6P
U+LSIzQFMW8N9rJUYF9a3nVCkXPWUC4ZhK7BuUFEBGfABkbzhcVGtK8nnnnbF0evs8yz1YUvtWgj
Rl/zljQblgCp9VSKfD7y96w8CGGsNJI90dAThoF5sclEqPFz7bFunxFkCHkNsfg9drUke83EQW73
j4lBmCkUiq/eDw7IVBApQEJZp7oF/Q7vjzghpGvNFB51G+YXtyLhz0QKuhK67ugjF1M6zGjlYP2Z
PLqOtoY00Q0sBa2Y7jD8mRAQIcEAchepGnWem/+ZDNX5pJfY9mwmly62jnEJ3R0DEpBwdozzKO5m
7TOU5Du00JLhzB2feC5fGQ7pswMoO0XsQusLOpsJcn0sEK2ulZrwMsz62TIS5Me1uM4zNoAsdeF9
8kV7P9KujjbhHI9GbZCvJc1mXfXzG87E6Dj6i1M8g2g45QgrdBAQUF2xBIq4kBkIPJXUvHccSs05
iEW5btmYu7m1M/ktwkR4Iz1825slfw0Q/jHywbsxgShugc2ouCJLMSNj6mXQ3SNyPCAKuIZOfU8r
3DukeKWEoPa4N0CftE+TZ4XXGdieaKdTH7h3fWjHuLjRTwBv0qX3whhoeMBkfLOz5KgKXM0kWstD
slCDyrE9BSOawahHxBC1+bhWrWFtUpsfM/lv7R7wxHg31cYzyBiUH/PIlRFU1zIlgdjWJMlEbRce
QBOld8SFG+uE03SVGewwpCgI/PCvkhqLp0ClHKMxpADBtSXV5DDERunQTPqp4tWe/vsiEdsETKFP
TRzfBtyP0G+4lAehj2CYoQGzwsCW4BDSTDxigb0rwjZAu2vN57FdE89nn2H2bls3LK+5bP/mxmgf
HKfeFZ0XoRnAxiIxQ8ZdUR5DAPybVoF/TTXjiB4gA8Euqrv/7wuB1E+p6b0MRfGbgoFfz3S4mxIJ
LvAJZ77992UAmrVHwQuILufFhKLTKBCH4WLMLfngZFOvUs/oT3r5Qtq8WBFIa20mRcwYTr9uU3aE
ipG56526eMY6nwCqsqk3WM/0zBR3xEnrt84BQ51Lr7x5pRm/LbWY0hrRLXGGT9YpZB5TT13zaCqj
3dTwTFdmR43RstN+jQv7RPD9QZhl+4XaBCm0a1Rk+aDJVqw0NrWl6ycDNv3GRGBL62LOIKtgYEbw
rj9z29mKnB1kEiR/ZWHvEfdkX36d1OsoHjtsYdz7BYcDEYKTRWyDlZyZC2Br6NNbZTTqobW5QHKM
B2srLapTx9I0deHUNgx0Y+c9NZv4ONWvMTgcLCQBbJq2cfaeS5f03y+VrQjdNedx+98va0g6O1gR
6x5vFuhQr3mxsibe87IJxSr75qWZbGI66qne/PdLtNXdcZwXMxzwxMoGaSnAbV6qRF4Jqt5ByQvf
VUDFS7eH0SzI8ITEtb/onN3jjGtvXaJB2aQdJHuXSpSy3et3kdEA12O0cA0oWzc5k/xDx8+BwQC5
B6kU7bMH/R0ZhYn63u+eRu/ocR+u6VumB0RkoJPkb9aU2b4wnHbrNma6Z2F9nxFkfElIituUEYMj
kwSryGZy1UVaEKs+0v8PCPCxcLw0mHAIxGUKJbuChz4HwhqMNoOggmA1qyMjB8q5cWQL9TpGNhpn
I2+OhU0UkJHOHenB6mtU8x22r/CEqDDvoIql8pLXaI68mvgI10ay0mDz3ObKpTmY6pDolPipIIj7
U7bGHbqHdDPPCKd9ZVzFFKl90jAfm0L2UlUt9to0e9hX+OZambufbTY/lCQYeS3BkFPGW2sGoEIn
lXqEOqC2haN1xJvDoeCXA31y9l3VlBoKp60Y2eSzVvBser0I2BoqtPpREWXbzu4DJk+GismvKu+H
oer/8GS/O+BMJnEzR7J4qzq+JFAaV73fEXajHXE1ZMi2MY9wsnn5X0g0KyMr9ONOlZxad/gnHLt8
xnl9HxsTEY1oJdn2NQTDdKa5TyP9AFPU2OSh5x/AQu55G5lsoh26dVPyGmjDItYPFQozcNaPRk5j
yykZmHgcwyggi8Yor4kzdyfwwQcgNWS0RwYarsAHPB9E15TfKdJBbRsvSPA+5voc2J27nzz/EhUh
d7afT0je1p5wLQY1dkraNgyK0dIcLEnYXCs1kPGeSZjKqji0cGMP1kK0EtFlQRAdR3vc9QKdchqY
p4zw4osa8uKQVGW3tksykWoXnSeXpMOMMrBBNAKrS3gsLw5l43OYau/Jto075mRYET0qPAQ7qwHH
yQ4rg7WNwjxYOMnQhkJvm/9D5lE89AjGtyF4xG3XzdFhKpiTFvU/nM/9I1tlAo4y++A20800SbfJ
GML9lHa0VmwdnUy+gtqNTsJHA2UY0ZdJnfadQi/nAG6+QBsPV/R/08ZP02YHEYify4y71G5xuYew
cx2Fiy/JbXvjCfXjm8SeMhAx9r1R/8P2fUa8yhRvZvClNFDRgWiD88JhhtjDBzbBUMm4gvHD32i6
TJVIshAtgjGMJgy5YjR+olEXvDzGd6TVazlfYhdaVAT8+YHd6gJzwPNooecmqzNAzXlEgrJjKGWe
VMR2FKE8ksIZJWdNcogLnC69lXVGNp+Lq1R2JRP1yjlSJBYnehKc/VmP7bE+FU7x4+Uivw8i3PS5
YAQ0u7W5BUXirXAbHcaRkWxgBmvg8Yw9k+ocLMFbTOGiA8t65AbVYK2C2X2TNZtQg0Tuh7axuovV
Ncc6cYfNJLELRq4V7BAXFithwB8oBCZ53TISy6LS2xbtiHxbIeOYCaHps3CfJQ6aOgEAvnKI7DRR
/pfBBx4XpromlTrO0FbzjIk6Aoips3jrhpFcDT2uEzfv4YwXCBejc9l78pmfphe9x/k87BkwjCVO
fy6WgwwpQ6TojJXbcFVZtEytW9cHuF5YrhSRBdNEEOdE8WVafcpYyYU83TyLNuD7tmAD+LO/C90a
+U8Ls04kJHTG/V62rVqzVXljh5dvBzaghF341SDp2Hn9i7/RHt0HJK8S6G145Xus6RcjxDoz4YA5
0s7Ya6N7leBc7ULrLl4K2ACrSCyiz8TT+d4fo7V0k+zs62mTGURLlJg9+5nMn45F6MbFN5w2VrRz
UZGuRU4lRZgUc7LQ/BfMnLOyQ/hGDvtDlBEHNEdYUIVLLlWa0qKEMTa03DZvUmKZbUxgj3FQHyLb
/GkbUexZ4p7NRFD3N3m3tqpqq+pW7YIx3EUFIaOJyI5aWHvMit1mTjElwSJLN05PTBT5hhmSKmIx
zLhlBjo17DJbsRfSvo0G9erY51c36v7GsfnD2Q+YxwoYtUVOv4ujYKVr4xrAaObNNJ8NQLQzmwCm
/fleGsEdC5WarJIKU0sf/rOMktUzfle8OwBbaGE2InN3pYm1aY6aS89YG3JsdC6aOD/996VaAliV
T/SO16cPJrc4qksjP/oct1NGbgXBBA0ZKYCjRxdluCgO2tI5mJhFyxWPbOaRsbXsyfZ88ziHSuJ8
8u6KKb7aW7CT1hG6xNV1rMv4IGJ6RVExjLUA/RA5ZvVYkGu6nvRincaZ3thN6XMnGydJk6VvTJSq
A61nHOu7KEqGB4/dT2ECFWhEDVKGcLLaRDGCFUas4kEamzZHXJWNnPnUslZbGp9J+mZ6CmljF79k
CZVb5VfvxB9mK89HDKqdJOaNy8dtnsz3Zl8327CD0p0zdBYsDhBSpS5xewFKbM8hJXPsAjx5AD50
lKEwC2rwVpWzLgZa8nECxpGp2QHqjvdG2csUY3YIa03qHzCzpEYpCUB0OwkScroyAGRLcDdIcqwU
kmbJXe6RhvRKkyqvS118ZWn4yvLNUd628nxSAKMc9ajrgb030IUkWXm1rcfayEs+mfN3RRCN5+XD
euSyA6Di/k1ct0eUlZ9Fjiyv4vImQEWsiJ26Rya79TLb2I0jtIUuax9In0TRPmnzfrAsLkO5yKd+
Zp19R4mYznMaffTUfFsYSnhirWvTN9YOvzT5uo5EOpdA+6h8soKAQcd43Jjk2Fn9EqNw2LA3xpYc
fAWy/GpwYqx9Mym2atLAvcxW7gxJYleTqLeau/5quMSRl2N16vPib/kHqouB8+wHY0jID8DN13Pw
4FmBdTU8smSQaBE9W3v1Ps9C7PaGr9FlEBuVzS+Zq+2NTwoVeQEVXiNLoJjpUSaaw3PbUpS2TxCz
yfeFih7jCl1mrTdv5jC2Ikoiql26fnV0GJkETU9gXgpHmFTYFTBDPUsuyjKIWHY4pI1gljQHFW2B
lpFYVxecY/FSLXRnr1H9sUAVtY5G9+ozoImGEHSA65tbDJwv/31fRlod9dIDRlhAg0ayPK4J3ou9
hZA5Bti14pL0RpRQukrWs8DFJPgxrigjninf7tu5fqrA2qW4XYG9micv7B1ssWDSE8DAdrflhc67
YVGB2RovdcvguQHCRICsdQBK9Cotj8C8KUJgKhlol4TOIcxeTcsl0ZFSaGtUmvC14uLZidK7bDSu
do+/o/PGt8j29Tq+qpyZMeLRexvtPiMwMh5yC2jOjHMvbZhg65pZvbtPTPLtcwtUhePvRz/+V6Tz
uwHLEfNAB7zL/+xSJGmo8qljq+wz1WinFMUyWIfnJPBsLkuE3WSdkNLkRPeZgmTh8HCPhv1rhd3T
AGJsJWrr0SzsV8dQvKaWajlwj20aC/A31X2awT9knNYgIuLCN7sW/0l9Cwzb3Y1N/9iBNV757ZTu
BlTZayIxP6VBNK8UIHItq74ZDXglf/Kem6FrzrzhpfDKvWopatvZ2tLaQXjU2dHtmQUpdheox7qN
N7jTbgRCh0uem0Yar7bZLuujwDmQUflq1vGLdV9MiCvNamGAN9VeIEVyFfqaYhpYiNL1RjrdcgPk
xMR49sY1rL8pZ/9gcCkQ/gAuIdvBGYMOhpIfx6IBNnhC2ifFvutnhxOMUavbI5+OQyc/t5aHty8e
dsjabkMME0rgjzMNZsOIbrbpnVfHH4UkFW0u2rPgH4CTl9AO8x1YL8K1HOw5VXKP8nk7YlMj2BuH
nkgol8iKJLVFwNhD85jR5bXxnG/wOqcH2bifoVX2rOCL4ziovfK8f5E9vMedwIdouAyenW9q3Hxv
SowtngmIVekK5SbCp4o5KzOYswL1uBn7aJFVxvqc9qzzVYWj25+jfVg5L9VEJnM3oKqatKe38b6I
NIAJyn6axMav012FR2tNE25wbL56IunO9MEIoZ4rIYILg1EK9mnctQmq5GbgwcLyE+2I4T5ZTfyn
0E8AuTKjUz0n7uUj9Oe7xb6xUYpTbhDs2ROroJx2Aa/04CjPvIhPluHP2STvWgPkWwbOVqU12+Oe
KpIub40kNWYHH/zMxaLJHmFJTIluAMxpaycBSCOUZsaq4GV6zDlsrf7FaU70dy3vmdljNTKf4axH
oA9Jh24i7zj55nR0ev/VqHPSvCsaO2AsN6jwzhZ32gniyn0dd3eIylkJ4Zsl5IvhcRC6waFXbFzq
79jFctM3BU5M/5iWr7IdDCYTWMyivknZhJBy4ig6Cp3QOZFXfTGMN7qXh8TnQ5imeGiznR7D+NEu
ETviZQPnOr77ffOup+AH42xA3Lr5qp0OS3GI3cj/nQyPj2o13pAFnqklQwgVMxmaJBwgOo9MoqFc
7hU2s6zYHdAkWw9apr8QckPNQmoFSdO9IzmHWxNHq5iCq1VHchuOxHqGkhx55K3HCm4SzkkSzWM2
CSmuw8088WeAs9wqq8NLUATDNV8stjlay0oigOgNTHqp56TbMMZxw+5742U8nbpAQzFIVKUZEwSv
qx+NQvarqiQ3XdWJoIdNKzJ946d8tuqN9cMpx34PlzZLaqe6hQpN/jzLb0FM7pTGX2ZQfQyIeDCG
THDGpPjMKjJQO1ZhqvPk2bbiZeegBzTy0kZWEKIfNVH8JuhsVyl+36PU03H0KBZTfDBLUKdHBJyA
qtEuM6XKntY6WDLAlHbWEhQrRkNJwMQilA2RM1TxknnXz0dkACxaSBRAK0A+zkRIJI9VdzLA0RLE
abuXTNPqAGV4ZBrDe0D23MoVCwKLAmuHklwTHfTIJ3CbuadUj/OrcrJHISyx8tPsTi9vhhMwOCrT
xEeXzBihYw92Ek135y+1l5lnAnhQy3BsHuDNLV/SdpxPZrBzmPCifEAQwxZpHRTMKkfN3Ctbhkxo
Gw344plbbETOMsweS73lD7O3dhYL1OdJ8NLEfbwuCblrBrpLkH7T2lP+C8qv9L7DOGqxPWR3Ev6j
e+FYY/GFhTS+E6nRr25F5um3NiTn0ArgV5cvU+dMd1FrP+AXKDb2jDe9yUpqacvLX9uO4ixUqb/+
75dWZ4371hyy7X+/9MRMUG04/svTVmw716FNC8eb4w3fyxKA6z+Rx0kp42W0yEl14F/B8R/eFUWc
tFz3GAHLGs3uDeMZfxCB8EcDD4UHB9UkmHEfCF6f4VEBBIPjXi0j71+7LjnzCZ4eci3612bekdJJ
SSPEgBlpaOngk/g+n7BrtWgs+PD1LsRNAqKZgdUxuvf6dWANUpXDM66knzKOniMw1DsYsN+tzE4z
M56qeG5e2AvsRiCrLOHmXyHEvYfZrHHgYxWaT06yjA19tK9MXYM+3Y5ySaDM2S5XNk5Q8gLGSKmj
YSKdr3GHBRm7kKTB3hKG6KjzNbbyr6A6ySp11/ko2Gby/s70PUZIHHnOzecwsw3H0dqRpYyKrH0n
iuhSFy3XuS2mdUXi47pTxyRj1cp6lqptBTUDz1/NYU5vlB8sgo8C6Ly7gWuK3TVliiYDqZo5IUkY
nXV8gKlNqDbZEbJr2m1bmhu6+2xv9LgAi6T6YD75aSTZycc+vZpNFvFD4dKMwSJojeJZG1iaiCBg
WwwAYqofw1Id0SUfgPdcMOlk66INP2J4tYKAX2xa0IkzVd4SubhEiXesw6fRAZuPKsVFeFu9gySP
9xyjWzIGSV6q9VOjBT1gs2xnQq5n5qfk90awbIrYAGoVPpdS/SbzRAh7kCZbJybnxdJHimTQP6GT
bSh0ABNb7cbCY2qF3rfVim/TIrpnTHGqlRJBN+lKXv3MadNtW8xGlQ8wCulhg2N9QzwkG9e03Onc
uepxqNYd+VKN1/yWEyaDsXJ/Q3JS1t2Slml5/Jj9DulxWVYb0HEIAQm8DvPXCk4FY3bYDRIjmVmj
bAYJQo3g0cv5RnOEePfBD4Y+palhKMGDQJMxX2nc/CGQpyLOloRA1vZzLtNrI4a7YTYka7TunYHc
F8UC2gT8fzhT44Wjg8KaK7+b+FRh31+BbT6E6N7qno7Bnjwo/2GlzgxYY0zn9YZ6+ibtkTCEjJLN
WxwhsTPsTGWBFhJynSf42FUWS/IUSuDnDa5DFyIAP3pUglbCqqEmJ9wKcZH3zNLxZaPitBFwzF48
r4BXfs5l/jlaCz06IZ8TOLbl5Ld2JN8jMiTgIrsKHpws3ww4cQ4kUd1Pg7vse6O3cCyeCxkOJytP
sOzXzd6yctIRDc5QS/oSYaD5W7ekbplF9+7ia8XPFhzN3rlZPd8CuWcJKx3SI6k0NEZzqgkQN4Rz
Gymb/8CfnmHkwYqfjznR0xs2yvkGDUl1qgksJui62EeM+cpBgQRv5K4orf7GuCFaTZJHvw14cmMq
BfT264k64xX/OEN/w9nEMtugh2BR+zBhFkPX2n/WtIOr0my+oPkoBiZoNB34RGvLTMl21VBzVLgd
tPyOUDQhFQ559GWzwW7wbHv/CKsxNh30631gu092qy6pW+l9ispr7SyGdfliSftxMP0tAJRgxbYN
vkYKM4V+h83r8JhCygiIPTHDSx1nkripHLh56Z6iCXUY/a1a7ee6DLktc3OL6wDvMjhEdmUpNJbw
0Rj4llJgRqxinduwxEI10CI92T4JfxkYM9bV7HNX2vDoACk9B9M5D4J3LHLSd85kf+33wyeNaD0K
FCzDgJnR9NONX5jvGB27ldXZCBaS8JuujA+qnZ9yFV+z4UDkB4RR+doXw77HDvMSJnSiJU45gaIj
fCQ9Vg+DvQEJoHCgHKq0yPH5MLQKk4jg5Z5CyrORmEC4v/gtkWoJJAutu59+QmeM5oVZdy7ektQc
OL1IqCrzV5v5RZawIy/NAaGpO9+70yOE3We3G5IrBGkEH2V5GJnuYhUJ92jZOOTVMBDYUKFyKP54
FVT7uihPGMxuszQvQ0DCDR8G7v1WvHeTOULqR8ZKcuM+b8btONgOG9zkJW3DCpw9/o+crs3O7vra
IGhijI8F5Jr1EFDB48Fk0gMohszDdyYX0NR7fSc1zBpPhrjmsH1oAowE0Z1ru2EIXiHKCZvuCRkW
QkK0w1a1d9tR7XtvenccFCF5jCRWvDKT+eH4B6U9xXtdTrAQgxeYELHq167fHKOweAz+6pBXAxDh
z/S688yzu2khFxiZn5H74T4TWX+dfcJyFHN0FHab5bUIC1Uv5ZIMEUbSbLPqE8zeUFBSdO1gRxK4
g6jK4khZ1ZUTXnA3Myb58NyYaQNRc/3Ysctt0MpC/UowbDIpw3nBfoRxWvHgy5cM/fzKJ4SLIciF
Zzgl95upoTM8Es61DGajU9szMffG9M60ml0JU2vLh/tNurumMLv9OMQs5o3txSrZTqQhCMOWHBpW
NvI+gMPE7j9czGwotUMZGo9l4EKsS5onbVTvMic1FAqrF6YD8ySUkRVXnMkoqBfKJpYleu56AHSN
8QCOKNmJQnKfTPhfm949y9pWm86scSnNo3WIIuqVMTspA1yfiICKIT2y/ewddZbeFpO/6lr/BuwF
YyVvjVhMdrUqOcGWL2gBwzVbYdLubKYtkxecYOR0Rw/usRMqG1JGgLvSCpBA9ao8/feFH8CI4A3C
A4JDShdthxs5wOqV+m6QeHorYyFRwy04BeAYTo5YotBUUbJ3jEYK+S7ftTxYO8cKwMi3xcmEUj2T
T8e/ajtBDUTcwspBibNpTMM64UGi9OyIZDNdlIZU8k9sch6HuKsIV0v//2VafpnNfFul51G1aGPc
u2F6SxDWQNQZ0rWcKqZh6NLyI+KGDUPprW2imxCGFCdfjAysPfox7U3/Rn+ytkG0LLJz+vOhmy4x
08wW5ECddztdFmdnfgynX8QG5DXGw1PoRydJrFmZMTEd4+Z+dsw7zZhlVsUxNgBRxdbZRjVSJ3a3
Zl6XiR8jt69eVF3RZd+I87m0DrNXFxZdGVivOGIx/2FM4u7DKkr4Xp87F3f4wAt8DUfSqtv6uwtg
5TisvgsuDAPusxsXByBYxdb4UKp9R7bE8yw5SInNptMMd3HKyszCYrFOR/+htwrOdNreIjhmftru
Mzpa2NrvjpTvPNJobviOneSQQ5Id2aby4CmmTvFLVSUz+q3wFXnWXi2mNryH/LWhzZGkiyPlSLUb
WsyjEq1Y4NCxzVdp9pSw9MkAZ9kaqSXmuPpAKrLzGQ4LwKEaOfjIG8/A75qTn77Vg/3j0UhDolwr
8+aGMTyR0rxvqvbckkQCClThTPHUQfY+mioOHAlMEOEme/vhKU3Ne9mmkKYKOBUBdRRuik9ZDAdZ
stqg6jqiZaGdQbQ2yud8RCHfUa4ySntT3Jl4YY5tDgbpCz3TK+BDBoE4FdeW8n7M3tzXas9E+jw6
DOPMMrozIi64rOYDICxo2xGMED0/t9l435T84JmaI0+FwL8RtbN3fFp2l5Uw7G3U7RHZPymLS5g5
y+eYPzA2lvs1v6ELfU80hh3NQMSia1LkTKe8c+7FsvfRwkCsM/dQTahLAGXzl0fMutWQ/vpeiIU7
qQHlht88mndjkB+COnhAwMb+UtKQMvRiaPbcls5v7YtXM3RPeQwSemBvMvvlOyaZZQ33UmQUsiRI
KBk8Dwwql/85s6e7TGKRjMNTVpKOEy2T0gZOKrwIaZEvbTdc5MSmczjL4iXN+yerc39Ne3ydE29D
9Cwy85oCFRsfFscmuZ8n/6Ltgk1JlqNv9DegoJ5IbTil5ZKsVl6mHqQBh7XFsX9vQGOZO+9nTrnh
XEYCUc9eomlKlHPZsUHSXRbIuBLy6qB+PvkNciwNx3nhU5pKfcna+8E1jBmQkCqEItx+7AQya7y4
ZvBMH7Tpxph8xMXKkjdr1YwHhrmXLJ/5GMDv0qI91jqM1k7J2KEieGsR3nfI98pW/fpF+ml53kPO
72Vx+t0xq5F+3awzMO3jdN8hmQXizFV0iaf6X2wYDuu/2MQOn5/I6UXLfi6hbqxC+ivDGUATNogG
rWYmCNR4dd76NP83Yh6oUv9hMsqLw1CgqIcLzTMa0TUH4a0pSAEuTblLcs4CrxHzdggE57vTghar
L03Qf7sW7HKOk8pKESxgjDHBSaESWKuYj3snuyefJzDLyqdKe2ytrPiFWd8evtArsyMyzLcRJW6d
oZgfEe1P9fQUdlBm3YnYcGE86F6fUslh2PI+wrvzafFY2wLceswa+VLV9jcxcGzorJEFBJr2wKxZ
AseLm8gzxQYXbrBrzIAI9eATfrhibCf4NFIK+QWEEIlM3WbPotv0iAN+QC6aUO9vYirBEsVQFFNK
u47P0NhbS/YVwOJJQ8CDcEKXifpwKl9EQ6+cpO9J5HItc0e4Pa8iQi1gjwv1FgtMVc4TQu32JkiS
S6H4VJVzHZRFZGsFciVUjK/C1LxUoj63gUtRpAlmafJjAVkFASaRKCZESHqxtyIbb3ZKtlWdFSfb
400txW9Tiz+omB2fXGSThnxgqv7ELONo4c1qwDS6Q/8ap8ldPs4XEG+vxtRfWPKuOo7FfUfRtkKk
G5O7QlbxHDxrsidXlrlm3osoIQwwjRAgB1We5e/nNH05VntfEWlq50rvIJkceOQYLWYblzHzmOiD
5eaH7C/hTWvUwJDSMeytsoeeS43DCE0ZYjXV3PcVotK+vrH1pzmnrEWU0gKe9dwm3HJw85dwidqV
9xvU5Zvby5M38lGNTQEOs+q+giR/V36VbLrqMYlYn9Xu1+Tw1xiTPLGC49KdBLtrWgaL9OeNtfzF
YMQfjLrnnq2OQ8dvIOTC5BHMv8QZIDQTq9YZ2qNQl7pBjSCH9smHgJsjcyW1PCbret7mvGWreh92
M161hgepDB768ivUOevTAJnVYggwZHIXugUbmghMbhwAa/VQnVYcK9wQ/ASy8DMXWOAYgaNf9RI2
4bO6mpxIcISXmLajGr7irsY2wn/zQBowE1uOHDf+cxPOnFHziBT4mZOR5Tf75lgNaMXca+7wv7VE
jIV4vJnB8NjbRKfVjw6hO+s5HRFUi0Ml7F1A6k+VIzUGrfmqU/TZqvBPukj3FRJcq0OkbjvOuQvR
nnWu9TGEwQPUYItiPXg1krG7GZm+Vj6Sx7zobkk2Obt5CNje19eGUHFl8JMy7CrettVDEpqXUDIU
xG701HrOT0L6i5hskHDeR5vRrmDy/wjM78JhaKA85uqlnyLm5ZLU4YQOFf0+PiSOM7NHtQ0PL+zy
E5ynd/aVICFMgDXN9B2EpnG0ocWzirizCEtaGUFiUuOMv0Nk3GJP09j30JMH78+d4GtkgtSFISUo
PMgeJoFJn7L6HbQlu0DT/5i6lPFGiLrUgkTid1cP+hXNWPOetgsp5VeXn6lFnwu54QtP9cCELkFc
oghvJi1qnVhYBRP8nG1vGOy7SwuXSzvvXY+uQSF6ZXeD8p2iFv2zAMKfMAkOIvcuHqcH18yewOZD
kYWW7AUpJUBT3hfgQNapYn6XxNZ7mYBbCsXZFeIj9blVtOz1EVLK3qZywULwIVqfrB6tdoy+oYPk
AQHdI4lXskVbMJjEXuj8MEhJHAcRFWmyqRyr+ZxgcXCkvcCU/jWH5t1r8xe8buYqk+abwyO7mTqy
g2txHifHfFQ9MUR2AWZifHDAy1JMJ38QsgjEGJV/qEfYJylWngJtuhL2U74e/Ap7DWleqyECiTo6
eORtII8wLAzm8gaF/ghY1+xc1CDaJuYqSv+R3UtTXFubGm8fuUV3UQEkDZI3JqOBBA7s/kPV3Dkd
6kSonwHcRcAAmcH1qRBCgejkp6Z36UggVAdvahv5oLl4zUPLHd71XPUqMRD3TkSWVsYDwqmNP9ag
jCR6cTu4zIAGRgz+6L1RcMwqru9Zpb0wG3rwkT4Otm8Qu4561EFW7KUvjf2o7e4LEYW4031rw2Vo
d4EgiBswBMRO34VeaT46hbsnw1O8tcmp0IYJlkJ+dliXD0mcEyUDHZ3eA2Ufm6QpH51r2gb/ohmG
+v/YO5PluIE1O7/Kjd7jBhKJceFNzQOLxXnaIESKwjwmkBjeqJ+jX6w/ULavOxx2hPfeVFCiKJWq
Csh/OOc7Q7lpG5Q/TNjNbV2Pd707P3uwnjy8WTcDNMvVUCJINnCjtdmfMKmMm9aTW6V65z5w/bts
cv112nY+Luvv0MlKPri4BOFm1X51a8JY7+j7dq6yL/liPOTQvyQofoZkSk4tjNt48Tko9LcsDvOZ
OPDKPQIBguvPuZT9acbuD/FHJ9n3wQlSW7pTMb60VjSbclAEhurbilt94+J7U934uGAXyDufuVdh
9nlNZrM/c9pw4S8G51ZVeje72WvD7Thz9gb8sL1pudmmNImajDvm1oHrcGd3rvPohItr0j+OixOz
yfSNToTeWCVYKUSbKPcslFul8SilgTOLAgBie8MYfdM63af0kq8qJjRmeVZNRrkds7aPQ8VaJZ5h
LaOga8OCZnU9xuIKVfhK6BZXr/AhIxXu3rSLW2FeeX0NsHEJIewobmSL2SaowVML9xKTtLxSFnp9
kZ+5rq92wg3C6e3iYFUp50RDzcierDhL7hWWSU2odPCOsuwrxMODyh9Ek8gfh+gmwAOEIkyMGwWe
g6F/yHwqi3exco9BbJT7KRy+STc/F0amNmUL1NWZU8Rd1nOAinzFIUK9448UEuGBBvQhykv4UU2u
N5m6B952MwmtUSuE5qEnIWWekvzYWPRN6ZTX5KZX9TlkiGbu/LChbyrlC8pF994JJNIt5L1cps+B
P6BHMmugJWVTY29PfhX59O1kvL0UEKfKrKclpZbida422ehWuNaMdmPWXP/wRf8Ubhs8gIVfFMK/
NETUTa7YYyIwoTvW1A8aCZcLQYZ7aOSuTQYWmII4deCdbm2cgA/yLu2J3QZcNK+wRIBwSmZS7ekP
hFbenugoAmlitzsUaTzekOZAUONC7WyxIVDxlxqpg59cfcQfjAgWkXVMS7zzNc91DJjf2ToVm666
rwbY9Dq8+wlF+3mYU+/JaYV5EN+Jw11NIQNAqhOjSypaNOLa3kv0SNvMH0FjNyrbStZDYA/9Pznr
79mBeOLOBdYWn5RI32v5KN/6bDBPVV8/FU5YwDoBqJr592nG9i8bcUDp3EcUDHOB6jBsN8wObht0
/oeUJczRWAp3MMwfgLimZxrf4zxge2fARmBfE9wDeYnI3uNaY9n1JJvplbwp6yaPH4UzSm5cHdIo
WTIMReHWs5dE9sFMQNwH5CHtoDEmxCszkWXTdo4WCulk9npfazmSMy3gaffoRUUybrSNpNBNTQvp
G7kV2k0/h4aVrUk7hDGb/CUHqcg+D+NlPMaVW1uJscDIwx0KxzlQl2lhs5dZSxYyD26dQ9vJ0LcO
Svi3g24CbmUxwFrVnX9+C57bLBksJGicsAlsdEfk3YwJhmHieNtK4o+QvNph/d5lpCulUb/nwAKR
nHfeNlt26ZPATaaDmYrCQdJVB9xv66Lqf0YcnfIAIfU3AMAbxEnedjKY2k3wBCIrY4E/TZcEjsEx
dEd1sVNiBOyuYtUBIgtH1jnI9S8PMRTtTaBAHqqrEowNfRemRyvg7sk82bWZfCWpDghHh7TXiKoX
rbuCyXj2hC5Nb1Rf/sIl6aySO5eBxGZg3ntw5oExt+evvV6NR8yx8y1so9dxgqOmgunWLhhr1IRr
s4Ziim2gmhnCst7ICqFXVMQvTuBmjJ92yFHeB1+ZLJjJ3NQDJCkUVY1I8r1fmq9haTKoatO9VbnO
mj6zhogCHRMF4qzxVPAZO4UhOw1z6Ahil0Bdx8ZyD42Or/XQNee2Yc422tm2NCHpyZ6lUl2/dCK0
8H0jRER2umkQLAEgMu6CJcO31tjmKuZkWWkvx0dKAnfvZe/Yi99r16jvY4+5zdiSBehzRPjR3q0n
1kbUt0NS+vuEqCX0vfLLleVDyzwtqMv6GJMPUYW0fbMLMqxJvfWcygmpXJuPmBj4rZmoEYIhGFWi
OS7GCDN1hespqKsU/1/96rZDQUeRMpsr3u3W+0wi4Cr9BGHemqeLTOatXWUZHyiJtSpsdrpkOVC5
yW2kzGofkAG5yxhmm9wX3jgxJg5WaFimMqYlUhiE+lqJTm7bhh9rG/PRasTFrUl2aYzupWwQMaB/
uKKyodm2103pApeKq+5Q5619wTlN+2c0zQu6XpLpRozYmTOTkEaMOxKeBnIfvT1VOFe77HoyEXzz
KP3S20iH68UsrE3V0CnyEjzTMrHsjM39FIXykHfF1Z5npuJ3Cuc9GEvHvxrQrzghlkQm28bJnpz9
dvgM7KG/i0d29KZ3gLg1szRLvhTlB0c5tvo09ph9DdnZW5aKKXBvEdIG18bwmAkkHLQvuKSC8TKE
3TMnHIag1LJ3yQizNou/OfQI5AkfRc81W2Lc3oHWZ0FqVcTBjXgmggJauoVkN2jNL6RM7T2NEFas
KTirtYX0+GSz3ySAt9w1c9WApOxfgiJsHhdaMbbVZN5Y1lnQqD4TA8eZ6UPeQott6qK5MyDZb91+
QBtKuHlkGOQaJKigAGEfVAquX9pqXdXZCDoN2UGWDM8JiATflWhthU5ulf3dRoztK986KOmuDb8C
usWEuclR3Q/sCfGRxuFu2Cwa0N3UtqdmhrQHI52atPvRoTv6vWixCcwhSZAG6zjY8wv+bcSnhMPK
QHy8YxkYwaXrrUuvff8gMo3QIrdgI6juw0kYiAVOshc9IwyVxhtAKEhpOm6KQLnOWeustbmkU+cD
7Sp2ptkR93WsK9ov8aH8fW51wX1G7nqvreVtYPgAV+VWJSMRKjOzHgjYYIrd+akKU6gSHHpYT45G
aWHbjLEm5g9i6ggUWx5Uh3DOt3S599InYVVriILmxvDImuds99gW7ks7LnB9RciEB3ReuocU1ruM
BOx2kxajAFPEvFqkOKT1uLdmj4a9Z2KUkSg/OB6RXgU7etKLT23juwQqWO02V96DNTLdQud8TibQ
AWVIDA4svZXfjNUxNIcXz+1uVEq9YHj1Uoq2YlVZ2cWouoCcSyQZgDvEuugw9JS9so5RV5+sHBwz
DGIDIeRK2g0f+WkKd6YJpWAOZlD8Xg0XwqEZaEiZQt94Fb55OxicHZVLQj0ci+wg/Q7GzdDuAYEj
SDIgO3JqD1v2xM7aN0AMJkBd991Eps88LD5FEyMLPA3E9Ol7MOAaL9EBrKyCkFegG2TEsQbeL2nQ
o2dXp4JMmlWixbkB53cz4N039JzS3qEh0TU5UM7cvw86F48ACO75V4fHEC/7BvUGQzHO7M1iW5Qh
czIs2wtVAEsx7jLCv9lzUkBmeitkyrJaD6iX7eaM1/I9GWKFmSz7U7ZgLWyoToQ7dHrLsn/nSojv
hknWW4HsuGv6G2XYRzVMf/DuBGt7AprpCffU2dyhk8bZ2wbTXpEqRkfMgVA9u/C5Jxt7iVsegm4+
2xnrzwE90d6Dx7AJrfg44CUmVdx8sdtWHqZo7O97VcPxByx49AYqVFK1mfNVBmVubPx2oxYkd9aO
mHq0fzKqxQy44M6j7A8NDGeD4zo3gwJF0UXJ4xQWzvuS1uMQXBzIjEFDWH/DbiWPzi3lNR/mLw83
D1JD5LrzAIuo943fHrulDfhMHFphwe61S05Nj2zfpqg5M//Xp7lzfsUS7vDYo1M3RpI5EsIFVhOr
KBjhsiidXTeG1kZ1yRPzAu5LfnSikgNQOvDqBRYvWp/ABHKC6nefzR/RFO90FEAzQvZiTjUU4aa7
5wpFgA9HrHlXhiv2E/rsTdqLBYSo2pOxPNjRzIz/59ct8ec5HqbyUc2+v13ggabjFBhTeYi8jh2o
Y6IutqbmliFSfB3M9iD0rE8+5cWp64obagFudiF/i5Efx+lmrrjpViXATtIkmU10sLkNq3Z3AQJo
xrWZZFqDfMLcTgQQbwpyGwRpoh/IFhDi49PJUHGy74fBWW97FE1glpfAL/teEh7CXiM5uAX7cXPM
7BN14LktqYysOf89+9hH5rF51S2KP0YmEe+uQbfqf1eo2XUpEMfOqGSlPRJeThBBZJxGVPTr1HDa
yxAtZpxgLCGNIg/yy/JXZYTpvW02F2bBN5g7lk8qebsSHOY5Jg1j1moC+WBSUCRCMeII7JfMsHY5
BCSRIlh3xJrNEXOGuuUJ6PylDmJzMwMGsvyiODcxBC8L3iszg2GPjnfDAJLdxOR/gyQ6ZSwriBuW
58hngO8n2Vb1jCqh2dvruU1ZIOce+ZQ95jITam0dfmN+hQ9asoejlnvuytbjSqxN9lATdg4r3Ntm
F11aB+yHAhpRpSzsskifWpQmK2pR1uUxIHKa/uCi4YGyrDO4ZXQXb8l3HjJzPnUW9NuMUIYZYsBu
MjtW4BZJGYaAyzWiSITFiEhPw1yDcAy3n/ID+0CPGOq+k0g+J3yAqLx61m0SzQwnpp5i82gKDtF5
QLHS1qQnKONEHBFNXH9KUKGww0x+T9PvnASgjQrATpVwddu8cHZoaEh0JBK0HMp9uZTAho2soFM9
mV1uhMrhtR96CKEPGFLMu7AV/l2Tml950cYYe+2tBEZyBrV9QmmePIFyc3FkwqwZKjd+GmP6ADWp
W1xo1socbzJdBoeojaqnzINZrByN3Dx2WOlzX3tsZBI/JjZi68nCCpJG7iqqvfjqVnqbqNHfwx9M
sPdvuYF8NGZxRxTGtUKdSvgrCsPcOpuDnB5HircYT+cj+Qz6CQnkxh1INWuschvYVYusRGzqOcUm
SGrZTSAh8tncg1HdcnLbyYH1KGdXAL949vt4z672ZKL6roZWnJTVfkfcKoH1g+kcEXrOI+Qp5uxi
J30GsR0CDkxiyX70RxNXfxVg/YrqQ4dSbaWLpNgGTl08dzp9saIYuJjp+bupUd4LwLl1l9m/mA20
WF7RRmhzS3/pQclgItDV9avzh3S7jIUSJXnXtBhO4wb4LADAJpg/beKnvkKCbFjn4Uv0mRfuhMQS
At+AcjngQ8yUeAcWatqJAmlnz3m3Mf1DFk8higF33ZGwclOl6StKODbqKE5pLyhCZA14NnPMczrF
X/YU/Wr6NL/4DOzIf63xXTNkb7kfKFKM4sh+wGZjnGMX6f1oRtnTRM4usk1cSxknl8ql92z5A85n
slitfnpTbsSFV9ftZraHnddZw4PbyUNpukQKCknf1JbyKawjdmY20JVF+U/mO7TaiqkFKkpIMNme
G2562zLyYEtBwlvscMNxOfA1YO404kWynVcZkX0tRucwTskdKb9Pbh9kr5FVTIdxKb+JNcOxlpUH
brQs+W31GDvFwwiXBDwz9nTbDdZS9tRuAUB1EkOKIXWPuUvAz2z6xi1wSPgAIBvs6o+kO6CPoYWy
behLyTiwzclpeu0fy670MEVk07Nd9uM1TMAMxFZxJZWemDPFogTAjbcpgnGXImlFvTdcasM4cfcl
3nSGCYT6fSSkyd/ICRuDQwcCab//PdTjfEjH2MMU7FkbZLcjwl0iSqGLkBeYafkGq/KU6uAeHLF3
0SYLuiLN3szgM2w74zBK1jtBX+ttLemVW9uBMFFLcRbTOyp5i5nVEhBOagim/GNISN9jVvAphK0g
XKTsto2qzqsZ42UVhYmYEvrLPL3iSOtB6dG3I6ZAuJOd8wO8FH2rQeXTkHC6mPXF1NijPA/KjVUP
4lOm5j3F/PysxnBBdMRbq4HqnATB9Ba76qHqWeiLnpCFrgLAYQwE1rEJrnatZw7PfuiAfiRYqLfK
eeuzymbPo39LDlGUW+NVRRKnc5C3D+m0B66BMZvF4cMkJW8XzLVTKLS7DdvW4pLr5F0R2kwh/G6+
RCmgKaN+Jit0+PYb5H+yyMXL0CqwStZYX7HdTQdIAYyjlYOhGaj8NY0wiDEGqH6lEKUKdJ7f4TB+
VAxGX/LKhBLP7HgUY3mtOlvvJx25Z7uaQdZbkXfoq0rfSP8mpzg6DYUVbNJ5mD5wrpxElrTPHZLi
lV8PzllJz907XoV9oh+andO4ct/Hlk0/rMYntAIQ5lmtn2Hgx5T9FBOGjc7ESD12yYPlHmv3cXDJ
K0P2luzrtqPSNnqAT4N3URlwNGR7RCbkvX4izRHsJOfRu5ep92bOXzxTRs+NXb8rqu3HJR8yX643
a8ayYrVR/4tkJS5b+1c7VmwnODVOBASTyhQYb1gc4qcf4u3/pwL/36jAsHQhJ/8fqMAP//Hvdf+Z
J03//Y/f//HvRfXV/gK/vfyq/8f/jgzm7/qLDJbinxKkisA8YNqeRAb1P5HB1j8t0yWvw3Mkrg+C
Ef/tH2VFXM9/+zfnn9J3zSDwhQMHxnUsvsWA7AcZLOQ/bcdxvcAPpB1Ivvn/ggzmWXjWf2UG809b
trAtUmEsy4EdYP5XZnA8pGMXW368KroWXmCNOHn0QiqdYlEZtBBFrHFOjgjgYZo1EgkKySAqrybK
a0LDmDNvYt/6CgwmCsJtzVPqURM09kSgh9GUJ4EvCneJAoMYViNs0AgFQzc57F7gtAeBcc1Vvwcp
Rnlue0Dgzaxl6xnA9mTdjhaf/CNUCQOlVRI+O7nvAP9s5w2xIWQJwwM+/TxAxWtOwRQxQOw121Ho
HhKLR5ZKc4ek91dUtC4al/nbmgDec9NvTsPyIy67slXTM0+fwGAdKlYT2CNqYI/Onx6Ib4OdIna4
dTvRSdYGmkE8vn8fkrJdyz70DrrMSemZQHGqbt56STIwamWp22dctwKfGTk2w4wdHXuBijVpGum4
QW0Lbp5+HR55wYaW3vTWXl6cgEa5xsf284sUpuTp5ysS7K9qzsSuMkR1QkYXbzoPdQ0mFX00sBti
/znM6JuQW48nbyzezYIlaNYN9trmSJeZe2dF7ouolql19IvVDXtQtBFrwantBUQExilDEpnV9Uo6
Rgg4I3odVDij5gUTFLcPk8XycC7ElrDXY8Kpe2d2+2YsjWM4dmddT9HecPqr3xGgKCSYEcZM3o30
xruSAFexiDowcG4Y5ll3TYY0gv8KgaimK1ddG+SnpMu3MznYq8qBD4bA820qvPs58hZVHOlu3m1Q
7M0wpnllA9Bybu3Rggb7NMdlz+uzQd7w7iGT3Aci2xZDQ1SBtu+S3voOGQmvI3K7NtnjofW0/VK7
AxCOHliHR24StMZ6i3Htt8wsdj3V4CAMj96I2bmjiETkR8otDT1TjrBB3moTG7GeNtq1p3WOhvFM
UNWtXIh+WsRg2MhkWhtNhKEpe3TjGudt0FnbnqYDIWKzbWzqswwMacfY/SnDPrIuoul3HWTMWoeZ
aSRZ5K+5d+9PC7ouFr9qp17iEA9RX6DRLXEP5KBBUEccg6jemmb91mrnC5eXvyJo+d1R8Cywxx1x
9B40twBAEj0b/7Qg9wOrRSEp8J3mFdUuXi0X8vak0HQY7bF10ZtmGoIktBsyX0I6XKctctbE5wT7
DnQ0IlqaF64CgFaZy9AD61kzOCT0IMHdEi4ww80eZkIyMdltYg/nCti3dHkSUWvddEuP4LVkE0Wx
8zK4Sh5YwKMjI+BiyrB/I7jFPU0l4Co6dSX9dlU2LJlK13kkjOJ24u3wq8g4mLpsdhk5onbufODj
JC/3GVwyOq4eZRMpRIfSnxWpfAiHa8f8jEPjdwfr7c1mZL6OtX0T1iSEeEuGb0CNyUog/Kgh7a4K
lBWXaKFnQh6fN8nQ2nhYYrLipjDbRulLkMTPuFXKczn1MEJd++r3BGAkpG0rMV1Kvej9bN73wB8z
JrUi3GcuNNrYDu5i/D5iHg5CIoIohZw2ed2+mhPrG2X63h5i7rYmHZ7UU26k7eyv7arHA+c9Yl7u
dxh/uO85Xx4h4JskVuiEKkLnUlgzg/YPPboNf0pTqg8sZVOIy0PGcFhJnduCEr4oH6M8K88jYQLp
Bukt0+Vmp2ZAt2NNvc8NmQ66cx6Z+mx5ZRAO5yWpaJCZW78eV5P2950WmBJcc+RoIGa4EQfcMDep
8MhTY+l1nhjeOtWJROb8Rra1tZWm+mOODgISbYGpEPbaHGsQtgKqcavks8r7rUYbf0BXfpTMa7eh
M56zhUcC9sysieXGBqaIZTjnyrwGc6RXZpq6O3QfAi7ZIVgipdF1+hhvN9ghKvQcEWxHB5IA5l/o
z2wIYwyeDLg/sk5+RfMeUbmLBMh6tSs6/EmWj4FceGkl6gXDY3FlcfhUCkKfpbsLxNB1zttb1Tp+
E25yCUx7P2eFtwfZ/OKaCjdy0h2H0OS6y+BIGIgVo+KpzGexpXfZAdUBbhQph+axU4eERgHClf3K
mdIcEDDu0qAk0hNktCFzco+FntaYpGpGriRBWAmvBXbyHEWiJ0Jixqr5MxffffU1a/9DRo259jWa
tLnrjj1KZsbykCfqBzMl92fRFWFJBGYWPrYJviGzll/e2AP6tMxp7Zp2cspL9WAwWCBNeD1VmbMe
e1Quti8+wrwhWGfgZqG/wxCv/YATD+lcoBFRENoc2qSeYOywd8sJWEhjn+FnRQ9jEXzS6WPq40Sd
C+ShHbOd2r3yL/tbOy39XWpEu8Yf8P0NkN1yuEADYQICZV5cJdPBGbyvUeovRKEvVibkTvXtZnkq
w5i9+KXdHIW6uORbb+OihsXjpUcdtA5bgWnDLBIjVw4wZUSLNvv63dPeb80q61ArEnWy9g5kgLvu
HdootwY7SAc9NRYCdgwJ2AtK2kUOUCvP/QuILolDN7XFV9HIaUsdxSzcLZCRx4Al0hp/olTYcdi5
VIG5qhkVrOtJpfgVMY2VI7smUFxfWH8/046NWjMn3fasI/TnVCgNnXezFRFycfix2KhZRqVwIdYA
At40TT6lkMnvzMd0lO2uHnFtN8WnNljZMGFZi4KZUt/f6B64DlSIZqtcwufhngyrgOwGAWt67ctl
LKVAMsbNAQjNkgodX6Ueu7so9FeApLpVRqLjzjIYp5m2kW6CdsaukHLtp5W4tWrG0HFZPk1dBihI
gvZibNytS+MpZbS1KsLK3Am3dhAk4UiSoGGRe2BPFbydPk1ej9yA5an+k2aYtsiR2E2Wcz8p8u5C
Ax2Tz24AC7a9N5EI8Vn3sdEsn7LlHi94ObYhhnzLvgKVQRZSQegwowcqzeoI1PNLo2MCBzg/hhNR
v9UI4qPiGE6AkBLFzkhSgYop8AytXMXwuC6A1AjS8Rq0/ofKRB3IxeZzUwEiseSkw+muHPmUTVRu
jXVtCms4OzRgNNJIZZLaUJsksqKNq4kJa5PgO/eYbHdJfwCcdkmN8onPOz7w3Npb4fxGpsCwSzFa
d2hDJQtIF9fK1LEYn02wYQpnyEpPpAvMHurtQnV3boKtDTclS71UVhfSN14z+FKYYqJd3QA6UABF
6/whsCIcEBpClcnmf2gqcU4r+0M4zoFbUXEognMIMIfh6CZNWRTA2Enx6+itlN6RGLqjimGGA/8C
tw8oNf9caBtsUFZNSAMbDsEbkzI+X/m8xa+JdRRn9iZv0aTZLs5faO5vyN4K4iaQ4DHWhZ2fKoAv
JD969DLnDBNsO0D5bJd1FPOF/iBGLhJjgB0yeCy4K/Bl8ResgZAbhbY3oomLk5VizXkycsKeysAi
xJrAS4E43AFJYQ/owduuXEuv3yk3UaveIKijoY4qp7exGMiqMIbvdjpq9mqARMCdJ1YD2oWdUMjK
7OS6Zrb12DqsQlIWCgCUmxpZzsz0rrQNa1+kGB/bsxz05zzOO7iG0OwoO9c+dFzoAijzkeHaKMdX
ZJ6l2MjwzpaAure5br/4JI88e+Id46xH9j/emXoGhA96bSfA4oza/QUabxvJuNt1sF425rSblolM
r/s312TVnjk20L6iv5lqtY9dECtmU8LvEvVTjOSQmTxz+zZCHeplY7rzuzDZec6HO/QYXe6z5hn+
Evx2SFfr1Op31uDfa8AeqwHo3g6mExFomXlO0vGGrErn0DY4pEFZo/zM1IOaCxhK3XgBcvI1+7K4
VlX/2XdMuVRgiufQvGi82wxtM/c2EB2pqrNF7kyQZdvQa+W+DkOUxvjl1x7ulpPKapCXKatesJ6X
HCrjzoWhy4cKcJMbVVwd6U2Mz5pgVoDZXfyGbFxctUv8QtwN1kbOqjiinDIoogFINgVIJVvLYj+1
PWsxV2HiL7Mvzb4rTOtnQ6TjZxekbzFv4k4HJH5VdYBjKzVeY6Gd+6grjq1PWJYUh64M6BgI+luP
dZg8REXX7bnG6cD8NaBHE8iVV27oMdRDkMXvRYb7t2+parS9bdipeCXwDGzYpLBmSXElgiw+ayN4
Uostpmh7QhGS9trrHIG2/20EQ3Mrgz3QrPnK5ooNisDE0wY3QestWlhUUl4juj2/pC5lP8xqg7tO
aX7bdm1tmJsZGHZaQjPb8mDbFG7wfab7Kb8dCid9HMrPfta8RdWMS6zSJxtAL97ElCVLUGSnIvlu
PFYlYRd4iG5dFwulS0gAQrSMxrNyMHLwmz8PcvlqGgLdIGpI7BsTAtr/+N7fn1KkbdxUMTgYPTeM
OQc0qYHUpNP//ObPt//1M52IgrNrPllFimHj50/UvtMQD8bwa23njfW//vDff7glaOUMRg5h0vIn
f/6yUVj8fOI5waoB5fr3v/GvZ/zz1d9nwfC+PoVe8PePmD//7s+3//vT94EJBV6PJnb5j/x8519P
/O/TtCYUzGM6H/8+n59v//1pN9XwPgZR/31W/3otfv4el9ngplHO4itHNdcZsA7ZAwOhfJWN9waf
EsUV31/XHce3sPyEJeh0icVwGNGKrCwj9G+DDJ8Q0ltgPmm7hlNhPhFFR5CqrSfi5N30kEQA+4og
vo4lWB1yrn8B/iDg8nlmKH2NA/xgHV1QpfL6vujNDxV3DQAJRs2Diczv5yG0o3WKSfDqVVZwL3Xo
X4Qtjj/fM3rUMRQSZA8OPq1/YEOodbviMXWH9GGoHxwEV3JofwWBJY7aqYJHpEsfOss/Bz+u8dlB
bQ/LmBrHx0r988upLA+p5tRrTaPb15HRPmnSmg/hdCroHNcIKIqXCIP/Xrnsbo1QFJs+pImKjFSc
y5ZkyLmR88MAEpO7030PmXkdNLMFnGOU9yz4j0oyKW1w+62zhH46CKorZcTZ7pR/JxO2vtpGm55k
2GJwmkyMwkmnll0JldElctyu7F+ktzbLUs+AGF2IF2yl8zqbfXbVqEuZA7+65hIs6p5wvQfA80lU
YqiX4m2WeJ0IupI2r4g3pSRHWwOLRd+t7kbMFRdSeXumLeFdU6vkpc+SdW/G85+hNO9VGdLw2RB0
Pdz+kCKsP1ixwTmSwK2lMI6z677RWEEpqcSvZBSLZaYknikdUJ97/h8TIjOL1bH56tr2GtQkqQZ6
XCiCRkDOy2QtBUi8caCgfCHfWbJT34tKbQdYUmvMidbVnNL2WACt3cNUF/duxPHm1sTKlJ5HVndo
3uok1d/sn/bStD58OrtDLQRTpRoAlY1Fr8BaeF8qmw0emoBVZ0N9QM6sX3lVcGcZ1odokC1WKL+O
eRLrF/ZIe7z7pCNFyVc9B+AyY+YtaYmVYixvsqqqroURF0erI1xR1Fb1KLM8ZEqHmQFz8edQGE91
R6ZjnKZ0iz3VatnG92CvjxUrHRLnS9ZbnpTn2mfqWPQsesdmtOAA22+Z3/a7ErjQiRTP3xmq822h
YkC7OYUEwctLBciiEeSOiYHH6xt3UxtWv4Sr+Lf+8kAsb3uT8F60XT5vkIHwKuM1uxHKHbdKjBQV
Tl2eSQ0G36YQlExT/pZy2e1hWM1nq/Km889XQeoxSmCF1Dfc6zOb/zcS++/CYZphepLwZbOLb1HS
ngT1oiDW/cZ0HhvbTC/CWLtzHEDEiumOw8XIpWnoVGeqjcN9o+ni8b4LiPAaoXotevuXceZTFRug
7aaeSp1cyvamkzHcgtnGlqJb1HbitoNjynHPtnHGrohGW+0UZsykmKrLUDvRo3BVe2RLSIBCMn3h
Qq9xuDbxg2xtuW4gne6zqhhu2qG5a0c8mykRzZgS1FvGvGoLuojJlJ1Wh2nW8g7jDj69iWo/tYOE
yFntb/nMy7vB9gIsivBRZBUzpB3K29mZ6LfZ9ZW3eva3qCQi3OBLfBF+9pXThfj1m8rYGZbzas32
SBACUv1VEYl9NRX1aTSEhkEjXrWBLcCYiEoglCd4zBcBTDYDA0acET7Sii6UNGebmdhPjJHeDtVD
sGuR0BIu8tovaGAjBsrcNqMLtpbmMI/Sjz5qkp0Blg0kkPE4pFm01xg4tlkLrT6TSOetoCIsggHs
ufT8Yj9a8wP56cbJWB5+vooH7IeikTBlas84leZvbS8Axtyv9g0DtktfgOPhcKjXutDI8WC173EL
rwF8O3z+MtpQKe5wdK1dySA+mAI4pOG7Nwz5VpAtdQkz+eXYI4NMP8fVg1AgZAxZdinuuiVTWZgu
hhpwHayt7ZXJ7eCgOouPRjmOCKuzZi3T4hkY9h+/+kTjIy455DRnnOMtWp/fdHfD7RA65SbsdbpJ
RyO46W3BQ57HB3hE93Htzqd0eSik6zJ0CiG2Mcm1WtfbSejx5x5c5HkKhujE+wdXe7bO6DWTfRkj
bHRrVrp8YbbCXgrlPUxOdSPlJ5KF4cKnkS2yV9x6FFZbYcT2up4d55K+9crxT+hE9M4S5XuvUIA1
7pff1UcjSgG/Az5KEtTq3n8SdR7LjSPtEn0iRMAU3JYk6ClKokSxtUF0y8AWXME//X8wd3E3HT0z
PWqJJMrkl3kSwBN2F6pFerPDFkr8fEiTa2PxUmXvhg0bwJU8zDGtDlrIkqwupduDFKj7d4rauKfY
8k0H/wKKGOFGt+vPGb5zzv1mcs0vSpvsYOgpw6pQHtGn7H061djBe2bX/SGG3tvZ/kuyRPQAmycS
o28YdQwt0uRbetm7xHuwCv3uVHEF643PPEQEItQ5VevSbq+gCahZ7eIt4GnqXOCYmrBEVh4DEkXm
GU/tfu7KGzmewhe/NuEpJ7175DNRgWHfQowd0ZFnfWPh2dzTN094vPL8VeoT/yF7A4D/sfzttAIA
kiUylDL413LYElnDDTl5aif/GUyptdEyZB9s/ywkEzcCwYdE4LQyXO9IHfAz9cJwcUu2ZyccggZs
9NpXgLoS6AKK/aPX5bpjZ9JbB7dtHx5Mm1GsgYMbAzCjFHIMgVFFh3Yer3avbg71qlwTbhGWxbnr
RuR/n+AY83fThHBgpfUB0FK76fHf2gA0sHD1y4U8ZJSDzp9TVUS7bqCjLD+Fbncql103Ak6JLCDu
aItQAmq8EMYZNbg7U+22UoklOJaKn6FwQV3kmAcA0pDPZmCxqkcYuobtvyG+qaCUNxmCGsoM8zdR
w3FsNBbn4kAROYHOMb3bIpLrN8dw/GuPDyXAb0lgYHqd7OJipQ336E6uJmjBxKe8M/kSjOjWJc9f
fM0Kxmyg+NzEn+NKku9UXX74euIEIpzBvUXyBQ/4sKfcB8GuogaPziPS7CeO1WQMJvC7PG9aZI3n
vqync1d7JienT0cC4engyPvD2LzmWbNn9szAIbNTiPfFtbXbw8yXaig4Whm4DUm7hV2QeJi9YeCA
H8rWajGqWxYnuGxEytC/arZok+XnXNJXx3e76jrAU2rgYN6BQGMgicJU2gunCQASm7JtzeNb0e86
vp1jHY3EGu17OsNo7mOUhtwnSEIMdxw/RCrjvYG6jlAj/tWtuE1c5LQ4iKTjHAauZxvb6I11Vg0k
cV1ETZ4rGswWdILqQFIyiwrka2UNcheyl1QOaXWURLKVDH1X3NHnojobpUvGuF26oXr9D9Slm44D
KnCrgXuqmxeHkK+3zmiX2xBB5OxtHZvU8z9SHFVqXO6aWiKCGUMmcFlprE3D6I/SA1SaWthZ5yre
j/w5IlGSHr9RgijCF0mUdYwORlZ/aVnSPfPRMaljED+M9fyVT+Ho3kTSep1161dL2KUSHeFK67dh
X5mnyvSp6GoSZAfOlKfWalKsI362d+rqRLQFimlmRtve7YdLVHPpJ0/RQgBphifW3fniOsJZU1gT
bumYSnb2gHMKPyMxVT5HhpHzLnvs6ZWEtqAUeLIEYCZbhjdAmMl85a7YLU9KGq8AB/GV8kL+ycPh
WyQCH3niHpuo+eMMKKpNZ+LuFU27aef4jLOTdLvdQXLmPaFaGZ9XRP0M06ua6AQEPNchN9nBe/no
ezJe9YFGX6LL0roLrHHHYkl/yxjLij+T7Z1hJoc+z7HFLFlNDE893DUbvKdoIW7e4xw2G6ZXmOgT
yzfWXd4m1wgWwNqy5UhgneqOapE4WbUZRa5yglkbUDIWfvBnmCT9qiKPvvNmq9sB5Ei3UiMSz/El
ZIJObk6ZpOx4qFI2sVWD8r4J5/S7jcvXnND4NaunxXZp/+pO+rd16PAplbF3el7JuqrehDddjFj+
Vbb/MDV5BraABFhCSZVhBoSqu0ROT0tnXry6eM/WZJHJXiXJjQ8FQzM7qy5muuQcTWx017mpKXzi
YMKwygs8z6FRloofaAmkworEBkYw+pfQKKDNW398RIhYtx4I2ibV5ox2G3Aa27Zu+cpMpo4tpxIK
bryDKYf8DJDWX9d6X204xePt6jS4qh11PglFMHyrbX3UtYhWKrvb5UV1K/v2NUVbnEevOMo2/ysb
ooSY6ALdJISrd8/D4DXbzm9RenVuCZQ8BLltxmupDGcfzzPgmD7213mlCIwlHLQhZb6UmVWse3rw
2hBQhSmK7xkeM/syXTkgZjaOV8nNqLTnWs8W9qRGmA1mRVv/G9yYFgaD0aShtEOML4exE2D/gffM
a8VXbE8rO1aEPsrsmGo93wwHaxAuinQPR/7DCOUxoCcv2XSpTxxGdjeroBbJKxIczXOibb18U03s
GtIsAwnhcO/SiLbqJhvaDSgsz0/+En/bAePbWfjSgThorDgRr7dX/jHiodlkuChW+hTSczflBJEk
zc5ExcGCkv2VzZqqNQcJlaFY4gGfWmmieUddHAmrEIT3SzkFDG+zp6EBAYc3OHtiVdM2QpHUi/Ay
mDyE/MsFKr/TcxpT//uD//3y338wc6XWbjvAgMrn8DRAil2BeSTdlfqcHFP/hhWm2xdFsbQoMrNh
+K770187S7PARBtuY5XhuaPiGFTFP0vDEq8pwsUSPtIMZ1AjseuPYMEaFF/KDz786dQv1P7cH/YO
XtuNnWBokMM/E9TMepS6vfJLhPxO0Neq5+BuNIDfTtxRsDMWXGtj8EsFNLQ6DANRYKOzooi/dKi/
uIGQEqUKdBVSTcGeT0F9odv3JO3Ka1pEdF3HIaCIfq0rScm8wuUGlQU3qiS8OTs9ebRmekKu7OlO
ts5ZpetPXk0yxUjeU6yz+7zh+qBN2tVKQKalSSf2HdTK18rQew50bJMVJyIlrPiaIktLiUl7aORD
Eq59bT1xqebE3+jKAs/AiX2okjWGC+MoQusmJI+un5oSTNdbUUZU5XQcoYnX1h2JwgWQzhCcnH3o
n+Fs/itKM90OlWCJa8pnw/nOIEtvRcWsmpn1yQ7tMsDNxIHOmjjadfEpreSXZBTG9fRZmQobn0cS
PaSGZsI4zYRl0yfFu2rrx6hzaKfVE0wanEMm+ses5iaXjt5zNMpPofCxO8YWvjXaOFYKSGapsbQO
QSotHzFDqrgad2FFNUCteX/M9AEI+Wqm5q+0UFhDOQfAKogdZeKm3RJF31UaE7mzenowhlLdsMpX
a9qJtq1nfWYpCUS2S45boIvnevpkBIEiY/8Q1XhVhnuuKutbMnFhMjA6mxqkwiDiJ+kY2dYbCbdj
4V31dfIelzhBnJ6SV798cYbpDvlhnwzzDz5wcErugqP6jkEJiVQ/u2FNHIgcqyvgZ9Fbzj7IsQD9
pDX0u+PiOK7wjhOgG/aZFr7mufWT8sxtQBB+OUZkbxqxZogSLl1sNG415rNUDugjLq4VYfMs9f8S
NfinWhbZmuq7FVPgbYmTHgPEmAUYw8ptAWiidQjv7Eai141nMvkcjTDgAVxHE9xqy/7mpjhuIkBe
h3weDuYQUZMIQLZaviRv3xWh55FgD16ZJnMi2xH5Lud+tTasetN6vzW3BSYs6AEOP81UdDkySTRv
HJPjld5ZPH0q8/fZ5KPKSXGmhUS+TpxiKzuHoCyHbqckyRthEIcJnY9qwiIUVQiGGlkexszGNZdI
9bDO3rFbelvJcmUeE31w17KrtHsypX9Kf3J/JoraiL6wT8lsupI3hz2NnH81Bt07JFaBKtHpCSYa
qa1wwGkrO4rNM7Htfo0mQ8lvOX9XrfsS9nPx4WnuHJhsikHclLR15pk6+0YKcXxyuzfh4pqDSdcO
Rvs2iYiSVstxD/Dzu2cjJuKPa6H67jfuJOQ3hePACSVmiIgVpjBSK9DyVjv1gmIPM7H/ysoDigQ7
6sIs9WRTvPWt4FBgqyo/UiNXAU9ve26pZ8eHDxZhEDhsxn48OSGH0IgJrxNP1rc7cFrV7Ty9RTmt
c9mitGDBaYX34rmMqIfh0OOF+1Z9+C1mx36LlYZU0kTOwRJe90y7jcTEblTf3DqFPn4wkHhRHke8
MlPGfQpn5FBdco8xII1atoqA+cdia4suWdslQRQ1AmyIPSveZOWOepp/GHaZK7GCPo0tJWkUs5mB
3UvQCgZ3/i7uuivTFycYPTriYKEPR2A2kvtbrTXV0wASat/PsdpqjA8+vaXPucvSB5xid19YyJuU
wpy6Jq3BveKFSyO5j1xmfc0I+mZhKZMa53tLqu4Y1aki2ZfsDT170dppH4bAz8da+zur9JDMT5zo
Tq1vp0ez7TalICyDJ0gLRN9cCkIEW+QgqLuN2o+NfGrwRQ5h4i23S1LeHXf9ImIPs6MtoeVVS0Xa
2s3rZxO97SLcWZ4julsDM0v4vCbmG82nf6bWTU5G5Z38SImjluGX7IWx86R6a410l0qhzpAkgDQO
Fo7EcjeS3yTSV+11yzrmToRZDATZZGvE9Xr/4imYyrpvfpWGQbtSYb51c4f/fB6YR0KZPI+pWs6n
cI3Rg+XZnwmmKAopStqRF2fUrsAKd60VFArlHnrdfu4dMNaReZzH6i/59d6oPzsKGuWInaDDNJMr
SleQm1ZyQunx+3hrGzE/tS9uvYUDgu7YPlCLltOhpNIa2sBO43wJVlgNa2u0HoioPr6ydnDTE07U
Cn5JZCwlXQuVyn2J6b4BZcYvHmiHraqZnnfAJ0Qj6pcZqsgsiFEl/YCnlFnaDBACm+F0DOEy0YiN
Dhr5QZ6M9ZNjvQH+0feNnT6VPcNkrYOoSeYbDXz+m5tGfGqmMQxc6VDZPNofKqL6wRf4ePyEnr8E
22AKOiAyG+PFgBRAA8gdzB2njAzHwqAEjaDdJmycipwM/iJR0f0s2/h7av/4Yd0EBuPJ9avTYkAH
Qn3vIMBcyvzZGnPtQGyEbHK/ik1bO/REgvWZhh56gwyeisQOmsQFuA6U7FICuGDa7p7wHW4Mrpwb
oMNjkBU0Q/lmQ1Z9wKtR2p67xTvQbGhySUpMC3Hhkyxz0N+waxSR0vbL2KWDT55zIN3Fo6GO3q7S
ZU5eCE4P/4wDnZiqqIx5M2hPruV+T2E93SaHIZjOlHfTk79JaiLk+Aj9N3/qzpynGckb9oywY6kB
O1pyqGIKHzDW2KyWY2APw02WfRl47PqZ1k0bI7QaKE7O3jPkOxawD4L7SRCnDWY5hmjdPRrI/EQO
RUW9S8q6pRGlE/W0T02jpONKY2nDo1JyDegmht/0PerwPSa2gLFQW7Sla5yLt46Ghl5h3msindEe
4D9hdUfLUVcQMe1RVru6Xdwj/rn26JZ+6zGFEMuyeQWwfGTqLSysR1p54blrFI1NM4B7u4e4PIC6
WGYFpeSKgfjOPQO3HNPjdmd2HOPCFsy8MVKm7lgzv9v4cfmtEY+HwKyd5NTxQme9fZDFuE8ccDKO
BctS0svBhauyjsLEoGGCTDOgURLV3EUsKvQQ6eRanOchA0DdEOyeYxygaKdk5QfzqNrsJybOA9+G
goOBw1wh3Q77IIRqm+He5f9/MUcFWEMgoRDFD6Emh/M2Ik5ydagPqmThkBWZQedpNd7EgdaIzFr1
83BrZVyss7FyNwyTRun+losNMC+wYtQVtVmNXi71OjpNQ8o9TuHCjqvIDgJwAvE9/AnRhABDcWRz
M4dVX4YnPItVYEb2IWLWxfWV1z5l0GcRCgqoqfb2EBA2+JkZzpfJa5pk35pnNEHfywn3Qvqig2ze
RTphbsodrq5N6jhM+Yh1ibM303+OkR8qVWSvRRLDmfLiTQOXlKawi2RDZ8bOcxBiVm1qKtih/WtE
S2szcJIm3fe1wqKAstq0p3AC0DCSfVmpwqcwmBOh9Ce1YnIvHSR3vWytkx7eYSfAZphN3lJyQnb9
uogBCuF+mnUbpkaZr+24fNScdtajjt9kxskbO90fEcLn8Wu58aa+gL7Dx2wugF/oRYeU9Ejn2T5K
5mzQ7qkKYMh/GYfwkKBnEOxkmtK1E5IVRkC419neFhisiG/T+FUvnitsVcTUtwn4l4NIXO+sudk/
XGPfehz7qwgxFGN+88wxpg7sztVWnXc3FZ4Cies9iXHPaUVx4eROJVUHu9G7xL7kUJiFd1IPcD+m
+u7qRXFN4p+MUWesS07VyvUv6Gn/KjuxbrS2nkWVMqIwIjjr8OJ8EKsrK9aqbdz+1BLmQw/3FU9y
TgDPKnGm4ZttSvkBcsYGF/fHns0cU1hRsshkr3YFoIl7q8ImA1kcNcbUxiaYTQ6adsE1V3IhjeLE
5/oi1wJmPHGEZNGhgOOm1rsTDw/Y8em2xp5DVHfVjLZ2rBJUGoh6oX2TbvvOKOk7j8k+LlAaTCNV
gPyO8KlKJivqpephmDQQ4XLPeM6j9hTHYK0GuMoMtbxjRHIfwHkEUw/7CmpojeVWo0QB0EeS9TVT
CC5awxJqM6v3uglx+7gmDbSWL3g6xuvoAM6vQeetRt8DZxMTx+u54RqUS7KrQP5IAXtFWMPHnCCv
qEa4A763pxxk66aNffAzwUyDV0TU9CT25JOJYRHAaESzs1OM63RkN2P8yq5gbarc+PRxA7q1B8mc
CgAYGy+DHwMrp5SF8/BrVo8NtGUA9xZ8pa9qqk4wOIv9yMUVezvBVzLgke082Q37AUZPhl6UYtlV
0tIAGf5lp8LJ6NS/o0mmrBkpyM0kH1padDjO7TB23bjm3t3ECnKvJhYIjHUtissY0SupWynkgthb
96Scd8qA5v8usEjikPjhIBzMNkW73B8GlP41gxaHayjHqHw+JhqkjUiqvUwwPQmmxjg1q3Brepiq
GGbfw8a+E//qXy0Sut2iQY2/fE71bWoyE8WII5hA29ysSn3VO+3dm+0xiPVlAYhq/D+DeooM+c8Y
0UDHkdVSWvWpLLC3SpPvyLSSl7oRvwYDeHAFUBuKnE3BNMnOcp5K4hpTfQ3xcvBYNYgRrhwSHJjU
aJKxJ5y3eW9DIAXHsmqcrax6bnEg6JqWJr6k8rYzRZ4oZ9azJpAUilpwzu+/e5aUFTGjdjPNpA8G
rXiKnMRlFXRvdqFoLow0i7nWvG2Skf3dK+F+1jg23MLqkFutvVcNz5pTsbUlxT0FQIt5JQvSCkQ4
+PpDYpDVUKl/4eCChbvAsRK90i3dYPGFjDsxvifhKCmqVN6HEuZzmZvF2tCgx1Ew1nsho5pSPqNd
pUG4DGXMNGhMejtq3G6w3TG0uuCRV/GEDZ4tgFgo0H2M2fQI4KfOFukt4StGsXOf6qYN4pqsbljA
ZExsHNCThcHAbZ0rFLQnPcXg6Dl9CAud4C64i50Z7VOolxuvai4OkHEZAWDDOMwWim68srzoE24F
nuwGOHpoBU7vGyuj83yQnlW+y/InVbPGFib3c26EB1vT/5SZ/0VadoRUYmwb1ez75cEMfR2pv5Yf
AGSmTWLrQdFRTNj2jxqmzHZMh333RmEmMEwzPdbT9Pjvp0tsAO11kuGgd/NHVajLzD4Lbg2JCpq1
h6ZZzPyMlt5uyZQ4Ww31L+hLa0td61fhENHXKYtFezr7w0H4u4WF19CfaClWQz9pj67dkRDw/HLv
MSFcN2lyqTmrXdqhJ5I5X5pBw6RkUbFaAEVMBaZEFKfXqMleWS15o9sGKbq190vuQKvxnJlU+BJy
kOW6zgF5aHL+CgWRXgbDn1wwYOO740ulrGxbL8zh58jI0am04tzO5X20ukPS88RglN9zGwKErIPW
zhvzFQPAXx332cyUT03iMrR4kiq7h6X1XJj+Auwjx5Y6CRceU4O2R0cogsBKJ7FxFcuZ36RrxL8y
S6ejAWnHzFOqrPvH6PvyNPJXNcqkrpknJdcgW3iDuR81cfIN1MRazM8To7RAAMYvqiKwvCNdJb4g
3Dub1oN/LXG/hM42AbvGFfMr3hQo+1tIbiLwJYMeAqJibTkJCrDkDO3gBNOSe2+ldNFC4l6ZxIRW
lfECLESuBusrIUCAQVesmOKfqaU8DH02bWihwwBx09wyXOdJSHubxsRh1o2ANpbbpB2sqYOHH403
YaphG42sxpwVRDrfVAmGBycOPnRL20fS+hYCjEfH2H9VxOe0RA81qZihv1JsKBG4Sr+9k/17bhvc
YUbZAVHTaibt8Xha3n8PWOd6xC4miuoKMucJJP6jLqantFbdFj4MHfdJvtZpiiRTSLODucF+9uZl
4Y9dVZD1fHPb9NVutmqohC3GD8rrhO9eDCrEkDCNky2Ri0YGk3QiNBjYs/LUcKneN7l+HSZjj2BA
yML3vriK0jloPo2UEnNGu8/pdO8NltHJx+auka5z4pOoqBUJS9OipCA9kf4yth06KaTkAs2RVZ64
LZAVYZ5TvT9AYKCoRgeZqUFPah04s+1XHHtbNWKep2vBaPWFJIg7kXzS0/DMWKTd4wHDZARxWzAp
NijgC3E1dz3ot4kH6iDk/JSV2avuZ/jVqYXB3xnq22rv+PF3tDDkaYohGqHfLAFt16mREiM1bEQR
/oQmu42hg853HP9AwxHX0AmcatsyFqlcvGeeiB6J0+8S26q5p2AqBGmzV4hszMAV1xNMdiM2qQIa
9hRXlz4xn/xcm/beT96Z7v+9ALa0rnHoriDspDtYNaRQ+vHgRjw/cWrtjYJeIdYuilI9RinpMwZ+
zPt+DJKWYsi65M8D2gxsQ8ili/N56AnqeF3I0FKRFqUm1n3IqH/o9VDCr6l4aWsg5VH8RHkhmOSe
dBvb4M4Sldj3wIN2mPxVzMsy+2RAppkqLwMMPPS8aldV8jzJ8WgUHEmYOif8TT4uN4eVYSi41MM5
4lVsGdFn4kVV6RgYeXaTKWwVQga7YnFGuDZ58H4YMBZgWJ/a4isLO9ALrKtZS3JocHM6fjGQW618
wv2giKJnf/ps+DsAVD5UaKt67v8t8+GFzRZUxSIbGXxCUBM+MjpI1olj/dEtcUsFIO8E5T40HkPr
siY049XXoQTNsH5WtvSPgqwG4TNuFGaLa39KefXSiXLj3mjCVTarV8SacJtV80NCmAMfy7bpsc8y
+YSI0+pfGkk1aPfdLweSLy516GAj1OdBXqNxh2odZG7KlkqAN2hzLdt3pO9hBU/tfh4MRg3VaLGo
eLBKcRrVKUbKmjsfN8ZzpP0WWufj5cRtqblSnFKTo1vlWodZFmkwV15G/mdk3kG3y9CZO2o+jHNc
e0fBY4JesS7b0r44jf4+4xghsaGBrZn9fZ2O+6mwccG6/pftV1TUWNPvlLpfftF85slAVNnsL6We
ssKjvK21BHQFB2rTJ/yCeLuql1a4fvzb0p+wUYlWrUabpJStcExbI+yUhD/d8RkOT7Jkl29npBo3
HW7jTFQW0ygjJlwxVfrqLqjBqTpOEQftqP5TGqyPdk2y0huLA9VMz9CCqAEQu4hTDgPG7tYBJjRz
ODvK6B7svFy+nXXuy2voe69U0P9TqtA2CaYEoe0hKJ4xif512fyV5IfQtPw9dadHW2dqnY5ftMua
00yrLo86WZ8fyZkQhfDqcS9fE4vZVXF3Gu36yNjwBWfivqcXS4S8EqBtLg6yrRA9w9uLOe0iMJ48
UwVHp10mARq6XfqnavQPwpyvLVdobsVb4UffHR/CKFl2Z8SZpeyMn5eS2DfXZvOMQ3sLU3CawXq7
3SOrw4tmlnuHZ3SFQHZSNhWmia69xKP/5eHwx8yMUcaJCGbOyXeaTs8zFWxgEVe6Pt4M0wIHHjPS
a7OlDQXKbnkXXf4zu3pA5RUchIbipJRBlZtvw4XlZBfjedKpF7DiVwAW4HSJySKVrKLGKTcpBQZW
S5p5ov9mxYWyJsK0iUoyXXSDpdzXRJgupPRmG+Jz9Sww/VIPTA2iEWaQw+yCwWp959D1tJS7+hkj
xd5zJW8ZCuOyCHvZP1VN2GDcK7PGDaop40bi9DEfK/Ls+crxeero0Ptxw+oVeBt26mJeexhrShvx
wW8/mdKcRZuvGYPdOq6wmYnKTLcoXJD20YTDwud3n7TYjoJJ9/56GeBng1WdQWa8CW3y246vvqqt
UtHrLE+Oq19wuKztnKar6tGFLeTfmbEBT2vLmZh0MRTcSh2tlscDQWpTWpoG4bZjYBDpAQx1Rp90
eIyS00yDWTO0q6P4nDz9c7iHZPBYHMSGz9rRtqPvaCgPGZNGJ/IududDlS0Jzgj1iV2GcAtHPoN2
DG7OkI/nBiNRVVFlqp/B5TynjJbqyL7jwL1BCtgnrg5LnxopLE/bwnLeZyGvee1yzSBCYgu+jjWl
V3fGbWRSmjS35mNqOfTH+hzI5lNOPB49Wvva7dvvdrxWkfvTgwPY6iGHeC7J4GTmj4kler0c8Boz
ex8dccq04gFSCa02CyoaA+l4UJz02eyGjr6XpDzmefjlNqiiWnvS7Ad88kNr0xlCSCQs1l6CgySX
i1NG+9IlE0KlM8rMoxykenVtYzb1qWDXgpNsZv5l7jVIabp/5NNlxO2JDusTw1tC2yFhmtHcUMd9
N3T5RnpmvWwLLlVccy4/Wxk6SIL2Jsy9L/bDOol4TNhnWLR+itx7lCQEETys3UiFc4uyOqCWxf1w
NlLtr+nbRRDWyT/fRpnx7J6zP3hL1Gwolh9yTpulrlCuWdL3Y+bfrbnY1aYVVF1I0iH0X2SbvEdm
8VEnDp31ZYw6VvzGtjoxLcNtymyeuDZOGRakvarUH1sCwhOchuqKhrSxwqroD4qLMiPbU61Pz0u7
BjmLe22y6A7Lpg9k6R6zLADBQfUKz0MHCFl03Q3jwjHORgQKPb+06j4mVH8tXRj16F65GV+sJirW
pQ8XpTPuGIRDCgOKe11uCdfjW55gEamKpJN/ifpwn5UexPykpoxao2YKEZA99KOdkoD4+6OuNCqj
Q3BV+vCssvI6tISy8qfCsjl2R+GXbvTPdRF+NhlkAYd3SKv9u2eXe9G1DzOOb5ZPdeiyWzTp2zDh
vBCTfC9M5ycdvj0zeho9rpp29i3y0F/LnI+MrxEuB3DNveDOzZv9BCK2myOjZGudU2Dm67+d0DPY
EcAT/JjcoWfdu4FwzGg4xGXb8EJnO43nJGppaXieQvelGkoLw8p2/g/RO8p3zxlspnL6uqltg6QA
C51Dd6Vm+S/Y615thSgbtcMJcwHWmNK6z6TMSC5ngH7hgfE20aPEfVzndyUFwwXL2ioZnTuh6R9b
Z3PQOEd3fv9SlOV2aPMnM81/4wYV7U15829G6d+qHsZb+4uLzjjG8XCz1HuRTW8GgOWVB1c/9P86
Exu6LhPEbo/UerV3dQYmXS9tfLjY1RCQ18uq5qz6BB1geYhEET9No0st1UylL+uwuU4yRvEQEQ4M
LlnUd+2ihrQyyw8lIosuniudACEdXU1TofZb3odpwSIHS+0ZvPnUXFJQZLHUAgW5pWZkEPkrPrJY
7RRRPvz8azus+D6Vyz2qPrQ+Y21e86Vag1Hjzki7b0HsB0+t6gI+BUB4mZwjVMNU26Zb5nASvVq7
aGKkBxZrlJnw/ucjCo6Vvaq4OOY1IY2BUm8l8bf49NFpbb61qJXI6gxrBxdOqbHV8CmM5/CfNEas
eSavrs+8c3ZvfLxooR8ZUaTiCbTfLY946uYKTWzK35w2xvZhtTiEz1OidpEHS9vo5WclwXA7IeQj
714DQFiLdxXziJT5eJyLNtziZWTuRs5bxhx14HAvvH3tLcJ+FI8w7Dsev66WWx7WNZoHUIWZSsbJ
ZfVkdJfr7zDD513jJq8N1+ABe89iW2SGjhfQrPSta/ItpmnyKemDGlLK73LDfbXN+ZZL9z3x34sS
P6RQ5qODsLFLe+OYdPLZdMvP1tPLrZHMl9B0GIs4yzhasQ0CFMTE+4Sw/1Inyb+WVnCN7x34Pls8
B6CCU9s6lvgdAS++j02R8BsvCKf2ZPbRclKlcCW8FYzQL6nNO6318jqhBYRov+1of1U6ZUBjitcV
tZYai2jlWeQAcS2Z3arK/BvkTV4DB3us05ZXcnfML1p80xrGe9M6KBayKOKCQeyAIt7pHKvxx9a0
c1doEJ3hgSnrRxF7d+rshBk4xaXIAbYmRa5h66ACcRODtd0J039nJlNuCooM2D5Ue+GHvKSd7mOo
jS5Ud7cv1sBirKc9puSG/RW8Pqau6dlqmV6n5ODRN3kLpd4+CU979TktWalbYiLotrpOFNoEP92o
GbGZg8CGu+F7ORtilQ2Guy0EBh5JkbRwy3oDV4kweoyPw5/kKXWxRiGyo9R0yVY34r/KUeXBdLJb
WIjfyRzMba/HbPQJt0b+Fzw8mXYeqvzbiT9RWhZRZPzB15C00yMyRoIeOg3AzW3AQz1VXb5SdXMx
+zdmH8zdvSyD+KvncBnwwaW4X8Ic3Xi86FZB+JS3cRY63oHa2OEn1bmYhI8+z4ejvdDZZoLTsj24
cAM2Xcc1xZusH2dGEnaclvqudD3zvuaJDmYMzgDqaLYZmVbpQ/YE4ysk06bcHYHLPfXDOk7A5lck
0NRdumO06BetcBlmDqieFa3pLZUwueE8ZrsccetsRSaWbtRfvB4FuiWOmiyjq1ro1oDrp+Lq59nr
uiXQ4eM+zbN318HjoQ8GELw2WRukeujKMc5GYt0r162wkLdrjirUkzbl5/xa4HXG3MWzN+VQCChN
fVilxs+XUU01cDCH/enwV6P7ZexRqGoqx7qUDMvI/YecxdFqYBWQJjyLBDdTXOxJ1r6T76W21fK2
DtCo0a3e6ow3HfXeWmWkHVfw0HAALrrniO101SqEOvFGQTH6u8OEeoRH8D+SzmwpciQLol8ks5BC
62tuygUSkq0oXmRQgKTQFtqXr5+jnocps+q26SogFbrh1/14mOjgIXWDPjTXw4MlGzZ265/ZlR8u
zYPW3B0I9L85Xa5hcFZ0xuXduAGJo7cGm7e4Wt9D/tXKmXwA/iEDlXu2ASbYa2craqQi1dePcz0+
9qhERWIG19yWT3ZtoZcNKe6BqDjJ7BY7X8IH3mzMoEVtJF2Fw9OelH0f3XkwiW+jTH/odt3XPrfs
dE32ZNrYAboE92gR3fGYPQvLesy69ivNiGXRKxQSD8KX6vksWiR7qxIkCjr8hq9Kojsj8rXwRQsM
RhdgJoQECEO4Ft1vOfuc7eR+oDahfyZ1GabkJF9phn3VnvB3jpf9+OCEsU26KIVbvP5cCrl/JJoz
NVgNE/GiMDepLz92AFrEMUe6/+7k7nsVcwkr2+BTLCtvbhhotZePwLy7i54PnXBQ3pTFUdkTNctU
zUuxYduqixA0D1QEvG9E6C2TBrOSywzNpFTY2KB8HeO+M9n+Ejl+s03WsQjHWV68sZNBS+gsr2Rn
3SOfg0qvDY/uPDybx9KrLjCxSYQNUSir4AZfE2lmETQ7UgWzpcv6ZiSQVW0Pe6o/sASXEaYLWl97
723MnfrYTU+6W1h48M2CUHSHm5N7CAHErZn4Ed9RCjJ7829LgDFF7X8dSr7uiFPJS1vjQaMpxWAc
Og3BRSRsZ5TBzqWpn8ZsHtaZz9stbcLPeYYPkMq7gkFnw9+DlMHIQsCGk+hk7OgtRGvbCd6Qq3kA
TC8+qzhtdjGib6pflsintZ1v1H7Oglertv2r8kiQ8o7eyCgaqNAYnytkHBK8GVsmtKFM8E3yHAxY
Yq2uNwf1DPj5M+/1BZ7Dfd8zVURRtwIu0ZonLDQdLyAxKIiwRz0q7m1PI9qhK+V6iZ7yk+Hhq0Q8
8uUqL+TEUaIOGBoSqOVjkB+pszBs46IXhspg3vLpUqgV1l3q9M+DC94Aqfgic+ecGdQOFwwD3pxl
hDtFfCLOCC+e7CBvBPU0DoSG8nnkIkCDDi5PbwwVPtex7p8bJ6HSaXityXg8Zub4p0RoTNlqbq0S
39uC2hqvBbmZl6EIV20Xeu2TGQUl7RoE4hfu1Rt4D5ioScTTh2lvRpf3B3RvsqxxK3dZk/72SXJM
3HnayzoCuDC1BKEa6Fcu0QQXuorZFA8tdDa6qTJ5dhYCAMEwckh3zn6Y2ceqjAB3NJMJx9pN6IYX
UF3f0Z/jH8HigYk32BJlZGiW4a9Jy7JICD9lnYjRQdY3UO9uY8d7nKCatuxwSMd0gIZKkC70Kji+
OqkJH3Grg/pADPlpie0CWTkx2PqygR8rgZ7tUsTa6fuCqbaC57JVGkyzHaU/qdvaBzPK/mbFcI+8
O5bI0F6G4GlhoIS9bG4lcTocjE59IVJykBFb4enbjDWND/30Xho4X3lqdrg//Ity0GNS5QZ77etD
U3fZftIuHo9kb1CVu2P8pMusvvUDFSVNWVhHb9EzRlCJ84oxJ8EgtW/+LL52wrGgzZC+SjbG34Mx
jCenh90JYwWHnEV8uPbUn6GMf3GlvDi0f3AnZUfRVVNNsoeEKHaqvgq2UQH4umcLaTdO8NQJ2i/o
ZZ69tDqW1alYRc8qi7/bIFxzCI5ZUTUGOYOGbarFrOVatXzVhiue+05+zmX3Xi6TvXW62CEFG/5/
gncrQS9HxV2FkuReOBCg5Wfb4PfIZsSBjgZfE0M/41dEkPuTZPh4wtG30PY6f3cdwXakj6hdAUoc
7RvoDmpXs6Qkq/8OGf8d18hsReapHTlKhzVJ5kCDGe2dn67mV+4ABcjapcleB3YVx2kU5raa7Sdl
MV3b9Fh5FVddUafnRXfDUbrM4SVZQKOQ971X5fw1y+7ockQeCJtdnTbJd2qGhQQrjHE8Cl2PvsuZ
SB/nkcGUZVOQjuxySEns01CCXIkaj/LMxcgY7hub6NrU0+hWxE6/G00e6IkV3B6y5S7J456RY52h
e7qcyIb9Nn3+Nq+G4aaIvJ3WEGBxc/31lpvWWBxGBfZ/0C2knu7Sz94nsPB3n3fLxvwNYqZS8ARf
88x3D9p56FpQE+qYo5laYG+XRv5PPKmXBCfiLujGg5+gxicjSiCZ30p4P3EDdbjiLsHbmCfLxJiL
1Q+MBg0ic2KSO2j9TYX2BwDRJrJhDMN4MH3MOL7f31l+iwRMOJW/TDUx8VBqDT4iqc9TchMeM6Eu
8Lgtg9ftG2zu28Hzfmsn/ud6zZtb4F9K19WUMd4M0mRb18+PzdiwuRzKU59JFCARUVI7oTaUGtr/
whNzoym03OuRBusevDAj60HV86tayKQaJJRHANzl3PD9PvsDEmdGOoDwpI/auICiD4ZPn9lH6/hg
ORbUbDQ4GL8zbY3z2zSM+SHvl329sFoOUJZZcEIoNC9JitiZubhA2wamDisUWhI0/zdixVerbcg2
1f4lH/vlIvRH5htAu2rJ01T4xl2eBexRR4IgQ/vlRLJmRiT/PjgUMnrNRI3XXMNzM3A8Bc1fDwep
EWBIx8G+bNOY2JNud7ZbFa/UEgKxXysr+dBO+iyIp0Kd5zGwFFH/ppOAKMFlB/7faYRj41K4KNmP
AffmfjWnA9R6zsUBQ9jWVO17KS0OCiQmKuPivWokf+vRQYbjTFg1m8wdX4HQNGcKjH60n0YHObrv
OmqN+wScMeYQijqa94Qu0kxCSLMG66hZM2rsKUzVi9wNCHUh74UZVISBDY+2sr6twsQhXxKvHSlt
uRxn0YeWAI0odP2ByekaSRtiQMeGv7M5N8UaiB0F2zP8rmMv8oNr+h+sqOVO0by7gc3xShHMu8TE
EdqzdTfGR9DeX1SM0nVcln/UqL4aHClCQIfuYLQB/vpULmWLPbVRquM/G432IR4tdVwi5yfi6k3n
7q5PDDsMbMHWkhi86ZC4I/oIZsfrpisR4+w4mwLjQmx2G08+MMpTK0JoPu/AULQ5RZRZxrOunekB
tWvEYJR/0VRCROU1aK9mJD4NHt87Un7hoPyCQ8RfbS/iTDHpF0xMVhEqg7bN0WPSUwN9km9SaSOT
063Lff5DuAZth8Rz2eeD0ITV8Kga8xmY2bpvLE9DCziT2xy93dCcC2sTUz03APKCxWoeljn5EC0Y
pj6mes/yebzWnRH3omazZCQW6Dx8wyp8ZuUU0DJCFE9yQyiNb6L4/1r7T69astvZ8qSrliyLXXX8
rJdtadaAkuz+kgoq5PwcbA48GkAqA66Vyu9DR7gPZJRXIEwF5Kugl6Fhy75q4c3FWOonyXYuFM4N
OPujy8dEuAhHBEH01s+rU0Jd+rmKYopgK67eBT+plkrfeUi+6ZRPdnW/bqnS0twEmAA5O7gpaiv6
AoJHy3fQc6nCr8dqnA9+b72x8Ub9Sx+xoJP5p0itg0i09WPegRQDYZWScwWXxj7OHnPJQJAG/078
JT2+n7aRm/sRp6Hn+JiTcfpy/eLvWgsdtswXgCiSH9AS8Y62ikteG0iRHfcTn83GlK4Lt2Fx7pCG
ae3p6esY0+4dkgAsTyv5RRA5B1Ai94NgqHK5UxU2YfGmF+DD6a3wsoj0T1rdqZj7KOkKlikz3nYC
TcfJE5+Wqp/rVL0mMSazyUWt4r1n77heV+I2eX75IFKK7cqLnQqMJf74NtPjzt35UUhTkZrgaEL8
2Q0BXjpYssfKqvqdjnENB559cgZCzXwCMTJPBZNeczUDQgqlx5djTbhjGGKoRanJAbkIp1L4yPmQ
vbpMwf7nIzCNnnEIAhTKJhiH45jT1uXjc9v3bv+bVEToc167W9vzB8zjPZ8+PMK7bKXZLbL88OI8
xsGeijC1REi4iEu2IjCf2cMxrWPqs8yDOdTsaFT6NNR6uhRchCr2BdzizhHqpPzyx9q+tro52XHg
HhDvYrILOPP9TO0Tk0dOq+GfbUxfTOfmh1HRJTmZZ1fNDm+aGbC9WT3xIks30iVrqHRZ7+VsvOeq
fqi50O/yIX1KFcxe7JY7c/15CcxZEVuQnnaC49AOL4NsoZ1K6jHi2rzEWC7PVCUQHCiTE/q0x22k
6bH5AD62tw2awmYhbcI9mTtlGX+no7EcnarZ1TPrgXjhnUS53j6JgiB0jYT+cOehUzTAl9JWYTHE
2DFA07EYoF/Pi/hQYCGceE2qX6l3XTm3ZyeZNTbjcjrEEQtlvidl0rxMdpE9DQuCDOZFCpUwz5Vm
jlTv5899IKfQgXczZEeP5Qku5ywJp9GkKqK0uehSWjGY0j/aYBePTZMuGydL3xF6k5CQRQ/pFtKf
1VP9onnwNtWSeLt85OdH8Q2BDCIl9P5xJwIrULsTqZ1yBpeSXleSwWZmTGVHMu7aFZ+HbdrZ5yOl
gEG2fNUxoEsz5Lad7iX9Kix3k+/KIu0g8s/cNm+tEvA7RbN2e3+nPZZFLX13u8bSze5pQcc9FE1a
3hkO1qEK0F8/FfcRefC1/e8ZV/YGY0f9wkm2F5VHiCW1zg3kx12TaLxQouSz5TPlivqeedjDOeMl
J/vBbRKxWvOI8uAk2wYkwVLezWsbnmAjTIqarqXYvOZqPQKVdZWwK8LMoWps6O48ozsMmF/CNlav
JWmnjTXyBfJPyRF7YJxA3baZ2uUdvWE9Lq85p3oxrwy1B9WJl/g1WbuzrZJvg2acNbsJE3dm5oix
mPOHT4x73ZFod4qRVkGY8KbmILL5uceYzfqj87dJ55h7YTvDduqQs2yrwi8wvgVDbl9w0Fle0YXl
srpTi+YdowtJywYvrRjxTa3enJTbKwDIK81/sE3ZGm89IzPPus8oFsGPL6G+rzI258K76vUnN2i5
UU7u0dKJwKaqZUuO9K1EEIvKUZHqooBNXzsEjBN2taZssnvTj2/r3MmPQfgPlnGv2qU+ShwFecP3
TBAAPMNqf/cIFaElYr+MsdgSEmacLjO72A5xfEzsCnIMEfgl+sboJO+U+dH7ajgNLhJHon/GGct+
K9rywc6s72lBTaIa15zZ+PdpDGazxici55dBj1c9eAkyfzqGhHluNgmysE8wMrRiAud1tjto501v
f0dtfdI9NZgLbWQEAgliLJizI8E+qGKA9BRm6WReGFv1I4Qstn44o7aN35/EMLt7+q3skwhKijTo
uGn5/FYpWGCJVJzP7c2iAQOFK/jsVvwduw2z66vN0tDQlay8LbSvu3KsLD76ih31uIRW79Xhmo3h
lly3BM67Bw12dTcZt6EnK1+DUGQdNeUgceKO5NVPTJpLNT67mlffsuEJjNOb4Vhq11eUJqMK8C5d
qITzndck6zjpyPFjsTfY36Wzf1qS97Yu+6NZZT4a+3SD/h6EqV//FXXzliZrEWXekcoZ6ZZU4liY
pOQWJj32iOquBZ6+qSU/x9ya6n3ee8CZ++ShiYz6GKfa5V8uwFc9iBYNruOqsGYKSPRhyppfb+BV
qxsPdjR0IjY7e7sBswBtAxq+aIEUsFUjf7ESOpdv1Iro1PQp/fNzXe7QHwkWpQU94pxFOVq65y7D
nVMs2WE2A6Qc3fPGHSzWaSrbdUH2QhXrg/REfQImtPpweNMWuhPHHtTSprC48ucX2DvOPXDxzVAq
+8SKNmohIhBji7dVEV/nzAASauodHicQd90zdH1sNGJ8kctwxa3HEVjVF9+DeIFXzt71xSskY6qw
DYw+qBd64xVUAULoafeRH/gbz4qs+zm62R6+Pto54t3U/RuGxDipPv/9739gtc4eq36szf19ZhM/
GukEKf1CHng14x91I5gwdVBuo7z8TEZUAZg3rkmsxI/d+tVZ5blKQWXxOjg4bcLFuRZkJgtm7Fbm
QILa+wLKOPodWGZyWu9MGNC/GOep4/znKetiS/R7LKyPuJzRbfLmFrQOd0NNzxpuAkqOlsdaw/6n
kpj528VsKpoPWPTdqUqdX543bys6NW7robyHVP9VGyUxNOtpyQqYDylv7QTbAkluuXNnh9aHibIu
RgUf/ZGxmNAHHmwfE7KmN9twSYWRuGYeMIs7S3Lk4d6hqrrcd4b4qSYrxmxR/YtWfbry3BQJwAmu
FtBNRhWElAq32tZ1c/aSBUhLye22p54RdxdGY/oWZxRo6YesIrGKA1FApeOCQUXVW8YRv1f59GgV
ycQQFiSEg2dnG+QZkcYRbKiml40w/mvWwvJYl+GxF30QbjnEFamsCR9R7YEwEFNBnGTySYpHoPBY
eK2+DiqRF1oUJnu4pUXykDHSsCo+Zl76J8XsjuEBe28QZPOhOA0dw2Ohr1aC9BuNfM0Ys8GcR8QU
Ahele9+5aAbWCBxM0dcYmn17r8zgq0Mh4/ElbqxdPHC9Gh6DgVdIOfAfF0lfHVuP9XVvhpYP6RXZ
BOA+7uuAcuVTFlQTN2x1G33o4e7CAzE6TnH+75fCji8ei/RQNjWBmaE/JLF76KsCOjQdNhtsihQX
cFw6TvCv7WjzxlfboANGD2qmOj0AyIgmz2J2FC/QHzZpwx2Y09RP3OHAM1pi8wIoPU7tL9Ulv6bM
7zFqRWfty6uViZAAeLsTDs1GyiRhD9iu4BZLK6mNjLEjq0P2zXC7nWzMsC3zU6e6/lL0Bp6iDpGy
JqfbAK+k1MIHtVVe2tassKWJfyWp8GPB62e9p+CbcSiIitOCzo81auip3ZzExYGUHV0lfX7zChgT
fV6hyevpu6b2aC9Kdhkuc9HWiUdqC838sWBxQ+YRKEvFBa2QOQIkoHXPxWHhT1hBoCFx/Bp/8bvu
XM+gQUuJh0p62SGF8PToFUk4MvStXgcW2Jo0Jfi5OxzNtKCNzs1hrufaUNGDyT+xUL0O8d9uWrhH
NfGfRlaseJwuzHxnfChqY09xLuyzlVnt+tV+8ly8NPGL6UvEskrnB78d6Y5DddtWxlSzUgXFUMBc
inzqHCP4t41Vk8fIeOd4Vn0MvIpPKOoTpuCwHow/xjnnM/TiWMYZvs1WTt0dzWf5XVmDwfJb+rm1
cmfgPWq4Y2twS2ALkQKi0cPygr+dPR9n7taCw9gyhN41RnSgtVrtrGi2iSdMNMGxHB+8dt7EKSVu
Tt77W2VZFZvrIcKuTa5+cEFY9+SIONhXRBa12gRm022weH9YveHQkJBOsxU+zSHYcs8BMwprjQNt
/dwR4jLgVBFuZL3nQYwsTCoKIjZeGzxWJZmR4l+HMmfkwzNY1AJqe4VzuHZPVq8F7fRc+vMB37q1
qGtt7RwXlxYKMdllOnA1xDnhNuLcujW1uEqfRq7XibK8R2ceuHdWgIG0Q3U0RknsTbGy38y0Nr5E
a995ACr5T6wEk45YjG5nE6Cqd+ptehEjn5xn9kCIIT12LhUiKyBQspm/yCUyYavX3FDq/uJV+htM
jUHQlgRqFlv/UL+cXdp4JnWRUXHphIvTSdMtZqxzmQDbzB9H8g3q2v1i6k9Hu6wvgsn4bHrjQ49A
FmaPBVPti7eYTkmscVv2Z+M/4ZAjMKbxmjJF4UUv9rmXDk+x/y8t3Zw6zSY5xlZHNhwzELSIqrot
nxhr9jxXJETWxdkobAs3mYX7hLQx92W0X7pE6TkPHoxM+c9uv9QvfidGlvX43ZLacXjgAoftHe8R
c2FiFj5O2zhgrKGuobqbWsh/Q0fp+TIeLDtqT5lpJndm/aQnUZPyqI6ywOymbahjqPrtPXJWj+wr
KIkMnPzkmR5BIXdLXxBV91XMme9DUnZ6L4zTFcjoQwyzDW2j4C4c9yK5LwYGMQO8keW6C3JYe/RV
058LYep7oezgXMzWPs76/IFYV7lPWXsqp1j9POy7oip9Kz3ZX2n9RFXiaeHOE5A6AMaDDn3rkcnC
ildGWEkuHaiccL2LgdB6p1+mrP9uNV2E5TC2ISB85qK2/IUCwOaLxVIUj+a9h84LS4JNahMwRbe0
rTUa+j47Ey4d6Hb9rx09xMJUP8QJocPfbBLjSuqn3K28BzFgiFs4VTQ+51hTftm2wVEuxF3Xpb6V
zfAg4GIFLiCHNHe8F/wkVAPTKYCSPiyYNcRV58RwGsf9mO1kDbWVw+sqSTDlrGv7kutRST2aNgIy
x2A/0gJ9lQHzYdRx9oG39xlrSnxSHVQM3zdXHINrI+n1LDEapH8bR4LKc30Bc4hoDbZ2eqgb67NJ
eCZgZo5b4az2SpLfm2gQbxNIyFPfFin5Y6GozyPENQUongANRi7JaFZZSUKJgMNr1btlGJmYQIrK
FWfTWjKYeqyR0IqYluNqF0loPF5kP5LUyEMbnXN1RBZhU/34qQuSclzojVpIBebilOdT/1yUYuNH
XbLTle5eMndyN5HtzDS/Sj7HMlt2ClD5fWBhLtZozAej8sBMaqlPoDCDXSmaCc9+6kFzjPzX2E4h
gvj9arNjl+rLLn6HanSoG/M+sUk7uQbAkjrJTzTBoTyOGE26MW1fu7xjEQV/FJ2G30pzLPYsRtMw
1kP7SoUEoXJCsgMo9IMCaP5K3GraVz4/2v9+K6iV4qaau+F/vyU5R/Ykek2WLD1x6jrwWA/Wwt+m
j3BnGTgXdeltJ4thy0V0vaWmurYLl+7a7bLLsjTWIfas+bSYXJZzX/fYz2PYNGIsPonxh0vTZ78Y
7AiuOfuAXPlHMhHS8+puOfjjOrkxdVDFKOtnHjWaCJMCJ/FEIIzaKdyiyms/ResfU0ueHdA7b/5s
IphNxAN8vik7A+f+EwDja3FKoPo8j32E+cVg8xuX6R/VzfraMxtwOxHpH9kehiIbICIDoliJTtHY
Nof1an3uRm5SToGLCZtmckdlsUVTH+bIMpfDWa+/ENPyN9GCVXpeyFwZoseCWDZD6Pc0aQ9FwUYg
d5frf79UqsZwUlhwTwK2EnjwfzKEQioCntvW7h//+6WPFUWgKstZAucgKI3A2M461ie8P3vMVdHW
Tq2EeQo+WrB0tyWof3Vk0SxBc4OVC+eCzCUoDr7EtD8f+NlyS4SvAQHPPXlFeUjQ92meSU8KAiIa
v8zuRBVfi76wz41bH2uZz+f/fkGxeo5GvhiLZBGOeUohUz+d95yGkA0rJinML/e9JJOUG+4bRyo7
pzw3cPRwSnZBER+DkjHEHFoLhKO+jwHHhSVp9RCs5UupzemBYCuzj0OMBzc+izuu1UT37Drsm3g1
NFTdWSm+V3qRR1k50E6L7DT48ZW9zngjyPrammwkJipL2z59QE18qDlmzwNXi5SG4cVpnheY6g96
yu9VoahEDdB3usAIzpNrsaSO2ydLJPMrsE7CpMw24NKqK5kQ7E2RvZyChamREbGin2gvMoYviRuB
oX1jOSMhfdm0F6RP/dBK99k0hrNLkwUdlnhhmeRAlUxiucv5PDGCBfGJ3MqflGv4Vo2Opr+295+W
BrZs+48At4s7eP2lHsN8xqfYu+6VBaF6sdvpyN03Y7+Izc+2o+Q8ebz6OYKh19nppUvjN3x44zMP
WYXV6MnoTX0kbGg+BHnwTGS452W6kkEZYGG/lswx5YtwYQ4ZSf7b5cQwY4IpG17zYmd0wRcfA6Su
sqKdpAMQVY/PtqDNQ1m5dZYoY46M+2sbM/jK0XIORmAVd1lb4+twerY7yxDSn2wTJk7tLXWHBii9
4Eji4oPWuOg4Wd1TP7TO0RLmXVVk41MW1fI+TuZrTHfe1sSbs7OLcSR2vsx0SSj0P8pQ+WIxiBjz
yS4d81lWTeiCpythBp+LMnoRZScuoBpO9UySpMdcHkJHuROw2HYQK76NIHiYLX6QswObqqwj3Faz
3IOKKi7GALiSDm0dYhEoBKA/O+7uvdLkvUGG2zBnCMqGuFkmW9appUqOP+RL5VF+MZMm4ciMhn0A
92wf1xJ8s9E491OOr6LTgi8eHIoyk6vPut/BfXJJOxZRqEw/0ueuSFi93lZj996X1udgzcbRAjuG
wAJBMyNvTJFWouXLAq745CV61dWz8WiCAt60ESkk6O4h6gMZAQJpbj16OGiwro5Lyko958ustPvH
nom79qB8W96GZ+1arx2ebeQf9AC3ZPtRaa7klXJBS1eABukC48425ZeknJrtRCLyCSTVcW4KuYYT
sb8aBjqimgTULzbgfoepoVkeuoi7MYEFcx/QeAIQglEDlSra1pbcRQnna1AkLwRICkYRI/477kZq
hai5l6eGoGnouRmHtZ131KQYdNoKeRjj4KOEnLdvgJYpknAv1CLde/m5GmPjPnVHuDZTkx+Dnts6
/C329t2RXfcl6hDP6YfdS06UXdVZJ++/nzpVIKtRjsT8AFqrbV+ctG7OWUXcrl2N6kkKqzmtEMX8
rlx964WEyoaKETE2kiIj6VaugefE/It3+zkzEu/UBD4i5DSyUqyYv8sEVZ+nJatj49H1T4VF93Rv
Yajl7pHv08SZqApE80zLB0NObK3n/C4G27mHy9EYZcYmPXM3YNZ3qb3YFLFZ2fpNum+K6pmnqWAl
6y/kbdxz6mHHyCm73tiD4RH95mbU94u+9EBqZGSGk0HHc0O4dhfE/UOjsQsyknyIaCChVMXuHhTn
u+UE/iErMCbT2RWI+q5NgHQ5dQz0yDzNKazhEvtYM0zDsR71bbYt9yzh49t16rEyDN47YcKRkTUj
2ar4lGX+LNPyafCW8zIQA517MgatuQPX2Jwg8ySX4kiCpt1LQKoYeoPHFWn02Fq+xybIA4oqIyKl
ksKjKOFjMvfv0D5iwyOh6P4jtEQ6a/4SQ2Yd7bHbDKMMqCgAaCM07ksrHvBg89oiWv5GDwMchyqm
58mpuUcBNdMxC1a3MY7NZNHOWDjhbC44fLQkzez7n9kMz843MUlFN8lFF3ejuacH7rKQhlIDQYc1
5BgmQ/Dx/5zKHByp/91T7DHu6pQ1rlE/llWyHEXankxBBZIqQGLbAYg002BoFn8L+33wf1iOMXiY
5MgLbruEgUszIXlvjk/D1xx1+T3nNl7sNn5v23y6enHwqxxc8cwaGDUN4NOynasvq47gNbD9x/x1
dUqWk/Xi/4ni4JH3Nttzw1h2sufxboT3RckVubFs2o9an1mbc0Q4tJSyP/Xpf97EI6Rz0jIbHAOS
F+d9TzE1dytCZ9x4d10WHYmVr4ko0Jpl7AxcqYd6r0CcSGmKQ0woHIBe8oj4fPA6H7W3p9QUisjz
OotFEwdwNjIFW1Z6HjUT7xS1ZxodiDdmInr0C+sZbi4jsZHdqgK6nl/29h0LQYMRqPlW6WDs3UZ+
RI51MxRVNRyx2DSy12CODot5HoOO86qpprNRZJ9Tw/rKSuyfmoaq3Tids9U/bNGVFvqQcg4NOGjR
p68u1BeOtPLTAQOz1ZjA9kziW/xif2U2k0ZTkR8uBiGKpC3emWrM3z67S5mJ/m9ct53213KgjihO
q1Cz+tzHOXQjQE3mbiGKtI1ZweaB+Yia0+6KyqZUzE4/XI/GHu3XTypRa7COaioNG3ojGmcKO7xY
Y5/qi6oBXNgYHRJVQYgJavYFzQDaGCI/1ildHbL2VNXc9RKzPnYLITBj4hFaxuw1q9dAfPfBtBu2
S4mjv4Gqy72PfJ9zkHb97FjVgEE1Jg8R90flIFf0Vv3Vzbjy2THtVC/ISoIIByEy3ufCnF7tgMyY
/tP4iqIejDpneYYc+cnpypA3L991XoKC4T6PFD88RpKPMw6+YeGT5KttRy0YfMXmnLozb44ue6lN
mH05VQ0JDSdD86vzGrkxJiTmGjk0Gmd8x10k7wNM8Eb9D8R0yUGBCzZFARrJLd5RpnVb9HBCqYWx
0yHGNqbxYyX7VvwW9nKsGYgn0qZbW/qfa60npC1WFUlTs3MyJp6WFdtkTo+uYNVGdDIhOKj/8ESt
wzuaFZDi4hR1DuR4p/X2QRkuVZpTtmpzYTQbJO2u2ka0iDuppanUJa+LTH0inID06NGpmncWycyB
kUgZ6bLXa1GmTqns5X6HjsP3yjEsVgqBe40LHL1TM3J1nN9acnGoM1MIdYLL8uKeCkgwY9UpKKgW
j5TJQ6toERvdt8Yx9lk78UDxuw00gR/ZpeRPhvkuGDQF87gUCucKO6B7ClwiBZkEYlB2fRi07bOZ
/vVqgCRN594Kt/w2a+c1drK3tLoOlK9nFH+JvNO70mvCdKlOnoeBGT1tiCj2AqJzmgwbzR4ciAPB
NjDvUFv/EkuDnAQC94ZmyW4bY9nOVnigRe6+ZeeogofBcHDzG/W5uNE/tlmPZu/eTyjGPKi86RY5
PbZJ8iUiMqfEY1r3LVbEZRv1ajjpE/y2t7TNIXH/XYbiV2Tde1y2N3pwMKeClEkQmylVzm7w6QCP
OeOz7pITgduzhVHJJ8aBkmreNSbxEUM8WtJFSgl2xViBG5Vc7tnE0zBwZTxgSKBKh4KhYxMTwRn/
2Uvy7LSYSIyh7LZSEtSx0+8pA5ljCo7hfKQOwoSPRCoXeYbu4k2cXUSHJyU1Sda5BrWOJktQi0LA
jVeJ9jEecQ3FKctKX+Z3lsLAmjZmvEVHPrM2xBLhZafV3srbT29qiz+y6lAQR67RbAs+Zll96E66
+6i8AQt89uP82wC5q/zlHecJi9UqNGbqQHNy1TtgerKLqtAcgy1f9YUkr41WQo33Ui4BzSn5LZHd
l4kHyI2BBY7UIKTuR2UWBMziFZQVpx+CwxCgIqZt5xqMMU6+edOSjQjg19uNwFDCq6LYaZpCD3RU
8DJgP+639b27WtJguzHMynL/P67ObClyHdq2X6QI27LcvGbjbEgg6SleHAUU7vtO9tefYXbccyLu
SwawKTY4bWlprTnHpE7dtmZB/zYVN0seXlRIHm0z+/ulOrcD0mOsUmifSt57Tm3eqprscuO1c+fL
qJ3bUrDey/B7QvZDmve9lljCkGBjanbZsZhrXMnCvTrTcqKABq9YoHVGBQkd6V1im2ga8QRB8a+Y
s1fiLwHsxiwai4cHecKogAcw+RlnIzBWE2EGCyF0mnOushdPmndk2vX7OZ4BW9DzR1xzKnweeh78
h7Lwil3pZEHoc6DgsMT73lIyo7BkJ8d9k3fh375Ewhu2Eqygs9A/ySJgHqzjrYGwoiA8QBqU5cRS
jcyg5GdSklmbjTS2RA2ki5b+nVIIC5Dve6COosdi8J/Za63NSxwz+nclGv/oItxuZ41MddvUeOee
ZepWI4GB7z06Lkj2BEM0xcq5hnIRKJETG4kJbiSOTzWIKKuEdYmtibQkzMdRg8QsldhuJb3EcULr
NSXGazbAAnLUrpqJKAe0QLf3WspE7VTOsLRQ8eukzc8hWxg+t12xxWp6dcz1SiO1dxFjMEucKXoA
5a7BwRoWdFTxk1IExLc+VoxtvFeLhEPotS2/Db0Wg0x2CnfqdTJV2MaR4jFZ2znIEiDdj6Sp2gIv
KaCyawQ2Zs4gFwLyzqGhdtaeVGvWIB2SMorolireS4iRR3KOrHD98Pelm1owNevL/33tv49CJTfl
EMWMFddsd4czwNnpn4VEYC1iIHEKF/fZqcHzeevLNIlpX1TlP1KO4hsvTLO1DMORvECSIk2KwYSZ
Jmmgtc0R0zI4r+Tg2RpUGpveQxDhFN28rWo531TMYtU0qz3Ito+mIzVXZnhNk4EcjHhaW7oOh3/C
JrqgkIa1z6n5t7PtyluWb9r9Qr6MqHr/wJpydqOdlIdyGO9KDy7t5LlQT9aP0KXahzlK9xW+gbs+
A2xLCF7xpWvG/U7+4pGM/Uf2VEZ4xO9xjoGRLrNTLCv/gzmsumkxHtTp8tdsNeeGuEiCUHpc9qws
r1ihiJx3eiP4/TTz7L/9XLWw62CIobV4brrw0iyRfkdo0+Lqsk1rw6BOENbmnbmDae/QWeD8UxpH
MCo0wSRmDoqE99Eyw7dlTN5CmdPoLJh4uPxjGXvcsdZCX9XtzsIlK6aMhpsctsWtRr4JpMHch21n
r/leqGwK1d6tNLJNLlIwuRGXRvbd1SRNJ4gl8usy0TejytCYsxWWUWrdVoJgN7mcLcRnO5x8kMzn
gY8SiBKzZRxT12Pu3pTH2UuOxIr82CuuGD8bhoKYpFUEvVuFV5k0C38+IC/ck+7zKMteHUSvg9Du
GEukC3EuKg2fCerL4PgSzDXn+7XWThbPQUpKPRnN7bhjVrQlpvALYdp0lNYbrb3locFO+dS02Xli
cwGv0riB07dREIH4gxsfOF7mbgyK9F1hui0azatLGUxrjCs0YObZJLRtz2zD0clJHbwJEVlIFUUT
MVU499eMtGhosYN3aONq6C23ytRH0XrmbloAgZXR33px0JIt1tcI+XJXxpQESnk1oDFeaGnyUsIN
mBqGU1nE0eT3a25uocInOY3uRzbYQVM13r7Lbfqq/l1TjOmmKRdSsy36T34E7F/DUNuBoH2dYis6
VENsEheC8IV+967p6mAmaAjlTQhZA3cHJ5YvL64tjCie+4Ek/jC3VvlnZLmxpK3ukor0tbC4AyWw
UW682o7Ds9f4/rny6Zgif6GdEwKL+MoYIe1Q4b0Wbv8tZ47FKWe1oLbwEkUMdA3qlyfTG6qzJpwk
j6dPMc9XK+ov/RiV+xjW8KXUNmimdgLBEHnMLEVEbTYJ2BC5dYL0cSEMA9JV6xEmNw7Vze+n/XDC
1EaxXzmPs1Srzow73lyxgPP0OnDQOVS9Du9y3Av/vTh99BcNjNhjC9wks1s/OpAsYQdb9k7REgHY
BsckaAtdXCM6yJTQy76S9Rh0Rf5YpiRXbDi/MKg1/Hkf9TzvBkkgG6Y5M3zYprgZSDXxZEm1N5Zn
s+tERj3C578vuTaKfbZy9E2ekETRjZcpbjq8WNV5XF9+P/q/l9+vgRXEzDyGCDuNigw0PaVQowTK
jgYO4hlanXfGSw4iOyXDvpAxvMkudptzbKVondxVT2qjWxWonE8pgQ+zL/G21usb+vvi5GN4htd+
mh1bHFIsUaeBWz3qaPFtfIYGl8xqDOTPTCkof+g9Dw2DiewMulThEsP2kWrNsoHYAg+yas+9OWE0
iKr2jKMQ0w3qYp+AupsFnjGZ1qMqEW9Yd1C84SjN1rgtcD5uY0wBKIqZs3V9acBJFqgTGpTqMyOl
G+iMzX8vsKkt1OuchsfY/sGe3+8z5a5S24XGuM6WswnP50AU+EXZOkNOKP7MGt/fopDnTGLbkE6K
7exjYhOgSYrqlDEZ8wRE+o7R86W2vJkX8yf3iWdFmZaDeSeLMqWykSuQOJ/5TdDxwnOmYYKs7naO
Y6DNzoPRiClo+p8aiNh9p8z3Ef2uSAeAQHGwWG9m6oK4WriuLUKhrfSap2QpUNaQo5jJ/pRnZiBR
MNEq2PaVdU4HhPOSAkHJc9cgQCs1ZoY2IDiSHr//b54oeZaoepkk5IqWPihDSbCzIez28qZpeGuK
yqcFcJzGAdFUGzL3pLr3SRbKGAgnKfhvavAnXdtXhDOHGdWXq0va5xY54LY+GZO696Pi0wrjD9mR
uDOHqCOqo5ty3XqfLDbhSECo+mBJeotUwC8gdNDP0RDJmVqE+FaiOaYVfFP4EEvrKPxHxNbF8/pz
hrl5cAfoeCt6cYlemMJhNp6WvW0YCE3Hs5LzVf/CMOr7jDjZTTykL0mqf8wK/FqL79SplcBjFh5b
w/syMoU4NfwqTew2RjfBpon8YzQiT7WvqKAPEbIg18FOaNf3ZBQubR5oq/5x3TaAQxwe455LmNZ3
EoFDPFIIDrXL4IIIDj0bD00YTE48HuEFfEwGxCQreeE+IYSeDJLMVc9wVtiVGutauqSiso8d/LD8
xNHKfAGGupLmS43CFHRAjSiNCg6mQrSxUWrFbnrO6/jRK1pWOB0GxrdtcOnUepnXa5WkPQHXzFsc
fufIbd6m6U746tHnTLph8z+2RZLDLjiQLMQNbfI2ADbk2GB9dMDeEqdPA+H6/2qdPSZt+BBJ98hi
wD7WcEtOE6fyyKo+QBK8N7P8sLIP6twblD601hW28BST2G6Ka6TFwFdVLmmS5MYVAwruC3KB4mL8
aybcHM0ocUmkP8wvXh2OqfPE3Q52/Fl1IsKqyFlAJuibAVc0g8MgN+JI3j9Q19yh/T83uXhKhRkF
TiromNbNDTqJgyxN7jbFu8obhEsSXh7PEf6Qur9PUQ5Nubgobv2NaarbrE5N5vIUmbNpLxxL8V3T
eeIEQd4eZ4aqJyiluHeq8En4BluYMdC4DI1DKGsEzwUhdNQubkRPI4kNAEJcoIL04KHnBlQSYEGI
pZN+Ju8GRuC1+xTeTQZoS9/EuWPSb5Ux0uSG+GgscwDNwo0Y+P8zu1hptVhuDUBeT/NzVib99gWd
A0xW/zIKaH0a4A0L/Ie0hnfRNQfyuWne9P7GBHczzt4jqoFd5SgM3SL+dGtx6AQ5i5YZgLo4zh22
mMaqLMyr/LIEjgZWW++lhSmxIB/AteOrnzVHD0MA/hGYwB4Zi/iKyUB3H/1rA0xyS8YOzZrlwSmW
n6gRJ8hyqA6R1ynLA5cGGj8bH3vHjkmAMS4GXCrZWQQ3h5d28f4m4B1m60sUeK+M5pNVbUDMH741
KdomPeHEr9eTPjqNs6oYQIcM7ggd3AiF9JjMXRaAkRF0uny5FSAmefLQv26i0PxDCpZnXUqw42xh
IERX0l7GWL5wvX9OUb+P4fsc8b2My+MdEadr5gapkp3J32q9AMkDKijQX6ZswL5EIW60Fuk383EZ
cU3ELR0Yke68AetzNF47CnNqaB5SYdMidupVVajjvUTNPFr8a+3SOArdJzCyHIfuSTH+siLEg1o2
6bHIHP4Ibd9U0MjkZEzn0NYfXsXdoqn2CbTzAmcewADZyKb78b5YgTwsWKg9fxb65ygoYtIg2QFt
VmL6jX2givqiK+enwKDHBRGbWdG+tsvyw8NrdKhY/PzZ+8pa0wcjw9ixf/QIycNcBlIuwxpHxxJ/
shvzPyWhZGJcguM5LLZL0hE228TOvsucr/XOI9LhENNrAzU0fgzYmNF1mWw9LNhOZl6nrLlPPCam
JYJqa8aUzDyjt9foSizUm/JA8+NTDNG1zFcZhDejfeZN6iqBKJI0BSCdn07BBbXRzs4KCnG7jB+j
egJ4+S4kJWfKwreFoUfFvf5EaY9XtNd049vo6A24ddLe7Lee6XDECjnl6CA9SuHBBFvlxRwJ7nPg
DX4zrfwTZxcK4jelBpQ9eP6hH/qeUpvlMVbybwHZhQ3a8PJs9ds3TAOWJ4GtFaBnySoDT0zCfEnt
DOCDg2I5vy9vlfaZsVg0xRr/knA4TAmgnyUVnbU0Zzk0hy6sCLixzwzHdkOPA88pFN5PwM37zrzW
jGu27WJhgzarGzoaK9pp6nb0WurxofE+BLd606PF955nvEZCwYwlcnGFylXnkHnwZpzxRjgjbrDs
0W2iR4lpIkkH6N30dnP/1V0adF4eShrV31t+zx4PGJBK6WEEIlL6I6QV5zXxyTENp6fWMfZ9NL8h
6Jf7MMb7gjy3Hgjoa6DI0VclTayi9VcWRKJG8jP14m9l2vTFSL5PQWyLVXNHBXnxSUXFy84QSRyi
zH4CouuErHC+C34ldSH8LU8DLVqBySKPP+sUbIDMmOwp69AwuSqcCkdKdSqFfWnLAogU4OLNUOhL
6xRHP+KOmsl8XVkQM+yRw2Dc/S4rC2RdJd1zmvzzPRo25WS+tvFIbqT118u7IG/g+mSR/6oX4wEq
Vpp9IG+n5yb8Y6rT7xQ9QK6RGqlJkAwY/ssJ152+65BCr3Gcjo4O9vfF+hfN0J9K7PAtoQxufoIY
U0IY51AGmExMZwQGLYM8bWEanXl0fBNIQFaV5yazrt3TjFxqUhz6G/0NuJ/ytilfls4HWaMAeFk+
dI7TWg/XETPcfpLHzq9fkkl9WqJpTo2MsIEssDanwnsoHdpgCl62lZp/yhacwGSPOKPGFcavnFMd
Of/iOJ8xn6N0dm1l0GgzNDPx5jAZeLo8k+0ZElgKM4X+DoLLnZN6sNcJWj3PpvlvsU3/4Jvjg6O1
E9R2zNTMCsm6m3mfHAkarO7PywD9BKXAp8iyG+I33HOReEQwAh8hHxqxuYQ9bnfIGnzPvB2lOEV2
Kk5kn12TkFOUY0T1nn+/sVYDr3+fKygiXdx1NEEpBXwTbvHgjCeXE2k2poe+1Mmh9pY0oMBfkZ33
CBP88xSHZTCO+hPTL5Rw1YCu89XL4LbxtlexBY1z2pkUwr2g/5i6DOVBv8b7mhMJVPQCSZmOa3wk
IOgCK9LFPorDHUOK8WUJjT8t9Kvd0OKlL1KxTWbG0Wgi8StxrkEwCkZSJZN76fOSHoEyaDdkiXWD
8LncUcwn264tLoTtJQSbcl5vwPOIGvvK6IzVloJx5yn7rTHCmp6eQCDLduVlTwSEZqAHIurEOL91
a4AJOqKOqQAAReX4PY2oIkwHTG8K6oqSjKnNCDxa85iykcUeYpM8RggLV9Nc+m2BUhlE+6M9Zk+F
gQ61W7wgqQGfNkX/Kutfp3/6l4uP9LVGJFAW7TX3iQhfoEqR/Lot54oI1mPimVlycTyaDro89Lm6
pHHrHuoF0cJ6bvaa8QdfbsbhjNw72T1BvV3tA/4/2nzxzipLGh+jXZ9Nl4nN78vyvx/9fvr/fUuT
RzBCW7blpPLwZ/AXV6eBuX/asaMPNQPpzFoAOKKh6/PHVgAJdykYkOWD2rX3Y8xFVBbzh8HQ+hSj
p0o9DpstxK/skJQthSndlz6zzAOWaXEFpp2eVgzU7P5hdObTwupvVGYHXUxTPKmrayiMfcywkSgn
FirLd269XJcM8/txpweSQdzhMMmY+OukRHQ4TA+VJy1ssDYQRBIFXfZ1bhWsLOSGgHEaEtxZNTb6
irIjUa+YJV4ibd2mjX1rW+MTdT0McpPsIlR2ZWlSM0QQM3oAFALh+U4Z1f0gmqeOO6qFTm63Pidq
XIFOF95atEa3oUA5jLnf2MYl4yPcUY2URwMfMu7S7DtxrwNba1D1LlBnqZ5A9H5htH3Oa2AAizX9
q40xArnmf4UV6Jj+ZCUW5HH9GI2pefKjjiH6+tIOIT2gKvyz6AD7HwdTYFxbpO33nhWdsBaeISXf
iQQwSN0Tk4AQpKlYhEeMCtj3Ungn8a1pliA6/fSMpvpujPuffJrsg1hH2P59NCO/1Cxk+2pBqOKL
6Sby5vMAqweB0iMCKkaLXs9CD6wavw/2SAvYEGPJpCelMUqejUE9UmcgRtHpe074J8yf67wicDtm
SgRjZCTbDxdUEfeT0Q3XcMHQHFb6j58xGfAXfUCjfhNmBrOnCnCDbI6WZ52qDmbaQlO9Vc3JXEND
VuyvbZTfQ+tcdDIzSevusz591cNytBp1rcI7D+ceMILqCdDBqxOZI8/PTzakjMgkAvKuMBhft8w4
PqBpoIlYxnoXpZQw4zqzg4drUsyGaf0JnDrA0kDbo4DWbKkWmlTVbGI/2Xk+E7dSW0/M73GiRTTo
iOAtby3lonTDraXW/XRi8d0YYSrONL+rXe1/ejE2l9IfgNCEI1/pwbCFFVabNjEew9T+W89hScCr
lidgFyAyE2xtYXpwMn9FJqNQCg2/PQtl0tb5/VAlOfDYdoAKFvruITfVaVhbqb1oyvNvU/X3o9+v
+ccp8nxYLfg0KsvVN6pWt5ZXJwcHfCzP69psim19p4TzPTEoJYaZHtTwv40oLRrQlnNLg/n/fT0i
reQQTtOBVMJ8ulHd3JzN1D4PbVYeXBNuEbTfrnHecXPBm7F2lme+UFgj3UXUhFQbhGCrgNuAbdml
afmo6vld5uazRXAE6y0jOWJWM0wQm9+fbWWC819JfAtEO3bMJG73WgHdrqpCkV6c1H88wtZJRKgV
71BPOF3koQJvQI9yqAS6PTlk0fhMVtZ8ZmpQHVSxxoCPm2nNMO+gfQx6j8CePdQmhXVp6RCX/Lyt
yeLYIaefK3Ei4jk+6jhzdsyULuQgTUa6XKXfv5it053WLPqNM6VkKokGWD1P2FGD2tOZvcKqcW/i
DeX0FZEbj+pvlbRhzOdo4obiECcuk6eRg3qKeoG+CCC2OLosSOsS4cHFBQHaaFkHqtGsTrrSR/om
t2EYeQz5SQVfcehIWMw9Md31uez7nkwQP0kOvce8luL1/PvCD6z/+8hev8/H6LaFdg9Eb/309+X/
vu/3U6PTDm9+dahRRp2p7KNNI0IMvAtBJo37FBc2buv/bdM2pAufu/Xl92u/n/5+hPoTVOisT7+f
STaA/75N/vZ5B7BaSWEhkUpXb8760mAkO1fry++nJaZtov2AGVXO5MJz08DGerxNVRfjB2uhe40L
DYvZnP77Ifa6PfrrTzI8WQXR4D9NUc2ka+oK88zc2vjvxY3MlwQe9NqmWOuEjVk6kCmIL4dfgs8e
85EBvWl+E1P3lS+iCkKPw+0yJ8GsOeNbZGy1MAuXiOCpaXlaTPhMDF7o8WB3dwCb21BnCEwEYkjj
8znW8kAsEJrDXeJYw7mhZjJZdIkfW97qtHrAv2zIJoi15+7jpWD09APMmi/G3rtPUF/kuLdNl1y5
Nq9GxFG51fskb26XjPghMfMPXFVcksxYAsf+Z8947dS4fGWV6e3MJbrm9EDtwU8OgyZj0qutQz/l
K5ru/Pt3uH19Gqv+yNz6q6/1VYZQ+mxLndNwDoTAXBmp71Ryi0u5kBaG83oncdPTf5zZvM1x28fv
uifGgS7HXwSPdPVcyqwGzxBlEuPeHFGYq7i1yf4MagJRHkKP562582fhgzsge2GQDxIUHLuD7Hsw
B5n3ty069iLAG1PVPswWfVKMCwt3b0sQRfO3bLsHGvndLuXN3MTLeIAqcA5bZPWmF7/LV9yOJ5oH
UwYm2Ujcdh+5PwMooDvgwt5eLJa1WWL1pOG4BsyWX8lPyc6ixVmT+PkXuze67wdQkX89bbw1AwjG
wdIfVVx42MOGu1bXHXZvK36Ii/SAf+cLtj4A17bBtt4Sg+fJ79iBkEFE0XBovAexvFtuC41sWcat
rPKbVj1R0gGZVhx4baNwD7bn0vTN5Kk0OIsTLB0fkaIFBTyxA3CZfE/izZZ5BKkmmc0BcknaSx39
YCDamY7FjSGnj3KNYyzal8rH1YD5llDMVB4Lb/mTtuKmj/DFlxWF5tQhdEqcAaMABeLvIDsKITfG
jDXRTq7ZLBlpmcmKt7dRlln+Oj7vbxCbEPe9xCd/Xi5MpwdGlEA5/dTCHkWiso+MtsM1BeOGMslO
Rs5KNfFXLjVojnB/9ImBYJJN9I/93sf0m3oLfVLr4pUzRSiD/rbuPVyGGsLE3L01QnBoK/A71LQW
ZzIrUUWt1TZcoQkr4gbWAI1eE/l9VtnFzrerQ9kN37Jp5xObMxMHaGa+YsYrobHpMUVlNfllkMEP
rqcAXxxjJz9/tF2fOkVYnz3NcbOO7xx1XNYw9ioq/sSjYRx8Z37WjcgJlSPEPC+OI3HXB2DqclOD
R6Emm+e9T8MuMpqAmT0PGcS8XeGWwFWrkFxsWPEYOXE3xXWznyLger17ZD2mFZOkyVGOPMwYeOtj
k3rM/kvCtmyPNrGXcUJRD8LmAbTM5rYcU7UbY3wHHoezDYrSBHAJGRB2ElhaYXWJ+EFO9yLpZzB5
oFdqUsYGvUyCPHWimyUlrnWo2ASBKOGFyTGP5sO/xj/m2TrB4+/FAGGcjWqJ7mWRQXB2r3XDqU0n
iLKj3vpKZPs1ksEHJIApUpIFhkVIJHTpHhsn1KcHw564YyEkb5EunzwSJqBwxXujPjnWQiORQDki
apvc59TT03OIRUx26RQOxzCpJFtwcqpWUDDRIhbeHWaFRCowIiqkiWpKrYuyY9Fju4fvjh9W/Uwc
B85LBNIEktp9bBPhNHv61vbwUmlP+/vxjow8ujCq27vd8JZ65odVd9wUM82Ilq5vOakfDyVO4vtv
IwPh7ZTRh5p8+ejm354mlIoT0chBFpedbh9U4iNMojkkXfA6Q7lyRSfOG/ESPYT5LRqMdkPLioy+
EN9VfNN3gJz1gLqbVZgQss6AEW1IsHyTCy/zrUP/QeKPE1A7P9C2DSbTeir9Ep+2jF4rM2Kgbc4Z
M7ltbJsYJ0nV2piyZkWy1LzXyGpV95Y6RHi44j3xRb4X0/ytcqK/52U9dR+cZE4Day0vSgAJJlxa
MfkRLhD9x0QTjaIBwJncCte9hnX+V6ZgW0mAfoI7ehjM6nOU7lvTOsQGVXS7DEyTw7Ntu0iqOvvV
L+qfScIR0n6303YHVI4u74Y4UTg3+RkZPrWW1T6ORnYP7O9RoXtAXukbDHoLl3lV9bck2sTWiu4s
OBsmFIJcm2mrChJtAJ8hmuzcNEjHZleo7Cee1Ys5lnhcRvQlol7IwDAVaILp0KKoRWXhEcY0XKTh
PgHizG/s1HoY+/re6WznOJl9tXet6lo24zsyF3KImKDgB2cwXJs7BqRs4OB3DlT0935piqD0cOe3
E8zQghRtDxGDshjTY5rJAmrdg8vE0ZPyRQ3Em/K4zSJmhhK7Z2OAe9WlPWefDxIazrTPw70yGQ6h
lUB9qog1rBcWrbrnudN69b7BkBxNEvuUMPtd/jEls4GeEsplOk31Zli5jIsFoFOU0zWeV4zwMJ4B
cxLjo5jMVNrlJjlzw9UxB9fOl7dzxJK/OCazzahhhF+gL0rPmuThkKYw3ll3vOT5+FHKoAiKuuz3
teL47EBJ7OxlOBW9SdO53FlActafQ9583QO4giG5RWibeVN9AI+bbJcJ9lXBWPOQVPRXON0a9I5A
L0a2+OIpF8fMvBuq8NUyzGQn8WfwUKOLNEiAyvWIYm5v96SIFblf7RtUQADXDpkD2ncuPsqZXV14
ydMkrWNL2ivbhHucCg3zVGMPi1xgjraL1pqwJ1i7tXEVSXj0OkwFfZbrvTUMM6dHJmEMCN7TGPKk
naUI6xCB31TEWSBto1tZd98jpfxNS6KXkXBc9XLwUGFpPEf2xHmKGQfzhqrfLWN+01srLsJN73TS
RbuiZtqlRPXik+B5KqcOgmulXhe2RvrqgtAb+INwt+/DDgoufX2UJUuFE9kucCpb5c7OjEdgsfrJ
ziAixUv/WqIGChTD7J6fGArK4LRudhLdO6QpQjmx2h3CtPluZR94ypw3pgfPBs4tU0D90FQY4zvS
renV+GfZMceQWZYy9qUqdmdLMjkAsIBlgLwKYC5D2Pxrp/JPqLKvORsj2nrV8xj60WXK/xge2I8K
5RUNMz/ecqYYD0O4KgOhMg5VdjAY9gU0FPF/ay/f9QZxtoKG1saePbKRlHeqzWI7CAZ72GJiLBJt
dVUx/abG/9Z+uyAAYJMk1mdHyjZVOdznheEkYCx3N1fx82Ik/k3W9ZcJnl8A5tQ6Fuisl8nmgYqQ
zoW5e3HpehaTencQZQVI0LecXscTgPEChRz8Lmw0DGkafR7cuL0nsXyiRmhmLS8wkmgKuhYzLA+O
retFHMjwHWEW+Ma8uuzbNZu7DOkYmzTYelMhFDcIx0uRhXvVD7X2fR6VD97EhlaiI8AMy9VdeG72
rbRAMQzswJbF0cj9dLuqPrhDi5GnC59CXjfDW16wmaMVjkjRMfUZwl1E4MxF+8UfWBrRYe70hQ7C
k2fP931BTDz4Wc3j4t3NRq1oLhuPfW/7QUdddKbrwzqWA0xoAe17FV371CpvJtt5DO1IEUJAbnY1
S660G93MHb+0XyschMAygNRBIoJMu5CkhRdDsOTZDrj7dQEtmLdMBshL30L4ns2cX6OKXPpnuBnR
UZJkzpyrRCaR1yydYIEaXWJTTiIuKTs2KKz5mDveN3yI9EZI+pyOhVYjR33CyEhtLWSDSK6MtYSk
+u4c2PTjApVNdTKoXfulpvUl61lsLZeZiDWoT5/wQ7Kw25PojG2pcyZuNP4205bnAsqMb93maBgC
CoC2GtLbuq0T/DgwMmyGt4GjNNNvvOkpkcHPhJptS/vb8mXxblcE1jgZv0adeSeBL3Ms/jjCBg6B
GmwwWgDu4toV3p+06P0ny7Swk6ftdXTb8Vx4bXU/eYx1aJgTwZV/ukR3bpY1BqpgPkDLC7Kp8LPi
kMysEVVaNMcBASLR2CJ/coTeTjN4TSA5fFSCfXTz5M80R8MVnDYZAUeEIhBvYsxhMSaZYrTcc6/X
BkFvANIQ0JONuYPtkqyw0UcPw9WKHsy5wtlbLtgVfLKwD5a6cRE2w4CTxrG+TJmPraGbmAAgTt0k
NsmQRL6WwTw6NtKu6QGGpkE8Qoyd1fXmYwXHsMktKEca71uk1ikNhIDdaldy6gwjul0VkKYG8qHR
EJJhTbUvoIb7KeMpG2Op60wz5xFKdOX5aLJIV7HFeOkGTplGBw+dlOpsU2DiRnL6yPdQFdjOG3k7
RDPi9KtazSgoZOtcD9ghGKpNna8sAhtOM1zKbYWRddf1/zjG16Cs022xdIpc6wJjNdB4xW1yyAuM
jC6o6z72BXh1pAn91AdV2JGWUA1bnwsL0YhYyjC+rZ30THwuZufEJhtiwlM5Zue28QF6wjjl10No
0eUkDjjj6LOq5OORGTNaiCw/6pZRpuIMXM6knpk4ADZxJsTRBZXpe8VdNJpHCi7jIApQQ41RnEdc
YN5CTr2dbDl9LCcl4xshoKhxBoDDHIZHEIQXUrEf4B5/1k6Tko8E7a5v6hsmSbPlqFPHaLKowwdU
6klgGihNBp93LewQRuu8PZa0hoMwESyHfv7SdcawNROHxmM2sWVWKzlH4nDCDojT82iMHt1CBT/O
jMgEAEVI/deiAvYfNEaaXTKMn6ZfQsd1bIlBJ1uyg9/Wr1XT+0HrjmpjMZjyUVK61n1hJ7RLk9aH
Dx99+e303jHGHeHOUr2Er8OMeSByjOfRAO0waL2CMPV8MGF2iJQmnrUu3WRzvs7pI+FQDFJpPtAQ
QHvn9/f09PEZ9CYataV80DRRbgbzOVriisSRiYa8+QI6pd0lK81bmCYtTILU4cB5r5GNn7Rf9D2F
e7atR/h1EzTi0phPnbCPSd28xqH+djAo5LEA+I25fbZpb04acFGW/R0nk0w5g+xiaTSksoXQlnNs
FQk6BgLJMLOnjXtyO4U0N2e4ItD+RfbDUjDLrphL+bBHGOiwDADq+NDyX+iBzkii5zSp3/2eK1Fm
xr21rNmdvIvUMPWT8gommyj5N1pE/wj6up/25mzNJwKA/ACt8ktbmtmR9nAMdcMLKoQPe8gf+7BA
FWcA+Q0qmP2YCU4wHZYAa+xHY2YPjJB3buKqrad5wsxCYaaovGs7En9FxMalnpmJaneGkclCwH/W
uzoR+ARRa+1JekG5ynkIYiBLgrsiedAUWZJ5ev4ztyQ4Snc9t48IGscoqArE/pNPCFpTUnnzR7Bd
lHt6GHJL5NirmOjhibQAicUASY/OcLYZbZE7BSVcrTtTUiQ41dIrplVSB3X4WDTpSTcFdS8y4pbn
JesnEP5m4a+o5BBBqn2g1q1jxrpLtIMs2B6Q836W4A/3lbi4lY2dLJpNAj0QVBb+nUzJ0rZnlexa
xh2sCJKIVCU2sVVEe1T+hDpFLBLz/zB2Xr2RM2mW/isf6nrZQxc0i+m+yGR6pVJK2dINIUsXQe9/
/T6s6ZlBzwKLvegPXVAZKTMZ8ZpznpMN24kB2SD0FKcYO29V18N+jqn56D/mjgfVgVCOvPiEeu/c
iTgL/JwdtIVQujZJ7CRc9TwW5yrRuiDKuTccBxRA0yzL/um20+QXjDpAAcjVbe2+NPs3ktC1bc99
SlxS9UeJ0yRkAvREpzWRqoK4vFlEhhFn6OBBYHMy5yVzog+/RTgVVu47ukQ44TYruCw2/FVD/0rX
znaPfizJZkKVORxm6mltaG/Qqi1qa6zm6fJhdemfSp+AA4P9cQ8QpVj2qpNoom3e+2fSbNu9NmY4
duffaO+g/4D0Yy4QYYDsom0TjuoUxdkZWSQhZ1bVbfrSf6VQcfZjmJBhab6GbJxTSsJtZRPGNI7c
nQQ8TSiXRx0KdCf4BE45MW4ao7mEWmfMuXJtOiDc35/YuLG1agjGfA4getUQdTj3nz1+zrmMtpjL
QB+E8APpSCAPKthCyzQ/y80726/RujBO34GQCbC3sIhi9bJqhjZa1TK6CjWml5SuMBYTHP5xflXL
fMzuyU/I0agvdBeec5Lg923p3FbTcIYzYKw1hAyJ57I7txZ8QYjOHI4Z+29tg6mVFlCwZLLwWRJz
BN9LQjbQiU2vcbvjscqwOappF2NWndRm7giNaZYgp8KcYsLKS8JiGG0CPfIgtZ1HFPcr1XVQqgCc
Bw2U2dJZGCrVo5qBrZit/KlF/YKz/ZA6TEvqNNbWsKU3chx1hJDTy2Bxfnm2dYAc9BED7fQTxG/Y
W6UYoH0SyJgylrvlU/fUdc5XgzUqYBC5GQSAdGkoxjqeaazLgZuPRj/S0WanAn6gFY101NJLkDbA
eaLffUL/B79SLCse1w9sTcmDst6AD98VFDvbqAzfX31HAJPJ4+pmxJFWLADwMk2OEgkSCop7s/Ke
kmx8jXvEjrjuxKouBzQMgrliKsTVsAZGT9qyOmcWUBW0tRkDkbWmXARPg4h2g0DiaKaV2JER88iD
R2lL0EIZIjBJE3WxrJOzxCUIrTN3YzRzhGaBJYkNHlnDwcL1UDp0za6Y5T1DU+w/SBv+KNTR81F8
CBAV0tCoxk0zOo3TKNbRQBSB2Qw3uhLdgYlUOFb9doopNF1z3UO43jBaPMcZ7cbAwtBNGBTVDHL3
sWqRimrWbyrf+STLt0Yu5eac9xs7u48KJlHpeE9Cm8fHTaDV0N8xIn9hQn5RCdMW+nUUS1Py0gEX
3EduvyduIVqH3uwcGTiuWqve66Mhb8l12xreSPtll3dRRBs+YIYNoME6G2WqMkj6yQ0M4Z74X7MP
zW7czxVOSz8mI6vPr9MCzLdjTQPFicYEwdEuwuiyii2O+CbqP2ROfdgS4aUibI6W7YhFNXD0bJR7
8FtZIOtBUmvlthfjlwl9q4oZwZGKNwHzoLafG9S0RMilh55YIBwXQW3jAJfe4PO8MgX0UUxb2Jd7
dkbr4UdpdN0deGGL54OOyw+aQfGx1FidNccGigifYwIBPL18lmwtuZB6Z7MwMDhyFmGjTGAUfgjE
149eBsJC2E9N3qi9pYufTMcdL/D4jwZGRHLwDsSRW1HEyCcOn0kdZYeE4xyN2SHtanOdauClDM+Y
DswfyVIaD45NnxtCLtm4E4T3BvCy5vnOXuo+y2oGlamOnshp0L5pEo1ewZ4I01K4xRTwFLv6b1+5
n6PunevKujPm4d2RGUh9bHE0hca3YVLUwTBgw2tj+aluRxdoadlCUNNKHB8lT2ifgims8AUCQT42
XFVbB8zESucmyDPJfC1Lwh2QotdYt69RAxNOH6Ntz2pIdOA5jBD4EQNjb2M0WCzDC3GyrEBsBPGN
Xp+jxH2zQHTDYBEXMqC+8LXdEGp9r7ML3pYT2z1vME8dnxLWKXOxmiQz0one1K6w+Ns1Wyus1iQK
HyDDJavCp8pBbOXaLIELkwoubwbmRxSTvlaHe3KXgBmH77VHEpE7jd/IiKoNmrW13jcH08wK0si6
chWPgm8Qs+6ui8r0EsXGx6R4SEUxv8cG28pQtgdjYr1rMErH3z71GFz4f3/+o6hrjkiBUNHnnGJo
1HU5QoRBCOmOO02XGKdZRgW9628nZjVnlVyYKXg7r2RMZpRsx4kNm9ayqsZdqE2XvuTUJKHE3Se1
/mFwLe30AiJE09QXRN4pqdqmtXWHmlVhxDDQ6ZS3BIbZ+6h0EPz2nCBxAW+fuwBf1hRf0EbfCeKU
0T7Axqs8b5vP+LvEOBY7VKnvmaNbuwKFq4lnMu54VafW3bHwfjd8ZEKpN5BE4ABjEtX0ZXQKaE1u
faWjvNCCnjT0oSu3TscTMRbVYbDUi1bPxlG3uV5QHz0hnvTXzIRhd8Z1cpthfalakCFinKar9ruw
rSjQ9Mncjwmv3smG+xi0itjipC3PCe/Xtqpmtal8BTEHs1Ws8ttU7mILyKVf0hoapq1thC8Oeptc
fa0jdmMxRYGAoNuYi5845bvNi3GdO322qfMLXvLrmHphUJovopggBEblbeQjsxAWDNO+ML+UrI11
7JFYbvHUaZ0vgqrl7KhNaawyY9oRbuhZmFMB3OBrYWJbVdGb6dpfbBBh6yhK6VJLd1XM6+YvhADD
QnlnmsadKcjgVKZDykb7Ca133kz4p4YBEYGpV1cyRkZaeCSb06h9gPBIWO6ksEIrM70pBXIheDYb
Fp2EoEldW/N6U3wQosf6ymCF7STxDbg2ZN2A3ucUM3bfAfzoHebQ+CRBFujRPmuT27pzH5oyXLBD
YEk8dj9JXWzz1vjtjRX0XIBWmFa8FUs2tfOLmMCCiA9dN1WMCFW6b6rYvOAATnrhXJagA8h0zt6y
qIQydZi88EbPc8GnjsdP11PwJ559EciZqfOQUxyYP4G+dGc49QhM12jprk3H/m55y2DxzyRu0yoh
FQD/mI63mCnnguE0RWTDCMz2iYZjrdimAVYM1tR/slrDF1Ub+2yqXlOWHjOiGVSuciNquCCDzX4f
+cOKyT5DZY1uY8y9gws72ikQRolh2PStPl8Y1y/+iq58Qpj8VifWIQGPf7Vt61zV+StaqXgdMgxG
PEsQZ0VPvBEI3czxtZtbb4/XDehgikC5GCk3I8KeTe1KlJV+N1Gs+EKUWwx0H5aZQQ4EuHGEsGiv
0Rbhc4iNC+yUn/5Wt5pkw+aSRwf7AhhKHcUbgBdgR3DUeNGwaiDm50GrBAHUtbMTykTKxmaeK+vB
s2xc70bg+FhOQ0Mi2JyzdCfq2t0CCETBlBes7YfKPZuL7t/qbahvfZjzGUq+B1AENAA2YXF5MhH9
RDooTnT065bG3I6FcVv7+4JgBjo37dA6MRmdF2dRofOymO34Ry4NJscH7SFyeWwimwtMjae6MBbV
XrY2YpgPetPu4e2OARw6UjZSELumBQbVq5xrD0CtQZ68J+gNbRERKJjo6chIViDfjRO2SGoOBKvb
jo4V0/BZa7RRX5aDlYE1Sr1zLMLLBufNTBq1nYGRBGZl3DKx8jfJdmgxOhFgDs7LKYEooyCGXHPT
taxSIyL9AswMvxGm849NHVG6CzuT89qrFPEt42gxPNqBxQOXxf221/KQgrid9hHv7q5mxVSM866N
83BHYO0+7kKUSM5cBUgf9tg4HpinTjRgIMpxIOAEGOgeWG6shpb1LM/sPambioABBhaDk15qLzPX
DVHIDB2Yh5GDKraRbeEYqLgHbYbzOJXesKHCpFfFW4xAk8ppO7BdZx7x4zgJJL/BedD17nsUtMjF
iNpKuzLrhO1Wxs9wWKhZc/d1glcYzMua080qSmVqka1V4sifWYvudJIoCJo+0X3lB39wbpYIAiob
Bz6at9En3zyGmLVXVlncUgMRqIIDbK136t2s8LbXLlGcgzkcjXx4Mc/gMfod+GiWfBnSbdsFHu+P
Z4k7bQNkQsPNQKZpKQm0Q4xjgQJez6gzKf/hLc1zftWFHe6mta6cJOhGimcwJ+5xmHGrkSy9TcXX
CH4DuAb+GD1E4MKeea2a4eg2jL2FcFzmkzrSYtwWuBI0K0ofc2k+TtjhiY/PDloW8giZ+mc2WQid
92M7nVOiEtZ5usgLfQZVCkCZ5TAjKbFJdCUcNKmP36S1kG7C6iCidGHcMA+wIPRhIzsey8gwV5KO
Vcvp0mdDaoGrDYgJOEyMDA+qte3t9DxLnnbk51w05fxskBOaDxnwbms41hlHhWvaz5xv0Tpu9I2b
h8Ay84eK3Sos6xpRdG0Dw+Qcn3z5OsC/DLLo7BvOp6+DB7SLKRCiv9DwV6Ti8PGcezdQfvFsCvLz
PE1nI2AybI9bGHo1sYK22QSRj6KOg+9a1z5iebhwBYOCLCFSCrsFzZknLl3PT1e2DK2qtmYDm98O
If4bWhrgPACjupSUZafY6Ax2UPDpBFZswHsQRQuFpkW1UUcpgmEPAWWdcLn3i9bWodK3tC9RaQmI
9O6LgjGYWrzhE8P6AN7/3jwuP6eUJiQc+WzBDF35C/5dxeiVs/oFJSW9dZF8miiWjKb4xNewhS0Q
keYS33RNKIIZNEttzDdNX4sDC+d5IM+MQGFzIvgdh8KhwDxroRbZxhWvCCPPB+CVxiYZ4I94UXMZ
NevTAkkM20V+GhLgQuLkr4tU1bdtnsZGMPZHVmnaA3qBuiPoLMRN4YOb3EaCAUFC1jG8cw6dONOd
oO1R/WiG/MhTti9D6GocqKzlBp8OCf4UvZbr49Mv0L/9+uvf/vHv//Y5/u/ouwCTPUVF3vzj3/n1
Z1FOdRLF7f/45T/OySfSl+Kn/fPH/uu3/esf+sfte99+V//P33J+2D7+z9+wfCf/9VfyL//zOwve
2/d/+cUmbznM7rvverp+A5Fv//zz/AzL7/z//eJf33/+lsep/P77r8+iy9vlb4uSIv/1zy8dvv7+
y/b/vEb/8RItf/0/v3b7rvhja/7LFun/+hPf703791+G8zfDNw3Dh6NneewRzV9/Dd/LV7y/2b7u
GLphmhgCHMc2fv0FO7+N+UPW33SXYTUuGIcFpOF4v/5qiu7Pl/7mCFPYvu+Zuqv7pun/+s8f/F/e
vP9+M//KyTovCBFq/v7LMXz311/lf7zLy4/mWoZhugbUGACUPrlclsXXP9+vMGT4/cb/0mNHjtVE
znbknbWy2qpKyE1DMDX3LaPMMEdQQ+8wK0Lrk+4RBOUWrsNGFuYms+FFhLH9YUTeh1EVJxAcQdjO
IcEyLDrsUlXrOJMHNhor26yzjVy0FpVlf4Ohe+yKRONRie0VZLS1Q3fIJz8BeGNjtSx7+YATcj62
DYo+cpV3Q1y96nZGoeH4at1ED8r05FqyoZiVjTvZIgMK2DM0umxL7/qbmTLVgRvecF/s49I+lEN5
NYRgBG4rRvrad6cVj36fZvuxcANdRwEbzgj5IoQbczK9lVn1G7YW/NRMZ/cH0NPuyINzPbhmY4dU
2ybTeFavVZgTGVwMQVqS+Niz/w71JVXJGtl95/kefUTJvJE9EORgBqXOUSqfc5xQlWxchyzx1wCH
QDtxwCTuK2wcUjBK29wmRKONPaFJMwOoHAyS9AzcESJb2xUFFwru0JzeMYahhMYb2ZNAq5bzpkTg
n+LiN8gxPcRDsU3M7hI5GCgNYanABBUti/ZhdtWd3fTUjUUarWuHSEyIMrph3HEafw95iWpXhtv6
yaqKxxwIHDx97K8fPhFWOMPTR5m4n8kwPQ4eToe6fdbsKdn5JXPfwY12rQ4ldhzArhvF6zigfu9S
jFYz04BQQoO3I1wLabWLY/PFpS/eGMsAEQizvi2pkFyzf2SGkdyYur5NDVLKJvK7jIw6R2Hc7Ws/
ugNFD0QyuVfcQPeIXgK3ZaNAhsdXNOMo1xQgS017Z8VkoMUglZlXim4c/VOFwstJfrfJn3dE++hs
9yVRTrTWaquAk65DUgSmxTCWwLAfrUSTgFJhMQ/iggdFYE0md0cZrgDJTzAJxjF/iRf8thz48YlP
W5XxH11ze1RoO9aMlW7RedJ5hx5TsdjcFhV5zAjXD8WI/ddKddx3JkBzE5Zk57HiighpMBkZBSnZ
ZAuIjmv4THP+lVbG2ovVwPfEgk9iNfLV1SPws1f5e1nmB+qjE/VLXnsbVpCHxZ3mF/UThCEqDKZ1
rVN/lG17Ul2xuHT3pWVdbZzTq+KIiB9JJsR/olyXZS1iCFKx2oxqRJDztgkbXaD12zrsyVZWtoyp
EexnFTAxl2GcYN8SapcK1z1TFZoni6QopkH2rqk7XhMK3mQyiKbR0vvJwQ1i10gu0GWgl88YDLu9
ZFPL9LVW2kdhp09OCGLGIMvKFyFtHoo1i3Eiask7c46uzQRV3cXE5GPamwRGDssGiOe6t2iFH0Y3
TFbARo6tIOohZNC85v3ifc9u3BQF04Dnqdf0XZclPkhRRToVv4qbwd+NxEkW/SPJY/cuMv2rcOU+
VZaDhhXdHxR0Pn9ZE/AEmQczy7YaSvuxqIcgzx6LMdpB00UYW2EqtljwwGcic5GpOYlfiWt+l9aM
qD2ljxoqtHysTThA+RntJKXUy/v9oj/sqbNh2VJnqCXG77fXFHfG4J7btNOvDTEcZJVmnyB57sxS
5IHSLe/IuI1WvaVtDL2GhuulMzinynY4eSV7ajtyz1gp12XRXzRz6n4M8JMOT/HRL/mKYDqkJAEm
tTojrjRBsukLxh1rec80JxhgUbMtdSM6O1Iw3HjiFohq88GwOioyTWvfW3s4SsMsbhC+wtBgWp49
GpUrXtuG182KUCkZXVwQruuesGGQsl3a97SJNQQ1tLTZeCyq+hSBMDqNaQjP33CTo+M3V92Kp21R
GGi5DHbOVlkR70wYX6IxAjcWJ/HI5ung5jbOmMzuzoVqclKapv4+bx7GxejjFzzBnp+Ig9DpvZU7
kM4wy4sR8hQlJeMLY2qtNznL56w3DaR/JqgUS7/Vps8w/YxZYf226upJxJAUBvQwgZfS6DkNT/aC
6KjL6sOWEtJg1jkXSSoNKPMou5Op/1ztjFgovOyxszcG70m5zrOulW8Od9nG0WuyQEovkCx4tqnd
qjsku7x4PUFZuTfjUYos46Ib+Zemdc9T43iB7sHRsCaUkDAJUhtgxjjHm7ZaPjlYdPCOVq+Y8klh
JK8UmLK9Uc3V8OjDGYGOtm+vmmLxwgzjuTYh1/glzZDLWG5X+zvZ+Y9AFFdaY1+zEb2QvXDZtNp5
qeIzknPZcYJ2XvNM+m3QRu63OyMBcUjPlbjPNEkj0NgolpdLLsXZPVLuuuawFyheUWizS0oT7jAV
XfHsbEVqfElEf/yBH7s0rsKfYxhFzs8Uqyu7RfYdanzK+0WJnvy0HiPjcUm6Jz7iZuCRC5uQiNX8
wOTbwnWKyUsl/YMnOROrxlqwOXv0wxc7z7bGqH0CD5xBdagnuuWv1n+DdvyUzOQ3js54Q9rRTxZ5
dP97vf7KRu93rSWvjMnb8BCq6grKau+gwNVJyVoprGOHal35cIoYlwq1gSvKU3RTdMjeoZ9fTS1H
XwjBg/GJ9pGVeAg1NaMqjYp7WBxMnsF1s0OF8Dznl7Z2giLH8UhxdJVWcpWR/ETdHBQhyomQASjr
lPNIGprj3rkeo4lMMvFIUlaHV5rDI7TkjxbHJrNxFKLK+XCZvUhteGD8w6lNgrDOsj1JIfK5Pay0
3D83DZB7gldo7V+HUIIGbj4dr+dmLcAxDr2DlBKfXMWLTtdCzze0uN5CiE+czCuY/D8gRhnaehym
nBbQkmVz7FOYm7hYuCH8AYcrMswmpv0L8UbX1qWfcmiifAStuD1VMJDwgb8j3mNgUi/WegCFGqph
2O3lZ6UDChzCcV5UM0dWlHgWCCmlikfD3EJZbUPiVUt7YHHMr2TD0rT0CV9vCcyG/sGMWhjZRwqd
BCiXNT3YgHNY/Lw5bfnkFV0RYCKmXDWuOZQHHRb6rrqHWqHtJslcyQdoI7iWt17ZHOUYPxFmmu6Y
Baw9v3lG2BavkxjqSxIfszn89kiXRkrSvCqN6KxF9hZ5/dnxSMFEooFKzq3QDSEanmYB2QHhC3WG
eC+4ywLbCiNODTyvfD/smyGjVGGKbU7sgAEgZ5mQ/Xs4p4jD2ItFUqkN423eNVuU0qCBS4sCq3hh
P/5aV9ztEfgBUbOb7GP1ZKFld3BhGp7zDr7voDsF1n0IHyvSVYZVF704o70aVMV/DIedOj+TCco4
J3huBNk6WfewGF95NDemkqiKQkAlAwJSoxU9KkVyR9FEbFWkLhns63Wcem+Dc2v0r5EV3pQ+NezA
a7l10/wp0/wPHRQ5OMkJbnCxR8uuM+fhVObNMD7aSvu0ESwRYYM2VDkMj0o2LRXRE9FG5MM7O6ec
uBfFRew9GkK+aKnz3qV1h5hL/0BSepcBMSF5TuZb56aZHKKZNRzi+gJJB6e9ZrB+zVDw7HLUX6tE
0+7qNHRv8AxhwXPm3x0GMzBMw7p1pzu8NhnZT3+ArKe6h+TWlPrDwohlrIg+260ujsbieYj4UMMU
yMtwWJc2Oi7bSoaTgeEcjS4lo12yhSR1cF0p765Xy72fH6xYwEKoGVot9DNGoZ8tr9HaHyyGcfpx
zNByzd5yqJcfpZGqXTta90NnkHbHm9ePCXc4ATpLjiYjJkugmEBPXUTU3nXFmisjnX2hEPQMKLWx
RCNjMurVc4p4xKKzp3bUbizr9fuinROsYPlbitGYLPUpRA9F2zCqgzRI3BtQaSL/K1DBU0gNOoY1
B6/oXFBoeLLbanS/ASIXGchaL3daQR2ctDhPfGKaSIpwv7NUt0/WslC3IMezkOUzlMXFtnX1z94N
24s2Y+ysx+0gvUcZtgTROB1aJXzSqSu7Y82uSkbWZcoBFhASBQGmRJkzKmfTQtRcpxHu22hwYQG7
l0RYwyZpEWXpeZidZMSO3Y1RSiaczQrJhoX6kFctIdSkvUw9NSdhZng1F7WywTeJsJ4FrZLfc6Pd
xBnpHhg60gWJ1OzMRe4cGa8hheViREo2OYsLWh/+CMj1CYPmCTAA5kI2H2WEz7kub8fHvo763QCf
dU3+jYallZNu7vutTIRkMk+4VBaTAyNHsHWZh3tDaxFVF2+mxgGSD2QeaZe2HbWXuEfS6nf3ju89
TPX0PJu8QW7EXFG7SAfrcCf6U5WRKuSEzk2FCrZJTRc/7qIdKUtcZe1rKJs3MXp2MDU3ACy7u0an
0cqZAmAkwIJceN0+UjAam/ZQIUi+skTJr91CBRD0NwjfoAoYvnFMHUi80ABQvUXQZyoaAzwj+d1i
Y3bit0RTBWzOrN7msMittrigAgd2a0CBIqfuNZ+3MwG7FMjlvuOywcdm+gHh0CROEqfCZzE1q6BO
Fa94CyGlciGS6E38bJUQJXKBcszVrXvdwwrBTx0quv6JhBsKxbzbUj88QJ7gQ5bnLOyXTXURYkOY
WW49hGy/jn4ib2yy+wo5qCcXRw9zBY33OlVPndzXCDHX0iTkr7BAsmRx3R1wEWfbLNFvGM83mNrN
da1BXEoHWjGIsgffGB5bK8LVLZKHosj9AI+qXBeIfxBNzcg35JtAh4yZLeHT2WOGMLm2lIrvOK6Z
xgHmRTCzHbTI2Xj2IoABWV2aAtj9NUmqazXH7bmWw3Vqpmdj2ThYJKQvCtj70VPPFYaxTY4tATwv
QnA2rgylJxx07FBfeq1ciDB+gzkOjmxncG3MyXLrTvuamCk5NpdJpNGpXPaECRFIRR2JM+kxtKfF
nW9VT2XL5aS8JbwXukaeQRPs5/A38NG10YfPMpasPzq5cWLjroDZvNdRIuUe4uRQyLfSLC5x66wz
09uFhXbbMgLbN7O1iLi48wnI3YVjP11sFzg2zD1OmwdGKSFq1RTASolNW0LhSagFdhqHnu0rnTsu
CF1e6M6BOVVmPNx8bhyHT4Kb31Ghs1/G1EJ3aF0a7IypPb2atSTmujlXnkDkKKyTEYb6KWKwO+Ld
Rt0CfgEJtK0tnrhqCBJeIFI97/zGdjeulD7m/AqCao+2eXloqvpzZA18m2bRl299N+TWDLI8jG5T
7pHwcItF5rGHNWshKUGx5ebb8XVAjbApalGe2mX1Uro/WRp1QS86n++YW3NEW54p465jAbaqjl4L
ZXagLgyW6lUzeGft6rng/SjT+j5ylm8Wp8ypVpgYqNkasz9N03AT94h4ychk6Z1VgT7+Huzqgtua
uHc0k6Y1XnTAds6A2kFjas4Mq9+6Xk1BgwdnwlxRT827KyPBvVu8SQYltFPk3kYtdpBs7HbFQFXA
KvZk5IQShLr90ZfdsZlhzFfpF9vua7sgnPNYP2Zttm1qLPkF+lXuj/zdhEOjx6dGZHdoSvaZyTkc
0ooYrLa2PKl8HVLLDoIXTN5vd0SOIfy3euAz32V4m8y+ht/q3cwppSjxS0+NRhiJiRISgDXlgn7X
ujSdsoP+GlpB37ZHqFHuEXBGcoGY7mysEte2b0PAZViILp8rES3Whn3VuBZOh+/YM48mQfHkPY8H
05HzvvBL7HMIAaZoX0SZ+4SFnOxW12H+osmbPmnVORMJPrTcMu5n+2meUU5z2ay7pHqThG7DSqrh
J1nFLdin77Iy7xKpiTUDT7Hpuk9UT+kmMjnuyDbRTw36JXZjgTYX+n1EEsoxrNAX6OBOSUhosRlX
rgnYDTspwmJ2YP4prJP+SSZpt0cfzKHiW9Z2rLV5Mw9YRcaU4ycyivdSFeg3dKA+3OMFNi3jIIsE
qWbDvrZ3x3VadvfcneLomnp462QEjhjVfJFuGxBIFQPC6g61qYzD2NTvVQeaQTNEhFZ6gaGbNGRi
JjWPWLSYtfHdpNQGbVsB8Y/Ht8LhtaKIo1yJ8kAioq/iCR4RnlT4LliJc2abakg+HDG/jhjgtywE
TzC4sHq6yY9X+2crxfiNAAydTPLqo2XchJpW7gknulW26+5mCA4MYygkcykI5Qi/y94uNgZQDK4I
nsUuY0uGFhh5XLWZUM3hNUbukikoAb3F0i1C/MsRdAXGSlseIYucPPNDGU3OqHTtaowJi5CQ0Wi0
9mOO5pF6PVUEebhpBW19PimJGlTpBLnpZfVWOHcSYGJqai749eZSzL4HwR8ausVMYxXi6gA+36/i
CP0Hy0uoSA7j12aqEZMqzr8e/1M+8S1GwnugOzxHbOZRVvBSspaEOjckt06I7cxINtGM4MJPq0Mz
lBcv3y4enlXuh4Gwyq9az/cG06O0mtcqA++Zj6/FUBzIQKTr73hrK0zolUtTs9FoIrQlJoQARqc2
D1h5yUli37RJSuPFn1CTV/IL/cF8tHAvRsYicAMfp3SBWwv/85CE4PND40FQR4E0HniiEVO6nWJ2
UBgkKSftVgsdAnmz5n6aCbxw7dG+Z1dO/dKtcRV0F6XREMqQup1/bb5ZeLiMsLSdP93oMaqfxl7S
Sqr7CZjczouLs56oI7GCDLoytEqGKHkGivipKcLwdy7YZ3Y27ZqqUMB0JM/aDCIgh76lhMhsUwud
bt2AOx5bpjAMb3QPvsg4EkFAxGCT4THR0ycvZyFNVnZ1j3/kxBmHtdPr90lUXTJSzpD/tI96jnRr
iPjVMDnPkyAkNzScghEAXlc3Js8c+WCnfqyqbQ5pdOMa+StvUtfY4Tqi7dgVSYQadMCLLu4kfyit
CmeHDZQmrcP2VFCcUJoeINv2AaamBO/gttEpxswR1UBT3YuYdi3KrhqrnHWli5Ph1BcnntcWJ+1c
2Xucs1GQaQSILioWKIV8brETBzT+Adaum1bY/Q4jJ/K3k1PnX4ym6BFsdzsRRMNQ0U8ApyF+rOjx
YxufWuhDFZMqf2NZO4BKpt5YwBuxP7YbYTl2QGzVGxZiVNoLhcrysXa6rTluSsvgLVe9QjGKYyfq
1ZZX9tZmNhd0ZX8WUfW7m0DRa375kVt4LQD8v5WCkQSL4W5jzyQxxCjnfB4U6v/wOKScYx0z3tLU
6k/fnDe9Vl2xDgAFz1u2P75NxYhkrRbaF70RPvO53xo9d6igHt3G/V1qUvlrfWY9uKhiE4f1L3Kf
BXjXPXZ2E+Bd+0oHhWt5mpn0Aeot1D7tKeSFp/fQSSLnwVHy3ibZyYmlPGB2RoweSnzBCIRQ0CF9
GSfMr45QoAM8lm+69uIOxkiBX51SEX0hjeX1r08dgamoFNOAxHlE3bbqd8IK62fVy1utbPSTtPgU
9iMjAwQwpLK4TZBbpHHHTX/fJXl+gAd6D9zRowmkiPAiPMB1pRGx3Lzw0WGGXkNzSpMWi3ABTiGy
MpeIY67VkBGjtpelIFBppsmpWRxRrtO0ttn43YcRmU6x/gSpvunUcSq9FBe0kTAKBnk0+cOt4T5N
HI2ZO9x7OTRha8nLMyvFBZUxzG38KNvgE1qSE8gUzatp57DU83W3P9a9/jiYmVwnNYD60FcPYWdF
25jvjVLB2joxPvmqKN2biTh7XeMzPkbxbTvVtzZOqhshwmfaSaw5FWoxAdyJn81GpUB+XzncM54u
+TvQLne5N55MycgxxEtq47ZY+Tztq2ZarrSWWWlfLT2S/lUbIBX6sgcPoXuwVSGCTCQFUKd+KZwU
O4wp38gJTyTuws9f7MZFwbCHPGa81hFe/qQ+y7bpNm5Hmg9cicZGbeGQtsnEhNwhcH2BmfKAt7h7
4PYbu3ykOMTvBUukwxXreQjMADqqhsMsm8encOJ0GLWeNMC06ffV1Dc025L0sWdppu1K5/kjE8V+
cTz2I0mK4MA1Lbn7MYclJIKg+7Xj4xnu9mbmMg7H/g2s/84iygW/lIbWvGLyMttvSccMwYpt9E+Y
G9w5JNbFBUr4fzg6j+W2mTSKPhGqkLuxJQlGUaJy2KCkX1Y3co5PPwezcU3NeGyLBLq/cO+5JvwO
01naC4mHn6Jkw9W6+iw5zabSBbHCEWBaobP6/gfG58cGr7gHlivVqSbfG/CZMfsWPzogU8Eyd0Fi
Scw0cyocGGLnFjTtphc7O7lUVzwKB+3nn1ObEWeCNKMruAolvgz8xzFCFv0JqNSgMKuzfW0M/DBM
Kc0uGx6FzbSxqJi6phlYtMxrKBOS8n2KqnIHySscLAlLL7hNcEeP/hxfIrHca9TA8J4FmfOUI7BI
ABkWBg2NXa57OQmwqvaHGHi1cYcyJNsV/Rodue9wLT0LoMIDebRONGXwNPhEPGj/o9uHXUtxjkWi
uKBsOgxlxBQiTq5SgGOJdZeHwozhsbhMNaQ9vZMGUZ5gfOldWxLGizbEhu+5WUTGjJdNkla4z4lK
3ufQj4BDdOwtm78yHr5IGuPTGAHQFLUVX6Fmo7S091qA72rzgjO1QV7uyuk3NtNb16HUMiqHcV0k
LmriiswSMDee8TznAbkv69a94Uk+0g0dyOfAiow2PzIYdXsr2oDWFwE0wj1YERQD0iCTfZnknXfP
jOIxEwsRTYNx5/vAc4SPm6lEsIMk/JT3Wq3t90kFwx2VUnuk28PIHRkfg+vewxjL4SIscTgbME6X
hckkpkvgBkj8p4kwnDH3X8CdPuuFPsqgeOczxiqs8cEV5SvD3AxuNvOjGsSyHE6x6eAYsqdps6T5
G7eM4O/qkfz3DDfNqfhFwTTudVRdWDQAvp+k3la1XxJBf85TL+B7dfcSdUdoMc9aCmWCILWJ1iUW
fcNsAWZkL/OjbIaD330mpETmdjQgEjsJUt4OVezDPEZtm6TdJcWOgPoPUk7QIr4Dtnob2gX3d9Wz
CLD0qR4tGGQxvVmeN0SVzm/Jmt6zdLjny5KQLtgI8Y71OaG+QHewPSy7scfQYeGznNRxsNeKu78M
XgLlBivQcQ5IWQz2uJPK0xALkgaoOxF8I1nUwdvQZP/8vDD2lluBmxDF2WSaiYbQ5OQuL2nDVc3s
8CPpn/Ny8Y7VXLOFVWD4uV3w6FYnXWG0qFj3A+P0BPMuQm/crW+Qu+bkjA+zCvAy0ZLyYDKZ45vV
UTjYLBpYe32OlZUfGZciAzWQjOjxZngjX51uaCu+Ilc8E05+dL34FA8PpUWVUsT7qup31tyc+9Y+
M0nfGfJM6AVWTv74eRh5JigV8+rm4z1wiQkNgr2fn9mtiXKckTIjxsB7Uo1sPhn77LRjfCD5W8cK
AJ4K+VM65QmB6BN7Z+wY8Qio3/3QPk+LopLulX+tZ487pf8vH5efknqNSZb70oMTDx2V/015tu9h
TqxT1rYX9271W0cypjcazwE88g2jnnemmxhw8ecTTUVjkN1HopIsKpcLuxfedyqNbPgYTHThQ/a4
fjEtZw+z/2+qmkd0I6centq6tozzhdc6hwWpgxvDePJAvAFMH5cW5pKmnm8IT3vEyQRB99ObZT01
K9j6DWVGzaK7dDjq9d6crp4ennzSFeJO3BXx+OTIE7oPqANl+0SxF2rdkwASVE9cW3/x2AHJ6+zn
qPspVbDVJqTgFyYRhHPrpdy2sXuf1hcU+veSQ2wlsukDW610W7ADpRHQL8xnEMfjfcSxuePcZjyR
Rc8kX8PBreZxo4Fi0lv1PzRCA5zZIGRBcCsq+9ROyY9HJjsdt4e4M3ou5+6A+jM+gccDChxRgaTP
c805ZngRhu+RmkczSDCaug57vLPrHvJLOjFzaYHZmw2Ko+lApX8CDxjiJ2bWiV0c5OHGEN5/4+w9
NfiDQqj8HDe0nPuGqLbY48CHB2ED6iYePr+tlNMlJWYWW+CHzpe32DOOGupYbFrntmXIDsjD21kO
e7R5JYSlqbevY9mHNmRPszFP1LN8m332xR/8Vc7uB9oLKuvu3hHdzZyZcZMkfj+DZzPt+IfIVXjk
D4MzzDtbkGtk9YTdj3/M1l54+Vi89e52gNneg4s3cgKMeMbIx+ZEZtoY/bUavhjax0s9ywftx0/Q
FL8k3kOqQd4InUJuWDSll0z/Ytc8NdmThnbC4Z9/dUhHskF/1jJ7aJSzHXp/bxkaKTr4ENImNBcd
9bRncdEQ24pYmN6D2SQLEf5b9AwdqGmzQh1cJmy+VOXd2dKjFHNH4tRc5MDwE9ZPxBUrXfq7zReI
7znwDh95uxrsaz8gRegCB9EM76QJksTI8seME56tnMlNYP/61BxrzJrynUNUo21lQoBVK4tYr9KP
UWOFNpO8rdkETWgEXCSIbyH99PNrm+kXq2QEXtiC5aoDVqHhbl3wp+OS2thJcLOcbAi7ub/ryhxq
U3NYyHdiHmLcKMd3aAM9ThgPkXvH0TRFn8BzX0kpWPeuhF4N1R+0ghNnHQRxj0bChCEURTeg5czG
PaqRTHEdAh/rSuO/+lqKct90kCXiSrD9413a2HU3ItAoHoj2s8K2b++kW33ZXgdQbZG/keoO5moX
yQiGXkSDjXSd3S0ADcryL2jAyrrpyap7MLqEKpuL9TZjS2A2Mg8bBxAOi7gYnHW9EvGj+6DMX0q/
aB/wLp10y223kJAJ4ObGV8LqAytyy/CQ2T3uD2qlK0hr/FY1RXLdfCX8OcduZpPSFcEbl67PAOVZ
rS78onSmsL8v/Ni+o5dnK4LUmJweRmbLdI24RVQUfRS4tvdyNL+Dcb5P4jreRSkGZQObxLEiOoxq
EHfE1ANbGtWlaeWMsRaXq2XhddAJGYWRf2CWYG5JrHuoevSB7TWvyV8AtcNxK49yna1P9S/T1QGj
4Mzr2sQ/9qRYaWdJmI/tLePfu7Vyhu6T1X14TvwuesRROFNRI30vy3w3mdADYhXLrXDSs8pogjvu
Dh9vB+aQDEwFBXQ3/wRRDEIFnbmCG7KV/qz2kfBf8sbMtroH/bgEX7hD6y2Vc7t5GexE7JviVJNi
XzCxkV76XCyxPhl1dUWtU+4B9DPyldAS6AIDoFq58rN9W3gPYjX4K2QjG9fvvp2WMkdj29+sfxba
tQbq6rad5bVEuX5gpstmghFib7h7ymYfVUa82vtKer356jEo3ubdQlIVOjYGO5HkpDDS/FGNaMJa
jYkJ8sR/lS5/U/Y4CWTX3Bx4nUqPqF/7uwbLQJuTvsRm+UQkdgiWonnxgLrkfYrzpljfoOBb8l5b
ukcX33p/WYY91K/fzdJ89VV0njCzwTOpsjv0BFRohnoNkpKEBmOVEPH+k84ws710fkalbtxxrw6t
DJetBs6J8IIgc2sTkxe2x2a042RfRUeKTYVz6Tuqisa7wcfgbeSotMn0hnOJwEsquipUoCm5xrgT
9GHwNHthF8jIOl0y9BhqL3ocS7FNuVpU1Dd7CzN4lPMF9zk2qipPQrRwTFAQXBH9SKLzkm1VbJ4W
0/xhg/gTL3hy4DYozPn6DQKndWr8mTQdFgpwAGvr2lrt0VSEd87tcljkSJxxtxzJo07eBDNu1uW4
tqN7kPZkf+b9a/L/HC1riI0Tr8bc8HvMpv6sZjhfVl8659LkNqdFqrIIgYxnPmWF1lz09m9RCKCQ
3WyfK6BfUEP0b4K/zfWn4CB79a/KR9xwef9nxv69s8Ri7wY2CsGCNa+yEZUipEE7lFxgkfE1jzst
TUna74Q5GjvCrgoIrnKM7JgzOGKyDLMjljdlr6Cx9ZcSAvu2b2dEMf5Lx3yoZIKyz9yZGxD/HK5a
99awYN7ijsNyUvtnnauTMJL3xZJID1MSzBo64GSoVo+A/eHL1jqyElKdVNdFzs7VqhZz7wlMkl5j
PeQN4RKspAx/CzqnGoneQtwz75JA/sdm5dVSFGESH7Q25LXIK7KwmiW44qh5bGNM1pZTsthCS6Tl
ZJyNzjzBN8cBMuAHwJHJ4jgDCNOilHKz9g+I3M2OLoqBlWiq15qZ9RZzsl80rwN2IEE6+NF156//
k2ibFbRSO2AXpvHH7hwc64tBgH1mgycR3Z2w71MlPiAa3iIIB4znz46jcL5017hwdjmyULRKkBGw
GMXpf4v2P/gU7mrT/0FMeHbou2kOf2RbUdfZ3d5fTL0jP+xvln4NnszZkGQY4GInP7a1smFrd+w0
K7WzffzuLr9ow/sLTOvXwCXOBQ4vc26qzzRJaSGk/1PhWw1Wm3xXRq+yj8gMIhjBZ8EhSwEAcUlB
Q5gdCILqXVHzAH1HVgv/2WgPYEouGr3DTpeJB8gn9IXxFvW+c32Ef/nYolRXPb57LfUevRwlReWS
Vr1KIRBq41ZuX5poebRw6G5YhnHPGlQl2fBSq+F3MUpukUgBWrKZwBF0XGfJcy+QCvmMmfvkZDAc
3ST8eOSHXD1ZYqwrxKMmHlDV4t6SB5dgtGDCxkoxbxk22SJw91WD8jXSA7oGSRIrGL1igLngxgJB
Ob27E2HPgVhqv6SUZ5vEitaRwgdqeiSOp8VPHWrm+VJ7bAjfiD98hUZLKdiyPq2s4KkS7RN023Pv
xGAgucIX2fKAEHbV2R/m2qZWy2BtkyjdxhEb2CyaL1HQvGOKuU5B9xrhxUcs74D7TqJH2+9ftez7
sIj0xu8SuAppfR6NH+yQB8SS5VaiACOcw790WfMVD9PeZb86o6BWMYdfsgYDBSOvDw2EgQUpm6Jn
z28/yGM9CgqIvIw+ssgOm8rAc5TfRSkdeYJHYVshpogrQoCIGZoj9jauoLHvEeiFsdft7BlhnYMY
WVi86SKzPmqSOSmx+ib5iFd5drmEqn+0gxH2PAzTTc1aMK9OeTKS21OidLEfPWVABvL8M/lq9+mo
tk7XMVxwCSz1CEkjr4QfjflnG/8nRxadwG65RCjkM9co8I4H0TYvgj83qUCBB78I/5OrOcD5J5Bh
IO15UxWc8f78qzObI1G3RzglxKf3MdxIo+UwyaqczRlOY7MfX/10wZ1bDV+mwWrcOTt29IHP40+h
qEEycCn9gThWlk5t5UObGJpzq2V1NOYStZMyPuP2pe/tWxfIVY8OrIjnnskRc1dz5pChf6PsyL38
p+OuwijmYHD0fRJ60NRJs7nB17FY7aaXYc6ujgj0AQ3wfVfCHuJgwXZyFy3UcHar4tDVtCYw8A6D
m11wyGXso8CF6kJDoDSB5Qa+ExwAeDEfA56wwZgcxojtz4VP64z09kiaTYLd5OTK4J3Qlr80+ppN
eFWF7+Jx8Mw/T//ZGalrHZZYM0F7F4n2i/RfOuMKJyjf1cMiix0pX+2t/CWzsbwbmvsaaMAh8uaP
wASBG0zuj2kzHC99MkdS98kbqqegrt6LPHEvY06yBdsWXgq2VlsG6MF+jGuBBANuFLMwuvHcDXaO
zdQvAv7DqwpDoab9HUrGAFwyYzhD3dvJGMqgnElnsEmrFmm/7OGsDtzo4hY73jHLoEC1PYOQEQbu
pHjMlEWou4jezRzJgNP28OgBzeZLJEEkZgiYA4VLhrGM2fFP76OzLbE0UsASQQITG0HtciKOSOxl
D8xJNxriQtHdacsqQ5XjYnMa/QJGj6e6TgiUQUF26Gemthgd6VgjEXZ9Ne94K7+k8g7EqTEopW1V
OcL/2E6KKxCp9yZZsRnx+CcHK8Jqhje0ogJ2O6bCMl026dLBaa3RPk6BeltyU2JgqG9j3jI061Cg
aUI/MG90eM/J2wEEdi4Y+w+0F9u4DUYOlORkgip4GtEBBuz4XQmLtDA0uKAZEzMkaovxmE768sGf
bHaR2bjrcqNHaVYfM/WI/SE/LOSuDmMC0q23vgB5/oyxDVxr7pCw2Ez+GLo4RveDmv6hq9Sdnznf
ae9N4YQEaGui8pti0z8nOcADO/lQQ/Ob+86HFCUMN8tF99ggNvdu8xDs6If67ZrFZ5OUFbbL+0DC
9B4i0wVewgcsKzAOmr56TN88CLCEPzSvhddj/cMK0zLhOztN8Zw3LVbdeglJJvnk8/U2piQw/P+/
MfFRkqrsQHIHNqEG/kWFij+ibSbjglEWhEaBTXNeQOIvT/To9tCzm6VIu+ulDavStO6RIud87s1p
bAKiAmp5yQkOOih//kpSjIO2Kc9INHGfYvev0OFhA5eXxG6ng/eKSLpHPvQJ5eOqqqnej3eBkbZ3
qSBXeargIYw2PZyFa3mHiCHUrftfEAwHxyf6Iop4LGqj51+og3egTGGXRuvgxL+KsesODTDiOfVe
3b5TR09b2CpNsUNbq+5s36CONuhxY89jflYH9JAoD2NIL5vJM76syoNSz2x+2zv1JZqSpzRu4juy
iP8hHPkuS+ejD3xmfLBlbHXtouxlSotuDYskz6EAHBQUnNk8IBufM5WLqFG9gG4b4ROSO5LefkYo
4yhL53dcaBhAPCLMKhzBlrUGp8XA3pYYVxbhY2EpUXeZg0dX7ULAQjZZhXU33JYoe8I9yqw+wyBG
XLCxbXtkDeNqfMZuQhYhyja/WNRdWQz8Y5k/NPyhGSKyHf7FDQ3XfIeqcjsa8YLpPQL21oCSEsjt
R8Qn6K9Gse3N5KmvGGF9Eg6W37n5moZr8KO7nv3t2oBGY4basrN2hQ1K3xeslZj9sZoCr0gIH8W8
spmCkZcEi1VseqEE3ZPAMOB1mNDTloOy2xkwdC/OnGUb0achort/SavOdiPSk198atxr956Fx7tI
7u1m9A5BTr9JEWCdrD9VWlcU7Ty/5mg94hhvmLeBWYmEhtXJxe70XH+jpRGfT+v+s0mTW1cIBoAo
MMrqUZK1i9Ome4L3cO398cw7Uh6Y+Xengp1+dw1UcmgG481pnbd4AfFtKEIA9BBWcilC3x8VPDry
d+kLoG3r5oYrDWjJIC9FbpCbjhIwe0K17W/zvSyMHLWvRQ/PYKbBShWjQvSTlyFuuRsBsxTTK4yS
bs+98T5fPJH/itaYN2zKCYAzwTxMEQBHDUgHFItGQUdfqfwYeQ+ZiKOHOT+K3CffvzZldVcVmB85
uukPeh4Wb8JAbYGwRZSAv8eRONvYsyPaIrFtcHnIfCwE2qwJBXBqZwsv2Kk4HBFHMODmjUWL/9BE
Yj4RaPSUiD7kMv0yexK4hoFdXszKjUCi61KOt3wefhzPf/OT/stjSs/SvL+RnrCssfcu89VJYLy0
pupB9FaolFg2lRFBtSuI23TrI+JIsptMH3HzID+cdKKoLJ4tt57wXMjnushwaRLZ1dYpP1Ohv6qg
VPs8c59GnZ2NofwtRvncwNRHsnU2DJB1fcarOyNBA/S78Y0OCso47QKDkUbJgA3qF9wbqFRNm/wM
yltVg+baQVX7WFH/GjQX3dieZhDY9BVFch5G0Gd1Hl0Mf7JOPlv9jXbdW4K7k4tJvKQCgVCD3g0Y
/WYqmP2bOKjHoiSePMFIwmAGwRfxlSjLvn3KUkwBaU7Kb7bTKReNaIx/teX5B1v4PFXEz7kO8uMs
Nu7tKmKaiMppq1jThdoqT4uSz0MSUVRm3a8/MUjzEnsnc2TXWF28Qz7nL62jD6quX1lrDuHAdBEA
y7LDnJRsa4FBiOMu37uV/2mMS8wW/I9whD+8/8t+fO6lJw4A5fJNDneEMCSkf5b2t6JMHrrlwN3N
9ip5iMdxOaxkhREoSFqDHieLXIczVUTaIXVZs8KQw4PfQvA41s23n8tveInoo6Pk1ebdgCgHdZa4
qk2Xg3h0fPAkY7vGj6Cq4PCJAi5FmkZS38bQRtDbRP/cPr8XCcCZoOcbbI2HEdlB4CSHNIjme6aB
eDfRHBN0k+4RZJ/wOaZskNjpk+UJpITN8ZJHAAW96skXogR5Q4pjVbrPYsAwaSzuj8ubvp+r/B4o
CsflYn7NaM13A8IPD4Ekfe9XwbZ/mImB8qy1hZzcc9xb35JJ1LVEJTkCpWNVaOwizcQH/UvQxy6y
K3Pa6Tq7IoyLN10PrC2dyebUq3I5kf3WsAnyIU0nlJH9YVXdq7QaJuGsvwkofMfwRMTOGhfta9TZ
LRcAWZ7dtkkjuDOJfMitIeB7bivoF+g24Fsqub4AbZEdoLHu6HIYODFXxxSy6TqJsdHCaebM1kp1
FDuP0gsJNdtrD3G8GxBNh3rWvhlq+S9KQXy1ZBQc0ngO3Xb8cVG2sfVl5KDb8phUxtq55/NOj+Z4
IO7jJTZMqhjg/WOt7wkHrRE+kE3iKfvJegRvZW6Rjv8UUR/23XCnBeJy1BiIbvTdIOlCilFRsPfd
Yas179C8TN9uKT9GK5LhaDzS7gJ8K8eVddKBI7fdsM1Y82Uzzm6hksvI5iZMhqDGfsQwvk0JRDbL
j3kkt6J2umslcXMtFMXbrlsduc15RhGJEaumRUnMZ8L4lkiwAbLWgJtZMHFAFAduSP3z0/Juks28
cSlJ9jQbrGcfqyK7ubLF3OE7kA3be8CUNWIA+iyRnHQwB5t6NC8LQKD9WNrNNp+iOQQpZWBT1acI
HhKE4CClUQIt1NfzA0DgMjlGShCxHoMOq+ylv0drf/VqszqZScOSXzfOvuztfwtowLMa2KREpuWT
xi6ObNND/Hvmoc4Vi0is3bhSPpzKgyyIxmdrmVGwA2NNQaKm3cjMC+2PQ2mAtbPDk4FtDzhSRzBY
19uoi5P3wUxaQNoTnxsT2ij+8McUpjr3DFOzpw6TdT4xvIYPMCAOworvsOmjT5fyZHnd57AC9ZOo
PeeB+O5a8UYvHjCXLv5qTBJ4rt1t7roNWgv3GvXdn1/UyaUHpF/45olo+IzJq+serIYssYmnBFTq
ta4wrcCfvw3G4oWtYVjHfMBEYvX9A2m6DgNh+mNuE2OHbZZQGHJmu04j14Bh2/AJoJO9T0wC05eR
NwcqrAdNQ54Gj/lvh4R/xzAQ38/Md7mYCBa7ceBNyVFcIBQgZAVuTm1xOvgd0w11dmf3LmFX10TA
VAqGbqHO4HD9/xdvnE6R5emTSLx/g65QKCOuygwkwaNe9IXmlvskNwXBks4bpF322D63yqJa3uDF
v2sTb9xhkH+O3OLPZ5SMmDJ/qZxPd6T6mmoA9MpltZ/X7XCuLSrDecWGBQLgt5X9qrneQ7DFU9G1
wd5aUFAtQuShW7vigMaMn3VhMWRGvNlpIIkswkqzYfPS7tJ52ptqfOtdzb/OztJTmYkYk0uLEqDz
bv7gz/shCf4zcIWHhoUwYtYJcfRx9lM1ONoMUTJoIt2MKNr6Mo/I5FzpmgegwZuIzKtQ1Ymxw3c+
PGtdnf/yoeAO53eJEqkREq0fwr/I8HuxRQ/NxKWBpLf/Ssf5D9k7A7gMn5VBj3vvz6TGmLLiwYuz
bOta3qfqs99FY74n4vGLWMSdTKGQgTn7V8dEenRodaD/XK3RegBBWCDy3JEjBrixtPezir3QOzPg
sg61SRUWEWElHZK4DanCsUGVDuSyH52HSeFLQeDlhWjG1cb2VjeX438VmTjykF/KiTA+z52PlhGT
DaTsIUzHBSBL7rRhT9yV6rw30unK0C8hJgIEAnSUpAdEBRUi4QhkqnGedOSHYuk/ZMIOJjWQMFeo
P947b0Ji6Bn49hfetlbcBR2KaGtBmOjH+S+RiU9Mg9GjpHxvI9MPZVZIrO5SBQghFfalMtIXVK8f
A1SfzdgofPwlA8KSbgWKmk3DYla71oBUhGWYT5vGG4KF78Bt0w4LGk8495PN3zlCmzYHrvYJqP/6
QXUcNjTfr940XAoF2IP/EwFepiW2i2fV20rDfMRA8NL0BCq4LcU2jmmAWHg4rBXpTkAMBR5mTSAs
4IDskfCOwt/ynkNz7oL/yqD+FRaavNohbpXEi13hRU+kLwS0+NFLQdbY3bhcli4ge1r1T7WVvaEs
YF5qeafCnrpzgqJEpJZxEXb8XLjwprm5eisf6JHlBe4AYDT6rBrkouoJdEiEf42Ck0XmbKzIYGhV
eSGOtWYIhYzeSIsvUwW/bYLiNe+GHikQWqpZgYqbXGyzUS4hGuybShXnBd8TEWRfqkJomXELpk3y
Grj5RdQIcYjp5Z6XrGPRVFB4wa1rLBMSB03Jbmnyq0nrM6EGs5rqUqSourREHh+gbmlyZsaSYBGU
5IcRwlqZ4Bl2/HjZTk3+UIv6F9Cns5uwNnGSpYdZeOZRxGW7rXXUAhPleY3XGMlMO5Tny0xaSFxn
l4Xte4d2EU7TslfjdZDZyO6zOhKPQiBWWT7bIOyjvlhXXkwmRgUrDEtvSwAtRZ//VpgE1M9Tg5Ij
Mti7ZXZK2lqPS1lb+35MjH3EE+4a883HhAPR75RO/huFK7Yy700ElUs7y/xxYNevUauwUYXpRwqv
Cx8M/70/O0cVN1uG3fY+L5bkoExiegtMhSTNMHcNLA8v4XiSlf+W6OzRO/cRT05hm3dkLXOCYO6t
zgR2DM+qa/Bbppgx+ql+EBaxv1F+x2e2B51ItRInzAGHkP4Ysb2h9cZaN3VqJiNnWI5mBO1OrYIj
O30lT4XQPy74YcQfHBNzu2QOx1RuPvSdL1BJB6+8ufGz2/nwufoF/xlmJLjWhMoE1guxETU5Zfqn
tVDykGSbYjQxZbAbFS7QIRNXEN4/AREPEHiEmG65m/2gjiIAtv6Dxbamrk3PVkWwcwv/Bs0kZTiU
hxIP/HZKOWxzB0t1FGNJimPU0ajBxhX+Jj3i4bAwolQfj3YsVkQ/0zY+eizhWABs29+6/vzWRfGf
V7hvcGjuyAaR7L4Xcgwi0qocKkNXDReDtKFZYyOeu2/GGeNDWy3WsaCgN/kBbpqiEwpAjzZaSUgx
zq4TgXl05KNvJ0yjUvMPavyxWUCXGlHDuZCMHzWB3kezax6ZF0gEkPHVn83sGDvBrpYdXZk533VR
eSojU22Lhr15KxdCLifrgF+RFoB7Y2ORJHTPdRnsDJKbtmXuPoiEk7Bk4L+dyktl6i/VDvvUn5qT
oZddoq143+SOQyoQdMcGRWfb0u2klK0xUowaFQvIDC6CPvdZfk+cnJxzHSarrcvU+qjAPu7sVtuX
0vspXPQvkB/2pD9E57Z2Qx15zTlWBLVm9mGe0od1hErmvUeMSuNekG2N81glzCRa/8IaRnBjb9wR
dYOqlHrGYoxsyLTST82UqDKta5AkDA8RVrquzVh3rG5VIN8ya6Cg16dpGZ8Z4rVEZ7Tn1HgThvNa
ZzkmgL+Y5Kd2bfyLrD7lq3W79GFHivOEGN5o7Rtf9fecdszjganUA/QaUiEQ+ZM9LrTbH4og+SGb
gQ8fOQM1B70eQbChtEa5N6oJGXUtkgu6H/7HniWkpYfvgKFdZ/AKECpyCBabHPU20AjTM7Ar0wg6
hDjx2mXojqYyOdU2EL6kI3SqM9CFpu7866dfdVc9T3j6n0ADOYzjIUXkhs8Dy+w5qud2T/4xplTT
/PCa7JY1tIIF1fveNIaWNjWPdy6Uww1ISiPE1RWHFmYTkkDuchb42zxgtCTsKUIphxylmV4Szcad
KNz15eumeCdSeCpYhBASHJeAUJ7O3afDfFbU+7zHs+xGbK9sqCxAQGO73NKZTrMdGZvgkCb6N285
+I3+kvXqdcmpKgJzxmmuOfOIy2GlYK5rK3PQ+5CwqwnZMC9G52hYry14RXPmiRcVFSXc3K9KxR8O
I5citfadeVxPh2LRT73LN5Pl7nsQUBHCrPnF9gk6IsGFk3jQaKHGTeyQcGwaCKRVy4CVoptv6lhG
KStca44uXt7vc0oTk6qH2l8/5c6MTJ7H3xrHZ8pYYr9zzJH9trGAcgK4KVgCA8bS839tFB+EFON2
sVdb/JK+qF5XKF+bD0mcE8bXexv+zZSlrzG9sB7Aj+ByXfhYEdMCMsFjfei0+yIm/poBJ/1EAG0f
Yaip8gMXsbGbcx83Sk82wsj63yNwWej4Vwzla+L6f81k/EvWsfpEAXwpTZPjsE7aO7DwzSYfyG2Y
Sok610RUm87XoKeP5URD8wO0oS6MB2QCbTh6bxgoTo1CwtaTFNMR7ykiqOGtjyOfabUSDFGsHn6V
9t7UZyHmfVxXH0tQHni21x2HY+zk0Fa3xOr80M4CBFpBvC8bq310quVgVXYSCo9jlxiXO2W0D4ul
6SEXNrA9zf4G+S0jTKJx7DpErMTEeFTl0aTz8+jZN55/cd1vW1SfU0V+ZmowvEmHQx3o9zxB2kT2
Scj6+20YckTN1IkTKFFDXFilfCXKCgvtvCV8C1Ps0uAxjtzS+vGG128Ji0OGEDj4c+q7UdGWj72H
B8LSL9h2Q4LnwCqqAXy1g1ZumhEdmSTopfVj25tngr6i/SCZPziG7h4CJJ86sjjxkA2NzARPRAzq
ts94gQyBDMPU16XAfjoIyJeEHKmt1fbyYDkMFmMCl89p1vDiMajvOF4zp+DNSVuG7sK1CHL34pts
YiQCVCAD05AtBq4AYYSX7WQt5a1sHZtBFn4NQdcuqpqe0WtK4FSETbni28Ha9g/54p6vuEb3yrM/
p9O37JzyYMfQ3BynPrhDghF/3XII9j+HEWj12c7Hp8kysFmV7bwpe6y10TDfZUnDfAOPEB2iD+so
Rj8usPP/2HP85M414+ke1F3HYJGDdV+3rBUTdrxB+rDW1Yha/00aAYjPNWolWMwAdlKJEseFSkuu
UsXuNVbul2fE0A2ycz6mRz3H+OI6wbLFwYzLJQvK7tNkHc5+nmWFm51mgjYplTCdEHK2lglo+WsW
VQyAo+dqjW3MDRWcKr6X1iXggHNmT3L5cE591BWRu6ADWv9DNpIKxUYAUMH0OjWSULmKfhX37+P/
2DuTJLuRLMtuJTYAFwWgCiimv+/sW99OIKTRiL7vsZ0c1aBWERurA7pHpXumZKTEPCYmRhrt8zeA
6tP37j1XLAMhPsSDO9OPAsrancqI/D2PkBG7pExyoqA6NRR9rhPt64ny+JoK9yU3ouIMZixfn9qO
gjZJDLkVsX3b5tEMCDTC3Sy/V67x6fgVj0e0HlwvZOoxqjLMUpnp6Ks5MZ3qgtsmnBJUv9UTIBLW
NIeX6WlSXWGRgpWfpvsKYcImcWxSPmDHboMirFE/nmsLWXJdAIRTBTMXQ7k/S8nxT5f46+f81emt
Yx3BWtYaJG3Ux3fE52pgWLghpbKvHGRh8aAFQ1KKUBnF+VupS86QnpExux9z5C1Ib9jjkUPFx2xi
TpYXPy2XUnWyCX3Nen0j5pSrH5s8fAVrVZfjXSc/RcjBzh3knokrsyO/PaUFJVkvaARUBVATZuW0
MVUf3xolDUE5X6Q/PiYtU5Uxiy+tlOm2MO/KGdN45bGqCiVeDE16xtigURuHZy/ot6MRXsfRucwE
Du8YBaFFix/1FCKwxMOydSrkDVEh6bZ3bGb01BNyfEhZQahm1DTm8oR89GdhoiTBWyLWpba/LUxR
3p4YZ5nXy804oISDPsBWlNUeazNElRJkQo63bOvPprECfkyJjCA/mknQoBmDsoMh2+wPeyHGYWUG
DAnlOBGsqIgU73N5ULhV9rPlXvuBY4FbmNERO+twqm15r0lqP3a+feMhoX1UtVQbWqrjpoxqlHpD
X+6adhntuyVTY8enx5swszdkdNs6jTpXyCQjC5GO9KHA2WnW3M92sY3nIMZKBZ7ZHCFg0mKhx+bm
35tmJg0vKwkhZbm4D5dMXIRdd009vvUaE55JcteuY6VEQWCdfZ2Zl2kOkef7iDXCmbY2aBc6bgRw
amfo6fb0PgOBqMn37lQjvUWu++67BbKGumgQNpGKE7qew4xpxhfRVEcTdBFxcV34cwj6BGsPIs5c
AquaSvNSRrH9PPUpADUM8jS17OPcTv1linK19iN4IOncXO1i1PdVaT+Ew9S9mGQRWU4lX23bOTmB
k5G75X0zYhwf1HKwKWsNxt4hh8wYYpDeRY+/18x+RoKY9gJjbDd1zP4w1axmOXLAbsYo3qf0DkfX
TTcoMCwiIs2XoUrNhb4PxRZGgXqMIQ4caTPTqWwPnk2OVGDQ2nb8NryJA2DkXhBulWuU76HPJzbb
ATHSXA2y7+/qoUv4Jnw3IIUgjkXmTNjDJa+8dpM0TfW9oOymuDVbX9xKqBD3o+NA5xiW7DvKcYYN
Eu56hTsD+ghRU1R01EquQQuaJYP4FLogK5OWHMnPYX6XDxYLepbn5362z9aUgH1vfQ2pWd6VutAP
QvrNNYol4YQWYYtxRI/dzptTGSIVHrDSnOy0+NYit7rP0ULg8KxIUS8ABFMkUx9yDtdWdRux/6yR
UPUbwGvYpOx5Sw81OGLE8zYtAoKj6t3vneEGdyFAwY2oiOdoUCRegAERSBWaNIj4sih7iRg/u5ig
1pzjPeKCl5dFMjPJr3hwt/AGrRunt/XWy8BOZyNWwZF+wGPS9GR/jYuoGNSYnB4da/hElI3OtIpe
/LozriVhzg+SIBNX+fo6eBjhHCsrrpZgF52KB01szbrtKTWi6IDpAmdR0R5yCYzaXsBAMipfhd1m
+9Tv5JV0VDSwbflq1uqxLSibbKN5mIMQ2p5Ff1NHZrpP0T69Wo19P04EUlVxfRhTI7ubSYbOoEtb
4WgzIOWTKgcMBwQeuHtHY8lR/hedh6+WCKrnUQpYKChltwQcYlf2q/kB7d4D9dr0LAEngW8KzeBk
a0+ds1mwOghkEi0j4pOCjUtXiAaObHR9m7kzA1wVRd+Dur4N82Bjo8F4jQNcKiQmzS8q4vbxwyYm
nghoEB0T7zbvhNr1sr5qJxvOrs6pSt26/hBee+i9ufuaVL13lctlmafXNuv7J2SyS1qvMRwkp44m
GL1bfxjcewK2DWOq7n/9gSD75gCP+LbwsqewSfpHFvz+sbExp8HbOg5gY3SRTMgq//HFJB59F6en
JOkHkF9hchugyDngShuZJAEqsvrgRvGsj6Hgvvt18ymSyG0iF86ogu2r4cEO/v1eaUC2w8eHymA6
cHym2HVvBsEoLYumOysoxksZznuJkTPYtAwccN2n6KC3JfY6AHeLjyBXJJYBqCN/CnXNZGceDLb/
8i095HMMOZvnW9Ja0EvOE7mDQr/PBmfS2CYCkzwPAsqctHvo6jJZFY99b8C0JFUxjTNEol1+G2gE
tRlCWR0RgWPEw13cgOXLFk+7O3961KUW0kqTA8XKVU6FPpP5cIZC3pjp+El99GcGBjIPnxDQX0H0
Ay/AdJnrewOJNcwRNjFB44viIzP3IqJu6wf+DpTR0ohptryyloyxqj2U89KAIsaaGGUfAaj7fUAJ
yZUJdcUOsFG1IAJDASCO3PiWeQFrbXqYiRvigIBqHR1NuGPOzNkAJy4x8E8MTVlAkmjRdX0L1YPF
Sfwc9cZzpzGzv2Dj2JHwjtu8fXUDin6gtl55FR7EFp37ktPRz8GPgtecbIWksLdcGtnBb0Lk0O3S
X6z96FmOi94W3a7lWs2ZTRVsXZAd6Kdyn4AV0d3A5Lab9r9+Qwe4OReTXX769edUgvwtVHKAtLYc
IGRdQPUffNK5Z3XC+YBqygV0E9JSn5MCEUqLNUcloBebtmAZ1TQ4pcO+ocxx858/+PXd719+6dtT
/8OBDHGcM+hqsihIOJnvBf0H1UyUqKFbnX59Z04GSwfxj5sWl+2pq2jjGKgk0tWvb1mM6B5+YPkn
KyUjObJlwjMoonscIgSpnMtj33c/N1pJjoShtnOyBvv8RByiuY8raz+MbneYId6VS5xGVFcfo4G9
P6GymjhpITg5dHb3mDpUiSMtQt6MZO0n5bkIsg7Ve7WvjcHYpAkmCUa7RIEzAsO2X3VYeOBf+jv0
UHt7ASgkxyDoHxMJoGf5PbrT+2yBLsbl/G5aA/hbJkxjg9QnEJyfwvQF0hcTBgTObirzXdUTpWpN
Vr/OMjQHtoWWtCgPbuPRoy1iumLZj7wLHntTf0mUDYmPmGomEAzMZxFB7kpuGCCZxyZ2Pmqnu0+b
ms4gF3LOQZf2F0AWbJxGh2+Lk+q3PB1PeLmxwT/6bIjIeduzFD2C2rn9mY3zDQmOFZNs2Cdmsmln
G09vOZEaBhiFbsFdopk3GC25kMH8QgYm7IZZ7qyOkrVIHqxJUpA4En3QW47ceBAjI9zKofjieOdm
JGUsnh0H0mMesS7rfUJiBiiC8Nakm7gfElLUiu6KUrUbu3qTWK3aiWje1dYr7d9hBUT6Rhcmujvx
EtrtF8b72yFtdtgjEAiG5gdYWZYmprvK7e+gbD6azmLkDIpTnLqfMDLJ3MEdYNobZGO4dpm7rmY0
9zbQwUJd7LcarkXfTFvkLCSKFqie67l/r4zxgfHmmwprnL1xTvca2wUVenCTuwCgTR0VdBl51DAj
ry5CfqTjo9XdKRM6FhFv2GlQvmDU4CR40jp9YG5+z/GZblWiPqSDDyfYibDbuQsbR4kaDtX8yrt+
42YQteAzRqRqPhRsuChrurJ5c2W55yxC3WAAnc7B7RqgWiOPBkDBvDtI7xJ42ibC6WziCOHH5flt
TmhwDzH+vgGKgbaNfo3R6YIBDvtXTEyx7XwhO7gzes72UXZc3OZr1F3KXMqJ4o1wzG067UG0kew9
oW+xiZBgtJMTe8AizBQMpjMLnEC7NKDmHdRwJ6v+Cbwq9AK//D46NsnADo3KPD43E+DoyKvtjYqM
W5/UojTwN5g6MuzwfceQFZmkMJjskTPEvDJnPxCV93MoyUXt4+dqoOce1UCbC+ZhsLx/eKxYxQAd
tqF0LApknFYgLrgVR800HYqHq/u9L/DcGLN3YsdmSGI1DPfJqJ/GW07136e56PdI/wtQXzjqWXU4
YVq0DcrqmitUuE7e47AzBoCEbf2ARR2a/jQSC8GmvYrjjl5UVHLkMjXFirJvlOFdO/wGTIrp1ldV
cQIlSFpa4XTroOs4TaCw0brDnKBr1uFH4HwwYKqCIXKdHn1937vmSxxhoA7pAqw03d81mxXKbTke
6r7rN0OBbj+c73SfHiaiX9ehH+5QbRqbJAYqwzzhlgCOZ+hVuLt+zDNKr7BkA4T19RIUn1WqX1U/
jge0Ls1GplrummXDMoL0AhVxEN6NcBJiwnl+Pmi9VThCGHRgyqSu/vJND45Cu6s6o1wjCaSPpmDq
49eJBm/vBZDUXS+i37wUVKCw6BoQq8gdzyN9T7X+ZpnZLcP8e2foftRH0CpU0sltO1XoFYcD2jui
3H31jSKN5dyvjiqZ3iQLqp7Jy5king5oOpFM7+1EPoiYST1EaFOUXOWOzXSC3MViU4n3suYRnaa2
95U6kz/M5Tmqz7LRN/2CYVJ4YXKHdD8ZfEx9QuegHU6jjSKlzj6qSm+maUFATM6hH8wXv89ulyWQ
xBxWCethZDrpxgJL7y/ZevmW2eUJF/WdMyBabSh9htn4RoCPp5wn4elXsymR2mmaPlRh5vQRpgSS
gAJ77DJkxQmOBDrSMwxm10R/1OobO+IQ5LRfSevctFjt4RbNaAPquL0zC4bfed5fAqe/cTpcDJn6
bPGxNbV5zdGhkovVs5t4uzJ29m6VAHy3gwf8L/u5i56XtALR2SB4jhmMmSG68J7fqaw8cFdcqqZ5
GxbWTCwuY04qUiQ/O6q+RZOWK6aVVKGkUguE81g/BJkoaDqgiUxT82hr48seKNg768Wf30WQH/02
B5Uvtkk7QIBtIRqkDoYS5jQrDkV3xtOgeot7lysG6Qs+D+TgRV/um9L9tJT3NEdcgIkGk9fgD2i8
2zisTszffzj2HKznAA6A0bf3XiiYXCxcxXw2f8SS+Y5mGsJyYpsnKbKEmLRgG4XhRsRJcaxjXVME
ubg+NdmRG8PJrk1sjPuCvtTWGlKaNLZVnUakT79/CZY/hlP/wBzjEQP/0uzP281oUDWKDkNfpdH6
tDlk3F8F0rgUUsiAWKt/favwnI3MtXcJygw3HPtNELeAF2HDME/yovIkly+Rj9m8t3E+BTbSwqo6
DwyJuK+xJUiTp5WLjuMDgtXTry+phRyl5bNirEdpSGwkRUsDQI5UuBNOSVRPEs0UIM4131SnX1+E
hU4sabweoZG6zUrjOuAo4VaKt3VSvNVNb68WK0VV2XvQ1SfPcj7LebQOrajhA9ZKbuqeFjjM5Y0o
SCdvLcAyrXHfLnOuwA+fOlNy2s44CobVmxZoBinugCAr+3PGKEuV+WZn7aNnUxWQNmE8MJkhXyeh
teZPXbgNe88GBhcvejg8RRaOrTcjZTltAsS9cPQtdweT4BUrPL1FViOXjMSG1hU9yPAUt+QKUz48
lCC4KGbBwZYXPcwuInJmgdp+trqouBcaa3TO3h7jxfeMmR63fJlnuoPxOBDL5UZHJ/XeEaAbVhyS
GJrg0mEBCxDp7FDLIMaFt0F1NxMduWHn4XcgnwsrOzqefRln2tWSMzNL7Xkc9I1qvCd/cWE1wC+m
IaZ60N059o2vJiCRKvthoiwGz38MZY89n2xJ/zn34DQXKtqHrbxxhunTtM0XGro/FNWR2w1IUyq5
x7C8N4xDHXWYguvucc5tjm52fBitcKLDBHQYKu6aTFKcg0iQfJqc4Vh7O2Ns3yYOV3zUS84pOhuZ
Yoasx+iIFczb1hauEF4LeUGsj0F1CMP82QuZF2bNyPiv3sNVZj41clESqflmsrJuep9XM9niUhbO
Fao/IpEuXKyF6c/GzF/dghMXWwqcb68JuMBYXMh8GUdKcacbkhtwTU/O9KBcPhFBNdBp4MRmUzGg
e5Fz1WDAkFAMhc1DUdC7xHlz5B8+nRSx0Shj9NNucym10pu+L45GHEYnLA45vXRKQaM/qE7RyBkG
pMgQpKAXM88m1qx+HNpL7EXZcz2O+8q0XyC2YmtnKhjdDCpnlst/IJPgezdxHARm1QFkRJZqRtmm
xxDD1o5gbMgJKZw/XNpOSNoRD5nocopSMw/EtkYfam1XqGLaul+VUWqjVugfiyXTPmB6Q/Cjc016
A3wf1boC6j/hVkLbo2kpMaFFfSa2Rs347YwnfBFVoJ0xaX1VBj6MKgJMXYjgUsbyqpofZtQ9zLZA
0p6237qa84NRcaf3wtuatnoIpP2sYv47uniJW+ExbuXFU+5ji5tk3+aYBtv2BzPoJwcp1cayeEpB
bTAfsr9PMqA14Vz9meIH4XWgEwYwxAKvJATm6ltF62iFK/xjzDiX+ek90N69M+ebRPEPyw4gy6DS
lxk0IpZ9i+ElV6KiUgsnBL7SDIZrP0lo1lhx0rGiO1cU+9zkYITt/jQbRr5xyXXddIM42o3c+b43
PU1Gau604d8U0/CIM/whzkAJVvWP1jCTldlTEMw9z7mDuQjeCLtF9wY8AzGDZ311fUgb0WCOaVp8
Yky3mr2ZJ9fcDoaTMRRPfhS+joMbb2PV39E2qA8KzFqjKtyfhg3MYCTohfbMVYa3dZtQp1kV22WZ
f6Cs/pg0Uxhb8RTKCgxgtxTrSyuLqB9zoy0KkHieGiwk9Dcb3mgCc8mkyCKQcQnvj03q4iwpc2uG
eSgijH2RkdNhqXFAGW8QilhvnBl3C4oreZaTJrw+IpbACNmk3eoAhoIObNkCkSCOjrdZ51uRMA6W
HV0NZAii+AYL7a2fOarX5oB/1k5vWHgJKIgyKtbBt09A1fORQ2NIAWJXmKJim9OpVPJdG80RlCfy
455htxYWCEPwvJtYkJNEg+3WyF6GvvHo13FUTRCEq3a8B01M5oAVgROKGLkNlftVTLAskGh9tXV3
pmKv1v8OXOPC/qeBa5ZNChmpdP9D4trj3/+j+NtTkf39//zt62939d//b/4ZlV9/Tmz79QC/B7C5
v0mcpbbnOI4rWWgdwtx+D2Bz+IllEpTtStt1pTTlfwaw/eYKIewlZc1l/TAVz+ePADZD/CbYs5Df
eZ4FMdrVtq3/lQw2U5Dm9pcINv4jJbVGMGQLLcTyDP8cwUaXeIaX0q1yl9MMIhZs9vFZzMVd1Y7P
eqLI5M44yrGCqtWjp7OAxTi0GmmqkuZYMTBOTHHPlR1skxADSkMLA2Q+LrK83AZOnm/Jk/2UBUOc
FJgqyhBoHTHJjKynJ1iHD2XZXANmveR/0PYyyW+1hFyVKNNAh93TwGuYNdJLyClWh4fcO2KYOtAl
/siY+Wwy59Si4gN6QyBWECIbDjsoPuyjeyJBwMWjwq4tzN5O4L6ihit3hIOskkHxNBeyfWDEW0Bg
vDiLHgNq+Oc0APtZ5iRRMvTgM3wsJ/YUW+QEdXrXDEffGJLgnJTTtK7i6rOStd6MTfKz66qd7Yw4
m/KllTyleHDjTZnQJfGS9EsGNGVr5R3Z/vs9Cxnu0tp81FX13JfxyR/KaY1GDeUiVQQGMbgre3i4
BfSC5JuqcgKlNcZ3XfPy8OVyLIhYEKnxbn3KiI6M6zRZNLO4WiLq+BWBoKdWWOb2T1f7Hyl+f07t
M93/dsVIk9LTBcwotYM1kyv3z1cMMS156bjvTpa8TAUoSOYCiCYIRd6S4LSrSdtZQeL8WcQtJ+nJ
WceLsk37E+9SArkB6Tuo/sl4KQ0U4hxwViId+NnyptYJS6HHIGzba4LfVWjcpVJf2somvcaqQqT5
LbBrzptjEx2LybJoROMnAQ+xBIKiVtn2EwzV7JX2M8jNwQDLQ1onUL5D0bApTHxOOTxceM0tcs0e
ShIJrHTgGBNK1223dWi+S+ncTClhRPGc+BtLvxUShj59AQ5i9abqegtL4K90AgY7LWoI2GdoxblA
s9JeebFLEkB6MBEJr3xUG8z8zrG8TLhxEUGFl0kg/O8C7LzDCCDJHkprbVvYs0f/K+vJ6DXBCJKT
GYMet45VM9GkMLkE0YhRHnMz+Wr87DLUunN+DsFROLRwO2ZpU8Jl0zYNCifCrzgXu7dhqm+0j+/f
ouu9Du3gWzkU7GyRTeb99LMM4nEPYgZHmn0KMa7QYm7UgQPTzsiwv/dh98BHsrgCpx2QDY/h3w8C
JDzovF289Qr1zZfSQ6kUVZwUOjSaE72XLIp+ymHRCk/mR9/0+KNc46M2cQj6DleuBWK3KJdmZzJc
ea7Im3vqisTqP4XgNhj6VJPuFqYboKNvpsOtHSWgYgWKml/XSceUfOO69jp2JHIHbL/0i8cH2ZBw
DW/4aDTMlrK8PiBxQuyfg74ynewA7hUaf91+WbINNmm+3Nds2Y5yTAgAHXREIX40AssZRAFsY4qx
Drqgh741zh4mIAxKA3RtA6oCSWIfnhWXeE1QqNBSQs9kYRvTAQiXIT/9LzcdcZx/WqW1cEGjea7t
KEkup/b08vM/BWXahAmlgX4fs/yGkzB9IsN9tR33RrRkv04UGDI1Hlko6Av24c9fN8+/K4H/rRKw
Bdvznz6ozX9NX30EeGHcfPvGFfOXBNY/fvH3GsBwbDZtdnTP5UKy1D8qgOXvOdi7HiupB3TI1Cy0
/8hg1WSwCvZ5ydZM5KrNrvxHCWDyI6EITZU2xFmm0+6/sv/zK3+5spSiaaEtqZQjwFVJZp5/vbL8
ELW2nHouI/c7Z18kGrjqGa69Kf2Mxm1lme9L5z3S4IFr0NCu2E2xw2yHcRSe26YgVrmHEfSIaxSl
1lcWWNgNBo7k50yBA4p+FoxvOAjPS4OaE2hIgkY/yG0t2cwa5MkKvBVOf5OTJHN72PWrCieqqRQ2
ePBmApocj/6tduddL76m8eh1wJNXDAfS+yS47Ug+tOdNyiRqgn1vlc90KFZY+lYcTJijxUQBIaQo
x0ND57PCv9lCx8EbQ2g659uBYBVnwwNHEf+63QjMuy58vdrFX+r6EPVeB/Gahl8W2dweyis0TOvW
8rdz7509H/Hc9ND4D5rKfYrQfdYE8NWj+h715kuTqmrbeJBEPzFLoQxrabOTmLeUOSknf4Pmgjme
vdHsgCAsgSPincqQEOd+jleL0NEPrHtPukyh/FVZflXZs8PYZPEcBeqgiID3asYaZIHMDjv+IrU3
X3qWc8ah2IIL53s7ZWsJTWig28MgxYvR9iDEZiBUBq+N84CMBHEIEV3iC6sEJyS2tIyeKOuZjvA7
zaAKoF9MMSCZ+Itk3G2V7YH7HoAK7KoWhYC/8VokpGj7zRCJSXoZx6NuTzX00Kjh4kiZJwzf6waF
YkPJw17UO695+lrqO0RPjGBRQEF0GQ04wtlXrhzWXabJXnKaWrKMOSQV4dGameugUe8TbI/qhMB5
S/IGWrRpZbDvhz4iY+DtVdtvq/Te1GojWCUjJCJdxayTRgTEU694nubvEe9ERahqTeAH5+rxzkZJ
XOPOlDQv6uZVRCeZk7qBr8TLm/UIqSrUBiojbITK2SFO27V+TSLHfO7Gr5k84LiW6+2ROeQKEk5Q
0Xy2H/LiNa6+aDddNMXuMIA2z7/agIPEvwOx//n5TP/TJXn/7ftf87OXf/77QmzK35SgaIU4ZDOT
+9NSrH9zPIdQcvpPLjpEd9le/1iJrd9szCcCv5MpLW3xD/7/SmzYv7EKm6antaW07Zja+leWYlsq
8Ze1mF0eMwBHOqFN6TmK7eKva/E0I18ZqmxrTrj9SthV3NXr2rL763hsxz7BgPZEkTFcmsjqqITS
WxURJ50WxMyh+4TDkATzBhUtRhwyOYxJnKy5Lx670D2WfYxvBm0a9Hzq1+m9I+ng3EgVou7JSP7o
MPp7Pv1bqzaNg2hAB2dvbtwMayjYLsp9475su1NB1DhJbyNGlHBURHr4444+pk07r0L6HitAf/bw
A/5kRMvLC09uSzbSVI83dspBycLxvC4M4+R3w02UZN429cadV5YuZjTM5nWFtKCdCgRNpFAHyH9u
+1Y8V1FQk9o35mdjpo9VOQuQhAApuoM4AesKYiqxNj9LzhCBK66T0MY1cRBepUPsHIk2u5287GjZ
nXUZOaXjRZuL/dBkmwDfcSKbx9hmbJ+LJD8kvi02S9lumNlE99NLXsuwfBqmiHk19jQrYIKvXqOg
TI5Dz6JDzMF6ClWyDGd9nlp7cFodX4F37hFC2TfkxYb38HL1unQQv6WNPMM/ekjr3H5qTTsiP9cZ
d6q1+T1reJjksLwfNUAGZBPM8t9G3P8Qu8e1jhI25dnhcVndQQKTLRa0xNwqXj9yelqZRi0fWvAN
gYH7DJbKgGnVw827qbs4vVFT8A2HyKebKHGWJTqnYAbL4pssoYSnwelOX0OwJhcbp4Hulb8XyREJ
+rgZJREBJGLMuyhy452DVRfeJnkLU19sG5UyPNVMaHyPNJfBqadPQnDFd/i1QH7EiRofsS9BUhDT
2awY2PDplq9Mq/CHOTjv6CEgxt26CySoS+S3IMPaWeHw7rlbd3YAibzr4xcuz+yZMLps29FrW0kj
wDOYF95+0iN1CbqJfcdQQWoTiLjITJjRzMbTwaJ7h+Na9riARNd9SexMJ5oAxN9kp9w1w/3c8/pa
+uYkF6C0VXT5Fe4QhVtpN4Igv3gYM5kKWRtldvW2QpIb4eaH+cw0vzP7pzQhvs2kcNJWPD96EBzj
qthJk7ogTe3bWmR3kJQ/GLWxoETruBk1xtx+G0LKvc3jgG71ZIltLMtzbUfhYy2dkK4soUHtMvNL
XUQCIabap7TPvYM5XnQ9W6ummZrrFOLdLhwGSRlOUTeSzkHOWfSU1PIkTT2fB3RUwNrDfR2LT6M2
9R3xduJufuiHzjur4tVxghsGYdMuUOQSAALydkU+5Bg+mWQY6tgQjrRzcqS1rdetsgQM5jz9KMro
hzMZxETbp8ZBfu84pnFK5xrBr3JPSSMutS4FZuL8fkZOtArT4TbydQlWXE2UJfeFx/TNqNQhV4Ak
4qgB1rTQpfsgptcbWHQErPllFq2/FU4KV1OgQ7VIsxkTMZ8YUvnoNNubphTGhiEpTQRQlxVxyWij
Nemk9OopCgPSO4qYpxeQCWYkDwPBHTfAWQ5RR+A5enFw+WJ2j4NZPvsCbUVk4MFtSpSaIvuJuyC/
i1KsDXVMyFUi5LrtOGMTBZFsQ9282WB4zmltXghbPU2QWNyEMVn1a6rWDnucCuGhDAeqkiw7T/iS
C+avm65PX7yyno9FU7ZcJ1DlouIpGRzOlyS0R5586Yl7YCYoFmZ8M+EbdnbYo4tzO2eI/VvE6pOa
L3jxbySr4L1W5TfuWUSQgZ3zdjjTCrtCc9MuXgjsxW5ZhLsp8klFH81bDsTmplCkCDv+V05PW7vA
rDG01HgFq9eJ0nyD1P9HXpA4PhlsFU0rT1PI1KsgE+vgTuW2kJG6n1x2kyY6Z+UyJaJySxK62w6N
kih7FVrFH8SAobz2641pYmVjpXXJGl5UtBffIkl4bAmMiJoUsceSDTWRFMGzv8wtFgPY/vVMhR/G
xUXndCfHTPcnwh5JG6vD26xtrlJoIj9ZcvE/KZWdfn0JcaVqN/K2lps/8uZg4tRVA+4wmBu6Msu3
v/4cdSbm33auN7XhmHvSLt6nbI/r+mdd9/fmVIbYsaCIDoH3GVjRrjPND+a6P7o8nO5CgVRa1CjX
2opsVfTMJ0fCFm7b6KkbfWsjs1ztgCaB3DnHSycCV6/PBoCjln2T0XWAwKM2eUGsmGengc1SeHiP
PDqThFEVBwxB5abXxg8xcEWyfgDYW2hvCGE/bXMij9TMi0NoN18MNVsamRYxE+0jxkP13gXR49jg
5vOVo+Bzk+5FJPjPPiHdICjzg0Ef9UQ9PSKVBrvTqvCrLIx51yW0PvVg8HFZwmf6jGx1DsbuXtW1
fWgK+yVw0FR2eCadBhtrPzJhthmLrXQ7n53cyQ91AsQi91w8itB6wmRcHOseihO2rtHkTSOUw1ns
iutk0f01lflTd84xb6vuQuaNL2Z4e4S+HJkU7QDw9DjUwD5ltWPsgIv+nLq6uSmb/r1oGngotrlX
c2Gs4XP122wJUyQ3s+HkUuS03ZjeE3YxPVq6vEoL2U/eMoWm+U72CuD1x8Qv7/s+NR/l3FEU+Vik
RsI+fI5gB8iA+1Jxk4W9eU4ZCwM+kGAjF7YJ/eu903W0ZTOzIqkIlZMecmPrx+/uWBIRDZH1MA2I
SZFyOXB7OEC4BkJZ/le1tpaoaW04bDEa2bxRDPUenvChjcrkkCNTgUfCGkjL/hrho7idq2rcG4I0
zNQtyTKCoCLSkZ9N/s6CTrIl6wLfmsHwEtCa0ZQnxI9YlcBlMfUboLx2C1ygaD36VMmN39YmQTx0
uuq4lyzc7cUTwwtkYUJF6PfFAef9cEKpooPJIcqoQ4bvPtCrYO+rNMwJbxpwo1VrVnogqZX9Y8AY
v0IeYa4mOe3HLjukYY/DrtHmXTCSVQomrs4Al6aNw2S0DJhKyxAlTw1oiirEd0mOHNCHowkgrDt+
cq0+39dtxwNiDbhg+LYuzPyTMWxPfm7dl2V3XDDuuR+Pd5MzP7nkJu+KGWliHZEiIJr2mvUA7djB
EMFn6XXEtHCv4wPq8Q8vEbBhlXmfG/aXkQzRYvphBIctN9RzcI6YHcN6cNfYs2Ai4EU3gSHt06In
OMBpP+KhtkhQIgO+TTy2BWndZHECqbwv6OGD5QAbPR3gqnC3Rp3YNmU6QU9nvF/nw7ucw2YzavyC
FaKKLavtyReV2g1baMD+bnDt9L4yFm5yKi4xOSTPDeusLOTBxgz3mYDG1yq6Ct+N184034hqes7r
ProrcKvtRAyTp4EsbdXB0Y+QNpGsBKCGDMejYjX10cPSv8iqO4h2sQYf01ksusLt7WfTOltJNG/k
/6PsvJIjabIrvRVuIIahhdkYH1JrICES4iUMQKFCKw/psSOugxvj56i2/rtpxhnyJQ1AoYBEZoT7
9XvP+Q5TEXqoYfNIPMutnitMhET4WUxNz0aGvEfAtAmOSZUHCyurxNUXOl0OdFt4+nBv8MoNLe1W
r0PAQKpbu3E0jEUZN+JozS80kX8lMHUQVNob9cSWEI2ey3w8g7RqIQ1TgFfa+KiT+XVI0GW4aoDr
BABhk9jbhp0xoQs0Gqj3+dcgnBmp0j4YCpV27vX3viY/RZYdPeZvi6AxUnoMCdpdx78Tbu+vvHtr
pnya6upO+rm90xtjK5Cp0a/KnssGZ+JcQB0G10XnvARtNfr63ivAoJHAcM5oAS/mgLFHZ2OUIUSh
VhkLQGHLOj+6ys9qaqx3mL3ts24N3Y4ipCV8dwnqhlvVGth/MZJ0hG/dXC34MlPrPAzm4zDxAnZG
Z63xNfnTgJADnYgucjwovAikkk7Ga46OJuxCi6UQ/mDtJpe557+5PjnHyezcsbjTpM71NW1Fee6j
ei+psfdVFH5WsnrDS8/97hQn9EGcbH7a+JyhEOxABOWWZ3DECk0ZJpGBbyY2XZLaU8zYbgI13grT
zQg74wBblop+qPca1sjGrR9Sf7K+kiG+j0YcC47eVCs30y9+ufUNbHOd27x1WlDtA+xGV80Y3oSo
8zerrJEAOv6MYzJXy/IM8GtKniMRX10JLbXGErRyeheSYWFt51nczNrRLmJMVzm1ztD22T6fyahr
RHoHUNPdTRprod+AXCzioFhp/XSwDLoyZd1N69xBAR41JwtO+xI1TbrVSv1MWgbY3yTfespapnzz
qgSefBYjNy/fwmpDAyE7I1++McnMlASnXs0R6SCFLwnjgvAQ4ZVZ+k6JAYMIcKKCX0zXny+DpU/7
osTnmcPRpK+n7RpifFfJQ27NhFxEzUfbiwHTcfY0Dh29o7i6GZ3A8u/X/qXNrBc7TzZaCiA9a7hN
/DimyZ/3d4YouoPWDygG7OljmPWjaEiqdG3YIw5bB6jB9pxW87xvpTzHZlavZ7Bxs8rRzDJ/PY2p
OAz2KU4TfcM47Ubh3iP7cPuTH3FIT2M7xbhRsAWEYB9B+XukbCKXn+ElodxPNk5Yv2lBOFxbxJdm
MV10bpexk9EZKUu78uZEsjr6KMin1vAvAdK+oyEhRQxNcPn5kpbpIa3ZPFrNoGcI8OVhJi6Adl97
xhEKgHjTGXiR7QjtfB3S3w1QtW5Hf6ZsENgKowLFo9cVn77VmUfOH+ZVYFNYOUoCTOjn0p40FT7B
JpV4BhHo2B3BvxK3jGIVY0iRrOuio7DuJ+NaD1CL3RlzBurLAeNEqndnRCPWvogJgi7Mk93Il8kZ
nnSvIe80IWlW5k1w1ckJ00eA6kWu722jlM+kiLxH+IGIxdPFXjghKM24uegwR1YxoNLlmPtgWidp
LDL8hgeZ+VdgCAAuQpoSVfnUAoI/WJfA4+LA0uPwchbDg44N/1Cw6eWW/9vOgOdNTZutc9YFMAGc
c3GZ21uyXHCOZdEmc1oEe47XLcxvVxj6Tk+9pyAwOlKeeCAy+74ei6uVXHHyGit6JDQ9BwrP0dz0
ZRNfa3MNAZSmChO+Ox1197qtqBcMYQ3LDEgCwvh4OtFB73ZGhSzXHFoi4A3BopvMzyYX8oZEVMjM
PSZb+x5/S/WgpXOwBmlCSAkaS0LVkY1Xqls0GFtTwlWxAQ+h9sK+OZrghWY7/zAnCltXBA9D1P4G
vIvWOqZCzSeeK3D1aqVzdKzV7NBPtYPRewKZKC3tIPvwxQB2Kp3zUx1hnjOCZ16EeWPAVltYqeZe
ncm5tfVs7G0uA965SDJaNWkRCxM4nS4TdOb4i0JZGDtZm8PGMwh8tUiJBXKBMpl0KLt6cMYQyxvG
1SLCX4EmkFpIfybTQtEXWHxAFq9ggB2xFX/z3Mtt0rp7kdF9CwHBt1CwUMqDyQgb+nhTdGJglD8K
40EbsLlANv3qhuCtcHC0pzbnJ9stjhCbwc5XKaFDcVTunIRBMjqiO5O8Ap8QhURnKJxj8bZwsC5F
EH9odnCroZPRKgEMM2l3vqwuFGYYzECaTtgy135e3MnYAFS01HoMA83MKw+YejWjQT0kM/D/2GTn
mh7tYrDX85h/ld34OZNe0VAOgjR99fyiwwbx5JG4t+ht3kcTV8hiFu6wki74Ztr1mLAFkLwRHMcs
vLvMYougX5nteLc3SD6zVZp55RbY07aBqJqXL2WEC1AmtEGMibcO3U1/dOQL1LacfLFlNrRH9ayE
ixekBvweVcOlGtvdKAxI3HHx7Gd+uvGEFTCbmA6JGH9bWZgBtN+WzCSG0d0PuF4W5P4NKEmI5WwQ
PA+JTA6xRXppJ9j3mSQol01dj2iThUD81lw0CjfQ+4vAyUgg074T0aE/bDV/6bjhfas5zrXxrHWQ
VNqp1H97nfzNrsokm/QrRNpqvSXeE0vgM17T+z6Y0Sza47AcONyxx62dLObmhRemjz6jsxlWcgt8
OSP5oainZBcW7jtJ9MaOuriKDAOhp7dN9Yck8ICyJ90AhyxOj3OC066QjIg8MHWDmD7a/FGXz4nf
rGuDjE7bKqLj5BUra2iuVaE9l14nkO4BassTPDeEqB+Z+munJHEOk9k9xhCJ+9rUUP+sxw40uznj
AKsCJbbVOc5z/B5cArCKSfGK0w1BUeiMbOw+xM/STEuGIxO/cJ24ISHWBCyLCSGLrZNsQlW8zrF6
i8S+K31T9SUwtJGYW8b5Ly3l/uceh9UzETlja+HR08hDcWvEy9JNkjUwC2dRWoD/pqChcUzEl4OF
KQJtJHhF22k/TXawI6pyXtKn/e0RtrPWp+vg4DlyhnYjpas/+MI4zr28pwtAlKalv4Ad0Rc+XSKE
0a/p3HyHHnNNiD4CxOF7QRattLcTmSa/wxSNrh6u7U4A2pkQ8cM+7Wkrk4jopHjCugCkgtG/0TBY
EFG8zawBQAMG86VvGG9hZBybTNvmifla2Aq8PmfZshaCwrbJUY4K7Jqwy3y9eEwneYWWcEfW8Bq6
xLCcW7GeOveInh74Hr5UOlFxDHh30lkg+oGBG0Jx/Ck0dirlIg6kbZFBhi87iQh6xAhXmKhls/q9
+kas462CqH312bAZEpw7kyCcMOIbFW9t1oO3Dkwph+D2FZUoOowgu0aOuSsNPUXmQyO2Hv3fbUuc
iEuyqw0ka2j671lqHEw1+A6co+/AMz1rka7tO/kJTInrRxQkbRQk1PXlAe/fSujDsPeUg86JUe6D
06RhhiEWnMndKEvmjJyrFpr+GY/2W18gs+78N1M6PIcgRVZrQ6CNWbJK/l8tTwiLRJona0ejfOjC
/iHqBfdX+KSTKbyZaSu5uia3YojPUT71FxC6Ny4OtK9ReMUz+FYEaGrpiuI6GXQUZtyPVb51qgBy
DBfJEMhbolPLEkp2dHt7k7iw3PJp6TUBWvW5fugSe5ePoIc0wqFbsDAuPbGy986Joya8ME4k5qDK
LD9GQI2lhU2eNft3OfJtRJxQfXQY1yT0wyr5SPp5L7T0GabvK4Mv0LTK1MZNtCgMWpXc2O82mdq4
IjkoyIruNplUdK0SMGVU3Yj378KeHTQOAc2mmDTG+iOtQ+gqFerzfl61W8/j1A7UdO1qcH1mLQTW
jUq2FY9ahXUkHk70YDoqHZqpdYR7ffqOmJ0sJrS7NAHqfdp19zL2r5bgC4XFtCEc3aVm8+IYhllT
b5Jq1XYcrEAMtWN16JoHcs1JocpKFFjio+ESWFMs48ANjEMflS/B5HxLGdhI0KZ7nSp77fghBl50
VlNOEkp+oHkpLnN0jtzm3lC/GD0FTRzBr2l0x1lnUUfcSZQf+i9zLHZjlu7cVDsXWY6LJMeMAJm2
tNONEATqmN19Qj2RZe9l4B8KA7ZnyUmR6/aexLaMCGnYUyF9CwIGCgxWQ0vzYcDQtjUyAwLzQGal
vFUTlsU8u2M7vcUqgt0MOfuDOnTlIwacq+2g7yuqftFO8reRfwPHolAxiAfNDbJaKbPNrHvR62ZT
1bxlEfGfDNpL3je5aUGuL2pDHMeea5yYRVYcYrMimw5cMtnnwi+YX1XXeu4uNDjkSgdZtgh9e8up
ADdvMz7GPf4HEnmZWrwCi8QU1pTPvsn+RnjyIRgFACkLtVeDhZ/yCjqX464ah7hxM3/27RV+ytes
tmi4dPmemekXVieEDT1hDJBHV0oWoU0xMOuRRiodIxlAbuoHUqSRT/Bm6yj9G0Mj9AMJG1HVzOYF
dLuWzkRKgHxkRsuO8ekyTqpDZtHrGbTsMFrxg4/SIe4BJMpRf3QD3JNDJdc5dUyamChRV5Azb24t
tjzrZ9emT2U24tHX29cOt3ME7GaR96ohmS2DllWx5s91o/7TqrNjFw6fQS5OUsN94DsBwm1vXrcl
gADDtTe63lCw+d2F9XUGaRcZ/cmV9tqtqxM62atUxtK8/OW9JB2hUMK4lyYYSGI4mbtV3qphloCb
/cglB8SO4FydGISmKDxArv0vmkknIyfhJdwRCnNfdF9zDeV8YARbQsetuMtdz7sSewOuzv4eSuOU
9NSJwtl7NbqMNmVXsYoWnw1BwGCVF+SInUjt2hVRh3UCF0LhZM+yJzlGB3ZqTicba8aiAACuwnoQ
ocK/Ef6Xn5sfOXkQqDAOjlJ+NnHzmFs9WfWMjSF0L8uo2neKHz5C4ps0sMYa0CS9978iJoR+fj+4
qC/mgfPBWBNUbkLS5eZrne6xr4KVV5QHLcjwiMngZLbZvQWJHwsVoz7hAQXSM38FR/Bm9d53UWIs
H4pnLIfURQvfaVdpJ08c6rQOqzyzX0w0tbuGHXAogWSS+HiHbfxW5eOjZYVPptEeRjCXZhQ/d2ax
IzX2VVnfOTFXCHf9g/rmOgm+MUw+WR58zNSzFkWYk9AaXo263hVmcke62Ccdlkeg3qinx/y7jniv
mZUnXNjg08rZ3+E3jPEybK0kOPltsfXsHVCxdJmtdcRX7FntK8NkjoYJOCeNqJLJQQyJTOqrB6Nm
BZTbVq/tZUDHaDK8LQlvlAAdzgHYMT8Anftsfkqs7L4mjG5Rkkq1mGu6vXqe3kmXTTKhNsb4NA/6
1rD9L1wbOBU1UjQyR96I+kw9zPVBsnewuESu9zLU9r5SPWxQbbjsBWY60getnA0YLv+sT8zrStzk
1C4x2Ro2cVtLTr73aSMfZwwaNuemVjdNBq4BIzJ7x/5bEzLAldo13ZFx3b1VFRUNvguExqXutff4
W76EppzKpXHGewI0p1+YCQGaPvEf2DZC+w0omLLl4iFvQvOWBmi4sNf2Lm5cVZyMdbJC/dFskqne
oxyALl/D2nBMTJeSs6Xqcbh+yYgxYqVKJ7aNLn0CfUcUVbHT/O4YqxlF7r4yU3wth/aV4rnbJlW4
l5ic57DexrN2NWD0sODyyjdGtKF7iiYWN1OWsBgwGXuN3mHdVGutg9hoFSQDcH+FrhIf5L9R0n1W
EEm6GVnu+DaW7qmz0Ng3LgBVRrUHu2kXqGpvnMv2sYMegnMt/iRxoXlwxtpGDNJXasCid/plV/XH
0rKOMi03nED3GYuh7up3koQQtK0R656+qLr0UJfykcSihob+tzc/ZHV1tACROkOzlB78clrMZUS4
lTcO17IAcespt6iJbVSbxCFttLuaBVtvxTvtNRaLOHpGSvdVYzztaxyoM1bUUSpprZpUR88hVlVf
eVZL5V7tsbHqgUBLBq0+VMWzMrrmb2OKQQ37q2ckv/HyPFbKF2soh2zLeNSrzYVEzrOslIuWxCpK
GZKeWuMrGJkWcqdHYUYAFXV4P54Mr9xJu7kfseeWuHTDfdY7WCIpToroOasJ4cLS6ytvb5PSmYdR
wRZLqYFQkUnIpccOnGILlpH/Osb9uVZ+4ckkTKqyiVuh0bp1QpMI1Nk+G9iMTezGQnfPmM+LBWnd
DBEH5UpmznTibXjMiwy/cj6+mzkcNbzZ9CkWIIhfmMU9RTneVu2D1i4yCAzQZdzd93S5MfK+lmqR
sVy5lVimm1x/EBj+aqzUJq5vxjg3EgZ2s/JauyD8UGK8S0zYHMAPs3JlV1X45gXEu7nhblS+7UC6
5wkjdzeiYE/GY5JkOLxF47G9vFEloqJWLvC6plzRlDPcKHvoj2LT0qCNsI5L5SH3MJNDP6DpNLxS
qjd7Aj6QLzoftvKf2+MO0DpmMYv1MIlO2jZxxa9aGtfeye4KPKBIpz98TO2BcrdXLItpPe78ABdz
qBzwNJy3OsWI67BmNSqRQrnldbPdBNzfpNN/91H4O0cVqGGLX+DIh0sok2eceWcEpbNIT/rMhYnC
n5PV4NEXsupp59oOKY2ftMZuDNXgAytrf9n/ynD6w3N8JkTjLlcIAE/BABKoALPCA9DW38XIAu0e
1kWBB6SCJKAppECg4AKJp45GCjiA+Ryi3dWEQ2AMbFryB01QP7YKVaBb4wXxwzpWEIPIJaVLmxh/
OCYOYReecVFMyZbW/2VwwCBIzaM2zzXOrKTHh7bO6SzvQWzkVOe14LSgkAqegivgO3XwANbNZWZR
miAwlArFUCooA6KmYVvBaRgVsMH8NZlty4EYeeIc+4dQBjFEJJqgdbWlh/ZRdGsElCebAdYyVFCI
egSRrhdoMrm7e/LUU/gRQoEkJESJCbKEAWGCzhnZNAo6YWgYTnUdLkCtkBR4QMCWKUwFkLkAvlTT
o9WiE0CGFUSLArKFVIiLIKw/HQW9cKBfjAhaC6QCywrCzSqtO85+U7ysFDRDN7UlM+O1A02DunBY
FAwWWUVKL391oW4kRFu7QDhcVEoYA9el6O5jKB0VtI5WYTta+B2BAnlM1NmTQnvA3koWJyL0jqUC
f5gQQHLMhVGS3jeJuWmMbBt1ITUPxBCFDnEqkkSssdoONYUiSJfFm/EgFG8E6CfwEbu1cbuOL3lC
kR6CNmnRnaRYibjRQ/Q+s6KYMKa76m76EDDct4tOLF4CBT1xFf7E6kk8J52ZM9QQUUIZuGtNBUxJ
leV81sG0uglbvcKq/BQ1YVO/Nv7wUGbd26wQLJOCsYxQWVroLOJmTdapNOZHnba7ArjoCuViWitf
oV2oC/fEZ39pQ3FwQjbOBAqMCw1GV1gYs9ffzFG+lwoYg1di40CQSSDJhIV1CyDLEBpzNgMMPq35
YkCeIYUVUI2C0UBHrPvLpBA1poLV4Cy/0z1FXTS2XufZG/KJnwCCMx503hGTW9vCUbIUDhopQTSp
9gJWBRoUB3zQ/Q90jiGyWht0JHAZ1PqnsDqQlhYDnJ0O9MuKAkVy3sIIaZPuJBSWZxLL3p7OjtP8
tilDKY/bI80i3oC5e0TP4s3DQdLeiAaAP4Ug4g5HSqVQQHUWftSaOjM47TWT1vvwBxvEzEeBhEra
twSPUO9YKj/Jd75FEz5k1penIERkthAmGpTkIkqUl+ZvSxGLxAC7iNkim/PAPmYhOqB5dWtyQnYa
swKfBfxIN8ctwaJvuaIiFeCRNBQHurI9a1r/6ANQMuG9gVPq8yoE9ssxbIx8Tuxo5QDAxgN9f6sR
2kr9P6IRqJnQSIowRbECuSn2QRyo481IZUs7cV2ZHYVDHX7FeIYqB/4TPVd04nO/4wluGxb1rcj9
I/wz5xgkUI4iG1EzzpuiPXRxO5Kb5Pft4edzzUhPDt0zEptIWQvaVypi+4CCIqYLaMbjfuQs5yTe
dMQmr6+oxIGWqPg3oY2nJmAvsEU2H/Ksmw84jhPEkAfsuyF1G/GPP18mI9beD8mrSKgsCpcZRSBm
42ARp7tg04+RcMAA03SfJSmxU5Qq0D/XyMo+AMsSKukVgY40tuwPgVMgoiRHUQYCiCZB4MSQOMcy
HfLtyPHp5y/6eUiHDBtZln4bdaHvWsNce+pP/uuhktbfPkUiSGe4cn0wKyNBHhFkr4Hj7T5Wf5wM
WevVw89HlmBVImzK3mni4igmRajoHKY31Ie/Ps3ZGYH01TvqX/gVo/9UQzZdAgSlTsgoou1qXnkx
u0St9zevTbeOJeljtMwiCQDl0MORmYzpgubhLC10VdNXGNNfNmh/Q5a5hjPFOtPI0fO3PQBzU2jN
IVW8jp+Hvz61dT3dGV7Csa2n4zYmHX3nHio1MzWFPGvgaMHZ6ur3kYMFKAS+lioqGphf/uHnw/ky
zR5rnvo3FLJwptTDX58m8OyW/tg9ykp+BG1x7LJ83OKOEMyFuOL+fOS7HOgmAazfzwM6mMYvjkHI
uKaoYoKpHmz1R8SSDDBgd4QjU2sffDSxLSo6q7DDtSz8pQ06DPm+/Q1agBXeyO6cicDnmtCsg1AP
blJXBzO+lG27dnLmXSbK1SnhYvEPjZfQDyb/iuDyZpk41Y4ov88wh2joMuCopum108Il9w2xJmRp
KOT7OvZmTkidgnUgHltERnwjzfMhiy0IxnnxCbfvJCKx5lB0KNr2RNDdtzH04mB0/jofMceFgOui
76Ci+OpMDOGJQ0MsSnj3HXtiwuQyvoDamDRTSsu/2Bacse6nzEBnLZDPYXPbSDv+1GmQLAMBm7kh
PDbO3QzdJBoQPz0OcFKfGJkOy/2kedpGi2iu+y1do5Igr94MW4hD87xybYPcVj+GAkKDEULx3h/g
QzN/b+8YXC4izyEghTFZZ2h3poLGVoG2IWS3WE1oVhaVPzZb2rbZvTn2h8mRG00Qk+QzlIMPj+JB
UwzQIIiR9g6MLLBP7Q0SnbZFXQPrmJnCt0VOO4VYOwfBoBtULmoc+dJbAkiIQ61FJOXAFMNeVrGt
06h+JbnWvrC19wiMyY0uPK28RNpnSnjdtAGokK/NzvTOTa0/IaqlcrWuowB9hJgMv6eWy73/xX0h
LXEiWZjkcwmOVbBUcxgvP2kOMhqbmeDGpAIeE7R+cBysfVZGxkkz7T00+R/A/ripM/8UZTD95ay3
vwqLionQs2JjhCnBxa3+JizJPKDu3ww9Nzk3TjCpOtqZlBfsId6VoF1QpanqK9je+ORq1EmTcA51
bei0RGy+rrXOr0FMNJBr5t/gBeTWS5t3bohtM3U3yyd6KIO1tSene+dYffyIELNfW5BO+gkysIb+
unL20Fv8R2viEBiCEkeGCm5vFs1KMjYks4k/WXMZuGRauYiKNrlaRNqq1ihiKpFGFzFH2yig/Bl0
++T0/X5EA3mPYNXE1amBPMyQ3U3u1u+kSzckwmA258GpRJnGIJyeFHB/oqo18ytvde8+G2lNzlp6
rGbmOBFKKhrmeKLIrAeZ7GVbEcloI1q+w2XwCkVOiqsu7H3beuXdZOoNfXJqoLjPDj2juKcyAM8w
WDmNS41VJSYu4QIQk/gOYK2b0AiTo5sTL5Dwepdpet9n8evPNSFn3AvYjPtdEc/XMkfunE5V8WRg
g47CzkHoDuObvlC5sLTky5iS5i0pq0ODKfcuwhl9AFCZE5+ZmfoyNe12FSFs2LjF4G60seOdNJN3
bbQ/GdgBjrBn4m56eMSame9YOBArjxakLnWBDVVwrNUfitVdZ8AqUEAj3GRDsI4cwNyD5pQksLiR
cddDf94aOjK7mmF9JYSz6r2qPDs9Ug0NdaUTm8gX0uqmdf2mjexiXbVFAoQekVTPKPVUFtjXwNg9
ZHk0sYYAODeB7C5lFYSbvE2LbamB2W4U57lTAXre1Msdnhnj6efJhkqfQUbf6A/YKtTdFZpsJw1H
taqKfBLZ/XkfVH77y3dTqmqPCMShAjmjdbq7cErSxfJqPLrdqJ3H0n72C9fFKMFnaZE5eytpL1WL
wa+bU2/tJDTi6zDwT17rBQvC6LNTOw33TWAdvYSvRAYw8ThoBQB9fuVo9eiFGgUNLZ0JvCDH9jZu
zXWf9XQHunpvOCKAT0I2VldxXqA7WR1/HgykU39+yEw/fp3nc4hlJ90PZuqsjAJglh4azcmA9gK7
rn/CZBLtZditg8aj7mTEfRurtNoQdT/MdnSUxcTVMGInyJIRHaI04oNs8mzN/G9plUH9YA7Jh2Rx
m6xqmfVTdUl7iPg9oE02qPahjl+nOklOyNnbZWYvTTuw9rjfkQ1OgBBBo5+sUeonHDiw8jrrVDlU
xrKxgvMc0jEpR5W3p27GlqQRtaWQFeZzqGpzoorgHqxkqd9XGDPMzmUlY6WOgOZfnEysRdspzHaw
wdPUPjCkv7UNmb7e6MZrf4i+GDfOJ96hYUkZn25nusB7yyMYMIHQthoN+PB/FrEgss8xkoGX7OqZ
JvEWbQnnX0vzrV2iwEsEfchJfscVlkOXsMh5TnbkP8R0Cayv1MQ4X8iO4X5OTCutTuNod4by+qWs
CAaxqe44cOiY4s3Pl+KsDe7J5r1ZcXEOkyDe9QllumNV1t4Zg2Tbtnm6MrOGSGE2g54opC1/2Dc0
ojuCydtrFNFl/PnjS2fYGyZb6lDPD4jvkouldxhYEZoQDvjck47ao+s3BdSacIrsvVVG2AcMg/s6
czZT4JmLYehilBgch2xZkM4KUmSfSawesirTVYCbdsgd+013QHL20L0NBGaLsQLBPIzWV2DYwz5o
iuDOHAZ6vA5aTyWjwudFLvZdVPndVxsQ9iqtvHmM26LYgq7+jhEQIsAz3U3dNKDCatDlXkwb8ofc
3mM+cDtFFOiq+L6Bn7rHIOxu7UG250lajxMuiSgHOmi1EhqzpttbdLdUPnZ002LsUFE23uez+0Qs
mLkhgrQ7+U0V7H5ef3cKYKfZnG6mxD0Gkhv+Z+v1U9yag01Ok92hVuwD51Hvmpk4j8o/kZkAZKHj
t8nMcQlpUoUQ4uWr1WVgNKwW1w2U8jhlH0P0efHzzPtqPe1XvcUZl5GnDkCj7grvaRCp4pL62d2A
nMkIzWk3am6zSWd1BkYzrBnMgQzDcPdcN/RhJ8T9o8ORVQ+5Qlgeh6NEw7noHbl3ibK8oqBBKKNw
Fh0Calq+8cGeuXNAEsYrLw+Gi065dmIBzw5J43/8fCY04eGvjsrz6HWH3qqTdWMo/NpoeqCg9Zad
Lpab0Y0+wOqbH5IPxqz48wF5854y/+tULvMGUXv3SuOAVOgWITs7JFCKJuSENFT54a+PNDs/cVmT
3NJEMPO9yjyHuiw3sV9Y63A0DfpJodjmqUapBsPvnKTkiI1Q85aVl/Q7F2L6JkN2B4jsyUSBcAgb
BjCJFVvbqBAvpVt9eBxTRecYT+5A3vjPgXJsdYEqGBfDLM2C66f+na71Jg8fROHYNMCd4UBeA7Ar
r7g5PhOAmUFXr5vJ6zzF6M2Z5WkIM0Ul7X0IuwXSPJNV2egmGMKyv8yEIu2MDkNCqRN0SCruSGB7
lX+PGdMwLe11hHZ8FOnDS+XQuyD9p9s6LGgnuP3bshmDFQHlmCTVHpJyt3H7krmAtInWuN9l29Zz
URVXmxJV0SX08buIcUo+tbg+zbIsb4bde+uGEU+iT95G5IN8t7wTGcUjMVp5CKlRElMUZO8+B/wb
s4kHbZzcd5dzjdd7L8SiNTd6WqQwas2Hl+F5SgZEyyQhIhuYnOJLSxCm4QgnA1l7FjktH1TPw8XE
H+HCfzgUTqOvEUK57+NIfz0qblXRnSsdC6Cd1pD9IIHcE9iHVj/0jYdIZtCuZxAqfWd8gQRjN5ko
4VA1kl5PHYeI4cp04B2nTLwi+d14RLIUr7QI7bWkaD5G6h+SKUDNpmt070JiDGZH52SL+mMx+Hq5
4wk+xj5dAXoMNuawkAQEWmEhQD1IurXHscawjhT/BJbYkNVkZXy4xjrXTeNpQG4b9E6++blXaLES
/cH5x9V6eu5WMuF8o8IYNP8lyab26rTWGwLD+L1calU6vHYJ5qNI9ptorvJXMdkePjbb21V2Ud+F
pkp6M9/d1nR/gWbZwZQN3uJoepvN9nMW1XjHfErflfNU7i1d1zbQxIcF3Yx67ehj+TiE6BLdH25a
G0ZbbWT30NIGk0KjnebSpjmdleOTx7yKnnTpQxbU332OEtvGRF4/VX1CuEqrMiYAHFZuRL7qFMY7
MxYv6JIsFSWHDo89DK4YfgR218fIT86J3c7bP1sYu8fRdc69LtvfdV990BI0VzQ/5a53jIBWonDP
Lo2ebYOcmEusXBsAt98YIVwzjzxZoRMzMUeZuzeIcqLjN2p/4CX/+geQ9TdkUPsDzPqqaikIdej+
y6f/dvkYuu/m/6r/8/fv+ef/8W+8P4C0fiUf/8/vOj9unv7rN/zTT+U3/+2ZKVzHP32yLjsGQ9f+
W8iH7xYK4z9Cvv6n//gv3z8/5f8DEXOwbv/3DLGH//j3uv8E7Nd//8sXP098/BbJ1wcEgH/kiKmf
8ce5bv5wxJj/Ba7ueIbp/x0jhqfdNkGLBKbj26aJ/+bvznXDABRC/ySwIHtR6xnu353r5v8xTd1R
TBInIELN9P5XDBFP9yGS/QOexrMQ6ND2dXRc9YZuuD+QkX/A07CCDUSykjHs4pBEeI/bLLnPgpkz
nekRvZ7RrcncDYix8Qazfr72cQFCyBhuppH5Z8/Dt0GiDZqX0Jq3rWbePLg+NEDCPccezAPR9JJP
0S8sHf4ez+5iduQr1tORqojTEhQyqo2os/auZjMOGOdPEl2nSzF5hPPMZJFb86924AeBna1ucW9i
IDaDafvzKTm5qD2gP+5/PtVjRC95Rgx15WZUkb13bSr64AyHnk1xmyBhXqKxzl7eJ53GfMeMC6ux
3A8SFWqjp7/4+wK8Ve5+qgM44wlPTdBybAMGOh0pqn42oxYLpvC5c+E5zq3nrHPs+es6s0nltOtV
RCFjeY3iA5IG07c0d7QKHCsRdp3ubcHSA6kMuVfRqtP9S44/D5o7Y3n1ayZGGYPzqR7viv/k6Lya
G1XWKPqLqCKHV4GyZMlxbL9Q47FNpoGGJvz6szgvN5y6d8aWoPsLe68tluRE1aOD4wbelDHS2SgD
znuMytc0SDp13OqpyqflrfaIhsm3hbMUTxaWLEN1O98gRS82iG5RaT4ixLaf8ObNm5I4k0uX04c0
CDjZZxW7YvQ7pmhipa2xC0hi/ThnaqQMA5/owM8oPaQotomtx7KZmWvZhMnFDxCGorqI6DzZ3yXM
8Bsg9WFfEpK9zMvRCTyDxTbdFBvxYdv75QhDC74B0GYkShVk4dEq7fOq36zaMqE3tj9J3UZsngXj
EQjIR2ut+DR+D5XZX8LzGBOV3YOOmZI9o0J899s5rAyVWTx3XUO0lUNY0uxZcrdYrtroU/9UdaBn
hTNsNUFnxMOK7F5zIi2t9ajw3XKLkFHfNKTEoQNGRwk668gqdrxa5jCEjdZs5zkdoyJ12DNipwQg
Dk7FQ9JjrF8Gsy4K7Ilo4S61to1MHuIc/Y5OJlcMw/mKsRDhHqY//gzPeHYQ6m7rIXdYFGMnD2q4
KOxKUAPxh4VjCrbde4S3ci54BSbNb++9Gfz4I4+JGMkwNd9YFEDUmuN/PiIHDGO8StBhGhvC8pRk
T/lY8Wwxwg2ct7lNn5b+vcymnLz0/jgPaC2RZutRoJZy744Zy5vA1o6N+Zbm2jFXMLhSrzos7hc2
2v2Q5Nph8hsXaOCYRWXDnpaBwW0pizvc0ZOofHfb6cnNFiShe7ai1na1N7cK5mMxBUcRIL33A4H6
KVnnlKt517nnJTg8yLffQU5AO09YVhNt1xU5v8bSmjvX6eRpZldDCW9j/Lbif61ckCSlbYOzY4xg
UbiPLN2DndSqT1M5N+70F0Zynx4gPrzO5ASRd+RESeCT1LDgem4JsuaKNm78oe3gXSbdp7o3cDXG
Zfm7VOkZwVaK5cJHUVMwfFYxmeeVQyod3/KFBOYXpHXk/w5n5b/Z9UoZJCEDXX5HLn0q9itXlI/w
mu4Jjcm3/Tizl5pXwk3jQn1I91brc4wqgnIKLcvPIzjnjQA1HfnEyJwbO3JTUlPyNfqs6ICEaMj0
dHOpWcYFXwXvLGF46DOc8d3y/e+R0VptQfw1sL2Y0vs0Kqh1klThiG3UczAva/lNdJQal7DD8rcZ
h24/6mhW68bbqra455z3l4yfGxVtvWM7c9FFj8UdUKq1VDuvyz44HCdju2iETfeM9bcqU+9m4j0o
wRQi1rCtsWA7WyNaZE2ArzMT5IQ5aPyqZ65aCv1YunUXeXHTREDLKWyBvrVowSaEPK5m/nJmOFEV
IP5lgb41aYLqmSretVvvpNsrpQ+OO45e/nFZRcZdLsUrA/K3ZKpoL/UeIEeW/dGT7jCKBOHxSKhm
rYbISslKRnqabDV2povuQ/XvF3OLzegiDCzn+Nu6cZBntGIvsWQFa5jdg2kAyjU1xbvcxJ8IEI2Q
SWcJjJlacJTqKdDofrwAUerQ/5lsXWDARaFVQJ8LE1feJ2w6EO5PLO1G/HMsPPFdvaXKfhJVAJ4P
9Vpv+z9gTcyNObLvRMV813sDIylp6BzY6z4leU2yhWxiP/vtXfEJuBdwbIkcpLcDlrvNsIsDlzSW
BTVH+e2VGYE5Gju9mO7nqGzeGGQL5Wb2Bo4yWEhBnjJYz9w5bIPmbtV9eUUX7aBk7v3pj83Gi7cy
RVFKKLhoX/SCJa6TvzUDB6lP5GCRdmgrt0y7yd2b6QOoZBA4msMbO/dDp2ET9iQlQGlb55FcyY1a
6VKTp7bATo5Fl8FBXtywVC0LGRiAczO/pXb/jAPprtmItnWamNnoJVOrIuTalTcy5JnPxgL5Wct8
EbE3qk4Lm96CfyFfxcdEEcfCNPa+Wl5rMqIJNKb89gfeEIboNcLt0JOMVCwaS+h/2YX8u6gcaEeW
0U630Nd5GVP3EZ10SnSgRYXvhIaXKKY0czSUeIiARyvMsBgP9UMcU9drhYIA7OntEb/bDXn0S6+L
IkI2dY8J0j4vBuMOt1oKYIvIhVVJ0hKmVCjbcKINm0N3Jj2ZzSCSKNSzx2D5njBibwOmjqggpLln
e7RFbsgycnJjDtZs065UNZ9TY8Vh/05Wu7MxlZ5peSSPK9FTg43lOeOElrHWHvwW2jnyrg3TnXbb
xrg/ek8DQCJQPmZgyfgn4tAq47CYNgxtwz3MA4ZPXe/fcL58jIDb93W3PLLpwwaTquFQq3cjm33C
XDXCFyuMMVnRK8IeXsfFmLccnYgGNOK6EvinkRint8C0k9P8WnT+dE8N0GfzTxETkxZkU7ntDDSk
4wDqNVgeW66CqBj621S3zEAx/4J09Np9Py78FAyUUa9iIxHDJdOgZugMWyJ24II16cuwKOM1boO/
wE45qWf5aKfIuRtCQYXX1Rf+i15JbC1u5RyBNLtbBNLHMTVUyMijDbl978m8rA0gAhwLZKuuiF0n
Uhedz3iz8rKPeslXUHnd0Sq978QWE2Odkyf1iW16drGDOdkzMH6svWbcB25KIHgxP0Cjeqk0cDoC
P8oOL+WNnq4cQKNB0//2KTRuydKzwrB/8vUgiHOpjir/O6BcuEwd0bLuDnsh8TggU70WVQ6tPwtp
U2ZofBqPoxZRnZMM7zI3FfamkfgvV9xqMqgOcfNgUTXcNGr0jeOz4UEGcKWAb5ROA3tXBsb3ocPd
4SXDubI85nzYF0qyOVEieKRsu9iaEvk3+Zv2+XjwVBaHhZMuFL8sFZ2e9X2ZeWHpEt5tOHJ4SI3G
YNyHSLl3UKyPcceinqFE/06BhngyGfq9SvcOVoGzLmew9pTlCsIVJ5YK0QMaW2+a/ZDYPog/jf6s
SbvbKT5S9NPgcJFFwQv5Hhbq/LRyyyitDDRc3ZzitlXmvpTmEXzrq0eUArPMrSvHOjTpmx3b7B+A
ZkTkcXQMKSbu+n5njES4Qjti8pvkMAs7XEml2uXWhe2oirpK5XsIvA9Nm9j3UXto6dcJ3ovSYtQP
GUYYvCpjGBOOC4dVAndhixzaj3GTZ5x11BO6fhVkeBKspXhuAgjvWi7rqNGtk04+2y4HvZIEQfvS
M28p0/mZGMg4RIJXXRNfbbrGYTbJ88soNN1NzlOhMk6I1AvnHA59WxE+iLYAFpDDnsAAzfO3Nm3k
ZTL9NrkRN6rhF0yPrHRI23OMrybDZGy6CzKDcuE0sqeIE5iwRd8GI5g9OPVshY2LXp9PsoQ7K5BD
QL7RF+RHxWjsiPP2eBMQpAxOQBLqjFpXy+zhYrWgl+wie2+7lfeugPUB9fIPMEKioGZjheQRhxbJ
THvXyLEBx6o4dLs+sKa95ZfPlVHCblwXec3UPQxLhjDNroqnKu1eppGBTDAdOL+nHQNUTKD1LE9m
E5HK+2sQXcjUBa9xq+OMTlaIfKlwc+BMyfcyR3eeODdHY4ufMJhi00z1P4MKJtOoZQLEsLOt9QNL
gm+Wm5t5BGnfytIn8862w3awCmAPQNqG80xk0dFdt3J2PZ+0xjj3/Ej7YR1UD1K9QDIQB+hS2DUJ
59aL+FHqDUv6HACtyp4aFziNo3U3c9bes6Zut6ZLkp2D1mZTGuJJIrQNnXx2Ds1kkPTmhkWmG5+W
Nn0x//rH6rAOJ7/It4JJaZPxoVhJ4O66pjt6Y8tSubS+Atqm0j/VjOgjOMNtM53tPHvSuW+3gUFu
EOL2oLDVoW/hEjgqAzdDmk+W6Xs3KZPtbNWfecPnYspeR4o0YMLxfAI9ZubqiWBg3LvDr1e7GAJZ
lO3bYFToP01GyiOSA1d3bxLvQ2QUC6et7r9yKqAUR3qhKkLVAYugvm9j8kAB3yC3bh7cagDeubga
6S7dQQQegnWEBLUpiD3ioh0CcGlswyI5T6BSLJRKKYLgMkb07Y9vVqa3YYUlkvk+Qpj6Zgn9cT5U
bNmj0eWhSECSrBsQTCft8+jpfz27mg69PSePASQO9BxtlCFWvrh8XykAp7pwrHBwCF9uYRZBieJL
8XN/K1sKK1X8FjlMn2RU73FgVpf0YpCXVwVweYx54ZSlYfU5LUPmhliF4zO7IjzxXvrTZa48zH67
r/SeyoSbamPBwuODg8OUS0pr1pfoNfIvL9DGU4b5ENkflDpitzeMRpFeJuzxpULb64tyx0oRkoNf
3JPFvhu2TZGmb7C1kvka8JFWjF8RicVfeU2vMVnoAPOs5sEZEOsiKE6jSaXfHUKJjBUnqw4hd0jN
rwAD0hNyv6PvF0h3R35WhxwWFF13NEdmK+19vLRP7bkT3Tnv5LiTlf0Wj2IOuVYgufEI6MIfEF1C
btJ9pwXo7F7Ic+O1TGzuGXap9oJHmZSsvSD8PJLF8tTn7Jo6+48vtH9Qvb/N8YLHGxRTbcGEM1bt
hvvGxB+HjDt1m5pRHPWLwSGD2EQWbOCsrPhcqtLcjbTbG3t61QSfp4ZzJ0IQ71U2HaA4lo7GRrSD
1l4h11zaBA8UXRbPXxJa8pOQjoaPjvA7l1ENZzQv81rT5sVyiNmw4AbWv0aYZafZY62e+xXJKXKP
izK96LH+1yep13gF6HMba/FVNJKxkrncioSEH8lYg/tHpz8iiVKNhHS61q1KDAQgBvIGdpUkV3r9
9ADHztjoEKTDjpTHaaGdr/Ch7VUXVQlCR2X5PyMOP7AeiDbbIWA4vSIkxHKs1F9eXyCSdTCyncJ7
nFdf7dL8MTqsM4s7fankgKrxYlIo7pHcvvuL9qpquCGZm8FjrLVPzMklzwKAoTwxjyRkWFHaY1Vn
VRcFlo3QEmDN0rSfxDvnHAHIkCu1HGDA7hMH80A+SLHXSxEF6ITtpaOGTtYpd7AwGWd/EwlyUivf
OvgkqnPTIBRy3uGkIUEjYVTEUruao/sukDySnSh/yIfGvOCOr4uhwANl34KLNlJLgLTKr5JtIHUO
e3MAHIPTo5YizKsWoo8Sp6EHgmwqg7kK1THv2rDz/Q8fbR4FJMTt9SrqCI2MMHupbT5PzUnjdGpR
y4Tx1nJF9crEiRs/wcTtQuAKynHnSo9xVvehNOOqTevX2HE0DQ77u6Yykq0dU0EuSpJNOZIVXQSo
Jn2NK9LqwtzX/O3SfKaWtZxLLTgbsssOFokyacOd1KAYhTvopjspRvYTRgzrfAbKwQc9edP7bGpk
iiHsH9VYgjKZ3/qO/9vksSKDyHQoCW3VU47X+G+u04kbXRZEfgZjUseJHjYXT02Q6Pq1t+gw/8SC
P15/rdNq58/Ku/Z9Gxm9TUaK8+h4B1mqfuu7jLeW2Y2xedoHlyviKEfuHB85SzoAFZ0e2fLiY5gc
ielmeCOO6Z9nxL812YphPaT0i/wrSJU2JrIQFlt3KvE44HEGqQheIR1FiReFQVmxjHhkKpBGhQkA
SiMXHl17KPDY4gyrTeIYxuJc2ZwznoGmmyjtbbMGnqcdFFDGoz8BrOCRRRFe4XQzLQBJM/A/iVW+
ZJb2M8jKo5FtUnROwNNGiT3DoS8SS/7laCxG+WlIb8OwsujvA14Hs1LnoZHPKl8hZA1/Ex8MVpEP
0dggsasYQ0iDALUdyjd/nH4lGh78NfzdxELDciRWty9idKxrvFadOEM0I6AI1Spe0Kzpqg36sCtS
TsQ5ofGXLQdAh6CNgtZvy3Q7G/TQHvqBCApXRSsfaviV+Yow7Ae4mTNUeTtdwCVicMKcL3GueVG/
dmhYo5r25oAU52SpAm186ikudF5Iw30yCLglyToQB7VUrxXjSdOT8CZ5EVAAMXlfH+eOhaihwZKI
jSNeL1wx7zReFHiIVjr8diJx7A0ZF3VoNWo39Br5IfO3FWOwk7k/Ho1/RYtOhLk0rgKMSyWyMuKf
TPTS1l+lO12EJwJ/QNb9QoDQt+BseYiMPTosDuwGnHVmsPbjfxy7OrvKiTnUZDzMktq9m/SrkfQA
AQJ58ovDyKlQ4u/CWnScECgcSD6TqxbR6pzgiRFMBFZBbgO8iaGyh4haRIoJyEWWTNwVhEmlqfsy
1Mlv4+V/pGkg3HLQL9sD/oABtjg64G8HjRtlTLfjCXL27R+wlh0xAUw7Uw5nLSY0AUiZeYhpp5BN
P44NRrLcSvyIyBPD07CHtn2xFX6zS3MqqMyxGGaTAHIW/RJVGgAMeuF3PWmcAyzd75VEyC/dwB4/
m0PO8VVwjml0fW5RY2muUxIRJIeduupx8ZGi6d/hXPjJGmQeyVi2IRlw27lv0CW5Ym+PQmfQ3m4N
LdXCGYXYTsANx84AbWqa8QbiXmAqASNLkDJl2+uFrBhDs7y0vTt8JPAlffHLfUBMU8qt0OTaNsnn
D50Uj3xiWi5mPhB/ouxP0J7koHqgGhYhetblqKY/+YQPjurO2WqSsoqrIVRpYcH0ZJKUCnHzOzpG
N8XyYQ4PTaDgQhTA3EvPJmeNc1IW5a9SkxV1jdL2NtBC9kD2xta4RzQdfkstEUi5tqpDFFxia9lP
ICH7vW40wdo0a0/K9Egq6eQ2C8CheE5BNO/yJ9My/W74r9hD6F/b4TnjjfE6b9zzE5GATWodgkRQ
JryBT4lnUCMUvNATWo8jrk+0/QtPf7LG1lvuyXdFchlQVqXO8NwY5qUzXDLp2JBgEr/nQ3qxp/FS
kf0Y2nrHQC+rBrQOcCzx6Rq5HdNwfAQVkkHHspDPyDFiaDjm7GeWQzEWW6ehN4xLI3KxDkda3J/U
oFVbT8uuU4plvCz/Okv5LNdlXS3RyeU6vtBaUNt0ZVNs6zUV3BqfyTKGtKpBErAKZ1/5WfDg9lQD
SdzQIqWk2RkvBA6EVsngtiiL9CRH2GJEwf2BisLKCacyE6DACF2vH5H7QqLAaz8vmXXpMbHPEmdQ
bOEwK2bGjl37FNjMrclggSWJNk+UdL52gx7e0m5ta2Q7j+UHSnycfuC/1OwbH3Ny1VNU3u3samGW
M87ij7gk0idBuV9eJFkhLiNfchneWn3eTUNyFdYM9Z/hXJhkAHKz6pElAiLJ0gGNwvu9WVrtMXZ4
gNrWvi9DewZHRdel8SHpCL/6DlIhsnGxk3Z2C579QbwxDrIMnufY1vD6w3wZlvRBJt3eGBoQqrDw
Bwfrv+uRmgRmqAvYhUz1vum6bZm3dI8DR2mXY6qZcpPXotsl3tCfY8rqTqnIoDHG9Rb8bZIEOvOC
eXGJ36055ydq3X3n4w6fyrtjAfYKNKWvRm3KyL4juTNcoNlDL1XPyGh/BEvfyB3S1xSo2StzjHqf
oNjYjO7n1KyZmItLhcGrjrZahLWRx2dOgn4DO3/9Ia2DRbKrJP+WSZMFFg+lS9Nwgk9DuU//V7z2
CCoq07zrrccYPy9pZnpuYlLzUkSXDfE0G5vEKCQdP27nao/BxZpy+5qJ4gS9DXYhgOACwRhcn39m
8TjH1ZElMzuwloijwraeytQIHlCT/pva8U4S6X1pve7gwHOM2UxsyESut80QAMgc4c76D2sWqecx
quBfcAw0UAo79o8BI8+9DhLKmHu2YJwCff2pJvOfaZkOGwnoBEmp2E9ot3PGOc+RrUF6xYeF1+cF
HumIWnqzBBQbuUbTJOVIuLWHFaMpPKZVqXyZK0mHEfsAcToUqeKVhuFggfTREuuyFCPsklaerM7+
IYtXr5iamRaAvBnSV4jHjvF5OEpbW4fxLATT7Dcoh/ep1NvIjlubaSMJRPPT4LefcwlSNl6gBccZ
JNPeebML6+KooYxMjfZaKjOiM8Jt3levhmCtkpmnzmLU3rN+GRGI8FtxHADIRypa8VevkLPRyLwH
JqYW69NdYbjvFnvZDQXvDtDmGrVRekBOk1+6qE/6K/Ye3NUSFpsrlkPATbx3cTMdlrEgStUIKwuL
JI4ByDu2calb7dlNmCWm+YBe1nvTO/eHAadFincJNtnApY72vFzBUT6+1zRLP+Y4A9+oM/1eHLAm
WPrxvjfHMVmuAtdukC+XOUl/s4pxOr0vnB7LJZZJvXRtdwVNz5C9T59KrWfrZT4n+MpcV39v1PNo
Lz/T6Ae7bPxMEvFtp4N2AeCBQ5oOYpnRc7uDZe6qzPuN4wpapS6Osi7+8ttmO0OrLQTNpJ8Ec3U2
LW3T0OPDshvayEQf4M28gbLzvZ3dURTxcr42E9p9S2ezTpUD/lEfz/007GAMiW1MkCKb9Kda7x8o
dJGSI1zegftjjVzOd/BoFPtQAXyPXQl0TzgEQj3uhjS7qtYLdnbFIDIw+2vuagDI2Y5GSZK8ldlC
B8ZudpmMS9ri2vcT/bmd4OS5QcnzJ49+4f5QO95Urf3rRXwxluGniudLH0w8Ef34zlLyVjMkzzT9
zkoNKAb7+7Ztb61DnaPWfLmg0Z4XbiCQF1LTXkyNFgtyy5ijmhc6mkqJTblSLVesRQyHuGk6X2M3
Z8GVYR5qSkJUGx/krIIf4G/HrmaWPVWvfe9Q1iuDNsWZULhTRFPJbRpWysx/vpC+M1w3H3oqpq0t
8Ki5WRjbhXGdPB2GMFK+CmN7PoBnV8ZJuWmzd6T57jVNCZjprVHBKxqE58LwnhSOboxTPkkoSPUH
VWyNRkeCuHz4dBMMkoDbKtNC/pc99dOy7AsdL7y7a5U6lwv5p7B28PpDFetbvB8DX2HJypUQR86P
4MXRnXhj+tBSBFxElugsiuEjEvk7nzoe8431yvwOyKTnvyk3fjGc8itNaAoxUIVLJvepfaFM72mp
UOLa9QtbgQLCDY+GbT0nwnyQhsyiZNRgXr6kvHFoEJbn0mA+lCzxF3Smcj2xKtHg/G2LF5OrOe7L
nR9Yr10V0xusK2nHoHway5NjFQidJ8azNAGwWfCf2dN9ULThiFK3q41ZdDuj+M4wKiY6+NNsHpA1
8otM7vhNsbxHwKyH2vP/JbyTt4DivWsgKpONIT4znvsylXt8nn9U0hjgoamwrJFbkdA1Orm4J+9i
jKoyRihPpExVlsw++x2Jx7tJd+820OVGlscUvRJuj/U6JKGuPWZAgTcE5XUJlsJ+m1Hx75FuPCD8
OXcBHsU5NFNj3VYyC2VG2avKWU/APMTQDSfCvQLX/0KTzQZW8oDhOU4RGolifrHla1DOz5Kb7gTk
Gxnvc15SBHT+8vucdDirBgKRxiV/WIA29IF6jE0qIx0tI4KhHzQgb2QOYVxFB8Jwh9+yy9l+mfwn
KAcoxinrcAiki/OmU4qiyh7BhoMGT8Dae4722DJo6Dxet7Z18KQimPV1pj2tQ/TNijZN/B0LMes4
xd4j06l7MpDd7Cfq3NfJQzBky6FyALkV5Z8GmVU4AgAOexuLaB7ov0uQfvvdmplWnzP4MZDFd37O
/geRrq9BoYQou7FhLBNdXXyPrOI8M3nIxu/KdH9sVxCV1MEKyl8MyKPY5tj6lTk8HfVelOyd2uCN
su+5Lcqc/MX4c53bMAb99hTnRHoXGEv4Udubscz3FMtNiDGMNOrmHXv4Vk/eq3p9tHhHcVC0h1Ig
805VfJBtcEWcdrDcZl/1RAo0AqtM/caGgsHCABEm058XzOBhP7bXjJOMNonymq0/VQC+emJKuCG8
tjtZw/CsBqCbjrhOuXBJJZ/vsRjf4N6jLl+/JqMipQKqMqOAO+aTZeew9SFxitN4bglEHqc6siug
610jP+DdHHzI/2LDYIgEFQHN35GIJ35bp5g3QAbczZi2f2K9eCWy91EMPBszIgTwaPuxCN6Qch46
2H8EITET5lL4YyEPxml38hx18XF5Uc9kXxU35lbPtb99OdNFMOUaG2ZBRDtBnhtrjuTcct4ZDf/M
BokKGY2oTiVU+v8yi5dIY1sHy+eT0I9bun5DXB+6XuGZy9/KKVIeQVrCVTOjZnVe36LV294GAT6k
5GAUwXWIy9fMMw9OlSYsvxrYV6vPRajzUvHIgFP+V1Sc4hkG7ADgE6Za6VTHoO+PXv2hL+rsd/LU
eMm3PTd0LZhAgpiTCC+FQAVLFVpsgbjtSq1+n137XMcVw6n5ncicMcSN+YdZ9UxoJpM9MC07kXg/
jc8PMX53JVNPxr94y7vPRF8A5/EQQRp/n1asDBHM7F3ym/1//tbccpZwwWq6uHVJ8NoO8U7Dd40O
0QNZJA4eaeJZxwvRGgDf8rsbk6TSN/Dau7PlwuBEicfBow0AaTSst7b8XOfhQcOGtHWDqz/XEUr9
I+X1P5EOp0JjH2FOQB9e5m7+FO/MXE5mB8kfVx2PfPpq+zZw1dzYWjUYmdrSNKwRKPUSximakCdT
a9Y4tyrUh5adJsdaNatzqzomJIcKxYirm1cLDqNMnsTOCeS/wMFo79LHISjhrCXLIkLp9Hex4mQN
mn+QMR7wlXOz9DVDW7O79jWrCNd4hrUWCqyS8AdxTxRPYFwuuOpAmK8C7VQ+xRnZGIHLJekxuhs6
3rJYEIsMjm6C/lR5t66ZESn5xRdGm1RbZX52TSqywKKgXxRXS9r7Rxg/606Ij0njoHOFsQWXsJ5b
YYlCCEC1vskoXlCG3hl3X6kvSpIFNi49NcuMEgmegdMRLwkidqp0WMoHl7nCbGiPk95iNJouQcUw
MNaqnYpt6m7jLkuNmtKDqT2UP0RHvSn2Dyt2gVAnNFZMZHRneUbrOZOVQcM5362m/EZkCAKqWAHa
JHKUdfKdmelT76DSsrLh3Gq01rEpDgCsrrAx3+cm+IfRm3Rwd6dMfLVT8to2XA5Yybaw0VbxOw1j
mKAybStuORfa2+g8iU7/g8DjQ5pi2kCCszrU7/ZENAGLwpUbNH840sAt7lztgTnvQKpsYQ+HeMTw
6rTYjeVZ4PfgPHLBKg63Kh4xJcc/EEQxGMbzBlRQNv2TbQF3jHov1koqAnRLiumyh9kD+ezF0g6p
BgBf1nzELKTMVHuaHHEbdQ99iY5uY3iHM1pEPQF0yPKeybSgfBzsvTLEC8nnwC3F0UZbh5IRFlBi
f7TYpZht4PKeslciQp5GNP4YFM6lhYXaEvMzS/2Sa5gpMEPuM7Sy1KaEgQ/9HFT1QyBGVikZMrMG
9kaUJ1/Zqil2KM6QXPFJKLXJy5nZuEAL0HKjQwu/pqmBfNbuP2dn/T6MX54flkfoj1stzretmoEl
aIfFwWddd2YAQ8F8hQ3qILTv0COSSOoHENKkcQFuuYflr85jtVzVkDCJDSQ6WB1DWmZCt6JmPIsk
g6qkDQHTwF/6fHkxWS6HTX63YEsamp/cloZvcx5XQX8/kxJBxEvIM7lufsplC0veZSExI1XbZ2Ks
bmwCNRkPgBGqf50cfiEtMnTt9X9lTp+NrYQXgbFnOcw1M8/lvZGMj/JFPg0GLvtsXvvlPBUbo9ey
o5YRuGNZatraVcAGq7fgjlLvdt2azcUjHBjv67UA0xYBNw0UL8yHdODtk0fyh4VJKD2UigxqfDJS
RnYXq7kJO1cy6lhPR39P50NKkgTPms7Fv7TUtc04mX8QQQDYUp3ayXz6yAcjfvO8K1pC68q2Z9N4
7q0uYOjmIlA3d5AHwxPpU1KPA70iyb/6e1l5fI5kJG65hcHe0Pqx1aK2I6gnZq25aFOA64rWHwX5
dlingkH5EuiUng616FjgdEFc+ZxLJg26W04nl40g46Zg3/YLEVCDbW/hRRMqknh/9bxjTr5nrZgd
c8e/3gRb7VPjpPvWK210w/a2WBzxoKNwAqLs7GY4PHMJ5f2hM2DTQ2wyN4KzvwIav5bU/i5P+53F
cCZKYqyUie0UrAiAjU2q3ik6942m3VILQn4wkOq2xJMDDklw6DhLs791afwRszdHUPhVJmyvNAsz
HsukbRG85gZHF4LRd5lYXAuI01VjuiFrA6zJmPk2TaehNQjWIDTavqT6a5iew0Tc/V5MBArtiO7B
Q2+nIy1B/11+sol8GoUn9h3lGWjkhM+VC1Lml8KHAxv74CLTdLg0roXzjIdwdhWjvkIwUcetrSf6
ZckG6ChIa0T8zLTJR71GuzHU7sHAbU2FUHzz73uRAkLRmC+BUgJxATytYHsSxSK9ju6DZlGVJCbC
K4tMZYg8PlxmdngeYh98y496RcYcKmN7nxnerglI30yyBo8Vmybkgk8obnAkF59Fx0aOJeQp1wae
Drm8l8NyEE3BmVIEW69kN1gzTiafxB+jznP+mbK090nmbCt0OkT4GF2U9cGu9dv5LpSHhq9jr+0w
qBdoPVCPfmeFPLWUaIkJncfwicAQdhmmqR8aLcZGhG3zBI8omwxipxb9KAYIdFO/Tw2TnJ3+weN0
3ZozL9mTOXz4KLM5Wn0RkZv2E5fBF/ZOcXKG9G8Px5YdPNQmoWBxs2LnqJUfpmuN26mrziPC8opj
tETdh16Ux2vG3Gb52VYyUMXp/Mcrmezxw/9DnwieReedntHDJbP+YTH3p7DTHLAaSVg0lXPRCMlB
l9CEqTOzPXFMxJw2gjigKz8Mcsh/6smCqNjrdKLXdr3Tw3YYWHVK72dZqHta7MgcCXc3hZags+3C
Bc0nE3ekVOX1V19mQ0QH9ddxsRCjGn5BMROEs44WaWblAlD9GwFANvcY9aGqIZ/nL+2RdrZJglF/
GJH6q+BK2/g1OyAL5UmyNHSLtL6wpYOLeeYX9rdDStOXlWzeWiSI9AhqQey6vBf4Q/MOJWKcnZy+
Hnc1JmLmD8S+4+Ejj7ZEZm7WxAzQ9YqAyYetp5wdJZQQe755KZKPLoYQHCwDbMg1ujapbdTg7QPM
5fbWtDRVA2IKDD42MEn7Bg2RboICEtX172hpR1WQ/gKYgo1NYTxuLdAlVsqAPYHRD3vPRKMBhM/5
j6PzWoodyaLoFylCSqXca3lHAYXnRQEXkHcpm/r6XuqHmZgbPd0NVVLmMXuv7SALiWObaINhb3Es
RdmsDoMoW/K96lOnNZlFD3MQohwCB5KBXlus/tC8zG4NL+6BU+cFdld1yJyp2jX2U4A8fj26/s88
Q3IcZ9RBhE0siXthfwRq5dPczDtWnigXzc1clM3iALiysF1CRGykioTTTT5XUtp+uKiQmCcUJsnD
yaOrZp+hcVsxVs1eRgPKghzG+GRMl9BtME7oje4qJL7UE1LVVDvwXIn5gA2UHcsiclZ97d+qYBVD
oMhf3QB5ak4lVfjxrdH8SzS/Y27B70GWDA0aJq16aVFRKIa2bio+dB69zKGB9H2mgbeykTTiGCL5
lCV/eoIPiRyGz7bmrrEuuh7ePcA6cCP8jyCnzpsrtgxZ8FEp71Ol9b2ujF9yo1isVeJ+aJJjHzKc
k0RwVMS5AeXsGL3hkErNcAnbyzb14rIU4e8cNT+qZGCQlOi2Recyo7H7c7QFHB5RNiDXMmibksrZ
5YMARjc7NESo/u2mpIPq8heMAS6WT0KXBgpVnVnkBcBzEkDsdklsPw2kaa5qWfl8Qy7NZ9hzCxlv
AoVGb7Ca9ual43pBgwKErWNB1vTuVVbBuxlM5wFS4sond4b9BurvjKGYbdQV51rVktQk3xejvscl
pTWVlY4tRufYgohV3w2DX4PFLlmNcCNVhukdOzkirOuYmLUpP/OIfn/mBSWKgtw5a2ZvWLAyykvT
2cyVdnatwJbON/4gOqq/ARxXpWmwo5ZFIXX4g9fO424mRHCDBG7rWNMxkcaO8BKaIowUpH+SuOdh
bIlcB8tAjVMafUXfxvWpSKt6xcJ2ms72lDgXz0WJVJe/DkZQxBwQdJ1GIR7NXG9bemiKBi8lXXKM
nvCNHJgRPw798MyVw7w8tjCaqPSg8S7UJb24k5jfuMPsjYZVvYa14J6c1t/GfKUrSrTfsXoKzBYD
d5QBC29/YqsSdPUID8JlrtlmbM2NNkI7inqJwOeyTJEW+HAA645L1GiaW8rfR5bnNqxQtLO6+wzH
d3eRGw/s0SJw9b6Pc8mu3qTBut7P0RG4+uyGzq8ELwoeP9JbEbx7HfOMqs/WMSFYQAV2TOUgzRUR
jay59QaBOaHq5Tpq71kVnKV/xkaCUigPNjnsgs2Q0ziz0mAy/eubxJdWKdMWSVrozq0vwkG4PPD4
yQbXSp36H6XvP0hrYMkvuVYUW4G2SmGYxOAfhgVWP7fNyezkLkJ6ue4jZgrFWODVHu8yt3W29PHT
KvqFjPSTCfVZu8dhiP/apX6zjfzTB2S4MfrvhhNYixEx+8AQttQPUNFdapcapwfyyJkOi1xCRRQO
irGQc6GXgBcSJB4CfPreN+IfB1JZmfd7L15487XxK7XvQKsmj1XggGOHHpbFd18xxs1g5zBge6QP
RhT9Gg6IfZlcChu5SZPMiI6yx5RGFkh7+TJN1DcmRzx5Y0croM9w6vzbL9gG9cqe+LEYTCTV/E58
wEEHyPVlFv42DDtXxWxovGDjfpbiPs58eZtwbTmY/pl6TDL/DBDOJU6Lv6DlgaW0U4LTnuaXcZ3h
FhvqTVaTUOaYrr9XLHK2Rlh+uv67TcYw82bAMyjv2b5iUoBJyYdUYByKwnYvrSU2dxixKxqrIbpL
OKFXMXnoicq3nlV+GrSavp/+hI4qdyRzlQw6HIa8b+1YYeOU/U73rLWWHh+aFcYTDcoo5AzqcFWt
GpHeZADoNCp/wmbc5IsHpZ2mJ1SvfPpV+8mLlO39RGwaLe+nNvpTXfqtZvNSFdH7rOEyVNOrl3jv
UiVyA4iNpAkeVNCyyYkYqC6z1ZPteQeA9ss4zN8GHd15Lr27IgoYxDb9FdX8tsjEbUjGnOhMgX6s
zbdolcXKtHgteatgjcDsTZd3NCyRYxsIknU8be2c+QcUHYRFg7FElESrtutyxE/pfrRLj/6lfSv7
ZD8QZdU3GAbb+TA2uC4zsCtMigR0EXOBavJAFjSIqRWeO2yq2KZcj9keiwW3PYYk2DfT8iS4HA7T
3G7IuXxPYzRMLSVVXRTlTmn4O0Eo73xgQLka7/E2oVxyAdUVyWkQ3H9cWh+ktfjrviXsTBoVAX3u
jTHstwtWQfB9xP+/CjL8qBULMZX/IIS59ZnYxNM1b8yE85bXHJouE0WDyKM845SyalwfWfkPpqYH
1ZvzqZIeuE98RQwq6yS/2loxYTa7fs+j/mS1zJ1gE6jVzHaU4bYfaHvr1y8JBMtd0rMXS4TD6E/b
8UZpFvIRNs6qZr7WynovScFdUVcumSyMmVR6Py9fqVuhJuU6QTOvmcmsNYSldeHV7tluAKth3Tg2
dVo/5qX1ZVdyYLLtIDKXe5HRelfY564F4q0A0DfACO6Xog0O6CJAv1X5xlgmdagUn9PBMU527d21
tAvxWIz7LtaPnuGfbKck2n6G85irBDshD0tm2OElL3rcgYP+NvHJFBiRNn7NmtuBW0p8YPeGjp2K
ETvrrokYFdcBRKuG+DUMHWVan3E4APNFr3G/kHthA40nWbNVycwLYg/+Oowmph+L46Bgb8oChd/a
5cbTRJiNXsQUQNIWG2GyzURHt8zaf2NGDE8B/K3j0fqFXUwYM/MThtftYWhDnhSHHakRuC0qNPlb
JjXcuMTPEMu4CZ4g8WSgAfCzgvlHnF053PdsEx6DjCNf1yBGvJSlZCYdmhFuGrxMtAFVSaRAliff
sSRrM7T/xVN8GgbegHzKHuMyjEmIJkLFMI6x2aU7acS/boHYJvK4mmwjvMOD9iNqdNixqZ6SKLpa
KkifTF//2QlxSAp98iYdsExPC3a9C8at5gxbNQb9hSlZYrYEKtcFDiPsarN0rtDqyNdyxquTMtuk
zTcO7LLPLbaAta1IA8lDXrBqOpYOFzUT38cyCwtyTlxK68RnTDrb22r0pw2ATfSCvZHsugr0RjDf
mmG0d0HWh8iAWWWXyt4lHSbW2rp6bSXvneiceiSzIZR5S2dFKp4kUzer9aEWszp1M+vX41gH/Q+n
WVc+2S2qojHIXnpmnlEGDrE/1RX1spWWgiVMZME0BFxGnXFk0O7v2VGBYWGKaOvxOECwEUhCCb6g
oyGoB0nmshniwlljnnyWxO6ugyDhG65QAgmChSbCv5irr5tWv+Qt4wvMMtE9Rpx+9Vkm/lc96n5P
Tv16sMRn5DCetS1OVMex6QJiXl+7nbap6zKSxBtPGDEZXEcCgCMWCvz/SDmkrIGNbPgAWIsEzXUb
mLegD95y4aHdC2MWTyRkMlrM1oSs/VXZZFyJ4SY82U53s2c+BVXOfs+ADVpk303lNQ+EwLd97Ozz
0N/rkpClvDbjjUV8o91Mj1M7v0b24tVLcFLwkZiK7b2OrAIa2QRKuE7YdrqPWuOrRhSpUuOziJdT
yEvcrYyBmdsdAuoER4kwy27TdJte4KT00FTtK65E2w/vhhCnRJuRxJSoROBoGr/BgC+YNqb+BhZE
1lenpAguyvwKS92dUbZHa0sZ4Q7EEUdM7DJHHjAXQhviQIKCOnGsroGxmEhS6Pisgk8MLcjekKis
MkmMqjd06wB45K5skG82ndjUttXudWpaGHNJWqKxIciCmNvUTua9ZseQGO7NVhR3IcS6cKgf+1Gc
ulx8s9IM0FtlAvOF3ExjEazqVDzxYWesQGwU7rX1CGcvPGvPvesTa6ei4RKPwwPZI+m+7+0P3s5X
M7TrY6+Iy0hqalWXnrOdeR8zQDkbNfnHxq/Ng0cAUyMLuR56x9nH9pEoELK2CON7RTh4hWrKKj2W
6Z31h15vWzfetO+bBp3rQLapbo+jSN8IMmFGEOHBnbz8JRitjihxZIKivJ8CiSK6pghaFhtsrypM
3h7TGpa+42BSOPlAPNteVLt8idooPFYDJn62Ld8VJa0zockhRZuByrnO9GbM/VfFJG8/VNzbKduv
Dl2CkmwZfGAAFoTCDbZMLNoepOdxoKSXqLiCMgBJP7qHauxuLYYMvkX4xEi/zK1p7SurQOFU8W6h
bkJ2lajwPp7TT48I6Y1rAVDCdMMpxqHT5hR4+JmtjeEdOlM7Z6MwX6PU37UDH+7EQmM23mthfnQ2
Eh2ldv//bY57F4EMvhE43YDQ1UPFxDhDj9GJ5kEyeT4o9dEPwiBTJ77KrgED6GVrR/T1MWvbuxyH
d9u73bHo9UubqeU5tvy1LyhmhrL4Y2LJw8HkPMCwjgKKIis3nzhkjkNzAvsaksj6a1bJ2VOdcRqt
Em5dZi75CXKlChpnE9qHymC4CXGK5vI7R+axrnt+VqudTCQjG1P54Q55Q79RFqMahApcN6XDLUTq
DdF/rGUS1qWDT+KTdm+R0i/1M92oQ9oofWwrVyJNOLr9Mbj0CLAv//+vZJhoUMl1/P9PJoSsYWWb
bnBxlv/ihucGp06LdIz2EFXNBw5hEsDlK1UQrAEnh5kw9ljncvHBZfyIX56w1AYE4lBeEwSPSyfb
P6Ygf3jZIf/ZSXESWOfeB3R6ys/ejcnLAI0BXZy9Rq7tTPt4YZwb8qNdNsxPAiflQQW+dxPl+NjT
mH14LopEsiSnA2IwceiFx2GaG3co5B9Sq22eY3DeJ3T/Icor9sdx1E+4x9vvptY/wyCf60lYjwni
pofEqr6US6ueJIRueT5r9aAj5ytmYu7UU3Zo05CyGLEEyLDpgqQ/dTN9TWMH7C7przZb3/u0ULwv
KQEPIYPPPqbT7kS2aVWbbrzA2nbUzKc+zM6WwPBXSfZQVV5vwDqkFCnaujS6vWAZArKbBSu2mua9
G4ctE99bpqP6MkQjakv9U6MRx2/GS5v5px7t5sXHqsvV3IwQAzp/N2VETVsxWF4fRwbzTHuaaEeo
OKNuiI6pSFsa0tm4dbBViHO1Voj8LpDeSTUhSm7DimrHrCE6W33zIoKG/qWT770xcdHSXa7RKyX3
pWGFp1rDSAM23V8GCisam//T55LvYNFVejba4Mml8sCKhuLfC55Y8pM+0vr5xmWqptt8vmPoeeo8
7vAcRSjNMnafPpAI8gMfKmzwTg2T71XGutzMGx+hRpleG0HMd1sxI2o0A3NNxxbb0UWGps/D4tzs
1m23cRMeGZ27i1YshcrnUqu47Ei7iDZAWjuvtLdT25OD1xFFAAwsJpTdgLAycXVy12yYKw4mln+r
ccE3qmeLb+E0dv4NJSwNIeRGXBKXpGyAvBXnPgg2TkjYi4LbrkcGSjNASUAmyZoui9DKkMxyM3WO
KmKkN1Fi7skZSAqQKLnySCmIyf6I+51MJjYhKn3wCwFqRVJB29ifBTMoCGAsRlMGUiX6V1oG0e79
9LNCqsWCIHugEYvYmHGAAzFazGk5psrZ3IiY28vVeXeooJdEzZ1RCebSaf3Anp1gv0x/ZNT+G059
mL04SQQgzSNLS2L7ZsEC3Ez+qZxDHL3D67B1SWbfBy0mHJA88TqbkEMTm/zoTyTu9o4FU3XOTqbl
PrSmKzZVUqawN96BnLEz5OK02luM/vKQlsZXRVaqAGMH0qT6A09tVphrqb7FPq6nCVUQf1Ils8sB
47CK7uoswn5UghRia3ssomFnpuzCI0kMDITAR4beGgz81IL/x1+/fFA3v+NALcYG1i0KVo8gXDts
udHikgWEqG99V0CDjmDOmuUuC4OOuqLde0GPTk9QTSPNGJ3qb3ne3H6EhIhRQPpJuZdVxwhZjKDL
h2ZnISsVTfkMP744hKrcZu4I7824K3tnPnzFPr/7bGa7qVjkgpjVt0WEEzLyX6tltYllj6CSzMCC
O+KK7ZFXwHwpfXrPoQs2bQEjocuXYN/AfM8U28fqswFhsdGDqzeysh9Q2UMdGMkqt6rqZSpyhJcG
qosoOGDOStdOI98G2wfopnZ4gO7snvZaNPoP+UxFSsGvtB0wVEOl1ubo/asGZBUZIV0Izv/JJcYd
7RAe2cp/NW5F4P+Y0h/33EJ3tg1PXFrGIezD14pTfVfJ75RIRoSjZk2ufPfTTy5vW5wRnOdshGvR
bbYNb12Ml5uDe+MN/beMWnff19E17ypxsET65XkpyR9m8IQCvIruXax+h5ox4cZpvI8pv4al+Gdk
et8jCV+Ptv1YmMHGXD6PFHcz3v0y26rQ201Jeuy9VOLDbOwT+opTGOj8IC18JFNj3/GN4R+cF7tY
C5rebwcSUL2dUdhXkzeAtAC9iz0+XEkXrZlcIj2dfwinpxABMtlGd/1MByoc/Zd23XBA//1Pt++R
xdOwvPtofRkEuPWrnuMvRixPaBLPRBdaVNcWOWmvHAlfAZOtda+po5r0J5vjt9LAIiWjO6yU8GER
uviY1Za/OKnwfQjA8AauIDXbGXEdzUfTK/gWQnbH7ZKv5L8S5LZNS0IwiJPe1ywCNgQ5bfDSdauQ
93YkD3eVhM5rNGJulJ041F6BXZDpkzP612zgLg6G6VNawFq1o/E0esU2KpNTXCM9KMAINb+Z2d4b
DXZ/Rlp4sKs8wBkDub3pHkYEH0R/4+mc8elbKP0ZCTz2/XCLoXvSg3sHD5AfK24fDx1OXoL9kKQ5
8l9St8MKkugdToOzk1+5TBjjQkzfQgZbLzb+3laIxH58e3hpbIIkHI+RQRacUs84qa4HM2s5X1NE
YZx5DVmN4XH5zDLsd1u3uZuXgpRy+WG2R8wpntraA4BBKArkr9PxxXBOQrNAkV1CGR6BMEwO+QV2
d8PRdl8x2mS7Ufw04A15QfILvpSf0fBpX0fqJm/IX1pUW46XQzRsg++mqe87z9rGFIVTGnGClxJp
avQlfTHtdYu/yzR+Ozt6pF38JgL4ZQjPoXyoo+bB7uxpWRaw1eKloKZLIYio4juaUbkOBHIv3tcW
PWxgddBOw/9zMN+C1m/XNT+vwH+5ajrnVc0ujNnc/yrGJUox+wwxHdtD8akUDLSE4nHqKbRJh0VF
WPYo6ivbSDF1xscuJJdqTszr5Hu44MdvVBfFzay5MAzxkeOOuCe0XK+sef5RNOXL4YujuPDOpnSL
FXsI6pwaIrA7NyuFQDwsEzKXfC89RtWHnhk6uPDC7MC4Wno4pjp77Phg+UpPyqrlvm/799RYVjjz
jfBuANt9ieM+mR96nV5zrV9zb2ZCGVvXsHaJRwzii6f7Y17mj5G95PtggrVr+vAp/EcCHNzaXPGs
N7fJk/ZRasIMg+SvxtqFXnaKDrLVj3YlmCKn4zugZr1P5mzvjeDMM5A9bTM8tIH4FCL7Tj24I4UL
IGkJ452jP5n5LNMCZMchY4aT/0/q6n7QxrXA/E3S3sGHf7YWVfun4/mTNjzIAKMmDbYqUpkbmDza
f8UT/ewTehoojyCx+hbF4p3iklKxCI8cjgDQSK220vQ+zfrnsWYt5Cdzvw/Sd3eKftWc31ggnpp+
lJvENOo9+B5gcUZzxzSAhm2KMcvl7N3CvPxo7eBXoC1xXGJUMtt5Y/RyYW83b6QgwX5KPlrZnGSM
AwhkLSdvfu2Lxe9LDbpKVH9tFruIX437YvburcRgLMck37yNMvvpCajJkvxiNnf807DvdCMJTiGq
GwYjL41b/uVgiVeczcwlwmNkqzf+4/AqL/lVSX+r0OOu4joWm94OD53F0MaRoAWF4fpr13G7A1l8
AEKiEluQ9d0VjbnhYVl60HCgoEEjwVaxr0SBBbpXq4BYo1X2PJfF59Tz0KKUelal9eQlxq5i0GMj
BF63Yrg5kT0Qz43ZfPK/Yg1TJC2mCzkTUCOWzbNDqFypDRwxsvybFRag0asZfyNWX0FSRJpna0bq
of/bVwSxsil3FxHg2pPZWxW+jOH4lhvVbQrKF5xb1yJvP3uCkCdEUVQ8xYuXD+HJyJx3UmVoyKlT
8FPCSROYCBIGCMnU7WYrfymKbje4LcyN8I7pP5qAlFWaBKbmT+8zYtVDUyR/0XKw8+zWMat10TQf
UcsiNxPzvFWMeXHr7ydWYcyM8Y0o49P4PxFdYwFPzPqdT4tKmW8uQfXWl/iga3s6JEn4EWuSSGf/
WQSEYC2jL7QJVJ7NkFDwRiok5qfTlIEm8BcfY/VkEDWGjt1oug8Dutq2B0TmkMsyDNGmKpV3iJhu
274+WcLtdy52Sp0x0y8BLp0QxPzOBDi1FXHbvCIQo9l0Vag5aAfKqWl3SXiI1VSclD4WscSOWUwb
O0X04TXs5GL6mxzFGGYhm4EduhdLYG8dJVto2yJL2G2Si5texhbCnUU6rmEL/M7UFqwurAeFip2f
p/7zLHLm8AvAAZ7FfeOiMDcNbn8fOQz7Dq4Bq/mNdzWe0cGJ823oMzJJ52SL9ZfnKUeZVGI3U/1s
IcypdxOq0zqeX2c4K4b/pMgt2AVe8G/CcFP01HQLvrg0jFcAB2dWXQ9NuDMrdkMB8m5YxAPM6NE9
heQIID3q9MlG9VGQgSRqPp1J+fE+6/xPaKHOivX4IQ677wAEJu18/tQaERmnnn+xY+udQNnpOuL1
cdyh3lUzCBuNxF4LdJzmABeTjiAtaBIsd2GYcEHkWI03/uJYa51pa3IDByVKGcIWc5jhie/c8a2x
WY3H+7nBVTcMLIpkmf8LmDACPqKcRIeXiuQpL/D+RtjUfOU8B7K6xoJZAs8UQgus92U8H5IJjyPe
76cRfwloFn2DkJDRJCgm0GlySXshDrbfPScJKaYlKw3OaLnIpjiyvGKXuuG0ZvlLtR9M0TarqrOb
jtU5YLqMmA7WhPV7Yzb+TAD1jy5JDYageOdG5EISWL1yZrvdtiH3vA0hMwIEvpG9/WWa2Y2zGChS
+BghsMiA1mSx9cYq/jSmoKbtCDOv9l5lNB2y5dgyYibkfEmBwxKgxWnl6Obdt2fSGFoXtBpRrfz4
ya8fyE9Tmgerv6bjSzuTsCWhrBEKejNjfXJmZa9GhSXOEfc9UV8bd6STyS107SF4ZpmRXbmg5H7B
uT8x65NHMx121jxB0LYiArCzYcVo8c5341/yb4gjYhSAoW83VXQnXWK+ze3Z49Bde6O6nydEeVa5
wOb7P74BCrAxVVgsr7mRAqV1PwCEr3h5tswb9C63kdkTsXFFykyZRJJCIdSz1xvRZkTCt7bIt6Yl
xmeQnlILB1viZJfAqS+SswCdqknvNDyoLLnZ+IHpcp5Nzzm2E2Mm4FwrQTjhjEj9AHLpN4qm59mq
IW+4u9jVJwoyrOgevX/lHbC+RGuFRXcfufrPQ3QB2Wb8CGsLFZPJ3TlqXp4mIIU1e49SDq5p/kpd
5PJphGrSGJZuLD73fl9svJ5+qFfim1kJr8VAJe2N36MRv5KOkUF1h1nIfrx4HpX909fBjdHDyTb4
7aoOuCLLgx9ke7YAoKKHeQMxq2ElPCC2UmdvYKMq/Fc+r585a48Tpz0bjQso3Zeqpxemu9Ytgj6A
QwBR6QRbTzxIcO9e0f9AvX024+E1VZrfVkZEZVd8++Dc4uHQZ/y4gcqubCGq9poqc1fKmIdg8b+Z
7DzN0n/TANn5rh/juTHRYg3PQawwU1sOHhgXd24t3SurpKfW8kEmErbdm8Eb0kWLOX4BhTbbElq5
pP2c4y67cwC9ECI9H7SLic3L7IUrcRAdbIN+LtNjNvzanhp31hLBIWJMQxyxABKeK0ovbsrYuyxV
badha0xQ+xnHM8FznX3pp/2W1h4Le/odsRcDzjCXB9wA19CKLojt3yFrPaQp+9egloRgsTNd5gRo
NlZdT+gQQnDHDP7ZMr7D08ixEOd/uYUEOPw3NQ8QX2+4i1BxdpQ79Zi9pYKnNR3/KgV3iaX6odfd
32wVl8plcO2wPbJwtBD/iD/cMUPWKCkPfIpdKpf8cyxbo2iWJbNaEOepj7y1p3MkatdY5Wb2q0e4
5UlE56u/YpaZ7CxQ8wXuwff51vyqOsXAk5PQuxTqf2vM/BHPKoeloB+jujxDvaDkKIj9IejOVuyA
crRqssNIx9LINZofRzwK1MkX1/M/tZI3MiWQOKB4d2u2eUEExVodjKr+V1FUQ3U747/97nPaLJm8
zbE484iu7XEkVIt8vt7U/OsWiQLeRRtlpTlhQ5YcDeZvbH6YpQORtRVPFhU5DQshdn3MJLNkXEQ/
TdD7wVDNydE41M3yMXIQL03NIWb4uc6r+liWPC9lND1Eo/smSYOhB8M0eCy5PZoiuzSsYGN+VpvN
786pu+vI2aYbtELFLaJ6B8BBLjWAl9BHbALj5MLJh7Z7Ieg7rb65gp8HAF7f4nTvBCFbWajWmhUe
CrYxQ9/4/xfQ97xpfie2sznQOdFYGaLmcC0AJAzhm86BN4wWq3FFoOTaj1+CgFCrIr8Ry8aw2tkw
XDIAXtP2I4LuCkB4uIIBt7YsaFEc0yWQ8Im+xXg0owSGD7P9nlYU6EKP6bW0KRSgD/Cx3PoweOZA
c/cTVxeaKbK7xvrXdbq/8H/JGEoJQ9glRnP4KaB+0cDFxgHt0EcGGpGp2DEf6NCRzC5ODCTrVN7V
RJw3Bkz4/QQiMHUc8dMrPvUxDuqNK0OgRXA4vKRJ9laaP08tTs1gAXowLWPFN35KY463AKd+8dIx
tBTzibogrPVFgKpmxgdVLcA02YjsPh2AUIAD92pkFyHgjF6b1OJepp5cAzpnOJnPKC8AHNk9Vmly
yZqiHkFowSJxY++fMBZE7yzfDAcpYBh59nYwJMs7ofW5NOm1AlNCk61I1ai4AY0o/bb7JDuLTt2I
U2GS1gEL1YVjnnrZqgWTj/gygxhbgP3bQAGitRaPs6kPg5dZQKn4yfksO7t+lw27lFoawMCbApbB
jFu1il886eHjWjYzvgZVAULCJTkhF5+pF4Rcq+PaTgFeUBnCEK0xVWEitZdIVVblNDw+rM8A/2NA
ZJApN10Z3lkqeusHeReMSIDbKbmEfYlql75LDfZLNyIfYd56X4wOaBq45Ub0MeiCCUD5UsTovRwH
/iKy5G7DhunFNBn/Tw6kNU8AoMc/PMQ9eir/yEAqWSNlhUXuGlivyHJv/V9f+gfBBTQGsdwD1sv2
7vRkpvFZDaxPWK7NzshwlLuAsG6iHpDOm9DzxvEFMfIDYprXGbDlOuuMtyCmtKZKxAToKHJ9KF7R
bwfCPYRRsrW8/tVjKNV2xlHNgXU1dXnMGRO5MbINC37gZfJYHOjWfspShJWmU770VvNYg3AhzQYU
Nu+o7RvP7oTRfIxQ+PDwsvXLxCVO6ILMu34Dh/ueW7YA2jqWfJklz5MgonlVc/cEs/GbONOlTmrA
8fN7YaQ3/JcNKjxgj2I8Ylwn5m6d1DLeDLb6NL3k057yO0qKlRecXQVLaABnVqi14WEezm35oErk
ExLvYW1BLSV39ttX9wwCmc06SHSStGn3KdHLpEw71hV5yw22yzGx6IDYeLaV84EHCekAVgAI4C8K
xQI+8uSvYt7F3bKUeqhxG/JLfC6ylAfGX5b+Q2Zjkf1OQvM818WRAdZNgjXJRRxsibl4BtXzUxp6
M3XQBUbF69m03/XcTpvZ50YJq+dWaRQglvHsL6vXBpGuDx5sCNrrbGKYyATHfCdaaql0eBF2de82
HTNkKZEv64fRFL8pQ61TF751bdXsYRxwSCTFAc6tu53c+JBFMbLCOnzFy/+rwPmJOWYxsdVgKA6G
MJ5zYilTJv1lZi581GklZCDu+gUi7dTfTeFxjxjdozbEcdbsQ+P4GGXW3QK4NYp7r2/eRVXEUGW5
s9mtuPDYgW3YbABKBxw60leS6u5Ta9Ev4CAZekLNzfgWhukdJhTyW/gDraaGw0LEpkNKH1k2GJgC
MEdDEGyLxDnC5nBWFpoMNY3ZYfJ2xeB+1MNQ7UM/PuZVc4/mCpKKZ5zBiQLKxgYByZg4Pf7VRBS9
1C23XjtEV6rB+5ZY+64LvtqueKiknFYxgs7YLWBuVAimrQ0169XAaOaRY28MBoLLeHrCW/4g8vie
nL3Kws1XmunvyG/nJQqRXYdDsfae8DTfGepbqsUdSVgLOLns3k68lya8Y+MCC5Sgy6AIv3LE51Np
2zwr+hQYyNmagckmSb0rq/d+3X6u14gPgSVcgkV5KoR/L9jIWn7U7XQ9X53JZcCDjrmLjW7fM7hj
elsR+50Yr2oACDZkjCC4ku3Ue2eRRcJCUH+PSfOpTWZtZQ42urXTP/BzLx2pS0NMuKESKehxzMVR
gsESHTolcoyW1Qzg8RKFwRC9ixld1WS2tszoqPCgUDrmuZnqI8MiwmUG42g6qGMdYoa8YbiPtK8O
DC/JZZaFsxvz6WggM16Z3cL2j67u6AybIohfbHvJpTfhhZY0ckVrY47OIK4N7NidzF5PqXP1TJhD
aUlNmcBb/9+bnsAjHd3shTSq3xTPMPrr8Y0qFTqQl7w5rvmqrekVmcZ7FpUbsgnAV9jK3fUFMl+R
mue2IbdqCjed9hmpLawvtCS0Vx1a0cxO4JH0iAWcFEt0+p0ywsI5pO4TwVZzApoV16wq6rFZZfX8
6PIObgIPAMTsG7++RrQGh9TVyZ9fU2ow/lgLInjOXAvnKpUYn42vnH3bqkfQ5acElycz1iob/YmF
DzlwKVcHbvYEltMzHvdt4/jUfkx3MxWfo/+oO5Pk1rEs204lzNuJMNS4aESHBAGWIkXV6sBUoq5r
zCjH8Sf2FxQZ9p/7jwyPbGbDi6cniQQIXNxzzt5rqxbphF8ZsVDrIVcvQUGejwodQC7jV1/Pd1nF
8wvb82CMHJCSBJsxkDcj+RsqjbtVHqln4Xe4MnKpY5IYfIBIvwWMiVDlPSXFQRK08eoiGldT9J5W
5Sf2IU7INHzayXCY28KTFoNIZ4SfQ5ZtAYUQAAzoPf0WiWTsRCYMj8ySjqqY+Au87Suf60VD8sNT
koAIHx4uvSPjuaQ9vTEGAO/DuE+UrnfhUFhew6gzCRjkN0O3tXLrinkrWSoOVMWjuYlKsuujmbwH
WASTS2FUMsrrUXRvBOlzGxa4IaJN0pS6vTbKYdtng77PIiBTdh5tU12QyJ4gz+yoJhqy7+qf6gC9
ix1LNQMoExF1aYDGG85tYnzMy4R1bJ8rYLAQX+m3aQUdkFxmBgc5k4UYIC2Tgm1hALkXUHlgKZAS
C+U7i7H3JHC54eqBFXtC7WYfF49SMyjCO6r0q/FxEetQGsrZQjrmR0l9g0opy2VB1FhxYj8Cunc8
DLH2VRvDBWjMo9rZ98Tk7UMVJ3lIFDmE1szBQE5YZT1ixLBQoyzAHsC/LsaXmSjUxsVJhazhx6L5
QTrsq4QIrEtRXIdYWqEZ7WRisQhyiDZDhPcS8O+47ismmLQhfJM8aBgw875dNnVjN7/ZtGgctbL2
6KDvJQsLpmiRpvfxFn+Oza56L0CZHyaTsGdE3ftoRvPYCx/gs2FdfCxzd2HNKqMl5VetKkR7EfZu
DJifhGgPqonxUmECuZzAQBQ0Ql66pHJK0sQAcy8mctEd5cXrLAT9AmnTqWZOlIoJIyYqbwOCg3X7
warxFzcK9v7ESmiZcZdzWXUQkBFeXOykvCz8olUsKpvC3qSr1unfYKOOejGU2GdNcFmPcqHk5E/S
h7KgMAlqf39pCzDqKLdorXcJMsyy+EIz8ZHqEVhu8Y4s1nKKUmXfHIGZ0oTYlenEJCePL6gPtqoG
X8SEFYTqNHWJ4YEyAGcxabbUQfKhT9UDG1xqlrk6+XN8IujuuZ7mY20pZ2UswYE1JUkVVn4xTDoc
BT6CvkyQlqRnanFMLoKBVYTzCRZKpWSpNzKX7nSfQAsCXxZtir+lfEZQvtIIOyfcPpnOoA0lr51m
uvYDEdMQX7ZZa9/EqvACxknknJ9VVphC8ISWR1SniHy3E9Vr1hTpZjRIDE/Eo89siUSQF4vlnkkc
WicfJnhbozoXWvWgqMWlHAhOggx+SpUhPBYkZfDDwWGUq7M2x7uKExS1EtDciOAlBd6ybXDyaxMM
C4ChpzhDYcf1UxH5wHDWWpIgzIJy3Z6SRztJb2NB0cVAWVtXxELBQLxOstacyFi+6vGVfaOjEMXL
84oUFgOjDimgk9tib3JA12aFdK5VhHNK3kPjVdi26zyYpiZ+ndsef38xbovCSDEkhrSvlOCOo54Z
cnf3oy3vNLZljM+ZdWYwLRNS0lCPTUekmUQZmURBERfH8UJScjVpQDtNIglBxw9gixbmWXA3dHH2
MNAbZqN99KfU3iPL6u4CWZU2fQlug0eVuSk1ZINSFt9BlejAJfIQzQLGYkzPwBjNh34Gv85Y32VE
jmdNkYLHLl+M0w2YiyikzU4aFFKDeMHADAg9/VllT9EmhA8QQS4x/eVHSaXLnhG4oTdJwJjQ5T/P
dXnRC79yq1rKt5PRhK9UanAxLtwm8BtoHFTIR53epo60LVnZc7fSL2xRzatl4vkwgK6mMWZXDHK7
IpI2i79g2+ZQAZebprFb2bUUo71E8ZGiBvwnU5pUq56JlEFGVNFHTiqLrWO9MXPjOGlluw5Ljroc
TC9G8W+lrqTgfKvC4bHSzbtWNLetFoJliqWnmGxbeGjqUsCESfbqJ9z0A9hy7AwYUmOKmEBFKSRg
KQnRudlICIbSmPjGCbFAMW50XnuFtXKTlZQ/DbvD7bKTz+3oMAZrUdL+QKeosiMvYOMbeedI8rMy
ogGgWmi8oRuxky2+I7qKRz0DjILMn10RT18iTsGpAUIa6dAiJ8GhKyJHLbBiUadflSVwELIundEg
OODYSkkGX2TKBu0gvbXPyz89cdYryg440XrDLgqqYdlQrI/5CL0m0M4wXS8RBuN9Tv9ptcx7EMVG
hDcZ9/SwRtefj53lt+fGkj+Qj2LLpIOxV9jL0kfETh3LOj1iMCfJEMOlj5jwCpZk5CYlKZc1+tqK
/bfMblWzmG21ovf0GcOKpYAGjSBhDzJQ/REuF9ODdCfPzTnKFx+ywhoWYQ7K2zliiZZv42p8yGaR
UcWAvcvfQzWJPR8xgJf0GSehAaMTWf6xYnYeLLLWxYfTldqzJMde/h0KlkudEX+J/FfHtYLj4DaV
ReplRvbOmkEKHFZXO8eNqMtfoyzBMqHSG+uIU4oXt8ZwuiCadjR1VmUmLhToMIuA+qPjY/vb2RV7
IoO4ES1PVrVBIS7SCCIVoviK3obvF+dKoU/EPQzTY7pDYhRx8SaHICXpaWJ5LMVwaSIIY+qS523S
Y+yZM1cxbUe2iJfMKg00jyAPpWy8VhkGvRlqq0RUGg9Jv1qrJ3hZuRvL9ObrsLig73tHEsp+Kzbf
ZCN9GsT91GUGvSsMGHo+vEnc9NNqLi3U95kpkEthGtCSiAE7oPNAeZd0mEzCaGREymi68sia9rMM
eb2y3il9H4K+y1w61qj56M6E0XNPgzoWr3FO1yANsjPx0u4UoOGXW4PPHsGy0zEXx0CEgMOeQaWN
z1Fzq5jsynXkBEHlURDh10z016EDdGaMoPSDp9mA1MFGEeuryewRSvNOFuYb4Ap1B6S0CyG0VXCP
VJ02CyDbwyRHz2NXPAVxqe1qREwZMsNMGsYbnRuLJ1G4bUTFajo8SzX7t1Bo3lD5pJ8Sr0AjAzMM
q74GjuaMDSGgg/A2VjdW4r+Ps/Hads1mZOi5UgK+y7SXEUbcnaJyJLbdt0FbNM+WPhibePa/wnCP
L5rrIQIobNnNoxqwXdbYQ6Hbe7DKZp9W3D5hlW6nwGTTlMuSV97KRih5WWJ+dMpVDng/3EHMl1IA
ynP2qsEGi7VpwY98RK6uJPC88U40xCK6hU14VtLwzqQxXmxQw6lBDwtmgz/Ra8ggs5hrBY09Um7w
rFi5HJoweKD98gNHFGpo1rkRNe5KLgzNiQGv2BiK1LBFtg8lq5vyc1UaZ1Vlhhoa56DqGIvbwx1D
VYg7MfxfeHt7lnKyR8QA5LxFmtSJ4DsykUEsUe/B0HIZpbhVg4otW5NUq2pBRYmwYB4l+suYNB+9
j0lG7551k4JgiGmV2ifsvotffLwIDlct5Gc9U0kMkYY7M7RdOHjv6BP7fRggd1Gm95jKgTVOnnfx
4jY3BfMpdpx2459kwzppPqloua+6/AwrYvpBsYcAHkqRFo6Mai1HwGYq8whSJC+6MqlVUty3foaO
MS5bxfV76b2I1AWgkjM5tQAndizNicFd2zlgnWcDj6td7EuAx2wJgGdMNAqnTS0xxkiKa6jufIya
UvTchOZLIz6gWcWUH1Zofg/meKQaxquthQ+N/fqzeU0X6hQKVHmUPlhsXNVUiY7Pt40CB1KOk2sa
9XfVjNYzHlT4LVm+43DXPbU7gUlHO8hQdC77ZMOQvrI+3BnZ+JDPEsgZunB5a35zZ4aeVipXS/rG
ggzDOFY+M5ju4CivxOImeHQM1J6keZvqQD8GfBcWVrbEku1KNQpPfRnGoNoyU6g7UeY0aBtBXODW
ah5p+maMdR8IEZol7SkoYOwgEMYXW6rXgkYurPp7SfE0Oa2XTSQOzDCr9rPWn8gsoC2pcwlGM6QG
Yzx3wZWdur6htppRjQfrKS/YpKRY6SMkle0cbGDIBfi1bwlcJqND5K03NqZwcN8/zkr+acElOWdi
jpyyXyI9ugKZjU5XKLHS0FXnUjiGXB+MiWb8LJWvqWU+QlJ6qAeU+NApYGB7SWw/xiT4XBCfZCvs
VuZZS9Pktiqrd3nGjIuHrbyxmAf2AyuqHsaKgxXyIUiK5MWOP/zpQ9c1+YZ6+xj3qoKBj0pjarXX
sKxZPP28Xedzek4t+DKsydBPbTpiTKYWcpuNDae5Q4XZ3+bZgtRI9O5E/LC9HWSFTkyLhTiUUjDr
xNrQCS92aKmx6BTY5WeNzG+AXFddsSKG5RCZpEmYB57eh3jc14lcuXMi1Tdxqd/WCRo/SyAr68Ji
o0J4WMOdNZbHAeU7/q1vLcTVm7CtPzb6sK8kqX2Ttc5ik1Kr3KCTviExWyPs0wo2fUbkUUfio1OE
BrNEJhKehKtvk9TZKU15qBuMFgUmR0SIpOxNveOrU/ddFP05UW3wmoF1ssoaQDn4UgXn2/Rki6Yj
GSga9p2Z6kQ7a2KvlAapRj62oCH5qFUJliYJ3TTO+emmuFjDCzuI9wpR5lbpl+dWsTbyHlIuSic0
N4xAaYr01Tiwss3NKuX6A1RsfMlMNg1fpyZB3B5oKnLScI8FAG040dZZcj8U3HILeVFJEmbhmYoN
KWmcgclYo3LaokwzAQSkW5Np35Wop9uo6PkpuDiD7WmtRJ5qmOFawZTZ9vypYyk1Y/iCAyM1h5iK
wUZkmIFdFrTzBwu/oan26AzONUqm1WjIuLptnA6lrm3ot+2AHEC5vqi+SlxkDtzJUIJzxPNyNY3S
NtfjhyqT3lP8H4zt8a5HLVD3Gg+6C+trO5rAdHKJ+fSktLuiUfHqdJCea0X3DC3HfjjxYUZ+7CqB
f8ZHFe94WR1PvG2XJLwQajD5sHG71FUJvdzgjqOybCBVkK10N2q47hmBdRZe7nCRbeTAieGhFZp2
bTRcvgD5CigARla+RzOyp2DWqX/Kh4EkEd2n01WLjUFkZCAdqCt2KL3fkgzqiJ1dmbMlAzeRFWaD
E1XKepqSz6m3TshZLUfz7zrYCk5g1ccMcNZK7SaxycpoZ5GdQKoDUFXLSnd5BdGc57LqdiNgfDlC
USHnN6ovWWh5cUuGAkogysMy5iEFfDj00ix9SgyJMLJ1mJRUV8SbrNURn8sEvQW9ArLz0iEU7ttc
fFOK8TKNE9jOmZ1fqgKC0a0nsOfvTZQJND/RC3EIScECSnSQQ/qLdkztQGH7Jb35hPhKE6SkQe8/
zZb2lCRiJ9XV5hamy60gdrcDPHphJYAUl4BnoFxyiDH4UGTZTdQc6ZXa3xcjfIywkV10L3CH05Hs
V3l+sgAuFRoDaWU2oFt1GvyUWF4Ng46BTmHNHYfDT1j1f8Vm/3uB3idsDUVTfLd/DOP+XcL3vxH7
/b8k0NskWPu/D/R24ui96Nro1/ju5Sf+Ht+ta3/VFSGbFi0CBTuVTBL38NW0f/tNV/5qWZquWUR9
Qw1sw7/9pqh/tWRTaDZR2rqp6jK/hpHHz1/Jf7Vl21ZsSxOWSTdF+e0fCea/+9CCr+K//vyXHG4x
JpK2+dtv1m9/+V1mN4HgtkLbXjcN6ASaLvj7j7drlAd8s/IfDOi4OySN8CjJvDFm2lgERd0wpECO
Eg43amFsfzkl/+QFVeWfvaKlG5ZQZfZwJgf96ytqmmki8UBkYGvxBHd3WOZNcUYCZfydkwmIrwmD
mNU5CYWSLEFSAg9KYLXEvohw1ivNFPhdpXnTgLbBsDd5c8CE0J78tawE31Jcaat//ZaXd1SkU1Dk
u0/OmAacf4lOJ15dMTRbtvjgfn3HQgapkhQD78a2brRMvwls/WbkHfzrl7H1P76QzksB4uVzVRF3
8ZK/f6EmsSPGXOAcEx5R606JiC70Ol96aHWsGbLExDoLeDL1+OHa4pg1FgBX2tWwzYGaSpXXgSld
t1r6KaGvwHrk7217pqKU8A/NAVuraLLZHUIulciRXkHxx4iTAbtEs8H8/JgZ8KbskWYVIbwsrtUu
726N2jbWU78kFGmdV1FKsr1pAbSpSPmlgmJpwXtM8QsFCNEn2uyq2Mg8bMm4oyCN2bna7vUhJ4E3
n0e0v0l8wtdDUVdEXjXQvsxCiJKNH38MUw3i0lYOeVjGTmMyCMvI0GgTiKY0OBo3xoC2mO6fIvxR
q3IuGFbN0dYsmSiHgmd5Iu/ieRJ7WTZ32MtQM6pEPcVIxFYiV/yPBXRS+clt1nIsdj+9mkphnwnY
5KHMGK9g2Bf6w6WDebjueqohkMf6spr3KzCKtIPEDHxVsjdNaDNO0HFV5UCsndzCW4hx+Vbt08eO
sIB2Is2iAl0CmoeBGKEtoRdm73YcXAgaCXb4hQ6Rqm/RvQROnIVIZKoPDG2xa0bUUqMkOQW92nVS
JTSo5MxfpOkoN/BDIjUh/4IO/srIGVUOGZ5V3yhvqA/RDiNR6Doc85TNl4hn36aZtMfAN95sBRZp
HqEPyC6tVOV7mwHQtlvk3HOhn9gakkERWSfwN1eBNADDsPQSVtI2tmbNi0NAlXI8QTaUWqyGNBR9
tuKGxNAM1qd1DmBusrdLgpdUImdE47m+gwMpYfIBKqgI/zElqv4ARGReG8u3GShUQA00BlLYXn4I
J8zU5RS8RFkA21ITbE6WH49T+1U2o4CKWzMuSd69/3w57Yj9iRqCqH5eE984huq5O9V6NnGtLHQ+
eUR+A78A+hQtOsIP66r6nCIxbvD74G9hCoQO6abISg0DPWtMNY/3rVE9LZRbTZpwtknquJnNs9FD
bSTdgULQKO7LaX5k6pNJAbbLmrxDrVvWJ2rkLBKHpgsQ3izLWsjpVe2YcGrMXEV2VxNIh7cTcy+I
R/ZtTDbwCGjgwuRHdVnVOINunQfHTOP28yUmkqNxwwihWgE9WcYgA1t1rB0ke21iXs5mrrI2suDb
aAPayUwWhQKpt6lbfn2Ifpl2LI7XJkHejkWQ6CFe3+lqcjibSdH2iWFmNMlaqBVKw74HvsSU4waI
6t5AlljRGxxdrB0I4dkFsKBU6vrnbLWlTicdG9zPYuyL6K3IWzfEcb9SSZZ2DcE2War0LSNewxpJ
kOVNFgY6DSWzHn/ONdk8N12iyaBr8WSP0fdyvDa5DiG3jBFxyoI2PCaxhdOk57VZbn9eeig4E0k6
NE4fk/ckFgldbZ8lC8n5hDEiapgdahrnrDMYki+/tc44Oz/Gip+vx+172UpfP+/2718oO5WeE3xT
ROq5j5RadN+Iz24kMJIxUv6VXvMxj/JEcIb/qKM2rpbPvZiNnwdkg016y3WN2YPzhvuZ0w4ZWFve
aChjvlHOutmT6iDvRCgW5w8fRkF5STg4R/NOtJdwtJnwJNPOIWL70m4eobqy9H3AgxLLrXxUtYkd
cMXFWxrAkUzafPZQC6fEP+OIDKal7tM2Rof1xvLDtWzyHMyXSzvVyxI7I9eEYvKuK9pEYlLyjVgu
eXjorBcU0or1ShX4liw+IknCeS3pwALNENmxjrRGHxCEWRKTg5R+rh/yompnnQgkoCdHx2Wg5nbY
gg6mekiQeqt+33pJSm1dcLeMuXlPL315fmLBfTTIC0cFfjvkNP1KfnvqNCFAK7Py8SSa1y4LaYAt
vdY+q2+tUToGZXSe0aXx3D72tU2qVHosmDxskwYNKnUTyrpMexkAlGxzZvrryBTwqxlooJbqg9T2
sB+BDKNoMpWGwxnT77JkA2/nMtA1ZdvOAIAx5eO+iOy7pKwMNyiBZ00F9oOas/BzisNS/UyHYaej
y216xCiB4LLL6/4lyLVjHMEKk7kNV0TKYaPu1rAcMMoZgE5HeBQSlxlggnTtP+iYWZkLivcQjQ+l
SIShaOJxGpJ6V2kSg52qdGeEiT8LiW+ymqgQ8gsCBjd2eP35LT8vF8byNTLbq76sAAzAb3RlwZs2
xyiCmpibkb7XUMC4RsLkWjLkx9DAs1qapjPrY+R1SfeeJw9l3sPwYRbA3BeoLVYlpWzoxuBL7ovK
Pko6sQwkSsdlCS5Jyc7FNApQGvleT7oPgadp05Cd8vPVrosw28ryZpotyq1UBK5sPaczq4lKHN9Y
kZMT8pnj6HTMWFJ+lkmCvWSnNabboa4YshncRwMhBkPZH8YR2++41H9JO7zGtfzSN7gL1JQzL8X9
Ngs6ZodyV7rM4Y2tHk+4WANMRgvSOc/s9NIE3QcSK9CvSE02svxqJlJAh38m7q3BUR13CbMwRXPH
4FLVNzVJwUUL0V1WkUTUTStIkGCrGgxDhKJLPbZgWlG4qIIUJRuSHck5cRdQbGm47PKujzyUx48Q
27mzWAmZCtHBF6Y4l00KU+J18IunxfDTwsoCthZsBo1vUGSy5VgnWCynimYCyvqimeMz6HynFyGi
iPCL+ASuiqr32GCpcOSp8JhL0krQwHeL5RnQ9Ezb2hoixbiKrXRgEWHMgf1w4eNz1n8WLmu5z5gA
foA9uSwLsRrzhEyWZRAucryOfvLQ/QK+YpgY2m6CFIZem+9RFaKofpZ4BQJe0w/2touIYq3NaNNj
8meh5/Bhft8DCUFRL6RoU5aNuq/CYFfrMDsVtTplcoOCvQNzAXT/778ulvNnZdYT1+qYbVYjCDKe
k7z3zTTwtiQF0pQaGMxhWXkmlcGlzem1O9VJEItspUS9BhFQVSslBKhCdHUnCCI5EhD1Zs36cKc3
kXAxXExOwGZUV9ZdWL/MTW+spR6z3xSlEXtKsHWM281jhMvtmKnNE4v4se0rY9eSrU7N5LbQOE9a
qGIbIqdpPdbFyZ7bF6UrPDO4Dj1OiqAOv0efvNZ6REeMNN0z22FXgNTFgb0CxXKfmbLCOK9/CIwJ
0MpgonzxPzuVNvBYfbZCTQ4Eep8pGiVUvV7lN9a+BpgVJyjIqiqAVM8qjTudfyn1oWuMO4CfEOHb
HOdRF96LFkNVqbOHhWIcu52kEbNmAveAVW4nFuHhpuaBk8+P1b2xpMtDkHEguKOFwljB2IEmYh2d
WvQxBAz4N2FdvgAg1zyV+GZ2/5RscHI2IaLqVcQYR7Yh9GcFOcoaC9eO5gWA8JlNzzThiUrQrtP2
WEjxi761SosUDhosnoI5uz2GpF+rMurnLxS02SHruXRBzG3Yey2IH8T0iRWc5MqvnZwAnTsCSp45
0t4JZKhh6BnJFiX2whoOsj8/qH4DZmWw+lVrlhBf8nq4IRhq2IjCFEjz6HkbuI6jnrBTdZFdxr1H
ptQySScavEZo2SzrTRDRWZOt8GawUmjjswxerZTRxwnc0YD5ySB77Vpl2KFez3ei48TDLWN05HXQ
TBhE0OK21JnqIByH6zCxrM5L8CUaeVLPCcXb2fYiPrLGfK9MUODCqCJEI2RRSlvdcOklgcXgGm1k
LXqxI/1JdNE3YDfrrM83VE2K4/c04wOdksrCvLXRihGmiRZJq6Brv9ENXHMz2Zop7K2m0b6QAXcX
JRzupNjalgAWV0ptMIhDmuVUzSJJwO7jSlpibWGnV3vJwuzGtl7V0OE0QhF3LHiHxKK7WsiztsfB
uZuTSb1hecb+292wSTEdEomYuXTeKHybhms/Qnpuy01VUUFgXYKUrUxbPcMoGsEycCe94AbMUoJH
tek+rj5i3wewoNu3fdHZJ9vza7zr4UDyysISsi2/uOhw8l3Se6i2QM5wHXm+orVbS0keg5lUo4p4
UzNL2DdUOjZICF6AI21pi2kQr3XU7uRKwtnT+I/mlIidjKfrMuSMf3LrKEM/gySbxE6vxC8S2Q8H
xbdh4viChvownPVyaNy0HXdjLHXnfvmXVoD5N0dsgQmOQ6tqVGol3zykJMP4c2MdJ7ns9zrQDEnq
u32l6t1eDHK9HiUL3zdiuXFWkx0tVDydJVvx2Q72pgA9q6QSdUBg9Yx2x35vDFNx6EdbW6Oq79G2
lsrBxjm6H6JsRai5Qu2NG7YKTrWBbWmAwLz4qochZbUcHjVIA2tF0FiZsaAXyojyBR5X6Lvc5YKZ
VnBlDjbtZmY953S0o5uq+QbNI/ZN8y0VA7ns2CqRHZyauUKgNI8Z1YKtLWP3dW/nDz/dkP9Re/Hf
aBw+RUlUfn1Gb/+yA/m/pL1oKPIvLSPnrX37yxdOi3a6ecu+/vbb3Rs9vL+s3ugQ/p//TL+y6ddG
48/P/r3TKJl0D4VAgaNoqkEX0bD/0Wpc/opkME2zSF4GR6GrNBb/0XO0/kpLyrIFKFdbVjSTXuE/
eo4WP7W0LoVBj9A0xf+k5bi0FP9fO80whGngy9QM6CeqJtvKH1qO5HaRVhHqqiN72Q22pW1xJEL3
9MuZufz91/3a16Rv9s9eRigaTUbNUG3zD107M881fKIK0YZEY4dv4YC2gzCldY7Zlh0dExBudTDp
WPl8mEAOWEwChIlCJCxAiVb6bf/SYXWKVobTHNR3gzCMF8itQAl1sA+nbrEQr8Q3j8vKomkEXAfb
9Lr9FBfpIbpvocADHThbGdY19B6MEVb5XYvC+4w0icFPc5zfgszVvjMInQ7Kn5fyCQYU+zQKghkw
HHuvt+pWvsD64v+DdmO9EtYKJVK/i24hw0xklhcMxh14/Mhc6U2p4PSbbfuNWjh9TF8NHiCkf+Wo
pPAo4Dt3YI+EsBqe/uRU/9MPVOiWZuIKVDRd/33bUjJjktrqmTPnMiK8Id8C9MKa4cbE7LX0ZP6r
OvEeNnDwhMTmT159+e3/3+X0y6v/oZ+cFsM8QLZRHaAIZIgDqlwhtHAmB6bpClWfm56y8M9e9M8O
+Q8XFzb9vCtD+IkoJPJPGUYuKKx3FAgtubz04lfG7YxF+TjtCJJZkl9PVbH/1we+TBL+cODcwoqh
WAp3q67/NNp/ad2zCR59vQEf6L/q7JGwyn1baGfusMHdSzfda3CQb00vu613zVf7mXjEdImVvjP2
cPVlQmxcYgeg4Bq3FuoQt/bsF+WUuJKbn+KNsrE2/kv+rl+0W8mz9toDzQfXvhif4lW7ZHe0THfs
C8YzWRGBmxVOVTj/+vCUPzu85e9/OTydMXExLocXPU77nhtH3aRPzXO6tb/0LTGy8Z99prL4/Whi
WZl+f0b/0H8n8VKy65SSPf/Q37Ib477/pJiG56YTuD05siDtBhATtLaVfgru1BMrABO7Kd0F/bW8
TKfkzXihxeJfwyNz5iH12sG1UnZlCLi+W3+fDoeRnT/+TEAvCftVnsEOEKLCdm0CdRcu4QqDP9r6
6bb9QDSPUb0SK5Au030Vu0Pv5iCSH0p+H3KKzB3vs3frOWx3QAYNYLjiEJNgOG2o0mFymvpOw/w/
sokmnN7Dh1J/4H22xafS3tvaEd5Rv7MkuE6b1LjqmeK11gOyfpPYDoITtpm+xSoB56BCBkTlAusf
AQiF4LrX1hbEHoptiHBr5PeMtskCYQNCbXecam++K96yd4YYmOhGEjrCvXVpvhnWD7fTO2la0dlk
U3LoEWCyDzlO79Me1yZccnT4qMFBsdfdum626tV/hfTcokjCD3oDUQLAQn5u7Z0Jox2d5rzuBrbf
KHm8s904Rrsb1Wvr71jus7fg3Q5QCG1qsveeSnTsxPjQUjpN2m0rtpN8ShNpW9g3NrFV6qc15EBf
XMpMkqPuCm2vkqkKppuROD75rvqo58tkOukzWqQlZmaCe39l/KEE25o3jMKgESvrG109ttxsbb11
72yryRJTLspz8V70Ls8QEZ4CylUdeYULUUMnsq7ejwMsmeiuS71k9ugm4MIDDTplXoolf94oAAGg
STSuYl3D5kQAmhbcJJobNnf1oqe8GPglwWL21MPrju2n8lmRIaHivMZpgdbSQ0ZuvuAaR+YLfXTy
vfQNailZQlpT43b5sGUPu5HiTTj1iANS1oigUlgZX+mtgQk6WdeGQzYs3bya6BvJjVlExj2ttU4c
u2HD0m8bn0BA6nu7OYnWjdNzWTxr/Y1Fof0SgZBc40tMjnrAxXbRkj0POGnYlJorYkCKbpnsLIUC
KeEz5R5jMoQmATjNGW53Mt7b5Z7eiPqAKbytTwgACWyeXu13G1OzxW3j5Dh+X5TWGblQn2y8ZRyc
QXcJ+NqGxpFOWmi2Nh4ohTJs5P4+AH/jdcF60ePjDQ5pNq4bZFy1oyielXMfrIvgQNDmQl3H0/zz
jiQKbKJbciASNPi8QT10hgNla+w8mrFFvMtsujyuFsDNfeAdUbyX+ppMiwQh5UjI6BknrYZXu3Ax
xOnpFhYhxaD8Pd2gE9F5fhOqKW3sL5loRwonTpHmFSieJXcRBcaNW5JAGjta5S3RJhGCeZSQm4w7
DEXpJ3x1NvrYroZ+Aw2f45/b3QSAtfBa41zqWxi/Zbpf3NMieGNfApnTwolCvB2tpp+156D63mw9
VwYkHQfKcdFDT6k/MCik6b7r9nH3oSqXvHpErZ/Vu3mmsF8z3zj6d1DNaZ7YCzX7oEwOgqGJxvyE
kHKVHjp4dETb9yemXhuu+uEt4WCQmUxwHSCxbbk+B5yd1XuN9xQIJlMNpHhX7vXwsRe0TR6PaPD9
ydWb58naWYT4NqSMbBjtWcVbh1LjXO6bY3LJZhfcPRzf2DzU3VvMdQ37CLvYLt0BjN2iyoUPRKZQ
/AaZAyactGiPDg0yd+uYDl+YkYNxrU5eRrbQcMllt26fZeC42UaAoiqd2NoH2c4E051cTJVe4WHc
l8qpUhxg1jbZCQkeDGaRDXC6+7g4Yd6Gj44avnhMniZ5pb4Cg2Kpm4inY7g3bkuZIcuOp8X4NMQb
MXqMP9LMUeB76i6wG1zybCR7htv6E61b+czET6c3DMZ/PqigAtNLLHmR5po8jy0usN7l/lXYmmLb
tECCbTHyxcnW7h78Y0w4wpXPyaCe1i7pNrvM32wB+nmn07oetI9EPiTajR2eFzDWKxQcQLM8754C
FvCCZHrY0Ce9XAkislfIeiCT5w/5a/ESvPUnemJmSssb9Ku0CZ/48NiKUUnrnNLUoW/Ik9Ngowuq
QnYJS+PN9sKdWCIRBZESq3uhYG2n43k099o5eprvYDGnmsPqa3wEN6hmp5NJcPTV8h3AIsMXcIH0
gxESQmReCh8JN3N1Ig4PtrpGowfx/ooP8c1ma76z35mYqUAmSDaCdp1tuArqco3fhfPLF3E0JaTR
QFhlGx0fuYbKa50thyRf6o2OJYu+2Go4w2dDiWBZO/XWIkb2C0sjLQ/4ESuEl5QLgsreoBXEQxiN
0rKV+L+8nceS49aadZ8IN+AOzKQHJAH6pEky3QTBzMqC9x5P3wvS7b/lrvSPelIhRalUSRA4+Mze
aytLznemCA3elyaEdP4mT09hteqNA95ZMz7GFmFpy+qDi1qkjikvy3bpYWoB2QgyEIP3TKFBKuam
r9Zr9pPxL+9Bbl/aBTLk9/0rAjCIGDpRCkue5flGoFybeD8t0RIhuUboG3HcCkI4kGyTgEj1scqR
4PK6NAGy4irHTHaCG61j61fc7EuJnJF3jgqObZvbt4yTbme96cQOoMeIF0z2K9OxOuRWi+4bkwxG
GvOFkTDiK4jjhbqnPgMO8mXe+K+D7+mcvzPtMHlpMMHGnfLU38rXAacGU012UiFjdCf6IBg2+Zb2
SUgK1mK1H3cB5sFyaWGqeNOoYORl+tJHW/WpeMvRbEGi0VeTeeCzbeLI1bi2tjsUbtRfSM1L/GfR
bgDeSv5myq+WsmQ4yyxZcbjIFnFGAdntS8E8G+czB43N9/1GfDlrO6ijxQDUp8NGTeiTUyyRpTQQ
eB8BtPPz8BUxOAZmE3OrlBcmtNLOYvT/XF5VwU4Nyg0l3mP0fyryGWKQmeIh3BTJMfd3c/YbN7t0
qIe9Mbmj4UCMkSk3CwJfz32x0yL03TvBexu2GJK60A1LBwdGxFE/ggdccKfJP7Wv+mLsmndQnwo6
UPLLvVVZOgAVJ3kjvyHwuOQ3VspQ6soTt194sHfdndEzs+4tJd9rs7besEKI2PFPTPfLlAnbuhk2
PhLkbltqD9PfFaAZwn1xHF9xIxP3C5meA/AQXKBYpSv/lLwhTYwf8p7T374Bet9bT2AmcFcvlBd7
S9DjlaXencaveNIe5b5JcUHwkufDRfFZbp8m9ub6HneuoMoBQ0me0wkvbHTkhDTf84f65L9l/NTz
NvcWQG/ZgITxHt6dNG3xTuG3r/cKrItmpT1DUgQH8vdNiPrnPu/3HcEfWlslUiY7zmhCplX+8I62
2z3He+OsvGZucUqPwuHg4D5AJ7Pzz/nKQ6/jPVmu90RW1LnfhJ9///PM86A/93yqKuvIFG1F0f/Q
FKF09Aj5oN7qXALUXv1vfTs4REKSufurvA9h3l8Lw7T5f/X7vpqPTgYTQx9VRWY2/yi/6b9Afhhp
QybHCoZR/EU2qWJf/HFliFdubo5MwDB9ttIAftxbaHmrecM0gXtdYkzVEUOyc2yx/K8AMbbSvrpY
taO94MeBm5QzcPH/6av660vzvz/v3Nz95uftoJtINZ9ohQMup7AwV/odU6rd4ct37XpRPIar+Miu
1uuc/LmkY6kAJuz19B9+EOXPA4nfX7g/fEe5NFaDykx3/kGCG961aYNoZg20c+9tQElZrh+59T98
Xco8cfi7r+sPvWsSl0Pad/SuDLfoisLgCE5CdVkMkJwWnvVPiWcUBinKnEf6Pv7T5f/H2+UPT8oY
+hMmecYw6QNeCvWu8SjO2md30x3rYJEq7S2DT3Gkheh+xsBkxkXzsDZG53K0pJ/6Hi8xr03xxpvi
k8r6Vdn+/aPzi5LxTxdI2L9qKqHi/fF+ZkMsEplHmXH/tTpZvMM/o+fplh3EW/kUsGteyA5OuBt6
tLW3ro/+XT9Vju14J8WpNuPK3OKWcJSLf+4piX4aDHmoeHeBI21Y6b8CEdJXNufkHtTCP3y79l/e
UxgwdZOhqaX+8vu/ubl1U1i6GFSuLsg4AFrokwRRI8txzYvfDlb5iyS/xKODO2fwTs2t/ckDax1Z
kYIBCx8zLs+YW+1S3JBaSsjXhaO1pKag01pPWFQthG6uzjnKIUsXRG9rrwe8Hk55TL4Y5bHE4dEm
51alQ+Y1hG/JXgxMIe25jfRugFboL+cCZkNLFB/zNyaVw32CEQsVmv70TEKq9zWnU7Vk3m0Kc+Xd
OBLkjsU128IT/LTgqdgHV+QTAylucL9h1pdu+zqSDrUYFCYSF4Qqf39XaH95wFuaxdzStBTzj1Ni
ZAmBEs+PTbsD4JL88LktsGhZLjVHTUYgls1bma6G4gifCuIdvoepQLSHzx8IENCYucbMPlMUOfRE
x/ROCSrMJbSyIdpa2OB89qwLU4ZysGox9P26JfmPp7TCJP/Pjz0De9VkyM3Qfv7939wYhEmqre3x
2FlHY9cfg3dcPf2TfhtP3kk+qHuoLpvKaXbjKnxmsPH3V++vj7r//dv1PzxTdez1AfRRJr9fxHE3
545ZFcNw5gU/8QgjTJhD4Snwm8W/34T/Z+uh+S/6Qk5YhX7Q1P/1y/aIF+O8c/ndv8ykq2a8tN/V
eP2u26T5H631/F/+//7mv7c4t7Fgi/OVt1kz/9/8MM9+u8FRdF5Z/1ldfgi/m7Z7/OlP/LrzUY1/
sedBVM0+hSWOjCr83+pyFb24jlLcMhRhqggaeXP8e+MjjH/pumHZtq7oMpS1/7fvEdq/LAAZlsyO
yLYMjbrofz73+dczlUv2H29S5OS/X8Ygn9bZJwlZ6EK3LBTnswz9N7eppSiN2gSo4lT8asv4JQrq
h0GCMEoy/Vk1ZaiEPPMllW0eP0bYGkMMFEQdVOxCM4msFtWOcWSX+Dcd2HqoFa4qTQeJwemAlt0x
jW+LoVBD5BNBnlBHhnOu4blpzBdLZxVAuzciLhkq82vKrG2em0+MiVIU7inBRF0LfZnteYLasEMq
UctQiXr8SaV+JUi0zciuGK6TWh0yLbsF5KzkfU1uiY4/H54bG9pdGUN+a0xvUWrvoFLX6mxIVhLt
rRyauxpdJGB5eeg9yp6Y7wrQVeIRPl4vo6Je5SzjfRO0hWadOqV2S3QUOGOWjf2Dc5HYTD8S+5yP
L3vnKLh2uX1tinaXjvI2RsBpAjAVpf9k46NrSBQFTvUCyBicoJeYNAA1WEQSz1G9EZqxxRy66rvQ
yaGWSSDNCHpwDIPzDBCjn6TnUrXXmb/DQnTJmpiRlberM8ONwv4TOy9FOIhcO96WLwqqfHRPZDsA
2Vs2XuvmhUaEXQnvrbgQVQwSp0jPVTS6cfZLdmbzFGDo9qMVeGyGcvCDk0Bz87i+FqrncvvOCnIX
I7o/dcQS43QvgBDTU5PwkUyMym1oifrNTN7Jm3su2miJVm+RePYSslpL6qAHHMQYXRaPXHqBIBJO
r51cYrJTvKSq6Y1LzGo96QuAbbTe/JHjR5LS8K7xKSY5gjCBAlZ6bqNXT58OBnxi2HbPNS7zsMyR
xba3Bh92wMDQbOvPPKDMCczsCes9LAQJoN8EZcJK9gN6/C4oz1WQbLWKVhp1tzm9hsJ7EjU7OTpH
xT6ZFQFhVnXpfIxSXuPUCA4BygGM7qEteZh5H5Vgf5hAjWsfRR1/RLivFypmskqRNpLGdD9k91TS
Dal+tSYGeBdEV3QCy4JurU4oRZgUmwo5mMzhdV0wN9GJxCWZvEY6M5kgqBCGHptGPEe/iNu8W1d1
+FARIEYDAnQgSXG5RikI1nx8HssD4nggPj6UZ8GYADA8Fk52oj4JhJ/twAagBto60fBKUkQm/R3Q
/h3m267EWU1EKCQJtb3XinTuwz1CpoowGViZxtYOM4cQvacwZlxYWkyQq0cgym1u1mcTskE9fuEa
/SFCczkUrNbQeqFP8N5Sgxxz3batW2RKbl9WW4SeFTi2AMalYNwDW/g+sFGHq6ht7dYhCPCeN9Q9
ZnfQ6oZgeL5Z7PekgtY7pTFPtRguBBM7iI4ctbKJI6vEW56WG5zSWwmKiqoY7BPCD7V4qa1oWRmR
k6bNS2kEwbKwB1jyw5pqzJikPZCHWDWXEtDQCsVxOh5KTTvmqrxqI8WRNOyh0cZKgquNTGYhpxoC
HP9Tbqf3hgT1wPC/A2NG+HWkiM0hrFXYHYVn3BsDt4GF5g9cA4Z0m5gMwHxAkH6EhXcpK39T2t5X
ZiB5rX0yl8DTEMzns/SpHmHSkHtYzinOxVcZbQvT2MskVy5oN504ajZjghuwa8X71NbrEBZsosmB
02miW0YQNNQ0uOXpiojkZD+TGB0Uns+Nl+0Q12tevFXj+ijrTbOUd6JSXus4vtglMzuMsLgkuqve
sauKc1cfcmdiGBrlMhbW4jmOivvYAubPJsC1lNrsq/JqrgcHHlyUXDSccmNvQFnraffQiWCKTMau
5EWaanjBxsrsc1zKqLRNLzho5HEaLN0t7MuDxkwuhJIevjQ4JRkohtJKAUCcWTwGMTjf1RjSEskl
qjAJkqk/PDKl4QCmdy0JnPhhdwz/821ApoQYoV/fcH2uvW5wJGmG52N5Yf1TKtlOFowMOZVUNbj0
JdSOtLThJDNWnXzU7xkK9WTeOggWXtUbcXHEd350nGxiRAlL8TiyM6qwpqclOahopivK4H7CrT+h
IxTFoRnkdxVU2kIvxJvJHKlsmOPXLJEa9bnqCDmIkAMhIvosgDmj3nwiR5LkZADGS+rctelFABe5
lTGwC16/BpMuN7bMmpF0e1RTbwdH9hXfJHQzddPPmxh11r7iIC+WJfaPIPeXSq+yGdCvQHAWfho+
+YzY4wmBpUepTh72u2blP6Ui+fbN9C3qs28PoWAfM3YGWvMsg3ll6ZJ8KBUJFgnXUbt6IWJ9MkjJ
cx9ZvsSJ2wTNI/fLT1u1lNWM6ddDpo4h17iwwu3Us1ZPIalDDVXzbC83waphEN6zi7Yh1YGCZJPG
tF9o18qSj15R/2xLUmTl9FJ7t5hAD1DwqViUHsEXcjH8BNZ+DEdqgzL4amtAk9jb02D8hBJbNARW
ic6FjcgGYliSOgkJByNpXUa32LAXQKeYS0LYIqAQUSbH0C4ncdYcif2tcHPW0kMnqLepN0EywRjw
YG7Gzz60xMVUf2XCIJ1DlLQd0qFDjan7PQBnZrlhAPS/qHYwTpnmVhuTVN8Z7/lI5YSQw5E0+4Ic
4sYNDfUBh/yg6t0rarInqSO6Bi3/i5Qoe9mK9qPQIdjg9FdY4xGgy2EqXKxvJhqRT43sQAwJYi9h
thJCpKumJMupbphUZr6xMfRh56MDXBUGFo7RJsqhFM9EUW8sWCjEnt7sLjlVsrbp1PTkQa1GlWsS
uMeEv6JPnKQ5P9J6tZqWacBlZZjTt08YbtZd4oiFrbk2RvWYlNXeSFlWhojwCASGaCbV8P3k5DYf
5BDa1ZZpjSdY8ESgJqPg2yLAJgOQZPbmVu+vuee9hAPCIq8jkyxxEFjja9ZzJoO5elTI57MJ1IzU
9F1qC3CP2k2L24/ABoEfZsQPzMdkIIV3g1UfAddQMFbUs9QR3RLZHsAK4qbsew83O8SwNkCRlu2t
nX6DrViHFrGozbdSkoepE1LymOFtIxjaemSlChd2ncrTqU7wghTVAd7cxpbY6nlZ9DII3w0scU6I
PqWzT+x7OcZ3MaBVBS1dKTTB7H/UXFrb3Ewpu92GizHFt5INVJtGd8RWi0moe0ltLgUvkpqQUI90
oCyNd+FuROsOfbIMN7phX0tdnf0pq9Yf/V0+29zzMy3Su55k1C+e7xqUUmaVnmQtQO+ErskKftBC
1XMcmmO1pr3ULQm3oAvHTuagyT8LTE6AcEiLxZtk8BoWae325IInmukQEvzBo2FW8Z0W9pPIR7ac
iOKlycZiMt2UYiKn3sAVYMOAmX8s3qIJMv2WmXo43O2ivBuNMVy7qdkFWJx0DQmy1+kRy2vWKwq1
66SNLeDScFG2UrbsQhe2hb8wi3Ijy4ipTCzsBeuZxHhK+cK3+Lsxnk1rQnEwzMvMLgNks5ta817B
OrMdJDIM+MKSLN1bkvKGhwMrkzHYJgo3Qa6tvSQ4ZtrgJFPntBkgPx+/HiVurbLFMNg2Vypp4W1C
1T1Aj8g8oCcCZuII5Lkm1jLppv2ATSGyuh9RDBsbeL1nlggABPm2GlroFCBLzS6a6I/toChLjWQc
5gcBB5rZOoo6+o7Py3dZxN6ZvArTAoCPYzBtTAI32++SHVKHwGIYjxIpaimOi6Vq77EaXkYx4wh4
JWk/S143HruWvMfOOIGTKUpzKzhzFkavfgmE9wtgkrDjVBYQ5bBWAvI6h/rNDuJ980aKOyE6EboN
cQ2pedUquJkszmZrL6Gk7mR+daweTe8uMQKGtIu4vZa2sYpMjReatvL0kIfI93a6TBJLM1GZWshV
Rm0HRRPzUG+sRy9ZWcTRlVr35mkkYNFmSXuM8TsqOgd//V4SDP/LgqJUEbwEyg0Zktqy6hryXpp0
Ad3jgXeWonzcZWFNSjSNhUCmO/TkDVouToW1x6ayGWxXtd9wfboduSITzjOMf6XB+8hqXmKA6dIg
Uew/h7rsTHHlSCYvsyCWiJ3z74E8babZYOdd5RH5StlOyUU1cKfSvcHU694AcjxnueoqVvweX/wg
H8GcxpeCJIdFpEQ3kC5oR/KenZMV3czK3Ae+brihyr1cr+wG3TDGQEgjntgJ5XPKxCZoFBNbkSAP
6kWd8m0UNWD/beNaAkrt+MLB7D2pWvlTl8HoW5uA80g05q7ekK0G+qW5J766bciv0mO4a8gfKfFu
bQe8b6jXPcKXRotPFhOuLi3WSQRdESk+tytxEXDIIL5OhTjEhn9J0mlbK+rRGIwtRJMFz6DJclA6
gDhk+zigKVCe9IooVDItvkfBA4Ch8GffkfxQxnuPG25Sg5WGf6XSD2V3zOuG9QLlN+oAk7gMWbxW
CV/a7OBKkVxBUhCa+ZirDrxAi9HoXTHzVbsbUkzTIBRW3pkKuM3Wfx5RcEkyQK2W5RHKfjvpcDuI
VeA7o6QsQCU/54K9Lnu5jsBSX2uunlU9e3yClpndnIpuqXuiMNls5+iLXmiiFyRxOnH4A+EtVp/i
QCDmhZzygyHApfkJu3vPF3sKg4SdHAWYEnIcQ2ml/YTiuuZ34x+hOTQbgPSrIP7s42ctI0Wj6aQL
dDQUYtO2EDIZEZ5HnBCk2x4QjiBBw+73aWmcQAh+pIV96onyMZvslopiX03IKURevitozkWQLSdf
QS6ey6cRX9LSgEpCihzC0Sge0MxUfIlTdxCRTEoaRGuhnUlH0xeB0E6y1ZzkNvdY0f8AhXkwSvPG
nEgsbDn8COtoW4f9sbVlp1aHa0vgDqaN5tO3Kr7ulNikhpgaFue4sANAzb7hGG3mGrDiF/xylxQq
20b/itRp1QYFY/PqVrGn1MEPUPGnrDnL166Q340wIoUYACQ7ZzuK95akbbB30sCWboIvRjEQIyX6
s6GQzXseU4BlMjS8qNWQzlPUDqzcu+YNR5IjBu7XvuAv1ZBMVBqhXtlGnTqy32TwPEUJsa2hlKiO
ScAhRHbUJc8mjFU5SxtwgaLH3d3oS9sbz4AXIf720tmkIMB/xaZe+PFbH6g3H4bRqsNjvtYjGqpA
OpIdi3E3CHfMB/SVVXt3u9PXxdBv/AB7FZXXMmh2kAw4dC3N31fEWSP5kxmlGuYmLAz/0CarKQA8
XrRgqjs3HZJ1HWXkKgQ4VaNkJ9uJQom2r/PoU+3NZ3IrkKHEzOvtzaTQ+IdJiuiAdbIZEtZr4eFc
a75HLT1pT+bUbvCKQMG3v4l0cvUpKdw4jde9ieYz/wHH8wkyAsLiYoNXgD9efCg15qJQvGhRPeOh
scJjNcwB1Efjj9nHV+TWOpcPVfOQ2Bn0hnS1q0an73mJJov7mGlYoKNU03WwSZryGcWzzxFpDu/+
BeGUqypgdjeIr3poqhVZveg20hZpWUUrCqUH0lQu64hVZemh0DNRjDTVJqsuakCmq+YEjX6scSEq
wUtRESwVcRjpb01dNEynARuGcAgxCqcBdtVDZGMEogUAT4b4DMrxRyG/5mTkEsuWPQ+s0Cq8zDny
jVZNE8SgKB4UmQUJp7VwiSCz8NWtcp9EkzBVWH2296ojVVN09dUXNIClaB1M5UclUQ+iLi/dUFeb
SDV2uCbDVUw7ISsgn7z4TavtU8UiiQqHZly6x0Fvu0Q9HhLP+4lGiImF1HqccLLK/C6erpoafFly
+20V7B/KiAg2I4rRYnJuYeYHtR4x+SE8ciyIK5yC6Wdc+Qz6tENbnDmXN814TlF6SaWEMERiyko7
zXR1sjTQNw0Kj/LcYi5dqOOD+a2j8PHAXqAm98x7NPqfCRIS0CHA7nYxbC9gZ5opnZo2WLVdcIyF
ddOj5CmNTQQ18o8opPm1qGoOyYhGO7KURSvj7xRIa0ltZDxZNsihkJDlgJpKeiVIFtS146mqXvmK
jxLTh6TrVqFluyR+oRsg/AV2aKSt4Wa4HmRr1aDqz+Jla4yOEGSZI4uXsvM0Ha24o4woVyOJNKT1
QgJzCNueeZYcaz2KFr8rV0mLiEZWnpnWmIuJc0OHxd31xVMKFKMsrqBgGUH6zPlmV1qIto2hRh6y
CuyK7ADkjBnOKZWGnZro32o27OyB2tcA0rZI4/joMVNWx2Gn1Qx7C59zvUw78POTmw/aN0LfYOxX
g/VmxSzlIi/B8rg1+SvJXIHzUUIOMp+bZtvXzYqcbwqX2qlhJcRPIajb2AmMY0kf1kBKNoFeSmRG
TmkECUrbyNSKs6jFEiuJnOz23mFF7MLUaSHOlq3Todcj7j2utraJfwtFGGiEBmpwQMlfOFm8CSHN
DxMIdkzmNrAAaGyLHpJe29awCgl/IasOE/diikoiQAJoVNoyU2un1yV8tS3iToSyqEjFCF+T9wSD
K614VvJ23elO2QcEIq6JF3aq/qVkIsEbba0hGwXjuByHcjkHT8vBPcFrRqQhMdJ7X8Yjjk61lmu3
Svv1KJ8H+dLOaziCTMEXwtdaUravcD3z3Q1LYX96hFdFWPX8HjNut/esc5IQbx2yhxSfTZhukzkA
bQrTYwlFYKjVe5DAZCTAmup8KjKn6Ma13EXgbxFZd54ja8iX43idGPhYDR4je3CUlo2xhg64dqTw
VkcWhjrTocWAK1Av/eAuKyZgyEUxU5Pb6tprtWuYhstEHo+vvUnit7JFl4X8KidHgDk2wW35J7Y/
qbmXbUwsMW+G5BzWybqcNfzGdAPisGh4R/XGQkOmLohnxvynko8Mpu89s2CWDB9pNRprkJgEaTH3
zhIy/ir9iPN5HUzZbajEFcfpuZfiJy/WDl5PsFQlDY6GA3lpyBr6ych8UlQN11pZv+NQfNLLeffX
chwVY/wFK83a+UWOQG7iZs/8W87oumTUVVGMwS/AIld7jt8CfaxHBhSYTYknIKk68F5Gr31gf0SP
ykrZq4xklwIuZLhJswcHoYcAwhWm+E5mtpxPDk0aUV7Zo3GgTW90NNO60bgNCsqKtcfE1mgalVVU
YMEU0zXLPQQGnu4MXykKRXvonAk8djStoSyQ+ghisiHYFozy0L1LDazWinzCeC1GKj1WJZoJZ+Q1
Dwx3gvmfbiSbSQ/RdXC7R3bEEgYQgJnK0Wiu1kco3igjtgGdUFdjJg8LIigQQM+TABlqyDRBT2Cy
FCUX2U/XtlKuDPtVqZAKF4rjFw1yWSZJiunK/bgNjYipZnrK/A5ebXKwMgfWgiIMVs8oCrPIA72p
zpNEMxgXqYZcrCLJNAzrBlohXkchaS+WgfCz72kyKgVJHpZOZoe7ScS4RBSk2N2cXESkI3Ukt7ii
1AzzKnB6wjZpHQ2JxHevsPZalbyYg6EwSpAAJ4DNJk2iRz9Jy7SUSiTGXqm0M2yjWDXgygh2Jrxt
REa1saKzyJBfTgNa+LYlU6gCQxgJRn8Soy5v1pARtH7L760wM9zk4XhJY/VGCvNnN1Aoj/Vgbqw2
MNYdbB0wcf15DOfSOebAAvGxI/CHHdnQJ5dA2wxqrh8kHuuR1OSbF+X12dMwhUvwNE3xXSAWjOyk
ejf75CXQxRdcjqCrFUCKms8VI9izHfOb1k7RuSr4thWVS2KL8kFGd72RrOZgRy3+tc6TiL3gfEvU
hsltQ2UheRdAQhyLato4YSB/wPFpVl2PEsJilL8LBnxKZXW0SZhdhc00Op2Rk7mQUxBP17GKII+S
H8nms/sUcrelku6BLbC+bwy/OrQ+q2WtgOlnv3tE2TONmFwzUF/beiJ+eKpxAsz4bVjbXoqKP0NR
HGpo/OA7B2Qdt6Cb6v5GJhMQXdij6B3CiOVLoG5I79vYWSTvSgVxLNlA27QbXkcl3IHYQIwd2sqh
9ncoVsuuXZaxBD+1+9JVG/VqDVR0an54VravZZDKcpaBosen62Gghy5xDw1ZIJ9nRjrIVPSKwbta
7bVTW8mob0bBU1w9E66Fvx6K+0LIyhyDQfKX56870/4hawWFWEEKQ0yE2Uo2umuqI0ytm4yMsqn4
CMwxWKslL9uh7m4QU013HOc3ttEPC3RulEambxOyXXIbko7aUHtppeZks8Da0JV9RYYD12fkOPEV
rLnYCfImJ46HhIpVr0zk1TSht4v4uhvgRlMogQ5nVliq6K3JK4D34NU/lImXAqZ+2wHY7g6GgQC0
d5k6AvTXvG+v4wdU6rw+aOKY0s7WRT4s69arcB5wldh7copdJu61leXRHvdTDDc/G122UvYySiQk
qQl/rmBw6WYBpvRqlBnLs+zw/O8uSptj3iqqa3VkRwfDz2ACBpKv1THHXG8M3aLAKeJHhO82SkrA
Vw/MxIBZrgaES0PsLuTa5N4jhEBN6WJGu2KM1ZOWkv0I52KpktpVzX3sTJTNklyRON9E+0w0lqM3
yMhbnVKFo5dOEIcjKTy9Cnuk0ItyJ8f2YTDGAlpOw07VRMjf61/SRIOcTraLrUAeyTKyRA7FO0Dt
I+NGZehjMUWhuEXNsWUuju+DWG7DO/h2syeEpj5FpXqt2nlm2g2HPJBQM0XhsISS4QCMHKCQeDZ1
PPSikRSF2E6S9dinL5VWDdtYloe1TYJhIPqLYmnKUR1cgXuy5cnvSAsgeHpy7Yxs35ZJlCHzCS3v
NqFLOBi+tJ50zgpzrDynSutnUytSXp28EEaZsMe2QFGWDda6YGM9RKHCbOsQMmEEwsUN3w3EqXS2
dh4VoowYS5ZOzz8u9Ny0N6EPRqtnrrTyvCDdl8W4hD2jL9Rad6sK7UAfmYMTQ8CjTiNgtBYMsvwM
3RLDMQiSvD3bCX2ANuVPlPHGUh30nrfYs8nn0NRO+olghK3w61B42Cxs6AFEX2GIV+SlCd5jOR8C
dpLnW9n7Sgy+56klcdjOhm3YQNdpy6dukFdSqBTbZgARLkWFzy4ON7hsRwxZwniRMiFEUx8qDrh5
pw21dGVrZJB30msmbwsu7UmxWzyvzT0utB+xVSHHruRHGSHHS7wwdzX9O7YZ1LSj5hR6+24krcO8
TT6gcWotsbMKmSVPpmzhfWwDvSb/YgI82ktkJ7W1gYI57p8Eh/cy6gr4IYlkImOdzEvjdT9JS69W
zZwXpJYqDYdSkN2Sqcci28SaifSAhAPHjGp9XfcNcHNi+k4e0YB8ufGVDNUIfUHqNPEbutPp2LYl
OIS0aB1mp2S1jC0uIQAimaHdSh/zSFwIQENkbrAJ8h0r6gfXQLPJ/nz0NqLz3KptCV2bfzGMeDh0
WvezMOq7N0Ci7WQp3KQwCt1xECuZ++IKsufJysYIYG8abUD3ooo2wSpX0IwWFS4uCbhsUpj9EjYH
Phg5rqGispCBPpy4sU18QUwwQqGgebBDgoQtto9OPeeFFF0p1pKBJ8LywWUE1r2lVmWCINs8mXg1
aGGc1uJMs1umyUHYslxRzSewYuChRLMcQL07ajd8W4N5CqziEA05i6wqixypErj8yjQ/WANkJdMa
2EuFVr7v0xM0GXUL9Sty/IHlj0a0KIsh5TtXwxFxxEenJs0+l9LHEG6thrBrRmDsM7uL53e7Qs5S
uLJ+sSYoC6FtbyM8hHGSqPncweEFGmHZNDJldkg9PaLEHcyKiG0imDoZn05SSI8p1zKoXw8jr7RD
HAuXm2Vvl6rlGPr4ZCQNG6QESwcfBXF+iibFoC3Sm3aedXqEZgxPLYOh0yj8E/QNRlgmOg3ht8VS
CVrMKk1pOiXTIEcBrQYviJeOHdziwKLezthUgwij/0ZX4nRZ0jvxJFXIT2qI24F2tdlvHZXM20Ik
R7Jp867S8vkQRG43pky+rYA/0rMfS0WiHYaIEZcVcbjAzCaIIkISIzcdQ9zhVS5AlsmkeaMZI61E
o6MpMW0wKJOjiXN+XCoFBOBEgAwMG7/ZIkzERK9GJhYg2+0hTm1G9bkbhuBMtCApUa0BZDfbj1JH
a5GSWjBPOAZ8OWNntc+JZhxii8AnUTQvyvARVKG4yD1piHK8teqqXxpVS8672BJP26+JZ8CdFrcY
FAXkXF8Se6rMZWnmB0EM25rPzUnb6oz+W3Sn7Bih6Qq+gEap0n1gI9IFjAtrsMOGCt2UW6EBWVPi
l5PqnoVuibkPYiOOzhoW/Cz0UBBpmRZtOUvY+2jpx2jiKUo6pENA6G9SxgAEzvq0I9P7vUo9jdhc
apcUXQdz8mKrA6pLi0RaQH8xVyPxVyhn7IviWRD8NAwzYd43+DVC/aNE91WplnXvy/aJgz7m7YZY
Nu+Vg1ahL+mKkhl91L+Y7fiuePkDSOlrHob6KavGU8vEIbai8A5K+02QaeAOLWtoreBaA5pkaNZ5
IOp9+KBZESPUtafXYhDnrGK+YWKXLUXA673OIlcK1GsiCw7ZpoMEgttKKdgaGasgD4gxMYNVPIv2
uLlh/y/ATSQIc2NEDz6/JIx0m8gsWC8T3ZSGZOfRNJEVEVY78HxvHSP7rfAU/oz3BQSu4Foj/2tf
k0D52UtLZWzNJeGPxWo00us0xiHTFIZKw9jRL/DKZ6MO5trYwpqT90lSkfogWUemBX5svjHkRijU
pagISTY99grFjLCoE6pgWPk5zpcpcVv6GcZtyrWNYmQAZIn9N3VnluQ2smbprfQGkIbR4XjlzCAZ
8yDpBRYMKTDPMzbTq+l99efULbuKyCypr1m/lJWZKm+mIggCDh/+/5zvkECGDTihqHIINW9eTXSl
0SDl4sBmPzwk+oMgEfFa2M10CgnFInZiJQOzXWtjYQLX5g+mBc58yauXN9Wh0qX5JKz42iPaGVIL
ztq8N/0bIjkQSmtD9kqmOS86jHeYPYW98arE33GN7rbI/WAJEBan71RiBgdCvvQ701+lAY0jL3XD
Y8AW+Oc//fvfcUAaDzi6fW7Y0aWlzYNsdtZUGRAGW45jiVtNOM1ZK8hNWlKMY+AH5rDprWFai2g0
9gZKHK1BX6X3+kk0hC/rUW3s6Nhn42ivO9uoyRqfXokk8NdFBCschYxOFwEkdxzf6zSimzz/os09
6BqCz9lIO+O+IVUvCQr0Z44Bp5QuH1vZJ2+0eBTsr7OG7HL82mZorZzZBMSdpAEMTOgbRmE8zfGk
DJTuN3XG39oREkgR+NY2aAIubF5OXtCfMokpb+z66VT5QQt9nEiYajSuWjc/2WE7XulGRRaRvKut
0bvuwM4uHZODg+2RZWoI8Hlm3N2Voj82UU7fU6erPYSR3LbmyEDy5xEvuH6Dda7TpHGC5qed+lZf
FND6mHOSbZ3b9R1RZXsA+VB1ixxVtyHFNriZTWoackYQZ9tQ78qs38/E6Akiv9YlpddFiXJlETRR
R2/OjreVzGh2WGQvz1PXk8leX4kUA4t0+LKB6+MymKmqE7stgWEBF+I40G60hDRry3HtnUr1rmT6
LdHYUYdTLXbmtJP1cJwj3z6MWezRZ3GPZavvxsKPt+AELadiL97or2b33fRSjbotUGENFfxGD/27
ZCY+mK09yWtDGGzzkCjdxiqfNV0PEEoiyS2kj5mFTcSi76vqzqc2wXbz2SeRdl+H9fMI5XrX9CUN
p2asKL1032TDbiAIr3O92elV4z5nhOqdILpThukoTudBdJ+Pd1UO3k3GgXYEr4u6s0DNOYEl8Bwm
he41m2xGMmWvjIoaxew02QTEJZLaN58cU9uIDOVkl4o78mFJi02RIWgEVi9JEf8yD9EPgWW/MDgX
mx7N09jiXFlbb5bLXFsN0QtYk4VtaWetEc8AkxZV7SenKdHePM26nb0ShpkTgH4pnAeb/Y4uh7VD
VjrdLbppVGXw/g44EivtvWrbK7pYEo5BQ/pmu0kTMMIEadM0qhC3gmjGLCCsNfDAdqmt9IiAJzqd
FQ7YjLzMkNU12HnFGG28GelrGASvgV1tbM8yVnadWatI5eOxX3n00vKoe02ziJEjkxrDhNlo7ITB
m1JMN9fRPPTL6QsRBMsZyVVPXie77jiw6pU95hBtKd43OYogOyq1JXFgrw78G79rPDINESASlIV+
xh+qdVGr9g6nldwv05XDY6htd15zGw9gXsdNr5GmlhsD6gz3Lg7He1TaA073UeEn/Km+GdHkWurB
CMAVjb0YcDFWkrW3yvGmmoygVL+Bs6livW4nG9RzPRP2EJrZF87Ib401sgyNw0vQDLxvc/E9jAF/
9j1HjzC/MchcvxEPI1DKWKAqiC3k2SKX/ra2GuRGC45X0yYk8nVpGtaK0uUAxYsdoRn2i1AY+k6r
yqvEl9rGh6IMa6Q38Dd3chMK8Sz9CDJjl61kOFFh6WeAIAOzIpWlY23iwmflvhkyoBFeO10ljU7m
plG85jExkeD/V1Om6/uBtl/P8UfkiX0MyBG3AzKpQEdfuSLZ50n9lceEBalC6lQSGjdFDm5oZ9hV
af6QW/Cr3chr1sjA0dbUI3SMGjBAGaKoGFWXLe8FM4WqklGskrWbwxgJ8Y57GODDcFfnLTkPIckR
gGC35mA6i9IsoZ45TMOhVlw5HQLdqqavoQXERztjvEm7EAM/h++VFd3mEfHWpTSeG0ag2YFiaMg0
Rw6TT9Q0Z9JR0x91UmG8axyoel2yov6OMzU+kwyCWiVMvvVcP82JeI06oVh6WnRDzFRbkKvsraTb
UN/u072UqbHFkWgygpOzN9XlrvQL6n6yPBW8mGjUIV/m5rgitymi8086k8q954L8VtzkA98np9mP
1ZtDEOIe2Ntp627LISBb43pCmnrvWh1wgjk98uVgzQNEXrtlX5ySKXhOBiq2bIZBpcXEguRgDIrJ
r66RRiGoi499rLu3IIfAk5uAEooWHK4kscIoy3GfazqnRLdyYJX2pDgn4oGXgoQ6DWBD7zIEc7R5
mqcfKaxECT4sjVnbnWu5tTsLsSdf5qbREGBPL8lIlIiWO2DCBdnNXUv5tyU7Asl3tbdsc7qFYGDX
aXKs6QgnLFbfCRNYNLIRy7lLdjQU29y9AZTO1F49tcV9Hc/rnExmje007TUfTK7VfxX1AzbX+465
VHMCheWoXALuPYzB02vtvxpc9WxuhkYSuNltNO/dTxFWkRLn9bexnNneXiWZWLUkng88D8t99+t7
aSlj7I8RH3eSQVr3fxR09UJuhvSK/QjjKm+aqwYnZJjZBwHGQ/bJVWYQC4uQrgqb/V1XsP6n7qbh
i/c+HRSSpPsN8gKBMjudHtsCJr44ZYTdA3JfDaZ5Y6P7iL6adrV2OF2iMlr7gfnNNTFyKZU3gTiD
XT41BNtwJrqWjn4rRvM5ELQdWqA+We68GRPVxDY5a1Z9FYDchey3nKnGx334PY9B9/m3fVvcBAA/
I4DOM2LeLCkeBKEFrVP/6OtdVj8n6ZteHCM6IZ79XPeHHrtb5VnPpSvALNBdT6G2GCBcvJA+OGbU
HPUJZr00RvaMItmiSSZfii7YJZ2/QQOxr/XkqE/JakrAfVRyyUVq1irsNCCs3SIKvrgIYVRMF/Xs
VW1pG0/+IEj6Nkg7Dl3RotQNInOaK+oAV3huTm1Iy5MAs6E4KROFTS8jGh31vsyskFgbUB0JbY0u
4bphOzrGd3nzJXfPs96uzQ5Nck3Bf4YvvwgpGRrCf0hqCsCtjpxNBnuqkbdNCrbFBkfxkI5s+itH
Na0dKoZ9gpA72nVTu51JXCAUS3xrZXtg7jGvhky7zkP8Ib5kE9FpmRJ/7UYQDkTRSJqlxp2vEj8r
XaGDhfxupQSjK+sldCQ2DzqN6JZW5uxvZsu6gQB3FhVTxuRZW7YsBLmSPgkQqIyzVx/ht9Z+cdhC
lezczPAk7OI0liBfItUzyTYpuouMd5owauI1N6mwv405Qmez6bGrt6DlQ7T8sGsDLX0d8unWGvTl
oLYlHJXNJj1rXXwlp/QYN94uM3ixejSvkbjr2aEG9bQzm5DIVFIEhsjeDZoraZQy49ALPCAf6tis
k6KAaAjbB5IAWNIsEYF311YlbsUZFXZLdF3tDPvGZ5WWwdWIaL+dihuqtJsUFZiTTbfE6X3TvelJ
An+k4IGhwDFB19an0K4YaGz3TOpgETKSmu60OQb7cqiWoMRfNK95NzIEoxa5wAnVT8SSSt1SVzuv
stcksy5MMo3jLl4LR0O3So8jAc/VMMd0hOx4CFiLWtvnfb4iNXdRYE3QiqdMXFG/PbSStLku2BNj
zmaYlm2XECWqLNy9+2zl7HM9P1nVjnNsa/tLMr3FOZSDNN07Ju1Fa+X5xqNfDwfdRpg7aV+TMaMo
6J4Idb/nDPrFckKg7H5obPUwPiJ3XGZpsYqmfk28wiFHaS1kujEmn7Z0DmVPXNkWu8i+7a91Vsel
zHdxWby2I12DtoS/PoFPkE305Rcf37/8ch9YhR/dvcodZ6OeMogKl5aFfeSTd5pEYMLPcpuYPysa
d2n8FIQ4biofsVah3SdJ9LW1efiUfj1f4lrrTlbpYrL0GPH6FK0ul/P/21r5P4WpidXwvzdVLl/P
xf96/lF///Grr9LhZ/6F0jTNv4QQruPZhO7wDx7/6Wdqj2Y6fyHwk/wnIRwHAy6P7d8oTVMXisun
0zkwVZDLf5E07b8kNGTJv9ZVM0F3/hNnpfkZCOHqjnQtnRGE4MkWhvzkwM1trS1jA5oCygNknjR3
tHTeDB317mYdhuWuE5i/gQB/kU7wXqZJx6ELXMVYkHRmAN/RtDvTr9ky9jpMWUGuy4QKuG1hSjkg
jXppfXMthDtmO/pXhdVuh6S868bk2fZ6HI869l46Q+yByA/SUXhOKKwMFyRyxlmHFQc3hAa0pHFA
1bTHIqK237YzHnKOJpQtvg+Ufc16IyNB/6HCY+QL3GWgTQ9t7T0S4EaMJOdcu2QerMsihGd1G2nu
18gvCHNlNUrRAABnmnYGsc+YUrBB2+Ds495/pHTzXXOoOAmSSuDnlzgL7XpfOxRzPJ15sKDJo/Yn
cKtz+Wilqh3GVTQwjvPojMnzqZCoACmLNwvACak27rSOnytFzmlXv8ls8Vjqcj9q8jGcBCnfbXki
+wmDIcELycQfJeUYqsl6mW7zkg6x0WJVQ7jWT/xNtYPyKLo2Jm0SbwIINiDo6Izw7HI7rdDol6PJ
sspgghdV7/oZLdU8d+3advqntLPWrXDXZsMXL2t+T+RjayEFFuAkt7eT7n6oqYoZNk8gA5ZlKWp8
135Tn3D5YPVXuGZYo/0TMsI11Suuhht/+Vgjcfd56T6PyMawMZzhVJ8tkxpPUTr7y6diqYEEoq6u
qpzry6deF9+rwNoZ6u+RvjJvopZrCSZuckd9FP06Bwb1qOwxOLuN2KuLUb/dCLkOV93q3uGf/Eqe
ctYU13AfyQM5g5E/1Jy4PGWs6HSihLNl7ETnwbavbWhDHFgRuY0seQzOlC5U1rCT1H3k2Y2nnNzn
dMRYS6I3e1BkW6HOsy+U0xTLx7lNESsEJIEnGR38pLSfM8/bqjsBO2DPua4BvUPqe47BiRc/AgXH
465ps7Jm7+i6H+Y6p98qHwcDG8Mvc9I/LRDOJ7iJqwPlZdaA9kkhgtf8E9zEScegp3v2HpRvokLJ
OfrcQGSAoBh5gs6bR4GxkQwOW40Zs0vOqi1C8MTdZFe86eoVVBLmjnPk2MoGzR6/QJCcqxx/LXdf
pu61GOuZ9gC/YSrciC2v/5gB+nHK7GtiM5Yv/6Lgthlp+NVDyaxe+sulRD7/Wb1DBvXuVAx3l+GY
ZtwjL8acQL+QBR6Mbcjj5eBMjMy412wVDc0jvMwiNgAZE1Z8PTL6Ll+PtBDyNfmhkdI3m4efr0pD
HsPluaSJpcoIe89vblPgYORjMQzp7Myjv55Fck788lt/zoJN7zg7ObMB5gJRbV5LwOll7Rwmm5ug
iYEeH+PwMozVby7VlcaBwIWBcs4Lzpd/od7Iyw/MOaOTaijTpXpbLt+r90kFI/XAJgY8/PlqqFwF
+s6cuBwSkHlKieHsq0ntZTDwaPwO9cqoS7oM96rX1uoj2poceNfa+ygkp72D7mmpfgspV2f1S7Si
eu3jlnnC+aElG/UA6CnpJoX4XE1mg4Ub0Kh43dW1ycF4wHR8o8XfbPypeKF4TGqQ0pg5X/4+VfCf
czc+GyanArNvZB9D18fjGd26RNgTUXetFbQrfj+mFXaABtF/paqBKJCMadgDwnZNW1gKfvArEiCo
LDOLpvLdTM16H0iobYPrLuqBe6+ubn4TI+3k2Iw3eu68sm1njmOqndXV58woBrx8wdabR8EapJXu
o3DDc870OrOAXaZslTfTm1P7c1pDj6W9YjaD6RVcZTo8yo4bdhmjRNYzH9VoqKfiPujEdaTGaWV5
j1nv7O1qRMhkuTe8HzBJBv+oZcTeWD5/p8zup0heZ7EFDa/yDq6H6CuPMPPWHf+GaCS09nyMr5YN
Nbh+fxcNRTf+dBehKSBesZgfFADi411sCU4pSjt493seX4zhgQefbnHhW6wDJktuPEeLyMSJgrH4
ko13+YM64q3mUK5GV8tgHljx/nBh6oM/XphnCNMwdRchjyJPfLow9EKN0bk/6ta7zk3nelbvWhr7
j2MvL6M+yLl9c8Q8M+WDtxxGFqrLtalhrpJsJC4JN7cIK/gjRsv7+22jWqpLaEDSIrLAUIPzFx6F
FjjWkJXlD98LSUQf6CwzaesVSy2m/3OrMUOaxnyK0PulwhoWKpH1MmVWYwPPpKGIycpymSEvI9Ov
0N6rpb4jZgj2Vbhzqxqfj0bkhU3V1WFEpNK57lJ+3EFOa9G+dQVjoo3k/rJzyavszIuLJhOsahPe
euXgHDK1ZdBBFqyMDr1GXW2rrntFnHqdRsANGI6lSxe/FsxGvc0frn+PgInAVZs9nZ/Gu7h2UIvE
YLliee2TQ6perqaMvlkhSvLSxUhsCzSG6lWgDKhbOCovu0AyRqHWgX/jpaup4S3FJPaXkZJpxzpF
H9vP6rmppUWa8fmSH6SVLI2h1wYLlMjby7vV8FaqWdkZyDnmuS4k8/blDg/E5y19Ne+kLqcYWriE
k7EZKHymeDUxOtPYri0IhY1oXiwZM8cFrCixhRA/oYLZpj3/nb+oiY7YlBTbJe/bZdtF9tpb5ncP
l9/VEJ5tJvn3atJ3qCzpq/AzxF2wJpZQN5PHSM2L6qODAV/EwB6i0fBdXeb3dHhLKwoOl42PN8Tn
iMkxJXjNb5PrRG0i1LdTs32s3vZWj5TQcmlm2vPlu132diFSsMsHXPaAal4qMZSt+2bYeEF3r0F+
kD6TWl+X3rKk/dOW7uny8UaiyioKHZm0+qGMK/amanPpa/lVWpSvpcxXYW2k2E7Uyp9ZBy+wjg6S
zbU1tBvkeIjTaTWspny8LiFrIDWDiF9psNGS3tjjxgEYxpjo4+KFfhOtioA9dyLmdl2CiVgjk1N6
9+Vl1zMZ56AvHoYIftQUmrep2g2o/RNLKirQifSqhJ/2Sg4Tf5hQ9E+oI1f3dNSm3GYSCkyb//nx
nTUIVQpD7NJSlo8JTOQwzVFE83KOFuNlKOxHL8jfoCERUUWw6tqLU7gw5rehRCGBTu8JCYi2iIj5
XFPMXnr2POwclyas6SLR5XvUamvhNjmtkAkuJyvXYkyGaJuQHtN6Vr3GpDAsdMc8+pN4jvIGJA08
7QjYZpf03hrFxbujR++tC4Ot0KEdah4KG9zfaPE7dp1ZQpoapuzUJEeYaQHjmdhaVAo13Xry/eHG
80kHk0ZIbiB285D5ucrGXUfNf1kXNVcSktsVeZLqVVTv9DJ6n2pt1WUJRGqrWxe4MxZ9MiyDIGmv
p0TfjCkiS1dOA9qArt4ZKjQLPei7S/kvz5snyy2jLc3ztyyFLE5R8H0Ic9Is8RIX89Ek/dUr47e5
xV9y+S0TWYIiIaMlHh4G96v0rXHhoLHvc4RbrtV6a8ujcVfH5rOKHcy9HsZ0NUAQQaxpYPAzk3KL
SDCibKjf+gPULwMqG7YO+NNT259E1/wB8cUG+fNS5Bkmsa06ACKqLFRYPg4c+Bpl0evdORLz0Y1y
IKfqW9cSQ8TsjeVXJ6m8ozPFJ1kpgEQV3o+SQ3QWnKJCGixWPcLeXv+qReZDkI5E7YxIf1QCWs4C
s7eNbVa/+S6TdJOPHgTkuF04GT1wDtuBXcwoTm1zXfn0L0UvV6lJFbypYAblxQ86/rcZmW2rqT/O
tlhTHIXE2XXeehy8w1iFT40wXy4JgTxluaqinNiqA0pBZf5F8FckCpkdx3c9MWyrOSt5FfKuOKSk
zZDUE1yXA6MRNTFdB0nz0acIn2rQrme4GaxPhMOGxn5eD3norMd3L6uiLTsDvouRNEijbhv1VsyQ
Z5CwBCcHY9W2SXqy6oBTuL2brqeM4RUM9AuDKXvSNI2CJSeRy3i5jAsSkLy1M3U3hJwS5fMQdum7
Gh1tY511/b6pJfaRgreEM8uwSMd6GWgFkhY1gNLdFItx5Uz6D72Y360EJ5Nf1M+lFxNuBVLD8nq0
C35FK3+SJ1bldJEV4bsUdDT7ol+N7DnwzMMmZnJbDrQYl6lmXlcT9FxP5w0DHoN3kNsWUmejYshA
rDkw2vqI/IW5MZh8BMVmcBp/+JpUdDMeQ4uB+E8wtb/tSUB3uQ4RGiaIBUsQsvJhT4LGPa38bH7D
60dKiTyXFhbu3mErova8l8XgclQ3jd5bcko7VUjr9XnTMKsMLvxfR7v9w5z7EdvFHl1dEhO7sB3d
0qkxfbwkkc+5PcTjm6EqDHJkC27w+CcL90VgbqO6JCCIIg1bJlzdPzfh6jwaUd/4/ZXY//AOe4aj
m5BIbUHV7dPkz+32JqNqgQDxmnEGn4X+6NshZFmJEKbq2q+tKL5kevG1mPR6PRVMpCyLGCcC2knI
4PljfG7c8S1Jp23dYRMyPCg2TNka1Hw3yrBitPdjlHnrycxfaAdtfo78AfWSShGlmF7vZvXxHK0I
mERSukJrGMFGB7MrGUAWQyY3aqRl6AEus12sxopT6xSe0vmpOf/+psi/jxhiOZnVdEcgidetT7vY
WogxtkdsTRFuEfwwuzTEm5TUeNv6fIq2htYuKAkYCKllyjuIYHwbaTA4GhcOqYGiYG+VYJC0tP95
x2rRyMOURRuN6jt6BHPmlENbyJmV5H3EOYVTBmm2IDUzmJrbICHC2WrRkjVz81X2/bU/4+yccqrT
RSsuma5TYCeLxDavB88jrcCEC0YyB1znQJVlooz5SgemQ6beVdD66doori8TmFslpG6U5UOt1Rj6
SrJOZwovi7R69icL5aLGT1WkU5KeAcUpXIFABWkSl9T+8CWIKmUi80hRa2AbgX958UebyUG2+mlM
tBqh3qSth4owDiqj0TYTmQbc0iHdp38c7PH28opnHXGGl2eakyCg2cwH40h71/ORFWUB9F01oRDA
5a1//2wN9+/bHQvTDuw93kGDIvOnym7kOCxTk3xF+cTWQS3h9RzAxbd82iTsNlra9PzP6B1fKlOn
ug5oNGnZY4LC1ExqID83lMh7kgbUuSS4yCyMu8Kc7jPJYOjJQ6P/yzRpqD8uv4AJk2ouok1rVOuI
2jiBxXmhOya20NHGodwVtnefzGO/MgI6iz3PX87VwyQiGrTkki2cjjW9SoK1PYUJ6SDWG3Sxmd68
ykEx4hvTIGQ3Qsm9m1BV0VFmHUsH5+gBAusCG9eUnW8AIFWb1hh2s5mVm9qHA5CoV2lMMa3lY8Ia
ZuXbie7N0qkm4KYmDLw8epQDHg3N1HmHmyijne6e4pTlL/KObYYkJ0mZtlOEFjtqvK/4s0hjGCfi
Flwk6ep+jL34PmcepYYpgsfCX/Tiyrguk+HVTF0TWhAxpg2h5Iq4hwMmEgowk/0cx2HALr0YDoP1
GkkJKjuEUF7pQ7u0NUZv1QTVkuMH1oPC4zyC4arsrRvN1qpVYKJMuvytXu1fSXF+qCd0i6iSONYV
h7Zjvye7QrIROWLQUCdSvuVljaVHyvcJxhfDASKBlFyFvzT4U21QH5cFr/RpctcnHYzE5SdGdeNS
jKCB7X8FY8MQsF8skU/bWeuPIuZOxZ1Gyh6pm2rHl1Q1koFIv9NweA8pHNPL7Hb5XWoxv4QvuyFd
1YkzWlCxz/PMotw2YXebDwRVoXoAdcEtiEmKD+M3p6udJaYNtoEO4yIvMUPptVhEMa9bzYFxsEhQ
AU6NrXkO31VlnN1Hc3d5DQwUJot+NL5iQRsweiATyAeeq0ztYo2U6E8Q8Etx9UMpw7McnfYcjTlh
Wbrq5vxaLECg4PVohF7HL1lLD2H2IpOGM0m9uUYMQQO7AxKI7a4zDcaqr9+GhYc6xGN/yAg6m8nM
OqNHKFrGDkhMRM0GtxSbKkblHKOsrMwMulhmv1xeafqb7B1jbAGlzoNVgbPh3H0dZPU1sAH8OzNL
mz+W9MNhU2CyQcPjv81VXu9K27vJNWK51Xo10ebf0xwhZDLEdwiBC2sFG/rLEnd5dJclrLbjq6Ib
3rAlKOsFAmA1y6tBFF3urIcsKHE4RGLDl6vLb+nXWjhPRAIZb+3l3BPyZdJJuXc0TioGG5kDeRGh
9eYExvxzCNqBOIMgqpdVzWyVsynOGxGiVuI8oRN30Ilyo0X2F6boUxLwVy7T6X/U0zxFbzUx5e/t
b6MC/x8yB/+HdD5Vft9/3/k8Rf/nf9e/Nj3VX//Z9LQE9FeTQGJ6ipyGDclO9GfP07T/4vSte55h
CXjDjsIN/6vlaRl/CddmGdNd17CxKPBD/+p5kjH4iRb7O3rsx02OawqO/A41RM+2XalzkPv49jXw
ZLMKohU+xzi/aW2duOIBd20xhizJv9yCf2i0fNxl/vwsAQdaonoDpys/bajmApWY6yNz1bP8oacH
iBxKd/6wtP/Th7is6NxHHI9Uvj9+oc4puwlgj7YIOXYg2JTh0Rigbv7nXwXcL9+Ec51JkfPjp4R0
Ao2cqXqRDmT+FWmQkW7aowT6/cdcUub+PTn+vGW/fs6nU4uOuz4EaJUA2iRvOyzoxPnY1JaBJek7
V+b3rh2/aTpaDpx9Cj+VkFVuP0loFKkRpsehzw9hFJdLOy+BUxgoXVpH07dFlh6jsn6OM/H0+0tW
V/S3K7Z1HWa2yxbW+DSgqK1ycE5B9XJ4PesIUrzeeJEqyL4tmutmqM9hFnz7/Wd+fuYgOYQhHIpX
tke34/PTqEKt1J3cjYlNmoq7vPK6TW1n+f73n2J8PK+5aBCUfsTGhUF9jP/36WHQoodnYXOc9rR4
PBUeQTVNElc7X4ESktR4y8hvXblMxBtBtYVuK56OOTaHVTwUE9qzqPnD+Ph8sy9XRN6naRuWOkJ+
eqOk1gNK1BnsQ6AfEyfUt2z22SA69XrMsyuv0kcUg+Pu9zfi85yhPtVR7xgPmExT69MjzioLAtEQ
II7rwi9hTaquHuqUADKr/UN1SV3/r4NJfZLHO8ZLxudY0vz4mk326IZgK0kl6Yp8R6lP+6aRk7sy
7IlUpoGi3O+/2T98HrUBOj66Aej7b0/YGajwmEGEMg5YyuxUKPUDgJmIuoCj0fH5w9czVBfu0/ej
T8cnsvEBAPt5RKmLcGWDpWms7U0z6M2+N+v2EAzdlybiEDSj1gJ2N/5IOipERYQgzBhG/Q+j6PJO
fr4MQOSC2ghdJdRSH2/zAPADFlqJrN0KsXQVaRguYPwZZyARxkJE8AW6Dslp41MbaYrauPIpDv3h
ZvzDWGZ1Q+5jMXWzwn2aUo1uGuJZcBj1JrAykMjI3IYo0c7lXTnSuoDjuTOj+Q+f+g9PnMHFxtNx
+T/D/TSW3UbHThcrXaUDQaMe6fvQsp5eA1qrV2UOBuUPN/vjwVNNIrw3pjAtyu183udXlqqkqHV2
gzDR/E0+h8D7e+th7otnQqG/yNxRuVAN5zOf6tnvR/fHpqH6aOEIICOWa0p23JfF5pe2nG2EeYER
V1PcmltjEDNHCKLNepSq+oQuPCyr4A8v1D9+JHMEMaq2JzzxqQ0dpviYAVrSywNDsLYCIzmJyR6O
bg+fzauLiLMmaKjff89PbVu+KHIyEHUoxBylIfu8HiRDL4NqVtTxcMREOZ8qK+3uJ615I/Qe0Ekf
/aCluK5CgHI+raKdNtaY6BD/mlmPN725xQIpjr+/qr/NmipSiGAhJG3Yh7jGjy8ZyPOM4ia8ZErJ
5BuR9Y6SHqabN9TiDxstBHKfJxYmZkPJ5lTAAOEb6rn88qhFDeCj0jJwyBUh5uO4Zq4jpyrhMWAI
sfXevRl1cybozHVD4IxOPMwgndyAQqQXxpCEJwpS6iBl0XHt4Up5YNJYxmEweNl8X5iSA4d9VaVd
tZ5iXb4FHsCmToutXY0S9yR8i4Cy0gZZgp1izdFKLFpbJAdLoqgIoENn2kTlVwec0+TP3Tg+WNDd
2sRGQW9sq/zdnx8zAu2maVhPdn5KJ22Z0IPTSRfSSvMO2eqU72rvLBqCucDxI9M7NL63ShUxBTci
GpStb1YrVak3i24dEL+IEc03nyjSUF5Ktr1TrUO3ODR9syu7/kHkIGf6nNJJvzWxkTkGGRcIwAg3
xPCRJNkVPLW7vK4fpHLoC/2UaC5GBWwnpLTkOdFohbQhW7TFMgyHA6KQ60KGO9997vL5ODmI5hHn
lEN0LSb874mREcvggLbUNGfdeRk5l1H8yO0HTUfqQEmDgzA5UY6rTBibAAfr1PTXgb7riXx1/MdW
vEUadI88pjHgClhU41uELHFhjMFdAatHZ92SpLA6M8krQV2Dh2j53KilHuHsJ1jh6Kx4H75aJhKv
KFpLF5AfTqgswIuAw2wU9jYeg10rzaULnVLo/pUvcEPVyaGLqIpr2jryyq0p8xQPVXY3WO16QtDf
WMAF3OHNRz29yFyKMWrDqp17AO02gYLZW2ft2NRSlKB+aLMCVpRgcuOgdbtkWpm4QwZOsDYk4NSD
jJPEQDNvDXegzxs/ygCrAAkG0gWl1+eYvfoXqfnbCnYezVnqsdu0unLiQydIzoMCZsd34/iE+fO+
w1M3z+JlIONX1Ae/eNBoayFPSbdj9Wxhf3QT7zTA5YmhzOphcBsG4bSayP1FGAD1kig8ocE/hN6f
+gSXUUIzIElZHVp2kzSdwb6ZBU37PrmHj8v3e5ynxxpaGEbsFYf6LDAfTb+7yuvxW1rR8vAdkpEs
exv5itAJJs0bV+j7Fl6er/R+ADc0XBvjSzy1SyPmHUuxUfnVS9zT/SRPL+BUr7SW4AMqmz4UBUzc
YLW8r0ogVzAws6UQU0JVweL90guxMVNYqTZ2YqvvQQ42/e3EoWBdN3gNLDseCd4jn6d2440U0S61
jGvDwzHe4ikzm1U6J997Klxx6MKVuetc6u84LOCQSns7uSHdRsa7cnEBn5U4CRdaL0noKMAzVzdZ
Y7QLzYDAgixVM4s7a6BkDTUdoCNQ/TkYt+mQHdg0X5HRdszLa1PL4XIFsDc8CN2kIzl0ATn+YQ51
kNP1C47am7yvX+1y9BGVHRIJQkODFxuchXTXNHr2ve7vBFoUx76JTNw19hUtQAvHYQ3ciPc3BnQ2
PlZwjv3pySdybraPcbmza9Q9HuU2PDDBbq4ex2GrD+Qqb3rzSvS4BMnxjLai2OnTXaQ92IznWL4V
LhLK9pAjle/XoYGHwl/mtAdLydacpEkM7wZCgxBSTYOxu6RsvywMWOCU5g9V/dwyovJNWx7IipxV
418VHrmPIfwdHbxlDthiPovBwD2UPSRmez2o+wNdvELt0ZPlzAbibp4GcDvJfuy8IzsKMp+xzjqD
6a1IRgAGwyTIhP6F2XzjjeKebsSqcd8M0o4jg+QEF/TVi9cezXaCjjfufJIDsxEF1pe8xj5i3DX2
SVDX6EEJk1v6vZ+2lXc70uoEgxTKWzt+qrx7gG8LadPFpOjrW18sj/hqQi6//1/ezqw5buXK1n+l
477DkZiBG3Ffah5ZAweRfEFIlIQhMc/Ar78fSnb7kFJLffqhHeFq0nYfsAqozNx7r/Ut4pPxrc1J
lqCFy50bZh2Ii159HXLc4khsgxDjbPgi/GcT+HjEIJFo4Ib/W4N5wtgAk9iAIdbRwqQln+ZoXPn7
gmuXrAwdZaCxTAngTNYo2DjCqd03/A8KmJkU/oiB5SnvxapS+Mp6yFTAFvt5/BJU1sHB2Oli35wp
QI70OquZ5RKV0E9pErrs84VWN9fQmrDLxkuQnV0W6Dp1j7YTb0MjWNNHjENvwUES8XB+DAjFHPOJ
wmfNJj1m0ADjwuGqmg8mp9wwx7jRBAbDtPJkC/2qA4zWtXNQ3wEyXUjP2iREqAbaY0G2aMBcRcr6
VPeo7Er7U9FOcbjuvjXde921MdZVfTZTC/++NaCt1fo26dRrq0XLaIwX7nhqvHtQWGe1Gte6Ge2A
z9L31RYy/ioAizbgsQNgAbrWrKq43dBIJ7IFFSQTvICsSOWbWnoHQZJZyXmcZuRBRpA/2FZzm+hd
80saW5Bh3BlOZsDkezd4AQqowQxSzXzdV3x3cFnHoljAO1+pYXtSFABaHktGV4ttHBcXaxh2Tdut
LGsCK6qvOji9waw3rT0ebXXYS6/YjdJ8zKa8OzdcuwlYDW06Q1fki4maMY4c0y9mDAKuD5lRBEqP
N3l4ywMQ+Vsy4o0aIi8c8X4ySCs5evR8WEdseYB85F7rwJ0XCCbQ+C7ZNw4Mk6+B8eQU98qoom+P
Vx7eVwE+AF3KNQaOhjAYVJuLnXQItaPidesmEFu/ebPSdmd3+wk6WWfBInCLzyNLUGejAwo+YdLe
N0OJkF4sfd3YdqSgmDEWa2YuMUbDRFgZYz95bBQgDpoQn9Pu22gKDhYmGzanAn01lNUb5f4kekPx
FdDvZ0EXKFbIntAXsR7qTPbKkYMK47wyeYqUPqgIcvVifFVQQ2xPJECSLezxfziB/1TLcfx0aCda
uCaYc2sfj596pptowqk0bHJFRqsHg26OPJtBvtdr8xpl3Zd0Wst/f8T+qdr4cNkPdawS2rrqDOBv
hNlykVbJrqMf9p902ZEK7ropaiaoTn/oC/3izToqdbrNGRqrkfvhYN8mmQEhQ0nmTlHKbAmsCa5u
1Pd6hpNr8tEl4Et86uYGS+mgxkb9hyLr5/qdkl2lA8YIhTxRDDPvT/sOJvUi0AtJPnmC5qwqv1kS
Nm2aHVuTQxywk2U+RmCbZDiQjwH05fef+y+qDQT0iD1NvDrk/H343I1ojCCdM+vtEFkwbyJ9SYIc
AZ/WjbvfX+qnep23yqdNRYncCH3ph7c6FIqBCCXgUqEKVZXhzFyPMA6PYSlwzrdy/T+5no2Y2nBo
lpsfbm5hFGEnAjo0peSLSqjEwgvinRWSm+zB9vj9xX7x/N7Ed8yjaedRxL6/jwm1TpiGvLmo1hd9
QZSVir88VF5jxEopUZ6/v9wvP0v6avZkr9Jt8fFymlJoII0Vtgo33Y5oUZhhu3Qmhupkwrv+w+V+
7p9O9451AZIxqnTx8TFV2adC0tnACfreoXKb+5Sw97CMwSMyYJ3b7MnzLimj21x6ATyAFA4gS6Gk
ERZbZMn//u3/6qmlGFen0aODz+VDb8KjcCvUjk87bj8xkIC6fibm4Q9V//R8vGutTe/5LxfR3t/S
kK9+ohn0SjHS4i4N8V4eaGdF/5OvxV8u8+FrURm0dqj8QOXZLiDEGGZ2DXZUy+Hia9Hj7z+4Xy14
zIUsYbk8qfQt378n8A656jO4mtvMjaRGQwGuqgYhoVKuGUFPufzy+wv+8k65OmvsJDTEOP7+grbd
ohfu2c1yRUm6OST3yt02uht/jlkN67u/fTWXp1NlAjf16W6hpn/pnaSyk0hMJanrLN+zpvBXvU1w
iZ6ZX39/oV98/1za2+qklWfz+Lhsmp6b8qWb5mHIA/eF0/Xpxu0y+YZfq1GWAfCY+79/RUxOqLxU
mvdIft9/kPAwiF6xdZ7Gsp3Xaf/cFHZPbcGp3YOi/PuL/eKuuTg6VYZB03jmp4YujSWGgaiH9LC2
SUL03GNP3Xap+kQ7/f5Sv1g40YKiqDJtdiHr45xARN2Q2yaPP5/zS1p2dJhSUyCjVeCSOcUFhd0f
3tyv7p3D5GXSFJraT5OCUU1SmLEdMKpCWTYW9WLnotpB+rzRSNL7/dv7xSLi0jRmzEi4p2OID4tI
VtZ5G0hmarkmoPSr5Lf0UWpef3+VD29J50aB+wG/ZDBO0sTH5x7ZqZtVZU9WVT1p9y34T7GfHvSA
Aqru4j+cmn54VP6yNP50valT/pfvmc+ZCfkdaY2i8S3ceavQaDnHuCRQqGl7DhvQinei95Ie7DGn
+RlPWYIVB7v8qVBAIl3o8ZqOVyzCqGtlNE/LTOMoO7RNooLTrEyVYy7xGymH3j5utYJgyYwTjLdn
gwKa2fm5BVWWHqdMLiUmcLFG9Jc8pU0BgAwuaQAcvPU+wXwZcFG0bpyuKbMo8nvFMB6L3PS/OGCm
kHPX/Uj4AzRHbW56tinp5lFPwL5N/ebeHesAFZTRFAlBfyGXgVGsh8ukd2kHj0PWABACUDEfxghO
qx4TNQ4jQMA3MLpSO1tdWsdEHXh9qm2DMTTVryryPYB8nR8787gK+XujjiAl2hqe2tz3lT/ob1pH
pgUY+Yiyi+KxLX3xqSVND8VJkgANdhSlCu/RkcG3ikIwlWA/wjo9OJ0hiG9qBBYebI2JNX7z6s5t
jrmd4jqaGaOu93epEZXhRhUTXrdTCpDRCkAi7KGDXtOl1bris5rEhXI2COyLVkmlkaydKAkY99gc
6ZAIDGMIrQjz9O6oQ0qqAd3MZgHR8d0SbiVvYVxylE5clMjB2cEept1VAxQZmrNppiDWZnLOCAOi
5MJ1Wq9e9arSpFR5k/bFC6MGcY7pw5Gn797QhtJKO4NQSTzNkNglyWOF2gKgHTzsQxrxSwhwBczy
8tVwmjjdmbRHdrSdKRTtNhuOjmdb/cnKzQpcn2cZ38B3+Ksk8vODY/fV20hCJ6RLjXH8bGxbFyBc
WZiEWur5XSTH+pOQtPuF2hLBRemHsUA3lqDHEw5E1CqU1OwTc5PFZJHoHWT2IejdRwvqIF2MmtSK
FKH9Hq3UaC7qoW++t4MXfR7dFKQfR5ksptNgFeV6FPRTCFrNjItS9jCjIdzcl56iH0M/wjAMn2nZ
JZiVeKShIoiWRk+XejCP9RD0GKEZqr1RfQ2fTEUa3qpNaC3wD4WEorWU+yR3SaxSmvD5ynqdf056
36wW0GDtcKFpBNjtg4nqEXREpmBSfE5dKEayT6vpc/R27dDQYDba16EKIAz2fbPyMzW/89hElrpo
4ksU+U1/DNWOKMKkTHoImaYJz8z38yfiGbpVJXJyTUT/ZsZqTC8rZZCTJw2hSZoDyyOx6agxAVMv
Zt/C4B+c/gU6OnMecPwbYI7qPJpEEXmqMVQAjfalatNq36V2DWSbHqvOIIPGrPQg64eqJAZyTGu6
3WqRB4sKK9PGwXf97I6qDa0yBlLdu1D1Z13XdPdKWON0l21BLz13KlnP+laUNIuEIUHb1sGKaCi5
DoLB3BRWrcxLjCkonu2BRzq3ZzkM4GCuJ8kItiem49FLe7LdBsHd4OfFxe9T/FFl3aqPug6uw861
6mpR00PK9yJ9FwRxSSKugszC8hAugpqMFpjLLTSTiRecKUyjdZKW3oUJeLUwjLg8D1ooaP+N45cW
l+BODIZzEk1bQXCZ0G5uXjmvSumGn1VPb1bwsqEP57mrv/p1S1OclFc8cEonhbuzdIFWzfJjENaV
T9gh0sdl3g3Dq1b7dP/gBeV7rS7TfeaCkIGKnJ5AiRJGAr4DwZ9OBEZYynTegL28At1yjnmm0eIW
9JbovcdZ+S2VWqDOonxgbQhVBQ5AY3jZssUb8mCNrd4yO5b91VbJEjPAChMsZnj3ESGh5Am0xVxT
gRMCFoWzODD0fGpKTcysATmzGvmIfwEBP0ugyxum84MLHNq6yiFgigFZqLQxUUjWt6UTC0vbY6QY
ka63KURBtMLmsw/ATc7QRsPaDpnO2QuQw7wzbCQp3/pMIdPeVDhW3BWhPxR7Exa3QVeblItZYEhX
8B0vDBXim+/Um1DW4Z10GqM4a2oRpZ81Px2CRS9ovN/nzAuYfgQZ2zOUk8i8c8vAE1sktGZ5Uo0q
97YOHZpmjmPXTI6B3xMACHoxq58VaVtMmBorVNxXDFFwNVCdu11PeB+F2SxIE6tZwVUaOyDwZqfO
fTOBOh8lg01H1O5GvybBwLDj9kmnPRnn7F86RC3yKdyehTLM+mLFppW/1cSyIFnvUOcsS7LEyhOh
t/68hbdjH3vHEu0MGUufyplOuUqzVfH7U9l4jAgiW/PdrQQZ78C8l+5LTyKwt5RFPQ7rujX66pur
1fFdBiIo2tU8F/hbqgT9glkFNBwbdTj1pBVk61YdNSKrSt9ce7LwCRpvXJhtgnQ1k8J00frd8B2/
Hqm3UmLkczMg5czofGxtteUFkIpr8MH4oYmGUNXCvg5ksUqaDnGvMhoxNV9uFAiqO1KnsTebpSKX
pWwYwnRqofnrHkYG9iRDrJwKXvesN+0cb7Wp6UP5PeJNMPYiRq6Gj8B+3RSi2NWdMDaRmSTHHjJv
wfekiecQGsZTxPYIOAm6PWwmeOXDzDLD11gbkhnAkWLmhBm5Zq3L0ypEPXLIl1S6GXSLKRyWSGtL
hgyPJkaJ5k84fou8k3HCT+ZW2H7qKg3EojFolzgAc6tmPdbnGiOERbIsjiu82wF4cQTMiVpyPmvS
ejGpJRYyDciDMn0YhA00IC9r0zchs+hC/lxFPLeAlt4m+gutzQvRtdkKCjnBLli+8VHWz4YDT7cW
5QD+XoAxakFRc1/mUkBAHgVsCn0w/L2imy2d46a1oPpjv05J92LHz/SFH9fO1aw8cRWlajBL1Uk2
8S1HUTEHatHk6R3B1dcnt+1zbZXDBdZWRO9d3Gqod2qJFU9OqK4k6S023KF2aSvn30u/d7B8Q33Q
LdZ51r83HcbIFvp78yarJGUMKfsFLhHrS+taSJarqRAuBubDleuizcfgsqaFpn0KC7Thi4iUwGLG
58/CZvue8yVB6rSuw2H8AkiRIFEguema7Af72FoStDMgqKeMBMo1Riu+KOilmCapbp4fgs4A3wAC
IIznReoqWGUyDW3ayJe2XAzUFJP8r1U+A0+wq9cYJKU8W9nITBsMaC72eF/mCNmYF8AJl+6+UUPg
s/gNVOvJysNBufLVTM2Z1RHY9FT6dkuwMBC59tiAgnR3aTT04ZsX6qB8a4KXkn6V6t2oXwEyNebG
c9ggAY1hDWYFbZJaaBBGZVZudYbfwa6GS8W4qxsKRrONnbrWVycsDKzWfuszt1KGYuLcc7RvnXPV
+zYQfr47KsPVOq9MhGCZWVYBgYlNb62T0G4R8OspJ86VZmd2drV8YRcl63tTlOPz6PplaFpPf694
Qs+DPFe18HQZDs78D5V1wKdveoIK1C2xTnAS14EILvoouVapUS9+f7EP9aD+42KmoAuqacZPjYOK
lICy7nwklXY4wrdTMtwOVlh49R+6nx9K+B8XokZHF2UL+hTTH/KXEq2PFA/RNyW8OTj6oVH7Cijc
oN3FnfUnzcqHphKX4vPDEIwBmTretj7UuCO26GgIajlvfQp8RukhE0CraepnMktLQGMFT12vtUuj
q/8F5Xrr/6//LTv/KDr/ygj7WPpyccpe2hH0JfEIGh8ubkuFpkk+HcSbYV0VRIsOOafJ3AMrVxnO
5u/ePq5mUmhCvAIs/rHvQ2GXxBZkTgKR8urqtL09s3D1/6HA/thunT5RdOQCzarlCmCzH96UzjqT
SAYQ0zRYWUQFjNnEbk6e2927zYDZsG0fbcj2DVxdkKsZx2pLSWZDFj3UtfgxIvhfswhMF0JtQwYJ
cckI3P954cXn+vO7XybUUI3q4Fs5XL9VTVz/Sxs//S//u//lf3y7/VMehvzb//s/bxmb1/RP88Ms
/aukX5sek//aAvAIh+Tb1//YhwTYZ8lP/48/zADqP1A8IvTHEMDN0hii/MsMoDj/mG4ekDOLzg9G
tck48083gCX+QR+dBp5qsOKoqNz/0w1guP/Aj21bADj4DtGg1f+OO0B931gzDXpbzJSY6fC3IYi1
PixrgnaFZeVBN4+b7LsZ6Dhy+vpi6HKpqVMQhX3Q7nNv9I+3lx7c9wb0TwKTpO7mAYljuzzPzCcl
Cr/o3tj8YXlCec0C9O8e0vT3WUyBJj6LTTQaj/r7BYroPydOPQrgAGfe1mpxKye6uOuYd5wH8tQR
HVTEwU+/3l4yjUZOkSrP8KQBe4alci5VRwGsH5qLvEAAppWp/ojIXJCakkNZ10Y2a9imr4lLonBs
rhOlLQ/ct+ShHNJ8HsTMTmr0dL7Zv0FlEVuOUuYusqASQ//pFnqdcL7V8VOuCpPpsBlCCPEiUIdp
la2M2PiSmX59QgjU0Tu403zCMRONIqg20mDrG0q0rkAEPGmucrbKCnNUXamcewZiHillezhZuRy2
JDfts7FTtiRU13PQjPJUhPqIDkl9hb0YfomoRelW2vrehrNFT8V8Ukn1vk8cWjeq0e5x26Gey0YJ
nIuBrRaAgIZurq50crYRZXThoerc5KEDnkybAkXzP99bSWilbXaAE6K4edUL7J2W9Uw15e+MBkde
3ljuxW39gELYhc8fAgIn6d4syuYbOK7vQIObR0fN4Up19TawMQeDQj77NgcXn/J8FhR68pAAA38Y
gNFChgkGScWkg8Ek2ysEE1smK3/CUhZpx03wryynIOsCLdhYtQVPpB0vhYH0E4xZDHghT1dZlzrr
KYCmpbs0zezxpJItee4VsnZEkZ0SkgNAbYTqg66U8S7W0EfffpWWn5xmSu2emHloj1ZUeCerVH78
1ghlOASC4GAC4KMhTzJoX/jK/L5R1iTKIqvnzoboEaTGzA2PmQXT/jGqxnJtGKQR4XB0pTPeydGv
TreXdGxJeVLCI229jt4RK8kur7McaYjdg3QIgU7F3fAcj7VG/qQM56aJAXkiuxl9V10yY+jPMpqU
U1EBk613jvjAqtNQdRAwQ4UWlZ9/q1VnBIEcpwhU0LYRJeqFX9U82Xq1cJ6jWibLkrxwymH7nvbp
vYwMecp3IZvzYRBFdeD2jDul0zc0ltKkQPDGD7RU+CGUc6XFIdCqDeHSrWYq+9rTHxonGjcUKCn8
48K60FEc3jgE4oPsxhfiSBdGS9A8lBRxLQ2WkhAs37LKKXEY6meS2pBwyl6G9iVvl0T6FJfQqO2L
RfLfMTfTo18o9VnzEFFg8qRf0FokIfjalaCTan+7d7EffbXCx1EkCFumm5nyH0SuTLduU905eW7v
9dQ6VviiDoQqiwOtGaLrbM9AyZcohGsP4xpUCXnjNmVS3ZTxZ4KQ+CaXxYPoo32EEBkCnhCPfY1J
xFGi6HOWFYCDk+DLX3aXX5xhtJ/XQqAp034P1ReJt/ZhrfZkOyAr7cp5rXrtYcBzcvADEA6KTqRM
f6KJFJ08RhmPPuEUpa48FU7+KQ+BkqmXZhzdU8Es8zS5IJEqpdo6isD2DsoYv5Hgcy/rzHyc2lFr
w8Z53DvBssi6/mgj4fn9G+HA/NOq7rhopNn9EBPgIfqwqo8hwTSdGODql26yToD89royQFhWcU9i
el4XJvyU0ozUsx6Z1or01mpetMI/jlbmgopDZRVYLaTXKRIC9J22DCrvDPjZP4L4RxhW1+pSdQ1o
RHUcbVEvOJuyJeG2kmqzYAivX28/qQS6pJG7qBtg4gxySSxlS14kktanHQ1zxfGG1zRHKK2J8L5q
8lFdlM5rzApMEmR5ub0IxXL3euG5FIVJeKSP6l46ZXhL0lh7phSBohC9pEGovqi02RZ6npOimFnR
cx9+LpvQntfkdZ1aqaIVD1L3qWFKPdfVGrJ8DCkAm0oJkn5snhjLsnWESXEQeK+IAE7OdiqI0jMy
PgX1qbS1fUMc0ae4q+j7OhA96HBAG1CQ3rGQ0kU2Qd1MYW1dnRE045EUTNcbHEU/bTMOClDdIwEp
5gxO4EGjVEdPrsYo8jZjDZLZaVgZHXI9y1wztiRraBjD42HlDk1yGXWCk+ktEO1pJ9bcEM2wMxEL
zITN6DFV4sFkSLFU1H2RNtqXIQQhEtnEeqdZg1pQ9YkSRNJ17qafFBZ59nw/PhYERix8JIEbiqDq
VHSGXAQqhmUyNOUZE6O9s1PHXvklWlJBa3vF6HqmFy4Rpy48MOFVJz3OWWvjE9CD8qm23S2Ge+Wq
22M07wwbO3qYGCtgSOpDpNNldTy/2+AYVh/yKflOU0xl4QKFUTzbODumkW9ALNRQXZw/1X3v/ULT
cYeTDnZpak2+4jTG3h93msJScr0C4ULhuw48k3jDQXEOY9mW22ZiWY+dUR6MPHYWZeZsGczCNUbg
u7GBVJPNq9rTQiyfA918QSMWzoRXEgQvjU9RCHWo8ftHwxvo3ZEhwU2bqaG2o2LqXzUkIlDrK1Kz
EuPebGW57nLLWilVhsTYar40Kt8eZyC4kaPHRdP88eDrGoOZ1nrxcutktgjh8SCGfxA+3KaS706A
HIARN7JuoQ5AGvDhI+mFVeh94U/w6Ro7dxW8pF1B+daJwzgSb0PimUBd64eXSJVMzGIdEjqRCE0x
WqtBTaODaIpipQtzY4eas+1Izt5L0r22glP2hZ52QmutS9/YGddFkBHXlhTFIaZntIgyY9P3ZnkM
JYm3JO2gPB8JgZalLg4gW3a5WXt7VEPN1qbpQLtHqnT3FH0H1MP5g9KEw/3HZdMSlOisnBpQuZ9p
xYycAFpGaTZng1T0el9EY/tQJAExVYXdrlAWgMgrsxdHIqJlRsEDT4NmXbrDuQ87f3E7+qYt4Yi3
Xx2tGPahrvQLl34ntMs03+ZFBsal9I+aXxGUWavKk+XRsiwzBbT79KuX5yvD0J6swWQmTt7UnCrX
JWTRoHaghZ7PsMiTnGGVwYqR57+LB18En+kN8bzZ3gope0PITWJcfakYd7pZ64+0umdJWa8opfIX
Tx2+0Z9ilmbY5BqVOnOTEfJa3/jBYRgknsQaaqijrG9nnbpUvuqNN2xuKzJQC0Qdncusq/W+FXmh
lEuVTtdWsXRvf3tJlX5ctRwGZ2Pa9Csn7SxSVrPsk3SWmhfcJ+BJvuuCAE+rUr/muXXJqmYZpVH8
0hto7rJmUA/YjzI626ncNi2pAm0bpvtExCpTVTe5JhN/AVbIdVR3YSiia444bAnO1170nPqvBKHG
RL8UiBnUINwzTyIXTHDmrVpDIRaFpOcDoYAJUyckqvHA0Sq2+/iSxOQtG8zAQN3JeIUo8hyR8vAA
O7p9aBRaKUNSnUTbbPwKqwlqU31p16Jdl54Bp5797qSFWEldETHAmH5VkXVLMg5OIsN3WYPrV/WO
HChr2Nq24l/6+numRGJpaqMPGzUgr/XH32gn+Kpy0NDnzEFdNjSmeAEzlyz8Tov2ZGHS6Mm6r9Jw
/SMHDe/wY7m1OCcb/vH2EuX5mxcwfFN0WiSEGbZ3KsccjugO/dqU5IppUzy3jfcMvupJmFH5JPzg
lOSRD3tMuWvN9gDG+1QWdfYQmtyCTgKszqvqjSFM9xz6BXCi2Lpv0upVnYIBzSAhif32cN1+byvn
xFrMkPj2/hwTtiAyjZz92rjCkJQzq8zsiz1UKLZHbx9OL7ef2AtJoJ8yBypXsVeoDIutK0FxD023
VKwq+2T2Elxw6Q9Hk1g88jeKdp6Xobb0a4fcnNjNX1Apz2rfmyDQsvxk+hudlOtv0WjvtIIs5CEX
CKlteUL9QJAn+o3+tmc1PMfbQRKq1/oKriRybEhMl8ZdE4Qd2QLTQXag/7qokATMiaaIZ0ZdE0Uv
M/yAWb5lonFKpCFXmZuJ8487I0MaqbpBcG7kGwzC8lLZObXvzhW10+eKVuTngAH4ZgzDp8FmfEfG
/dxHyPRElhstaZ4ma6dSp+5LBEeXUPJ1SgdvWNx+tcgsurSyKeZKmEAoUWHlqFmkMNeRRCNHuru0
UhVk7RQy4JmyP6p1z/KsPKovXjvaRPqkwO+iH72r/7I7eIPlfthjpjYLZ1FaKhNC7P226/tBy7+D
fI4ypb8qrJ6G0jh3I2q1RclRC3Kh2Fpq5p48VCsLQot4QIiqXdrULktS2SlgCiO7Tn16g+n0V5Nj
54xhw13WJ8URy/wcJUx19XTBWMgrgOYJqKGVaC6SjLBbqUJ3N93USl3M49B6JTYy2FaStt/MjhEa
jMjfkaVOZ86oxwqkRGq8NAm6PVbkkB4Hj8DZ35/Sb0bVjx8K2r9J7oup1P4Yq1AxgmNAx6mxysd+
rtZ2tR+nl3B0jd3gETPFGtZ7QbtVXQKHOQyQi4lKeIuTP7jEVb8rotq4L1EKoHoPL4bV7swUVOPt
v+cz3HRJvePU5awt2crDwG5sm9W5Y3h3DJMar95aEjy5NuBtGSSul8pds5A1LLXK04NzKYR3JMtq
WdR0PiM/St5CzzqbkUiekIkHMB31uzox873Vq8leywP8sMKRf2jDTtCO9y0qS9DX5tincUgB6vHh
4VHxxmv69DkFaGK/gPWE1dAQTUrxHl5jAYXO8jm7u71xlwxqzt4LpGHo4v6ch/nSVabkdjXJ9uiw
tMdwmj51pu6AtQlmZVFWp7ZVv/dOZG1iFpplRxTKio3YX0F8iOAUgls2Cs5mjcFX1XeSYJPVWPyS
6pFBiP4IOcLhiLCMk3xcUTi197Fk1AWzpt+KvPxDaafRmPzpw3DoZQq0nEy+Pz40bWpGUrVpipgt
Boas7rODVzNFJJmPG8wLA+DF2BTKp9bJvwoC5fc8AAOaN9e+lE6clPhT156DKcrxraXLYH2GfELH
IGnWR5/Y+aBj5t1ZhCG2Sv+nwQtk5Z/fAHyW6QROh1VjXPF+KVCZ33IPpooPF/cy6qNwf3spuuqf
P/37PzPbMp23uW4am8CluqnNfhE1jXl3CzmsVJ+k6RaoaxJhHghClgpLS7I7jbu6a6P03Ku9ea/r
Xy2rKK+3Xwh6HeeG51Wb268wg8sdw5EpZE/NtgUz1mBBc2DvhyWOrSpWT5DpMiTAuYMp0VIPedDf
oWnwDwxzEe8ankKGjfPSOmO4uR0S0qD21soYxouA9tq1lyzJO4mQEhRy8xQrXU5CEojmgFAMphiP
lU5UaGOTO6eTIXzRlWzKrnXFEkQ9seO5SzlCQmznazrCH/UZ3Br1lNNrm5ash0Pdn/D2DfuU7Q6e
nPH5dvLxvVS5hNvboUgv4HqoutIskQNVV6NLvgxFNOytTlsmJTKU1pHD/vbic/YsQHeRdtgLcUjQ
rK0y1udlpTfJg6rhryMVVNFCw900MjO5N2U+N0WWYUlz1VkQ1cMdjtaYuC2rWitKPf/RaHImh5ZG
c45kbCnWCWMqZjcGLUhabo9EvIdbX4CVvLWQ2n4Mt6UJafi2blsiq9YWEboY76sV7gXlkvE0zD1C
h58La3jV6axutCbmY4kCYpgTNSqPt5euq+F0JrCg0ddUSFUCIPOZx2KqNhzNx9h40zOQFXMqcHD5
EXINhhFze4xLfdG2gcVTlGw5efbbxBxi3LRI7A+JWTCnNsSec799DHXCKfE1oROPiDVz44ovPyLb
ReIUxUzoSnXVknrpdX1zSjL/TzQE/f2EkYqW/Be+SSY6EXviHn2YMOLEtRCysNlXI1lsea5tXAMC
mlm4wb2Zx7y4l7J3loZiZ3LZ0rnda7LI7jiyy93YV6TTTyu7MS0n9AiVBYoYf9EWuVgUtZPesavv
x0Z9dPrRubaF9YTKdXjNM5R2iDCzQyzEOs+j+JoJb6XVIZYSxLHQGyHZ4WNYhdkY7nEuDPvfb5/a
tFC83z4tG5jutIQAlqeWfL+QAJiWsurSZM7gHVt9xVSeBf22wvnf3C5NH8gt707Z2OzRVfaLVHh8
BTxq08TKPg1Rmu79MXttnag/F6nA2OybCxVtDsojLV/f9v4gRD7QWNr33//txs+L4IQyoBthQDPg
Xx/+9g5JpJJXHiacfvw8GDUcdokeqhWrmmbXLhiEif0ucBDSeN4lTelc1UFHzEwY02wMK2hTwg43
shX1yq6D4DhUxcPtAQDybfIQd2IX+6bY3X7SUmNYB27ce0SX03Qmvng4uVZ8BcMXXvRSPikd5lAk
ANYnB+GSzMszoST50+Dxlbp9ukpIKgppr5DtOlR3eHq/a9WYnFDAD8y3lmzd1d7W62ovpp+0Gk/r
7z+zGy30/f3m8VaZwjKz5/T28QzZGl3I5FyC40sKX+7CwBt3uiE+ScWvNsKKrEVG5vXl9pOP0H0V
IbVcqVCfPLszn3QO4ne2b9OYb7vvjtq9pPCI7hK6U3dDXmNazTl5xnVs3qO2WBn4IR8svYwWHJVJ
tU0GuPkkrJDeGn0tKnS2uR4YK40AzhnLZHlWraREZ5euOj1q3Nng6fJP/Ymf937E60yiMdtormV+
TAVAbW37ZgvLKuMQD1lZA/CvoNsIyHeMssZZjgRxErVt6kcN8uoRelq8dsHjzNw+wjgcRs+3Rl0b
2CTsZRyEgk42a9Jr7kyvjPb2f75IJYz2yuA9/f4e3hjB7+4hHilwaUxC6YS77sfnPnLoYSRGN1k0
W04iZeg890EfXnrVfMH19Kp3gsagrqeIPtrsGuVAKIgEPJfQ34lM00D4JCFR0kaKsDlNDk4FoRxN
REtKcyivzJqsBVkDxtJzhbIZgjib36YOhELJdaR6XxQn+f+Enelu28q6bZ+IAPvmr0T1kmXLXZw/
hSQrYd9UsefTn0E5wN0769wTbECwHK8NSxaLXzPnmMa589rqmNvTKXWC9JlA7G8O8tfRYGgdj1Zz
9sp41/iEoQ6otY+x6Ta3KdBfmihfu0m5N4PG+4BO55CF3ahr0bfsL+36NpochUkBxvnzFGpobqJM
d56RHov1xEYHfMhyVLWz+4MBF8mYywMZrMAbSCneNIap7e9X8bRwv5ORAOu0G3ZlUcSnRfe+nnKf
qVw2/u3iMv5VY/OH8a3FRcPUEmDvH1VZMsZZbLu4eZ2CNGdmcPZrZkWHcRp+9IqIDpbsCiia9cMb
xq/4+ZJtnsC4r73eehdlv9YE8cXI+Yn2pgKeUmntHY8SwEzav5z7zr9GuKDDKH2Z3rGsQaX0x9kp
XDnXJbP8tRFz1Q38ie9jt2g2CNBenpJuVu2Gjj1OkyTGGcfnP05jt1u9r6fT/aGNF0Bv6b0Cv6E3
rhN5mjNp7GghmysZA+upd7RqjZkjfRz6xGcgoK9Lr9QuqR15O1iUv+7PEMUFKw0wPHdOs7maQxM8
eFZuPA2RcRhg6LHcXjGWG67gYeyrW1Ud5xZh9dlAuqEaJ9IgDGIV1PI2otFF2Y+4jI0eTwfXfkVl
pV90v20Pmmb+xX/z723X8j76tFP0nwh2/jxPzYbC2tTIr/+8YeezHTHJqEM+gPGlQwC31yJ3iXwQ
mH6Hsb6lnqC40GsqwLJ5qTqB8Lr0h4sHN7kpbJJ+lylU6pzs+8VN7Bo9q2ff0kF4h9+3kYgBPwyl
DMTmZP1FFfS/vSLHsFmbs/Xif3++ItCicTEA015/1vFDq51UmW86tHIngjb0dVbmAKipgw55Nmub
bB6mr/yp13nxFCd5slFWTDhAPWtHa9SdD6cimEFv29DxunhzL0ZjZ9tF+fPv44tGxBbzezPbH//3
Qfnv4gb1nWvby2Qeoqv+554iVnMg4J9ma5LXPuyRCXSOeO8UgYN40J3CWwdZFP2oyl3fD2YoM1et
IuSGJ3KGTGDEvOHDeDJJe3krI+K0PQKzrmwRutDU6nGlDfnZioKSV2ekf7k+zTv5+b8PebRerFBN
1O+cJH+uUdksDhGzhBRmrN+xurKz833+4L7xUcrf+wnj/ij3WlvEOxw837Q8sR9I4HTDQTQjouZA
PQ1e+sx4FrRX6j/lWp4/Mm6sVkHjlKckSNxtj4rpRihltBO5QzNQGuWjyA3AL5xjMI7S5mnygMlk
Vnlx070lCxKnTeHi+wqMsG/75MBMpAGzQ2djde3wONrmdplsTE1x7idsIOOsX00l3YvJRu8ywgzY
B0Urzlo6NwtMAaEXxaIzTu5JGAlqlq4PBdPV1IrGc5n17qZMsYBgTRwvpOecMVxbD0XpZk9dJLZ9
ozkv7fIQZHIlkxSNj/o+Lb94gxdhHSkChX3oR2GR8pvdh0FODL929M08xGjEVEKPb4jL813hmNOG
t3VO9f55XB6cPNYR8jA0mQdv3kNFp85fHkpTECUw2hcfhTttEfOPqSCPt9REtR6suL9SIe7UP33k
amdvQYwieGHO2ENprLTsQtFqYkYoqxeyeVHpdmhRfGZE6TBkCGblWQNxR4Rv+fuhzgttr03FGRlA
FbbSVo91PTQ7z06qUyqgZkzzVF/nycpDU9TBIe7nvS3t/Jqk0Ru26u7MvNYZ6G/KLP0yZZUZJvdQ
8CwnlbZKQxnF5QeY7HxvsmbfOkFXfkhl3xJ/vibkkoWaTZxzpvyf94VuhYOiVz07FoOU2LkjsMGf
t5nL6tOp0uD5HrnhC9N963Kh1no9AXzf3pUtbTm5uxx3FzwRw9zf54yxtAlvg45EdGV84swPx15m
m5qaZG+4ufMOg/lNR2MCn8mTm3s1wqhrCn2xgCYDLco3anash8hO3VOiyHsPrOqAgPioLzf7wCTG
Q5JduTSSv7tJHGn9dYh8++YEbv/Q1jYYkmT8kqdtfm6bvDulrvFS5TC+tdRXzPc7yPYjoCqV99PX
alnzRP5skTSGYYNlVHuwnfZ71jfVtSpiNC0ScpLPgmp//4B05SDW2Ayl0ZV4DPX4WYuS4QkCCqXv
8IR9qs42rV19H0sI9o01pS9ax3ijd7WvPazL586q5CXKmpvDu7FpGjJDN4mflKGj94rdQSSP3P1+
3Z9hNGeer48OO8fcODlM8U9z0DC2iiP7SN2uPedxQAcSTF8q93e47P93Un3HEfz34bWMGek0yJXw
Yfr+0U6XAbQkYNrA7Hq4W51WDmE/u8m5GtqfUZywJM8I2Ll/FUVJHSpJMtfgsmXX2jn4aFW+ZSxp
PWrJYjic52I3CzWR/kw/2jm8FZVunOykOyzD8nMEw+eCLXLH4piWfOm3TelL6FVpHdrGZDKDmWvM
LphOArdOj72lPqyOcFRzxjWA7MJ9mIupDWMQgQca/+c+ap0vccGSXXeaA7CL6s021h0i9K+2MrKd
4z5+3h1rPR+3RZtzFeJpPN2/ypevtDj6y9b9DwgvMwo0KAGrd3Cc8Jq9Pye4bJiZO+r464yZ+Wl4
X/3oQndOwlvmuK79XeK1PseLSo2knnfLmbw9TOUJ+JoaraOTc/vTuYnrrs9yZ7QuNuw00q376vE+
2Cwlboakjsy/2KLv96r//jh4IJTuCkluZf+KsKg19HpWPZHnVRKxVne4L3qxs2TJFmhR2XVNvSEH
fDJT72IuOiEGUMHvKUTZtP2+CZwP4TUEJpZxyuegicqDDoCMqpD5JJbB/7twMP4tOL1Xc4iiKRp8
91+ZKKq1ND1tKIKq3rNfA5PKgI2J+XT/yozYAxbJ/NBKpb/jPdQ3M09PWlaDFvYEA5Q0S04NGokH
uTzgRUXa0nrm+pbqTv+GDqC4oczcTwp0kqQQAc9NJq+S06PUc1ZtZn2M9NxdLyIRkimcU9fqGP/I
N3t0xqLc3r83t4AIDcv3Q0Lh8IXE7bQe2uyFX0GdsTCb7u6+BavRSI2D+Nm6kqzN2n/yBca8aJxv
JHoeNTtu36cAmlYV+OURAiFsvyTvH1gXsOkoOOCWZ/fv956V7nJPIf/LU+avRuYf7xel1w/sA6Uy
DglDKlQfiXzvlVoPaUC+UC1jKgYEDbVjy62WVkg9I6dac90Ej8Ks0/CzsE2im8XiGRihSLewdf0Q
uPFwbkb3OkYsGtlClCvX0+qPXPTDKoAfyibMeW5mltWAIkmtWVo+gn+Wiho1vbMhwgYnz+e5wJsN
zk1HJ/B5BSFoZuuxzLqjIkCY59LtbCez0fd6n7rrdClsvTL/0tH18ZJSBnKFLLhLRGV/dVwZZqyx
b3hV41ueTn9TlPzZobm06uAPDWKfA8/mHvTfk7kSCcVYDCOTuby7av1AMkAcdyvGuuLBM99gX4xH
ZTTeHvUxh2HkPILZsLfCdedtTsvwip/nbUob/+CafbYRy85VV6YLgeo42M32sxLPo+y2PMshR8V9
WX/MUm1tR+Pty0Cd2E6nNpZLSAubteQvu7tPRMd/Hgy8xsUfQP+Cvhsm+6LA+w9jB/qwSXDl5Oux
qt2QpiSMI4d7ntMWvKy++M7VWa4+BW14qjfDVADeKsvHatb9ZT0Uk7JgxsUud/BQpl4ULf7MHpJX
qePxEdJ6Z36MgkK/1cLrCHnxvZvNYlkr0+19uFvIkeFuQ2wChGe1C0xMkXdNcZyTkaWqXpxIuxGn
2XaGvd0a7yKt4WMZ5IMqo9ZfIGvsextinxxNc2PLYWC455xcL2Jwgoz43s2NBZE2iKnafZeMxaOR
ktVjscxIiHgbVzicu0vRmUwJSbf5cGxke35dEZTZV99QQJTIFPgxaaXZg9t634k3SR7Qwyt8bOk/
bdNdp6oYbhkS8Q3zTOfoymq+tvBNBzt/8rX5ubDT7DDIuHxh4OzvynwJEaNAHWntn50O5ZoVW+3e
8MsXr0vkNcaPCHnOLZ6EHcBKM6sYM3Iyyy0364TQZi/bJrGTfqnn6JBWyv+WG7q5jZqyXQOpMyrx
s8dXAv+l/OpP8lXYr/eRGUUlO4OYl7yIXJPOi1nu2cRLuqyfnOW6Ljp5UwF/aJ/URzYNY/yXhv1O
ZvrzI+ei1FrcRP+LqDPChd1VHpKfIcipJaoPKcR4aMYO/R0LHyLSrYR3MNpCO7d/leNIWmbRngJp
EGsN9G2NTaO5Vn1UHtEj+luvyRogetFlsILDbBj1e6UCF4NnZjxpy64lj333LKlLw97zvrlj4Z/M
VC93hp2wHc4GI4wbx3sRcUUskSLdSDL/J4EHdoQ0IIOO7KU+lSn1wLCvDGDTcdBnwCVeMMepZ6M0
NqPfOW+jQWWtTONXDnBxleeV9jazGTwgzWzDYVFF2eN4mU0kksEMGLZO0/g2qCAmVcWYvxV6x2du
yF6Vk6Dn9NNlWAsh4FD50rpwc/MOrDHqFQJV8ZRqmXjqFMtC3TAeVJNkYYLB4LVK+YAEapSX+1HM
Q3NkqcyDgWG1Lfr+JU813N+P+iyck6LoXxPdh0FweZri9fzL4vtfQwDOGFoB10SWB/3lX5OuQA0R
wE3Q2qmm2gtxNM0uavR0k42t/dR1zT+t2+cEjGbBvYdsvEI7WPa8uPirSux0pqlIULviEFn8hm5m
fi3mPNtF9qzOs1Z+K2rpPVINZ2tDiPIv1hLmFX+uplzfdu1lYg28b1n3/jFU1A1aDiiPKMyC6Cus
CRKg4il9apYH3w6mw6CP8D7NIn3CBZk+qSnJzijlrvefuH+r7kc272heViRFMia10pKAJdK+IN2W
j/QK1iEYvB/3Z5MhIBoXxS7oRM2QTlkP0n7u5kPUTtajpb6QNCieuEa1pymo/KNzxeJdzyW3W6bd
9+H3H2NwxpvJWnGb29q6r14SFkReSRq0iWVS6/qT103sTsiopqaioEmzcd5bI/Rdv9W8N6Rl/6SD
hzVZEKMroEWkAVFuo+dAh8zcN+JlGXswtudnmr3pltbOqXw3zLtHNSDzqK35G8NF6xHJr/VYNIA1
C9bMh1LOLWL7VvLJY2VxH5FEaHNtM2XnZXTwguhwuKLneVXjHwkpQCQNCRDZNLHCJPOosunNTvwj
8jsRMb7F/X8gNPeAb8Z6zzL5sqRwJl3yGCEO+FE22WPJcvNzfB1NCZ6CTNyIBrV2AfBdLW/i7V1q
JVygVnHZnWJDRSgefRTlINo3WuAGO9tpJCnp/fS9Trt1xSj6C6WVE5a9TmaYil5MpUUrm2ZlU2SO
fUCLmm04ZqH+dh7ZwW7w4fjZ8DhM7VUbAEyqVp01A5sHTpSCj+Ipz3T3NE+z8Rzr3k+9t59YeK0x
KCW3zHXzXRLY5npknbmPJ68+tGRgHqTm4G+SYht0SUMw+xy8DwuXy+4ZG/S9g0iuTYtrGnPE6uNS
/jYOsy3CTI997lYXLSXvqdS87tWsAUk2uY+t1I2fWD6Oh6EpujU4mOzVBXR6NgtfrbrlqU9Ra5K4
boCUQoA1iuHYusbvBxge+qGGH6cvFQNcIZ2ZMHb0+9Np+Z4wU+gQhWmFUstC3BLqimLV2Hk9ARpC
Qzna1wP9ZfKkJ7RYQWmrhyho1YM/Jc3nV6UeKGboWb+5/6u3/IhyS4zEy21V6u4lE7b9Ja16bNm6
lT1gmDf2kHySU9861bbRCxtmLz5Wgev+XRXMumlbnbfZCB4J1shXJR3Vzu46cRH9Iamy5s1Lu3Ng
dfV31wNeK5Ogu5Jr5p7ZPsC5KMbqO06RleExv8SHXoWBE88n5AYoWelw38qa43tU/4Dd3HRuFr1E
Wpzd8JeezGFQpyJCRTER8fyAjetG7b5zVe7DerYCouM9GF1ZdW575b0oKdIXF5zwzcgcdct5r/ej
QlVzfyoCRhVGCs6B6lzuu5xFRzTfOj8znu8PqcrfMBHVl/sz0Dnz1tBcJ0ykfO7EnB/1qBjXiW7I
jd3Ww0Maa4wFl4dJsiyZa7M7BrXt7eMEkizzPfnSj/KYoJco6yIqw4E4XNDNy5edSU/uUVl6NECH
SmqH1CIEkfPmVVeOfpC9MrkQBqYn1RhmBLmc7GVm0hYzecxjOYEy0BweRQrYLps9zAmz2FZ1oz3E
rIK2lSwYKmaJT+4gDwyYx1Tme3ZY34LCCGWXyl+sNB/1UkYfotCwTqDaFQkwGHTU5BQOxsOM8uih
m8f5wV0Vg55ujRajcb/UbbZ0q7Myu3hZ0XkNPQGz23p6Bt5YvLgD7SnokfpU5UFyDmLmRypnD6Js
EF009NOrRdwpB0yHkAN1ySv4BWez8Pe3Vu39krP3zZYNH5Qug7/eUmbMY4Q3gkvSjLlCMy1+nWhN
LUN7NGaN9ik6oGZLP0iJCFLsWIXIrh3xpDBiQHLrOXGN2hx2ScDCx5z1lV31DFtq4FkgHOB7SAFu
q8ZF4zH8sWjpVwl/ucAXN5UdGJm9cTsDWdBZxzRyh02Jz56TTu37HNhI0v3QAzLPW7/ZB5YLr6mq
yfH024SA2aJjdPZtjrKNVB4EI4DHplENhFsfiqn8Zs3JQAMKO8uzbBTM0OTrS5lb8w7f5DdnIugk
ZsZ6wHSHsXQW9q50lAWyYZ7WlQr9vOOclgz/x776yaSQpqWGEYML4z1ITbYkTXy1q/GbvkSna1l0
6ikXSWeiJsPayRdADFT+akVevhNoyUr+v06gDR4RZfPxl9U/7TjqR50mgHxdq9lMHdPY1upXgS0D
rGRsOQOLziS4WLOeh8SsJxs8ddmq0sAZ1cZCCLzhkeQW2QiqbfQ2G6FBTakr+E85Z/yqD3QoM7r9
SgheQzyuM28HOISh2Wwyg+VUVEnk5m2O7Gg8jXb/rZD4cYCSvruTNJHY2k9p3P7kGvzu9PvOvg4W
cllr2iI4z5aew17pmjJWgyAy1YXHUiBRC+wyD5eU0M2Y4ViqNUgdlk9OcTufu0iml6rELDhN3lui
IWgiQXSluCGGjQPeoYgSsAluf2bMlrMx7i2n3rZlsyFb6lQrFFFNraEbHhxCuEeH1PLyBCvlGSyB
f+hn7o/TT7cZT5nqt8Lxk10bq18GMfBrNhRnkaUiFB6ec9f2N5jt7eMMmYM9LRTz1nob2iIKdbt7
4o3n1maQaJkxtNXFcMLauQokaQCGOZI0bDCG8PiLhhJfTDK23dpuod1bA8PArE+/tk20kUE14/kS
ACVidLoiPU3lKxHZ0xHwTnvqHDNdV/bMa3NNiC2qXXdMz9aRCL4G7S+CfIt1leu30k8B/6futxaw
IAKp2Fxz3FvLcDPZu267sthlJRht/BZlgFX9TFj4bqBHO2xJ+DjgD+H4IU0aXF2LvrWJqSB07eeY
1i9VVH4rRz2E2/ZLAd7Zz+KR/mLPFVbugUZVR9R2BxRlX6yot9epa24dCgPOC3ykFY1k61rIu2/p
LIOVXXf8eDvAw+sRDjB5mrkWOwfCAVKrHTwAPATgcLYRm9Rty9Jz1VX4FZSnIYtqoOZX5RciITFJ
eJyYpTMNz9kIhb7otH0kzJA/qRuKuSxRADOcKfyt1bfXXpByHtQDW4qW8dqYHAgfICaW0mHtdZgZ
JuyPVW7uqYD4lJH6syHdmF+OqFl3si4+iU8hALrjoIhFrBpvWCvLevSZcC1LIe63G3csSUwALBaj
E1mnpneURXQ1aQxWaiCgduyHXcF2a1u4pCHMDUFKUyYPIz3UehD60Zb11zlFl+CaG/BTHPfmcxYw
wO/ITc3n+kutL5UeggpqXv0UIYbn0FQ0e13KqiUYN0EjXs1iDgNuVWFioZnLh6OcyJzoa0Y+4EqQ
olfMQYotMXQrRGA7RBSkrHrU1h1jLzZbuLDjlRVR73r6r1TboiesVxXvZkVS+d7qcrJwEXnk1fTu
p7BPJUA5u6qjvSlNtRHZl8ZGGkP8pReK5mSXxrCrvNrZZICZ1lbQuPveQmyt1ENTN+5as8S0ZqGk
TsNkHmOdPYTyWhyWiKTGFK8XwCzyIyPZh3bsBqumlr+EJ4NdR4u0Lif/n1EO/cWQ7kGmwJBS45nE
AYhNVvkri9JzScuWAHDRiYI4dOTbdoPYR7b/NjQV96EYD3QWw8oUc9uuW5bQMFXd0MDouClM+a1y
LKbUySDXC3x/aXzDokEWWOe24CzS5boLKNrM5i0x0Hk5vRaOAxCLaMqiXT7mi3iyeuokazzT30WF
K6nDkp/zWJerURFokBYRsE5tuAZx/aut0mvagImJOzxgZI3kgQn2kdQLYpewfFbUFBoummwQnCmF
Jbej1jFd7UinGoIjtdu4S6voezLlF2ycT7GYHjPffqSGePHaxZ84OK/ENhy61iJ+o4mOQ4lIvhsi
5CbBN2MmhDSwvhhRujG0aN/74r1ueI1D4r1qFZtxixsPy/WAS/KeFuD+IDTe3ade/E8i240js+4A
MWrVyiY/+IE4lq7zHEfI3PyRyNcuMjlmOQaT4sif9OZW1jNuCv0MIO6cYP8mvcWEHMU0G1ATB9rU
tE/oiiDh/2qS+uja3XThvHducEoqYPSkwpjYBV3pdAfY7uvRS951S+6mKMUrXe+KPi5XXpNeVCJO
Ay5Wo91RqpluuqgyYPZKsgY8gxTlojC+xrAMID9uEl0HQ9tHitdakN4H229lS6IxEok5RU9+Ul86
GzTFV5NCuJ35tVv7l+dRnTI/kI+sn8xwYrytCsWHzZm+m/ggOsLS9q4ds2HRpMF53FvbmFaQf55k
vmUMM+05sHZk375LpEJrrfECvHzOthLQp2ZmbntsdkgyC2/H7ZqKizuPyVosrEPpmm+qyT+8keRW
gL3aOtVhPKTNR+FTcDhdW4cGo8zStwhpHNhlDh3HxWwRqhJzoy5UaAlrX4/BuI7SCR5dHXx4do+N
pps3BMcyGygMRAWGYIWJT65uorVgUVh3hdiY5P+skgo7b1VFv/o2u+kp1DWCxHt2xhvOaIu9I8JM
PS8nmKfuA9WoRRBxdKb1DGXJvidJ4Ff5AXO4gcbD5UgjWg2nvuD2ZTkmsy+Ev+Sg0QChoL6/L3HH
OWuNfXNCGf9rrqKvXLLxpnGUs0oUcUPAJEj2XoTdlrdDcOxt7T3YSaRkJid+Vk7TurRORvLTck5N
4sm166tj0FGyRmK2dozO2VWgl2AOGB8HS74jG2br4vIfxyb5Pt0c4BQkLyr3uefo1Y+Y/eHKow1b
ef1zwspohVr1ZOr9T9V3oW9G/gb+FkPkdBNJ4ohs6UBrpKzx9PF9hoUJDdRLDjXU2FwV+rODcbv3
DcyswieJXLKOs8o6jOG2UTn31gYaw9rO6NEjqKph4WlG6KWob/lPrIABdLfRh3nVAKVnAtCr7Qy9
cZtig4mY2m0Hr2kwOdSHsiGTa9SqH7BE4dTxGTXyRcyVEsXlFsYCrXXpaql74qz91WkGa5dZ20Em
gbvqv7Qw1q4cwQCD3K8LvsHCk72ZdPQFEnLcM+Q0HY8cKO7702r5Huxc/vCHKtHjp8JxzRfyCTB9
DO5flo13Xvp/DXgDkh5MDzuDD176X4pmTbEJFihUuaIXf2Jf++vMMqkq2qE83gUgea+yW1dsUKfF
m7ppUxJEymmP7ZFXh4FBJW5yvIuyIAOHWmA8mAzptpyB1XPetLjbNCAhAmzu1o+d5qgsXri52Fju
T2EN/l5FDMFZ5JlxSrTxpa604CGe8TJWgZGA21s8ip0LHLYcPINrY1XVcgbmYhKZ4UfPzgjIsdVr
YtAXrQBT66dqVhincz09aHXrPmbcfPyuqHcxrq5VPhbN0wNEEn0zLhiOSdkf6k4CwLpY7xTxLoex
TZ2dnSlzXzvaB0KE8aHr6o9YOg4T6uGLV/fVBb/G7wevnC5Ja7l/UZgZf040PRZBbKcxkIPIBhD0
x0RzilrFNEK3VzVemVpYOLACj9dK5s/QOv4OaAYKTks9aKaWhwMboUWJi85+BjA8A16mBHP3iGP+
Ig02/pQGo9tcYhEhHQXwtN0/9ZsZ2oAgp9Kl9Uq6fYdwrWRS9u54CrWLPlXHaBS4+9yiO9osGz/1
a2kjsBHp9LAZ2s+/LP2N5b34z08zv5KPT4kuDHcCbKE/toBssFwvxn3HgBftCIsm+6GHE7UpBS5y
bx5e9KH5ocN/zcCnjqzbLpaeWAQVDH91/Zv6n0AMop8RIQS4um3D9Wzzj3VdL0QcTSPhTpnGWlJX
40PP32Hoqm3bLmgSNfdHFUUPUa83J3bb9ikycncb5LH95OdQX3QOM8LG6rBIdLFJuqC5yBKRwrJ9
MQu3OYAE/+pA+Q5RIcUbp3Ka6+dqBmYtOE24jpEOLAZvESGg1qs3Uyvdn+aa8eZ7Q7EYU6ItpwIu
4Xmxn4na3/aW+/7broEEhHBKImoW9IzsJZ6bskKhg8SfiLqIgaqPBVnPYz6aRq9tGui595+ljxgo
xkp/0wx9vVEaEAIbKHTEFut70PUwabCz7eY8KLaVo5Wb1OkWRfISDSTtOJQT47BPCBOmKf8yZV1w
1ZeHosssxJOYcB355BTak5kW2FVbwmYRyi9Sj8j0n11uuwsTCvtwytxzU6l6wqB9x0KYGY4BLJKn
yc/jvd4kF7CozHFxGjuz1aK1M4wX3+1uNuqVhwn4/gulDwrPqTiBDvFDbAoijHVf3zqCvWAh2FeK
wZk2mt5WK0ErQE8Kvmc2SAmUo3KeE9xk0MDta6Gvyi5Sr0aF3ZpmKjinWWrsa10JOqaWjaKjXfwm
jq+KKe7281CefYu8wFzzHuMgCIl3s04qti2yibsN9OOfuUrtgzAN/xFcWXJEN85njpvtOgsm8EBN
yxDKtobmMkfQnlrw8I1fw4hX8++v4nOrxefZgrG0mgVUzwB91Fm49XwZK8T+iZWwt+icA5cPhtjI
KG/b+yP63eoWZNCIhhQ/SVumw96Lx2JXBy2pYEl9BeS7ZBs59hH4jHOUZSxxQFsHO+KTNY8XlFvO
vo+dkhMtcGjqEpMIMZbvmqgV8T+lf7BAYHLbtfOdNg0tkFQir1LTx/pOyveraoG467UsdqjZs2Ul
PKTdDcjIfGOzq9hcgI1I0GR/XnTLV5o9PU1Sr/b3bxlai47KG4hyTb/MoFm3dUDEHg1QdWmVrC5B
iwkWbwaCoIR9iCP1EmW9QCmh4fpaJ/GMKXJy2ke5PAyFf/yEfQlo5utoyAZouUX7lOfOWyKfHVjo
lJ6SuWiQkMI8Ddb0ME/eGLoFW7GshlwsMwMqFg+TZlth5coMkImtY2LmobPRzxXD9Hh/pjtUf2LR
WcTApBZjCWsg8XD/ijuHe6iE/uw3LkJwEbxk7BvD0elicpLdD/NuTlXPE7HFp94rvI2uF9pZz6QF
VtvNT3jQxUWzGnsNk9P4ju9tysJ+GtZVZWWPBbyUGxhvjQrZnq9+03WrPsdWJy5sG5oT3vigXrVt
Dz2qyEvewiI5MLbfycXDZvouOJpiYgRX0e+GtmzZoAIR77ezYTbsXJ3x0TF7HZAa9zsciNFV9F+9
aJ6OiYPMloECFd/9OS6rigCc7p+7G7UIatQ/VuZcVGXhCLN754H7KzyInA7Q9ZS7aWz9EbvldLxT
3Hpt+ymacKTwgMvk7W1y6PNU/lRa9uvnv6Fb/Brd1azFOIeuMqcQ5D9DfjNxtgPhjff/To128TRO
j/kiS/foMreJ6zDSXJ5mUxlf0MPlocomY5MVenvJmX7ajWe89MrJn2X5c3IKDqZlzdGO/yiRTCBS
q2bbNY32Q5Q0wVMfXGvU7g8YSuVWjBCs0mW7ppJxOlu1/dPwO0beXPKa2CN4YW4zTOqJeMP6qvl8
cqfb//uu5pvxpeYolt8ZH9grt4QSkTbGobx7QLMmD4Ud10tWXLG3qjFYI6f+CPjLf8HttPJQrH9l
px6DfnrOnCIJYQmONx2y7CYx2m4r9CkFpzzX3Mx6nBBNW23MstB2pT2sRT4jlADA7+M87wexdUXQ
fV53YgS8YtUjs8flCqx6GBsMWoPVp/SopSs4spw5FwCWHyRpDsi4q5KKGSGTPUyUGD64XqssxgsE
obHaGQ5v5Dh1X0t8luugDBYqGA+Aa39/FdiWzSnTg3uLiBtM8yDasWotVw59PbrrVqF4HZPMPE/1
sxBmtB+19LHg+j5Xy0NmYukzfeJkVcv8mTv5Sx1oQOaQ0MPnYwUDQIXgptBiP/ALT+t67H3/cdLc
X0EL+ktEFQnLQnUb5EiE0y1P7//QiPaFKF9zn3vMq1d9bGRnH16Miiftgv4TvHVBiePcaWm0h/FO
Q1ycT8i2ZyDlr43wia81rOb6ef/DmKfv//NFyYzI9L4E9OgiCriMHDqAqZcvze6NhmqTz6l11nMn
ekuq4B8f1uvhUzzUYmIjyVN7jbra+L58oWdWfhXCqcLSx9YQud1rqzr0NYQJdtrEWAC94sBAYl79
D1fntdy4smzbL0IEvHml9yJlKKlfEFKrV8EUvMfX3wGw7+kT52EzCKq3lkQRVZWZc45p0AWFPm9z
MkvFCKkqweuk5tk35k00mKpK7y2Kyvwp+680f4IOSVcdttouKrl52tGjHueEvwb8cG5Tb3x1zMCk
hxTl8cYs5HjGva+v1VoX66oh9HhQp/Sc6eAVNFEP5LeicebEu7Dx5bvuMx2IB8s9JmbjonkiUJQU
4kYp0oPNXY5g9N/TwaMjVqjOx8P4MHsgusS0DgJFAyt1VTU7a17NKtULaGW63looVrkdkF0sZk3T
rAqvFGN4MvOvIkq0O/OacT/U7Oj9sRJKdbU0yCkgm6K1tEwKXS3TO5ZulfCHtBYLBPfMrUGo02i0
g01l0prXpvPRzH6JcYRtWpTWawlAuSZarydnNMC0oORl8ALkIVogYvJO9nwU5yCvHRNc5Xbu+Uck
fQs3F92BpFz/GHS9zppYcJrE7PrAu/wDvdTOp+++D23soqlz6XeqLOXzJbBcOhWxiZlglJqyiPEE
bm2f8QmCKmcVSSs9CC3+M5vAEScPDzt4pjv9UQ3lPW517aQ51J6mBz5oOsxVgxE/21xVXv80DJDj
HLvFN141/j6vGCHNl2Hp9DdPG9tdjotKkzL5KDT1v7DHwfH4eNC3ojq3JMTwUjIg1dwLhIYXxiSO
fyzirF+MHNS1sLQOJQlFy9ZVzn5IPmaLHupXLRU2XE/jeNu5m5kTkskKtmASxI/LzuzKXaibNC5G
kb8MWfvt9aX7roHzSjjHHeaHeHo2gG1vysA4g+OKrp4v/pAJOHwINlA+xY2+tfJ8+HBCLO5qqCMo
4F/Bb/nO9HMQZeG50OL1wybeYlX4RdVAu8Vn46JsNvceJtSNilr2TQz1WzDSOsZthIbAFsVTVHT7
DOsdE6ckviPkWZp6491qkBO7UW/HbZ4F4asP/YvFwD6VmCgvQvMCRPXBrZAy35dDuUYsp51zu9bO
RKWp5/kySvlbdLL4QsyYPqVhk0I1zTktG7St58v5C0p1K2aKE+kO5JbahAKKISGRZVlpif499v2f
ErP3DNlDInt3KZ2eo6QvLhzQIODnYQRNchIxAnkr1kVlG/ASsnKX22a2qAdbBf1VGfzkw7gu4s5A
+AArTblkqZ1uOMUxlywBYaYOTu4x0w/cqI/6iVNBtVbNQYPSHWcX1GXm1neI6vSrrN2LLkN0K0R3
zpq83mZC7c6cq+otuaXOJtb63yN32Zlj8biMa738yrzgSeOOemtDqTHR0GmPSioD2JmvQa4kqwRU
LYaTCZeV2MmqSVUup8PZ/FWrrsadXSbKpkGHvcY32k4ne9Calq/dldD+SRmqXzS/1O+MylZmUvYv
ZdY3uxJD0GKiwRzJkdeOaO7Ae1bxYb6aX3f62ChgA/FPrH9PXfQbYjX/q1r9EpCqD/ZQu6Qt1MPC
k444zg/O9CyLsBct56ehav3f7z9/j8Kr/ihdB4ltMhvMtoM8VvxVn5kpuyC4gyIGtwCn8qEeHWhv
VrZrPyVO7F41sF/z4L4emQootVi7oVPe/OnBSsi7p/SC/J8Vz1EQ0YSvgm8/I7VPNsZ6AKuwUSfA
jUjyvw/zJUfHbllnek9bwDcupS5vdaIqe9NWSoIcc+UIu4RwKK1ot+zOxhseIEEFm60dxUvOHMuy
S2Ta3TICCrZOxyICRNFYazpfYi1MY/gVE+3OvTO8WUm+wxLY4FXVDNr9RDIHZAT/uDXCHaeu3y3A
QyIZil1vumTSTBJtS03eYrXwjvS2bwwWg9NMH+Eu2DKl47OvacOljMR4AT49XMykZmpReNfpfwT6
Xu3Y6A+Z8JV7o1V3M/SUJxeoxrkUydeUXM542/4xzei/Mo6DtxjVwKYubO1gtBsi6Po3p72aZpi/
pxDwLkEbvvLWrlWUrH/yinJh4oiMrv5kW7G68XNsII5VNEswGxUAvs57tRrZrRMSnDazUtDQPLkb
tJ5IW0Kp86kiDoqcgknQc43zBBTmNNjs9PzDBFu8rSeDnKwqEGdx4K5nzfwIieI4dAw1GMhhn0v6
nry4ASRcwvie9Ifkd91RQAAJeqsVi/Dg8p0cc4oi3IAUkp2gA5UULwK+4jMbAnreolO3+DDCX4BI
Z8LE/DImJegSHjgm32rfjFh8dH2nPNFaNt8eZBGNPtOe8Za5d7PwOQXW9OQp29ldgex9pUm/ujpo
ww70HEGfCtzJ9Ej9Z3jx2R05cstea1JThWnwyW3hL5TRyVjPia2wM6YaZdfHMC6ImVZQBX0RRrxz
u0K9qzWtAqKaiqXI8/+EpahPWcM7MD8DuSc2I+a2J4ptXstVqvAY0iMUKVZW8AVfRKKBvJXOD4MZ
NG9eodOjjutdlClnzciCJyPq0cc4LYXAUC1br+GAibXrEDd8MzcRBKo6hdhZk+A9qiGwlazIUhjB
1tThoTSWFm2JyyJpa7Im19qqac3oVEsptwxBv/isgrjVgpZWgyRDqj5MFvB7nJCpThZbe2R5Du66
Q6c7NEAtzl/Na/W7y6z0JJjnuNNxnWGcehK9ljMXYLYXE4C38YK+3sZ8a7oKhMTNekNleGbEF74M
uJVWkZ0le5TvE0gkxcixDYy83bpdzJuc1v56yIeICAir2aUQRN56unUaJd835E3sG+mQPKnqcO6R
Y27Q+o37LOvsg8g5tGWuvkkH5PL6aObn3OnNdc9W+OJ7AQnwlvIRxUF+cafPg5w+D8r0ecCbgGuS
sIQeTovnmlSCEwVZjx3lWuPkHMKakDml6iFv8/+xvWT373Q3H/FSPT+2M5q5ihH4FVGPp6UTYbrU
mzjExKFHx7BtzWfdV1BUZ/EruY6QaEKv3ALyptaWaaZDRLKyXdHXX2Xlla+e18idyZq2pcrfBUzH
nhov4TykpfmfgD9ZBMNfiafMJF9szbxKN31GkretRPInsVYuCSZRaCZfFbqrled5yWkEJ3SJwQku
LS9O3v9u2Kp7RvqoPNlDSnFfFNT7YWy/pKPhvwhPe03Yrs+NUNpzlpkkRLoniCP9u5KWycm2Qa8V
fqneMeutaq25zyTtyk+6lZ0yWzQS7YVUiuemstxXJ2pPYeLIu19prACV9hwUzc2aUDUy6eulbwzr
AmPvazsFLnltdmypb1HPlqhks1qBDJjq8ihM1MqKFVlnzQ7qZRirWIEnrqaqeLus7LYdM52CVhF9
LhiztRUOWHHTfDNfGjNttu3M1Xdm5/0Z44SAzm/YqCWzDBBw5vJZHb01KJLi3Bd1s2Jt5UQ86fr5
m3RbpWwAxaZ0wsjJQfwwkQzbOP7twIW1Ioia0WBwZ4JvXWD1wl7KLHiGaCbS+EnctqV5NqqnXKvb
PbHLr31ziXJ0driHLjRxq73oiS7iIphfHZuLiHP7jYZABJvFybF6m8EZQnZ+H1l+Fcm6YedNuI5z
wbh2qKx3zYMEYhbkJQm3RzUejaeiTYio12NtJcnI2qSoHiymhy3I+lE33rEK4L1OHWUT2SWj8Zbf
VuuQy0Z6+IP8CXFjfBZoV5/nB+4Cos1Mk/yhZmifvQv6NR9/iL2et4TWztNbRYoakhBlFZrs5EPv
xgMQLL57V1S/ywHQVVXa9U7XnB4HQLuvoGh9qSFWytaA68HJkCkbZ6X5gRlizEGysdfzJY7rQ19B
tmqMDu/zbHzudXFNpL5p8Ou/aNZfY0alMlWfPUSZGpUXRgyScJ3zWKK2HEjLXM0G7dBOrEM9I9wt
kojO0JGKhcIJfV94VvQsulQeHj8W+hWTW5yopNYtw2UwqenJwUPRVubgEmbSMxVbTGtzurOTIYlP
FXxntUOdNUKV4GjaMWZr4vPjqanE8VlqEHP8juW2CBmfizDRH34hltpmlQ+5a+5vGn09gu3Gkn6K
XirrerLK4/NszoBf9s1E358fvEhT1hY//PLfazUIrbPMg01JCtiS5jpDgBbE58oKe3OlE+W2sdhX
VyzoNQebqDgmvV6u6JR/57URnOaog9as8gNTB5IfptFeqjUdZvKg2GYu0pupWjIiA8VEGBUrwwjS
U+l5lARTpd8bJfQ0M/iPOYjPqcKHmT1q/qtZKTopYQOZELM/atRd9J6ByFbzZa2N8Q7ov0/Ci19u
jKZrMVc32mtc5uUBpQjr+tCmt7yL/ENGhBvccNF+U1Wvx1i3PzBPVZt6GoOlgcVmOBW3HR/E//VQ
6e01IQPvNFbqb1mb/h81+t2F/XPFDnVoSCjLWZSPocYJBmDnYsTzxk6ONWoz9gP7c5+FO5gqwa0K
mwdByEW+/lJXOMAkglVIA8h6YkVF3GGj36GZOj9AwL2p1QS1kcNbXPEjP9qbdmyG1/mQ2VgflnTk
tbbK+qljFMzuJ47udNZ37C4CQjRd/32aw+yNoQafhZudq3FQL02mNYt4IGEqbFRGB1gxMawJoKD4
cOguQk56Sotqq8ECOgA8olc3lbjFoKLz6pT4xLDrJSgHjxv7hOu4egKwQRbH2Jr/MX5AGZc2walv
ivAUl/63m5ZUpE01rEtHMxfxjvQD/U/huS+Ooo5vtZlvM7X5M//5Ko5Hzy5aSXvquE6f65uXs8oG
K4Nk3mCRK/bR8ar6W4OZvahEJN9hXOp8UJz40JEKsYocRi/T1CEm1uCKxfXYVjrFATq4JR4DaEhu
3aIpdHFgJ9RVlZsd594vSQwMYhR+W4nu/lSlTNytWASfI+axZVIY5tGHaftSe9SXtqhuau4Hp6QV
7xq/x53jOkNd/GnzlTou+z5L7tJXG6iBcDld+TtwvejHlyCsh1h5D41oXJuIBlC6WsWlhBhvV+Hr
DJfuCvM7dPoBujo6pzjLreNYwNF0tdq/pL5LWtNgtc+pzC2o6WN7j1Q6mnWaMs2Qhlyj0iuOjgOi
ZDoHzvtZab0Vtda9aar6W0m86dQQUsy2Z+yzJHUMP8zSe5b2Qn9B0U0nvujSbWWm27IGEmXKmjmY
401RFki/lu3YoRSeXpy/LDTLPWW0PgixrfE//09yzfwsQ6HjuA1wxcJS5A+SzkTJlUOns2FTUUyP
mMDouUyv2h3hpWPV3AlAL86pqWK86tlU7LJC7DJdzl8YVL3oF5VdFOeqsLxD5sr1/NV//yTuGOaW
vfLWQXa8DgBR90qKSDRFBXWdX3ONvjnzZ9yC+iEERgXHEKki3zr52Jy6SWw/P0vqT6Y/NaETHoOC
zHWbUyWxBypDjjwHkQjSLTSZgmH8m4R8vq8ImF3mvfLDfAX1Xpg7sAtigdbTDo6Kpyenfw+YIEsk
7c7P3HAUiToBjCGqF91xyAz92Dm2sbQGu4nf9cBonjqODavaheU9ryZWVgGMytC8q32zb6uwWkrB
hyQIop/ZMEdIs7EPYzDkpgqUdMD/up33oaax4lMndXS2zRlrlFzbRhO80CPbp8DZT+UEAQmGuscx
pncIIlkVPERC1Xsd9O6u1Q+1mRDLzKL+SW7zNevTkV/inTXlIBzU/wP1ykvosVB3A711kjW/RGbV
uzjz9b3TtPvO0p1lSeVwqGI4lIHHiEIdark0qrr8dIWEkqHaq9GeKF3KmN/cBhjM5B7AMYqvqoOy
7fTRudO88gvtC/dCoYlzxN57tRTec9kZ/t4gDmg9i19Gqp+FYTPB+Nv7pYZfk9KFQyNE+gNlZkQN
VVTHyMMG2PgdjPkKxG1udE8ECpqEVEMbnffOuQGudy5uGyP7rbSKd8xt99hEDNjooFpHpsvfsioG
JiZc5QQCYRYxiyct/PLDsr8OMemFuPYO6tQ2LQc/X2PyYmzYMBTQoAx+Kxm/YtFlf+hu/9fA6nhj
bYw2hYXRkfZ/c1bMdSHSRaijRn8kR4w2TV7UAJx+pn10qAPmwcHvnKhOr9w7M/udpEgggAAZDdld
uqmTMcPtOgRZjVE5n0QHNqsW98epVCg+tMHsl1YWvvV912wfw+5GtuExMw5NUtp3QuOQLhIoQsKT
fgSFYe1RlDIDpzt2ZGWju54Ao650OPbTf83P2KCHhAZ2PEH15tci6zf7ZA+bIgkuFbqUZTe0MFCz
YGIWFeuSb7sRkWW9Tt3mPdIfSCXTJRnT8dmKOPMZ1WaoET3ggs0R3k66RTqe5nOnw66Zvuo6UhyN
ijMKs3ftJQPE4tVe+OFhoNtHPeo2RhD6IcQ8u7LgzsW2E795XZdszSLJ9wwn7RtJPuMi9bGh28Lc
AcnSlrLt3HVYumSSGm771LWKte4a412ZPNbe9DA/a12DkFtwByeGeHekG+Otcuz4WliGwBbti08l
DdJ1Kq2TT+PonGrkVxKV4nx6OJaXnarox7r1wjeVJAhsmdphljk8PNeqow87tjWDo1s0XNtAuTLt
Ue56OXz2Sey/lX7EOEKQM23jsvNsbh6Zp38LvdDDzfjvQD33HJU07Lf4Yd4qd5gCfiql26d2fwMv
5JZquGDc20EUFBwopuHf/Ky1i1+Ny+BqbteNjiYutnrsbeUyE3GYrCyiMRgJYA2tUx73e7wdxPZO
sV0BsIfA0dJbranavp5mz/SHwWuP6Vtj43pBJvCrK4jDKn1t3M5YjcipoaxqIwSYNMX836s4H82o
J063JGybKJlro5UjNwHrpVCKDBGlGItTmKpHt/DRVFpQW3dl5LEu52V8IrrumOW1vrPbxD9UFOLF
xOGbv5YgWTrlRXXJ/dJoqIf8kRVBRSGFqOXgVoQQ1G4TbKWCkpGN89XVfBD8Mxw2dMkCdB6zMgds
RuYkYq247UcUaKyI7rcyyGe8RpDODWtPRBRO0orohUQXfwywIRvkEf3CyofhohY1coQoziNUvsLc
GwWRYAMiv5ac14OXxgeNMIphUSqavo/V4G916rhjt318VB7xASQvhPQWKHcG2VcbYzTEqo5yZ2ky
G2JMqnOHNgzO8atsZhmgwL76PF2RZM5Edf69GvoXNyJAb1VPgoEVwGGe6ySa8P12rms7WxBupavB
Kpim8gZ9vZNvlM7KBMu09H3OJwzywxOmb2Br09zEz1+VbEjfY6+qEDmECdtDbqyDUSh7v4leZcfH
2qq6jag14zgP1V1BG0bAXNjnefyayvLXAALpSZMRLZBcza4K40JKx6raYUxIjnZuI2ovjZuS6sEH
yYyU9lQLo2SoOPkIZhmWX3rhMq9rTC9B8Z3rtE9NKsFX5kcvUguyvceZamskPqoomqPbmVesSuLo
ZghCvSOXu7zlI6gwfo4Vzrvmowu758eXR3hjUnGxgeWOsjBGp9oDD3tE/dWOckeu728DBM8mVBi7
0u0fDFYodfbC8+W20CZO02QThHReEFNUjWvFqb1715NKQqiWW+sI5rXqmqkncxLwGNm8kIK2e1Ci
kSV4j3rc7qxgW/BOrEactiui38VOS+O7DELlQrvHWirZ6K8VEz1y1zJm6qJpfoCUv9WRYbmInS70
Me6qrJJr7ipXN+2GA00dxCJdXnzqINIX80OQNc76kf2AEXOgLfYQPaDJIhKHs88imPShQ2Fp+5nZ
33lMiHxmk6Tb+PQvSjfTzqayZQfILpWt7y0agPsZnMXst7REtlX8xsRpph7m6YOlApFivBoLeADz
WKNN2h7rsztsY4QZ67AuilWJGQT7B4ogIwzWnfCJmmGg/mjFFEiI9kHpXGrEPx++M0ioPu3qcRPB
fYsiM8B/mBtkwdORzRWXMBNLH15g02/NciSPRuIgmkcRKoaCMBMAmzqal0pivXdKEv0EEiVKSxyc
kzMnnBn8PnLTTc1nHtU35Fxc29WxsnJrJQpOEVZl16f5IVBVot9hFBCjTY0XjXG9Dw2kd6GPlDvr
ziSIM8QfEsL4ZvmkGtmDtopKlj6NAqWYsEXWkG+YvknutsR88jwV+lBp3+Zby69Mdsa0e6r8lWNB
lXMaf6rMpg/kH7eJuh+Rwhy2NKWDBOeO2CgAXj0+Y0JVokViYBFg9zSWzdSSEKQn7yqJ4rtguV7U
CJGPo5Ebu7AEqtP1I6pearK9pTrVTQlQr8yXWo6Bbo7+CUSgncIaigc850VVdvYdbcCeZjxd4GJY
zYSGijpkrTAevNG/0vFc897kJb9TnDRb3pqq9J4cLWGIPqsSpd0+N4Xn/a9L/gDKA7zTJZmkScRZ
t5OEmmWtHR3Hsvhv/oQSje4z1ehojaURGRal6EgicSFLZLeidJnpd0bt76NBXctJqzMDFuh5Nbsk
fGYDIB+PdZiJtUGjz8WB6upkfXh94F2hQP+mKbPtBLoWxwucY5Q337rtQ9+YTk2dYP+SEjozaXnZ
KWqleGa4ulEK46e28LBEpvH/hWtxbJ6akIFmWuqMmiVgQn5q+PphYeClikLoGWaSkDFYatGibeVr
ntKQJRLL2vd22m4SX2ve2z5ZM3KMX4MqlS+AFUBfoX4IaPM9pFNR3Ijj485IJt1308FdMFxicYJp
p/57QM3oNxRSMfZGR4amNhHHSw20nMj7iF69fOn8OvhWxKT/bo3JtOS2h9CwMEaP+t0pOZylnkea
pGP04Fg57v57mOUM82XamW/KFHGniQLf84R4IUZLvDaArbdh0bLjm429CXS2WScCQTDzFEY9W1QV
SWszWAELmrcuCRFm0EFnxJapfhlKTNUdGsSaDsMuarJw0+qQd6clyQsSa5mGUbAOiOPCB1HmIOPB
OqD7zIsVAW0jpcE0VGatOOaxn20rKIifcfFa+lm2ybJeMmwJXzQnU/4YIA4qKu2FlpoIKxBa0cuf
mlSKb0QKE8gIEYGJ00JphYsN1eCumXo0AYx3N9fYNnL8+QLy7C5M63SrS1N5a1vvFtWmhnaCgHiX
Jic+mEpAuXVSc0sZ8UScErLv1oR3SpTOuLaCNtt6dmC+Fv5nXrXqH/iPPz1/9IuCdJiTa1UsU8Bf
b/Mz4mhLuhkIrveWXnQLMY1QGlLb0e4PN5nY7YtTs0RYMr7yUVUQRDKkFb39UeaevpupVoGe3BA5
DPuHjqxAZcEdL46AOywIhPrwa4yRmKq9Qn5S0TiXxp4i1IOlDj+Q/SBQ9xA2lFWcRZ9B2xB16rvF
h+uU7snB5FQSTH9q7Bw0JeeRzdx0Mp3R2XUquGxbcEOasDs3CNjzK9kh6K2pGxzc9Msg1yScMlRa
gpwj0Ub1etZsKRAJN/MzYThy0zE8XYpi/NXaTX8uXBlu/SCGqRAFjETb8sXP0ZsNFcgiuiHOgXQo
fTtIA+x2yqAC4KZ2y5JIu8U6EBEWO8Ov9W2FyXVZsVvsQ4+A2nkBCnvnqyltSI7M958Tzzw7Y/Zb
JVTvKSIyCMFvzO1CQv06Nh1/VzfmSz1GylEGbYLDm2+oSi/7wD/xOzMZd5MVsQxiJ3gOsUltGdAf
dVSFO9J1Ciq88KpLqyUOVv7MZMrWNr9Aylm7njIWESB5hArnYpgmcfI7bt0dvpv4w/cbJDd9mR1y
Yn8XlWUJpj80Bmpr/GpUP0RzBwAv7nsQzUVgLvQYk84DteMS6JNG5RWq2Lk1W/1NKnG0qgzF2TM8
TwhqSMxlD2iCfMkmZxSOAGQ1Gp61s5tyeKEDvYljVFU62JtTZ8n6GuYYy1QiVNYoU4w3JSQ7OAk+
MPuQJtvll7m2Z4GniOpelPRPN6mJEm360ZyEPm3j0FI2lC1YxRchq/hVSpUbc7LQPJY+u9Hf5pZ4
ISPSjHwUFXNLnMTcJa79raYWzb4Ja/dux8MahfjwyxZILBG3KXulMX4rONyYAKvm1RZuudLJHTxy
iApeTd4Igh+vqtDj90SG9zyJ+s+xLiMoDdH4YrqyWrdDuPHb5uC0lgmU3PhloUyhCV0HF1bM4NL4
Wk0Ba2fbVM1guGLmQ8WdtK9BjMABrM1H3yD6UtnsVqo3Xtgnnou+oJWAl/mWCBd1sOO028awwhcJ
OYDK4awTULIcPKIuRKp8zrL6R59gyHMVy2GLNLhJko079BcaiskGBTjZtY2LnSCqiG0Z+2LZe7Vz
tUEaL+UAvaZIMFkmqP/PhlKaN1mOP/PfIvuf1ztGdVjiQiYAggDmOa0CPeIxjDpIfVp3Mmz/y6wh
MkrfNS6qjq9I1fAfJxYixtRu6fDx6Vhx6kTXSgJHS3sXvQrgZoNZYYhG9yMiankZJbikTBuHQg9i
eG0G+rsSaIxwwtIOThA13H74sIj6atus27V1HW1zXSdCAN3ZpaETFOXJpejDet2ZcIyHabMwElql
6LLJdAl1fd+3+lcgQYvrBbcnysD0AxrxCGb+XbNqE+AuIaedVad34Y0YeGlf4dxJs2cN+fIilnp/
aDNQZUaeVqfIT26RX5XXoSqKk9Mk1UpBiLtSCumuY6+3DgaF97IPfSjQNM+3pWM669yr0DfY9rtW
uOWJZkl16vVcbpjOk1vs/ZmdK8ZkX0mArC34+PhHjKs+Jr8tCX9ynVnGcC0i444GNr+pkjwzXfd+
Wwaxh75Adzj3Qf61RVpd2eSqchqtnP5kb2ylVmj0I2kYKS04QuzK0xxDolR3RP7u4WKMaHRVqmu8
UbVCCXRNqjV4PcskS8bd3JIXEaLbCB6loBwg8V47yaw094Pfd0s3s/tNNrYso1Nnk4iGZqm7Ga6d
UF6VwAk+ARKZXUz0jVL9fRKna1WLxT1S6uYpwAWIJ7Ch+kP0RpDyQqOBdIuG+tNzp/aWh2RT+JF7
epzKUbtOIR1OtggL0wAYZXUbmzHGpg8y+VJxSvUMccmnHHeyEfJTOY6cVKdLjfym3ch0e+XswRwV
KbRWSZRq7+sIIgkRbrbQ/stX5vgMPxMz+2MozwOb/fLhx3msRWbIOhcZvnpqZZKscjDQr4afvTox
owakJb8cN+BQF9OlKQpEE22cv8xvDRK4NYK8PWtndWvpyZEeJe9M74y30Zis2m3DB04JJx1N3WxZ
rNA8k0vyWvHXWTuK7W4IKcDfC+r+FBLAbnpBep0tE5Qk/i4esQPHRoi2OEpbBEep9aLU1l5Wbf9E
3qH1YtuOw/xZRSRdAVWpMS9cs9REY0N3WGWevx+ScLhyrHdWdWt5WJVqmDPsd1vHcZn02/j5y64Z
bo/RmY8vdyWysj/XkuYXqodyy9nD3nDuHtazyQJczN/Lph6bt/E6B7xpEuVcNDJ/CKbMl0ik8eQs
xyuUoIPAw0Zfg7z5k2ubCRxKLFgiF9SRfGGZzLpepE3F0g1DDqNTpxexlbEIMdodIwNDPGnSD8h0
RTvw0s3uJ1Xv+L19cjx93UGNIxmAVcKBU29Gvww3OFvtYPyw6Z7JfVmZTmacZq+kX5BFWo7uxSjx
HKbpADQB5t7gMLwnRtd9VlTKt9xidWzEPnlU1QLlkWvYFv/B7GB2QXRT8d8gsFfbdZqYCJ8YPt0f
zyLkS/PyrullvMhFhnhSlvZzzIH/wWyefw5JzMGKHtfYhvztCq2zjszWyn0titcsU9cdWlVCruxx
xWoX/uRji8u4aLuDQ7Q2TU+PBaPNPnToreukZrA7d6k5Qa4e70/jmoRITTuPFglkQ+wmh17zN6VW
VPcRIejeLfuKY7ilL8MOKFqkF2vbEv6fstCfc9V5FflQvJqe/CFmKv7CEvXT9QVQAq37VOzkwO5m
vkcD6bWMGpnJ90G0DJxoBXlB3lojoIk9eJh06l7dppltQX8igG4CtfpxL59a1IC4beFTaOxZG7JF
/uumNGQvKM2dV3mwe6LkqvcjQn4q7EfXTBVpw4c9NKFW+O27oBpHHvn8MLy6zTU3XLkI7FHeKad5
59K0fGrAKe70aGKsgHNTOHi/FJ5fHgTh4otikvDNr4n2j5ORcVRZzl0tpLlh0ncXWM5w5BXGu6eT
IK/qSnTS5rCsIk6QgYawS0JkeytrGgpBLR12j7WFWOvoPGP2XervLe79o8jcfjFt1r+77tNvBAe7
YSR+YEmFMoI+yNG+JHpLp1aL9ZfeoXsfy84hU5AmfAggDDo7HgN1gtxT2SBcnN5LUGNPLlqVY5tX
wVrNOv1XGzmLppHZlmoYpf1E0Hds+DG9b7Q7Y94msJMZmTCehyRTl4bfxntRvuCjN958Aa8oZka9
woLkbEsRUdWHQ3wyXX5XLXWam1l2zJDM/DzKVFn5eYd7SXPlcHg89RkWr2nXQTMFXliG5Q9qNPBF
Rbqtga3iOWdWO62Zqj402EYuTpOrl4JR/rYjwOP0eAM7B1G/EyG8zNAJP5xBVlGdStsw1/n0MOPY
O/g1qrHz6MTs/48AP9bVdP3QOY7BcEmUGNm8B+v/3yypZuJBOBiTnMkqlTQ96cIcUhH7M7hrqufE
iKiccrdZSJKAjo+fDPTrwp8kSLPvpgpGcLmB2q7cuXktVcg95PftukA6CwFu+2SaUuxiZpmPZ3Mh
hNul4kScV7fADbSjzuES+jeY33lt81IkWkEwTG3L/DAHE/gqeCohoGhFWoLaomhp5drQusbAF8Co
x2RBxWR9+wj5PHbTtzbvPsDpwVdPhbOe23zzutP6erUqeud7tLCKtFZjPRuZlEs3ztjrTOMSRqq6
VG0mSJmBaUFDJlThwgDxOubPRmIAxtMmNIU/KGKZ/j/Kzmw3bmzLtr9SyHeeIrlJbhKocx6iVXRq
LSntF0K2Zfbc7LvPqG+6H3YHqaw6aTmRuhcGAgopHAqx2c1ac47pie86bLFjFiTNJs7qaJ+KqqZ+
mNTnlJBg9tnAUCPT8Ne8uXZdYw1mbc0un+LCSVNO9jp/kZNN8TomzYk5KV++8/OPNAh1y2uWF1P+
ou1L7rkyHA7IlDu3QZhS0aQrvkXGWTM8YHkXShvOeFuQZlGE+swlhe0XCNuN58byhppYQU9Dap9J
x2Mx9m8D/PKVnE3xsdy66sbVSHaLKTPe2DOsFqV+fRZQcx9RA4bEh3bhBa+Uf2py9cVnv3xaHuLI
JDIMPRDxp9ahCwvMW6VvHXDCUItsWLlXSBYeEwlCqnEY6zVSxi7LU5BHv/sDPM1t5bB8I2Q3/2zF
Pvos5JOjrvmHdJaN4NBsV2MM2M3qe3EuTMQecWX1+7QFhePNiv86657SNvPuqz6qNpleu1eya5/j
qRiOieHGlEt0/R5SH3lzFM3NYetUpLhSgU2PXJAJzLaKxAIb/QWF2m3bkLOwVJOljMFO4BnnegSK
CBVbkAYmuICLNaFfNOPNzsqoR/tfRtGRoIdmWaxLihv7rip+eDjkvoxaj2WbZOI3m2nrGAHNXgpq
qNXkBnhT+Rnd1Q8/5bP0aX+vVzCYwx6TBzZMGO3Yx8ooexzmJ1rHt5cXBL0dv33175fqRTvciDof
NtitymfMxJsF8+01prNNqyGFGZRWlO/6TWBQx8Up0ENgsao7sg6ogTtwP7K8Y4T+5XlrFduHOjPN
xza50Vqv3UjRiNtKjjALwumbGnXGi0LTb2Wi6qMGkWkH3AmiH43hq0Hv01VbzxGOVUtElUFZui0u
qR5Oc55usFUti1xgpPGzXspyRfDQeInKLH4OI7KTBa0g12xKtLHqWHpB8lwQXgnwDIDM8iq/zL+2
vpvvix5Sk+URCWrME8jy0PjBp4Ir5xQk3R/fKkRzT1ief0q9iV1maAV3ODGS8/L6ROJ6ePOGNSGX
I3mA7QNZwEBoGvJHzAlxf9JfO47dIdSBJ5+5dCVZ9yQba/4eC8IvfZWCMqkGgINYe+mPU7ZLKPrQ
4kR32JdVv+4cXEeQkLoHVaPhMe2aW2Wodov0Y3loYje7dQWOwThLxl3evrx1HPuwC1dj0bjfIVFZ
VJJfyxidF4eq/1SiwV31uhldaQP6Em9+0HpB3qsdUI7BOZXkLBmK0biJMiEPJjVJYgDRcvRtJ78k
E8lpoFGeKnMYKOh2xjbDjX3US7j/SNdmjZyMJbo/xzkRLE3VqOm99fIU6x4RHNloglHyqp2K0+k0
pBQFUR8rmhhO/Vkr2onTEG9YA98pN+5vvTinyx1RiQFBRZI4I1Fl5pgySdhalpe1ZYbbOCQux2rM
/rx8FS5PHaYGs8vuqJ7b9wY5IlaQ7hvvvi51wSaGh04U08kpjy7NnnUpFHsbMae34pi+S/C77qsw
6JF+KePz2N2ak+N+ie2Jzotz1wA0uki6+xhoMP6s+ioJd8s3tbAK96OGqDcpSlLQEZ2XVTytdC/N
d6ZIh1Xf1OqYWSOW5NRjt29doqIzNuj36epYYgYLzU6xfqBVVK9MRGCfE82VV4rM+3VUOAl5Ra01
bTus/KXFkNlkmXOvCBPfhVUpjrXvjxfHrHALxmJ6gi72Ylqa9lpbnCNJ4Rdy+jeTKuiocqzFOO6f
PQVwos+8m6F1BrybczM78GB/DPLQYNddGTOzfJDGeChmFELc2HRb6aSMVcFumTb/tUZSEDVe+Pym
JHdV9HF9HCWQTUpF49rpmvQY1RKyep9uEwoVD8Kq831QgAtnt/bViBL8CC0FtiYbxXEqrPr2rTJU
mM6qmyZQEZB0sL8RytbMTwnA9DYyVWLfBKSzm2ZXnnA3c/RAy15hIdWvAJTqu1oZ4SaNqFX7jpXf
gmKN4N5Ac7KSrnqJcvtg9/j9WjpYe5UX+X7sg+GANsu51cc6WneGU36PwTJWOcoyL/XOsJ/gGg6R
OuDdc/d6Ptono7mfDfIv1aj7mwnNwGnQEVON5nSoJdIsPaE9RxZc1BaYLeTQPJhBcCNyMXxmlhor
F13zvGlGWFgd8RLipXcD76YUJn/4/FUjrW9ZB75+cs6zEfAJLv0pbEP3DtCD/UiJKlA4lnCSVdTk
fHOd9kRZ5m2X7wLDiS6JYY4HEy4HPNJx3Bttp1ZLKxp9lDj3CGnewPSERu36IVA3A3k9UXi/hAHT
J2P17XcbzY5KTAdd8Gl50BHM4rx8WJ5InHB4eAxrF5RzdzGDHydVZ+yCxBxX1mJopvRNSwEV6fbP
bluT/VrLpproEPHZqSLxXBWGutLoazMT81RQhF8ntqef4tI/w/qXKGuRzjI3wgYqD4E2Upaxvi6T
Mvxf/VzqY74atbF9Exi23WwpxK68cmZP7GKFHcfSP+UMAfoc/QHW9SkpPetm6KbyqpNNutUC6a+X
7r2WSPskYxQpyyEzHRJOrDrceNZAtsIUzC718lyNN0tcMk4ecVFDeVqesTEC0LrgmN7WtVJUFmFy
/K+RrHEMfYnaLcZ1p0OUS2jf50wzvyxdyXDWjqYa5guorRglC2Ht27ylGjvPyim2QifNHirIZfWk
E/cIhnnnZ951O1reeezi+Gp03fqQG1q5Kc2OVjVVpLIsgufOIUQossAUkkno3hPBu10cT5EIdm3X
FJc6jW61aZBXsaaDqvLrZmMt2KbQcJgEHPXj7SmMl7nhTiRErrxrQI/IW1uBLDNs7f3bkkYZ3cNS
6IaT6K4JReneCt0ED/OHTBFVdqo6vaiyazpBe6DmdwU+GfbF/JGUCYmSzc8xCq+zBhWM+u38pUv9
9+zPD3TW3b1I66fO8+lcyBjnsGcFUNbK4nNt9Ow78+SmMWv2GmkVnCiz4ccSk7aBzrBOXWIHh3mb
kaWEpKkxE1STqGm70JZvKjsur8ZGa/e1VJBwk/w2aqx8VcjRusI49Oi4c2Naa0IyDGDrGgiRK8xo
eUR7dmzTwlqJBqIE6oC5Q91O/gaSUVHR9cpq9/lNDDZGYboNy8FZBX1wWHoARoOqEOcWAiJjUsY2
11LkhL11mbcAmtKLb5Gr3QdO478Y/hMbmQuynvi7bTYv+IPjx1RGwZ7GUrR5m9K8CYh4V7PMqtmo
fuOmug1xaT7xvsdm6tW6K2X1mI49nAa9cl4tHJMSP91Ef3OTMxfi4WrG6rQ8dNDm374izvGBEuO0
V+wT7IsLjPrsKZvCuRfNqSmzA6Tou6eWC+Rq2e7aSWHtkhC8K4flB54D49ZSbYz3y5Wn0RHPsRnY
Z8sEOWBNZoneqP8DuE9wApGZLEHfDgsqB8r5hvJulgeEPv4es2C/ygb/j+8tPxhlimkWYca6Dfsv
jDzo12WZn5J8CK6Xza6SKFgNG5NtH22W3tFgJvZdlGI4nsXhZdo/1aFhoaP2KCt6jjgtX+mt/WmE
w1JtSa9wT4mK5BpfrfFspuFrA0Lyld3rGkfJJrenAfci1qTYRtGIcr8H6Dpbnf3ITtbL7xQtyMg6
BQPEb9+2He2TPI8k2gKoxW+lnXYkmSRMsy9qdsWyF8Bek9fmqcwG2BZhBmhkyk74i4gWXr5kJKPz
pR/h2YpLByuGWkx9XuRhpZuP7IusYUtaKyBMmTggFMNxZuZKzF31sB3Yylgw4XqozvNDbYanGi//
iQZjSLxS0+Q7bEDUB1uhcaZSEpuxPI6Z3PVAJa9l2DZHONTU1cvuepy/Fc4A84BRc9NMgsjFCpCI
Vp3LqBvP9fzQten8YNerkqSu7WCPFbMdDYbcsl8sQ1MrpTPbBhH8Rp24nJOqJyYdjZtqyeSOdAS/
bOtuzczqTrTg6PXOBZ0oaf21XqHNSihnPMDMWUXzKIIhLDgjk3gJCCrZLc/+/X3NGMg8MOQKiQ5u
uMKdt1ujAKRbJC56X5oOGnXzbwPx30lRyW8dX4Qx38FRbjOVZZAObxszy+41GdwtwqDK72pihFnJ
oE3IiC+pfteRHlE2/jYAKlm7VMmv9XwCasPdLjpLmSskfsV28AJkOPNZa+LRWxFBQqihyuwbKNM0
TeeWqIlKcl13ZN0v1DwtTmyaaGvwvqTh5D07ypIkvVCKEcWG8azQCK0Kp8Dki/8LzngJANpAXhC0
bDiciWpMSb/u1HtsAz0j3wyZUBejd+v72KCxyfV/oGw7A6cN2v/URx+Vx1jnRwUqs5YBD+KLdp3L
7kIbwX8a2PsSj+kPSPaj3aIRd8fqPkgpsiwCQ6fPDznY+MIbfofB6G8g034PXK08JjNwB+g6Jb0x
B17lkkvoGVp2cTTtXNCgeChl+FIahvv2zNARZLhY0ymS8cMkjIYL0q6n5dny0CGRsycSdZdnMjMA
BudAsO0IrlaaDnfFUP4wKF3HMQEXlEFICaPQqIOzzzvpXUINQVjJiv8L6+F1McdDZFrPA7EyyBE0
Y1X6aNHXpLSTmJpTt7QSn8YvARmWMZHhK+12Z0I7M6c9q7KU69q2TqX83AvMMJt45uY3du9Ql6RR
0MX0Hxiw6OxlOYou3b6bJlc/WJb3jLU0xR5HCgBLz/7SuNnv6NbdI/6rbCfot66GoQv2zpwV75ZZ
dTs1Q3XbdvpHSXfyF7Sh5ZoeIAppWTr5h+8DraLBMClkcLGY5UhKVVgcajhllwrd5m0qH6O5pzLR
BTiZXbqO8+T3CO74yR1d55JnvlhlhnfVzwEry6BfgPu+wqwniOjke62WgqmvrpVPlnpgUzFdvlLW
QH8FHeybI2sgJvLNoYWIaALVh7y3HWSGiQqDotVr8d7Uutu3Onrq95vCslaououvncroTI8D/d5c
tdTwESLF88M4B/NJN5FHAFl/0hP7DlUcOyZgF0sOrSw3jpm7kT+1MB8o1xasEGdfWhPQxqLqJm6z
BnBVLdH1x9YtzO5ky0bCesMXJYPvrODF59sCDVgNPeKz6ZQF7GF//IQ6YtP0mdjWYaHvG0gxS+Tf
f/6UWVn/6794/k0VY0U3s3n39F/XLx3Y+v+a/8//vubn//Gv5yiJitfv0cvfvurysPv0/gU/vSu/
+Y9PtnlpXn56skU43Yx3uI7H+9e6TZvlEwSvan7l/+sP/+N1eZdPY/H6z9++qRYiJO+G8zb/7Y8f
Hb7/87cZnfqff377P352/ZLx3/7PfxP88vL+9a8vdfPP3yzxD0NYwH0IpCRXyRKQIPvX+SfC+QfP
pOTqtyByWzaMTVzwTfjP3wz3HzqB42AudM8hfsvi19cKiRE/Mv8BeNNG+WSYriGFK377n88FhH0M
VP52rjgMfzz/j7zNbhVirPqfv5k/34XsJb0FUGkalgAE67lzTvufYuXisBW6FnYksYVxvu2SAMSV
zbqBjO19KYW8Sywb/CvoNyPvvqe5FzL0IXMYnajc9dh98ZYaQH69bj1GVXSc5QrWBIPcgY/B7ont
xFg/piLIt2Y2YCPN1K1NHMGfDvdf/Rk/40iXP8MxBKVTIXRPmu8joCvyT1DxF87K9hP2VcmwKp2d
ie7uYGEN35bItQ/oC/sT5vw9YASDLEk0oaRyr7H4gNmLmON775HoOgVMA1RiSnfz4JXf+4SPbjlw
iz0VQws1wXD8/Yd/x1J9+/AcSuzd0ubxPUsVPeBAWKYGZnjUjWtZmNYu9uIvkVGbEIxP5CNTdBcg
FkdpyJ3V1y8c3GjfZeDFdS//IE97Scn6N0d1+TiuTmvd1R3+/RJBGgrNmcIQwZQoybAY8uKq7/zx
mGvGNxk3B9cohwPTzr6sp5VTSnmXxvaVkTk8lLWG+HYdJBJSyKhjLpDadW93ZO1oLXYwQriuOLqk
NYwtcS0RfyCzfkBJl9hbDYvadpj2E7j9aMzwepn5ubMxQDWO/cEFY8ww2Pd/JHee43mgQzxIrT9f
902ORV2Q1bSS9GlOPXDBArPAmjnmB8Zpe9OmLfJlbzpFoSLbQlKwGaaeNUpn3utjuKnqQR20HsUx
yuqvH1wQ+l98OM+zuBpsxzX09/BYzMN5QD4PggyyQzdU99fLoVouiCQSDTytgik6PJhejLIS+tAH
H+BnlO5yCXgEqDHNGEgqPUP+fHRYTYe+SUYI7DCykhRCUAEbms5NvoVgYK5VOdK9rpNsBVwgfTu5
XQZDct6XfPBZ5gDkd2fKI5tYN+c833m4+vmzqKwoml6F9mqkIE7XD+VMXibrtnBY26grx23UIc7Y
ipReui39ooBDGKvdcssPrvB3/Rh+dHx+HW4kgzrVcj6OIwz93dVTVFzNRMtYqwbG0L6T7jYPjevQ
0UgGrFmCF1DTXbiaLcKKVa81DS39CT/0hHYkN+zdB4do+X0/HyMJ9MFxMMPaJh/pHW3YJWTCVD2g
8kA2/VbqzbayynbVWkN/Xd3UdYO6gg9YhBHlUL8ibcL0ilNaimLH7YyrbR7kMAQzqLjck0SoRqso
TcI1ihGU7b7cweG3CF7Iv5TBBRVrg5xTEf43koAgyoqCEiubJJnUIcsZQQFZsDiGCJUNx5j2A1TM
Sh3QkLKSa+wN9e6EXTZbs0ECPrd6zDzQhzc+eMR9M+rP+ggmnm2RGvBGGzVWfwzxj8ulV8IFR+qf
EMtJaV9ZrnPyjfreStWLiIZt00e4ccgAQSGoDr2eYB6ykM36qpcrT2rQ5EpE116CinEeRMewutZt
CPklXsoIwbbtXrPl+faWJJyX26QGCS5VTOM0cQ7gbIKtkRjZYRyjZyGLaF+qaktJJr+vhsxZaXYL
oWdAwZzE7jeHyFYEfxxSYhL9qw4IJGAYWhOdth6FC4EFrtUhLHBKCzKAdr21o6zHfNWUTEM15tg4
t05klZVXnll8kQqOemP7GkQJwAmZ8/TBhfRX17Vn2g6LAZtNzzI1/Gk1EE21MomO+GMm6qv6rPlm
t/GJndu3qEBDw822YS+P9qjvCROpyIorMkgbc6pR8QGe/i/GaGl4LmOzLgnFtu13o5CEJtLaXYAG
m0hmegTuPafgR5zZFdG+iSLdydb2kvtNAZflTJbaus5BUHyiam2p/FCgtwJFh2jsg8P06/gsTR3l
CMs6odumOy+q/nSYPF+JbpxLbDXtvUPse2tYs+Za1/Uej673xfDH+9xzsq0eNTt7zNUHQZ3z8PLu
djcZnzGFU5oUkMp//v2NpndvCwaU5vnWD8yTLaZpR6jLAwQEMteN2CCdFWX5coV+8Nf/xUUiBDOT
aZlY+pFa/vzbiTqIxtqcUxEMHUVN5YDod/wfVLkSYElGD+TIv7QWqfKwuuSuKOUTmlQ97r6Cy4g/
WK0QUv/rwRBsH7ledcn5kPNc9ueToepBG0uMPMtyBXZUtGeRHcGi8r8inhl2ZuhVq150xgpla3Sj
sq+TQ1rEfFd2VoOK31GwKJjO9TS5poqjbUubSWZZEONzOCuTUCmlvAYhBjZKyH5XxfwLBHUyQjg0
62p5L3on/skQSFdpb3tnvOj2CcOqj0icSTFCqbAtgH5uphxoHAU4wCEjJe1FHuGGSbSXfQJjtVvl
6Gxv8YkjF8u8kUSLfE2ekr51w0pnmQ7EIMyFs2Zz0JN5VgZnmNibzB0/ZV5lfgYFiW5Sn07LQIz1
Ed0A/HIVuyj6nIiiRQ3/K2gVbrqYlY0SwZF+BQbsILrUgXfBNh9tG4mGEsWwmxXh3fKJE0qoOxqp
2AiYixfjbRCSspTrzyZLqTsqVauQ6XtH2Wg/tAMMGTWTy+eZBVsixEPXBE8UTE9D7TF9UI8ymS4S
GkqriuvsHGE+XCZzzTxWHoX0INtlVWdck7CLF39cCwdUW2d8Yu1JUJs1uevAjo5jN5OfJNtj1xfp
fhn2cX3p10NqkUJuhWHzSPNtbRskAQvSs1bLmxKTBcW+mBWEvvZg6DB15wCVWDXNo+LXqDm7RaDz
H+BN0WIX+/hg3gcxLb5exmfV1sa136RPKmJT4wzWNX01UAbZdFEWSFYtJy8nYNLZGF47rB3UIus2
jdudNmCCj0sEuIUZf6kQYJp60B5tpu9ViFUFv0FebS1s3EzUAQb1uH6c8ri9qP77coErB8PVpL0W
Zj7ukQ3mW4Sv+jFx43MRGd6xaDWJqYeVmtlgn5w14W3OsoN+8fUHA8Gvq0Rp6RRwDFvAlnfkvMb+
052XkiGqlTVIlTCZZvBSVoC65T6yM4fzBM/CqBzYa2FLMEUTsjFgC5DECF5y3zY+GpN/zoCfl6xo
oWxXGOQHS2HJd5OF15qtH06hg0YKVzeW95vFMh40TQQ+F5zE2303z6kEqMuN2bYvlWnaH41Hf3VQ
XE9K9k7sK37ZzOltj3+xYUO9nK3KbJjfvYllVryJbXg6qBs2EzmT8/btbjkk0EfXjobH/oPTMx/+
d7MEUyfrUyb0eWv/blFIaO9QlQMF73Y+8IWnmm2GQmW9bMZJrTiIup7t3pO37jI8loEPyR+tzXGq
0pUPAejalezy6Ffvqvz/L6xjPl1EzrhwjKUHqYh6xs/XjoVXom8n3L/L0pM+dbRfThB8WSSxbhKy
bC5YSdFfxi1wXNZCepgcgHhNH1w685Xx83GiKkO91KbOaeGifHflkKnZ+CMdg5WCGLYZ6EXtobx6
+6pLiZ1RzKLLafrg7Pw6bVENwg+kO7Y113HezeGyQfHkhWBAG+IuSLm108vCdYst6t6W7d7rNmnO
szgQAus300zEJncaZvTSv45Tue5Vb91+8Jl+vWI8DgSVJZ2djS28dyeltHEcD+Rqr8z+yyDgk0VW
ux3REHDbdpsq8gShRGa0D2JybzE0opD6jmNPYWWbik1Q0mLqBRrWeVj9+4/2F0UJz2Itb1Iupsbz
S4FnKHWvgrMtVmLAwI93+L7WD4ZhZBQHpL0hTzndRmNrbvXBu1CECuhfcqtbuUm2xITSLupqzPzx
V9lG+ZYyabsxBuucOlAyWgvwhMzZB01RD8O9NGHUY0WdIR4yIKEobqKQlTj5Q0mKmBA95ErSNsP4
ka///u/8i1oQfycuAc9gMHMc791lEXKpsV10BYNU8WyA65TZzLbOJvukF0CL0dajsmszY13bNI2z
xH6qyi7c1/6gz6roD+6NvzzurKqoRM45NhQqf75Pk7ZrrU5AnUWQeO7CMb1aRhPVIa2fyBjfV5nx
NLEJm4KQeamYDiR5EA0TMfca4YSwJGyIUXTn4DDWUsEw5Vf4cvf9BM8utQkY9l39lJgNITjyBhMJ
BTA8W1LXrlSQ/J6m7ddG6zPCALkT6BJRhrNz9cFQ+et6msohrR1jKbaI9xsNx2jqzNMkSN4JpA4O
kU9WXu1lpIpt0gQ4Myv7lE1xdxh1+9Pfn/B5EP558KG44bJ7d6j3Ugl+d76Vh/M4jhLqUPNuFCwm
vqB5G7H8TglpbKM7xL81rFz3f/+bjfe/WlAw5QLzBMYVQEvOu3W83+bsukLEwMpsqBwMPlGb2FHc
LHoFVaMw+lLp0RM2NotJNc5SJEylcVfENmbKuTY4hh1qVwm6kijEF7eT/qovJvnBBzXfT6kUoUzD
WdpECCQ4Uj9fg0aRt7UvaL00pc52WsgaZ9nImr4f7P00DjWgWoNsnZEl2/Kxxp57JErDE96Iwiz3
dY+ytEqHG5/qAyqN5AFFRrMvXR2TvBHsyWUQxkfLI1Ma7/eJwrA9dvG6wzjPVPe+TFSPWu66Fbac
0DQBRdeXREvdU+XnNasUgkdEFW6apAt241PSaoTyIMAe+jDawaYqK6Zqc3KJI7ZymJ/6CE/EmoOM
9PiTMjHBoYcnXbW2HywDJ2fr4OnSlbuZ1+hJQsxxTQuo8muJgmDfWa4GgWqiGaolJ8/+7g+cb7Cq
ryVah94T5EzF4yPIXmPl2vITiPUcROx6dIdDFbI9qIfh0SBjfYNg8UeA5Gs91ve2CUo37j9T3Lmg
bBeogxAT2GlcX7Kg3tX1jNgs7UMlyKc16+exQQk/tNI5O+5IzERFDWUiAIH36ux12zefA0YMyzhW
rCg3Ss15VHYyPIx98aKP0Xh2Jqt/6LrCoPiAWb1SFmHsRXplN2ITQCx046DA1hR6K7diZaycej+W
kDrwuUHrKIIbsBrDtyIXm4p7a2060rptWR4TKSjvCZqu1kt9kWyKCPrWtZGCxugDtlmhs6lLrwIM
o31T5lisaYcnaEuo1RBqXZGVWHoHPcEumjQFcrW4Fbd5+dh5M19v3vApm2TtUQYPb9UgyNZ3e021
2Rq1zKsmx6flrjfjPAfSVqMipge9/EdpwuhRpf5ozqlRNJPFXimuk8l0bkKpf1elcI9E9dJ7rrIf
Tdw9Rk45rvBb5VvqB8lVgwbOsjtowzph2PBXwIxAaY4J+9FGLSHrgI0wyN1jLjAKQQJjBCRmaENN
S78y3bMtQ7W1RZH+Pn/MXqp8mymALbpDxPry1MKvuo4TqDPzMq4mswQylw07PWBl6wF2OQZ9R6tA
POANbB7py1pblBjmJrCLmoEHBosb4S1u+ubCfVwT2vMM18JlDkx2XTX514E1G1Gnb3ARq7MWIAQJ
0MKxE9UfPFVXh84LdstOckgLwHE4/kU95HfLCLYccMfUCb02fAdya7f3tHyAfkLxrmgEoJLOA9fL
nIvzsVkv++ZEp0fl5Ow6C4kkDpvnycwn7AbNuYLVtQkNHItkkhuVDrndARZschH1WEn9EUMym61p
ZfnGcDKGaUf6LlWE+aE0gO66ia7t03mJUtWtu1MGKXFW2IS7xVY6RiX0/QLufQ0Qc4u47zpmmN42
1OTPQ0DNUFD9ZqEmUW9C0CkNFPp1TjzHaqxFexjMr7oHTx0Eiv0U0KkLimE99W30GnbeKQjQVg6i
vnPzKDunZfINfPyNRe3mOqvyz45MJDZp/87zKHBEIFtEIDaDczIiYVxFcRft82p0tsYkbpbVaEQq
+DqlQrZqG2LhllfEwv0cpcJizGIiQ8lztYhqTJ1qHB0fxAumA4TB7vAWJRo9+pLrmyJ+jRBg3drp
92Ca12oYd1bKUdTPzPw0gdywCyJV2XaLvCvWtVbjafJg5kYwmbykxvztV0TlxmoLsxpvcLi1pt7b
CSf/PVfMrc1UvqR+jpHKGq6W23yS44FSbrDjbb7Zrt4c2wnQkkaSpbSCltSb/Fte+TBu9Jp8uaW6
h+H5FHqUp6cGZ4zeJNNepxS8X66aFi9ClffG3sxtACpaUiPDti8q6EKC++An6tLaM/18Rr+AOMCd
efaF5+2cloh7y7n13fCwqEAR8jzVgcXgosofZpgk0J8ZRICAridbya1hliTViXzvsihdfuQFNDZj
D155z80wR6g/kSdUHkQV6RupkdLsGhq53+R4EvkxJTtY8KCULYzB0jn2TQV/bdwHEDgvQRheegMf
BfaE6mjxuWNj8g/4zKer8IYILetGaREsRTXtKvqE1zKNwV0QkOeghJ7gXiV1KM/uaJ1ML+puNfum
TV2SknQoiEoHKqXGNIPdRh9pfhbnen0bwiDZoMdY93YePcTFlZ6MA6K+FkGm6XMvOe7eKSquJ/q8
tAQewApGa6uDvFOgbdsFDvYBlHMa6Z4kfhik6FCGT9hZv0alB8jSmwcNGxU2ygv43na2M8l5h4CM
+csqrXRf4THYRy3WU2go7aZMEnVr0W/VELnuO2X71GIC0pD1ocbY136hboMWvYge+shjbIkhRlSm
v3X1kla43agzmtEU0kDqnSL3acLykaDcOYYJK64pTohlAkt/iIJj0w5bc7CsHUUv4xoa6zEeifMD
4QJ3Mswy+AnhHJfr9+NF5L93UxXttZGhNehp0yDau1W1n4MLZhyfOw8HQum5dcL2MMaGvRmmkWCt
Bii26JL1WBDHY6C4jQt11ZXKvlo2t0TJQBGK+w0GT5dOECmtMEinMx7vW8Pgtk9t/xZfKyGxaY26
M+5Iuy6sAVQMA+6yWC0jddG7qD+6GadJG5pLVXX1JleoxeJ8utOnCE8LcK/HoUlIIm+NQ2D6/YpU
wd1ohfWD0PqYu5mWb15/ncRjNw1bgR/z0+RBBW8DLz+0sigIaZ4gX8Ep2zgV8yeQu5W0KTsPTWHs
2EDB45b26zL2A+xL1kY1kXzuGhRWP9OhKxpYXtM8TygI46vOSH4sd1Dthxsf5B3KAN6sj+G5sf61
mIZ6ffqaYqze2n7jPrCZP3mAm/VagykX5+Y5NOzstu13y3KgQlfGDaeHR03rmP40+2T7MZ/VDbfV
3NaJWLkucjaDCXjQuKvnEunS+l8+Ry/ZTA0ZRdDg4ipk7qVT4yvUjWdU1TSp5tJz17lHG/DOuksV
4RND5u7m0RIHD7sFm2L1ALkvgPBk1XHJdjG3dyF2hLlVanQaZ7nMNMR8444yFhyfQpNrORdEU+UQ
JRr060l9dypd3qFpgew6Vl+J5Uu24ZzRFkP8xGMN/d+fojMtRbDLMZ6+5SKA8alofxqo+ZYaPMfo
yi4af1/F7W2Txc3GyKw5FxNFlimqa3u6r9hOv3WVTYs9HgFRI+6uId6WEjVx00O+mNcyy2JiTMDf
prXo1vNahLmCxp47YRTkBVNsHhyftVgSk2RZDvb09q5BET8NrSXfzifcoPDEMvS6CrsBYboI5iXq
nhL/gG+kMa6XdRglGdpH1oRMNcdqoW0Kh5zI+fAvs0CRWP2qwU06KSBWyGJ3nJ4cKoGbrBxrPFVS
xDNR4K24VcdoJp0YqjEX/gaapna0axKeXSPdglzr9x57nk0WWi9D2u4Te6yvEwAwXl6Xez9HmS0G
IdZsALJjrCFka+nmqlHhbB2nTWgjqJ9wSC519PlQ4hQH0kWjxaOjWiMvWltAOiBcDfgryu8EiiEP
G4ZkWwjsi9DCn/BalKcAJDSi5H0YMWkvVXuQ1sNaK+zfLWOAHAk6Y1ViO1q3lUXd3rW+xDXGiqnT
iTkcXpb/kpj21ZhMRCQszWiPIToVmKM7O8QFgN/wuKy62DFiHyuk3LEC/uqaQEMakgT2i2K+Sya2
klTdlnc03CY7kURz4PM3F39MNPS1KtljqmBnFMbw7jNR7REJsJibT4sb6+khPkzAktZ4bYaDEdLm
GIM6v2tiYoe0J8+MwmsrJOYSitMFWPYt0e5cEAZExTohzalmI9P55/9L3Zklx41kXXpFKHM4AAfw
ikDMDDI4i3qBSaKEeZ6xm15Lb6w/hMrsz8yqzup6bEszWgZJkcEIwP36ved8x1mbLrd5wjSa2Zrq
Z/sCizIaPRbfesnCjdQmiuykQQlFgJpTpJd2TA+Tmxb3kWF3jBrq/VDJ8SSw1FExBMS3xV/Nyc1B
EoSM6BiMEYUCia2W43aZ4HfJwsWgasEUd+bwfayTZ9ov1tEEyfTPMk/rQ+TxEcYhx767CXAibJA0
mdsH8RpwgAvKrDktFulFVDe9Z6d4qNyEnPgASgPS43Wvq7Nj0Q5PA0r8+8Fsv6g6EOsR6SmvJxBK
VVLd5661BzLuF2wJ97ej97LSTmyAfJtG19QG6ky+Qd96JPJhPFlBcHfbgzhUCL/I8v1YE0hW6YxI
tSi2/NuUtoKresb1dgDc/AXXobMLatl4diAgYo4pI6CyovJel96hIwLSDICvTivhtQzqXTuvc+9B
WbixIbe7abdjQNLtcvlSTnSJyqTOfPjMwxVs5Tm0ph/cJAPxRvQNNIiUR+ZQt0slncwTZ2j8BswU
ybLg1zFCpbM5N8QB0VrbRHNxxmhHvnwrr0PHaHOtPauSJA4jIIViUnQ7kD18nyxreMGZdgkndxtl
SXFdIiv110cTcI0LdBL2d01udUeq3a1O1B2jguIeK5DK6am2pH4eYneHqkYgFNEdb2Ix3gRU7dvb
U3eiXjtGOAG9vCsCgKpa7lnGqL3lI3+CTIDd1jkwrF5cKc+z02hr1mme3cstwSxNjfvBtasTNQDG
purUWM1DmdV8X4waPx+GF4lQmJy/H7P46rYAK24L6m1rr6hJcdC1v7VpDg6NeHFp7bWPtyHrUPaP
FddXODv2/rYwhFapeZbU0s3trA1IX13izIWcwYE8Ue0XKHdIKfRhe/v2254UNtRf+Zg1WyNIQwKj
uXSZyD7d2p50Vv65ILVL/jBq8w8OVwXFIO+Zw2mKW2cPx2GjWqYcWgZFppbZ3e11o2zdD71m7W6/
iruLUL6hTXf6kGi70omhhpnJSWbqDoClex7LIDrkTvQjZeXzxzZymA1XgGpbQ21vJ11YnNk+MvoP
NNVPNOf0+9urYMTyZy8oaByGZF4qwIapnMOF4E5gjCk/yq7+QmsRqJ493eVVC1940WsPN5BCFUPS
t5urU0yeBfL70LkUEUPnIsSxI8UGqDuTTurMRSk80ilLtRXnR/ph8DiJ8tiu6yGo+oyqYTkUqrUQ
Pphk764X/bzKFWNJ8zB9NZv2dbZRJlnEgGT4aMOvllOCRKEgxiabbThsgBxza7qepa5B7QkHRp8w
Qu10sLZEfEzknM3XhKaGF099fKhSuPY6bjb8PegBBBayuxLQBXqR5CWZm4cFh+W5GPRvSzOnD1kn
Ak848zdj6HROUaG6L5p602GT9XKNtWkc4sTPYSiRPPgtwzbHH+/A5VxahgogHE74qz0ztuVZp5Ta
ZVb9VNp9fXCqbNjVYztuzUKDssChguOE/ZHOwmtI+duqCWFRLaPqkOvDhqFMcuoCNBKptXyRMadm
sGvOQRO8E8KgtJVhMp44v33UYPwew4kIK0u+x6uSKVrsmMW12bQcN2GMTOB811KHUhJe0o6ja/27
hig1A4dx69CK1Ffvx63UU4AXRW1+owArj7wZy6kfAaVNeb6hidi+UJIJt8t9ICrhI1ygfLcUtroI
0VYH1wRWaNOnOAmXPnxjnKq8t/xu1veAJy9c4+k9Ukv9Qmj7u4F+8SUnvvclgc1vZPX0ZM6VcRV6
7cOwSu6kDx7jDKxc0AEjqS5FqtE0EJ7bNHpqW/v7YDMQiSowaIAko7Tt7lHWbzS8I3ctd3GVGFsq
fbmNiKwZGye+ZNgWQt54JUpu/iiGly0lqgabAaxDeoDQ51+ADx7AhZFmJJFA9fI9tQmJcpsLObun
XAFizMMiOFqkhfhVEdK1NTvf0Id574bhptfyH9xXpYfZLGX6vx1dLeK+iWl9xliD2x4evNkknFIW
yvFZxnf6+F0ZPEsN8BVntznD+zT+tPgreVvceyxQP4hiU5vQBPtZTpCBecFbLyjwyxaE22Ehba19
JXBGE6jF7RC85tLLZRMdoaS+VhwiV4cr534X2GjGbe9lDQupWR16JzwkywKZUEfArxqw3Y0hXroi
elR6O3n9MaL2Z6VmY/ISAgNMkwYIcFZzF+VBvwX1dk0aJskWZ519hf59A+J92iag8jCUb8nH5bRb
qgJNncHMMBoKqk96nzRCelBa1irzaI51a0RncXTatbtZC9Ikmry8Q5n0peQdA8FWOztH45SZlNAs
g1rQiohf3KRbdnIaXN6p7DKaEP1CQP9RsXEY7jK+CZ4b0iS3QBPa0DG2U2V+JkJ7mUPNPiW40E7R
+uH2cJQOqeGaDV105npcoPkbSy6e0MVshTMYD7dHSU+zkmCpOG6DS2MM59m5WA4vqmgG6RscQDnS
DF/GqOdkbxelr/JWbRptZQB3KCwaOs+d6jwU5qRoQiP1AgMnMQj/xiJmr0/blzwJyGCpzo4xppsC
6B6VAf/cSr/L8MNo2seGXTJcj4pRV5JJkDEENoG5jSOg58wwhi1skp5W53LK6zb3oXIcdSXfqM0+
NfEVqEazMzt6BlaTeH2jsX51FJOxGvOdWJKd2UIHsYP0dYz7HvMW2Lygm86ORYp9QZNpo6d0zEl/
sscGHLLFuLPHxcxp8GkQIQWubWp+YVb3mUHme4on5EEATYhJJzP7MGHTIQwDpueTrpOi3IrWJN5v
5rgwmljpV/cr1kovtQbw6KFxdVsc03mKtmTu6mOmGML1072RxtoZ3s8LMTGdl6iMtL75cxwSgh2Q
HtdpEMMuEARyhO+ViduahSbN8MeObbIBIVBuDJ1QVbOfkk0K3N+Yi40wocrWmP026UBGhAThRBzV
DhVxczQB6rM6Cue8YEV1RV5dYuq+ycUPXjOkoL7zwkWYW85q6Kg4MGQJyqfl26gT8J6ayKTBFKAR
EpaD8ziC7WDGF0ftRzEqz0XzRUBpTeG7PE9BeF2CFvbCAgW/PvWBmi/ov99wwATo+x3bt1gCyb7Q
t6AicmD6X2L+RsJCHUqPymYwBmBuiueXrsa0lebyeXT1H3gO1W40oL+7TvlTEgngI+rfxbMjj7nh
nps6eUsAF/lZW75JM/wMVmc9AciLj85wJkODiTOM1vtOOM6+WbiR9RXNzzM6T1PXUUqVfKtlPIzK
YWwaBGu61CFkVkykl/7Dib4jKU3vZgAVhCpeGafah0qPei9w6RGEoj+R4Zo0Z7WMcLGX5sEJ64/e
7O2jBReDvnfgVaPzYJZ0zcAmDgdrIV5Mh2iFyve7G/TBpW6Gd+3FbJxwM6b6uHF75qWpM7U+hB3D
Z3xXPriivZDmLfbOXO+kXTBGcr9NM7LwsvxpWaN26IFz7gSNMG9o7huatJBCOgO5lbUR7G/eUM+h
R4YHTMfjnFndVxGgMWyi+iXLOULWiWg8Q0BghD0D3aJYjmOB2DufCLeOcRSoSDvOLql2xHCdqe/r
R8if9FyjJN4sbtFvB1cD7FboxrWPLXUGOPIQrY/IXzKuxA5B3bQoCTnrjs3HKAGe4snYmEXQclZn
e5eW7bNPkXKV2MDQ81rfOe4+cvXqdRBa6I9dylwvGboNSQs6WXX1yJ47MNKrg1+txgbXKC92iWan
RX3sNJTEqdUWfjZI8w0vuLsNFGiOOau1x6pu9tzWxonN9tEe2+ww5hGMv6yOXoa2bX10SJde/cSV
pntVMqirvmT21ZFjcxlDZ3/7VCoQedtSNbSyyPuZWPN9R2u2cragEixn9PtXLZ/068QLCbCokjs9
jwF7mt2mIlAZST9rsIGY7s6tQvVchTstIwU7aU1iRFEpeiW8WlbNvH/OB5VtFEjEQzo2pa8hMNpi
pOhJUjbavQ2iPpYkbg72xSwxJ9MF+prMWbqvgvc2ALmgenx9nTZzsYo3tchvBkIxOFG8KkUTt+cs
Hwug/3Z5NIj8vu9FJw5lZb6yTw8nWx/9rFPL3dK3Y89fwttF7/N7WKuEvTrw87yVh6k03lNHLud6
58CAOd0+ZNoUHdEc+sj7SKVr7d7T47q92DYcOrccvgg1MqkCNVi2zL3W/0+Q/27JsCPPF2nnnduT
YmkuS7dVlMlgYuCytLOr+V1F5wCM6nlEvBlm4G1wVpKJUXMdpaPiMlFAP3vWfwWCrkzD9mKsv3oY
Cj9uaT6FQafo2tZHiU/0aN6ZAzJnh3kcY65MHQd6cO7gOM/AxReaibEh8Aia6UV0Zb0FOyIPcfZU
aMJPF7XHmIXz/1XD11Ik8aOR99J3VX3sxuZJf8CmTcxOQbeAyThnuOIR0sj70EypH4TRl7ofC8CK
OQEfqcr8lD8YtkTqUmeWpNckUfpiu5rmDeCrkiCkNeVs5CiTbX9O3RDOZVauvN70gXgptAMhnX/Z
gbvLnRFO0TD4YjHuaxP1iKlyjnxLOp67vNA8+P2ZP+fY4xkrgmOhhoayu+aQyieVVx8u7XZ6UIxu
3DYhf9V4UIkGQdao78hFwxTfowpMJQIhclWYTA0buOMfZpTBEdIQe4K0QFbS8eys1d2+eqI8F6AO
9gPtM6iXDxfxnkJBtMXTuepQiQtro3nngvfz6CcCrc3p/MFf+NobUXhi6vHsiuGaGEZ/CHrjzs6B
6uNfC/Zi6L8lE/gIa2EfUwmMT1hZ0yztbajQSNaW851G26spKjpHaUmBhOiK4aT0b9gLMWXXyCY4
qW53MLvst7jmOhieaEYGSAeCFzA72nYoa45VZvfVntTkCaP7NNPuTiXdD5Ep4cGV2NpaDzi8le+T
434VXfCErWzYhBBwiF3bIsr37d7K1+2Q3SfIGFqOxabMKlStesqcsNlULduEVkD7EDSwVJcmOyvp
8Yt1+AX5HzemNiRcdE1qDq7OOHYbTcbHBReFqcF1bXSn2facir3aGI6dGvyRpl/bvpvN+A0eebIp
3fmpTBrOeFLfZa61SWzObVF5AIbz0eEQ853UeS3j+AUJ31NWRo8lNuG8sjp4YtbP1Mg+bepipR4N
rUiIQ3G119KuAL5HjNdsRTuFgNJJenFKKAswABp24DA2fXIyeDpwoZ7oVH4xi+yjhSLZ12b6EKN5
XsYuOeukB3JRln7XRcOmzLXvUCalT9zXXTKmX2fUWIhWGMPwurlF/KHl6TuBkE8uRRxCjhlkf4z5
ucCGtW+LsqMZUEeeJu2TFtAVBKkZraAUZMDV/OnMPhEJ0BzSK8Dm59wePutEfdZ5RpAB6UImICri
QgIsgogcKWlY/sLlsZbz+IQ82DwIa3X5LDhJNoVtICMf5+6IkGF84tyjXzEKezH2rpxzENjxqaNs
wAc9Pt2+JUrkD7ScA24dPhWUfXpfu/H59tNvn0I0P2z1ac0su/2KWAR3uaGZl9tX3TJno9X1r79/
g1WMmV+Cwdv9ftyTqGvnbUXywvrT3dQ41hk96P/58cW0VtJaOh5un9M5aT21jp/EkTpO84QEyeDG
zjBK+30PS77ZTlP7WRtjRJdsOkD0cjYTBTsL8Y+e+y4Pmj35oZ+h7xYNvRUn/Qmn0dNDTIAOmByh
u2ezKI4zypVu/CJtGKzZsq8TRDe02T+WOHwsRhdMW8XhT/GuBwG9tUZL3utOu6sNOriZLtHDxzSz
0mVGP7tyr8pfqVa/5xEQRg1uLVGH2YMdIb+RhnOobABdzLy/OpYiSxXR1eimviTK6+zcO/QhZ2eJ
723XvtqTNd0X0oV6QdWqS/2iT13kh91TkMgJoPq8w4u38Fq8tfe1YPeeFvvTzK9KK12OTgFsRyN4
S8hL2yXEiKGr0RW9isAm4WUAfE6CN1cS/QRmwwajxF6n624OYE/d8KC06euSNASePBszihQNY2CX
lShOGmjAKLBrP9cZJrfn2pkar69O8TK813Yq8d2qq8Ug158HfKIFoKBM2rsIftlWRYo1Jskar1rE
r0yFmyBpUF4CzEYdEUU15q3SyFYt510Wd7CZs+9llLleCLfP6yKXgTwxepqTcOs4w5GRR74HOB96
1ipEFCivDYpETxbyp8hRA0DXwVbR5891mkXMYwGjLdirkG+EwlMi9UwjvlDjH0bTvY5xmZPzXO5T
3ggGDt1H1HKPVqq/LGV4bc3R9Joc1Y2jy1Mhc6IRnM0SVGzHbcVaa3S0RPPZokuRnQzHnR8t4nOt
mlFsSFmTdv23gANB1eKFoC/IhIEQI2uJ2WmTkqp+lFsSWvGAiQXXiIbHosyzdVvjmDWU3xHDJb41
2QlBtQitZkcj2j1krzU6XsdQ+zoM4fdEq7Vt1CWrJ4jjuJjAEpVd48E35AAQ5k9sQltN6x10RDHk
SsMKTiCcqXPdR4FRmkWMdxuz1iks82k7NnW6JeuTjd0h58+IkCZR/OGO2TAzI26JvVkbyCLnmqw8
wO57q4dpLBa0jNn0otQCnwS4LhV/lDKoIb93bGHHY4sYrMdJK78EFT6L7o6yV5BXS/Rg6nSvghwh
nxbeAJZIaMMCrFbfNwUyv84dN5mm+S2Z5j5wtM0Q0HDABjmSOe08klgR7Wiw+phWUCsuhFgPzMAV
ZUrvdp5WUFjmdPSjHnpKQXDMLo4lGp4MgaAlt1ms7V2414ZYBIQMYjt5keuUXSUFFOQ5E1cuewa+
bUyPySRBqExrYCZ58DKabCQXGXdUEj4s8KAfh2j6CAYojn3dXUbgHTvmgOhWxmUlmi/bnBgHGk+M
75ZVvRHZdNmM2SSOqDxXQmPlqAjQKmq7+171tpd+WQIj2Ia9+8t179p6rr1C8u2mxhebNSdncWns
TeEnYNSmso50qRH/WXbLAWadnsfBm4a1n/dCOxIJBJiyGe8Trc84hhIaKTI0ERmCXwFogj1TdB66
dcYnGgY4lCVAT67xnH1zXJYW3EXSC7heZhLInIAYIHOTUNcfTMNYaao5vpA4+1LXzIgxDyIjKB7R
e3N0hnPKGXd6HZr+gK3mlzQWWj45p4ZmpDuBrEJ3/LxZg23iN93QfuLUklYY8Yzqnx0igvTRDJPg
SeT0BstcPIIn+KYnEEBDuxn9wO4ofUYr2AyyOVT48Tl7AjDSMm4J0eVAg2hmp1FLwI5teXq+0O4O
te9Te54tRrUWxPAPNZKwDhGVKtTRtBNzXpK1luQr0KGfWNOwQyeE28FFJTNe6fdW6N5PwixOt0cD
v/OIQZc6lpoxiGW76RcJ1RMgk54i6KRnso219GfSD/dO33XHkRRl5kBq3uZmDuK8BPolSqDPlIqz
lR9lObpHmTmx3/SCki0rt3bDJIZuZ3jo1/WRCOMzYRPPkSPvu0yQtkJSaR1Lg+GW9aSM4RuOVOLF
5fQInN5v2/hqh4jXJKTmXZO+5UhvOZLpOpYv2lEtfloOWuxGepABe2Nqzh1GFwmyahnm4zkLmYA0
QBW9SbbECGP1StgG5qx7jQ209nkwXvGLLdsm3Bc5R0MaGqHnpvxci7O+l0fLR+CglK2rbyOFSjFV
DOl0nXsaHLGG7Edfh8/avMvLXwmTw5FVDvRy+G5EGm28mv7h+NwwQpgSl4YA5rddaswvFMnbPiZm
waya1leD1A+azg6Dhp181I5o9jjPpjNY8cwzIDC3UfDshCp47ox121imGY9WFzyHM+Dx1cjs2+tD
ZHfpNRHOXtC99NqawdS0XkIFkX1no4esnldS3c26+64bYft8+wDU47MOtBA0oWiek34yDlHMa3r7
orTb9rnJiEmvXQVGlO+IWm3YiqFghLj+jFBrhqvpADxaH0Grb59VwIASL5h2uH0ui1t4pQXBq7ef
dvsceCBOFUN6+f2vJlftlYXq9vbw9kHqr6EQ2dM/vwHvVtQ764BV5T7pKuU5FOpbR6PkxUUegSoD
miXobPuFUK0vcm7yH+s3lGNbv+gt8QAhAoL//A26mf/hJ7i5+21Yf4UEbv9vfwUKHlMs1b/7hm5R
v5/D7Un+m5/w52/4nyfZF/O47aak3rC8VA+Rmt7Lyak5XEU97D8NH4kumzenHZwjXgedQQFf5b1B
sqDMdDssVfM2VKus1UmIfFm/6rhh7nMjr5nHFsUqNGZGfdkxMhtAxn1/bw7xHHvKoTui5vZXqQN8
5fRM4KL8WUb8qAUluIdgTTWKCR2tJqjdKU0XmqKHcM77T31MXq1E1d9Sw2KeV6ruiyrQK4V4/V97
y4I4jzDnuUKe4+cmNOXaBDSLdKy7nywuTTCrxtYQ5Jz02TC8dpEenoeeNkSm2cOrjur0rsCYttK6
h1cXxfSFLRF76/qQrmx1T3L5h9vEAzGwy/BgNeLx9kjYiXGdYkJP8475QSO6Y1aa0z1wguk+tRn8
oJ3AGWiqDFbC+snbhwrXbJ73HzqHgzeW1KiIPkgvcY+5Qoddp039oaZ1qDGWzZUes3lltv95+zx/
LOlkfbIcy/Xb5DshW9GHoC48dnUDcCBzq9//WJ+X5jqVFKF9TvDCFPlIKN0n/upx24OLva+6KT84
QUB7wV2FcwV578NMhl/rtdXka0uH8LgtYNf38Zc8W7Jn+K0EXNqotdZjCEEqBVVdts0GFsfZGvNz
8rOVgiTcKRpeijLdSQsgRJWV2QmBzHbI+dEhml5XpIcC2urTZKOUTSxfgnTilUPyhAKu4G4s30Np
UDUEUHEVXlHdZnIVOKGxD5vqYwmD3w7P/4r0dIl/0NUqf3V/pTT9Cf30/8CD+v+E9ORik/m/k562
Wfa//1f7R9LT+v2/SU/S/YcybQcmCKcyx7JMjIS/SU+6+w82f2HAMEEdiNsHB8s/SU+m/g8wL6Zw
8LhAXHBMfIL/JD0Z5j/slXogKAssw9It9V+Rnv5ikJVYjHBu4OXCwCd0Ytz+7KIxMcDnJiF7XGsc
lmNCUhbLaOj7OH7gtgQXdmjCIgIDCejLk72DFYQedvHSWBMn54DykNFvtw2N6KHW1cRxdyZSi/35
EFV0p6p3myj7/9JifHvSvJh4s4C7rC/En590kYm20WfyDnPDqLZdPgJBXuhSEIFihj/bRjO2VWgZ
vuGM19Chn1JOqjyYUX/4w7t8/W3I+iMna32H/ujTuj0RIjZd4Vi8fv9i6zVEjf4U8gYZyWBS03DF
+Fmi2S0dd7Zlmge7Vr/ckfag5obdtgCi6Vvu8uvvn8ZfDJq3Z+FCLbKkaZoKd/GfX44gCsY2DIgO
y8iZ8RqUGvAHLo2FhRdxgLn5+9/2L2wFic9yNYhhFbC5csRKKPujw3sglCFIJfT0VidKFGNLRDPp
mzY0Dw0djC2aUHNTLKF6SQQ8jj6cv0uRBHdLi2hv1nndlTjl4/ge2X4flck5iCSzZB29F3nLtMp1
Zyszgr3TsWLslrSfZYDFsdX1o65Z6LLytVO5rGeXmAkomrUm7brzVLlvop+0U0G61CFNUjoQSRI/
C1o8hqTZFCMEnrX2Psyg/wx1v+vhK+z0Fr0cEr2mHIDoIx2unmmTzC9jZ2+dwnC2rRMFd1bmvnX9
aPqZnl+tmIBM5lvEb0LFDIit8SOlWr/RER+Q5/yrr8vpRKGbcO1d8b/ux0iGFxQ1qwdg3M8T00eB
Km7T2qjqEq3geS0UXVGQnugIbqoFvjf82kszD8cgk5T81nTgGJ6BGcjHQ5YRVTqSe0J0yHIPBr5C
jZG6+0wY9904jTtLjy+IIcTWxOY9gVxtAlqwDccqmh87Rwob9Vz4kg7lS2buR8eM9pZZf2UGn+/B
PryzXflu1mZfqwFKjho5ELshIjsG95TlIa2ZghCA3VI7NUfdOj0KWZsEp82IaN3iBJZ28e02KR6s
qbpSs+GzKM325Fb9ARHbfCYCejkihXydlEZsfRPcB6UW7fS5E8zl0WsaxIDdK7fuN6lw5Kl916u5
f6voQ/SkqO6Myp2fO8isa7gpc3m3cbZO17wgMwLxgLbyXBJgbzdzsg8N6M1p6wYbvWdGbTCOO0DY
ivbmqtuXMckZQ1E5ey0MvxAaNPP7rV+Bmw8n5miaZzvlcBjxNA2Bo/vDGivcrR/AQKKA7d9m3alP
wpAVkvPc9YQ9VFtqKdf7+5vuhk/5gyP0ds8RE6IbsG8kYtzVDfkHqgKUfZnHFepQM9a3ZpYce9kN
Z9MMSKUd9nBZzLPB+HbX2DRU0dqJvAzuh0w+jkSB0N4cX1AXHJPBja/BSxVLh2Q5zw75UDZiODdx
Bl/oRbRtz6qpESe7su/DpbpAi43PjGf//u/5q6OZvwdNNAAChcPWYQVbTZJ/+HuEQNw/timG7BqM
gBkV7kV7sueCQrI2AV62AzCG2AKmBvrEGe5GTld7DTj3FvvX6e+fjLkuWH9+caWuC4gViAH4T62u
/D88GebvWaxPNa+aldFKs9H7TDBQj3MfVg/AvAXAPd28k+uHiDxvjww7IuugOpkeiVup2FSj3Ck9
r05O0USXKiFQomG8gAL4Lkp6/UdlgCsN+9i9hi6bASLFgHCxbTmU5R2pRGRfwXMftX6+DAALn5ux
1u4QxhP7EgP0b1P8YpouftkGXKMeKNQ7cz9zqxURye5VELwXVfuRL1TAJhau/3DtYQD+19dH6hDx
bNME7GP89c3iep4c4H9sc/rS7hIhj8HKU9ZADjH4oZXSBWa4s6tSvDaO9SOe1t45pWrplCP7Qqdv
cvpKD0Fdz8eFuiHL8Y5UdZE9mCrnxMog6yWe7XdNn4v7ptMA4lN/74xgeUbjsSlSKIJVVwBRtrH4
1wG/0bE6hwhHfX52gms/b7v5J3g1RaLDaD8iKh3vjcjd3R6lQffNcvP50nRK9+ZIsf6sr6qKA532
Pp61iPxpq9d7Dx+K2IoQZdHoMPTz60g9Z+PESTchtm8M6Mo4jfPNiKrHwjSWnyHQtASF8SLt+BGp
8QNQdnUQ00hMjLTnuxiL2TERWCfqxjEPteorbjUS6BcBoFeMltpAFqouudD54LTxlqVZ7MRg/irp
WQtHs12P96TYxSk+Hndk0h33NCMwFzmPQRoUjCTd6ruuHaKp73AHlcE1pEXK2WAmvaptLqqKmwvw
AJKcc52hsllfJIuj3+qNwUh1sQ81472uZmKPqXGby4C4g/Xl0SfYRAush90tkwd/zKNWmOrZXejK
GqL3ao3Vue4tLvJaf3nWEihFWa5Z8Lga9WR3yBtd1CLor3paH23ypHVx8xyMiwPyrAi8cpybRxo9
M4mpTGEjDnFCVs1FguN4lCZruBHqr0hFhb2qTQ3CL6C8tOd4bO3j368Azl/M5CxHgAyowqGzYMzW
zdUV/8cVQI0IMzTmsYllvUR1dGjrIr+LGGMDHMDTG0bmdUoLgb3JqjYasqstoxb3gur55ygILgIh
i6I8se4SxBLobSo2yxxdA6APxsFDnzanxgyfl2Ag79XpUbnN4tGi8H7M4/YqkwnislDFQYwt+22w
nOK4y3Z2OkItGwLGSFaMS5VhxdPtQ56mO6fJ2wdETJuprbqz5YBiyHq4nANZHwxxNyxoy6cxT6hq
YkB0Q2Thu8ohF7TzB6poplYdiIiJGmR3y7ptywHdX1y9zQSfeiMENzORzrGetBFlrRzPbuK82Qmb
i8pWgiva2wu2tRz2aM7F6JBHjoXP8kkAQBc80dkIw8Dc1nPffx0cGBwiN94CozCOumDIe/u81beH
uNXVa5ir6hR1Q/+fqtW/Fse8s46xHm9c8D9wK/+ycaYDJ3rJ2+6h194xsunfVa8uwYRQIVtykFGM
Yp9ypINea4fySvZKuilH0sVspiBNY+2Z+WUbOcdwzl0pn//+wuP8t15af9p8DBPCAzA7S6h/s7ga
ExrRwGZxHSWELSz5d4Ums1ORMnSnTKJmWxBWjUYe7BOEgjEKm/cuKWKW3+W1ttsDDHnjdPvQRJNx
Ktgp/VrMD2mwBOdpDShJiMOl6f5ktag/piKIXm3JChwzg72j6QICHTkfFkWGbQ51sVvV6atM1bQH
3kmF9TADcTrH0tK8PJT120x8O710YhFno7kLOhetzgptN4sl2cg1dbROjihUmnNAwAxxqiObm8xp
h0Rr/uT66PahsYB5WT0FXMBqinne0Q9JlQliMCjRzZS4ptJN7R0RFPUmrqf8LrFUftfTs/d7CRG/
sMmcl1N/0kHc+1bBqkY6+7uW1l876INYISsgQTqhppFox91kDcajpHhmnCLc92JyfsR2PH3G5Bip
TCMqybCmc5XqFeblyXhXS1dQVrbUWBIVqCW0rTsixh1Hkb0W9ndtsA42jvDOrpanOuFaJ0s0OKJX
UmelyeQU1+WnpVcpnv5AP5goMn2EVoTuBvyDvs31vR5TRqNWqcnuCKF6kAmfrDaDG5JiRuAbK0Oc
wbsRtLL+nyjfRdQ3GJBUjFehNvd4JzVejd45YAFbicBrZ74JMcpYTblRa5omyoFLyeEpLOINC0By
BMMwHMlhRFyTGdgjopip5sicP7U7nZ0k/0W880YnWJ5qP5AnrZTLZurs9CxmY9mRLCQP9v8h6ryW
21a2LfpFqEIj45UBJMEoUcl6QVm2hRwaaMSvP4PaVfe+oER7b1kige7Va805Zp7Jc9eMSJ1G1z0X
pUiOolJHS+rTlc2TnOgp+92hHVxx2w/veWP90aL+qdaat8Qv621ftu0hUhGOocwTRwLdjePPV41F
chFKYPWuXZgdxVc+gpEgHY+PQXXvSTbZp5n6krAVaTzD/AomumHXuU6vHQD+Y1b4m7nOmyPCOpNm
m49FDPnvuNOq9h/uKIZrXR+FXdXgULG8pVqN8Z8HmnOR5l+6zJ/xkRHpwCSVEcX4MIHVMjF2qVYO
G6dZgLsHqe5NN6ocTndrKza3MR2bO/U/eDFBAV3NT2Y3119uRPICZub21mT49BO3I/Pp8ReGc0Ov
BkXOMZ9EK3wm/6jjE1Sl27iM1b49eEgJNlNN6iohID4uduWt/AF3WyTISiuqFHt/i4ZA2oW7jxGH
rqUWibuI6A7PkoBBYQ5gALxF341InwNNI9tEq3Bcr2Zgs7sitrOAYWO0sezRJkdujq8ahzs1D8u/
BUmt1NENRYOO0NjA0+b0qANxYfU8At54VeaFdpK4/Lx4qBRXZpU268QW7mVIc5BhSXZa0CLfRork
CwgFoqFa3113lgXIwCj1vT4081HXXIiDykGWXDv7somRR0TTEA4tAoUFE8NBMxzs37pX75sELZI2
xcVlAh2AuoI708pch5pFPVWxCbTCRxXa2v0enZQLB4TUFrOsZNDUKcBdRxTf854TjkcmiG8dmnL+
SKYcRD969hGBCwaaDrsgrWK891p+yunyDqo0j9P/XZDq4fEsemakenElK8l+NrMKVoJJVro3lL8d
1pcVfqNo5XZ40QijksfO45HzPe3MXVLDZSGHiiKdhVY29gyc2PDpL6gHHNL91FPboHCe50Dl+HKJ
eLguuajWEqflGSMBeBIzX86OEfMvOA9PrtfhR0zY5Q2bwsTtw8mVx0Sa6Z68ge+fz6Cx6U74fMab
pi3jpz4q9+RF5ZPrfeiNNqP9l/F2Go1vr85nsp9jXK3G20DfMpweF1WkPrHvUCr0McYZDPxthyEQ
+8roknefl39nRvEXz8uzA8+p2BKUjTmxwabPBzQ9ezNyOjQjbyOivI0rSnkYVdN9+GzJyKGfs5aK
HniF+e5V9b3oetaFh4Y842NmCKsdcoQs8bAwox31NybcFwe5xBU1VErFPd1Up9kvMbFUcTNHm6ET
8hXjY+h7MErqTjeCxQV4KB4XwDHVqm3eCT023qOlPXPsQeAgIGPibNvVugMxdbD+WLWqfut1f3XZ
ka/jz5E/M1GvOj5wFn84pUUmt1pfO1vynMcT1LaV4TX5E3uBXJkC24kRkQ7ul9qG+/aldkaclI1Q
Bxia9JI6pFG1aO9WjJRVy6Mn/ChMb+maBa5omiPbRkO0YWcHC86fXTImCI9s/zY7CTFsXrJZ5LKc
ykUD9sMxfkeg5z/kh6cCTThkAJqfUSFR7o/5O8rzlkV4KrJTDJTioCYmQunyB+mi+ZGWMPxJ68ac
oFeIB+zkKYpRp0RJEyF81ZFkdlm0xyGAXwiF3b60a3FWqEwCs3fw/NO/80oJtcWHNUKqcXFOcy+k
6hoPbuWyQDVw0XwvRcsyq9DwnOq5ytRVbwkENvSh3A4ThCZRkMihMKce/OatSe3mM9Xk09QqRQrf
zEhdaR56cKz/ndYTOTkyo1UMK2sQJE+Fox2KbqbpiyR8rUWKrrWU8IHYph1bO2YEJ8Wux0BMveLM
aTgfIipxeF4K1A7HuW+R1yIIols5Bx0qi8BvW/1EnxH6ZufqFwtE/ZlicDXM03xbLCigNjwWWEhe
IGVRhaoUNnYAXDZ1kmBpr10/1MxG8EkYOyRT7ZvZ/E69zLx3jNICFFfOk5764LDdnihYje6RlY+n
tF28S2IzHZ94Lr9aiCaEt7FUjstIP6GiaVNlyasTiZtyB3jdxZgFxZzi6p4aqAvOotFclNbJi9RL
ms4sKZxBBrwd9bwRHcaCqUxDqLE0JCytWrk2Dk6nw4icPMgG3Rzgh5GnWGbxbWgt7dpZT9yDxgfN
mmZTkF4Gx1i7+easXa3mGRlY2FS+vnPQxLhDT+5IX24YgHogMJLyk8PhQSjIQsYcQXXplyb0kZsQ
m5YcIfGUe5RWWP+WObvWmQ/XnnXgzLhxuqNFOku4f8RwN0QrJ3aG9wSNRpvWRUCHhIgBj6BRCxEU
Z0Yv20+PbO6y+jsiXKlVqUlUyHq21sVDWSQUtsUWg96w1NNVaQjaMqvzV3ZXzJwEOKfaSVlcaDNM
784vubjNu0fL5YIoFXxsH44grpKt1pn4TyfiCwCo/XNIOboUaFFvC/FDfi+O/39xu5QMORYo5qys
74JOWqP3r3ECm762Wg1d6IjBUlR/czFFlE5Vcco9+VkOxGSkj3grUw2/HEIrQmlBC1H1wzYNLPL2
c/E0L7RSkGFkdRtXOX22MzigpMr8a9YnfyaMsIE75hG1o9irxLZCk/tq3TRYCsn6wqYWx0+5jgGb
hNwvrWy7vd1p35GVz7eozP8K7JKbUkvbsK7bdt9XBND4LWwnf27KF71tEY0iZD5JYo9QPvYOphmv
PHlpTLScSNDHTP5yUbY2r2rmRWelkRtnZPPat7ugQq1ywtyaPZW6scnaf96D+M7PFJVsdnEMF8ao
EUQ72o7t1zxmg24xdao+E8ExHPPkT39DbmjDPObdmOlcK282iGsJQEf0Vxg4l9xFqWcQbqufN3Mc
Eye0Xe0mlBdf2c8Q/Y7ZWvl2+SeBh5+lS72dSgKxaq8l1aid7GPSOmdSulazaYkPbxJqiwN7CHNm
48EjXQ6UidmXgYurYJUyfmB4nBk0wPW1yP4uy5wSzdXJtd7jXslVWYd6syS/+mMbZ8slkVG1/rH1
y5S3wf02ZulfkXiRT1kvE2wtbzqZNXYfZybKwFTOc01va28Mf5W12BcB1iiLkYpmBiI1Tr/sJW7i
/M4Q2PndOmJI9CuthU48wyjAeokEN4bT3n4uj+FLJEp1srraPzq2eeqmvrviFqmvw0Hz6ijglHbv
ZbO82Q+7jSG3IyzJjbRjIxSaKcLu8VXXFPlKb91pu8yIKrNC3prEaf67JDI7ZipRVzm0HlPArN+2
xOfigy0VI/BbMzmwXLumP5iT8zvt3PzDH9+WuEIx6Nikhzm0EEhZJbLMMh+KwzbfE+SQr3qH1joh
0tVf07piiYhf4VzOG6OS/VMKdWVVd3KABQB80BV0GjIFRENOouBsUhVBJ/UymDpxzx89GOxjvxJA
NBtleWngwr07YwbiXmV3kBl581JmaktM7vBGIf6pWRwGNy0Z6e/l3DWBmghp/Hk52lrGYhrZFzVI
71jX8QviMnaEGIVuLw2C4px2PNVF8duvoVQ5ZfvaAGNiYkm449wooox/whnJhuzCtIyfM2Psrj7a
ySs+sCH3jmnhkm2YlP/crPd2nSb/lEX6jR6Jc0qeJ0es/P36UfhvpIGueapH0kNbH9WVTn1o1VbI
U21QyOjm1bckqpGG8yrnN3+Tp4n5PNILgUBc2S/C0H7rsMtmx6vWvV4AoXJLsE85W8BPCeWp5K8B
W2XvolHYxLNVBTZu3TtW6/X40LzIiAw7Ptir+9DHlMydznLiQPjzlwx3fJQgkBBs/d2a5b2QTvpe
ZiDEyUYIs0j3wi4HazU+NNw/Cdig2Oh6d8kfXPr6ZSxiDslwJ7FYGad20cSVCRp4pAH9RIZp+YN0
aQhI6WiH0ERwimTLvCP4N+SfbE9NtgwvbeWw/LdQ86xHNFqRkEmdOXD3IlrTx9Sc421a6vmH6shm
tpJn4tHAy4ol2fvEGf+VdprhhrfnIO2zF5zuzXlYKhJaK3iKJBG4t8EcvJtdV1noNPz32jzggMHW
jpmuWQ0wMddDEkcHsHk0Z+V3lkXHBMl44PrKBpoOg6AmrwTiQm6GP5dORcPe9ZLDT5DZQvgkQHjc
8iYDM737wFfd7RdYRyt70DNQOUC1MNmglZ4HySheUj3ZRX0daRf+DLFoszTQeLL8BCGb1V6jb1Fo
5WbJ6Nvl+KiIc0yGewwZ596W4KHz/lAxd3oz2t5cty1YR0HoyKbo3fJFas7Gt9vuvcminthcfEIc
Aoaxtf9lENhzMHN0kwHFxIVz1xZMMlWcc6JXGGx0dZR1KQDElE9TE/1zI0+7DpZdPuP5G9JyCkTe
cPbtkRE4lnpiyW8QOHO/PsGWSzZVzzeeBx2aS0SPUn9ccPJyqBl85+DE5KOjI+0+qhi0guV9MlRI
rlNWZCRQLoh+0wque++24UhSbeBJI33SC/EMGm95L+EXBEsrlxP6SooaRweSYhMO4EStc+0SVFAc
DRMUj/MrBBNrNzAWhLoP3IZYZbL4fJsY9UwDr6cvvr+JKo9A7UeNnQzqrhnRGRtsc7Iflyknt61X
hfUqpDt/eDx4NDiWCgceB4oaj8NnmpHO2lSUfbhbfTPtT22itecirU5CX6JQzh4Xvf7WBap002dX
bKEw90qeFdyjHwYZTAyxc6MH0Bacx7ZJ578l7ahdVOvjU6SlnEqKhozntr8gDekvDpagC42JZWOD
uzlPfsbhNVbTy+zXSLmtl3YerZvji/6ly52NUWrLuxw5H9Zts16UmZ7Y1bNTpnTOIJAkETlf0m7Q
j2XCjkw99jlqg3uyNZiZqaf/4h0Qd79Ece2P50LxIP/khiaNm1x7wEGy0suz9Mt9zyT9zSLJtqWR
/J0/GvKJB3BKM16n6S+dzi+XePqd0BZAkjbx8BcmqPWFnj3vlc9xi8bYWFGMMc5qd+iB8yATwtjp
tqY2aEPjUKKu/miI8xmUH70k82WIp/qStcVwjs3f3SMDN5qxLOE+SG+6eMpVYd/RARWocZ0DIKed
GRGaaD4m1y26mJXRM22BqeJeSVRwr8oYstDjePy4oVse/w9ll0vQRR3HJLu4tFgKQ0/mv7EQdU8y
dvqgjHQ4Jfmn6mv7dYrzIEEwfdRceke8sVv70cREIfLSFKOLAFW4aw3C2MqlC3xE9oB9NfPUNp/G
ZYujzyHcvYALMhv0WWOPjqRke6tJkHu8qsfiT1fhJ31omrazvXjvCf/pCqtHS30Jr4uwHzTynSbO
YJKnd75VjjnB05d2FcmoC5KU7pPV0jbIjT7d0FcQO95d+z5VwBvbCptk3/cPZZGlrxMNc2/kjNkJ
bB23jpimFWkBhLcSNTxo2loAYz9bZfGRkFK0h2vUc/qUFjkzLQ0VWbn92YBacya8sA6B9e2Bh3oU
o3Cn6m5utyMT3VWZ1+a2MO348Hj3Gr/C2/h4C9Xs/da0KX/Rxkq9R671pOqMLu7Pg/K4pAo0rR+P
TkgNs84nrMuGp7DAtnX5aqD0DxIr+eMzkdxXJFjsp9H7Uwq8W5AJvA9PotFGGp6Hbmd2K89JL3ZR
iUslshYpPNE6UZ6z+k8WqhjZ6bT6kvhMXOX0bgKUZMdFGf0Z9SN5u+hxVghirKPOP+hl43ixGXFs
IzybSdQn69jx4pDs5OLsWWNQuDP1YsrZeHh3BWNAhknq+PMVuPTs2JdbwWrODWQaq6kcckIlNe1p
bKL8LOfkoplwL9Kp1agQHUHcnyvPZGG3J9obYIuE+abK9gVksv7sgC7CZFZDVYhT4G20WnelQQVr
6Hz6QiTOi8nYhdHqcsPfbr+4D7AZvq9VjQTtzgf4JgZLfxsiasMU/xYp0H+rFgp22ibmZSn8cM79
CBGKV7/hYaVZGRf9Y4PFGA6A4FgP+rqPvL+UdNqLjQopiL2uCms4gxsbUWTAnAjAI2dF7ggXocfU
X3PD015Etp4xRLT6SLFfgs1rHZNbbLS7d335wEMS6moozuakoiepx+qWtlDf3Vx7gj/yZeBBDZ1k
jq5Vb72V1ki1n9EPWzUzUoEu8896JWLKhAQXjO9GOzUnCSgNJrsxvw4upfEwLz1/NA7vpH2+wbvR
TwntmZc0z7fxNGCrZAX+aEl4v0RRqr8UBTZF3MXT8eelSEtn07Zk/KRu9ZQYqX62SXcI2jiZd8Qu
r9NHX/bnUljR3iEOZ8sHk63imfhmUB1psi24G/beYgFble1nQcdsZ9VF/IpNhsfUrNnGpdzZtd1x
Unn0nP2OJF0Pi68T18NtLLvqxACOAhlaAey/EY4olu8us+fn0Uj2qGasrVrK/NcyDMzgZrGJBisP
83QYd0lWwISTlndDa24fhomGVPbI6+XnAGJfIqJf6vJ5dP1mnWvACQtFE4rBzjYeGnlU1ChRHW+M
hzGqI8IQVB2NFwaw862jJ7oyxPySx7lxp7rZPkTOy2i1p6KdCfHKmerPlpY9y8JTp46F3xwXzDCZ
dinTPj9NtvFRdq465eNMs2j8/Hnhy/F9mYb9Mphktz8umqUQj0ldhoymznCkil9WYr1FxL33RXRs
4Do/iYkm6DRvm8zzXiPYBYBLE5PbrcVA6ljGsM/8BVhJMzPB1TQ/LOYu3UfUMHXllG/xaJpro4En
PFIjnEdH+6gi/ZrWZvo3TpbrPHWftomdCRT0d01T4sRJCeM3GuA30/v2ZiDSQDX69DCRhbISRdru
wNA4z8idAGGa4JQdcjXWqpfLQVoYn+TU2nfOQoCuh3kM/PoVlkXxjN+pvS8tCvaqX2SQd56867ml
I4WpQcmMVVCN4wAnlOI6NTjKxI9Lyp/DUUl30UOK0DlwpcaJzDf7IVGAOTWcHPc5f9if53iomV/z
39e16WOR8qLVDAxwr1Rkh8TGLcfErAjYKn19haUZJO5DsuC2iqFk3YXJQiPacNl4Mq9+x37qY4Hn
RunTVJyUsvRTq7v2vmok+gh8S9QTlMGkqjucuLqyKC6m/BwI1D45vfspLSe524+CoXU8StbeyEN7
zP0NLg57LTGEhD8XW+WkHj503z//xxBxM9ZqPU7GBgGPu88hZJ+6uPQ3bDwfUsxyp6aCIx4u5rCP
H9V2/k5PsYCdi+CHoyJErTkhqgev81lz/2tjFz4mFacwz9CCtSdD1yV3Q+YcSmZt2bq05zXn/2ZN
mdE8pdhmGQstX1qFWTNzLedamXZ6ihc425JBPSZJNdGas/Rn5HQ1bRWy5Nz+H137OczGZkjWeTPv
bHyvfd9uUG1lZ6G52THR5pvZkdnd97qz10qv/9Xr56gjaI+Q4XiTtn6x10ndWWVIeG5M/ZeTLPWz
ift1V0ZIhmE79DcMmfufCfQwpVkoXDrm0r2b5aDv2nJmOs25GLS3YBkzEIhaBG4RsAQOPJ8pg1qC
EPzceCk14f72HReyv8d93eBYgjL4q+wRUWE8X7fcGKEyVFnsKWofHHJ3CR139rf6WEnMaWNMn7+l
ztWmk0MDMqg5eYTN0HTMFh5gbdGoXV/hTuzopV8VVqO1ltPa6HpxQwWaBhpu+f2Q26/uzyAZIuZK
n6UX8h7hQiPWahLWNdbhP9mgM7Nu3Bs1ElaeBJZNHXR8FFUDm3hdX5xoOEOG7FfEV95/tg6Ps/ea
pPqN4CwVmpVBu0/ODG6jyt9nE4jakhbsZbbEi4hVjzWCV1FrvGcs9ad4BOYCxC3/+O+r2XkB3Wnc
fA+t4qxUvluw/z57I2yBxAdRRE7U3z63+NfUFDKVAVpdyurGmt2vh5m5t9lVu/4xo0qq0yjcEqka
n1WfRsPB9fpTz9z8TQgTAEaOWUtzGT3KEsxl7SIvtBSTPsCTmzzPwaeYudiOdPBpRTVfLRgukJFW
fZMi/GlvEjlXnxJlMfGu7bfIN99yMlL2nYEGSPK+LtUJS7RzGaZav5IArl+b3HWOBRlgbsaTCIBc
PxYF+Ns214s34HA6vt40+mWMKUrJdKYaXrod6gh9N/FrBj4e1Gtl9dUqG8RzNVrGrZBt9Jo1z9RE
9rZpEoQYZpZeKOnVrhsnqPmPl3WMsAlUj7UT8yLuLE/fU4VIzyfwZNN7lkaYfDb8ivi05qhYvuRC
XA6VV3UxO2mtrQhs5mII7dDnMUdKbMq3iN1hk0KoI2NOXdt+GC5jJpmgOermuvO0M1TaAOMxMJTD
wyZQKzJPPxcwHdYp1eN2V804gaY+2k8NdBCHE9NumET2bscd4uCURuDPSznle7+iLaQNd5Xm5R9P
F++jD0gqj4nJ8B7lOGRs9Tk28OGGNj+AvStv2MZ/MXyPIF/V1dlDpuAs3fykcmt+smjENg6Fu+93
5K4hxYCNVu4KJEsbFkm1ct0lP/mPS1oS8hu15HAy1YrOqjk7GWPeMe4PDozK83+XpqXybfFjdcqV
N5/2TKFDA6yTYbxEhbu1hDsCGTL7AIyN3CopjGcs+uY6cjkr1tXDDl7p4lOP61e5+P1VGNEfpyqn
c4begzwwfWU8AHkW+LlIV/L686pvKsQUGobV0fKIwTKcFWasnpG4hfU8RecWWMvshD+XIlYfbTwm
4TCmCN6MednFboKe1e6IQvXKflj3YHZ35LWlz1bZZ8+RWo6j2RzdsXxVQBE3nKeS65AyecN9GwVE
eCXh+EjfrHV9bDntrGTXzPfKX7z7wnB0ZXHmPiBj8O5M9sx9qqae+6rZZ4lnngRIvTv4rRxakfNv
UYPYD6mmMV0uWLnyh4OyJbBOK0AoIW7pv5gyHWqlVnM1FUwTqcHyuUrOP1/9XOpoic+cVF4HPBFB
ZQ8B+NsV3y9mu9WfYSbS86jieqeyJP7X5/nd7CkxPIGRNooe07usGY4VwpEsdUqecl79/HkRuToM
UDiyKfqm54Qz5l5r8fiD/j7HBm63Uat0HOkug4Debl4KN4WHmln9rgJ8QFvRhRTBu5KWhjjFyTg+
Dzx+zpKfK1lpByZh7DADc6yh+ee6JYnAGkDPufOIvCDaBJia9ZQ7JLKSr2LsFsXwux8vSQyMeTCl
Wi3kL1xr+FIYYpcBzbt3GvkIz4bjpGGnFhhVy6ydKnSXQeMUPRbzBhZEydAiYCgGNIaEAC3ykn0h
Cnmkpc9MRWk1rblsCno8wCv0Jf3Jely62NAh9SCfjForKIc6PTi1R5SWRm9LtKUC8GzWLSsDvHU6
c3bgdZG8FCJ6QYfQXM2Rlc5q6aKMyfTRKm8If+4s5vOHMuEHnhMes8oxCyQyjy85rsFZ0F2/CrLO
5PZu0g+Hm3U/l3l0Ll3N2FU1n/HPd6FZ3u/suzzWVkoHRNBMgvyPZfXn9eIzER8tJu2jrrHuWQ1R
Nsp6gWxK6scwM9KaVX62Ddqr3YAYWlIdlJWzSxoPj3U3MNR7CLHFyoEWONr+XjL8z+EhDWhrVo09
PPvsiIiB15raMYSghZAf8ip5zqfyGmO48GIms+Si4fRdlSjVJDhMfcm3+eJectwMNfixoX3vJhoJ
J8byt0nXvkrUFRle9FU12CfRfRBcvJ7ninmWIh/gMPhm6AweKAm9XqWERzY1Dmx3+ECbE7ZqOxTJ
VQyIseZPiwZvhaX+AWP3hqPnbUfnI+047CPi9oTY5nnY9P4Fc/V+FIAvHfWPX3GTWtbFi47xckgA
MYpPUxnYM3Eh0AAQ9C/nKj769S+LXMsmpmcCcz0CreGOYZmOJHeStjx9Reel3efNEoDoX5PPyzEd
fRZN4TZ6g+71mETOvBOJ2Mr4Xu9carSF44eEoIm0ipP3uB7o/w+Le+/kV4e1EIMGbQFvBYR61w1/
wP+E7iEV5c4TLL9EZWQLGr5JX+mg2zTDv3l/cbeuQXZ34+uSvuriF+4F8plD4R8iPVrrJUDWPgII
/sSZ3e0XiFt/qt/ljMG1OfdlBQWLUIU59NRnbqqT/0Bi8fGzTW9BO//R25OOFsB5no2eVA61SXu1
8Zv7YpCMqnFWRaRqMq5WdnOOISMAq96pUaNiLdePqmFyeshgcADzbD2hEVv0eZ0oJtsEw3o9qje9
qbezdPdwNwI2jnXK8q/y/GinhFWKldu0QZFUhHG+R8JgEoR6kzwYTiUZ6x6/ulnHDzv/ofCXHarH
dVsSim7S1ozybJvZtGabl1RUdD6AkeRZdGCS64nuvNBnXi1OmUG2hpuYJNiO0dpNxQEFk+Y7n0yq
TyaOCXPAx01f7Lc+eFu5QOLE+u1rtOcyZ+1wTllpqX2qUvMfgcywXjAnTUHFU6qZe4J8QE0N3qtB
ntfc5DfiZLYeJMck4gkb2fLzfzkPC1KoC503IjEMjmXaqrWNcW0e+vlrhq8hfLgVVXwWsvs96tku
T+PXWWfSEkP7U7sCh0rLim/n+7IAqis5V8ZDd8h7FOdpHMS8o/VM9gJ72rT8QyX2onvJsejN57af
gNjNv6uBjaWeXgo/Ni58GtvF+AKrwRiFXwiswgAkF63OJp2sm6cK0ntBj9pT4PDM9rl2YX+oA5j6
otLqQ9NqJIwgUkUWMJrZRlZ5gJRlxBJVPHlDFCYu7iwQipzAaeliEpqTsKnFxo/SbeZxQFPdeo7q
++Q0B3z5YFtp7Uf5KqdBl8dnCYhMom1zAJc4RRaSVbAeBhyJfu2HqAvLiRULkXiIO2KnM4Cg47m8
xczSGa8Qy5ssKyrw77SOQYX45ieYWT6PCeplfMq0JewSf+/qtKbt5clCTe46I3c9S2Tlxzsmmfum
TA41G4w17pnqhfhMAtGCAM3mN4bGmAOVvXcaPOcagQGh5vxuipfBH3eVNG5iQ3WwSqNyPcXRuotb
EsuTbwJEkF3Zt+mR1wzbQFY9K7V9RmMIwkf0d/oVsVZs25TaXkz0m1QXxLYbAiJ9aRYkHwmyUR4t
9MK4x3GJknm0ivmu1GPvaezAHENMDslzNrTVsnBzESfvSRqcHf7JRS/uUSE+hjjepYyydJDF+gJA
YXb/FjrO7unXZP+u2+prxEEPL2XlGgtry+B8x9GDdjRuek078gheGXHChfxHswhVmtj5ssG29z4v
mrXykyHo2/pPbn7mQ7oyBotxUHNNU0+j0PLJS5gCy4g/6W6QMeKwMtlqWENzgE4H0VP14Ck8+nWS
lZjbNq0C4dP6JqTCNdptU7VfPk3a/bC0pxGphAtgqKgNurwMXzo0OHIGiGIQop5UZ7NGnaN5WzJ6
9mQFbccOxK1Rfo2sQGi/dx3Uk8HEX2vBVKKLw1qcC/kxR5zcOClYTXbS3HbvM6bWmuUW1/Iksuq1
rYZbidSOxx8Wv30zSf1ojTrQJkHu9ERPy72Urv6PoMhdnt3jgdo5SmjXGOCT8rUd+UfM7vveNN7y
vN2BuCfb/YoK0ZPe96j7O3difNp5u8mxd2IoCT5jL+hrpkr51KBLFDeLh0iKhmiM6rvlJ0buv6rs
+A4c5Jtw0S2rEN7dPvvCrVxvMOrQVqyM0Iz950UgXE1S2PbtBngfDzEMIys6tLQADcvZ1KaJyE8x
jdZ+9W7Bqsh4oLcphLOYwLchnP/FZUkH5ks+wax7c9KUcor1S6Q7YaowakoqURoAJRDXMkEi7bBO
a2i3IErKJv1DKMRpkd06SS5lTMJ2MqK8Ll5IUNzYfX6ocrmDcQybHSptBuIXPlJQt6xPZu6ELL5P
rg8CiSNeTFgKna1/nAXDWehBo3lvg97+RiuY18wtokCPtO9cdKemabe2G5NyRRrwCMZpmfaFOQW6
ZW/npLl0HmiSxdNDX8l1Nf+1DbWxou/ZxBg1kFdU+uc8VbtU2cHoyquT+PcGIGqNXlLZ9PmjcqN5
z6Ix9hHq3hVQApQLLaZBYyWl+0p2FS3yS+nQ9Cix5S4Zjy9wcAwkY4Qud3afJy1G2jdte5+Hxicu
gIHAfB8X8WsksRVvj3WVqZnw9wmVRLTNygpoARh+rzEI2mLGsxPdMe4bZzukFLQlk7aNiC8JHcpO
W/hxQS6Scx41467OGW8AoLDyFBkO0tvmC1zOgU7a1sZrgMXKsJcAwB+IoVYG9qgfbDt6HOqI+WE2
H2fu2ii+HE7vfR5tmsYPGwPwzLiKMJ225OzI0n1PqD8rnqCWHaXp3yqD0ibWD/Cag1gmgW/rQde1
+BgKxtLD1YHEP6Gg6d16n2vuE4JhRNIpSt4usMFLtbSECYNaaXn1qWwf+bOWfbcWUVCZvx8bvFLQ
OO0WuCcdraQO1fAMsecZyuiRxBVgEWx4eOuRWCX4IQeVnvU+vlv/I+xMlipX0i77RDJzV6/p6Vvg
0MNEBkSE+sbVuvT0tUSa/VWVg6pBkhA37gXOkeRfs/faNroWzvO+hWTt5v7fPKUMkUzJVkWQMcVE
s2Gn4p/26pdoBovZN/V0bJGrbGYAiuPAuzyz/2K/5qEr63FZPCZ+eZp6k2FWuY5iKqQQPCkxfUT8
GM5GsFxAQGhRhMaspPFerFguxlBQK9JP1V0Rqj8ZNoC1q6v7zEhuta6gAeXWa4QaoS8h4CsTudXE
2LeUkMNa8GO+oF8e+QRlz5/Krp4KVNurkY1epI2jH+t6a6madqQl2j5YsoZyeomEtbfttYuj+x/g
9DuvF//QXlXYRyXwAnj8GSqzUJhn2SFiqMR7H0QvYVO+Cw2OrCKMiMBDg+tFQ5ZeddjxN3pCplU5
94Qn96u5SkFVeeXFR7a4rmqVoI5nTt+RXtRkf9CSR+vXlvHXovn6I11i8XRyCqiENonEqTO1bB6L
iflvYyVr4QBnUWR0JLFJdGN958A7gmxksNBrse7k3r7EaMSWH2b0NBlbJNL2SsoRr1LRbF30pmZl
jXi2yMJTDX/aNN9egcbdiGEAWum8EQUNJdSUrRMEx8jt/hHmScnUUADZOkpPrOK0Oe5qGZI8LgcK
3bF5d/MXaCuopCZU3QXn0RjXwBZHYa2NoWfj6r8FEcQ2HkLTSjYXwsFSYsKslmTQEVqtm/HoCdnD
CfZZ6aS3eDjT1VYJcx+UBeX8BHQ/ZtWxyUINoj17XVbJFlycDRvhD80UfI84/j3nm9XLz2BG84Mz
0ik7Y/o3iaPFijGAErywUAcmVqafJeMXspiP2qPSnWbnS0zN0RLN/e8iLkFkV88QrCj3iBL4bC24
KEiZ6SBG+To107VoIPklLgS7yU3jjR43zQALnUA+az0b3XeFNj+0/7hQ17vkJQuj+99/g41xvtLG
AtI8VW7xRcTOo5omUhttOkNGdUnk8+wyFqmDRLOTNP67ETa7lu3ZimnCvRLOv7rPPnjMHfqcHLzl
h9Khc8bxAteXQJPGGt+1GU3MbOWzh8WHfzz5LKzsl157SMhM4sZjaVO6Ge6BCK91SJFExJ2Wa5HJ
H3BOz8u8buVKCTuTZW3fNX/U6IDXQwB+zFFMJY519uV0M8tnoYHIiERt28r/gaxVrPLgwTTEW+5p
zMbYLtYGA7ahI4qox7qDW75YSdaiZEDiwhgIeqm9+2nA6j70j2qAtz0SUr7G48eO9Zr2WCGThhu7
Zl6imPN2aXG0Kyi07vRmlCM5khoaZSPiqxNWSyWSb0IZMipB+VeI8u8whSQLFvpf5X7XpqxXo+P0
m8bq/nj2zmX2VrP+aLP0JSceecdS5zND7IxSAFGvsAxEZDGngGfB5vSYy3Z3KSTYVWAU0QmspstS
s89T7rSUOJOIkAgEIAhEIKLZkAcjxFnAsO4qq7yxfCJF0rI/o5RroCZUYNAsFh3DdshF3RCDEq5D
HgAFc/y1MVLrWSMU3+qvyGsiLwsGDxWu4JXCe8f6BHf9dKoKR50nFhY+9Ki1QdzD2oiqzSQBqcES
8NgfbAgpxuqxJDJZ+Y6pC424w7FeWtYqNdVbHVC8WSHQOsxF+zCfvgrHeWFvjnto+KEOIdbzu2EX
TNdDCCe++m8h/op4YFsOSXkXGkAvhfIPYx5P/GBYb5RNq66qL790Xzu8y7A7hoM1UVkg+yRhkFTP
3katVTx7TbvNbwkkXUz6PGJkXPBgfCbE9GNI+tfAvg0tJ6ZbvGdZhD5kGLAAOynlVFlA+GgRJHWU
2Il4IIqImQhRZgRog0eVJyNhzs5cGc846/nGE2T1mB5zROu+Xv43WNna1MTJlDjj+5iNsCi/yEla
wgXidhtAS0rIgVsx2UJyGVcPpIIv/ql7yUA3S+loaju74VqO4/FuBOmvut9onOOECMBw9KfGWzkG
/bWL/VMo1NHxURV49oPTReRG5ofEKN8CoSok++NRahwfAAnS8cvs8MIM1eLZvsb9Yi5xQWx1VreZ
pQ/nCviTIhhk5aj+MymSa2myDGmGT56S47bos8cydJd8OERKAS3sEH7EgWcyIMPE23kO1y4swDr2
D66yH7Jy4gY37PeGZ183/Yy+8eH003EcbnVhXHWNuyN1n2K4wxmaMsN5GUwGEJb8CTEJjKAovZB1
fIj6WmsmnqphM9vgb6CGsPRLIsVz6s8XM5wf8VNdYoyJKy24RvyUt7qeu0ML1b8WKIqNlEa1rO3D
6BG/Y3C7txzqmrZ7hDMy4iGCmSk4jZmqu4n9iKvlO8vJR/JR2GLHB+XdkDaW29CRUSyuVfLjJmzm
I8I9N7XuXt2qvRcBxHTfrd5lNb8N8bUr3MeCKhHfhQE3svKAaS2/kSotPPoJKEtZYt+NJTYyIO0A
gbAsSeNJ5iyQAcQwMm3faXtQlVmWQ8ERbUSYH7sq6VFQhayVmjtRyJek7d+X/6fCfTVUz0yJ6Znj
PrlBtet7+Ypdaxs68be2hs+yTId1bWU7z0BDMo7Ghrzm1VCNl6DI/xmc+01R8cgLSTItaTF+f4eo
wKpZdbcIMSUMUNPW13HgjAqX15km6SlqwLp3w70/imtnpccp0nQexXdDwSC09RCaaF+7btvEVCqZ
HGEoVv5M+gcdo+LsZEhWJeOzUVQ/Fu8s3nqS2MBGZxjKObSe7KS7t6wMkM1yTfvOAPitJGxZgPBL
KnvtmDQ4ljj46pZ0Rri2CvGXBcQpaMqDgfTGj9JHN1E/1BuMkeZ/y03eUnjl4t1qKJCmAdd0mdBd
5d8jOUSjL38IC8k2VafQT/X0iQgFVLvXtFwUTuMWCg0Da3KHa663RJXfsqfkCvMbnJhd3zHMkvMF
zjWTjOpcNe/JLPs1Bih0Nmn8rGwuwtb+WX5GUZp/giT8KkMQ/2P945kW9ieaEW02BgxaiVUGYl1h
9RtJmldfRKQ81jHiV2pXHsTZH9/bJg5MCN4uO9Tvre2eeEPvcN0erSEqyRsJKa1GvRssseEW36Po
Ps0zQI9oGcvZLckLpbUDCc28KeONJzUbVZT92ZKfYNXYZQazB4bpBVdnuaS9IKNSN1GIZ1ft+6yZ
h1VEqtu+NDAhWKNZrjrHoXdz7nXW/JO4yXDVmu+mZncGQ2zfgDQnVZPViU1iEcSId9QLDALL/t3y
8n/awfQg8QevuwZGna+mHXIqvabWOw+IZ9nRXUxXX8w0xM9rOTcrXnC6YnTRM/D+5GZIepLb3efM
2AfcNXWP9s0oIZyokFe+9sVFZC7YFL3AUmr/Eg7gcjKA3bIewW2QR1dVSHw8EayCBRFbjqCymh4d
okkWAlwDA/4zLQe0+u/G1sWWWUAiXdLaS7j22imc7Ryw+bDVvKRsoHOz6bHXMmrI/alIgsyONDjB
NqiDcWdV59JpQXSY16jNHpy4+TKjgZAfVHyb6BMXOTFANqEbhoOAYET3MFr4NQtywRJKFN/Lv6PC
uFU9j6KSKTOStqLubMbW915SD5uutcFEz2vmci6ws+Su8NOHsYfclDpkyuQ20Te+2PfJ6O+gCi9o
DdqrSQ8vvQc+eyTce+uxYj5biwvCMdxjVRXhqS9AhkbFcBfPtbOPFYeJJ2EPAGjc1cz71kFxxNpA
g5QLhv6sA5EfEjLmICQWoq/OrfqcssWZMFAfBDXfiQSnI5jlc6T7lMouGhmdfM6V+B4Ce+Ak4e/I
6QAuxdyqjqLOjr2bL0OxFrNZkpkqz7WtgTZMuJ70gLqcYac23WRduNFfInFh21Y4riPmeiLQd07A
MttiyxHwdzO3/Qo1jZtCaEuJVYTeX+m/s+Lnh3uFD2OshRiStVHY+8IqW7yVpEh4dvHptuErOlws
vNG8T2jQ91MOiDGIfVRudYN6L763AvQHfUdnVftoJtje1Y9Mrsxt305/O/jkuFGWbwC4vxA5bGSf
IFupLo4yND9a+g+t20mV5SHJYInneDZWpcu52+rtpEcU9IBCVmad/BMFPg1VvliTA8U7ohe3VbUN
57s0JJ9nySVpK4FwK5teo4WorLPT0FP4lDFNl9HWj+hKkbXhMlNciCCGxpcGJxQnxEDZsgAWqKvx
Nrr7zMyOkUnjZTgBLzetaIknJ4bmErNKRRxOSVWWYttXuI6GMiT7Ddqjk7+NCPZXZibfXPbHNnwD
CJLGxpoAzVSwA1gPonKxNV2KTVClGdIUtePGwQtAFMSxrMMLU6GrRKddz160fnCHpOWcyr66cDqZ
Ij67VrwrBPt8i4RHPG2h5V/UYv3hm8thmSIwd3P6Re665FX4DkMl0XQ7lxPRAheOUvGUM04Y7uOh
bVdORjo1CjTWJCc9eg1aMGw9cSY3qXTfsdV/+0n3j/LwI0jSb/wEaweTYpKwtkhYjw0TsRql+OPx
u0Eyz099j9ivnGvM9YzahInHqEC16PVQbRxMnyPyD8gADwrVKbGV60Vwtvn9p4mUPwzV1ArjZdSx
AWsiFuxFwy/RAiN1YWvNYjy5UYIbC0HmvBxOBM/yWJIvaEe/RWWmmyix4LGmX35EIrc/fOR5c5Cq
vITGvBVG84ygbG9TJw66vSrL2szZ/JZm/ZvdqE1C94iXld6cdhsdswbzi7231ClAuPRUMETkNhg/
ycnZh7gGTKIYOHqw3YKDXfls6ddDQaZTgs9oRdsAjL9v3KeiTNwVaTJ4QgUEYtzJFbeKbJsncx7x
Uc3AiXynZGoyPrTtHtDkzF/Pj9WQPWVl8WKbiBON5QUcLRTtnL8wCkoevclXPku2wGg6cVqmt7nM
b11nvhIaf/Ad9TBL0kB681JnggsYqPOKQRFNQLpyR/6TUnSvk/tjDn2wajrvua1jBDk5+xY7ILZK
WueQey4ELhgyU+3b/jKUyX1daY7VaLp2eiPa/AlyX8yvlj+S6XNSXXhmWIRy4TXIYsoDvDZO4r06
42c9J/eWW6HNVM91WV7MCAt33e+McebFGKE3ed7wZVv9J2wfer+UUUxjBNvJZ1pk+AlA6rR7aIVm
UU5RC9fDW7ZphvIfqCK4x7sYH2++iQdFqqXZraNUvBIA6QeO3GBx6yCNUB2Tlui7+jpT+66MT5sg
AxZ/XcGIfJXHGmk/d7ZbO9RhOvxIfYCF8maNS6w66VTUrQUZAh+lzSw+TaBgRQN3WzIxB+fiXlZs
SzgD+lh2e0zn2vAxrXhMl/qiYGWcVODdsOr8k6q+dv70A45mgcQ/py3rOdY5qGN76+DF6KztKU0w
qXhfELZeyN7hcbi8mw7s5xVk/1eAbexUeACsfJ5wDLlHXDxe/Yw7+7Pvo+5YJyhxQih9gOUI8gm3
kFH9LQbPcAUj6NDW6dWhBN9JAs2qKT6bFhOluaNHKlCpqkvO7Z+CqFoBwdMbcBTMQHY+BFsNVn30
iISbPfneVHigTVaT8WfWtveUwdkKQRkXc+KfiLlid9r3HI3u3nSKFxKUzuGYPgCV2SCMeHgrS0La
bFnjjauJUyth/BYRDsWgG94zYTdbs7My8g5UsYum+RPF83NREj7mD+ZP4bNCBInKu05Mg0M27Don
VG6ogTWNdrytwoYIDRtdG669c4klBPWuceS+28+l4h6I0m41cHRhAmM+DEzetdwfbKpbm7GXDMpD
gOWosgTSgOlL+QxpXeIEiGdCQ2TVD1Yyb1TmokmIzZfUTihbsuidYdUXN+ze0Lba4vUdGFodK8tT
R1sObz2g6IOOG5wBriImzjtHo9+wD0Sk3w0sWSQRX2PGOBHL+mrKLHzcpfkxh/6bsi9uzEZa9jlT
D2U8+X2O0S6lfKhP7TQ9kLEar4IANN8Q3zDsLRPk8HludsEs/zn1iOPC4V0r5nrfGM3Z6/03s7yP
yEmiCmL61BBTuELpcqoG/5p7hGEOpQXSEJ1JoXhEGM7AMy5h6WvlVyNPdlNFpjukJHrX9uZN2K4d
jiFvMyF4XwnL24/+Sx5lMDR9ZBVdLb5MBE1JVlNZROM/1Xsbf8EoRWJ88c3+Oo7t2hv4Lk4QEWzg
kfEBmZ2nKmOvhiAK18fj0kj1jvOEut8cbkPhroErVts6jN50T3aPmZwRY53nlKor7rOVNImUa6By
rT2uGSSjDBmj61SbNJEpI5TCzH+GwcIGjQeA1bYbocUEBmB205M3k2kRqLumjm+jX+AKbF8VXq81
pimu6ypbzYgh8Pl2n7BrPo1pq5A/r/BSuSP5c6Lhwdh5At+fh977NZU5UV7BhSr8EqXZYSYoad3k
+FlywFKmwaQcf1F4ApnLiR1SV/z+Z2T+NmXyGVcCNbtbXefI/Nezs1jHU/HJbAMQ03g3NRaJaDUe
m2RUr6FvnVHluSUuXVNLXoVCPhIagOiVgceYneHDwYxjmE3F2V1iBoKrBG55xM7Tc6YzPvJkPWSY
CnJpIM9LofpEb3HV+qQ9nMZ8xO+k3lgI3k+N8Y3mja4EVVLwNuBMj4PgEZnV19h6PzV6IsjYf6KP
xKSZNibmbkrgPrVMiHl67w7Zu0R7Co5xyd00wQjr9jvhgEcwnpzdfPTJBEjCNbwm81AYVUolhWwl
2qTpW6a4MhMzeI7ceglZ2jst52ttsnqSdv9nKP1X5VoUPAkZzV3r7vIBPWiGPaNv2++ANb3R23Dz
1a0f9F8WIlcBIAaQD7kDNSsOq2Y5rQ6OqR/TjCgQY2kC7Mk7C0UB2YMbxsumH1moGXRhuMTQ7CgE
LrmTkbFXfZRU/zpQnK0TbnBjX8Y4VXy35XVIFYeMUe9zTcccM0eyO/9KjMoesy1RzwGhJpXsk1PD
MnukozqIqH5yVW5Rl+eEi7jwqcaE09onV8YcTIKGBONBBIYbfvbHsqxQCjb1o5VXd2FEJgL2q206
eBW5H8aGMWy7kVnZrMPvwEOZldYAkQGTxhTB1bXOCE7SkbMIW9y7aknf4SomiTsq8ZhOTbybq4sT
1J+6HrEUCqr1mcgH5qPsa31ouAGb4aIl0nfKeKhmXfTH7dFnh7D5yBB56JVLvxmhLcR7z1ra8THF
tZTxefYoDB/ghrIWq7yx0o9cYzwsTDoY7rtk3eYdUTkcsVXGwWTalLNVZ1Wsh7xv5dnXxHXuGsWv
GRmu2puD+ME4vTxlhoxqEgIJsF1SZTfdwEQRsBkForRPIkleHbCPbJVJwmlzrjfy5pAlWO6aHvZQ
iPEvT36IGtFNygDUUMHOgnYxmvPsFBnstCMmXrho0pnma5y5+QEQoQHu5ZWtzIGHRIXxY2VFbK/R
2dSUwqG612Vr7NzIKwiI1+TPtm577WAHr3qkVDuZ9ntyk6ON7vpsU2gIZpG6G4vgvUtkvEET3iZO
sJVO1cEM9OdNAzwuxzJ4bC1SElJkIDJ+Tkga3Kal2JQOr3poCFQ4mUJp7cuAUbkOUR/M7bZiiBaU
sBcotgwIHh7zRKZeqH6a55yO/8zhsiMc7Ykslm4vxWLbmXvj1joh7DpJhInEqmXXzxYDrXOiBKbv
kjy/TJH7TsD8eOg9roXEqxq6Pvs7G8Zh61t2TTOYxVs7ZjUtwvTC4q/yxxsFfLC1IudPU87lthwi
/CGxfDRjezp0LbcBxhSoxn2PHN6uUdjlM/2NH0GUa+5LWbMdHpkuhBR3rOZOtV8Ydxzu9XoKJphp
S28XTvd2yXo5Zalzoh6ot04HXthEhOYVyfNgM8BABu9sANlIortIayKZnNWqBFVmGkdKq5WGwrPy
2q58Q6q4xMVBiRpiG+EfqYlimObtGH9opOanTAL8pd4mIK+OtmEwz2f010wxspyOI7C+YquSa8ee
PpK8KlbMnfQ2FiSajFN1dgmplE28L/OeSzhywi2IvhQuVpy/4JBjw2Fl0R5FfH/RPogKpIlhuu1q
GEoAPegjOow9LGibB7cgyL2WprVXWJyPRgvxVbEsfPHVvBs8886Y8+IfT6YdXB37i1wYSLmlGq9h
mf0kTc/oKOZvm2bFQNskfJh1q/WfL5H7FPiCIAwCp7oWRLM/5uqBSOrpPVL+e2B9tPqfAkJ6+Q/R
NFPv+PUNfL7PthRoxTmNL0RNFUe4r4yUs8onLGtJzmPciuQggYYdVurV9IpbFA9LnLcv17JWxv3v
B3T0RHdk0Mew366Qh7svrI5Iipqc5sr6myGdcrgUqvlUwuu9DLPtPJj4kIFNZe8inT+NdnYvXkpC
dJ5Lvcbxa11+P8yplyKVrXZlaD9NLYnc0FfQman5rZ3pE8fSK58Nxg2u8vuv4AGhdvPTLgWjE3bY
fv15AgyVgekaw7+jJ+9DfBO3nmAg0LrTXROCvSrbdwoyBPqDa74QbxQefr/MLFPtQffyPOxn+ygk
h4xpAWinUu+8Xeq06jC5uWQ86lzFlKlj5db6OoSEM5ZdX1/ITQHPZgdHVEPoVrG3fHTZOYDpSGzu
vOyq05VjC/9S+eA/Ca+jTaqpwkdplURT80s5iqRvtMcOT7fyo1WgawCS9Hdytm+B7RjXqMQEV2lN
cE07LjDGSLJz8MU1qMLwNlvhexxCQcmyXGwIvK03RBEh3I396LkO9ZOa2/JrEgjlBx9TktlU852A
Rn1iajqw/4r9M24JBK+pTamIsePLMrwHOy3ULa/nZ+m6UAt6Tms8DJKDq9Hp1oHMuatMZDfaiJHa
adghlckYordy6r3U2yGqqu7TIB32gZFCPvMZkQeqCO77hV/IygT7aoWyKei8YA9C7LGyO0JAsCdh
wtJqkzUWOjPk61ucAxULcZ1B+I/sn96oijvLDPO78X8+i4o2OFJ0/OfPLSufj6XLI9KrdE5kLpZu
S+Tt28hMM5Nd+idgO0w+MbIC/5yBhNnyWF/gMsRuzS7yEjC4+WOF+GE7KpL2WBElwDdiex+4/X5y
G4aFYGmmNNZHWh/uRgYDnPyI2Bbe6AhM50XGHGuaNXkRm29+iKA0YXtN95msm7boHjCt1EfueoEY
5lmFXfVgtzUDp4UTHKXPOvJIbXUJcZsrfpk6qIigAzZqOxqtaVXzd1p0ESBptwZd1LXomNIGmlmr
bYXss8fwRJr5fKeTuzRr+eekDd/pPsnXodbTzmvpKUcQMpGRnlIOmrMTfKlYA+junOQ5ZEpoI0Fh
W0XgbdjPCIz1myMrnumuDncBtCXmRbK8hwC+jRvR77TIvSse4GRtyRmfW1bAdoUBoRgA8Wnmun/j
KD/jQJwOnlWMr+RmB0gi7Ank8Ty+Oo7xARoWxt00JEcoZc3Gpx94mchV5PLo3oJRGluFqHnvZ2Hx
hoDSzWzkjELba8shVVqlsFkyO8BhYgaHOrBuzmJ3MfOq3EdLKFkbDNO6YRmBJWGCkTFGWwKypvPQ
gjhMJ/iN6WBMFy9kiyPDacNOKDqZivX6mHfHzlLp7vftyfRPYen4wUyKh7YK2zszJzScEZp4snho
bIwmqx7i8Rp5SNJAoCl8H/CcJorSA5v7aL5Mdk2CmWEiFdevAcanp7JnjRLhTT5om0mKZ2R6wwAf
0+AY3rc6G3ZhaQTo73zQDWNOqHTkoLvqjeJmNuNZo3imHSnZCYbe1eY40slLBD/ucUKrBFbZ/KIu
Ml5kws/nyeaYCmHstZ37vD20M+H0SdYemEyS0f7HACpcLjPH989tvHgza/NJeMhZ5rY9AHjCO9q7
7l4zpD9aAcpDtGNyCkd8v+iNAiDSBwKOXwI853vhau/M3GDYNRn1d40tI/etYO2QOzHbbXJ17fI9
HDLryZkyLGYGTtcwMIuL8uvyovVuruOtMwDg7e4JI1rNbX6ZXUvvI2MITqVvB7jQya4N1ajJ1yRS
T7gurD5aZESRmyZsebYsbWyDIOs2Yt5A/jGVbKjKjRkpBKRIgWLNueYE5tYRjBpCttRIaqbqLlPm
E/r6bP9reqpL1Dp2wMxq8fsOndfex6C4KtNkmIaZKbamZj8QjIHRVi6uUlaZHaGGqrK5BKqcUIcg
qvcOfma2qu7DQvbcuXLgxe2YAQQBMyjDilOOnvpkurNzgavi0VwrdtGLG8klPrqsUu+gJybic0/5
aefNEQpfA4S0YYCBElkcPHeZppGZx/BgcNhpZ9V2XBgLJs3Y2vVkcPr9EhXTsYE3eXOcWl+8Qg3X
UlTxhQHkGpFnGInubRqc6RrVannVQnHBnpPvlFmhfvDHZGN2SGCMkuWNPcUjjmLeYZy+wz6P++GM
S2IL1Cd+rSoIMkUEM6dPrOjV1MY/LkR+0EUmEUX5eAHLJXYTs71biOQRvNEkXwkKOqpJ7EONgrvJ
vexJJ/ejqEB+5x7yTKaY6kJsIqFznqJraMHAgdiH4AkW8ZGEvujK7vqpjbiszExPF2YqRClS6CBW
tJhjLLwpGp6d71g8iUYwr7NtRbugJ7+xQ8kLrrkvXkXvIIMeu53VOIyVZKNPWMONHRvr+3AxdTGq
s3asS//9MpZ61R4aBlHCibM3n1QHQ8/T1as2vTQifCE63vFwuyT1gp1Wmp+PLqnqwxcw894jvGKn
joKnUXCEFWZtPg7udF8Do+OIYprdV1DJ/GAnSB3ZDALbpWq5JtIKcF7TfZmNV90bVneYY16uYf6O
BEhB18eXP0yWe0z6aN8sN3k8kZqomEIcbIjBD4V/BPh6nthT3Sm4ubSihn0CJ/aY19RDBimdD87A
ODzPuvG5DCzQScnX3Ir2DUElOs8eAFvh4fQhW2xaJ/pcYTtG8JJ3+6FjpGDrHb+Xdf1l0+AjDjl2
UeKXno3vjhjB6+9nCZnZEG7wdtTJS2cn5VkwDNkgKSk+qf/fGChdJjZ93WTD4XMUgreBSS2P2iiD
bLDyjTk7aSgeT33ZelzpOUNZ9NZdCb2Vwc2dypuG42EKYN1Afo603d31NeGQ2gbpHQaLUY2cgqeY
h/rcN2wgHHBUHUPalUukyKPbTjhWyh6EUFv0MMUlRog0LL7IsLgU4dfIpLsKOuglXlSS4rOoY8iG
rNkNp4bDN6DL9ZcPSH9zKBGDiwGEL8GKEKcyz/Ye9QsU0Lz6+s/zdHmodlGljyVPZJIr4b05uCO3
vee7T7g3oERYyWvhGA7LCVJGWeJt3MmOTlOQpsAP/bveyqpLVXWITRCiMKVVgHUWKUtQ/Q2zwNlb
8+Bv/KEFoiqJkUkK9VwyrYf0b1H6QjVAHjxml98P0g4xb08+i2S3HC51ODEqY+n5MdfsrJpeWney
Rh6Fq+Zj6h3xMSGjW3toePOmhuub/h6IqbMfEfY95LFHtpA/tu/gBV+TKU2/bD/eu022XxRPjz48
A5JzkIVDfX36/Wpe3JE6qZ5/v4JBDTS+fambZlyReqlopcuCPWXNtjEu1XOfEsbbefjFYmYyN69z
WRIuiCmDSDm2h7m8Fnac7KigMtR0hY82qz4P9mC+NEyXbSanlyB25+uYZuKqctdfo6boNoyVMpb5
efbsxOKhT3z7LwE/GxpZzJ+3wDWmr7RnvMpYZ4foBj8usYXsZZuGF2H5UCKJOGuE+1iqGuThZnP+
/QzcJUVCooHX8ufEgVTWhwvV7h/KPcM2/2He+WEBGj5wbIWnMPbDaym7NwB6YiFFhVc9xh2L3crZ
gkVL74EZeMd5bJ+n5SsfIcAqsNthLxbUksjmP4wBq1fHnBanROweUi/J3vIalBGgE3Vnd/ELkEua
TwNiuzZs792fshfKauxcyFISWxi3SQqWBimaxSKw+THYB4QQ1gqjDc9+nPeP8Th8O4uoObEbBy1j
Js6/H7LlM8NeJEJIp7dW0MFcnllVeGbrHJxSWC9NbiSbaRbO4Ze3b6R1uikQuB/ylFimSatjCHGT
zWHADVQUzgGfiLz8NhCyY79ERnkF/39uXI5pjwTtSaQXa3D04wQ+RHQ4GtsCLJVIuluWd9kh9dN0
L0KJ5FBXX6WDSHSC2HHzE+dtZBm4ktqxP/SUb7IugXoSVvKkTGvYkGnkfGhZIkgb+5ucpHM3cB2w
0vCHZeDW7zBzRPdBO0XX1B3Wgl3g/e+Hwqf/d9OAkedg/M28gFiwUvY3qHVq0/nynivwQqE63QmV
Md0jQeZbsOgWOXO6LIP++Fualp0H/IHIFWOGZWUI84SOpFjo/0z6i+nD65v/T5qIQ6Tf/xXpgHjM
c4Uk0cFx+Oj9V0CaO5ZD3mcNNWsou8NUF8NDsFwGve4eB5F3j0Yf9nsj8Y9Rbn7CZz94bT4ck7LM
zqzTb/nS6CVRLFmI8bb97y8rUQ008PWfsj55KrC/6lEFG8ed3LPdZMF94bP7hFvsHHXJdr8L6gwj
SJRdfz8TfUDxnTjcopYaTsac0l6U6SWg93ukwPxpOFT3SdUHGwgXQAxl/xyirwd+VfoPoQdTLIay
uC6MF3KJ64Knt1G2Y7j2CXToEutlQIO2NdnmSZ4Q1zKtrU2uiRn9f2dm/Heih23ZlvSkTbVpQ/0Q
Syjf/5HVMjZzGKcOMANog/7BsftTEMh/DAQMbB84Gv/f383873Aovp1nCaIGqY9d3xf/FQ7VYx2m
gSAGrcRP8gO/fuX4WfdTKSxMCeT7x2kM4n1sd591hwDZsWBeTsO2UXX0xlYi8h9m1rqnWknrmNj/
i7Mz243c2Lbtv5x3AiSDjCAfzouy7zPVlVQvRLlss+97fv0dTG/cu0sySsCFYydU3oadyiSDsdaa
c8zkZxEnaBT8xN1FNgk7plvat2Ia4vmk8UWwlfyYT2gJpRxbSSgwplC6/JCy1UdprxgNdAu3MY49
H86eyjkgiu3KoRjwTuIKqnu+L6Gt+ewEVNfi25jn7YlA1PUU8ZBLB6tapJALcBRU2tqStrGiKvcQ
uVzHRLffPVmWy4JAo1WZBLjgrC7eWSD5/GAINyoo/9ZrZiE2IuFF32jmIvU0Oqg1z55cWhONBBLJ
orI+aFPhEm9XuyiyxNEylfcqRbVKcrkOU3q/ggbNilPk2u29noYrPsu2nM/JBRTnAssrNYJur9Na
9xibRCfLsNdmEOin0ByLdR/Bea1y/Jq6mxCWUHYY8w2s87+/WlBmf7r3aSEzEXdsS+i68TFQMzZA
HRkCo4cg6VvwQuvJd2mVtOF6wKWHM5UjagsL72ICidvqzcj5BGtSmjk1SsBsSeepfFSkaW28omTW
mDAa7Epq0rpk4yuGsbs2oM1RgyC49JPpW6Wi6SEjRmDZZgxYwObKPUfb5kSnzXn2jYgOM2pSmZPz
FtX5hQzxbGdXVbhBWei+1HXxBK6q/ZmgnzRpjsXneoqMN1TQIYbLMvnDRERnglbp7LmL4NXaaRxp
MziBeai7lFn1HJDn4jRbGXCHr1gAL2bjiwfaLpTVtac/RoZtXAY0F0W1DJwa1mCuk0A+QXI1fW3v
TIW278ToQ8Whndj3DqMvzXH3Umv1XdqHPW6CdB6Qkde1CmsxLSE+VI9476rlhEFCeDpZ5DJtzklj
ooIJDVQNmFqT/Grq9TFwwuLFaD3jsankgnafs+sEeiFMFxdmduGLKLVyZ5pBQgdvTz9n2JCZw/kn
EP0WUoi16n3GE66mFzz3MQH67BlPoRiQUuiBRfYAPyFPai88iZ0Hioit5jjZAZxac/j9FWZ9jKqy
pBCWYUg2Pt21rXtS4H9tf4UQRovgHIJ0qj/DJjbuBd+qhutFgYFjt+2rrQCEizGQwMMYpO1DQ4m2
itrSW7TCV+dcs08hzLpwTN/8CSG4M/0ApTHOWUGhSrcD9vXj2GhLmDnMIQiGyRrduwwkk6S61R61
8JswPPeKw160pcsHps9WeUhagRWa3+sIYIXaQ8V502xo3p3j0nyBFM/42A9Wv/887HkPy5PRz7Pd
n//7P8rk85hDcok41AGvO/qH9FOdvB7ow6gV3RIIqG+5417rOzxKltIWvd+/uQYyFS9oeyyr4O0E
WsIzUtmDhN18VHzU29Joe/rm3bcg8Uc0drp1RsIbLXUCrMAQmn81+AcgUQLGGJZ2wNds12Px3Mm9
LuQrhg4NyzxPnlA3XqIlrUxjDQZMA/V69SawSlFS3CKdm10zcKuVgUp+YFKEKhUTr1DG6tEP3zHK
yZ3nuiGWXCM6x1awH3Qr+zsyWmepMfL6IkT3vvd//NyEMNmrdFfxsX04pFCoRobnxTkWFGby7E81
DmY//17WcwLWXALYfertEkM/mOzzJwqtff6jB/Aeo56JnIWEWkIf0sleuGH/yqP3iEOsGdivyCnM
Rd+tszaDotAYzgM9UzyxynMXhXLMpUNa0F72OGlqfZz4wGwP8Qi2Zrd9t6saHXZObtPYkWVm8AY5
SH8P5RxFgXEsCSklqoZtDuTRajQ6bPwdYCqPzgHTOZFu3NA1N57hzEMo+UceifZomMlSWEwEdV1m
r5QcVy02iqsnDNhq2RHjUP3YduG5oHRf/P76ND7me3FOYZs3DVdHWQXgZD4s/tf9GiN01K3eLxaW
HnbHoVPhrorxSzexe8jKEPucFaTMrkGLAuI95P7YH9tG/UjyCJZ7qKqbkVThwstj5o3YJSB393KL
evjLnMd/e6cEpM0HViCxHK5+fafMCBh3YBXFJRAMwG8C2lLBInUj49lTxY+e2cixLSO1orchVrhx
dxUxNBd30p9kJttV3ncJ7ZzoO8ZTpjltyqS49MQXx79Ph2s+T8c02f8cYeuWnMMq/+vz9FKsal5T
54twAqmk24QCxcpkm6rJ0gxwQiyKFB/XF9/ifMr79W6h02abDudN/meYH3aZImusaoSXwX+r3HhT
HlCX0vyAhNJahOfAkLXWZpcUsFgAwWXTaO6swX6HZgXutdZMeheYNr94U5+3PgumlevavCNLV9aH
410X5VVljoA1ItnsWlW2pxho/s6nObQaiRXZBkY77IokapC/Wrt+bF++eAefDseS7deVhm2bwnGI
dP31y2gaHUYm/clFEmF5dCFfY2vzIHrwn7KQVG1yy6b1GXc7Gig8NoPhG/XmtpPEvZAuJr642ez5
a/jwNblcF7ojlXINR3242ZwWRYyZhOSpBO0pkF25yeI2wqeVqPekAoyPFGanZ2F6og36DLvQ+AYG
Fnp5ZNmnWJvUHpDrN5l2yY4axqAVEQdrSaqMZFh+gM0QMM9zIQDbtdGuGiP0rkP3athBH1NrC7Hj
wAfrjkGo7T02dqb97ZSnpraCV+Lb3iZzAF8xJ9hQgGkwlaPkOPTtWzG3OO8vrgL7kkqblGt4ho+V
U7uraAquCZ2DsyBG6yHTh/BtEkgetbrtD/eW+/1FC5u/LCf1tr2o/eMX3/Pnm04aHGl4zlIOUQV9
uPztWIQ4mxAq+FmfzVmTKzGI+tVBFLQD6D4tcWB3D2ZZuMectHNvHNIncx4rO0FGk+SNGiKwvBKQ
m2OcnDb+4/fvT3y+PaUhHdOBuSUcxWPt1+tQywpIVhMlQYm74OSo/DbpdbsKhhJ+7NAykGgyf1mF
zp90rdq1Mwd793WFRGQOHhoKu1vJlrOJk3beJfdn0z3H9/sLNGoUv6Oeb+9/bPLXEGSiMJHvE93t
P/rOe5UKnkcD9DnYa+4uLOjUpdYUnpWuDhxOnDPdwy8udeNTGSylMA2HgFSDMs/5eA6UlEs6fYiQ
YVa6Z4OILtIr3VMPyTm6jviytp6fk2xee2doWDtilOqDmP+xwZh+YOB9w9JCTTskty++i88HVE5k
upIStaSFk/9DlioIBqgFuM8XLdOEk6bVLtB0dMiCdBvuTnOlBdZw5Jacdi5Aq2VJy7PJ3vUUVhDh
JcUxmMbp2Pa6OKOmyYBihtaiko51AmVkn+axPZ0w5a0zTvpp1gE1mobvUdtNK4kFlDZKaD8OtcK6
CpR4CQ4Edowi+6th4vb73/VfHu7StgUnKGELMuM+pouWlWXVTFnChTLlggg8GtWNiS7NVNoFmfd6
aCv3MSihfaJzPAyBFgCUeYtTsWzDoj4SsybO/dDgjUgRuiBgIZ3VCJ3L79+m+fkrUSY9AA5jinfL
ae/X2yMNECxxVc7x8RhJODtwHq/G5nXymFOl5Gn4Y27eGLAYtyRKKfzzeKnYlB6q2HvicESPKM+h
+DuxTU8Lxo01TrsWEi1oY15sCjKauBbqDZf4ld+/+Xu0+a97Ojc01Y5gX+e0b33Ye7RQIwi8HhG/
07UGNYskvG2H58ZV1hGD058YjsC7IGhMKqLzqPiNUxaWhHRHuDp//17E55uOgoD5Lk87S+eZ/vGD
jK3YNawGeFN1SpFKP+SJO772PvoH17Z7IN9YHLU82deOkVw631EHuK2vuufSY41C8xiXjn1zWwOI
iPL/BJij7WRWzXnTwbQyjQSYXNke73lz+sQ9lJvyHYbtMe0o6ALVhW9Jq5NxJ6CIxKU9HNNUvgOR
Vae2qGDOohNc6+Qgrv2kZkT0//Hr82TlmndmC4P+4eyF7yxOyipNFpXp/DVNtjoRVextKZgN6C6W
Bg/RLdYVAIibm5sWyaJD982QTFW81g43eREw0a+KOQkcPWUXOE+aPTKQt9+Jc0pOMa2RRa2FIKXm
P/ZhrvZhLNpHaSBvnPRUHVPHrrZVghrSr81CrWCvryjtA8v4oci86Ef9aKElzxHrWl90AtXn8zFH
47navB/nOfb8eheNvJ0AJny28FrAkVNxiUvlv2GjSo4iBaHv8HTbeDakLL66YWEW+RsYpuakTzka
kzoh4SogT6EZovDN7Wr0QHZyCuZ2WTK6eAhAddsaNsWYIEisIOGWX3Y4WI03wUQM25c+RyxWF0Sc
mQs22RUpJAD8PWGijvWJ1koN95bhRFjaqlDnWvOLPeEZPtioVn+yUly5wFuHtd/bbLqNk519q6HH
ASpAJ31Dq33xir/pnajx5054JMbgU3so87pGG2lUt1AVxdZBbde39ex+q5+FHqtdDNlsbbaxvR8h
Jqg8EO+F8ORGxi3ZLWOaUosFDCOZDK6iIK53djpjcFdE1k8rPsAAzIfb4WLp5asbOh30B2N6MrTC
WuLll5vfX8L/thVKxcObzrGg6W7NJ4n/Kh/aMSaA0dRh7RJRaReevGVd9aeeYejLENxsYvuaTmax
qaMhxhZKhIE1mDdIauLFYUDXZtUey6r3OMDOh9DsXhOCig65g1yvx4F1/xMNx+nh9+/7X044Cm+o
6+CQFab6dLIFs4kZv4WKKAAfV/gQxFAu2rH2V7FegGXkq9hmgCt3Rm7vggDKQ10zzamB0S50TbqH
+Y9q/h7jzvvLc3qkHM1IoldlknGO2W8RjS2CJpM8hk5v1MYT+MQYZXDm42pvMLMeDN+Jr8yA+zli
dsAeYH4XYTIxpajtfWXhXPn9L21/aqbOx3jd0nm6mpR89/72f31ZjI7G1ArBfLo64dg97IZDSCLw
Qzf67aomKnDH+Cw6OR6tE6cPbkNnYdGt1COTHX15j5gp5sRTSD0h7Hh46sSlRgunJ7U5pGY7ZC4a
hbzB1rwA9xyupJ7Hp8nGwtngU1QrM66iXT8Yf1iBWdM/8msilBZQAMh7D7b1kDICAYe351oud2XX
lShNVb0ZR4+8hUo3OZFA0HEDTpRSD4jqcrqbay8KUhHfRLdFJqN/0+gl0W3Dv4Wos/3ier8/HT88
PR0TlqVj2SbnY/GhIrK7GmKNk2ULGYWCJwjJCrqRws0N6uAaZjQNe1oBQNt7+Dta3D4h+onIge+y
x6mdzIfRL8atq3XhrTexLRmog6lNYqxzVaRoApG/sB7JXV5beZ8fTDNGKtB10YtTVdFad9zp0HVA
SdzSyA34ZUawzn2Gz/cyBiOnu+q9zIQV7DpLw8PgfW8vV6WVb1FL/rj/qY9Ml4BTr1ykas7cqHRj
S8AD/q25ceRD5frqZvuX85Kr6K9arhRAac0Pm0TkonNkJg7BgOAdNLkvbd7gzDARJ9z/mOXF1g79
9lq6Pbu65tgrDXzuThapXEla8dusA9eWwNn/jk3ZqnS82Tnwj2SXqF6efTvuL/50oGMMmYAJPL3c
/NqHo4+XpFrlEaA0BP7Dzp/IbYl0hcRHfPFLGp9rdw7npsN0yFaWY32s6TpPyqyIBfqOwpo2QZz0
OxnKt9HO37k4/rk/lDU+hnk3LC1gQQdfesPeUxBo8HNPX5ylPw/aJAxoFzMDJ1VsgR8bkoOWlyH7
EzWAlmw4TeVPRhSEF2vCHl8HCK0iUW2tYdQPQVq+F7Y4dewKb1o7HL2pfWvb8VjJweKp7FpLuyuJ
bDUtBA80DhlbjuTnEnhe939BFHK+f7FRzRfEr3eZY0gOBnyQtqTs+XBGlQTZ4Zkc8di3MLtRZjlr
wPCPY9kDxg2S4DySnHzOSGz+58X2qx7saVEuBrBQOBOINg1AKqiLKUT1jd+025eIwmAa8cdQ2JgN
JxdQ5KHxLeD7xHSvZZSp5wk8bAEc70lPSLkZPK08S814r7zGfmwIlHko3Sq5uDcbKfI3TvL5Wpqm
gYNlapZ1w+2OqJm0Vj/Fy+I+k0HQn8M8GzeJ9q1MunznQ3lfxKKWnK2KdlFkTgNSVJO3mFRdP2wI
p2fc/sWmJT8fsxmiqfnT5HpQuEF/fUgPtqyKAdkYumCQwyA4ZrSptqf/oV0tMBYrPVDWIsosoOwV
Dim2tfpwzyqpIYVuvBFPbqssnKB6GWzHCNT73IzQpia8iumaaOCkNaML2Yvkf3Ixw0Smx9TuDmRi
1f9EZSIb5qilkTSYc5Y+/L+XUWQ9MaC3llHAg0jT/r2JmNSVCk9K04fOSxNRi2LheVchlCYy5n4w
aqH/ILrksezBTJO/gbEd0VAEku8AU7xcJMiQNppwAWJ1vksf2DkN6PajWDUrvWrFKjYdLNdFkK0p
I80TpG92BU5vdchUcSyfJvCzRN4Cc/hipxD/slMwSDYl4ilBp+/jiMXRMg8tB9uhM5sqRxHhUGvN
7izCoVt1ajRvaI8gEaxaiWsOFEzR9uVBKwh50Pi6QDUZ09YbcZtMMXDkpic6TRkr0xpAcZIvi+fY
1Y/8d9NlUBX1Oh/N4KaghNjVFF1qk60QZbP/RNADFElU0XWuYEZMUFHBpH7V6/rcQ5x7SDZ/OTYb
5McTYtwQhpjia0Bx7CY36dR/RKmj3stZPxLErtqnRTi7PeMdlxlkS6Te+8pp670SD0PdorEWbUA6
TqtWv99l5OfHEk9xlzfHUwlqqv2hAKFvD8eI3KlF2UeboMPpVTfa8GgToXzQOhh7kP8e73/LVwVU
0VCSb5TUnCxC/6QV0iDbOxEX3TcvAzgEYlbCq+FYfxdIq2AfJ3IdM8B7MJhtP1Q8vPZloSDRRt6p
jBvjQUyae+l0Iz8NGPUXwZROP2iq7kmsS17NXtO3DYF+D56T/iCsd7iJ+UXF8ju0z4CIjf411oOf
aFKzi00aAJGHjIYSb0mCF6lIRY2WMnNeKlIc9uQfVKtAGvk267sKTanjn/Kw8R6SWt8kRT7Xz237
nUloeIYytisiiYTNv2iG/0XJ//mxNLdO6PxLwYxacPr+dS8KapKcGOHnC3uyn6M4cmkDT6QqIioO
e96QPmL2m6oSVVtGCnNX881Arx1hqw/p8GRK+8Wx7fiGiDG0edsibldW0doQrHBrE4vpXZi2kEWV
f3G50CD59FRyDalsi+8QOZL8eN+yffScLkAO1WPVbfFuUUlWwaidKkhYfmienNjNjikWBof4lJU1
aeNODTlAeCvs7QedMty0rm3Xg6IuS7EdpiX2Nnh6WSfXBiGEf4rS+MGjZqD+wNYyFT7qUqcyoTu1
xVMfL90JQNKgt+Ilk3i1gtbV/xQ9qePEEyzcVqfVIZFnGcwuFnK2QKTA4DZOY6WrxMTXUHSlsanL
FNP8MBSPNV88nUx8WT4EFJJDtsbkMeiOJ8IlMwu2VQMX/4hgYE686W81Al2cGwrPie7VS9G6P0uX
c2hUVNat95hml+Ko+wAIH9puvpdDWEhxAM5lCvWROhrBltfl3iknJQnJ7x8yjSWwbtt+dDFXMvOe
oJSP29xudXrGhCczgIa006KMOSWzEwXkoXoglZymdBu5m5wJM3JVe7b7mIvQiSwMwDokMqhY+COr
cFVDqLwywOrXKQFZ+xj6b4rOD9YqLzLQgRbrTNKNumG6hjn/1Wmzt7HxjBNW45Cxa91uUp4/C0kH
9EJSLerS3ORfVpl7mxQAtt0mArMeJbPBCmEOiCEIlFO8DBMj27dTDOez1st1V4z2ZsC8sbFSIzyb
WbnlYnOPYn4J53D5weJSEEk27sPK7p4zbSt1HBEDcM9nZjt/qJZundVu25azWv9/X2rdePv9xvj5
HpWuyV/2fF7Q8SN8OK/rcWVGdScpiFNxIjcdykmTKAJkBjJfa2K87KgdXpEJPpOCC+55RH2kleXf
OSfEm0VEznKq4YPZdvYS+mKPnKT4A/QMIcKYf23vtTEhz8/1olVYX5x17pPDX4+OTHIYY9JWtKjs
1Yf3HnnDbHAo6kXK9HjtaFw0RTXLezjjLNuIh47BIWiOWO4eo24YKTfqAENe5qLkknhgeHS2JDcu
M6JkUCuoBKsmhoFw/knze40900i2ZmEmpzIboLB3CoHWMDJ8Tx9//0UY/1JUuIpmOEUFhfvngSB6
Ydugj8w3EYTjyRGjsfMCxte4IoLF4DrZrsqs6kabSIdjAkERW++uQ2tzTkdj37qxuomujM4DE88F
AScTU7I4cDhlERk7U44q90cbN48Bm+wZNfv0LBMKQ0cSZM2/+aJHgTiQGiMOMfSqhwZ5IuYj/ii9
4i+ALNlBpqVcBVrYbqYg/1thHr9W+rnSYUWWRYata/CP3mim12iqeDYh50LEi53BMcw/KPXXk6bJ
d3t47dts2Npl7ayFJiOYFt0m06N6G5oxGYR9vWosED7MY9MLQZYCu56Cg4qPEIJWT3MY7lS5Bc/T
rkynRsOO5HJXBybuSVQTOUJWsq3C7ppNjoDK72uceY10KUrXeFJLve3GJ2P+ueyyBu1KfizSKeH5
joCFaNF4T2hL9jSUYA0I6kIJp6Vz9Ia1Ilil+5bNVixGJ4cYBfzKreAX5ZpFFZ7/GTBCPxMPNh4T
aAOLNMxmtLpbrSYCBZc0Rc0DLcvrhHt+gwBqwMJhkOckpuEHnPuHrreRNYyBRnpHzyxGC1oAhyp6
sWpwpL+/2j7rbBWqCqpXpZsU647z8dYJyzwpTbhWlll1uz6DrDGIbyU092USZ365wVjZb0a3TLaG
ikcGT13yZsyQrsbE9pkP9K5j4A4PuQ3aus/69EeMalNHd/XTr+xDgmTyb82BORQVQLvwebEpHurC
H4kvHhD0ss8uQSK02zoPX2ys9+/I0oYHhor2mSRy82bHxVWlZ8go015n6I2GZf4xKJtpbyWehEij
01yzIzLHasYJLp3jDRCrYpOlkshwWQ7svIl+qct6Il7Ic78Le/aUTjZwflJMJi76vdN7Yp9jQMse
dHKmvjhHuJ+6cHzMtEOYNyKPmUfAH05AgNuiVvHAztv8hU53utZUV69s+nW0h7L+aDRkN+Z599bq
VceMfZiO95cgDzCTBbfOvA7mta7m17a6dv5VNy4sl4gt49KfS2tf+xdlnF3j7GMXvdYS2gWbWABL
wYYAV87gg727kcEPLdAgT4HvWdlNVf2NNfLgpS4GpCCWDAY068o//aMrW0TfWdEvo5L527yk8SiC
J6uZl3lfyn6K02dWNz6H6bOv/WdN1YvnPdfWy1C9lNZLlryycuslHV9ZUfJaabgyYKh9y7RXFiyQ
B61Ku55wJ+iLLoyKmxvkG0K43O9pii4TS96btJJgjamoeW6/bFiZ+qeKWXFIReqLztc0UYR8aPMZ
tkn7JEaVb0iknXvyzHEBwsLs08Pg7gUfknXgtQGqHR49bHEkZNXHWjuSK2YfCEqsilM9zWtwTzI7
Mx1gWc7Zy85dhkjy4jhYoC6sCYureyncS5lfKwqC6Trc1zRdHW9eRXnzPL4GSIK3hp+Nm89EZZXw
mTxLCDTw6NLnukmtnRn7Rw1XGMxoWe78QgUXP49R79vGJjd3Gq3EvT5j+vZat1fejjUB2ryvgFgV
d+8lB5aTHGI06MRbWAdZEot+9L1joc9LEKuRnYzsBMRrhMGFFTQ5s8AAm8m5led604uDG19KeR67
i4ovhbz03SUjKlNe4uTKCpNr1F9zNa+gv6bqGqtrk95YcrhV6c0a5kUyX2OuzOGWuDd9uMn8MXJv
jdGZB5egkbgVdIdn8Sy7DbF+DoEBsRZ1BDrZbEhK9zewaOKbqaEl8duq3+ANIWn10c4exX0Z2SPL
UzDXHh114ypDo4gN1lI3K74l/bz0+D8rs6//rMS+uiH5OFd1fw2aiwivWn2xBFlmF7yaaXiJm3Mc
XsLmzPIb6vpza52a9sRr0Z7qeF5YiZB+yf5o3VcCTc090NhkxdUhrA5BeGC8nfX7Ptsn/d4l1Cj6
QtD+Wd+Dkgu9g0HbkiLY/eisSH2oZ1VgIUg1g/wpyGNn1TV6vxqwnzyNY1udvdrl10nsJ2b/BKjN
asWqb1siMywi7ekGGWhFDve/dX8hukicLHEIR9slv14hdIfXQfZeN90C16nPWtuuSwN5eTBCdUxg
3oA+ycfvQV0tpBE736KK0Qt3Zri+W6jmv69SIPpj48gt5Xr4zz+vc7AOZL330YyuY5DLD5Yqusv9
JcNgeAk7y980Zi0fxvxt4qR5rkSZXLGu4d6Jf0qrTL61Q13t6vQLyYYx7w6/nEGpcRGDG6hIGHh8
KhQdOsF5mw5Qftqg3TRTxbOmMl8S7Csry8LGEaeFvJLRAjzZ9V9t1OhgOOhtqi5taPR0BP7OsdrK
xMfVxNW+nJMEfv+0Nz8/hhgB0ZYB8IDLwPk4DIrUNHIuB3bUjCCEc4nBxfYdf9vqcHPg0qjz2NKF
46S56vUsAl2Sj4t4ZkvDJtFIKnyzy7Ta9EZrQZvpyFvo02Pkok43R+8dcM2lyaev5i+fZTp8tDTO
0A0ySUAH/UExwGzJn+pKpItIrzy8aOADHZtchFokxO/B21wweO13dnPIamhushw3dmmhA03VeMwc
bVsh4sdy0xKz3PN0+f2H+lnAwtvj8W4hoUZB/WkIMGGHJmASblvQesUL8G+itfoqovD2+pVVC+TI
FFAnTxJpiEnsbHZMFqPaZLzojN/1sAX26NHTyy3JeBdUxta1Hbqdg/lFnfS5Cck7dWfVBQ+/uwjz
4ymE1Kuhgu8ZjPNGVaJAdmuUeSq2K5xpVpU8OGpK15XRmMjRCJDCU4WHv4NFOpnzLohMYR4+Gcum
6PC9BUSyVu6oToZlzmMYB4RI26FQCFJDX6XIcs5+SuB2rNsj9B3tgVLFeaURwoja8IwnaUVi2Y2M
uUwtdInCsLO1Cjjof/EV/ct1L5D8IzdkYG1RW/36i+tpQecUHd2CPnZ3aPPIIeqyofGqP6Sh+Bkh
Fl5jS8bf061sj9/WScBn/f5NyH/ZIQTtL84RqIg+C50SZFxOYqQzUCNY6yahNRDqt41dzakphb+H
7UlLmkKNviHZflhC1yhpoheyIH4GxA3/CWliXxM/cqx1uJM9dSIdYainZmP9kZO5ckPUV17m9sMD
N5J+GHzkSmOV9k9gtVF4N0s6bcWqsGgeBfV4xM1cnF2/JUgxxds+zk2HpmjJlICSHCc4H4IS3wa8
5p3jNPpVJMJ91soiehAI33FJR96zUgxeauHmu/v/a+lNtGq9h6jJEG0pj/REjOFb9sZo65MnsvQG
oS5ToB19vShfFXYZIw30OWGGTldoPKKNOfU6pMVRT8stQhL3UZZyRJ5LYt3vvxAMH5/3bJtZDUwI
+gfK+timhkbbtrRtCtBniFEm3z05Fvq/+0+F1d6k4PA3r6RDHrgjY5A1NPNqk93U7Dp3O7hbrp1m
bRIp3syrFxvX24xiXpxAYKaS18DhHztNQdqegYoD7oJxG2k4k/X2PhSHf5buH4TY2/cVE3LX7VEl
skJvJ4x52caOUJ6xwea2ndW1xpblNVu/3ToezWFC4TeD2EyCEKaNrDdWvSG0MVcbEhQnpDCUw+EW
v6s9bMOfWQfwkRSlHasJdp69m4ZdFe4dGwTpXpZ7q9x3054iK3XmFbPaQ5AcQtKV2kPvHxNxYCGU
/WeV01EU88qnYzodFXQWckGhkqQnFniSCBreF1/hvXP84anroNDkycvGNs8Pf72xszoqihEKLYrN
eri4wF/OpbEPUJ1hDcNRFTFKudEpx7yWO3/XnVjHLbjzwAvjI77TfB/JhJwuvwmfIu9PKyjTE13J
9HT/SUuS8eCbige5F+9lHr5reHeeJDlgy0A1+uM02mJZksmyLek934oj7sXsAfniN7xy5TXPVXkd
a7fcBiF9VZX05dX3rZs+gvK23Dkx1GklwW31zygqpksTavoVAUTwoNzCesfIliyLLEEtlFKVTOE0
OEs6CNZDwy8LagtCYWxtVda8mGBrT/iw1SlSjQIRY8l1WrlwHBAgwtuzf0QSk6mJxWApSCN/uCs3
DGy9DxS+zY1I8r8J1HavUVqhWJxbvjmWO6ynmY3IHFh03ZnZ1rolOnnXWC8zbUNUbr2QTaxgEro1
iAZ4C3VoijUmSLhlHd7dWHT51Ui112aS6c/QKX6i9oUeZnp8JF8cwCiiP93NFNc6SgvTdrA13EWQ
/6V0AaClWWlqEL1DBp++8SPi67YGm0i5RXBRh7uGBCEgQOHOGefljbtC7TCxO9Eeq/VQ76d6n3n7
2tgDZC+zQ9cf6ozaDy/kMomOU3/A6csqSDiLjp15dOp5lf5pMo+sojy1/rwqBOv31ZVsZvMa70vM
kPmT8k7m/dX1iEw6pcUZ6JbmPhjgT4pzpJ1YdXEODfSI5744F9qJVd1Xo51YHQWQJFhoVfPP3Fdv
nFgjcX7BCfGmFZxkcBLV/JpYR+/+yqSA5RpwZapC3hQ53e+jivRF6db5LSX4i/DpMXoi4tN8AMRn
Xie7+FYIOF6HjI5gcWz9o1scFT9MRxuRsXvkpteco3tfZnrS72vo5zu+6+fV9FQ986rlaYjP3F9z
OJA8pfLUxOeoB1tJmvApi8+hPPkSrMq8bkgXHfsk70uLznPeZb8wupNpn6buNNzXaJ+E4pF9apP/
rEEdWWVyIoehUUck0iYq6XxeQX4cvQOr9w6JMS+vOjjVQYUE0kJD2AtKLyqu+0rz/QT0X9vF+I3F
zm53BB6F39CpsO5H0O3EnovLr90WEEJ5WouNJTbIlr56RM2jsV83OKEbPOYUrgfO7B8l6oM+dXZk
ttRDUmlLbNs72oP6MSKW6r4CuAYEtf0fxs5rOW4s27a/cqLf0Rfe3DjdD0y4dDSiEaUXhFzBe7vx
9XcAUnWXpArpRsxCkEmKRWYigb3XmmtMBrW2GbxNJMzE5aYlCtaIWICg1oJk3sSQtcScdRrkkNTk
Tebgd5UvWl8j+dY1NV/XfEhcX9UXIIfIfIZPFpDCbplBm4YGtp0mJIq4Au5o4N8K0wRT5qak+SYs
dAgf+WAczeTEHF6lZ44/rxIQWbWFTVEpR9QoR4jX+XBMh2PshAkRvfw5uHLBvgxho4SCO2oRzlGA
RBQU3Nm0IOYPqTdFSQASDvWybww+GSdQ8FKCoX1k8IfwZ2k+Y3NfNfYBWrkX8hetCpV9e3aeYFAn
9m/3LCzo/uaFY61p6Oy2LFySP/gvWsWcdIkAOmJgqOMeBKwSsrTBgsYuhAektW6Mp1Nx05mWoEvs
QMylNIaf6Y2lNwOW7j1RelQJkaJ7S+9p+iZjl8XCTPdyySt31UTzAjLbRerVyLVB8iyI2hJ8Jo9k
PNQZ3mCwDPcmY9PCpwP5A2z/vZkmAeZpwNDsVisvwcYHdo6kWxKNNRexTkdL/01T6iIobo5+UJ1D
K9MJAQJ9UGBH7Yohuseb6KpIjWvn7iBv6nY1EqmAbpR7FRm0OSNum9bWmylD0NAlgWL2yLOhFISE
7QGlbXgQqrDt9bsUuggpBhJv8z/YHqKOgdJdse0xY4+0XaSF4x4cIE558EtJRkRq5k2YYDJPZJ5D
0qzj1liehFvqLhQWTWDtcYvaTcnty9wsYslADu+hhLSzpbocANUXgvHgA2PWUWgTIkGQIa9r7K6F
q7cumHAcuxmsd8UFYARkVoULZ7l67JHMgtZd9DhE71UvOb7znjqBR4wt3StNeGyYCl5BwVPkxQZZ
OpuYcd/G3HnJeLmNTe2uavV6A2y5NxpeP2waVjJDPSisyi5Bz4rJ3tQbbDdNPbA8sbZJIV1wceee
xo87VO5UMVThYgqBMmvrOBMPnbwdN/+X2I6VhQ+CRGPXYbmeEy3qZtOmXnZbQtWMTbXElzgtXSv3
kOAFnbfjjFSvm71xPy68jiq/CYRHfqtN3S6KQCkvOqUg2wOyhDK+E5QWYeupbyqerniO5SmTZ4F5
mzxZYQXFFKs3N5vGXWvm2Y4LUhILdKW7he7qwiXZfBjcjgBo1m+8rry6EVNmB+VI9YNh4lE+ONNv
qgO7BfCHC7juYP0xDWar8T6o369QG9EUJfhcXGqRyhSvLiePzIYnj1GnedM8lyEZBwmGM1v2GDxh
edIr2qtkPcTYMKKI1VehrQ+02OrAlovjjHUuyKeYZSokMazpyd1/DwXzEAfLenWs13x8LUd+zOsa
v7bjqxK/arvIAAN/uhNQ30rFW1N/Gde3Wvdi65si/cXi4+gZJeLZORXJQyae++K5EM9AbC39CfU9
5fenJH7K4id7fWQI0KgerV229SaZN2XzG01/6PM3hv5Qa6TjADpu6pLM5dS0H3MhEZVRR18yM62e
yT0MO/x791hUsEaNQ3YomGN+8+tb6d/UPTFe0Yx2GH7VqX39UEWSpx6wZrRVvCrrTm8Y5doPoiBv
pi6w+tQzBudFqC9yY5KoORjKuW2zd53DBZqQF82dWSHJCmjJntQmkmXy7FUAfnFtEsqORYrbA5p5
p2qKb0QwzrN6Sw+sS/lhLFaWYk5+Lo1Fftgf6vn0xoI5Sapr4lCSt8k1kXB0WXZqP4plMW4GdsFF
lL2QsG6cCQ376yFV3GoLc19b5WZSZ9ahJNwyKBGfukGyn+yR3NRi6riGQE1zwcqGRt+Uzx3u7t+c
4NbPZQ06D0zz0sim905z6/sTfDHVKJe7lRO8tbnPbSbN2urFkcBPtDjHUjmuDuuTTaxbviqG+usw
67SJpQti3RIV25F1C9Jtd7xl8SJN31YuuABTy2flgnRycfaVC4uXLN/WL6xbkuXbumWKfNYtw66v
6xaWLjUb4DQcl1BrtkULKowwQ80x3pcuUfxt0bLNv0FgTSvhwxqE1mQll/1QSxhgI68dsdfZQrob
AYFdf32WWj+XJDRqiZtJkAEphzGZ75/NnGjtATRkQyYWCJKCkuqlx7p7Efb9hCMQ1F0jXtNuxbhr
TUFMGAvkZns974exK2gmZPl8aOGzhZ2dzswJ4TPrC1X/MKjKoQH66eprPQYWjRJahwwz8n74nBQb
Fus/D+2Pd10XHWrAyd7+BYIK/1hUQZhIlvq9U8HcH8n3sAmsPle8bMwmC5z6rw5A5kOZLS9OnH2q
eyPz1kxEj+OskqCRrtTsjdk+xVBeaOSa95OKkSTP5OpZrST9PE5bHm9XVc8yVtCr/cnsqY/VrZO/
J7P4QzSK8tMyRJeJOvxzR39+J240Fc4oyVmt0ElVbL6D+qz0avvg9FX3hyG38k2u02fPDVjlGOx6
rxnK5unXLx30pJ+XfBg38NzKvIJsQX947WSKjBJh9s1hVtSGcrROocxS6zuGIsbaW2kBOG5rsvbz
WMp3JNvvKheyVD2GlFFHc/uatkwP+uvsLxiYtE3T7DuOb+cMBAWW45Popec4dAOtC2yxqTCDbNec
hOMuyWCFHCLaNcRrz3No1KG2q59DTIEMVK51WM/hUocT+dvzdkzncKjDeA71OGwwDtYMXYZFzVsl
ACwz70qMQF0CpREwLKE5wUnH594Xdwa/XhdoAE27wBGB2gWlGRgiyM0g3TUl4bCrS0K73tQk4TSH
TIEMM/UAZvLUOmSguJlDUW+isFIwX1xvyvgW/og4lKZQi0NnCpU4BPu1YCGLwynePoiNAEX6phVD
XRtAoTGAxrs1U+xZUGQBuHuU2wQ6bxIEGVX+PPpz4o8Je4nfNP5/RoRQVjS598umYymq8yNpqyis
oppaFVDzgA1bLnNCBLJyeFRwOlZQaUPSAexH08ok7Ctr+kiPgSSJOS1DA2vpKWsxseQq0TUd9dv3
EALPvQnIJBlIPRPWqtwl8TuHTCGwkOK2EdNwobwTX5OV21FTO8mrPM+8QAmhlO2gDIdIAXM3yRAf
oF6adzbW61PbD9TFnCl/ju3i0/bfRCXtQBfJusNsTNxTxY55lB1QsZN+Uo2G6FwKS00p92fZ/KBs
wOtisInJiLkQrIkgNkbE2rvYkD4zbDB8pN94P5fSpyQz1jd1zr/Vxya/B7wq/W5O9+dSPxwFh9sR
XU6MLXsP5C9VIIt4lMIeZZ7O3JzC0RDJacCtBAowfTSgz8qJ8NvOWd/WcdpQ5QHsQJTyhDU8zckv
wqDTaqYW4rURL3XSw+A1IGRNRsRKPpmuRi6RLjdo0W/KVz+P6ILO1XQmtdjvQ7nfXWF/+b0TXsyG
CRFsXroFWk/E+mEp8cVKWtuewATCdlmyY5aa0xsMUU6g1M/UA/UHUiCl33Btfh7ww7btYN5WGSbi
tv4jgEvJl1XP51yCccg8RpE09dVs0k901W3fKLSKkGwotakztGFWkGQKALwMUsE8RgGAeuvsZtqW
5T3mBK5Y6w3EVhUmWm8eM9NI2Xqtzruh0B/szml+MwLDcu6nqzCEOa7Csg4cV/2pJDzEVdFXixYf
5jWS20MMXxP7pSRcW24V5jRH4Jv1ZiiYdZWSD4dRY9+ZmMQt71+oDfxvaQlOgmhBX5ks87ROWgtO
q3bcrCoryK0xBYZtnE3bDtiy+rsxXT+TY2L4bW8NZ22mWL5/NCrzaz33Q2AOZD7VZvYWo6k4jjWB
402DvRN247mtp+g86BMAkCibfZPcaUr9hQPalXrdzf5hJZf9SbZ8jMel/VjXzlIHcSPJHj0Mgwyk
xrgQWFzRGs2phfQgnvfHhMgal3GhxF03DPFSm0xZ0Avz7KRTbjM7AswqTNKOEi25b0FuH+JuIokD
j/L9/tio1s4d47lS/+cDGTUDGvkWgRj2QI4se93I5kqr8He6I+V6yLAczCa/YUlLqsu6eFlmNQ9y
SSKzLBOgmNU9d7axv+2Y6D4nmtLewy0n+m4hyLxwJH8YlDHUo3p4UjTSAKfaZrrG+JJW1FKKFeR7
l+ZLODuydcMEp+ZWYqKEZSgT/E8Y+pq2IXiHINaGmuwH+PFWQcIpF7HTguXFiFf9sYw09uMZba7C
xMSfS0T9bdRI0u5IyhtVFbamw9rE7LNXc54td1EpIo909cGGcpvMLfmpt7v4vtIk9UV3PuiGWT6X
8KjjNNLCXO+T0wzy6rR/RCX+20dN2Tpcfaf260yMVQJ1aIfGPjbNOntVz4jgoA7TGf7CeB4Bv5xL
oORkw6xOQJTIDdy/7H3BLIk/OYM4rjmrKwhwb5m2u5ZJxkxtNGl0EvsIzJAu8hMpITK0ZejHhDF3
H2WHxmcv7FuRZlhdymq4tVmQ7J+1olxduwUrZRbSQJNO0Zk9MQYFX6A+3SQddmgJLskQiydLxnPP
fNn94DDJaporgUBmX9PVZvtUs/2ctHo+gembT+x4v32kjst8qhxOYvau3HD5ax+moVkf7FH5JOm9
fsKgLB6+Pl70DMfXzmX/bH9cUG+y04EYE33FzcR+d3AKcZ8yDnNSVO7jwmQQgjvbg2NZIM8Vmu6x
1kanPJ6IalzllQSDAkLvTbo9mu6PJgT1FAq+p32i2yIVIRC4R+nCQFr5euin1a+kGIRZbfTYm2jC
Ma6GN1WTIlBFFIxlLm30RReioJvJWgIoeXftVPZXR2YbVM9y6Awzf4/6do10njhTHTZMuHVq2+P+
ySj/AbzCOMpi1JUw1rfl/6wQPV6Id61Iymepin1u5PZrx1hc26TzsZToWbOjzOLWOTMUlU03+0Mr
4IDLfhjT9+1sQ2hu9Slxd4r4vMHle3qA1ZbkNRNU44zNt4O9fWo7JNy0uT4H47K256GtP48bcZUz
s/J6Qik9c5vOmTubOJqyvet0qN/0ddRgSlsdawlZ27EEtdrExHwzmI0SpFwxb+xEi48DBoMb+lDN
vUxkdFp00y0r6S8W8MA3rUa8OJDL/pKTCXaCcPBIk6IH7GUxDFuB7Mp6CSCvxsa4TMwqcPgfhqtK
7ppOmtvVqbKUwpyyneeyJm4wOMU0rhSqlFrMyGM7ruecoLHTSvofMBKBiy+jk7F9tB8wKrOqFdpK
pcx6a0tpFRIkalxtqTOueqVqp6qenm1lWM+SYTFoyybuwJzRerb2AEp7rckQN9WXpizftiYW7mRQ
c8qnEVuwRseUuSRnre67kzxM9UEHcOPCkCOEdIioeQ02ySmkQ7B2qWVQUKlcMcehtRic2tYbh4IU
9ZGRrsaIGY0ANjcAxMc1DcOIaoXl1os4aSVhbRExPLdTM9W3kp7HtxYNZ+VAyPm4So2XUHXyI6fH
sDlPzTGz6Icyg2KFCTDJm0lXHEJXu2+HkZyvG+waAO6N9bDYcbfdKZIhrMvyk769FzKC6G+GuqlC
EoH7u9goyZVmZUEHJcHfEWcfrUX/wjSE/m7SzZGUBpG8tOkxang1hG0JmmrF+vUglVEnHYzSPli8
B45x3GTEyjZb+nMOD2+tuzOkymg1ilvc1aPh6lrFSXEwbrJ8+eCkSUJEZZ/cxxTQnVQyTo0xR28w
ZFyUHqyuIk2GD2lpuV02EL0Q6+LaI5nL9iofI6uFs24v80HK9coHM9W6wqoFNdxIu+ZZeVTKUVDc
nL44EpsxvcnA524OC8wjbxQtpu+Y6dGpjhnpAbrjLRlTMvlIEJqix+kjzHeaSdvMQJX00SO2m49y
nlkfjbgCGhwTXTw55PptqSa6PdkXFfKn2y7ErS2J/L4ZnPpz3+mkt1vJaxFNoxdhI8ekpx1UHB68
wARflKXEaM1/Dg0ZdOesMWQK9ZnpGbH2aTX15lFfdO2oaKRw1YSKBEy02ucxlSxOavXNomAqrVML
nyrzMSHrzfgm7zMR/nq3TE/2x3UaZhyGlE0bO4yxjS1/X+motVhIsXDgjLVXXb5qkK3kTVZ7pR/q
tNdI3jqhUGJi5UozNN/VTDd975fwaTqibq9Nd23pexYnfAzJdeiuU3cVtECT69JtvVAJDG5yTfTL
OF4y/D0MS40XwcfFpgJ2GOcfqR/iDGZGNN8kN3Aazrg/UDZt7g8kytNXAwhnpklJa/eAzJRkiyPe
D4Vg3M0D0pebxjLEAyJFmwFkmIG2BI1FzmFQWYGKBSMNiza0l9BcwtXYNCfHpaEKfVSXo7zLaU+W
cbQ4tiejPTU2Y0WYf045Boxd2XhG1KoKWkoXaThP8WWIL2azqYsvQKCa9VLtsu0LiAlzO7M2LeVV
tS8TrdjyOpTXrry29GHLaz1fq/Kaz14K/H++pvO1KAGKXxPsG2SJTVd7ukrF1eGCCB8yXK1Uv/Sc
gZe6mJ9s7aIkWF0v3XiJ9e04EDzMx8UmxeLXvmjWeRZng2danLG14xOa/jS/4HxBWGDwv+B8Ia8S
C0wcHTG/fPW/zNxxicv50/+y/ml++av/5T/ml34ONPKid/8L5pcSBMlufsnZTLf/Mb989b9gflFI
P2q++V/Mv/O/dOuJYS/ML0gCQq9tFhjMLzTEs90CQze8jb/zv6w0yu2LsStdofpcFfuCRp52Ecgf
e551nnKgGuU+dUdYtO3/+j22gym+6z3wFrPYTDpsLfE4/cgagmxbDmCAmkNbJjnpEZb6WJXkWCdL
Y52h9me3GO5ar8+TJmyLhVAtlWmvccv1hXei3+H+08gEa8iu0Ni+EZkDMUdeirvKoXfEcHvssyk2
OOPqwu8N07kTCREoQx13+ISVzosdIk0ZF9PPlrTQQyPW7OpQZGnyCO/DGk++LMGBkKe6ds1SSl5W
ywFCxRDNb7a0f2PSJO9YtqC+qJTnfrJ6EXpn2sNICFyCM/Q26dSQK7jsyqBu7bSmDzueNUChB/4t
Qc0OMz8wwCrSo+GmKOLaZtl7MpjHQzs5j3WvvpfBT/zmd9zNSt+9XKwlMTKZismrhWF4K238pQSw
wmmKLNyuBzbl9BOl4tY0Ku5tEdMUlIqeFz1LzjPov9DkJjudVZXUWTx7jrH0dzA3PUF18qBNlA5X
5v29hNaRmxcEdaaElcGNTUq3Ud7ES0BCk0z0BTWGsqxJW0sXnRtz9hnkIigXbb6BXZt68qB/tp0I
KvS0tQ3bjK6pqjKdMYMZKsxLkitM0TmgIloroS/YiAPjGmu4MrZETTOtAzBaWWCbDGaKXg2YDhKe
0nAJpN9uJdVr4hRYVQyuSTD+uVN4Zt8+K9HyqWiEHOJM0k56RITCLCqg2TNMFaZLH3/9JlF/rhfw
G5qs7zQTDy8lg++f9VpZB5tFakkZCOhkZBXvgWinjPPGbkVH0tA6Rm+09u04VQ3rkLW/5RbvBIlW
0ZQuivi1XBzlxvc6M2OoAUz2MTETK5Bhz96XjnhWdGbyjVgpZUbp5OR2LNrktila6zdeOPMnq4hN
3RnWA/AMk46M/oPjQKkK4iRyqzo0i6I/Efa7an+kjlE+ZhopeVaV5tcmle7H+hO73PyyH1SFql3V
REpozvZ03w5/5EvF6GBvXJdFIa6NEfSIzmAnjOLozKprbfFsUMWYV2XIyKpT2S20gWS2FUI8BOl9
7C9WlXekNspPtLWoXkA2+CjG+8Rm1aIURLCthFk8ZiUBUjQaMGIVwx+Mb81+PzWK14hEvS170r40
+SvKRmtt9u8zm4nSStMnwMpBXYvHvswvgzTVp0RNlxdzmjxG1azncs7fSYZ0n/bx9LQP0k7RH0Tr
9r8p7SqK8dMKRmZSyLJ0GLoMJ/zU2rVjPZZIXj1wpQOzb2mbnF0p6H9sKN2msvOF7k+SL+v+Ivmi
DFbJ18g9Hohg3WRRp8jDkmAQDFTeagd5HoJoK/MQdABScYR33G5DfQ2Tnjm8ULNCe2VgIjSzo2WF
MZtLK4yyo2SFKLHDND9mdsj+YXELm01MWNlhQ3q8TFMoHOWQ7SjvMGT1AJ1Dp+f6H0p9aDnBWISO
E0i7VDVIomCaNjGsOO6akgA5q6+aPmP8qB98mHki9gd8I3AmvakVxBMvsgN4eXhO4ry8rH3j1lPQ
7qrqAIHnb/lZpt/vRxM48+o3+bjcJKlBkrWt959FaJFQ+eu3PB21n145UgU2fhmh4IzB2D9caTEo
dm029ASdTO5XCfoyplvF3soW5TVm/9B50eJJndczkC7wNG+yct/ZRRF5hmUu2Af4ke7TKrQkn7IV
ipisJxqwolYTpFVQjQFsMSSUoKMDoATqrswJljEoGMhTgsoJbF79XZ0TGGMQs5l2AlBWuRqUasBe
d/PPe3YFGSEAE4DiOkiSgItslgQMMRdJ0Jr+yosBV2D102ETXn5lVxv77ABi2SsY3KUfIHs1E7K7
IvrDNjTETSXxhP0m9gyIzG1DogrGzmk7AtpGxLqi2vFgU8OemjJ/QBQtSZ9t/Cbznxi8J31OY5Ok
+orjixxoVzDnwZgHSxdMu4aOCknQdcEsNo0i6PcjsxuKEWRdsBpBKYLFCHKxfZD+qVgw3EFwW6C1
m5Q2EFmwtgE4DwSoeLJ9NNiErflC8We68aNf1742+lqyCX5Wa3koU7wENV40elK9KXtLQuzgYITb
1JFFPLgEasM96FtXmVza7mg1N0EcR1HnZYD/iP0VHpFpaIq8ZdfQQZD0QW8sne/oPmkgku4nxiZm
aeKY7m2QVEEaBxkny652DKoqAD8w7uqqgCm+mZulEogxcJRgqQJJCVZOAzXQx4DcUHuXUGma3lhV
gJxdEhnd/C84Q3ZVJvY7vzFJwvOxnd9msT/zli39bPCpKzXQLk0vNb2cs2TclO5iEMiyXY4S7Xgs
YGyHBdHDm5bJ1eVNBfHipttBnNxFvlfaeanmSbNH0kTheGPmoz6jeb2pnX1JJfPSd1RfdXxL9WXH
XzhJHH/iPOGU6IKRc4OzhYw11ooBkHzSh1g2112gG0EnvqkRAQK1NBtBwenDiSM2Jbsk1jlt4CyB
SqZ4G8h0A7NAtMHEOZIxqB2MNgEcPstum/E02zdHXx/9qobESOrJJjnx4WMiafSwW8SN57Dv5jTJ
NhGzgv0bSf0mSgW/uUz9ZCHE0A4yRbe4SGnc039wVmSiXKROMAsHEvZkgeq4NElMzrq8EJZguubQ
5pf94ZT2+NePsJIu/Q3zLm9WtR4Pds8t1pjjl7Zvo+ukkh9ZkCr7qm+j3IOZ0kowJP2QSBbmErvq
jgsvtdAsCKOFeJN1+nld4uR2T7UykjGmuuFWsJhOfZxQXO4H+8YwpXd2ro73o5NVj1qx0dzX37XW
f8aw2Iq1wbNp7NHZYSX//SLN6aK4yCSLHG81SQHIK+y3tGgOTMN8TrfP9odUWJdQplCun5LkPE2n
Wj/Z5Sbia1P1OG3RwEdrOJrFJssJqzGM1ZBGTA6jz9hkkTycHC06+M2xMY++xrY8JW1+k72ezPW0
2ifKz3NxRmNxnsazrG1y4kvbXqz4UrebRudStpfe2VRU13S5ZtW1h6Tc+PFyjearZG7Ki9t0V0xZ
a7qN8ls77xLCzS0J9tiigoSluOPCupOacxSf42RToZ/G6TRPJ6s8OSVroOPIZC980tTViqM9HFmw
mQ5xGZtqCCLtJuo4trHJ5M9LjtKyqTaPSnoqzWNJh2LXUpwJ3Z74A+3TPJ4VdrojpbdNDRO4LaXd
i75e5PaUgby5lBU4nAtKlitKq6u05dT+5rb9NwYLG44Z5CTu2HSsfsJiK6Kao6YgfZ4aFy7EScrZ
sZb6XRLNkjvVjfa49FLNiCiMAvbDLya+6dVO1/sIJOebmggRLSbYvFCbPqByOICghMs5Q9r3FhhE
d2OsnirD6p+oXw5PvcSlS+uHW3OtuGKlGIqBDoW1tdZv7bbws1H/MnTpS2068RNsxo7skW3zFg3s
Y9IvdTlNHyv8isKEf7EwIrUhDqjtxq3yMS/6o6FzURtmtb1vgPAd1qmTmONpy5tUWio3N/Tuibep
SRFmfqmt4ZkACdprKjViSp/MOSatCZxNG25Xo2oOabUaH+yovk20FwAUzpboOZ7aIn5Q7dkKLJVF
2lhpxr0opdntlPRtXnXWlRlKrNcdc7KNhN/Cqs8CBgLDDbP80iXqCfS3ST5gCdpI1Az2NYn5XpWY
FoqFdifkSTmPibzc74esJaiwYevp2XpEoEUOenDsqnMihPzYt8pbnp/5JKaShmdq4KXvlQvuicfF
FDLshR5srGnrNwqXLux03WalHcuTNoODiMe0e+z+mATwXxuYzv1+kEQcnbRDNrfrYYz09cyOVX/b
mGfKIfprPUTNSRiLjbEzTt/T0nkrN2VxOyTLHUjOhkvqLHsqexRS4GExyFP3YFMDeIgjtrRR3oL1
SKIxOXCXVMl8Uue6ui0js2aCg1HGRq/NVzaUXxRJqz4ttTgR2hODaTaujs1Uxa9vBn9TLmUvtDFc
ZfBxKuOD318BB2uSzNLoiU2IhfqQDvhkopXxbBuA52slK5/WFa5XI2UGg0aS/JixeCzAIHuEW0jM
RzhBaicxwLIHpJS4MglBn9jZnP97GLZPwWnRtWd+PNCi9LGoFeu9kjMUXEukWA/z6DzQDvkyN/Y1
Np6d4iUSL1bxksVvk13t8FYzAVZv6meis4Oyfs3rVzl7J7J3mvI6Le+GXd3yjrtZwUVy7utba6q7
x95w7n/9vAE5/2mtzzIfyyczzwARoW5//8TNLXG5hmDscpKlu85MJl/IqxlMhjK/s2G3kokNXzmf
FBijSwHmwKIooUynMbvvGhuqTUeEuKLXHiRl2F6DAnVHAHFP0uSjZvfxfZPF6iHGZHbXjxYpjhWM
506GoWgY1sVUteWdMWsm7Br1pml5PhILrzjhkcOb2JLeOwBYWHFQxszUciBc1fgSMSV7WE3YphLh
SbnS3+rmwG1Ka1hX1p0WGlGpvOnK6HEdMu3tqIqwlCr5k2J/tGULTLG9CjKuOQx1Ky5lYVpkq6vl
MVPI6xJ5+oyfOHl24ochLQvKbeR4q3l2MJeuunNGzNAVAauHyRyBPRjmfJXTpbzQZT/oavmFaM/l
qS/TNjBybo30i+pQt6X4XuF9eANlEV+Yzog2eNmzNjbrp1qv308DxEnqbAOrvISt79j3QbfNFrvJ
1BxGCb/qISsq4t3gwY+NeG+mc83wAjvbBVc3Rtp9DbIfTEXNbvIZj+TvTpUfzxRgCAyPMWtDoZD0
yW2//5f6Gz98bGanGw+6ubShiKQXfZr/SFYgmITaj1ccETURe0HumPOhGTFm/PoX+JnBRY2StR6/
Aicr97oftqUxOZO9AizhoKURswmxcRqslsHBoY/AWTByUBlU17KGZWnLlcu2ZjcdKZjCFWrdWY3d
iTBtPCa2Z4/vyoE5xwK3ic4ye44/wcUs4WKK5s24lr/p5vzUy+GX5pJksTzDcWX96HJLcGROCpP/
BxapWNVMUDxpGd2MtmywxdY+41YQV2lksHp/xv7Pp+X/xl/q+6/F0f7f/8vnn+pGdGmcDD98+u9r
+qmr+/qP4X+3f/afb/v+H/379sM0fGl/+S3XR//px2/47kfyf/72m7kfhg/ffeJVQzqIh/ELdMgv
/VgM+/+ev2H7zv/fL/7Pl/2nPInmy7/+8Qn89bD9tBhY7D++fWmLa2Om6C+n1fbzv33x9kPJv7sZ
uxwY6v/4H/r6p3/25UM/8BP+SQ6TzgJqH0sw5G2obP6yfUUy/mkoAOCoiOoWWw978x9XdTck//qH
YvyThTcJ4LTquI7KDidBX4/blxx+oEKUgekYm7fekrV//Pn3f/ca/vc1/R/ize9rwFf9v/6hg536
7p1ocJW2uNdRnOGXIydi95z/5Z2YqQVrO5LdRsP5tKQSG5nKIM8ehuQBo8xEXjre2sSaJjeu5Us1
ePmoKM/2QCsaCB2RahFmjApLF1MpZkiz/Ur+dkRrTT/jzcVCk1JkUikvkcD10QCMdpPZ7PYF8A1Q
7bGz8bdt5iKX/Gx1+08/0b79qDol5HjwUDdjv8VlGeNbPSfNFXyXybCGCbvLiSXijJJnrRqcm04G
R2Jr1WeRKcbBoGpXdu3EyHQVTqrx2GzGAW4oB8I725u6Swq3UtKnnOFWhkETk2ws0oqsqupZPmZ+
3kQdISfMMNKuNBIJv+eT0hQLRVpsw/rc3ZDKVobTwCIE51J/qJyPYNIYthuc7CZaQEymy0EpLNtv
V0bIbXGa5OQtrjPVM+36QxYVW8TSR9WcbuuUaywz1XcJI6ZgzuYTKdPNlRjoNxm75WXtDCDHUnIz
5dtOKn9pYM1BA1aepwSioVq0pFDkUXloiKC8EY10jjIpd4lbwE7E+xyom3Y7zst8tsmAXWWWuak8
HkZLvOsp6cQOtSLMh35SL5ieTOso50qNLWKyAwzhbkveO3dy83PHRUaK3tCv6d18S/IBUZSyOL+h
CiwOK1RfxawsN4OIa44zowRjWrNXrL6UJaXmBYptKEdDDe+tMfE3/2HaQvYtcwxVOXlq1kfMUeIU
JzwZEMqTW7Uv3s6ZsrpdHw4syNyJxa46qOsNULePhHxdh//H0XktN45kQfSLEAFTcK8AaETKUl4v
iJa6BVMACrZgvn4O50UbOzvbw6FgbuXNPCmMmzaboqwrmGS5HOLMFZj6Ko80svt3GdTtaNV0nPnO
y7SCoqSF97uYzfVY6nqN1pL0FOSXR4q0etSnSsRNj3pfYLyNlBjbfTmHv2lrJzVMuyzkRLCZXEEr
jcXR1rQktKYel3lvf27osM2QD6c8paLbpEhiQ/7p8UcknWSpMwhZx5aY5IfXRUE/8KTOlupKvnvz
bezHw1FRFBCtlc6fYF3fLcTR1j7wIUv5JiH3/oPq02tTXPXZ1qB4VB78hA6tDWu2vE6lD1K6hexj
GreWXhl/RD5E4EWJ3zR/mpAOMekw3Dc4UkpVdA95q/d+KH5tQBXc94t/mKucssOBMdzwL/yrFvss
d5ZIWSKpHXA5KiSKFwaKz+1QTT/T0es6mJyc6jJz2okQgF9Mq098F5mxnecx6dIrVxRNaupMwikg
S6ga+aSI+3Ouq2sALn/dygpm5cK8pl1Sx3Q7PfNyw5GXmu8QS1iry38TRo+dv5FGGLgTOIUb5C/g
Ip08KImHVXTv2oDkM8zSjAblkPIvcKE1Ekl/gw1c+0OWDEx9TQgLZHMejJCcS+v2j4tRFAe9pE4d
VZPgVsr6PVCemFZiRNeUEqa6ZHoa1XRvKCB3vI33bWq8N4UCIFW/9AA3duFwUHVln/7/wVLWwAQ4
fI5D+NZWPp0hxojpSJRj5Jsr67tU27uAVMLoh31i64yW4EYB550ziPquedIin7nQKlCrI2J817x0
PLSR+/L9Ok9/plRdhcLw3QiobZeoQj7HELMK551V1PTWrY/TiLNmctbhGEr3fvCs+STu0sxWJwdj
ezIMV0/H9a+OqX835qAOFq94KvP1FmNrcHKucRGILcOpdm6IcM0YWZ0tLgQWyXGKypIz5TCgUnbl
XEeS9Rro4wnXBCbFvTDqj7HPc/zoDZ+oH9jgSgrO26wdT/RPYOFy86TyxxI/Yv/uQI69WboCabCR
fAfSjxzHezQsOT32wdVIZmdFUm50Lg/KPNDvmGPsH/6yMn9pK6JgvXLSOLTn7xkiGXWVfEAWpsVm
/tkC863BeecOa3diB410oq6NoD6b7yZ4z4vgStkilsvC4mcwzHSHtbCMFznR3EU4HFW4+eK1pkk4
0pFRyybcsUru2ZuX/xqVs4oHr/xkBrxF1qnFhHWdC1HO14xMQJaaeC3K3yasEbhFP51UUfJDNOO+
akj7+Vl5axE52KVivB1N0u9ORoTbf2lzHNuKcynmTtO/sVf3hHDwW2YT5EIoATf07fVJEeL5t+eR
zO7Q/PM8vz3P0EPgzbLy8D4tOnTIpk9kEoaWGt3SpXkCSV1MNXup0rPiULIztu0xMcGEQCp2fube
M4+uUz2sm4UJndoDSoGpPx2yaKvHJspK+U/a7pOqXftkN+vFCCSms+7UAHQ8ZIuogCxprPtOKA6A
oUiSbTwy6yvD3/ViaR8Li061qTmZbf8wrTwNrMUeI0UPUJZX4869BtX7rcKS340OqIsyw/loxsHW
vFN+k9n6YXXAUY+B8zi7Z5d9sHQpfp0w8aTD8rUOFh54sj2MOS91qr6WZickDb8QS+eIgm5vUTJe
c3guwNixHMqS4W68DXzzxgnMhcwSfkX7+gKvWjTHnVMxnhDvOxrhel+R8PH4vcbWKozIJhcF3HX8
2cz0udq6+Qxkuo02h+7Xuex45PdZdBWrwoWNQjf0X4UxuoknyZl7mzrUwDhJiY2o9uX2qJec7aIn
7pgRvzoVqtjziQVz5XTGHJl58Dk6Oa4ABRcj6KhRJMaZLNzG/jqhlXCv71qemW5pqMjrepoxdP5T
XZUk4WP6XWp7nwNYtAIjctTHkq7zTnbrfoOHRIY73eezA/qvqomiTwG+BZWsTc/2Wmr/Firpfesa
t1QZswUi9pX106fRWG+1Bu+5zKUTjdZcUKIu7uF/FhGF03GvNmqJsvoPV84h3wK2kf7j7HO/Tv3r
jOPKyu19MVsl8mkwstyK+3x6rl33Y6stzKak7Mwu8GLd4m/Wq3Vv1MTR7QoTFJeQMIZH9Bgurpwl
gDeCZyz64S/VYmeLq3AI/WeKe/9YHpRZR1FXyQlyPYede5jV3EbrqpgXKE6KWsvhtbFeAiBrj6Hk
UbfyDdpdUSUkXTpKAGR+EMWLvdIEn+IGYLUFHDrQmI4BSJAh74dnf/Fpz3IZB/p5vfXq0bm+kWFU
LqbEJ4ndo1yNMiJXwCrBpsWnESHM7+WnUyWr7KD+JrKwXzwAKP8nBsyKF/8gh5BXOI3Ell7myG28
+576il05NPzLGrQ5V+antfb5zuvri+gUOS2wyzNYHGZZucQEKMSus5lzh6v/wTO1PAa9++OOcHdR
D5LSWso70rDhEgd2292kXgkPNTfv//9RMCX5Dt11m+ZhgeM9SGriJgiaFW/H0UmCMjvb3bqdjCVX
96tymnurypqbCeOLIV7UVLxhzrYey8uYm2VEVotSJsLnK1AfCSio6J3HNAhfxxXzdRdwvDBVCnch
zcjPh4jaCy9z2Tl7Z+svoK7Ge04V59wrgnse2B8bD0f6dexbl24kNU9e4gjHJ0/kmac+8xYsLH33
wNC0V5X/ompJTJ4nAx549iUKjsKaV9DwU0Bd0s8kKWgTY6ddcPca11oEfL+xCuoRGQQowPZkG5gC
Op4DCdU7GP7ZUzaqTk9esy2xaj0n0rjoHJv8pq15AmwrK8igx++U4jCupkfCXROTSNIL5gxDWw/A
jZO5hU6Q85xpSQ7af5u+ZZAeqYLFfJtTsRcZ+SjiCVkvDfXByj0MfpScTcO7XDu9axDiojAXCXzZ
G2w1edR6wQ8DR73z3bQ/UEbUhAvugupEO3IXLUWa02RRfqXBdbvMh+gZfyM34L+UzVfjAR/JJ2bN
xtHJXPc74lPmTRYQ4zH6/giXsogrUkyQ80gpiGX+6IY16UtCJqRe/nqueF7SIhELhw6dM0UHUALU
Yl+Ebp7TtFEx/pwcUYWHuDScBM/JUU/ZWTskvmRPXZD2+c147nPu4QVTo//sdr0VycqG1aEu+Ler
qJf0SU/d33BeDrMBghyJkRfPLNn8wtAow/wG6NEZTf+mTi3rBHixiGAnWTH9ADsY+a/TlJWsZf0b
GudxTQj6DvkWKtN4VlaWjLl+krYq4o66gVh3uorCQN+UTfUti5TGTFlpRvL6wbo6vrz60vttvtuE
/Qyf+WvOASIL5dP7zZOQWfX6hTVHE8pFvmyPhS5bjAwkN9zuCD7pxXM56iwTvObCCJ9SyF556r7T
D3PTmSE4b0YduIVLAbQnXJ3I5P2BPTzjVk4f3K2WiVuq99Wsz3K1PW4ILBYMCSfNy6622ygPB0w8
nFAAh9fE35uLXWFAEsYa22ZKVXefc3MjlFbbdJmYUmxs8WmNJKfH+atw+EpWLqsMTQC3dX9u6Y27
1mLFM+/OYaiOk2FC61pfu6Y6yiX9yOfsX4hcH5MBBeS9C20S97wf5rPuX7Vevo0S3cDMdsbISDGY
2RPPqIvB2YgXF8ytSt/3Lcx0yLM7BoBb7Wvs5lQs8QdWZ4ztWzEcLEsyjazfBmmIZEj599zsXkde
pe5orTRhXJQXtwu4ROWb0X5ipl+3O7aW55w+34Qk1bfpRqLZvqXvPGPlrA+qYtwXHwZbGpFN+IcX
5tNw2ffr3ixDe2c0LHZTj3CePeX3PA2fR/N6yWKeaL0/E2fB0HqlH+LvpKg6KenRGmSBcyi739YA
Agr042QsqtNGAV5lYrUqN4EovH5lc4auobJdqL3dZIlnf55OPLp/16W4dwOTznXnJ2/L14WzSzPa
TuTgDAPcKPmyMsV+aNseQgMYllk9e27419N+fXC2EU25r+lyXYLIRPiKDC7metLPbRULV9NSIy7W
hjOlnlvccvWXKQgv4L3W/4g94rE/m0KgH8x0hqzLoza2L57UPLYD97mwrHHXqsaKLF73GE3PnuI8
2hNZyRfe5rjTlgpbqrQ3tm9AmmVdksfVM22gW/FUqCLKBEudud724WofB2OlU4gPSscBpdw0QpS2
vhT0j8a2PKE6ffLI9fFsp/Rkio4uijUeCYRxX6bPLKoRwBHf2bvos9s+NGphieb+WKu8K+DLReZo
f4WjdRFbGoUZwdpZMP5aAeNqPd+Y2/TeGynXU4W4g0U/6Fm4iRQEzXRsjPV3yYrXhTJiq6fA5Xqa
jwKiStdP6LkrTKQuTUxvueQeQTonSP247J1zOuJpnbCzAlJfjLQ4ASJydPa8NnjRZ3P7Y6kFZlrH
Sm/56cfUueWcGS3hL1d0ewaom7gIyr4+bSNrchnMLKo9XhKW9IhA8frsXfE6hZpj3aLv1LQ5UZPV
oCnmuXoXFImsRRGvlpXtvd4y96otrKgKyo+5DhXNxi33iglMrirEqyEg09pjMdHw5n7M7VW0Hgk2
CWuqcO84j0LwsrNDzAp5GsKJHIq7bfUfQ6t4yknNBDObMWE/CaW9+2nBe5Npp3+Y1fQwZohlqcFJ
fuM3tTj9RQ2lcTR4cne2/yabH4s4uo95c+qGUwW8GVyIRbaopOBwaI6sGWU8tzz08zSdmdUJO9XO
v21cnAQbNjQd95+erXpnBkhPDMfEEO+9NL+np/nc+4rlfGlMCbpGZLmYFBYLlYEDcs2Wbli6566f
vseNIhXGi9/eqAndUoFoskvBgf2+YU4pg/VCVuRxtPoHNdq/9JBQ38ypyc7wuRiz0Ubgo3w5/zTZ
/CogY1vT9Z5wJydmdxoxbkQh9eiFbf6zV/VGNcN5BGWeeoCn2pG6OFp48WU6l8D8UI0rMAaFiT1h
EVTwfVKn6R6apmc4qnAzFRwXRE8HjFcNuPctWmVXCDyu5mgKcVWehVLZg0nZfCxWV3yb6mJwtfD4
BqvXGADpW/rXkBBD93Fj9XGyCLruxyy0uWb6M6o/Rllt5ElY8Y8MAtCBXX3tJ3aL+y4bjNia9F+/
xKmhc62vUMeEFhDAYmbzrULm1X65Xy3JL64ZkOoyH8RPoC4DLeU3TeNvhwkYTTLk/xAYAfDTDdB8
y7HHCz4UEJu8C9TOJ+HdE7753ablbIzLKQ8wcEx5+KhC6Glz3YBAPqPBPI+S3drsFrdhtp4qaFUL
B3CzzqMp63+t2Ql49Kg4TKclcX3rr7Ksh3BVYgf1Tcb2Qp00za1RiZWUxHSI7yMomD5/Jul/EfPm
j0GxVTnQR0JqT1U1y5vWuATeuUmtb3+E2Af/+ihlKHYoYWSViXhHvacvzRaa7DipQKlxCZTEVlyH
TJ3gpC7xeKPRoBCQ/yUD9dSYLSCvGv6uqJZPZZXbfcdiFEol8uFkzy3tVOnD4GGil/XJTMlLjcRW
td6XimJBcrM3fIoutrWFTqfd2DFBuowV4xvFl1wYVYfIxntgDFfBnRpSeZy5RdT61ZXPDHl/gZNm
DvAWC6o/ozocru2ZeXpcPY50V+Vqa+flQlT/fVhpc142NHd3QD2cKZhcwjqmJ/SBxBi3zNYfLCjk
XWGPh7Sfzn4TEsIGA4SGPtMD6OU93awi3TtpdxX72gMpMC93rVjlLW9EhyFeL+SLF0vzVc6koz1u
nVRyXCpaeUT+/hW5/+iZLi/9cn6QHjWxpfnQFUP94dRzfnAovt0bwTjcedl2Y6XVYan5Y6z6M5sG
HwZVTP4qO9RmdoetQx8CMT8YrqRzz/FadhrFjV/iDLaoP0yy1Hej6qqa4bS+ySSAhq0c12hzM2pc
OYSbM+7baqIKeiTTbeCtP4d6clWU1sw/IA+4oZ3vTYmXMjQs2vzYFbYbrThzn7OFZd8hhg6Hv6de
mqD6o0UZPATN6CfdAFEyZWNMRwBtXTjpf9DSxcVBLOlSCjP43zLKx8LPqaArcl+FXXvxcX9Ebl5g
wCGGEJshXzTtT2BF6tYlG43WQnBr/DYbBG9DUjvrrk/+6MPgqf6kuOpHO9zeQu/UORDsCl18BUFf
JnMfpvdNEPyKfsh31cqVfMVi1cW6JULRhmyD9wnr6p+qFutEDsROXA8BZwoOfTkV/wKbSHVqys+p
D6A6bfAHUDsTu++e0w3UUJCHUAQD3FFIcIALtjaILC4pumJISNvbk2tOK8rdOlCpQe50aK6Z9Nk8
GauPKc8c+NubNMUH2n+UBqUL6uqWS0lK0mpdYeVVVE+rJpeJAwwRvSRVJ5bqmLcRajybSKzvWB7A
ptpiOGss7lzT4mGggU4MxUDWnW7TtVtQIbqRB8hEazun9lR05j7onimo6/et4LCoM/YbWRLQQ3+F
SM0RKo8dQW+SkVytL3syvrKA5HADMYw0LqIV2wcMMTeBi5GSCmBY6x1E5n7m11bVieizY9kPb24Y
nsNobi3JJkI5cWUxumOeglyIn6Se7D5CZ7l4nvibe8vHYJSJ32RX31C4JB3iY2VSELQ6M7z2Ijst
lR9D7HipB1HtqMLJo+raDNaZ058Z/n8hW3bvUka2h5qQ+xD4zMJkHESF1QTR73yZ+slqmg+BObYn
98A4byWVyBiAW8AUbZFiqM+h0401NPMUH0WMVnQM6Nwj+sntrLIKL+UCIcaAWts4oOoqg+cnbXX9
06A/xbStAFYi8kMcDrf2Ps0deex4cvbdVD7MUKlJRAxJ5YrbYfR+KcmKmgGrrVB0EK09OFqqqEnz
9LgIreDJQtRjywfnphUOOL3rGTPdoI/ABpoLxjTHmw7dOvKSUZIuPEIy3AFHEbqvaaDTu62e/4WV
NWMtH69UbOFGLEoTHbT7ZsuDw2w3h64BbLClw6fEjTy5nLHrAqi/MJLJc3/HKayOWiqU06v2HaTm
rlgFnMpyxDrndHe8i5pY9lDE25KvfgtYj3ph/zQ71DHOKTUOHHrOc3gnDN+4QcJ4mrZQY2uWpELc
VSZmJRyYuYITNfPO9V1yqApPQKsQ0VYG3cmsnO/6+kRIwXT4bQn5HYcNB4js3s3K/skZ8zHeAO+O
TmUROfE/CJs08YQXIstnfI/61/LqZ3LYUbgsdQSKqU22cdAJ9LzXjCKDuCiHezdF7ZhLN4/qleJM
Do0/a8uvoIVkudVU4JQg0VPfALNGW95eWpjqtXWZSnRYq+wPqXJIInRIAMvS0jb3rxTXQy5vBELe
fLbR3Y904cXzqg+OsphwZxZz0n0hFdTyScE8uF06xyF1omMxmDtZTmTiJJOim+W8JfnPHM3RG8Q/
fRzZIimVhixw9E9qDbcu/q6EldcPseLqzDn/n5sHKzdyaCVho2mbGzcYgkA1YsK0j57lyzsep3dk
u/LYoOsuWWfEn5xhD4J085OP9vXNPRIfRaxqF6a3jNEWgfz/KhV1kPP0l+mLTULvuGTGoH8bXYiE
YXoYnMvE3Trnedx4pZTBBgOtml7xa1oAv1NO45u8T83+rjYsuDn4pGXq/N0cPpwn/fA0o9V4ZYJe
3h9TomEJdg2+W9pY8yXb16y0jpU2f/K+fpwqL9y5pORvTFdjwx7BDDjD91I3PDB9Pb6w3Xpp8SNE
nsPbYMrV9brlOxaO2+306j4LokZxXk8Z1059PR1IMP/tQG7ptLb5EPfpcqVHSl4lhsVDdVPIo2YJ
qWRF5564w3cBHe5zOhGTul4FRQ0hprPFejtcf0xdke5Jxv1d3I5FAjOQ6FA26Rn+9izzjwQbXvWY
wlzNccv1y6ThBKIWT+wrsGyO3ZrU57yP1qO9hljk2oHRzsTvWGkLmO0wIJ2v1rzj2UTDnP4qJFIj
IyU//i+7mZguR79ltZFzppRVFtsljw47A/zWeh65oCCM/Tz9Q8kqR6vJnViZrVzlgfu0tdNEVWKT
Rqbf1zFSXxibY64IajjfuqP3aChnRrpxSFjS/Jvl9jE6ZkmvuvHbLqmHmuTZcTdNyQRqgt3Hvu1N
vPuOdm5CZYZR0zWarkDzXftrcMGfyiza6PcetuXewFmVrrEeqKXk12AP8mVSa7oz3SdqvH8dSdMl
JDpuaJ9d58L9LPo2Hv2suJvrZb30bq/2RsdG1ZmLO8dB9HFoKouCJaB+UFOOKdWP4srH+FYTWl7c
T5sNSYsLLWlnSthVzs7Nnxka02uPGfiGu3lrw13qonRSJ5nQVoguzFxwL3nXZKbDgR5+v1FYEAJa
ZZ9LVb+Pps3ehncdbFy4FuV432xOtatmnEpts1B8v0XGqptTl04AS5fm6LNvPORLe/ZNl2O7HDyc
fn/twChPbmjkx+4aSymw4nZZALYrZxMb+Dd9b4G+o6olGZnFI2bXiSOYLYnfyt8mh7q6mdPTGMj3
TJY2omPAtnG1xyMOCXMmh+RP+BSdCXmPmo/tivhBiA7o+nF89uM2NoXpekAfNDpsWUhC6DO4Ct/s
cCMP2/DOBoGr0/mkWHs4wtlANBwYcvt6PI6NrzB3rNlpZvRd21E/wDZiPUVHDy/ADlTF0HLUsYMt
dvwG4rL5Qk31dgj87JgSzfGIGicGq6Bok4SHchvtwvR+OhAZd8DJ2pyouudDGA/c92ZqYVHh3WOn
35J3d2YRF8NaA9ozedOxqtwJB7+MYUJDzFDhi9u80+6pLG6uE+wJ92uGnVGDGa7B2Gej92zmxlUk
5UUxGDk84JFrM6gx3aVsLmr/a3PtZU+9nB83HWC4Vj1qX5bP///oO/ruQDc+utkgki0vb816FLd0
y5w9s7Th81V/9SrRTPmeo3xexifKU7y9a1JU4EjyXoI0lKGHe4ndfizpOdOCjS2LNmtvzYK9Bmve
sdmGc9GlZJpyeMO1G+5tv6ue6OPW9901fKI7SYAceOXG/7krAbbUri9vRsEmLvxqLT/dt0HQsrDM
66f/fxgmezrr5Gy5eQ42qgfsIgWT3OAxtIyzTVFwbBrwB9OJHoOqUNQzEcLlGKsfVR86N7hEsHEC
jjrkIP6qCV+QQxFrqI3yGe5Sx/k1m+Imm/CvOoRQstrkyKnrp8ybX6RgS7gWGb2GSy+fhTYv88LZ
0ZFLFErnzdosPDhXNY14anjvAQwImMSIuThwYPT0inFmp8r+s1hneHOLC1ZaTycfO2aE6eLeo66K
YKikwZZroTeAQ9OqYEKbGd3D1vYI5wiOpgPk0JxZ7QqIdRyiJ8w8hr63Oid7MoCFxQE2jINtaTNK
i1udGQUKUfgjjWI40TrgIr507KgEv6up5/wka7jI67ogCVgpZczTSNNBA8IkN9onYcF9KKlIowmT
GpyAhksunO3CNsOnNsXn8E0GxyLSMC9YYjaWDrjV+aODBeAxIZ26Kh1avrPvlg8ExWITd3llX/TC
Osk31HmBs5fYBQ0XrkPR7pb7MRgYTgvSWS9LPxs3VVuQDp0fF2uBSAQCcGuJPG4ZBG1gI9iAbIn6
Dyl6LqmBhOdGyMDj/ViGNfLA4i0JyTCX72aactoHPfJl1n7wrSJpXG+9Tg+SlSiqU5t1z/T39q99
99jp/lTQB7RHE/5cLGqZlr7wkoKF8o1Ps7ApWavrho362mQHOH7GkZZrOkpLWqKdUF7EwGF/LYmj
Dd1pVIG848kWtanIYjVBpPa0+dZ6bFGUUW2guLnkM2bfxOQRWBOZypuaGZQgTZJNatin2TzeGSw1
k4HTSkRjU6TBq6HmxKT6D8HVkEDLB0u2Vt9ahZ8jYHFYaQQRQ8YKnEWz9dFt6o8izJCI0qI5qR0C
WElFjd/Z+TbLrk8qu5rvWUlGc8iefFjL9xpNN5GbE3emqEguUL9NrOdlMklX8gDro24tP0ZvIqfI
bpP1V2w6Pa+ainOtNznPEuzcsrrfgz+/tT5Y89ximWP7C6R724tciW6kBkaBXPi/eLI/C96tUVql
TcKJKhbS8G/SUvlJ1ix7cMGQQN3m7ORluVf+WgM5wBHYL+RvG+Ni+S2asR1wl6YdSrSrGUi3m7pT
PAnzB1HPU2I1XB89px5FCccdFSV7X5rOrt7YgQRVbuytEqOeXbZXGdMMGDwt4lfbPyhJw03RemDD
Z6/keLGznBnpA18x4hFCAtMfRcg+ac2SeX2DVkS1OePf2D8OJVxUuagPa3XDQ0Z20oSZJwD2xUZr
Zolh+t3ZYspdpZQ7A34X0l+Gfp0u5PZM47x4yt0PFjf6BFSxzc95W91bSr6lZNuh+VHE0jm7TtSk
rPmNMd5WNxNex7tieq4qNrFtj5tn7gsTbiUXiWgLP/aFepKNYi7MH5vS5Re2le/WAhiwVt+FZyPd
ufvKYmTynfS7CtfhOGOuOOJY5fTed/bRLMs/jPCv3rJeEyn6Ds5mElgF51vPRzMxrTf2EDtZy73N
QeJFhG91to0JpCKqFJuKgarZRMSWmIVFaRMPJ2wTkgL2aCfKC2hbXo743mZDyHrNQvnj62N2nIwu
+8Qz1hEeWfW+sdl/ztc/bg2Dm94c6kvFTQfhRZQw2PWWp5hTJ/BP2BViv77qtl2myZij06WchXZN
PauHjrdImGt8ewRF5/na3ushAY4TpbiW/dBng6LDhhcQohMWHjq/KOe5d6i6i3WIbzXze/7hVKMV
/SWHRD70gkMdpvJ9zvOIuWVqI9JeFwoMj1q4dDtY1Ndk3axYT9vcx6W3p5gGm1p67a4M4qrTF+ZA
BxdMCT0zzDiqlwS0fO3+gWEhu5tA2ff8DRzFXBAwQG2QcMaPOh3zRAXVxAb3m27WGlm1gKvtvwVF
u+1KxFDq0vnh0KvDHM4RZqCCwx72ICX/FgN5CKtIuWVrKw6yJXY9wprz9d3Z36yK/a0dAE6p6pIc
eJ4sofGKrvDHLzqdhLX3bxHQCjc+fo5pTDA+jSXo2szjl48V47BY4TGlv8CatSKpPZVHbqr3QA+E
TlazSpSzli+hT1ya6zxI9UtDC/x+WcY/ygleVDkTGhu4A3mhss/Hycmjcca+ileX6h9Loxng0Jwi
Pbq7Fi/4OScn0k+6PxOb25JaQiELU8hZlhJWZDpvUqAthDaLhbWvEhdSVtRxmOeGflgNXz4vNot0
MqJkSGLkr/BklNXX1nZO1LaI+Xhfp7j2x+2YtltD8UCw7IYRKj/X7i5YhP6ZtR0tjSgS2v9weX3m
XfYxlGTyJuVikiob5KKy5mLlvVLXBX+zO36KuqrPGOiSti4U+1jdJq7gDhS0BYpwznZdVnFZWwM6
Vur50ZZ74MSYBa9QauK9UsEnYrW/U5v9HBb6BtwHzGJJqkEDfr92j+6bItDHbAqMmOFo5r3U7c3a
7xPoqY9ZL5oEM/fcQQ3JrUKiJNhkVRcdIWolehJQDnyR7lIi++5An1vN6wnFH6Wuqpuz0Ra7xZdj
TAWyTxjoJR/dj9FsT9Oo7QT+7IC1tPmuPJaL3JnwkvBXvQxyOVOehog/83Dslc9kXfGwnrhN0Ptb
Ku2D6m3B8Ufncod37NqTAbuV1O2XqrNz55kNfpXK5qWSx56BWliP14qPLdfHNYDFRquCPW1JGobP
6cxWeip7qoQX9gtzwGJgGwPqv6sOiI9DoykQ5q0aMJEIx4yg5lYPJtj7epp/hozxk03RtYDB4AVR
dI/CD1+vrDevKhu4XBlylaKTw3odWrybfY7VALQxWfIAgOhkGNV5406NWg5ylR0yw2eUgTuXrU3v
2wKAT+NaGJwzHFZL4P0TIV3whUn9RL8UVEmUJlqkyvGqj+ZhzLCfK6yvsKEtpwPzqEnTACGRPFtq
Squ5n1e//l/ATTDpZrGx0Oui507uMJlfwkB2u7A1NCvAFvcJZUWOlzO+a5Xvx6WdnhoqOuoR+jlv
kiry3JZdFXcrSsuvt2a/SPJMBrjbcR6W8L7BD7XfoNG9k+jdiBLoasfqCLSkZRxWO2PLB9XdGMa/
cmoC2haTOiP9nisyWqqZHwSr+6imT0fUVJfIEQ+1OzGL059+R8itPzR/bGeb494tgfd41amer4H9
gMuwYy8YMdaQvirzT6+wflqvnHfh3FGggfcKhWzcdf1805h3Q80E0bKX56xY96+LTpPecd7sHjwG
ubF7miHXI7NdQlbKB2WYxUWlHlLPk7tBNGwRnfS0LqQbmgAnss+ePmUTNVUCH1rIWfnajmosHP1W
yHtr4d6uXfV3XGQXNaXdRdbTkrFOlPTYH/Arx+LKFs3KRnAM+Y+680iOnVm364jwBCR8t7xhkayi
ZwdBC5OwCSBhWpqGpqBxaCQaiVbx6sV9ugpFSE11+B+en+4UgcRn9l6bFp8lLQPWMGd6Q8h3VpB1
Bhc8G9wH1RTBqiSHb1JeTPldk8LJQ9kioKABaBNc3fEUMMFV6bGvug5MVelczKlgR50maKES74DG
8BKZxZNL9W9N6Z1B0Z7Kj9qQL+QCTPgO0gdGLzOerCxYaH19Ok7BEesLNMYZiyUmRA7h4KXPrcsc
lg9mYWDxUyGF33SPhAwCBXcuSD6UHgiIdB0hjpZP0yDHjaTq/BjQayTOcF8CAF6kFQ+tQbGIKD04
JrexEPel5Q7LqENxqn1yLzi0e7wgBvdmaBxjRikEI6JAd4GLcBCIoviOGrUbNctyemsjEfmy9XIU
vdYHmjGcABCLPUJD6ulAUjaBGUhPoI9SEm9LZccL11D7MJhvgyTxrzHsJ6CWX31btcsAKb5mfx+A
lpJMcV2dHFyeALbTrKeAGqzv8EL7CkxE1ze/chY/k9ssasZKrHXI7omm8IcbLYdLxikAJ32uYFB2
ExlzOkdC6X4mk/M1jfOZOuo5iUHg8dQpZfw6z9zoARyvpEp/c9fdBx7zI44ObHboJj2eM9E59vtn
BaCsPHV1+2Qm+dmKFrkUcOvURXjuZzhYiFSyeREYzWOqGLiwWPBi+e37OO6uU34ngeYWkfBcm95z
6hVEALMsJBvJclmBzMYBgfddxb5pNMJk5/U1I60oXJnpvhLeTZpLAtBdfN/jD02xXGXGBBhQJ+tS
K5Z3HnRJqu6l/E60e2bsyFXCmetlzETia9AS7k5UuyTPFjlr5x4+WCiJgncT7xUhKYsfLM19g3rP
TdNddWUK1K5iPxLcI30gdWSafliWgQQtYRhocDY5rE6Gaw/uQFhrYyie6voHXu24VBa0JQNsE7xm
mwfuJkCpgFF9FYcOSdqRODZ6XIVB+6xBxrJahYEU8UWGSqqb0pvWVc5dnAu4y4mzHwv7pcqck2vH
F0Y3VzWpOGRyVefDvR020yJzmY6HAjuJuSx5mq9h15uzIkxoSnhOE0fklPAKAtRioWJ0z3KtZjhZ
D9R9FCzpyL+8ZYMbkWzLSeP7y8LC8FQ0wc694m6n0Yr2Ac/TIBMvnurNbeozHKgGA9MIaWKpkS4H
YfkrN8qDlYM+7N4qWgZtzb4s3HRrd8IEoeLcioi13DhZ+Sr0M373fSFWBpzCxumZM7PfyjxZH4hn
3o7G/WySpcqaL0eWrL4jQTBaXSb3ZpMRyC6VuqvNYqDRo63qEhBoXYuiivmHO7h44FLnpamrdsFh
hls1BdTQDugBs+C9HUmvqmDMAy/BoBoZzqVPnPdU+UfIBg8UGd1Ok0EQyEdr8m71mJHkZr0ODDBX
ysXUZjgDhjddyCUOVfMJUDcy0n7lx/W8ofjLNr5RnlCP3nEhbZKc1rHuzYeRGKHO7N5k5HUrvhas
t+BkMiEljDlYGiDsGP3C+QxbBCuwBVZvbeN/DqxmlOnlG2Uznel6m5g+/CqRZs8vUshhaU2moVOs
YtW+4BEbmBTYxfHvDT4nj52VzJdVRzdDgCYXSBwTwjVRwby4drsTFvVLOB7qzH3vxor/Z+SPwQyl
xsQ55Ov2pKrpRUpb4lVDusqCjS0RRRLrZpTIAC2nTN05JW1fpIOYMcS8VlfH9ECcY9YM76o0UbK5
bMWSZCfTwV4Q/HEYPdDuWFC+IxvAsgI2wzOoCJkwpIyZl4jTlkHVH2l2EdSX7nfFBh97wGIy0u8h
vaqrJdsFgX23EeJg6FRtvTh+0ACs0T0N37aTM4umr+Ew/q6E/1ZD8gnT+Za6nRwczC0t23DLyi8h
SwSVuR9sxlfUIzsjQQOrrAdQ6Ey52yJf0mhDmQ5v0hjXxdRHD3Ujlnhxrlu7eZfNQIa123BZIrqO
aPxgYCNNDVlvgWJbhujYtnWL03DIafevRjqhWLfXcP+JK602ZWd/OFN+0ZkfYXnidwTydR0H3k1A
wmOVwNpS8WZy53VojoSM+oRaedFVy+kycBXIHSNCRBib4UYgXzyybtEngjllo+/5S+74OOsvATjw
oGLHHNfxS+Q1r0aQPtP2wsbfBmI823P72M3Nvkr042A6ENA42kKX3Ff2sJzXHhXpoOTOVOVN6RgD
QiL2Ko1L0QMMpUAe6OXukw+EaLA+Nbp1jXJlWadfpum/k9mBDC+H3JGGMEeZkZpSGCubSLKkFbcq
zz7SdMo2hhw09YekNRY2E1U2CG4zOXdRUnwZRtKClH+ZG6QfjTlfigRhpdctIlPAYhK87qOV30jJ
FBzFOwdgjEgI5RpSCjwJKdTrrA1PqWhjpio5rFLBMLniDOoL9drpcljVNh1ffhXqJbDdlaINkR1+
Ce1dNy6jD/Rn+OT62QnRP/U6fOl1IKlhjU0/6+hgOq+KPajwDEqZGhpKgRvBDSa0Bf50IpN11Ybq
JlY09lqWaKHLkP0bWgTHqs8p0ua8mBjPBIUGDto/e8mR7K2bJPaOjkrJO+E6r2YCgQSUJR+lqY6A
Ugu29Dz4p31L9pzIHsKqeu3q5uRCHcLyx2qkrr4zu4OM7d1dL/WozxzYKJyp9PMvPB6j0PgINOJ1
VPGLPgzvUyz8SSA+KGlOkGTMhWmldyk/bJd5cBBV95qFA58ylEsuhoaHC9JQI10JjohkIGbgusYv
I6Cck+b4ijiLLDLLglF+Nkf7LtYOmJ4dHefX6A1vaI6THmX62IQxUXnmSSoroHPhOJUoHfChsfpV
rKiat5I1rwzRXrcpZye0MvQS90ErHpJsfFLI65g6wB6RS4twlTsf7Uo8HgdsMlwUTC7jmgnfqnY5
8W0jMzdOMT+7A/12PD7MqZ2iD8WnkaPJXsXOvB6Q7FZOS2M0jdFCBd3FD6E+FCoPCcPUm6ImJKNk
2L1MPc7rhGdpG986hCV6BuRUD18Flcx3LKaS0oASsTCyvV3EZ9ePSZgY1oann3SNag2L+1NXq0PZ
jh9Xv2clsW/V4xVTmn/aedstQwXjop7zhvJ4fgW0TgUwY7www3zt0QCuOi9YRjgJ2+LqER5RqmQ/
EHk45hBIICYB7UtOr6xJasA5DZ82IjDQiLF2FstpjulLvR1XyF5RFgQ1cJ7WGrB4UihQWaOvOjvY
9QwRkvngI1lykVymV+PXEAZ87xeLnLpFno1vUQkRkDrZoyijpl/4rZp3sgLcWDYPZVkDa8aIFZcK
n3KSfOTkXTmGxQRVHtyxe+k99siq4ZarL47Qh1oh1qSZHgc+TK4zdMJkFM45jxrjI7L9t4ip2EqY
9hvu0N0ImmJnmBqOs/1BDs27l+DhYWX3MYcx4HusvEKwugzMaeGkrcbunT4WtioIhmPJHgXD1lfl
czRTxQW/XmgwOw5Kopoo2xPTvuv66cbuTawPKAkn9ZyN1/4jfu68GfAqXFfbJMpyRLoThcltyatY
DCwwXP0wjvKGgfzeTvSvqSHI8+hEdosHnywqf8xu3RwrWFZFx9LKEIDjDs+S+LYBfBxN6YJp40nk
1gP1GFz16rFAF+tmDGS8KxGlpFW+/qxJb0xsdH6aWD4YnYPISjy7pn4bNHmURd1sfbOLd1C/lSTO
+PqcsZW+a2wLxSuNXSaYhxuu++AzKGbJZS0dyzr+OUfTuPlNDEJKEbhfGFP8clZ7hTbXLGi+8IpI
5mN9tjZELaEpQrkV0lr010ub+uo75s6o+Z6LssRzPmdIk3yN5tvqMARPbIoKDDHXYX0V2Z/WGJTL
IWG8nSCDXyZqGDeR+sQee2P4LVsrW7z4lPsLMzSo2I1lIJO1CXT1pnORd7SQdcsYm2XB4HUxsNeS
LsctuRN8d3Q6YR6+myzXWvNdz1z/tiMPMNZXadt/xjL/dYS9Fz0yZxzby6haFeO4nuOfWKTeG36V
ZNV6xoWb+ORyVMEZt2iEwQEzUh14oLB86QQl3dS+OQrVUltqzPKIo9mxLDtFZ5+m8xLfFc03xglP
1QnFyvTCFa8WVj+9GleQqZI/wsk+dCxQbbWo96F40TO0RW0zeNCsysR0cNN+wbJp57jzoxM7m6D8
job0KLOXrLvTOb/PYKg/OaKeULq+BMzy+kg/xMXwW5WUkdi9KR+Q0Maxn2+9NDOO5OLdz0HzFhLB
5dcRKH+neUtSxBZDzcK77DziXqlMaTW8pT/5H8n4Es3yh21Teux0gdJyndnNfLT9YuTfV8I9RK+4
7gzM+vaHT1frgkC3kgxAjI6WzTpqbnhUhWDDmv2EptWvcvC0it6bBwICotjiFc6Z7lUtDBdEbuPs
Imbwmmd1vWY8gdA3S1FdR+HOnoY9UPZ4HNqF1RxklZz8It2bLYiHbp53Zv8+j9NNkwSHKAHB09dy
PQzy22j9TUXerLjamPuwQCDDxmHhhHJapBnpKAy9W7z1xSrAwLnMtGczaGReVNVUHCHF2NI25l89
t9WqGkexxAReQnXF5OdYXb1sESLD6gI27c7JUZgFGuqI4hqba58hIArq2t9DXsgWJzjBwd6VCZAf
wAg8+cIUR7a1BPFGXQu9cTV6trM0mpZ9b5J9466Kb4YhvOv99K6ZkJiG1Y/OcBP5xAIzpcPhyO5p
2bcTkEfpPLOOZM4fU1GHo/fVkRqzUniFu1Yw6ClGzMv2kLPKR/AG7kMTB8yYWhLYukQDTqwvNy4s
sYm1aKfgKKCFDShrHUtFq6JBlToxQczyiks5S4rdJPC1ZjnoJNX6TN00Qj1i9wavJ/HINPKFMaBO
hX38VXjxWXB7YnBJ5IG500bYA/Qemvq+4CmTOQcD29CiwSqObd++V/nOaTgjI/2bSvfFiGw2PdCR
XbEunmvMwMsit5j0hD0XQHuNgK1BhwwooD2/W2ZFTrKg2y3jDtIcY7VXz2aJHzHMRJP3Hhfyo/EE
+rRAbyf3zYtmJodmpji0+Sr9RFOSP9Ru89woaa1FUz61VYxqwg/Qc/sh3ix6MFsBYNCM3m0cNspD
jVbMnM7VR0+dloN82iVcy1EiLk5EUkZUGgd4E5eh7DRMULRoVVQv2uuAZYBU7JXcqZzN26I3xXpg
cwCu5NRfj8CiJD+5duwvT+RyxeDruyqyHUUmlFBGBQu3ZiKaY1PY2PXkLwQrWv6Fb0rErJsnGW6r
bHrqGGjuW9u4Hefgru7aryYMHucKB5j0+3oJFxorGWl5y753X9j5Clrp+SnBtXZB4tCXr0FUxCRu
CJwY8zU8HZG1fbEYJS4a32qeKhJlMNq72N99A5b+aMmt7stmQ7+E141KS0UFHVQnzf3QDfVWJfEh
iFD0BYUPCXZEXeQo8Pk1q7ygh0k7zGwWU8mDzWZ3bLFNGw1drk2veXF8SMNE2n0h+lsHXfPyRwr6
n9Ci/wXF81X9H3BK/xegpO1PdWUNtf8KS/pf8Ev/n9CUfCjq/+nfYUX/G0zpv/3Xbqrq//6f/0s6
ffxHmNL1s/7BUnL8fwPVb5H7CTgJRqsDs+sfLCVb/FsY/oUOQAYXgWv9B5SS829glEwvdCwhALxe
iU7tP1BK9r85poCZBhnLFWx5bef/BaXkCvNf8PY2WxMfp6sdeh6nqe/8Czl1VK4enJh2IyGFeGMH
T41K7t2UZzSsCuKWU7gqeQwhF0H53vWyWydQ4z0HFBnSjV5k3gC9euxeq4rKmD4Z81AZP7nut01x
9GV13MHYVX85wLhWId+jRPilHqSVcQ5hVAfYScMnvAm4Xj0G8mCdknOcI0TLRNevhVXAH0ar/zjr
UO6tGmlHMEvrkSAt4yTC+uXvva629W2InCvua7jOgI36gFMrKspNgulm70dPjBnZI2q0WnM3zbf+
6L5hGwue8hnAhnLJqB2CHxxmwZMeqvxEE0Zq1PVdmwiFG3TG7eL6OX+fDH3IO5pVy7r/+hFKMs93
HORUFqb45jcekLdd7db7QuT+AWgE9RjlxKKh771PUn1GAb1kYd1tGaqvBtsYTwzv6B5Ed1fp3md+
VpzSXFiXsWqsi5+WL0ycfsumBRdVxcOD6dQYR66T846daqoDzIU9SZ266n4FX5cODg0SOpeHnOIF
iWSc/hZGahw71+8fvKandp5LjTjGHu+qtNup698X5U+Tqvjyjw8i12IlytRCwFERpVazrpFi42qb
KZsO79B5h4taaBvIN/KN2UrQZ4fOToR8+9o1UArN9jYfsgB6rXOjVfQeZpCxUmj/dzlhFLKzpk3h
wZS2LHqVzM/MtR2wDbUHPHb2eChIpNsiH3qoLfc0aFworT9jVmvZO0DVgndeXFjDp7CYkNkGtfFV
jF5yGMxpn5EaC9yEKdttkU/Uhu7wqmbaxiyjNjOy8ToaJPmdARUGcxNwdakP8WB+4a2/goGIX0dB
h2j5aI1zegh5NNBTQ0INWM0x/Cqc+B3r7CmXcCPLnyD2nYWdPTt+mx9VWFYLQ8SsrUR4AwGGuN7Z
uSuixtiKOT2V7Pt2UovzmPaQc7z04trsSEO6cJ7OH5m0ZtZ45Tc5WPsOpucCZc4kp3vHYBfFOc9N
OSL5OElsbouou5dpx8w9rtt1H17diFnyUjj6lTvdWtv9tLa7bI1ZG3NH0vUbRAbIYCte5sCb5WLw
8P/4ulyI3JkXjocix4IhyrNh3fm9hU2RIgTf4K9oGNWyhYtmcZd55f3VNoZ55ddzqMYzr32svPyp
dYeHMcaxgnUKlWizLgqTCXvRf3tBuLMy/15o/dBQVIQBDoYcG3trMtKb/IcsLAlWLH/nJAVI76lD
BqfbRkLMWqqDxcRv38feTZAmzs7DGKCfujJyJAlnGMxRA9c2FWQqH6vAvZpZ4Vs4kU3gNwbzun1n
TPeGS5y4MAiLj9fPLGfz6OECj6zymhAmvceqGtCVC/ETN9VK9qCtbFzQxrUjQgP0xWZuZ7lfdYdd
w4zAxjfK4CIoimXDObMOdIgOYGV5+OpkM69agzUSRiniNkrcV25hPrVm89oZKIm73MRaqRYFqz9U
1xmtYYERohcgHlrrPdapXFWwNotrqVayC/St2rwjq+w+Cf19kat0U7oF5GB4AApbjSCVEgiFuVS0
wXWWRSufYTNkxTBkCeWgQMmAZOEi081EH5nq18FHmGzN8k7p+NIPM4q04X7K/VM3Zt/4HzaIFrAt
6F2fym2tgp+GQEyRE4Alu6NVNttgCj9j8rg6sggYgMU561oLGQOw3eCraNKLKtOnzp8ehKFZoURf
mrm4TsByjCy5ufbWc8137hirpO54PyRqm8ef7Th/kgp4r70GxjjHeGrYjASjpxoOc1Xnv7iQnodW
t9vInrazl8iNQeh56cVHowUA4ydHsor2ZjCsJ0cfEDh4W1Yv5I2b3nvi/taz+5g5Qf8wjeAC2N0W
DWvFK4WvbMulUyQ9nWlHRkITR3eivn7YA5ca0yacwzYYsmXMTmhpBEItg3wm1oIdK50m94iox59g
eBohTfs591845uvZn97LtscBUhl0iIjJcCV1xAJUi6RDERIxy2RCSil39cZk0TTvHDaRtYMSgiUC
d/MQRR1TJruE563qQ928ElFZHPu5KagPGVMlfbkrATpkETnATB1BCmW57a9tT443/sipHOEvImJw
6QG63dK+veJ8bG9oCdZuh6NnmLOIGzhb60zPu6li6KVK8A9mFhxaCwZT5ORMmhmbZ0HIfINnFB6r
/sVOeMV0l75ASqYzRb1y6YYGSe3YAvhvvro0CS51AiuBvzSjJl4ps1s2Y8Kz0LmyUswUsPN4S9xM
E1TGRo+3+VXy3fgT6DE3qA8iR85iFE6GMqURvBTrKOrRC5dDu4+rYu/GtbscPFcxW8AdrvIalFnX
0+WgblkNFvLyiOp/F09XUVed4eYA0AwkMV2LDJ5sWAfoDIZU8ZNBbbB6Nj+houiIcd3sHSoJPy2+
6Ys7DLwkIwXptGtQKTHoCJ8GvBQw2uB/gYdZFF5LiNbFa435tuw9dUwkizuGSmGg1u5sv8oAfT3I
Ip/GjfugFWw0FJp8AMwIUhFcoI8ClTb/pgius2K2aQGIn5rSplqbtEsHA9MhXF/UQ14fIFXyzdfR
QRFsOuZetgjy2Rqol7pGdjtCWdsrdATHcjbALFbzN9uUBCJUFT5FZf8CIt+4re22vSmvZY3Q/qMd
ON6t48z1U4WJfREgcgK9zbtBNJwLbOahVxfrwUu/LEgVZ2+6jgzaucZJz04Tc8ddbc71ee6RTGOx
hUM5Neu0rQtIkY1xn4OtvU/c+McD3nLgTJH3fPc+Dv27Ao/AthtyY1GF9sBXvf6lZxJyO7ra2cKR
oC1z1rYjolvhKEhCk0VCn+aOSCssr/4g+rtBuARPG+3N33sOovfjKKebcGxu67ry1k1nbfKsKFGi
sds6etc3f3/6e1OXU8zHwyPmUZghskNr06UiAV1u8CbrkuPfu24bcOcCADqrgoief3zI9f/+fdw/
3wXDoOEe/Mvn/f1/df2y//zIf3zFf77/9yerQ9zpdExQ/vkl/v70jx8nl1wMFJxxbwZ3Mic7uSOk
+ZxGZch4ouwuHf3zqrUsvFhKOMu6ENkTdWi1VNofnvNgBLPVe/GrTu3uOk0Z33QIHaTMVPYBTOm9
lkJ8lto4F3ncfY8REc5Dn/0ys93kKZG6LCUYlVAdpItaQjxR0ENHRg62W/EH7zrCctgkmWaFG7Cy
fmM03YPfRN9paN2lwii/tCpfYi3Nj1Q0v4AzKKYkj+Z0zofXAXQW6y944dfLZJnwT32imp0xHgz5
Y804eVUNhXehowdy6ebjmTTMZl1FRnUPYgyvGLLRu9Lx7I0XxNGpHJth64S5f9MYU7Nj8OiilemK
fS4998CYLju0yvX2+WSnx0bKaOeQhnmDoDrdyXLOTy3/iG2RAqLg6hg2mZX2d2C9vXUhPfM+aoVc
T5kGhuNy4JgiKh6GXhrLxFPTY49bc0l1ajwNscfwP637F2APzNe6KHxNM0CORjzr91jOX+nopp88
sR/zcLSpNqCrcbn/mG65C2FKIIm16FTqElCP6D7JGWf1gkr97+X3jBeYbTJlX2csc0lyGzgvbxu0
zvQDEO1EpxlgfGK7HbblJwHjn6UVme8UfTn7pip9Yww3IhjU0wsSTJipY5s9Kwj3LFFS+1EGc3g1
O6HfH2DqRmaWXGQcpusOHdl92QY4BaWLRtmkwpwa2ZIrOxTbIRPVCfxLDHNWFzfoTP2dP6HF8L3O
2csMUWKYDeLABrHaZ6EljiPol12W+vYND1aCfDQViaC13vhDZ9xaXo+kYA4Y1o4A+RMmRmejmpyV
XfjiUnkR8lKjSh65/SGmNEn/1Iwc/YYx+s8JZ9QCdrZ69Rw6Q/xhwZs3smzypdQfwZDwwOZ0y0p1
P3ux+926BEZnnv4llwB3Q47Eop9m0PlI4xe5u/7H606MljaEny5SP1ikgjX/wo/yjYmo6ZcU2INp
u+N3n9TU+nXwmRn5Wwhe6cO1wOMVSltv3EXtomCp9xrEmAxnNInPiebJigu5fLLZ5iImH/wH16Am
ddJ6vAB781dWX1ZnJ7b1unWB9lu1lW+aBqCJg5Vp4zqZOHHFQOi3Z9I3Op8sgMwdjywoun2CJftg
lQORMaoy99SY9dG9BpKbftgwVMUKjwKwO7HiITgpMuj7YqU2dueLu6GNLY71iE2pkcRrXczFJb3y
VuKQ0t+wMa0Acw0eVY1qW8VN82xq3GVd7TovJpN8/GRl/QbbC9sw+SXvnWo/wIroT1XkD1HeZ9/F
FXCYz0xTMeuMGEjoeQC+loGEudWlF8w8jAyqD3t2p2wh2LNxKqIKQi+zSlIn+r1OHPxxKn4EbDg3
joYv6RtP8dD7H6Plf2eDqt+5qA+xYIOjHxJ8V94wFpthSLNLqUkbghGZIC3V4W7AVbjIdQjX3VkB
MfUAv8ysU0iWgjFwFvMQnHnIUSwxrCEpgne12YhDoNrPVmNyRpmwVSIy0CGZTEYiwRonB1W6zzDK
nP1IEkqt+EVI562jxRg7GJEENA9cevBG6ty4iQp7hn+3d7Up7mpdkfisAZN16P3PFWFOVkS0Yi7H
V9fpJHsIjzyXhg7VladBCfeulZ+mESXnzugDspwJZOyaBhLOFC7nafa3TsbWYIAPsMYUWqwBvOp7
Gf3QjeITMpvbPyN44oESHByNtplOi0Oyu/Gr7BjXwALBHP1ErrGXYIZY5WPNQ/KF2jGuzlOCuyBk
dEK2U3TrsXZO+dGDkAeyMZJTPZRFAmBO/rghdDECA2/6Ud1GXl5ilZfG/d8bXwGxSAcx7LqAATTP
q+fGunpCS8zZOf0pFYOzgsCa7rC8U4NZVn2x4IKww/lIwQLsfYNca0R4480I7pPv7hzToLLO8fVN
gOC3cEz7dgIzupeR+jKKascOLDyROMjh44H2094dnP3mxg39/OwCDanqILpNBmHemlf0vsYHWXcS
HSPN9iK1YF4gT8tWDA+WsRN6t00xNGe0cSxN92hduIe4686WI5uzGw3eqnH5Bfy9S0RhTS48UZaz
zrFczcbq72OTymESMPV4065VV6hakr0GjnnfbM9NQHj7KEhYHHWNh7lih+K3dXtGjTMuRdOx3QUb
saRWPvfB4C3Dv5dEUYsi3Ri/J2GIW8dvVmrAEMVeiJugM4dtg/YFFxqrcxihmPT7Xp7xx0FWqiFe
Wnmenw0abWaMwcnCXryTE92vBqdlJudSGhvlES47O8An4M3NSRVuum52libEmvPfG6/lt5h1Y7JR
WBY0+KYO/cjZsgVEP4MJxt+7uW23R3+0n/yQjNH5+oq5vXdH9JR5E1BtbMxIUjQM+Q0JNTjgB68m
ORJ6Lx+RnRPbzs6lAijY1eN7Q+2Kg+Hfb1/hITg3sCwbQvrbmM37PfD76DQgZGcLN23K62lgGTI4
T771GBkBAvgdt3C0rezxpa/Uqa28JASDkNuLoCTKuYiZZkHdO9ME6LMFRXIv/IF4IROvGS0qAkk9
HcaIoto5KeB0wKyqe7aiyaJxa++2AmOZa+/DxV/5mkBprcYMSBNqhipBUrqIz1Xe1PyXIOYCdUxs
d94NyGqeTmRxACssNx5PrD3qdJS9lDWvLRM0jK/R/JzUbMUYFTLMxOR5YwSGtcwHP3nsZe8DAgEn
OL4amOFvu15GbHHT6rkd2KtZMgRaX2DUd3wsOI0fPPDCwN5yy/l+ZFerNdnMWbuhXmFcItXHIFK9
7Qp+H9fp7KGL2ZU1OInpG4qld4/EzX6AaqKxOdRih0bbR7mub6LAeOCRqpblpIc9Kvr4gEjmzQ/q
b0Bg850PsnnFQy4VjvGCXfdeoCxYwuCmR9L3TT/Kh0IJa61shzC+yqeWFNlhlg0Pg45surwcUd1E
+xZF2YIWsr0lHWo78hpfLw+aGStJVhk60BWbfLEJM2QmafZRDqztpt74BVZgbm2dcYeDHU7lZK4T
EOu3UwvboQvhGUw4Gpb17ANRSkvnBPvWOf39CZga3Zykw4ZPAvU+IEOyciH/c6l+1IWDfJ/z6pRY
xdXxmO2KXlrPne9HOOeK6ZiNVUbGCEICDIeoMAbIc7IOu1XSMBYNrRbUcfDdNo7P7MBZy9h6Kop2
53RIBqlpfyQ8TJAIHe14MuIzHSBl5/LBNr9C33IvMqrdSxrL3zG3bhqrByc78rP9/XUyzRnAVvCV
Gu7gxbh+fG2TDXD9WcOC1y4cQF4YCezILjjHGcKdMUCnm83FYaTgDJybIusHgiq7+DY+9IR2ovlt
00ucdibw5sZ4SUebZgN5kx7LZseW+B1f5LdEYb0RTY/6iL8+9vDllrO261sOKVS4aRix+7ZbSHle
d/l7w7J+ryrwrUaakd4Jj/XOYLi5GmIAaegoSQLrSeAxUiEuTOS2dV3opXLS96SbIGGpurvzckSe
RT9H62kWN4mO7uIGb1Zb2lvdxjvPQcBaqQmQtoeqF3ZYMxUQIhL71uZCPPdlvTJnQzA6wSqCrUzG
Hj4HjAZg7LYK0A0JBOVepcBLpigZcbj72X3GBA/uW1G8GWZKnFuUu7vc/yogQCFLpFIdVMQWum+Y
y9C02D6p2xMw7K0aZmixtc52XIPNNo9GFjWKORIhuLAPIrhZ3mhPN4JZY4dTrqfb0U0UrJmOwZlO
3e7IGWWsrc7p0U8kn30ujlyr5ZvMAPzXUflrZ5FxiNoEj+wVvRKnLksJhoX0Frz8kX3qEfBG0nB3
eAeBGiFUlhH4LRSr8EE/usl+RmMDJjiR97p37VPdcDshJEF1U9+O0H2AuEJNr2FhQQ0ncCImA6Fi
6I9PoIhOeUPOaV3gEJyQVDDczNDL+SjL/U/qy3kJdRxCsHB2buAeszaLMbXG92nxmWZesrUCRBQY
KikVJmatuivfbZ0/wyqjhGqGRSWsbIX7HLlfiL+wCIL1UCkGcoJaP54QJdpyJF9SMzMt3Mr4H4y9
x27rShdt/UQFMJPVlagcLMnZHWInM6di5tPfQZ/Ghx/4gXs7xrG3jhxIVq1aa84xubWn4TbSfDWb
s5z17Km2pPcUif6LJAxSXYP4zrXyvTAP/pgVnR/Rmh5HBhjaxG0feqPyqBEPOjf4qq4ohsdsjvfY
h7eJIlnAUuV7GmiCrnTUbDlMCvrDkKy9qvxyI8xlXqlxyZgYser9Qc/eQCmgy6aT5mlhhV4NtRMz
weoZyreM7qKpbeFkMV+weuRBMN52apy2ZtQmVIyfvUBF5wlgR06MrC+B+AE4FiYR86m5B2fj0E7H
vXY3s7wGVhtjvFDbrsXtMjoVQYaYkQksHbow37s6E74RPFTd2nijXNHsRNwzNpCzvZ7tKDiGLoA+
JBzB1CWAs6sdlq7jUNaI9xu32nTleTAAooQDy6LQkE/RAkaRL1+nbad7/QaUQrgeZIEKFd1NIeHT
zDgHOXk6LMnjxUjrYIvuym+bb44X3lE13/ko46vmzvoTOJ7pkIbhA0cpKcgRceZWf650Tu5pvQeq
0flWWKdrNbyNQ0ZTsYueBkStwoL4TN/sojLvQ9rxEujFHCVnCOK6k34a5YiBYUQv4iyegXJknNSb
5d4eWbVWTuyOpzjJI3Z9Y9X0IMKkHkDo65h9CJd6bNA4LxkWgmVOKjA/EMlrVU9wROOegQn5aRQ4
J68mJJ2+VsEkcrxypdmNE9ja0/Ihb0cCKYcGR/QEai6uNlS70zIYKk5Jmn+6dEC5cRDgVQHoDAH2
gSPmDfq/d8jN8J3Qk/io4vbgdEhf4jALDx2SB99cMNegRdTdiXO/jC2x60X+ZjSCqSE7fEo6uD+B
aOWJCbe2rKpbSvRxhteURhASJoSPrSUvlSPuwow5Pdl/AMbML26ALQQXKdkkk7MtnX48q0jbc7Oi
nNAdc1dNM/eDruEVKZAH5saOJdcgS7lask2Hqy4ryLGewcaOka3zzGNK2Dw804DeXiyfjXmR0mU1
s7vqc3Ct+jjrdCBy0822ToJGLR7hikdD3BHMaQg6id5+zKfnMp26W5o5qEjp3iQZ4eVp8rCK4ds2
cl4WYbgs6GVsLCrAlcH0boXIRffL4Npqs/uUltl31Tvv1KPJJ93jT9vL0bwXwubxtuYDHCrAJ1hw
VnPnFMcq4k6a3bY4cNTRESYWKXtVI3eJ5w0PaDZwjArygwxOBStNx+s7s1ixsdggqmGGyeFAEMEv
whoxBeSKXg9yw54igFvJveDsiq+ZhtV4YtbnM3gpj45BvkzBM9NAmhflvJvbJfO4l4C8czfxpxLs
pTHN6sbEG4VzLqvPrla2r7eRPOhSiz7Nd074COa6ZIbIh4NPLZ9GU/8XooV1i1g///uff75eIJD3
HbeSBy8qos/0yyg7+Vbk3WddyXPktuP150NeWuMVmut41bKQ1GAXrN3//kFjgHCo8JsiSohPuptA
ZOcOfHWUdm+CuWckzWfUfZ9p01bXPuv714SJ6ypQkK9+PsU9AtdGyuicC7d/pa1JwznScc8tL7Y0
AmTdHu7VRJt6FeIhuyorSLao/jWwjInny8SLnvmFifej9nl1CwmTonTaj2xJenASp/5lDAnyIGae
GMb26ZxaDNogn7jKYTdJykOFT43OKe7l0GuNfyarO+PerXCm5tv1COngsaWR111jSyHKxo/C2ZrZ
cznYHmPJPjpIGTKOgGn0hnwiQKOoLERBFapcx0o35qxhulj+VUOYspYN5w9bN9RbbjI0TWiLnX/+
FfzGO6zN6qkbiVTpC0IWIno3O6PRc8Z+Yf0SabCiZyf/A6oM5fXsvjCm83am8P4fXmBzTn2JHPHL
nNT/7zsMy7cIcvm/FxhW7r7872dgMfvvZ/j/vsP/9QU/P2QAX+d/v0VrFeWpQcNPF8drt9qoHDT7
YfMcaVr2MPXXn09+Prg2UAJtpNfz8ykq4vTS2cN/r4DX0zyT9UcdEDfm6ecVIiuAkwR0X7TlHf/7
vzyk/UL1HE74kt7T1oEj1C/XRiG/kM6tySAsL+/284qYNMM1I2dz//MKhaHz7Jne359//Pkw6/Kd
+CamMh23puq97tQC3aNnS59M7yCYpRrXLqbAwhoUPHtzmfnRBMTWWT41UYAeO3OkHxM6wTO4p+DZ
6nzbRVAOU2o4IYYlPCC3OF5n5UgPoyMVOMlhvWQw6aTbMSkbXlxhLgQP+o4irV9q2T7rIdtmJH5r
ffAGILtFM6FY9/+luT1tgbGXB/fe9t6nDhyC4wYm2zBh+Gflv4TXXIpo/mxDV1tFTWgji9fpcltA
Rnqbml9CtxHdbXKxHtWyfu0XDWKGYmMymkdTtvYqD102fZS9pyJGuFkDF04FLbsZlOre0/mbtilW
jIBOXCd0fVV0DWfa9A1bq9x6IUKLtolvBOH6Ch8QiYSk5pr9L9BQDwY1ZBnPNmLuTDvE7DJpzMCS
L/YRLoiwG0Og9h6u5Qw4c6fRhM48opXREBxmOz+MOM+Rlhe7quRgRODli5ixNo4d7D0UMu2BJ/lK
5Nk/zerGTa/j7AGx3c8UqZxMmrXGGuG1Q7R21WweymrQyaUdimOWudefz9zcq0/eRG3iMjAx2+pf
KNLkqzfRHwaGOBLIrmHsQXdo5e3wSawL7aSG6yx+R0tlqFA3MK3hFpoBmGGsys8Ngb7Mg7EdlwaS
GMWV1aDuC7flArkKt0Hiksrg9b+iMtfu+uIBDJPgMaf3Di+XVv+jkEbJksGMjb+1GX4K8VmACnIH
e2czHIY8jIiXAGxexeM3xeE+H/tXW8IbSizGDnQQcWH0q6qmX1HQFDcQLkAPmJRfTIa550wjMcLN
aJMFspHWC42VlMG4TqbsV5qktzYd6jX+fHxQuHs13HeNgkILfxo+tJrWYzAvsXeowIOhu1aOTp3l
yAPNTLkSpvum4RZGGgrPPA4NfnObP73hYxL/w2MzrcA/YGLuXE4Mk3Vo66mmsD1HnfymQAk26jNL
vRVjk+73vMymMxfgWTOUp9jk5V7EsQY7GDq4uvKLuPVOtpzBQ0OcaJ223IAn1reo7C6C+dhqiMZP
bRjre5+ETzR5mdOWDbmwBA1wrABgZGo8R3JJBnD6LWoDtcK/NazqhJ64yCNg/sOni9MT/NB0zGOx
G3Sa1GFIkMYyyKhdsWk5MKKWpsEQlhAFIixlpiJTYg67LaXMSxRVmypCX5qk0bb0HKYtmE4RZzFk
IqNPKzRsAhzIQEAANKjrJ0bGu0YCQSGS6U8F21dKXAKzgrlJpi1zdW1lH3NvTM7tRPBWktp3iAEa
6i0CTf2hjrD39Vq/AoNCYnM2vpS44CEUarssi3aGN4HNhBTJL6k9XDPplxCWtasjCKsGjYMHbfnn
Sl6HGc5PWYQ8WDmi90IHQ6C4YZrIvVvUDyZSmiPxWSRgJcojzFHfeDJ5kCLK+higtvdwkbuKXypu
E9BCohaoteUvTG9fhQnAgRUNg0wMbKF2S3Ka3GRjum3iI0f7PY0Md1zw5TtItdsxYXrRJG61r3uO
aGObn1uD22g0mpum19kaoN2AR7RDE0PPrKshQ0I0IB/xkDTTdO+n5Ahf3/Z7C3cfnSgS2nhWNwn3
wmxjJdaNY5Njg05D6matDKFQd5e4wcKIB+8zXWgNZYKTp+d0Nlrypoh7h7V4cfG+MnrnzOuW3PwF
Rh+VQp5vuvy5CTpIKzAfmHMY/yzQiqtoNHL2DmOFyxQnf+RhYCdmRA1AAgVRSyDP6eSlyqKyYX3s
st95DBu60+YzgExaH9Gi6Gnx9DcrkSjE205IZIn2TYMNsVjk8JISP3BuYErAkT/3Db8ux1A/a5wb
BZyxS+b+va+OyhvpCiBu0ONrPEe1PypXbCMN14JLD9OauNqA+KoJL4cYv+D12X1JWrGOK8Yzi8WO
jykeVz9zj55GOQwaonQcczgn0zkFHCXamNATM3iLXJaWOkslxO9b5ll/HTv41si0YafLZ2ax4xZl
O4fs6GHPJX4WQ78oCF6lARDYG+3x6kkXY8kcXyVtXnmlZ5OeMIemPuBOrdfEJgrpSLuENLCzeHuW
CNbf7Cns8GsVEWV1Jur3JlPfJpygwmFLhS2ywZ/erJQpO7LlxBmEMjaAVvhwOAw/+5H7yxlwQHjP
x+ET1ABLfDbviOX9TZH5MdsHjJwHHYJGzaRtb4T9VzDjjvYwtBQK4xFtmOpvQSBPkFe/g+zPlNc0
2HobVKs57hXGLTI2mr9mpsAH33I9TtAXYSwDcgfqTbdgKBj+CESAlnk+PGj796jy8QOD1Ajp/eoA
hYzJMw4SJvQDzn91Y23DjJdGOZl4hrXVsRr6/31OnPRXJWjr/LzYmHU6qp53/u+tRsMoN8pQpBou
b/Xz7aYaHUeYpowt+dJoDsQAtvOfYflRfr4kB4u8F6cNd/99Bx2QNxNAncAvXuJW6JxRiWr4lZef
FkwTTPOJ3tLPu5uxPt2NfsW24V2mhJvIDvNoGyIombyFqZM4fwu3/1sF8hloA5E4OK8mv6umv403
AGuyMRGGgsczNN2jZEqNxxu+WalZcufGEv5FbjC+C0PQWG7xIBbyHcLoZ+ioYj1qBDfN2jod0i88
cGdd54pXucAjRg98zksfRTR85aFNTgnQsoB26lMLU80usk9m+B9xOD44Y/iBc2ACkqwTjaiVJJWw
9kaDDdNvXfQb+BhKaHLVyZqleLUE0j7bce6eudXa8q+JTrqobCgCWv5RlShPkvYBUOdFpt4rMXOa
b4bh5whvqlfZMcIxFc5S31aJelRyerQAbNa2GvDYvpcjfnp+HGX2h3627VWjL3opgRRVS51DaMYH
OQwtsL6AgnkgnCO2MD8l3XoqCI1a/sNt02QrNWaEjmDwUDf93mV4EOnpZ4iclo4efzcTxJAM2hbO
u4321GVe2MTIvOZtGZcIyivvQTP+y2iMdw+JAH6PYNOMCzCuq/9YnTp7MBhEyGnfLtTXHABLsQqP
7vAQvHS8eCdpPjsZiknDeQNX0Nb4UJs5uTWzaz27TCD8pjM438cZ+VIko3dF/1rZ3m9hUybyf7m4
NzCEJ7YihCT9LYREjSHVr7gYgh26w4DWnX5OTbPbBxqnCjt8xmQsDqrQv5LM5qkjVhcXJzY5wEzT
1nImGnYAwF0zJrKR9qao589qFDjlRopcTcM/Hnj52l6EXKXwmMwLHkE7YljrRtYnGsKeu4NkltRA
x0hvTcrE3QmzPmMsj1FA6E8K/81m6Y5GQOe2bk6TgG2ZRk4PkL5aacAvNtNCVkU+BMkoL3AcwXI9
2Q5Ws5oJw7qx9OvsVKQ0gzPemtqCKSUw12PWTRxJ/MTN7K54B83vTyZtwU3MGhTnS693+PIkJ+c0
AhGsK7grRvEC4xVywrIvZz6QKNrjShX4l4L3RDXgsIX97hjFnY6QxqwHZFIb2Sf7YrfVg3iHg5F3
KIqS+E6z8kQy4mth7JoKzWSVr1NTz3bzmF1w1WXkjja/sCfUNzEM2860C3JtZogHaXMLlgB1KhiA
kfHN46vCSdStBxd/pu4909rd9qZwn1y7yJ8ReUDVMNtdtsTadZb1DR+1vrs0hABgkqRCasPMd4nc
bi+G8p/nWC0+J4xA7NIpqApfg6mlKUVFXT8bRTKfwhlLAwcN8qzF2g1RF5oJtx8I+hXI/3RbeHgT
AA0999E60pA+h2nFXD5viIbQooOl7mk7iu04FTaNT/k2VO6fpEr+JKVRnmwP60czQCjGu5IeQnwj
N0vv5Vo6Zb/tE/J44d5529zw6gs76qFs0o9yJn+7gsqY27Qi46m/i3FEr2xnL4w9UlKjQOYwkGYT
cVy5G4HNA96prV3aXPQ0e03UpPbxXPt5AzDIk/fWLIJ74o3FSZnBL8ERbhdWIAaEwRCDlZC9CpXj
qkmQNGWObmKSHJ/BYMXbNrDXrEHm0rOe/DTVHb/qNbb3DABWFNYMYkLvqcQQsCsRP3EkCMornji4
Q5i2BxOWnh0YNzCTv+w2ixl9FB325/wrpSfdSEQ4LU5wmvFJvHXVkusMx/WaskCUPeuMsjRB1kzW
vMQZlkX8YitnInYuoPAEoJ0QCgABc1+l0wkaPHZHEVv+YL8xP6UxkKSfVWehAf75gNdoq3fN3aVt
tFbZWPq2UpoPOTdf8738BPHYYZCcaNtaD/dwHOGrA8ItEhJKuUE4hdrFtE7pTKNHhihYQ1ECn22s
x1Gk6zJOOYYBUVxy7EjPrnwE2pjM86sWZ4CAUddzcgRfhqUc6+fKdMpXwtCSVc+esTLcjuOs43E7
JRpMHSAsxgR4uNXTTS2BQLgRL0Xr9E0ZzAnERkc39PR+I3mf7dhbF2SNL0pg6tIkPTn1eMkNlR8c
VT4hNwbopyNxxsaHWdCQx07VJZxu3NMNyNjt5JBeVQ6kA3b1VPF4WArlrLzMMfDemlT5tdnPJ4MM
57UV6KwhdrrrjBTrOqhldofoqmFoyZ3h3Cn1HuPC2+D5eG9j8zKHAxw9nRFiBogsb5iD2MH4hBf2
tWYFwkoq5MeIXWkFLwURSANWMCdA2agj+a6N2mmoNUKGgsDAsY8+bCSxfsOBjfs2Lo1d6jgzdig6
2aH2TuYY06HAis5wn7+WwcV9pGh5ylpsV3paXT3cmQ/HHr1NX5ion7Lpqell81I7BHoRI4d25b3M
mAEwR1YMNgfXT8NkQLoJB9xWQvnRTMzPRNTyOpGyZ/Mv/wY9z09h2U/pLL2N9WIKVSKQyZcoGija
hdNu06kfPwKMxHms5jcOs8553nCqN/mDmO5rkxbZzpLU5PEQ32KzEOvY7Fj7S47jnAWbk454pByf
JwFvDJOY2HjpRJQWy8oM926rVEhxnWJVR+3ISTxzBp9x0lsKmeOpwFZLUlj+pg8tmiLX+R0y7iQk
khNzRcehjxePx1x+xLqk5TcSVxHx8I6epiExd5HU9gh/0BZiTPc2Mg23uuzzTVi7GudLN91IHDu7
oRn+0KK4Bak+PqiUdVTnQbKv2+ZfnqD9t2u42xGhirUBtodVIzgO4WvSZ7ApzYDfKlxu4kKfOKy5
0S43g6fe1L5JfYTJBW9m53jpXweb/zqqpvcm5Ak6wo5MOWXWsO3c7h3EnInv3XWOxugB4isYUaWF
EHBQkhe9GGPqMh2ueEITyAp2XtyJo5kSj9gkVrNrdSI6xcDCH6B9WmtTVJ8JELznxMW8FanNVBGC
DsgMTjBt+z3AGTVtW98UI96cjvb5JbDkq7W1aDm+zxSWh6Zz8a3kyZNRV3sF8NqnIl2PJj1xUU3R
GzJEWpABJOLOpe5HrpWPmoCxZ1lkJ9rb1GXy3KC7U0NwoblGP8YU9U50E3NgDltPrGMBlBaP3N+c
8Aw3f9LohZD4xKaFbwxjQBDYvjFo+UNj7BSNs3YcMqJ97Pg16pVGGyuCnUkkDqlvv51xvsuWdpF9
nYr6TvLJfPBSSKKBUo/aW9yNQpxyMVeX1mZIBXP61e6ggBlRCRWd0ABWRctFKi9uXNB/LTkBxxIa
Ja3wyq8XkAyuEXNll8NunuE6ul7jUUiW57l2Xd8V75GAiR2U8a7kFJJSktkEFZHQ2jMx6nrfFH21
nUzEZTOkRttV4qZ3PM7ZjECQxM646Gt8WhzwQ1mek+Dejl2+1/OAdJgmB4w/fudkdnTKhadtjd/T
YDgXE2CiH6cnM0isDwk3ijYZgBTVW7ckql+nqXzMowcYicJOjpVFzlJkLFzidj3U7UttSICKre28
9IX+7OXjf6eV3J4rP0ynBlZomLxHKrt6ThMhZ70JrsKqGafoko46v15Gan2Tx0ezLj8Rn9s3vOhX
ZaT8oea5/aSIXad5f2/gHt4yk3YTAyZnE+qiXDddZJAzB1c+GYarV8VvFjroJ7Ox5jcj91aNFuXo
iqTxrFWA+jrP/iq94hv1RnzMC+ZXNAtOKtSuoSadj7UzTefYaQ+ekoSvTNI+ca7zMQzldw3+kuro
YkS6xxR8qUs7s72ZYfVtOdVF5RPlaeXVh54xk7QQwlRWQUEaDR+NXl/KGQl0GzBu1T2bbNmmrDZJ
yQCnAivShvgevLpYYlQrLutk7wqnCB/ZTOcTL128xSz0NCJLQDA4PoB+M0CCGVLc2lajB9Sqcq+V
wK1Hx4uoFEeU7QPoMbsKj2YsesDYYm+qmqDKSCY75LEcE43kbzxX7SYR3k0uh5Nec6JNmo7ApJK8
P8VLMEQPHfcrHDW4zcFD79V0arWWrVC/9B3tasN2j5mXJVd0ad1Wq1Fk5GrWV009MbZoRHdKDLrH
uks59dnx59txaTk3N318bIbi3XIHdNem5/dzV/umnLaoz/prnIPJ02u9Wv8UxmQFwfTW2AOnEEmt
a6IhZ/nwQFbzXfNQXa1Qb6Ezs7OnbSR2uHefZ9skMYQb/JFXaGhBWplZSWwLMSFkDQwEe+F6WWUw
KnbtozHz7AxGvTpjaqjOroTw0wpqpKLw8tN/H8KRU4JwGhc6AO3STV1n2DrKjNDB5UVIMJvtPGXv
QYVUkgQ4UlQ9Yz655AmdyOCloonhykQUAws50zpx3nV3DmKHY1/TF7SQmvsacYTgqizPJ9uy5l0c
5fegYs+kkKfrPDRZSsZe6euKk9ZxoF2QrbyaAww9UKpohNUnS2QV4EXuKpLUu41StNF4COwjJGuS
SACGr4au648obMEFLW9jwuzyJzW6ANLHmtmuu5sn7IMhz8ioeuBOy6w5ty3IF2j1Hq2K9+jzl7R2
sSnIgB7IJARTfLHHvvicZhxtNVDRJj/VUfSZFOYLG62kQtERO6BVXDfsaNDc8kNj/fFiY9pNVfGS
5PoXnstdE0swp7H2hwA9a10mXAh1MiK2Zb2Mv8ZAXIspvUOKgENv1jktZa6wBuR4BOcedtaGnPhv
7taWqtsu1iFMt/yN48u+q/kJ3fJP6PCL6K38NdXdPeX6L7lh06oWJKqVkj4cdhcrDpD9BOl5MK3v
qRTBGkDrNZFmsS8xRqSxuhd2dxA6RkQq8jV0sD+JOzCHj0hpa0BCQyvFbIPHZcH7IT6BxdJHD/oE
znaQJe2r/G7wQ9vqgTDgpTJfflJ1vGgJfI3t+5B4vzEU34vSoH+R03+URYu7r67ZM5CdT/2OqueP
tKDSV5JRzOxkys8Xl6g706Cu9eegGzYOcDsIgNqTNRW/KzvGK53TNjIG5mnkZza4AEqlrqMZt7tE
lfFmIR4hvn5qSpS7PXK71EZHrTAjOhoSoT4hx9w0mnvWg5uwW5fzj3dNnHu3ZPilDT0r02aGUsM0
HTwdF0z7hdeClcgo/8FOdVarEDc+13eZHhmL/gM46xCO+wob5QZi3dZCw7Wie1L6pnozunXZu+l2
QLe9AMYfi7JojeIfVocnAZETFJDr5GBpBA3W1vCG4HSnS+NtotjbWPKpT+d6n3bxa8FcAXXaU5TG
L03dxT5l/UVN1V3rGOiVJiJGkx+scMHR0kp7Di1QIrU1A9XPLSCZ/CmKLDI3CKI/iBoBFLCbE6B3
+Lr+eLOxq0Nxxze9dd3mUFvBq+dKe9MAUMdQ7NyQLcXHqBbkxIWpnxc05qvyNV2SnxLRXuiL6yDY
fyXz/AKOa1+W7p/QotRKu3Rn27XlOzncKG0J3LOigxkYta9BkFlTHu7TbPiVkXPvsw5TgHlXsEzo
XmAt2iZ6du5ReDCIhC2LxVnEz5lNudF3m9qwDpCI6M9zMSjqZyZeTKsAPR9iAD4McLSS6Et84qeU
zjSGkv55ogSiwmAhJJ2iXJOr+RbglksFmJ0JJZzq6PfP9viI3fbZwQjtGdmrAu2ZDfbDs4Fzs8sl
3CgJq3HEEdSm+hqV9ZRVPBiGhVq96xdFqPEmMnmINaTfLBvk5Hofg50CSMrhMZiG1vmIfZ6RaB89
3XmvBwuVfYT/oDt1GvugbIJt1Io3MdGocbIlioQUzokOsspviRN/CkvztonbvDK0XKOzf8sKouCS
FkTRJFOd6QDRDFalfi8BEGJEwC45nDJNQR9p/hFJV1PNA7cDYv0GKiJlOjuGqyZS6akPyHbNCAfB
MCy6a5cSv8i5u4Q0BhRJGfNz0lc6Xi4ybwbmQYLTptDRc3bdgGinxZaimsLP9KJYTPCUU5WGsalh
5if+Gcj4mzE4Ln9jSq6B4SeCukEEG1zUHMDd5Npr8SaQWPgIUSjwUGyJQnud5y4mE9ollZCzqzty
UKZZTtaS/pknOJFsFN64i9sX2zt35nCCn4ptQ1z7nuoajA1weobcwrmqOnluJubbnsuSFuo3x0N+
pOlU9qW+ipaRbVQTWm4GRJfmtbllKgDzx8r28STyS9aYO2m47+z3h4HWrGTKvNJqrrD+iqn1swxT
mPhluiYWa58sLFMYuvuStKcenatloSIUwv3TehMXYLyXMbOnKiz2XlJ/yyD6a2jFzg4Eia0hMyBQ
idUsX2pNf5LKhgPSvNh2fxuEeOsUinUUGj6MqPljUlDTFXU9j0r2lx0ehTyNLONsIE02i/YAx8He
a0rgt0N36XqXEGEYt+gF1zNjmAmHDnmll0BWhy4Wl6xMXmGu/w6s5oSC+K2THpDCC7eMA1wL075k
EgCAGTsocXWMZgH02Fl31OPx0LXGyrCwKzn6glzCtReX2CW8EZO+wMs/4GFFGaIvmaNxwVVz0gfR
ch0ppRaislhQl6kGh1FP3bccAWpaGnFw4aj0JQGjEr3RPmlT/IgnJBu9511mY1pHRvoFLON3LtRH
C7GhcswPcBQ4q8yz6tUF/yI90g7UvkD+ZleGBeGRjiUSodWIi0q22muPhqmo5AXr2rUhC04nBTNM
kn2g+rMay4O1DFVA/hdETzqpfpNG85W3X7jc9m2kXu06fMSG84+8uLdJRpaflizNLPYP10WAO5j0
9ANvereZdCFRGy1YTxY/x6iHf8VUfKe6eLNrFwGD8apPItn1QWWug81QYPwun2ubs7ZnXdC+f3lZ
e0qBy4Z2d2whCtCxf9K7zwABzhxxQcNI0PgpjoYVM1EyLI4XXXo1JwJQyDVlhM003ynrp9oZb/n8
pwwJm+xr/Q0qVLGGLcNQTzu3BS9dOmi9il+GNr2lMGJ80+KHmlIj35pU4glBj72Vv4ZLMgJRQdIX
6EfHYZFBcodOQ8RAKvAz4FXLYxwm+tkNhlOSTdswYxfPk79mWR6mblHt1jwMYWL7tLh9mypdi6z3
EJU9pJht29AkYl+5kIlJ08PAy6EF0JVBguBXa7CU05KvtM+kb06JjnwdekpR2kSWavHDWfLQkIEE
JffpnIQPFywoTRThRL/piycbLE7ffXzJl2gHlRpLQSQ+NWW4K4XNaWXM/cGS+r5jB4acghehkuDf
hvIWTSYjuvYxzfYbIuC/fdSR8GTxRxTjfeSWG5v60BqAhMLiwXpGuq4dIYgL3c/QHXY4csw1TUuy
hXRxd6LxmczNf7rsvoqhQEMS0b5OGLYNaXeplelbYHAZNmsNj3UU4YIx2ujadfm37HHiK1JhKdnW
yDLPZJqt4zG2UHIbX5lr/mr41WjYVjsEkoQw2cGN7YSkoH7vBd1uRiy+RAYQKsDD0/ROj6Ge2isF
ocAmhyFhXnsusUtOicd/Cu6yLw9IYYjiFOhkZlg2O7i7NuURuRgoPR0TH0vWcXuD+qJZvneHFg3V
hIIx1HcTYRl932RbORdo/RG8uv88diHdSJ0jBFN+MYLttq84qouLWMpRCeYsJYcbJTk8j9tECzYB
ZYoVgqwa8B5IDuMtLUNfEGMuWS4MZFqKLXdLYhq51uhsmgFNIA2389z2XyYgg6VW0puRoQvB3Ep1
zWp5Hjrb+zZ5t0W/CLC/ZiyflAhF0BdtbDMYz32aauvKCXfOnBBgMsqP9Mkjq3uFPfVvK6qvEjEx
N+0+I5MM7IP4mGaELs7I82/r72OcXtFu/A2lnmwMUuoJofqYJoyeQrKAU7DSsTR/5QFxGV6m7WcF
bMAyapRizKfWeaVtSHY0/fDv0Fo0KO3yYI7E/2EuSpvvWYCGcVmJbLLwBrwfQ0vohW1imgfJUydE
T8c5djcN81c+AWtpcT6DUitfxp5puwFdczUkExUf9xngtVNveF9tVgHDkH4Quf+CSH82ZPhNN5FJ
afEUy/y7VNGrCsIrJjushTTSa0Rpu8maw3VYzdypyWrINfuo4fzWyDg5liwnYAoxwNlTMdwtw5h9
kqP0DaOT1BeTWJImMkZhKEysQdtUceV7vXQOZT1kG2sJEA3q+GRnUGjR6D71PX+AjruPvsiqjHGj
Nf2TgNm16iVRnUhHOQ1lNA89ZkLTR1AOW+w7pDnLj05Pj3OjzQjxE3tnVt9JYD/R1lOHgEMIjbHt
EGmvGUFPbfrmGe4jogvKTjbfunE6DbFFJKH8ZUEy6YAPh/C9EQK6T3aNGciI0T6V4eukjGVEds6j
87SEztM7Ok8sDFkz3ogpBMA3+Bjl3ruw9yuyxfrBYCr+rfTkrVvovVlK79RaLDPym216a8asDAR+
zqsk0QX0sOQXM/XfQEe4MYV2yhm0Vz3wP1RJB6bWCziQ8QUyw/T/UHcmzY1C7RX+K6ns+Qq4jIts
JKEBSbZseVB7Q3noZr7AZebX51GnKl8li1SyzMbVg9ttS3B5h3Oe00X7iEW+srxA75RBgCqnSHTP
JUNZx8hfA09dRdj3pTeDywVr4JKQPLm4ISuz9AOFV4vIW3Nt5hGD7XTyDrGMcGozXRJpBvTW+Z1Y
TA09IxiqZyZ3zZ/KxvO8zOdhNDTMKzo/u821XbpnSlUUWK6/6iyYFqX8MXSyp1L8I4y95oGYeSdh
3hKbL1pG0GA0x0VQmxLejsfeI076djMkAHXK9joOI1s/UMs0X8bV8OXGNQ6LMyyI+PqbzCgCsxG4
xJImeJabECXlW9GcBoOI4y6HJaWzkUTbmW8G2OU11JBVReIK+LgoSHws7iobrnavfwgWgGtmIH9D
0mdJjh3lZzeHXvdJRhFBg/50Qb1Y7woGgAwQi+3If0dbCB24g2PkITyjhTYBOSZvOr7n9VIAnR3M
c9PYr0JxKnt0SOvMLNdlXt1iInNWI5M0tqP2qTOcA51MTSttPY8jsHK6WDJ7iujbN0GK+Ln7VK95
YbxDdR9Jp+o0LsvOsJjWYsD5FL354uTiETJofncTPbkTk10H9E1cVkw1yWY162ZbDeV+QHZyiFvZ
7WxLfgnCmgg6+jbQ8wkf41ev92TUz2gWW4z9eylTiGuauMazr6/vTBM9BggPpEnHYQMgc3QFFCZ2
u4pTLlkyYqXR1xmZBfFA+WeqVAJc1IfAUuIAle0Kh5wR+37MUzxNevd7QqK8uPJHdfXBgfbZlUSt
DLV9obs6a2Rt133nB4Q6beSwgF03NsbIGcbi/WCO2l6LPBCziYs09BbZ+WNiUT6KN5k6tyUlgnWI
43bXeLRw1tfi3MVzSYaCtqbT7q5+LF4l812Y28uHaxYHE8Q5FUhKnLhNmSv8okMi5aSB18p8xwuK
DEtXv2JNyF3pEF3w93PdOD7MU2a+eG3unJAV35d3wrk19cqQGs9vnZ13tGg2yUXNryIN09GFXj9a
t2JorIc6qR7aue8/zMliaT/2InQE/xbQYXK0Y/0jQxoP8spU4Tg1aq1Xln/yUIYcuEifk7bbElIK
yac30yevcn58D9aStLZN+SpJOkxiYol7BX+XhNf7unwFgiScRPe+eICL2eLtIQ9D04MZbpDXsoMZ
wLlJlNnWrZV9bNwUJhZkeOgB5bUzU3+btDVx3sQIqOwiPUDriYZkNPIcYstwlpoVgaZqvAOGOLCQ
ytrTuNPmyAiKkjSpBV1abBPIJeNqQ7SM2ap5Fyna4boS10V30PJKt1k3nedue915dvziWWXJcSy6
PboKgh8y6wv5U7tJMo1RyMgxjsyMOajmPomWYbl1v4SqRxDoLdZ//EHalIHEMmSAc+h5cEx2xKgI
IEGRdm+mpL/7+QdGUuIk4Z55g/Vithw8ZqwTkdoNt3x5lolCsEaUpbSvgFKe9JRPYGsZrQG/BlTK
57TWyXQFUOVEEyXV9MWwvNwkk/7oxOeyZTwxUBoUFOmu7qRbwbjRaLMq8PuBHlUM1rpT2qaNYnbg
y1U5FTCRjMKQw680eKYP7mHpJPK8jHRY+W03zsHP6EVKuNlBvmz8gtY8l49NmdwZ99UxiZ6jgaQp
s473ZqkeReG8TQNKi3QyXBx4HElttdc6vgaL6mEDcfw06mNoD9zFarQ2U6txgC/3YJtlYqsPla3z
FGnZkfaaxgah3wKpg2OYiG5/EdQXbZUsPvxidEApxGu3pgXT9SZMdciGTGP69b6MaVtLlvrYNImo
QV7bdsxsFrPkiZuLQ5v3yA/Y0gTKEgdPZ5ZaluIpwyyLIR7/SdKMXB+5eO1AMK5yki3hPkBen00z
NEr9hgTdCVI2pvO673BAEmKCh8gpb6UNfRd5GpNj2RBfyvkqBNzkhZMxHDSnCUvYA9w5gHg5okQ4
d5qkOKpZb2S+CfxlXgId2vN19Ft8O4hbNfMDRPQZtM4So0147UeR/HHc+JOuKL+xwLbWMH3w1B+j
LPme6/oDnIlEkIKLUO+KYu8YTCAkMrWJTHNtQJ/tQBfCKqv9thOc1zhQn5HiFxyX9gqpITcX2pUb
KcrxOoET8apXhKslyW+dOuCJkTl0iRTaQDFfVOnfFtX/YeCKIVVz2xABDQ0cm6p506FiYo/sE7xo
Eopy/+DQxvkFUcM3aGPNseL8sErUj3dxBcvAvA6wGrlMCdW0ablxQX5RAxqiDWet50MTd+Hf3/7z
A8DYH4VlI/jnH+n3T/v7uSyB921r6jgPpI0AdrSJNeJXKGLzfWLStJQyBwcyxvdcqOabse8SlnrX
wrJmFxXGTbeEEJSWUI7qnfcG4P79d+kCyAZoCqXmBKQgM5/IanQ2gh3T1iN0ZNNndnTuh/lAvny0
ZxTLpCS1LmlUsAhIM3au6fCTmMexm7jXHT8UZMkjx30q7PZ56oYYY6jBzZjfozn7G7pcSDC/qRCj
fWdG+Ta1HF5wMHo1xOw9B/KnVr3iNiXDBoU3xVoWvbOGQfDWVP4uYXa8URnCODoS27X9w0RdxAEy
hLpP7DkokWwbExWM+1FYKFfPejm4r8BOgwztw0eqWfwKh/lBkhX4ruMd4VmD4ADRQKH20jJIFS5h
iqpBMkRz6weN/L1ry8DmNN/VwhEZpx8Zj2SmzON88aTpbOcMn4dmY7Hy1Zx8RIIwDhcZnuNAMMDa
HdR8sYPFUJahqXvw3Ym8BiTCTVz8hukH/TFv3kxXA7TUMl1vLAxcecSErzLEjYyG+WDKgSwgfMAq
ZplYNKoIenMK3B7iPQEPsBhi3XkYLcaufTqaH1GBCi/O4v5icxc85GOLZF8D6wEfo9lN96aZSOXi
iWnkcC5nnpJ//5kmkh9XCiRWc+2tbGeuArRnxn/8ZefUtyGp8Mf4DuyvFD6nU5v1Q7H0cAM+mR8h
xCxApwKF2rkJXod2IT6VXKj1kBf6NiGCzIeSD6XS77ZWQiSmabbXoj7lPmsDHPEWuNjhMTOn5N0Z
LUrSPLdWMnLwJkYZvmw3erRLL8bLM26yO14zVbDiOuAc94AEHj88YqYpHRkC2L/dVjz23BLITZi9
uCdCa0DIpHBkrJGeU+/6z4QReUJUHbBEPSioGpBO3ceomAsjtp5uVg/Hv7/65wez6l/xe9Rbu7bd
FbL0k27bYaKrICPivfGYH9e8piehtEeVFd1GR4+BYdAlH0YkKpAz0kPL+11Gsdp0i8P5wlpmse7L
HDMi86LklEhdUK80Gxv6WAzBY0rZLXBs4LtQesAtM5EHYlo7OI3145hV1zkZfnKTg97oGQcvCYOH
yUIP6W2iiJ1ETAfD4Uxp3aFYGY2Ts5RDyB4feJUkMKjUjT3HKwfVHVXYDP0LD06YqGBT0jiOkLM2
oWcOM++qo7/bZBFumwQZm4eQM6QUI93aa30WJfUYir8BUDAV5Lr0onNVssjqy/RZ93XwODPNUvXD
U2qTp1O/F41vXMd2ssLZJrBXxmqro3476H3RHGLtncXGzvbNS5I7itIVcF9MQ47YOsCz2QdW7383
JZOdhdUIFxS4TB3cy3K3cuBdW1V0knb2oQv/R6sXb9vL0OuTs6eZbmjMGJ702f5Nsvdjm/Y7J8YP
N1Ahe71BDIlWbpcptQ8YMlGHySEY/eQlk+50dsZlfl0qpi0Z8erOeI3TqdipnoFwwThNFrPco/7S
d2U6faTREh0ZtzR7P0eSNY92WCZxv+nuEo9h5iRv2V2aTn00UrLkbBjXZR/kzRyoyN2mif2rSvRf
RGiRB4DGr2qjCGp+puNs4QPEGwtKR++tW/KEgXuu5yg7MMgk+I41RyhgHax0bcm3g9tcloaDWevx
caG6ISAhd4aVXHKWoSW2LZHO28Su+CaW+tsl3g5T9A54xPn/zpE/p98KbcSf7n+kxP8vaPP/T0Dy
nv8/geR3yaf8LwT5+6f/B0He+Iepe5bt+8DeSddxnP8kyGviH6ZtA4P3Hd+2PaAr3r/+i6xUl/zb
vxrGP9BiYGV2Pd9CuGbwr1ok3/yV9Q/Xor6EPe87JnaK/xtC3vSc/4qQt11HgKPx+FYMg8WE6/03
hHxLtW8RSgRpUb3oRhw2ke9x1MZylzQGV3c5n7PeA87u9NMuuVQp4ZBTTAVrmHO0Y3oDx6vx0J2V
1sEwpX8qvHqnqRKvoZ1NW5c40lUt9PxUeR0IOq968Ftsb/BIzXi+pEbFbolj/DQk5hY6j7nrPf/s
1PP8AIAQ9Gs0whkZ6QZU2yFQifR6Z+QDuYT2ZsmlvNwzYMvca059ti9I9DE0dtAGd39QWEYbmrir
0vb773dmMvJ4Gq0pXnsmxyTa9fQI8IywKahz1dTiFZQyZMxh4uRjnwfkj1wUYms3ZN5q5zktzmKO
87CRsj2whftiQop0SCELiyqv/akmMW1hv9FzA/rbV/6Sbhczp1xqZL517z/O7NbDYbzTAmPTsHfk
itubvscxkfIZqdP+aglF58HvOiyeWEofKXk0Pm3etQoMNMMbRAnUG42B5YtIouHaVaLjzB7gZjO8
o9YqHxKFwTxTV5pvzGhUNaxMgKBAXVoMQOllcZzg8R+JS/8lHBdWtI0YM7LtY3xHQ5LUhTVvdrpg
4aU6qU4SNZfVD/0i85uMhyfBJovo4/JRi+6JJYjncJkCt++z0drGVeAaHPUsMJ7wbGPX0yx/y6rY
P9ipetNquMdTI6PQUqBiecWI6lEPXY7paBwEj066WlMK/8FB6o0EGw+BXveMxOY4fWxZ0D4WooSr
mN9FJSaA8jGFUzma3hGcqLMVBqCJ+4VSs919Uy0DVVSGPu+XH+PRjMHxuSyNE5gXJCePy4uR4mki
LzYwiBrZTDKZznVdkPLc6sPWcVMj1KbyVROZv9N80r/aeXROfz8Q4R40tDlhRIZjzpiX2awcrpQL
gI9bpHBJpT3qBuGwulvYj/znx5E0sUM8JoygevnC98CYDTXqqWv8hyUfZhAfPWM9ZO8bVFo8PdJI
0fF573oxeozBtfYH3rNH4AtcGvPJXhgaIIU853r+Ssfc3sA0rGPWMNKc+nM5FvUBnjBNYzwOZwG3
OZmnT6up+7ODD3TdFrq19x/LqfrRJEqKv7e+NNFRd8jKmOv0KV49fChGY1/QlZIKy8aKnWQqz3qN
KrzLmEyw8vr7eqDbcE49ky4XeGK/PuoumjNXdARlT6nYEBmJ//BewhFvmRwSb9r+/d2Ya8SmCbRW
hgOZIKnrQ1Hf8watRZ0qjWKB+5gp45LyYI0n5tKM1uxtq1evFqq/ZmXp4SDIEHcYRq2qCJlSjQXi
/kYWGj1WzStqGUX0ZJfqzStqBADp3LwovWGaVJc75mmQQyoDg9ZAC51aPtnTuBTI+hvAt5WzYrWh
JvMRbc3Nw7y3aaGOHgWAEmZLfXbWSvXtjvmMv2bMg9yL4rcINwV5AAjEBkS7x3Jq1caebdZJrkvN
acXmK/zF5GY3hFX4Vn7yPGt51GVqo5vXs52M6vxozU5NqoM4oEp8gl5LtK7t/1YV8p8cISlBHT+Y
TA+uRgw3MMqzr0G9kz72nBEyFvopvPRj2yUB1yem29YgDLyhapAkhu9ao1e8hi2z4/SlGPJv3xH5
toHoh5RmM3TDi1j42qKReKksXkFpE3oBXZ2hRULp2jlPTevMR61iQ+61+hSmtoOhuinjoBGI8Yqa
Trdox9/+5GK1K+XXin0otWnXy0s/u2EEOxqhpKjCwqb+nBdnYvOKqQlfysZLrWnX5N1vvUH0sMzl
CoYX67V+8tes/e8Zq8wc/SH/qtM8Xg9a8ZlAtKPq66k3pRO2DSCTcuoPcJmO2M0PXnZs9Aas/ojC
op4dAzkqFk678REuTOUObalB4tOyoKtGc/HXx5foPuCoPrAtNqij0+U4ipAyl5x6LB29ABrHhoku
Omd36oL0dcD1bxMaL7WNlMkf1wKcwuJ9B3YUAgwJ76wkCIwcGZY1VfyU2XvPZQvdCkRbVcYHT5Lu
jasXCs41kXjfGPPCfFpSoPXkdxFB/Mo08r0AKHc3UMxrkisd1vdsMnpo6KoNGYDY+1bEF3SKhssC
0nax2mH2Xdklq21K9qMCbazVkPnLskLnpfJnI2lv3bAQx0SrB2FFA0JQ7ozqJol/6rv+WcNjOLfL
tSiXZ8t0nv1p2ulVEcEcLF8b+tERBegOeOvZrosvb2bMQAyFx4Yklf5xTlpau1IiAueBr9cf4PZD
4J83KLfsa5q4YkUuqq2Fb4hvEwxFwyKN9Ebrowfko7Fl4pbTQAsPO4IJySubmS1URrsWHZYqlwGF
NBhBgNTodj2MwtmF4bmIjKFuAe9PkUc2ZurDAu23KmL5KYSCs5sQ/bzgylt1Sa8HrZOngXTbLEgs
8vu80tsuRfLIG/CFh6lFuz49t10enRhcXaeKCwNDfrJLTTREBTutQLO4Sl1/a1UaLCR0xkgZI8TN
ZHBWXV1uTKO5Z5KAEMrBEeMRRNzlOf4W/0t3MJg5r5TtDefcZ3FFOkhIgqQdDvDzewOiTI8jOfSK
Zt5kTjGtLBek9JS35h7fxCe+jmrbR+Mfb9IzLDOsG9EM8Arqd6lG057wgHcbT9VxUB8BJS1Mg4pv
UWQOp7ISfFdrKC0RWCO89C1y4x5ffFsjR3FjbACKS4fNTf7cMLNdpWn9yZDpjVNErCcVH+OketJc
YgZGb2f+1vWe5W+8CDBk+Yc72vxu8MIURCpxEzyuHG4xPeI5Bb3NY4CyrB3N+57q8RVgMj5pMjhw
laFN1PskHMY5YUNjO5uoXdSutNmzSUcFE6A7wAMkIMZB7Pg+TD4D38G8XJp63qH5R0bQE48Yg5mb
S9MJGYfoK8+V9g6nRh3O0KtB7XGxO5K9jkaHiOJrFbXR2XJRSpA8+jkb3QtzoVfXw7JXzjk655a3
ndUSqmdQ8gLHaubCGtCKCZz9kAeeEN/+PUi5ToeXmI1SzK6RkXHz5ZiVHeTINeCTAbfGOiNHUhvc
0teA7vW3gpveMyOT3aL6bIjzldpIVliE9FknsJRhOf73CYPtA+JO/zyrC9j44szJsGnGlnS0eYp3
eelsJoRyJ0JNQ7dqnyHzWgfIXq/sD38aoyUb2ALnbTgGIgeX3MK4ZjnKM7AYlz+2RPFo64yMNSUu
sK36tQ95B0XKzpoSxv/3aHJteJ+YgWnO+ELO0vtosCgcaywseUapgRiRl5B4dw01FofyE0ydAxA7
vpKdrDXhQdXIpmNSdVTD6p5NgzsFRRVCfV7ZDRou7qqM0OLx3lwP8OMiRRSso4o0SLil3euQI3fr
c7tEtJCSHMGQYbasp768v2fQyIa7hkZfLKB/3XIZSaKpoSt7WtJwfqM/UDW3ctOwUsap9iKM5GDa
oALg7E5MijBNWSeIubfZ0uK1QbBr0FizvgHyHeNJbPykPvXtwPwgo9qdszeNPMHSjbtA8z1vBTMI
3RJ583ENI2KQcAuHGdIr/J3HNM4+oUUiM8wzpDcDiX1EYwIGacK2YBuWN8RXPAtM5oielms62um6
bybKpPqXG8Gnf2zh2ZBbi/0x7lm25G9VRSC6NjqPYw9GY8l//Krz126RfE41GuWuY7Lm9hj95IQE
w1Dpx0i7wtu1rGS3GG+epakTrO/DXLm/lrL87HiIrPF9RIELHg6xCPm9qLn3KcQKIaV5yAvQBI1H
fqIi/MhqwIPYXgohs2xuCY+Lxs++hg612UaAZcMYGUbZhs96NKP7A9AFVr1geYEVIV5AzwR4YMBY
4AdOUOHNFbVcM7qngnZKX6aJJgqWn2yNL02nhu0jEnIwu1ApDEdn9i6+9kQhyAWK+rUR+XvKlT/z
QOWkZYoImf/kjWV95PZYgkx4J+HnByfCb1oN87NrNc4qr+XVnSw0fJaxW5IxWGayWCR5Tqy5Pgxl
XhHyXPvQNtLXmA508Ys3Stn10hTZFmITND4khIYadqSZno0Sd0l7yp2WBK9Z/BCAGNYOvmp/ji+a
VJ8J/OENAVPsFUeeW0j187U2p9MpQ3+K9Chh+u4T0DkLhuPDtFVL+gnjAgaHeY6GetllPChSHo+F
sWw78YbaniUdForRpKzTitQiMZlIGkynepc3wUhAsYN320qvmUPaCGvWQdaEmDTaQ29YoC7joVmn
+aRONpau1tLZgMTungkbDwYsFoETu/yAWstifggbQDKbqoG13cJG74qLTPrx2hf6p61wOSQY/Xxj
Lvbg2++xVOSfLPWfSpi09R59PK9hTxGzgiWFOC3lqHd1m2WZWk7dMD7Wrk39mWc79k9iR+UWkfdE
RHWU32q9g7qT6DvIridG7/OavDnmYG67NycoAXPt/uRQ+piQoqAyHZZEjnUbkE9UKj9LE6DQDBqt
V2yT+PH9Evg5NLW1jagftccjsdU1aG+34p0h8gVr6Ig+MItOhNWve7ui4nfsd4stVapw2eNJMeGK
oWckn0WgYNMRI67Gjpo7GnTqHo17l5k3m1sj2ppaFw6pTopkwbqokduSbSVbuUJtYTq8psb4YvY+
tRjBVLnrgyyN7k8HhXJVUoO4DrX7rMafAeDpqgRbIYv+0lfiKzMKFHWsM5tWvyaefeV1DTviIAKi
/eKgbZa7ZgwujOl++6W42brzBSqclqSLL4BuSXdfBF9S7gaLAJEKHBalqXM1IocrLM0uwuJGHGzr
dR4wR+qhMGndwct9RPnwoTNir2MiLEet/0jSCoC5cdEjZe8Jphc9pUAZwdCOoq/BnGwwAGyZrYan
tz53l1jF7/Rge12PXwc9mle2133MeRKa/YKPKdKJlLFeFRF37dImlzIvtkaD2ZM4XbrPKCcePVIB
UqwvYpHds6WdkGAUwcCEakPCzREMMPpb/zsdpouR8gxLTPsq0+Y7LkvqKTN6rTr5yy7F45L/chfv
Fhszyqp4+J11QMw4jBZPPboVj2CkCihxSv3DSqGCCDhK8zXpNTzxXfJmJEXLDY0YM55fYi3xVo0U
e4FjahUPyy0zk/dUt+tN5MXM6iuEUlqx78f5B+/FJevMq2XFGA2m7TiUhxmxh46SXCkjXRseNVlC
JLswIm4Z/1UYmPzjGY+8CwUcbzt3G2DXB0M+Ia24VN3MJh6z/qGv45OM4+ykj18TARKYOFdajttn
zpavRt1LJYPbM2Gw4HkUME62LRp5xmo8cOkxlquB8jhOjFXduss9mjawbYoPxzCijZw4TywozHhh
7MBgm4samn3APnfy997Rr8aEKXWwkNXbDnGDOrS7ZuaaTpovU7PIH5ufi9neWJXaIfR/xtbj3fnQ
BftrQmfuz2tLb3+0tq228eJudVGJjTOljBfnuAQvy5KUsehjzgOVRDLMEniCLYB28gI/H1md1r/j
YlRrq/DcINbTk3afwxgTqdJZNa57p9/MDn0LMwUsS/B0B3PT5OSD41nnZZLIvwceobMZxmymQN7J
p5opZyLw+PZ++n3PN45cIAyLW79KPFxONTICa83nguiwycdJOKS92IML3JKlHqTgl1bU2I+AbEBy
C9EytK/wEkzmJhWZvRJP8p1VxQk167C+wwF7qCpZrAKmH096aV3utwYLxDqIOA00rbtRQbKJ0Da5
Z+/QA0FYG4kUMOYPkI17tahm1dZ0VGi93r0EtQc92yMEzIndDOZRroKT6ybvnSDTZbDyjaGArWWD
dZLujBCkgCE3uvDJycBsGjweXbPna+NFyJmXzUgi9Fdsq3fPkvjRSg2CA4rRsYRg02p/oigJWqjB
xWAQ+5Q82JnaVcnCjAYGP/83VIzI+1WO9UozvOuSNV+VHgM7M3A7WUQmxdNL3SOJ8kb4F7Usv1VN
SrZp3fQKvCvCuoMu7aAS58xk12Uk/hv7nNsy2ggk1DLtVM6dGfX5FDgoHVf5mUSAFMRp/WVV7WvK
ycLK/PQ3RKFdOK8Xg+FyMXcEQxLsjlb+XvFkzXNGsWRFZAgOEzO5JbODxBQU4RXV7v1UljE/ge+T
U6AybVcm06Gxo5fUB0IRl1RyFV9xyES/MbXpSy+wOcnM/K3NnCWLJm9GprkbLPdEoRSwfHLXOtQT
AYeGzf6n6apXnwemZW+Lsb4OKPQ3WueD0Z2ueg+WgnVnS0E9mrzzKbyKCDY5Ng+oOaRuTsat9c3X
WafZtIR9Y3L8LvXpd+VyNZPDsrFQE2kL12k24UjOX5cWjZ5H3MxKQEal0K2fq0IT29whdZrnfAT+
qU+aZ5hoxK95325K3N4QHYtI1oGkJIZnJFcz4zwkR8ZILzUUW9QTdwgKMecdOqSVhxMMdTbhrW6E
ro5HdHVBzPomdDS9lXQR1o2nQQ73hDb02aOywuj+Ab4pqkqZ4Wlp7nJwTnID2mClA29PHfCqesQ+
rPXSsKMuYlRJmlY/ult70HbuXM0bwFBEqInkTS0F7AccSXHKwWq5DUogdFHpyJMPepi1vdvIFbpj
SWpF5GVPbtmLu339OMfMpXzNuaXCQ2dnqZ+0ltsO0XZoqPbqCQeK4dAQGd5bPaIAslbEnCVr2guD
3fUOH16zEqwDqKg4d/OJKqkp6d/mOwcjYf6LEcgp2HWOSVffybK7vJ6OM5s7UZ1seO1V5X0yKyc2
lvKFHKBEtT92B3pIi/kRbYMGPk7URTpD2Luo+xXh3koQkpsx6wRE4BAqjhLLHRULDXETnrqO1jrO
kanMI4fz5BLwUYwHWdavlsfF1toX33XAE4C2ictPIui0HXZBEGZI4mBpUzyyW5xHZIVE0tOwVMQe
qf6XNiFvaJS585PolDTFg9Heg7vAxp870vSIzyBegVFdAJ70KeeFGorWA6CBczWCX4vMxzE8crYU
cRPG1uK5tk0ycAIgyL/dRi2oQv+afulZUR4HhNuU2wLc1mL5JTBUegkDQ/AGSDE9pQ30GDkHGhME
ARuFpH4tauPDSDg8LJuJaT5dugJacGlCaIDPtWsIcA/Y5d9hx9VHUs0GeeDxW+P+seAXbtigVBAz
GQnbsDyPJPJcEQV/YzYsjwAl0XrULNpLzd4RNf/Qa97eKky51iH1F3WoTyi5CDI4Wh5Hsdcuh95g
vJ0hKZ/ayg2WpDukJpHvVcIMTTDDZXRLDxeYvfrIC+8Fhn4A94Zzp50+TMyBus6RXICRr8Zj74nL
ImAYJ+bw6DUcxfW74y/wtbI48JtOoG5M7p0BcQZJUlC9xO0WbP09YYQX0KiRnsswM9QUFube0nBp
c6a+xyNjnAqrGHBJawd/Nb2LkgHYTrncib5GcJ6FZk46SksQmK6LJxT0vym0JFZ6MlXQmpX4TUiL
ImzDEcXjpBx9P07i2yD6YCUwDUT5OAVNBuoYPI23lyBXhopRTkFmTZAi5V7RzcV7w/klfLvfTcMS
uiw5jn0rf/cjU/+Z5oFHcqU2SzvOB6kovgCd/WHXF3oYZg41HQh+e3BWhfsyi9g+9Lp20KzuZNrl
EKQutVIpCSm1UO6iIu/DnvY2xHOJOLnO/vh8zyv0NScdg8bOxlzRFQkFWgKmanlK167vaFA549+m
PkI6zaUfDPXQnDTHHjiO5AeCIJwieW+tXbZ6a8/o78pR9xsfhw35Dv5X49rvBhcdTiv7rCzUeczh
kXa77aOc57c5nj+NaS0QvKyg5mASy/qvtsKE3hQ++tlBvrRdSw4Q6m7RVgSc6PNmstyEvNJRbtRs
d5fMsoA9xQCzB2JXiyzZoX3KiBOr30uuklVj23w6oTtNXHehyhm7JHCY1tBBxqBXfGVbK29FK+Nt
hrQD07FXh2nMqlO3DSgiKkc40hICmA9HSRTqOk846VheWN3ShuQDe6Fpj14omvHUOfFTn4CtTgrn
nGfdGLZI0fCGlD22F7MK49PfP51q8TCIuSWAroE5Ki92BoTbKBB/snHYmSRlBjGWiKz33wmhw0ob
qU909NuUve1G5MVLmkxUxchEVO0PND6jHlrk8MKTJix9iKm2XB8PCXD0HiFU4IFaWTUW1FrFFhZN
pB4FKK3f+hoW5x34yPraCP9+sItd60ZDUKjyBQzdsYm0944lO+EF8c7u2geZJd0uiWrGGI4+BZlN
6UC05rYuzFfAgzhIjNhLdo2tLjExYTv6p8fKl+sOCAdj6HgjFytdJTJXez9tt2x52ZN7jAlHjXdp
sZr3FF33roadDG/oOC+wBHrMbEnzWTY+mNk5+Z1U+qmN9He4gDBAu+za2y24f9hJZI8w6W9l8kqy
r9xYWfOrVOUvy6KBro1ED024RymLXx/BwkYAON4ZBumlhvHC+pBRr5E9+4wzZ0YIJIcLwgm8Cmjd
XfxS8Xy8I4irccEMN0HTysbnos+7oFLMjnpWM7ueAJY1bLM/RtZvxSTqR4hbNfEQRZg5EAl8I/+0
BHr0nj6lNiDYpboGMTF67zKabfRQr97dNyIT75uodrmqyuJXNs4sZuL65uUWDt7BoteHAzDq0zl1
s+SpIrEWh8FeU8W+8PK3JZ7wGCnGoja1udXnN2WB7qzvhrEmaZMNFbWznUwatDh6YX2C6FM5Qa3M
X2WvfJqGGuCWUy6rmaUvK5q6RUYliKaluB/BClPSbpNo+Hfqzmw3bmTd0q9ysK+bG5yCQTb69IVy
npWp1GDfEJItc56D49P3R9VBnyp3Y1efywYKCavKLqdSZDBi/Wt9a4ZxAArTGnrjY21iOK91j0NM
l03UZfxgen3c2lb5oUY92jjSunPILpeemR2d2vwJZF1s8X+T+kSBJeVkPaRKEc7Rdr5jnHzH/DAd
mMA1tcnUtWD8TLY9jKwlt9hrZI/huSel8JB1ybhPc3AE2lPeKbpWRphKAc82oGWTD++gd4GYphkx
YT7izwCm1VG0fbeJSnqhHCqVSEGyLlPhE7pEB6fh1FAnBgIyZDoiXUzmDyOW/59VbpzGbj5E5u5m
wq+MUVES/RwoRSjHNe6sZFMbFdkm+KaS8DzlQ6cGkUD1Q09ewjo3PTKW8GvCKUC2l0OpHaAcehgc
/GxhQP1YtGGE066LjOeCoJ5IyBc5hEILdNd+qsU5ctu1kfs3hyKOU9D5HfOm6aTY09oRH4bhdOfQ
sT6wwL4Ilz7CjjRIq4ev2GzLqfe2eipdAtucBsSwyTBeP6SzRFC3H4mwmwUNlvQC1GW2jTok4N6C
hCnINaW3VNdHnPiHSFJ6AdWifgAavQZf1yyqiOi6nobOQ2wJRCaDNGrFjtyXeGUcyRVUwClpkSrq
IN+mddUd8Otsh5geJ2nlPyuYRRszVx7k2/BZIjQ/Zh07hcJLoXTaYAgK1bz6fm8sy4ZRuOFlcqdq
lKLW2FOMvSq9AYBthz0GIx4gEMn2JAKsvbQtHONWEn0YdvOzjihP70j28RO2D64T+Zjwu9Ns9Zet
quBB5gBUCSAMAN/3Vpt8anJu2dRe6kz4V511EjzwdIh7HAZxpTYSDzKpCEh5GJqY7xR8Ey5jj0z0
G/9HljDMBW+yr9QMnOCWA78MBLuKqrke3XiG8LWO45lE3bXJsmQOtWwb210whF+zM32T7oi03OyS
nExgnTKmjowKaaZce6zii4a597wt4ofzUmkes4tY75f0gsLVIBNsTx2eaU7pixoOHFhNyptGqz1n
NteMXXHOqU2L4QOK4FgOWxbQ+ORCM2SyZzLtzwxDrpzKfJxVc2OEv5tyYEJV4f/XNyggADz5ifHz
1dNu64Xaz9p0N7YEES6A+TEAQGn1c9KlgBlsqpNIZNGtxG/iOu/CfdqVnGpZLmj3BMKj/9TJ+a88
V2JC4LysVRwDOKb3zB7w5RhrUenfhzDcsw0FIWf/iGeZpIrtnqacxF3rRvMWx3Ate608mI78Ljtg
szr4buyWSBtUu0DOtea8rxPvtMK39kNMzgs5locaPXmj6W/FlFDOJAkXB93N7bkv83R4JkcULggG
w/9QYGoK7eTLPuP5VH4SCGJZpijJBeK1HDtEb/2pt7jjgaj1D05e/KCxpt7EYfCj08OLIjqVVohM
dk4HmDYCckZ3zME659w8eXqISN88WEHmAWHRNwUtqrzXbDVGEP1GB7HH6rBPKZuQfT6LQXAST18v
ednIExHvl5wDbcDOhkTDIY5yDOlW5y6dKt7qlVSnetpDpmHOppMeNLR8XNbtsJvYsJ2GYQrWCks1
zFXG8jpYWSW1ZKVV1WrCrnpsUq1dt0G8tJzyV1j5054ysEVERnPP81suhMbYJpnaq6MnuE9j95aq
AMr81D5qHpFG1RDwFqhJPKZg5eW3WrZAyFMKk2uRFy9JcQFa7uElQ6ADwCTUxS6phbMaA7RGx6DH
oTVP0a6UjQuiZOmePqUfGI3x7rqfjk3kz2xHZxnDnco5nHdgqB5zRTCYNesxMeyNSSrOHnjAuQkC
cVNd/CykLThxGCeVCHPJ90Ebnk2VElolc7jWYsIb4Bcf45Td4UTsDnOStpx+jY25spOmPwfAEmIa
oZftPA+O9HDa0pnZ3sZZYgaVi5g/+dUhavV+W7cd4FnTWZm1/p0JTg6y3uQ8YmDPc5pq3UeBzsFs
4pyq03XlCoMPB8pa0QzFKufGxsLvPwDkJuqAL4UmhPJTROE9j1jAPVJXJxlNe47lRHELpu5gZbg3
EnIm7M0DFV5qpmgkBDExRlx43di+ek0irlVb7/n+8bRPLcPMcriOPoEsE+MjWpzEAthHFmcHeuhV
EqEoeJ11J3w+e6TVVtrivXNT7dAUnXb4+pWwO4Zzup19uNL2d1i5gK8gjoxPCWCxjax/dXgt9iZ1
AKzViuFsy/hf1zlAm3ri7tyofBMNwZo6UEBUgQkeJ0PgxR+8chv301lvaYgdFOeUpGAaFPIjYVJ0
LkjcPMhEtoQimdQE9vBJsVVCaIPHu2cZN5QB+on6QLCdd+wn8u2PLDERNYyD2rPXW8UTH1qYVEzV
2ZAPKvHWutlA0nSWKJRUjSqwxBhdCRThqLL8sn2lAbdeaQUwU4m7YUssF3pSglRT/PJ1+WMq4uJg
x9Yjho3wMM40KFFG1hubznHF46ndAj8z30I5btyh6O4iaQQOMfkjDRm+lhm0EkhuO39kHFI5WKeK
p6wV+lMyT8focF1SYK939EFFxYs2YAmt7GI7NPJFFgEPwck4mhYSlbb2HMfa0O7RrU3Cgwf3abAR
buUQbQeCdPD1Km1t66PJApdRmodPrUrCD80sHns9m8tErx5TI8qBSIIDj7pwlA4OrRyCQ5x15kOC
AXdlTFm1cesWkEjkZ3OAM7tEasoupouUhdnpKZm/+vpXxpT7WHDgj+WDTWDKQfsXdr0gj7gn5kHs
UhSrsUt+Mo5GbRtnc5beskOpRodQA/shy9X1lV3DcuBQt8dPhEPEJKXfW4CGAyAwGBloSVDmtR+N
9jlWHOO6nswj+HHqQIzEeekLwKVk1/ccD1qEe6ynPdrAyWGMDIqwzVZC0uKJoZeDGZYkPOjGKaAf
GeamxjylaTgCsLj4sB9Xhq30RU9pWCPacTV1soAUY54lq+VoY8PHIhmfYlLIedIVd4tFAESPXFPj
kO9D2uBqszqE8akvkB7xXYeQg4vhYCYNJqAIguY0oCPrcb3PhH7TTN5O4VovVrX1W9bRCgIB+LRo
U8N7f6AJhNgHM/QH0RnBzk7q9ARMh9p4YLsNlm5WvwmqgIW6I/tujY33SSUHoVB0iXbDJi8YYsSN
tZAsdZ0XdytCyd9SEWyptd7hqX5I6FhYJIyD9nl5akr31fCi1zjmCFtwPQ15AdIptvWlTyZ4NYD9
20uLalAcLDB7OuUveoi/0fANLXhRVjbf4Mh9GvIoQIuBT5dy+qYcga1LX+1zD7ps5ZarINXek2Ln
AVhgkwAEttaHZgunmirU9gPHY8nxIDzWZvCme1W+w6bew9GZz+aiPYHeb0/a4NIbnunpgifSKmgw
DQbhgDdLEuWNAlusEDaD3HyjMSPZWGPkrZgw/KI3nAgDW0TdjXHk9NaZlBXOGSy8PmVMJqINZ10d
k+h3KjycVQWpKJEl32fKeS30p2TlkDAyQiKYRjDtBpw5mH1Am3Kxj9Gzp/faPPY8+Aas/Dk1lrb8
vNqKjbCwoYPVcAXp6aiVXDqd3y/txDo4PvJfP0AvCLgeZGMDVIiIfYQszrQ6YzmklazZxIF/0qJi
WPqj+VhoySUIPII4nLwT4c9kAaoAOvmi2nRXd0pbJTWNLCAN0hPRlSu881cXv+ay5uLybhHFdiQ3
COGHbX0I6u5Q2ubx61yJc+6J6O3O0sMboaOTnbchm1DkMwvDigNGaSTq0zg5fSnjUYa1hx+tZqyp
DNyH8MALaFlGFd6qgsGyjs8X0ZO6XPdUmO77iCK30DoOznn7MgTxmxgujXz2MpCvAW7ufeOkH7KL
aMbFbFCxWWtTpcGWRrnSUqIlOfcSzVqkb0wE6PJTeT5iFcoAuOJkYaXpC0OJYFPhnIjbjiKadjrC
bXiCfgY0wlcHWfnVypU02Qwsl52JU1fMg/HilWJxwrRKYFerCfQlGD9WjPahSaH3s0FxnAdfg9Hg
BfEWQuNbR5RpXQjUoZxkqxnbtP31WsN2EMM0TZhVu+kT4V1wqrIoVcaMUwkn1C/hYqKlFCSnHD7J
BnX+epHCD3eFZb0IHqh//KusjSnoVJOLyxMsT+yNAyQcc/n1FSA9efr6VRgxaP76lU0MaoEZGU1n
RLAnwg1YINZskqIJkRzTlcdE+tY5tQOc5B3Xp2NO5yx0BoixIaPw+cv/fIkqdbYjUoZeUgGgCWDX
hSP5eNttmBWCy171rbBOXy8d7neZImkrB+lL1EJefYOiAsGa7kTTTWNRvPJ0M7cTfa0LZaxDHj0s
ScSc2OhXiyym+YFzoX2KVYcCGL8W/VhfmzHgqB9mu84lu+yFP/wpzB+xDa+iJFyJKIBNBXH2W9gm
92oa1RngJRkRzbF2nczPkdk3F8e0t//1nNH/Q4LoNUqi8vNn9P4vo0j/n+SMTOtfBo3u7/gO8+gv
WaOvP/JH2MjW/2kDzHNcCyXZJVwk//Fv/Wej/v0fpvdPy5SG49kGJkQ2PASK/iNrpOn/pMdJ2rqu
4w00HNNz7P+dNtJIIrE1xUHpEhHSySTZ//if/+PH8N+Dz+KxSOG85s1vX/9b3makgHLVkGOy/vFv
5R+/bffz3//hchqWc7DJsBzsJoZjzWGkH+83vOrz7/5vnh66NlQYqjBxJhierJ47CDro5cVZ6xke
V43CN+NwKlCZ/q5gkCxBbzLm8JOLP37+KaT1H+/uL+/mr9GnP96Na7oWMoq0hGf/Fn2qCjzjdjEn
bcooWCaC3o+AppxbqcXiZnryrrmROGLweGC7uoiCGYbZ5dlt6FS6GvkMOM/YhOorMgdgBtvNv35/
lvn7pwUekFSl7s4/UGF783//06eFeSwhRxMy9nNxKOtG2D4QFzQfGGm8VWbBNCJ5ABtoLTl2u0SQ
DKqVPJSvAp2/tknPOtBrUbAJQ8skHU9u4r11AYPNWGMqg94HoqSoCdY2DOEDp71UY3hNrDhdEhT/
LFTnbboGywUNeR0xYMwWtRUsHENmf/OdmlxGv10YfKtMcFy+WxZQ057/+5++1V4PYsijMJ9i7Ckv
yhxYcTKb+AyLvZdSIecFTQ+XGUlZr9BDjKqptm7gDquhmV5GEtOXzjE+aHal9NLoqQXkJRvdbFWR
JYDhIsmBSrzavu5W56DGO0UloFxjqhwWpWlKOuNyzvk038AJIDX+GDWMta1GAbIoBfU6sW+cgxjA
pt3cla8zLYgMcZ9avBt9VV6LVqTsiOzh0WycTwq1h7ZtqfmlOmQSDAObAndum9EFgbXXPZBUOxRW
E/7xAs4E0WjAD2fXtFZBYFiBFitWAw3pGzOETGkFun70Q7Z4chq2Y4oKyxR9PYZ+8ZOMyUfEn3kz
mv7gS4wSU+4Qza8bbEgEqSzhPMq0PIfQ7Y+5ExBpij7zHkt4CO5r7Q52D34WCDcdRwYAZWbCLXHg
S9Mm00YiiqxEUixbSjX2nsDyldbKXkIJ9Pe6xXbQhPDIM22j9fRYWnRjZW03Xhs/Cs/ZCG9TkBXu
WnsjaCBWU17uqkS+p5gR9n7rPzqmkJh5DXVku7+GKKhzFTqvYhDmOq1jksQ28mgBZew66v1OoeEf
tBmQGjgW4xOV22dza/SDz5mBiESpcxxvfBtsJP3fl3I+4eulDYEmt1+7RIuOpdM1PMAsd6+qGmzw
iJfTp0Nlg8K0G0dqY8ism0tlGNEVjrkTxCujjNUduz99gg5KAcUe+VOYde9xYlt7naAGjU/kEyw3
PFm22GjkTU6pA6HShz/KCYIq6LR1Fi9xx0CARpkG/KLU0USjhRvDrOWa39qN6oDDM8wHkOees4Y/
oHzgRoZTQ2OZ5Bl4cbyiSrNcW46frR22y72Td0ccGTG3u2LfVRy9WsuuboiNdDZUo2vhL/3W9mh0
eOVXXV15GxKJq1LSSMS4YUcfQkz3E+wny8ir9SDFqUzD4R7GUXW2Y5CweQnvQbWqAXahGN8YFMLY
UR8cU5NLQW+fHWU8N5wknsl9LfWSlu+mgWNM6OgeNmO2rmrO32ij00057odvyFMTGvZBn2KGHGEb
rch8wQJjWsASi1fXaqErO9RYXWtTv/zrJdUgU/uXB5DJk852XM9AyHA9y+U5+Jd1Bu93n3Y+tV5e
GlFNlU77OsCXYC9YA425cIyutYA3XIWDJEmOrAtstvwe0RidrlPgtINl8+aDSBwcpWZlu7es1d+8
y98fTCYLpMOemLEJ0XYhfntMcgQooKTnCMHKpj+SZzoDOSqvR8hW2Zd82I/fMwMzgOOSjBoYEiQA
0ehhWjBrMWDfm9+iofGP0xA//917mz+iPz/DTdMyCDw5tm4IKckh//UjjHFWZmhg8KVwyV/I8gQP
Uet7b8UIKEzg73wxtL5b6Kwod1MvVhDF0cWwoi6Y1ImVY/oolLbtJkeEYXouplsWUiXlhm79PCYb
3Q8zwMjJ2xDn9p5I6bhzgV1BH0pPKF3DIeamaGjhRVEpZgODFT1LL3rzfSDPeTJme7c2GiSbvlol
VIfu9KBbc6s3l7ArPaZ7kb6NcwxHuTL64wAoZtFnrbHJS9d6kjT2teQN3/VJOhzcqPYRNVW7cTHV
t94M012stNlOoNW3yPIKuj2DZRpb3uHrpW0DSE8+VW60k9eUbATN1RFPpZOVj3Cxljqj9utYGngP
WXlfQjLP8NhLbFciep6E059mD+sJPZK8EDug7oEw+HcxGdQKpTTWjZRV0ZbKEMb8NaCb3aDuxMtS
Hzk06C3dupUjVlRmRPRmRB914ZtP06rDtwbbJan+eKG6nNY6FSa7aP6mzGaaVm5oRCvdDRnSxKV2
n9yiQruLs0tN6QaIiOHiTw1ZSK/t1nbiTTzDSljzytW3PjkLMGTDyXZ6sENVPh5UFzkEWcD9wweH
edC8V5lzaDOd5uXC+OCoKD+dvH/PUgXVgtqch94b7LMB/pxxatftwmRuNx4S5suZB6EKK5GYXPHi
NLBLhRivAubCEv/ztxp1dM2Nm1353XedAWWdsWV5MGFyDmEgzsiRWAuxIC9liUqPZrPFtly+TEaq
QApiGvOD6rFJ8GcrWEXduJ4M6Gd172V3RC0GM5M2kiVrxN7KarWlfrb7g6fwl03yX7ahv2+KTROd
yhSYUbACmMbvCfw8FrgLsb3TbYn7uHYa7+6qErUsDHcuT481GYh8J1JGJMAE8G3XRn1SVhjfk/5R
Ugz4N3e4yTHhtzvcMeaDBO/nayWaF9E/bcZiUMXMFAcmcbakRnKot3RwoOq3mL9Lw1iqWj+YdV6+
o24sY11hohPpmiCMIPVaG5sU98pdt+wniLfU9GB/X6VpFd4nryeuV5sx5GB4+HVSA0kHwzRQYRLX
oXoeEg18WesBoIqm4BiN2Ai9OJ3u4FFCfgoZs1xQTeQpj1mNKNBkJozhvPru29omkqi1FON8y6hQ
oCHhFoV5dQ/mF0FmYBoS7/r1FSwYiLB5/ya9vlhhhUbPz1LKMv3WZuYXjaeh1VaxaYTUZvCSzi/k
ap2F23bZZsjQshTkrUXeGt3dSykUoUDlOlqWi1Bvc3dQLAp60euRLqPnKKzNnZXCGYf2BEFMYYoz
qNG9minKflQklJvoa4u9wqUSio0kWwwUsplm+iobWAQxm55LTh536Y7g2Mywji+Z3d3YmIQTlg8a
RSi1Ia0zaFwdEErifWCQKXAjpjoTGOY9gnN8o2KKmW7RE1NIRbgVLK20AOo4zyHIoBVx88VueKi7
nm6E1supTsLwo4aneH4pCUvjKMXHlwgCW9mHQdL5nNAygJIV3Gim5hYil3wKqPh9rrK1/yZHM3/C
EkAY39D09d9cpeL/cpG6lgcuH3iGZfz+jGxHu7VwUBJNYUZFldGHCEZgPK0fHZ2yoJU2cq4kfd6l
aD8TZkmHyiKwb0qILsJ3D6al/4DA9zdv6v94NlqW40mdp9fXw/v3Y0wl47oWs54lHXatg2mV69Jw
yh3jMW1pVJn41rSWeRl08lOZCVs3iIArUco9/Je3EJbl6S6gULJL/DOf6f98D6OhlkFvSSJVDqcA
6rvtibFBwoTkFNXFsC7CsFqg+upn5HFnARsbEw1j0yuGs5JeyUtgN6jZnffkB8Xybz6meYvwly0E
dbWCJjTOeZiQ7VmN+PObY9Pu616I87CP3Hydx82dj2UFinfl9175obfVxsGG/lrEfrAp58+Ofjb0
PwxiThYY20pIylVy8HoJGeajy9nk2awmOpv7+m8+SJTu38+mFu9WCmGhoPBeLfnbMbypq0IUpLXo
+gx2mR8NF730rvUYr2u2cefIcNdl3aRHHx8DWFCBZObsKkgBK8jEgPfStd0YAJf05jy1NGlLZV2M
AsNMqUoEVmqHDVRijINUJAV+DuS+pnV9bmJiwaVEwDi5XvmqtWWMBYe8+tBOGNbgApVmb/9QVkY5
YDm1dGbn8UbgMBev5VyaV+zHgA7cmsk9MkF3wfr2YQ694MwTnUXb3CoNowWrGczCwH5pUzb6uPZ3
KYeScs65TtgJye0Kt91zFfvbqakevN674y0MlmHZvjmOjkGd3ZyuwRWxge7jJBg0il1kOvuU/PTB
KGzatmRDVNCuHnT++oUrSA3ngSb2Xs0ozuCgrarpiF414RTsnwlFQqqcJs6xwIejnu40JXWsNuHr
SCCPXYXH6KLRqqXXfuvkJgQggADO/6ZSv8wz5a7Rko080K7xUfHzBoUwN5A1LgQDZY5L2RbxY1bH
DY06WbxMupxhV0/+JIe7BKuFat9ED9Jzj8Ju+ytc/3S/xHBJYINTjMzUzuH073QtxToYJ/DYQNMe
A/hlJMyKS5pO5p4urLOEKB6RC4PkLK6oDbC/oofEAw8Sq9FcZyzMnU2nTZhTXVMk+vukDwlCh+RT
653+JVLHMqn7V9ehZDV1JKMqbEc97RgPBNLoveqr6mEMvrUtBbqM7ShC9CIgLx0uwrJ5pnvn7oGG
TF1qaAf6HWyH8vPQjtOb1TJemedIeVd/6Nrc/270zY6dJUjlI79sjgO7nSc3BaqDr4Y+zmBa9dFo
ErftucjDftEFbrAz0WKWpukwliJlsawwvpdaAwRyIqQE5etN9UG0bGZ1nGorUiOSbNxk2bfMG6IT
svkT1t2GQfSPsUp/If388HAQx2mBUTqFjMWHAaHXjDNsXQvfuvMX73vgysvat78RleYRcx2gzOA0
zUkubdAZt1YR320Xmwzk6ItNIBpycni025RnsltvZa9osxnopugm8DkMQw5JHT4GlksnYhoQRJ2i
i2UE+bHinIIWb4K2GC4Z6WFP2P09D/3FW9l55rabwiczkOY6UQOO1QhZ6FdfOnLp5uplqOObUeEz
QX5ZmwpDRiXKg+7gphlDNew5eMDhF0/t5LUPHXzVlQimYR3m9q/a7GbEeUJuACsV+4F9JrHZ250Z
7KiyO5kOLmSCWf0SJ/PPQYOuoFmpvgI6UC6gVBAfoxx2EQRJdmz775Y+QNaY0mKTdf2cb3mmsL58
LgtY14mRsFcOorMuZ0JJEC/IKZEKo2B1LqZdhm353Stwlwg22z2P97WcnDvp1JmsPb30jLphKRQr
zskfyqEFI0q5OkN9wseREiFKEFBiMrjCD8hZyZ6cFw4wD1BH1eGymAuNUE18egomEkWkWRCBw4XN
urQY4B/n8XfILfUiRojblOMr6aUZZaLwE+kVdg7SH7nG1SYS9UaXzrYtsSLINniigLc8VMAtISuk
G7ycMRhts8CT2P6cag0/AEbNJYy74eQ2xCQwtTJVScpFbBnjE/PYYtkI65XMGFqJ070YRj9tezgG
Ol0OgNZe9fYmE9WuerrK2TINa69l26V0plR+OSlOQyQUq4IAKZNLnePgyMw+A85rFP3KKzgz15gA
8irDU+r0Zx7W0bbRyyMNGfauM5YFwaUte3Ba4nNlYwR1ThnWTDyPmIbDNgvOo6uvqbIJLlP04jOR
PkgvIPberkxhvLVB76xy6MdpOfcIlXX3QK6SAEXn4xShPAew77Lx5k8r9c7moATLM55qwtJoSf0U
HuDWky4XLeWlQXmtXVluQ9LV2wGEgqXGt76T6ToAbkttKudUt270B90rinXNc504uiQgoIUrz4A8
79kqW5bVvZsq+cHnqi38ACORsIgzwGdn6txEzyV9gMNgT4868U2E5k+XtnLVhWe/ok+7D1MKD4Om
W1iE3pbRJN4MkLCo0xr3fYrhVrneSsyl4cTl7c3gTzeEGaJKMcokLkv4HsUyzYFbmM0NrIR24gxM
Aj3onzvImQtiicZO0hP6YEwoQ5Fe07QNsBKYYuCv4zF7CYUfLWIHYg+qzT2OzF1q8UCMlUO1OpNn
GELjHiTxY6O7hOWyRCyaiPVoJMuLt+9mDfQMh5OOIa0oFuwTaUWkdtLXcy5wPkwuJx5LObk29zPV
pEbFxqixpyeOXlZV/lSV0VyLjFJnevk3ew73o3MwIaWDooYyVMXD1R9j2CVWQY6jFVjzZbyg0MC+
hnq5mtzKXKH4fhuqytiYlAU8GAkg48Ip3X2ZNaBLmvaT9ebe6PWazTToSVGBZ5xelVbix3CH8MHo
8CNyHrnVFYFlOxlfmrb0V6rOSEnTa7mC9LbhQ5qT1DGNqA4/BokannMZiKC5lG66lgGsKYAaZBMF
x5QUc5jVdQn1y7W3kn2pLaZ++FR1tGF4E5EC4YnpgQaOCb+ljePQ+06ixhgOmQVXqWJ7uGMjtjDD
XMOCppWbmI5Q2jBEtHWMGGNWY4qNp8Frimi1AoBSUWfDqWnjtlwhY2YObw2mEXIZOXQVfmxx0vb3
ZqJmleI7kj9MHd5jIKYEWdQNitCPIM3MjT7gNSR51zbbqMENAOTlnciEtjO+eiEDnR6KVmXrsdJw
+vosjn5d+Tvayw51E44bozezZ8MP/FXBfVtULYdEzTxMhHC3I97JU6FITpq+ZWwap7tlaQ+FZ4in
cKenwY/AnwOuvfOGmXtYZcWAjbYL7jAhHPi91U5/LoE1BJYqLiU4mQMVE3hruh3hzepRVVV07eaX
SYq9GizvqGt+eB1lheDLCalX/Ul4015hZ6NMzyreCkBWa00Y/abJPe0RjRgqSfPkoZUTY2yXLghe
zIS0uosSX49n4c6MUikPZGu+Tdyi+0nZ1hpYAuFSUxCghP2OOaXgx9wXQp7Y6ZQQpnBXGyNnWXzp
zSX2puYi2vHKJZo9joFuXYH81Av8S/DVZVUcoPULQAOo6fVkNxuLk9TFpuRoE7FaAZKrw2tEofCq
0JNHLCrOOrKyat2K0VrVw5Qvyi4wT2FtMQRS2ltfetGZ9czf14opSAj1/uSjZl8iRlPsaZGgTG48
flu98tiLLwcj8Vd6l1o7CN8Ze+bU2ssRh7WXYy+yVILHAeL5Q0DPoUCJMuECXbXS82+y04014B4i
L19f6hr+uSJcxPjpVyBoiBg1r6QmtKuaRY7ewHAhbP+a+DY+sZrpqWX/nA0FL3rP/ppduRMEIKKo
6CpEc0nmtKCSL05SukhvcbNNx4bEh9un98J0WnbCqXopuZtTLfT2duZglnDi4fj1q/98+fp3kO6+
Afqi/UfPf0xgs46kno1LBPKwjmNWVK7kdWnRimOa1dbMeKQ0ufHmZXiDJ02GzzHFRA9DKYw9vMfo
WW87PHZpvHUbzSTrxEvZaps894LvUS3mHAGPW1mPdAA6UOMMfyJNGVtQmsK5BE3L9BMohYRmMdfd
6rChNtjgvKeQKBZFeSMbI7B85RiYrBtkuatwxq0SBn0MlQzuvSHFwh77bKs1fDntm5dWb8VNljmN
7aHbXFVlkCMeRPTIHpIWqcAmu2naJS2n1hOlFoB/g6g4IZKR2cpSgvAybU+Ti3WYHfU9zexxP82P
oqkdT1oIBenBsSKymj6t8o6U3xRGt2G01M+iR7NMGMnjEPennWNmxVkwJH8wS5P+9uSpmitzs4Aj
Jy9+PScKK5PIQWipx4EI2Q4dj1AfYYnHLKShlMwbs7oOh1Hl+VBL2hZXWJnffTava3QRj8mGqo9x
ixbea2SapmHq141pPNe9md7CzDLPmgV9RRdJ902vIPVbA7PWQnX4PpqSmkiLdLKFsfGSDhCg28rb
BgTBFhGYlPfZKUypgfMT0BWmqjppV6mg7kchBVyaMRaX5rvWZJyasZZckq8Xuxr2AhDXDoY905Y1
hlMLtHtS3fKktHa5eIdKN/mRdqxlWW2RZqGOCPAcVqMde/UeUfnygJWYU8oM6Pp6kVP2Go5GdZjS
4GwkcJ3SZvJusd6Vu95DqK6JBTRO6X+zJs5CrqCb3c0bxoq1HuwbTMaLqK3sDQeZ+BoVfnRVvlsv
bQyFK+VQ8tRDgUrpuxG9XqULdt6/sPkTsi84lycZKZipUneasvN7djNSIghZzzYp9e51ERrPjhW/
KuV7P9AWnpCK6hd2ed0666uMGKbNGFf4+66lJMgA9HnuCpMSmCmvSE2EuI9GJ9zXEduUqXTIm85j
BqLq5XYSsfkgu6Z8dMlUPVpJC1CJb3V2WCYnh4JfLJ7ZYWLBn6kI1dpLeTSIJH82nFa/utpT5/EX
86SVR3qqIw6WhxAd52Co62hq8LQKOa1tmqbvTMbl1kaxXnSu+d6zEXzqxviGvSB6D3UMHLYnPrn5
xr1F4PSsPKq4Rnu8dzH7Vg+40DHVRLfMWjx4dlM21yS5NqVB61kdR094aP0t28chju3HtHPp8BwZ
P1Opg0u26HjWlX1LjkD7X0Sd11LsSrZFv0gRUsrma3lvcAW8KNibjbxN+a/vIfrG7YdWwGkOp6iS
MnOtNeeYGzVDmZrGKk5EQxankl1hU4Evoe0ywN6C6fAk/YlzRRFvNAnfpzZ159bMFysefOTIGj2y
Olt0+Rhyzi6cC6mGBCzOF8oF8hF6SV5yb/bHyPRftaT39jJnDD7YLfPuUBevJMyQjC6D+6y3NcyB
KKOIRLlFq+NXcqwYJ3+V4YRmzrvAoeWRCJ7RN80NyOupdyVsz/3vJYRQtoTeQdB51B/yLk+vEu/5
7EyHsgMOp1BKfHvAQ6ne7U9Og82T5rigswmRuYrQJjaGTrxN9PjbWNGb5YRtHSN5akRCoJs0vNcY
2R3ThvpOIXh1rCG+pEMeX+IIZkcf96ff7+pSTaRQBADYsvZmBpXxUkHl6Tt2GGxb7hNCo2ydaP54
9fB3kxNzKwnKRBM7Vkekm9UxyGh2qUHf2TnihXlHsueLGlp15fy1DjtjOui1QHwSB97JzlHNE0ey
szwGwk3lTp9OqfHy6+xvhtIc19E4QzQm5zj1P6Gn3Yk42nawXE9MksR2ciH/dkqYeCtdWl6pYFw9
Kudgp7N1VQXGkUVFPzY1wmCXc3je4t2NtRHjpGXf7LrhQkmK1uTT1cL60Jld/R4Ct0P18zFiet7j
oi1ZnQakSVhbdwks96NKaJ82gf2ZeAQ1F5JZWASx5SxzJ13a4Wh9qlD8jLlDwRnWFRqaqrh0Q0o3
fX7uBhwkI2lrO7+Lkqcca8YR1QR7Zlp01xCWM3WO/o6j7JhEmnoOarN5Luv9SPC5bhHvpemlc/39
qpHNu5bar40TkX6SD9GrP3QhDjahIbhWYM60plr1bpCuROSmx1og7gvihOFZ7we7urDqTa+n1l6I
wdg2SZNvLfoCqzL3fApUzP+R01DESHkzAjJ6IuOsksnaIVZfQYO1zt1YJUe3dpptmZXTyqxUtJKR
Sz6zOhOB2pnD1WFnvrblKFdGiT54ALRxFQwhNq0RywXGcmwnU5MkKMGqRZOD44yNvDsLgDhLwoZC
kBR1Tyw8Fw1MQSOFfjKY6VJlJcQyOdqn1hPI0mveQEJGT6ZJx9NL7ja+x8lbComO3da+Co12XugQ
GGJDrjiFwlKrPgOwbFci3PnyrcNJ50G6W/deGOzK3DCZQcUs7fl+4lS30ZzR/3S0RdLa3WdmIrpq
GzAsHEKnfdUOlI1jXe8h7f4QWdZ9+TE9TrsP0ltE2Ne5kgK1vcv4E+vrKR6K6Tm0zIUwo2rfO7Zc
Z+havqrii1Szls3Jb7ZFyqsLOVt+lBxKDeBxxti5r35jHd2I3ArVOxO3ltTXDm/O2vEKEn1dIA4A
OE0ZOZ+D59L7Ssvpamq6dQkFyBbHm+ozmOJhqY/qG4yDxjC5pNCyKqZ1Prgyq1vLGul1mEAqDmBg
N4PcW13hvJaW2g+WMj/HGJU1q8O4411dCfobbxJYl5Wbw4fX6Buaf99jxzxN5uNpNEvjLm3y1Ebi
9iwY9aVW3hvOlG9IdRELR5hkK3PUtrrOaqa1zpc7VAcDFNqFESG0x8K/k0b+RVFFhms7JFcvAqHm
NFHxxw9p4022eItU4i5laL2lUyb2RiokQbjq2YF6uSKaAdAOQ8qwafQn3+00fAyGcfViaAB6CfOm
BFz3J20vJpPBL0JH63XDErSJyZBV/k9QJi/0moADJDR+Y09kX4PmNouJYvqm8Zc58z0Q+UaKFb3L
14GgHNhD9mo/K6Oaj9rkafmK24YwDLSHL21iRLcwVOJ5Xh2CMm3vv9+1JabsVOg0vezYPBGeSbYO
r1vqEd6SftcytwHJp52kLmc7YBG8qBQiqOWKB45fHHbVnD9o9M9hCiq4gQBnNUF1ldoJMS2EPB/b
FiGeUzXjAWX1DyqQoq26iDHV0yCpP8epKtYIwPydCTjTHc1/QBVe60HEa8v8m/tTcGay4dENbyrn
kOQN4FbGrlbiMfX3AIXpwftopEiKA7TtsZbvjfgr9Yw/aVzauFVBMzVkFJH43UerGOcZHww3g5xG
KqA+uU0NMAhc1v9CpIA+R6yVYwYT7r5N2XrBubHr/lx5RnAc2G3J8wtQjZ+CPFpXucCho+V/gMcA
QCRdVj8bsSppghnX3+8AXBmHoQkfVpuTUxiTWmm72UvnBf9dICKtxdXiG7eASe3+yfVH55hQe0jg
YDQvB/GBZZrehUPAFEgl7ZZP1b/M1MSH384idwiEviK9jZ7dW+hm8PY4U6JuU9900sPLlMUDVkdi
9FKTfB8nt586ZUZPZJme+7g0H0agOYsuI9mk82J8ArMrS47vncfNI/r4x+ypFkI4t48qA4KcDHZ2
hCsTPoYyurUlmWgMBdNV3zpqmzSo6kkCm9ykvNlGefEUXL2Ml4Fr8klabftojYBl38pTsjSTTzBW
xnWymLgBU1A7P6+8LVqBOY0yeKmlNyvW1i1u+rNGd/KBOcniDENvjI8yk/01Zt0JQqfZNex8WCTt
Vxk22S4vnWrVwFTo+ql4GAmKVKlUeuzImH0oqyNPUvh3oeAA6DjNA3YSqmzvL8Y78SZHfzhAtGmX
v99W3QAlMO7IyRXkn9hZ038kTfWsoNPuHUmfRSYUngTW3IiIbNckFF/G+KIQn2JDCqcVMpri5o4p
CIFsWE0Nq3USmP3OJbFlTTRq9t4QOrUoR8PYg/nGgRcMb0Hob3CT1fteEKmYAua942V8L8WrGv3y
hdCCf3lL38zrcermQo5Pra1fRy1F/AiPGcCTV73lBS+sGqaG+CcQTlAM6LGPcbdrPOsxYUnkAayq
vat3/d6dP8RpmuKHBP64ZgeR26jK4kfm4HXxQp7yKAH0V0yFd8Fg9jUFHyhsyKDsq+aoMZS/8Z/8
IpbefVSOdNBH0Mf//TbIEDc5tfuIJhnuYr8yL8wPX5l5rIfAjh5OaJVnU+eh/r3Niry2l6bKP9Gx
mBunBiJq5706PMmuZ9ViGUVKWQaPSOufygQGb9aU0VErGER0DkFjvHoC0iokDsOtcCC6GZG4T/qI
bSxyLSofPnFYhOXOnb9FA8iNUyp0s6hpgbK12tnEjC8gG44Bipy6pDqNcU/fQ9M9YZmJHsgVpmNI
F5mTcuoeI6sLADf6xJlbQ7dSRvLUKFgU2ajftYm5AxDWBY2G4eK2/8yS7CRLacEhwavm8ZddkyB4
8QpLOxcSYRDVDLRplPJsvRog2sEPNyMWaV5QsxmytH0jGAFy0+hcTU6l+wjp2aNMjGcv191bRafx
kAX8PKkyV/aMQ2LW1TlCoVv3hnkSEMARZHjto3NSY1MYGECKjtM1LaqA+9J57eOV5fr6IbfckxbQ
aEaepW+9W5nZ6kGymHlpJek5gVOrx1ThpPJDm3OJlW/Qsj/PJMkzk+ZlLsmUIS9VHGzWxbL372U5
nFJgF0cPhEVh6NYr5rnwWkJf4OnhtlElxEyXMSOoDmB2Fvc4LWVEb6mO0V3mxoGFAn8Rb2mV5tVr
7JT2Jcxp2+jcCn07Ij52114/RodBT6sVaSbVSw/Xj7+iX4o6dA9tmhWPxmFhypOJw4CYXlREKitl
yN7OepuxAdu4OzvURc1PalPz8BoCrUr48gcPwx41UWQcW9YQ0Trxk1fUw3PBw/q7uJU4XgnoYWic
qLB9BMEYbAhDyLdFof4Wk9nd5s9auZ1/NSG8uYpXGZNtS/zPUrZu+G5HLTWRNWkYWkmMFWkdbkSd
7PwycLZjbNHNjhvvvcv1R1eaT3Unp42WuWf+nJ0+QOPKu1fO0BKX57gCKmBtSYCdc/jARHLwHLQV
mJ3P0SWCvoCtjzNqAfafYZkj/mYRavt29j0O45QfkmlEtxoPT5aWDXsHjdWBd7A6NPBhdrIgnbzT
mQJgrge9HpPJoQ/uqssgqRcixGafgaWv4xH0gFeZX0EK5byd3FvcxuBOHMm5zHBOZeM1+84i6SDR
/Y3dkJFXjPtJI/BOswnIHOvxs5uTq2gNfMEqp801YK1swgyLgX8nP5i2I7RVWl93PeFZt74NSBcH
38jyg1ZAmZLz5fer0MbekRoJ439Boq3R1wfmkUonwt2uCdmDtxI4iqaJbqpVZBC893uZ5kS9/30b
d5O2Z/CQ103DbDj5v4tAsrkubfmdB4bYBZPAkx/0hwrpCOmkcAX6hB6/P1awTWykOfxOFYA++v0K
uCfiDT38oS0/HkQfjociJMemd4mmNKX5t2+hV4cGYJ9RNegs5kv//1+RpeFuvTjalvR49go8enBt
SrM7cIuQcje23QFNBrNLlvdVWdtXsnOILclTsjeDwqbYNbJDSJPg4M1v2++3AZXharLvdR7JhR+J
LxJcTwMgHKA8PbrbmXL233ti5keNGJXTxe/3v5eRZrJpteVmYpKDpNycFkqN2rSs5oOclUe7WDuN
Nu0iGRHhqel8sg5AALqA9171ySqTgY4b0efQF0BoMvK8PHgTEpPp4melwrvd/+lTkMumbQDQGO+U
8AzGvYj5QfR7ZSb8FLbMcTQPHVooKiCpZd4QrcM9XM8v+veVZkyoVpULlBJKYXgEhcT7UeHry5TT
HH4v+Qzp+v3KtErwi8riP2Tmh7oLCMCZv7KUgj3IbCHZibGAScCrbYjANbv4Xx5Isq6zYulWksa3
NmE6qoutZgz72jAxoAwkk2v8s4OcL4mgY/C/y+8/q9gSAGUZYIXYMn5vbdzXuyDpx12dTfpRw65x
NC04jZVObGAtHl5gb5UH/lNNTbQWFt5YuqEzeqR0Dr8Xn/yUQ1n58B6afk6pOcPfmJY9giSCcce/
dQggF+HIC1+scggu0IP6Fz1jdqksccOyVG0w9qKvtieYIkl5WPult0fng4snGwjN1ABsw0bolkGM
vNGfhlU1CIGO6uLMXNM2LMB2CflpM9tk5NScERBwWwbyIxkI8izTYpcm5L4Q93aG+VSiPWH0457Q
7FTXThjrwTDHy9D9g9NHUYRsmDuGbp9G6bocioKZxXoqicBrY+uYV0LHLYBpfewuYzo9GU7xkntY
Iswx3TttveM0RiPBZzA/1EXOzc1JP5D5+1ASZFuE10KX6bZg2aBBfafF5G66JHoeTO5YAxAhXRq1
qLX8X9hnS4vFb627hNQRkc0sjk5QkU8IyupHZqlko0/ySGN+x/rDKl1HcAV5fnK9feQjIqawLY+M
phkjOd3eN4GWUGt2295LgXd5H01mPym7dxDGukADC/eDjOBLXugt935/iGLYJZFZKzS8KtohTcFF
6yCsAkDHQ+oTS2tEl8pBKRS0GX6nXgy7JLEf4J6bYxqy6ne+vZ9QPV8J0N4Vps0qBPQAWXux1qWN
MX2GiSoWq5NpuHyKqpl2BGdlMPlrixghSV1oubsS/eYRIxUZLT6SWCcwq/Ogu8ONgua7y97q1uGU
q+VPrTfeyPIFfdTsRe9766Hn14bd9CyKGgPKSGs1HP/amm+dZdDflcbZJSiS51C3joUA9goTHvFy
r2ijezhRO0iG/bhk2o+CSZBFXicRfg9kvStFPhQIBzhTZbGtK1Z50/7LyPWP6vx1683tl0pjRugf
EikWcOeMxUXXEfanM+c2Ns8Uja8kzQi4eBDKy68+7E5Sy8RCIe9aTBWiW40sMSq2mVv0aBOUb1j5
Et3c96k6myW69ESS2DOTy6ZCY3sem08teQtiCAhp4gogkFF2yPBfEFiZDFvLa6rNJNAfdpFq4YeA
nZtIN6sf9FEB/qZrvfB4hmW8TBKnINSK2jryu0em05QuMO0wUbr6sb0cRWnsadW28DSdx4B/HH+O
fcyiiGki2H4nxneNitJd9+yT8MI03HrfGmKvVVK17XJo5JbYhC183teohvNJR+4d1d4NhDLICBmt
sVFDXcqKreFVAcd44s3HNoA6EIDMUXb6lgGADJ1z3TEx9G2m79k8eyY9ZSGbD3wTzzpMJHI6eA5R
jtCT26HK+BR19lpSiGYEujxrnsl4Qkc6qGZptZ28t5Io+MIkCAUWoT1UP6X0QrKvaX3m/hc1F8G+
oUI8YL172Sx9F5pYl7H5U3f/xip7djtuXtNtFPhdKBC+ZRyrtD5Aif83EM+97FQyXPFdsLvCaKKR
y9oemivOIZ/2AL1njhGrhRms3HKkpQ4/OdeY7mQBpUySio1ZadnByX3CfuMh2TJMwD5CanjYXXxn
7SVd+s7Tx2Q+gYLiR/mpprlEW1A8RzazwMyZ8TJO453cMn0g8GYfy+mXFpm7GaRr31tAxLXjJTcS
jm0kTbnw+j2xo8MGUBAhCrZm7HRftuQPmPjLQOi2tYfq0RmrVeHHn319ZcIOB6JrQYUh1CcfYeXr
Ts7hSKcC4PRZomWxJnGMYrffDRYICH3G6kbQzdNDPcAQGwe8LdyhS6YGrwESvImyNrDZH2259I02
4CfsF2kDC60RHXYKTpvvkj7C74h0aKiYpSAbxfLqjtmT3nhbOGmEiNjI8pv5nFfQn+KBpiHngyr8
kZw2dw60US2DVJNaJGx72vAZd+RbofnSM+ALBkvscjT9n8p3ke+xL0cSo0FVvkVyeI+zA5LgLx/g
Kq7T8Nrgm186Watd8imAOcscSLDpjEFOs9S4C/OzD1GlZLZWLwxbe7COMLZPMNgP7qGHUgsTggSc
ol/ECrkQJ/KfQJXrho9up9XFS2bGjBEB5zCPbSdTBxhYLMXRbHj8zNa5KPhM2yibwa7WF8iTj143
mk0de/e+MCOkQoa3rU/2gDmrKevqmQTTH8BdG4kF98UUxbXea66Hnl+iNvO0vRjz97C2wrOTO+up
L+FPcArAV1B+9F4RPiGqJ958sO1lWbM/kUvnADzH/lKrG/OMU2Mln5mfPmSO2sCOi39endK8C7Z0
1G68IlLFggf9u1UGb2ppO2W/rUbzkuTJAXRwfiXWcR2RS6xb3g+glBa6YXA2sSu2dNN3WEMxE+GY
HGk5rHxjPOqQlKkuDzojJ/rvOZEthLZaEyqDEiT6aLDHFgnPfAEJYllxsq/9iGz2MH+tiPtbW20c
LRxDwxCFyJq+qe0sy4GoBr8nIDflI3Uc6HWRHG8d1LzeObsoEV+B+RyhwK0L6Kxry5HtRvLMK7Sa
eJ/fY8F01iXDvWhrHD0mqrj+gknXf3ZFfaSZi5twpneH6Kpiu772jtiSBI91DyYnsW7PqjajNWa0
N9iXoNBsJFXxT6TVaPVUdLbkuI8LZ5XSKwLJpOGWbdpX0zgkg/4BsvhIAyraIuncyq4T1zqaUDqn
LbBCeuIr9RdO2t1ts8+6ndlrIRRkkhX4AYGXKHnEFKkb0wVHitjNgVNOqEmJKsBHC9eZ3oOhUL0e
ab4tSyCbkMwSUksMdJJpRryuAy2XjmfDVtW3C6aozFlr9Zln8P4SD0GKikCoV5xguzT9iTLuaE92
T5qazhmb8Tcua9Drlrp4k/O3Z+ZCp3jC1xLEd0955xRwJkZwG6HFiuFotxj9sdmCsb4N/OeEH/zx
sj7fxbXJjI3+Dbz7fCWs/s2HM74c478eymiQQsiRHXk23RRfiPMRePJiETJMqqVf7LuSpgBi44bJ
UO0N42aU8dFSwXMXGyAy3OgW98kmjCpw/vFThRtqkxrdO4bEQzAxQiesfMt5lEdb4GDA/h4sdPIK
gJn2dPbCj8zLXoGCUlhLdO9+m2+58VgXrkLUr6XvLTwL51AShDEcGow8tddsNQuBtlWfTOTFMA/S
S9iX6lC36WcyBfnKR8KxyHpgZgpGIeEKFxoGXwRxvVoxgS/+RGDHrprkQe/9f4nk1oqxXhvlVrfb
dz1N2NxjlOkgV9eEot063/p2tfKFNIgtJMhl6SAowfc2LdPAgeOOxA8SzZ5x9rBO2/5CMkNJIs+K
oGsA58DEEoZd+wBFd1BAL4S1eoj0FvpVpu2AcYHYzDk0p0MNI0a6Gzy4xiITVrgyBiCOHfltKckl
OZa0rcFUuf027Dpelm4fEp3Xc6yPA3MD6e/Ixvfq1oG17ktQWJnzoWmq3Fau9SPxQtuEyKHbGDJa
CwYtG+YcTxmFGmY5PpIhf4rNCqimZ10T5osbMyGn03Q1fTV5SK4CTX/gul7qhAqEFXR2BTtPLzA1
W45ARFazbusIz42K5rMLm2xl1NaKgo/3YogWaAp2uq2/OU313eQ+NtyIGL6k3yFW05eJrI6tbjyT
7HcndOZolxNzNQTTWj7cCMqRHBsJs07NeIul6qWtyagxx7cpzihFjWYr7J5sM7dNN3rPdpPig0cW
sintlocubo7SDCzWx3brFUaxsjZTmSZHPeasMATjVe/7ly6aEKTHg7UMScchJ81SG4QwRy1gHRBj
LFDcw8+u2muBrneRNqSpeuINdfW4ANKyLfQOeSbDJm5zzVxMWblVWXJHaZwtRQWyBwZR5qZ/UpIS
OCIFZ7/oV+BM/yh3PsakATYJHBC1m50GF6IXubE28tcVWQNPAMcWNRiBV2Imn+ppLSZP7royftas
4D1HFbxN6/IekzqknEzyUQZ/puYLbQlcKXd41J1ZLKrSecPTRvy4mkBYAl1cZppGhQ2lwakKbv0y
BAQ2sd60nF5WcNx5tGQ0HH6/csMAHDab1XIIihqfC72fyGXQv2sNEtWqCt+CH+bxseEePObhozOi
8YwokhZ+QEZAkoFBCoXLrTn1cF9d+ZwkobYduOOXBgfWZzdKw8PkSgJjpon9su12PRSoQxpQoZVu
CmJqsoaDL+yHCWtyYzV+eaocD+g6WQ1rkdnBoYUKRPhVfhnt0Ucz1PT5RXAnuh76EvDCeAUcx0RX
2PFzFgk3Cfy1NdZzctimzrwxJCh2NQTNBR5ob42H9j1C6MoEQCW3qq9ucZH1p9Il9UjUlkmtj+Ok
EQjm02j8i+oMkqOjapZMOwA4gHWrJoVuBKdGyUNLtyV6UtE/OUehcRkUGWh4Ja0jgQePwIjr08Ac
8RBo2Hp4l4I1A9y33tHxakijv9PjGu5Wqr/Uja5Wfjf793zAXES1ERY5IUPQyeCw9Pg82c/6NOQ8
nSRm0LvS9YYxlmuGl5RomB0MsH8xkuYrQwCBuSYD9Bm7V4DD09Egd+L4+1XkQ68dxvS9R2+/0iaS
p1wzyI9w8GoKfDppgzEVJ0M5PBphQL6poTE5GeGuj6l3EfOlGUZEP8Swo9LTOR05xrj65cKVARLv
RZb1km1Qb1uOVtF3JiL84/z+DXSm955ex8kDCgjWyiNEzDXN4yCYX9FWRzPlR3uEUuFdj9oZ8xGv
iyZKdpRbL7kV/XEKMpFEkpKHU4ri2WgscpU1gEnswMU1472RcT5jYqkhJxltZUBUDGC1e18l24Qq
9y2XFsj+qtbXGD/EZz8xeZysjtkXtiG6Vc6CNla5I+DRY8ZdL6YS1UBhwM139cHeCV182gHpllHc
/cM8d8lcF+ZuyS+12cnQRxjGPfUJI5nGuN4PbgUPxaro0heKLEgZfaD2ZtqX/FUF+SrMugWtKQ2u
WDe4xHU41krV9bVm4P53kvgilev9NHGvHfo01w7hYJCzWBbGlwMXmJv+vTUNbT+G3FWenjBi7MWP
o6V302JqUhPysqQjfm8Aff7MfpSyVBHVtH+btAzpKTFPjHQIAUkExwqHzZFDBAo32KrdMizMrYd4
nEVfV5RGLgHFKUIevdvCQvQfHFfiyUMml9CRgEVkvCnVahsftgUqautLAtLndEZqiCq87sSbAGKb
rvJba1lyJ9CPrMxGeTekF0fC2YtrHAWMQzILz0ExrtEP7Jn3mXec12IL6BVH7eSZ9y69jJUJq4Dn
eaH5sXFsfMPf+nT/Vshe3JUmkKHWMV0U0hSBgI+HNonbXRFo9QtvNUCMLiHDMc93oovtV8xR/U7m
hC39fouto9y1SfpHA3hI5ph8JjTFoPeCDsOaICQ9RaQOPjlOkz3H+CnopnjG2kIqc4ToHRCWWMm7
bvFvdL53dgoh71EwyKu0SMed/7/fi6Yh4MJoXS0Zi3/mKi3vauKogmvhAhaeYCV9ekXT2rR1+tXn
zh0a5zUk+3BZak6800z88Q5W6XVYsnDkcY1PIkSmnwAFNQhSvvQG6ZCB0aNEHM866v1D0WTWGjmQ
zTylHy+ict8xbD8i5qlEBX14SRo+lwqpWuohN3NNqAGOA3wb8dnG0L346fdCbO6YZ1+S1LB7kJvO
FmEMF9sr3ohYPPdRXf8BdYyqsQzlupwK6nHywtPKYy1gtLidHN07EtCA7ZxxdSzr9kYxLwlDPgaU
rzfTNdgpihFqOGiBqgURG2SEBKdZS9kftPh1yFZZaKSP/dXRSAx5RWaxVzBxVxNmBn8RTOYwL9JY
GMksLv0RkkuYPLseQhAMddm2FQZVd2gaK0wezjHidKoBLF9njFEJKBhPfjsWdzwhtAKJVHJRfpWE
3DcRms4cGTWF1iGnd7FKEwApQ+pc0E2hr4tJfHNIfeaJ2+hKoF/LwNa2EIoxykgpUTNF3VtHvGCl
8mxtZVGDu7R8GqCNgk+nAmLpYIK6DFqa9TOxtSi4o4BZE2oDEktLCNpFBoC6mVBX3d7omFFw5z25
2nSdUutoxuUuiXliA0RzFGgQbeClIoGD36BnZMmot8lNGWgncj7AqaXVx3LZFiJfp93LUJHXEqXG
s98TYCIoihdwG7td5iY7vE8BRG1kXPy0w4qlqq3VATqvxD9fxfqFQBNmhfWX1OGRsLVSPE/WrYyn
mYGf3uNKfTvQ7ElO1tJlNnYM1OmtxmmK/IVI643qNyJvovuM4kaIR+Ti9Nd2R8hGOk1J5lNkVJDU
xxkAyGoHir43nqYYdqJlM4Tux6Lezr6iht83igBPgV1ww5Yo06OaMo/e+Vpx2FgLGAn0Cl3yNTnz
gfNHgkxaarri0bvltOJIDiYgBDwF6cUJSqVmCHeqsy4Kh0OALdcUpzEsLywkC5I11kjbxlVJEG4H
anFjBT5Ib8aai6zuwHSgcaJK0fT1lDTagvYF4CV9fK7ZbEic+qI+q5eNzuFGY6Ne9tYUoo6j518i
HORvreQqDbMaM0ZZ7FtU6k+RqG5Zls1UUmfWV8/n+xIEOrJ8xdH1PFdstaKUw2C1CCJ3YjSKnprn
UfqDWgL4Zw/Bkd+KtW/ts7xm/C4cb+NXzN7H4eQb8dVO7ReaeYQZpRzapIlHsPS+GBd4e78xL8Ib
xN4q5FXDWlamXrijmwS/LNP/TGb9wfsLOrluo61F0kYRNNMptG6m8NDrzUtCa3YPToooRjBRl3Lc
CXS5W8Kgh5XWD387M1Z7pYcjKDXGT0yUecLlSVKa443O1740DAbWHP+JP0eG7mqHSsTmop1KudJc
804IKZHYMil2HejEsCsg9UjbWhO5FsZdRSUIsYWqLIa0NpEqti2GfNf6K9wTft2196kYv2QH8VNz
M/7gdVy+YliaoaIGcM+qrdDEFN5uDMMfD2BV4FjOtcuHdB8wLSaqG/DxZBSYFZV4gZjjAtBZZoHL
gV+rtoTzDqtwdGjal59DrjNRE+W3rmjf6mxSGwtGBP1RvbqgXrR192Yy218qNC3LoZNUNk1prJQr
EI2U01G0/bD3vHhPn/4bbBUVtYN2vQnHnWN9DZGWH9q2O01Wu0jz2b0xd+HH+ODMghBbT1BSUV2v
cp/ys53myBrHuunInKJgjHdI/BkekNAMvGknWmD4gTY8aXVVb6wM8k1NV5xkbrp0f3qdJmRbeGR9
9BWtRjm+ULO9oz/YTE2RHb2Cky+O4DfBzG2b+nSPcgOsFsHXj5I9fp0kJkPYBDccop1P5Bp/yHte
wRS7chJGWSVszth69OTRAeLhsG6com8WLTlNj+w9iQ/eQiVz8kcwHsuAaU8cGgiK1Xujt++hbcs9
E7K1rrtP/O/kMbgl7PufCiEHsIY2i7jFEKMDXBegpjTUiDKJvkU7fHaKcLr5EDrwLMqcPmZK855H
PNuLjLmdPSeOMnW6hBO1nBV0xEo67ZMFaY2eRjdn0w0by42O/tB8DCl9D8wgdE7CbdoO/5wRT5XO
XHZsXummfBv0EY1k+ldlgADcUXFMZ/zB7BOnSLOInlBwLkSuf4fJZ89+vZwgHMhhVolOcLHCS8yZ
Lxm0d2f4hiR2KUtMH03LQdEv6+tYJPRdSxvVBoG7AU9+TEQcSkm6Gm3c0/lNeCPS9NPQ1euANXjp
OlisyL780mKPbCiTkKiYZoScehKKApqFIqSAkO1xiElZDJvoFJgcwoIxITtmGtcuqwBTHww2pu6f
irbd9AV0V8ivlcA1H7WU/6htueHFH5aP7zadHroZ4E9TT/B3J0M8p3QFMF+Lm6lPzjpovWmd6Ljn
Rm9nuQQBWLVHwBLGzKiXz47BAdJRwdGJ0SvFdtdsnLY6da1/aNKC9LtY/XDueh9zOsadMdhsfWwV
WfTCxOTaBjnBZgMnJwsM1H/YO5Mk2ZEsu24lJeeIggJQNIMqERqsb7xv/wTi7t8dfQ8omlFxF6xx
bYE7ILmRWgkPPCIkI5OUJHNMTjzC3Lz5bgaoPn3v3nN7zdlGpFX7I9jKzeiQ55lLm5atDFBUtoeh
QxU/06byiyk9oOoLdtyXPoFkBCT3zKikxTgUhBYnGhpjFqEWh6JMWIwMC5xcwIy9YIpaI3OB+pfh
B7M/WX7WX/GALqTBCIDE3lqXkfFSBTlVXHixRfuDTgvB4z5G/G49hPo7KqUtUh3up8ahfOQ9oBK3
bqvGvK+n0te9/EfikSoFO85aDc34MvCP1HQu6rg42PzZDN9ndUd+SO4G7nsUYI5KieC7DCEH8CSe
qjPdzl6p6V6LbPdeFpaHmw6hYhTzMIDrvEcjTOdoeQjs10LXhbl2eUQar3MXYpWEceRXsuwfDa61
Bze/VIwmSB2edn1qmA8xv+qR5Fo/K2Ry//0IC8huMMuIDafiUGOkxc33h9Ao0G+mwQn5RnFj4dm8
ae/HJoTNXNDanWV55WlpebUUs4LDLE/Ms0twMp8L6o45e59RR8WjczLNxD19/1+YzJx86852TuXy
wWlnejZFw/HEzKijvr/o+5nvr/l+6GB0soFTn+aFhqZHlX6KAjwleZ5dvj/1/X8EcjEU/37sDoKx
GonScJnlb1/z69N/+R7dBTRXWUJuv7+mhiP623eL5bd0JbT1jPjR33/H91fZBYdrM2AtX/7IJMQC
EGEnWh70C82Vto4kZ5J+QqfFDidVZpTagChY52pwxmy8idBI3sMY2ddJHL2YFJaHUKiG7ZivsuxS
97XZjXE186wDqTS1HN6vMLriimjYT2zzGFUjFPy+GVdjXLANCXNnoWwZM0qpFjifX3snHb1DQWiB
LwzI5GNqUed3sftJKKa9yat6OPQgQYJJFSuYDsk2CqtmrbzcRWIQaUeVWAFrdKSOKE0wE+I/9xxG
pNhe1tKjM2cE00aLrPFM4j1evpYHOZnkUPE3DJvpyAD9IeJdyWOjQSEjuRXcAx2BA8qa0l2iJfXm
aLB94ft8DTM6wYaL1ZMB3/H7gzkOJWQepkH7WA7QTHlCduTYcMTbjaBBGLDHP5RWo0nABbKzsuCQ
d+RxoMXNIHyw0L50yZPLlAvETLZHPIQEoAGOZwbOuzWD84Jdm12V9IB3tT2/kluXLDOniOPDOVMa
jgMTzgK+IoiVqRWAzeip63nROgccfBMvYrrhS3rDe5rSF2vIefBItSd+bUhYlzNUEix7zonQEQKr
a65yNHoPVRoeR7PDaK7qoxrk1ziDqxxtLJZ5sHYW6GeLmS8cEB4SIPGezvkDyUy536feMaupzfL+
wpt5NnL1U9PkOhiJ+gKaMLv2kWRyuEGV/gWUBYNDZNxO/ddMWOLKQPiwGfXwXdUQzXRzvDPae60R
hG/EM9peq90E05vEN7DWRue2t50vJowrCz4Dw1leTwysUNbNaTMkcMCN1LgeaCysW6Lp/Ayrhz+X
w2OOeCWOzmFzRhP8KMpgCaXniulVeKBWs7EOZgVK6ovqeV2cKT7Y43VdW++9itesPcNBRDSWc+kB
neAoRev8SVjltcmrtkpmE2j6GLwwegXJVQaHSdPJQEz17ghc96amkBgDrTuVTLvaOpbHOGjRwDsb
k3kjby8Q+QIELoyu3O3RAC6B9CMHvKKmUdzP6X3osWcz/oZKVhkY73NEeGZLsnOTjwSqRKna0j++
4a3p9oNN0ZmmxVogidzESRdQgRtHxCoafe7RerYdWr1aZxJjF1t7k99ap9oW5PS6UANqH0+U3Kc3
WYlcqIOKgI1EsHaObB9mDT52XK6+tiY9Rye3HXWaj3mmXY1Ew6yDfjxVU/PSDKQFpQR7+4oQHF3o
B82j4VWyEZS8bCGDl7Ab8V/pY3nNBi7bsqS77mZ4J8UBP8wOviKCvu7a9Rb5jENM9tSs7DHjrirk
vB3d9itmsEsEQ4TyN4wePXp+XlesPdagNaMy+nrvNYd++hSIRftBfDUwdE8Z3H5WLlgFcpVwsgOE
uZzUQAl0qEScCmZi1oC2moU8SBU8TLPyTqF1XXHZixL+iznBRR0WZPxEZGbqZY5vFhMYfPug0Z3a
e0OGBWznzNEeRf5Zn5l+cs9jbpzLdYLtZD022RrTHnQUks9CHFAzDpkBuADRiIT2faO9/umvaIa/
Ir8/Sl5a+jTd3zz8l//XoO3gEf/pdwj6+q17+9MnLYNuunrLP//5z/+p+Fk2zduff/vkNwadB28L
lR22OnxXF/y6hSYEKC0ctOHz12csw9BpzjBEMDjpGDAjf+O1W8YvtgTNqPOUY9ocYf/8p7bsu+if
/8xT4NT05QcJPi8M+Q/B2q2Ff/4XTJtj6LYBFQc6OvYA3D9/S7MDM6J1VoNWvtbOYxaUF3w/hm9b
prUrI8eF3MXJgA2g9Oel/9KiP+LWOjqaim8DQoOVw5QuAW2EWRzNibtUQ9U5abDBNpWNGDHTNpNl
0asIT65Wg0camPQzcHOswV2Bu2EJyKFCLMrjDSM0lItyvsQYhPxwrl0k3gRmJqP6yPXmB72nd2++
SmpJr2u6DaqMhAMzzzbkhdqwEJHbgx8F1LI3kit6TSzXBSKhUo6YAvTqJxC2Hxoy3MK2tlNN52do
PhCOnIdkh174VrcjE2iedav6LlwHdXMSbq75tYXwt2N6yoz+ah6Sz8Bj6F/O2GEYEcqKUZnC9nVJ
a2uTG1QODfWN7xmEtxlG2e142Yc1TV2fusAhFnbcTXHxnmqutrPwcOxHd7rLip96qZKzCR91KCHc
eQOyC2Frp6kdd0H2mFW6fhVSLW1zgUMwkKTz6T/HgGij2UL0PxJBQ5Iy5TIdhxSXKeb3k9BNDtuj
i5impxGHHLELWhIi09TvBpLTYsd8it0H4jGDdcXLhawr3zlT4texXt55c3kjHkXcfAWp9kyojLWp
UZLzBSM2nVh+Edy5G5OpPDSeNvhJP8Y+xy+5AgKFWN3I9pS/YuUIuVoMo8dZucXp/y9F08NUsah8
lH3RNdPdJ5SJ4o9LC5fL31uMbuP/8e///T//x7/+lz/tord5fov+l+/9dWEyrV+kzTnbcy1h6i7R
CL8vTDxjCNdxXYHsho6PBE3928Jkil+kJ3UOW5YAHCt0qI+/LUw8RXN7SZGQrCSesMQ/tDAtq99f
LUy4EZZFzrL5j6Pz23j+D4DaLuJcZ5Rc1TWtzy10YchebeAxSmFpShMUu31VjqAPkgdGP+OKsRZi
pUbHSEzOJ3I8USP1JNvefUA6yagICd07gNhxW7Xe/INc74FAk3hjMltbAavZ6GSRAsg5y9q8DeQr
dQl9yzmD9BFeVTlinS4yO/ATgB8ZjxxC916b9SdT4uqoK5RbNacj+VAqlBEGc39r7JO10JYu1mxe
OVAYVmmQuNQ/436yQv2YDuKHjc1uVYeHHgfVOhg65DN0YMmpN0JWJzTFNslFLfyvUJ7bGEkWI0h+
RC7HtdWRpEDR+LNPQ1TRagsbhtMdMAJRvQUq3AL0R2BvJBctQGNBBpB3GoPqQNDdEQDIc98svQG0
uC2ZO03yA6K9gb4J6hajJaYfE0Dicxd0W88lGmoct0ywhyCnYG23ASMQhCpXoZp8S+BkXPAM57Q2
90lt+87QvJsmW4Pn7XtD3ouMhBnSGfpH24P5gjmXkzd6hOnYBZkIofK4YChxSsqNZTSObzUltpW6
D1ZVW22nubweHEVbuUXVtosTixD4Wo63aoRbYjP0qX7Fzv5D9c0l/mjKtvzq/m7izP++Clp+0R8L
p99+8VI2/Mv3jyNYZXmw+S4hbvvP5S5vCWD6Y4Hxf/vkbzXH/2nNEH83c8b/b/+1+/zTz//41387
qDJuPv9qyVi+9dclQ6P28HCALUkxwrEsqvLf1wzNZWGgjPEs1hILtQcVy29rhtB/oYaxTc9zUJVx
Q/NNvxczv5gSsR8/D+yqI233H0qesaT8azavdOBrM/tFWofu2rSNv4XOOkSsdoJNMGmAKGNe7c6N
i7FnILVgacne1oX2o9eJhDYTsjydKPYYCwFgC4tuPzvu5I+iYxhV1k+2qR+kw0SOv63YqbY75P3Y
3cGv3So0vyiYxnjjOQlwaaMY70JIsAF+qesqwo2LtJuzq7op7EBsPIvmG5d/sk304RlPQLfm4DKd
5iS8iDYeDlNALyaX6mLlSl1CaGMwGxfZO+LgE1ZJ0HQ6lisvaSOUHjNd+xpnyty9Bjj/V0Yvkzc7
fcbMcAWAv30vapBxtZDXilC945glzVOtX3p92g7jEKEVd+ZVFN6QxWaDmrQqsoYTYFEBLDV6r+4q
rZr0nCHU+fVD2VnJ+ftz1H6rEHf6LsD9xg0awolX1lZXueQcI8bLWETjxclhLtnVDhxAjqak5ZV3
1SU2rfqYObl+NjqxD2ZB3tok7YulI06EdJQza7dGjELkmxOymRBfrBu7ECwpa2gEkbTG9UKs9L5w
JSfuIW8A0s7ZYQzjx4hc26sOqNM5IzoG0mV8E9XKvLI47n0/MrU2vklB4a8w53UHtFenLvHic+L0
lGKpDn3V3KEv8k6FW3+IIawfG2ZTnZzQUwHG2nCm12+N2txiPOKtbxrjHPcRB7dU5ZcuvNPMCa0B
tE9kV9XayRMTdQo/Zcb6wJecDTd1zqDn1H2RDAaJ6vmLoRBGYbcJoKrwIZKZvXmBpcD4tazVFWme
6gojj7WjikaRC/J+WIlrGm3aucbDZ6S4VGoJsZyDPj4i3c1e3AFxWa+6dY4w6NLgVGZGnLvsjWHk
fBH5yxSjb+4a18WPX0PYOUk3C07TZMoGxeR81qJZ7QMtyTHqwxUNsoh/YpOZa9rnBogsc0I5FwS7
74YZEQMaXTOHedYfHhez2ml5cmWYurbwt7WTTAKivXOTAWDY7L8/1XNiPuiRu8VJoNBwuFp07pQR
neGzetu8Sz57UFD7KbQ+HA0A+BqCdnTllIAiQ8bMttrJYf6RAdg9xnODza+mY562LR2zyavUppw6
g4FV5Z08Ff7xQ1/laJ3H+Povnw8z0z3RFP/RmI2+00ezuXx/0FTUXozU0TZBOiPTcxHJtl7xQRwM
U52x0aozQ2lotxUy374b8O5OjsLRG8K2qV49gaaqR6uRR224iSDr+KYcHrvBRClR6rxmDAHnlaM1
8pIl7cYVKdidmrPRlHU0YWrprls1eJeAGNYmzU2CVUvsYAyJiaJ3lHcBEIgddA4mHyvnnTIZE1id
1E5IncPz9/+5EITXVDEaMOhZP3uFp59RatC7D9sMsINMuYn5Y8ATIAu0gbIsH0qm4VcGuKltWOkM
hegOwSyoUT2h29g5RhUgjE5wveRhaxJhBO9U11NrU+D2ojNiLKSdSB4gKhsXigAb7/VV7jneCnfj
aZLuLl3C+6olxk/NXNp77Bfe9UQ4h9sj+tWuKpj2K7HEAOYQB6olGLCviQgs+ukFEfPeW8IDmXQS
IzgQKMg/jTlaRMhg18A9ipfgwWKJICzLZw7SOVQxbmc1alsXAbW9xBYiEjjlS5Bh4NX3PcmGhSW0
Ta3LTWM15K+TfiglMYi6J+CNkYzoyeYzDC/zEphI+QEzgQzFfAlTBMpAhjV87lUdBH4xJBucy+8a
80XYdNSMLU099xqB6UvePyV2RFNriW7EKvJGrhPAMkDCTH+rEvOQbJM7fYl9rBA+AnsTrCTNSblQ
dAcWzqrlVnNIjeyyal+WeGClRNw3R+t4MC+Okdx1XnGooMI1wHDXNUmUpdkRuEx3KkKmnixhlS2p
le1OF625DsiylFF/62QodVv0oJtWgbhcVKdGKp+Cxbi7RGKioqvYMDzQQvk1SP4b7MLjmrqXcUS7
A6fODAo2N4yvppju7dZirrFEcIajdQOnlXSVlHTOTKLM7Wx8o+m5JL+zWoI8m56WNr30ixgJ+dQw
5tm4AgJ94Ha200evbwKQc8l7hm07KOcDMVkrh+TQeIkQLSFprbIlVnRKBsCNTPGK4IcYBJRP3N+e
Si+aXOC6FMuykVeziyFzXGJL2Yv82Q6+rCXQFL5iuovIOAVdnoREnjL5545dYlCjJRC1JxnVWiJS
w8ltthGV6KX/DlBF1imXSFWxhKtiWXlRpK1qS+xqko7v8aC/4XFu905GZnWwhLTSOYnIbCVmY9M0
THCBlB5l6Thgewh4LRWEhNxgrmBwVKBRTGAFfZGcbKdRx3ZBTKzWE6LkLtGx0xIiqzsbzZcJwbKZ
B2jVXXwxRUSXcgqfXVc+N9pZJ6bi6MZu5zu46+cqPGhJuK+F/ppgTNpQKjD5LNCL5dmdxRvhA6uM
1z24Y1JwieRR22kJxgXdTi6FY2KJJHbDDVgRlgRdaKXhwUwZ+sL94vJZ4nZ7cnfjfqIP61XUYcm+
cs2nZmIi0LvGnVUyctZdWFONwTAlH7q9447jKXNjeO5L3K/XXpiQ1ifP+QIzURzjcnC2FoK5kuyw
h3TJDF7Cg9H1ZjuW+C+bXGF9CRjuYIjyp9tbwyJ8mOm92qRLILGDlLbpEDvhsez2UGvFxVsCjKcl
yth2FLohwo2dJeZ4xP1zKZfoY7mEIOdLHPJILjIxtPYTOSiMS5bQ5LSjhz5Oon/MOuPWIlk5wg9B
E5uwZQG2dOUOhHUCS8ALA6Pb0Wx9Ey/YOHjWi8ixZ8q6hDjD0uMcRK5ztwQ8lyQ9d6jtQ5sMh3Cw
0YKRBq2WWGhjCYhOujm/zpYPUDXuzSVG+vtTsUW0dL1A8xC8sV6TA7LLTCKo8WEaC4ouPM1WQghd
FFxHS2R1AHhv05X27UiadWiWNxPBGsHcncuxmf2wMZCiNSyXwgYmCp5m79GIW6VPuEJcIGUG8/g8
5gieR7sgfbYr84yBBRy96T01VrkPJ1StFFtP8RLGHd6OSzQ3csl1ASzlXpLa3ZDerSFmacahOiQA
iA4QGLgOgw9Br+hMcph6wIS8syrSwRG09nhaR15alrmXOKDkZT+MT2Uib1S9LBc132h9lQ31hBEX
W42h/d6x3HDvtain5sbsn2tKG39wRITl3l3NEH52I7JWBbJMVA0ysIF7x2NKp6rBOg9mulG2hECg
kSrn1MVN7eScYyvE/1AviIKDwXhHCMSq4xD+Ngz65zBCGC/aBFan0HHpDYZ5NZLG7iyx7HIJaBe9
swMuc+USk0MbnyT3wWiREGhzvOuqie7A0Lz0IK4Pbpdhu5EKe90sKMicisgjXYP5yz2RYwYNgvsu
DCbI/r5LTNUhbat3McRIiptSET+vW9rp+//Mxn1rjH7vOZnae8o1H0YPm0Y/kmOYN415dGH7M8io
8vVEyvo6aSA66BNWRmx+21prj1JT8AiC4TlBOLXS2qTegejy8dVG1zYOk2E5jQfRpS2CeGVJs1or
XT/SKU0Jd2SYwTaPhrT9TExWYdRc2r6KNbZr+oJlYYKfEjmS/CEQTHwwLHahvkalgA7DbuutEu3a
jhAFYgoofMEiMGaGval7talzd9gnZtGcdENBXs1h9nmT0d+R14st2nShjvfQY8uFTD8awxUHgo2C
WF242lpLBiRjJeJTQgRvwJ58GeOcboOmClZZqT+W0w/UieU2osboPeI5UnGtJ1D95Qhb1WTMkwlr
l0O0uimJ3xnsKbwhhZj2afLTZAS6tpnTAZ/RQKmg8gymjy40siPbzuQvN4UO+UgyZjZa4EMVxB7H
UNccYuBgJx0bzZU7XZswXp8wfZjYLQBmxVaFKBFfSG/gegp7EsgM4iTnHhBPWCLPdO8cPTW5Yvpb
W0Mx6bmhw/Kre8cIZ35cB/PRYrkEM4aSUeu3eokXhwEhoCcys5wMYJ4CVdgPaEqncQ5xxShJ5vZ4
MDQyM2cdibXRed6lxXlbO93FqZN9ayp3ncYFXaFGOyHuHTZlfVe10VNZtWQpp/FvH8qs8Xtqq41F
/Ayi/hETM8R6SswcOZskA8vlfg8XnjTgAgSMJ86SRIuT17gNZwejHxpYSKK4OFb9qPwBVY1qvffY
9YiRmbIPJ8KwP5ojEzgL/65OXV6D5I9IKphRtXRa89nDq94NONMGqrWCOFVfCDfyy2x89AaYTSpU
d0nu6L49wyYzAlyuGCSKsd91sRas5iWqLiux5JiAfvBMoO7kLVuJhVvjEr18Mm3nx6hVpzQJwSCI
9sWaWZNiKxi2yGcJ+mudj6B3X8UYH+1a/2GJbayp26bmn05oN6uJw8ggcJ017ZVuoyn9J3+e32rq
JlfVSF2qomNruBjCkczJRRQEPedODwoLVhRXHbykrXQQ+fBFO6Rrn3XbqX1ihBhn0wGvNrgOk4sp
DzzF4LZxOZMEG3wENwWpvlR+pEbmxSldQifoG04w/7DylowGECpZmobLowCvMg1XvIGLzndgk4LF
41MNYPnKccJPTDecjlqvVozUxxeBlG3lptJaVbpJKzSqtomon9oMz24GK803nZY3f/KrWYNHk25V
a7l+PcyEpKgeAzwq2rXhqW3riMcmrpEYcT5chS7pNbjSq5WOiwp6V+AbX0YX8iIVacg8otoZo0O2
CIJWbSa8M607Vt/I9Asbx4pCYtvmMuBWeQpdiqA5Lz5BH4ZHRJ1+GRCR4vYo6J1EhOskQ0HI+saY
uIZmp08l/xL03uN0ziZEHUnLDKsSgg5svthuFbkvnU5HpU+cD6+rnwkC29hT9CGdAu25XT9PGnrx
TJDJk+RAZpMlQMIqbz0oPZwdZ4Zlssm2GhY4L3fk1guC7NRGaCm6odqJLtUPbZDXN4XM6FURITL0
xHp2o0h3eO9quARyQMZRkVXjiPrRcANefbIM43iTELm5yymZvCCnYC1egmkXT+1w1w3zY51Xxkn1
8nmYIXBDT9KIMOwrXwdgfYIL91B3ZLjM7nVnckqL+ulg2epRpJ67MzG2Ucinr+YgXqxqwkpZIr22
K24VkJPYX/ow3VGg7uch/ekYWcr5BMYg7RCEOEg4y867jIi50FIQYKBJuXMKDz9m5O47EaxG5BWr
cNTxVnSKXJ75rhceqGDpbQ1SIBYJHrdlhTB34shFwvYE+NkTgOu6u0JJfr5DH0pG4w6viW9Qc6I8
yaFzTNVj06S87Kp8mqPkvrSH04TLJG+4aWy3Z2NsXolhVLt61h9KPXqLCvEjZ8gXEwzqd1K+ULgE
LB6dDxQ4oLVnAranZ211i7ylLDkIKWIIMyw5Qoxgf+/tRBqbwfwMNfMGP+Gzpr5kHcfsrnsrkzfM
ZLod0M+cY9RJ5UCI6lpxo5ggvFFWdIiaj2xteKHs4KZ1m49wbEEe66wJSGvQtBV9tI9LdZWz4Oz4
wbh5GIJGbPr7NCvxHSEILOrOOUjRBGu5hNCr1vELs2qQvsCwKjjtkO+IxzKSpl+KEPunmdNXqeVS
tbYkSBKyRBU0uGsNpeWSyLeOXPODLidroYhRGKfWE86ucSdypPlW7mZrtx0Q1NC7DLL8E3c/5MDw
2lrye3qWlqkJf+KABHpsm5a/GpAL7VJh31eWzgVoQysLWWwzx638gl7yYaNVFQRKdrkDYSxypYYc
zY9FXaOlZxOT3SnSFK+Y6G+lYFlNxwaRUYbktxpHwx9m2BmAgb6C1snwLqVU53bCCV4KE2upAWVO
o0eC8XqTJA5UKNrHq3DhEqAbGxjwhBzbLAxTHTAILumgTDaGbBE/gsMrnOE89z9I3dy3oeTVlSEu
suii10dtQNeSDJskVYdydPcaa+wk6CdjQfOWMJKnCRMmsnhUZSVmVt3iwpqIc1ZW5zBEd0kDqfDn
T+S5OWV1YJvztl59rtdWwmEZ9/tNpnUPrjmsGvONF3YtlZw2aV3oEOYwjaRmPWNjpaXJymiFMPzm
9FMkz5pmvUE0sskZwIsb4boLqyWpKu+drazKV5Ub+aHCN2t25StL8A3KcHJQtTnj5DUTREgPkWSs
bFW22KBld+/iTJmy+NnLOvbX6n3I9BL52rUrnvIgPOnWhwytrZTzQ5N0e6Ho+TTddKwMtQPryeTK
BHkTQknj3NoP7IlW8hbM0ec81PsoGl5AbDQros6e455pVVwj/CtNa1UPmFsk63voWJhTFxlCob5K
3cRgO7WvxAdcNK03CIwO1NGdvC1kSn3t0eU9Nio4d7Z2l7aokCNcZK96+FmMI623dVblmQ/M5Wko
sCjU8VdtNe9zPGJqS/GQcrxM8x+YB/1Rt38kRZSuBp12g5mC8WHZKmJ8YWU4oYVm+EjAaXhD68A4
e0zGWEvEsgS6xAqsSA585k1GP9jV59x780Q1brMlQ2bIQqC2cLyQ9or3SOELrZZrBn/gzRy1J1dV
FKncuWUB1qhuUh2jFD3jSPzsc/DhYF8FFy/pEylOjt6akZ6DSlrlUfBhVwIjSYJfxgQZEd/FWg7J
PS++tCYdjhgxTw27pK/KCmi9vI8NUlRUxPtZAWYwGnVtI6lcqXoml+ZcMDDdT3Fc7wYuJzJYX8fq
Kewtd9WQddBqn3FP3KoD83wRK9LY4VSecNyFu3wKtPLByetPE6+QaPOLNnHac+K9KoLL0LNGJrhX
itk9icVErWFPtYZor8YRUXbgCxzZKytSX4rmOC2FMy7W+xyuyswIM09DzKUAN0g5gBuNZrDqJ3ig
4VM6InYMHpOIky8/9hRZw1kY4rpEpcoeAFxg+bc2yv3SZkKQiifNHXaeRUu0MJv8zD79IGPkcx7t
UtMg6zEoUkzvXnhJ0ujNjmLytyIw0jNEPgEGVbJRAYffEyrx6ilvWOelfMUa8CYZN/Oa0F2Dab9B
FboP1iLhKDNk/XGo7lpGJf3YmojWuucKq9hA5KVMxL6Jln2pKaH+4VpF6Xig+3CflOkea/GMBAQv
zhBvNAzKWtFsoNO+GrIMVr39XCSJB5yXXaYT3hWuGFqMXGhWPb+7SXhbGhx5E54bOB+T0rhpU9C3
nnWwlNzbjM5y/P3g1sKVowebDLMF5Qeq3KIeTgLVe12mV0TV0w4Kwk9SsHxotRdcu/xq1yekr1xj
Xc820wiqnP156VS/kApEfmkTBiuLbFJSYt7r0cTwU5GopefZ0ZH922iRsJdVj3MrCI3F5DCRuYUM
8crKw9tCSw6NZmebCBaLX3nVTweYDL12Y1+KdIMHpgd4xwEtXTWdFH5vcnqMXUJ4G+xMWgoGqdDU
XTZSeZSgTVdsnYTqwReYDHudGhi49BihvxmOQKdx3OTzk6Ul+rZmR12B8AsrenlpRSrnhAKYboc9
rjk/D9eUa35RGVdtBgIrGR/TybrPIo1jZLVN63yXIU9GlGx+mGH9ajvdK+8jws2Is5nRrwkFdlda
pV/QLjEL6C3grcGaV5UFOfsomz1poGvn0py8MX3ncMOJKMhPcRq8M9yQK03WB7xa5jonA7o0SZUG
0LVANXB9twX+v/7N8eoXqRns9xwOdBle90ZE0TXPl67S3xImawz1b9A3ofFZanFPe2tHYv+sZxqU
ZA9lJUgHwVGjw7okaJxO2U8RmhiAsRBVY3mRTvZimHcYiUh2mA7EjNC0qEGIMU69EsWSdyRDVETG
EeYrdX5on8pQJ0HzxEiZvAMq8xzEKyffpXypbuPcbhgYFrTI0+Jn1GDihL53xmG+zp3pkmUcOmaF
Di3py61hJt6qrYu1W7/g6Q2O8xxsjZp9Qinv2TQQKGDdJcX+nf64s0lQ0bqaIiETY/JKIw+WCOGe
3ixK856TEFIIMpMyTs2FxqAM5uHRDouQNCDvMqdFzGknsP3AcQJsftraSA2gUyTGwMwGSU/FoelG
T+eRpi2Tk0af78zlqIIWvskL7PpG+SFyD7RGT0+gp/vqBZzww2zg4B/jL2qz5C1ujauZBrOr2G4T
G9wZ0/kdVop9NIFHpBf1o44/BnfgBVLpfhQoM8YVspNHoKzxqkqOtQkDPrYSEskRcYmmYFAJ6DBD
o5GQRwWXEC0NHpKefczaV5F6gDJ/aLr6wTPGWyZv+m5e4cV4MrryJYSt75Qhoi9iT8uwvTOzIwN7
vw+JtQrFecTP6dXuKy7dPX/ajrCCaevaOYMCJIidAx0z0EfO7HLGNxqRV9DzV2eXMJNnJxgIMWef
aZQI1rRY78rOfNPjudx2E8FbJUVbHnTI/VguV+ha/MDrGCs5fNrj2zC84ugPeN0Fe5mDNV0xiCDV
mhgigUe95oKe++A+CVn2wQyci7k7Ri37PqnXie814p45pG/Z0b7MicQznLflUo+s4q5up3mNas/v
2nIbxPNVPeTbgSRgQgV+wqUxwbsxVdHnnzRVirUThvchfuYdvdYjOkGu/jQgjQ2FN4zln0XAxoog
SQbOT4sBB5Vp/TRKxR4ESdoJ6PbI52poojUhaWSPEbfkm/nLDIJt5QmGPGlbowsmbTdlpIaTmUrB
+W5JqDdhDLRIKl2gKyLZZMqj/VjnNLxTlvAuZmGoVO6s4Fhd0UU6maBsKizmIGXbTS2KYGspFE1x
U9wF7cx7wvDVec90e9hkLVOVMXrQB8DGKC6RSnnJkuflZ6ndrbIaMmU3aJBrEvPBbamkIyu4Qs7j
MJeIHvpCX4HO55Y0jEWG8NxZJOwNdHkxQtavBQxkbCPz2xAbrK/iPi0QNXXGYgRtyqPnao8WjXIR
HUzRvubzfVx5HF+hzMzw6taNw0hpdG9sZPZbjhQYPbPp0zZudLs79KCmNDKo9oI7PNC8B6cPN1Nd
7IpELGS3ntmtCWiqLJB58CrlBZWpi7S6JhTdmhhhtbb9UdbMjkpZbLA5mitlwI0hPQdxVOxJ6nU0
wiuLBYPw4IlFIzFOo2Yma2mBJEWVexAwAnMoXTAnpMmkQF7Bouj3hlu8hRY3+Fgw64z0hqTFbkFQ
UZZUc57uZgdPWUIsL4Hn3M9TaW7C1FjXGKbWzGYL8LJAFGdr/T+ZO5PlSJV1S79LzTkGODgwqUH0
jaSQFFKomWBKSUnvgNPz9Pdj271m59agzKpqUoOz7dhuMpUR4P43a32rnpMj+04mxuMt6fo9eSdQ
M3DwiRmu+ORvM4gO1YAdjaJ10+F05kgbB1x+stsUGewjg+83t+N1P1znSN+yBG9pZAKzFER4DAzM
XDc6/INFooFNcuCvmV/SQFspMwjeS7iqOzH48NDDA/km9/zrP9HUoDjmgotzPoymBuFvNmfmpBlW
ACgD7T602V8K3mjpssqtuM/FsO/6mXTiOCbdLHm0l1tBU+Jm09hguI3H9dzI2wIcbS0w6VL9TaL6
FAjj0nl8gWPKs4ZTiAF6BKLfXkZkVFYpgUh9O8dbNbPQkpTwXk2Sc51jn9EtgKemfY5jop+AqJbQ
VtQfMdfPYTu+EOuc7CYG3Kij9ugqP0YrRZBo65XImfvNsfzWFOZoKoH6ZPIA6ekduNHZJYnGhKxG
+jJhj8iM6ibgLEasY5H32k+Y1OaW88RibTd0D34CUlOKS8JTNKNX3ovAbSFysgbtU5ZkEv8KBnEU
0I331VnzW14Nl36Z26e5vstlsu1cdDMjo665P8I4Cjc+EhyyWnc2hQcmPgzy+s6eUfnlhIJ2TnRC
DQrFrHVvyp4YHBTnILbu4im5IG16ICVtCYEAKWsCQFnhgDtX7rCfgQj5gXGMGTSsRAVYr4+thUoz
bNqUzGB0JNnZn5aLkNTPqGDAjmzmLBBSM0O5taX7lvTHxFbTZWJXFg7lS1t2d1nMHZRncAmHQTk7
hSMGsD/MIu+jzhAMtUzIrLT9ADhPLnAbfMdV/NikRrKpTN+H/8XZNWUrM3R+LWbHKws3OviG/sFx
YqLke8ZwumlPOc4VHdr+U9btx3WzrJzr1GFqxuKpxVFxRAIzn2TnoDYNoPa5LcsxIdNNN7ME7Pz7
piLysXXqjWvNXMNByBQNpbvnDi8+s6KV/W14TMtYGhDkHDXr0XBRoFX5sGPpl29EAioOWyuO8BlZ
z17A8IRMSLBB4CbpIVluODcAmqXN+2Hi44EIvqHwIZ1Dtu1maTb69K8n5hdKNoUjeyJbo8zuYIbw
1Cc4lKDw8TGo4Dgvwzajg91fDjFm4wlDZjCjt5kQEsyMZhhpLG45Tcgv42UmlqvRGP/AtP8MmM5L
qCfKru5Mys5lEq3Qq6cfQ4w11w74SfvY34CEIk69OnqB/s7s5jOpyctOQEQVpThNZdqjmmveUgvV
TZXnW0UkVjSCPaKHYXPlrQlh4DLu+yfMiMyACpdqLK3+4PpJyoCE0dQmAMI56FwfZ+zjjFiREHgu
NyULOpWfSc+ABtJfXW5/tnw+OACPt5uHr8ytz45fR2nz76xgzUijWTVWfWIHRxMUxMcSYb9bOKcg
Ge4aVuja9EKMOex7xym8C6L3bFYjc8GJCQ2CYVllx0w+1x7MSyOrCY9kzhO5iPESxalZOe6y/Ak3
If0nd58Pa5GeePKJg6NZ/vTYTlmzqa8dRpL72ODeVGKHo/1v4FUjAxKEJtgE8x2TOBKToug7MUao
RlFk70N565XHRdr2OVmqBH6JepczJ0Bo0qYbwdOxNQk2YpfgoI22ntE7qJWwRP3EBpNc8teAiNmj
aNt2Pzf+Bz1ldgyi7A+ZIdskHgCrp8hwQhuQdoUR2J1eUG7JfV+Pa9/KvB3xV8aGYvVY+nB/lTcz
ZAm/hLCI23GQDVq2cYLkgM7O25u5DD74e7oIwNTSdaJZgbBdRyQOIhZY6RDPhQ8HalUnEZQNY1Ig
A8VPHOPsjWackk5YAOgyn6MIKxm8vpGv29f3NP2ybMJT6KnXSBYPVRhiZR4XCwK+8Z7ZKjER4Orb
2sLRwOBqmocP+ji+2bhhSAB/bQ4+CHWjbh5iLG9T+McTA8HwMapEw9IgnS3jPVBCnE1VPrESxMWi
kZ5w8mS288o9zTXbdA/Ikb5Ubf5AuTV2tWkcVV2/9T4jm47woKjHERHwI5nRE9DugyTM6WpGBt/D
XN+zSGw3revbxFd23oZpPyzxGoAoW5oAcSFqS8pMskPh3QOvSMIz4hQQcsLbZbk6CDw2K7cvgJ5E
hPO1/vDwz1+8rqOghbhKwoI10Y0RgcrULslepNPS/LUuRDDb/WlSPexGYPerNMAUJ3tWK80c/fi5
8SbntH2YmRSumt3gGXjhxHwn5vzVMqYPml5S5zz9Mvol5/TAyHmK2u8iwJQYVu3bMNVXR4g1sadv
mMmNDajl92nTtSzVhwBJFLEx26gmLUFmTO0Mx2nYKBjjVpe81DWjpEl7F4QZhFsNrEaEyssNmt2z
U0b3sTc/FJSalTBOBFw0R+2FdzFAFVPMvyYOZdCugQp/DUlk0azeHIc635m/5sC9Zxmx722T2BS9
dXX2kNRcjGMeXBXzVZaHxxkLpBuU58AOw41MoZ1qa99zCLqlXW9oPVDEvAdpdZQTn+Q4OFf2V3+L
lsjhLEQ/OKK4CYc9dFJmKTHCHzQ4dOOxqxZxExLN+mLQYk3E26nc+LUEBcdcNvdR+trW0Bm8yAru
fGaOxOI+j6UPQER7L5ViS8qIPaTJO5as6xpGMQdTxzaCq14zgP5yx4IywjX2MQOei7KjTQERYJ/N
5Xs808gK3/kyF849uL9/kJDhSk/E7fDtc02VMQNCYLEh4X44wTe6BOvOd/BNGrx/tGGw4rQAWmoH
TkOdCot87IkddP6axHCShJIyySjz5GyJ8Bl5s0tAj76JyRJsm7lJhkJoNvxc4qwKdxR2X4T7ZN8c
VR9lZRzmHvlg194Avs04ArL3wlfpjvj2Vz10l9oqrxFJYb4c10UffYEGZ66Dr96LzTWH25vPc728
CXkPZk7W4h1YJSVFy5hVIGZLSJmGRbizu+7smS1nQt79Abp78OOA1GYIfBgxCG6mgOmqF2fUP+gH
Yrpf46awc4pOHcvqR+LXNgLkywkKjQitN0sl5x5sxu+0kdLMgGsXOwCMzQpP7bmS4MubuQD/paFV
I7nVAZob9sh1Uh2qYay3UR9dhqLDhD1l77U0oFWtZpSTBATAtLBvTjy/mr3coTV+GCbaxLH80za3
cGiYmA530zzuWgLoVoNqz7GmBGYfWY3hC5Z6uqbkYJZIZGNr+FvNNLATaUsTy/rVCLlpsAmM6z3z
YpF+2rFS2g6IUDHIMbAKNC9AUR1jrxYbN3MfW1E+9076Zjn5y5SPUA1nMCpuXGyczPmEnFHBwZMn
li8nm6gEYHDkFMFuQIC2S8IXWQ1fmRl8wnAikrvGrF/97Zidl6J7TMwHdiMbg2pw5UO19qoP5eUP
Vdo9E5XCgJB13MRn0vuVuckofiHrBbwMS7zHKojfDYe0RpagWdfsJJN+ijeAgUgXsfx2w6WEw2Uh
ZF9rHaAl/2dS7r9z9tx1tXtHvt53glAflf86mNduSUOURmS6Lb1rcsAp9AC2gcFIjyC3wOYSWUXJ
TPqD0JBhDez8wAFWYHUeyPJrvgXJa760vtCn0VAOzKYq1EDwnn90nYHLlehdjFe5pGv7MoFGwtzf
RhB0SUjkxEx66ZEfKwPSQeyHLmzigA28czcamPlGe3qSeU+C7Mh6UxYk+o1cjQgY+rUFBVh6Kf7E
lllRY5iEOhCwStZi+p5C8d+aTjLdtWP2mQXttLc9cNcdGyODm7y3WOzn7t9KyquWQEhyZttQI389
VgqrGoLBpjAhJ7TJdOzqD1KBL+PwTTdPsvN1sOSTwMiPZOXOH2A8B4ouDQ5nCOII87aK0POo3yHA
2ogmau+xYV25NZ9WVOl1RsYhI3W513yVY34bjOhOENfcjYZzmJR3irQFbSoJcUbV4r6yC0I27I5a
IfoJ85Imr/Jp0iWPI+sG+sV0542m3qupqQCRFnLHkPahA+BJY5n/zsUw7USSnuZOH4FuP3ttyRBf
zXiZHO+iiW8PnQzcHA/PuoUevu7t6dNPgbyrBnIrW6J7dsA5O4/hl/p9WmGxXVZJ1YmFmLvO5fKk
TDEl9k/Yz08kViARI/uMogGQVZ14GxFED2zGg1OnM02W5VNoT97a85tfhNIbNKXDGjLHVgb+tO8n
guAYDR9oJ9GbTOIkJpP/hrIvcNmV5e1jOBWcpjL4dR3912RyLxLjPibWam3aMVNPg5CXNLXajQzy
DxQw5Z6FCeTGRSXScd1KpF3PExy+WIH7Hk0Fv95u2YNPJb3yxHclsZ3vjYl0P1wvQEjtvZug73Sw
G0z6M+BTOOOtjaH2J7sxHtNHay4+4eQh+iaFB5lkez/xNm1YSltr6YOw57UqurnYpjMgz4Y/kefN
aJ4qNighoIO0wIIT9VjPWhudOc+MjLAiJB7gesPHmr8wCEDmv4uUSMgRTJY3w8uxa1KCkc78ibRz
J4cOfm5F1nY/0ptUqD+2svlKpuC78bEQ5tQclVQPmpPdwM0h0UGDkxw/FhN9m5t/m5Q4J9f+cVR/
K0GDjdrft/hzOkYIBimLQwCkaiIm/kQ5h9o0Y9gmLFi23QU+l4E6gng+M9D7yR2qpy5w/TW9+l7P
wZdv+q9unZsHuOevSVs/qdFjYVzhj8g6GjGrc3cMjZN16vRo6f1bYEziMDXlNQbyxTTQvlQmy5N6
bLcJ8ys01vmb5MRkk6/v2omAiwrXoss5vhUs0qcOoQT/dEDcs+od/8JEJ8KiVNo7ve9gxkIL64cD
USpsNKPiQGDBd9Z6v9nEFMxNnO9ApX+sHJF62abvZPhMXOTMRhjb/+27L78nEgPkqKqcY21hTOxC
87k2VQO0BbxqaxN0jJdF7YTfH8fS7u4qoT5NoLKvxOvu7Kx+r2Dgn2JohlUS8tUbKCPdUm5F1rBg
XoBD9tyh33KmS8RFCaMUrvrBcUZkCAj3VwLsCV72SzhApg47wBMtWoeHhdVDTNujE4Iwq7X5agQO
kIQZbR+A+GV+kSIetp/UEm6uuDscHJdWP72UhpMeysXFGSuM6P1jjT0aNz9eGmu+AQwjCzPP7yz4
k8oqv4itP7rgz9APQ/pqr2VQtfvYRKTDagwFQU/cfab3oOwQrURi34fBW28Pxtp268dyYnswttW9
qfOjMuZft23CVdOnhxpM0gq+3yGYGNTYg/9bi/GH/8E6Wpfm/BgOcBGjdkkui/KzdAwsK/XMZNJO
nwwbt+qI9dzvmleSGjfEhL62nLXMkJaQmVuVwXpXgffhpOFnZ7HDWv5PbWcX07jkZpIjrMWpMbBN
wn/JlR0+0TbplWkajywiPnHBA4e9FB3butwOHvuRuTrTowu88F1G5afS+pUEzUe3c++iojoZ5nTR
OWEbI4wDdM75vpHjmVy7j35IHnSXokBtuc5RF86TQ8qTNALYOtvU8Pl2etj/QFYcY3xAu3lvFkAD
XAroLti5yYxAwmpXIZWXls7LDCvIyoMa7odeSxmvHZZgw3IVC0lgW4jzZo7vUmIKcBLXYv1KtiAK
ehhMsdn9EIEabOAyrMvAiJ5attAbqy1vlah+rYQBS11aD/qUFxgKx45s9hipAVI9HyPI+GGSeeVF
jNvblDbYTdC91pOzzQSKuLRLYpql7GQ1+YDDeXw0G4w0iau5IW3ny4kmLH6Gsc1zP9vbjffbeoTb
hgX7BSPih6XD41eJCnTjTlWTJz8ejPozZ+gNLHh4zLzqp4sQSPjEeK4zhazDJSAvlFQRdR6dmooo
HEN+C1HILWgfeoagmI7wXVoEbNGW7us+MIfXJhC0PNQGG1UF+OWwX89cA12LRdloTwDgnstKvMru
oa+ssyW9q9fCR5EldZmd85WKuyxrkqMa/mH/mR9uXDfrmGSWVe27H5Nsidoe8nePrnNVmBzAQ4Id
O6ZDXpd86/gtim8CKNZz7oIA9OuapT/qjNYsCjaq9t4UYXtsfVjrin+FpnDTa6akOZOajquX7kdd
RTXct5Y+2xaKLLs3X0ZcaQ3Ctiyq5l0RmC/1MtbmvyGLm59Dmv1NMrtCTkKMZapxeNZX1rloDDO2
EXZ2rDCHbwhWr9Z+zw2+rCLctt+YKaGFeR6ugnJmwuYOLgOp5JxzijN5mOdjjM8DFtLwmPqm3loT
aTxOXvCkxP6JARpNUdTYx7jheVW0FNRI2aHsYgTNlvcD/AchAxJ2nTv7pKi5o4ai2I3pd9UM5TrA
r/9NzZInwyNZlcGJwBEb/MajDYCWR4xfZSD4bQcFmFReQOHdT9kh524mwqaDiB+RQ43axEPeVTFY
RtHj5hv8kupoFhETd53f1Z7tbXwy3JmFkTgST1vXtW9oMeMXKPnRKg9ww0e6No8+Eo+YR5tQS3Nv
NW4FLbWsTxJISK+QmQqPrjIp4O5m0UsCOI0kGFI5Uu5Rp/trTRUjhFg6x6rLX9khtY9GNCCQxQO3
quJlFJXAFvQs8W6PFG1WA+Q/yMf9rGeePmuwr6VZH3U43/VyDImZAzRemd6hNDtqhgn5NV7l/TC4
n1Ne3gwjpuMAEDQY2UYTlk4kWbeBEkQESjYwb+jkJ/NSMlxokO7D3MBLhrwPZWPb3wOzq9qaT8Tr
3lm5p9hul4ie6KELfeO9HiSH57fhBFuLf7lrCjaGdf8l+nI9UUZiJsFKJjK59yw+n8xHo+crdVH1
+IooNEYnmDJ1HaIl69JFSbbApEfnZnKh7Z2mHtaBhGcZF/ODBFJwPxEgnFQUmr3Q4ZH1N8KMkJ2F
pEDE+0hsw5KI1n2a3Uzf2r4MTkhQseJFMUKquoD9Cgqfx8T60ztJeSjdzltNHc6XJu7ZynZXP7If
fVSSDMWsa2uTlwnGiR/CWc8j8qZ04dwmmbNL3fFlOZmaADvcNzo00TbP9jkMvE9GJ/kGASDRbTIm
F6hnR0qsF3ocTj8WdacyV6+yrfW+JAcste3wnnlkxvZn+JyZzGHdMe9tzui1k/ABANljut+WFSMV
RBlNOl69SHDNBh+zyC+jGT8Hdvc+jMx98+XEoItsBj2sZ+COfo1KK3L+Mqjb8i0C1rUj8zCn80FF
5j3bj1+KKWtV+cF3q/5MskNXN5tXchPRnKH5G6yS6sphXZ2Mf/kKQVNG+tokTCAT79soHi2HsQB2
hFMN4YwTjN/TGKMjh95f1hIE9rl7H4Y4N0Ln3qeMY+s9Iz/oMdzPdkCWueKONjJumHLyxYbcVtJY
pH2wAxwrTVXFJ987Qe7cFqF4x3swbHwbu7Zgmsvwp86zdzcvyOyYyRCvw2YF1O29KIJ7muFHc+p3
kcUt/+FN5M7G4yOL11tQ8YxAN0Uvov2VJ0a1sk3GwYI9U2GmjGrMV+0Oj9GihmzC7E/kVq+OfglG
JFl8q6+N070rSX5qpF6zGTm68EeQZsIsds3o3lCHr2YywdeWl/4h8inG8awfS3dbdOV7RW+58SbA
v93eGvitZ6u4eLoqdknmrj2XLKlR7+1B3+fzdyCb4/IbGYFAMzi/WaX17nlMZeXk3izC44roDdVV
xg1cryxQFmNMDhXnD7MAq9kl/qJ6ceVrHb/Gc/zc0Pr2HXVNvIjLUU+tTZjvZlcehy5+SiY+2Q4W
4/yrSQn0GuswtTQw6Q+1S8ECp1lG2lSuWNyN+OLO87lclmY6uy64TOGhJYiW0hRFD8TdD9tGmCtE
fZCqDRh9EBDcu1u8FMvAhbvJLt0TZkmApoJlfvsYe0SFZdzZnkRhzABnF7oxY0TGbE1KMeGG7q7U
ktD5mRLR5+VflB69RaYYqGxqQ4wNsAlmY77LTYwdaXDvGNbeqSOiE7GrzLnH5QpYnlrT2xR2uY61
90Y0jGZ8eI5alr1w6rpDPTWfXVX/sXsXiRdXYNbY4q5hI+V7DVr9jvTFknhi0sPicy/uqIBh65n8
mHHuncTAnNvI4quYg3TjQ+SfuHTGbhjXSZov1gTc9BnDMjM5FVqrQwMxsJkyrvXU3askJ7mWtblf
boQd6VcSE20B9dZSewxMH64h9lHWXMAyRLs6ND9IwniF37lsAHDtdE7skAqz00oyL7LP6SyLs+C5
x0ls/w4hS1NxLic6PIcvOU24yC3TJQjIZ8/PyZgFwZ6c+Z8hz9+wlniAnDla2eE1q1ajJp5OEI5e
8aYiG/PrgyV4h9uqIMvHOyQookJH1OtOK/LxWCAD6k5bMLjVwF6TufY7tSJ9qi6eO75Q6iN2yBj5
GZizCY+r4D611VFN4j10CP01OvNQcYmveplf2sS8TYjROsaMVt2c085/KxGF4+CCF14Y36PJP5jD
JYUswwA48Bz0DCIg/N9CNg1GPDjPdTBdZE07bIpHt1ZviRIvFHvniPuUDXJxsBijLh7q0WYbEUh2
MMCsM+bmNf7lP5XVSDTL2XMrQVMNBeYcmld8O4SXmnlwFpwXXO71u4x5G72eoQofD1UtbyR24wIG
/i4AL1yy/2NeWsOktJCx9DZ66RKBQNNyl8FvxoBalOgz5bY3RbPWkYGTpKnI94vxCNSE6qnef+KK
WiLDGhyUfCUm6/JV7qjXuUN6WBhUix5SZdLSjjSpdPKlPLL+wx7t2LfOa7Yyk2iLaxLvZPSH0h1t
EgUQWGMmAvxQYWf+tB4xiuY43fD23nSa4vc26VRZEYihOrB5VY02117dXpdvaEJiSE7tzRsB1Ntq
Jh3FIAEp4ENEPNeWxGDIZH7mdDDXWeIYBx39rdAzIHmPphVxoge/nB5HJ7nULmnzVUHoFyDjf87g
Wk0DzSsioxKZxIQcelG3XJVcSMiLsXGGGMKDGs/zb1NOv8ls1+c6U6SGRMWlN2h0YWsqCUTVJEGk
pKUlUGKvy+plRIi1sVzTpKOPHsZwvNrQEyzsjIN2rwHVL/E4ugdUmt+PzXDre+fe1/Ne2NNX0uMS
dyJwynX0QPwT68kouBoDzaiHNLGG+YFUYDMtB2WfwHYT9joZZ4W20gAXmaiHrNgJG5xSaDLAEWGd
bamKP43SepShS8cqZuz4g/+Cr5YUB0v9hqb6JBvXJthM/aSAD1zVHX3hxVfT67+0G0GXi1jZVLyh
JIjigfeIKhFRsFf47jdN4x1jo0Lo0DgsMHmfXE62snxCW2ZT+A+fuqXUz2PxSK2c7gya19RwEXVw
J0XGIorG1CKKE7SqESeVcz9b4hEwoF4Vk3eIY3p1ZdLRg8NPnOhzAAOzcrJFuZ47VPslMwyu5OWZ
Y/zq0eRdQnS0df7k2C9WjebeWXhYzA/YQnNYq/4hIsNm1Y5ls+saIRiuMz/sCDxpDfPLrDQfr8GD
LrFFj4Tnlh0mxppRshv+zUPGRqiXRiQp6eGfDzSnhNCleKQY/wwHBizocBt3/m5yyz1U4/QVhhye
FqchWafXFju1wOHgcsYsCwcwrjQT3CQ6nK4QAMYTC+EDOfcvlNW43ws48bUh5aZ7aGYHcVBBlowb
fPg58XMECmIGJ4XdPaSt/WuR/ED5MzyWkuCCgmt01PZd0bDUy/JrbTBiEjRva7tvrrXt3WXdtNMC
U2Ip3zu2DCswuc9lN6KMibMPbRfFHRttI+zPHBDLkeiau6lnvQmwZqq5lqvKAV48k/fuepdo4nmT
oc9qd+g/4aPo7Zj6b8hUza2bG+c2uwFFwK7toPjBKmkz20frRLY7SSDrit5g2zA2DSg0fYeOfQqJ
fjRHxAexZk5b73FVk9w6p+6mRibPQ/LdLemtnJ7IP7w7nEvULJZgyuVwOcvsolpKrIYIKrfor3ZD
lSeTsl2HYbRVKUpUmKmXCMfhlIc3PPJn9phYVgqaiTp5tebouZcBFzKiAs/yvzH1PfayuC7/0BVU
CzCdX5d7A+J34zsbJqQeYye2sNF8ZkZExLEmyGPM+6tDLveaQU26KVV18Jvy5Bv61SriYzUNDHDd
a94Kc1t59g3ZG/KE/LG2cvYbuOZOhdHddFQ3q7wBFTjb6DFb5vSMPkgDVxlCOIDLOkcb4+UHHnP2
H+15Yqvksy+GJN+MOInSHzPCvgrcuGCmCeutcuRLrHsEUCJ+RXi4nZEPM1VgiZcgPOwN1MoM2vmO
4e90FWPGIiC4tUbestRXCGYGiMsrDBGfjG6CdYJ3gc4E2X3ikJjidMYbNtPXoSnvqsT+m6MjR6SV
/QRKHQPUIzQgS3hOl/9a2r2VQ3IJi/CL2b3J9sw6I47eJIZ/33nIPlgwdy9Vz4pJBGOwgvLyOfav
sMsrshvSo6qKB3zG+Y5QNYToZfDIxXBZXhZ/4MXObbrmPGtRNGdknONSN0SGWNM71/zaXc3atSRQ
Ap0Gb7WFer+fxcGKWQQECyRi2QzagT44lnNss42ryl/SObsdqwaLXAboygNZOAmmJmi3rBuOU05s
ndRPgTfqXZkFn8RkRJulEnQcoizJyiSuOAUdmc2kLYJZt6R5N7Rc+LHIX3Qx7AsRDOsKobEREiqg
+hIbN2X/2iVrsElOSlnvKLW+iqyJ18t9g/FNWyhOSR5oawEmPbPPVUDVhPQTnRHS7VrjzktJPeMy
xqgOh/QKie7sRSZhvfxSJH2AwrXVztIg40qONnR45wpcIYMtFNf+avw0UDTWRYhdNUBw3JbzlTDY
Cy+FmmrG6R1QO7PCxsr6JSL1zew+jaI44smA0gzAFBZeKzC84lHHAlJOw3qEMpzK8jzUBJ3qJGe9
1aU/7TTfMYZwiWCZ4CoMt7I0+fNhQWnj/DDmuJVItXqLAYhgKKNeMZqSi9UOSevrN8scRiTmV2ss
I26//MwM5lkK03Q/mFdnrlxkyy6DEPJpLGW9DiJ/HUIWsPWy0DuCAmWDZH0HZTUcbUlanJ/mG88m
tFfyo6hiYpBkJEdiJmKk+PJOhf1Db1N4tjMykVg+4Fhj9ewjKqYDuSg3XAeUeaXl/3KZPVF7Huw2
Zo5MINpsOZ9TxO6g94DCTGTmhTurr5ANVQ6RA62m8svG+oSceK3T6oyQYgs04m3SEw1ueEOWhrxS
IHpjfYsK+dOfsZOZeG7Xvpk8EvNE5IwREq/TEsSrPyebGnHjPRop+bGptw+r2tyXemC82Of7IJzZ
qU/jKfWcKzYZjPaB9YX7/DcvqztiwvGNpZo0E7aD9DTEVYQyfU4Yom2VltNeCR6sNkEZ2X927KrX
aHoYoNpWtwUsgynXlcG6N/3vlBS0/wu28v8Le/Df0YP/8/66e/lf+YX/H8IJbet/CzS95mX/q5L0
v/GV//lv/pOwLP8lHU9K34dHSGaT5/2P/yIsi38JX5gSYKFtStf5N8Cy/JfvEeZlSguxN8Z8fgIM
JP8Alt1/Obxtvum4piMCmBX/RxxT1wOX+O8gU9MWNs+GA3HHdAPPDxbQ6b+BTIPRpWdULs27B+Ao
tEBWmRZMvyki7obdU7wkDkw9VguD1CnENxxVWCL1RdMIs8iY8EEjzkqyhQ2nmis+z/AA8eectQ/e
EKfAvqydrxuL1BTWIMwh916sUE9WW7asOTo+DAAKncp+pLCGT99tceAZh1wj9WF3QY2niNJ10o1a
Wi9wA/Gmi92JVKrsTrblYxEqpnQdOYW9YP4F5A9Efmo6Z3ziMb47/p4k8s9pSPyhyqyPSsWHDJwX
7RoSjk5hLTCN8SI9cz0lwiX2kUFbOXF1WSFFTkjMhOcKXK+c2CHMZ+KBqq3jsc3rezWvZU6d3aov
1tz4NkzrLW5Gsovx+uKsPiSx+0vWEO5fF7QEc4jdZMJOAqyM8BE7VzOMgrYQu10C7bWe8VXbAlKz
kFAldObWO0gTLNfSY0zxsx0iVBQW6XcZal7cxbjDVP3e9OHDXHXUK8Aj110TgjTu6vsAQZZRVu56
BHYI5/VCmhaTRwERSQq+i9mCnuOF/irkKmkxsuNSYjWWxzOQZPIxd3YlyR6kYd62MQIN+IxsuR1E
P4i5ETBgzCgUK6+SEgPMCEfwAI1yY87NVuQsReXovtdpvA8sZkkoT1aEa3ywW8QmUtUI8RKqAjT4
CKaNX9uI3oxW/aohZrsQtv7GdZklK8XWAbU7orHmRZfBbkj9ee0R37G2Wip7q463fkM2lD/ifqyw
lfeNq/aCsqkxoAnRR+NJisKB5FlW9Zg/D/wR801Wa/LS247YEbz1u0rcLNeg1Wd9aGIw3AeTfqNJ
ohbKVybBFeuES3JYrOOlIN0y1oBVfEdtKMGqda3KPfJN1vZD84EIMrDcZW0o422KTZ3Jun/vWXx+
U4t/MexsXpTwvQVbcYpSAlkYbTFrThf9CtDITZK/Eaa9HpN6Qwglen7XeDUzYGwWpLXMnu/zlkBq
HnPm2pX/gOqV8XiMq6qc3WcodMOOSWXK1+bBfpgYi8tqZ/DNlBM0bPnMBBmWFXgzBhQrxNxsljat
NXubWgTIWdXEinUsT/EEyyEUN6PILp05LAnLSJ3nkQCNnvKfjAa9m0b71kYtWgyleNqN4hQKRP7p
CGojMbaWK4j6YgTekoedIEZgl4lQiaE9U6F5U0VtebCtkcssbcz1SFySrThJrFbRqbnU8QYPPA6T
D/r4jgzd0dzFTb+nieXRxbWE9J6xXOvA9i5mpAX2SGctS1S7utp5tvWtJ2uJlTOrdUOIoJghcObu
3vRFs7E8ZNFOb2+GKHjy+WUZufa8KEX2ktl2fRpp2TZ9yi4UbxwC6BkNQ0JwAmRpGyWTvSinK+oe
GMPM4ZoaJ85o8zw6Gtt/5aU9aizKjKzauTXqlDxi/W59U6SDa5H6AEmtY6fOO9hN7G9t2DpTylvr
9oo/tkbwNzm834PHwET6T5Wx6G/ymNPNMs9mLN+dOEM5rgAc471OhiHbd2BhCWeYwIHyeDeo9CHS
Rf8Ev8d8MJlHgGA/5cf/oO7MdutG0i39Kgd1zwSDEZyAPnWx50Fb82D5hpBlm/M88+n7Y2bhpLwt
SKhqNNB9mWlbFMmIYMT/r/UtTH/usqgmY6U3WKkG29gbCn9ARmGaWnyM6Q45iD3O6WPKA6OAEn3h
pN8HrDR49MdqS0GH/1FYSzKaJdVzSmS+7FGZ1xwCIkZ3bSNMrAkO4qyt3dh+SAXphGQ428boNRpQ
KnkYPXJ6YuVJtSOddsTSmXCWGhEzU6q/Ru50n/tkl81LZRFGRKRxIEfIeUHuoZyl/Mgx7iaqsahK
AkDMbnOMUMctM+dbSz1rq6wGu8KIJs57sqqx2STBLI/saJamPttjfj3zqxmt7Uh38OHBf9Gi8Jvs
iKd3KEuTKkTNVAPtXwFgO5Saj3cruWknrKI4HfE72iMzWQf8p4YAkA9pF5XQt6RtxDpPgpl6TxEJ
NWKC2u7oxfVd4/2pse83fsTZjHWajSzEzKqilRl2fIFQvlrZazZxujON7gKBOquYSxC2Vj+RMwU7
qwZQgOJ93xfFM/Ha3Y6OxtKOO3rUswe3b+lyhYhH8Wp6KDYJ4pE9ftdC/z7/DGO89Wu1J+sE55Te
GJu+0YrLVIto1ALNLWU2lxOLGzNto9vAH8Oj2dLgKFxxbYtqa0vYHZPw1dKo4nTdjv49StBZXai4
FVGzm/dQMo4GFDzUh6hasCviF9eKjPxhensU8jOSo1i1SoMjXazTQyfM51Q2zjeoveo6WCFEiA9Y
e3RmZnIFF9AnBiyFHuE9sknYNrYbbf50vZN7s0h7I9xOaJIw22o3zFL24NUl1qQbmuQhJzLmvtdc
FCINl003fbXCvsB3Fj1rBabd2eNtUO7ws5xaY2ftzAGndjJ1JqYjeadYDUgC0m4dl/NDVjmXqdXl
a8jH21yDaWqo/CWJCFOiWjUDo4CReGkxLEnKvEKGWXMQ8i/HpN9ZQmJpisc7DGRf0ob6ZRDwgRjS
SyETic1zNus6EymciX1p65A2ihYKJ5IiqpYxXaemGg3GIyQCEbfNSo+PDYmmq7En1lP4FkY2lmai
wQEz+XQQAK2X43jKCqreIBmtpOiOXk/ptMOgDWoJ/cRoH+upbY5tBEZo8MaLNiXh1G7XKlLxNkpY
60sHOCIeHeo4nPmIRtXRC1YQBfDLPDcywC5ukYvTI0ZZpP64xhwGcpDleNEXFM4jK02vQ4DayM/y
Jd8lsiQB9Vmg8nDeQCsK5WvQ+WzH8nBl+MLZdkZzM8EPze36HuQamiqbbSadGQxbjCFsAqvKrMW6
n+ji65Qm0PL5m4L2QysLOnIF9jzDKvnSuNlmsCZUjyoFdxDn2m0TKQpQWj2n0bvPXk5rBXeexMNP
oTApYX5OKAY6t8HxY1OCnciP15AO73H9B2COavJrJoAn5oT/28OoFAqSKepx6U3RU9824iFLTFY/
x/1qxuTzQFClOQAeYaNUdd1NpJBNHbFNRQVQBBaNjzw0X1ZDULMc2kTsxbhxjEaMe9eKfxTSCRB9
ZQxe1PuxJV2Ekdiu57gXeBbS36nJw5WbuRvbUzcIUOsFMc2zkcUwl8pXC6PaYU5td3qvCnbvsLca
6DmNjXTSvTVt/34MpuGyMjm0QhrRVnGMqkbpOiVe7KkjulwxkWpYIi8mZBpTkLOza8h40WiO27pv
3YUZoo0y0UAuDHym/Evq3GnGr2AND3bS4kGLPD6FAxW1elpjBmFrHkLFpXs80MzBPhCz+0X0z7HV
z16R6jnwOkjFKkNNsMRb/aKJcXkaA1K6KcSFZzXaT2JjwI+5r+Vkojz0x4teT7E+2v2NVrEX1yd4
fypiT1lgp4swGl7gEqVdgVBiRTosrb8wA2pBV7MBK4CqP9+DPLmoKEzS1p+8hdWTCBU41NiGFgxF
4YN/mBp2lXXRIvSSJXJWA+6AaC8MqyM8yvO+4WLC9xtnSOYmWhH5XegKkk5Mc8N2HMqGzXKeZORC
VBA9esJm15H/xYzYB5Jv/8VQoTeTYB9Zti9TfQRjMN3iDyxPJurAgN1S6QL5E3pUbSoK3ihLEq0P
b+tV6T+gicErIBgLScjEaUh1VfSPvSLiESTQxEmpdxd5C7HRVwHDwtUvK6aB6V7KSdV7+M3Nquxc
oI0osSgnP5G9BssdqbMr72t8NJDlKEC1gDtklJv8BDQKcVOa19u4YYsH6RjYcxd/leR0sx7ji5v8
/iUJ2wvqMg7pFCN4MhXfmNK/aTG+LjUN00XYkEjBi3XdiUqsMVToPnM2lNG9avVHIiQd3PPq1o+c
qyombpGaH2ZItolZm7dLKGSIkpzsQBN3OXEu204+HV9XEpuLm5nltQTwau7SWQYk8qM2QDatPWAO
YqC8bD4lgPF75cLR0tJ6kXfs8NKAHDLPZ93Dmk7pJN9RGGIr45cmHhE6YmPlBhcSc+G8yJH+pVz6
ud7Rk2wSDeeW+ssWxQ/EGontsgrTE5nd+bVlB+sWNCeLAaffsuBnBxUbhcF9gOp8cktkIh3LGwpP
BDEOMCE/S7Aqe5W505vy0qmtlEfFN2HMAEAPUsQEwcNuDUo2MDkKSy+IglPANJKj9xq0kbMzeMMX
iRnvCv5txzKyi2scmaw6Bhi6aGNRaT6WcArXGjjWdd3Bk8MRgqTNoaI75Ojuo47tfdRj58OJvKuC
iTE7FIqYtBwTthlfxFq/12KLBhcEUcz+N3W1hx5v3EvxXNExQNzjkgbrdtd0TqlHtaUB2YGFKO6y
26DLxEEALl3k2vcRVf4hpa3cjoMACgbpBqWDWlSD4x7DsnsmuhL7hYPuyZ0cZAN6hpO/QSBoxdUh
NPJNUvYQu8pcrDVdv4gSWuAp2DtGbkhDmMJeriPMGoqAc+wQ3boh2gnCMR1QRfWhc8M9icgXAW4q
+giIu3TjJejjeD80QCOjORephv6si2Q52Msg8MZV5NICZVGHTmAQ6auL4Yirs9wG1FiHcEguZKju
/MhzNg41TDwTLmubzSEXtQyx5pp+j6RKkMLb7JHqtddxN2Lj1INg47ucRm06PG1/MkebjnApFOXl
cU2nqNuzu17CNcQkO6/AdfeDlAKx1WZfzSzWVsx1ZIL6kUBWcPCzDLa9NVugbf3YPVCfjlE5WkR7
m+7RHMDgosvRAt1AR+bH21DFK7+eo1W73NlBv6UlInUOdinUcVxc36eWTMq4CteTZGNHgrrCrOW9
kLQCnEAnnbrSXso6mlfSWw5Ci6rPyROVRFCU3t7SKzYpibPpEmHzU5jtQR6uE9lby1SrILop57XX
X9tQIZ6Rwc1sgF6Z8lanwL5H8TL1JE2aBctPKTkKem1OEXpYQwVMtyMx52BQaVWKwm43kw9Bo4o9
zh5jax0FVI40ZvNHaQmWr3aBXukhavjC6IRfbYeRVIWmD8OliGj7xw66Eo0y2bqWQ3vyverWzAKY
LS2fFSodfGAykw1nOpuxq7YE7c3R3WSPUaFgwPQ6czgi6iRAInSIV0dsTz9hAibraojNIzIyGldh
AgETsTJ+yC8Yp4nqirPLsirp0Ac7Oiskn4+YO50f5FF4myDSe8IvgHMbLS/V1D0kttWVk3npgd95
hd6FL5DRpyujqbAzDuBwf+DhfXVSztRVRIFLuN4a6EA5ZKzU6ktbVQ890QAjEbYIs23cCg3kF/RE
eRp7RGXo3Qry9g6wCX0B8Rq3syK40TKyiDR3pSq6cm6367PkO77mgk97NO9H8nUpgb73XQ1Nor00
NOoxU6x8vjfaajKNDSRGcpRT8tE1N16GssUXCBOWNoGxqRvtS502kF73DCC340vfm0F1bDmCUzd8
AUHzLHTUCENnxxjgbEaCNeNGPPPGLwpzW7jhS6ol14NuTBs5SzvpHfm7nh3ZhQNYNfDYoUHMXiuj
IC1UG0ZO3qwMLjy2u0CBAwEJsBihHUMhKMx1AkSIzwfKGJDga7NlO2M1q8GHxTMm175FcqdWthFt
65E0FDDabj6qq6fY8Z4mn2Sl1uvKzaQ3wzbP5gnOmqWNXrdLkYq5vOiLCsFNnAfhwURSHsfiluMq
cbUIl5wWO77m7SN0eINRHGIxPFX5yiwCIGt8KIz2hX2US8ABZulE5cfQ7U9scK7VgP4Yvzp0DJ2A
X/2xsOSuzdgFWqSkLBvL2yD8RL+QfbWFztpEbx4OULoInC9FOWue1ch6UHm7wWcIBl3HRO3tK8ze
KFKxEsyh31va1xbb7+gAeu5RHyKa2s4ltBd9KYpHRSZnqfEB8WiTo5qF0V+z8dH5Ei3CEnJOavdI
j43hdgoIVXKcG1/1V6OdQtx4CAx9ZU57cFz9nqexnMJqVwMjSiMtWmkVhvaCWRUf4HKhl3Pmn1Yh
HVN0mnMQEgs6alCzWAI1yqmZwKtAKiqViVurkl+ckdSPVP50DJOVBd8acp3aDC9Rf9xhFuWMFtxU
iS+gSMRf7JBWNGaIYoVDlGD40Lkqj5ObrFt7mK6hWLKL8sinH8b8a8aCdYEP/yeHfpP2ec/GBl5S
71rVoSzaF8xsYLYbRi0Tjm89ayTP+ZuwraNlGWxPze+t7b8Ew8QX0GpvXaYQhjM4zCBGxLx32Aoz
VktlDN4eEhBEC6skcm/kjGs3J12hozQz+6ZFbrIuAiyVsAvuUTw8BEXbrwKS0J2hQIA5ws3qqsYH
nUrnu+jzn9Vgf3G04qpjdT+5MMiqMbzPY4BMoXSWcVf8mIy6YqCN2i7uSHaP9XSLZSq8hwLDztss
Nl3p3JhxQSzPQLU1E7JZIw9ENtIwKQNkKUUQzi02MoAszmje9DAiDVuOdngHHR153SFwUcV7HWoY
CZ+yITx4QW54exhK3V4ph8LbJKNd5D5QVUV/+xdVFrPWAKVaMwuiGX2ccFrxPLbpMfFKjZDxHmqt
jccuD4dgQ10I8X7us3sZsRMWZXRbaMgEelg+a0kLOej5r8bjpxP0ui6GihqcQHtYAAcXHQ9MtRda
OZO6ksRdRt6VRJWwKjIqiE5xnTn6M8Kmb21DRUwWKPXr+TCsiwnKR33PCahZ4muGlzCXudwQHiD7
dGIkKUm6bkGH0Eedm4ubrq6+J0kRYdHLMuKPeRqD7L/HEOUC0NoJGKItzJ0NUU3TukK7axkpgd+u
zxhi5tSoCZZRHT8VwnogswZLmIcTo8e2SEfhgcJgspxcTu123u1wiS8RxsitajGGYrkTrXYfB8m6
G9wL2drNvYvhSNtpfceygG4EjDaDN2uxrmhud0Oh/eBnfOoc4FOz7gysfYv7v4RpDEN0MxFtwBlu
nYr2OYAFYc6JH1Z359kmkKtcPKUD5STIe9RxBoTHZk3hIrAShpfBvA40eZsUiHo4WC96hC4Saxzf
qYF7Zk6E+jgu2A7cI6iiOmBB0S5ytPKTorhbI7p18MrPxt220L8ojB5rvsycPNr00JUt2txAUvNl
flZ0rhjHFe0OvgCpEU/rVtB/HTkfrOhdMTZIatFMbHmpIyG+WjwIKu8rIUe5jir1RW8V0nWN2Bzw
zdyL/0IJm+5PXu+scayWxFMGIBaAhjPpqRZqrOJWfqm3hDYDsV7XRk0WQ0kuqD9wZ6afnwaF6dEM
EcQybFsK+OCWrb2GUSPCf+g6sC99YbDu1N/dDnIK9VyMaLIkVMPIF/9XAiz/P+nkCuPDmLnjj2z8
pYv759//q4urxB+u7tIrgDpCKq2t0yb9KydXyj/mRi1/otsWCRDO39Fyis4vFRyXpErs0FLX/87J
1fgzxzAcneaRRX+fZu6/08f9tYnrIErhW2HO7WVKja7h0C9+28RtIAbYTsNJ14zM+6GA9c9y9gyL
Aa6ekfGRML8xg7A+TAQqvYnvvP4ri/e/sja9zsOsqf/7H86c9vumg/z7xc+iMP04s2sf2ewiT+2k
P+hm2dkHSpw5on9f4s8cgn1sevkFWgwSy+opu3FDHJ0g5pJVXTCTWrLiL8bUMWB/gmJpGo+mXcUp
bezp0JYBR/Bkdmf3kibzlBRBupCD4nY72wzvKFmUp3Ycu7Wf2uFNUMXxS5eY7Q1kkeyrM1jNS87X
03jkE8ghKjK6fD/hgsQK6ylBk84tyBEIBjHtsyDv+y34wsJCxxzEwQXaETIfLXSXkLKDvmKxwhnp
b/HFdOjc6T12D3YIgXMxStQry741bX3nql5B6Y7z9GvtiP7UatCk2e7o0U1ltuIKW117kUSMGv5Z
YAgWOV3eGnlr7rvE1XZ+FKq9wZ5s0+SlTZXEnMnQMHZB2In2FHhRDopums+IGdU3P/Y1FnZlEI2L
QwqSaoQkxAyUuqoICUFfhqqV3e8ykdlVDQtW5e5BgvRXZv8NW+aWmu5T4JePCkgc55V1kIQHDQAU
iMJtRWNzYpUPDYuaUcz+xqE2irlibKwLLEfLprDXMWi+xkOU72YHMjnu2gq/p+XsSOqYTdBrj3wL
E8YKvQZswRpZSMSLVbY8FoDzzaI8AgbEi+cuKLNnHBdY7bLoQPFmqyMUmhXhgAE22C92EtBg6Hug
nezV4NT7EOwOo37Xsc/gQIQnDHOBSRs6pUQOyQRHcdLdK4SqbDoWU1mupAwf3Ah5rQW7xoupd7tT
/R0m2rEa5VKpLzV7f3R+y5qjlelL/BxiPbdjA9Na15q1MoeppPuLIgAZZYAxYDEIweZJYjrkQ0Ae
7IhjTg1EluGtyHT6YzZFnME+dPDbwvTWdol6EsY2tWdhHQciazqMQ32XSCz/Beg4uCV63O1ouS0B
+T40vbHzmuAqY8gz7C8xvGPxIlPJ6r/mVQrsAz+DWazZZoOGMRGM6we7lF+mvNmUbbx0onJJQex7
2Ln5Ks6LXZVCVWFjbtUYZnBdOq75BEUE+hS1S20LAmo7qo6OAC9Ga9l8W5cJKVaW6UI+qPeeNdwg
2zzEdX5Xw3SK2+5WDnKjt5hpfUI47Pa69kmwSIadM5potVxYfjg4K0EgTcy+lC7JhF4yyaZNXQ04
wSYECnQnRn8Cu6AhM+Pxcxqpdf12wJZaOMUdUHNzYceobfu8uSizbBN0+qEfjdto3u5YtbyhmLsR
9QSxi4MOxJlDhHlu4epUBmXg0j8DCWxU1TX9su0ATizPXQpRhmN6QFOs4NnNg/iqdwqMhkZ7SSzT
WqHn4/FB7MFZQKxXXDqnrk14gmzJczpBgpArppyjx+S0GTsV/uQtbLvsHkDshVtXX1MvXtFTvU6m
/hQ2mbb1fYgH1vBoQJbIxugkSSAqo3HdSn8P3Hc/ccQt6gpvoKQwZ8sraG4Lznarnhaup00vyIPZ
NTb03+kbhWzLicUkChwPG5KR0MbsMxwtj/4Ipy5oa4esEqgH/J3vFJeMdBy0r1ahrTCA3wiB4GQm
q87kHRCha/bfc5Swv4vH6BsKSuq/OSoY6ffVMW39iyEWYQDDJqSzUxg2cs6eOIs76Zv5Y07aNwx+
ejT4p24TytZwRsDRN0ZOKBkUKCZUQepLaKwnYW6jlj01alljW/VOt9CJE/pKE5Ha6izAJ4ZEO3U+
i08SZsB2ZPBa+oh8hjbp6VeVAz0pJ82MQ4qd5NJNQmrfgTMWJyy3JPUIWy5FxjeBThrUvH50+Wbk
bvx1LELzaXRy5zmKwEhZfaFWiQysbU+V8F5H4VdwWoeNM+76SSDJGXCvWrbHJt9jzZt5ZtNQfos8
vVnnibNSM7RBBd0FrNsT5/VtUgZPeuPvp4gKmGXeEmiFIqRj9XB2gXTuU1/74foUBWzzSxJGezzh
D3D416Hb3I1DfD2k089EtSgYoABqguSzqTqVE0S0NMThrXF0nymO4/2QT7TN5c53AZb4bbozJrGP
MkqhwniixLESWpRsusg8tfiY/aqgLyDpIqHnvfYm/NKhBkPFZvx1lK/1a9b1LwD1rznIZnuAx7ct
B42ypeotHW9HIxajlMV9+eNBYPOTgyAkevoWE4OxsK34QNuNM0T5OIXOsyahbJVmfIM24eji9cEE
HEB/4IOUy70lxVXronFkn7yuSxaTwnqw23mZ1ftLvrG0T0oqepVVtdTjo1u7E8eOryv4g1c3aU92
g0LMNzwMvJSa+c2e0aHN2SvXvW5mG8vQlh5ojSGcMTl9x3uBTehTghuL6TkV0wkp7baKiLrmpYW+
SYktQFDgGS8IYHcgUjnFzcrZhKRYJDdPPgEdvK9mmxty7w7idgrbuU2Rfh3G6mqyzCfTRbg/MdZm
QjrdxfKnxDtJx2QVBflNmhqXeFnnsXlZhczOOjimWbhSfTOtFPuKu3kPuUHgVK5aC6JiGbf+q9JC
Y5vMFl9Nyu4Z7RpM9KK3MVGjtDZhr2CyoFAcydTZthNleE3n6JsJyPFta3+XMiInTYusHdx1A1hY
P154BmcYkVHa1kk2X3P2GTeFjZEw7AHQ9/Q53S4yNnAlMWfU+viUwTd7Enxo4eTi12F/sS2hz55i
WEUHl6P6VvUivixKw9kGeVLc1mh+HwbPqncZALbZhCUuYivH5EbpbJlDiLwborj+GkQl6NvS6ElD
UF2eLxMgcxh3aThuJq3M6It7+gliBRkwloaNGpThqAEf8eRpIPnxUI1FtG6wwG/rJmMTYM4sRioB
S5O4I1x53VCyM7KHiyLyrC2Fgw5ZAkeoUSD3sWaVEkodVGmF01IN458be8wR1VFpjXY/jlZ8DYrJ
peUu/etOd9mk+U6wIRfM2vo57HVaTRFVdl6AJUdK6zFbMVxydX8pcef55J85wGk41h10wyZUrR0w
DCnL2qZlSfSmps/17NSHiBvlySsc3uaavbT2VRitsa99IZZBaHFelONQrLWBvx3WI0519sgkR+gT
ff9q5m4EgfNczhU5csoY7lVBDQaP5w65mtj6RRjvYpBm10EGW6zQAFmBbcXJUJc0G5KSYJDBzpEu
18WlNqUO8PipGmq23q59hfcIStnYhd1B6N6AOMuR4k4rbc66hQN2XVHOZaNVAUuaZIVIJ6xMjIOG
M4Z07KfG3A287E3RMXNjyMi2CPs70QZD4Z1sN0yJRchxYmTxPXmAIEGgC41a872MgNfrm9YZMd1O
SawkrwHouzr0RFMN5masg5EJ7tqjJnbpJKr+2hTJvKeDcS3gNoJhWvegwoFXVwkRvxoZweTB8rqC
XZ1OvDk78oB0U00h7XAVmmCTv5qkIZRfhTYKuKD6ODQAi+h1OzWBEFPTE7kyCeB5915W5+aj1HMz
onicpqSAFdQBd2E7KJo+VdCiXJsZDs4CEjuhCnahl/lmouVJJx8RGKDuIGTb8NOyG9kfZJr6jYFs
VSWKtbl1+LbAl9GmGyQxWK0ugI33xX2fDLbDbDXZA7EJ6myhmiN7L6QjeVhSpffjbuaIZoB+V/HY
p/0hhA88nDqZ+85pGi3yZoEzQuNl2UzB1IDaRwHpVXQ8+CpTimXwIMdVOoeURe5ohrpyc28wliPN
BwQNtUtZyxgVCdIGoQd8+PopwT+RcMpSWLobbKiAZGwBjaRV2roGchLOcA8MZCVsXMIIIghZB8+J
bMzIEA7oauuCba6RY5BahA0a3ntbqlheRBg6EfD6U6RNj1OpcbgBo2kPK6fnPg5pYAJnoqWFAAMo
k8o3uSAn7cZGugmmyVG+t3P9fizuZVyS7VMozxenIMHUeMoHk3NcH6uRREm96uX1kFtlcQ+Klc5G
a1La7WI54pN0GqpqdDGp3XjMn58KJJQ4xWm+LxBdlQuzp2i0tzzVk8VW0Adf9ngoaeqEeta9+q2s
42+J08KBhJKl0tuwETHdbjICiPXz285EhNKUZVy+mhQJ0IeUGXschFO4L5pJuJb2IEYUHAjA/DJp
2QjWvdQyBwPGFMQkxlPJhNY11Z4XXk0e0a8QbWKkNZU9DWzYO20Ed14Err8TZlPxjYReNpCxpRr4
DcC1M19o+48rAuZ5PcARs9RdCNdQVAsM8WsxIgw5JHYVCeWIvrHi3PfSXYzB1/+zi5xVPDSaPdow
seo61LBz9rwDQHEqsB9fZS5d/FXy2H+n1EEIxXwr0oQTYhj811x3eSOOV5NTtvOSsegjm4Tj6Ti2
zikd6kslrM3Hl3r/qf3PpVz97FJ62Nh+jXSo6Ht0O4AuT/TkO06ref3JXb1zKce0BTsKalLUfuY/
f3NXSQGnDZ1hiAC+IUu4z7/B1SRsxKxX//Y9/XKhs8pQYiVjM+BPRiA8hhQrVE1MhDAKzFaBhq78
k1IUTorzt/XL5eY/f3NfbtQHZip4W60Fno14WsAT1Gs5WjQDZqPvH9/cbzU3h1qfaUkwwYajXPfs
ajactoL+LTsH+egIQi9clCno7EcBCSmmgRkcE3ZoH1909p78do9vrzoX497cY1LJSE97RJ46HkNk
EXGP/6oAUdetQ9NJLuMJudgSwx1KH5qbqPcMNjp0e/uE0EI9Gcxv2F2L08e/1jvzBF2U4kE4iuKo
OhtRBZLgShbMxhz/iHRuc8+lhH1K7IuPr/PuM39znbMBBQOLBVewtGRshk+I2OlppOaD7gfD2guh
mfqzXp+IDpS33eXH135v1jguqkXFXtxU4mxZk2ZBz6DmHpXdYNQd03LJTCK4x47Df38FdXVKx7Nv
SBKleubJUZ2fVqphaBGzDgl2Lpp+z/yfH9/PO8/S1SEiua5ycAD9aQx6M5I01y2FlbqMX/xkqJax
bLZfQi08CF/snZYPhpVejXX6yWXfeYwui6ruGC57RQrmvw7gKAB2oBONRYYRRBLoGGkNdRlq8cd3
p36fJy6uSZM1G78bDblfL+N4kajtnrWgjogcSIoaWH2/+/gaf77ys88DF1How12q/zQIfr0IsErd
GZDfUANJqVtXVc4Z2elz5ALC8cNHn7AWrETdnD1qTFYECqKBwhdQ9CZqDcbE08e/0DvT8O3vI86+
IVECBACk57zeDjOlUg9PGNKpbU2BjaOrsD+Z9u8NofkRc2ZkQ2XNDra3i1FB+4zeMeLCJiMyIYr2
Nh20kKMaZYyJRK98OhrJl4/v8d0Xy/fYoipnoEE6Gz8Zzgh2p1yzK91Lh5qGzNPtx5f48zn99l4t
FhLF7HCR8/16X0NaObhYuQbqLqx/mG0M9scw1ThdT+W3UhKGYhtHq/A/GVHvTo6/L2yev8CoaLzQ
4cIUB4iCKBYtqnS9KT6ZHO+OE8ukE2HboCDE2aermjpDupIfTet05BryonD1r4klM+qN6Wef5c+u
dvbJ6hKHxLmQGV/A/OSkBtEvXpc92Js00T75QLz7AGmb4DBh0hvi7M25UZaT/s7KifJ9g+7uEY7N
QR/UJyPkvUEo6fhh5zRsg9bvrwOEmAoxFfOJzbWMbRtX+9GVDx8PwvfmlsSuyfZTdyzbOJtbdQru
Lah5agQ0r0uQaZbCREGobTWXG/MLE55P29x/fNH5xf868LGDCsnOkKdnWuePz1fkIGXz1n2+WA8A
jOrW7LV0xdXcxvgPLiYlHgf6HfRHz0YhEb2GKmOWaKCdClcRyl5zTGD3xNGBcia0HCXWH1/y9+HB
/b255NlQlARHOZPON3wCcBjAaisUiWrD48dX+f3V/XqVs0E4RUNP3BzbXkSx8R34r6PJQX20g+fK
Da8I5L4B2/rYelb4yXr8+0z75cLqbPkoCCzMCcVlzEDnHi2VbZqupP2TofSyyNf9+DY/eZjqbCWu
HJ366vwlrxKNUvirT7akw/7r46uI3+farzdl/DrXxtBK4zhmTcRcc7LonxQkkqVQ48CLLv0w/pEG
1k8CwoqFKttdCEFnYevWLansm1641x//Nu9OEGkLvgpsc8X5ph/Zc2fENWO2JOWzkfGqJ7Fmluaa
9aswotXHV3v/Cf99tbPhOgaNwirGrVO0eEEq/tCo4mDon+1j3n3CCiUCrhpcItbZUkOvjdSveVZI
9b2D7JEF4ycv8d3HpjgazAIJ3ZXnVxiyQjOJCSEuwLfXUgMX1iYRyQ95qnaydILrOhysT97V+7f1
90XnP3+zwUVIOQIj511RjpAGyqLCa7fj2CPG//g1fXZ3ZwtZBgQTVh2viR3S1gjSrSNh+amdZdao
tbYfX+zdOW45wkBlxs5TP7tY60LtQ2mCs534NmZbWIHJfw2Gf0l/IDD4P/Lrvxb9t7qOd58eR1zL
VlI33PPjQWyZkELn0gfyx/zoB2a/Gaeo+mRBfu/RcYKeD42SLaR7tlRahe6RejV/SGtvO4h+Z3QC
OyOdWYDemr75+NmJeZydf9+kYv7y5NzfD1Ze2SlzrqchQHfoUGMR0wKbODos3V3mXIhRv2hl9SAn
KImjd1PrPk1FeHG17d59/Ku89xrlzIQw+MoawCl/HZw2G3TfnVg8A6xQczMV/cLSFPnaaD+56Xev
5JoGmE8LNNP5RoIPXl9oHlfKkhmfnNGQ1UrcAuQfEhZUrD6+r/eWLAUKxaSn4f5+vMNeGql2ZC4g
m4FUCavbyrZOZv4Hl2F/Z7kS1SRBMPOv8WZuT61T6l1Jb7+G9rJGI1FtnT4eVkGUlP/BhHt7qfn5
vrkUI6kIKSwxZmBVI2+B+LQYnEsN4+XHj25ezc8HJwdVExQIfI+/SB1vLtShT4S6ya68a+QNMqI7
RDaPsFnvVSCv6szZ5CFihI+v+d7gYMFHuDbXsMR5KTCdsPcABAhpBajm0NnjQc/7G7esb0a37T4Z
ie+NjbcXO3uSzhh7YUIPDa7oRBJSGk5RuBpBndTbwqps95N7e29tYX+u0N/NE16dTTFCAyEUAwBa
BMA7EixTNB3RAqFnfmBOfvINMOa91S9vD4K1UsqxDPYFBvWAX4dJnQwYnA3WS/C16Izow4ToVhpt
uMlifFGFujda75kU1WNopNuqq1Z62l66jr/xxui2tDHP2k1kLNpC29BEWjoJaSGlcfPn+56xOX8v
6/U//xf//ZoXYxVijD77z39evnTNj/KcvPP2X/zzCVxL8eN7+HL+t/4f5POg5Hgz5lcvzct//WBD
24yXL+mP//7HZej/qP7xr/81V/X//Pv/YvOYf7jMNxSautAN5h5b2L9UnfofAkUl3yPqcJZkT+Tw
fczyakbwGPIPVlNOf5B5KPDwr/+HziPEH6So8LGkX2CzBtrOv6PqBBDz65SZJyUAIA6zcHkki915
JWIy4Za3Rb4OtX5VaBjEcr8d91TXntQU+KupShM00c8ZFMdlIOzisvkzzG9If5hpfosA1MSiYmj7
xNeu0p1bT7fT3CHHQ1wRQLcyomGfxXZIK84a100e3rASuL1Jd7LVVzrqFA1K+Y4K0AQs34ZhLVMN
JB7mg+bCoMLTtiWlO/AqDcK2SrqvFln2DVEjlLii9ZQHP+288G96C0qBBEu3yypTv4zrh9nLqOv4
5kxODWLQquuodlDDBWT2Ziolri/XSY4FX0NiO76W3owqSLXDVZXOwR7egHkI8nbmIejy5UPg2xlG
PNT3JBX9b6bOrDlOZVmjv4iIYobXHui51ZosWS+EZFvFDMVUwK+/qxU3zjkvHdq2twc1DVmZ+a1F
5Ct4k91iHuOWl1wXJwVEAkmUYAvENK4QuJK9SnRk4n05dUbPngsd/Hpgh6lm9o39WpPxhslrCSJy
qUSN5nqF3LrERbGWMITFv4PeCvW6YfxzgA+tRF3kt75sb0OZDKtqYWEIdyDRRA6zoCAlSC/iI2Dl
zSSPRuE9NyB0dwkn45XTkxgq/Hm4tMxaV/DMX8Ywt/9NnKvuMaiHeMEHr5xy2qbN33xy+4OByPY2
TyUT1hh1kfW7MDFsu63lHBVmZaHL4N0fhzzKAH2vQ9ds1y6T/CkoWSxifTUZnRbuuH6x/arfT3MP
dYndTwCDkF7BpEY4ipLfS5E8JFO5X6oi2Iq+qjZ1jjl0qIYvR5TkLzrrbxArHD2wzK51808s9rzl
f8ehVoQ7xDztNktArreZBuDfjsOLMZLz9QqPeKTG4NaM2aakxbqhc9peM/SbbJ74O90Wb7Nw3c08
gi4Oq3neViYE2IHIyiUpX1kIuF8cYAOzTIRHv/Y3Oiw9RrfdJZybOEJMUWFatOuIRvSTdjJs4yJg
35iPtbXKEdV3IOIOxMbmdXpPsYmFvDrA5OnYjBPYSrcH4nBP2+fa2nn5SGbY3I+w3NpcH3U+J+AH
cQRVRgswBd/rTIav+GQoM16qLGfVKQcWIYPxr0iKbzUa/7rS9a9hHjebgbncQ1IH9lb53ZG0ZHHI
gi9l9taF7z5okWPPXhSxlMXCawstFFbAJiUc+WW7qFjdOPmOC/uFENq0choTUpxb+zAimKLXCQKG
apn+SSHk3mrCYb+kBakqFlVZSqm3YkRW5gbbLiwFoATgvaJDKpiX8ftcFjWLx+Ean0LKuhhD5KId
9jmGxyiWsNa9No38ZFQ7N8lefM0mKRzPu4sA4RUElktXJxXuNzZ/xZw16CPd41So4gpneo9qqkIJ
7E3JtVTe01h5YGdE/YuEfho1IX9wWiTXsB6T6xISgAOJXm8Aku1AVSREpwj8jVyjVrvsaST1f+Lh
5mbYr6sBIIwvGwwvfnsCxqvC0jkBVyRL4fvEiflMMUzfDklGxp0wP2lEqP8uOXnhq5P1QcRvObcZ
G5WOJBVqJXzC7ayaWYNGSFoYVCuSsc8K9DSITld6Uar/ZAmV9CCdhaVo+auw/3hFD1JQxzdE5vOx
9Z2zwQ75bpjYISiV/Ts3VLiy/Im12rLmjxricymGld+k9VOgQUgZoXmFHJD/9gUJIDLNc+n3t6Yp
2HMgPEybEUyXbEjkzaQKItsuNyays2M880NYA/AJd3b/CL+IJack0/uWoQPSM9Jeg7a2SrBH5Hho
JvzQUeh/JtZTen0L0Ag8h6BmwEFArp5Utjcgr2ds3FyWVkSEm8gpS7QWRuIFzzNDqeckvH9uuxDf
5+LfgqTZQiRx1+6ch5swbm8LOb+nMO7jW5v+SvNHwt71DTVS8/jYEKt+1PVR8rQ76KS8qLY65sOQ
PyYCTzmxMxg60oUv1sIDub9UAScwc2ZMxJMBsZj9AIdXbipwzBHqBE7BMvHRHUcyV+5B27QYEMTX
D4Gstpyv1GtF2oxNn+lc+75cS5alNgGWg7Wn/Y8BAfJEYKLi7sqiiH1swk9uXu1VulEihokws3UH
uI6azZr22ch7nn1p4R4MPFGtNXw08I5dDx9nDagpU5MNLZ/FLyP2N7OzvJhL8tzy2d/DrjJBV7Cm
ENrltEpRiP7qTO7HDizRS8tb/WKz/DzRIcy9j6FrmCpqAzCPlYvI15kAVJItnL87tWMfOzwXbPnv
PdWbm85uHeB7LFWycBMccKx1J8vJu/1YDsWl1zi927gOSX7coVZwfT32+eCso/yrIU88drPXoV4w
utsSaHdb5dciT6ybYVUsdU7uk5rx0tY18GY7hWraFukzqaOAFH784WnRPop2ekd35CljgPsRLpsu
D7/JEKc7cKM8Uw3jr5Pl1i5JwbYg88bqTZ5xyxL4rchs86W35i0uzCeFYu0xTT37psyn3movtuVA
KrC7FzfM3jTm9zVrh3rXWtE0utlLzyLYyk1M78saSH60OvzmwXbEAirORczfPnTYMxoRH2ZoS9bw
06ECqHE/1kZJyZ2ayDhBvk+shK1Buh1dq/d2GeTN4+LAD9ZTwb5ddbU7xziAkz0uHmwHzWkW4kNA
GykgVqsmn/tEwE0Z2FCeWqRWuvLMdKK44ITIVimnE3Z/i79elm8cl1mL4WbveTi2FCRWvWUBjTtc
25K/S8SDmyYPLImziNGhLPMRR/LeT8feDY+ZCxEQ9JJJnoABKiYsHsNT8ZtVEcywrvdPeP1wWobH
zoglrQvZRZNGRlYOAAT5RBWrMO3AjrHiGFsD341aYFtND05dmnu4b8/jlAe3pj/WBE1wKAD1y8tN
mVTP2DVRD5jEkGEmS3u88OazWDE57sYLryk7SNymaS6Axpp4WoP3nqxXLZrpyvcL2H0ouCfP9daO
3fDRKWil1MmTSSiUPUbjkPsQYcJ2n6XUQn1ocVdt0ihcpmNYwxG7y3Hmb0A4+TYMWSGbgd81gLul
2g3ybjSTCIuU99H0xkMXCuNdZ4kTWVTG29rFdNbBu52zcTzZ8GtYQYTw0fKMKPJq0+j0OMnqRp/o
hb5geTbMjTPH5D98rhFKj6fONF7tsBsIdaiLLlgRhSMdSWcGlFOd7dZreB7YtxGlyBR6emeFOBYD
okCrpDW/ah3y7RYAyrLmd8dWuF/+7UVrRgtk+6gkuLdK62645L3pEV/OuT4aYqxLiDZImNu26fZU
2azV8scAmqXAtZ8r4yAFy8xuqfdjJ1atVRztKaN0KyWZ7Hrx0NUjkq+EpBGvawRi463Lyvo4NNtS
1pAy7kGUfnFOrOyOKyrVdJeTPQxYtZ8ckooxup7NMvPpiaExKy/ZGbPcST8NdimEdzjkWBgmPGf7
mvsJd/BylWlS4kOgjx0P0JWHyIO3hD4F47N2LUvRRmF6S+g3iaaT64qCaTMS20cRMsQkVyN87Nlr
NhQ7FvgjKwZrVzPHAOZfXZrO+5XO7J/Hbe1RYPcBn6jPKUBNwbbUKQuF4rncl0/Gb6PqPwZHVIfJ
HH+xtkld5QGqUBCFoQrPj5kDvQRw3iPNaRl1VC54O+OSKGmI59Izf1cEzWkh5A8yM9hnrGEV1AFo
t0XAIhiN6h4XAcDRL6dF5E+wMqsdG6goPFmsIfFtmpDOoYZL9/7+Y/NaSvDE6TL6HCb898aUt1wE
LHxb3jv3NHOjDFj3DTzNeGyoa4CzIabiAm8eM6MBcc3b4/nTL5t8130DJAp607ompjkcYpudQeXs
2nb+RFGLtccmPK0IgKXT/YKa8LF6lt6zk/lesh0LjTuNvLJLIaBUEWpirry2jVmcy8hcpxZpsNFL
SdX3FqADMB8p1Liklsk2LBNWFdvp7GsoAWT54JyyY7WZFfMkp7eI/yeEJ4IadVfIx3WgPK3Sq4Vw
J0g7FZW6MI4ALMD1GU2/Se7vHyRD7rmZxtSGNbXwn/p8uZvqKcMbx97H1YJCMz+4nqL76tcbK2l2
racfOu8ovObAVr4Pimx8TTxnOAbatDeGX387HuBrli8Lo3Q3TbjwvWjeGhSiaFvSJWJU65DBKgvM
E4waPHtr9C4wCdyu6yKD7NmFBnqpgaOflsDl7bL61lZ307N9d0zu3CBhcZb75HZQItnE92+fnPv9
YGsOfm3Rb5fO6y55igAIPgLdneZjEoWKYLgqLwsjFbiPNe/V2geMdwfQnOlH5dtkEOQGy5PXw9UT
nafXY6j6Ldc06SU5qBMkywuf2R6SOmF5UGKHfp6nF93Gf002r02z4r7hdQS6nZL3MSv23MuqF9cs
EfVxf3lmAbUFI1qFPPdN4OiBefYyryU0D9GtttmKMaanqohUQuLfA6S1UjJOuFtVOKAoch1hjPAK
kBuVAtwOzpB4n6cD6Wz7HxCfmsha/8yq6b8mZISrZ3FV9bI2mu4hkY6/c0c/jcqseRV285a1rvlL
FXBWTGVROHUFlVZmgWtg/RBedhd/OyXfMSeYkGmZFDlk75teU5X7OTohsRprntOJFbKCWT4MapEH
mEq6Dz1kTcMuzIG8NIODNcgfDk6qdzxIxhsb9+OBFe503bldsM58CHRGvDxImbwYcMOPQQ6Hv7Hn
YhsyFWat2dj0Tuo/e4O/NsXsbni0wHEE/HbqZhvIpCZy6UNkMVOCN8AlQNJDn1nUYxOS/dZigSoh
nIM3GPQHSEgJ3bmbnr7xKSFNuvUcGGvlDEDdZzlxjXCP/d3R2WVj98TRA/Y76FYV0nFGQQB0ca7E
AYf3DbgcDQntOZBbi/5J2szK816A6W0j0zK/sp9/QqZZtOSJRY297NUUP7mGSDdiJPlmeBYwi+Ct
m03jFMZJfEVdsUnLsSTeSB8CGyWGYZ3DMlXqUHhxuaeDz1GPFaLF7aiv4FkOYeGv2SjEntjWu6EH
2em4hCXLOFbAVhcRtUH5VizJJ9tQSdSJ+GK0AiKbu+zqZMH5kjsOBxq590c575HRQjCpF9a6w4EU
o3UVSvZHUw191BmPzDReR2HdWJBPdmIZvzMtYKe5xs0W7cvPYfznJV98mlHa5Fy3NOclJXtDBvRW
EVCATBawWZClu4Z9PVyUmzlV3/zeJRC/7c+f9vOS3D8TNsGD9R0WU9//JwFoGp+0xPcy3LFPSX7X
GsMus/x6IOiZsMdiAwFlUNtciCqWmIMXZ93aE5vjHT0DdgQNL3mYrLeZI9zaGLL3RAd/kzCz2OmP
EeRo8spPgtNHxBj0gRIxuCQ2z/xkDsZTZwqitWQCogxcD7drf4hf6dnzWMppIg33iEQHxNXAYUv0
hcRIF/LXTus7BMN+NIPqWoh5QezBjTzzgmQ/2bE8xDp86xrjc07sb7tnVrOYxq3l078uO6YaTfYr
ybGoTNjtTAnLopzjLZmfchMXJbfJCsBpo4frzwsH22Bdql043Rm+3WfoG4ellcur4jmk709XQEvT
ZnH8E3/At5vp5lZCwUVSNv4hIkkXzUZIm7VgsIcZJSkq0wPwjm975AGKtZ6ardIFoI48KuUwHPg4
xeI5zTlrQ0o7A6I2WioXOMLtDsqTc1Yi+DXOYl9q6LVZG776lvEcpst7NbzEQfJUds5bJsMPKBf2
yq+4Xlvosmmr8aojeftA4FizyKseuDfCfspq/o596m4tj3BUMsknyzhpIT+DTuMeaOCfzwTUo0kO
ezpzx7FYPqqBf40jisfufngf1pVjKKLawZdj2Bevna6wpD7bIF+Xo8h3sV6OUzAAfZivfWbsbY66
Wwv2cuXP/+J7yNSBXAlMaRNm8nuQHnuTsXFjkPlMJ/paIkTt1LJKvPETGhEi8fOc4KXwiRhWvSrX
WnEfnyTdnIVrw8TIMTyOrflaxz51Q2fzr/UX5nX9MQ/MfQNDd5Ttdx6m16T8UviPvNI9CZpUtjut
zVw/pA7fOSKgv8HBnSaTqj2hU7gqJvL73XwQ9fI6poRt/JTfhack2fGe8G0KsmUr4/Qc+Mubp7uH
dqzu9eOwj5Mlwkf+G2X2NReuuZrtoGYaakSlJz54boMOtLCuK0PBBMndrauSP37Yvl3siu4ie0RH
qeMrfBeosQP9pC9PTAc/rQoOKbSXS3VghPhqyimi5wywPu+OWtKaEPrUBRxhJjU+IABiIx7kVlt8
wj8CeJdqWnSNexxH2GpyYI9yqqgbC7iBgpC8b5WftalIjagvDT5r5LPMSagDmMeysLEmrSt+EgqZ
e1IQCOH8+tTFAYdoDkWmd4+mNyMtjDI5ZZ5hRUrTJUeQCgPOAKQSmk9WzJXfq6NT21/jKH7wh7QV
wab1zuecVmengn6EjvRmIuEmS7tLq+Rlnvjm6djZZAPrvRKkJfelNfzLTdotX1kDnDMbw1NbThE6
vJsGqECj7Fj7AV0MBLmbkTbojBtl24ETkp15G1zvZW5fOfA+VbLaeDYoIRvMT05LhDhZc6lpZLAI
z91iyYd269OrWRrC3dCciS97H9ZoH1B9f0gO57C7VxaT4SybHuwsv4BiWOVe/kjv+4Ggi1j1o/EL
mwjHovAEHgIrZ8c5x3TPeuouCgUv68ozQDPCp2Tj4O37m1iVZ+yr5To1Geqb2XLI6+Gtxt2UlPjM
5/GL5gp475TNAtFbq2kyaY3dU3tWkl7H4L4lUs0n01GHdI7P0oIX09TK3FmKvgtSj1V2Jw7WPI+b
VlC1e7DgPHvHZORWuzXATaekzSpOnfLOHbloYKqUzJ6InPA5bpkPLJ3k2ojVTOZSP6gkf9OJPKM2
OgQBGB+eAu4v9qJPlciv2Ww/mNQ9Xde8aqLt2oVYazEGCgzjlvRxADx1wlffcgyjL7CAKsudj4oq
g56CZ51gZ+zNpNt3BsB6bS1/tZ2jREFaH4TZH3vY2rXTr7J03HEC2XYJqFeaSvSKWJnsv3MaJuuJ
xl/WtPuqA9QzNxwRaXXYBWCvZjNP3sfCTbsx6IbO5se0IFqjCNBbO1soePOtmAu0tMYlVc03y4qP
snVu5GAPvQyhLRpUDPcWb693A4V/oa3fqgkQDyX7QPD2OfE0bSnnL0UN+CxTxn7m8LGhVnwCl/5J
hWNt2C0XMOGdmJ4SyTez8Fk1WLLfZt8egQzd4uIF5PxNlkR5s3AFuo6zgEf6vHR/h7z345hfEsXy
5pbe16PEI5uytv6Myu9qEcMSdbNjkfktJ9CaG/GRXchjk8NlMrSzdbXPibp9sOyJxU/X2xR9SHAV
vsbQeg8gNrdVEW+yWTG34zYCmTpX8boZAeaKwjp3wiVIKWx8zTQL9VS+ZKFxhk/gwkiLsd3VH/7o
tVvVJQtndO76PD5T6zh0oB0ds4GZxuQu6Z+GfDz43rDjbgiMgCrFKPxbJ5y31l44r6d/Ei9lYsdo
cEwtNF8+9qORgi/kuefId/J99G65XpuUcaGy/2rO/AGXrGJjA/5YXju3tkm/JWIbPqKxeVdy1ldD
LMVOm/El586a1lfAV8G+XSSdhOps5eGpGA3+8fSbTepTbsl95VNdFM2K9tUJDNK9mf7P68Jxf390
KT+vwSzZ64qk32oUGGgD5b9gQKY7be68mtSpqvzz/V7tsy+cp+Grh9WJSca3kbnfje281k0uwSfo
ndmJI+mzJ4wmBxDx1jqbKeYL5v/JnRlVCLJ/Tv+CYO9G/fuouZihcW1T+7GoLFovMxIm17y5uh4R
hixUdndUtBW+AHzC0S7+BHK/5GfBng680HOfkjRJmynflW+u8H7bS4kcY1720yIuFHAREUykBngy
/GQgIVTKP0R2//njrpiep0kdwtwVmzYTT2bLGiEaJfyIzNbqGY4yNoEW/L0uKEKKAADLlNUnOrv0
6WcLaHcXhfd8sQIEYOPktNR6yRO4lFRwQafeQOy0RA8SbC0clxs0IRvgEmefjVQpi2tF4GuIIaOx
F3jOmvpjSFQapW5eH1Np1UdjaaCRstKA+DV8KItlE549bT10zZLveirQOlzeWqP9XAbPApzYfmRd
8qdYKqZ77gdhI4ZC/Trp8gNiaaoEVT5mQ16vS5c2yhh8hF/zZAZRzPF45ZeP1tRBaYgRkbqmf/15
qWoJ0NvJTtrzyS0C/qD3DeavIT62myq81EmcjttO0q5IYX+dhpH78SpHWIX7m5fYtvc1U/6d1Qa3
dDTn7dBz24bk4axe9Bh7kRe4wGaGCulfP9wpF15XRjQxUItwRGHkBithzvdW+k0/w7/Eg8udumBM
KYPrWL4Amg0uyldYIEIof6UjW6hhh6Yph2PG7GGwqaJLY2Z+VvV3pIeznkahtk3jv/dj+WbKCsxe
ba+MckRMHqRf8xjgfW0oD0oDGVlpZiMCiDnyats817k413MDCodWHSDXEf1UQRtwrqhvqErYpRnm
MMI0y1s7OQzTO3jLQkLxT3gs4jE1Wzpb98zq8OBkAY0M8t93le8X9JJmX6XNHvcFPEgGdtlCAH9K
u7U/M5e2JOdJmKFu4Mq9anEVkyHkcabi++QTTH77D6DLvyyEmpEKBF2MeaEeCsKoYXF0OX2uUOvA
VoYr6dk9p+lAA2z0YsTTU6b2YAuNExlo/NiTT1uo4cmUdU9xTd0i6SfE8t9IFBP70LKtqnt3XFdv
s6G3QQtIpDjw+PzWvup3qkPpMRX0ibPU3mlKYNciRmH1nUHzbv6bWxhiQVlwZ5D0hIqc0x4jt8hL
McbU8sFA8Ezxz0w96Tm+S5APhev/Iaf+Jyw5H1ZOggZO98UDI9gLtRqbPTl9HqJIlNY9BnHb+QME
4ykD5WQu1LdBWKbbwHY2/lClT0bwBCmUNbL0088Nfx1Ysb8Nsw7fEUq0g+BivMAYz/oG4feQRIOX
AaBsrrmaX1M9gMrW3c7K+xH3eXpq8lejaqyXJsOfGuRVNGtpvtkB6O6ptKYdih0kRXMH55bHH59m
a2Pm55LD2LFSmGns8NBUzocD6TEtlL11bLWn3Nx45rxTPZSebKKKAakXfLohz5K0NEdMN/5dFvVe
K6/ehDUChq5yaMDkGrFd+xxiIVyPoHYBHgWnzJg/WGm4A5M/J6u+40jG5uBqwJYNaJ8CkJPymXsQ
K8RnPRZi1YlO3bykTU6aqyYwuKwLYQw7Ckw3UpwGZPXoJ8lvI2flwJ0nCBe6C/dwmpqIXZ2DizOD
pPPfPvHASRp58dLRDeMjNu39/QAyxA3wPxDHB2IT884tD6RIQtDKELlb9u6o3aKqGgX1ion9yovF
SkL6f5wqWPisFrxpkJjog9hBb25MJo0XPsomtNAFEjeIdZ+rYzNZ3rOZB5SCoAfyYiGtn5XQ90m6
b36+6sYEm4rtPsggng8ofy8G6BnmSBO87MZ4ZObBQVzLPwoq7n6pO6aGQNa2PiqI29y083aZeFbZ
oncOcrRBJBtGFM7LeEiT5VQF+a4N42ofU6N3hVXwCaoFfSjq0krDpp7KctjPygiPcRYw90zI3lua
Lh/V83Qc5z4/GeDW9w70pssM16UzDMU8ZrFvtaXMDRutxnPWKdywQDg2UiTpvldybc1shZAF/ap7
Wz3iJmE5iYZ2kvw1F3GscfbBn71fxomJdZNTVVy7r0HIPS3hMWxRdP5J3bFZ9faYv4b9UVk+oxpL
VU90Yoot70Z1Q8FV0RpqziTbOBfc/ayg1K1zNo/m3sO+cFJNzmRcpNYB44Y+MeT66INZbdqZxIWa
jRzElLaveBbTCC/TcHMQJm07LdRTUc/YieL8rDq/eok1pJBUz3NEyw+hLs5ynNuZ/J3+nOtceBWI
u2+KM9GR4/xO2ar/9hd3X/WZ98+LR/4Wk32i4fW8mA54UPtXYqqJVdxwiXpypKjIS+uGi+DWsWb8
tUzyrz2Bz5E5Vc8Ums1bDoYWnEWGDCp2YtRpQ4LPqhZPi6gkhAs13XI/YKOy7o+BLatT5TYVeZ2c
L7py5boz/V/2a/pSZQcO3duhjfWhdVECIRRhtOSVlIj1ctR6Wo6Yn74btw3pBzbL6efFM/cKNDPo
/PKlr3nWq7FBARY2sDvZ79L32oSusXC40DNbnExrPYUgihpRXTNABie6Ov/78t8fU577KYDaRT+/
op+nZWfVgGjZaWBQTmrsSB4tpyO1xkyPZVXm+tSUvT5V95daeu0BC9Gmx/W2Sm1Tb4LErk8+zhGg
ZewlrJaSirLyCiui0Z1y3W7tmdEAsb34MKRcu65bssvj/jFaVkUs5e9/vnlA6beyLoN9c/9WLpPb
rRlZg+PMpevsDdft9kBsdqmN2FPeX1JZomEQz4tdgtWbnPD48xXFZHjsuB9GnhCfLGaXp5936Oer
n987Y6Y984v++3MItCpumiENPIHouhBVekrNODkN5ClPgrMVzfPR5YA9MPx1HVrcyb/Oa1VEM582
gmUmp5+v2ho1XZC1LCr0LyxKybM28H3x1Fvp/k8wZozhKrQxsMTCNWtP/rl0qLKDwR12lum9xsIk
vj7FW1Acr2RfMR8xAORUb7ORV2Ug3hVgoq1E7HL+eYH1eIjRma17i/umm+ZMLwQ9d8jigI5XaeBm
F2E7aM0N346q+8FfAHyKuxYNqR11JodQLNegO1o8Qn4L3ywMKH+9gDypZoC2M730O/Wldx4aataf
r1II/+No0ZBO4Kim0niPK/a1zCq4N6X8yTp6zICYGCYM8tJ0Q4o3vVa8kaulB0vjTfcNExbkigCx
N70M6Ji0+VlX0vHFBG27iS2gL4Uh/wT5cnX7MdvVvtoa7F2us6Lm0Df2Z7swaRw5cbDLWcpkDGOQ
PuoxhGrFUKXzxlOStGpd5YgYZnf5mqVZ0PRoi4ujZVQNnTzSgBju5oVxN3UQxAMF1Sw0tjINvuUd
OdVJY1335q5fPP5OSVMw7RLtzjGVG/k8h39XnjrlyOJfsM5PlymhYzXojr2iuq74iWFlpJNNd9tJ
T7NXqvd5+Ap15v7y3a6++H6Pc6GtYOXowD15Kk/QXTfMtxcToXxf6vdejpzvDPWSjZ53HRpIs5Pl
jO91CCNsSct8D/C3vv/KrpPR4o4Soi0Fm/Dq+F82JG+hBwq4L1j2tAMEKUs9PThJge5LFkVEd3LH
Doj1kI8MhYF7sSdje2fbmowbG5g0KJf6s808mlBze6LvbLGfNv1OGY5HhJ67Y8s2zjZMAUbPo/Xm
xL8QUVtfqaIqB0CWHgJN21ZgFg/uKsjcwhiJTcY5x1Rv+wBHyarK2gxTQFDD5uz6Nf6N4Y+zvFut
9yshqP8rKxkLt+W77RUddy2XwsHJ92Y30EML2ox9qzHfjNhbX5o+GFkP2FVSfnVdktP0AAitNAed
2jTtQ3XDp7QAwOD2nwYDj72+DMBAqks7iOkpAdZEezH3f008Pk3q8lnU23kR4GIAt4H0Mk91AcSr
RckppU4/igcTYN5X3jf0SPJCMq5dkls/WQyCWjN8ZOmJLGXgn1pvNp8XvPcexKZ9NvGdR1pTe6Rf
dBqcfNkzsg6avdG03SODARbebPyyQw30szH7IErb0LpkSeWCuy/7ryJMN2621L+1ArrGJ8A8sJxE
lKXrOQK3xT8/yIYvbwJDLacl3s5tOGxGYJaree767WBZzSZ2A72TsTXvdDlH9Dk1bj/2knQiDjxC
6tdMyPSkm7qHLj2UH8NgvgZx+5h6uOzkYOwcD6Pb0lWfOnkLlrhn52exfkbyPBDv/237OX0r9+eV
nmp/5FmhOOnKd8eJP+KOBxA0QX38eSkV1AoZlrvSyC16+QHrw//56ufHhnZ8H5MlWA/99MokJbzA
ocnPXMaYn6r4Mt5ffn7856vRqQQHf91FAFcYAsCb3/38RJiZ1cVJj/lsZ2cOn+t8meMNj6U7tyOQ
lxhiEk1nrtNkAm1U068tku3sye4KhCbcLLT/WO4rTrGrnGPiMJe1BODMtGHpynYdQR2GZoxdsvJa
6H7Lm/U0jhky+/sPF/cXF94s3daJPbw7o7fh3Pbz46nv//+vyO9fIXV+W0ZUJW7TbVF/AM2/v8CB
ZwMLID9aE8Q8MK7XTO02yuIfULdvNejXq+vN41UPaDl/vgpk720aM4Rtn7znKnkUvtDUSO647wLr
OoqONg4lc5QkfCR6y9jlDabPtsefuKTKeK4stzhRb2+XHh5i+834xDkoc7jNqMtYmjA3deleaYYC
4vWLyLSt8ZFaK771UOQGnNor09b26c7ZostssfXgAqlE5YjtbaRmz/Isu5b3iVjs3Hqags7Ygi4N
mUhDvdIvPV7tHtLzo8Ca89wYt6Y2P2Km0mEjTSQ4x4Ct4mf2bjG1ZrWz9QCgenqZrrGhT3QzPySS
yG09ciyjLjBfCt06jy6cUyKRMTuWmTzUSRw8VJbiaJvdjBZhp9c1x0ob8abFA7WaWiZOZoFctMjt
KWp1kb1AwChPphcyn6Lbu/MNXW1QMGUvK0QCY7dmYaoFT1U2J8w03xwX2oNc+PiEyd87/xI85l3H
YqxFcydngRwv48GnGc4scRjKtTQmTk6G89awL7+BGbtc01h4RNGFwzk9i+gqs2erJloOVT5fU5ud
Ihhln25vmo8iUUhnTeu8uHx+e9P4DKvpyu89PA7Cpi9SWo/UHsE2Z4+MvUKa+CbjrrE3gk3QqvbX
kHrsgCHacllVjuyR/MK0+j/qzmM5cmXLsl+E1xAONQ0gNINkUJMTWAompEM6lH99rchbVmWve1ST
MusJjUxjksEA4O7nnL33Mt2i/dMFCTo/+o+v5VDW29n3l0tNADujDKaBYr5WRtk9Fyr/ItekisK0
JB9vkGBzkijo1+l76mgole5SnuUkyJSXeYkLoouYrTunaejq60TOF89Tp079UDjxQMsn8iBGnprV
7T5C1KllK9SbdDt1MPE1lNqE19Ce2wwdCMKJftsY3fLsOkdCpudt2IPpZnpuX6tejYQXc5CymALt
s2z4A1HkE3MiZ9bVabZpVe4E6XEbWLrgwwea98PS3tlQWoAHMsPEoXWclT88VJ4atpL5YiTJ4tuM
BuTa1PCvgzu38EX6HrfyyBSStLolcIq9HMlZtPA40DAi3z7oWsHUPRE3pba4Zwy23lfvZulvg9nO
zige2srIt70JBMpqn4d5XC+z3Zv3szV5B/izX3+/KsrWQX5i/pCere/H2zdMLkB735I9czz+DfWE
fXdrYBXtouAS1ajkIgWfJiKMbATbajLTfhM3kTWe0IqJtREywg1a575wfD/iOPDpViRj+EE/xclY
mCTArsx+eEEid347WcMMesUJbshDYxWCpXyc8LLY/VbBTrkhC0BzLeqeM5C69xZf8WBSu3vucUja
5Jjb9Yo/n2MuxVOJZwxuUaNTizt6BMayeB8W51KiYi28KXDiDSQ+TW52977TdvcykPbOy8LXkowL
L2EUkDbeC3Hbe0TIMl4YXjbWUD82A9N6Dkfe3nSa/t7XraJqoheK7eTsyPlsww05rKHxmU/Ld6CZ
GY+l9x7OIjYKetKZ5RZ3iStp5s3orzQdxbEBtjhWwINa5GY8NgOs6aJItlOF9nBBvwmhr6/u3eS2
FRKSdY+aBxilt5K7PmwTPXXvn4SVZvfVaAM4SuvwMVHzi5nTLLCXrt8tFQuuZ7g8eePc7RY10x80
y/B4IyzpvDTfMSrKvO3eMHp4fflQ1OY3iYnL+xJ01cExtIUm0dit7Ty9ewFCUKTA4kRx3aGM1fOx
TdbTWvv6yail88RNg23GXe5GE29DNoNuACRKqmfOsKclhYkdwBsJumalJyCjOjvG6jzq0X9zudMN
XdevqRDrgxqb33i5ljeeQX64ufem3se1VAbvLbyETT0E2YVmU8N+MYgzZGHVKfUe0hG5mAuaqpBs
0JcZMJ7pQInTCHz2RtoXH0ZBxztAfGMtyxhZKFWfzS7fj3hOtsMauDSdaW6qHNFVMRMBCr3IjwBN
JdGYS33qx6z6oPUeGQUt3moWwblhcHA/AeBiAkESLzyJchdoZgUhSakxm3CA+tP8LITTP9Z94j7P
C8nJTPw7L+1es479bsyycyDsIMYNRFmfD/LspO15IHWQWUIBq6c+Z6sp3npr//faSBd65MQvlwIo
Wes07jn10CSVCegYDntkQ9MKixec4O9y6e+IYiRo9QZHGZZ+unZdS2Sxm7+sLg2nIBgPPsmjsTFw
aZJejneoBf6Q/oIk9Xa1SH6UT+SB3KUhudI528HdMA3eIWvLN/KTUDJ6uvxI1zqAMU1PG6Tmqejy
6n2yXzRWoY/Mnl2EitN57IDhpn3ovHs+Wzlv/5ETA/L3YZ0/SPeMhBEkr0Na23snK37j9bvVvnX2
wVjF2lLuJHvS852TUIT7F7n57K6NjIdl9baB5dWURQAUxKsOHIOXXgRolJN6Gzblm9dVRryQwfxx
qxiiCa/a3d+fnAHYkwHKxR7FXRgyYuFaot31PYWnm16c7wftbqwHnMo2j1uKgEr28LXT6uoMpgcT
GuVhOHoXS/FUW0w5jjYLCl44KDrGCKdgIgx1LDVQwhI+uIG+wNJOTq8/+SzbZn603V+ptbgPnSg+
LKbLF5ORyEYMrf+eWXxja7AOGHOb7Fdn7T7A2D+anQjQ2qrdBF/v0RmMr7l1rI9Wt3NMVuEOc5La
p/lUfbgMTwdfnRF0rVcqonFDvpY8SD/4Son6xZFx1fb4DRwBk1WJkcm1wl8lNri8CrwDftM/izE/
+gwanogp4cVO9g/R9+mFvgg81zKfd/5Y1fvbofeD2um16nkGFWpsP0+nq0VDsF/95YPgGmOnx+ol
kT2KKuniXLLxRxedePLd6dLXZK0ou/j++6r76cfIvr1dM26FITBfUm2O12ZdLqXPorPebvug6drH
RatfXtuuH6iRJzOft67ow32e18ZHDsVL6HICBmpOeynClZ0POk9bOMNH1k4au+Fs0B1MNj5wUt48
pu+Dbl6akMJPwNYDmjSOjO14+YXrfgelJCuC1uDR9FnF87Gbye1DPdcZ18mf7AeAoeIyi1IjVmAB
mL0SVgWFcCw4wx7ZRa2dcJtmT0+CTvv6ngdZeKb5NUaDFqwCc/rqrGDPs7SY7hCuyH2YGCanUeS8
3my892k9k0+ICFOb3PcGU2emMu3d4BfpZr29Oiw/xkOT2cEdk7ZHzI5PMCCtjxT1/p4TCnpk4Zsf
yGNfWexRtlAjH3SxNjen55tRpMtH3zjBruizRxrqGSLV1f5Isuo5aZbk+ncLkQmbQDY1vy2JWZFR
HL4olFQRmwO71YSemX42s5/a4V7q84NJ/HLMQSHdr0qhkmMTpSyq8NBw1VzNGN4MDJKYTIyQRcfT
sywipmPWvbpKepeUipJI5lV9BDydWwwlN7yazo+VLSAYZFXs5/n6ZoEKOk99V8W1cnYevZXnpf4W
PWWIlWVfg+sj6bj9MZs67SbIgIFJpn7dH92GAgkPxN+XU96yncd1Z9aZe9flNLmd4SerGG0N8dEY
PklpLKVxjYyRI9vnCj2NBvClgJd3lUX/SJxNd16K4FOHz4CQ1NHNKYhamhdbDLbuoTDdB7+uYUBZ
6lkJe7jTSiA76Ms3GjTzqzHRN08n42Fx0alyRb1rqCe9KcL2xcjT6o2eQmzDNv1ysu6mJqyTu3UX
litiABf3hF1X+qMg4gYWPMCqQGdHnQSP65guJ1P2v/IxrQnV0yj+jG9FVO7WLdnpFlQKjWcte0Ui
5s0UIoFctdzSxyBJb+I3GUOA6D4SI3mmJ9b/QZjIKAlFZ1DI5FnjvoHE5MvXKuSarN6c3XuDDTbC
4eHULfzuUnOMnDOUVbmJMaM3HisMHtFSZXuVi/Cl96fngMCpP0H51fs2D5BW4fNYVc+5kze7Ev/+
ARAFOiePcEoLHMUmqBjvMrhmUpcHiIgmHZUTEay5n3X7amzbK/WrjhQeySshmG9ZVz2OZiD/uJq+
TOfXP30DqDMB4ajp8iE/QvDwth6j0kuTBeHBp4zEliL2pdL+w5xOXkT+96nz1+LF9vsnWzjIQNzq
mTMwQrmx+dXwAG1maV0CRpPXvK3GuLGL9WFEWMH8Z8II5qcnOvvlZXYpNQcFlGQl32a3FEWBkAIm
L87FR7wWUO4YDaq1QT3XWwOH+ysrwPJpOdCJZ29Jn0UPjQWJ2HhpZy7UaKDxpYfusQ6k4hIAwsWN
oKanXAiuZcjm0SUBJsP5Rt0SQ83QAhEfVbQRNHhrdPubTvv07fbmtx108r0LlIwxL7zqTs6nWzD3
Hl2dPClysy/y5oL1sUo8MztwkM4N2akKa5PpFs4BZTPn5n9D+L39HWP3UC1G9qOzmMmVdUmGui/M
o1k1bjwbg0Jy7od7QO7WqXM5VpKhi3BXNmLXr9XC7pQjuXHYynxd/nCIC49me4EewLJkbiyaStve
xtX1z9dACMv9tFgwQzioXsxmTM/0gfcs93y1+p7e8MTmkZOW9rZ0CiCOVvLYxcUk+2M96fSwiPw3
T3l4+fuB+yi5QKxOtwEOd8pV0MmoIpFLZatxqf0aBw5BO3Qlcr21ctwShPJfKgEgAMtn4XN0K47z
UojTwCLMt/Wc641GkkQszDvsb5uuKwOgz3i/eLsJwJe31/3PPxbWS0nf9s6yRYHzAFpIW3mXDDir
jrO5Bi0EsHibGRm0UC3bf/4epvz5/SgrcojHVwIUcAYambEtiFFCpkOXyRpKD4dohhALHUF1b8mC
ksZDCTr1vYNlkl0LjSQKoXRp7v9+VgFwRw+q/giGtluJ3h5xllHe//Pjb58lAy6nJDShMrDLrU2I
Q/nGK4fK/J8f6px3XPY3WKBpfyI9S7daY97uWvk6cNV2Y551J42SjHAk148NXTHCGj2kFkONgKp1
OcL3xaloFJITZT002tK7maroVA95/c8HPJ9kvnMejDRkuLrFZmcVHKGoAykjc3TktLEcZoMGImXa
Mqe/H6zZeRNBZ2zz2z+JFVsD9w1+20BhAnXIum+N9GwXyd5x+2QvSLE5LGAJisrpzG0wGY8p4O4d
o+v55LnE+La+PC73TpdiViFSYOMGxW9RZwU+FFDmWNxzQAmnJEEI9lcsHwS7HgfOIhSgPkuOcdV5
jIxo1zGgdKqQI2z3zqh4PbmTN+wQx74MXrerGagzZMb+MgRqBkMNwNKb3Veplt8uGfyRyHFJFpIy
IeViz0AWV67dCXjy78qjuYgavccYu0dutLVbHNZY3+xDQfOYpak7hUP6lqRZynmgSzlumKRA43Ms
ISgcrfrGvWtBPEs99yfeKT9uuSp2vexSo1O7jBaf5M1I7AS3jl1OLHCS4APCmTZEx9env581K+4c
dI+3K8+QGXZXGI3eQhh+oHfpXFxRXnanoMFWMIEdHeYehzqKd7zs3oHnd8MiL48o29Ut+kFYaK7C
PI1gLAeRgfAPCCSUyL+Xf8iNdkNIgI57gVyqzuloGQwXWdHX05LlLZagBdo9VWnVpcXO9vXr3+s0
D/5umJJkr/zyEZ4qIQhMhfek1R0cxyxomeU/FsA+m+m6+kZxUsu29UcqbmEhinTScwraEqSRMBAn
YSYuUpkcWDxuRkUfDYbyLNpX7pC/LKnlRL4/94dBcaRyIcJA4zDFIR1Yxbl/C1zQrkc1rMUlROOm
TfARtoCZEAqb9AYGmsAdVy7IipuBB6kKnla6GNsyCEl76NYTMSsUbgkKvbYeT+6t0/73s86wGOhO
yb7wldpi1v6mS1/HolupqQjGT30qC34yFr7K2LgNOsi//4+ADui1i7TixePZqDJO+dY0YopuaQbm
CQSmBcFDiyMD/e2U2ljFHYht/vjP9V1S9GtFrl4ry+5Otrt8AH2rdn0JpU2GcquC8WVO2ueyZHAt
2hnWbKroX8sF6nANtVS9GtKjKDP7N28ZUOXPzY67BDcYyWUbO4E3z2JobqgbgWdNOBZHx7jSnG3u
xpKIe20zMWMe2Ed+3rdXxGnnEl43rjDSK6oqXzZl2lCihDImabW7PdwcXij5uhDVvlmVsT0MhBTU
HkEenfHiFNMzbm5zC4DkocgPHGKw6Kwcsyq2Xu4TdzMnpX9JjfTBHlc2lixJI6cnvMG1fbmtMBVF
FBHlZp4ddQCEBW2JIytLnn82zYqYljF9cKv2UuPhOHF7Q8LjYW3iukeflVSXVtK+g7qVbPBynlKs
SdQxwyUVDYIkNUXVNFSHm0LCoSal/prQcbpQ1HqKMwcIR/Ul5mXvpFi2Ayme2LysTUZ8QTSOEJON
JBNcf0zKs3RPK5FMGzJ3F8bSuTgv8jxOljp4lnhFDnwPgLvcYqXBAuMBtF1dYpyADT4ZBH+bWjr0
hk3/4PjhL4tUmrKcuu9Zzy9rOI2xT8roqawQTgw5oqiOuIyN26PKmh00TYlpq8PtV7jU+djVIRy5
ok2jrkBrwnX67OcfC4oDtjs0AH5aPZUIoPAwXGyKuv3gvva6J/AdJq/j/ypS0ks81aDIGO1iT++u
R1jDRVT6sxh1sR9NTdXaTGDy/uuDDtimtHcD5WZYY3KnvlaD2BuLOx8SZsvC63/YpF1uUTVg5W7I
lIkcmp6RmtiNMMURQwmg8rYLrzvly2fERTxfLmRe4OruRGhkUrAnqir0N77Dila4iQS8AjUHNMiM
MAdCNYlcHIqzg2JJbQe+qm8fOis4Fmnf7YP+IfR8bJYBf5xfOCoOinbiRho5hA7Fvh/CI3BvA5SU
5OKteNlLUaOzRo+6opfDp+3vmWWlNLXtX8s6z1uVduTE6cJkWBLwd43+BKCJpNK1PXME96LAs/vo
789DG1xxH5PkMRc3011Nlgm1jzpXuiJ+e/ATjPjcNzLsUWcpFv98zW1E9+J32IxEgFX2q7Wuv9RI
A4vu8afm2LtjdnkdO8faBwU6LX9hWZO48f7+JBsxI2rELt+iLX9ZiwyDYZYPd1UoEcSHKt3NJa3d
LvSuCZiNnV+o1xBmd1Rjx6BUW7ydHc4/hoEeQOGqeVu02jsM5Xz0A4zC7oT2WK+cAzYUvMnZwyQ1
F3aOQcb4NScNPYN+fVE1SrkS58emCbNX2lxMZW4f0tpMdkXpv5jOUGwTV/ccyV4CmQ+nrPmVoOsF
6ydxXN6c2Dm0GELH+NAxSeBicAhVFdlPXr7DVP01ywQCe+1+Nmp6ZeAFvS4tYxZW81gX+PxkqJaz
ZfbhaUbPkgfIa5DFn/0G8XZBGIBvZqi3aSAcVwPRmlMSmt0uiDrX4WQPWJFESYwGrjUwGo5xN9T4
TeFGHQZEoVOFnThLH6vyZBjLW0Amj2d2wcEwSWepghZK6GJAses4aveW7yIKDGO2Xm/PmWc+LTfE
HNRH0GjDO6pktEHMS6MZGR03p/lAAkV3bNYcdVfGLKee5ZY7FxnnSH0sG5rboYeL1Gwe7FkuXFuO
lvTH/ki7pDkzCNoPDcVtaw3BnU0P4Kz9NYu90LhoPVcvof1S+si5yiIAusi44AG4fJGk16LorA89
UQ8RbZy9BWkAC7lnmZrMCbYzGjys8QCnE1IvYtRNNi3gO/gi1l6jt8o8MhrHEiOnp4Ivb+zLs5V5
vFslZlSGvGAT8SXnHX6Btvpl8oaCAlyeSWggdygJrl41/7YNtpHecCGuZ5AJm/bHOtvhKV2mz1/k
fhTRmLaaKCgb1E1e8+vySW788Kwr+I+WLH9TmrLtAqOZyhR/iWk90pP5lADBD2n6HXSKYbFRZPte
lpHLgsctz21QWFMez0EWbAyvp3tuLd0DicT1ZvE+hUckjc5N9zD7Zr1LJxrNVWK/jFBbj9BPYtSr
3YOu/jikhxzQh/7W2NbvVoujeItud7uGfwyxNvtpFf3GMtw1YhlgGUevFm4VJ6ioof5Hl8mkoqwY
qJTBAxKA5kQzy0A1TYunzS9swPQbkLBsS6OYzmVrI9BhOzv301edVqyq64Sw2AO5QwiMj7AKM3XV
l+EhCe1513aPs3jTjaHv2xrFGOCjneTKz65fxGKS92Wfoi6ueNqK9QdDsZ8ix/M9wAo8VhkiShn8
TpQf7nB/IJDxgD9vpxoTKasbzgIMRhJDwTalXKWDc3O3eaW76U1sE0ZL5IaTECS2tJRqU36qcpzW
60qogzfJSwqgMXaygJys1X12HLejdOfaqgy6muuEyT0CFHNTVfaL50/qZZZoE9qS1pSVqT2iHfQX
QORU5SGA6+VjOZm/KtWMB5DX6S7NWa1H9R3SSImZw/cHt4jJFojc0g+xi0m2lcT5XWfhyCzZeqNA
uEAQLO8pXCIzwHmehv0rQQDDzY/fbKohsZ/9OYcuOsFUxTmyXc3llCwcJjAVprvB7X93rmj2dDti
YymcTbMoBxGouU87VXEatr0I2OavNLfNjYcJM9LF5MZlYGaRrpsLVoLyQogX7RpeXKa0sw1qZDqu
Dgn7ABZJNkP1nYukOhuAikWia9Jahjusu/RgnHA7GPo8HtxBfNOSLzb2SF+eEVGjadCXKWbxIWdr
D3iLiXGjoyrhw7s3F4c5vCxza9NiszDPrNN+6NDFkNDkYgkhy0JoXLu5eJjS72VZ2gfeW341TgBl
FdB4WdCM0XriYaJpJOQOU23PhqbiVRKVS0KUEy9tcJ1z41e1gjubilvmdxImUVYM90afu2C+rNdV
DRNXymvRXJjI+jm8ZkbzrKbpj5jGExKnTZdkdeRNJFQA14wJzOcIEiLgWJ3uasjkYmeW4HxOKhi5
GRFtuWSnK+fnWgQdBxgB780T1LHrvlzyaZN0gMd0RT4HofFlnN7cJIqZ2c6cs6tjYA0W9X1tq/PE
dHQD6svfwk28roHkriywLQRpxjw8hSMaJs1FFOTi4sTkRJ2YRLIR2YCFxL0OeNAPynP/+MKIobyi
cZxDiI0JXsnps60dP0Zis8coDRaRoQvxQzGvk2AO6BF4Jqx5v8r5OwwmiIyh+5p2DjTJuv5QDSDD
FYpq52CrmjALFtyW8egn9PhBFzEodyJpNUz6hY4pDRGw9O0R+VW09FYXOU0N9HqY9S6nbOuV96d0
xV0x5ai+vT8TpsKHHOB0mDnlYdTt/aw88xAMnBX1+smhhKi8/oreCDO3g1igNhxy0xgtxqxLkY9I
ORrEjPKL2lpKQ7GWoLBcswE3DqO1bdDSSFzokW704lkxtojGbtkjsWCWRFKNriEvoMJj1uAqSv3F
ZG6pB55hLBEl5masw+95PvxoW+Vy83FskppUhL6WLyR1kKyYImyd56M0a+DNElFZFuLbByHGDljE
3G0fa0EiYFg8MUbusZ74ZB5KLGeLv0SOB4aoCcgkbMmqCc5lP7y5fXqQNJ/i5Oa/Ls2+i5mhPQSU
DYE/HydatUCqmDzBM7pNq68yDL7KTH/5tolIVDc2UpWCx08X3CnxnLaU4WIkeKbzCJ7png2SGHa0
iJsoWcd47tSD7pYGTwSSgI6nl2y9yUD/yjHLCHMrssl6ODGDvy1IKVp8HEuNm3iH2rCaU2/4jBBw
TsWV3axIeNxqL1Xm7v+7eYSp6yMjoQXHB8fkhDI+yurZPPW1+53RgcGbjx1DmCOdAltDycOfZmbp
Q61hBfZY6+jAEHPiZyHyV21MnAK7Z9no2NNhe1Z9QNJmYhITZ4/sL2P+7Y8BEji8v0LYcV0t1imQ
1bfltAe4YRp27qpjH/N2uY7D1ukhsTIn/YOqKblHRcECnk/5V+sYbHingfiGt7BKP0a3+uEp/zhP
7npNyiuLKQ/aT3PprEshNo1s3QOyF7xwtwVhzSpik7K8j+g1cRgKu/Yp3SkC5eY2/IQClL61LDN4
ftXGHWfxhO/hF8VbAkncyc7tYFp0N9n/R0xJDzKoflhe8+IMHTk40xTgfu+zuNHjzpw6bBChYT2s
jXhh5Piz7UOQtWSA4lekqkuysDovKin25Wg86VnhvMkollc33a44mzdGsQxIrttj+dfjBu2JNAFG
P16RlgfeTgQ5Xst5mpAaHxqipVHkYta++G2f7gtsFAqvcWvJT6ssHhc4z95kwmtGXl4E8AZ6QML7
znblR5AiZuWYXzq4aHLTwxcWPmaN8YdZ9yEsRbhpPR7naSwew/FWPSvhb+qGb0wtLF25HVqRERx1
oIm/wX3sQo/d+dhiSGNA4oOj6lYEQWcP+/GM40bBSddsTP0ewi2BTtxSagmRbs3Oq+KMoIBdbgKT
EBQrL98RYSxPpCHSapnJeUiz5FCFg80O0dPfGIwuNpdbzg6ej8YnhxjhO6KbObSOQ0j8FeMuSRVX
dTEl1XaoHHYZM6kO9YSBZOLsbVJ2wKdNj3nj9IewHXfjyPFHY6zuSnlClD7o5EHZc8t0xFx2bUnq
O+BDfe9UyyfnZLGRaNEiBBvXJWV2T0j6foA8vXVmTEq3O7kccPrkLft8H/vo2ylkiUShqcXrZP2s
ylBs6fYdJsdCQtRpbt5zZzzJai6PqTVeU47km7EIDusNtzOV/ped/Oo8CrDJJ4TLwcSfKZ/Z+m1x
tDAnLcyXtkQ+Plil/r2Y7RJ3WOQyU/OYy+bPQJacVd3CMtC0pyuCPTenL8TIKsEpU1PfkUjYOBqy
rv9o9e2y0cF0chCHNyr843gMct0ridFPLv2POJiId9P1TxOcMPjPPvtWOZJfiYRl349pdlRB8zSm
Pn92PXjoEcr68DdXIiTcwDIRVhntkaiFeMymG+vWb49oAX63KTY4ruU9mjsXpV9avARVjy55MrK4
a4bs3kFfPaSh/W6i1d6tOdrqsQzdx4b4TjyJPN7GPNTnZMQPoJsnZ3XFT20GSMtx3z9U7Vqe0ayF
xIXM7dZ2LA6JFSadfk4OSc7hTVdowWp+ZejU3UPN7NEaTfPQpGGMcE/sGCqTcuM8mWQUNap5RjbO
NLKvrli97xb6eg5XeBKYh5qCjilC5SbiNncJKCOR7dnFIphwjjDD/tlOaHhJ4sU3xc2+dZNVFwP9
FMRknrg1kedXbKroOQ37h7nNlf0qwoV1csIzOeGHYWy+BXtw9kT1BPU3oBqjVZIK9DqlHjkgL3jH
cW3TCoZ57YEsNweXxwK7AmUbvemkhO15e4ETtvidLy+Vzh8Ld/L5YzRNOgJSd83SM14Q+jPVw3IX
mkaIGNqiz1eN3jFwy0vJUDZqvXzlwJlZd62COidFd0jX4WxaCWRZagrfI/FlmhoymHNNKmKbrZum
LWhzrbQbSAak8wFW6hBgfN6kxowMQNDqSMlxUukFpPvn0HakRjH+DPxX9LLUdi3eyfxnavX4anwU
MFXe/1yD59mSX37l/qGLyjHXXU+5xXGncsuvxMJiKOxdaVvs58AXCFej2J0TXcXc73uRm+GmGX5m
7XiSxnPHEZOO9bIevMH/Qpt/TkO4DyYiTcJvWONQzaPrJsg1a8W4xe2qjrmwP+1WPogeBz2uui2N
inkjO8qYKihegyy7I7ntGPjLk/Tb09doWCaSV6LVJQGr0WChYSPbfr61EmakFk83vnFMBP4ObjG/
0UkuPafDbVJiNktEVR+zPrwflOvhF0L6S8cv27qrxBDDnpFCAOOmi8K2JTI6JfGwE0ee6PaQiHkf
kNKAOdW/lvPvJuS0grqOBkjTp2domHI3euZvdsOC7lrYbwmB6vdm1drRLcArluR+342W+VN73kB/
tTf29HvJukJXxHLjpHFe4keYa+PO9AVcx5E3hAFsuG/XYJ9aVFx+iH7ULAuyqcLl7DsF3QCAQFma
lLEaSewp1pl5+oN0hi8iJkk+42h47nmsQMwOzwNTmR654LaBqcmxaNr1E1aaAUspiW+IVnJFLkZ9
zt07O7km7vCh3RqmfS3Ds0g/6YUyzeXY3MgwPftq+BWoaYu2uD0uazfuosRkL5e+qd6TibAzUs8a
tdxqbwJ9rY5YB79EVsfaoWtiR83QtJ/sTLzNpqLIpgkq7P61mof5WM/5oWvmh34UH4HsmoPVWG7U
6eRQQECN61DWEc4yX6xLXJCNAyOPB7hHF0onUMpkOCICwNrhFs3B7ScRucSlz9C/gdqtl0wtJyZg
m67xjxCob2/ibs5pYTuhWGPl9PSxTUXGaIJpiVwFHln7iEGRPjdlhKla92oRnCHcPenABL4BaGYv
T15srMG7wh8vHL8+5uVXP7HptlWl9+k8RyFTKpMolAgJhocOW5w1CgNkjO3BwzvuFTiPUtfGFZ/X
RAl26n7JQoPzQ6moJYhVxHyVI2bQpX4R0z5hkrVDjveT+8vehEX5p6MjS5Rt8lgZHj45HKq8h0nB
FPRrVLJ9IBE331j1sP3fpQ/8G6Pg8rx7+f8BTyDAXPyfv0QGCA3/D57g7nto6L/8G6Dg9j/+ARTY
4b+E5zITsn2g144PHuAfPoHt/8u0XdMxLcIp2V9vDIL/xBMYdvAv10NNGEL38wmbvVGLBwaboAsM
x/yX54HEDACLhsIUzv+ET2BZ/v9NvQiE5aFsIQ8VwgDqJfvfqRd5r9bU1UyIXGAeFJD0PBbNyuR5
nsF5M0d6rpoplonbgmZfHlO3+CxU6h2RGUXUpPQXzJ3u/B/awhPhyc7YoQl6tjsbh5Zo/F2ZpYc+
H8tjNyC0CglysgnOrZPE2jZdCIllJl7KUOJuMKb8OHnFw9CE3s5pKUe0MK3NNBxxk1jbyZzRtBOF
FN5gsevqXWxk/RyH85uvyb/1I+nqrCauKpMZWzqNBOzfBElNaJNAqsIlyoJKnBhAH/2pRt+7cM7+
xDQcEO6fl5FThyfTpqldWdRDuRM+hbX1rGoOxnk9kZRDwCbG8VcrC4g1rOANEICTbM1I1NKM8CFZ
u5kpwM4ukMarpy7LcUUHR6es20g1RE+XtjPEZktQAYpasSH8otitkt6ZNL/WVnmPeYDsgpSfliEP
olHDtnFlGaDSg3K6I6o3Cid0Q6WhfmqjGfarxZgJKc9IODGRD08e7MRjUezFTCB3bxufc1+6cWIG
j/ThEdEh1+0b42ojD8wDj7bdQlq/JrW9s95RdlcU8hxHaWegsUW/rtv3mWKJUfK241VuOsKMEYVk
LT0tSki1dc1ZHnsTZZIbMnsvcrqDI42O/2DvPJZbV7Yt+0W4gUTCduk9KW86CElbG94lPHrve+o3
3ofVAO+teKYqKqL61TgIgpuSjkQCuXKtOcdEmNijdOcer8piJxtEQCmrCOPGNtsY5U/JDB2IYpav
mhVQcnJH7ZXR6VC4tWTXEyu9rHvDXUvA4Xqsb+qQfrDX2WttKOxV1WjtyoZ+bJRxiMjX77dOLtUx
s6wluAnt0HfpZWhRJ+hL9FbtSoUYaEbfZAKHtHlIUHBXXfztpfp6oMn1ai1sUYTnEtIOoHOMyKX2
XMtBP5QOHrtsOMajewrQNtzK2DpZxEScOjIsgE10q5ip+bl34ELbzAZRwpXmLaQC5J0FpsVIDFm2
uyxpmNlAmygvtY2J2RwgupjWCDh+w2asV0QDJUsIXTtQOWDgmITICSLJRAeBgR9LtrkwEy0/VB39
qNTzaQuhTKz1v6PjrTrlJ8ukZGnPUxukGeuCEhrqByxX9JrylSWCH032NPmdylsnueatYruFAjS2
W1sbucqZxW+L7Ba1FPojfhozDEBwjnSXchdBhWD6EsykLbvVDq3veatakx1hN2mwKhPrw7Gt56zt
NzE44iVDO7wRZYnieWBwPyIakGHrnrFRc1la0yZpsr0PDrRI4o8awtMxyaId6S02Xa3mWtTdXrLz
GFT/xzJMjNtT+eK5NlEkSMeXrdnjrTRYnmGMfii+D4U2kd0+qdmLKgs/856AFNqXcTO94u/Nlq3b
zew5Z1xktcgX1sQ0dAC1xebioI3oHtpDFbxNgmwQYIbBwpA9qgppPjE2eg7KmoLKu9gU/YveGcaN
a70TTyp2+JIWRWjbKybZailN86VhVHWcOoinSJ5/jAAbgKr2g5nxOzgWTQCDhmko52Z+OqwAymsr
roBhXZvlGyK1UDbOTjGiU6a7m/iKRTQWH41NIaoq48nWCQLOXpkKUHgQCaMvJIBIICETzUcmObiO
6HglyFqYFK2Dgbsv1eCJXebKUM1b6vZnZ3BLLLbMK2lCpVtyUVCdddUuZmNkmGxJFfaVpQpn6Xmm
Hyw7+jSLqdwz5v5D/BSTxnqtxUizA+3HKZOT3RVHHWpPjizH0aiPWbZ+71ynnadM2rDmskoGzFSR
RhjSRBaIXxoZOR3BZ4vjajvW4PpKxznpfI4GlKc0xkA7D+7wQAf2rW9MOHUFPiBjli5VSbInCGfJ
JO7bM0meloVgv4UHTY8sufDN3NhYk0R9QFckLPxZnuBuEJb/IewsWtHpQ9AjvVuDIu/msyeCAeSv
6rAySYcZdypwuRBKjLSsNTdAXf0yD4FbxaxWsJqNjbCQ9Gmxs3UGWprcS18T2pqb2mg2BIVu62KI
Vnkx/hqt+4A39urn7oPs4uzdrAaY6YMX7oKyX7cO1vWIRCB2deFiwIVZmGwQbDbfS6fStHWGqV7+
UXi7VwI530Ya8lFzARbSJkDOMibEYTTQN1EJbFEGB+3INaiqD4Btq45NO0SJVSfz7tpYybfPhyKh
ov+maTa5Yhup/FvrR38Zh17AYt2wHU5+sMowCBkjvLyl8ZGWHi65ihk5rdQvzbMC4iQH6Mn+kbB0
b6dwJeeN9p4R3B6Wl8zhGrJKtTSJrV9F2Ou7QuJoqcXGy7Rzi246YXSHYHZb2klwiWxMqj3muk2U
/lgK0YzI7IMh3KuGv2rtEv6zmKah3RUh/XBN8tZPpAdlYniiBUbTgAnepCFctmqHiZBVruvhiZni
u5Nh26hNz3/iSlyi67JxCbXvYCWeyEkgOil61kGNrQmWuKEW5raE0Z3tHF2kRhwaTGRm/Cbscc/N
M1nUAvFBL81+k35D/6M88sEG6L2xDdy9NrjGybJahK8dMwmEyLQp9NdQTx+hoJCKnADnqAfe5Ma1
fos6KdZJTNZpObGAmjEo7sIN8HWovTM48P9IL1j1Zbr3TDg3CDsR8DgUCUEDMiGw0fTBDaO3A9Kk
3dFZ57fzW3/VucWvyU1pYQ2Ag4ypQkWNVIyhB7N+VOajvXDgvS6H4jVv3aPJX35RWKTaVFX82TTj
83wpNUX/SxnGBpdto6cVkH008Jao9Ry+P1zRNl5WLROFBLpQazhfof5B2sveC8kIkmP84QzFtDXR
hVuu2kvfXkUOE3gaa0Ma/9HQxGyLnNj02YBVBQQAMYhyGpHsy7RHcY31R0PkduwFmMwa4xVliEnr
dJ3r4q9riRV3RVxuSoCfwfU4WWDEKOZsF1OvzJuTOaUFtsNoWimfu4mJxZKhnGXch6uyWzbTHOmD
IV4GxsJRzkW5DX1TzHUqnkNo2+rJqr0PK64gvcp0Z9TouSbyXBBq+iccJMm1tX6MtouXTkLXJXSy
kze4LcsPLTBCrCD2kfViZ95n0IHQd23eW/1REgjClI9Qoiy/hEqLdmMz/i0mkGdWR2Mg6sWL33b0
m8nzSMryWviNeXTahlCRBsWzBCblc9/pn0PVd2SSxF/MRcc1ij/u8G6NPEXXb2ZjPnppf4bJgbrR
Hp2VrczXIGJSCqa0i829t62qyFupDGZsqv7KgUG55nskXXSXtEpeRgSei17DuNVqhbv0M4blm9AB
elbU0QPKB6hQdN9rvcQM4SV7XYHQ9OgdQ5xE1dxqey+SzyXuExz39FGWjYexMWiey5EUxMYuseCS
CaAxbdD5s9Be9hmOP6Dkeo/cA++iWBRpdSaF+MZq9+4rPg9ONPt1gYeafQf2djK+qjH5Mavm3Ch6
SeUI7DXU67XwXB3BgX5u/HLXEELU6pe4Jz3KC0CaDcavkTKyomsNoic/TbV/itmGG+4IKElUb1pe
PJQy+7Qs39hqmcvsuiT6K2xxpRV/7eFN+T7UYy9pNlUxbBMV83dQCmVaWy97nTMHdjurEHdmhn1a
TAszFAg73Fc9GX7QQ9cH4Sd/u4aZcNZxn9fFjC+B5GFW6o8XZO6x9+xj5jLNGtC6LNAjMTkh79Bb
Glb5M3Xjn7T4hpZqLMdUJhc70Ldod/QF00x913bNp4ODZDV17lF2Jo1+Vq2tWWW/QJUQYq3RKHwz
nsKhOXyONdFPMqk/IHr5pY5EzPoyajR4UYS3qm0l43c7vuii1ylZYSXTr2fi4j0Gmhlhd/fVijYS
qoD+oajHCY77+IdgMu5McqUM5ptRDnYtK7UPFUPQKm+uXtH8iJIVEmFzG7qVWGKcW2KcjdEBx+5m
3tKs8oEyymgrol4Q7DWF/Ah0BMO4rhdUrg7Mh1ytXQRqhj7dVAXoGCR+tSjy8slqsGNS/z53FelL
ptFFG7MZb92QWuvCyBE3wZKqD2XQb7WpZksTh8zg0ACEAYUxajC64dOTrPWnoCURL2wLxYQcex08
LfYGZ0OQCKEbwdUf+ufI8D8wahwaF/Ks9N230QCrJl3qNqIqvn142ReK5LT1pyVEdqrTEe5i13Br
lCw+y/SVGeuPj45t6bqs1V3q7Qsn/nSs8DzJ7q8ORBoitFp/1B7L6RBDmmp1QNNmQe+f+bZfo7QK
WAa9jll8blxaeAWLsmiA2kWfsajHVXptDaDVLmXLUmn9pS/KJ5OowEXsHF34lF3wno1MdKwWEJZh
Z2S9zI7jfqExbYjj1LxpNiWClfobbC68XQnJN0GAWdezuHto3m8essSgPc3XZvghKswzQN2v9AeL
FcIa/CCFcY5cRtdGiQCbSXZIW+rsMu9auzGIPqPVTrSKte3oQDRUkTOb2cIMAwNrwUz1es7b6eSo
vD2iGz9ldfUN8hQVAUyz56JR+BUtkvFot66cgqld1kFimexN2ddHLDEF63U3bt2GrgRBka95qAFE
6H4ZT/JeFNOJUqU5RfkA89UMx30HhmfGnOKKZCFj3wlwPCrWqvaja7msGLfc0PiDV6Qvse3OlpZe
y2A8appr7u0mqvCIhvZips4Ms70Dr+u6yZqvPoXaRVdn2cTDi5Zoh0mz4gPainFEyVblz/Vg7Got
+NbiBKaQ8sC/Zbs8BgtKUuSjLOI/vTdBU+nyix0iQ5eGMwPI023C///KsYJh1keedNMWi5S1El4v
t3c7dN69X6x6txxRLG+utc0qwvuk8xakjFBWoXei3vuKZPAnHChSLCIIFjI3t35pP1RYCdc2U2iz
JblCYnJfd6H9lpKMvSzpXW068NQkzOQgjVpGHzDMS+wvqaIPEuKhQeviyt2k13/AEIBt1GHNxI66
NEm38wP7iLKP7MIMYYMP2Q0V1VOrNwmCD0o6o60Rr6W/CSlP61E62lH1Z1EcXQR/gXRfcqO7tIiT
wUt2tHRpJqOi+2mECd7I034qD10IWb7sUUP3BJ3UZQft7YepucJ0ZBsOn7Er0NbHJTZwbOLS0A/Q
J4nbjNQm9+uWC9n0gHYq/4maOW8hsNfx7JQ2VtDk3oYg+KTC+oEKxISd932sAUzURTHzt+joCw22
CJMuZZO44pMnQuAK5EZj9p/gMzrBsCz2ksZThhp2w7b+RxkT33/sX/QW2QLxEGviS/zVGVAOcXyB
9aiU3dJf0FYoiYmKGfqjbpT1KSvQ/3WQFHN7P82woEFeOqcWW7ozlIsYBxdp26jNqNf7RrbsFFS9
BZfi88lCeKi1Bc7uUe19gop0OkOMtUAJtZWxCvwZjU9GPejTXS9Mfqgs/xhZcITtx7wOEdGqkGSc
/P928vg8lqTW/hRt3qjxEZdykf/X5jCd3v9LO/nf/8d3NP77v/1vX/KvfrL1DyGFhfnGoyUiPEGq
7T8byt4/JG5CQ2ddureTzf/Iu5XyH7BjdCSetiEtjHG0p//VTxbePyzd1WklO6bpOlK3/l/6ycwA
+Sn/KUUZ7blFk1l6nsNP0y2b7/dfwrZd7Aqxz+0RFclUF/2aURbm2KeJHhiaG0r35DeZfVuM82aQ
k3c2SsfDVEkQDBAhNBjxMvCs7CmaD53b7Zsh6ldi7l3YlKBvMR6K0RTWZRiKJ2BKw4MVQe6QvbfC
tCM3aZBaB1ewEjbWdUxG2FqRDQ+ntPpTb7nfOtfDExyAk1l3atPr5a/Bi57tBEIiEN3XgfH9TkkI
D+9+B0bdNQCh61BmMUDATW90NtKVeLY6Jc5cpR+F8vXnGCn2nJ8CGQrlUNEkYkcEF+oKsh9vWixO
pM7NaO32CwW+wO/ERrYMkVCGM1+xpp80574f7NEbN6UEsUYYT7Oy+silNpvw5ZPGuM80qvpS2dbS
sAuaw57fPehN1T/olgCbD06UfJXB2cFOEvR22aaTRl28T4KyyQIM8xmYKZ5jI7vE3M0Rvoh2JWwi
1y0/qPeAz5t9MjejZZBtgkoLXuE/6SwbmVhWztzPhBuzIt4EBKyy7Vtm9sbSUu6OMCfrMrcolmas
9G8KorUQxecYQ6kzO4RN7EJXY+mkx7xmDzE0+Rd0vj99oue3xKDh2dTGOhqE/1MwYSUxBF+nHDVx
YCnEMGomCB7M6iFR+qmxNXeTO/4uNwdrFVUJEX5eTMYuMXlMrOMtGSflo+FB82zcaVpkadCvQA0w
JxXOsBOJ/MoxoO1cU/u1/KJ77qmiXGqbR4qXK1Lkdq21s7ah86sHEnjVJi0GbRnH6reIyvEQphZl
JvorWsXwcVP6eVjea3MdW5qNIy4/xT0hHjhQqiL4dKH+n/SxYH/QGBl9thaBPeIdnbjaNQDVcV0U
tnysdT2+qN695PRsjPHNBXSVT2TOWNZTK7gKMgoK4TrN2WuRPQwmuuLGDOjMK41GZyKtUzJDFU1k
8ru482+Qmc1D3NNwdjK2aWAE003BKr82BncbIuyDQgB/rDTBvtdj8DzgmNuH7Apw9eKSsX2xEwYx
w6ZmCPYZY/6mGfaaUCDnM3hMArImWEny28R/hSB+BeKqTRHXVx81K8bCGdIW9q4jbn5W/rLPqlZT
7kBDtUJ90wfeUzF8OdqIT8CUxbnWcIYOVCF6YKwU0gtpuI8odWpQO0A+vFZb4WJ6bEEaPrp1+Nm5
ZYi0AyCZM6PJRNjGfFAEFlXzjy3r6HEqJc0913cug1PX+6Skxak7WXVLUm3rdf1XR/T4o2EK/VYk
v8xCtGNXeM+mHIifKar6gC4YZcHsL62DDpEa211tFCQ3g5cRbJHJr21qQKAcpGPUx7wpIelkExmW
0dBcW/c1JAXo5k/WcNNMHqlkZIqWjEQZ9+SndHl8vB/QCcRHPUP5Qa8IrPmcTwUrLFv1rTXr8Yz6
muCcvkah6g4TrVh2aUY4Z8ERV3CigYKizMBtiLdAIEPnOctPb4X0BmAQbfgEhCJf6OQbHO6nypqj
+TK0KSp2xG5ATHDTLARBAJBuhR6az0Vl6Msw9CJ2Qpm2u2OlQLB4y1HPX1qGAmQdFPTChJUnR1ln
z+391Dc7eTbZBbQo85mSuX9IzynoQKDp3TgAs6ZdF/VHWRrp2W3q9Hx/JObT+6MaIWzsNqdiihxu
ts5IPF5MFd4c8fLvjC7N0dV0NAGHJI03sZ9FX8Uo/xRtRucdvvZWs6V/DCErE+81PdG2qK8iEP0S
R0R2Yk+HvmqEnDFIJU4VLaF9Z7aM5PxOohxGA23Hr9jevOckQowSDbr9XZPYpGT74gTI36LKS04l
WWF76VQXRpINIP7WeiSxlu1Z2UgkHIxfepO+o21b3QVtQncJAoZj0xS83s9MBymbS4Itwmo+Elrj
jjvTItdH554IuKIZNm5XqKeUreSy6PhSeMuwuHtg0EoSbuK2CPsE37ces/DWzgc5enOXPD2kRJie
jcYHcYC4GqN1hC5QslGEm/pwP/TdTI5Hn7GPPCzUNe6jbRY62i1T8Mn61qt2rRiCh/tzFrAsGvLN
uBZzqC2NCCC7ujM+qSGGadwHj/cz3cJGkGCa3JpGNq0g3LBITYZBnetJeo9coUqoB2Yf9mbI+JZG
P7mbxqfud1FW0QWO5HvlQj9I+/LR44O6qtp+XA8uhl4gY3+bSv3rCkjyAVJamCB2c8KTOQCZ3Lhx
PoNh4xThK93+0Uj9NU1KeDl+OzoXrQ4BrbTF45jF1b9+IBBSa1mDn1tkecdYCCG5tsa/uvJNkW8I
B3NuwZDQJjBU8uxFvLvo1ORblM9s2cEcv8iQEMreekzsb/dDkRY+qlBC2TT/en/GKM9jNxEvGij3
VA1U601ZfvWDhfeVQKvuVNl2SDDhFHsUC9K5RKIxdvgRftqscS6eIVs28b34lh18/5yP5GoEufca
2AnvhzlnC82nrRfgP6i96HQ/TY3x6I0WbhHXOzkZN9kxTtOVm3UIZ+bTgk/ywWnrHiVmQZZ8a5wQ
1GuPNFvRpaQ2to3CembCPVxJ/0hePcPbQRi0H+5nCt6GVdn5cyyy7gV4zP1Z9lzakZjsR72PH5sg
sL6jIsMo4zBjBvqcHWBpBBtLOslH2hHuxtzt20xBjhuNDK7QLqYTt/d2df/S6qTbwfiNU24CweBV
J5xPsSqDUxADRm+aIb3lJUtEmGjDs975KNFAT36khvXOBir8td2BECiQH0xXSAWN4mHndKiL6C08
mr1XPzeuT9MFQus6rKbuS6Q4/qeO+PCy3wQo/Xc0b/pTxE0BgR0UGKzo78ItG9RFib1SpTe814I7
sOtC1Qgr0byU2H4J01ib9HkOUTUQYEQ/viYDhof3Q1Yk+YlpLJUDIQgAAFCn2gUpEhaTUPyO8/kk
oCs2w5BvE1x/1yIBwrDo0+A3J9CL+URRgaLLgvepdx8aq0VBb3bD45TbJ4tx8pui47XPECSvwkEP
oBPV/H3hJh8nV09fnfCvm7Fe6x6BOnwGn4y6cGhcaATS1c3wxJg7vkxjcpO82VATB5CvLbO9kqSR
ZRZ53bYoez6jqMsq32tv94OCUAryPJ0WwSDj3f05mYGyhhOP3043f2SQTlfLb9sXruqFkSXyjfzz
6BRgcFzeT1uRjmvAQN42pWv1NpXTj46X/f/0RY5FhkTsvjvkXn3YgXh2cl37MUv/WGEj+auP5hql
xTwDBY7fhS17/nm6l7ITJxqbXS15GgtBxGKVh/6vM8iTFoSkjqadc1Yuq7+fNK9N6Lm4+uGiadC5
X4uWkGKzzb6Tss6XUW3ZF29M+rONtWp5/wcseGvu+OqtDM5WA4kM/i+/Kga4l9gTHc1mWCD3U+Y/
6uL3xfv9zOulupVJfLqfYYruHxMCG7IEe7SaEMeFkZhAX9+PNrlqJFuSV8gnJTkSflCfnASD0/3w
z9f8p3ORDwfbm7i4eZ2WNi/xyNBAF/lL0YwljCS9DNakmTR0OAzrauLhud4fpdgFwcvXexWF9rWc
D2K0MIXgs5rfPhoUaTd+eka6U30VvCIdCA5WUMEvc4Lxk07Nrh88bQ6N4/ka3W3aeeMnkJSdjGJ+
J3TZO8uREcmCab4pnar6Gnb4ItMvrcnVpsHbtnOFU7wm2Dbv/8xOMF0lxpSdRCnEQx7P9Ob569TI
/BWjV3hzzGY6C7TNlea/ov0HIpWOxrKBcXPksh/fkxdDRd1TKYOTK4diN5RphO0hcp+GkrFmg5H+
RwTa3GAs3mrNp9DzYZH0ila8U7M7mGM0xghycU24DnblmNYn3shb4TIYDPuQqed8Gvd5dLs/0rvi
0fN993A/ux+U0rW9lTBMn196P2Ck3dqqDw9YjpD6dMJ6Je8XKQ02v1VVFtZrJIS9Lnq0PPd/1Vmg
l0YVOgc2yzfD74qzZ5TEcKTmMEMuE1ppEmNDFtK0niICuhnZ1tcKhc1YVDAStAZbeM6ytUCsTeWh
dXia8SMp4jOtpc1qUGtCHbIm0vyF8jAzyl6Eu3+ea0JjWitapnhTCr5e5txxxpJdkEjOY5QRFauH
+e1+EInIsWXeRS3KP6a5v9d6t8WeWg7xGZV+fM5TARAYn8f9qf94/v6I2JlFH6jy4pEya+haeZFm
UcFf0jK5H23zMzJD53pncyKFWmdY6euPnv+lDR2y6eh1wTT3yqZjA3vsGONnW3hDJFf/7R/uL7kf
LFEJZrIOirIBEvIiwtW0K8PpVeVoJlB2DQDpeGTPj+6naYsK3VDin6+4v15VdLvTSA5PgI6YcmiR
IIyHU6OwsiN7KVTUpk+WKK75Q4YG4Fq78Cz1qLgFyQAgxwjKXekUQFsLYOmiVvYZf3n21iUeKk9K
Uw1w70NkBpf7qxhdp8dqnAsbC/VZ7b4lVR8SexoZCFPnzysZSQ8OfKkN1mBI+GyMlvZEde+kOQzq
pM3fBw+sldKYiylLNG99uOvnpxtrso8DzlPSEji1W7+GCubbe8d08vcqijbcIJNVScm6pQNvPtfN
Zx132SupQcljPbnb+xlwWuNKTsPz/axz7easxjzFqgIlIkQktGEbxB4r7bDJgBaHZDPvE2qMuwZp
LW+g9kpQ2L57iVsEKxU2LnIgClTFoR9f5zi+2MrHm8X+52bnj13bylUJB+5b+auJETo9NllgAcuC
s8G6By9W65eY7u3vSnRLrWduRYAAzQ6/gveZFy5YpJ4P8nzATlpfpazJtvVneMN8GpYIbXKkDTAP
YPvtnDn8FeHKcrKmmHBbzXrUbJxVI8OmPYIMm5jFvrtMpnG4n6FmRMkYxA676gTql2Em51J2X05H
qi5XYkIy2/96PoQDu64x3a4RIlgdHIRFGcQUqvCOWy186l23/EJsWlKoVOiDCYsHvy7XKtQdkCYj
g57JeFNjod/o3w9PlSBLdZLaW5Ibzr5ijjQLlYP3ukfPKIrYP7QtHtQwJGhbeaNzxkPcb4QL8MRG
wXnmUmKlnA/3R/fnRuUcCBjIDsKxf6twKA+8R+KxMzGmN4jadsaox6fMnh7uv9f9N7TYU5AyUD/d
f/v/eP7+CNcY73wWpqdeF8NugDe5FFgJdjnrVbzEZ/YEl709JNmATXcYH8emjC4z7wU1+fB4P5R4
ndZkyk7roKqMrdkGcCnHAG9qXjr2uqyIS21rPbzcD6kBHNgPAT9mfNzP94MmodOoECBsio/3nHpW
ixMRqo7wbN0hWmINvoUbq+m5Vwek+7UtWm1bp023mO6vcDxSoZkAmmuTPcvZOifhWJ6T0mN8XeTt
2Z0qa1jcHxqBtc/lEBzuryxBe2FbhdWJ1v7oJKV7rGzN+efhfqpnMZFb7HW+SAeQm//2kvuL6zYg
9g6YxsoEH0rM6xAdDPZA97MhczKEhPM/tEO5UJM5svJxRguh38aGQdhEq9nLxgmbg+V201toA4lo
jf7RMHrxaBeCxks0vfk+d7GpJ0n4fmrEJs4/MaLrT7x35g7ZszMM/ibqNFJr5tMi1LqzGwXvUeJk
z8l8QDi7mJhEPqK33ZmZoxHcNQXkELvw4HIRPAOTiHdD4JKwRVzNnFiJ1JEaY1y0inZDN35z/5tO
Tf9jefyIIayRJCNoXcL5iV+71KhQ0wE7x22fvI51pm30lsTLnsnbPo8wARj4W8EeiEU7ETylssNY
+zq5vgl14uC9O867O2dnlWWbrrPc/uDvVW0cQr+piowKyi5ZujJD1NcyySYHKWQD3+ApU7W9sSJ6
u1o1YiCxcRtlZVDcMmciN32IjX1c9/4+MXq21kD6Ju6KzajJVaOTU2x5pXpgWJwtkrSHrM//pDYW
9jneNUltniuCx6det7cyNl4zE1MfNhlnZwAVJGNRQrglaTcaNO80jaRWZpMllq05vuum/9dWOtlZ
ZfqZ4YOZVQxR4MJVw38GNTmzMB9IJFr0CYyubNdg4XJG3Thx+1CjvCCC8TgkRYcAwtk2Pjv5xE5f
ohjZksPmQ6jYP3mN/Chn8yRRMFiYfW869953PsnwxSp/QStm70NUV0d2/+PSqdlfV75eMzh2e9wS
ptg6RLYsywzNbUbfL07eGkn9iy5RbRVEk76I7WPoXhLoHxcK0b/wPViF2qoDTsIWtu4lX9S+zcwh
xxohg9IDtdq6uYTFn4iktguu3GbZ1VCfaaCmN97g7IbMalawJ/jWWTwcu18R9FddIxBwjzEwreVg
G6+9MBjvKqyKpdZdPKS9h4ZWJANYnMHdSFd2REMHZ22ImkuBjXcBWf4i0e2JqqpOZWE+WSVk/yxi
fxmlTrI2GvTyFUoGwIevnmVGN2UBxvUqh9sTiZ+BnzGUBlC2bRL/nCcTXdjBPk2MsxmZCneL/+ZL
BLH1YAGGXjpl+hBxSSK0fquwQLF8dyflVuYNguF3H/XIUgqd5hiU7qSBZqL0wadnkPwtqyE9pcjd
9NogRjZ2KoRA0oUg6110z4yByCegryb7hi6KmY3/K3sjwkyjr/xGou1zABm5hEksi5qF0tGDTVbz
rT19L/B07ns95Q6bAe7TJYzsDghlVTDerD5Mx/6TybI8FGmMuzAZtv3QuoueThBEGwg49cSUuXpW
PR+nyNazC/wgxKFRtp10h3Al1bwmMawQI66QNGjRyq4xCWK5odHeEMHeePKqFb/VULs7xyxe6SKi
PcSo27NQsR9X9aLznI+safRbF0TWaioQ/dgFLET2KrJcQitjuipjZizL1pvEtTbT5Nrph8jOMnSD
E5DtMTrG1B/4KsN0w5Arp2MmMyqYHEtnE67ZRtYrI7X9YwAdASbbpiZhGsdqfG0gfdKkQUNEmETx
0pv9t99j/SOT58iYIWAi5MONiPVdjRr8NMFAZupuf+AdzKHZBgqFdr8VLUjsIWQEjO4Mhxf4XCWh
uxcudQ9N3zPdlx12PypFJCStHYU3EYtNk1tH5DQrqDLZPsp9fizipDxNqz1NBWY+Qb/rQv5iXpU8
MOsDpE0VViEIRXEBj8Q1KxROnUkyXvVdz+k5Kq+n56KfXuiGJxdC0yZYtRiSVW6uDD1Kdonoh4se
GzcTYjR3meIE1pPm6VbW7dr00ZwJEskwYjBAM5N8T3V4kH5TnV2r0m9WZlnXwTsVI2Mxq+GTxVhz
dm9pwHiLM87wD22yIi6FzNtg3YYG69ww4q1yUWrb1qNhhqnlQKH52AAHKuNd1jbFRqmJasqcAMHb
f1Nd7666TkkFmVTtXcZwHZa6hWFzsUU9QnMipTvQJrqgmO0D0idDkSynQKsPGUUxl3vtojKXG+Zj
ch2bKO5au3u04maOcHPaPaiMkjCI1EU2Yj4NdTJcMeGPS3iH7r6ALVfZSFL9Vhg0foMH03khPxYc
bVg/q5C+BUPCjVb4YoPBM/hAjL20oaig2Ji+wkGjSJXV+JQRJuv1Itk0xeBssYJ1luwepI/cAN3j
sYxT4mWBLQFLQ6zb9Xs7cjroxVmzYUPjX1tESlEPQ3Kq5NNgPldmYR2sfA5P6QioLMyYFF34T/D1
iXVNVm7aix2Uy5c+CLWtAQNp1QsUYHZe6ocEz/m6heLYauioKIsWvl/9wc7P9TpGD4ZS2rFvAIAV
o9rpNnTvCag20tVpr42QDavAogzWsz2CqyN/1atu6uAl2tBboTlONywpBPY0xLzk6jOd5hWjrb0D
HGdBZisRf/2mRaz9P6k7k+a2gS1L/5WOWjdeYEgggUVtOFOcJIqiZW8QsixhnqcEfn1/oLui36uo
7oha9sZhSZQ4gZk37z3nO5dBEhVpM7MvU0rTmeRfZQYB0no3rSrloES29ReH2KN95zlIdm86ymmD
fRdYKyszIPtz1to/JxoaWY2Ytg1g6c57ToCVJE1m5USAlCzJydySU4mozEjwLrPECo9Tjz+YX8Os
aazxMyyDOkDQ5Ac/PR/dsur6XV4r8AWx8dv3GSa6xfAGJimAGvPdO225sbxULoLU2um9cI6m0a8i
O8gOtpvuQ73FsO2XYtcwDD8xPRw2vVLj8ygs2P+5kd8Ek4260e4MVdxgrC644kn9sYNjpBnJd6zY
3KToDgk0tFVDbNzG0VjG4eUCfcjfayWCH21n/a5T/+qRVzehbyLZ57UpnafKtGZSMawiglr1LVAz
8z5qZkLax9eQyGI/zKFaxHoRNzsUeF8cnLIB6sG7pXFU1aZi2OG8iO5+lxgs9w4AkIksFie/pKDj
nkfw0uuxSfCowDe+9VA8IywHYWMcwJdYi3wq0Alr5AqHYXKvSwNg2nj3GJ4fmlCP7za9M8ZvsX4C
OG9vASlTfCRdeXa0pZm6QEppkzGi7YxzmQQWK+yUlmsZEpvy+Ca5I/PH2ot2xXwbw4+Ns11aex3K
/KFjtdSE/YK4sduELTPiBH0vDVb3zKkIEVuRowlS8FJTzQaJq0a2c9p0gdurp8f/fLL78GCTua6Q
UUPCU/mO9JunzCrMPVRfghSjV3fM8KlIIEhjxpzH7OIXty3JlawZ8Eq8LyTX2Ow09j0G0SUY+7FM
71P8M4kXk1v0yiDR3A1N4cI/tu6M3qND5ZbpxiQnkbAyQ14Kt/0mAnNaV4XNhM8sDw7i4RWTVoqC
IAqOFZCBgx7gbFXG9EnkkVu676Krns3EzbeW7sOLGTVypARLI6F3qPjmf+xG6w6xhdm8UGWz80Jt
6ceacxmPpmVO6yEA4D96qf+UB573VDS8vVajslXky/Hk1qi8/CS5UCXQ+7e04fLokj/+19I45SKb
8o1fog5xGusikKO9ltV0rjp277qcuhVkQWxF1m8tybxLMiIVn5J59G66bzTjRnK/LtHcSihoXTF4
scJdrfZm3pkvfKdZRWS1bHf4nscjRLFXOrI/hECEOXoOGSAjCJReH+nKlGKLBLbAPwP61yMPbVHU
nrZyFSUM5VqH1zoONoklv4JGW0Nki8+VRCU2fRX0PJm1YmcwNUOs69QkbhrGTNsbv5rG3iaRIvUe
TN0u7Y52FsQ7W4eLb9k+E2qQLTOVBd9l9ZqlyUFC8Gcmn+6H9xJCXq7ghRIIEeM6YjAWaagt6ZgB
n3rpaiKnYiM4x7b1PBGzC7Mk3LvAQkF1ReFS93/H8PC3riazmaXZrHNcPoQgOwionU9cDKSOuTO2
IKwVlOD20xr0ZukH1SkJ5Gsx9238ksLUUHQdA/LWfPaLQ5v2q8EfzecxklT+GvJHs76HwFqXWV2U
q9ya9I1SGt8S75neBbtIai/W1CFkCOMf6ONPVmQdi7Acl2RQl2sjKU5V1r1apG+cp0S7j1GDkzo0
3LXtpHsLZs+hlMmVSABn7Xv0rIsRHJ6SBhk4nOaCNMrOxHfvInS3qzLQ7GUQIgVP4D/2Zf6zwFFK
cod1s0GOgjdxtn0n1Z6p6CrUxpwdRYKewnNlSfVGorV9jCOZwMXDyw+fDXNn1R7gC3GeAd69yQb5
pczBvxgqQw/Qr3q7UNhVqukyoMMX5pzqziIkioCwHDN6GxMdkFtlPaPhcfZNQXGyGEJIBGVB51Jm
jBkcD4O7Nlk7R3cbLElsUIUv1UZ39uTX//C07lUHobQKcP0sVUBEZ5F0cmer8T5kfX9lEfnDAe7I
9WuhpKU+lph5N709uyTNg10I4+p1Vx4AMYIeUvUG84fdEfXK0RfAALoRlvHxEFJNnNCfbZwsLK6p
nAgfdzV73Y7EXbrbwrfHt8n01Tq17C9pkt7TYP5b2gyeC7rmyyhzjGcrFp/GmM9s3KxeGUAZz/68
tdL5hluIe6qtIc4BB5TIdVdaNEhOQlK+StO8EwE30ZUUn40v8Ca0TbLyETKQrfIU2KRVzyOyresZ
R6OrPNpIzY/E0DCbOKygGAPybesET2bRe5TK2o+CCy+yXQyonQ6UCE9xlCbDLh7nTpAFWFBPNfpe
IZqpxKE29Hyi1pjQYo6dE1FUO53HIE/PrM0ECyB8JUXAg2GSV0S3JsWwr0hZo7BxN67XqJstxw+v
q7vPrmoJAP3SScu6OIX7hllDI76EbRFOXWWGxdpC2HqUZBRhIqlXKSrBN1Xk2CmjlkpduTQPEgZA
Zv0+SoYxtDFrohL0GpI9qViWi9GptatDBm7D5Ay3cOqWAFbdW+O07fcatt4VaRDRmQ6ph9LFadat
XxTvFFGHDCH9LZPmr6oF2pGBNC/cUp5NbGVP/kgAmOYUFrRVFyVXPjZ3rzJPbQT9OsWpR1T2FaU+
YROBesO2JJeDa3xNTTlgZCbJkDJD/zStaU0StHVzKgtbcLvEt4ssLh9ZCq3ReOV9omOCtvxPP/Vb
PSoNYk8oN8JISzag0GrYUKpahllgAXYTF9M19KPjI36Revul4uh18mJ3NUzIYIE3tNuIxXs/ZsRg
4WSAV62V75FAdwuGxigq9yf+J5oqnPpRpi91KzzqkXoqlfTWfRTcezmuHSu1CGnql5UG4gZsFS5P
s+5WnmxW9cAJiaVHTwZ7y3kOClkAap16ACDZg0rWhrcqxZqal+c6J2eMbHnm9ScZ7ixHtnt/zEne
ImZo2YAmeUItBhcfWMZ//JfeJrFV+C9d8F6Lygja68CwRy8PJd2a2hGMIfU/cT/GeA0grYnQ21TE
W/XA1S05jDdt7EGX2IjMtFCu0tIYd6FBRemP/oUtdlqUMLC2hejn8DwNjc1//NPKAF+ICcSoEfi6
OmfLwl2sbS0I9kZUudR7ef8yN/B+kkmlnksjhbdcg7CZsoohXjUwxEjb16AaSMetwWXQHa6WE/6A
e1tA3Si76pdh23AcQWXtiqi6l11cPONYOhccamzGdXvB4ag2KIrcPGIA2wG+rZv0aBC8RbPGoStJ
Z/PI8YJ2pjntYwnD3Ogd821cZsA8iFzxyzWSPvPFTWxKJWomLVg7A6lPdofTDQ9su5BOr15czRqX
fDYgcEhGsv7EAm978abFsOmN+k7WwGK8eBTHkLc8pem192uD0BXXythrymQVx/mw46jJC1Cp5Ooy
Truy0jjLhAnQtvNx8fTK9TZhHnuXsM5hQhoC2nYWDKgLM+f58U+R9TfEoCgdbO9ZaOO1CbUZJqqu
WISmPU6sY2MzhouSE2DWXa9XB8RLFDecNZdNiBpVHwj2pWWYt4QSejlSkgrZuI/m4UAKsxB0zCk6
hlNqkAgP8cAmb/Al79PZLNBUW3JatvSEqotbJa8IMXm6MbqNHV1+ZAqMEiIaoCsj1/SnmBgXn6Rj
EkdRgc3vZ2iBAIt1fUvbNd32ni7eMoOpWFOGH+BcGfbkBIGMuUlstm4iBbR/FcUs+RLWnOBT0tRq
IQ1pAzIcfCsmkFfDm6Cm1atuYCiTB7Tr3UJ+W4l3xrgU0quBC1GWLjnqHLXA+0+QwapDP9aKDCCD
rbupQcNLEGVOHf/OZSu3hgb1S5+MD+izQJWMUSMcXIg16lVrHVmuTjGGEcPOfe0YSPWr9023XvZf
IRSArFTviZNYxI0kZLSo5leENAGOGAttwjFXwGdYzMhvD84Sn94RmZhzN93KAkab0RkrDaiRwxhv
g6ZtFmUW/CLmiFA84dsAb6oX2bT5j7ayPps+Wwm9Gk5Erh1LMgyv9SnGVLDFAcWJsETJN3SYe9Nf
RqpznykmXiuEHaksSpFw4pZCs/yVbjjWrhfiK7L7EN4SmCrTTN60lMDCyF2pptBIi+45jwSdt45M
ZBXtaHPq4KCObob9QdftZO1kJZSkrpPLXCQd4WWspqKqfjPXZuLZaJ8AtNWZY9rCUC9+wPmFhj5O
IsISTVITvTk+EXP/hqSg9jBZRCtqJYtKPht4cjocfPBJzehYImvA3Vru3OxZwhCT1khH/y19xDda
BDnmc6Sjoc3hjoee1tVCr4PWobvovIckQOzzORIysZj/EDgGrWoOjAzn6EjWAgbWtr2HUUhdQryk
cgiaZOjUnrWsPpE1PKeHwJ5MAgBEEO8Ep0pwHzhG2Zj1JbXpHw+y+0mSa+nNAZe4HPsVDk3OkKRf
RnMMZuQSiBk5czammmMyrTkws+vuiu2zURP4i45ITRK+0N7+jkqmZqok33sO30znGE5nDuTs0PUv
Zok9Jw0yO6M5vLM3yez0yPPsWeH+flUPPBi9fK103JzFHAM6T4HnWNCJfFBIgmY0nk1nIjZ0DhCV
FVGiag4V1ed40ZQPPla8OXLUjl85TtHhHogjrW2CSTVfvpAOQjk3Ew3pG9ITmINM+znSNJrDTXVL
wDYg7lQ2qjzmLDbmHIVqzaGojDs32RyTqubAVCJAf4KO/dYfUaoWoapJTbwq8jvW5ZrIVRQ5Mzlw
n2sMzstHLOsc0KqT1BqTCjmR3JqipySyRJBdRaor9UL1bs9Br2SKuMtqtirSG2ufuhKDaTdHw2om
IbGzmUfMsbFpT4BsTFVy6OZQWTnHy1KUiiYDLz8Hz4ZzBG1EFi2A1+rVYkWUhNRmc1xtL6U6UVvl
a47l7ls5x9pONgG3A9MU4m7FHHzrzRG4YAC/5SMUd47H1cnJTVoCc2Njjs6dQ3SLzHxp51hdyrSO
UZA6NyTujnaX/UrnDN4QuZiYY3lZ+j5CixIymCN7qzm8V84xvgV5vlat47qcI34h+09Qo5mEkcYs
fmi+2sGB4ZBONHDqExKMUZzhJbnBibbE4hyteWvFE0EFf7SRTphF1DDQMnKh6r48hOwTswBkaJYr
kfvxzQL3sfIECzBKYlyWbpYfNKnim7I9tQldjWdVmjR7PVp6YKq0VdYZ5ROm1WtCDNfE4iQ4KRGP
UQf72G8RFyuyICJLvJCcYtzgfeAGHrBI2aL95XPIiHwPUJsawSkQvZ6NMdVBZ7WvXX4o9cLYQzJ7
Qk/0y6hIqStHjKKx8RLqxsqMUnVDCDMug4Yeapm4i9x3nk26O1bdxudWRPLVoKJeWZDAt5wEo6eI
14Lhu2MdYJuwtvE8Zab5z2UeDRAokTJhKEaqLc8FjeFVFWTbSh+eWW0EU0YotYDTyyHHhhdlB60x
CcCuG65a5G9LO0CTM9VAIUlM3Eq6uWvV59nCpSAf9TpakKuwiNM4vQZF0d5QMjhh0b+iUoE9XA6/
xhx+QeowERNRcpSkARl9d05cv3hm5HAs9fSniuTLML94ViTkjdzrBGsBBCWsL/LmkTL9ZJIOpmvp
+2g0T3MJfrE1HV032ryhsUnf0MTN7sKjSnXv0hNQKmsxbnxvAO6oyPYDR0vEWlJsSqSlr6TCeNs5
xtk3qd8g8BAApr1mos4ODaoqWNPjzyo2rVVocD6iATy+IcvT3X5Y0gDVd4+b07atFvl8sWUuR82U
7eTJsyPCZMwE6Lf9znwQ8YbuNCuKVCzvjnXOIvkmh0M50AoB4uHvqAyLk+OP6KM5s04+2V8jFfmt
hZC7Jh+MNotW1jenJFFbANQgZY7+MmsvRycm8iC+230twMEUBP2hv26Xga5xxupNWnX5zs5caw9a
82Sn9nEyR84ohbwlJmc4CEX1CAYTDesG1v0MPCin29jF+XkqY7SBfIUUktm2Rf/bX3t+pN8e/4C5
oL2UDGf4HG3jGQwMXbj1cJG2pmazxcoKGXIHwx14dbJPoAOvTNt7zb1xOJn5YB7GNNmyCJ0SOxzX
BGapjaQQem21P8jcm6tR1AwLAAnuxx74t3ufSCI/e6pMb3QcUrhf3XdKnhtDpY+Gnv3N9JxgDb9E
bsL5YUeJcHaK09QSosVqlIW9M+fH5Pf3gDPaZtLFU80ML5fmUuYUdwMJQSuvVe3rFH2aQ86rIbF3
D8TQvxAXr58jrTmJ8GKisGCK1FabUCGyrqLsxlkOw2LEi1j5RgqqYpa/JyJcGhXwKQj1JMzHSH2d
4GR00BtzP7TBWk8aClDlUPXY1q71cvM0pv2fwKmiF1uP9ja+rmeNbOnWKIJVnypgzAF5hGmf3Xqp
7Yx0Ok7O0J3Z336yd8hTGMF4teDGEAI/vtXtpax5kuhxLwNW1FtSUQWgd+a8407dLVdGzCKMYUt4
EMtn/4idcnjm3VwZgjMXyU+gio3pmpvNKiuglpNbSxnpB/2zn084kIvmPEbGK5YGdTNQWizDovwO
8wKTLVqXhsTZC73dJ0H88Fs04q/XcJ+Yssl2ZdrxrZRISVt1F0cyntfZQ8iadQVuEX5YN2LRtaCM
Gnf0oemM9s2wLNJtA+wObpbZN0e4424MUV04eqivWOYINjcqdUTwGLOj8Rt+MF3TIf9dgA8Dao2A
kS1Gu9mqcS4N+y6C0E1sutoNjIr2Gopzg8Tm9vgHYf9ay0vjJbBBWMRoaqA6UhNFhXvyqzJ4S9k8
GVDxtgSFUgsU8dObyVxwyTwGYFA5bR/fmrDtLx3F2Mpop3dhDu6xcSKHNSvdC9AGnCDz7E04Yb/S
B1ZTO8cO+Phektv0VoroK3TC1zYMaY7mJnuBK9nZ+y5iN3fPCP/15zCiC9wE+qtwf2KECd4eD9DJ
p1WCWef6eIbCSV/SvFuEFaDYKUt0nnjfrevOiLZ1OwCPnrBOUEoGbwoixsqdMAZPaSAAq2OihlLn
r9zIpX5U1Fp2x1GoboZgp3cuUQk5WSihq98ENRm9eI6A9aiM5RQGcscRsDqMenkKZllgxienJXNi
Q/6g9xJbFRNxExdbKcwjenbnUpnmxVTHsUsw0uf0XgqyGr0IbWxFpbkiYY3QIlChsq+ja9xPzRvR
iEdLUzVXZdC+4Yd7SxPAuzJo27ewRGwdenp2ety0yyDnAvYWB3Qr7ZuDcGwZC9k+PX6a2LiGia1B
JjL/bjA/U9+1SRmab1x5frWmPedtHj+loV5sQBJ7NFx5EPBKy20H1ouEBm4MwbgBpFLmGAT4aTpW
0z5Liah7/KnIaN2nRqXQnOcbu3gQj5oDb/tx44pt4iRd8/PvgzJkeXGM6u9zBW8NR9M3938fUsap
U3nh6vEVzsvhxoBGS2OSUOsYSUfZ3B4/avkI+/RVr4+vQho7YZg7z487gGn/KpRML4+vrMr643eh
/vf1whpBEkjXpsfHL4oaqq6ZxfbT4yXAvItAosyH/eNXfSOjJ06fcfd4CfoojdeZ5WTbx0/RDgUb
DAXZ5vHTIQaf43eiWD/+cuVP0Q7cIAFa80tvtiXdDCANSzQkd+Ql7WXwrGBXV5m/YmUccAtA36d2
SLZqaPq7Yly2zAGc7dF/5nQOtPoJrUDKELyukEtNpEr2nJNS193T/TY3LfLve60o851omp4eX6o5
XAA9DdwRH71nqIOi8nn7cH0GGWkpTf9msIsuuooQj8eXFlTIpW7HhFipcT2iObwWg/bRSnUImzh+
+ruUGR7KBRKMdmr+rLeUNRhMbmAUGGCV/a0oM3ANGjpG39IlLf9cAIuOu00+cXXVQQ5dvktXE3DC
DQGjwUaIoHhRqbPz3DpcGy1MooKTcUjzAL5wgtigRVwYZk2x1WvUtEMKRsCltbUGhgWuHgjDG0Lf
hsFSuJ3otNOp9X5Y864QhrxpSD4A4Lm9SddqTO82vIZVEIAFfnzJ7cWSLXfuT8UvOa2wSwz9t3fp
nHoT0vC/F8PAh8dALLYN5w9AUUfsLXp6bDWaGJWhxNroxy/N4eVErMuxplZM1IQlD0L2X7piw0Tz
vNT7MHsyQ918I3kUGjVlw9OUDjSqW3zbxBZ95Tok4GKWvNpGRpOkzLNDMIwYAoiCXk6tqA5eTpOO
lsyH5sJ/dL2k2Q6yg97T6PsMtPRyqLh9X/1ysxoVoQQuSv/EO5AwRfdW4LOjIY2aURQbui/2WwVZ
pXSF2pPIyaiHC3gR9aN/7g6GGa+4JksqO/eW2yC8kl6w1A41om9JVytlC05aY29Ocpe5HaJM4i0L
NrW7l+n2eZzsT9dV5nYMFME06fg0CT86RQ33n5n6uGhLUR1HWPx7L+WKb6vSf4sczqkjNF+7tk8I
nE7JaAU/I3KLlQRsSV+PBNsIuX5YQEQuJxNIj0C011EslUEVrOX8gaJyVMAnfETThKjpzbBrlET1
aagZ/4vaDIRcAiQx/nbzzoJQz3m0Uw0IeI01P9Gs6G4ISBu+zxYX9vG313PZT72DpkHzCCSPrY5D
tEn4Hs66wh7eXfI4kKATBq1Pt5L7GtFqvJSUtNzVGx8oaNjmeGkUfVEDvJIW51eJRHYfo6JAPIZs
LwrbQzwn0eadEEsq3X6rwHhYDObeHHQrL4YXgaCQ4Did/hWqeHRKHULX3GHYGd4YPWuFGleT4zFT
QFIVevY3TpPkDpoAvBguTQYlIrm7ThWDUzYOidVqq0pL07tT6sArEhwi1vwZqceBnNTCmbYJZekJ
wyhoEoUixKVDCaevze5MoruFWf+YuKJbDLQ72WrhCxCQXdnlaMe6rDhltg5DcYqshXLVHyy3MtKJ
BDXcD79WDBHne+aUe6rq0Xl+3DEggVUWYyUJ0aNumyDI7gVxrPGE3spHPZlLG45QPsjd4ED8AV62
cM91bZT3InNjzGHRkfgo9r++uleNGM/odX87Ap6Q5/0IsbeeWkIrD3Y8N66nhS6n4T4oAXJn0Gfx
TLwicXS4t8IkSpYAA5pCPL/J0ttll47Tum4V9VqOtiOaF3CEb87ac11nEzDYv2uR1yJ5SqZdnobF
3fLqn+6AF6KhfesO2TWbsuHNUupzagznBDstxBA8aueEYaRPfLNDOvTFAzJ/G7lCmBg4SHHvjiWZ
kbf+pZ+3Brjf0SmuABJErdbdfXyK7CocLxB0WrRu7P42DbF4RkO1HW3wS/99bsgp+qyLpvhu/zNC
+l8Y0+ePvv2q/p83+f8FQ22C2vi/c0OePrKP6PPjX7Ah82/8xYZo0vmHwcnMw6Ho2t4/cag16f7D
gszp2Q7eZEAgOnCQ/w2iNuBQm8Kz+ZkwdRfiyP/hhsh/SF3qM2TN9nTOav89DjX38U/UEJsRDg1i
y3MgYju2I+V/olDLemqiumniTdJnl8mydxg/RFz8rJJpAEcLFXk/5u21l93VFwrUqN4zCs3EVcbD
2exL4ozLMP17lXF9wPF+LtIxKPL/kXfZcxEx6Pj3fzNnVsnfb+///Pu/PR6VoUso3KbHmNcWYLjL
z49rlAfc2vifGsJNR7kSqrrqXwX5MigZMlOeU6kTc6mulgg+nC7+Jofx5KUvCs5CYI8fVOl3Uw13
P8Ii2dJ3r+zg2wySDzHPWlXut0vavksndUmOsG1mmbt/euf/iwcONOS/eOSCSbsHxgD5n2P86yNP
RuAsRW7Fm8B1pjWJ1r9SB/RG2pTskIPHqjowhgw/k1k5Vmc0IFO7PMdkIdQ416PhCETgFBIynNDR
7xvrYFIwJ533jtXqOTSnJeZrQp7lEZ7FQQ7Wxgy1H1Qhx64skmVGmFk25hYpo8x6M5XfhfDvYYK2
dpj9Texu5McEt0mK7Wy/bYcAqjc4/PVgdVevaDeGF3/btAOXeEGqBTqmla+JF0RCfpeeMM/ThZ5F
KeVTWOIL6T70otyMEcFrjkNC4sohXkQTe4XhZ6H03z2wDF0gtkeA+65rkHnjvDtjIxQRZOm0y+8J
/TqjpW3jmHuO8G0wN8YWOffL7GhpwT3TQrCKDO0WIF2Y2psVeF8Bdi2gLWAjxQSlhibzcQuh0u+q
uo+Fj6YmDjr8dc0pd/Ob37TpGhTlYgxBHjyu7YK2rhLVPvNHvD6YcTmiXeJQP4gyemfjIqXLuCP5
vhcSaIyHK7e3BM7lDlPzRC7ShE6uhD9DFLfzpzQOg5lpy66zbWbHzy2iA2Y0TGsExoElyfDVYiTu
N5PBn8bMPzocDW58MWpn17T9IeJprMya8surGa/Ubb1z55znUSFzyuK+3GT19BZmNaGYQ/vRxD5R
r06PP9b7YUzhUdrtrzBx7R256gPkzxUS+oEJW7T3C+MXbdCPwZqFrtZAQxz6X6nRV6tjHpl05kRo
ZP/9oL/hvsiXeUQ3JiGD2JafEjgWoEL+Fi82wOdHOF6D+1gOJQSfER05OXbpTJykNbJr2+zLC4aL
6XjPEl5PCdKcIr3pT9K7W7STgyQNt0xlKlA30Rf/8dZm+lU5tregF8i8wwQM7yUB+dmg2DeZwcfD
N9RRt2h4OsxrDJfrwC3oU7pR+l0L/6DC4JrpSC28DqhcPz9T5S+Sgv5Z5LwYwQR6xAtndVa0pZDe
Fyb9NhcD3EILLQGdjqWv9hUNpGIReAgTqpQ/hhAIWTwZ4HGMzsoPx2Kl0uAKoWNW/pFsX0BREClX
oUtpIsdhWvY91gJa4fSmKVU1ccdEfi+NjrZDKJeTRNE31frPya7MZYExdlGOpGqGih/iUSklVAIV
sK2jtNM3+FkGEHEErhfUscrJnSWFvd2Vl7ZvdsU43RkogU0KKNbrdt1nP3FoMEduGZGTY3iBNUMh
WHf+Yp4NuQL6Wt7xTJRTv3B++OHmuQ9FOCb1seVTXtdoUxzvPODUIWKVX3OG8T5YyQ+8MOe+pFUe
uVwF1W9OE926D+ZbaMkHXZY7/RC65oKczgTDI1W++Ry61Fl2fJkn7Zoc73psg7dvsLLpBIkpDvLY
EoiLmQFwVv4Raly4QfjBzRVi2uRQE4dT59pMITbunMHqHWpRZn7qHicXTm7WCp81Na6FOwfVBQNE
RollxKDWIkaSAa/Y+DZGe82+1Hn2wRHvTxBGizHjI1VFXb3LDbgwXCBQeeIkzFheuNCIhUAWjZhI
ZtYiI/5nkdjwWGNv5NhQYHmYT2EeIFlEaMOiCZPvSRoY4GcF2IAlUHj+PRLALcJBLPuCDaeWMYAB
r3oPoTjUbEWymu45CEGoUKy2xoRBFeZvm9A2AsCyjIzhjqHbmrEspKr6CyvpjnrGg0iU915UHMeS
gCde2c2tn4xnLSCrPB7sL0KxPpBfo30Zax94g34Ku+i5FLybBn8ea0F3pW1EPHNEgijM5vntzNa+
gcKszlYmiQdkbenLx7qqqfLTipeDPxMMWCc6KHis5WLX99xDQuuWqjW6JXMAu7RQfZjtpSdIYBlg
IR3nPTafiE4GJAvMFnHj42UvyUS3TRaKwBquoCyu1jCr1tor/bQnoiNRIlWg9gvszyZ9EjtrT2AR
nqexvc77fKGaq8nOZGpYM1XwG4bB3U2ds5j0O6Gqn+RXL4uBRxYPXFwqXHiNJtbwBfxF2f6YgnYf
xIxHNGO6+xk5E4JxQmuPxy7mkm29Afa/YzJp4C8E7gB7oevPxVdQeifl8YqaiZ8j+TwQgtGvIL8T
RGFD7cus4+CjzIhwx4Y1H6SSD2aeVp825/fASj6YqA3k9mUf1HrtskjU3aiCD6Gbm9hy9nU2sm/x
DtY+0wbkYWrSU4aF4023eAoqYuhKIu5W8zA2xAkvSxmUa5JBiEyiViE3syKEHHIoec7kAstnR/FA
fIfkgKGAQ2WFBjEJvP10H1mzUf89Lg+wp8UqI4AvaImHnkj5WUfIbi+5MG0edVMAnAV72eRPNORp
gdHqIb7bWqVSS5dpQF0BrGKbNvqpjfncyYIAYzeNvqPE3NQB3Kl5tYwieq0df7AtuQgfFwTAXt4N
rT22MeZ3Qe8CF1LLokZ7xuQzjcCl3OBC1xa60nAZC9vdDGX3ThM7ZX4effRjeeXOdlrFW5LqfEgY
BNGwtGntTLpGoD13rFdcsrH5YSBdeVzDMk0/rGaeVPm/kIetTPpFhG5BeWcotkUJtehNhqw+MW1L
qpRsoZGKgA6etakjaK9BDxB5375G2ft4D1Rc0QAF5zOXJG2S+aQ/fDUlltjA+8JBauDC5VqWnn8c
Wn2r2bm7qtzsWeoW6QbRRxRykc//wWsxrgosGEsYPcckn9+MlmbJgGW/o4Tr8a8t4rK7Zw33NDqV
u4o1QvEa608mNTRpMWCxntaSb2nWvmladyXKkCBlUpFFPMqnUQWw+rDM92BnwCn99F1n3NC7IpEh
H3AHKJTrQC+Rf3T7QGMDmtHrRmxq6Ix0Giwcrzn2hjs1JUjUCmVsyHMnjLI7I5cuSPGi+q9ZBwEG
jGkplwUlPu9s+hpMXc9gj+c3etNL6FXhKmgGzCpIZvu+xJBWYLCGn3bVe/vb6btfuda2uxokXZKK
a8InZOs72nGMUZuY1tXDX7L2EL0tNQuZVB3DidARUTg80nTgzDJf83LoiYFJ5qxA3sVAyu2895i1
my7LhLYXlPpyM/FJ3vQN5+KxIcD5o+rrjji0Gqp1OuBsicdV5nEFWemPiBElkGzSf6fOT5dZWnF1
KfkHXlDQfLFosD5DFViYMe8YxwnerSRqixXFLIMfOMrKICMVTIDBAcQPeISPD+MwZh/DWB2SvP22
OgNZoOnvC1GzPAJ/aE2PXtjwbeFwBH7grZFGf0hRWqg23Jskj8GFV7KYL2oxqxd0S34y8CVlhfci
1zsgHO0mU2mxrqyadVS5P4rQB70EMzVxrmpeZiPJTwSLL5E6YL37GQ8oiB5Hpw183Zr76O98dJ/B
bMBTpvZg/3BRBnOlGrBP8WInyypH9/moUYl+/UHlypylqZBCs4LmU3pMAJhajCm9yX1RdrofLT78
kZ1wdf4v8s5jOXasza6v0tHjRjXcwQEG0iCBRDp68tJNEOQlCe+BA/P0vVDVoa6/ZULSUJrcqOI1
ZGYCB5/Ze22s4Gjuw+aAY+a9q7KffLuVieYmPNApmVzxqokuQENI4moBuiDUV+s0p80j+mG119yY
mDUtR+5cA3cjgUJLOdoX05v3Xgw3UUwv5vYELZA7EOL6PM/Yoaz1rkekCA9uDsaUnWA6usEaR/RP
o7kziwoBypJy6lRc2G69DHvHHYkNKDCRDDkZqjARaJF2DUEPQMM5gGIsFM7C3TckL3/+a7o2zTsp
t+kSz0Avw+IP1pKwbvHiRsQX2STUZdihcNQgo/Uy9S61FuZHw6FNEiHsKabHGnGMl7EGkhZn5UuZ
3f5ZCLtQ9RBz/p40+vFyolmwNvXUcJ1YaMFSL/7BrgASzGvuvLxFpc46PWiy+CmJtScElFdzxcPY
wT5xMD2uVlu71kuYkqT+oKVXJvHn2Ws86CRHFBpaxirI9fQjVnQ0QEBCMdoXuNqssDkpqGqWx80K
JAoaM8LOPthbfERiOPMsLHc94YeBSzb4YoPWjmXqaxpdgMewPEF2h6WEC0GTFDc9s3meaYUN2ZlM
1brsX2sUoNN2GW2/rKTR7pL6ySYV9q+vqNEwUDlLYnnn11nxpCqxwfrzQuMbvTQRJ6Q91nSGKNl3
JqRxn/4NZPyW+2x+KwZpwHU9zDIFX5ktA4R4UYcF9bCu0+xCAkW/KHPsRhKYAqEH7jGlWCjrxrsd
NM/X82IIV5uCEabdAMsjKBx4KxK9TV4wOwTUgkO45vv2M6JsBqJ7xnXVmeH2qcnycEwrGSxOYYQd
oQPMfhgtI/TjCXk3T2zYpWcS5aitT7GHzzGV7UHYPBNjVKciJX7HKwYMQsj5/CUHJoVaMVAecnf0
t+ipmeBq7kDrhAiSKPbWX4TCPwGfgpaf50pfqSfY4Jey1djNEOjyvx59GP+jmY3reJbtkI4mDBfY
7t9nNoUmCTAxc4wWcNR0o3lZIjy6luD1Z1w7QJVfelcAuI9B7i1dcYDg9VHmrORmE+JQvAIWU1wQ
f/5Y//oPs6T+z4y433VD4EScDP/pf//r/8Yo8vBd33yU3/3/C/NK07T+9tH9d7F5j7+T6Ttd/+lf
/+lxTPv+e/sPxVbwu/uHGeaf/8pfM0xD/wOfJJ+r5Vqm5cktZO8v9LH4AwS9LTyPSZcuTHP7nX8f
YdryDyZ3CDRcg79kovX+byNMW/zhmgJvjCtMZo+68380wjSZrP3D0I1hqGM5jDFhH9sG2X3O9vt/
Gxda6D1aahfKQEXYVozG3x3qJBDrpvYfx5tV+xyGztxBojPOtJLc0zz//BV4y04hhrGf4rjGuhaR
cJJWneEbs0Br7hDdZD5kAxskUSF9FeRRtjbql1x3v9xsfl4l1hI7fQToHx3n+neytvq+wqFCMpT5
2qu1PnXNeJgyfMzaTM/ZAxE6FPqaoT+cKgAW8bZEcbyD7fIgM8rxKOxxvca0FRrCzQMwUyiiu4qZ
EPQVsh+QIWP4pHPd0u40vMaKjrWptLsmjcRxNUj0c9vl2DrYTZGsHEbg8W2MHRm0oBaIJRr9uoV6
Nmn1hmYrf1WqV2ckmkjyWLr5DRQ9MENzkOBx313QIlNlZ8MYrnH5yVwHXnQ0H2JnrhAt2Q9zZH4T
QsJ6lsnXfrGfRqc0fQssBxslYBczljVGgt/KVr8BrcEwsN+0/MpwBlrBXnJaIh1Q4O8fJ8PV9o2a
bPh/qy9R9tPWl/G50fJPOgTj6KrpdXY04ryiBbMcumiv726Hks3yCozfJ9EoxC/yTH3+lsTwIgkJ
3/XtwgIuH4grcRL4ZOkZcY2BcyK6mfM/2xDc+mpYkeTkfYgoxYpHeSXkR2oq67KsKQ4JMwrm3LvW
pTVQwKboX/oMjzW7MtYzwz7pKMM9d/o1dsgvgOO1O33S+h2JWExRcsRftkOsCHCFWqy3YJePo1Nf
4pIhKE5Gd78kn8j0ln1u2A+tIDmlTaJLmZmhV6J3J9mwNPQkKOLKChMI1TsbpkdktOkR7S8feGrc
DMPwxGLc3JNFE4o4pkF7bZmx70arP6m0xOXUdQriRf3o9jNrYeRrpAjJPZY35BU1g69lIxmVen+3
jWiHwkAMzvNOq1NxULM9H1oZYxkrvUszV9O+iJYbS0/okuDFNhg3Q2KXkDt1bnIAf0DjPb00ozRw
OohkPxiZ9AmCbc9ebz4aVlPdtI2OOMkJEXGTGeI0/ASTrej/qRELeg0cO2lgVloUtp16ASjFbERC
EUjAcPXiVdrz48oQ/jLU3q+8hGQgYvm7RII2jMl4WCCHJFaJKHSgcjCtiu5nrfLQGu31MkvrXteS
95Y0RlRVKMT0Z1OV0RVTzkf8OGGPAuQC/G9i4uPcIJ0bjmJQiEMRUvvOq15UOD4mL/eBuq1IhzQQ
HGpwjxPBBwiPyMu8AGZLKbnnhB1iXV2b0j4aZR5uOaXUFwKRSBKjwmkgSgLm5lVRFgmT8LTuQePK
MfqMbmUmddkhRdjXWwpwzXUOdbq+seSDutu0bwpYmJ336mgPzT3msu+5HCroS0AWG7E2Ie75mFYk
cdFb8lF2y5WxYYe50gZec3xZ+6q+RrJjEemwa1aqYtOJfZb8QeSMdF/GwbJcom8rD8SM9YUJmIE2
seCXvt90nSw+d2iLGPzG5jYdQu2Wx6zw8RPle7cfT7OMPi0HEaKy2e67zq/Mrm9KJBcoANcbEVEk
Qe88wYRi/FbiXCJ2T8AR1eePZtT2JtoGX+LW3AOz5OMb0uOw0E7Z1b7bJi1uMxAXlcIPso2ROrn5
TPgrp4S4FsLUoR613PaAJR3BVksniQlf1XsdE/DF0WP5wIT8BJBkQNiUoCHwk6V7AODJ6Z9bfpuS
ksIkAjmY+dzmZ/qpCdUmEVtZ7CIcXeY+RAftMuBgy0FMzN6AyreztrOBGpcuiSBSOVpfmDkzzj8g
k+66lwBGCD5URHJWe7OuRcAAGFvvXL/YY3Qf53La5ITXRosrvcSxLHkxnecBx3aNuzQtSaDGQEvd
jPPQI0atmOUdu+/kkHjfTcafmw0Buk+uHyzW1L7wujMIUjqmmFSfTs0vVXRMlgHORROtwUIOVCVl
eqsc7U6y8PUj2GSMIMazM8H9lCbEOVnk0d4GxcbaRB0Ej8eoaC6CL3hcDHQyNhuJLtpsWqSp8WVo
zqtfE8hcWKnHMQ7irNAueOLyw1LRG6Lm0na1rswgkna3T6KIi5v1By3BEHgO/HlB1JMoYunj+hAH
vV9GtiYjVSMxoVixtV3WOt6b0/5egLsusbouPSRFUTW9d5oUZKaM6S7tkKUj0413ledeCSpLj99j
7N+fsYBVh4iwGpOknSmKh2BuGI/AZH11xXziWMSAgdIy7OmElDF9bfc77IriqAblR1aUHPJ8c7/q
8W427KcSFUy4xOm11PIpsBfPDjPVM+ck0Y0oHsJnekMyXbKeCcPiFlq2gt5AXuEgIQt6yz0RRDYs
cLXKvgiKlhCVkYR5QGWMm3uDuxkbNFYwNzCzBtC/k6pXq0MMD0k4ly8m5FJ/zhjydSQBtp3l3sBJ
I5hue2G9jp12GasTcJacq058rMiyKrtaD8mkf+dE1EkIu0PkTviSC6KBjS1+zTXxdsZBtJKzm5qM
pGsXnYu5bV7M7lsQRnucSGGNUvGTdcO9kMtR8f9eQybW9hu1IAjSsOXqD8z6fUM4mQ/9afCTeGRF
U2aYx+xjV68aMEcruiGS76IXFvUIHJMgnqt7xLxdwCrd2xnDcGg09L4LyFE2atpGAiOGT3K9QoqF
xBBdm1RkrmHjtp1i5zB65dHUJhVy1vQ7x0CcXGsKEsv6iAzpTfF2tX2+txa7g8hTk4HJsLuYyM21
I4ic86QbBzOhJspptjIJ8g21OAFe4aQxdtFgbE/dHsTvr56duI/WFB4GET5aVhc89xyL2KgpOZSF
cbeKa13Ltgd7e9UK4IduY167pXvnLQl9nHexetc9TIjP+D41ijfDtvZqkcdxTdydsz0gS5bEKSdT
hkkLDsaHAbPD5/UmgQTrSgBWAa3V71aew0VXUyHID4HFCvBAXm7P/xuY6vMZp8SVY86wDpbmqIPL
Jei15G5OfSUZgBBwc4FG1wVlvKlc6dUyopquHa2+arUjmicdnIDTMZ5mOzcpzntp86R3S9h7LBXI
ro6xC8xXfOc77kWO2Gab5diTfctA89CXUNvTvgEU7hGTU4K9KKAhYrBNH7pCf1JK+8SAOZ2GVVuh
bBSw0hiiM6Pv75rV8jjwHN789icbpfsgG4IoFpgaQbWwNVRJcU+NB6HWWvqwS7iVkvwaajwUguSE
TGxbMU1fABbvCml8LZszHtzoCxO96qBXY5g302OfNv3J3GbncfGCXbJ6STVkB6A1koOx3aVFop11
Eq4chpJ8nsNvQ4BlluW58cRb65I2rPA4lZZ5k2Fb93sX71bpWJiAmeOSO2RcOWRYLtwNu8ysusCJ
kNdK51wT01LZ8S8xsdSfAGWyhSP6NK0sNOWpsQPMeWNH744NdsIw+zmg9dmjLyt8PKCgVRI2Qhp0
GAj4fE2tNjawJb+4djlSt4mTHsc9JC0+0SXbNwIdPMVoSS4kaQ9x5H70wBx81IDVxTMqc0/ugx02
wqtZpsXQ3tN69eNyco7OqthgdksgPDfZr5ysD20jHnoEofDieIcc5ZLpzIrr2kLwhDLSvdduBlGe
mlbkzI4MSqZ6PMxiuid9A2yPlJe5GXjIklkSWSvAz8z6rVMoKlm9uo727cniIBAwchTVHwYZBOeu
r257VL8XO1qu2qT6lK0zHjLdw/SDCH+d2w93dFSI3H84zOPyNAgtD+qRfdyq7wfiXM4tu21YIee1
jOM76HAmmCioHZ7+vuZqRncJWyUiVRJ6xg0x44+qqANbJsRbxwad1yRQMFKCu5nRn7zZIaFtjOMj
T7RU2l9buzh29YVcW3eppntbIlib15GOxoi0o24s11qDq3S0rK+20grMhNRAkXmHEk1esiKVYFeH
IUgnFBaJabyVXOZQV2t9j9iXoFOoDa3hcQqPvNjimGiNvIp15k+xFdPg8LNPaR66BQPAccrvulo/
1l4Hh7vuqm2NTlJAsaJzn0lo14lE1glONWDV/6n4nHg4weRKdpZbevsVJIoncdfFk58vbXtkK/7e
ic7c92CU8N19MolxQpw89DiVov0j4y+3TCoCOMWjirjsIeml42QdDLUy/hd7xGjKJ3jjJ0Hb5mZE
J+ZXSqLmKGbkOIOq1M50xT5zSM1JYto6BmBBssBj6brpPFLJnZdXpqLbZmzG8Cbnl1GfznK9NwuO
vQ4yy8w0jFu0oW8OUgNzNfkkTNLK+rZ0JOHX1nARUuen4F0njS8KRzMdWIY43VWyyGfogbz7Pe5P
njMsDSb2L4Lrwlyjt9aO26thdBgYcFCMbTcyPuAUH5pba9aT0xyJ0DKdB1dPXtKSTSyde9h0TJnr
eTjrLkhHmskCqJ1wCbYpiowUzgmcheb+njVd40mCZmmtuBKa4kuLldqBXgPp2kHUI+7o0BXu0bWN
C0/uX7GkQlAbULHrSXfrrWg3TUvi57w5jcsu1AUywe5PdgTdcEySKcTDs8t/I/jNQpxVCztjgjMz
VrdVTM4eViJzmQ9CTAlAJ6IhqYAYZhfZZezs27oVNoIL/bUrxyekzzlucElNNTo/mstR4qFC3RdO
8qphk+6qWg8xwpynIr5byGeZdQeGM7J+Fsm+rbYUlCbwoKIcmwnJYmtcCqvoL14t3/PyoSftEEsw
boyT04+ceCmdRjOsGajg9QspZX0qXMsORIcVYtx2hBiBTqOOU8L66l3rp+RgN1eC7zsd/Bfi4QNS
3b2WYL3sKY04DVD5d9OV2+hhNak19Dpnp2sz5B/yP6fBe+LtXncouzTkJm0fYL67ts103tdRNmzg
fRkYK4N5sEB1Ez9M8yHz8LZgpTpXSvtabOPN0tynUawL23eDxp95z65fojPDy7Aph9+LXn5AEfc7
bqWM/GPsdu+FsAEhZSmG16AV7Hcb4ncSYKl9d1lAuKG30BlOeT900uluGGLHr6LUw1xTYhxoHrkv
f4aeFCc9VSpgEBxWJezGWLJSgeX13evO7ykFRVjlL0XHJ6wWTCW0GVVstqHWbbUpD2tLrNjE1ujH
iJbffZm9t6wJ3NpB/t1HdKDmKXeSE3ViE6qpW1ACUC1pFklRcQQA/aZveK25w9NgHAtgAsWxSDmC
U6enEtYScn6n5CpHH1HMNL1VSsJ8Ch4k1WYQisWzSrxkP0/EnpOKEKAWH6mD3lnfYog22ys8+oRy
xCLserbKzAm1faZd4bcDyzaHNSNHftf4pTQWS7YLX7S69rQMhpMFs9IcpBlAU/L7ipsGO7cIc/s3
sbGbGmUEzeDcKTRy10vFmRB7+CPRNkFewMPzVSzN0wxZLcxhwDgDoImFJcxa9wxaYo9kiWhXlQZ6
rGR8wi9Ihhm8No65mISs2D4sC/MXuyCjIe6y0wSX0wdaAC6zfVo3T0qeqyosm+KucOQ7j93voptj
5kwQMSYR3zaDSYB0AtzO2SQ9oi12qLDh3sxtTsutaVeUXUiSa1CZsYVVVPUo8JAs6b5GppSfkUcx
2h1N1rh+iIiNd2kZV8yjDtoGpYHvc6hZop8LT50XPWrOOZGbe8jXF4mx+zxMNlintdzXEpmZ3S0H
ma7Q3yw+f2kB2pvN6HNNIrJxDvbajI9dqWjkZjKhKxBLLMkxd+SpZfkKAb+KQKSSN7TTTDJWkzj+
mXn8p2VxZvPykPSje5htGz8z7QGisFPCM5/skZQTSDFSMvXuoZ2ju8gYI1xTjJ1aUf8AtDAO2Wdb
mOuZsR/im0DPSeqGN8a+uq29KxIseZO8W9KirrxifJOLDaJdk5y50jg4BKy0w3r2OOyJ9r3Os4sz
VDkq+Wjy0e6+rnPVsVYrUCJ0FfG30/QzaPKdMJCHRAcqaI6PFfPWgLmOAagZo+sOAWeK/A/WFIRY
fiSXfIL2YFvedLfNhnYdrPfAdOeDUerqOq94+Ew6AGlN2T6ysI56eeWm4XZrhGuQ6g2cFarYnoMO
4p6nFYFVxE+FhumHEXx8rib9MXFdppZU6JGbRgHCFHSoRsf6LCNQbEDImU4vidUE9QCBjhG48t/o
+iGKyhqhCteV0ec45XO2XrqFoqcAEiWX5MZgvXVVtZIpcTbxdBlrv7YyLkq3voxeMt/GOc22PdjA
oyAZQSfS6z2hDQ09HTQYAZ7QRz+ypWmM1XHQTXMPy4tP05723RSnYZlvaAAi5REKhY0uotCbNczB
7A9F1D+sTfKE+eFiwj5iRqMRjw0+L8iaNIjz6s6wVM/BOdFnZt0BpQGlTtw8u1H7uyRMdTWmkE29
2ERbE7kM5ZFVwrUk2GxnpjY3u7Kva/KzOveV8Q8rg/YBG8zOqKTnty0KU+LP3hwGaiAF1ofUAMMw
bsWOe0utgm/HsomkMN4dLOz+WpnEpE5tINd1pnpW5BIn1mve3tPhXkNkzp8gXzAMptyZlMXjUv7M
M0HKZuy+jkb0uPQSrQ0gODQtRJpHbth1ct80sx5oo0vFCTLZ68+VcR33jnm7kngT1ymfnmLlXvbi
BlP/rwab7XHI5E+O+VFvOdBQSET0ZBpiqJ7tH1litKnpsexA1rvvdl99NNAI8E10ATpdyEteiOMs
C+fJ5XFstJA3Y3meK+e7HgR78E4RTqonU5imv2SzUp+NN7TtNaOO5MzEs/TJfSwQBAxZsK79mbCd
fr/yPN7ZIilDS2eyPU0NiqKaYCWbk0ch7gQltGuAMQCC80wS3osHfIWK0DagBbXsgmmkVCHQgbNm
5mdD/sXH2TwasXk2muTVQBdtbZZmrz5b1QVuIhfs5F60xYLEDVdIFdlX27nyUZcg38aKXThCQ6L1
gG/y2TL+yhBNpMP0yQBttIs9gvkgKrL2StkJIiENAppVZflBTvI5hdA7VjHPPpcjrVrfs7lLmS1N
t3HLrj83xmdHJwBYLXPKg4Nb3ood7PsZEyVdG+GRpWwEVPPcYqU8AAZ57rOSy1v2+YPI41991X3O
P3oiw64p8Kam5B5Z5VUlN0KBQWz3AjaOyNnuwTCy/r7znCQUuiKcwBsu3ji+dIOVnjWawT2xt2Hp
TNrLks6XeB4gVsa1HVZaAvO3t6frpuNkQ1QQRGIqj3JeBV4v6BGGxgjdjsf5tRQOqy5kS5V2nOwC
dhimIK6O/lZFWrCi5SDeKmD0BQChN8JUkauhl+LQGtFwXdwYdJ9B3vbqPsJqvS/iSLsuYoQ2NW9J
lkcQTKzJ2XWMsVBDrO1RFdZzp6YQmMh1v0Yn0rO+c2+OaMy4riYvAt+wecEo2K394KkUFPFNJAlR
1trJOVcdAmSyDPZEHmOyHAv71Ffl6lcfktDD22ZKGQF9IJibQsK3P0VmcXQpLTAyDxFDa42IY3Li
UrpZpyXpj87Uhzkdls20pjG2HZKx/DC70XaTqM8RrbhvwkEOdR21iSyYMZPb4oSOqR0ZnoCGVcNj
kTDmAzcRWEsy+8zLn+26+503QJrHusYtnTFgad10BZpKnZLPzU0TceZCyH2OiuUReos4CcjoobOh
YNIIzVVU3je2upVN9dRxO+68CKY1W4fmbOG+uLX1CoKbiW4oHcxfOSlCSkXBUq7ouxvJx8UzuEqs
JPCIeFIak3hNkelWq7LdC/ZJxH3Sbv1C5NPvet3+Src72MqQNY4W+BE3W4OxbHGiylMyRjA4MuvJ
LBcyWef1xZJN67c/OXSkRMAGKsuao1HEvpHLz6n5yrbBH7D8PiFrDaHEg1QO8/4KUDWljXll1sVD
M5coN/qwAku241u8GbUN5kqy+rSIPNedCYip1TwRSIWzcR1R3ljulTswPUEN9Nw7Yt/K6tp5owEx
9WMXud/ogg46jfJCekkrfrdOTbEehbo3nzxnOUknPw5JhPmys39biCMtBxnj3lopDnobL9Bov3JJ
LximG0ICLEvcoJwZ96mqPyIXB1hXuzdIj2wgpNzvN+OwfhpLEjR4DOoK0HdZTj/FiiMS1xsM1bve
QWxIpBnbxyo/uVps3EySdpntDDKohMi3Boq46AgS217k4I4HSxM8OlxPcBo167OMzrMiUBVhrWCE
zdZ7bvTlHOfDm2oIAc1UdiY5wF8YVV6P/KAHIi1OLBCB78nk2nb7N93ris0jvOunDXPtgHge2A3R
2ad1OOHnj204Iuj2kBN6EWV8LxiN8C7pzMsuXedWlz7HcC7hFaLSg06MzBQuTt+TkKnJ/uxkiNBt
YXdB37Ya06/HJK4/XOgNYWu1T5lM9roDDEkseh/aNhEokrHcDsZ1f9Bthws/Gi91bl9TrhL+nlna
Yd17KQVRIvQR2W4Obmi+XeDU2xC0fZ1a/NR6493kqDcYqMngkKSb9A5jHoA9tcWN0YujWlmpFAIt
0ADpAc7xhlW0ETWLiUV9fGPPMBFrDXCZZbDpE4Q7omKneivrm0q3jSuicgEBxXI8L1pfUSpQbTE/
ODa17vikM3F5Ow+ktebBYAzGPka9hpIZj741/NKT6EwxpYe6VpH0MLtagDPyWCqpIWMoTGrEJIdF
NV4QPiwcRtxPcOXjC8UgqZpjRU66bvnZxBWeN+w/oyRClJ2Zv8gHZXOQQ36JpjjwTBrIdp6RfZv5
VWwq9gvEDxc6S9d2GtjYEEtQ0lfTxdSEVpGR6Ku4jm+8kVN/NrWwdgmGJj531zn0+E1nxHvDcaMg
FfrnLCrAmBU7Utb28shFcbTAXYW5BhxcM+OzxkFClX1EQ2aEm7hArgn42Br1Wz+2zwjJH5N0eFo1
OQZCJJ/pS1sObFktRP/LPPdBrNNzF/mnDbF8L5u03HmJ+Sb67oSxZh/piDBMv2/OyCKcL0P7IW/B
hR6fLtzkX5BaXtgXYGzQ1vexdzeHsDPuluaQbKEtBL2FiUFiUa7EvT1DfxrnDk17hmRpIns2jdt3
J6McHAvLYJ05fS3lT93m304x/zJ4qK/2JsWLPhrqizVn1ei0Dg3umIWUm92hUP2DHvFG90aWATrI
n0un+RArKY1WX35j4znXo1hQ1Zob1xYEZ6TzanSr/hXBtOCwZQqbti+MZehyN5s/TtNcyCctlxwh
ueHsonneWDkJNWQG6pTJE+5xGZ/0TOOBjnljKOLytjIHPjMeX5FhfY6uPOe58+3ZK65uCPlaQlKD
6bEpZOvojtBS7G3cv/C+VXOx1wU4JrqWwMtx4GKZ1Y+r0Fm2rnmIRYbWkmEn4RaMKJXJJbg6TyK3
MWSsMtsbJMgtcQwSoSOzMZnZi7QYVSqtp2nLDvXCurwVEno2wl29HXKmVtGJstk98qa/K4tblCxv
trPo4kDhvOoTKuC2RKtgmV8TK/1zhlZ3mJcfzWs/YXgzYxqpfFWsG9fTJHCDjd9lDTo1orastpmr
B6q7YjJmZek2f/kcqwh+x3itRXkJ76RnVsfiv4kYqpnjiATYzwwy7MjYYEHnRWFMk4T2nT8cOdkX
rgOMyzL9TbaJzh62ipks41TWK2SP2y/UXcUV8CeyL4RuM0ra4prHrr9kQ/JtEh+2WztMfwKP5X5I
x3cTiLhhZtZVCs7GTI1vzzQQwkbQeXEBIfJWrPw0cgau8oGtLGxMfc+ebNhPK+uaNQep8Z5SLF+R
RMfKPPqgmtktriIKoxYfOgo92UaPSW3XPOZmKhPyzSzu1xSjoMifEa9yfizjW+vIcFXMl9TyPMqS
dCZ3eqzAKd/3fOB0P3dAvtaHqalvSAeuQrtotbCw3Adb1TxzzNbcFQunsSXjT9ch02mZiNkdqZdI
F0AR3k4rjoqRJeZYyRuhVHzxJv4SERaYR5z0ztwsTgqq5c6DB7pPXSQPXZtfTC1/QVWUneeWBIvG
WVnOS5oxb81BONqSOVHnrYHeWWlA331UorgfCAVmQ2J9TaPDxLSMRwyQW67xmQH7fE2aNqFVMwcd
ccJdSnB2V/KuqZF2yFleDB5FoEdzbN+Lb5IxF7YG+SudJ17IVeJhYuuPhaWzgafGOrU9gw9B2CeE
86Bgn+SXpoO5wOhMxifx8aOoMuLUyhdtvq+ZF6tIh5BZLl+Rzhyp6FmlG9QuMFh+bxbxVmuv9S7B
e2UkxZ7FzJ2qUsOPJdgyfFy7cWG8Y4xiyxK75SYv3rvc2vVuHYVNod+3eMmAyer7stPUqSb+FtQU
Dg2lT/YRRtcHFDjNt82HFlPVTthYTJSmqv3a2JEfFR1861a9iG2Vn8uGrV+McNzASb+0QDyX9o72
9Ketk/TgpTba6AJLMNFsABLX5MXtBzOcqvVSkjGDmiyCe4RYC9LbAIH1is/vWbWLHoyI7PxknD9L
i6ZxkrAzkaMfo7X+Ncw3JQL0e6hP6QGVrU4VhItyWHQay+VjdWG6ZBFK10ZvdmkTNK02nlMzg7fe
MzD2ta2tN5aWZNrpnZUKWtyBNOaKnCSTZ6oOy34nG1amCbQYJN1kxje2GaaD/jwu7veMXvdsWJ65
nwKMerw2DU1WaYxsokv7JLosue7r9c0uyYUaIzmd1QQ4psZLGShUt9sEOa2uNIQjCN0X1lMDJ0je
VqxKyX4lHOA4dmzLIsYMkvl04V0AB6bvNGkMeMU7GQ2AawdnJA9914IuxHaR3faEtPkDBgqMVdeE
jqIy6oqrVVb0aEK/qBQjdwF0hKFQ4LVF0BrDfe8pPt9igR0KcQQ1Yu//C0mJ7Tp4rJeGFlmOZntf
BCvxHJweWe+ic3JeMJceiloxvZu02rf0sJXWU+ZVV2uMuVdXXOzztkDNuzeC8bzdv4wyW7PVYR4U
O6g4oNhhZmaERtI6hjLtkAEd22l6/DYywhETSyVYCp+9nj0SR3dnunLZYYDfNDXlWRYkUAk6xJGt
+i5z4XgioGIgPN+bejGc8+pNz+fi/0I4/P8b6cDclLP/c9LB4/SBYvaj+vo76+DPv/OXTtgy/2Cc
xxcA2+iGIQ1s+3/phC39D7k54lGH27b7lxj433XCDBD+4E9CQDAd5N+2swnH+3ockv/yz5op/7AM
qaMPM6Qgr9ow/vlPqfd/YAT+0nr/x///HSuAuvgfhMI0EyDHXek6IOn5V4X+n7gCchIraGBd2/W9
22CnW1ndT/wooayyl9JkUzfHHT5jm5gGbYab7lB6NPmi9lGW3jhSFAf2P2T5YQsKCJvGq5q5t0Vn
Jwd7NOXR1fDLx0OG+KT7LIs1uiC6g2vTJuclfeyEpp3NdUW4eIsWhXkcZVgQT5NzMQmOmXptPkUN
z24myXtj0/J6lfdeazfk5NQgzUr7KhKZCCLVrT5mhYPDjX5MiodlMSRDLlldVAIveFbgXtR4D+/h
miSvJdxsvWgTV4Y1s85grUfbG0nvw2CbUfg0Bj2Tyeh5dfmOqDxuCK/BpsseEbkn868Ea4lBjQbl
OT/bbcShRNuJ02Fv4K3Y2ZN5BkL2MefMtEzbIuHMAsLy5y+9GtmZxxSB1MHfOiobQzH1lPVQ+/rS
AqMSwxIAHbhEsxMdpMUkLQUmjcEIWHDVEdQBcvDs6d14NiuE2P3mp3Mz7LxGMqmTZdT/xt2ZLDeO
bNn2i1DmDsAB+FTsW5FqQoqcwKJL9H2Pr38LTKvKvHmr7rU3qElNaAJJRVAkAT9+zt5rOyTHMs6G
BhSsC/YN+47Y3NXkTP25JJTqKXZG8ZbKFyQa8g7keyPYxaP+A1clMLWnP1Ipw7MV+TsJEJkOQeMe
QTHVK1+bJkJZkEauZB7iN3H+bDSBu+kM1Cxh7Ce47uSzwopBERYey7pk2aBKTr1rqWsmjAiYppQx
LbWrPLeKxqiZVId8qN86wnJ2UuUu11wCaNKwLC75cjMOyas142gsyYdq/ahGVtv+SmfUSqX7NpnU
FxFxtTvXYBGcE4+BoXGYYhR3vvTtuwecs3GxPvOWXqyWNkcmJG8mWosYcP9BtWpCUgE6Vi5cZMsS
9wISFH2+7rvD+J8x86sbE8hEl4UkVJNResJMvRzSBRa4ITqWNE8Gm1ED/8wHWuQ4DHyY5vvk7TzB
3EJMKcYtclsKrLmfENCne/L2foW6rj6RAqAXBNNLk805qmRsviiffPp6cL4GY7wSy79a03NdenLl
ps2zF63BsMGTpAZUP2SeXSbMfmdTTyg0xtp+gmraHfxsrDemzncoD1aZLF6qdPm6O+CNoFYRj9Za
16ahlKGtvK/tYceutH/r82abhjESrPiWoGnZWtnYE6O47NlIkAhdUjfn8dVaWqC9aH+S78Bosb7g
/XU2NEcYWkRH1Hk5zaqJAFoKQSTAHprSmdmgIe6Bps4OG2Z0eFZO8NbXoKt9+ipNdirYafOdjanl
2vrZIbmEUDXriFaRWF7aLcoS0yWoega2rjNsjIoWWe3a1jcom4h2++hnbrMls+kIkknn7inuPoVw
fdLB2n1GuC7oKMxSnbpl9TIFLbJbyoUFMNuKMhG4KEqhLSkyFUao+9z45SXK3wGvEpNHu+mpt6J6
r2Pn19TTmDQcZR7NqHuKPI0gpHXG9eSJL7Nd/GB4xZZcGUxc1FCQslj8jteE0EAfQQVRiCNwrWiS
uyhzt+aoHXrYWBvd+Te0RhT93vCWFAxWgsaNb0FMpqxQa0lvz7LdjwJJglkZDpqcwXytGcg94br8
JALPOiFIhs6l8heLBunE9Pwjy7ynCr0H0otM7FxJ/GeHWXCPk6Ff1x0TU6/63dSp+aytaUtKE7Kl
xvP3/M9PE3C6dRuqeN2L7sNK/U3kkyZqcbbggJ3bAwKOt6EUNB/s/pzqHGz+5J+koYZFwpNtctyR
W0fAxmArhwkdF6AVQY9IWtp3eq/tRVvryanfl+iDtEc0TiM/3I4GUNzcMkQaJ9iO1qGDKiW8Wq8D
ZtZPGb0z8q0uZtaxmfK6194bkoNjzISve5eARXg9tdT5YaJ27SJjxUvIHzOxN7EmLKgpuCwCOje9
Uxt73RfhVlj5pwG9b7laxGvLQ8rqVubXOCm9jaeaRTT7+zxGZw1a9xm5RLWFi8sUk+3gBPM0TJkT
lCA815Lqnz0rOxkAGtl2dggOjP3oe5jpfhWVHrNfT6ybMqpWJLzaruftA4F+yFIVC+8cncl1GjZe
GSl8j5pPzpbbogtRcE/EABZInOHxlXcnnsKtB1x40AOhSS1qkylmctsS3oUfL0QrgYKLduFnIzqY
MSn5AANk7jyDPGAi0d9WjbKYZcTWa+lVLrvd9rlxYbeNhrGxI4wjSXfNiRx86hkP77uCfSnCy6KO
Z7yPdrUJWKAQ7JMM4WLzMH6EclZoUBF4PW589I86qbdL7qpoGPObC+TcHhfUQTaerdgI6IZ5dyQs
FBHAep+C2j30MRuo0R7eRQEXfuwunFz0u8sCr/XQ34mWIw/S79OD4fu72Q8Cvmq/l1wdae2P6TYp
5De6N8wZyufeg1LsSnR+nvvdFiy3TIk+gX8yDPJRUOXI5ZBedM0xTNFHxB5WVzluo9n5zCgktq0O
yE817ehpIMweU2JyiKmKCHh0mKQA69UQY1Vus7b7VVMfZ0XHOjKxSza4YDsvVEenx4H8v2Lb+yCM
uvz1M/r2f8G3JxfM1f9cfV++/fwWfGt+fKv/Wn4/fumP8lth0wMnpoVJBLlL6ftH7W1b/7EU3Pjw
TMc0hStwB/5n7S0lBj79KL9dT1Oi8wr+q/ZW/6G0FJDL2E+jC7W9/5/ae6n9/4L08kzLkrbUJi+O
spwS/G8ePcz5um4DOivBPLhUoAz9zjU+3dT0fs3kxa6qLh/ZPOtfS5LowYAf22Vz/gTCuVnh4f60
x+pWd8Qwm3Xy3Rm//+W9/G/IXfIfQWjL67MdpOiex/ukFTMdXv9fPYR+DNY7IVF0cGFb5llPeaSb
rVkSPVNM1k8natDFCmSbtvlzbuGVRxMX8OlLMXbHQuIN46oGdYqB779+Zeqf3znGGzbbKT4nHMDe
35BiqvJEQCIGc+bYmneQwyn8yMXC4pQzmxN7b2Q6D/4FM6Ds3zjxsQbSRF17FSd1GzfhXgQagTjt
sKbDdWiL1F1ZuXjLEvNLBHSg96pfVS7f04pOp5T2PWjNu5GHCZRWhhi2gmoUEs3DMoxKzE5/ID5Q
Gi2/pyIXV53Feh1TgQv6vGOFZCNyvkuJtdGoSF+xhhqOgs88zhPmRkkL+5rjMKaL9d4rMXo4I0IM
Db6zG5C/CsM9xyNX77ApIDUZ1iX383Y9jPMXBn43xs7TH9eaf3AI/3VbqDkB/vbVpOfqaIL7aHC7
pvjbR6+JMmOHwlezDJW1nS1DQDCf9xObl3PMh9pWk/E8dfXM/M/bJKb3XZZR/1YPYOC7ydlLGNin
cZIkirYSbMhiUMAnyUJ0MTX5eKUr9lbv8ecqZqZZYF5KPA41XmfLc9JNhf5zZwkaK3q256PUBIsk
TSe3XgUxl40zE6XAwBiYkmngkQbcmTZjxTk/AGyD2JkGm0B4bEW96dJZVIy1j6tRzv58gPN0SuY+
3kyIhFciVcnezqaP0EYuBxn27FkkvU2Gmq5c4E8Dvaqoz6v94CMsqIrpOvWH3mKkLnHRPYVkNKMG
wnCACPqqmkmc64Sk1zjni8jGBKimg7LNjUIW9slBED/bMfICUiidoEG8J1+YTxT33HRuxpCirgsr
5m5T+j1HJMff6AEMaDHtM7fYwaz6BMJNDKQ7HS2zb9k4DsHZtgHVzOl4+9fn2OKQ/qevgGthJNZ8
o2k5LI//5exPgSuj46eJlPRBulHQWVelI68MJus8lWusRQ30oFWRGfKAM+cdwvppDqq7B9hvrWv6
+nGdbQjVaVEF4q03Kquhr6V+M13TvqYdTjcPZX/IKOzfvPLFVv8nKnG5buG153KlTK5cruMsV4+/
vPIc7ovBznahR7XnIDCdQ64Lhx0OBlX6DcAOZiaEBWmwUtgImnsSq/JEn+a4WhVjEAEPQ4oJ0AHJ
Bg9F0NKABnCZY3u0rioMuQlW6kTNb6KLQAPbTIVaF3uuiyk2AZ2yqsHx/huO4t9gAstf5cHK9ISw
0II5trVcrf/yV9mGpPOAbnGFa9CKFMg/FPprjNQ4mjog9U6PYbP6mhdkNhwdg32WnCvE6Lo9QrlA
fWia/2aBsJYF6h/faFZD1lXXszwuwn+/DPOCMQyUJYhtZhhwcm1GJTOcDdQ4LL7zufcR24XGT6MV
zhKtQ2MpBoBQ2ucxxNhCWgAoGNGR7xkPx2rOZxSQABeD2D/N6OBWbmx7BHzQtc9UvovDhiKsYk4B
jeQKUuiN9wOTCDrGPtLNv3u//+lbZNMQY/lbenf/TWPM6cYRF5FmdZYuBXdUvZECgdMw3MdRDPnC
ImfIoWXrxAn85FyvyGVCiVpPP0LbdtHu8KSgfiW5xdnYFoZbWY6bf/1N1//0AfB9IPHBph4BSQkX
9B+/E+ipGjI8CUgPlsmJ8NCzMA1CQprfBfvmc9uSXG8smi6G5TS98A4ejXCstl2TkCkvZLhxBnVP
S7u5VGUekJSq6sPUdRS6Virvbvabh97pLlVSQ3ku6k3EjgDdrXhNxOBC/K9eZk9P1crBc1o7kTo3
UmZfMlIFVyIoMMkRRb1VmFvxLjjfx44GeWiXSFQrh/Dbbsg2zTjxBuU1IEn9lZRpJOOLq28q7W3Q
ecu+l92ob6KvFIjit1GAOACBQHbQ1tEXpfNcGzEleBWcJbBNpPZX1DtvRUVPg3j5e9xEkFxrkjUz
ggYR5zevR+JJg0tDoibX6dNiefaGyVnjjrP3cFfsp7DNX+2MfTNmrOEWOzauOcR8Ji2tbeql8dWb
0Hy2qRnvKricO4+ssNZywo2HyVIqdjNYGXcm1FO2bNX2X3/oRI+afzvv6OfTFqZtS0sZnI37t0tB
IAYolAGYRKfGFGq0QXopVKeY0vjdmlrQPbp56x7Bj7lHLy2/GT2y8Mf9wMo6KKNzSCYOK9ls5Cja
vLJ+bRo3PHU0Ic9mUt6YWhODXtOOaAD/fM0i/Nhl45bgWE37pSn1/XE/uzBn04E+2Ft50H318l9t
b9uMRmIWKLCc61Q29mqYBoOOTDZu1Ggig6uC5t2jLwCin/Q7+OTNu8OgaWeP8BHGca7fQXVFh1kh
3n48KkrRH3222KtGFuUdY+4O+aW6OVhfp1A7L1maOi+l5zUbTCgQ95b76nh0Xhx2diPRRPfHM2pG
M7tZLDqh5cHHjY7yG/vz/uJbCac6EO4t3fr4KpMwuZKlshtITSWejKPHXY8HH4fpiK22DoCFzmL+
zU1ncnJ59ZsiRY25VWmrz9AzkFkzJNrobPGWDL51KbqZidXjR+E0t9qXNuVkE6AtE9a77N2eXhvx
S4SmmX85nEdf7otaULC2rVqn/tgdVFlOn4ke1pmX9e91LKYTQALeb1w4zTy7Xymw2FQwe8baxlzP
9Ynk4bz9TCafHoeAf8TZeu6iSJ5p0AU7ArYm5pONc5urbG+QY7YNUh1uh5jlGgdtHZ/akca0YdY/
CPQi62V20r0XpqQz5q2FeBz1JlVyt8labJ6eNYD7mZfLNg007DlBQSbaT6YBEuagXd0RaF0kbdsv
NIiNc+bP+AOWwyjPSwK4mFgT8Prq9lF1zgksujt2kaO0MYh5YqkLVspAJ9hHotyApIzuKcjIg2iX
er4byS0yKkCAdjS8joWpzmnrfcrZ7F+nrupfk1h+Ol7mkkPCkRdJsQujALjT8gyR2c0mZcO2mVts
rEK9Pm7CycC6Mkrr8Dg0lTD2o0uRKtxcvY5xUrzy/DFWq2Sw5Qvla40cRi6OgJrwGVm/G35NsFRR
3B+PuXb84gPBen4cja31y3Dz/vI4EpO1UbUgJ9kMwKkmoXF53ASG6V+8qjYubU11w7x3oXSh2fc0
NncqEJ6odJixXYur3ePZf/6yXh61dMPXr/mGnk1eG3TSr1ETn3tT8vbIslmyUOatEZnWezYTnuLO
7HLKUK8mV4UIMtvcvg56tFH4fYR1al4e92Bd/o3kFIO8Hte99qiy1i4xj+uk9pdCZKL/n0fFy5jM
EBFnfUW22Ydk/ZjOkRrrKkLV/eWwGbuGWABujOlU9zaSjmXS87jpS77i4cBHRSiojSJDIVv+YxAU
zXZJKBcXJ0eW+xamNHqF2PA2i84IRwALmVvTWQUDOSK+i5xoVQ/mQTSWdfnjEMQNZ1Zzfzw30FN5
dYd8h++J34yFeQ9cFZxsVPdoSLbVUFrvOM7VVRbNR9/wjjXLEVTHj8djSsDjXB5rlmc+Huvopf5P
v7c8xmTfxs0cmjsA1tM9NEcD215aUWlz+LhBo6/xwOXzNraC+Y/7yDEOViXCxf2f97ma3bkujVfR
9jF5fzOXyATjgj/79DI5etwgCAjWOT2EXTXq4WD3DQ4m6Q53a9TXVITz+XHULndVZb1DTc3yVwWL
RihH2kSWBZmXkGZX81kvb92QDsO9LCLjGYUFybMcOcwWLuAVcZw447OJNKqV5QDMIrCS+9AzFazc
5zG2MPgUvj50nUgvmayTe8X/UCsxXxLRdVssUUveR5w9pzGt8icUdfkhrOzfpqjLnimSzHNHbuBj
xjh5CDMsDGcHcp93vo8BL7QqgKPoIm5WP7Y3NP7tLTgB+ylvf947s1Fc5XXUbx9PejyAhsg4Fql+
ffzKn/czj3jPot4+Pu5/PFXJXmwRqLTYeTqUgXUEcCKsvNciioh6Svzr42jyfL0GuT1t6WW5rymi
9bPwq9+LQTFkw0kExjE3b2Vteq9NOkbrkOntjr3hN5LFvAuxJdaipJs3c+xN77Lg09MuA1K/6CeE
yYW5ywrFUHQ5TJic7vGDd+txebKtpj3R3MbByqz8TEa3tUojtKBB2bszTRL3TCQUqWLsMZ87rDO2
hcbULIbpGTUD2BVF7V569vVxF1J+cJkz8kUt8NFpwLsHi//1rV185LThq42rw+HNHvzq1I0h0r3l
0SLw1N0Ps/XjQTIY+zezgKFRzer5cdfjXxtR9GRZrVdzXWIIAwyO/xpgyHlefupkc+LiMl8gruyj
Np0RDun61UxN3EUZ05yqQrHW1sq+T3NGucnR4xmemQmgFaBMYOc1r2pZGqRRfD6e8bhrDMefjoqi
8+OugKTTvZMkwM6X52NX/sVgrzw1o7o73WSdsyJANU30+zXpPPJ7OHrcJAMRYWlNoejiJfzjPij+
fO3DrN//eZ9l5ito0PGtKlL2y6RQwTdg30OXylsHYV4tBCnWqT4G2cyR7ubqTeHbi1iXHveMISay
NEh3DM/pdaDgtu9J38pXuymQ/SXSOzxK9rKcu0PUOsYTb5p8jZebPP4m2LliwRqOkYMJNPNCPifi
coet6rEWNe0YXU20VBc3uKZZHl0f93jgxE+l1R6Ad7v3eqyPfaxYDJYj1c7mLWKQuRx0vrErQ2lc
PJ+JGirKI6aqlKsHaVlr5TDPCjSW+0Qp6MfV0R6V/TWVjFOrekTJBEwCwDPDRqUuRpOqi2ywVlYU
Xxsx9OpiLjePn2qu0OeW34QsYmPO44xrAik/imDlkbn36erqVx9PckTnFQbnZMwaZNEVqY5BGxwc
/na85/91rOJk3JOTUK5wY7rHWIZgn0USfBhc5bbQCLttrMfgoy5HKBaE+x1bzpnDZNbYGOAKPOFS
BZODgOHVtip/Fy0VCZxG/1UQiHgrjQatHHGDpBrCQrEH6ANLsCZ6ivAllaBbTcGRbGEK+YbH6Q2Z
Hh2C3Awlury6KqfLONnv2h4sPCQSFFVrjC8teNKR+VHnWsNZysld1egpfgty+ZJZJdRuOJAbNKko
8rLhHvMqrmjb603G/Butk+7Oda+Lk+lUNgkKDJCTI1G6+W3KounWJm14gNq8lU0oNikvf/soUsNB
rYsqfg4iOQGRLVC08Tfid9AlKnToWCgzJtzHTmxoSpfyW42CkUElO9Cmbpx1lzAOCzJFClwZxxc7
m5EfjwjOCkcbb398ZE07dGfU0WhT2ih8djP72Qeb0DzRmsaUZ2Nl8JryvrD3mLk17cUfsMqxK1ll
gdV/OFBH1jmwX4Lf0nBbhQQhGpBJnhU0m15Pv9HEgPLWI95ckhCOYg52McHPW6Fs70AQs7rjvOpB
Ytc7bba83ZZU42aJSF+W/Tory3cOnAwjcj9jtXq8YXTEsP/CqqG8VG+pNtMXGM8Q0zgaWku+WXuk
beuuaZ07aRySTAbExpHOqnNkNTm7XJpnBxzUK2Q78XOX9ZccpMxbYNHwrXVEGdwF9k2PibWxDVAz
KD2bS5MFH3NUGhsn1wSzOp/w28Lvc05QKUJE80TPgP10HsL1BQuBVLojkXx2Z9zlAocLIsljYM/1
2bCReWQ6urgykM/B4NzLKLbew+ltLOhf+rhFz3lshLsxZel9MnuzvGZmXm1E5BonJDExZup+n7SN
dHbKx0NZxLhjRy+DwTqi42yjFtNF//L4Z6kg1oYRBK/xMY75iJ+m2rv63TCDlLOiF1MMUPd0FFxb
p/iIjSi86pQg6AEsgysHa/94ybrIig3B4tg/+zlaJ0kdHVtCBfZcmWNgLfwxpV9GF7Y55npqOrDH
5KyWxTYv4v4gfCN+E03woQo5bLRusUJMMt5OKYSjpivLj6DABdrY1QwbgfVuzPj7dBxzUS2YKyhH
2hePxftR9EwGKwi+6BfSEimWknkWxzwef2re/7NTtncRhPIFyQlaZMzMm8ehn4TdNmiqcR0zmphM
ZBiPKi2bWMQTZtZMju0KPl+u3h0JsFxK56O2TP1sqlo/E/FOgyRqHngm/fx4wMeCeAh086PMS9Xu
jMJjQUqwdYVNkC1QHrVKjc7gm2V1MPwK+XUggqMsLOdnljVfcxKOT6JAae6wrTizRHvIeWT8QaUS
7yyIRQBdo+RDNngmXPAEVErFu1kpkI1s6DeJCIYN6Egucipvnl3RXkUTlq+DKA4BnoejqAsa3RF5
ebJP3RfdfIjOid+YYevX6thW2jjVKADioIoPhAgu3yxuCjvEfzLB6OuMlEKx5x+xRV8zoAY16VX4
ei1dqbtE/brFjpIz+uG+kqxFYgNRDR8CFfjkbavwWblx9IyYq1rNJouvZejkgFDuh8d8+zCYpz4n
ucVpwuBXyuytd5oPsiT2aW2Jc1nXH4yrh9NA3sirJAqLLhlhZDgXUSpByAOXvBZFgj8gAhFRefXZ
d9Pm/PgpYaEFElCY6F6br0Vh9zcX4dgTLDKx0Q6d56oP3pzSKvacIrDWixFbX9RP56FLpzNn5K9g
YtoxpAm8eCuXRIfMFpVSR06OECnWrjawoURIB6/vvI+sKbiViOiIomw0ajlI28Ii7yWNXbXxa82l
aXmT2jbFacIGjb0ueqCkn/1j6aJnZeuLQKRtgPghz54KNA8Yt6ov8SS+Ry2rNNJo7FFIOU4QGl9R
9MMHwRI+mVN2aKehPRMgyTd4qdMSEwvkTLuwNHuwgmzPBjoVyjjGNctJUjOaEQhrZpRpkDHaBme3
kz41cCOe26CMn6Fp59u67m4Vw54ne5ApHdak2ClLHpCRi3Mz6OzNA8RGoEfDYKXF+cOOhYjJOnzN
8gk4k+OObP95K/881HNxNtMI1nSS4KaKjEtRzMPP8T9/CMg/eNyzPBRgi4X/LqNNJLzx1nTtzEra
52vRBm+1aVu3SeD7xIY87HwmKWsHvP9KlClLnctngP4Mp6+F/hfFfPHWgzPYQI0WxwxPxtqoCwdO
/UIECooldPj3IEhe2EmLMyjVaFtWyLLyShOk2GHwX9wQr41RhXebXVNe0T5N6hIUTjTBS+zhrwnB
CU5YxdHz+6Wd1wYn8lDlITJMzuHa3lYLDSXFP05//UR1UzIbMasvThWGe6WM4fK4AU45XgydoVun
n4wvO9u1aiDcVaXFbXSH4taW2TcL9d/goRClZYesUBFXY7sVGaR5kD5rNhuQUEGTGQWaE/Yu7SkM
Hf/CwKlbtwIQaGBIe+1EuX2ZPFBws+FZTPKYmtJA6NOo2042ktLA9QkqFAUa1Qi/epAe4dDCImjt
dh1kFQJJoq/53tbvBRIvjNRu1/8i4748S8AC+5gv88punGRX1413JKzMIAWRFl4nvRMJYdE2tzS+
lc7+va7jZgO0FtYQHC6uAufStX5nN4Uqu6LBqJR8jyF3oK0ao8M0FC4nGAybHNQshO9q5gTVn2GZ
fiUTvTqh1L4i3MIr1w2/KnqMn8zRgE+mz2VvQtvWLDQWuKJ7k+jkGhXjy+SiqGmaj3xs+yM4iOrG
WGLVEGMJbmHclMSgfrXLTu743WHrZVJespSLzhCCUUsr/TkJ/gVo9OMhaafuWrXhmtiTEKRWAQkU
uOa1yuzxgnflIvEwv2Q/565OX8SY3UI8WhfZinsWsqGVqvhJpOeINNUMyAUZiwOSxgRsOVJ5ThAD
nV3MbJTLO5yearrZ7jsGtWfIR8Q2s5M6qckJjj6Vwe1x0zfVJUi0+5sfmp80XL77lVOfEJxiAUNG
sDMAZT3Vgz+dwIVnx8bBv8cbaH0kIQM57CnTgWKePJMmOQyTiogVHmFjQkQ3hhISn9G1m6Bmflv2
9rx3mQfyseUfBt9T4O8hIdMeQfJ2vuyifM+62kuPq5rr46i+TtonjxKnHaWLT/SUBBW7SmQUXgKN
ootAiZs11sGJ6cnI5q8r3iCi4SBSSfbBUJ8PRiPOZ3KNSNeDrzp4SxfTOTGrOYQthDLkrKpus9/r
wnqrzHU9K3ViJBp10fTZLvz7UOYUdXben6ckY2+FpjcDk3AMeE2funu2I6CQKu2zGlFiVq0ew406
w14zdJ1eD0SloF1N1cpKquJaTcXZNRW+0WjEYxmHb+Zy05jhB3YDmo9BIjkhk26DrSXeD4SfrDy/
JQ08yigpB8zPRtU1PwaAe/3YY6I2DLk3peLE0cFbudzwDv+G4to4R/2Q7/8oD7Vd42F1QjbbPTwT
kVT67Jed2nmO5ZwaG8d/EF6qgbKKrU/2FeMnbq5c34Zax7vApPtl1kMFpsn9DtC+JBGAm2rqMeto
d+/bc/T8uKnS5Bk1c78vQKfT28j0Ni2raY1TcwC+7z7bY6Z3ZqMFq3+vNm5nBxsx+3g8HSv4RU+f
Zl10AuGbr00p9cWw2xf2cqwvQvm3xeHyZNKmWy+yvGORV/3RE25/TDEpIfUW1SqPIRxhB6hf46rc
0aWCxd9Mxb5H07vpdYWGXLQdIpDwa9IA0EFA2OzAZFYATYzqKW9UtqWXyoZQRUc8+8824RnHwutI
HHFlj3zP3IZOW15DB/+0AGgS2o77ZJKbhX2H8V9cAZ3Ip5KroZNvU8j4V8sdYIWqxrmIJkv4jrTF
eWae9olEuYD3ASD3Ytoq2o89eu06RJ6hSu+Ul3Vynix2pLK7IsSBHKVcBNpIYHelYaFkCVEGsRLl
+zyKo0NsANYFt9xjV24Jh9bJazYF1tHOEGETetcfBxxFqZzRk89EIxSLumTyA/SaxAI8xaMPvGSu
vuF1cbruGAYZe8SJs4gxKBClRtsn2CiY3f0EwhxVg+NX8PWksa+tjuB1QcqH0wbe0e8Z0Ita73HE
LgjWShJ9HspjX08LKS7cshV3j0XEIMQr5AuMBPs41YPF+GBcOWVUXzQhKT07nWPfzS9xHt0hGATn
vp+8s8D9nkVhetGqxLKdo9sO8W1iWN71oA/2PT6GQIZ88dIiOUgl841VzusKl9UXV1F1lbmEtlSb
VIz8HYFiipw4Tb2Ng9F4aeJiuGe+U5Llk3/NK5JV80B/DDMTmT5KXgIH6IqO9aWquvgZt3+LKgy+
hkVMsvbLDDaFhwi28cn0BpvFFnn5UQtUMv2wmOgiF/uBbSAdbY3ncajb81zEOwmUk9Wots/akuip
3THYkwkPaQ+r7MYmjeqls6lGvLrB9FREmNz0TOjQRHRTgKn7Fk0Ahwz430+5mD8n/Ibflx+GimgP
K068VV7QFpmDUrx42v6i4UK5XgLgIneGWybYRXdhtWEStDP9vjv1aQf814wSzram2o6VEb3VDckY
btB+5O34lasrQBcYAdsKyRdxfHN6SsvQZFAV0DGZvOIz9V1mDPAXRDuoq+GBUunwJ1+FL7jITk3F
kEDWGDuwiGCOkIJPfLZfhyqW+6CVcmPw/b6oxEO35Taka7MzWU0ko+0wgZqkrbVPY7HkVGfQ9/Jo
ovUztXor2qI+2Vxx4x5HwjgW9QFfpvkOk2SRwKZkXZnluDfiiZM8m7ttl+fks/mzhS9zFSWN8QPO
FZhYoxA3u0EIVHR+fKdpHKwCYJ7PvgsFIKzd9ehZ0603nWszW4DhPECfYjwN09R+sWL/B/IoluU6
TQ4IVuRrqvwU040hngrD3TV2nPEJVytAGfJSJdMvMwnEyvJb7DkM4AiBStfdFOPwbnv8g+mAPKMx
nOuk8Ek0PVE7TkZoYLewiueiqLZlG0NWaNsn9eAEVkmxN8uDXXslXBLYyF1SndxWZmf6c6oe5a1L
WdRElH9BLjxehTd81+EFXU7/ne/x97Eq7Lea93eHFDs4IObtD5gYFktL9mPw2aUlDsF+j5vWZf6v
pHOJsm1mZO7XIB/tXVG4S4FSTr/NzdYNcvNLTaSbwYJ9tiUzMvhAmhwRBgFdE1FXNPot0wsEBhXo
quvcu9kZ2bd61CM40XhxBLnMDHrOuDQQzluQxCBipgK6DaPRbUxe43MYfXWCVN2xcZIZ3+Lv+2Of
P5r5lvSiEr1TML4mvn4S07IK+6a3SuP5htMWxH5Ng4vtovERiSxb1URhvSVGOayV64T3DpOWI5z2
9NhC1gV9tUkVCdIkeE+tyWU9722qgBZ/x5YEwR91W7m3DNDNpcGVG4cy/ByjbIcppvvO0k3EdsWY
vySAkpTwmsw5rAGcqTOttR6Hbp8EX9rlfHJ8d/yR4D7hQVxbbAy+ht4o10qMvGuz/wIQ2DiLuP0a
UrnRPGNOmC5Or8eNlVsmUZEpvTKjq88g5INz0+0aQNKWEejXMNXdnjNY7NTYviNFyXZ908ZfOvWL
v8n6CNx2OjtcTyiI/fnJDPBkDzbEk7Sqsqupo+Ziz2G07uLR/i7bF+04zTeww4yegaS4Fl8iW+9y
Xutn36vszOeNkq2HWxYF3rzrgv/H3XnsyI5sWfZXGjXnA6WRHPTEtQ4tJ8QNRaNWRvk5NetBf0Wh
/6sXPfNVvsxC90MBNaqJg+ER93qEO2m0c87ea9flSUs9WLXBCII5+uzLrriIlmC0tLP6HTHU+MEm
1CCNZmwzdo4bfMa0JmoCitogqM/6ixfo/R0y9HoxOln9NrfxdOV3jLS7LyPSvKXrgMByM3EaB/gw
6CrjlZua9WkgA4NfprbfoNkQgW6xR/fbYdy3vruKE2M1DU+tETvP1ST8TSJo68k8bi9Nb+HpniTV
6hjEW92DbOo7fXkUKDrRg+F7MNvwbgrK6h7XBpdOc2vF5g5REwxqIae3yNdvNDK698oM7LVwE0Cz
jh8ee28ADOWBXOixolnjQLfMcM9FTWfBZvdqigTq4dgbp4Q8HjaDfHAN9isoi5V4MzqyCnKCRd7k
SA2QNihTtNR59eVysCbtc4iZ4Pud393SpNf3IVkM2wA+5mMjkCNUbMQXwozlXReYpB063rOHIZ82
nWj3Ko2b+0BAlYdC1BzUgOtbdJJdA8CUM2VF9axo4g52Wb4OTSQO0nFQVSurfA26WaWRTB9lUFtb
pkXyVKBq3CRWZzyaAnBIytj4ATt7uWiCG6+ugFjYk7n1Mfx/ehqbwsmoqpOU+rT06uin7j31HThi
kZlKfGSunSxhzyIckh77HyWbQyxJVsslWbWG795F+qTYdxAwoWwsQYk2DHfY2p4q6FgYWernSlCB
pPOPugmB9XhW2ELUCdiZKLEvEhPlPq8q1MdGrX7b+YPt0jXXPhLLmbLXGcIv2+uewqzOILZNbMTN
lT7V/kyeyi9Rgx6RUCX5nDQJNx5Wfzw8Z5e7353odGZ6WnRmY9HckdZ7z8dcEllQ3LdAUu5M0/42
/QIUjpEzORtGyNYh0PyVnZg9jsBZSpuTDyfqVwa36j4eGx9uIlgGMNbvbV84T15enIIA901UWdkj
JUV8MrxZBCaHl7E3b6w8A65dAfjD9A5YytNBXNsTVOJZWNEE+T28/7OaDEGvciTf0LdS+uL2BDkt
tm+NqX1icK3tHTOxwKXQqYhxaQ+FB32k9W+iPPZvHC3jery+WRnMlJtUpc5DVe+pz7yjnBvehNIR
tpWTaaJRPp9G1+zXAuvKPk2wNBXyWzpZdu/mjbGucvxlRRcab2yoYm24cSLU3A47SwbS4aODb/Cu
kPVLViACHHOPz6I1zkMHHMfxk+jWl69ccQHiAHfcltBVFi7hppfKbiH4dbF3F1DJvRXs0kA+5MVN
COprU4waw2XfL2md2/oJBTykKZ0IW/5BhmIHldpoi+MgQns15nI4uwX9Yi/lllBaDDGbwr0FGR/e
jAPsFlVMxmkaRblJCCmD1KHlF9mqHboyFADzMGkkevEuTc8oBLrHuHa6x9EfHyAQPUcdd6GUltRZ
GzAFqK7S1jTflg0dNWZz/YntAzccFlJJBQYrJYMXhM6WP6zDP3uIbUlH/epZ6zx5FCQjrMGW76gB
1UvWVisEJNkuVXq8b6zsmS3J9DEfFLE2Xg+c+RlLJXglf/+W5wvr6ProcsWAZtnJlbxtrcQ+KBFp
sFqQpbmjd4yn1PgMGoAYrjFuXN/XiOaAB++s6UYNX80g6Z/2qn+k4+6vPUIWZ1Z0cDISvFaaZv54
KcygkiJqO0bgsE2WI1Id2ycry4sn/yI7GwswN8AlELci3yWelR8cPALSZOYuSZQ/Xh+SkeCNhR6L
i1/1UNmckTujOdTHGkNexsQtQHVw6MABlbZ/c9098n4bawsTxkpW0NwpYJJTYdsnk1BA4FoSX1NS
WpTKbvfYZ+K2bnB2Nnq4S3QEvIskxPFZmsPSl3n0LcNXW1fGS5f6t2bhu8QBVmQnB+0lSCP7EqOA
Ao8Wh+he3fqOCUu/aWfiNu0ofzeVZrOSpUuQOS90R2+uB3AF/3EvEjelta/dtJQ5bwjzxdrwkAeW
Tt6/adbjrPhD3paaGFz16TRZeEbGIvNe2HcDFrLZgJiV9F9aS70Cv1O3SRdFj4bD2pgY7q5qIb4k
g6BHGOv5JQfoToKOIhnKt+pHIaFDQvrq3gVBFkENU3dUKblN1+6NGuNTXHmM/HRxFozcPksNAo4W
lo+2mZtbz1UZbAWyNVyAv29OtmqItnhjs5/sBpWRckcD5E2bog21Isq5MOouiNyqnahUuE0Yar95
YGcqZklhuokS9Q6cFUa+ZnGxiflQtmCq+mEOeJVOtPJ6L4S4mclzTGP+fP1Sl8LdIT+5GaPq3He+
/Ssdwm2YoZWwYzGh0akdtvHyaCv33r72fEgBgWNKBNyub+WH7CmDUSaTGbAQeDc2Uz9IDAvJLZtY
dYaW8/tDGif8ttcny8PU4OLXXKJSaVe0DnPzutxrnkHHBnTrW0B3YbLG6AO/I3IWyW0rGR97bk+n
MtS26CvBMLNB2AlLiXuLQftNyXBO7zxu9kFpwzFpi3oDIrHGbNi0uEUj8ruK3JqJV85zUKX1Sutz
5LtOcGfP6/f1gcyYlBbgGEGKE5iMfWp307z/o0c3zy2Ua+jMNlKv3OuuNG+awL23ymw4XL+6Pngu
TSxtAJ3VNwYWzaqXj65uhY/j8JO0dn+f9lpwMDjxGIGbF7i87kONyZFtqknbOlHaWzDU+cIZw+TW
tykhwpwooTF2h42mafYlbzF4X4/6+TkaE2qFCALNETO+E/tzZ1u43tP1qxRcBKxHLEFVp92VpTV9
jYW3D0tb/DSwta22SSN69bdhJYy9QQuN8bblHCyvdQ74mnOw6dfD+Um/F6cQZf7OmjvSbTNWC91D
mnb9kgSPtxHfwr0hjGeL4f5LnhEqbGBxvQjLdinOQAHrRngkqANQL6FS9SlCMwVGLau3Y1uGF8uJ
t9clIJjXARQAMNuS6ROFzbhppyzFfFRrKxA06YOmIxcWjACfPebTCAVT7a0X6h3L9EKHy/RYmkCP
HWVXK61qmueqRCuVuIbcEMNeP9dVJ1akCBMtnZNmZMzT0Y7Q35vSRCOeGPp9bhFqkUeu2mak8u3B
+qDGtk0iJaqGoluyVoeRK9/+cpQIM/rtOQxPii1a2W3y1jNurg+V6MRSsn2muOc5WM0ERA4sUJXn
I74cg3zfmuZAhvWMP+ysDra21z97tXFO5orWLD9qYX/lwkgepCjd/cC0fWM4qG977KIxY3liUQJo
0eSEjkhZb3sULnexIdyL4zfr61dlQsVIhNfSylSF2Lhq9gwBD7BV/ZOjauTEHpX2UYGiqlvOHFn4
3S43x/5ec6V3V8nt9Yvezfr7WguRilUOSPf5B0oGk0fYFEQQMBBsNsOUBpwo3e8PuWvFB1lHfbHz
fbGbLK/fqGaqtxQzzmvdibNRKO3eL5rmZnQ/+AOyDUjpWZJgIBNlAw3oOc2xcLjsP9Y2rdbldbFz
hlHDBcuyd10Gr0fXh1ER6RQH6xqL1a4v9eq1xB94LdJZ9MrNH8/bjF2lbY3v/fy8zcSXzYmBQ4yb
1tpLdKyImk63gdWuYfLpl4z5OxhiSRu/MPn/CexGfev2d9yWkJirEPlSL2dFhP4WF2a4cka0uaoe
3HM3P1yPgiz//Yg+44bTyWH2mriHakZgDML4/eiP5yoL90EePYT9mJwtavfz9airPTJXnAgSUin2
f3zz+vwfPxbN/0rilMdOjXnkj2/kehavTUkNqppmOPltQB+sHLXHUNrAgEhty6Y6fAo7t3jMxBZh
uVg09BA2ucyg1cWxGR414ZH9lDRQ00zYRSLMHtiKYlipbecr6L9pWwcfAr4myCtAeZ3mbxtrzG78
uq0WMmdETpvxg9msWg70By6eAXMt1+0tegh8O0oaHzWZB0MQp+8W5eRa5d50YGxgAl+bmDCi6zpd
HwZf//2oUlTbv32Dv26d1yFNJU9cKHfBs6ZlcxP5U3PjO214cRib02NsbrC4UxWXvXOcVFptsZSs
pzZ1QfFpwYpaW757/nRgSr8PlG29xCqrDyC/qcRavrT8vFuZbMYHvyqW7tB+JLxRTExw7WVd3608
JbkHY+BadKmVbd2WkHCzL151tHiPQ1DV98T4Lh3f9x7Tnpk+STXLlvboHFf7+0MIvIkcbwjtG9WN
L4M0sxORhxlx3UoDKR/eXZ+6Pjjc+PA/8RMhUvl1aVhM1lvDOrT//uDHDWDwGGHywe1L01qayBsk
kVh7mtBk0fQ1KOcAF9Lvh37Z5se+SAmtmY/YnhOAlCMgaWlJX6eLXe28a6JsbkurLB5sAawhHfJT
qRvRdqxQpzFtYqKuHQI79ZZd2o+vw4BpqXfh5GhF6O/6ij5RhHTiohXNvODIvx/Z6Q0gLJDjefhu
Eel1rufRe1GAbPB9h+rdANRbJvuKHLMXW7rHZnRXNSRqQNUNsU05Dm2q7a88l1zXZsoAX++C25ws
xUWnZfHXVD0BSp8+iHsg4oHm7NHxraUzd+n/eBiK8VNgQt5en4qQfudoa55gb8HvaGgthviVuKid
H87QBT5gpFq1/urUnLhW5eAIrsd2bemgxku/0g6h5f0g98GyGgptOfmh9aSxbO5SP9D4+H1ri2jI
oc1sHkMgY995YRy12Ev+ONCK8SCOMXBvY9HOPSVfYxIDcgNiPEGgXuedKNk9aovs9yOa9N6JPAV7
b2kt6g2kWFVrL/3c109QW2DiXg+vD+785PVIx3pxaPi561MkKvJzjE3xqU71Jeu96sEN7ge36R6v
D5MjH9rMby7MDbtHVgtA+n1JydhnFjhreEbRmIe3qsGFFbmd/qm89ZDbZLwDnnOrX5FIvOdec8pD
qc0dczl6z400oXpIBs/D/GUG6AwPpAOTvQxsCireKL/nrKG3S9cWncP56on6r440/m/FRrAx+/2/
0QjHf/vXrPw///tT/tv/+lOG8fyv/h5h7P5NmK5r0DO2bXQxGHx/wyMYuvk3lJLc8PHWedcw4r/j
EQz7b4KJrO/TD8P0CTbs3+kIcySy7uuuj9RB+MJ13f8MHMGeLfx/eEuBnyDh92A3WFxyeBz/Ch8w
SdqZ4qGD3IO4axUBT2qyijN4iE8MqYp921PUGnT2VviPGP63it1nOZjLTi92deV4O80g14Mgv2wN
sLkH2hGSNYOagdEDYkCgzIsgQLvQToRcorzoWAUbwAb59FoMiXpiI+wQAuaT4Tv4xz4J83WOFY8f
AM1XxaLCQiz2FuzdLWlWwEkQcW/tJsjWvlQvxF7t8sAx/on5z/mz4/P6triW0NGxYvdk+eT9/0cX
cNv5bRZVsiExwrnUtqh2Ef9oxd4blj5BjzTI6MggC6kBiXrO8fpeFcwajobRRdskql67UeK1LG/Y
etNemsJ0maniBcQYCLi0PpQRMjMUnYTI6yTpdvTDyJmONoGB6heC0h07lewcesB1Y1JdtyYe4GWh
THfFEA/VSinzdVb00dbqxg9UnKile+21I52DIWR3Ghxt7znWniLagcI8AK4JvwlPxZlGNnRmyadr
Z0MN7j8xy5rzW/OXM8qF+8hJpZu+ZTqzq/IfDNR8IpUeh269w3PhHE3YGmum9TJF5E7fvVxaIRt2
QiGK/ZgzVZzoxTH0gslr/rLwm20ivFmGq4AJhN2TD0T64ond0CBC5jpCIUhG6DbPxhQda069qeXe
WiNDklGwbazUALrhHy7o299+8/+RtxlQ+lw1//Nf/gzBmE8FxMdcGTYeUBtSw19coKnexsz8jWYH
DSvaiiHaIZvRVrpZRNs6MzDhEtmaOekuqzvj8v9/bePP7ujrizugQXyyz7newRj++c1UEICVS3jb
Dp0d5eqQmYdMpY/5/MFfT5xxeoUwNK0QGpMgE9GmDZWfECRaAFPIxx/BB7CnBzHXzeiaZ9pp3k7G
P3Nx/8dlhF/TchGnmpYBIeEvv2cQD06Id1DteKPMZd9rxOe0iF+xsqQ4oY5Sed7C9WAa5jW8MyNj
k2zr0T9BErCY/sdfxMdHbjIXhklgOX/FKYg5w8Of0n43oFKbm1cKRaVWW96KODBYgIqen4AhNCCh
FQa9XDnV33XnjKvYYHaNvDRMRgIyhG2eBZ1w5MDBqjInTry4fkWpGtvpxnLHd4kdCKlp6bJN7DeZ
q+8J+0QJZd2oRJxo4tGG9yrmtuTnQcc5pCMZCTW8xtOQPyGEcQCJpR1cNLI2iehZTyn7QLKpiDNA
nCvgNK2iKZQrAumeKjaEG/Ta/YF2W3+Q81GJzh6uMtkmTrvAlFSCxFq7dJcubZasmlAtGz0rKHCr
Hnc0PQ5rRq5Z86jPpKtQhMQB0zp2t6PJhKea0AE1eGRuijQkEDkkai0g9PrYO3q3KZmGb8jMWoxZ
Q/fXj+/8sQ/Jle1hkrjuhjhxECKtd+4m9WPZJjtfeYs1q9knOsYggXiLLsbabImeivXyLatFtsqj
4RXOvbNxPogAhZqMGI/FgRQ/xIpI4j38u5OhyRWUb3MRScdeKhRhO0lO3ypoi2NS2tVmQrG1NI1k
PQxU/1ljnT1Z7ifG3YuYOpVqTnMWboPuKCbha8G8Hw6W4z1ktfljp1a1KPzwrlbqnRtbvB1ceiIR
SVdgNol5d6yPuNjKDNR/15vLYHSY/gfaXcRfZ7sPY+Dfab754FqAdVOdIKOoYwibgQzRSas4K15f
I5DjhixMcuuJueyAIftB88LQLtjFff2tV+2vxvWHFTqMWQ1dLQE9IEabB+gqUPEiN8IL2WDRitHV
C1YEej7+JQ7Rn9D/6xeGWV+0qYRYmOGAAW2ZEwwRjoBwbct4Mo3maSqd05CWu0B9BKbzK/NBLbT0
sfE8mUckIJfa39eZvKHVBKqa/LmMyLulaBuxnnp7bYv0OKK1PMdD/suzBncb6OKdnAFWbwInmBkb
k3ULjvostfptQs5PwgxqEiRpT07ZE5MZrqm/iAaPmMb6pHWkzXtLqBnRQRp3MVIrhsS+V6KNlyAm
MkZBBKWGiHg2+YSREFX0mYfi6OZyY8fau96TPwO6Q3F+NvK2i6W9DSwnwP6LQILQagMPe//ed01x
E5NIwXUrFq3I9R3GGVjezYiRkSwFLUT7RUp5sTBj57ZqUbwYX/QNQJpnhC5Uk3umjcEMqvDbJSxA
AGhEVgKBN+pdQojM0kaWEhK6cBPWfboepbvKtcrbetK4OCJVJ10BHa6w5kzI9lB5jM+DQ0jIoBXn
YGY8geNB4jaZBCdW7gvUck7MZOwZ26phwa+U96K7iMw/6kMaItkli6xzb4JQs5atDzNbb4d9kasP
DWz5polL0khQSiwQg7bhPkMk44SFxy0hqBlHL4zBeZZjEm3srvxEEP3doIJiFCtOqSRfmDHBqzPn
gUcq2yKl64HQON27thdNsUuaoMXgWREaxrAUGZzxNoCkXFhh/Jz46Y8jvXHZ2Xq8az3GiuMEvhJQ
Ar8U3VwvpTnN+P4FndirjDtECma1QnchtiQ4njUPMwETBfjqsFOVH5UXf5reEPOsTRNJuMJEtCAa
4g7kRMFsC0Q5dP+XruyhVYJEX3qNeQ6mbJl4IIbcuD7VNeeNek1zsmUiksc2QSTNBeu5ySdIcJKr
zfKbDkh+XCTvMdvYvDUlUZ4XfzS6owW1fmCqmkx3ul4zU6sCoi9MMibGaU7fIE5pMxnBTrlxwcwx
YaTTdF9FoHPlMKNPC/d9yPZZbL02ABlY1XQSHnBzNCrKdmV4F1mkzRTaEwntlyb6DlOxSlKt3naR
5axDZrMmYwSgRvUdEogKoUMw3TL3yXiujso9trNiblOmm8ciZdBtQjBbqynd5ESJ8LZ+svX0ILcg
rVARwgkczHgl7lSuoekgnHHVIboihREVZKg87ozumXi3aRMQjqw7I/OI2qq3hh4TqoI3JjCZjVp+
ewFxDywBpRWp8vOFjHuAQM9OeBHzMMde1V44d35YPcPqFaUnvb4D9EI3KrZaV6MGKuUumfDqBSlI
DwJsTT18isErOm36rLvug1sGD5kf/KIDFrZ9DHxdvCeuv6f2Tm+5N6ybrmlWRKvicKozB7envZI3
UT2TCcvxyytT5EIqewP6/wvrZLAcu9JftA5tskR67cbI/W+0MzaZEC0C0jZhMhoiG0Qx2FrpKRu8
aneLlt268z1Oto5xIqnyI2L+MrGfNZM7j4+mnrFLvqxoli88Tc0T6LMMUKvr0EErt1h4uYUBWekI
sNaTWa4rss+3MCsAoubmHprGo9Iye4X5d1giwd5rnftA77Xf+Elxm4yfqtTc18nJIBM7hJRHzbRi
pAlmIvqy6DYuXHMqV0Egz5EYavQm8r5gWHUxYb/6/YBynYxndGb9so2xODlcYcvaoW8LywtDZreY
Sv9dItbc0vUdV6bwtsro6wN9v8IyT2FKk2KQ01PXjCvfiV/ckraO7Yh6bxDkcS5gpa2wsGr4pnq1
LwDrLRpineuhMI9xhbQ2C8W8iG77DnRtEc9NLqM9D1McnvpOS/m0BR+tXUcbM2udY9dP9qkd83cG
ltFJCvrlNCe3BOBm23ZuO0ZMdVZZa+1Z1z996by3BdTJTOeMzUNPHH01d8+G8jNl3JMAAFvoyaEw
jR9N4raOtSZY1DZ+UX0ozrXXPnk9GYeeW0HamhgYGhYDJr0lHaIs4h2ZlpyPExJYN27c5WD/xAM3
uESIdytOGVBEkkRTsnm9rGnWfpojVvUKkGq4kCYoDF7Z/4yVceuZLFUEzOm1+24M7SXTtGMbluO2
blPktbOTpjLCbWokziH3xubZR5SP8Yk2fIiaO9bQqXlduoVKt00He1OU8YPwk19+GPUsZIO/AILz
VNNKXgS+/sWE+KF3SIKfynstHHUCZvL3Gm60nw064RXmrhyOpIPc20PT75wA0Y3jhG/+YB2IXsIH
Ejxi5l+l7diu6ppL0nfx/mY54ZIu5rdDCCRGjijPwdYwQTCfQ0oAOA/yziu4ju3xNWajMio+jPLH
66yXWjCo6Fv3pNdAulzLIJLcuK306kZ65nvc+2/gfx+L6Cvx22/DDt6Ub/XcsvCdTMibDlWpf02z
9LuyqBvR2+YNws2hfg2EnizNIPaIRsn1dd0FP1pWf+qteksk/d3rPWKU6mDEsJiUHNepg38UNRN2
zAlDydBfNMOw133VYe302KxWeIMz+R0AVDH6myxvPzKN2Daseh5T01gHx4KK2Olt6v6MjOI8fq78
o+zyJ/iG+EJyWtZF+knNP3rOHQZ5jUIDqmCSykUlOLEa2jvs1chVqBemodE8Z4zrMqr0dfLasCfl
e6cT4Avzqjk6U3KjV2R/9wVJQEW9jcv6XhmkizhJ+wCJmVMaBmRXrVKnP/iifdLH4BUxLWDGAO1b
Tj7wohmwQbDFgK6ISSQJh1u40BudfMtFZnvuotUMZP0266ZHdzL0iaTJsoWTIS6LUgcXynTsBpzw
1fgR6NY6GkgXsfsPHSp1N0G39v3hUGVkoAJnPhiUwItiTJAiyq5nuJmyxRmsGOCY7i7Tln1mG7+p
bNjgkji5lnc2YutW+LBzioLbKNfAD3vSOdC8OifCvtVEAslOm+NhklPrx+Qopig/NYN1wHPfnJGy
Jy5hEJkRurPCTMaN0hQyTzQpIerf1q6SdaP7qLdDKNxZ1z2Ukyhnh3TJxcPmUjb5Y5OqAj6x0aC2
7s9+g1NrEA3aSSUpJ3o+O2XSl20sufP7ZCcaVuuU5LbEpmLAI0Qvx14ZNgZ7rDLMhIy8xcr6mYZ4
ZPOvMYiOXY0lStfj7xIU0DrpxRbbCuwir8sXjKT1VS09lFTqWKXNcB79dFXnQ7KyBFR5bntNTMyO
wBe76EPzWBA3wSLmHRTf28BtypZd2S0nB3cm6ZwSNtwQejNIORAbu4f7XVtIaznvywqvama7P6lb
HYMuAZo/pPHKJHtSB1SwqykPrLB9GMPqJSnlJWZ9XcDEulFu/mqOj3adVxuPrAsTf+YaF8RXNK3R
An9VATmctYMwUJURmZOF2hKyAEGlbc++kTYHZhLbIujSU2r5y7YkG4V/fSCl4eCHZrws0gtRx5gg
QJ+ypUOyXUzTR8EL0Dfdjr3+ELaM2EATHFka0bdM/N+JcObZNxMt+BxtbpTLXk+eVcRAPjFQraYe
iUu56HCG9eiOzPjWIw1QeYY3K+jLVd/d68SV3WYHQRfMx9xNkE1YHpD0cL9BKtQZ66Ky3L0xQfzx
lMN2ufOQRRi3k2lhk1LjMm+HC3hiHAsju3hbZGoBAJE40SoCEQXFyqqyLyJh7A0f4R6zyzZM+pPm
VE8OAVaJ/2A5TLbCGEA9bo0s7PaseXwDk+Kqy8na0d2D0bDUWv0tpfZ9AC5zEznOOjUdAyY8aXvQ
nNtVN/ceIkzM93luDvc2oL+igw/T5Snm+RSNDFhtQJ0erb90SNZuATokZF2p9breRGSBHQ3U9hTA
NQhnjO27EqTk7VC0q6bGtGt70bGxtENf9qi3dCHIcCN4iTnLLbpzmgoTjqeMMDe82NmiHktzjfH6
ELjZtNOk+yvEe7yJB+qsRZcMW+LbQHJOLa1LbtMnIk63bWuJc2CzOa66odx5rfVZp6ybCdn2G8+o
z5lOqIJss3MfZNmW1FiyjILkPutQfaINZRlfhFY9HVwaC1S+pnkDwuwxLV4LXwZ3GbnYyObj/jBl
w4NdBxcat/pKIANaJXRC+4HEc4QNCFkMdH7e3GVT6TYawV1YYlgCnQxh4Pe7tqf4Z0Xxly5NjvVU
dxsaNaQG92yFy9F4EaABiK0AIkxrkHTI4BYzxUg1Q75zORBbGXnLTIv2WsZHRqIU/gJG8/0cH+eX
xUKz66+cKfEqU/WmtkB0GYxfh+HTzcUy0RoUDV7srR7FqMew8lzFvbBoN55Zg86bfuxanOqoQZQF
bGZhcUuZQeyk6ZT1OrTYsae59g4l9Y6OdLSQBK7SJ4mByUxjvuTaesSt2xOFRiUo6cxOh4BO2cIw
zAcz64IN1J992RJ/lxVEGYVV+SRJqt7WlYRvUGYPLhHP3GWC95pmeE8OCrx+d1k10RtXJH7MAB2Z
1aPLx/wabUnd3MnIgeXQ96tJR0hAn+dRuXMQiWQ1VXTKGjbeVSAQp5Y61E0YLmsR98MiS3mLWezZ
xtIoXgyVvWlyQi6sLrHWGgWu39nmQvqaWKi8LUiQZJwhtf5hCuNV5iRncnPpKXVsryjXuJ1Y+1RP
0sMAK2yhWxgyy4RmX+qCiuurmzzX1miruPeiXdwGgITBL6aXpP7ODNPZIUZfmJJfYTRo1ke3cUP3
huknFvyp/GV9AjtmUYj7/eTnB5IIGv5cEHE2vj52EWSYyVq8SQv/I4rY984se1LdBgobejOSomfP
VpURaF6pfTsQRdYk3trkZDgxBG93MqwU8aXdWitJCrPL4ISKEYswuH8cQNHBRUbHZ/2GhjFZFpDT
FsWhLfVgned0BdIMnq5OyGLKTMZkw2vWE6FWIRvTTLHzHVAzsMyi8nYf4dWvVNj9itKMqEYL5Sb1
ks/lRghea+Y/GBsdLmAL1ypgf5pl3QJ22GelhnYBn0QxG5qDKkoPL7FA9HPfGfVraOvtUvXjs5ws
Fol7lKuA68i7WIVVtLexN29KHSuPgohojPZnppsPedrYazPIf5wCQ8d4GyKa761wXNpGSCiflu2a
Djpgxy5v7Wn4bMX4oFKBsVVD16WX+Qo5ymy5Z7PQws8oU2ybMjxw9V4AHbonVegfXt1TEKThSgv5
+0ifYNFkk4EKzSqWPfIQSSFYKdBMyWjubVx09FRH9qpoX2JCE6Me2GeFcwbVoA9UIyjReCh7g3/C
Wkz1Js/mLSzRN6lodkPlnvEIYsBWjxNz9EVeBNz+dgHBWUuv5DaCM3AJp3Cm/GMOMp21Xw49UoI7
IiN02hKcg6VmPlZO8GBW9s0wJd8KiAVvJd827gO99RdGhC8zqU0kl2QPG637aNsJ7eDM3U293Hpm
8wGgYSNM/5X8wmCH0yxrqI9VnNIY7hlz0wR2FpPwVtYIeb+avCcbCt8yHHwXipp5mSw+5tzXkNCO
8QesGCpW4ds7ExYXLzq+JYPc6J1d0z7L7tIpRadBSIZ00iNJw4lARV4oN1p4EmNmwKvmLL9BS3yA
MZuCtCnGvevKRwctnslLXLys03ayNnTeMVDYYb7DuI6oT4D+piSbI716brW8uq8wOTZSI0FV6W+c
Ow5jTvRNoHMNrmFolLtSlhczGZa64ScLyyG4LMzjcGvk1spSI9LoplhVIbcZstyokmjYFcJlG+jG
7l3q9jBB7ekyjW2/aCqqy2yGOA6crEs8i/cd8pS1W41kcjYhRnKg57loutXUp7+Qm09LRwUnugAx
hiT7PhPOk0nVtmajQV8fcAV2dneFjVsr5v2o8FjSx5KdCDopMekhwwdYOTERQqUGyYK2QrPsmVVF
TmweWBzvc9JbaZh/j0Zy8YbupA1ym5ESu1LanTXNGZtT96DyUCxby+L9Bk4whthHo6Ozi7C5j32s
rZWML8L5v5SdyXLkSJtdX0XWe/wGxwwzdS8igJiD87yBMZlMwDFPjunpdcCS/uqWrFvSomjJZDAr
gkQ4vuHec/tvJgsVirRZ0VGuRkXjXK+t/GJRdS0OVyf8Fzoeilqfp4TYvs8ujK9y1PYl6P0iL8hM
U3CHJsP67djxxuzh4AkbHbEcBgv/1XCZwbS7sfzyyRIqMg/38nQADjS1qHCYazO5AE4BWYuYaiKV
C7g6W0TODL3t/Nsxoo2fV9+SymzfrkBMb5VhPcAswvSTCBx++mQECDrT/n6oWrGtASNJ4WQBbmkG
A2a5rwudxCsNYX1LQpEBvXVagy2BLCyBN6Tw65f62ClA4U6rM5F070U0PxDPnhAWAyCiz9R0gIRy
mMdh30ogoiPLxUCNtOLzCEAH5p3yzhVxgjFXoOFrOnL5vdtMMNR1j9+c/oyRtgpqjPOhid/BjUGm
pi1QkHh5jC2GSojWD502oKmCwREabC8W9oQhZ+m0w2XUEdOJyYKcLMWlm6XDQXfae1PS1hio245G
+cDYlt1C1gzhxNU0eEQrQpms8Zm0zmbpzQG3g3pqW+C/rZcsLE/oFwEqHZoplztnTsG9EVzTZs69
kO43aJ3bygOxJUfnPW2n0OzH4WCa46kvcwb7EXY5onICxISvonEewIW+4t8ftpN3XrC2nKd2pq3r
1RGnhHEgV+AhjRXUe2bssgKf1ekDWAh0uxhAqsBrMSBjXyeIpQ5U27UbDrIB0yYoKW2JYSIbfkWr
zEzTJQSzQk55TtKM2opYRpuhCNMsdmSThCbdNM+5UIGf/saA6gfDaNZB7g9YzLRcZ2tXqE2k8xqG
UWpb1pxsgWYiFCE7HQ/sFz4GP50fsRa7jH8OQ5pPYVuTJpm3xhmcnRm27fxi6hhjXFFjx+Rsdpwh
W7N9jgm43I3oEI32vHG2eY2Va3CNK7cHJK7+oRaUlWuICknBxSZvOf2dSD8unovYC+KKmogtNi2u
YBKIQuD2R+ikd6QuflOFrAnEmR9gM53ZDXYCt41BRhaOiABR7JbIWo9bx4pFQLAN2L7hKaVPJq1M
IOkUTPwloVscJCutXTbqt0q8lC2rFxBCxuq9D5YoVSdfDYHVEFGZciG4TvnWT79zgRu+0pLXMlN3
tSr+QPjWX/tytLdTFL8sFWQlel0idM1xj22mOeE6eAQXBCf6jRjaJwKq/DDvnBOcPf2kM/0G2KOh
G4mfKkFUrWq+KYWtTeeGjWtVd9JkAaZJ/kXmPkz51cyQYzRPBb+bYMYUH7pzAvFiOWW+ph30kUlA
j+xxN7pNf9CXNXTGmY5FzRhE8019m2ABa+lftqX0nlsT2KJC1J48ApcZdkNG7JrVkMcnxkekDgEw
gHtUXHvpjMyvmOJrFVMCsVT3Tsu6AZ31RvQuk8kCnOC8IFxPsqdkwtncUULPrj3uEmEwecXAq4R2
Z9V0xa0+7LvlBhhwt/PgbV7ihhBYvWH+GtkEhVaMOwuCq9pV4yv2pt5HL8ySzuRsmFtpokntrUOh
gyPwtTk7GqnxqYv5Olf5m2OCUR06qlcXRpVjsBioMbvPFHkkroL2AqhLPz0hT9WpFl/Xis5AkoZ8
sr1Gd3bNC0IUHg55+TzieIaB+2QnKto3snkc49UU23gbXzlDWCj/Ke+AbfIGOS8wuHjP8UapRrUt
e+fcmyukgTsI3IMMjbaiEJXRB6kOmLo1Zjalzvx2mKt3LXn3c2yHlp+95RluLyCs2EsVAWN+bO/l
+jRqGxvBbEB3VFryBhPqq8JrYk8FDZjHoVWLl8IH4e9JrdzMb6PCKWeMLf6++GKUnb5bKEI2VTHs
qK2182Dg1WE1Ejj+MV47azlSFhtYEAoG8GD4MXZo3gJpKF5ImotIeRJ/GHbWJ3++FYJ5c1lb8K5h
YccOcF4nHgOrg/ZkDeY1Kd6klmM0ICualK9oD87uTDruL6IGCfIyGHOw7dnW3ojnAnKgVsbG1kt9
0IJsv1PDfydB7JdtukHX9ag92bj0GlMre9hXaRQjTJxe/JkwwlqnM0VitiGw70z4Ij5WQDUDCtGC
UywfrhUQn01s9MZWSqYbpJ0Mh6lj7KahsN+oBWzmwpZ57xhavHUqFc4i0m9nYhBiZ6yuGVCbWp9v
iXJlIgD5xkUJI0rBcKp/aAz/hGNi5kK3mIHZ1QNkUeeAOtHaOV72JnEywvbus4PfP/RkvOwVhdvW
SLXHhiB6wIPjxhYEhLEv2SZTzNunAGnXzGzD1DDdCoT8OGjf/GyYNp1GToNRRvG2bc33zEi9Y6Fy
QmTMjv4Sqhl13tZ1IxBrDeUd+k0ii01MORR0ysCiUUJoYf3M9j+02JCdmdsRnOV/gv7nZK8LGVoa
eSMWw/0pKrzA7bqMIW3pkWuOhSdrim1M3DqXpjwxs+13tRjMvdWjpkVOLpnQ6d8JQ5OtKrC2t3JG
TxY171N0087pez16507vHlwo9xujQXgyknwwtMmWMrAMFNg7sL3Z1qb7Yl7WjKEpFyToeDT5BYkd
iuvPReeBFbWDipM0EL7Qw9gq4XhW+DGYjwoHRjr2Sg7+6d4h0eMEK4TteCHfuQrQ+iKD3jT5HJhD
2e4X5b16/Px5yUaX38dMemnZTJwwWMja+zJLXp3kK+8zHHfQr0yteEqhQSSRc4rrXRFHAclOHK0G
OY4GDBwgPGsbu+jPBYv1bb9440VPbvyp1PfZXO3oxbuz703UdfHnwAaEyA8Agq4zP6jE3E+RfT9J
XsUUsgO5wqJ8SbGu1NNDMj2Tzq2Ix/BZXnP73di10QaQ3sytg/bAr9ZUGnd66Q2W7B7eCjbHEbh1
5N4F0/ZtV6xGO6o8HZ7bpjKTz6X83UHGCMaeq16Cf0C2UW0K3OUdXAdYCiXoLMzxbmFemrZ8asqe
wJyMl9tKxOmWER1sKgQI2e8lk4dwqkh7pIcQB+LqJRvZ4aVMKgCwYwRA2GpuAJ0R40YL508yOuYt
3YQ3IBUsOwtymBXiXNzP/nr3a/TXeBIM3XGqyzRPw9Qg0cMbUMCLSNyhFfzGKsBCoWChJ8HKD6P4
beM9DPMCmESUwOiMIgZLoOjPpTndaV51n/UDb+6aBR2Nxq6TZZDA28CwxBvfjH9ldsw7JXFfFkpe
c5jUQWcvQ+1I4lydm0MgpP6r0tVeFKlzwIeMP8GhoUegAYQn3UWgsV3dn46dy8TBLb1daXHfaY2u
33coMipJxaHDHoVzt6nInApNBoyq/63Dcw1q3DQMun58hjEUkZSf51JfYsi6O7Owz7QoeViJu85p
cch5WhVUun6yfxROADm2xeyhQcCSIezmo0jmk0cMTSDt6aCw56IqqS7KTFkYTAxoY2zZLJzUNovZ
niSwQMrSuWpOP5yz7GNOOTJa1SzbJnX1PV0D2Zj6vWall1xjQAQnF95XxmYX0Si9TxuWk/o2B7fc
daoMhWOCcXGF4nJUbLxkd6dZXOdUD7NyGF+WOYj/1j93sj5M2Uh+NVMfE6XL2USHNk3pcc7M/uAj
WuS3PTz6zqDRoxf6pVoIz13T7MfyzkFwFrpeTKjeku060/+TswMepPjmbUiu98ROH2rquY6ZpPf+
frBQVyIFeI89bqFNkYd5Hr+UdBmYPeHakRKznekObJV+eXHtsBLmjkJ24Sa3AWiMXL9RlsGyWMAS
VADxRzlTb3ZfOdf9HqE8WionTg7L6qqkj/FLXBNFw+zCL7YoOT7cRoo9dyQgcl7JRMXB4tDXAbdd
k0nggEuMnXMn7Hd9hlboJUoHlUPCZL/40b2J7mNswatDHYDCw/Mg7vNZOgiYDCvFZjCwf9TqMAJP
CXiQqsIynv1+LoOshL26kIse1o7LUgvIHzrFkpoNNJbokg89A88Wjd2ha+9JtLppR5jjZZdT33fm
sUmqp7ZwwV/Z0I/8pLCPWbaSaMSfcr7t9NJB/Mu01RWobKNkRhdMnPtmFEV7KQf+Pz5Vf5fVTjBq
PsKPvrplVtZtXNzngfsB+MnbzhYmP30Ynyjfcc/QELxTxGJWoDf3J7vc4o19gM0GnVjt/YS2xmPg
yQXnbDKNg7eUGX10DK2T31vYaeltpEomFfzAtnMLRqr10EEp2LthRJ24uIPYg3fL5TP3+0MPdheT
Pzu9imPBTVpuBWV30Pq5olwdTnVt5aHZGfW27wBQjvW8KdDEbBvra0ix+bNaBdbTHVl1f0bzhK11
id/N1QVJrNxFltmBWoxp+FK+1DnyALoCcKMmSldnehsZcqCJLr5igt42mSzHoBw/MaLiO3cpMHTG
UiEREkS4HlNgi5QELZtTtC2bzog/D7jR3+Er5UcIa7eMoVlnD71iINzuWNXEG9tKv1ZN8J6rOYDj
GYer1mQzzku5y6QGP6qiAvILn4IyZetgI7/jpo0UonADllX9tq2zgZfHBjQp809azaOdJtEBuONZ
G8gUTB1ETjjrZM22gGnPc7KyHyBS6GxiUIZZuLm3ehU9AisI2XQvAQvWeIv4DQZITkpQ5F39LDS9
lHC4WZyo3t9JC0yD0eaewjGiTjSKZJpUTNf+5FYlt6Wu3zs+I2Gkuu+sPAN3iNNHs/CPetY+yHZN
xHOb145EkZCJHtigmnv/ELIGVRAGpPVEmRsgQNnDcDXRCk9wJzx5Bapj7vj5XEWsMTxaixrLqycE
CP24STxiyMam+Iaa+un71ZE1ANJst/njVxHQIhxNneby49CjIDWzNzfSkC6gmWfrxXn+zaj1EfDg
J5qQa1GaHbxd7jPGvLzIKYLcIOR7oouTUxTonArUbC4szcS1o50R0apIK3l26+ZzMus5wLD3a6zk
i27JfF/4yRRUpnYLZKTBG284y9mqi1c1NxeAUUwDEgY1pv2bvSF69XrfuoJtrk63mTvw2XHtiI3n
2C/eocP6w/uivdFLBFhG8ZITUruraES5rMQJ8x+wMTCkbQZJyS0YKVYcBVYhN/HQiYOHPi2YZL8f
ZzQ9xAZ8zVZ8YYQ5HYqSbGrTliq0uOd2c/SrIe5hD1XkjeQufdMQEfeCQTbqpnSnJIzfaU5f/YFi
gEZvCDFqb0fm3GT6+SxMUyR9Gl9T5qffSYRlVfMh5K/J4rxNwM8US4MFsDDDJOEbB+Ayiz9pN07K
pGnonnuMHZuxwt3s5s4e1wbv1TWstzC85z4mC1LPlgeL1R1nKQsPoNZtJ1769mCW3b5I8A5PBm2t
076OhH2Hamafh8Nhx9s4dZKjC7iMI4I2qDQiyF30HjWbD4nHj4VnWoRNv09N0sNVo6oDfqe940Di
aAygJRH+8gzDo0zds8LQbK+J9fanMbs6qiTO0nGSn7PLSLfRJjarhkSXg6wmsmkjayLkUngpJPKu
gulkz1jNxvAyubi9QuRDoP5blB8TjvEcs+lg1qDAp0fPT5JLoc/UxYk8p6L1tpGWH0ZWZPVq6KzA
SIR1HX3LRc6hjvrTt6FULTXTXp1EnyBiBbMZdMLjR202tn6UY3/mpu/4rOziik6EQOHU0KlMO4fV
VokWoUwQIwHFJY/7LHKsbJHH1l2yG0XWRfyMQdmHxJjhRnky4vzLGGEmp92yzsCiY1QygXMX/XMq
kq0zwOqP4/hdN3sReDzbAFZHfMjtiR6DQHVjBAMTWzQa1kGzYeKbIF+2PlHobsQw0GrkQ6snh4GK
AS0tlMVKOZ+zqV7Q9Z3N8clsjfTi2SPaSAuxu5MS7IhkAMcFyg3yypGLniAK4kBUacFRwbgJrPSq
2CheddT0Aau+YoO19sQZjf7K1NoLv01eZZuX5DTjR+XYPkaLHMJKg7mF8JLDySJFTTKOjrjJAaPw
b9sGpXIDh9rKsTvC/3EDNF7RmWX5nwVX+Y9xxG+m2wkL0W1u1f1WQ3aGK7EYoUwSWFNWfXpu40Nl
JHtNt437/hoXSty48g8M5epmdOENDMaTVpn2OZ3UegRC/CqlIRETHknvsTeklRXX1qyfGkx9m3I0
mn0PexrcXG8/KWKo/QwC2vBqrxCb2EP7ZJgtiw/aT5VU15/H/jzTiIXm2UjQMQ1g3BLJOwPB0iZW
GXmKZMig1rSJxXaGrVATWooExUBP7GeHIryZpvE4+PFDwrV38Sa1LzpXO2qww388StakGLurWT/7
yQlbef+gg5D5sWO5SBu2mDnTUx17HEhJd2zF/DumkzhpI52T5UJSx1kJNdRydz9+rSnhZuIb8auz
zr6lmqzQByEbkvIqtmiSKcpnt7sUcROohgKeOzHC8/JaxU98l7VPEDxS46TLY1uU17cMk8rNkKQl
W5C82PS9TFdJGC87ZtwKqANheHqv5/KhUHLaM+tkUcnsEekepUwH1fmCtq3c6qwICHL3ggrJJzke
BUVSou5EL559x3om6gEax3Q2p8m5zlFSh9OYEkgt2mVrWOQCTEPRBOzvDchhb2KlxaCutHfdmH5N
nndRjZk85tnyodF/nXFGHDGTE2OOs6NIM/teFksRNH1+V7e93NduX5+yqEBIIPUbDFT+qbJqax/r
MQl7XX5sQMCz/MTJ3tTWTQQ/TGmKOE/EpRo9SVjqeCZ+fG8EpgYdD7+W4NT8viObnsi1Nx11kYAV
muIYh0AD87jkZTutXR4LcAPYZAuADKIJiHFI9wbiujOWYNS51YptqzeFQKRRsTZUqPvRD5XaLgHZ
hZR9DOaIzQg/PP9uLtrPicH/6j22W53fBwVPb3XL8QepO3Sk0a1wX9H3B1vqzkmz5apXzAl5mJin
r+ytacx17vywEwrEJRtpEluoESeBiPiHopRDzGZJuKmI6lqaoUCLOFZHe/X8AUV8GHrDOjaTQoyi
mU44r6C81kbHK3N2nA3HJ/G5FYJ1RMC8fWn97LD0nSLs1x+oWr8227UJXm74+PF0ETVSkTUWn7qF
O0xqRfGDarM9Ejt5bEwgI22HKMZtFGlp+h3nJaIYm9O3Eh0WAmF//fzDU8vwpHKqaV8JIih7LGzk
P/jzXpbcJPsx/8ocSsk55RZZ1AjAimVs2QnxjiAwoghMczrkGC83yZxUrFQBXtOPK21xLpWMyF9j
+yiYGh1RXAKDdQaC/mpxquwqvVqrPXJJazRyc8ZRYhegTqYoZNbxMJAFWjbyE+ti9mAbVaBNtJtx
1OdhR/jLHVH1F27laH6tFgIF2/4fC2PEaplB5Apy5zz2+mI3rd5MQj+4vm8rRvrhPFXNVhhpddCa
+qJzH97aZjOcC5+QDnZHl36K7YNAn5wW7Ms0RfBrK6f5EjnjbnEkG8w8e3A0qwDVM+mrWGiGVTCI
G4v5aBUbauUD7n/YbIx6Q5E77v1q94ZHjjKeEMvdlNo8pwbzOoiT4AcCt/gdLv4hcgKtLhRWfv+z
z8e7ItXlTSxihmQ5kvDaMv8CwTWThTA6McLfGhfdGYTOfq6IUrEn/8EeGei4EiCWwwWiJQke/YZ7
bK7u3M42LlbbsytGGqONSBDHeLRP+dicZcr6EVEa0HOfKyTqtPHQpolOWzTdShOVRe8VFiHL85M5
d79Aj9EBRu8ZW+m/DHH/X4btq/zCUlf96f/LpPqbz6H/bv7Lh1wfd0//+wPWZ/JV1XMrQR91//bz
5fi7Cj77z//wCWMEpsf36rudH76B3vX/9t//SsleH/n/+sX/9v3zrzzN9fe//stXpQAc8q/Fsir/
Qy796tD8zx3b18/8c5T/xzd8Ywr4138x7X/4wvEMbu6OMEzdwtz6l1nbNP7huCYOLIHrC3nP30n2
/j9Mx7VN34IaYBjrn/7p1daE+4/1sf/rxf5Ptyk/p/80Inz97n9np/UEy2HBuga5FUMdPOSrQ/Tf
2Wnj2VVUqmwskplqzvSrilFAznK1nMztzLjkqVH2cEum2fnni5IABsirNEIW2Ql/fyi5DK+U2RTA
toZ+9Z9fzdY/JV7unEzRwG3v9BvOKPOQOpkGwbi6Ydq17yt7fNOZaR06ZEbhz6d5w0VfZqK5EU3n
wAWjO9GK6S3Jxuzokr/JuZn9Xwyxhvfjt/3bX8wPxNNtR7cFdnVLWBjn/+MPBDNgY5oA9jdZoz0n
U0pRPuTENHd5FLA07E/p+oEakKDMmcwSC/KwGhJCGcxqPI19ertkNn3oII9jOrxWZj1sPDf9Zqse
xOy/Qt9ifQcfDTyfL4/ZmH9YmfacOhLWV6k/zn13qQCyeG35h0gCtAgtpZea/XvlwCbJjMCobXPT
L8vRJ9BzM8WM+2Zh36em+ab1TX7BwYaPyHSgrVW4wicqu5QwMvTXBrI0H/ypj6R9Mw3M6VTtM5hZ
xdoxN0LHMaNtnqvzpLFzsrF7bP26IDGBegWzkzrSe+2XxdM3RUbJOzfs8GPC4jt59Y02XHyMWnZu
Zpca7gX2tk1mcRuIPNyvcrWuWcch4oX3VoT4Xfvl9j/TqHMrjOri5WyMNclFl3gjmz2MQVJgi0or
d5/X5Rr8NLobnmTH0jJMei8LhBb/psvn0dCww7m+GLr1ZpXsHyiJyIykCrVYNiKJjG6dSPuSBQP7
pfpMUcGnBQlFILFNO1sgtt9WWJqUPd+grD2VwAZSo7sjloVtKu0lt2L6XW1XZvmL6TBIKohbOlQg
QIhrCXDuRuvM/hTbmNA1woA2s+LOULCzy11YpqpFfOplF33IGGdHxALUkIlFttgUq+g+BvTzqH2+
hC033I/T0Bka1Bg0ZdtW2M9jzRijaauFUCobhd1YZpzn2lk3ohhVAM05avca2DHYFZbuZg8DoY6u
cbeUYaoN/rZGraA1UxyitXA3nAfcUOR0FBH/v9LKqGB648GdtVsbyjF6rpw8gKgmUMFKblCfhbK2
tgomnIDsSg6LeHGLJFDgyFO0J9TaEOhUDfHOpGHAUODHEYaavvThK6N1dXU9VJE/7a2qlixQ7Wqb
GLHPAXKuVZJv3RyVphqYuLVN+y4Tlylnd7RMhPe2eat5enbvjs21qzLw1ZqP68uvMNSMROI41vDe
TGQLaiilZ48VYaau6Thji85StH4LjgWdSGghUAQs/UUCRV6Q9bO8xQHVmbfWIqZwqPLfuckgAv9n
TVRyhLdYHMfYfwDORvVE9szstZC6MNYw0v3tFlimmlEuR89snlC9cpn5Z4ZXF1EDofB8FJh6z2W0
8EY3mRHTeVOKTbDek+R+zKigFls+U4ydcVCQqsvUNbdXVz2xyM5Y7xA+J7J/cyVz/ISuU4eYOg32
YeIk3gJvgw+bsLczqHJt/mHcNpJehqT1vNFPFcOC0LIxIhh7K6YmNjTtBobmLw1bIOsZpAas0agt
yJfK3AXAhtJfRALTnSd1xUL/yEzuNna9eof9bOBpG5sIAFhszU+Zxt6LHnkhXSHKA7Y69WbeLq5N
IFKkwEqAbpwa46tQNd5f/Q86L9ompV9bqR7HwSO/dBOfctBpB51R52acqq0UUYIZMP4UjemfWmP8
Yhfq77Er3pcj4u52LOW2wo2PGKo2aVOLGO26XUdoEeLorPtWeRB0e3lqsuKedNpd+59fdVZq9aJp
+CPXB7MYsPhFwPHdFAt6eAuW+obLjzFm3lSXwoiri73+ybFSK4xteh/dJNTJnlm40ItuY2hNu6h2
1ca1fsEXXhBe+rtBe2LVwX0qrtvbGcnt7c+fYoLSyM3RqOENEf781d8fXAp8r9ecPaGc8UZkYChY
kF/ZBmxj1itPesdxr4pmOv18aswGhpIo0Xc/nzZQw6rchICAIxBzWWM8VV3RXpWsf/181qau9sAw
HUWWL576oVs2mBbhFaVJvCNr+ZczLIz1SmZTM7bxE7CDkvkvf/r7U7G6s2RnWEGmYU2lfmAJS6RL
nRv5vtKax7bjEtTNyD4tICLjqrO/vST+yIrBenGJ3w6nruivwGmcgNYdDTRSA3qQhsm1pMkck+Vm
ZpZXQWABYuDVr1Hvv3lOVv3pVGDn97OSxW9DMulOqsF7nHQG0YZsnPNcOuVFr2ww2qMge4l3StC4
NfoNlfm/bXUzwaf/04/6V4ft4aWokiSsIowYRFNgEM/VCfoXlgxWEg/gqgKrNr9AILoXD4AzUgZd
P1iFeRxIf9uMGDgehIy/4yzS4Pj9WImei5lBTRL56TZKQXFprQ1tpbeWK/QtiNSuceNkcXL0ck3e
+GWDe2c23Md+rdelkMZHwv91YvXCjBu9e9x8TL+gxNBgF+r37Kav6E4fphjclp57iOpT7QvH+Vc7
+fl9ybRj14+k8+X9bJ0MN3b2Tp74iDLYkE5ux9wImQ2z63gJS+ncZb0KG/IoPodZkRMbLYJei4sZ
wUN0IrfFQNzu2m8Ix/cuZIYvfpn6es12RAUqSHwtpA2/98ikm/ABwU29QZ5c2XW+N8tjiv6WXz8/
KEGCfQDZVDshiaBTWUaNK7PibJ90cS1ATe36IvbuEMawfI0KFMBa1jIBYfqr5cbyUAhcCPGH55TL
3VLMDGB/xL9rrTLK+k+SaSgafDKpk9c8BqdvMFABaTFjlmWMLE7aDHogd/MjM2rUWZG0TnnVEkqq
xtei0947k5EM62WrBiouD1mWpfs6F+SN2M5DYmybBr9IlVXPIwqup7iesLoHeqm1N3XdM/QaI6JN
/the/qxRRGJVBCOh/Iz5AUcZbpvxnHzFHWkclSOTvQn8AqtjZB2coX6pR9lfADlziCC2xcqwbLsI
XXiZT9ukkBQJzArPk18tR3rfLU+diW2KBhRHFXTVBS+KxUKIaIJRzzUM1IxBhuVKPKq8Ka3qEQNP
dlD5b2/xOvat3VvuxB5FRS/ZGRvLo/CY1MNax7Gc67vOWNQNKpdXb0Dz6NiYEVCz7yLDwQ/m3izj
bN62uffZ1057IMiARiDOwtx3BCJKhr9lLI2NNiE9bu4ng8tDkFn1FI9kNHZ+Rpcf3RG4VKPMzTkb
iviREPH4lnCqeYflzd/MTuPdjFdPucUZkuUjWgdiwBwGjl4/3omJ4qzyrLfMmYZT5CUSf3kEVsRH
R7kWz5hy9NufD0NuXX1kg8fc+lWLBf4Hko6nngiNTZwyGNI9WZ/4xb3WBWJNGZk2EmSvvaA7wnA7
phe2KdptzdB4l7BC2poOq60u6dTZXIzhcbBzEXSj9x7PjC2XOlKPPx8kq2kPwdM49CQLmYUFk9Jg
K+q8poZm3sXMR4JpKVj9LTKss4mcatdqHvPEdkNwC03YWjA+l5kILa2/T2YcrAM09XgNHi05rNmW
1L+sRNv6Od8b6eQzJ2jd0NqOlK0aSr3CbNz7av1gNmuGOPvvwJm5k9CGpawmnfEaaUNOKQHKAzlx
EyLGOtNl3+SW2z97KHDbVCZvMT+hs+1UwHAnPX5LxNAGFpHEx5+vagomrwEuHGXidCfa6e3nUU5d
WKuUyg1j3cAmECPvxy9Y3UQrGk82OyY5SNPWTyyiZ9ySy3kgWO6qyzG/aqzZruw8qyS9Gutf/Pxt
GxHXufl5VMPMayc8lGp/P94R3ppzuD78r8dUMxOsURjklPJ3f33551/++3tWmLtIav3881fkfhln
j11HnFJ4tb3jnuv1w8+nlpkjyc2YtQRet2Tbn6/8PCZJF4X6e/0ei4X5Xw/HaI1tAAtK8PMikXgS
dBrPFx9bLjlx6wsv1om+V7p/faF/tEUU3zUIn+5I5ABYZJQrUbi8+/mAFDvD4FUlR5hKIE28/hmN
YvooJfPC9bMhM8wnb943Tm/C/i6uJusKbBmVenYF2jWMhiJx3QeJhP+RmS+RIp51//OZKCp8wEOE
0m/9osX5fXRKi53M+ukwDPMjgstM0j7h8QRyYOf9lXcK4AUv8n4Z8clrluGBfQ+ksPIYCx26EeLS
iauhqjV2rD6TSDy+Hy1b+6Y1Hytl3Sfoe3jqbM9Ng1FrLdQOfdqvwWDciXVB2AypRfeh26BHIsAV
iYHN2LECDLI3gGuQP61T1qD3nO+ZXfUmafIGRVzJiRtFJya0KAZW93Trd0cvAiJq6RHZxBaXEEXD
SSUjsRc8Sx0+/37J0iNjaBZDKtfYgDbHBqocs88ZsHlPqOVkmGEv/BrzpebuJmGByClvIlOb97qe
3JbyaahiM2SGbANnWNk/i/4G3vOPypHkjyrCIthcMnvoOXLJVnO7+OxSM0BA8h8xjKwaVo6EuB+P
0dh4B87osSUt1u17J2xjcWdL3K7DqGOVOGFKfOCuc1T2+OoW+m8mEr8s2YSpQk8+4/GmkouPayxC
rQhQNPXogqd7r/WIRDJnIboTvndiClDQvQRdqiE4jdS5wYGNmMjZRojZA0x10bkFChdnHsh2Pf38
KX0EWMmtoXfPWZ5/eE3WbxjvbvB6Kf5pjV0wguCN3zsbUduv2DtiwBvtrVJGvmlq0uaibLlxkWhP
oOIi+p2ZEVG0fERYTgiTDrFT5QQqvpslDvyBdPC7WWCdSD1ErUn7Idy527eFGRjZ8s3c95sou99O
3T6LbsI8Xt3aQn0brrbrW+r23q+eI9m+x3VyXiqsCbMBEMlG/DE46gF5Vn7wKb8xHpg3ToJDrfB4
w1qoUAqPoXhUIl6ugcNyqoYj5rqNqaaPKJMsoyDWmIZ7SHVrnymW78jvVrs/QJK2+abi3wjdvfDf
A86/kFuvf1S6eluW7g0q5rlZtRfkL5wBbQveiYkHPE7aR+AUCPI4BUrrztfY1Q+6fMB1C9IoQgbb
9uXtklaol/RfcV99MMEWe71hSCAYaKOmiF9Tv3YQp+CTlArZzdPwP7g7jyXXkTRLv0q/gLfBIRzA
sgmCMhgMxVAbWIh7obXG0/eHrEVPLcZsejuLykVmVsZlEHD/xTnfMWk1K+TQO2vZ8+wO55G25twz
bdjlPfyVOMaVj1bU8qUd/c2Fi08P/Qwi+25b9Q6JV/Ufpl3QqxJ2W3FH7nOV2B+aii8B3GMIhGQK
yBlBv5H2RNo82WIp3thbFdLAAiODX4Ba7+D2HxqcwltO9iPqlQg20Mu6MKxmlNhiajI+ah3srGah
QhPtOZ2BP0RpdNV7QCa21kI2cXiT8lb71ol83FVwr9v5JLpSPWiE3tamzvekYciKUv3CU/pXEnUk
Khb9uoLlg04swKzMFK5k2t8Z+h9M8WMvGkZTBNc36U+l4f2a650asDunBYk8TBIy9ufDol2z9EHT
YJ9G+Qd17t/ateqtVbow6g8gJczHFSfeJQnxuhGl8dxA2CXE/BbVyzPEA8cnupWRWz1BmUdHPQv0
gk7aN/t+bl4adtBnYXTXpah0JgDkg3ZYSESg1282v29jSW5GSYJdVc5r5R6pe/PgSAxjiC5+Z14/
xSno1YzSWDhHB50s0nPGKn7JjUOfF9e5pfuZ7Srci1LdWaU4xxgEN1rDPj52JuRmvcZW0rX3xQRA
I+xxjrnUW1mrU7jX/PPQeB35XKAyJp9cM8G7jJfJHV30ZUikK1CbngkTh/hPxabRfk3LJnoeyZYo
zU/X0uExFU70mMbm1e5anqoYQaSLoUwzzfKxyWn9FtE+pcVSUKRM9UZszRw7mdakgEy6YvEygHNw
0r1Jz+5o1HRiPCFBFUkT7abxI7fyJ1wfJaKU9q6fuDacUb1qJL8MLtPHHneK22HNjBjXeiTVN/to
igbq+RTHmqEfyzCsd7r7gDnvOtiQtKRRoBI0YcEh5/1bJwujE4yiQNucZ3JlAb5ZL1ZF4BMa3qd5
ROiR9Qwy87F461g3G2Sibd2S1Np56U+20qtXfKPcoQ4Ry3CI1fIuEnEuMJNvHKuefHciBa8r4ntG
D58tf4fAJQKG6fgxJYrW3HcN0OIRqVrVZlyeNpO1lleejLJd2w02ejruyCV1D3B0+NW2K+0zT1Ff
wNabxGuCCus0SpVshRivmlW/pBFuhjRMFaO35XVsn9MJYY8NXWgnK33TaAggFNHp8GTQ/DvWxVT0
DPMKw0cV6c3aLP0upfxQVPgLC0YBheHY5+x/R/JN5cB9pUlGW1T+jKhFewqqgelapT2hSru16Hdy
HuXdVLCLnTVmJKargLkgiJg0dZmwW95rVfuyxOYbE1x73/T0NE2brNU9ID2mhNzufYepVXa0xvWV
vdutdImYkE5pcmJi/I1IiO/6g0B1cYgKBI/C1o5znei45JpPQVKUseSrntM6it4g68UlPVbGINhG
ZnYALQB1pZHYrDAXoqcR+OLo1SHKETbwmKAD8qZEwloat/DqjF2dFFCQ69w9CGW/5PkOLPjw2MEm
Yln8rBEEcsiSo50kgyciJEbsb0n45Fvqod6zRI/AOLtMgzAEaPBV/cWZyjuSfN7cXLx2CZmOCTja
TpvebLs1vXGp3wrhfjJkE16Zxi9Thmog7pV51Jo3U2BoJEYB/aNJWZCqbyauhEyL+mxi4cgJeSM+
c3yyp7E+rMqRg4XJ/h6PszcyPdww/9A3SMyYBSeMv6SF1hnxaJLx0ig6oaGOtT1sUhQwhXPD+BTS
5poflkYjwItHJqWLgjrIwbXou6weDkmlPWZBb+DhxhI7O9V3r1vMEnE4Z8iwzLTh383Uu6r13yFI
kVVqHZIGM9qrCItvWUcXrHZP9aCRT8snHici20P3LgIdzko886tGPiKHu7k6jjZRZiQmcSZ7VtDb
OylGEpAV2wM0h407qcfJwUoSrlOVEBaI+5rHNPo2Z3zZzw+x+ylY9noBcYvjYCLEI3DGI6iNK2jZ
1XbG9F3rHzAJbInbNpDgIC0qCnBUgkeHgBT31kUEKWL1hs5DPdb9uk6DWdQlSyuMpo8Uv8+FnfGX
wsJgkIaRynOp0HIU8rGdG91TMfSrgaayWsh67qOrhozxGFs88HPbXGGB44OP1A+dQeypc4nBwxdY
rba1ozb2ZPzix8UNX7YZpjeHS90pOEQqYMim9gHMlVGL/GwGdGoGnlQo3pBFG60/mb1Sm2BMzUMx
JBcDadsuCI0XRtrMoTnqMzbVueOiJai+BgdXJwso1waIVLF9hTBnAu87ONAWN1l9KyaqKrEwvUsg
Hmzbyf3L7DjfAUKk+EEaxtjYKsr0ZBafjduQ5lMrdNZr8PscYikeuCs0OlQyZWk87ClCGdiZzCzT
9OoAOhJWs+kL3EA5Q5+Fj1KTFs2KkW0S1M1hhFKCVZptzE5vO7YNSvzFC+WgXlHnlBnQFitjgIKA
+E47NQw/bLHXVYHFtYaTPnbTHUT+z3blbYgWvyOrPM8UyUXKqThXQ3xgAQ8uWrf7XY0rJ/5Vqpkv
9RD9GZ2ye9TCczWajt8SgshkeP2G4jyjL7yDeY9LP14/2ffkvjbxOjrS24aDw5+ahiI3lRP2hP47
KjX4xKgzPZNWoFv7qWhdEJSFfm8LJgUOxmy2hSeilslCQ8drBA3iy6EqvIjZIfL6L8YV1sbKGOGb
GrmzJs9rNhrHmEkkru/GT+kH2J3V5IlgQ1rmbjkTJnpJhoYA3HpJubj6aJeL4K4MQXYQOAQnaObs
IoJlG+tliAxrjjy3sdRmYn5DBQ+Ed6CI3DjGhP+7uCO9MNpTVNQM2+LPQGI+KI34VGbRqeA0F0HX
n5oKfBpYgJxEOw4P2G+kTvc8/CWbsxK3cVTYOdovl5+U3WfOcPnn+bV1MCYshKlKAG6FcMaSSv7V
qg8HzMcMxnsj8F/4wtBqJDXdrWPks3GRPemu/a2PwUtl145PtMOtXHhXnQIzTjCZT3E4yovMidpO
9KMBr9YHFWTwBgBQmCPtabHSx8xckFubYQd4x/4OZ/eWJYieLAujUbo3Y6PbF3gnZ426dk63sZm+
zAhFGO0hLQ+W5D1BaOjxO4rhzYYMoKoYl0gOIjWKYaUGoD5i6x7+8ndrlQYRXsqgr6617VQiLsqY
og5Dr7aT2gZu/BITLuWzUyYWQpHkYOH7NbL7eGQgaiCFLrh3kkDHfZcj+4q5mjkq9DhcjnKsH23t
rq6z5VA5dbyztOWlrrvVbBru+iREm6Lq+2is/ck1fqqma9E94kOX32OSfFWEsy2DQrS51LHXDAl5
RFgEdGCXlVL9bsgafkGGKLlNqbAKZhmL6N7osb+NWvostuet0pFjAas00IANX4gFGGgiyzRrFd8z
tkYsrxlHXUoktSbfX2DNtWdC+/IaOhpvMrJLEZNTbGkgWiZtcE///GXgDgsURhQZzgdzFR6jJNot
yStXviCLinYwyeXzWDCehgd8tJ2elBWMRDym4bWKtPdlRS3oqLFsc/nGmler5DKHQP7ijOgvIzyD
X9dO+YiIfxa7tgo/kgGJqKiILEn5AKxdf4q5vST5LJCo6XSRiOlF3z6GxZztImseSVnOD8R2OeQw
GMsxZn23mCxmp+CAjXLbN0iYCS1dxyUwuBM3fAeIa+y1thIHOzy4OYhJbmwQ7T1/GdGyu4a9cwKJ
ndHRfhkTHExGPptC726hnLiNNdbCNlZyPJt8TVDKOHavDt0dNzvjA0suF01aFXBzdee0iHAzcw/C
mebRcQ4uJGUq0fpI2tNbyjrKNfkMY25+GjLIMIkWt5T9jsneYR91uXlExfthlG1zGodhh/k3RlS7
jr7N6L2ZboKxzrUtkughjtjmuVl2wCTu0CHCNRuN8Wkw2c5ORbB42jFXw9OyjH/R6H/09OQ+mqff
xh7u4xhTVlgt/AdoT4qS9XmKaXtfNvR9ObkAfq+rh4Jc58zmpBhzBR5RJfPWocNo6d93qF/xu5Yu
+0aerCAoz+EA7h13NNE1uX109IDZrgTHIjGoyupHWYsGnZvI0wWzWBgJOgP9T+PW4ZZFwZZmzTrk
UpOQIZp4O7X1Z2+EamNNHaFwfOZFZtfazYQ/IjPaujarGFJhGSziIK+DI2I0/py9y2DF5UhJnfuo
BZoUTWaxbVx5WZKcxn9YUr/AEOsT3rshUQo5dbAUXyP2kvg6jmXzbqw6FC5TkCSsSUZn8DVCR8BN
hltjAWKY1eOzZFZKenStdekZcKMNVxyFH768DSACiYffRlQS4k4aizXf17mmwL82oPTHXvetIvki
vdTwnmVIZiSd6ZE96UxmJcOEkI3kXSH/DtwV2ETUe5ar7RwNt4ikACCFm6ZR01MNM56418KPQ4eB
Uc/9Zy3viANAbkcyOXUsFwBY0wtZ+lmT/Y8arWYb6t+jGY6HjFiXjROb4T7vF27Gsf2q2zo+4IY4
c5h8WoF1WyoYQKhEzsFE657VCqjMSh9Jc1p1rsSb4+QwUz8JNGLwiQkwVDkZlzOkUQQOXo0FAVdl
QGpLqCGOiGosXUwPIWJ6VTT0HmBS5y5n+DJNiJJgvAWe7uKFtrUMjb+kzB+y7TxkajUrY7wJjHtX
d6PjYq3RBOWTXoTZXVt2UDGj2sMuQ74y6XOkSjf+pOsR3knCLOMK9xgb+QE+2xm7cesx4wLogNb/
vUTtF6dEzVSIBsjwsS2iiuqhOvDdhKcC1w7eygmpC6vOlnqDGJn+RGeLix0VF5lUQAkY8j5kzRiT
oEjwmHDNTayN/cFIqfmT2QC2Yw4vrQ2zdFmRwSTmMaJ06KnrsbjoIZalKEme51Z2vutYvmKfdkC6
95q2SQ6JLPuOc3IVBjQh0zyzXe/jC73wYxgvwufSo/U0WBdofc2GbVeKoNgOFlTmpUovqWvfmSgz
Bqt9q2lFKir50mZMo6vcw9JyUGV9M1yf0PA1B5UxpsEiDjlQbpyScrppzsSHHyj+ZgdNLLu5nTFg
BaCGRI3jRvtGJH8T4T4Jkc7PRpXu8qhzvcDGXKpY4+fg9fxAwH2F5VKSVOchNTNWvRM1KRM/b8jX
OC3Y65cQ/GlOF7bRXPrjRYFJz8wBaLiLbR82Dfmb8yEctEs/D2/wtR5xaAQI/svWJ8ksG2XFk0La
xMTy0xVPCufOjQw+XDcppXmGIQj66Bk8MK44nfTLNlC+K4AFEJJrYwZisp0BUCxj9T1k5IVyxTk7
krcCaptWfyTgncc7CVvfdMRZJ6750Nj1OSNzOtPwkKPRezGmDH3oBFxaKPK1bP4ro0voBATB3Ujc
HeroM4ado4UPdk8rwLBVRpize5YBC8WBYOEDXyD6bsP+bq6g9NIb36OsOUNHE4cwsWmdkeLMKRVR
OZloRFjUb/VRsXRPk7OZ2E+GMkZf05LnpOJIbMO69yAH76D1mFfetE87RrsdGDpfd1iA1cLrmmkI
6yoQZPtXJ8AToI8dqxq61TN/E+fV6lzpnUNqO3sdWyaT0pwvznXU3sVMsDHKj6q0QF8WbOEy/e8I
BL+kDN0yPkm9preAlSmTfG7HzC+MWAw88vKKqzzb4YplkNzXya4wE9SNrOisPPydFihCS+ocRgEr
r57g6KcifIME9JnSaPgJ5eo2FiySsf/kFX5+O2YEIToTB2eBSBlk2SbiiQMONZ9THT79kMk1icT6
Bd6ym2KmSCwUNX2JD3n62DitcYcQ0jdV0O2NXKKGg2+5iQw3vect++2N5ZQsKcv4KaQNqCzK0LSn
/7NlsMevYLLrpQxT6TkI0yvGZnY5ubUrDMv15YjzzhTyDzbfKxPEZMuh1/hyIsArZCurVkJHhzkt
TkH/mBbSoJyzEAPiqp9wPZ6M6txrT8if0P2ZsHGa9lRBuNs0FSttNFcPE0yenYxCyatWEWlmbQpF
HEQeN9wEqL02UcgMFL0OxPiS2UJeK3WyhHjIjN3cd14W4X/t5kA9DKZ2sCctxfHBXDPRxJZyv9pO
I2B6o0nfyKKoTdy9i8aPJniFy6jJ28OI0XYcPHxr6DsLegdkDCgLOcdB+jEOZnRtDMlrOWo4En0p
lsGPs8XZ80XFj5aoDlIM7LBJk/OsOaqeAzHu2JftgdUw5grmAZ+J/h6E5dOEdsgI0hqspv3SY1ym
hP9sl7DliHaZoPTLiQkSJJdjB11iT6wI77ayTS+0wq9kAj8T67dUkdtmaypg3tEexRTvSG5KT8sA
eio1A1oinerf7MUlUS5BbMuAawBqQ7niI8s2BRWAjaGOHGjQlvu+TMdsSv7W9fKq3GLcdygJqlyk
3Mt0RqpIYIOkrh/FSUlHlDxHQV0SqDmJYy66c5sjdIVke8BCRsUaZk8iAXZXgFHdG3i+tlFkfoQG
0Et0zLC1vo1UYkVsmwfDoC7u7czkGnJpdyHuSM06i6Z+Gfva2RbtlzXrH2b/rkqAU2aHINBgZ03/
buT0S/kTlh3dC3X2BCKhbgyG+uIuny3l1TYfNHcvUc1JZl+HYLJ/iUd+nHXHkyrud0Aln/HafRUo
5rARHDl+OqY4st41Nk5PGG/GtpvThz6y2T4ijvDtoVitFO2uoe5LB6KHoS+hMRzK8agbpLJCUNyA
Mn+FpIkvYgTMw4DEsbq/ktLTrXXiridrvxKn5jWeCi+IH4IXD8BRQlvZYVFDJNhGoBKH5GDTxGEQ
0L7yKXsuRjeFasewWmMWl48ZNNCK8Q3r2iOv8lhL4auIB7jR9ombt89RjdEjm4yaBnX1AOtlcMq1
/kAdWHMJnhzm6DwfA0sUNCR97AwsNB8wmCNrCBioOCrAAoQf2hl+GxMpC78YFNzXoMzifblM+xQL
xtgxaozS+3yFw+uc0WW5fE4291NjPnfcXBlyim2Bm2FjIyLfgqIf8DVrzIZMCyAqVtr2DSULtZRV
YGUruMocaMc9S+GMwmeDcwu27rIQM880ZOYTbnX0qoQTLN7SQ3MI8wLaQ90+kqTjLRly42zS7/q0
8RujL0/EnayNfQ3DNpEWMS4bfuItHQe2kunwJK3ipgNl2bTOeLK7O3iewotryJyO0b03bZzd17Z6
TvQGUBIFXTi65c6MWFj8tMvY7uzVLVgCFD3Qlt7JLGH/dxFklm8XNuNe0nK2Ezh4wGf4pEE/t7Vw
P1tZuxlcdMOBrX/WQI6jKpl31pR0VJTRZQZQwKhNryltKq6fTYuTiWAGPPA6c+rqOLtgdnDg52s+
5Uodte5Ag4iTW8mGoSE2m87dzoX8U/RbZ6KIcex+X4niMUb6uRfVYh3JY9jmAQLXKKueorimm2HA
hXe/36ioONop/qOxW2IMuv3K9p5PZUlAVkhj02GeRf73nDjUfIgdTugo/iJ/MDx2dWpnI9OBIEu9
ucCieFKFuOuhw+6lI94wF1Mosef3pp4eJG7mDXkfnc+ezWOLsvhthpQMDBsFK9dlKwh/RiPPAob/
uYiXgiY41R2XZxPCUBYUYGQ6IXbWP/EercAtPKLphLhsdMfnqAJxsdTPugxZYBnmT8uuQQdSsnWr
+SxL0J8W3jMD2FHh9FwFbv/ZzzSZgeHTlyMO66yfJmhfbMN8nV34NSzmfEsfWHjRctHDIwWstgut
NyWgjh+JVYPQ6mPZcAs6HSgk1T0u0XIXSjCd+pR1PlhhTkX+8JnhfAeMPdXaJc4VJJaJ0YMK4os5
ceNFE69Q7GBcDyPbmzlthtl9SWUj/VTg6zTS45w5tsdWk8oHpSFDFbOoufeQTYkKkOcYwTGXDV5h
sjG6zWK4+lYVgBKVUR1VhQoqiQnojCG1My6dRnYrRLjAoSDFoR9fkv7dgFmK6dnq9qFR/pkMwOei
j3GO1ocFpue92XhL0xA2UY5EqUezl82MkviqcgcFp3Eze8dCgxcfEhP0XJPQz/bhA8sM+AmSAt/u
FmS1VotnMfsVrpMRwbT2ljJKuS9TnMNAOxE4tMMx7HBAbLSACzkd9WkPimk71833rI9vCDj78zrv
JRn6bxBY/akbup8ZKdymCUATmgmRH3MXj5t61t8NNewzPQQJVdLjqI4hhiZls1vPmumfraBY4RGR
kZ4yTb8bApuOfYRanhuVJ0WxUC+yCtCbaS8i67ex3Edmoo9ZkrCJsyRW/wSLPpkfMd4P9MniX5Fw
/ytb1f+DYer/qxxMaWG0+b/bqv4r+48LwNIm/v53axX/p39Zq4T2n0T36hphioahOdQP/2Ou+scn
pTEbRCiHStk0LUIyi7Lpon9ZsnTddPBlMYN0bYW7qy379R/p2n+SOAecW3dsk3w8R/1vnFbScv49
bY+cPeny57NNR4dVaP3j8vo/vVZV0pY1y8o/C4om3PZe1bXMvWy6bVD5sZ/R7DittzikQ/7IMIg5
NrSKMJB5q0VtYGJHdGQon2YZm/IuzWXfQJEb5Mpl7Ac21xoanXU71LjBNTJxA3O8Z1V8n4esBM9G
gl72VcNWkp8Ek5bZ3KCxMJpjpWkLiIjcCMfqCNGHRVat0jbbMVJyKbB4dyzCMReuVjEmdZVzRcz1
BUAXwKqmHTt1N3OMLmpfEIILUAkjeLgkALkTZf3BU2HNDy5Y8O6mtaGFPj9UJL+Z6ejsTTAu8ATS
KWQdaLnXscD+IULJxivN6U0GK/yT1xTehB8l3QO3o82aoTCwv8N63IwEZW2tTszkPNHxq4jXmgWC
e4BUMR/KPuwPpaWPp5k5LNpdSsCwsaozuMrxYAByAEPA+y9LYaVgc8psp5mwFSw7dR9FZBq+bjn9
vtE0QElJ4m6FnNpXkS3BvpiJPJzm1j63ANW2YFQ7IjHb+sq3JQgTyAu4JHmUYgDKwj16avQU7Kh6
JvfEPTRFTxmTs+ydA8yktSR0aJ7c5bpMS/FRkgxasWE3soeMKOq7cFDFbg714T4L7RZBUicP1URv
H/YhHBFBjHpGk3YYDWt5IGY+PoK3Xhcwunmi4mM8yIgLZk2bu5LIB6qOqc6mI0R94mYiWX1O2NX9
WCVEG6f2AIYpkenJMM2Z9IygJcyTqrPtGJluirAdLy2Tnm2soT+Tedyfk64yXmxLq3w3ieSzZBGA
aSuC0oST3TppRjK/YiRqjkvQwiDgOzPMqTwNbko8QZyS7dQ1SdF/OWvs9owDDiFgO0CJzaZK/3XZ
hvwxTTsUXksgJQPdJc/Lm5HmKn7BET1ggbAZb7/UOuaFB4lBbn5q0T3gO4k1gkxLy4nOJsHnxzAf
sMYKjLWkBCK/Q3mYw1U3M5lV1JKLHfgZ9r2zq0Dg+w0sfeucod9/HjRo0/AILP3D4hX6qGwwL9DX
BV6PDgSkYQzl9xw6OSYkPcd0lLmM0IgrQn8bxOnydyzbAMwVAw8igdIW04xgJ4JDW2Xlb15W1DJM
e0f50cRxdQN1YQTV1mgJWWBqX6T4LjgFUMcIfYbGPJgOvFtpAMLzA0Zesa+7FUXywm/jbVmKkSxF
FYTPU72moclZG+gXsAXHqCLyFuTssJT7dBliWFphTT6iIofCcZGXgHTiDdpUDrlJ3jDbBjv/sWS+
sNhjeyOlcvnMyPFjfgzhYaHpcmR5jadOn08pqRbzp0Eu+BfVxClOrPEYmpigymlBmZyQJNIXS3Ip
AWj6puYyuIHO2N67FZpuvc3LtzpAgtctIjrPgUlulNO96BFCLb0Lwr2yU8bmkbpGpfU2Su2lGKfP
jlJ8E1LJ7RyOfW/MAQqhY7M+eX6ZN9fZe2SFf/NR+7TRKHlmAyifHwDKES+dz0ZR7ocaS/+QmOn9
2JuhHxfo8scg/pl1psLmuIw8yU7wKgbgBXT++UHxBo6ogbGwJffYZu1r4SAPAmWi6T4BwjZDqjWx
fgALlyZPqpPVE6S+4UVv++UVkk/wm9Ijo8me5z+NqH5bZ4EWOwvqH3C4C1JW6kJO4DKYfuUavOZG
YDFcVnJEW4b6qRMye6zHIDykrf04yUUdwih9icnlYG3jVF/Q0cnHyor8mgwBP6ccLrMtX5LUfdGQ
qqWM9w0UoJt4ZdVIdktOKRGqTQp4uDqUUfHAzphhVpT2GzGGX47AE4qfcF8M07k3obP1QUESbmnv
lozVLDCbQ1uaJ9MtXvXEPox68Jo7w6kfwF/N+h9jZBQEGWE3R5JZDmqHuLyj9jroVfRT1OkdnMPT
XMkdiWwfFVF7a5LOO3Ie7Axl6UNNWvZKDmhr6kH8NllD+qMR8TMtVIUuwHbMl7pmoSqegTs5dxCW
fYmvtFDdnSmslSV8SgD/A6LwWfRtbYwSGk8Sj+19KYtHvTHei3W2kc/5+LVMQ7Yn7LY42aw2MCrJ
3N7oDpeECdQC7myWQSVhoQNJ7TkdmLRZJHA/5HMyn5TG8Hag/deWDtJOQ6uZmdbVqklH0tDzJiQr
NsO+L8SzwX7Wm1rCTYKOCZOS27BNn/QKPkGi/VFVN78acVI/gyHCmV3XaDMDHBxhhYrSgCxFdmtR
Pic5C0OFBHpT8aQ2kh7StUHkwGn8nmfny15/9bNqQSQNRfleIMhC0IvaHyhhGBfHiOnnPg0GrwMK
+pMxg0epXaFUpQ4u/Agd7M5W03eULu9zmmj3hZ5+6hKhHdYrUHJje4oqONA6mQ1g7/cM1G6Jpt8K
9NNebrUa9LAyuHazJJ6plmnyXg2r+BCn2YAS0K3fEgmBLYZeLvlz6g6k4XyPw4cUC3VfYjFJQ6K5
8z/J4CLuga1R1XQ22R32qresubhmfB8XP6uKBOXH4IBfeC8bwVLKgq6Y7F2wzUi6sH9GZJ8iecrU
Z2hPxwhAHUWQh5zkotdyn0W3oPnK0s+yfa/TnJg6qhGUuF5hua8wgHy5fi8mDVuHdkGF/GC6HOaf
GRCaZaBfFywJ9MDnwfVTDG1WlNzlwI+bqX/treir7A1ekelDUJElaXHUy+VlnFg8z+IVXZ43oTII
kWkb9n2chzS+JHTT/AQ4q9xKB3Z+tnRYaV20y9yTTTuEcm/f2eIDUtB+jJg8on6SGjzpcbirsy/2
fcDwnVtSzLukWV7W0a3poNKElLzYryL5VbZCu9HC7nwphfFBRM9dnX6koOmZrnoJqN9SfSVLCFvY
2ChkB3RuftrFDxYgxElnnWMotIqskOPsKUc7o3qLvhC7lK2dTAixSivh84TYI7lgaj5q1Szzppf8
ljTkxjHUcKjC26A1DqWGjcUrGwsbwVSGyQnCLDcB+Q6VOi8R+8TgNFUgnOSJxStYeaCOkboMI0K3
5G0o5MGoWIyuAMu6Y1qglreF6XDGlK61wruuqw/cAV5rQrBHVaAPo1fb+TZ0v+YxvZBxhe+XZDrt
G2SSn5XIx0iOYQIZSRhkQXUnrWw7WvjDGnf5Y43s/KPowVmYvXNlktHWsRga5j8JATvTEF5Emp45
02mUq8fW7l9QZ/PrQWB3qFXlIqY+xuwhu9cpOC1rDg4ZDVrzQEXKbpwHf50G1uaLUTVfKn1j3XiU
rHP7dmvxLpfyILPhQYKG4kLfmvbDUD06pOB0SMsdZmc6AiHIUOi92J/FN0nR0FK9WeTWGOW7bWre
5H46uBaHZuR7ui3Eipj9U5q8ckfcGBb7wTKco+qS9p/sAHHBT4yQKQCIooKByDjh6iI2cu3GK3Fr
GBXLyl4Q1Ice1bpvWYoFNngMkkaBp4czeGwzP1dtu81AKGRg0mo2Dnp8istfg+hHm8n20D6D6fL6
Wtyb8QO5iptmSi7pfNJl/eh298RsbEb13fa5V7CiNqxLjNJkyt3XpT9KUmdZA2o6eR5UK7oDdFoz
7le1rHXPcXFoJ+c0QZVDj+s7Ex3PzPAORqyDol9RFOaMR0YckMjjOdqVb+WFz4SC14Bx4TLcBQTB
O2x0Y+b74XrOmS+Wea7t0yC/Vimu4s1lTpQs11r8tSX2e1K+ckbMIF8oWFgEEqpHPCHHm36wWSAT
GFvFMVfIJYYxgcENO8V3Gp5cc7yDj7xlmqQjrZcwioZXpv4Iu9yNBaaPuo4WrTowvN1o3e+IahNv
YeiwJMA/HLl8lHU+b26o/r00uTKK8ls+zZpCpXeXsWt3VpzvU8d+AtWzGTEW9nLxwpypLYIveDIb
J/zSFo6OVSIY/fCYbBZI4WF91SHDKf7wyrkFCviZg07SZTJf/NY1+qs68KrwbVyMLV/WdupJskEZ
HAFiQBXnu43D3vhJkOkVG+PBZqURFLei+iUtZxvNpGqD5ifkaINa3Ffme4QncKQqtAxv4PCFi7pp
HBTT9jt561EGlQlenfjC0BnnpPWOxpadu78QvBFlJgPPa1Z0PN8/UgloP9Wx4j+igeBd416cN+yT
BDa+xOavhfRd4E9YdQI9iZRm7Hg6O8dFdTd9eOin9Qnii8vsb2EM5yzmeQ/rzRLpp1zHlEcZYhpH
MTMG5BE0jWCjsKaYyUfp3ISNqLci/slGkgVKeMQHgloMrj2y5dbd9bjw+Xl4qhETkZplIy+Gq7Gx
+PPYpDUH7mvRfWpFcGYZMCLuAYwBxgniU3YV01M7tdve/p7dP8r97MGqO2m27affJr50xDRo9TVJ
0m04RV5NnKw+iUdyGShj8Fr3EwsIeR2DH939oWQTMZlflZ3sqggTuzQPCvW9rsk7sLFBMPyElXEg
wYC0ssRrcHk7zcnSrrb9MrLmK+LvFp4+4uzuoYsu+gR4FIuWnU3PTIjJ08te8mB8XZ90lCbbwPpv
5s5kx3Emy9Kv0ug9E0YzjoveuObB5fO4ISLCIzhPxpm7ep56jaz36o+KREZWorPQhd70D/yCS/Jw
d1Gi8dq953xHU1u1qwHWmWuVtySM0YJwGTqh4fQOZY29VLwX5WvCrEBhf/SacXzIFCEnTubhZKmV
pPy2fToa1aPX2b9aHYCLwz2xauruNmLDf5MNWu1iEc+ftq92LrK8qW0jZLAc3poN7KHNfHMrs8Zf
F2i916HVWXTqZ/SrfRVuGpcTohyiHyNJ4TDr+SvYWSKLImzCmcL31FdrPC+bbuguynSyHUNrcrhs
GKe0WZ1XD5Dxc50G6pz2DPEIDnBfTLDI35D4n1PdUc41BgyCjlqU9CAYjcbiiLAK+erl/q2wCyxz
cX/H0n3y4O5nSToxm/Q/wr5Xm3G2n6rQwLwccNY3SH1uXKOJOe+pY5JhvJP5/BCpyHw0ghjFajZ+
JRYdp26w1XPgp+PZoKV/a4lqnwXiEumx2DpiBuBHVYh3dnhpSCxbWPc4xOoXjQq1ByomGyR1lX1M
lBnhtXbe6PryyVeo2q3+mzXzp8qxuRGiPXVZcFs37WHxRUO33hCOsoAXOUny+ScpPKRB2E1OOhge
O7oo+Sqx8W/rBAkhMv7uSGDowCTc/yQAZuPOpC6TBfyEFiTfqkaTxGL7b2FuPDKKsbkYxNuqtn+I
ZnrvcBijqbvzC6qOyT3Us0NGs3fJgMutWqt+j1rzZ8SAinEeffw54Ncy5ftJI2mXeOIBJ0J/w1aW
QRMQQ9jNJmpvj5aRZal721Nv1bg4CAPWIAcA81CxPZrGDZvKJ6mtX+QtuTidF3u5hm/vN0ccrbsB
kEFW2aB2cwImko+a7IkPvzNYy7UDNn922/YSAoIjRS8P8lPPuLGD9UE9B+MW+y7l49oCK3ERgiI6
IY35ZHaIjOvaVYfAN5G30Xkno6hBBzNZ7e2IXx1vbT6v59iLCAtIAM7GTbXGiNGDEWSIpXw6/7TC
unCVCHhG0bANk+wolb2rAbKHctx7E7PzIpVbQZJVZ43mBmNgjhKdpNV9krIfEX70AczdOtt9g6sK
wc4bo57h6NgMoxLaGfdFKt5kr/UJbnZ4bia4nZAxNaRX0J26qqwPUmnm245yMCBElFqWTPZA2Ex3
GtowtQ0GwC/9j44KinAW8YvelL+ysE8iQi+3jgdkle4acLdcFvHeE93DlIfsvmzT2ViKoBFegAKS
EPm7ybFA4HjU5Jz8zpKQAhu/K/q1P1WnzLLwdTCBwFgy3wYdERGhxCLBjr064xC090OdfBNOZ36J
GOhdZ51SE4fsiv7baoKQAKibK248U+ZxsuIY3ImA7QfR0XlB+d6MN24XLB/vdUymEKtfCbS3PrgN
JUIc7UkjY8NhmKu+gkVaGUdic6AOz91HQWZA6ed7iVEARdENj6/hguxg030Wle/RIA3Gk4jqatcT
8jGzRyn0sDNsJDrManKL1Jk++EQsMd+7BSThbMRK8DTV7toQX4Nto0MmSsZVOO/Q9xgfkiuqm77k
3q1KXxrzraOIlsPwLenkPi6Gh7ZzcT9I3i1ERk0a7YJ8OpKP9+5bfhut0t55SRtzQ+/9Bsk39F7G
QC3qXkamOmy+S1xUiHlFfyis9j6d1dPQHbRxvYo+5PTIKpZMKAVkV5o32DFJ50ofY+wkeu7JwZv3
ZU+8O7Ou0wgWvY7Li5st4p/6KJMe92G8hUS7cbCchEOz6uBR0HllDzJc+CySqPLsseF3ybBBUZ9/
uprZZ9c2m6nBW5wXJDmL0bkxqkU4GPf35PpBm0FFV9KyJYZ84Vayv11H8/BpWfGrT+epiOOH3gZ0
KhtkO3IEGjsRuKhel/cgkewTlXnWRHBhzrUNiBlV8Mim4pL2TxOpkWOK8iTWoEgNc52O9j7jyhuy
zGmcYiezIkFByF03PBTEJNUBzfjA/FWhEJp00kPSHbYYVlH4t+W5bN37kXQgnSZnB1UvSlmqPkpl
R82k7bBuQ70BcUwYCfJzmngzM3XCHVcmKrZOONj0QYhQ8OSEyPhEk/pTvoI6TTPXTXeyHZ5rtDW5
j5vcZO9b0WJz27vAjM55nH9f0MM0GtYepZWLkYHDnkhnMWmvu94nUoW1BLD5E3ybNS4tUp7tqmTW
W9egvngFcRYJ7Lrs3DXxcYcxRABmNYc57FGjwVn17HXDRmjBiWHVP4CsvqUg2wbgWEShj8wf1u34
TE7rc9Xnaw8hlZGamz7COT6XMK/y7xjygSfp8C6eIpIcmUHWyLZNvMyRt5g7FMaXZnjuE/RtSUKF
TGTxp/ZOYy/vHLgo0c4LB8j87jho3PaWzRJfzbBETLOq8JN0OqnQIIbIQ8aKnrADDCJskWawJaha
k/dA1YNENWgj5qPQSRJVgBxwNbQzN8SrihhZMmGoVnmCAI0odBGOOEwcI8m2fR66P8Tsmm/5xByL
HVE11fal9n1WAqLaUoKFRWG2+V07JCMpCfZkuTiacJYt3vxhzA+KujzceomD44EwyCD+RiJquiS+
zMbkNouOxubSDxJKMt1erhscUQYJ24EEMuJRGNck7Kpslw5LFcRMBWBJBx4rVASRad6zTgLRXVWF
JnLYYbLFbilsLeM7JGP4sMLkE/PgmAtDJIuMEVQHbBjS2EU6jtluwFZYwGy3yd810ggAgJk3DvPa
ZrIH41MhnV9Yd5aNKXYzD2PHhVnXcWOCgzAIVUR30/MyVmXT6FbtQlyP1pNf4xxatmJGHq6F5/jB
mzYG0Z0J/sqsZ0LqIG4RNNYLdqc2upJR3XgU8gUGvs7tsmI9BrNCRSOmwTi1XiHGdYZ3zb83LJfy
6h8Gmn9DM/4PsNT3C/S/+V//E384aME/6EHblbx4S3nSVY4HDVJBgfzH+WBoVJQnffhNgmaZsJcM
wkPgEOM6DErtR3f24rX6soigWDLZ6jFnjETLlSNLjhtqofCcRKUVIDluK08BLuQAYyxChWSxR6YO
Ce6DWpjwwkF4WVV1wKjjI2PIG7sgAmE0TORxlWFPpDs5TsWwDhCv2blPccsAx7+ggUktcBpykLgH
EGEb3uiCng4z2RIaWqWOpk3hdaimnaS2knnVxiBqmXD2EzHtTDyD0ImLbUA/pj0GUrVwJ70Sah6y
7nqw0v1oaOcLEcH01dAwv7rv3Jl30Bxa+RUyEywuBX/RTL0PO4swHQaCI4MNISz0PWaGCOpuDCrZ
PQcD+6tjmxBsg6XO6UJ7NUQUQt+NzkqTRRUA+pFtR+QPwxfmDjb6sO2Lxt3FtSjCJ2DjASLOFumv
GsCKfS1UjzTbWX6oe7KjWMjqrxhpAZ2iwKsmHNeDizGDlVxVt7Y2meQW1hA2eMQ8n/YzVHnabpy3
pLZ6/vcK7QB6EUPETbIyGjNynhghsKgaNYl9h7Y1XX0bGg7ucJEa9vBNh8DtaPREGg1YGBrhhXOJ
36ewsDCuKey4EM/sIwdxsENXRfd5CIbl7FuItzezxvZA46/zK3ED9NbZSqPzAakhGMMKi+yJ66cd
jpilp7oz8l8Bmjkf+1jYTfL70hhu3jUKHjZibYVd9vrJ/2/pHf5fMLL/P1JiHfkPZ/9Cof0bXfby
LYcue/sf/67/+u/tX/8NWNdf/+0/SRqWf/g3SYP1F9YCxxXCd5XNcmHx1G9c7KJoEA4aAugCynZ8
Lid/VzRI9y+wXIXjCyGkBcPU/LuiwbT+QqPRtnzL8Xz/+tQ/sWL/K3bs8uv/03ql+IRBi7SF67s+
2lTxT+uVNWCLw0QFEkrhUM7sB62sx1zm50bi7yaqFDdYzejbMmiwR2b4FSZmuM9FLCUAxaQ5UWIF
F1I0fEBM88o18BRNbvAke0e+2JV7iWYnvfemwNi6nP1bSx+Q5mJCCeTR82m75V2ALGiYbxMb6rK2
ZXWsu2MZxSaBZ7hlvSGga+P4HnPo3D968fQNSDYuWfuu6Kl1myFtfot3/iVRF4DAP+k8WL4tNBGm
h5rVQVmxvAH/uI6X0gCrm0cXp6jusd1/SViWqWNBADG6lxGNMzUweiW7Zg+vHNp6XZXsbK+/6xQJ
ymPCw4EpTwhdcNK1GWajkEjrinLFTcF9ef2LU+OmNw3zR+k5h7TyRpA4RCF7LGUOFb1M3mrwwzRr
EHkmzbilrVBeZNA8gEG17iNG6Cgj44g26hzdwlsjfqKUFT0+Qkn4JPa42Gw66S4bEz0iTy/QudJp
wNSULGuMuI3G4WTiFqIdFrCvcCz8o8W+ZVN2O4tgBzUpOw0B/SIsE0wuyfTFJ9VH5Fagv1Pum6vL
elOO8XcC+9yNF4x0oYg6GGIQon36jT3A61jTQg3uu4TIDPo9t5PTvuKesDZFhHAbx+naLYipCCne
Goyx6F6+SJzB6F09ytl/IAApRyStvU3fuezskwqvhpcdnIhRYzV1iMmRNRYuP4WCd1HEyqRCBrc4
Plr6lCbZZivXnOSyASIoM8N4OJvjoehpQcE7aOPa3NYqk5sO3clNB1hjJQvQLIN2I1TYbAdhBP7K
unhmOx19isDrbhI7GNnUc1wqjzj1dPL9Fa6PQnf6biLc9a71vXxrTWx/JPYQVudbdPNvZkPXMukH
ue9kgzVM47MVSIkrSmzg7jb9k+wIUNPfeMweaV/N39Mk3BdzfAx9YEOlSXuLrka46hF3Qg3qGOuz
qaLWHLOtiuh7cTYgkLZcdjFV9Ngg5gzvvNQJbiuie8icukgX3xbmUYu9K6+X8Uayz5xzJ7j+msLH
IhjP3/XgPVJo7Z2M2VDtwH4YVQ6oi6jiGmP4PDJhbC3FSHXaTGRt2HSEb8QIGC8tlLlvTEnrlRFT
LEailm21NDejvaGKMxtRE/r9CfwHDv2FdaQQHB/zkBYcNc/F60O9ZyGlex1uE9N8zQ0ArfCu8RRF
HE62GtVmdpkdWeOE3n7xcTkJ/n/ZUwGhyUfGzAgJ11EKzm4mXUWqimiGSZ5BY4UvJhKQ0pzyDfFw
BhuX6IePkUqll3KQgvFo5W46kf/Cd9FumqrZJmlU7X3XLmDNdS429/iTvk20DSOhUUYF3ppZFpE4
dfvTp+9KuZu4dyxSO0eqbh3ii7jF7AFlL867U5MgusanKZVV3ANF+Kbh4H9LBfMWfzCsS5Je3Lps
jrMfnYaM/OxcDyE6/vAYIhkHdGceBHyoY8OFX0v9QFWzl5kWW6dLsl0DHGNNveseQmQPt0nKsG3h
l5BCD4q7D0oIucZjn3qnzkdovUBCfUzMJ/Acz1Lmxibo7sPIo/ORQ1yeDFLFM6QYXcWwjj7V6ySq
4zDh/ACQUqyroGVEaxtE0bBPgaRIFqvGiJEB9U9FJHfonR/K2H5vvMJ6NjVXFguUwxgQFIUxYfn1
KVtp6FFz6x36MRhOGcOgumFF6gv7XFPl3UxTOtMLDV/w+N4FYpoYeNvHpmDym8MJmRAEo4YZHuuc
/FJDpKcaprJoM3dDZBxh0jPd4dzColElB0d5S6fVhKo/hTAcJwgaKsY/Nm46i+513defI00/DCG/
uoEVM5MRQSq+Wvy1d40tdkCu7sbGUYem3XYkFGBgI+hzIvsvcxGBEeVrbjqTaqyx9HseIQQuG2OL
GIuK1nNR5qLJjyP2mNbwWZc63gmTZromeiSszE1tsRVzQlhemUHLkOUSJTANOv0jyYe72p2SQ1RD
4KXOw8xsbisII7uw9t4iURt7LvAPhjvuEkN/c9vRXPs8vOrzcV4P6TutleiIzMPb1W5zwoHtMF0P
9KYNvqTRk+VT9bB/YrlOq03WT/UxVp+lDwuCejaFTMHYMMshoc+Vc/ETNZzZHBp71ec/KOXv4LH8
mriK4j+y1A3Wx5DRP7n3ZNihm3qq+25C7WRyHfPVNkzd7mLbhkSs761RlTWXuMnMHXOBW7hsrHx1
cyzquTkmhKvXCcO9boZ4IclEiDCPWe7C9UO3tBpFQrakp41TVyg6PEAqJlCsjkitTdsm06pUZrsd
A31v9PlwgI6A/I+Y+FEOej1NNI8DeAhrvAojVmdNmc/2cShsFIdm9c22nGLHhsHdN1wZS9atoaTJ
Aw8sP9Kd35E+xZhxLp5n3C8unVS6kr/kzBwsqRjswVsaYnK7PQO5zJzb4mjiwiOem5DwfVeXuwZK
6UHFnxOnBLC7fLyh//bpT2OE+dUBpUwPa0sj/Fka9lLsxNsSptMxhAC4yzOFaLKdvssgMakHuAlc
izwMmwGaATEoG4t5Y0LQQX7he+dGEfvEyQezPzboVqYt/JSZ5aFG+XVj+LLc2RYsoqaX6Unq6meu
tPcN3+VLQYD5exQiRzC6g9vbwy86nnsyxgmCVy6yJNWlx0EZX9Ho08fHtBXDCgcdxmY0dDduzXFl
ZJoTc6aLSwn9alXDP1nNo5WebGD2+G/BHIJSJIyWM8tLcIZwtqDwIr2Ksaad4gsputcGqS+bHWKD
UQm5H8AceFMM9Yz/xMZve2z6sDyq5au8TemukAZ8faiEjnuI9WkqMRERxXNb2wTUGTW960aO83H+
yvB6nMbEmza6XUJWlt94vembtjzW4FmE33f7WWcNg6Tl2XF5wov3XWVZh+sdAiCfMyv8OSBpvnED
c11n4QzFoCRLvAy9ZVXAYTAwfOiyequW13f96devRGeiXAqgfavdbD/gc0zRaWADAuLwHhn2LuoW
TaOLw8pIaZTBJuMvXG5+/yFVyFWF2NrCs99SiaioEcODwtdZ7uOkTfZ6tm+xEqV9uWbVKRHQ2cW+
K+iwD/J1TKN22xo1B3y5GfIONgZDSlTYLvKd+ewYwbjjGoASbLlpKvUSZg56NhREpBER/1n3x+tN
4E9gXpWPUcUD2VEU1dGdAw5hP3EiKOajG4IOGqZZ4U3V4k5wNRFmGcpLHkEhBnx5izrz9npQzA4e
6moJWTxmvq82U+28/3lr/hzB62My7WlxaDzWpP3RK1QMYnmLwsjBDzdgqQV/hUy6J5MZc1Vz0V1F
+FjsEL+A2yaUExmZsSDPmn/UIj+8kbltrJhVgi64Hm1p01YYOgIdr3dBrnG5VeVpamk+QRTiECCB
fSdww99MQ/S3A2JKBTNMFz+jBi80IN6fuTO+TmE/b2kQukeva/CEETSwcnMcYzfXdyBHYbMuO6IC
BkscfD5KqkmPoenr3zekYja/v5JWe2aT+OIzd2fSSweYycpRLlzkUH0GrWND88Cj5tKWaVDXHuvl
JinnfF/GVDfXezLRx1xFGBHJM+aWxjV/XR4j5wtQD9A6b3q8Jm4Xih313bkq8+CoLez3nLOMiFmm
jtebQFf+mhOc67n9QF4UZG06MUbEOq6qEtcsE7nWHPSxq21N8DVfjcuz6FrwXQUTPYwxbU+x03wk
LbUfxLzu6OQ2LS+rY49BRNb+uhpc3/HfJw7rAoOmgLG5c1stlwyzJbALrzYHrTxdfzm6spIZh1FN
73KYXiywCZcMq/VOe2gEaMBE64aL87pc0qgQ/0K2x0XbXoCUxNGAeSSA1ZcvT15vVDcpiKeE2JsE
CWa52BUt7V8XYlMylfJyvUmj+W9fVfFm6s3i98NBFg7rUU16zYVMXmie9nSAymF1vevP/qUONJCl
XA3MJpvhkqFlM0Rn72kXsoe6PuEn0rq1s/Of77p+qzlH4yVhormTBuXYn2e9jlgHLTJNUU5TzLBG
alczZsVp06/MSqt7O5zLR6QBD9eHa5jjO7u18I8t3yUq5xU3Vf1gRWX+oAtCpZeHdVRO23Jwyh0I
jwx4Bfm529ooi7OGXnUefFGd3RbFxJ+718cgx/ztWSqmLyVJV7p+x/V7r9/x5x/8eYw036+RsPgt
UZ6HAJ0uUkpn8d8JUnvbA2oOb+8M6Eid1vrm2wS70YSvRcRsALeSPxsH2SXnRIX7xPWYRF9/Edcr
ArbEnG9TVZmojl/7FjRTphUkDKMOwSl4hOBON1nbJUdYTyMNfNq14Te6qPdQ6rmskvWey+lxamwL
qldQH9sRxFtivCgCyDeSXeqcdsGmjo1jEmsQqgiqAJYd7LYrN1WAIlskYbK1Yvy3ZRo8qizA3s3U
FRYH7/Gfm3oGDujUYmciPq3wv5BiMW7MIH9EvQnkZyJ0Ma8sZBNEzqGfUotbzIaN1X7ZDhZt8nnu
+hQ8HvuUbZ7f1yPDFqIU1mrkmo0H61YKGLPDcC/JfWlvapiBG1cCNLTUzxaDc27Zn102JdDbjs7k
hQSJo5ToozN4+PRI1bKWNX7EaaROwZqQk+k1+4eghEEzs++PkvApxCx3Y3s3siCy2bTx7MWdvw8S
61s2zbhoBX6DnMj3DUxrSJVfNBzwloXA2oi82SD4EoQZ1acqUd1ZLzcc+ujoWiPiUH9eu35jsPwH
e1InaoJ+iXJlSXoejaza2Cn7YSJkijMw+/yc9FNxDg1US0E4HWuqS3YKzH8biwzoyoWwXPoHK4nf
c4nkrK0FKuUeIG5koQYhgYFax4XqiV6k0PFD5BrjHq87bIOG8VWZRAT/LDcAKOIzhsXrHaVKYjRD
i5Se8VENNlHsCTRvk7gCvG58MObSDo8aOtowyOdCYlYnSE9jFnXq85xjwwksfHa5iwDSj0+SK8do
Ws/1zGwlAdW0KvEMgj73D9dPt+jS6iTyH4Vp/BBRWG2IuwexncKCcgLiDBwP3zx/G3uCo0L0zE5g
pFHkhKthtNUxXn414yJ9rpdX4jGJpfHlLvTSe+KGnpb/02YK9+48Irn3G6iEAxEwDvhMpvvPmBQX
USCKr+W4zoX+aY23U9zDY2mClqlz457nsmeD44AT1GN762bqWBhs01zq+7PTIihPWDA3v38KQkmc
of3ZjTLC04t0Y2SUJ67LWz4WZrEGr0hsTLgVnOg3g52TKVOhlZwlnQ1zuSHkcd2V+FXsZVVKjaoh
DxeTFdJfqneU00mlt745k+lDkBi6tAQhcs5GfQKDhObpJjenLzsMCfCMof8kpC/jeTopQAbnsJDy
6CQcnfhhDmiTzgUZPYTh1jdUizRdFKGhfrNuNDGExXKcxTB9Z3K0nTuY5E5QvoUaraDo+l9+ugoA
hZzwmITH2hw2dtK/eHn7tXwc/aR4xgYF2ENQ3pdRnaxUIp5nRfOlK5012iZwqFSA7DrEZhYDDBe/
OY/LjWiidDfL+DV17Acny1g9Qg+3pyTHe1l5yD3C0qn8ddPGDNw42SoaaJEy3pi6kfpep08ydO6o
dzZmHn01w4Tp05i/B6+yFeteS9BYZUqJwCQOcibaQKi+6CL3Zj2MWLg8VNPqrrGsYBVYbb4yiv6F
AauzI3TSP7OX8s9dmwa/vwrJ/14bE3rE6xN2ye46JDqb+cwPs/X7858b8DsDcR9IPK+PXd0/hUJt
+/dvo71BQGoMNymn8xXG3pulcx+ICcF7CADGtt2oRNOhXWbmqn3Ly9K8oUhCPKCDTV8r+iDYmXCQ
kJ04ddYO/d4rmB+2loI4XcRwdKCmhAak+p5bPY3frL6AH36XfVTjjphOswl9GRUrJNc8gFwTEqyl
LXvjK9wgrVcfI8wZS6zSuu8IVNI9wtUKluLOduL7QCIEoOpE4xFgm5bIMHqny05Fr2nyModLV7MJ
I3FaDoQ5D8OZsTw0R370CJHnJumNJ8dP1lbuDOfEScaz7SGGSIscIW150tiP1iFr0qBhFqqqYYaP
dUwY59HX5X7M1GcTd9VWo4AqcSmuugF4epqSa35D1i7zXcAkW4BD6MV7wU8C/NGQbkuwU5Sh6A6f
LHdJU6hA9VMZ5F7THnP+HInTCHV50a0aUZ6iEmxPYeGsyQDh9v14dEL0Xzqw6hvfGVrahsUvM9Vq
6zT4QcjkoP9nC6bdFqkyDekbm+vq7GaJWFtj/JVbpHpXRXsOMtGc8yZVW8NZEEKs7KIb7yyrxQyH
328tgoHG9kJlIH5i4INyYGjvoPYyuQL5e1MiNA4FFry6rABPD+7GIpMU3DQpjORi0GQevYEQMH3G
4oYx3XJ/hlzOzbR9aiRXlp5e7KYGkIMY47N1aJePs4Pbecj2eSsOUaTGM9yUHBlayJfX+2lOlWL6
fBbspDjlnnmDRgbK1wTq6HrxMqnljhM8zHgSn0SlYJMaCFYKAgO1lBl/KzqwhmhPVoMZzRu5vB9F
lz3lJtMVxIr9jYV1ap2Y/SbHmolgOY7O0jbhK1pI8BtEOkmdHMa+2VoNPaoF/beaJw668jnbi07F
t8gV+ZglvCU0mTpol6OzcWZQYGXpHFoPEGgTJwxYl6IKNd6xc0xij3vOZAeXYJ/1xrYK8nqd0NVD
4tMiaVxe/2jGEQht5Graiz9Rs1PFZNFl7KhTKpekEinGR3Zu+3zk8tPYwwVe/a9ItUzGnRIxkTdP
516xmvU4mkBSuM+xoDWBMHw3DCCOis4lT8vp907s3AJSFzdVx1s5GPUTNtUZgXcbbVpAIXwejONE
T5ORWJuAgcz1xlMWRkmieDocSSLGgkAo0KIl4GNQw35mm4ScmpwSb6Z46emeWj7Kp1bO+wCsEJjj
5yoif65iAjtP9jm1Rn8PoYjmX/DFqDaHFhwcgVnD/kLMBLMGkM381UXskfxaBASgcsHpUNdGbpfv
G50+RB2iQ4QB2FQI4iCAOjzQx0APrq0jKcj5LsrrH8ul0XY+JWcG3RLJytDepla9M/ho0LKWw+aQ
B8GLRPmyqQNE0hEKl2rgKrO1aoMlpyUMjmPkA/tWAZ8HjYsi/XDLhe1nUJBj/YCE0YRrV9jNGsAy
+m4W2cqsHYydA2TeONxIY3SOZUtTwaYjdcw8spTH4W7qRr0zGtRGJkiIilnq2vFOCqsGHhAOo66w
gRnqe19H33z0gEjSmHj0fvwokCPtzUQnt+3MVoJP14+iTt5FOKH4IudxcOFzDFF0BGH7UdOa4cye
zzIF98V7NAcW7TAOnERORo5iMJ/wk3LRC+VPNACIb0qPq4JbnqSHZKqhpUMU3fzDUk3A5meYsLlW
v66f2mkQAWHWUIEEv/zcTliDyWTEDjCzqkRLvTkELjOE5eZ61y3CfFtRz2DD47GeaLFdIqOXGJse
sYtga+YcXYSpDO80xZV/ylz2nK5/ui7xDE7NTVRRXPxe9peL3e/6/3rd+/3l9akxyvepqIbD9d+B
BmKP8PvauFwqOn+Zn/gZuGdwI1CPlosIeYPROkxQybomwddBwmmQT8QowMVrb3Q7+rvAB0D+px3z
p5f1T4/92atfv+XPs//UwPmX33d94s+2/88P+KfH/vz460++ft9//7H/29/258f/+W3/p8f+67/g
+i/+5YEYncm5QRE7M6fTO8ZCSYFYr9sYWrx2mp4ictNyk+bMNNPkorRRH4nZ00e9dFZyU34ADKfS
ZCoz9V92pR6T2Z5uDVqPT1aZ3htVNH/A7pSblh7Lvp1l8AKibANGzSir8QO7CeGxvc63UY0uEmKD
vVJBcJsSffM4NOlt2mDrctw5YSrsuB9ORn5jb5vqlNiM2egjHiJnGpiT5HoVzRC1IqtigYSTDQJM
rKLlH9E4wwCli7cEB+exk4aF6yRwPgzhvSairh6nqQ9ulWh8hPY8nk+DD4AqnffK8p981IMrV2Pi
oeK6seBEfIRx0xD30bDnNh6LMXobDE8/+ibNJaaVr6lVcZ3TgCBrcLPvDr6clU3KwtkTqfm6ePgF
Qqssbep3IKD+psHTG8tI0FRpjXdjiYAuw/xVIpLnam9Uq+vjEy92BZc8AQJfTq8e/Wxr+X4PTdFB
O7g1cHku7ONswunnvYx4Bx/9Ohsugz2KG78Y9SPx3o9z4kebyW2rRandrDwj9T881MIahOXbGPvO
oWk64NSixZSOgYlLMRBMlNnnVGRU5mb2WOCdW14ZyifC0War+X13hg2m0+lhmr07bw7ErvGNQ2sn
06WZ3Ce7GzepZF6io5hSXiFeUjLzVpWpKpJqE3PjL1SwbjDwKDWPCyf1sSsnfS9r70eqbPk+JdAS
dO6BR+wLetZDfWRmhiq4DZwLmgW0k+U802FOmnXV/+xaDljlWNEx9qdiLzSwBgMBpyGYs+Wt3htF
gbYVuyT5tbAhmf0mRkxiStTHHwUgNvp2WIU66d4zs9rjCo/fEyimLZ6BT58SY8ef+Dl6uNugwOXv
ysq+Ra5T3ZNb0j6h4jqQ0T5vHVSkEGxQhk0p097YHex9MHfyQCYmBuG4otlR7qckZnenihIiRazO
YTUh0LBKHyY0ZFE3yodT2VjizXUfrodeMgo9ZHMj1qS2ee99zcWvZ8x16TNbPPW8qslOB14dnsNR
ONQ+tPo3dRR/iJq+exlkRy9P+g+F1h2hpBFdpn7IDsuVadW6zk8G5DtQVeI4VFipCEPAHfxuIJA7
Cos23PXRyYtdiAnALOOmraEzzuo18T9sFeTvJokSJ4H5mBB27s5Ok61Hexx3IJ72nks3jzDTdVVr
79lz8vjOtjFq43vM3gev6rZ8YJbAP/hAQce5Oeb997Eu43sd+c4TrlKkvUbyPhe5PIwtE/BFN3Hw
HTms7YKEnIXdgqGQ00HPhfNWE406oN58UVk53pkJokEB/YAdVYe2cNkSMWOjvfYmXF5Rkpbm+Xo3
HZ4n0fSvkuT0dcY+au2HXEoppwiyJDnxrGO73DvahAVQ58lby3/U0lZ6INGiv6fF/yQKxhBiiMzL
HNrxW9v/tFwX+FAaJ2e/y6s7I1G/rr+sqsYZpivDfbh/Pl0Uw3qjB8Hq3FvyrKbResN4aUVB84rS
NifXfST0ieIzEZy4TRTglmJetcXqxwCoGG36LFqdp+VuWH7zJJ7vuM+fvZj8Ym15v7p8Nt9iK7Z3
pi0J3V3ulnDHVpOlvsUmQ1TfrsVbisxBj5iO2qENz0VQqzu3FD+8XHtvKGnmnXBhGGNk2f1v3s5s
SU4l3dIv1JSBMzlmbeci5jGnyEHSDaZMSczz5PBC/SD9Yv2BVKW9d1VXnatzgwERGRkZSeDu/7/W
t1o9ct8CSWMD8X9wBQnqvOn9lrCd7A2Yun91pGiIXcGEweJGnuOA8q6dCGe3fACxAPUEtSq/q2ud
BX9/HAtFn8u1NODE3QTjg2+ab2iHyitY3o0mrhmI47upEq9FqMyT6VJU0rLCPPVhhDbSiwIAoLWO
BbLxdDq9c3pvjaF/ji/NppxmiJr1CW1S+HsyWXYxYjhmgqlLDezn/vL48vxl718djvOr/eUpGcjv
Xy/+l59bnv2Hh7OAT84x8r1fzQ1xnUbJsodglULvvOn/sUeESaivl5NBNdS0LBKb2riO+WD+M/w5
gZXwGn4z69Wr19PaZZVPs2neJJK3uewt57xKehBjGYycuZ1ZU885oa7A6mHQnwnnRpCv6Qz0FBMO
pu5C3DGYxXMHr0/LhuLPr71IJZ9qc3K30fygQ2LaqZ27Pq5iIU9OX7oeoq46IaC1NgGT1NU4H6b0
KAkeI6zg92HUJNlpeMA82u/ALD2WuStOegTBbNVV1r0MM3cnSGM5ySCixUbqCK2NaTyZRcU55XV7
z/cvaB2zVRs0JSFo/A4MZ4w8TfC+/Mbfv/b34fL2WI3nNMmPy/uvrZL35ZKPvlp2EY9TkM1IC/Pj
sDrZc/fr92Y51/Qp7udJPaDUgXIYZ0fZS+toN4pu4PJGBpgFKby0w+8/uCM4QRaETomlqTZvXD3P
INZ1+GGCeiIfaO5wej2x9+QfHca5eejM/c5lL537szrlIG7+1NLHpRHWh9cIoDb0TzQOy2bMHDqL
MZIllrk6DNAItLaodBLFB4zgB7stzEOHtNjLVHYabTs7LXu/N1rkZyfG3tc8Ak6+XGkhqawn4m7D
aT17GrBGsqrJqrZY63A3KFOTcb5s2n/sFZ6rHckq8Rk5EqCP/LKw64iBH7uQG1k7+ZvlpZ3lu/n7
t3QGLU4zSL4uF/GyySdPo3Y2X9TLRoKvK8l0PZbzlbxc056tCzwqfQiatlO/LmoNLyuu9YfSzjo6
hyPXOTX/XxvwgTj6M9zIwdwWLIFi25Pf/txzNYsuoRNeMGnqR2mnvmnRwHZYXkYaYR89/HTarEgD
8koZ2iYlHOjYUOalPd3+fB24Yr/2lnPU/VEALif/8hw5/2pVznYrhuuNh4vltGyIiv+1txzKhrxx
pViJFzHdYaOhKQzJqfu1t5yTMdE8lmTUnc1WP28zjaqOXvzDTFN8FE3mOie6zg7ikdng3ogDIIWq
VjsLl/jJ0kV7KtPoAC9Wnn2nZuY41m955BOY4JGYyrzD241e9jA6arr83kAOhFmuTbQCvc44Zz4d
E68BkGEnwVkJERCb2jwWRmChFGzKi54RNxDP3qbsUy/aHlwZm7IUfkmrsfiEv0Tu8kxzzg0imfPk
KIBa896yQdmmb+X87syipu6ixWdjfkaUusR2zptlb3nQjNJrJfFKNbqLmK6NtlTKDPKQgm1GOrpK
HwvzO4TGap9PukloU/oQtcG3oR0yzMIz4cGLh4NG13QDtyvgTbfJBYKUT2pmQxeuB1M8jh6YieKb
6vF00VmRx6jv7H3SB9oDHEbJN2VtNcxhVQltwKof8UIH74FBAv0w1sOZpVj9ONmC8r4x0JRE/nqI
G1S4RR8l16GSwY4oWbmrxrMzVDWcxynbqEjVNyvLvuFkiy4U4nokatCkW0pR95FFsnngKrlbDpfN
SPz11CZg7/GisOqO6wOGlv5+2YA6m+6QkKKiZgidLMYaC0S1cLICpS6ZMno44krzsOaj0aMY5hiw
ybyueOnGcDhIP7/Hfp8cAPJo4KDLEYTBqMptWHmAfMq/byorSy+G1nwgwqaAOp/HEYn+qQw3v59K
OQanZZAlSKmq5qLNFddlr2kCsGuU1ImNaC5Wo25Ikoe9zVIO0SEbsLbu2cT8yDKOuvE4kXOWGQY9
11p3GrCcIK8hZUYbfWyyy8+TPiqks4ATPdcs07l6Sc3XhB8AZBZI/E7r6HNGFR3FzL0PPC84Vh4+
r7rBuIvijToLDlmKKrg25dkKMSqWEXXQDoyFPoX1cezRTFEHjNKer5mvwX/lLYWXumjCS9Qa35rW
kGAWUEHNnYtep1gXGi1aAgNxE1adL0VSfbbrzrz83KQRTQ66HSi2fcQvmeYCKlbeqp3rPvOoewna
6FExF9dlyoiZeOrnpst3tuHGJ6ejtmYivV+xdoO4NkmM/ZRcdVEAeeg67WRYg9iXjjyRddb93Oht
FBgQPfWcMj+5qrbWfkZHx+dLAf1E95h52rxHLtFF70nvWiYWVm0h9aUqRSAut15N5yb8e8axnBtE
Kde52bo/ZxzYXP447VgOY1F0Wy+xP/JFUrJMOX7uunVeE+OaoCBhGPc6i7iQZVinE4uaKHwAAP9r
EA8ShvNl/F72lk1oibWd1NOBkRgFK56Kz+BmKoqw8nl5GWue4iijfXA7G0ACIUbGdvnJzCJVDfus
RbHWEGT5zPOEZWgHSL8mnwNjHRLbDQVN5BIlKIdJ2bSiUzSvRonFH40l7e2kPqdGrU6QQDAKOcUX
0i7abeA230cvUqd4fmzZy1uoiHY07ZFBM6Dq88D9c7fBAXGwa2szmQrPwDJ8F4ORofCeh15S5wke
sLF0MWVcBnJvnkEue8u5Ie8OqMUGUOMxzJllfrnMG2nOfAlBOCP1ZVKJ4IwFEYTVAMFcrMTKneNk
9LjBn7EMxMu8UiDyX+NFovAxWbgGg8pBNjVvlvFDzKO73U5fhar5uOYNCeBMsObBJQEuufFDaCUV
YXL7xAyP7Szt6ecNYCDkP8ushxmMc4ycwzLf0ed5EDnozWnZW84thwaJgKVWDgcBmaQ+5H371IR1
u8vrtqXJLwicWHZN1wDTowiVNOhTwV5mBJyfkpoM5cvecq6CqrkmegD40/zAsmnaOUpj3iyHmi8p
UI/ot0hQqsytBfMXSZ+LQVWbdiTn3C/Tl98Tc6ixcHmSS2qIp9wD5x12YflglPrdSDeFKoAoHgpW
d0EQ93fOZH4aPGWcRU/q2oCap9HkU0fTfW11jbum2DUzbXNX3/gCuEeqjc8A+0hKMP3PhqBoHHPn
GWiVHRupaJUFraQpFeKXnTfkNF9cq6pX1PPI/Q0q86Esawp/LDnCWTQHN4qrZt7TPX4d3nBBn7Cx
7oYK7ZZs0IHgnIlpPAyHybQ+ua7JdxZixUGCU7yirH4bsYsdMM8XlxjiT8f68k2i1ugmD1/3cPHj
qiBRrJanBGHpyrR6RZhYNdAvHw8aom3msbZ7FyhcjbJm6kzyd44o9kfuDIc+ovqMnjp8EOQcrFGu
eKeEwRI6FGQpqX3KWLwfZFwBo9bxSSP/jO57ciKeCish1ZhbLIIwQczCeDOkT7BFl0hM9WYnL7WW
/NoIM/tiOcU2oO22UtFAEVKfqLV342PCKNMgrH7r/I4bWE5by8vFc53Z9SeQmhrgLI8cUwvUlt5o
lC+7wR/3kRr6m2pAToVxd1mOkqHz9+AUorXEbO3An/wkGo+kUcO1TmaVup/WXIzDo/AGZ6NDGLPj
iFtfCfZZDA+ycZEHp+MbBFTtNS9B2Qea716WQ8wIexF77hMXWvwcZ8TQmYP2ajUTgSMgoUppiX0l
2hyswqgeW49GUN+Wh0pCHyy4d64DS0poeobxSD7mOxDkL4Getbe0KhAEAwl9scFBbJn4uNe0c7xj
oT8x3Szvf1q7AGBn8KFKdeV1Hic8RyzlonXeT165VimEB380DnHqx+cUq+tlzNu7Noye0nmunaQI
vj1Lh6+K3/beTWnUDmU0fsF6T399nF6ThBaWPajqNfXSSxYa2SMWseo1aMGDhKJ7VjI6Em7XXfNy
CnZFyL2q0FrxYFiReIBBEF/GUb8W2nMNyPKzctJ4axvKQIqZ4AwpYVWO6TNDovnSo8ViduSALidh
ZFcC1z5XkyfPHlfMLukIxHPy10oR9TX1HdAeXF2iNh7GQR7tqtauy8YnCwr8LH0zvyVbNRNEb9je
xBwZpFaedrgzZIr2nLvwUx+ET6iw/c2karnGc2PdWfCYJMWjY0VY+wa5pPoU5C79zTJrN34JHM/W
+/qRZiKLIHGN6K3h4X9Kevj99PWKu0hXw1GlljEjqczugF/PvUqWNNfxuUiL58Cpq9sEoW+nZJOd
ba3K6I6iSM/KYlcYcfruCZCeU/bBEhyZNWj/u2aQzkX5er9pZzZAlIQ3KRGxuRZFaU8FRJHZz72n
j3fLEUMoyiWLXKPlsM3yCJIF6m2zzW4U3Et0bK1/EYTZR+a47xCTra1+hNDZ23hXzLtYiOLp5+U1
4V4iUYFsS72S9hmEfcvs/rF3UvJzcWFc1fiQUCq8pph1f268KfjuJJZHIhLhGpG26iMjOvplHd7q
lNDW1NUgE6F4zA0ZvhsNNCsnf/LNVn+xRucmo7i+SafRzhZ1sA3tUYwYSOkBnuQbU+/GNRmftgL8
yojSCLxy+FNeYTu3j/0okd0P6s5NaOprfiA/DW5kbKY619ClM6t1+K+bHQkmxErt8fp6Nxe0cRu2
6kU0tERsjB3MlF+KPFAvfb+Vbpc96/F9mfXiyPPjCzCaFqzkGN0LZ8zXmR/uo1Rqj8smnljgUJDr
RvsBZ/fw4iY4+7tmeHKaSL0YeX6gPdI9Lo9lCSmpoI3OWj6ee9jR98Hoh7DEHDojLlkQy2FgT78e
yMAkU7zQr8t5KsH4PToMZ/1oZtdlU7uBNgu55m9LPRe0DdxKTOb9mKa1lxOZoOoX9BztzZo37cR4
E7oTFqvBbW5Fq2ykDf2n5YgynthCKm0Bi3STvfaczj/FvgPsV0f4dZR03zv8+6e4GXHdJOrqjsVQ
bKy5+W2Bc70oZ+J/6B3cIBnOmjmRsrjsFlk7nJc93XX6szGIH9AZ/G3ou2lJ5adEFDfF7hHQ6c8j
+hjleTkf2ooYA0cnBzPuEEGMEhCpYFp6VbX5msZhe2A9NV6DQn1rW7M4jig3HhzS+DZFSyjHcjhl
0fgQ9oU4WX70tpxKDQeINN6ngxNn2oXSK4fLj4EH+vVjwunVxgDhv0t1s2Z5EIW4hdr2Bic9uEtx
ufqCo+WUNfshXcSS5+UcrIgcOAz0/+XR5RxqUeZSfv8wjWF7mwQzhDBvqTDML9JTxnpIhLVdHuyj
4DUImcJEVohGjCV6ZsurbnnurSE+atO4mrYDHmkdvS6ePS6NfjYrSlbLU4qaoO2WDjqs8+FxOVV6
tmDA84uDF1byJlI0q03gUJ6WK+nE3pXOQ4XGYI6CInemXSWk+1lGOhyxD/Y04PFX9PAb9D4a116S
lDuVatmDwsG0C6MaS53CmEaWq3ukoS9edI1QHYMseFMfKpx9jrxz40HeseZnSV1k/VZk2A4DNz8X
PglrCkv9HVjmEJpdoaiK9kRZeDYGD3wTJuuvXGViW5rjN9cvKr47CbXvU/Sjj3uwZYxjn1LDoNYZ
V+nGaPLX2DUfbTV+ao1crvIeCXyLpaZLv8MgQK4xTU9eCpVjsuMnXIBWOp6ZC2q4W4j/GexXL7bi
dachMBxqpIsjn2URTs+OSO96H+Wqn6ElMjUEU65eI/eyiHcMnrJ4+kCiaM8hiGID2CJxX4eqstYp
SsCJ9I1VCRcvE7syQ/uud110S0oSyCZ8FDkX55S7H2TQTweAfCUB2urDUoF3QJXSbMa02MvB7qEL
Y5UdWoyiEZ1YHw0hUrEziNKOUqBTbNpSfSMhkrFapP6uhFOy0pjbwC1MO2yICQFT8Ji02YensV7n
rtudDeK+mMcX9UZK3HhZedejGkQ3mqm9PoC2LuU3I3dBb1tmufb66TER+JkbsiyVCaYsdiDX6d2b
mVMcySrA6xXBTU541Bo/AlsUE3E1DVd6ax8jwTO5p7kQWZ09OTW3ZLS9fVTb9+TXUsSGdFJGPqI6
62UwS1TkldhqxfARxuLWaxC3yyClreTNt+2cxvko6dvAydIiG9tIhbDXf7N7O8a7Z57LaeYZ2nuz
1qdDX+fvWhuVR5RNEFRnXiof9r5LtI/hHAYtRCpDg9SmjpY31DvHhAPXxKa9ksasucB60Y4/iio4
zp03Y8iqe9RsX5U7BxMbxsfkVtHF9JkBtTGlWa8376zWvi987HpU5WvWc5Zc1Zrbb0pR7BQhH12J
LzsYmx9RX7QrMygAPuX2OSFWDYNgzO2RbsNAXcFxcEVGultuKyHu7QHCGzacHK/Mc5R65Z6Yp68q
cmeQqjOsE0QoiV+4d12W3eVOSuxNYD0pyUoZRv99lrevg0t4IJ5HC9IT+Ce7BFqTwl9yy/gRRQt6
y/ueP3VfpOV7Gch9TzLC7FrcL2aQPmjWY256rPeJuEvNfd4kV1w5HXEFMROPUj4PtLpXZAEHh85u
HktHf46LLtq1ZDHCyEGFSAkb5PFgpnsV50f+i/GaKOJ3v2L5GOtGsYmL4SkeqqtTOyG8HZDX2pz6
22MUJlDsw3YtnNqQthz+/0KBB0ERuqGjeZfWwacMdABIHqYEneWdtVSFlIZ6CpYNuU12ggHf3Ya2
mW2jKeZrl/MXkOwaaiECcpm84fptdiQEkbeWH0wV3ue6qW29kmVCJ9e+SoNbItVLDAOvclKm3+Je
b+jVdraDJ6elCKTiAb9Tk+sbzOZ7PMWHwYbMaSjMUHBdqA5q/l0pfvRlaT4GloDbV6ZkjNs0TIz2
VboE1jq4H4GmwGnpmOC6tRbQNxhnGBNKg+BzlA84VFuKynha6xVOcQQOrUQoRXlqnYSfBqNcW9Oz
TLbS5tJn8gES0Phepu6XoJAfGsI2ai/xSz1gPWywaLiAF+up/REpvvJ40j7lWRsc6jkpUO/Hc9E7
eJ0JFhqm0l5NtW5u7Dr1YD8+paY33hQp7A36RXFHyAu4NWau1Arbl2pG22jkNZl68ZD20Vdm6b2c
GD396Gzxn6KMOtBF7LklWXSo+IVkkmsK9SYTKFclq2/M0MKV2ysgqo4GPF8C1oJkJbZpjQQMIMfG
bLynKmw/ZxjdL7AAvhaNfS9a88ekCYAQJDeVsv4gMgeCC5UOFHOl06qtMxIrACfvzXV4Xyy/wkwz
4cZk6V2MbduLtGhfddJbTZF+jCfzITPsbQfPdCsKB+cUyatZOl1d1rB2r6/BQvrfppb7FwHrvVbT
yJ/ULh/iqzkWu6Cy9pUNyQxBTSRlsbGd5KlU7os0acaMzjEzmF/WjcWtSVeki1COjABWFsq5iiL5
GkR6SKZD/O4GJLuH9pvMCiTswvpS1/mz7uP0HVPr3iLSmVVQsEdugdxTTF+t3CJCzUGvE4htY9hv
OZOqsS8ulT/d29Sxp6rk4mkE4ukmvU+nXSoY20qnI5y0c0n3cyBTwrtXGy9rIUxp7tEnhSxMucp7
6OuzTG0XRBnf7qBGERJT9RVR+lhD6tbJry2JtnJ8KhSeRs8v3hhxx3denAfU0lBCuKC9jNYh4Shn
KuboFmP3nCcDWiVxoBzxZheKW/NovdUmrQCEgT88PAF4sxCqNhF1Av4XJFwVUNWdVzFcBrcGXmgw
mIx01izc5Y2DPrpta7o/KdFpg6sXh7DzP2dFbBBbArrQDA+Rip5NV+CeQSLua/2zp+oEazNkWNdw
74Tu48GhNseMe63H3T73XHPjhtVIdd9rUf1O3uW1MtTDhDSXRUuRbnSRlbDhRomHGzJJU3FLbxAd
bigLAcHGb00dCKJmcCbAmbVPAjk98CBdpir4APhnMkBw0WrmE3W2Ye0PIMVcKzxTcrghukTzR4Av
YuzpPfDs5yDoInTXx2gI+uegvkVCwoIro0tSMBZ5hFMzEwFzRcBFgrS9q6g6JsO32H63qv7eNfD+
U2eyVuOEhaOpGdVRHUE3tTGbkw4d8eGsNd06FxXSWjmYP2g0Fqsxd6a9gnhFnb38QUl2N8khOUYF
2n74BVPwzfDGO3uCfDlZaCkSrSaAZaoB6qFNAOW3ihrkB96M2gcHsDPR0jAZsXaUZkGRdMSVNDZf
l6DtP8a2joFtUTBnwbma87YycqZof65RVQC4qvZlJ88swactDI1z7W0Qu1DGDYHTrvK4UftBON+0
NDukhuXsGp1bmeGM39vI4Kog8GPmlEDGrd97RQyQymhN58XcDJXJOUbvvtVcbC95EhBzgllW95Ic
/wBEtTrmOsjN/NW3oi96yG1LUlHzqViuU0SvNf6wDeTyjxHVF8bEex1p2kqm4YM1qZfMMV8tENAE
S9irpvV+mCL8MiW850A2MVZLrrzWr8hwcwck6OT3Kj9/HW1uaE2YERaUcPnZ0d3QD9Ym7qwTwTz3
Qel2xx6/EqkZ7jeG+4em8r+BgDVgDePv1ZtWW4cFRYHAmZvhqGNWMhekh/tfRcjKrsFDs05kP21n
gAPxZ8aun+LHyjT2mgcFn5nQY5XYZEkjXq4MAtvxTeq4z1Fd1In5ajrxe+00r9NI+ZFecBSgCMzi
qH1sgR2D17RmEwYjok2mW9aZage216TwSxq5TpgNkSiE6JA6PBTV97oitjcePlAyQa+EfBgmXgV9
kmltoVUjQ3m7l2SUoQRqD+gL63Xna8zetDnJGanwHoAlnUcNovEYfo0sfB8TndOOrxiV9ekatPxq
0ofvB+qCe9so3hATbYhN2WVFtyH554AFjJZVisYgye+7qncvlWOeqhLSa54a2AcJnEuSBkGYElw1
VviZ9sau0xAdi1i/jFGi7it73KjR/zyABSsa2tVkSddG/KNWDkXDGOVO3JOUcNOcvkMtCVXUngz1
qD1rTLa2dj/gIKqYLDUF34M8YNzJDPwIvaPOeevvVCxepG3wh6BWY2UUnGu+OicrYSHaAAJ0NKfZ
+lZ+r1nJUwaw6ZNJ6DAt1z2qMFK3mfGvM8fCt9ZjiC2YYq/EAZMS6XRlSaB0TycV3uCKjBOse276
QoRzforc71WNCcKNiRQBCpQj0zOsDf0aoNCQYmiiyviqoV5eOVa+NTT5WEVw1EWX/5AdiLdp+Oq7
w3M6BW+6ARemb80PzVMtHBwwtSgHnL1DMOHJc9DpdFXWbrkict4kJOsuzJ8j/2j0cFZJAiKqJAne
Jte5eIM+wHNovxgBS7wYu0ZCoFwpq/vAoa5Sq6si7Q4TwU2fr8vSS4udMc98FFwGe9KzO8OuPtM+
j9fZRAwKi0BlRc4rnyiBy61xDHIUaNOYZy9THOJaiPy7TunXPrc2eMr2/mS/xtR/QkwBK0Wjqygj
WpEeyavcPY0oGq9lM97nHiEfA8kdTPCqDSLZY8XVY47UpBw1S9P9vZ7pIxEl7ktXEujFqr6kRGPb
NHycs6ebX0IkG+VcUU+YPvVOEZ+juvnS+3Kto4eqNPOMW7PpEQfq5pMJpmlDIBo38szZdTpFUjuN
0Y4DzSmQURCG2yH1jLDH03rqFDatzKdwXc4TSbxpeersaTZw67LdVZT4Pk0TnBqkbpAAoZPMEPA6
lS2ZUqWnypLFOoZSOysTo+Qj7YgSYnSK9l7YTFtr6C3Qkcj8yYGudqqwwm2TPscMUSgM7HwdN+Gj
yCKdrGfYVV7zZDQe/3xEDzTNXG+TxMzJBw8dxCiPZszcipvTUWNNnvnqh1Wg32MGtSNj9F1XlnuA
ohLvi+Q+0Ips7dj6t3YgN5cuPDLbZvxk9OFW1egVltOR+qAUMlHVTTSCtYavQQN+PbYhvMraGo8e
MZ4CjCZlO1C3SXlidB9wWeTvKJRKlowJCHc57nJFfhgL5g8wxbCJ2n0iWrGZQv4PTB6jVV6OeLsk
fGgG2b1O4C5hEJ9dI5kJBOltmJzrOMxF1VqC74KE39KZCiJ0mymNvkNg6T6aMIZDLa2CracYDD0t
Z5Aq/LsJkvJOcoM7Im3G2gDGk0k2ywWPW2s/9Di0dHIRVJqLq7S+hLpKNyEIpKRpoEHnoJ5Hm7KV
Ti5Bee2AtTwo4ozRiWMRs0vSRIqqx1eL79dlOYG24x3Lbfs0gskqeUe9b5W31AsJRNJolDRVXu+M
Wr6XoRox7XLPIjXNHkx3R5yZBTaZvNV0GDaucozdVEvtHq7pASTcBEs5FgfRNbcR6OQjjKB1H6AV
VVnw0OtWvtFN8+rmIOzUEPM9ltfANySCXiaABIPmW0E8KlOrPF+PTpUeYtFutb763Ln0wILJBLNS
vfWG8wwBa3hD5H1tcoLrE0e9ocPrzkPclSzJMNJ64n2BE/6PARqB530U5VhDyW3/63rbPf/vPyEb
/+vPhzAIf72zmZv4p4Nt3kbt+Nh9r8en702Xtn/HF87P/O8++IvE+DyWkBg/ii5v51fDnpv/GcQI
1u//H0h5Lf7v//mavUdV9/2ffuonvtHS/ybRp0J+cEyg4roBovEnvdHU/yZonBoeXTRb2Dz6D3ij
Zuh/s1zdg6yoe5hXpbD+QW/UhPM3OZNhPZ2Wj6lLIjP//vf/4sv+O3yj8WfcrIQi4rIosBybBZj0
UCn/GVMYoBlsmpy1Mwx7KFh9fREFQSZWDMcnG8K9EY6sqfpQ3LWFzneRsYt1Vv0oG8gVXVeVO6+K
7U0IFYmBLDoNWnz3h4/0XyBxxUxK/E3EXd6ipGZs84G4jmHYfIR/JClWAqlHIQi3coh/PzGuEe47
I6R1M5xupNjG7ZtVzvEuegpuK4yck5sWH4VqmotKnOnmEb+7TcFV0EIx4nPgoA6q3AjakUMwRNw7
gHyG6ct/eNeEkP7Tu/aEq+u2p9vuP73r0A+TQA5MQlwVVsDQKm8bGbL40rCuM0ereGcyXW1Q0gAH
s/aNsNxNbGKv1gnKWgetazzCavEYc6tdlTDU+np40wIsi8ZYp2djtG8uU5LMpuOdM5ueWDDvXFH8
EOgbod2F1sEye0xwIyDxf/+n/fUvM20pDMMzLAtYEiTRv/w/dD5OhaKdLofT6/Tlst04WsZdRs7B
FpR1eLK7ISbJlxKIbu///e82CGn908fKL3ekbnNVoF63uSb+fDGULS7dqC7HOS3lbFsSI7ktXixH
szBCd+jM5qyuiHLCkRAt09XpFujaE0koiHCq9j98EuLP8FMJ9lS6pknhQ/INErb113cTuGKkjosa
IChhOg7TV9KY4yv3AXOXtqxOXbtvL5lN9pUX4E3VCUhfVTUeA8DlzzEwjDfb8d4jaluTML9F/mg9
RqIEcjD2VO1nk66tRRgDG6aQ/+GT/Bfvne+8bXLrsSwH0PGfP0lyFdPSt4cJFVGY7d1o5SPt3xdO
Tk71AIUiwe47ik5tIHKQPa6YI/aUaI+twRX879+L/U/vhZKnw9tAdGXQoHPnxz++PkVEscDI/l8T
TeCkQcy56qeWYjK1/8uQeBkVBWvT6WXC52GhLfTgkbZusaktbJ6xnsSU/CJwdGHpKNhlbXFdNnyx
DtRstcPAdPqMXrnrh4ihkYO2TsWZKhrT+yiZq6Q4Jld6ia2qEZ8aQjaNOaIIb1J9ybyhY35goGRL
U2JZG5jpQSRS+EloGXh78La11r5R5bsV0E9OLpjEOwjw9qWF+xfCoqT0iC+f+PLhRcLqR0zIytyb
+fVQUIDCMS+dtvjr4/O//zwdy/szflYaUngGrlxdt3RTOrbDCPLHTzS3qRvatk2udx5/t8OgQ1+F
tDF1oFC1KJsS2zmwis2vwApAsITvPaq+M7VggyTKeZfWPbvVWDCzdpz2vOz99ZFghNXhzYWD5eHG
Sq86IMEDN1qsoIH2a1MZXdzxHeGYCa+35ZMCMzc/p1geIUPjj09fHrGngnUFQiy/aMzT7xdczi8v
9ftpyyFzrWDTui0xYo57N2GnV06GfX8eNVYNbYLEyYA52u2NhYRzLWT32Wud8kxZYHxk/nZjbmkE
Rzox4qJlMRFvgh6OH5vPahjHvXIhIFFqwI/kUwbFuHyasNWtRozHr6w65yjziaghYT7iK7MPWtTD
YO9b48bs3LhVz8YQULHUKEOtgdoCkwhr1CaQP9qhAoUY1Gtq+Vu/CKgMh+q1GcNxlzXSffFNPEjO
lHyLwxHBcmKfKxVg7gvw88bUBYCns6poXHFgKmGufR1LtWF33T6CJnYIFf6ODPTmMQisdl8ldfqM
nodBnVbzt7FPDlXK6q/M0tdgqwno/Y0bNrdJyp0BrfEUUFgNMFtc9GGqd4NvNlug+DtqUNmLCIP0
Srl1ZNWyHku9f85Qp6xNWBkvVUJeSVN54oEAvq05GsGlJzV4PdgEEgI07vap7wpEFx+44BGZJDrF
Ss159QnP2OlWVxPiBiRLE/ml0qzqaA3anTl31KXLN7TtQ1YZqUk0bEP/lsgKiphJI3bWIJsn2QQv
JWaZvZGqngWGpX3JcHBGFJMhCekNETv9QOE4B/MDIY3ID1aE/A0N6A2jh0kzFuson+yvsYPDq3K6
F9t35cHLM/BmpjQ+E+NMzZsnWMOcS9Va7ZmFrftIn1fq3nseS/vV7Uakqp0u1qPsbIQgnoKPHNe7
5TBsapfEqEhSYeZRUrOIW5RDebcc+mjXkyiabk1o2qwgRMv6iVG/pEIZWcwEGOS5HRcuVOYpxF4Y
8Wggxz8+ypjXcZ4nL5swTc6gwlfoRN0L2m7taZxSE5euRvXc1P0n2yz8p0ibbm5nR9flFNJ+eYxz
MKvL4fJTUTZ94zZhnpdTGm7es0fy6c9n8A+Z84q0dqMwpm70IhHbmIblQzpvBpV4OzTU3bqIKg0d
QRA8OnRXT13of1uesZyPmjK7G0ewbfOzlvPLazhA/Os2yO5/n+/D/G0wkdmlUOXWPrO6x1hkdAdN
rK8eBI1DhZb957mipGYolKgIJeEpjGrx/yPrvJZbR5Zt+0WIgDevJOitSMq+IKTVS/CugIL7+jvA
PnH3jnNe2CIprZZIoiorc84xX8xC9qvJREUQqY5AdIiHZKMKN13+ez+XBWhtFHnAO9R0rbpIfUZT
IcjOxbNUlFqwzDqR3p6PlRKQJ+EO4/Z59/lEjPCyL3RxQRBWriDzMdkYdW0rY455Xload8GB+U6j
omZXvD8fKQKSFA3PATozP5aajbfTQW0sns8+Hxvz3zLXitvzDgrtv7ZBEhRS45Madsl1EPbEsqwx
U6nLP3mQ2Tcm0x6zySpi8TXwXrdoq9Ix+SyMxn1T7Jg5LqEZpLGNyUGi812rXm7dFYVxbGGo6V+U
Jdi4zb9ThGlABK31sGstBtsmvz0mBSs4GM5L6+LfgmzhfEc6s7J67LwXgUeazSR3/akNnW+dWVDA
0P1L6bJmbUxtvhNF4z3KYnj59ycr2jh4FZNLURXxqQ/IPzPhZN8w3Op+GGGHMGJGkdsmH5msoeZE
yO/udEt4F2Ho3qWab8pwyFeyylA9lqzDjIgUVK2Wvu5qV9l6Ipgeeu7bPbtQyyAnq5xrVBnqOaxD
cMpyiu8suDu7qm0xxz7KbZgGsPZ0PlCzcMTOZ8lk3f7XPQtrRNfUUB7agE3CnPRdYLceoZdp/SlG
9W8byulK0qd6VkqVPq9bjM6aQDRswY7ClqOH+hZm5NnpK4OuIDexa2rbNss/xfz/DOmwG9mU3CVB
yku1OuCzal7S+aaeCuybbrNABY7jZHrH0JBfUdTtMoH8wMgTwOawAP0wr0C+MtDwJZJXCE+Ben7e
DPNXI/sSmHDIQF8E+0Yvz5upcKOXtlW2WaJVJItx7/l4awS/sTp+av3QLnOd5XciO4XoM6xxi8ZF
P2k3U+Qnrpu/Fl1xjdK0vzzvTW0VL0rZoWean0SK6S10zdL3qNO4lIgvUm3m517i1if8vfajCrvN
GMroswmwOpU1KZlhr5Jt0sf3J+PieWPMxoznV7ZlQq0zotfnPXUGYPzn27xo2MfDGG/7sc4OCpD5
g0gLxka6aNju6SiRvaPtpBMGe1VtuzNHqY7kNb4Kwio56rbuKyEP/efx55Ok4iVgq6s7+J0NR9TS
mtp7P+vXakoenAeOP5bhWx27v4YjsJmEqhGeEiI7DhHcIovaEA2kk8xqH/BD9RDdZQK/262rb6WD
yOZHdjzAHlC7aFkMzYGIsyPFR/VtYgqscvcTNEnDkUfJlsK0o7vn1pw6Okw8da3piV8iv4VeB1Zu
qtCJpP10JuWe4zM1AHKAXjk9b5rSqFY9hpxXD4gWGkpGPaMeQfBw8Vt3Dol8gpTKYz1DDJ9fkVA5
7Qcg+kq1RSQm+fC64cmCmkWc7fylk6cT5TfJLxVah8QpMNPNf5+W94tGHQn1s9Jg7dSd8ZlKuQoM
NXujvEkPAeES/vNxjVJmoTO3v6aG0C98S4W+vZkOE7gWjGtafPWq6K1JOrn3sgp9lm3T2K0K7TjT
+1Xy5iaKjMY5Ga3ukKniiZXQSXkMqpqKHhYEmhbr0AgL21+hvcsQ9XLmOdW1TA+aPqavRo6pq8Jc
FgZV/+sStVi4FAa5076hT6d9rCnV/nmhwgIvlxoXljetIiMseIVh4XHs+QDs07545ZwKDaH+1He1
ecbBvyjJx9hElasvn6+LVWUIaYNqa2O/IzqcTwaAhn8UqLZ+blnQ9wSe/SXah2xVjjXRNmZ4G2QW
XJ83Bd1kL3hLCU1/1Cn/Rz7uq+c99M/Tg2HFGm32WkErdhB24Fzx9znX0it/K/QMQKoDqkZks9sQ
Ie0hmb9C/s5XrdH54VwfYQ+9EUnn7AR2rcU43y3sUp7tHjKeNgYmFpmZy8/asW+iHtmLRFRQJCK4
Pm+eGg7bzLgk9CTB1z/Map7aeZGpMYezF3JtAtS8Cu8rDSPtSEvxf26SASdgPgLMIaxnQIzDodqe
xIgB3TGlD4xQLJ8XVkwA3CYqrV9sibmvGZEE91Hb6tqdlXk4Qi+lO3abkInylszEtdbbzFRyJT3m
aIDQCfXMZBnWLvpIAiHxvHIdD/aL4o6k8VEcbPrSxhRX8Zl3qMvBsCrdWcajt65EcynKhMiIIi2+
ND1/85RW/EXX7Yc2qaNpZVg7nWbzchSJewoqmj600L4TzU2JUVViv53y6ZDaBTPWzuhBdfVHr5Tl
lxxrMkc9JdghqzLfgj5fPR8HGJqtKyWctmnXRJ+Reu3bG1I25W/ZZNekc7QvrF02JJGqfaBdhkqY
m8p51OxsOzD2AfbhZkeMOPY60vXvrm5cys1JbMwmgB2Uptl+4pC5tYGSnAq9QxdmifrFsBJyNPUI
HWV77GtTW7hE1T8G4upXcT/oZ0TEzbYchmJfKbk8jmmprpsya144GyEeU7zsHe51sgBt+xbq0MrB
FhzShhQNbDAvnToridFjYeBO7L99o98srPLfeSfmqPkoeCtNm7iNcTFAQ39LJ4tekB2af9pGX2kq
pDxsWJGfOSVyTM38xSI9vMfCAzHHq3ZKjJbOmY76Q0UBNCqjsmXAkr08b1qhc0Ru9XojaSiFS5nJ
CqYgeqwuIBGkEXR7vMIU52CMmzPdhX43edPNne89H/rPTe6WxirtoePXXAhDETHQm29E0GWHoZ52
k2iRQohWrkVrdp+DEVEY1vGPUPCkhJoOC7Svq6tqYWUlrGwxWJPc4Wjpz89tKLGxB3Gkf9O1hChW
u2o2z1UIB0CyKvW42TTUElQP3K3nu2FeM/GIwuEc1+46GpgzM/f70EXp/NpDdLNlr35VbmgQQcu6
ghSYX99MCEMdh7vZy//56vmY6Vj9/fkVenqGnLbSbG2DSbyWaPnZLatpm2t1uq/DQRxNxbDW1dA5
V082hT9pCkBJRNezZCD+saR6iHujwe/dLdA0P98+eUbjdDeMsH2vk2zrdroghFq5Vq3G5QrRkSk8
CXJsUHtskWukhMlftpBHzW7zPtRSQEztgRaaU08eomhWuT7F76bhPOhDQVCAgLFOhHrLGEa/1jJE
HKeBcA3YzB9SM38aMlL/VI71ac7+BkgoxdbMCwv/cFm9mnr6+vwGNCWI//Spunfkpe0seyS7224J
lLDJRVGgKNPaNfBM1nbzGtuzh00fv8JBDfySDsG/j2eCzKL58bSq/vv7///jkfd//h0ycOGpdDm6
+oKFoicmm5ZrF7zWCp3ZiK7skuNq8FoZjQVjIKBIm59tcl3ZlK0O93G+OzEA2LRwOlbPZ4dA69ce
PJ5/77ZBYK+8kTiijFSSecA4Pahkve1EmQxiM5loJ3jKqTH0t3/vjV79KCiq56ee317q3b0sdHmW
8w+Txt4sUyT1u+d3iFgSCpKE3lLBQ4zSyrqVVWvdYlwbHD9fqJCs20AIw2YaRmX5n2/I0Y6G/Imn
57e3sVUwXmRpeN4l8s+6VVjmFypWHbRVuBRj3MR3pzSmvV0DoHzefd4YpXpQaKWctS6Rd3Sb3bqj
r+s/nyTgNNrknuIupTH6HaeJc0xD9zp4rXMVJYNdgfxqp1FP//sYcVm6b/EJX8XSlTRPUtlun9/Y
F+dcS8SpmlpxGtnCO9+UlrFhlf1+PvG8ic3+2ilufGzI8ziZEGXMkKOeZoblDdYixczQmysrEMnB
mW9SUuWIYSLUV7dYAs1e2xJOGX5NUPOwhEfqNggm9ZPWqZKryicnxWKrG0a9VrETf4aZtlY68H0h
G2SAmZupOB9CbHGsEWr6UQtd3w4qycvPxwG4/9fjAZqlNX3Y6X99f6tan0Ne0hbHlvPqeqG5HgiE
WLX4x17dKrdIjEg1n6GofB21yd1Ok/SWz2cJ1omZx9OhfP6s3undSoncD41f1JcsjD9I0Fnq6m8L
Ke+KxczYO/0QvBh2UzAv5hswNX8FnJjuVjR1O8uoxVoRAeJIoq1xilnfbtuZ56wxQO5AbbKMLL6F
qBkuWKz3QWS+255S8cNqdIhw9PgGWXjfQU4xFyA5aSvPARvYFw+EJTd7aE6j3ri7tEinex941Vol
FWE1tP10L2K06qHGZ81g559HOeQIpUW9axEA7urSTo6Nho6rMmyxaovy93l86y3zbmlFRTWR4Wlz
7T9RHn+Pc5qHfLPVvHiJenSSRhJdBmVoXooxF2cPXW//FuVd+okmLdzraaj59LKzT1iiOGP6hGCx
mNZrVprOgraCx04WU8Arw7AnqFrduFquX4Xq0BMXrvgYg/TdMGmp0gZdDLqp/oLN+jatCvJi2jw6
ISMwrCVmRKMNP1gGIWK5xYPpdXi1mvzn+bCKAwGEZKUuyEBNllhjwr2lRXyODUIfAbtYP1GlI8mN
6tfIY5/VxuGbplh2d/UKFU4SF3+UYnpht2+XidmGm34mISQB7yYUrmZHUqi4V16yRVqHcnWY7QWQ
uN5GJYFxzPBzlafBquE49EU2CHP+svshGxO0SUIcG7rUWXs9ZsqGtRXgcB+3xAcl3rIGe7DpKkaG
Q56hT1ambmuZSnzwWuNIWtt7UHsG0a6s+2XQW1d0+TnAtyiGoEf6WKR4frB/vpuGMTS+Xjwz5mmi
zoOOpaxTklI8xn8KozLMadDLYOIeowRTAqVCc0S6Cu68rswzaLV+7VDI+nZHChYF0NFLswjaMG1Y
ZQHTyDiDlNUPkQbfVFhbN5LqSUsgBOPsGoB7puOVaBO5DYb+pIpwZ9ct5XIX+oPtyf3UZLsUzYwe
ZctJIUo48ORXhJkFL0o2nFVbnGUPPotjqHluNQnPLaNv4aXJtmN88Mn1Eq2iPr7WBPg2MFyJDHcL
TlO2tZ6CMF+UsUMoJ+bhrepk1qU3JOBMsNSitQ9FXt21eNKPHTLpVSuV5lCOdrARSkRBqTcHznDG
LnQQT4PkSv08irNj3xpvoH28DWtL8pjjNxzHeInD5DDIjhdmmjD/yFZmq9gAulEUjKzmqY8Y8G6x
QvoZ7MvT8yawmqPoc8tP+qq6WTjR1t7AWcZqxItoByAp/G8XBhv4Lo9t5HWJ3b9asnrNa8zWeW2d
UjtpLlaH1mZSFUHAH3fnJ+u+7FD+70RA7y9OjeYiUZfOAXE/FH+s0lXh+lXihL7OSXfeVvV0zd25
Gu6IKVV7z9jjcbxYpcXPNuqxcQp5qHKAuKpsknUzJtZloqmzVBwl3PawV3HZNdgRw4Si1bqq2fg2
OlNzgIpP+JvLKoSfj3ginDUYLyRaFnYgpmjse0bT7hy1e7WMtDiYjC3rHvJvoZbeuiFgrEVn9iY7
YhYzYk/hq3LkTCVM4dat9H0V9rTg1PoRJXl9runygK6wbiIdYLD0wbFUHOOB9JHDDFfQYoBtcxv/
Bqyat1BLAqAgqnUokVjxzgXdT+K2vtkXzk4d7W0cQU/IGW8/W9iWSgqhI1pg+GQ7916WHHuiCwFQ
c2ayWl5tL4h8ZNCerUQ3llbniuzxATPB2rdqK1e5hffYdLtiDTzy8PSq6x4K8Wq85VIE+4Z5kSjc
HvOot3HMPntjp+B3VoQXbrXw7OrhSMjcLcpxQfLbgmDA/zbsRsd+syylPz39zko7cXmyKq+mlDY0
PMpwxRQ3PgQ4x02Lj2hXdeW5kuIxlZO5QIzqHEOrdjdlnZR+LdK/Ue84p7nPR5dIZ75eFevOsOJH
NQksIcavrVnjxlI8ILwFqwcTZX2TNsyl6EtrR04P2ZJshSWjY81ZWBVt03msB8ZqozB4PnslfGpw
d7vBUpA8w1DOZGheYxwZoxbgblYy99AQV90Msrl4fQbRpOftbCf1vZmoTHovf0B6kFs9JXcsySyg
eY72jfAY22cGQT1V4GPckE/pOJTTahmmKidjQyCYb4wPeu3jQQ0ty0fzX/tEVVirWOQxV6t8Q6FF
G9Hh6ucMx4LgFFd8yPleS6V3yQGEAs0J3A1uJqyMVkrY+UTnhnyr0dfzmkajuJoaZVkZN/17mKIT
50W45IinVppTKNvYdYYTJN5S2hR2VpjuEjKXz4PT/00teCx9ZzEvVCr9EE4ZL8jYvsa9F210r4Jn
kgXjOZwa4XsGl23gamJjVV5wGDR8Ok0SWBChs+ng5OZXUFsUnanKWXwM3zEXVmc9bHFYVcaVTxkT
SJhIrtIQmtQ6uDcJtWiyQL9PvNJT38XMF7GuoZsOUxMUn1oXGzViRI17YlpNWems3JgSz+kZHdFG
7reQQGqfgjJYCQ12WAL8h5U123c9yodAldWmsuqFC3Icp6bAlGA0BmBBJOV5XKT7iA3WJyLxAfPM
1xiYbZWJ4KNARBVZOmBryqgndim+dl2AZQEjE2FQ1toQ4TlOM3p9JGouc5F1i3Qybllb/AWlVNFr
qKOlqzkPM6NhEY/FJ2WFBqKMviIAeRLAU+TqOfHWUXqK3FmCWSOkC/NpXClmNOtxHW1hWjSUwsjT
eY14NaL5j7DtNDzKqnoobllv60l8PbdcIexkFRqwb+ys3BWepm9IsAP3Ho3tunOy+tQoQ0Gf78v+
CdxheikYC6MH3QUSoHfQOPVtUvXzS5f34tEhFMJeSWvYUyAlmYZHiucAsdQe+Pz1uQJROzXzowJe
3+14+wO1SW51XoB0Du0/zaTX5xAC/OBoG5VJDelMpJHHaWseUiOGiJyp6mEEy1vLwSZ4ne24kpW5
yYnH3UyJ593LCJ/g1EztUi0xpzea2vsGh+oNsdUk9qBx5LGBGjpovshfJSLTM2jdOMGraobhTguc
b5fIslvaEKMwTzCsJovoRtCKGi2Vtx7DG0NiSIlZe9QnoyHJEyc8h6JmIQTVXyAy5JDoD6se4MAE
k+RVaVZIKCacjkzG0NZaqFKVIb7QWOZDTD2y1bRCOUMNXjw77F3CjBf7VHLtUFWODCaDChEpwUN/
QD18I1L7ZUM0HtAyECmg8UFPQDBio9nn2ONXYGyyATFDX5FALvIkcnOVRJDzlRxCUZyJazwm4cY1
iWGT4MgwkKdLPc2NNS5dJrstmV4BBZ/kp1fAxrUl4qxiUZsmGgxhVS+kLL8yWdo4XroNqDKQ8oAy
Iy6OGr36CCPIGpOjX6IhCo+1i+cAxCKkcnkYBBEsdE2jfS3lrmkr+7XQUryTIbKtIpC+zX5GNoqq
2gswPs2K6AJYDKJvV3kMlc0VafuYlAyhXUXeQlhUr3UZLAYhu9vzsyaVvlqHOc6cQdOVlda5+i3S
U/3WtnihJg9UYtm8BlnQXCNTWzUQHe5m+sMppQG0WabnKI17H1Vm/Kmk6dFt02vZj9EyAhq/m2Xl
b3HhbQaRYJxIoit7ZXwDo5/if/JWRemyOrKlY5z2vI98akgBkkZ7JoQzRbRO4s0UqiTg5j3LLktO
lDY3SVDePWjWNSio89gUMIKU00Ba3yFqdeVet7Gy0nFprqyoWmqAYHvKCz5Xjkvji1khHwgXPHka
k9hlp+d2KqqtmtEDEMwL0U/cpBkOL40a3mwHmTBJ64kvMauuwqQIvulJ5HVoffXlmQplwkJlNa+R
GYSnWnCksAYpTk6g/7TDxu4SbR3hXYBxUBwwVD8C1IPEArjvsrdXKoTkPW3THMqkibwhdXs+lZnc
BTMj1ckU0Fdqw1hSjW56twssj9FaRGPanMIdr7X2AnJmzo3Tyn96LDIE46UslGm5CFkIL5wgtIOa
RrtARdSbikVVl+3NwdLZmgLgbW/TpjMG7x0NwneFBOA0uqSq0SAPto2JKsDNiETijaNBO/APA0/T
zcBYiShimq1oCfYdz8b7aIZssG72GGMbUJNF/W5ONPNQHTdxcNM4cu3oole84bL8MXStPNqZhapT
HY4sLq/E9wT4NL0vSeyTT+gHzgrCA4fJXgeMLRZWtIzLttq7kPxXURptClP+ZWKsLC2XvJeJ7X8d
edkBDZy3IBASXyFl38Yz0jWT0ctE1PHgQPIqjOHG7pqsOhdrHdGDtEUgfEYZK3eaJcGqt7u3Atgm
CBnm2VbebyYF900lnea7tvt3kpvqP+jA/aar13rU4O4Vf7M689YQQNx9lI9k0jF6RYmHzq1tks/O
ZBzvjSVYdM14Qe2XLC1c500YDnuJ4oNMnu4lEcRaTixXvkLcKMmzIGS74lOFi4FNhI5rEeT3DM8V
kmuMSlU94+Xcv0UxkIaTJFeDwj6vE0hAduEuFV4xqlugF4gWxICfEdRLrbnEETSmoK5VzCVENWJT
i+za9s24b9RkXdB5XEddRRTdqO4UbXzQscHMrNvIy8v0zcadvjY0smLjWcU7DBG+iYJzFyoMbScU
nOGymbrXqg1Xoi6VUxDeIqWSfso53J/C1C87ECGh1DetM9yKifAurYgU9ikaBe1EnUJgobKKwMHE
mfGBAhNnw1B08Jc9YxtYYE/wAERn1fpjFH9VvcB/L9rpiu/pFyzka1JV5Mv0HYzJIS7XrksnD1my
/cP+FhklhMPcKdaC4nilEOsDtEYu4a+V69TkDXMMDEQ48RviGDTCbcP+g1THDTunszUKlTmZkr8k
xJR94TTAAU5oOKcYzgFaB0FCzofnonbOwJTddclVBKhtXFoSOvBMHU8q7HtgD/tdieGxC7n0DUv7
IG+YxlUHlqCVBzV+Ix4rvIz6xE7oKieXbJQN9FENIKR5UnAFHKNWSs5xJTzH3oc4au7UoOCaNKPt
ZPfElxK9iIaQQE58k3rZr9o8aJbJwMRqnHLVFyWtgd4z6VnXVXuyep0QCa9I9kbVr/vQSXCIF/xS
Me6S8L3RwDp7NqLXctpmffuGSyBdpa323qlkdbJrjPcKkxcFMAgEBpQslGZ/cnS6vpzNbd+x5T+o
bEs/biB/6zWuK2nHkE3d8qDUwU22nrtWknZLZlrzMYEnTKnle5tsY1uFvM+KHqNIeQdW14APtMSS
jLyvFnc/ni7+DoKNm8EjH4PXeoqIOO9Afi27riaFhn4MRiH6O2RUha4V+iB0UGUSfVdQZzmi345p
TZy6TfgkkXw/pvAI6w3SlVZMbwg65NKdsECgnlzbWfMZ0Mum2Vp9aYL4y5SDwNAB3rDHMFlqjsB1
HcbnTEOQUiqUkzYHeLLmUSXAHqGO3pgqQPM8/sLBnB0riK+4NNHbMm3m4AIaEwBvo+MgVv7Raqwz
qLSbhdQZcUNO2RUOEtoCZc/eVHBXpgDmsgrHX6PRMcNW3QeMo4BeAXIvrPtoK1BYW0LnbSdYUHoc
OFK2y3ow19HoVLe2im6uV7/1sJl9Gfwidn5kxNsYKI3XHHbv3qTp2yOhPezgTf/I2U5iFwgouXl7
Ct/FlBv5cTRC9hdaeaWk4E9b5dIU6UHIsrv3tZMvi6SSS69HJetFI0OlECvyTPlTrYtF+M4KOubD
UevtMyk8X2W96vn2qL904rsOzM9OU4mLA6XLCTYk/kyfxZIEX7I4or5kaRoPlRr844b5n3qIf0Pv
J9DCZpcFIF3iMj4Vqn4TjoXnN6sNDGVI3xumkj6xER8RU+GFx9WzHJtw6dZqhblRj/DP2Z2fhGoI
fqdbxh2YL8gb+i4NaHxg81moak4WPQnF94pj79HYQx+iPMGwsCMHgXfaKX9qk5mg58FoijAW9jMr
CnoL068q2FjSWuWmeNBWfLUlpuLOi9eS+NRNJ1tyScNPjlH1QrVxcYXURIvUQ35vO2KVjmlHcprX
vY/J0Wra/m0IAAAXiLZ9cxi+qSOm5eTaWNA0da+oQmcGzI7Z/aZhEIGvM16SvlWhENAssJUzbit9
37CSXGDnQOsSwXAMdpzC6Gt08kD0rL4qhhIcwkaBak94Beh5RgJ9qby47FbnXEpnP1Wo1qTKvCzr
Cm8dRXniF4IMBVeWKMRaHYpY45rkIqW1b9mY+EH9ZiO5hFbhctw8i/YXSiJhVO4kaRNtAvnZNErt
p6kXHfkUpsuki945uqoseAOm4aZdKtO0JXuIrDIPVlUppr2sycyhMx8IOkBlqFh7D9D/QeP4t7QJ
6NIcwg70kgKLYwn5SuhZNXoFyxycUCn6alfGwR5aFYmA6p025sdocogaKudR2LwgiA0YS8s9yz3j
Ky5/asmBXocHAYUMp4H4LfOtAIXgk3FCR1k2N2WMz8Z8+rT6AKVmd2ksqCpTCL/ehpCqJdtiMt6h
sBd00miWyhUxD3xWUfYjpUsXGeI3n+hEBgqE2/rNWLwH4hQEjNV1x4v2BQ7eOYK52DUJXmOF/Aw+
0NNJWEl1jChdul67dFrv4OzjbBh34RoTRwB81B8NBBTtuKP1wkboUt/R2cnAPuE2B7F3LoCTuIXz
kmdmfykRuA8lxsWhbIGaps4yspRvnM+Lgmtzi0uEQx4NASuZSt+Z4qs2EXNEasvRJZUWwQkpYpcQ
jBpn+V3CinDg4OYsLZ0VnuXgnCBOxS9p0A0kWiQyL9PUeQe7Cx6qZu2qMuVv0xrYjSp69t7i/dL1
hWE54572YGY6wyHPxaGLaEFKffydionioeh4f8WP5spV5KCPDzwQWGyTRhi91jWhgQlw4/kY8Kv2
I6t7DEZtTqIpTM9voNEv4/ZSpxjqEOJvSKzdEdeYb+yGZqQ7MFAcygurK8JrcH5hAKKjLO7OgNvb
UTV153g7tyLQGbK0stCU9iOIp8PoIjJyC5zCUcxnwFOTQ1t7LB8we0wsiYtgaFHe5ZrLpSiIRS45
DULqwgVT4u3tQaDY5O6lytqs83UQx+Y2lMbWcUKOq3O+AxkmIA3QtyVJOwcSVOGKAUBB/z1dDR5o
MBTM1zRKu3WTD4NvckssGoFKogN4JNX5lOJhje4mjAbIlRf5QK+wm5ixFi48ecH/NvZOolU1Pwma
rZ44K/57auvY2ptc8Qxu24PN4UEzvatCQ2o/KSqnrhIs/hjCEYjdD+Dm3ooLmnmPm19m+OlbmBFe
jBQkCigohsjtdhJBX6xrP3Fxye063vXSOXjJCflUsbQiQrjyWNnmCDtxvdN1BE35qtTHJ2x5AC8j
X6ORLDjU+vHSxOri02+5hGFPuaAiUYq9HGZaRnZ140ULEypyHlq/ordgaCP9lOm3aY5cH9OwCxsN
T1VzV9XuJoBp08Hg6FcR56pQIi4m+atF+gsxBAjmKvVXJEW4AS27n/8kBmmrMLR9tod/yjA70uI8
5TUw5tTb03ZH9jXlj1wXPxG7IxWVe6S8qxdZTiSYLdmERe73vfUbdWQJGK3AnhXuvVIgiAVG2o24
y3rNOeS9Swg7MggfutQDJfW+FquEgBBEQ/IHa8kv7+5mkG3L6IDFuGeVrVMSLvssVhf6/OnL0WYv
wDtYQRxhTreSBbrez8oSyUZxs/OmzHvNNwPnB0RGvQqCPZWem2w9/C8LmbxxzX+kWYlgIugvRfsX
g/oua712Q1xdP2MhiD1FkF/p3gZSFe200LT2sdGtzEEZqVkDqq/nY88bqSlrbBrCH93o06i7fyHP
lYsIa3pJEF/tKgMHuSIbi3Unt/aK9My9kvZikQZzup1H3uPQR2gwvIWQEnOHC9nGUwhM1/jEJJGh
LINs7Ja1shk9YPcO0Xh7Kmsiw6PEXcQhueu9pydryXB9Qf96ngf1O6Ih7dVQWX+1IaclFzGUYLcd
gQ+wkgjvQHpLSs9UssMYdLTplLc5/5xDdNJCk6SKxBUhI4SZghpLO6okknXJ9yZPeKwQs1t9f5KO
kWxHgB/Q1LTQn1ScHCZmhRd9vkH+CKS5L2YfTUk2qKSSGOK8vTIsXyL6+UnirDmHAN4XeqTEuIM4
gyZq+9JVB4Mt/aZqCmkD1uisdKOp717Iz1LrPQdiGzPH6aBIlZ5xYr5HQr2LkkBxRgXeKeWgY+MM
N9JR3p83YY0UUQ3tT9EwAJ5k3UHkjCU6Pwwq2mjjOUCNsXZlrFxyhzyrXmZMAUaBOkslYjHJaGrO
8XYukGZmFh4CTag/xqg/Sgb1vJfmjyuIpZMZxx5dqJfnjWvOW7nlSZ9+z7vnRujw7YEke9f8UAeg
70hLr1joUl8JzGQ9ZgEuAyc/dKfBrt2zMCJvQQYYxg9A02CVIFeh1t4j+66ubhkgBExv0DSZIZID
9uh1idn7JRiYeAL251iCkAeFo61xIqf3a5YzPG8U2260vkn4NS6dc8ahy/WjTuO69sqLg8iNQ2f6
LvRJnlsrU9cSKfBCdcVG6/XpbictTDg7dNfSbD6cCZ5lm/0TMT/c5mZ5H+M4PqdBN51UUq9UJsid
Li+9R5eWfxXtcxeiLVW7ZEN+Ay/Okr+LKCMaVgcP1QaNvmxYiiA9B8IUoKLSMNyHBe0wsznGefE2
KLq5hRhLQIvrhBuTptn/I+q8liNFtij6RUQAiX0tb6WSl/qFaDls4iFJvv4uOibiPoyiNT0jUwXk
MXuvfR9/YaJT0HIDrPU5VfxgcMeIwFw5QfGSTr/1pBin1+TPl0ZL6uXGqKbjqMr6ucyrlxqV3DW2
1y22sceqsC5Znmf72E0P9gjPvP2Xb1J0xkfu6TdkWjVZu8RAllFKfmlF8EmkC4pyaZ1y1jokVeJg
x1w/MBx8g+mLVi03gs2Y1r/axHHlIAy801InO9+DjmF8FFYWbKLCnh9dhnubzsjJso/kUl8zWetk
HNwKg+0Oe1c0PYuqK0fCuBZol06qdY2TabCf0BX7ONK29MkujyVKWfZ0d6qPnbtkghLdB93Oa7k8
qpTsaIF67kFXTPU9bM5fUTPso8l3311BCa1im8dLzsFKH2ntBj2Qjt5l1d9s2RSm3s3CbQTEXQKq
9js4BZY57N2CK9XyY2+f99qhSveNM9hOn2lnWDyMY/cVZ8bXXAQIR+M6P8pqfkTU/Wbiifomh2el
PmNmw3/8enpRSBfZaGwSK7X/dCHcq0Db/lNQNjwtCyMlmy9OjplvI4KD7C56Z75GrSu2YVbjY4pC
7FF65MYcmhenn8hTjZhJpvEPNs36cdC8UEIK0sxN8+B74Lp01/oXUYsvNgebPtL5Y1jVNYvDYkAS
j6oUgfuJAyNhiFip106ZX6q35K8z3IkhD79rv+5WnOYIWRXwGULHje1UeuXFShvvrEwXCUY1Bqz0
ebROQyq/HeSVA6OGHG1LH76THF6T51B564lgGErDO6olplATuEXIk+3BZa3MdwjY25PldvUYPm4z
krJe/ST+Y5Sd+8O7uZ5F5J6azjZXpdEgjR6LPSzK9uym1jozKOYT7NQb0wKCb/okycAG/e/D/z+l
JyoB1czIulLzE59PvJsibBIQnBCKF5P1HJPPDLjTeLSwWj5Hg/wkiLq5/vvMkplYKzWxDM+iZ+gS
9jPztnlnC6jE/z6NBnwG1PQe+y3+tgTLkuPkuSZtdEVDHaO4By3poTAxOdfu//+Ba9aio6VANdg8
/fv3k5j/+y+quG/uBoO0r3DXNBNutPozrJdjNyGspVFczKWryyNbnA/DIf4U1pfYFnZcXf6RTMvl
T3WLhVYULqyYuVIba2SAUU8mdL48E+FZAH1baXdCsbp82g9xhLkt4a9ZEIZn5FKcO1N5+Pe37fK3
6WI9IXdZbh03I0m4HLJ0nQEUWGnmqqRqs62Nh6+pH8JToMM/lJDJGR/gGqUGYvbJdQ7GsZ6XRnYn
QpJOULCMrCSJhzZ/I6+EHjN/FdzfK/hl27FR7YVV2dIhstkvlqyWeZW7+M2AatC/RydouCurQ4aB
iKTejVN2H2r1ZBCodJ06AcBNvwZBi8g5JsMxD6qLkQzAMw0ihwlc+hSGceeUlXlCho5TlXgSxs+T
o0883xVp736yNZcBRJSYzPKXQVeRvliGuTQuPLWBQKyR05wXv4RlNu+BzYyNUWZVPiBAIOgkF6sw
NHBlkmNjQMlWccIyKjFu/XztMr5wJoBuyZkzde71iYi/gfqb6W9Uhhc3XGK3cd2K5rlV5OMFkiVc
UTbflb2E0umgPWQ9tY4bg9M2HsVkH3uOUJct97pmjYcdgSDf2Zq29WjdA4tjb+6ZDLsrutK6v1i+
uYbOzC0It95coIVqpP9pu6tSQm5MHisthpbWa8aPkMTyQbHOw/Gst11ucGE51ZXBNtnCgQU4etoF
VnPUk3sc/erDjvFjigaZCguqfF04uG8JqmbVVq0F4KG1bdvTHtmmCXRYMAPFGlRbFhqgun0EobZR
ZCwcLH59pMJi3UfFxZPJhmv+1VU90rXaeVye43NOaRkZ17RI9aG2YqZdLAGQYoT3dmM+thNnrRkR
6R0hKDuiQNqiJ/dYPE/xFiME53GLaBQa0laPwTVUyNgCDvTeEtbWaYF5srPJcVdvVB2BHQb6A4o6
2nI7zyt+9wXS6r6o1iGgZCiKTRsgvk5YGBi98zXbeofcTMPWQ5LmmYh0rZCbgXCclT8E+UUN7aGC
+7vyZPQ0sVaMLFo9YwkhyXVx0gUMaFnC02KnWvCcOdjecjHlxSvE6b1DZnKuTcgS5bQjyuiWsesW
o3nqXX1XVtUdXb/t5nTSxPluZ2qzNL/HVP1X06+mVvrtpNG9MIDvNdnAyKZd/HFQoy3TeZ/qC/Nt
fwtmTFFyR0jteU9abj1wmJCEllyXmkV4Wvn7xBolHHCGomlCRHSUirW/lC54kdgwDTgQ2S+blfHZ
OdGWfAgSdLR9RM1Ch8zqxCjJtVSJWg3NwRLkMBmwjNaTxZTHITcHn12KDFHOHqmLMyUQ4et7JvDH
EZb5ZuribmstRwUQBjwOU3d2PRGtaVolMl7r3+W3JcwFktxSqyDE2GPM23gd6XseMEUi4VnUFesm
F96OXm82aBTL2npPyY1SMQ7WGkfJasr10aqRvA1Fbm8Yf9jKf8ih1rFVBq/bFc1v6RM/23cXL9VP
AjgYtbrxAnb1Dzun9Dggq/5XO4M+k1udlkzXkp8Kqjut40hIIxkGivg0JhD3k6jUaRwTXC4YKVZI
yx8k9uBdviTxyOVDh3xkI2qyycLJS85BHL50qmQdlUIUC20MBmW2611+1yzzeeDkD6VvYND0v20M
iVPJxqSuxnlP1cD+ZlYEgrIRkaaNIR18YWKQOqoboKZS0kxYFvhhgmuIrkjoVe1YbR1v3LfaftcB
chDHZNBKddqT7E4khpurr8FKxxNG2t+KzbhTNMNZp/NbE/WfLFw3gQhJgokwGHCbF0T0jShzbEhN
zc4jD6a38hykJQm3cRQAgs6K79J2u3PQzxfLAjHIqcOeq70ZYCVXpQ860PWzg5KJt3Ze6ESGTWDC
M5b6ocewY1aMfZgY9ltWF2be2ndY7Q4xrzhWxG4bG8WPOep+n1UoEcb4nRnzcxuCm+GlAC6rJlro
MQhX+bLGxwsH+VXUR58faWvCINyggic4uDVZwiXQQOOGzA7ClORZBdVBmu2bNAHkUUtRLDJ1q7Mj
mlckIoW1zVr/GWX+ZsRhts4CtnqkEq25y5y1H6VXY0L1V6Wju9FII7iO1lIEFCcxYhcIhYIoGkKl
oEebycw6A8dZz1SnzYkjNszmCN9SSbtBRsiWkClNpQvzQJqnv/IIdowNezuHYwFnyX7Fb8n2wf2q
U7RJ5sx2edSPDgJR4AmAC4eoWtOhscyaHtH+nIcCIV7nw/fr/S/uMk5Hs2Fo2yGMV0/FRDU/cwvw
dOYZYdn2nwpRADv3CkMbP3zbs+SNkOHJsON25L0U9bhm9e9uiRD2a5i+PfzmnRygrqsZeONCx3LS
lsp2iBlMcexRBzYrOzDeoiXUDbnXxcxV+TijlF6x2VDw5CuP3h1Ogp3Uvyk/MkGDihGEfBoApTly
YX7jU6osfTLDoebmhX0W5Co9+kl5dEaKLRQV5jolxCstEItGnKRYTzdxM7tHkLLdHiDigx/4xFZO
I3qfzVxaPy2A5N4uN27E4rdLiJNLQ/eCExp9zeTK8wz8gd1EfQySFo+hJxgpHC2PEo7jcj6UCW/L
vGmS5OpN/J5pnWlu52Zn+PYfhZ4P2yiRP8RH760JGSCRCiXF7gEkAgEZvJaxF/UbtH6oPVaDMi+1
VES5qWBG1Ke6XfHFKf4YxyDze3QvsMDpo+Lwifjs4q4r1HsadMXJb+ulQrr0gToJj3m67ZYvbU7M
iIbqn/rdC/Ro3LOkMpSNy+FCzhYZKUD583YrJ/tiFl167UZ3rZruIZFwG82hDHYzIF4i5WgCvERt
RnLpNnKe/wAlXWpxHjak7uwAAqJKIfS7cct0j4U2XfMd35h1dvTgEXkklIOIOQNNRVAhF4PVOTM2
BI3aOU/a5xaqXOtPFPU723Nqzo+7CXnnpkDLiRcQqHmX7ot7y2pKFOP011Ywfsd5im/AiNZmoAmS
axfBHgnAmdoH8DC2tF03M0INGItTFQuyXYzxoEiUODGMZPxnY+EqBFaHkjH4k/D3WlElOuirCHrZ
wgc8lp7D7tFpAzYAk8MIvd21aVEcBqt8qlPxV/Qu5YxjZ4ccJgRj4BbVHADSYDw4eN3QVW8hOVer
bqmkfWD1XZQdaxVzu6rfxsRWI1RNr1bjNiXH2cFfhQFkx45YHfOerIzObThuhWJKHJJaOpZfimkI
9ZDPfFbnN/RmgpuamXfMS7OLRgxbmdscMydZz3X3txTFk+mlw45fluTZ6YEC/NsmGfDAYb0bQj/c
05sxr0n/yqq7ZvgdV44/QjstXWzsUj7qQMB2nismCLVmso/LequCdxaOH1X3dxqaYIPB87mu/XNf
Qe8VHJPDXDtInb1mFbf9zVfeDFDzk+32zrCDGL2r8+F3WCmX0O59nJOD4MQknOd43Rb29iHwUPrp
kdvONTDr07WhvHtK06w6ogvYNuBQVgQZE++FxWpR2iMNK9W+beZXOWW/cK8p5d9psVEBDOam7vKZ
yTBveT0DbGUxtMm9cMQGZFxbW7E0g7OGMIFjzKVQO2VMMXEjHcVM+lThcddARGU/76wSN/4rJhTg
yUTyFo0svg7ZHe1u59IGnqx06RJiRDThH2nVCCfC8Nn3GP9aRBwzuny0Rvt95ldbUU9SJfDrG8j6
PZ3UT/js2rXNHG3nYVs1tcOUrpiDvY29YVsF21qZV2fMXpPCSNZ1v52DiNmSszj+LJqpPm25CMx1
1fcPRSu7g+NS3TERRcAwzgIBE4LQ/E0rjLngKzhZMgJtxsbnAjAp3R3zMOjIu0mSWBjRQw0Q/CDG
rWw879RVkVwj+KVcjElzHLjswVJy4pHwRZVcEJhdtfukkBZj0RHHWG3dRpNvbS1aX6x9p8JxEJE2
7NnNR+Zw9dmtRchNjGtLc80Kh01vmHIKMnOveAQ0q0Td7Im1iPYDCli8gxtnNu9dw/qxFUKBShA3
rqULrpacSyPO7+fQy6kk3WZtdGByLCLrc1Imq5qAZdZmBEnOPC9G3qdsNr5TES7yNYD2DoPptcsT
eO8nGRq9TlzK/IEowfRQGeKmU+NcFsXOF+43BS1lMePnLXDmc2/kLFWFyfozjPGBzNavoa1qF1WQ
jj1hbRqluIiMeRMsEqnUcv4URvzWThVaalDe3Oveoacz3Vkq/LLNhlRQA/HG0JCvnQPF9oHK7gI9
36PVAj9hDPLqhhNiooKEUmGjvldjPm/AMBD/O//mQexvQ0ccfe+9JmV1pcKAKYZPFgTP1JGAY95s
ewgOZGBi4ppxQBr+WSgm8GHkFdsb/5K9XYzzMQPwYpkptIVhbiH1UjFGQvxxQ+Xch5CGAkb27M8o
qi0ze3I8obYMFx5ZuZ45/+t9aTYsP1AoAwtp8+ei6wjzsqmoSDc7mC7PiiYr7+a6JTN6uGRILD/j
Gl3b3HfrQQ2EucAZCfyCrdjQ1XvPnIFQQ4Rw+IaATWK88BvDS6DgeiCDqfTXNulZu8T1nlHwyPVU
RFujrM+RaI2DUzIjKXBxuSVBMmHZoZVgzovCRQY7VfBV6tT7ZIV4H4yKxi5zfJRiAUVYEmxVR7yK
pzifwtwuUfksoiI23ibPID8PXMI/H/kB2s0MNYuVT73p+5/YAvZgNGG0H8uGgKnxLRnNaxhH+iD6
s4URYiedkWPAY9djhSlZhoPH46Uu/6Ry7K9KDqTahWm4Bu5AeVpO4si71Nc9cjgjJMOwgNJL+iwV
Brb/MgGc7CDli2NC88ineuyM7HdGFj8atNEO7r51PSxI9VAjrASGbQW4j/KKMaeU4uSA+Vk1widU
g63wyoEBVjU4T+cDGmIW7wWlUTsynE5ot7o312VREfoX0G9X5VrI6gwK/EntLGadtljyHEMgVEk6
k7HrYRAb0qvWWm2WqUAmgSP4dfHZ9SQAplb+qptWHhIu3bT1+21RFk82fT+L5foaBBNjVFiFW4b4
LfK3PGaEMT7nmL3XDiokcj7YplcGgYs5rADJzAV4n745Zrng0SgzPIMAAmF3p0C20doa6Cfa1kY5
qOMT4eopM2REyImg0uX1zTVDO45KNO5Ltk3uHDNGUu5i8Wwd49wvps9/n82kEFxl6l6QcVePvi7b
bQ3QepOhUW6YjO8K94ym8isjRYkq8DaEffLIJiQ7cpzREGtNp5TH/REmXvJg1yaSAqd6bQt29qY1
iUfVGZvct+S90yFB8iaCU2jxogdrwkRtCKqgXn1atUWf2w3ODnz+nWh69RC6Lq6epLyzwb2bVRo+
tBgKn3qJwsX0ImevE9kQdZdmcEp42gRhyoqnD8mhMvvn1OqHZybeuPahHFmzeaYAG+8CkSKaymYT
xUYbADbBlD9q38HsgawuJ1TFY7G26abdrDv8+g1FTRt3/d2/Dyb0hh0ruJG9z7X0x+AmFeQi4pSr
A6pCEAFxXhzhg/exeM7d+QH3p7Fjpmvxlhjei/oqYimvczN2/IDtNgnhaTFwRxeXoUjETN2A67lL
MtBNbWL+hMrSt3I+WmVEkmbuUbNBKzamMH6dHfqRFuTO5d+n1Yila5RI72hP5Z4UK4CKPdIcE0TG
qsFxxFXmeHcmyN87J3wZKuNQulEImXD0V2w6wztTOVdwGhqf64AcTptPLkEjRyTP1Ll0agQBxa8w
2H0aUp6nbo66buiM+6KojFflxZ9MQeV9OTTMY9LCIacRUlzCjDez8aSmYBXwNSFAoBO1iWqKmmMi
RgR6wFRHNyFPYtL7XELa9DLigiYysqo0uP77pDdzAZUtA8wVm+kuCxx5HVqUa+UUnHh/Hc1WTJOw
ez9k2r+H0/hI7Zev6ywq0MKOp3iiHGS4Ui5FWvdAqt29pzRDSCvrHjqbjA+Pkp99V7/LvDAERw22
HghX2lwDrEDMPT1n6+MWC1rKB3earx517r0s/PjgpDgt/v0J2R++F7coMVsVhTwFAnoFRpU9St7l
4mqT+3T5UGtmnsgXgOKQSrIa/Tx7+vehZEROGtaHwo11CoMmfvz3QbGSN6Lw2ipe8hKAy063jb5h
3t3V1ZAd0PRz+GN0bjiBp9YvNyyCvPlRLBdAMgP48HuedBzy3a2wEmybQbQbCmr8cPDXnehLsj2c
8VFm5lpMjGgx6quua2+WI53n2SoPZuUbBwzmzOe6UD71I30NBz/7kPZoOWIbed2PXUloqP4hT2MA
hZLRckwyQ4wZ9ioaS19ki1+5HlFxqpbJtCPs0xCl42biZpTlNOyyECPlAOCA5QLk+SKCZZRZf/J0
YtM+uecYLwG357bGBXgonf7NoN5GmCnu+xykHsiZxtCwcapjzz8ZWvyoHVmJ6BFTecqt0BSfZSTG
46hhvit/C3dGbXIXxV9i2evqmx0cejv3vvFGdTDbfJ9No/Uy5Xu7AyMow/SjTH1rPQ/s5VpJkqrN
czseOkBJ8rOP8voq6/nVn0Cb5hjOGMyFmKLa6Lh0ifYipCmkcxMJwrVhRH8sRyafOg2sgxsfMT2k
Z3M8KQ7VQ1FWaH+98eRFJvUEWlrfrx+IOHlBEUZ+i0/WU5CEDMUJ5Ruh5/IV4I/r1CZaK+7BDUuS
tTj5VzhS7cx9c/DUvvvqQYTGAS/QLaI1ukWp/eNym7IBbU4pWtWdU3vfraRo0KS99bKnaAut/hS5
GlYUA1WfwphIakbM2OK7bZn/GHWNjaJi9DOkhGHXAzteo4PPh2KeP/77QIXb7qKifPVLAu9aNjgb
PD0rR6OD+/chW/7/ljUMI199HvO6wnoGAqE/J5347iyn21TYZ+ssCNHV0vUsm0W/w4DgLYboOG0v
LBJts+33SdtVq9oL9LryunhbxPaXigCVxyZulCbieQAh98RQDPScjXzSjigHSN6xFsZEvx4Rso4C
J3Drd855mPVzUwzRLqwkargz8CEF9Vfrh7KWP0Gm5l0+We8ZbGYM58MmHbzvSkx/2grXQV9+Biqa
1sq+R6ZIIYzbEku8yVCpt0maoemJorMPftOP1G/pJsyoWnfX6ONs1Zp9i7xDRf47KYYarUxGXK42
basxM55b2LgVapX9yIIz1cLjTiaZIWcpsEorkmWnuTHxfw5AT/wJvYewj0wmXzHAZzhdEJn4ck+t
uKn68TuAjbE2oLnzjXczWRpsyDoY//Gi2Yo/6Wi5lAdUXzTlp0jR3ibMZnsSMHo5r6LQ83d9F2M4
8EV1Mhe6XUWL1C9ytc4t2BOovNlnlkWvKM3xWrWu3lqqs1ZU5A5JQISuOSXwh8Rdd1KQ6iKn5xZH
BUew/WWiQLmEPh1tYnThturLP3EDJGHqXSgKaSdptkD8jxZeVPyyKL6aDIbZsqR3KrLl4+zJ8uwv
KLknMEgHiziKpIHi3ZrhpQojnr44lzZm+IBM7pFeoRW0oOgi2ZymXKIBdwfjGNL0vPGONcMttrW1
ss3iWTKCGToShSScqLUXy1+ulFtdVzd7CWoxyR4aHKa0U/hatGoZNbgMZHfYv7Kt7FhKkKt3zrTz
42K/WzQcXzgTn7yYdIAs0M4xKVran4b8xNpP7iPXJymZ+exu7HIFSZNIH79H8IdsJ2QOpx5pkHlT
IgRa3GXrZiQYYW5/siEsttmik/r3IVLKWcMwKdZeEyI+3AeysE9G0ZuIQ6snTE7eiYAoTQxndytl
wMsEgNajc91PUhC7zQgBDeydHDuudobuq0y13WH+8Kew3OeWwoPGZtqqv2o3m06YTVgCmOaFpg0h
kKt2cTBFd/jqplWvhzNkSH+HJxSt3uCjo3tyor7bNpP7lfnurx/TSRK/k5+Z62b3rWfaO2lPCcuy
jjd1eiut4tIxIiAIXQxXhg2vFRKoPcjuZDu38fySO46LJ52RJzXvh+k31iHJWFnz2B1drDTRyIa4
6F/GALljGvuE54zDdbQd1GPESa+Q2TbJcOjmmEQsj7gsdN/knzh8nZCLyvZK5ywcVgVM4tFgLAul
uNqgyXWObkaJVNhPHhvvlRYtGs7KOSDHD9aoiLioOiym1SFLRqiiFTusHPj3doG/5aTdXIitQ8ZF
WldigdqNQNlMKHiR2MUPc8j2D1fzya+6LwHSa1WWw7j04ZzzotwPi6PLKHt31dZdsB1spPC2xZ7d
Te14CRC3Cfwd9RF506EXzlMaMegyA4+ewH8lxUOf7QiqZtYglE7DRxMgZR5ShJIdPT5DEZ12oF0P
qrI/K8/69EGKqRpCF6aGzdDSETgNg902i96JrAWxaWKVKgbCyCbr3hg9tar9+AEe8V9CXTCRug1W
aI9m2ZxeJYbw8yTHE0N1tHVsEIpgeI9HsgCU5fXvrl8fwjzoDrnyg11RCZyZ1AYswOXByJttT7zR
aqSQP9WNuenH/g0hU/9c4fd/iAp3w5DZOBpIwxh/cY57lUwPnH/DikQoXKKmdarKxCUTdCa7yfXN
c+Aqvacoe0rZzyMMRq6v/MIB9plQhqf+YzjUM8lKjHwaTBG59TIM8d8Mcf7D5E7Rps6NvZdikYwm
7R+r+Q3RZbpxS3YtZkR8UjsVdwQ9mk9IWzdDrMWGOKiT7zYGqzX0c35l/2J7WIMNkwRI1uOmYEk9
Odmnyr0lFyR/ZSSYH3u2LuvRKB7xYFBEJ8FBddAMHBxTtIJk+MmyNtdxIf8mGPigkCE5saoY+xAN
j9Uk31GdDpAHUIOMJJrsnRZtkPaKF0CH7F7UgMgsHu4YB8UokKG2hh6077G+MdwRhzibviXR6Ie2
Nfud2YElEADKfD8nC52zl26bZX7sGU9tigdlDu/C2fvx5vCPbgjKQ8W8qoRN7Io92yuF1Sp7JUl8
12t1UzRJsnYB1de49QLXfLOhnuwFDAzB3o4ZLObhzsqpGzqW4FX3bcvsDw5C++LyFfuM/soJxGNj
9g2TYBrJqnP3UcWwEA8m+n0p0XmjAHcpkazonpPw2HX5x2QAk0EijkbCDT6SVr8WaX11K+tWEyR7
kBVP2Hr2tnTpVxPr9yqx+y8HNTR5VDcxVcNWOJLGMHOjQzlplhdER9Wzsw0g2rD2T59sk+VUkQf2
ChObMBzixFMpd/ZCYexK7xRg/eWRlIW8P3deYoVErfmYe6lj9cTVAN9s142E6oTk664hyS5mJZuJ
svWR45iDJtt9OiVueXxVKzOJ0j3IXpwww1p5gbfFSaV4BjIkE020dwKbwldsZqIX6W+jbE1s1drU
fJ1gDFxWnjHmKvroxWrhxU68y4wBnkVwKUiJ3hURlisuts8CpdbcB18REB1yyMr7uUJ+MaP2xFK1
tR1GBaR7dxjFBMBmnoks4pzmPkk80ilBcuLBfvYmMTHSbcuNVZCLnOE1atx6OwifpDgGdv7Idjsb
svwsGSzUs3UDCzMc/JozHR1bg03Xfsdfbl97VA7k/X2FIXivbCFR4XpsIuvJRvs6fo9z/U2w2XbM
HWx/tf+3YtISNSbJ4VybiD2e0liIi1HNd9oZ+WlYjAHcBqp5N/jfopHlPmq9bzd1HpLpYXSXkWxe
A60YbN6z5tFLk79F7jXI3Z/MtMSHUo5f4DIW9BqbVYn2syRH18u9I/laS3/47PZGeGxGG/hVjbSA
IIIcr/Mc4vcrmHAX8FBcJbZJaqzTmEyUBC7VOm+idu2TJmAL49Ki08tseqQssZn2rBQ+yYSwLKpF
ovBcxgxhs+woc6o8C9boKsI/7uhdl035BpnWLmp7mDP5XGxHnsIYFpkrlKU3UTKGPddqd8YLw7oR
PCqyq01RV98B7JibTQZzB1RwQczgecZvwEozuWJCzR9jKLZsDKU/94e59z+cOCzuBMJ2fMX6PspH
sS0J5szCeF7DOPyY/gbkT19JE8wOCfCfACIl3jcswEVfvENNb9Amflt9fgiihaatLY+8zXofqpNF
T7NLiuHO7khEoA4jnznA3MP+nsSMkxvkpy6ii5hdnhxVdvC89t2aFdBJo77WfY6TH/pE51dPlHUw
b6Cgev4i75/8n1EDKNJRDLbjs5mQJXSVfRvl2Gx1q+7FZJnISzFxmjOjb3821k0/9RubDN2NlbPR
L60MSM+o5WGI6eg1rPqViALcl7XBaRXzWT/wkAN960uIFaabi+1EYiIbkYVvIN6h7B5brzhDhLkM
HfpRTxcIK5t4DfT/lkIR+gignuW+fKlQ/gMlIUBcZBYSLMrzIUE0XP20DhmAlfUkMsVThnG1gWO7
MGe5K0JyCEfPAcnv+HcZDkuYK0a1tWaelBaUshFwkZystcviL5GjdUoi1ismSpA5E8YKHhBFyyC/
68FeHlXOyO4Rk0CfTBFHrhOiMsa4OHX9PSOIcF2k1WG0u+aS9fUd243fAegk2gOUEDC6X1lt5wDI
hp0/sIHioQ1UfPkTll9Snq36yZTTsNK1+pmgRm0ChRPXaDjE7QDW5/TaOYbN6xpcZJ7g5WqU2OQS
PlDE9RvHfrKrqlsT456DpHcdhoKVQ1b+zZT6aFpundpG5hxGVAs44AmbJpCxaJKHfh69l5abz5ns
fQ3/K+4Jy0Uvy1oY6BXjPp5Z24aZ4r4b8+6gA6Lk2potcO2cMTbU3DMExZL9hhjRKINtnH6kppXh
CLIw5FD/lkpvOuDzNzgySPLzalMaAkRW+GJewiKSm9iFimakQ3U/2OFSJHgnxECKbD2Wv7XMkeQg
1JJZuSknhmOuy1i48cI7zD7VYehJVApwgeFdwmQu5XFk2VV0il/GfUCBXOwjJgwR5C7Xjx5r7FDc
ySSxzaTPNqazqnk7Wc4h5YswDrJ/cb0VDfxDmrKkl+XOl4hRsMGZq3yJwjMnqm05Vw5Ug5L2zCx/
MXPzAmgTp2xJ76Zck0v2ZqT505y1P3gIdulof4lYnRaoRNdhmM9JDZ76qQMkO2W3vI3oGev8Ptf0
sWVPNhDC9+dYhyfIAMijz+N8nITK91xHeiW6dFd747xKQgyfIFievbx9hI6Ysf7ZaGTD+4pmMXTs
N5/MJEbxE5rO3qB4ExGBtRqXhhenzV54OOH70LtoaEiCh/zF8RvADvn8pdLkPvBgViSB/2wYNfoV
01ocOp8cL59irO90q7dZjbN0DNhLAY0/eXN251W+gKNc77OiPsPtFR+d88sIH+VQ7REqajAlpBgR
TJEdDEFRfu/XZvoWtoYkG13yvVEp+rEuT60LPbUZ2hOBXzFoLdj8yJmHXeOkr5o3KpD9315UzU5n
hs+2K7zhUx6YG3rn3MGPgPtn3I9m/agl/2uG7JtEBpddTzhfkMYv0faYv3978ruRqmrS5LwAnIW4
qEoyCY4AhbgsqNaRXz/BW3YvSd6cbBsSbMo20k2Q4ae1yeSE8UPRN4cwLukLOZqKiJuHKwhlWeFk
lCZOvqqJq9vKMXprCt7kCchrap7SecZ76+fPk7ZoEzFYrzvNizI7HC4l7rnCkNUmjKw/LHEfUu7W
Zy+CLEfg9m1I2rtaGf59ORP4M9Y8rGeTfHCUCv6K2bx/iyxKlcjdFXMTrXyD4IuutL/hBHD5un75
WpDCszal+OnzymUOk2OrW+bL0UBpxfNANPRdwygBR7tVdSm1iV4IewHhIFyshZ72/+PuTJIjR9bt
vBWZxkIZAAccjoEm0XeMYJskcwJjskj0vaPdlBahjelDlr2nuk961+wOpQkts7KSyYgAHO7nP+c7
1ZgdlWJe1yE6kSBl4EQo/uc0Ec+tR1i1WVNdNRyiDajvU9GYzj4mPpUNod5CFth2eEY31pIUN0Rz
VtmDjW9+bfXsIFpnpsgiJM1HXXnOxNCwnmQMpBH8oJWxnzPJKQxG+0r9ID9861Mi2RZvAyPNlIZS
NuJw1ZXrr0xoVukQvNclZ8Aux6uHt2erClHuiXuMmOy4oaSihhoL9q8+wTMwKEkwQNMCUsbi2cwl
NovAOMtWOk8uoutGhCRtgiVZ3VGGSyrLTI59T5yzbEvziA3nS7TA0ujM4T7DW7aXanD2qo1fXHa3
AIic9hB0KrtYY7A0lKgS/3bylUXeeKrt8StNuBoDL4/vZKRNAjTzNuhAvFh20OzypnR2LnhmBiBU
uvtOlTyCZeSusmiesMCBOuYaV0h3NBEYYN30HHZya3GkNy17CzypDrWmP2vhfA+BFOdcuiOYrPSF
SUd3GIyqOTgcQBkl9KcxwVuIRbLwTSaQ7hCv4AO4afJTzd5HKr6K4YMMzksRJ+M70gqqHR837G/q
ZQoTZnxI2WaQnYEZsxrBN6Zywrp2CRWyA/ZzfOmUMNLzsdeGXR3tznzRffmZcIx7ipviNe8MibLG
2tc0AVAhlhj2UBc7E+Ut9Ni+jXNnXDQTNJ7B7NekVPFLUi8d7T36Qmlu4zGXdEMCbee/lOCp8Wek
ydF0HKoFCuvBrKvsro3JAzbNFD8qvNx1i4MujI++z0rlwcij5gYeDfCtV0Mvtk2XhQGP01OYWoig
32mNQDvKpD7MTvVKhbe/0l2bow7B4TD9qL4FJfQNxYnmFkAP2S7+aWbDTEF1kRxaG7tB5mKghR07
bmosD2el9unIhVVYMrrClu6OQ1WE+CPBkXAV92hRu+CXLeYfUQyV3XWJBWe+H6A9Ns1axFW8Tzt6
UaHMatRAFF5oS3YYz8DvQ7YJN9/D5My5l6B/Su4TNSQkXJYhQjojubxUr3gqVfSotOPD8nh86JPp
MxprmqdHaZyY436WhaoY8+XRzhfNnYS4c/bhSBEasK6Yt8VDFFWP0BaNTdHTIYBAaDCO6utD59s/
a/ZY5wnkHrfOz4Hqnr3oVfeAicc6zXPxJ+nBA6lixfyhf7T8oeMq+CWk+vQSZ94RMw4xeYpj46XU
HgTLrqqVZ6NhTC7cCBF4EtY9OKkJQes+DQlfmpZjbjp4M61LWHK5unH6RNNzU6TW2c3GzThKwuCN
tyNcgO20MAPk6zPfERUGGjx6G/P9k9V10wmuGIP/Pu62djn1W3gxbAFV1O1mb3pXwE3PhptvK5P0
OerbxdNJdE2xZVddOZ1NB5jmkNinqSPwGuBEXuthVCjUgvFpE741JkbxHprv1Qu89gBvaMZBXL0l
GbO8Vo9wHRKcwnQakCGidHxWFzZt/bqP5UsSxzlJGfb4C9NcG8o5NcVnlNU5XRl8sbzUPvkzQVbg
RknMsYFyi5E5Ekfl1uEQblhk3KISF0nTezfdTpyic9iWrKT5U9SJ7hjK25ywn0rdyr/25UT1nGe9
5yDydyA31R4MRbhVy9Js20cT5fCd32izzXG8ls7Ze4dtK0+Vj02+nP2jr6d91wf3QwAXAVg2FrIM
/2vLIA3KGfYg6bKqhOELFuRgN5Bm8FpbnXMqYSl9RkRgO1RcjPmUls5icOIUPobP9ERTqAZU/0KP
xLoDGXKTkiMjLbWodaX5NreolJOdbuLIuUsbgsE5u89rW+WvKBMUcaQV7t/qm7PsSUN6wvkiLFBL
JlMQh8oHr96VXuBc3ChysVAuk1mvOY9mo4iyKLmqBPvjpC1f/DxcdpqMOZTvHsVwcxPHgX2yi5y6
3puUfjoRQptnW6CrhILBhGabjtSqOBxk5jbZKhpVkJ/yZ6cTpEqLjI8kS/TR4B2oFz5ruEBfUyeh
kmq60RkW7gCXbpFjQQxA213nrnOEhgu8Y+LtYTK0StM+P/igq8APBmcrq5M14l0BECGBFmfIowys
XS6wNSKr/rKkeIoNp9k3HTlt8p1kaNBZpsA6ytFjC5hXj0bJSdc3C0olqH++2DR41Jpnd0nucYMe
1HQI7kY073XlsG3KiQO1kAYiPPLsEeptL4IvgiIHo2vm3Yg1rOJH2AycnlY9OyE8c2XlvRFpvGDq
WuwPCIpFSDly4PFTZMOSY6bq7GJU2PzBIEqMOcWPODbj/ZCWi/rD2UGR2luHpf/DrAEbmYsvYDyO
YGiOVriDrhyfrEiuyzqgSDqROxcyLjhIDoaSU6SdRpciM9+myW3XOM+/h9G/JpRpnGQcPMP74WWF
6paY5Xvi20uTDxGFFEf7dlRvGaVQmGnXVgS+qUyHfQdgOtHYFi3opzhdw61MTBgKqoI8T0gQzDDE
jFIwzklcXk1jexxkcQRfoui1FaHN6T/tDq6c7uaOu5zmR4ghXbMPx+ypTXKLg2HobUayQCl8kAee
W8sgaNxNRBhI6sgtVsXuRLX0t21Rb9S5FzJrwS5MeLsB5u48Hf0Mp/hHxQgx8nV9SztOWWXQ2EfL
irzd4AyScGhHvyoiNv55iIimbmKGLWhpES1KjNVXQQdCY6q4oV2lP0IsEmhEdMdRkHfXQIv3QFP5
ZHcfFqfgxjOOU6rivTRMk1qSkpQ/85JV6T2nmENWRaO/xgITFIbhjT2z4RyG9ClfoMTp8qWt4ULA
jGD3W1n1foFQAlupj60bnZAUrQv+fjC4FXtCrBGXJvS8q8GxjcsIh3t0IkUH2cW60SefHhkyUPGd
STYPCJ83qAJUDWWZsbZ7Bg+adD7CW+udTKuuDnYcMCpitUk/K5MlkwPGNs35PLuRcQWhtIfUeowZ
nKDc8+wf5dRftMFmucg1KzxvENEjvIow5HCvRUN/NHOYtCn14hQrxeQxgrg7ZY3ZnRqZeHv2Akf+
r4CGvnGgdWkO9qafnOGxTJuZnS8jK02ave9xQCMaR6L6MkrAdtCppxOIfMjlyxf0+XSLfZ3J9uh8
hIZ5CszhTQ28Ke7EsCfkKaaT6iTKElN7HD+P7oSoG7AvBpJDkmdh5AxLH3wCZ0iBx1fVl91BC+QU
wdN1JutQuKP5EJqILZMd/lB63NatY51cmeZ7h6QMz700240mdkIPpxt90OIY9rY6YBXccJJZUBHI
hWZIyKprl0rSaS4wvRK3tzQdcWIMfPziU9ef/vplFwrsWwVt4wk33a4Cu0Is8SH3UfIbAY0rifDK
mqk/npqpYys8wmhiCKdPQAebDST/GTExUCe3Nq3tfwsn8vYEtGGFtulVdbOB/31Ij72Rj2+YUtG3
W/lc4vO9MuzRqw4D/ZuuA/RhyqQOv3/b1zMHqvJqCE16wSjEwSjsa9NP8yFUmQShEBvAzP/tS+Ia
DUgaWWzhnP39D37/LzYK42YirDEPYOOZUJ+l1fW3aQHrw9njEyfadvj9hz5H+L/Kb/+lLvPrR6+/
6n9sHf/dpP35/1xLuUlL8n/eUn74+J//Q8f/UFC+/IWvj1b/9/9qeNYf0hJweVx4oo4rLP7or4Zy
w3P+cDyHI4Tlep7lEET794py2/zDVC7Vx/SGuzCyfXrDW6TLiLpe9QcJV881+abS58u/VFBuLzXE
/7v923VdX/i0r1B1Z0pHOHJpB/9bNbAp4ikwzAjYMQ5BEBZ2CBPd3uKMJvFj4q/xaVsxJzjI85kN
bbsejFUwu+N9nsofZe18eVL0e6rUoapCNd8ppPL94NqrinaB3Zx1t7ZPmC32/Q0fNM97Tpvsgkqx
UeSdzGxQ7DAHcfzbJ3D/18//X4ouvy/jQi8dxt7ylv+HF8ak0gQE5fPahFia4f/+whpyx6aRA+S0
p/6umDAJyAGG/TyzpQwHEqniEeJAeZ5zjQN98u81PzgPcqydhXxjXV/YHHUGnDhEkvb7Ytv4vQRJ
nM2HegDmg7txb5NdR7OZ8GV49Vccq+CCH5K5uAmICS69dQkdeWSSh9eGYjL45PpPartW/uTkDx7R
CXcWRwpporXRtNWqgGE/MF/cmTaWVkKLL5mfoYABiIwULkXvJ+6SW1RWi8dF3CqFN79QR5G1H+xQ
cX1Y11yUX3FPNCIVJD2txSyxUtnPYDDPSeSxpbSvnJpbwNaI6o8s3newfX+Rh7/VQj+6I9itiSlC
QzcG5GNsQefBRhPPjJsEb7aKpXdsZf6DKPOjj3WVdPtOGcB+y9I+DuNTUqvnSvJnxcCwqVjjAL2w
/3XiQ9NbZ9hlj3MafDvmQ4B3eZVb+rP2qvWIzx9d033IcuwBXfsnwzvwHf67SfFSw2dnkTgmkln+
0h30w5IFWYe9QvpuQGL4BS0gWLNorccFFvBT2RjpFrjmQxnoSymDu0r5322l3+lkfczc9NIn9Hjx
rEzcu7wgxCSJn/HoDyx6+HrvNYSMgrffAYpunHrttxsJLg89v1tKLbW1u9VkMEI6lHwtmGD16UMT
DSjhYfBBpwE1FrTmZTL65cnxTA0UgxKObUryGYGgunoTS7fhMV3IQopZYit4c9Wv1PXZIIlNaIwn
qb7tBJuAmp3PoJV3Y2TdVURRyCS9BoH5pKfsnXzPpR0heEQ0ezAqkXt0ZkZYOLwCoh/scD3TwznL
QEg65biFmX0A3QtDHH6c54lTg4RbEwogJ0DFLdmMP32cFQkj8KYMp22lmmStI+uIl6jaTZKcENiQ
YkWS+63M6nKTpAk0odR7MKB0gcfo1slgi5MvkmnLEZ60udD3hWfC3LcwD/VBfvWNkOg5tJONzd6c
Qb1wN26tj7XZVbsuYbxRdACo9ejSjpe9sJOigwM8M7LL4qoiXPtsoDzf9SWbWbN14Z+FzrEX05cn
qH3orITVKU9xBhli3Ktp+T+qEZuqUOMhMvXZS4r24LfyqRoRg70Z76Lj8GHEQh3VmAHcn3EgU1sz
MKHwYe3C5yw/KLXr90OEgICJ3dh20fzYaw44cTb+pM8w3i9dAmvHwlLnzNXFA57Aiy8Vkzi5jXMV
bX6/QNXV8brGQsF5Hl0aROpmirp433oJNkSoswN7lohegCa3fgxTBRoAEGKFPmukib+Hy0ZurUH4
78z32SGrzcGioFRXIVl36bTljAh9wRI+eOOazhqvOajc+8l4uNgrX+7N2hAnQ30BZAnOVShYp1lr
RMMnOzhPo0rpw7TZiht4U+zBfg5oX7glHuygUvvsaztvm/Zg5vBFKJikAaIsx5SNkEYIEc1nzAX1
ZDMnVbpBxJSkX0OE04xuNxv3MYbzFq/x8lzDfeK8JQEpGbuBFm5mX1PHs4ZGR66VukB4kw0noS5k
Q0moEJUJfZxtSrTrGR7iWKTruXKm8Z5M764hbrtThPU0vrBj2UfXiqwmENr2Wge+ulh8gzyZHkIr
j7bKVtXF9KkrUZZ77sLqPrf7OwIr8T4necs8vAnxfpLnkI5rHdIAbxUHcF2LqzNFr/kQxXvfKH4U
2gl2BspIgiHrvlX03ET6nFcTQcI6S87RqWyJOvA85QrEcSIj9ImMafwuyTH/LQ5ewyGzmo0PbtUk
B6c2P7261FgpeXTmTXdp08pei6TcKscktOhhm8RAfI9WtSn4+XbhzAQhx6rYkd2KtbUlx8HV1VK6
KhSDRGdZVMIL5VBcp/uwF58A1CA04/GsbaHWU+cckD1ZkfLkFncejfG4INbdF5OXJfuXhCu3qihl
8l8VwdRNOicvaRu/V1pnN5WPKIWQRfYo6RvbUPe510nuUnBjIU293Rh2P8zuVzWI4JUbkMGaY8Ce
Nit8qPNkvPbQf7bU/zJGgK1lNZzN7RHHJq1a6VPaqeax7Y+/fyNBwtbIPvjCjTe3NeQKLvC+zPzi
nCQU4Fg2kRuVR+dyrL1doFzkyNS4j6SrX6BVPZgh9UPmnF6aKvrANrv0P+K8I8oTbuFEPNFSCnQl
cn7EC5NsBqO0ei54ojNUzYmlid6/1Ta0OKPz9mWaAHKHPW8U7quHegjrd3G5qXEThO19WeGVTI0A
kUyQBCxmYCD3QyL1toqrQ08kZWWWhnshOvUzxafQwsXVOOSH5RHWj7hjYaFa+yBkWNzADAsbdPxR
ti5J1+wW1eNiq+fCcdWHqolZp8Q5sZOrtSj491zNtzMVlFPRMFAoindYN8wpYy6ABiIFckx9ZFBE
kLXt+JZxxL7HYsaFwnY0o4rXwBM/SrONUowbkHrSvRMWxt646WkE+IBRo4sWd1aMBXDASQfNu7zt
YtkMlzSnb9PBI0e77nsHPNIZaNExrPqXH+U/xCDsve8xLesCkm5hDSgSS1XaIxsMSXn1XO0Bandu
jmiTzcRCs4GIPG9KQDuroSqPIxbhVYWkIgKL7IsIA1or3fuZO83Jdb1NEY/XODtBcnG3o4DcrCz8
IG/6DNkdAlP7J97m+9y176cOt9nUzkdiTh4OrXITuVBYOfRfQb01mMdbplBkvCcvexw1itEB/86W
gpm7cShPWOXJ8fufQz0BfxgelFk9KDxLsGPqm0WojVmhOoww/Y92774BZj4nsfwuCsRWJAVsejPk
gaJ9KwreMek2xylsO/C7DPOBO04x3gTSHWgTOH8N74XD7DYOMCTombbmmj/pVFRtyRQ8upH+0m6x
/Wnb04+pUsMRzhytwkw9a/lghFRO1NP7EKYnWVR0FGDtHrFAIhOVMz1+g56vZdIfjTFj8WJwi+/+
ICdmsovHb2I+b/i/Mh/tn0EaQkspiWAn+9TB5Q8+62n2w5thUu4L4axofMKCVXvFvE1dTpr/rA3e
tCJ1L13p0EGxNJNAQndSjqwjzNGsnw9WZL8OiuQF/RIVJPhpoL7SjbdZTGrNxkxUzPqNXNG34QTv
fUgG0tTGFxGcjYFfDrALZHxBkRTNj7RL5uMLA8ydC0GAzEg2ryNYgVLsxgzsXBOYn6zP4hyOz3EY
E7+EScAOoN0UBc68WIIpmqi/aHr/CXYDOBU8pmtEGLwrCM7ggyDPgNSIkXjdnkuR9gTPDA9MYZ/M
oPkIPMwW1EutXJndKQGuTODRmY0fZpK8GFZ1jC3/ESqGpEx3fMaURqJW/2m7kziMYJVpvtlWwoyv
VozlM1wMEqGxrRViqVV7BiyHP2VVmTgXuBq05b4XDV0B1eBz92vyxY6dr6hU6+nkwIDe9IhCAZSB
nQvbZFc1XJT0AOHu1u5Cc8HJlfv000p/usPXS7kFLhRGFAyM2ACVY8qIKTYN4oj9MeswNTWzeKic
gdrAVRTx4nEE7xWqt+USCur84kfX8rYOhzYoXmqVUchc4qQDJB8Mb2XRHFk10ZrqWmG/gGyErZ79
AeQ2dinzDoeshpezJryNQZPhT5ynpONNFEOj/sZsuM3YO2Z9/l6NNRvQdlp5/viR2/RmRxXb/LRX
oL+ZJiSj+enWIQEI+lTMqX0Zhf62K/GZKsoORIyXnSImaIlbNDiQSgP+e2mwaxdZV1ySJn9GVado
LOAc3NMDpUxGNRyZEjN8o1/rJYdRQOJv/Mlm6IjrxCHSZefQoBqrQSlKGJCk6FlGWzypfNArcho7
eONXM+v1EvtpGKJlYj1hIYCgVh6CWL+G/bt01bwpSoI/dUIFfcVzoVMTNiKHWZ/yUg4l863RPncR
iOfWan8lNXDn1sdb1FDx5IrsQVo+ONI722ve+SZPlDX9GFkd0Oqos5QMvi0fnisd9CuvpnhVc4+W
5p+d3588Wo84NqDVWw2cEMxh+NOQRku0AGiW7ZALWCgzT+3hMuFNr8a85mQAbKMpQNea/ceQ0ImT
Tg5uyyXEGYMJWpUXnsVArZjd67Y+tzQgYH99akSo1mNVUz4Hz0X2tQ32C4pJab12eZfvOl4HjEzo
oRO9mFtT637FnAHmXw7pnytmF7vNF3iq7C4ci3WdGeLoRLS7YXR3O4r86Fzsz9RffBgaMv7I2Twh
5rMNU02s3jbJX9IBUHOtY9RDVmsb/1kovLhZizG55/tXmf8+NYXEvYMJKqzC56WjZdPYNmFmaF9z
7KtVS+hhRUMtUAMbWzz9IAVZeiSFWVHi0+Ofs7P+3k+gmOrUAjZb1ib0DrdhGGLe1dVYHU2M311l
uJvR8l4Seyi2XV4cdY3Lz8HdQfZw2pdxfBwi3KeVP79Oofolk3LmfJs8tdguQNlgmsPevpr60LuK
5dZpmzYgJDgdo4I4L90qHAmcmpgj5ncmUjAwMJpSaGN8y4xSghKS5l0x06EbWlBOeUupG3mEMktl
aut00LL6p7zxmOq3w9rJrAJ51GP0/DKNPOzq8ImKrpFbQJvXqEChMIZsb2NKPZKIW1b44IS7EeO5
fA/wR10iu36ke28ThQ1/FXKfU+Tj3WJvjQ07uuMEwG1BrKwLWEJDxBBMzMcpH4kU1QuWBPvu3i2g
TMDauUScWPOsU4y1WBYs19XHot35vvMnKxQmwV0QoQ+A/NiEsfthqvlDZv4lwGp8FvI5FHrphXTX
iDXBJZraq2dN3XaOWvb6ihCgIDjCCJwai9o11sYgK7LwaA3NTM6vVP0mpyFjk2dmBpcRhcRJ78zc
Z64i1ZvtGxIxPIJlQo5qLQ0oVt0U1XSOBIvb/q4NSE8SmlDPdDs9ET1VG3qaOVFNillbYMaUn/Wn
jqjqtgoI2EdO31yGQT9xyMweAMkSbmqOAERefenWu+VDkM1cXAgT7l3otRsxTzGWRx8T4ZLSnbmX
Is5sm6CCjhLn9rypNNOuQsiAeEx1c0MDlNfU9FgguJ1YOz/8bOR6FrKgwxgTKiVmhwZBc0cE7vD7
33BbxqIN5JbMV4oWWHhcow5ARTnPQYXfTZnYFqPeOUQto+zYYwkTyWUUO3x90Y0zh1xbQwb9Cu1s
nvKUAVV6nT3CA/Y0x9vWsyVwce/OVczZeLP9c51T+FcU9wDxPA50hrkNitTct7L7bHjGbuh7ng/U
PdBVUYk7qKR6F3bWt84KHjwiIepqSwoZX8I8fnZ6ET8CwFaVuCbapSV+4cag0qx6M8CsF5LjrUGR
mo6yzhWqxXYwmKEkMIweMgHr2Nb3lDEELPBxTUkCmPjcaszDnKZLxI3eMUB7ZGUczE8RpA6M1Q+e
oQ5mYKT3hWUMq3IaSauRzMbpNL1R+YAlF0x1MjgUtXBgf8HdskUkeSzywHgp5ICglU0PRHTUM4TE
Qz+YO0608cVZLAcjiToB5jyYFjOF8lnyuKqiiLvcjJyL6ZHKjATSLXvd4gKF5hL72QRMjF8xwz+Q
ahw3TZRfc+x2DJiyLakzse/QV1c58KVAlPE2zGA/Qnai1hXK+GJ3wnDr09kW/YJDIy8xs9gqdcSm
Q5DZ0CR7m4WP3aWpebbhbLy4ot04XmqsbCfp8Ibaay+q+eH6/EI8fFmUOXwkw/RcslnYZIb9g8f3
wIwU/kpnh/C9LUJMdg0LhjLIpMQM58ehsw2noFs1HmB10bJ7KcjS0WiYPkIRfu6T5KOqrXgfz/Wr
VfActCuZEqJkdeYk94zpn9g67gme3Nk31gWq8RxOhaZfnTB3/Wxzld3Tu7jixtqJsXdOlU0hiZ2U
mxaTHzlyx6CdgiO+Qb/rWjL321OFBL8E3+IuNtP3kmYJSlOLlyy37+IOxLALZhJOF2F1kIE9gSUu
DZILA0EmbeJEYOp2QNOWlIzM7y5lF8At82+cv8E6rvtm4yjyLZYu8AKAqiDP9KJGDolGI+6SzpoP
v6/mOfRIXInDILy71h3ppyy5oEevmPZuzMRtii/lbOBLjA3rKFiT2dyxQYpz+thccczG4ofoG/Jz
RMyCvg2xj2xKqiMTdMezYg1DwEAZr8fyybK1fiwl3DZqdglj2iEw4fo2Ats763H+6Rpeek0Z8U8E
ltdtP2K+B3n6RJo+sTxvXztRte8d/NfG7LLAdd7JgO6W0Ct/YB2Bd+75uy7AK5yInKLyqedxEDqE
PJZnrKWM09ija/rOzNA6JUUwTbW9iuBMb2rcbOvGH3kgTc23jnysIk7H1hMZ9FIx9jt1745O05Nj
WbAT04BHX3bxhkDgsLPESeN3cLtUPhX4DrvF5UHGLWUJjqwUvE9EZ6WdBqc6r2kBLZNuP9sNtgQk
m32fKu/eKPqvyWpeSE5hmu2pH1MghG9ERTosxYw+27ssC94M3A088OulNNJMSKCkCDxJSWbaP829
Bv4zJ85O4hQkGDDcWw3z1hIQQAhC+xQN+hQD0jy0TIzXVqa44btskyXqqtlJYsCu7VPZy/BWAiQ5
1XVzsWY2F2CMGnyBCHA9p4PANe2zqcUp7Xtnn7VoQXWfYC6r8ivP0cVVWEaPOa9piILdNITj2ZBs
BqVBQSHOMP/gdoghkVr3RKOB1uLFIgRrF1zQMYzKk+L88LtPeZo43LBbeCjn7DanMPj8nL9d0IhZ
VNW7E2TtzZQpxGCzKtbS63wu4uAH3avexktg8RPy0ZxRO4l3mRgb7iTmtZ727kTWj3QKNtVhGub6
HOT6bYoaVk+dnyS6gBHOJ5WH95ph3UZPhM0Zql5p40kXvrF5mpMLhiljH07EEHJ/Mk54GbdV00cn
LZsTlSDukwooC6Tvb97NVKplVM9dlqpTJIq6em+sisAK/NitM9gEjUKq0iMXEdT9kytg3FIBmbRz
sydxEGwmozwUZUA2MWIWomHFBFNZ7WQAmLiYN4xOoA2oSBzyTN9MI3Mv2LDOBXlq+FzOtJGQhPZ/
/bNDUxxgFOtN7SDV8eN/OrFUT/ZRsB29oLhOF/Bu9P0OsIADozvrYV6bXvHAPlBe3FFSpCRL5Pfh
uY2zZsuovjgSgfX3vHe4tGaOwNC1squU0S52Iu9mdSLeudop2JHq+KoK5xubfY0jLAfXNhYUW8Um
5PnltGA1+47TlwvMlFh4EMhNbHE69LN9LJnrcMDZBJrdFQOHgEiy8FZ2KDy6JqZPNWOCxyNRkMsk
FEQtmIdZIIlOvR9FLDVn32DBozf5O7JjCmhGSIpJXH/Ad0de8ssdrVjmDi6VWukBZP3MA81fHvYj
uu1B2/pFZDj6YsjOOb3nYJXVD8auFYK6eGbSIHF3KHxDBmrCbC85kIRRXo6mABDMPbueUb0HLpmY
Sb+WVUihhxnfCcksjFMqFQtoim2LmaNTpJ9A8Zq6NM5V0R+ysJV0PQzeTlpq0aU9by3gcx9HHMyu
zWGhrJZaHOSKbUED0mHkdpiIBWsx0zEYvFTgfnaL26Yfwz0xK8pkRFmgCrjfkKm702g0JyOZ+g1G
Idhoyldr1ZDntYOi2bPkRTt2ZqecOuYV5w4PXsSvCUz3kU5Z9GktDnFQiDd2LNkDvvr5ZaC/I1Tm
RNozzS6gkk8j9ShbnS71dtKkuST3392ywqCu9dasJ3UxOe3nFs/HzvDWY0/nuyeRByjbg0zs5H28
B4yq9tq3fhjY6HZN9G1W/adtY3nk1DwdctuG+xkGLKaFsu8KXt8/nxML9X9OiX0X7xKHWUuawnb/
cUpslzKsBc77bTDV/t7i6IG/ESZVds7GnLh+XZabNO54eiYM74auk7u+0SeVGLwC7eFKo+styQYm
WxkYHDE+cKf4AeClSsKXwn7+c2ACtxMm/TTKfBICzvTSWbrJ1PjaBQGhlmHvwuNZe9ymZ7odYDeg
X2Sg2WnCK56C/DBOdXD2I+v0z1+8/I+zf2mans2cwxXYSV3Xxn/w9xF5q5DxPa6A7VAHnAkmb58N
1EJl0QleVHqIOOJYHh48yKj8LNF3R4S9cvt7HoF20+BVpm0N+JZ3SRILK3DW//KZne9rU3xohnz0
YHNDFIq/5bMsp3S/4JlivDLTkhVqcR80zbkOBg6+TLbt4Kso4+hUqRDjZ/7njGbxmWTRvX2jgVpc
dTo3FMtQeZcOM8WbVoIIEgi6oCd2UMME6UvmwJSJVxZ3IaGKnt9e47x799hOblRq/urI8N7BBKAA
xc7nu5iiY7ubk/sgNJ2r1N+snuxKHHyVHD7plrPioLwIJ9rJdDIgg38D0rz/55+B9fsK+7sBQ5rc
epC5OAzY/xcDRuTPfky63OGWcX61fvliCZo+gV3OuzACC5lkKXWyRKyaHcV3wc0OzGqVRPApcOxv
GpV/9wIyCP0K5Ybd/dah4HMDZj89Yl1Ml+1ga84dfOAE1CHGyRXZzIepNmLYNz0jkBSWHexH1A7L
e2ptiA1KKCzEpst+zaxG6s6xHkIW2Q6DS01umX5aEGkwNugPhjpPXWtG16wfKKShfyQc1IAZ1/4E
zaC3lIhPO8H+1xzrgA8kwxqd43UbuCOiCoRhyjgB26QCjer+zCd7WPeg/zdACSPcbHOyz4T9nkfa
3TeSsVnlWuecUS1xk1o+BczUGW+DBbR7dVYjyXDDeWZDQLM3iyaADkQPknLMeyiiw6nNr+xi7ZSG
dVaB+2lBS6GkxKFBLap/hYl0jmTzf7Zcv1izCU5HntUd7bQBGFdQp2x3aKBLfT1DIAsXwEuYDCvh
FtN2SKZiJzvgaCgeiMqlXW3pjpvWaUmThiYgQSFs9x5Dt7C4lRXIgn0jZvyWdnQ27OLa4N0HyiAx
tdLnyLhKbet8pL0xWdogWrc8/r5iO+o3wSu+6jG9/32MUZH10RVetv19Vf5L/q27+LMhh/Kt/6mF
6/8jl5fH2v+fu7yuFHs08cc/2LyWv/GXzcty/pD0fIDIwudpmspjqf3L5WX/IaVybF+5FuYvXy2L
bFE2v51c4g+MiniUAE9a/4ur91iOXFmbbN/lznENAY1pIrVgJkWSWZzAyGIRWgRUAHj6XtjW9t/b
PTi0qrNLkQRC+Oe+nCu4YfyPycv6fw0HS5PvErQlp0846v/5zzsX/av+t/up/b9+/v93Q1E+sLid
/r9VxmV7cZjwe7jHTRZ8civ/51I/cbpuSA+CyjTP9OJQXF+5Lny7fVI0JnODDH5GGTecR632drL7
vgObWRQ37z7pOXZ13Z1wu1IrgmixEHxkyzzCGwm3FVkbPqFBpMvsLVrrc005dQvSatMNFvyDtCo/
kghso5vJ5FuExs1GzWeKANEJ4EylVirpsKYvH7rBwB3bUTrYpfOhTxJxdkqmejEfVvNoqB3wwWab
1WEkGGBa2sYegKb6bJCn/z54I31cESb1N17kLHPbuymt8RZF889YxuNlpthUrQfWkpMBx+1M5011
ERAkjl3P7d1ks9XcSrA++vpz7Q23qDejE5iU6UoxdHTBFUGpjhaDKLHzfVJiolh1oxEegNkR/lRU
AmiO+UambdN0Gc74CuzBBPfgGBk8FXAXAOnBu2GMR6v5zSYweXba4kw3VOU3863OqZL474NtJs96
osKjM16dVPMvdaj7lw6vGGg4fppBKaa0/iKAuB1cd3zKO9Feyv/54JtWgmWIYkgNcqfr3HHF29ll
yKtHQlcFo24He/pmSh0sIan6wX2YeKxmpB31nMMuUObmS7gaCM1K7CODIiFj0v45GYOgnkWXrsFe
O0iVDjetSWJcWKa9iegWo8W8P/kOHTToxzszyf/YRkNLqu12e8+co1sEBDIYfOxIWAXcilOdzsW/
Ygz834+mqcMDm8bok0CCSoYUp8qhYKKz9BcnLi75JPtzl9D8rTJv0/RAMmYXq1RkqK+mbSnCc83X
jkPvTjPUXWvSfsO5+RzNEy4cy+KxHFP93Tb6cd3xuqzDWDavQ2hefE0Wh9a0nodGqWMpfW7IFGes
ysl/EqSHdykWFYQc5qcjJoExt8vVzJyAaLzaEV0ha8xsOp5xv6jKY0JJcM2YbQ3seIcuoailZqQD
s1FnJtzk1WpS1Cr6PoxsYvF0KsZdu5Ke+UX5ux6Ihe/+zVmmXCCyvC6gQ1fJHNi6QjnyZ/5ax6Nl
ojbpC2njaJv5Wbuy8fVzad/qbEvbaXTOnZ0CJVdQaNRdYWFLazfZZpn5jiZSrrqBf6OKnscxzDc+
s6bMDKFgpZxTe0JXTvUJr/ga6p9Ri3lfQvK2BvzqTGLO3PqOtM7Ea72wSHyb9dkofxih3AbekZUd
g6eZweAYVXiBrkE1uE26NCXia8KmduY8O8icBDoiddMCJ61ZgQLhdxx1ov5BBySMz+LZ7Joj6f25
yqwn+Gcra9HKZZff2lTwbHnU9CbMgBKt/vDa6YV/k71pCCt0XoGooXpaT9Tya3wGv1TAK2dKNqy1
AGgyHEI1PDOH49VudFvOQA6tDIx8hz0c2DedSsibz3zxOmp3o8j9p17lARumcZi04dHP7rsbStIS
rva3jP5OE0AK285nElXmFQ+Itamjcg4wbfB5pYz7TrHmv3+W9uLyxBC+04uPxKzkkbQMqREhnaDD
wdW5dX/E08anahrUsYEr9/P5GaohA8shyrjxjnf6p4Aa5oBuhI1JwCI2lDv8aA7Lpf4BKpnFNU32
+a7UIrgaBjJdmoSvjVEyTOr4NAfPKYNwIeHMCum0Z9BSkVPdChuIfeX+ienQ24eEgkC7/CXf0Qe5
4j5g50cekqscnU+fEeo9cxrk4RE0p6pJ2sTOdHZJuE8xfYoqD/8JK7knTnHVvHsSDihvccklFnus
Hk2MmiZ5NwlT5t+IicPaimj6VKNDZ7ROPwGN7n2hnxU61Hp0yN76YQbro57oVuusI1gIC/ctT3SF
fW2rOaHc0X6zBuJS7RJz/irMtt/asS/XHEtJkBj0fjThl8RwUA9GdUUkFusO7zVdTKSoKD7ceHPp
3wwzzNe6PQMlLnnTdCyNAe6hu0Ye9GYMvghaovsjqXBmjoJUrMY0NYNOCzshPZK4LHiShLdLYmgO
aSy4OS1V9mQF4gvEL4JfrUD3iOD/dONhrhMj6FzzCpHxuzEBRDRqEKQkaHnIIoPcyPMY8w+tXBol
BtBxMjOoOK8Ma8v3cRODd3yLQudAlIShspKg9iNS3qSWAy3Nm3et3acIHIy93WUyXdzdxn7PIrEJ
KUlrCBYTmoh1lyXELw+wyN6bBT5jJoL/I/6ArbBjyb5gLsEO69Z/bOsrz+ioUQrELfmOrKoYciQd
fbTNRpLb7RN310VE+fDiEtQT8bTRwvYqtfDs2Fgt9JprLUCgXdmI9jmjAlrkPrR1F5+kN5r1bYAv
jQcOjoOZy500m0ca61v1pVr3vYReuI5w7fgkbXdl7v/zCNGSKPnp8FHDUstB/HYHq/jQGohEkrtj
zp87mVTAe71gHNZm00XXNyzP8YaEDvgQj/ma77YtQAOkLH/w3JMpcP8MMvnNLOfXG6o7dYuod65C
ofduRl/ikoEIrotk8RyUqP3DyffxCtj4CUZW1Ta23qKs300jIZGYSHDDjKvrJ9AnmCeJId8LOwxm
JZ5awYXK7x4QhFEY5uxtMkyC054LbIdkYzT9ZT2ifEHG9GVPtLYCe6rxq/cOf42u1Kug2wrfHt4e
kb7oNXP8nntw3oJDjb3wFHk1C3Q/7KcM2G414szA0jt20cULtRGUhsury86LiRzLeOSXP/ZS5jtO
zkdvkwpZ/lSjqb5rb99IY5uC9ci77AGX8nOggpi4gB4FIbXVzDbzEdSJNvNqjOe3C42y8daDgrOa
E3YME6FrVTMmCco4W16c5N6iQppLrlVGlOXqLVi6VoAxsBpxGzmU8CbnwegxyPf9+FuLDukwHRPd
3moZHgOr3velAJ8zHinvWTu4uyablw6XZd2Mb+RfV45B517u02GS824GU0FZSSWCccRjhG9c21Q2
mNjSb8AgNmzf8xCOJBnp2GLefBOJ+Yjwpe/wyrRbUwH7aC3ArFzhV37mmhT9ePOLMzavyfzZqXL+
0SxeBFp4V0kYVQETtRQnooduOpWbENLU6+y0+i6ROD3sygPhBIWCw7TxGrMnxPr4pZUzAyDDSSBh
Z/TJg5vn4mzS35HxGFNITDMf/3FZXnl6im9gB8wb7N5nP61+6qXNtnDEHExzcyyF/RW2xo0ZyIbg
wVGvnCufFiNrkm7UvgdIj0H410lTGpk0855q77lqj56OOVzN6tWMD5kYJjKA3rsayxsQ5GpTUI27
CrE0dZhNfBdAji6yPxLBYkWyk6G+Uhh9fC/FiA0uBMCGslqZrgGjZa5unZiX27s5Kj/Q469V0hk7
mPX5nLRHnN2bYamiZSAZbeex/K2qv6T6jJNFxdLaNMS0b+H3BETwcZs0eF2KxglYY/GR4HrHGvwZ
+6m98mKicWnkBNEsroPwIMh2nHjAJ9MsgtuOXiFMGdmnGE/VQCqjzPkCWKlzdQnCBGwF/rq2Bv/J
bmCmyViH3+caO6I7WlA1FHZzCucK3hIilfq58Tq+eka4lrmX79Mou9R65e3aHigMQeo9AvYjpHFn
JakQCNTo7t1M/7UNijoN77l12WQzgjBtQw1qalfQpzmxAEGjw4FttIHxtcf0r67z1H1x1TqEAG4j
KxpOaN5rJ6M7dTSoB0or74I6dsbk9V7n0a9S6j1BRCVXWBKOWxxuGZD6hGxoYap93o+swaSP9owe
A8LoNfT85JtAMgnTvlxBLQWt2BWcx+q+DKIsvg8tjVB67R9bbUYfY9Bng1myF+oRq8Py8sVYumLA
1L79DVDoomaGpMDq11o62pv8zlwE3Z33mIJkEA8UPrKBI//w5cftP79GvcFsuhmSV/jEd1LO7jmu
p+uUMwuoQ8zS1JBgsuEOshSKTn1yV52OWdjKtwVWQm0cPnUL/n6tgRHFwGSAzB82Xpa/SGm4fEo5
AKczUWAIxP0or0wJn/E5K+rjITTo9REFFqHXPRaGfjY8jqrdeYipGaqdd6EOXKmhUYVkw2evrlYR
eVXQ2MhTBZSCrRZjvsXK1zExxK0vrSf8TQxfkxHrjQK5qdEbxkzBCizlvnNS3Kej806T5gG8yg2T
1s2f+4fRwVCyMeq4MRiIJsQX04IhpCGFE4hrTbAweuedM1yJy7DmoVXRb9GQ38d8cADZt5+q6pW9
ywYeyeJIRdhWGy4EreYtRWkM7NATeSpPuGt72hUmZsmaLPH2kJZMBNba0gTdKeNJ3xNUJw/NDQX+
urlOpu7HL6srCxMP8cyoymKCoMF1oVIIz2HfCrBP4CFA3RdZE6+BF9YnFcI7BxvWFBe+9wxihV6w
A3XrEtGb1Qes68gAD1/gnKw9q+BKlN7TlqVQFd3amijPZl5YelVJ7TPDKdyD00id5xjNr26P5Tfv
Bi4JacIjHPk/YVZ+0gvRBcjHmKcjztvRFK3r3qeh6Djo3iXu/0vCM4MSZQNWgd9Mqp3+VUjcDZWM
XM9g0r1qCoRL0mGLX8KemC0PRWfQFS/y9zlVL0MFNsfyTqkci7Oco3tFf8Uh9aNXWKnrCXVv5Qj2
s0jvfkQa/TSOAlrh4ihjgKFILvE2Dsy5Vpx2azoH1u7IN5QOryywlmqI0S4ILoP0DpeLuA0PBccA
ZHIGNkzAON9B1Tkt52pPozNktr87KbcZvS888M0DkZDckWk/CQM5wjXlwHJbP1BkysBs8Kfq9VNY
UErWoJpGMDA4SpUmhLS8YrLKSsgk8iG17I2dzjjlEVowUXK9/sMN6TNLF2pwZdIOkPYv0q5+xtlJ
T2HH32mn/lmlIdgHjZ6b0Gp3/oeV1hPysnaBLnbweMI7B1EoTLRjHYYgUYk/lbPMdlHerJxJoeUo
9hjLdN97Ptka9WTTkm/FL+YNzGDLlv4OfV9lBHuzvgYh7O1F5X8adToGMXMFbuQ0g/sxF0bugdc2
946VL9jSknhDm+e3IbOvKXK4RVd4wrvzVFT2purNbWTXEA6HjqNSttArrrmnX7DLUZkGCrnuOAkO
nJ2mDMOTZX5S9aMCcAE/Kvf+1CWJBhYFl+tMx+bodOMTVBNOVINebjMpsLA2n61JG2xhT0QKTarn
8Kvb1vdQLiW907LYDuUDe0+8zPRZjmIJDUWjj2HT0XaEQKjvZsUvS3BlnhqYC5EHIURSU7oakvx7
jtn3IvQM1iUzR4v2/2Lvm7dp5966RvQnLnEcOXiCDv3ySnpyekfQ2pax1/Jyx+TX/DSDplcww5lp
yWwlsIHI0twdmOAFH8KRsKpnf1uCJtlH5tKPxWefEe9zoGXJ2qiPCHIg3Im+MyjjcGSFy4U1/6QD
qXxjZnSCZPirtOS17UK15sbG6jrnu9nD56u6Otzos/leJhwp5TSTwIy8mJsVSUvdbdcqrgn4pPY/
sCPxgTviAcRVcfrvQ0U0ZdOGqgrouMPVYZ3xSB/dRN2dziGiRlyQTSFDpJNQjA0xrHW938Qko9e2
hamzttEDm8bE2ev5B1Kb9sqcZ9woUw98N7oOfhaCRGhA3lCPiKxDWpWoK9gSCoxCE8CySi0GZOra
T26NGa009vAAbIS18eZYrbUmTqkwB6ZsaCQLhGbtqtFlga+NQ2immG/n9GRU6he0GjY0AK8zPHAG
TtTe6higl5tobfrvhQq/CDkcMczwulXqD58VC0/IuXquPJrZdfYKIxZjMOKYce3iheKXvctzGlAx
/tCRQlzmWpRuLdak/GOs7F/SlVwy2nLfa9i6epdhcQHXtrLd/GQDGRqmmAW1yhjKQ+IJZh0hpa7/
tAaFr2CAUkoDXX0npSBM6+2LwuVlHWIO83JihNcb/3wCaVvoj+nFkXpNPQH2V4NC+CYZbQAWqIsu
LEoZOL2crmORszr42U5LUYZdER8Qq7RDwel3Y80OlqXeVNspM06CBAZup4PVcuvVIZyuJVkvx+QN
UBPg2Ly8sSk+N/kXA9twm/fIB5ODQqWn4ENA2dEoPlF4qbUcOiNONs3ZrYzXxOplAL+QyJ5ojyjm
wYS2GzCInjErD5cp49EkvvfQw+rJNuKJdBDKHLwKqq6dmqVQGvTWmuWqXzoV+wmWSAb4X2uoRaua
F1gdGPPM8JEU+pcwlBlsTaPfEZezqRZp0Y7ic5K5LqswaG0jHc8ppZ/CUt+lP+uB/Zpn1ksvucim
VA6AtZDxU8fWFWtYUEPzLVI6oieGj3VSa/js8ZhTI4Yk0OYd/WzzNy1qm7bJm12BKRA7g/hLPs64
WVQ9Bx20s0YZlEZZHN65B+PDFBQtW2nBHAwbaelTShpWn6zwbdBAFJo6FCYSVtRGtiSbaoN3gTcn
HHTQhjErvJGQ9SEuFlApULGtFzQwdbizGlk+qegBiRLL8tRzYJuGu9faD42mDKyckJdTr+fgKYN0
Avg/avXEVqcnfGHKi+vZ49ouCqAo2bCojhufDtbRjMZ9ncm1n3q4enrxpUYLz08cbxTcVJRHuc3L
+rNxkeIIhTslV01j1j8H4t2bGY+TAq+ybSr3u6QjaI1H/rXuuAsmjC8xdjcvg5/3dJ4A7elTbyvM
wiTxIrJD0xuHOS7IxwNx0RUbuUdq4Wm5OjKK/GjlreYGsvLQYTg147Bswn8gsPUEW4kDzMOAB9dy
IPBc113rOBwD6mpoVSyCrOf6bLTs7SY9J/TN3WUc8rLY4Rea2xei5GEgNL0qXILAhqgD2Xvb2hQ4
CCRofsUqZBjzhdg/QJ0ivyoRAkymUy3HjFsg0Hv0EhWOv08SswDTHHu78ZUBFj3riu7O7Dca54S+
KO9PQfUAEUSgfvkAlhvPA51lLuWhJN4QoeS9M+NdORVvpC/tnY//MQDgwtkGepaXdz9pl9DFFXmv
iagOOC79TeH6OU7MGM5vGF1BinoB6BC1BQAEzzUGU50lv35FaSGaP/dz8KcJL/i2b7/nUGD3Sng9
XYt3iAiMjdOas0uPshjlPIYdu4oeQo7W8ffnFURr07mhhjNDyh1xkK52cplTcTVU6VFWcLlaBauc
VSKODDAnGi4sf9Q34GoX5nb+nQErWdRdlivsVR4dHoNSnAjm4aQnvACG7P/RUP1wVeUgHh4l9i7K
KsLXuWh+oqk44jMhEj9EW4zSn20KR3FS2bouyRzVZvi6RPd4pOrXmaze5IePWeGsrrgxBiWaS++k
336UcX6eQ0hHOLONsb5ObuYGho5uwpfnqDxQ0/1NkM9YTbr6hE76Xk7Dt14pTIjRk9NONCcmuh60
KaGQUnziOd3MWvmC+jod8vwqsRWTNSCDkppUjtcOETlpkngeWFAMooY5T9vKxLO+ytmiAKWyEQny
c+6U77tm2ZZaKwa5ztezKwgdtRVRaOeCJvgy2hRQD33IRS52aOyifcrtiePiblpPocVZuDCpQ4ej
SXJYQ0dzMYCAxLc/ar6/W5ztd5txOlaam5u+MZlkhkftuahYfHg3WAEIPG4rJrRB/dbV0WWm/mYD
iP0kkxreXcQ4c8J5kxNS2yWW4AWnW3XjpmrTsChTMUa3rWm/t4P2HpJy66ruUt1z5XcHHIbVDn4/
Ekp1maruxe/pBWnq5hlpZRRaH7TNkN5KMGGrSsslyl0X7f2SIyFQgmTbMfqUoKpXfu6JZ9+fuD/G
5oXUBX0l4kByNVmJRtm7Ps6fcnLbYvSnJwdYWp/mB2w3zAO8fwNFVI1OYWYjW3UCtL6Gs/7SzQAg
pyRCKzcwxVOMggWJ513vOX5VCv/YRJoOYBp+zKbi+mFMRJE6sTaSweUMKx6qtb+Yaicr5fJ1dIAY
nSvCYx4MBSN/mVvBL4O0H4x+QZuxPU17TWqbyJaLrYSgSiTR/PntxKp0CKSMXRKjX1XFeJM66WOr
q4+d8usNTMBq1fVSBYmTROtW2S1RSB4XjfI12Y43WqdgDWfatM5Mr17BR503pkuGgHk20DpRQgzA
WyoR6noqOwg0UB3u1dOH0gc2J234Jtm6ViXhW3Tsnem0Dxf64YBsi4AX0phJV44gK52bHcCPrHqj
1iu+OACDfe9WGfaD1PR3ZKX/2kFPzoWev4SyPTU+a3Xdh9CLcQdgVMYa5IIn0mrtJjU4qogl7cow
U385GUT8PqJRBXk2hVC0nzr3Tic8dnEEaybzl7iMcSKDEGB4+pFIXsl+rODV1rVa2RTE+bH716kW
52uyQPcYlQFSEBhcGHTUeEPOFXMwiO6Dl14S+49IyW6G7/zncdeW3klKgHkkcGhfwTEJOM+j4wQX
SUMvL8G8nav5J4tn9EhC+ODWXbHOlEmpCVM1b0jF2eh4LKfy5mniZZpm0E9au3LBCMC9gM8ZQa7m
Dm8wuvQIH5Hf2aHJ791FMGcFJV3mzvZK99I/FKtsjJKWs1TVr3on4mOcWZzp+IXR1N19m7qzecGI
DNGfOXOpI7LDRy5HzFxDQZj/0S+Y1LSs4FzxKNPqwlDDvRkdacJJwLymYLionIeV9z9TWjyoyNl2
oUfPKTspCjvTgAFo62TZX2MYn+sIEW1W33WnrqNP6Nweh5vlcrGO2vl71MzPRrDVDJP6qRL49mPD
8L/Zc50ZNgx11cL/o8aWtHPdw9rAP4HZfANrFBaCtuiTPqLDoP1FTHJfYpwSiRchxQsJ7j4nWmMl
xHlweEsfiHpUgn2gRWg3FNRPJ428TctTo/zoPQWUsU/njuJQ8tpmRwuOpLBiRQqLd5o7ZONNv2UL
KW9RUZmUlxdL1mB0mMc7sC8CXTq71DM/R+Jw6zrOYQk3YtPrrAT1SDzIhTvNEsLFZx7TN2qPnXWu
EHJHvz/7U84tik3+3Ke9u7WEfkAOxAk7ckQOuZcf+/IEHzvBLSsY8epAazyZrAuVEESdqXOCdoGG
NhN1bx+Wrqc7UkR5EHFBynS2+3GiDAQwGZAN5myTJAfNNry1Ex5i8Lu/rc3UfIIrB/d7ZmHOkUBS
hQzlAipbFYtf3mYdgJnkr5FgaZBOs/FQ6UwW6Xnzt4LOJ4gJuFOQ9zEMDzRZjUbz0U3NS5a9Ro1K
FjgDHIXC/bY9NkqjFI8m6uXOFU9mJqtzxDW8UO1tsBlEdN0VyC0yKA5uRlTtp0jpM8ywtZBZpjQ3
/k1s/bcCrsLViOwO941WpL+2539oJXTxkQSkmLp95ah72tARRTEZD80AEc9yeG8d098legVsXeMG
wA/Ie6YdckJTniqBCz1UclOkRcJpSdQrN62oOUBncJcpX/I0OwxCOEtfwKmcbJjjACQ7IvEg9jG8
kV+FfErYihRRW39XSJCj7Z1b25oCt3efMZZvJTHYHucSOzPBeOtNV/HnnHMRyQwwtQD/j60FD5cy
y71lcNXC8o0XI9s6kfrFmflHRKfWK9eqHj55XjFmmtNdosKiNUR71yc+xwyZK/KZdvNj1nUUuhvN
yp1+ZEn/t9IIjqa5B8iZaKxXp5e+9n/sFFmo9H/F4IdBYRFMWw7+nob26oGbAjGS/O18LrXWUCJl
U1SamBvMmnnATkoHXPZEzNmhrEO7x6PxPFGzUUTTlZE6nNqXSXfA9UtDXyv7uZP6hsjdB6eZ9OHK
58k5mbP58ARwfwu5GTOgRQilWw+Nlmws5DdG7D0VSYgocpgCUXT7wRU0LTKV51nKzwNnjSI0QPdC
oWTDAyO9t9iJxsZ7TUH0o71U995XLxSjHeKEL9WskSw0IPTo05Yulc9s8k6koNo9nt2Kna7bqf5v
LZojeFgNsCK9kR6FIfgB7jzpzyRgjbWWL30nubpbIn4y6v6jnvSTjADmZwxhO/7eQJQRkZXOeDRm
+GyErOqjrq6E4J6yqD5Kt33hWvmStCWZeocjcFPOdwxguJv6mGK6saItui0PbYZg5j80eqdTcKzs
+vcWb6lr0nRa86xaics6zVGlHUAGl96TFg/XuMmYaEc5Q2HN2LAXjyvCyydbbGrBZ4dYKb1jWdjP
jodDKvXVJdPs30hQBJXFyWFKyksxhjsZx6/LxCY0GkKfyKe6Rsy0iYafYnjrPK6pU05ftZFSvNuG
87Ny2rdG4TiQPue1aBI/9C7RKsZzH/fCXWWd+FZm+vxCjsSk1tJ/J0nW9R6T9aRklQnTk5vvVD4c
K4NbJOYHatzKj7RoD/kMTzhr8aHGTkfRDoF9SCJQ/MK7bVCl7ZPcNkvcvBG7/dygmKCdrhuQfHRe
TD8Jn55n8UCb/C+B6mhie+mQ8INYzYBAR8MPSIrzTjjUIyvt152x1xdGh/GtJ5ff/LVs0uxGoY5O
5X+jz5zNwXvoSfa3GxgSFlFQdt0pLRl+td3FIoDTldXRiClzod88j9yHZzwRmDmHzUjV2YxLz9Ac
FBFt8SBEmNXZxpVFDQo33E8W43xPuO45Ud29pEO47NtAm5t7rMkXM2QJmLH0tb8cJXXKEHOxnxEd
cPdz4q9Zx6NeZz8cF6ahvl8yCkRdtJozb/E8N7N/qYrav4Bb9C4+oCCAyWvSRvfM9/7mNaRKSbFK
QJ0gnhdPjiCs8henEVdgvRl31hmvkzeZl7jzoguQctdrxdJ5/EAbMNatme+yjA1UFx6wYi39SIro
gNmG2CsE7NblTc966wYNszgU1pQ/1Y5NDr0eKC523oZ2utUuc9fY8NBGlw9RigXAjig1gQ3Cc5/v
cQqip1jVmi8ml1SPUUMBpRfcP1Yj0hk6Iw9n1s4k1y5eXx2sJPtIsSSAY4jNHV7CH0PTXhtH/3bz
vOFzJ0VEipQOzjjk3FFRI8C/Utetf1JfBNEIXFWhFSzngiGTHKfm2jaTWoH5wI4PDypif9xaWlau
pWtdVdRam1z31DGRSbSnE3IxCqET0AMFmVV03xrcBM0tutcxpWAGZxWEGQjRK77Qrp9e/TJJLqmG
5p0PGm1I8BWE8YGXxAuyENu6450LQN9b8IE077rjtuqS+iOi9wZxcPxK6CesFZ1PBn9fuCRCgG7x
DaGvCMeTgcc8ZMMa/fpJj5MNzQzuxTP8B/yoM8jMdwfmte/05GXnqQJ017jncHK4Nsx68Yzp4Dvh
CuAk3FK0mS4euwpEb5ubLJk+xgbjfEb326ZyWkhEHqyVwo5XJgEcPSNa065l1K3NyvXf3VJ+y8gr
MY28hJQzBJGALqxq8zPu8resjf/OWvPJtYraqq7+qknk9zFVa/Wc7VyKLkOgvyS2KhcEbLKUbjKg
SyOjOqZ2VnGBkzBHrPzT8q3zEDIeqhA+oiIlto8k7pdnhFiJHWMhFvnUYyaLVbSVHy38Uv2/1smE
6I9oXoCKvoXLU1W0234yzrBxmLGl1YlcXsSQNPwdiEUN1JAzRUIDd5pvaeFvqnue2Gh6iaG80Q5W
H+L8lWYDObf/htH/NmlmXoUtyCcYWLvRG7Zq1mn8hoXW4w5xdOcPQ/uKYU2c0BtD+d5Z10uQ5ieS
7FGn/9UR0EGBvzmmFigB+7BLMg4O8jZkVIqMNZOPqXmmNAPBFQEljJ9ZtciRdG+ZXlz83IBskZs0
Lk3c32gxC9iKUNX6F8SF42DS0VIDJ+t64+7Wxm9rJL82K2rbaHcyBfxb1AkmxnlyOro2w3lHBPKm
p/ZbSuiO/NBSkEPABgw8W/KAv0iIYS/dn6kbuLvFI9s+nWh2ad/SqbuaQkcgRgrh0mFm/omI37md
o93QYYMxkuqJWomRpFCqt8v+UD7RO3KhEnWFza5U2r+0suCSMXSPdtDItyNHUUfiUZLpv14658rK
5cazokfqM3nDqbeeQxcrgU4PMFo/TwJ8ygjjD6Kdbn00hX0z8ZNYkvxROXVQkbuDiMnbWmDeRP1M
LyZ8SisxjmG6xo+ZgLbg6KKDlBmKT4cYlhX7TDXy8DyOxZtJTfHKoCKg0+2BaLV5zpeqB88MAwNd
y/ECrWUMt5wXXT/aDA0p5OWL4dtLnbbu0EekDkPd0CPtHtPeJK2U8bAl/ESDJpDXL2k1fEwogzvs
NMrULlLU5mtlOfhk5XO/FhG7/pBdQkBug2H8cbCKphZRzpIpVu5jmqPiWcvfPFu72R4jMQ6atvsf
PUXRKT9bnJf5FsEpMYx1EbVflja/JMrlHOSRIs3QdYleXyy/GTe+Tu+RHOJ9U3tvzNH/DOUU9Cm2
NgupBKjAnuTLGU7XQZMWYdvqOZb1b9TTwWWlTw2gaCudF+VPbdD6yLHG86ew7G2ZADKNrE+fh1mh
67qkXXEcFS01oQm9GGAsD3pN6M2Nm99hqVfwz03M4lTFgEc51FmVhSTfb3w//SsbDsOVmTxzlfzh
pEnY15D7SIx7ZoAnAMVYt8ZZfKb1gILTbcSIaz8Zt8D2PGDY2k1AIhnsOaLUtl61WXmP/WFl6uJa
6cSudfuU/2EQ80IX2xN8uoNqgf/F2YfW91fPw3RqcvVckTuhkGN8DXlkl54mfZkgNzyvQptOOROZ
dcVtvPb1GwLAzkhZvQ1wh07BTb6c6yNI2P88/VuayMSuMqn3IBgBB6Y+pOV06hn4w8iKnirBrc5X
eO+qkJEBgeAWIR8UFuJLQYixzLtd6zUftj4eUsG3r8bRGPQiOwsCk9Y0fkhPfc8KEhOqAH+KLS+u
09jnsG2OGEtOdYrbF1dlj5RHk4JOg5hx9ezkmcgrTp/sQhDq2tctrDfCmbHOXM787CPjMPnm54Dp
ZJgJlZdwrEwc+xvRIanUNQd8ba4vXlmxwJk1ECIk8xmzpy3Hl7G5c+d4Yxx160L83ub/ouw8liNX
si37K209RxmEQw26ByEQOhhBnZzAMplJaOUO/Tv9Lf1fvcCqtle3ntkTdxAWJPOSoeDu55y91/YH
eIj9sQwVQ4LWxoKUHwXxwZsOMAzGniDp/RONSSb/THdMlOlJuKo609uAGuHliWwBdwPCTaw9GVG3
M/NkPdfdzS6rdg1K4IwE9qfKbWQnCbQFUvWsyvqFgoQcOAIkYvFIe9lexxL8xMBR3IptM+hn7Wgq
FTPRpkVHHcw6wAm2d2kYK3rfqrdOusm705Eiy9wehkK9hZnIoOmO6wtdbvMLdcszAUA/jbLd9nzK
V6lK5MaOkT1ICGeNZR1dn4bE0KCgyMIPt2D8Npu0F5ueNGgNqR1rNULme56h+rKKhdk9Bq6wX/SC
hi5wV/bPHC/pcGi7XzoOimVJ1vrw2poCX5dfrrDD1m9OE382eYbcW+NasRqyD3J2PgCMHwYjPyTn
hCCjn2A6V14LR/4gVSDoMwo2lVEptB3ZJvMb28O5aXJnm1JS4tZeEZ6xd/T8a6CoNKr5pVTTYeyM
bTTnuMfqGaVraJ8gfv5IBa58u+we+oKZq+7vm8k6yXk+JQXUtOQK9e8Ls9gvmr57G8eo7YL1VAgD
6tClaySNF9XdGebS2wE1GJnLx4qXsyTaqjXo+zWtftJy54zPO3L6nxJ247J1ha5Pb3h6UqF26yO6
l7GffOkZKK2ckaioOJ250x8rtF5FHJP0bvp77BS5A3hUG+YjqoSMyytbV17y05Xj1dasS9F4v2Tv
Yaun/UPVauv5vepGChDmCIMN8jzqyB8jTp4Fjjcswxo36tFPDlLJGD12I26ejp4jCQrTytAQRm8r
FNZVTOsm7z48tZ3yPlAScJxX6kHv8spZnfMRasZb6Gj8recwmalJtCctpmFKyAd+Tn0vdQ+VVCXO
ZB+D1lEyDjjkkC0uzymnB2LTn/pFcNkh+c0CWQ5QS5yQoqUHdJG53ZcHuOWAwuKYSZ7NZGX6ViU8
RjVX/WdZdTuH9uTN1eQX/lj4BuYIRAZChBwFM2E8z7xVB2A44aj0ddnsIomJ2qwH+MjLzaKs0/IC
ihDlw2Zi6rXVlgYsZlf85mzj6Wu5nOCUA+5XN7SbaEW8mmPri2zan9rgv01WGB0yx4v3RRxzNgGG
szO98tqF1j1lpWkXLWUZGsY6kgxCe1WgZetGap4sCwABIGrswpe5pzUAmjYXfdBiNNsmk9efEstB
A0s/gRah92AME2whZtBGdyde7Jj4qXlGz/ybUfL7TKgzMSdvTGSZwnPQ9FRPCsC4TxNC15nak1vP
SPoiLarSPIozOvNEvYoFjD/EGSThjujtjl7QWg9dbJoDD3upWgSkRmRmEbQSjtrH75vSVfgctHtS
l19Wv/HHqDpSvBE3zP/kagSCOqTx6BTJuyIEalQTnpp5xhKv5PZED3Aju/rZ4XigjbSrPVt9hfCe
SVrXb2IQL/xu5nFt8P3XOvOqZ5Jxm9+OtEPqCrulGPfjgAdYLqF+8bwgG0HhhAonuh5eVNUAxoy1
D23I3ha4VWDODh23PKYMnbVp36Rovvl1OMhi5nMuQSPYuL6shRlh9PVzXFrFflEPxSncbtCL/cpn
vsAiWxfbEFhT3Fr+VRVKO2Wp8za7+i0DiQqRdGAY1nqPFYfJfWxUl5GYYt5+ReBSMv8qwMDYbR9U
WayvXcdWDCh0knUlT48z2M2qNDxzoFY4P7KKN7qOWpk8E9C7j2VciZ2Ljq1n8oNiu8qZ00Ax8ylE
aTiIHEZbaW98ZicEGyImo7I7DPaIkAweZjxX94EfmGO0NYl1ZqZbHdzEQDmkMWh2CKE/eThtFvKR
DeKQ0XJvOk9GgkhmJJ+tXZ6CLhj6yQZHG0DuJzeeHsqECaJOFORaNV2CYnfqDza5orfI6XbE4h1a
BmS7mFwVHgGsdEM4a45KRSMjYKHZQ+tJH3NRfezo6XZWCv5LMUZxsB1ppX62vREkszOisXK/YO+5
DB9Ep5/yxG2u/BANi08fwsqV8ZopUsRID6XDmwT+NLg7SZgJrFDQJZV+NWZrR+LOH4ptXDRm+YRK
/o/SaCsrRd8nGyp6qXzKB0nWG0fQlj22OEwxU3Es5Dlxj8zpXFROXv841q26yEKAS6VdZef6mRTV
aEMn3d+YJDhvnNCVT74gupNpTPmMN2xfNoh7qhSR52gky9w43kW6+5vk5PG5BNYz8/auO4p54t/r
S0tHG2vnwu3wG86LyhnWbksyxuQfORUjQ+DVY4I1nD0STgD1z2ghPfvehB6SYpJFdfSiqq8/9Dra
5YldH3XlqAuQXjZ9i2IqpqmtEbWGS4LGVGf5xMuZNPg1HYc5mUHCam7YH78iZgs87G6hObg2ynuM
Cii3hnXU2fEGOSAzIu0hdoucyFiTXivrTdCUiLnS+q0BBs3phOAkA/Uk7ypuhurLY+63MdKhO9pU
yy3BUmvDQVnE5McZHtBqcA27KPid6k4exwFJPfoaYe3zeTn5Z/M7CrhHaxZ7WFb9JtVwhSXtwgfL
QC+nrLHsItrRT1QTWHb9UiXXtoMAN/AqQy4lGjFBUl5hIJwbWANdSoSdFqF/9wbyV0o5nsOChRyF
YbwF5YWwqZas0a2JUdVJjlRpLAYuy3W6vHwMnRA6jkt0qKKfiU00IL9wP3b9O11YlNrsQ+mououE
808JpLGl0G6l3fNTip22xP5QynakYxnmtUjsQJBpjEy2f42tbEEnolyZ6zvAvYaK8FHr627bsIxJ
Dbs/nT5jY5sOqUNegjw3ulmZ+05EGKOmgg00MeSJwQfG1HRMaOQbxtabKAySifjQzgjLna5nj247
E9AGN4puPt+YGAl7bEtF5bcb1j9aPgC/Hgi2OwtG2mSt0CAe2aPbzJYbg+lAQJgSsQh+tbWM4Z6Y
CPN8QFm82FIdW9m+mjqtADgyH9EHn+mC1rkOmzJpT5MniM90fxoVb6AmycRJJyKel64RWPRLjVjx
aqELpqVcI5HFdNUlKYEKQTN34Xqg77SuSo1HUSs2KcQhYXKLC1jbQoemjCsUy3LU0i4RkcOEhA4a
1/lqjAvCwWYCZ1J4bk3tTw+p0XBNuIm3i2gTSCfeadT8+sR4QyMwfgMXmfS7JbdliOjcQBAfkS6t
YPic0MBRPkUYK/uaEJ2iggMPOhIdCcXbkjWsCezCM0+t4EGIETOrMvPjMmud7GLYDy46Be1Ao/6p
CoeXpmHPN6aEhDK19wySaTQNh5ddk3GLehWLMLClig9U2fPJ0zOQiZ0uCfFCbkG2cJrWPwqh0zBL
vb1vTngCeP8tSHHsn84AnF+9NLZ1E5I/Y5bnWCw2PrxsgvRoprsIrwacm5nyX2aztR+jAcWUx5Uz
E0lPuXAeJ/c5T3Ja0PGRvDh6u4QausQALTXTfiIO6OTrmDeqBj4zh6/NgKovyJJSe2/hcAvUt2mK
TKqP6t0oKkbq/XGqL0C9xSoMCSZ1Pj23ZS4BjR/MMBtDHNQjp/YyMdJdDZOX4gu6pn+oNY/goEK7
RwrzVNP592ZED4KhhLmekg9DqQ1AcXXs70i3W+DYmtDxmsSUMM18LeLZ3rggy2CPthd90F+peOql
/fEn9ACYx/ReoXiInCGVkR1dJJU3vKVPFfzrfeHsJ0nMMJDjnBEXOtBEyT1FH+i6DqDjNKAktibg
960WRrC87obTdqfcdv6MQ73YHt4HcDUsg9OPrsUyknI6NYlHLz0Sm0g4ohYILMy5WI9QUvuFdh2z
6SFjX2Kc4KW7ZYndenYhT2kbvw8VSsaJDu2oJb8bzr4krqNp8qMpvwwmnmDadhtw7Wu/obvXpKBx
k1rUaxNezGAwkCUb0UTPXh0JSNEOjncZrBgXjqAfxSBRHh2zdXbYTEjTYNP1YjOCL52Q21aRX9w1
/d7V4G5mGR4TDb0Gs+bwyNGPQlUm+tmLIJzJwf+yun7rxIbzq0NMCvXUTp+VGcw8md04uN9a5DfZ
WIqxtjh1prxI4xH2tnWT6SzuLsOKzpyYp1rGc04t7Rs20yyDNEyaKVwjKT33WtN+jw0QXwhRyQ4D
/5eiKbdxG607DAwO5IjES5f3og0/wr7ytipPnsSCB6orywrklCNFG/ngWzx60rfNW5Vd6b3b27DR
1K2dHLWt/T67+6RFbd2KRz1lkART1hMVVpgZB4MjddHlF0sg/NKmQp2GTniHFKPQobUg87MIGpvC
JfPR1Dr/PDNs2aHFJXlnSMHMmpnOPSKmelWXh9z5mNyY4Hmy2wu3fbZpZFxao4Egg3/oNbQK+hr4
w9bNPOJsbXptb84xMrT5OdIYq3NEQ+HC/Ld2cScVQMsatL/K7D4IEqdk8MRhzutFBVE9ER4C8UzB
wTXol2xI4GVMJrHO/6xEZB1n0a9az3zuCg9ZsvvhexKzdxvHm9p1oeum4QhIDTWrPzcvRMdsh8Kt
HkZ6zTDpG/vgdjhiY/c46TFqWqu3gnJoYadZD8gF0VFSS6HPhhurC9nev2+4pKBEWJju9GagFO2I
aZHlkSX8AtvIOozVkWzV4v6IB7O+m5TPtzS7q+Q1DNvwpjdj9oh96+ZMGS6SSbfXPlrQyp/dW10r
/5b4NEpE6z1FCay1OEIeWXl6e9ClHhC5Ky5R5l9wGxHeaicuPOtw5zOHfXJUO9zmbtx6vmi2UTHQ
kaa/sI7wKm1R/rGZMXobaxdKWBniArB4Ppbz2QXkwNFAiPX4mLr5xnF6okOJj1zVkBg9BAUU774g
SyQd2ltFRraRpTBzouyHC4tNleSh0wwrH0OWhsHyzk6aINPhtdl5EDZWpqP/CD2C6rhWUMBn1hmD
+nS0cb2SjRAGMZG7pLP1kUCEaKApTofPxo6cwG0IGuOcrlbMtGPWEng7VB5cbCN0jmiEhFdGs74V
KNDPxXu44DqykvSb2iIpG9tsJzSGtnNubZPu4rhkW5qyWzzIhThxjOU8Lk/CjRiTl12yXaSlGhew
5baflpz3Q9ttWYyclUeyJOEo6S6OMLSAM6G9leTxFfxFdKXNvUeGBX6jKV6lN5oHsxCPMEQuZYlU
5XPupn2OEuOqd9bRCx3GNmFJYIPtFIFG5+ciO0J/cCplDJ/Kje/Chgb6v3PKODAzGLOZ4JfDlAcM
7sqNqrHrCmobZ/JJvLPc92WQc21rugN6EcGkM9ytbqTXdPTLLS4ekgv51d1kdHhcFv2E0/2JRsVb
jUES3yH6PmF0fRDVlDRkAD3nHI6/FmZdM87Wrx5No3QLQoqawnyNbWAQQz0e8W84Uwo6rf3lgx8/
8Hc43bJZhN5AgBTWl40yOvdKxMUfVdFK0lX/W5Yt5i2NokQv+osz/2z8S06/O3A5L6GhNXh3m5ga
jFo81XeV0vcJJxMIgrBPrWgPplKtqp5qEWP/SFKv4IGQ8Y3InEGuB72R1q7Hnr/gyTn9s1ZMTHOZ
Hz8WaqyCeAnvq4lLDIpYXoZIs/cOqYucz32GyCT0MuPBKWs/hwWEYEmCy7ou6Co4dUW8Jh3vDUkF
b3yw0QGSpjNohcSUMwsE27hRPXTz2+WXBjyJ59lLuufSbbqN5nJqS8xEbjXL93azsrak3k5bYf9u
50GwjiOBdI35t3BQgZuz/BVp7MKZJNnA0kJ3mxf53qq1K7ld8Y/JJH67DS2FmUBsjbnsEDRFUBGH
7tk3lHzEEhSgVO0CY2m5daNc96VPMHFSZYEyhfs+gW32B1gHYyTRV1Q/vAqhnEOXK82EvKlmbA+O
/TmhfN+aGQJCkVjNgx+HW7c0zD+mFj7R40IwRK/mUpG3yOAPe0vbcBRKe/HE9pMGBTljA4XltkLQ
EpJyccTVdJCpB9XQb2lw1je9ctIbP2aIFjPewvKaQ54EJ+wjEutxAzo5uUG0D1aGTk4r5Rz3snjY
EjupONFUr7WBgQ6b51aPufLreAhMDh74TPyrKPQUUmRq71F6nUDgGEdtucm9NzuBvZk7DJ/acCxP
oaW/zAmlWKdCRpPmeGiK9D0dRsycXsNcnFIWCnXN2GuAqIuggL0Bv0+ivHqjj5q8ccACKqPrML6z
dapeCmnrVxM25L53aJLDv4zuUxV/SaYkWIQ8dDFQDbLK/yRg2CT00bcZi3dDvEXhjQcV/XmC3dxy
2XM8cz7h9J33c5IeoqSjBPIHOvCIoJN7BHhkW2QuybEpgjXGiiSVXcndA5Ki5sdxl0Xaw2CbGnLf
0safXDy2dvrHznnufjPWV7m4gJyK3Ac3u0WWp61V5bxV5HQeGE9Qk4EEjYt4J7sOb3V1RptDl6y1
ZpC2Lhxy36DxrvRHgqZYV/zkbgHJWVHTmnsmKCP2Ib/jLFVUcrqa2ViRhz5wodY+c7awxGtUmaDN
ODWuSOvpiLXSCY8k6ZwpLCr40sAs64/iOksx75oQ0QvUJubHbEFsN+qDbbNYJVEnXzyzxsDhjGvH
Q/gFxFut20knW0Zjg/Z0Zryy0rkSk/4p8WkDp6aWfrZDuNbsm7K16beHMKll/PgEh2AfISPexEo3
Ln5JVgvM3Hqeb+xlZ2QOxOEJsEB5fChSvd7aZomAJIYeMVQgZ+f60Yg0QduIqAp3lO9uBCXC9QeO
Qul0YU7+phfdrk+g+biQsRiNfaIr9U9mnR3oSM1rZ3YPRBGQSxUXE35xxkHJPKPlwalqdP60qXoN
uAHQUojChAjP26LN8+OY1b8mG+ajyIgabMheFXoij3IQNyPv/hSjrTaWiDmCzmpdZOA67RbD8+Ad
/LL8pPbNAU7wKo/FNRkTUlpgRAZujyCJYRESAIIY9xYbburCwHOxmm6tjB9GXgLJwaVMmmdaQllx
pqo6tRNXwQAJwOvojMq0ssg2PkQWIlonlL/CuSUmnsApZbm/x2LmGBJvcLfpdy98aSPX57SRTywC
1VGlunmn3GSScyicL9nFF5HRyiStJUbGtKXOJWA2PNOpwhmBI2mV+aVzh/9QbaQ/Y5FP22doaWI1
UtWD2l/8P4ImOMRSAwUMfnsEMGHLWSdiBUSvT3XWmA90Xm99kdwaYoDujehfoqqYD4KiDMEm6l7N
Qaxea1uzZZKUA8/tkj1UgDNKgYATbkNit17zyEa0rIjDMLVc6gGTRRgL7WZRneISiMzMfATQYj7S
GPg1C+zWkTJ3oEORoJol0Ag5nzEqU5TQSztYsIvpgqBqiVrvWqKCfi5MkOQ9IlwE8DR6Q1zJdhXt
fIEZnnblE0z/o5WWbZBX1rXnoNn1kQeZA6m9NzebXC8+kmEw9qBfB5N2Wk6XhqL6g7IbQLOmvWrh
cG+85u4ujCdOTfukzWD8ss8r9EaB8BkjzEa0wzNyTEyiGlNfwDvXM0TGrNSCyXpVddGOkeyvIuIO
YXdPRje9Wi0iaWG3Hm2G4s5OYWwAf6RBlNk/hsIIMe3XL5M1/HIiAovIGc7WpaKKRxYqCq/f2dSc
cKCfNT0FLGVg8dOEvfYMBJc288vCxhqV9EW1zWqESQiEd70290Fp0DWX8ZQi45ugIUT2WS8fMk3m
B+BlAGNo7Oxyp8bugXyly4GPDDqvxcKMpPEmybHRyzUXnnetaXh6NaE/TSb/5A7MT90e6l1TCLh3
ZnJL0z9z0jVblHn1ulBcIlRU3IjuzXCcYauk/tJVhhv4pjYF5hJWNFcv8F2mYDLTu2WCSepq5PZj
Q6si8rItLW/4AeHCRqIzFljgcrYw7c50En9O2sUFrX7SuogTB+YLayrOjoVJdo6cQxMan6bQzKD+
2YFrXRexOT7GXIQEOibbjgechF9RjSQzxMCYyBoPk/rsDWSRiICzfWbFZyuMZ1TQRrkDuYXdoWrL
IPrM5ezdk1xsk2zOHiZ2FVKSQnAS83T1rSpibPnQEewVJFHxqreMBlhWXWQ30LUSlJ6RwqGkLUph
Az2smMudaFBdwcJjTJxZgKskJKHSw4DSl4yL4G7Si05/Y0bgA9PuHNvM3gaLDnXUAQ2w5+7ZlUqx
QmEjtcaazqpNM97pykcrTs8DWTOXtjJ2rt1fDB+5iqV4H6W0zj5k4F0IVpyp/Ofc4xhvR2NDT/83
xLAHJNDjCre03LaFFoxDFR0a3OhC+iGOSprtHm1Wjq+cmXKjfTTJDDzkSX3KC5jyVnlTLSJE1xrx
wyuIOFFokjWQEtqHAUh0IzdwRxbnitjo2Aphjq7KHuSphATEBKx8GbtoO9HRX7vo1TQTwRgS730r
waARYb61eXMajnGpy+aQut3J1pqcP5g99jG621mvH5YSigPR2tFgPthO9FhiWoKfljyqElXyOP5E
oKbhfQEc1iUIExyPgkyX9q6MDf2pS4qgF8Xx7DvzEwwyuBGe+yqorlFgc/aHnJ5XTCOWE3dpgcpz
SLYfbDzeDN03BO+ELLjFZoS7Z3rj15NdDfcuFdOBWLp9WXqc4kO63sjS1yW+tLbFrTM7uDx9oa+j
EEuh1OOP3kDDBfMw4CBD22yiE0wzkbZYlosgLsYHYVurrIqadSZMAk/i5L0tELmnNLk7E303EDRO
VYI0BhdHmh7xcqHpZgauk0SZlbjjuulqYXhczgpmXMPbuHQVGUZEBDwNDbpTEDn5ao1oEzW4ziwh
K6JfecdnPs2wtZkImpiI7WbkeHTF5tsssIdh7dsaXv0e2YWxSoYS82R4b8v6QJMy3Y+tfiYnC0nO
ZK41BmxbvdILJOKo+ZgJMJ227SCaamzNHGzYArCYQhDwBp9wPB/nd1e577YIvfXAB3KJjvzSCZLZ
zwYZOMJFeuXSILMLtAi5JNNoqFN9C8PtAHWm3FsFa34M5VeSurlzR9plZZr6AR+0FX5OhL913GP4
okZKoaATM94ExmIxmVP+YkgloNJy8TEVH6mBs7QXxqNvlj8wYOLEX+CghEvcdOTbqxYp6krL+EfO
jMOP2SidA61Ym6jRNqoh3gXQ1X6U9Iw7i+PrlB9N+aPWwzUMFDOQOIzqOX82wNcpyGC9iyuWY5Kx
QfjfPUSurS2Kx3X/2Oc0OMEl4OAqeLeqhkSxSoCHbGz6kRnVIhXQSjXzvNKa2OEQnd7TNLU3tVwU
SagEGazj38VWfO4Mum+clOcdxOtVxXh324zi2aYLvTZIjmeUkr83tXgVZszpYgYblNMpGBZbSQOs
LKxdaj3nN+ruAaC6L1m4sNvWpQecxEJNbHqYjt3JRJk6Sv3ITIg11I4vzYjkkm1iI3QQI2Ma6ScM
BqTrNoe4IqRDL5uXohbUWggs3dh6AYnGp3Pa+BrxQMgy13lqIe1yY5uLBF0sLBmyIpeTeecdu8z6
go16rKoaOMaEEt0RfBAWi32fDXI9OnJGmwPFCSS0BHcQz/4nlUkY6E35mrM3MipQlGRaSfSlQI6K
ILpDPTA+kiSQnijquHGj94F1NrC7z9wkQaqNSg7QEYkqmCjX6jSWOpqUZRxiYKRlHOT/mIfevnzf
GP2S3Ddqe9nnp2rGoZ8TvUAf26G9pHCC8GNmWQ/LfrriJLZb7MBZIi+E813gAFk7IviOzkSwZhcZ
T7GmcSIr0b55dza7ZFeO2cVum72toa4ASK+oxihJZ/d342UHP6evUTLaX3v98DzTHac30xFDjJTG
Az6Guw4thkVjfDS64qTyfGfPIOrsOUM9QPCkOwr/MKNL1xvyz9wR33k404OSmV9sGc9Btwopz6e4
52xRfo4lHauSVTFtnC8cdZ9EqWylTZlkTA15FoirtJj49NE/EwFNWqsn0qCaon3cpF8dI2HeKT7T
PiUVarFfvqVzyLYApkovBBZXxogE+s8GexqJIBuOss0RTNIf27X9J5UHHTBN4n4i6q5cBYbTMWAi
KaqXU/jMP16mkHF8mH33DaSaf0QxB36tz26NVbdB259rVYErKCd0ar352GczgR/FCGcXMyaJNeke
g+R0nHExO2JIjrH5UcwENWWyyre9j06tHMa7GYcYzDs3pKXiFCC1K15KNRPFk0wFCu8ajEUSitP3
DYc5+9RoEydAC7v60MNb+v5BPd0cFQ0nN/4ovbkKtxa9xiPmjtraf981nV7uo9mGxG7yOG39o7Md
hTojNk7fNyQI/uMe/pN/3JMpDe5V5JY6WV7LIBBnBIMao3XVaV5uRD2p0/eXeq4mn6BDvv7+SZja
pPTqmJIhXhlHcvTMYzvSJcfRyt3vb7JOmUfTsqa9L2lSm7Z3/L4BZcL42EkLk1Et0+RF0h34uvk5
Fdj0sV59o8O/b0ailtGlLihxqzs0MNPP1pKFlqUTcy9DP3cLqP7vN7Xg3kQOR5XJY4uu5cK0iuoG
q+1GKWhv//ZrZTG/g2kuiFLhl/3b983utZJ5fmdiIMl4ZwmYGLREwG5NSmyhTTHJTMXwSoXwWtfw
xkgaXI2YZR76MZuLo02Oz8VsopPraxo+Q9v70Mfx3LoRxYaJqgMMRvQHmwbmzj5mfdVStQGX6T7w
DImsngwwU3kTn/vuAeNaBpIyqQ+50OcHs8TlBXDZ/tHKioQd3/rjZIycVDH9QB4R49yeuwcSJ5CH
AIHFmCDiU+np6pCkcXKKTPWPe9/fi5bvfd9DkHVTlY1NGGXnK7yToLJ5JkIVJAEA3oNFj1qbvpP1
8v2lBaeWCYlpvtglTpXvn35/2bWtcxjy++xa8bYSvbiNqRBbO0T5h4Z3DOreno6RAaHCVIJXs0j0
wOCFvaUs8sQg4/WyyvfOmrIHw/Ioqe0YL6w7rkNP99+k332lZZ79bm19e6IFwWsO5uTOagRRRkPA
UqEvqw1DHrwBh0vbac9VYqudndMajwgWOFF7AIzPIJI0TkOBazxC/zFumlTG7e/3QB1Kp5GkGIZq
4yeTeAyTcTqN7fT7+6t5xlHLsYVEYc17NWxRXWUYas+EX3DZpMI7enGj7+zGhnSD4+gi2bsI5Whv
3zcWRm9A3o46zjmWnBSROeO64jn32p+lpRL+OV9xMIi2orf1AOTaLvTn+tmfRuBoliavJMY2T7Nt
X2RmZj80z+AMQSjIkJUagVSe+6NduEWcT99squgjnQOP9BzN+eGn1UuGuuYxaWfzAh0qRws7uHP4
MfTRngO7SaWkhYE3Z9Aaov4XcxLov9boUSoP+s6aTJerE2Qb2IJ2o3CIvycab3eLorua4OlOM7MN
zyYV3NTaDDHblDDCou4kPi0aaUWQeNvslDm7lxifp1fbvlrreJYT9vUMlHMwVKV/tWBYI7nIxI7d
l3y7anrk+WA+mDZKuM3+v8/v/y+Q+d+SLKn//E5+/oeI/8tT8Pyv/2BJEvis6kkmEVTq//39Y9j0
m5/tz798sS3bpJ3u3R85Pf7hMmv/P7V++Zf/1R/+jz/fv+V5qv/8r//5uSDSlt/GQLn8C43fd/8j
fv/95//9Pz/lv/sf/o7vt42/OcwqDdeHrQrU/+/oflv/m2sbnq0bhKS4lmcSHvMPdL/p/M3wdNtm
SOxZpm34/E+q6haqvyn+BszTtzzX4SBGC8f876D7jb9mtLiWK3z+Cv9x/vd0YZMR8M8ZLSYTi84h
UGbDAZ7xBNN2h8GS9H9murTWoFyPRq+9i5vZmpxdupk4VQZRi36WpioE1TpCtlj1W5oOFIFIjL2y
+08zTP4lXMC1mYJ5jnB0+PAuyXR/fYzZLIxUZyax8SbtGUQENJivNL76o43EJmR4PYtr4kb+qqCy
JOk3RXz/nwT5/DXHh5eJh+AubxI5bZ7p/muOj8CVjVhOlwiZuPw055kB07PqwcJwVGE9GkGYjUm2
+qeP0D+CFv45WMFcYhP+OVbBxZJOV9KlMek4juX+y7tTp/hICDzA0I91ryAP0k+RNJQOEmKUAIMW
ZJrgLEu8UDJuPBfCRj0e6vSV4RBNiIVsrqHtpNaXGRGvDSk7yX4U2ofnp5cET94mdeL/7N1CrvTv
HzVoagtRs2Awwfr81/drLsexFS0RsbbXyGevbtF4+NFHa8GFneFo3sScR3sDbt96KindOmiH1zmE
Qz05U/nGBfEDDJD9p4efl+/j0jbW0pmvWQ9gB2h1UuSoAoDL5MPJUsWl8uxzmgxXDfcSQSmbzp4f
i6S6aVO1q+2EIGrc04n9UYMIqxy8i2o8lDkYiBHS3LTWizowIgseuXlwHLr/CAuwrTLuB8O5jWlG
EnPQdyIYa23fIuL3VHcw2ftnhxg25upuVZ2NQa3Bj+8cpvGhNl/UaJ2F6A6zxLQEVjCeAFp9KfSH
JTl5tTmBYTlWqbubJ32X1dl2GoBmM142uiZoML5oT5GKEQ6U55BzLoH0gdPYG8RNAU7se0JH2/Ye
Gr/fx5gXlUcpHcN4Z0t9no354CPjsWaa6Xr5PNPMqa12iyQQhmESwQFDyrtST7ocnxIYHTYoHlRN
H52hDgqcRCeSgAY4ilpj5xV4gMzxVOjuAfHIE4ZEjDkxyWPNdWq8a0TBriX1MwjOfdNMvwDz7SuT
MXGqhgzHNLBz1WQrLTpqFXgVfNWrupfrNk4uIfrFWGPaCLu2pWk2M7vCghokBj2HKA9K+0eu/HUv
Q6QFeTAkaNN8kL6u9Wjr8xpT36rSW8S/0z5hToPwbe0bDybuIamGwN/RuDmkk7UzkumlMPqt6JK3
prF2AM9f4gYZ65DU29S9WWHVbqCdkh7FRwG9WXLtR/WSC4ThJhKAyEx3iKA/4qrLAjqb5maECOEP
WMCBwKPuSWDrV8xYIJfRDAvbpwjoi+3tFLNazwwDZdjoNSjNSyBXPEEnlygZHONFb/1rXk8vit8V
y/yzY1LlKnBVk/OY5eP/I+88luzGtu36L2oLN+D23kBDneN9ettBZDKZ8N7jj9536Mc0kBXvqZi3
RIbUVaeiqsgkzwG2XWvOMW8q6spEVTuXHpq/ol8TY7m2QqoEaL1wJfGsgPpp4lXHHZHr1PkG+5yN
/MExxXN3ZfnTdeJRFPCdyV01UwtymBp1LZBGZZu6fnSi8SiAyUjixvGTaJg3oGFuaTYde9IwUwUJ
IHR2hQA9JgHoMw00MA3CRklGGxBg7X3nqjdfmOVMuhVLi04YWuQcEXm1IJ74xFVrK932QFN14xjD
vhX9DTAVSmz+1nfBJOCsIQpCJOHOJOQwJG3CIMK2FvcCDI0TE9BZO5umTlZNORwIH9jJEYyWGVCt
xpSMP2mW9i0BAkH+aNczHt/Cjz0vjRMgxxqbR5C0Nz6iqXYYDx7ZDnqAm7Oxt3o07fgI3OHpT2Fb
V6e6uVR5eDJ7ar+aubPdcdmIBD09binZ710aD1OAvtMlVxgUSVa2Ny0tUg1kqgjh1PB+IZkt0VtS
1H4yiBhhnB3gaiyLSV2iYjxWTce1FznXmD/5id5Q4FVXXkOYtqKnIx8b58MG8VWHfPQ0BUVCVx/2
2/yORgNkP+D8JEfLQuOMuy7BmduuJQWcwFknGm68YdhrdnJqMB8o8jFzsbX7do3FfEl8CovHtTcz
2mN7UzBtm/GxLzB2NXuztXe9692y6N6WWfKZhLzK1rI/eiiH2MjJ5IsoViv6ExQ9YGQI58mzqzur
sW503ERLI68BzPjxz0lveY/Y/Xwfqg3sBm0JKZzONvf6ELoARDf+KsTzkzOgHYn2lHl3qhDPdJdX
MSoWeCGS0qbQ3jrfu/Oy+rrgma24rSN8p6EGa2q6CPjdykCOWabWWSuunMr+Ic1xM4DDMMLgapws
C3IDAJZGz+5IvcoHzsV+cmdoLo4z4xClwzK06k1m+zdGlmyVitBOo/JPtfgp1M0HLGx7XYFv5Ljv
R9ljrYHi0Rr8+2kLXgvaoFHfWMRDUiHDuJCRyWW1z4Ees/D7OyfqX0v0JC3rQWl6Wy2LOLsUMbAJ
tz70k9Oszamm+xwqCIZUZvFxWq+okaiA3RNPltNucoxnPU0PeofDcIhohPU8vSapQbKVzY5soWLN
9WxZBzWky3nqaZb+RMwrL9GpF7VGsT+mUZ3YJ+re950KP700ec1NQvKifD80JNxW+aOqi1cL8iql
6DvkQc84+heyE+TE6NG86UXp0pt5HX5Mh90PzBcfLfEilzT0KQQvwN06i/nPEBH1fXCGr+OUvjpd
8lrNLFxy/uBcAZLgO0Qd8q2Y2vTCEuGV5tY3KmPJDRKx0/T0WtruvZNHn15JlM1YIfICywHpDJZN
11+P4aErg09Vlj/rJtknsUKNpoWfLUCpRVuMrG1kw+WEh4JEeany+BgaKLTMmRzEiwEcVWSvSBJI
QeUZp/mlxr2X5J8xBZac2vP8pDKrYb7SmvWHhmerGNZJCiMkQnpFNzNepSL5tCIpll+Ppav4/oPl
rTsTUHU+rqFzsD6GiDyRG6Ih8zH15cbKEHzLEL4cR4wr2Deg1ELt0Synbhml3hOz570csLwQcord
Eo1JyFHN0ECf1+14K7voh2roUoyAcCPRxRtTUHaMsx+U0QP0t+GnDPijGqCZCHFYnA2ufctO8AQr
RiXa7rMTkaTeh7xPaeBn8pFQLipSnTaATTl/2SzAPlmdGfLJPrtG28OSmi6lwVkeSwx1emJ6MtTo
ePehRZvOB5CPkx/zy23FHxq18It5fnnBBUG6eBqd7KVO58xEA1FHqLaeGna1jG8TU1EQoPqeeulr
5qXnynH7BXqe60ANzy1KTTGYO8sdnjP6Ytxb5YdddNdFHc3ZQEtobve6zQvkXELgSo/M3fUpVH2i
H8VPXKavaerehcwd39J12jHpKwm7eC8GYgwH7aaS9mdBEZ/eWMlbKB8s09sx8Zahze1dJ60kj2IO
QahkRxLziDlcpjB37M6jUs9iJ6tq3yVqa6fU3BXDC7Rouu45Vq8Sgltp0KGOBlRqRez1QWr3i2ns
38UEZbSYed8D2dVAdxiMMTJMx7kkPsDGwqL72Qm8G+wuwgrfeuLDUX1Xm9LmExSU6xZ2cUs14c2w
H+I8/vyan1Hn3U9QDfQ+P8YkNSK8tLsl6gzg6vxXNl+Evh4DUiGubPNo7nqQ6H52G0wo68GhLEyS
vxHwWPtiaO4gjFz3RvxJi+vaRq2kcjCAYkwWLZ1NhhIeX0gLqYxGjHDOfdN/IPRBYQ9realV4q5T
N0NEQc1oDO9gqlOnG0yuCHCEy7hWxo5ZyYpihHJVuPm+DPN6C5b3iLV2rWtdRz+J473MhntDvNqI
8NcyIYiSQjzeha5wSL+OEe8wrv0Gdikai1t3xr76AWG7mul/zm511GwLp7NBkOXptYe0ZWkVEZaE
MTuQQo0CAbKlXjlb8n5WrsOiKavkk5hS8FUOKzhjA7keS16NjaYv3tDRocPhgF66BF9/TTSrR3SU
1c7azv1ro0sexoK/ZargrbgKye40YJxkIi7axDjyhO6MEaU3CQPhNtcn/nweszsvxClJCDXtHytz
7lXHrzRRPnec9LWcp3EvrANt3veyx9hkGYIu3xARqdSz2fbOvWcHGNXq+FXHvgeiGOQc4lSoxOmn
zw0Vzhf3FNxUJRBUops4LAP1tMd58KN1UY1+SVRXLFzMOHlAQ86q2U8gnV8DWmAuaXxYssU1hk7F
xovW7UduD+euoxatHWxp7gzP+0kezCdJN6CU8J1ILkBDBv3ekR1D3KCbPpY3SN4qQMjj/TQW/cqw
Tc4V7lVLAu0iG+W9GclraJTLWKbXusEWEvv8cEjnmCf+qmnhKWEWN4O6z4f0OsMs+XV70M3hrSts
ooHYmrAn8gRs+6Gu2kvvkunA9x8dNppGS661lH3FQmQYvZsWlQKmTVLwv2E2LmKv3OugFxIlyeNi
o7LH7NWG3Iu8cN/jxV3ErG2py8uRalatDixCLDORwbRIR1ycs84o5UYAsiv8rCv3vgPkquNWIkjz
bOZip7NdcRcoT6Rrs0AzVKCgvDLx9UWS8HTNRNynXrOuy/Dxa3zQMJhlKuEndaRdYQavAxFbC0NG
n/Pk5Pj2Cuvzap6sHgjKhaoeCr++FJFzb4bJiSYZIiF+2nLDuzZf1DLCZBd+Ni6Z8+zKdsdVpcLc
Uxnn0H3PQtShwV8P2G/4XLVzP68O8Wjdxz5HelZ+P+rMNXEyu1JHJTC8hzkNxDZn9Y8Lnj6Z8uso
4HEFpMPMDwcM7JWbBjdfTxj7FztSl+4zvdylI2yANH4zWeBWph6+kmOzKbGiel7y8LXcfv2MKtwr
EZFVPo91T2WnwUyuY56vlfFo5vlj8w4d1oaKYnXrsSHjZ79O9PyaAgiC0HkBqxlPcf6KLZuzEO9F
ixwEKRplgfJCz+w9UGxW3HVfyzZ71SJ+V1a+ZtQJgJ4dWgu8TdMWV3wxKl1Z8uhl2jGj0hBmxdn0
2rc0veP0RDUeWSYJiNGJh8q1uhQFy8+ba/lgDxsc2raHSc19KuLpKTD1zdc3+PoqiTsj93ckjR/o
fybLeeQVko/huvZHdElLhkXHEC6nZ7K638OJjWJePr5WCs3P6FNR7bIgFkQTT+pDT8bXkvOlbTTP
+YQlxR8By/r8Fs49IcevrwnRC9aaeWbmWfpeI1LG30QBLT4J4JsI8Yydk3WnhCt7Vp1mK3I1wb7j
cECKXu00S9Zbvpd9CIYU/CvcUJGn60jX9wlKR/qJVMab44SGfqGlZFjWAC0AHXwaZXrXgWaDs/Qz
G6d73DvrppU3CFbWBkWLpj4BXnBYtDlIFuU1aRef7A/XBsciYzTX1BdwE5mbeYuGcf6KzhY5XPRp
0niwRQ2aUqRrSgRfJ9wuHD8nsgJEepzn/9fBCMnzpwwDPl/5mHf+faqjhBPY4xvU2wxr8gk5YNdo
dtC+ByAPcCj3CP/JcGMN4GwTsFamYJ8X89ZHoNVrqsFhBBkv4vKmYRiJ1P+kjLLsZXLSI5ypWndF
vCODNSIo3p9c3lzyWifzAlzNr0MxB0bqwovk0rYtCDjzzeNot/LplS6r+ocXo8tTRgrFL1zF9fCc
mqSgGOVbL1i54BICTlyojeNOb85U3yQ1qhezh5kBgj9emx1xGqypOa9/4uNYlX7tEWH2tWbopYdc
TvtZ8IjnuTHP2jhFDO7X/PRAXYcR4A31FUKyW6d68hhuVZqe2tC9n6dL5rbHNA1v5sUlm6ydHGYV
77wahVF2Pa96ZHe/khzxmsdiR/HG1p5Nlb3GUG/iYjdoHQQo7fFrfLueBsATbSvSYNqu7S4Ki2Kt
u4R1+CzI8xuc2uz0dRjNs/FHMpKOyQSfn3/AMMnzbkcH63UooNYD07gSFhXqHMLIWFTvZAwklBNY
gy5RJH9qFkdEkiy/5ns4akRoqhxxLjfVrIRMydsiMAiJEtFihGCrxUD3j/y4BEJnR5Qk98mkAVhD
OMa8AM/PY6jjT1GpC1vTqte9NfLuhz4IPgs9eW3nWsnUT3de2958VabRZMwCe3n08+5hfkBfA2Te
TQb/yUuwppbmiGRjKD+6nq20neMrBki42jgC/oHtu3RnLRAaBDaUfDY9AlPDlS7hzDCqdLe4Cwzj
BkMp8oBhimfHulz1afDGfTves6KAmZATth8IwwJZTjIprqg5djqcReTLEzrEFw3MxeAQYGUF47YL
5B4GAcy2Vj5WoHxXbcznKDRtHdR8RtE3ydaI3W0anzqNY2Zbs1qkA+H2GnsBZJ3pMbbYBZsgi68U
nnoMYQaXRqeGkKDhR2C3TyB1sYYi+5pXbYTW43akFLhwCzfcWfTF+OnkrYDbiFDbLZayRLPYAAFY
m61EJOiWoKL0m1KA/UbSvbQrLBheQ3HuBRFFeWiaCJsufe3l0PfVwmzj8EjADCQK9suhVN3DCGRe
+EP1I4jUS0hFzMuGZ4xWmANA39/XmByXcXdtapjryjwhm57zwTmlDLyz8jQA014jeOizny14uDN+
V7kNsvrDopt77uf/NciTiUHj/PV/Skcc9V4Yq04VGrU02pib33cODBpE3zsHNA+kZdGsUEqX+q81
eE8jhrQO3Xw1V2aTLtkUuVjZEtVOYG8dIPSs9OztSNcieqEeiJyXNii3Wm+ehaP/P/QLz/+/5X27
ZGT/n/O+t22Y/c//0BZhXb+1v7YN+bm/2oaaYf2LzCLaf7Zl6lJxfvnP3qFmyH8pXdBPdGiNGShw
acL8Z+43meCOrhzOCrStXPqE/9U8NPR/QYuzLZwpAlmU4zr/N81D+9dGD1Q0SVwDbSnd4DMKNLa/
DjKIEK4XZiXT2t30QfRhoTC5qqijTbn5QR8OT2dpeQcHSM9oXjwZl6ekJUSkRlBJ7hJ9hq7EpNKS
kImD3H9pDFVu7ZY1yyQH+Uz6wwFXpVzLuHUWImkwMwxVdJS5Y21aTuBIu3NY1eCndzZ8pCvcu6up
G/Q9mkOxI7drV+DBYynStda4Lts3RNPdldKslQCMubTEMIMxsnT/tzf5D2078Wu38Ou50Ox1TDTU
0mYX/5aGDhAmo8IVXNVOG22gG2IT4fq/Mqr6nYyhrWmi6fO7FaaCfOeExU1HjclyMoSfJnHTUd5N
yzR0jE2eSSoM7misaLZFe9sZNqqY2pMo9I+i1LJTMXpv5AwWC0+Br0LYcCSQEqi310Wn0EYAEEwk
LabbivMf12Ag0iKAOksy8S5WWYxSoRy4Nb5LNrlQEpaX8saXU9tDbA0JTgtNCru5bemb1u43hVMX
V64XUAZ2uxP3CMApATBF5f7UhsA8RBUkLl2VT0VWdng+LNIJtD+0RO154frfLdG/nq1JM9bWTcH5
2pwb2j/ebsPMr//HfzP+OylbztRJ7eJNfr7tq9vaoZ7nT9rWbnRjLwY8DHDJ4lVYosux2IQi60mT
+r2i7JWURXw3YDIp+kFbGUlgLeghx1u0GVyGVQrvIYW3nBuov4ky6CAaRWf6n9XOKKZhBcobUgL+
Bu5dYQalz0k2NVAFBJWAEZNeHGzgurDKTfLJmJ/XXmMj1g7Y/Oz60WayLH8/0L71h/96GDYcVhZ4
Fnpuub8+DFdZ3PZsjVyHaK1KSSaeLB2iGz9tankrO6hgiPXGuHDGGyKRH7CebJD0LtJowD8ETmfs
12bWQG4K5xjrkMzPYESabkbFZjKTzxLz72pwCp4LDeb17z/8V9v++5u0ZwWCNA1bd61vq0c3GRoB
vu4lSrnSzn1Pl/i+oAcklSbQ99hSQcXFC6LRiXev5RHOJI4gfhMOivrH7z/M11L17cMIU3d5hAjM
DCTtvz5J9EsVQpnwyiyRQTic5xdaR5itJtHppmC511SrDTj2SX5HZuqiHtr6qkzKtwGnNGXPPHow
XHlN6WcbeAj6O6nOssHUTgkJfTunHg4I8uQK7XLNZWwo771yfA4dIA4KVMyqsVAGQhcbDpZIFx1n
n3oq9TM+f28f4ahDRme8w+vxFinxi3ssudnGEw43EJepRtCis+lLnCzksXKvCMfLkgZ9vzP0ERI1
7uxTm9wL1GsBcIjfPzmL3eT7hJR4oS3LtYWYt51fn1yMOrSzK5uael9syhRZVERieFc5YucAZC17
0DMC0kyrzdSMmlJVxg1XI65ABB1Ovb5dEM16jmN01NPojdspKjDktv2qqE+SCThJUx00uvRUBa2D
miP2ABYOu9HknCogsGpUzJalrYN3kvh07qRFJoaoYDmxqJaL3GZM//5LG2y837+0Iu1FZwu1DMew
v33pmiYnfCXKaMMQbo0O0pJubCNrwMUJEgrQR1hsRrnzFOCFq6zT5R+WQWOeHN/GK9supwMJ4ARF
xLw1/20ZrAcztCrPurCylNhaok8r30nNTomjTm8yHZRnz0HYi/R7ntxBlKxoLNx/eg7WPC3+7WOQ
OGnZKD7Aus6D428fQ/cTlbi9fqF/sLUaP1w39k8v9fECRQHCzbY6m/T/zxS1bwkgeE7c2D40NdK1
Qgfw4GWUuMOqE7uWK8YJAhQxljivpugpQh4JNANTgKomCmw92j+NMi0eBlLlp9Feuq0BRcRCf07D
8Q3v3o6Ckn1p/aZZSbrHi7ABBPT7967+6fsapqvoeHO+suYz3t+/b2Bp5oSv7VKGA+VyygJmlmcP
lY/QxBkviQWPgCPGStMz56ak1ScBTqYTvcs+pq2eHEoNqUtKPxQNN2+j0Fn2BoKD4txJ6TskF9cE
C6wnH3UDL06vavqTJGINo/aD0GZkupYP3S73yR4rBpRXibkR5DGvbbvYZsoQOzOwX3UkmFFKNrpR
FdcFmR3YJnASO62dYmAQzjHJybSxRgnI3XeHNQKwR7H1iHLdoxyNoQUcgxxQmdf2zSqeUTSajkHY
LHz4VZZEIeKH4bGfomSFUG3TeW51E6qbPtDDs1Nf1L3rXEl/9AniBETX2PmGi2Oxd7Itlt1ik6Bg
4CDXxn/aDecx/30wmq49H34tJt/3O09A3JYfau2ltqAk6C4Vksagd6W68qCbrBrTNIhNiqaiaoiO
KwyNUFJxcLJsGzsVuqGyKDa57B6jMElnAtwSOn+4AfeRbTEorwhDYBl3OgphbnL+/cD62uy+f3Yx
L6DzkdrgkPbrwIp6R7Nh0865f2+cPKpTB9Ci6zTyz1Xv4Ckc7x1jC8IvhqLXgh4aYaHwaw2SjcrA
+JQzMHLbfEKlsoOXkW5lFdTQQIcrrYmiiw+7nFq5sYuqjGZKNkfYaBLbRoUXrY6UuzP7hLZuXMPP
pjvNTwb94fdf8h92Ci4dNtJFBSZSGd8mD2UJc/Sq4jL27AQ2eAGfrXI51eNbUca3v/+7/mmicjsy
LIPzNZq9bxq0InFIN6myS5wOxWbuFWswWDa//zv+7dBgz7cvJgyLAX04/fsinOam3rumeYkxxtNT
1dEph0zSwQ4PJl05sHS8OmCrnAFt6MkUemLODjFd4K0wKeFwnLYxdxC9gHY5D7Y2UEodN/vS7/G6
+RBRcVza+zyCTrL22jFH3IyiqmntO62aAaczMnkMrwnMzVedUSJ48HPO4/P5rWKgURG6AkoGJW0k
cm5K+Q1DXTwEXI+ofQkUCFQxtlPrgjag479WVnqqxIifQwy3BSS37Ox1NZcKkXd/WEkF6tlfJivP
zmHrVFwcbWSn3++OU2H4VZmWF1er7mtSx4/S06PFaFS0MWttWytCQFxiBpaFFWZLe85BybLp0Uqy
x1Emximh8eXolr4DHrAPauaocChc9mmub8oRD69VrZDIjGt0ZRp97mqj2bwbRQToarIAOKNdeCqU
RwalRBwvtVDbAC5Z+aIB4G8120QH1mU0pn4UeXGT1xRijcLDjKsRgpQz5zaUvfoNWJl4V+sRe1yn
ryvVvOQV50bPJ7E4znyyHzleBysZvXCLVgQGOR9dEZQAv8vbSJri+PsxyWb0Dw/W5uTvEjrB3eT7
eSyvoQQrs7qoiGZ0mJjG7RRSiEwL0jod47qXJVEt+fDXXmwJGhdeDAG2q7MbrOHtIuE6jd+UKC49
ssU6FJ7aA2dHSYkEpIc3UKqi3TvK2gZRG52r2lmC3KDbXZNQ5wNtXWQSBD0uHCjF2GtNa8YOTfFT
7drGPkWsf4pobYOmfoXpA2ET8PfSnMiRihMVLWtu/quC2JJF59TmMq5AUw7OO3CIGYpNYEcPNjQe
D2bd049yTcoHMnRPZA0Zm9LJ3+LUlLu4kT8damscKdJrf+q2AZ4J8ivd6dixSRmTRn4pqrJrEM8Y
qOD4yE2hSPht49FgOvN1fLHyixJ2UBPa+wrS1EoPBuaeIEmh9LMLxpzwFET5j3G+coVQdceOqSjy
8BZhv8tczg5lT6CTpP56yhv1AyXvlrgD6sqTrx8M9E/SOtT68Ey5Zsml4ie24WKFEa0iciFZVTJH
8YZ9XRrkKgXM4sEP7ulNxxc1BT5agjBfsijtrSzqtiTkWnDtvIlKHgBwYQW4RKVw9xnAC0ul6ZVI
i8/C1HaZn5lndExrEFviONYNaNyBtLWivki6nJY0ll8nRSzo/h+OzeL7DjBPeny6Ek2wTvHp+w49
FYNNElN60eKoR9nHqumN4bDV0xo8lKAJJXq8lZJUqQX4Lm1P1vi9p9fhtqtsUO3SaalrM4sLv6CE
qV/yCAaJ25XuyZrvuniydXrdzZUzGmg14VNSHfvg1qsOs9BQ04R3CdJIMq1dHpS1J73MOTkSsHPb
DXsF2ypN0QaYZhGskS41K5dr4bqfB+IYqTtPon4z2+k61rh/hC7g+7HLqItgPevs8Cc2ZchfvLMy
zYoNHftza0jkNGMkV5rWDUhqnZy3QSzyH2b996oID9ale85B3DBcF1H/r8eHsNUCYVUaBh6j/Uug
VNKtX4kxcpa6Iiq2gAQyPehjcxbQ8P/wt3+vd81/u6DgpWzE+dQj5834b7eAqvMsTxPOeaiAHQbV
gzQSQpQBXOKEhZQfYbzOI7kdCbei+Weh+uOV1oYO5ir82bvUmEbTukJujYQjgRESV3/6hP+w27hU
PJVJ9dNk+H17PrBay7B13XMfuMZysD6cmGaAmw9vfcNHyVP9BmXbshzky9jCjnVHqkV4qujZs+yM
Pg5TvzUX3sX1ZPaHnZDL4r8t2a6u472QHCOwY5jfb1ESxnPiqfysiBnkjDjTSqbuXtBE1EFRMawj
6gG0DA9e4I37IK2uJ0okdPHZWyqt2plNNLGhLIMwp4061f4ZkL/zGBOP4xQGV40KBmCUgBEgtCtx
nRO5STSrAFUt86KSj63hkg3ZozZNeptQHBfPOmxHufN9sAMZ93HAvhBDRlm1x2jK08ckYgI6Vaed
sIwYhW6BkSiNTVs0M/CU/7QDw93pKIq5o3SrSUxkpTVtf+8WV4PuIsjOSKPF2LvvNWqkaLTEi4Oq
z8BG+j6RQx4Si7KImxCyqWlnfLmkWbYJxDEjBVYrUneDghoN7oS8mXiXpWYM6mA0Zw4z3tFwx3Tr
wCltp2Zn8hPHQIMwIPpqXY2IhvTS6g+1RnhXLeWubYjslu5Fte5mmIiJKjXvuu4RrJCi1e/amkZ9
r0e3wWiyUdWRgYQ3KB4zHaBE1Y7BuZNt8Vg0/b3WReeB4/1zQw6QPTrxzu3AJSR2jJkrC4PtmNgp
EJT01neMn10ld3pswAkFEmk4E5IAIjADPbVXVlnDOSUjsFLESPUKVCca5CobT7Zv3sZOHFJUn4Dp
EBfcWVO5BXTc7+whNbYTGEDACQJez/AKCOUnfBCoWcCXNzTP5xA6l6zua7bSo+NWalHJjvHew9rS
dO8w1DbSh2hnDea1OZRr8MwQfjTK1FlY3/aDWBOvhCLIKu70kJuGiMyPwCAezpwowaiC+GVhXjV2
S/Bw61FiDO1Pqezqqk3VTutxIwoSuhvIi6xl+hKT301C+DVgcCrgU/pUTtEDR1WzBSLKRdiWP3JL
3Tn9+JFPzZU28cP9SIXO5nIyzLkzncUzYwu+BUdOmR8TdtK9FrX3CgmA9SfFMjz1P2RPfibEQeyG
zj3Nbgoz7RUtMhf/M4lPiQXY3nvphDwAtFiSfA4CuM2dZdP7l6Bv917hgTxqkrMrIkyV0Tub+lMQ
SfS14QGvMxGo9L97jzL6UE93CcV4QrzeB5DAy74CGA7v9XXQbc5GKvQuMh0fQwYSOUBcUt0JS2+n
EFY5VbtLibkZLQ2xW+vEKyDghBY4NUadnCyhBix+oMgJSyd32vsBpVKIk2d8+YD9tfZJG0IdaBLJ
wfFX/nfSUUSZWyZa7SNz1TDbgJHfqXoQF5e+35zMlvOcIkuddMXMoUmaXoruo9dEd2nwzNSds3da
g6wAxKxuYq1IFLE2To4iRbVJvcywmC6tqb7DzEKf3PrMAmLD8oIwhpE0QUsZh7GzcADlGuENHD5X
HU7VwtRPA8f9ZPCp2KHATQsM6rgZLyW2i2OJBS3XkEPEDhJLYKYZHWX0p1x3SLUajt0UgqH2n7sU
EJoKgxdFXRZhdHqVUbsAN0+SNiYX6kgtiXic9TPNOTVYJFdRWahVlCeAqhyrWFWT6tb9hLJ+in7q
oqDdm0Cf6AciXKrhUdZYZkq7JEUDoQAryIi9GIP6AjXyh1Y6eK/M9txG3Bx6/V1LkAq6/pPjCxgo
aQS0diKOAWFtHXkTzDCNs/NIAGebiKNmNW8CsCQ372czvk0ljawwJOtQM/TNVJGSoFX6Zx/YL6Q2
xTMY2OBqwum3jR9CslqWqiARTE44LxovotQGS7Kv3ZF4EXHnOyM2pJF9RLdQAPr5DxeAIBghvScq
ZnhipX/yiqjf6B1DyR9bgAv1S+Woj8jk/J7WkHLTGQQc3nSIQvDu3BO390IKlL927Tl+In5CVp2u
lTasUF/RVZD6bN1+RmIcrdugYhcw811Wo3DxVW2sUyidVxiuyRuYM1e8hOijOXOT9OJ+oRoJUWrY
s3xpt7B63yko0TixSUULCxOLAmpoLOAvYeP3m9EuPnNKxHt4YZsaThNc4e7DtqA91EO5dGKDucvR
lpC0odpKQ3u04zQ6GPKqIrjjHLaATEhe5tvFJg6cRGwmAt2G+s2UZbErPT8FFVwdc0i5Bw8k/bRu
+qHfxFF5RyvU5fZDqBw0EaQloV6yY7Agu6mxGyHW7wYrKnA91XPISn/jlq47rw5HxDwvVIztZT6z
fnxy25L/+gcH8PzQ+iBNU24aS3smEcAMfAjV21gjT2CjbxZW33AEEKg8FnGcEAYy/1BdOCFiwflf
v/64uBmeKE+qdTSHwn39A8kUEtY5cGjoA2fbkxYwoSPnl+3EyQ518oZSVqz1qngWI3VuCsY+B8ZB
c9G9BSbfp10rYpFKeReM1Wcjb8bWuHgGCGrOQ5SV+fsna9inHWO0Twvsys1oHrJMmYfREY9kYxCG
bZovrWgUV0KbS50WnEgYXtSh8UTwyq4k1Hhhpfbl64m7KEcOchDb3uQHylzcD9VM1Jo29gg1wND6
cG2EpXZnzpN8DPRqUbF2rtDt2i+hIZfEVJ97jueHfiiPnLSm29Fwp61Pvh0iM6CDOTng9KToVlLp
7EAlcM1V+pkTwVNiUuV0peJYYA4LoqMEekMHY59bUHoraLOqvrMvhtevLX28L1Vb7d1tFBePbtOG
FweOqiOdcekQwiGUfJDcOhecRbNTqannJOXIGajitm3IFoZH/KlVWfZAb3sCQ2xcdVpfbajHXqPY
MJblSK6DssSzUNCpJt18TMkrvo7qk7LBpVZ0rrsgbFbcRpCc2lY647Co8XKpPXPaBUfUynztJnIj
6/odHyHf0yYuAwoLXd/ixoiTxxBb4UlvHG2fqnITph0nm7xqkBL7JID4Pj6pVFw0o+03pW9t6Zu/
yKbS97pGwB7VNe/YCOPa1afgphj9E2rBeqU68V5CPSOV+US1Mtlh6/2Bhw+OY916q6RsHvTMTbf2
D9TT933WxBut6XeBp2oIUOpJl6CU8PmqVW99COlNK8K2gIYgCd01QEUCtK7LgQbxAxmFx9bLUBxF
p7FVXIHjgx8qimGWf9tk/aXlnRvE2ULWramJMiZZ+fuL5Ew6RZW58kZYVBUttZHRewzAOR2//k01
ZorbgPIwY7wm75qNKp+8JyczjqKOibvMp4EaBrYh0RJFEr+FMxERJQ1c0C7QQOGVz5N0106EmxIF
uo8yOt8Z2PEOWahrcLZRxI5tsfWt4c6FG5yOqOFzrv+LiZZ1HhZimXnWzwhR8lEynwbWmysFodDq
EnvZ+YQfxJYcT4FBrTAYFoWt9w+FAwwMc03+2ZR2cS7b+FDnFSv4WN7pGWQmY4y6534Kb8N8SA7E
GmDDm8AGZIYVnMGOwyyKw5OfVR4p29gcHZE4xxj81ug0T18MksBK/xd557EkObJt1195P4BrDu2Y
cBCB0JFaVk1gKSEc0qHx9Vzoe834SDMOOOakrbqquzIzAuF+xN5r3xQCbVNBuLN2P7Xx0Q8qI1pz
vOXfo6vE6+lP4k+W9uNNUfss5q36rJbkcWyUsY0ZQIFkJbciMPD++YjOx6oZTr0GWGPF9Z3dFQKX
AcKxA8CU/dIaZ392pyPKfXBgTBFPvubnNVwVPHZ++sVGtN6PGfB4Z6rzqzmxBbL9EAys3Ec5WF7e
xWpTQUxVRF1EA/5jr33tAQBvjJaLLh3bIwPDKcwX+2yNmX9rDdZdTn9wLUvL2haCslpSZbOOhSg8
CTDXNb/vti0pBn2UbjvuMngMxp3XTeJouHzOdCR67Kj9XQRICxZmrk4YdD9R+Fy4wbpt9o9y25k7
8PCLjZUhvc0LwhrnovcPkwuGJOuN4YQwJPT81HsZrBkGv8eMQbnqatTM7xglX5Ug0NLv0qdy1P0p
x3g4pB0HeIU+JG5xqZcLVljHeU+HCX0cjEfi4duz3/s79IS7Nm69x8ToL6kn7zNpRHcY0a6JD/3c
QHyIu5eyjGPSJoPiSsLsY+d6tMykwh0V2oztCJanafqzhFWCrXQAyQL+YJ8TDrpZLObFdo9ktVK1
vve6dbrGJnbx3Oa9mIBYRUZ3IWLbCAeWi1tWrWDdCDM/5PhTzCp9UeN4DNh4kdZoNsDgQMj6yqNQ
NQgJ7afeC5sghWSVyOTi5kPxzzXwUBWRuA/IbrY6LT8YOWyi9e1JI5s0rdUgzATpsaazBHbWvmnA
n2s3PO2jhfPeIO7vTzJwx/QPaGT1xyLus7Hsz8MAfSju1a/KGAgEfPwupQGQRSTNt8lPfxBIpxku
Im93Bv8rhTGmyA+8tCrGGOrOLwNvJR9fjQ7DjO/cCmAf3f7RMSsysQhQbtz0MuC862q6JiwwFyqZ
eW8kztYqzPm0KM49nVBPpYwFOdbdG8cgJSHxyqMoRXfL5P+QKtomYtHeZw/hkb86E2KvusPCm+0E
GJxrNQk4Za34m8q/JpEh15GQ2nPuowRdgjNTenHI3WS1wuIRRWBRn/OGMeg0OwpLG7lsgRVVl0Q0
ew8G4aFzyydFi7urGRNUeU+wPejQXdfq6Oiss5I5HgHAAgZzXWd8ztfhsD25+HwsruuUk2SbIbjf
RxCvGT3Ef6Qdi8tEZi1K/nfbH8Qxxl5sWU2z5ylFXMww4NZC47LFVx3cMeG+ZnV527pL+iZbx9zA
2Hm3mP0cnPVQYF2QkqjxFFM+JAa7pmiAscVWujznXbxtfxWl39Oky4v0ZoCiRtTROEXg3wJ16kE2
4WSSbFCLmGgBjiLguvz0wP4OqWPeg+pYrnVmXGBc39mrIUwViXNWEzRZIiIwn7Ua3jjSeg5CxuaE
kcBq6p1NFZTpjjGZxYMveLA7rAIqxypFVBxZ0d1iHH1jmS+qZxhSEk3KcDq/9qJ/i8ds3Lm1os4a
DHWVCyl7rhx2cDGCg9uRdlqoNrrtGen6PiPVJHgYu2SjOLLmxUpOzng13Sa9NSrbvYC+u2kjEVx4
LXeYkxiUEnUdOkNwDpaMqGAj+ymmDNGxUgAgUcc8WzMYed0Smm565cXW+t2fiU+3M2O4VE271ynR
BquPGy/CuEeAm6Ekzo6dVwFYaoA6OzNiooVyL3ScEoFbGRlhm/gQFSFUQCoexsM8To/psNzGMgap
O0g6+rkr4G2Io4CRczJN+8FJx2oNwUgPdZ8eHJT0N6wTHpXvvw2ZfUG6xgjM4I86D215pj0eBfCj
7XwdWYTuJoqMPeyp+9qvP2gYih2XrDgsZBJsC/k54Bc7xKces+6tRg7UIgreiSR2L5H7Ce6D1Wlu
EdiNn7gm/zCrIc4Fmfc34Dk79F32JnptX0rAahzGcK/K16yagyszmtu4pQ1GfuTv4iQ2jrHCH24b
CzYfXnx4XUbmG7tA09nZwr5hEUvTx3zPZwQXMk7mMvBIvUvj9uTk9juoO+aWgPeOSwADFbhaJCdy
roKm3gtnCZs8AjDGg2X2RXzoA6v4Gw/b1uZ7NwrzpsiqZ0cl8dUpieYhK+BoDe/U9cFVIN/YmJaD
C7uvR9oL9Uss9a8mcxo/qDq7rrYOYzXBda/EoUsiyb4zONU5keFg32os3ue4x7A3eMF33K/0AW7r
Qw5Qm8LI6LhT82hXq/fJ7Pp9EpX6hC76hWicfENJp26UGX+b+fyK5BFYcy94bK1npyMkni5popvV
AUef3meWL8POWm6JEfsyMeOHcKmaMGb+eW8ic+pN1spjfddG22C2ins6iqM7VmtCiE94tludgY2j
ZM+jYIPrrT6RjoifchJrGnm8Y8iWcf/x+ylxDyDJzavfmP2L0i9mTVlnNJe2LJ1jgYF7D5xQH5Q7
+HcxVB+MUArx+lIFh9bFumcsUFqcEdJWRfl6DkbrKYpM5omtcwWDKrjJH7KTwdQJi40YL0bJO6nt
JAiZEnDRpuNlFiDJYVAjaGUgPdoekO2uGUJfixbMcK5v016/kukQ7WPPIFSxdR9mlabP41xdrSvO
ruKm4VA6Lh0Zwph97w18wCfTSdINy1NCi0CaY8icr7VV6W1lT58L3VWYaW5rrxO7sc/6E5LSe0KN
8KuNSclwDW8meFPzYp87iAZhVLf13qvGxx7T6dYgfQjmR7xrZ+fZ0PGE0r5QGz1Mr2TAsNoe+GLC
QWOac7CX9kfAhupYBsbL6JAvKOwieoqHEeMNROF0daYnBFCg6lEEYHXOozfxEcF3Pp8lgNx8jb/1
dMEaIW/trVryxyYw2icJkx6mYyfuSNr7ysjAvZIv/8KnGxXKWVlafPaNJGs+43R2uBmknc07b6Fz
G6KVJcCdz8fnkqtyCNu2bJiKeHvukXqXDvO0A0dP7GhL9EkUjN9LCfK+j4l1I7982WJL6fYFSVrM
jGiignrN3OXSUrVvY0+qeEk8UR/n1jhFbR9vY9AYR9avpMDHbROO6LsRCae30ZSckfri47SNH3vh
zJxVIk9tg6TDcCToMAZisQa0nrbLXkVzuc9pREOnUvmOiRNiXHfMWHRCxm8y7yIpxB9WV0KTYcBm
Z/0MT2fTTUm6nzTuDmZrlHTS2HM9mFurH8gGa7HAS9kgnbbm+4DtwEHGVE3LHKDLIzK4hOdD8kgT
h51HaevExnhnFsOjMwfv6ag4/5KnrJy8UxynbJvXldpi4HItSr6O5Q5vCXiVoa1gzJGvNMihOdZ2
nBCASTB417vsIhJiq9A/bBAEAMhpWf2JuNun5nRINcvAWSwGFU6jdri8463XupB3a5KHga29KHe2
z7mVoqeBtiJMXLm5A5oiCHJ3I4PQV0P5CHs6qpLo0oqXdvDcWyS3G/YK/RnNcbbVrAxlx54CYIhR
9DephXyh52OC/T4Hr+lSA8VW82AFTbvFqvw6jWx8RYEeHsK8tUsjeBCTMnoc6F28b4uIaoh+8trX
1uMMN5+ZJPGc9pRcFR7VEXvAzjaNbBcruMwdndR9MZRvaIe8sBee9VhhstfAf8OqAHNeWXiz2bAF
UeNeOr8MkW7g5ypYE8CeR2Br7yNghFdztW1H+ppg4kO78GDQ0YQA6uFmA0Y3ipn5WPdqrFtXp1Nf
3JwEGot1wNtYiNmC32BqkQ0bZXRki7QdlvEFvVH2763YCnYD5Hb/b+kTZLf/A/T23//1f/z/ZhlZ
RV//d8fIpmrLj/9K/+v4o79+cIil5cd/942s//O/bSNm8C/P8nB3SAdJ+D8mj/8Q50z3X2vxwI7R
EUiwnHVN/B/TiOP+y4LwamIqsS3K5HV1/x/inGP9a8Wv2T5/H4tKOzD/X0wjaLtXLdv/0rqxg12x
dyhU0K4IbxX//O/rYt+asaN7NuXPaBgPoviN0r5+SOPmBSd5eST16D22G6I6uc4oLPLzPI7j4wCd
/UZE7oqQp4po2+BC+BXR0PCmqKYwlCwF9o9efHVJlcHQtvU1wC+ISwY2FYubRx2gCs0D1MkBCUl3
1Zj+LCN+T6K3WG05VLu2DZbG0ndJC0WilgBSPPUFmIVaDPj0UN2Z3ew+5RpjPgcL6xtln1R+n7Zq
eGqr2NxHCR8mbxUbxcnw6nQ0wy7e9a0uQDdZY30/NdVyWbISP5qcInoIQOYz448pE8OThzlj72Yp
ZSrXaSUl9NbZ88/gBYJ1oXZy02Bfzqq8TKY53xVszyeVzgc5Ve6VdhZvo4lCwaUuvGPZOm3R/RJt
geozmJIPt7Z/KhW/LfXIaVusrhGPebP61UN9w4UJb8iBWgHLkks3RricNh+FRIa7zEwtqox1bt8e
2HJk9Dew8IvqPpXZVk2xeCnEyQU7fMqrMjsadrIVsnJWOyWWu6A/yDWcIrVQrRR0s2vKgc1LgvzU
WsPR2/TF4UtvDBk8F0ELyUUyL/TMB6+qiCUXARwvInjoFLuTM1EpM68LrUp9VymjWOQN+ZU9B9An
7Ax+PkT7UR7bhMQXFYPFMyzujdLPCeKL5wdFcg/+QAakBM94uzTQimsa7leWUAUg58OLKtv2bDH9
ZHz8g5MJzT2G3JFSrCyJI8YMwH3apPjdDbunyZnVnrdR772lZTboTcMRZAmbHESNL5n5aDYDrVet
UdfNaVgMpHc0I7LsyUsucVwHbFQZzoFHntB7MrfPjWIH7OLYTrV159hTj+aIMaPte3vZAv6s1x7Q
Ig0TG3cX7W07X9e1K2StTucjOs/2lCDqBUNSsYebkv0w+OYB2B5JxQFGziZplrvEAQ3Rdr/lVEML
MWgYqqplz9BP5q6VdXmlM4Xp0sEYI8uTW7BXkkT0accHuz97HmZH5Hohs3em1FX5YcdrB5JG8wX7
A4LSvr6niBtv910UOCcv4VYJ2pZ9Mq7Yc9+QyGvoosfN1LQXWbQ3PgKEurGPIkpZLsb9B+1AaEhl
/fH8AWVYQjkdzdsyAOhm1EUcNrYDg8hWTDiYNwmtTjVZbZSYzBo66F+Ek7wltRQnvSQIF+p1z7iQ
ks0M4kUWjQjzdmIhkgikcQEtvzSXNyIpP2CfMABTC3nIg/c3r7nSi/Z2jv3T3KgfO5NdWCS5d46L
KRyaBo+xji/TeF92YrknK1NPbJNqt6342Xr6DO1QshrZA5r37AMs/nkxvAmMVlOfXCFf+xT8SlvX
r07v4y0CZ7sFFVEhOojv53gSu8jYdND9roVVWWFX+MaDzMs/2h5w5UbLt1ssj+xFi08wVj9exmBr
SJtHE3fKrvHKVzcpqzO8AH+TRGvfWEY0MhZxtCWYJjv9cgBvy+WpBiPOFrCGgh6RugCRRulW7YiN
Io5tIMVVNhHTu579K5sEBJN2yd7HvwagDXd5xMR1NjDn5WNe7dOpO5fduMMY4ZPyE8c7BiIPDKXI
INDmT2vbr71bzPt03UJ5VXdeaMpO+TvqpebsRSbTbBDwfDEiT/rfqWcGpYXBoxysZ0ImK/IGaIaj
bvkem9tSjSF/245WWTOkV6/MAdDE8i5vRyloMrqrqPKbikD1I6n1N1mNjm5eMYSFrsAApg86dgJq
puwOcClSkPkXC8qT77J0ipbyqMjELjTJJ1p+M1dK4RJ379Y4HaXpPWWB+Vj3t8toYoBHQJ54/XIz
95DscaCFg04fveixqUfnaNUEJzclu0dduXLrJvpZ2EiBB7KxrnnMGr4TqRWaTD0TcwpjKEek8rEX
RM1rVXXY6+BdlK4IYehEqUVtN1NGzjiR+cgWG+knfyLYYhscfvZuOXoLtp/MT3i3TfNDJsC7xoaj
PVoZFB36EAHFVBbebdbm4Jh6+xh06aNCnrdl9M1kc1T7Ex9QtPpLegYDY/Jy5cfcQZmorYxIah7f
Bj4xh7H55vRVDXajW4hFNz/aWbIP8Zju0goYTUfIrl18tbpJuexiAtlXC34fEAEl6gR1b9VGUHdY
PvR9thmVCUd6zKZNkDT3Qz2BS0ejUkzjZzJOgOknpGTK6e9rCosLm4T7EezRkEgsCsA1T3G2/CQ5
U0uhvm10P2GWr75smyyIdexcuNNbbdh7Ah+eQLEv2xxgTtMF37BbP63c6okyIw2jhJyluujDXxrM
0NBX0ylPUQhHt05CyqhnKJLta/1mOP5pEm53zukJnG+vy2vMSjcplTit0upiVe2frAJtQSM3bpeJ
Gy9tsHsKKmkz4wEfGoFwy9GnSaMUcREhc7rgL6w9nwlrUJ461Q/Efbdnw+uokIZzhOsSDMVyYCyw
y+UxN6HEWRa4fm/+slz9jsY13Uq/n0n7MX6Ek9xHsEizplFPrUTfbFnnysDfYPJpDU0BfGMEDYpY
IZg8gCuR8bLUqgc0ELymy7zXrZYhalGwbDnOQdyCRwWbbT8s7cC5O/obKwY0irnnmmU2zt+Z76lq
YL/q5pVX4q4PcsE83Pkq+9HamHb+Wo6yPqJbTpggEMMRzBXR0a79MwWkS0AQTLZ9OR8nAfFKyOMQ
EACgu+43b4YUyZv7pEVz9r2x3pl2NG8sYHTmXBJZXN7bor6NGmhEZNy8ShghDCDE8tSUeCF1/160
ZDcnZp9skCaNG5NnGu4am/eFMPtwGmqUxp16iRLso0adtAdJClLesveubdJNVpktNdYWeFy04vuY
tCuEqejt4c1vZTfPB8OFwpB3yIpywcsqOZS6woXwDpU0HZq9du23Luu789jbl0FX2dmWAyk8ln2i
rDq0OcybIE5wk7UVbCdrxwwm2zem/kkyYg098TPasU3297zstbKtcyFcEt7tCjdOXDOVXfQ+Kru/
+fpfB0v/hZCRLn7ZOkvxJ6IgIy8Pd7AgFkxn6IkmEwdIibqmZGDla8yDUQnzhmxYdllq+HQd9clG
yLpFqQ8oUB6hs90M0fitBpQxpRIRwpMy34zTs+Zj59bGZ+O6j60eMsB53rNEMr3vTWIEEjeFVia6
b3KNv7OCBOrK5ADUbfPiNIWGgw6LpbD3eti43btymO9WWXaScnpz7ewpurYkxxxbv11FYL8KefEB
GqSZQOEJ7OhBeiJc6nzNSEFepSN9GChpJj/gp41voJ2h5JXZ2Rvyk8CewWDPvSlZ5pOfy7DBze4z
W+9W7Zf02IUu7JeSufgMYl/uhoUJcEm0RhfGLXsQjOMkpjdHTYGUmxjYKhOla1C497oO7mwK7mSU
M4EK8UcgZI+ubnkolXdvBMbeU8tu4hRNMXNsa20ljGNMmElka6JQ81cqYxI/xEG+c7GAmk734LZp
WNvBVz60u7xZPsdO3TXskEXq3aas5bajibMci+AmapG12gwCEAx9Lglag8E9x0zENsywg62nklec
Jw9Gs9wkrp/APTUwN1kXYTFGSP0g3c9JdxdTVlbcLSWN1eCQ01eUKKGZ6M/Z8lIX1o1ax5gUfxAk
DnZVo8gC/El45KrjyeqLjD5ivr0EcX5GbQ+ajs1dyh+mqU3c4XMZsEwBNkpCnL8+aNEDgcd/B4Lh
CO/56Ev5OTXpM4rBg1usMir09BztCW9mIf5ySpKgSQCiazDDNSS1EfynExKGv73fpmeB7C+zp0vO
Bh+9Hzkqpg4+mfxkIQc39TsjanQ6VIlrAhRL8gicG+HtXZjSwCLhTvqQ//i3Y7/PlpCFhDqMxE1s
dM1JQGP2KLjndxmjdZ+cwg3dMvRXL2Umln2OErShFrHiB6+2kzl/5OYEWqZYnpxBXUxlDGFRt6HZ
WxYB7RmsPBCOteZvHvPO32YIeI3Y9vHeeexP+peRhc5elmyozYnIotH3dqDG5+62TvHkQB5gK5zd
xRO3aObLx2loD4XNSC6tb0vANtwUYTUWTzb3ppyLCJUPjwHnxO04oxnRVal3gyzpJZh0RRHYM5G4
0H1tjjZ7yMguakG3qPY+mbtPhlLTllTA52pJGnIxghfNZmDbxT1uiAjKeG3wg0M+SwXijjYiwRaH
H+u9DuV3c4v6ForZyPyr5Ti8nf2ePJfxbVFkiFWMHomHCm7m6XYGMgyskahMZvno2VDeNUbsHVvb
PVQLFYzdjniqHYkjoCiT46ht8j18PYRDEEM3DoKf0oqdV1Qu5blYMm6eG70Y00HretzmzFF3mC4o
Xsmw2eQmBeqCdRGTRorwBWDEeEhqAA1i3Xd20BS6EruVPa3MmNn9hZqdEAzZTSrbjzYCaK6ZsJ7z
bm9y7vOdgfGNbpCJkAFWdTfFRN5O6fanWaTFsRZMF2e6LXwaKRp5p8NPs8C8pUvFEoLm6hpZPoEn
K5azdBFcZj7Vd6Mf3Z56VDUbrRD12fEfQo8Rsqb+cVqIRTNZsyRAn6kgifwyuFpL7SSr7JHRJdQa
YU4QO5O3UdKdYD9RYel7Nl01eOshWT5tzQXUUx9vR8f5a81BsU8Y29BDl/fazUHps3reyaB+J9Nl
06PxBT91ymoAalJ6NQtio9vreVg1cW92yvnBgmi/HvmB0kciIMMO2vfGMcvfKO64q5lXu8NMqVYQ
twU+TiXgJgtj/q3gOjZeIragjQ6xQj1MQKbeSiv762f2es/VHyapWv5UEY4zs7BxY9SzBUF6Veye
zAbaa930Tmgs5g7DWXKTFGDPO9w0PJhJ5f8tHeTUldNWz6NH1Odg0ZRUBRi7Ka8w4kuo6kK033Hi
luGCYFKMtEJ81yB+VQ1+u1p/taa+ynK+4ANjWYqFJZ0uMAIhexnYpHI/eAK/urFUx8BGyFO06Buf
uwdPSPQrtP3AbsrYNFP1Tn949BtSF7sKDa2Rx2KDJKpUCEAwIpR02M07S46KEoIBUefOLXK06HZa
6u/eKw/LMCIZKPGkeml75VXAw2dc+yzhfppS7ln/GW892PrIr5HefUUtvVXF/1M2THTtVH01hZUc
aIqpkPV8nrLiLAfjLS+YdKRqvvFNDlmsrufanV6HIroJ8ozoXdCx28mw33r9MChAmZx0CcS4iSdc
8oTNaBI5vt/5nrO1V0E3XWKk6zrUQageTsuMvUsN2ZFnf48ouNlEtYr3y/RJGtl4g7rmXIEPuehE
H4fS3HopeaXppMqw9ZOwkCORRImSu6az4rth+PLQXYXlwPOGz4uwOt/ad+Va2CV//WhiVSXHKUwI
n7HItmXH8et4br1PKJ6Q5iWHTBjPmNjrIzZyZS0nNpSHBBPKprM7aOyuy2oLJ25rYo4tmodaC8Eq
2GesJcmrQ9TPPqEEcxVhbM9d47zY5t+KL7kdeJG51ngbzdHcBxHivrpe4hO2Q7GdGN2vFXsdXsEN
x0i6qnKb5QVF6WJtM27Ug8eSeicJy0INpLkc/GVfwb2Wy5cAOYxXrlWPcQDW3v1qjGY8dBlNgCcK
7kSiz3A2owGHdiltbdH8p3/sJHksArXsvdpLceCw15mweqULdqWuqaOt7e9JmKY25nXYNFG2K1ut
N9GVQRLijzlFX8ygdMN3hMmS4pFVB0q8gGwyK//og0nxRuqTAHyzkUylwz5JUXHnwcds8ixZ+atJ
LjHTxYVJDN9lZgZvtGAU38WJ4GJwtL3NBcioykLVCQgMI7IykDmhGfGjBi/rYLyaVoZyy3QOJfBG
DDpXth/fjekNt2X/048tRZWXwSXH+O841j7ho75LR7hiecXb0XFcDmn8lHl3OTJa8vfEvKUacV3U
GeQHQrMZP2Iy4Bp0/3xC5Evf8hPrBTta4uTvYuQnLgt0A9DyYLI+yaF1D01wdgtAioJzmeU2w0bo
P98lmsddnz8ugXTwgCL9NoLotlhYsRk+d6lFkHSDOHbwyj9p7H+n7LXSBcr41A1rOcbIclwQ0w2F
R0fR3jH5pXsaW/J4qbJmvG20Lh6AZY8Q9L4n7Jo3aEZUwbRk/PW4QwKaKCKEj/bqvPIZKjqDSQiB
XEeGfDGCd+qjX5R7XO1o/ewJARcrfIgjJme6llsq/Od8jt8lT09IYNbfrrHfeG55QQqI8jWQaIXq
jo7PPJdRbG76oH3vKerYBgIfDlDvU9FNJQ9jhZAgE9YfEScs86YJnSTVnB29qsJGgx+/OXR2FnEX
3gC/sKfPbO3QLx0AHtTVSMbzuyigf89AKYVzsGzqDuxHSgEkMWqFIwgtIGroKeitPtrhQPuAatHq
6faWhsRN7b5XcflWRhM3BAWlzLDG69j+YxkUH5TTiCqH+Y9ujNtANneV1YSi6K8F+cq0ODXwFZ7T
oMtY5MkFOgtlWN2irgx+bYN2XHYmMumiP40OCn5m1vvM8OdwTuw4zEbkO3Uc7RBQfo0ZLCBDzDsX
IwHqHfRtKFm/UvUsAKJuAQStkgf8tBYtCtBRa5dQhyDEPf/zDzwgkq8+WCEKPOTM6Q/4EYLeLPUd
6TYKtfOGciHdZgMl3MT0JwaWsnEwEazQcVgVnI9TsOsHi+jv2h4JQielrPEqBlILDXCQ+ZuO7AZH
cSE34yVIfXPbcdajP7GQ+9hPxNmihCOAwMv5/FU46jaJfJtdIz+M3kDuqF1SPfg4pu0v1VkTKSq1
5HDE0sF9Dl2ge0798SmaGfgUTpGFQ3wWDiaVgHX/rpH4QaX+FVlzzzSSn2Ggtq06woTJkziWcvqa
0L2ZuBHDGKgzK5TyswFoR/oo/PfIvQuU24TEi7PMboP7ZMieUqP0WeqOWEvVva3ihyCt0DnwpsJH
XaXdPIxbpAYQYIuqD1HWNrWLjLIktUEMLXYJCyeL3KfsMramxl8aW8yMuwGsGdGpIKVSrEUSOSuj
+QaUOIBdpFu7fPaLEBQyPt3aRwUVPFgVeE0ecD4/mBICvEsp9NbN4vNm1aVRbk2RXudYY87Dy+Gz
5WdZQrCS375iYX+MjfobiDsh8hOVCAKMTS1tZ+vW6ZNXJk/46c9trJ4yn9dtxDpI7ODBH5yfvuoP
geKTDTucv7EYOK9nVGB0/o4evu3AQrRHTTpb+iMBlTUJZPZO9+F5xQUd55tJniPe7uFjJEl3Y1jV
CTkj88SjQgaIJ836qSWpm7UBZ5teh4DJ9KFXGY6PID3gxgjZXk/bkeSb2CEUJBjLP1nNT+sn4ncd
HWAYh6v6sIqENg5rBILS6Ucj91ATQiUK+LZDpx6jZgrJuv/TUjuVGVsMEgV7nl96OZZmO4d8w21J
esZUVPX9PPL2xlH2BSMMmnXENdZMP1U1Mbmsu48oZ8Hn8KpHMcSGwumRyPOitZOC2W+j72+6Zzd6
FFQxm7njSe2YjGxkBKcoHX4LuZ4FicUS0XOvHh74TU20LmP/ZNeuqaoxCW74vs+qSv82BXKMvuba
szVdR1NwTkd/5gCav9/IlTUal2F1lwc90+OEU5WCEuWYbSFLkp8yX46Ox5iy5t7YCKaJWyNdxR/O
cXEzNlitq/ZLzCZIKFXt5+VClEKEOc8loy+6pxi3Cf7Ir4v+C9uccD1fXbzRWlVkFs9pZxFFPemL
Wbt7d7G/BRtlpoCRQZJtdB4l2hXX8NB5pUQXO/4DLoMB/2NLGtPiHrxhWigsijkkWvOJ/PUPZG13
0vaysEN+zXyTaGDtxzeoPUynfIFLwrHuFr+FzS+Smj+1Mtpwkd8gV7Y2fc2bNg8jRprhpwvWD8XI
hSoyEs277KPz7nlrLU5hk4x3rTymusmRSeYbq/D7f39+bEJE6D0aP2Zn0JTfwMNL1k4AqFrffpkm
7qgBJCxD8X1Gci4sDMqiViH5/NVx+qNm1w6jxLq3m/RzrtXZ6P2nPs7/AGuXO+otbzOVeAEB9awD
CemzSG6NKuKTht8D1OpKKYVLVDLKiNcm2UCCHN/1PD5Yu3IOKAO+T1Yx/nHw8WGOuk097w74Sqgy
Xto5B5nEU8gBtr5ZbELX3I0/ojbeZ9Oxw6EcSPTzqO3yGAY3ovBuFBIVjT6TdnFJGkjhdr0+1xJh
kEiMm1E2V8g9f3Cq8/SxayBdIj1Pvn075u5hAEHORWyrnewg+Q0Gl0+Q7PySyz8grKbJBLMn92lp
jGpn1CzXct53kKl/x6rNKImxuTjr02A204llQciH508zssYCgbSt1gZurBGnLPxs4MFJsDSLx8Kd
B2awFJv+c5R0KIT5JFWkfO+UIT7EmqEm/ChBvc/rPHJaMZl5SvBvLBknVt1wGZUkDPQi/uhyfodn
GO3+J00zzbySyH7AQk4dUsn1F6nnfllRwHa35YQ3Z16cMgp+8vEZDe32n48rW2trM/hlH/pt8RSw
QvWSaFN57kOXDEjufZXs7bY9sqAnU0iUBk3aiBfLIOAXkC17MsRxo/FdkfdOAg2IlhGsbTTzoUcs
f1hM7Ftu4OOTw0K/bzExRUmlTsEfl+xDUmgSPK/LrqI728Lan3Z4SB/qXmKWvyekk7iDKH4pounB
SbxvoaKntGvupVUJuiDWGxXffNoay65M4h3ub4wQPi2yMuIPj1Re+OzmF3p6Aw+Y8ZEhz/MF6Tzt
0J38GXvT5NT0TdJ59QQICNeL1S4QNTEpLbG/UCS/+skjoSZGGCTnt2mgt05PomGHxi1JN5XZh2xM
H6IugFAz7i3tI/J0xFEb2fMaMJCaxAqUxheTiuMyZHcjTUuXKg2BpbmCvStmnNYBNbblDVjUmFgR
DmMNqxmOINZlCG5SHYCuj+6WWl5KzXWo/id1Z7IcObJt11+5pjmu0DmawRso+p7BCJJJcgJjJjPR
93A4gK/XQtTTrftkJjNpqAmKiMhiMoOAw885e689XAgrWIJh/Ki8glaKdmpSwpx5hq2b3P6dwQFY
VHqHEvuDvHX6uBEBDaPxIWPCVyL/zavZ1U30flA4yaVJbCcZJObGLW5e1mhbkTo7g7i5BUUev2Nq
5sJEhhtl8bTtUo/eO1hqMpn8HHjd2FrQQvyfDXOplS2S+9Rj+SlbWhJycj9JHdO66skwm4l6gXko
Vie2eZGsD6Zh1Vsn8zZ20n30+puivl9osnqaGm5Ge3K+rKqf1ZBkQdvZdVCmcyDqYlazEFpesVNL
TETVhjYsDMNE8PoTLQYbOS5T7gN2+y62TZ+oNRlpzsLlloF0MO4akrRoWHYglNlP215yZ279Di6+
XWZISnZOG9/QEZw0rTy1ec5C2Y4hQyCSeiRP/XnN1R3kgEBaXiq0C2XUUSqLgXgoX703DYrQOKV2
xMQ5+GxWJvogK4zF6zzIyGrLmcVnMd5gknMYVDrjssSE6dnW2i91CnIPL3oHx6UdkTKKXWax4tUR
Phe7wWQOEutJhHKv9fN4Mxpu8FIIgqdpVsODK0L9s4BhvOiJ2KPJEeLxZc9pl9pXO0eftcqaJRO8
jy9jQQ22B0jzI0no4FsarrcB2MEijT+4Vl7jrMWObGbFRqd+sH0DaweELZ68boUFl7064SkA/kgF
oxaH9m5s0ryaVi7af6uUl5EMgHVceNwBGkTbPM0o8bNmnfd/YjVvdwMmV7VdIPlDxkQ8VAHzkk59
Wk270WUxtNpi5SitpbNrY5fgCZKWDQqe4S0eY2MFaY0VG2n8Q1D2/yS6+7/Idf3/JLHVnCkf/2c9
3R2TRvSP//GniX99/eO//+NTxt/afJb+V1nd/E3+0tVZ3j913bLQwTk6/DLbRLf2V5Kr4fwTLIeA
ZmVCYrQN+Cj/KavTTPOfhkkPyvd007T5L2yUdv6b/+O/abbzT9+DiIa9SXctc/6G/yu/9vrvAsm/
BZP/HhbqWt5/FdYRImvalrCBwLiGaQjLmd//Nw6LHbfCE73JIwEFyCFI1LbIguDe5XFIcmFzL9mL
E5HdiZPA4KsNT7YXFS+0t0skaZlclfDnP4mFfoKXMJDxYjLN1KRxnbBSH8LU+XycQXrG45MxT4mL
jGCQKv0tQZduFcjGQ4t7YDR6VdOOQ+6V2arbF02u3zvPCQ9jlloLuIm8TSz5MrDFsg0N96MvtZja
JJguAzLqpV3wx/SmsF41AIeaJr0jbv2Xh6EHdXfErLYstwbDgjtSBo0cTAWBIXjvNIh9F/DxzSL0
IacyAg5JMkHxYBBQsqxGT7tL0yYgwVb6CY+UvsBPX395g7uEF4r4gf7mFMGqDBPB5BoVSDKNhGFl
Y3Gd0qK4evj6ScjId0kxjYem/8H2aTg6zaiO/eCqY6yZ9SFg+oRiOT2VoUpPhRhB2yp68ujFKoRr
I5s1AYGtbTXx0kTdD0QS0WUSo3hJYhCYfUhoNFgXxqe0K/ugz8805PPXguxNAEfBDVhh8aq06YTS
V1ya5r2tm/bJisz2SR+hx3R8Rpvel8z3pUCs3qKedMdqLUTpbpuCzSXZmP7OK3mEZ2PFrp/MnOJK
puE7+aUF+ixCHIgy+0LmXR/d+aCcsCLcBLjzMcINs3aM/h7p9jmXQ3B/HDyT8M2qGrDNYJmy7bZf
xn12ZTdEHrjsYp79yXc1fUcio2hT7EMhoFXLjH/yGg1OvAu6Ptr2+Ek+ZHbP/T6n9A1hIIapYLNN
VDQ0oVhtLc1yz7L0nzTiWZ7cmGF7UGnxzhyK4a0q9VfEkLe2X0s19rfGdqJ7KtF529G51Nv+Ms1a
v9Rpk/dWjzcZGj20jiZSBQMhuwuiA9UTpzT0cv6Rjo04E15YU9D4MPn4DvZ8aN2ZZlLYibarDPY/
BZ4TPgVny088/pBhmx/NkC66ackvlZEJF6GIYK7HYaS6P455VBx18tKJBjFRCrI2rH2RUWAaWs8O
XDHVkqqnbf/3eTufWyptDkLJ+9QNQIDmw1DTHndVevEYo1+JxSXGwzk3pF7sYBDcxsBUR/1fh0h0
6ki/fTg+vnq88fdrskokFPHfss/jfaYiiKpTcEznQ1Xz5BwZkWwEg2aTTUS7zRI4zUkhGCOTd3Zt
NJ7RM+XijKPsS1pGcE4y06cbXD6TE6RdSd/RriIb8iupuI9Xejsgyb41tOsIRaDNC33Nqk51n4CK
b1vr1YjsYVtPTnV6vPQ41HpX/3XKVUh449R8TCSZ0nYe/WjjprDlJNIkyrH5HkT1Wo4bXYs+4zFM
WbcwQpjKxDrT2vklSOCdJG7yn1+JLIxQrmFJrVvkVthHedubDzBSo01Rleiv5tOsY//SJBMOM9ui
eZCIAPLYkDAc1pgIr6y+tzB23uk5LIRdqGcBIpzf2lRvMlnZK300QIp0IQ7ef707/OtdkMreoczL
bwdS+4WUev9sxnvSDJ8zzXuHxF+s2daWl7ya+65VZvKlS8tHwp1FD9twOkwvYP/cY5eUp5pB86V2
3HptpsxpDFdtExF5P+1wBKUSGR9lNRMgRxW+8Gmx5yN3gAprDC+EGLjL2vjEcMQqoU8Az6OZ26MR
VrJ1yr7ddV06rgMkGivDqFE6ycTLr3WZLCKMJiARImi9bsD8HUSYQyMfFk0WTAzfGOQYcNy0Lc2Q
9eC2/UvciP5FkMJMqyu9Pl6qKB6I87OjQ+im8c7P+fynyY/PUhbJWevZtum0ClaP07/f8NLa2JVB
j3EGkW0yJPGRWRZd/H/7Mi+hLDxSZuysasl6AiMpPfeHF2T+Ks4M62Iw60WgWFxTmsGvFhmszZj6
7PNHwz1SMC35WAXu2bL9KHqfocgU/NR1iMWG1XZPPRLhU23j1ehamk5etSQkEq838VkxO22c1uMV
FB2nqjOJxzOxu9WolZBS2i5PHBqMXd8RzwIcOzgg1zVInpy/NDTr5iqn3YHjNc+O7xnnaAhjzH7m
ISo7GjKP15x4MM9lYPdrVs2Zb8WfexzSggrc9XkoJUoDq1NFto1uHEV6pJkIwUXE1p8a0uax/WQl
5YblvbuBJO9usaXrm85B6kinA4dtr0V/FAFZQBV5l0KOJgZ0DJoozSfATudFT/rpxricEFUhXh4v
GdTLuhun26wGhfh4con5yQVlp2Ay0ZXLx2ueJIE6bKS7EW5LML2c9Lvyxbh1aGbuG1KQn20N1kLQ
TjM6XD8THZE923lVL6KsK/eP08dh9rEupVmP28dpPOUHds76CdP4WzVk4j03Ckj/VSW3j9MpLM45
/MB76NDv18Lsktv2t4nS5z1ExrABpWBsNFLz3hNMvwuyLLqnWLbqRQcW/HjdwAV1qAssCY//iypM
LWsibo51y0gnLWLt0jYpkv+qfhsDK+Eqg1caun387vt6tFGZBMfW+fE78aAfk+nKq1Vkwx0JyU4X
jGrDKvdWjmfVAKRz89KlRnZwtKjclrOByMM5REFNZJ00D77pyANTi2FVYC67SFPfpyMmQmIEJ6ov
mlTbx7Zq7GL/ongXMVl0F7VD4zYUYhULyvTMLq1jHhKqqHstYgWLXCwvc7Ij+ckxxuYIjUM4BC8U
ltfATvQvR9crctHH8tIwz7gwTUZvNL+RVvLFDxUE0kKfLhbboHULWmgLPst/aUq4ZKb1KQrdes34
UCiah3Zj9I75mqe9tlZF024e+8K/T815m/j4w49366kTN9aJTUHXCjCYKa5UucGudn3UE4i1b0z4
XSQMLdAgrtRZ19qDvtmark0HSygYWB0AEWmxkXXpX3yNGW72tBPTkxY01t4sklNKMQfycxLvWuBc
pdGlfwb0Y5ETZz9bVP7L2AvTWxOpepuVRntAw9PkDiW4I7q9EwCfM9OgPVjSGPbhlHdH1Aj6bmhC
Rfh0ZW+d2p/Ok1fApaoybGgWtpAyn34ErjZvgMz4KQgY88fFJL4qldymISxXRp1gCdTGfJUwCX2O
hcw2MLbM86BCfTemI1C9UEAkaAtzizRumTCvP1iR6I99JcaN8PL4xg4+hcW4Cms8EF3eWW9MpthG
1vl7ZjtLC/k2HXN7fJ+hy3DKB31vhc34nk/uMhSeTZsX431Ogi5LkfjwqjeRBPmX3gW4x9t9U9TW
cwfjBWHWaP0yJ/oUuQo/qa211ZgPzcnNgYDFoxGuWLWo4M1y2pXOpGbUC03Roe7ObBZTNHGwQ2rc
LEU+tPtcTj8rDNmAJWT5Wo04JFwt1H5rOEF7s/7sVflpWN8Igvr7zIy5Vx6WFr+Lxt3jFOywSTYC
klT6Jz0hsj7SYDhPaK4mBlp7R/IXpCZNMUtk7jn1GnGCNvwn1eHhGkXbP3NF4MW3SvcJQ367sXy3
uvjIvbbSJVkceSXNHNqZmBtnB1NAlCTKrycjIbTycYBIIy84geMNFyKYJGf8tPS++o1WmKmaUdMI
BH1EJkvzzTL4e9QSDXbE7EGSSXvDShBA9JgH7X2LmaFn7SkSYL5eF2p7bn9GcjKatn0gQZwg5VsP
5ZTfwLQFtPcs/9Un3WLhun34acIcwnIjvy0v3dpiZl8Mq0Fg0kEaNm6gNBvfMfKPzJHVvrVYHXha
E97tj/olFWFytAjIo32bVG++ob/RNR++2yA690lcvqeNQvXjJv2p94z0HPWBWHmsYR+FUvvGrofv
GiWdwL7wypR12EQMng4mbSBWCdzO2dRgnrT78lMpVpSksPxz2fTquY0FGu6o/DQzKSg6S8Lpe0fd
DfQ2qeaXn72JQFRvhHlghcbdGTK/ml+f02QYsqpvFbHYJV0QvCo3P8CVTb+Ej8+AYZfP0mfUtwxf
+l+vt1iCYmQkFzuxoyeQmXSjCM37MknVG6Ha3JRb7OZ0tFMRJJ92U5hvXZnH7P17plS5Y7w1U4d3
vmzq9ePdggbqCqZHtnu82+YNu2ZHM4+P00gHgmu02tPjzJnT0HQ3es6M5tRL9NhsrKxjU3U5l2nu
okLh6RM5QttPeJoYChrZvhZ4al2GXjsd7fkJcI2xrU1hnEuBY7z3eYi0b+3Uz/TnArS/HNgs9XVT
L0VWGGvkvOWNRgbBSjWSq7oNupOMSI4eTZd6JJD6ZhiNAk1g+Eu1rvoGy7YX5lB/lL4F+bwo8jOz
9+40Bm6OLEUv3jUjOY8+KhimpdkJ6XdPZnxLjUA7HlsUuEsX4Qk39RN82ODTTmtrHYxhceC69W8D
VrbH+7aP8Eo6I1aLyGDTOgKW92Oy6RJdHgmYN49MOt2N7vbGc93bc9SsCN4F1XTglS1JAKc8Klnp
GygiiHOn98iCbYNytnlGhx+hZKwh5DBPP5b8QpdEIPxoNNFcBuUlWyfM1BmRprXt9M442VrY7ggb
cI9lokd7bbDio9+01j4A2XWISxbgyCZjQbMLqCPEIe/SvoLAMJIC1c4z6xyOInOTLrtbDYSJoUSX
8Dh9HFqgIdFkt9ckF9kdywfscagEq/CrED5zAbeYLtJX18bqihfL1/MXgE+bgnroKmvaPOS8a0yy
lwjmgycgT/VWhY5xhJ5nHjriNXba1IuLbFm7G90c7zR9sqVThekHUpcP2CL175yIFt8tcUhVfb0y
msD5RvX3Myxq4z1uCeYr6RnfbTIs1vXEypjaykUI3WtbfaAmFlUpDrE31judVOQLA4Fg7be584w4
KlyJyr/EtUEF6DIdXBGHhTm9HGS2dgmUXbpoRbZTxZrGnNdn2Y9+ZoOlPSVTpF4Mv1s/XpZpKA4Y
HjbhwFMbR0b/Wfn6h2jt5kbuo3caFRv3zo7Sz/ZGAmZO7ra/NcygTbZRbPY76rxnf/CYvY2OfHEM
G7DmNEVkovKxnh6HkH68cpr0wC83YlbQ1Qu9T/unzhKS4QVfOWYQbR0LzeLjtb/fYD0lOpAh//J/
e6Nu/Hpddy7LsaUt2LaHV0vp+a0YQfeO/GCbx+njMFbjE/Pd6FwiarmZPl2zSJigJkpW9PmlFL3n
VmEHmMhWjtt6uGWFSbecEhYtTaAdHq8VWifJ4bH2jzMZx+PNMnmI9dpUrR//w+NQJvlRU3Z6eZxp
JpIwJllHHSHRiWa31viktxJI+TgUdTI2qyqzNKiJTX5s4ZOkGXLoeNLdlUAt6DsWLtEi+W1Ix1j7
aeAdNDXPFju7WfFTdgcBH3jVguZYgCMZDmmkaQvWUhr8PrmtNo7hGl1bis54ww1uIyGxKqYysj88
DiYdRIb+87nJWHHVIStd9ONEOnsbFwcMHPZy4pNhWEs4T5+j+upNb+f7eDB6dIOdyfhPAE5gJq6Y
Ijop8WnwhQ5+N6wnM3yLdN84lvyUz/GEMg/hFuWUShLSlr8RmhQ71ULxDRx35TuolOAnsZnQsXCO
JCu4IDl4OrUbmVQHJyS41mH04itSIDVdvZu6goNbrnULQqJAWL3oFVg72nP4AqNyxdAGFyC1NHZc
fSFS2m26x/x0Ct4aOh5nJIlRuQ5K98vjquw028SI2z4pdK3QGXKrHTe2457tXj4j5Sn3SYNebBiL
Y1229ArEsygLsavTfhv4JISAvbVxMnkWs6C+XNr6Bd/2p25Ae2og5+So9fY2gnv2Xz0b1MI5TpTQ
q5gm5WI4W9MECsc1tcMQ39u6jg7Ql5YmBcWR5AvMFV2ycbV2xa2Klrkdoq2VOU81MqSjnfRsvsA0
MoUT2ZZ66mKkNPWYGOFiG+SzGKrnx9XCvYR+1yuSH2VSRPjVIto/uLEoP/pSwZmIxMEFSkWmF1JT
XRRXrW6bw18H3W8ORd+t5mY8FqbBQUKLGBjw935IUbcjw8I8MfdN2grgDP3RqNlYNbCeOHOIkcAP
fcCuMHuUCW+FuEigtW+9C12OB9tzf9Knb/EhBgRuVkgOHZTNGORMK9sYQ4zUW/ujY5A8hiCb6VZk
e8ejBzhOqn+2KoJFY2lCNjwbNMcxialX4m2MBbiOvWaGSDQ71EFgPJ9pQ4a7KB9OYmBOZVWErRo4
cBYO5ukgxYrOZeyN9KAeh9iYkHvk/i9aO2st2tD9G9e2bdfrin4WLXCiEPpyBbDYZ2TrMU1MLiI2
idcdyHztXLkBEflUe8zbM4BL96bF8GoVLmJexlx0dimbiOfedbpsV8KO3xtB/89giyhngeSU2Cmu
TPhwg6/yo2/Oka1jtMGXDZSy7JsVJuL+qZIR+0F0s/DZ8NoBiPJH3N31FJ9sQduYOHpiyR2eoRp0
DpJNli4Vq9OHTITpHS/TIP6pO6mxKzZcZXoThzsTFwUdFhSEcUaXfRoJr63N8qSlZFcYYb0JiPx7
QoFwysr2jy/ae5pW3tqrzQ8b4DbBXknKteqWK4TE7yIFTe46dIBBVVI0JGvChRh+l/WwKcsgIT9H
scqDI3NoBS9U1xsrk8hY6F5n5SkYY568o2EiAByd7ZmRaJRY7sLwGh+id7iru8giu2FkOmhdi7ZG
bha/wyzO2OmJFQ/jfscKW/Hk5gB+dQecrtswW6fMwG2CwJPfOOqyftQ2yvby9YBtC59XeKp0pbCd
ReoUAub14volb92OgQMPi5HB86aBCQau5wcIL+C61Jhwb/jkWroPAt0fUpdpwwDFfDIMDOResTcq
EO+AICO0ptCOB8nm1knYHhY5RHfWvh/IDhfSq26GQphJb9Y64hf5sDq679L2zHvupe6qdMl+K3Pv
R0QEjI4DC9Jzgh7m6hH+SGbh9BKx4VnSW/bndPoAL8Kr03obWEfGtnQMa7mps9B7i9lHLUy3/gOC
otwW8FdWInHAmHcNF7315llQiwnHHUhOp5wwYusw5i02Kc/DXhcjO29wGvYYVReyey3qsj5nyY2A
kXplO6B0ySEO10BB2+UQ7Okg5vTxMH5K92rU5iZ3s2YL7meXIl3aZaC67F53d6Xl7BvV2QsXc8x3
g6yg7wv7i8lvunJhfK1VB2IGAh0lHEYh/AggFuHux0Pt7qm3mqdmytYVIkXKMPZSiUnaI5UBXmEw
qE6HKUsfrQUGoueshBOd5SapJLX3QzEbX9j0oJdSTw6CToIPegAYQXeu/Om1adR3Q8jRQtnT3W+t
Q9p306U0m62ZD/1HkvKs6pMrsDJvK3GCB2bYv+Al3mqkq/JcRDdeUghZ0IFGB7MvdMUYKUF5QyGJ
oLXYQvRt1hVihX05NPYCNH/CkM/xTjpFgRTiV0u/36NUxkOQ34SHYqR20WNMbQbOQqHpbZTzYQfx
2k6H9i32c+cQV96r3iPcQKxdv7cx1neTNg4X+3ksUgZgsU5SKlI6GkEF68tROJW880RbRPN3LSdi
XYrEoTMKIrdS2QfP6AVlWrUa2sAg6jFb9cO9bhlIMfH8qVJc55C7jOeKB4KewdbJcL1uLezT+3iC
myAlqn1YIRs3YdgDgefueN3XVGHp0Ii1WHX+bDNLiysdnLXRMfwqdcYLmnCrvRtLlk0b3dSgSndT
VrpJXV03WAHs+inzMOa46ZvmJySKS7kxdHBHFonNuBZOAbcJ2/FwURmgOFXorecoynXfDsNmoDGf
Znb2bITiDB/DXemqMVYw4e6mNJqt0sVBl559SOLh7OGP3dH3Mo+zVciStIDJbAc46jiLygrihSI8
AM24MlCXVdAua8TZFZJHwQwIszS2kr7OPixandvKJyvbh5FHXFxXf6S+70MpRHakdQ6Yzbj5cHwA
jhU7xboOX/u6mA5lp7G3CP44gMiXZaa/W2l0wpTFKKjHNW1MKdUDHw7LAxF3ztxPjg/kNyhXTXtL
G/dc/QejFquoROFD/2lZyhLXb9EmCKVcUEaqejOzACnMgHBUXXwg5XtYm+RupeYee9guMSSzBlvP
lrbVnqrKfadsbXdih16dfhWLzGqUwzLs4UD5obdjSPc7p4KPc509WZask3xS4ID9Bmqavm0hOBK7
wtC5hb/SzfYcf1q7sQr5rRUR4ULhtEQ0cnMHl5CqwNgH7HRqXQ2LVjLpTTQ8kJAW7mDGftLoaDdu
YGxEqjn7sUy2NAHZS2V1skzSLDjCndlkaZ/vBjRr+UgyupVAUSiEvQcXDUC6ZZYP7XbdCSgxbqs/
0flNdqWenOpJmkd3Vgw2TbfXixLCZOv6YD3KFzioqKMm1H5K/cQyw9jGCnvSSv2VFbpqFXoSe4LI
LobLQCiJt9BRxd5WTwmBMXuDOxSaYLlN2/K1ZvZ9CWLPASaFwLB2m6OW9zhHo0isyOGyT5UPhTrv
7GtJ3nBP02spIUFQ+DmHoKv+BCqt8Or5p67KfxSxLC9weJJtEtlnVEYrhrsN37XU36tYyxcucHlC
WKHaWlw+0ohOHZ/vGVjNi0QAD8OZZAj9kPRjwSzR8NeFbrMOAaw/AkK5xXYbbCKwhAKuvTkJd0Ut
mWzjEf3/5CDnHwITT2YfkPE7bmlc+/sa44gRsDp5H1pe2kepo5riqgerXnwMCEX2nNA9DNcQXL1t
AcWfy9f4INiKrdRc/eoYS0miYppgyX0IDu+eAQ49ynZMF17puE9JUm9CUzi3jqbBwqhTi3j3YVYt
oYgfNDtcBZSrbmoSn1Lnx8ehLX5JjbvcTJBDNhg8oQLmZwVXeA6ZoTw4jYUp4CbVxVpLzPeuGzDe
ZD5gNa16L8klOeDbanczVP3CzNwF4xG+mw2retTBRNbyNlpOkvgLRyXmwYCJUMtyPGZFhq40iUiT
kKdaNzx2S8WaC746arXxQWqAJIuYobIsmVHZHYpYbDslNiA2z/WlF9W6qqHLtK5Tr6EbTfSlQP6T
YghhYsMSqu8clh6NbOdjPL6YDLW0TOY7rEkMyu6GYcN4CRVSQ9Mprlwg1WihZKkLGFG8tHRb56gF
hFC2biqZLFh7CR8Za4gNa97xfg3aT9NXyHSr/hbHoXfuhNrpU/Edi9A42L0nn4fRk9zn+ueUGyc0
LlB8ffNTkkfF7hfuRNlLwnvGRIN3y30uM+tZDQn8fHvk+Tv4x8BqzlYNTLtCKrbK4/FXNTiU50Nt
H1Qy/mITODw3fjs8xwyL9mWAN3/s7AHQcb6uCE3Z6Cl2HUIKehLAi2FTPTUhaO528p5p/HrPSQuH
lhDleO0Z5NDIdmPHhE9lVYP/wid2xhGeXENGrI+WNb1pP9lyJNyDjKmIdfPJquKXuuJ5zOeQoGD2
25hwU6W4KXE1+IPFbpANQhw0C2C7j58JZbJOzziu/O5sePlmKvDrMDLMVk6wQw6FeTLN811ZxyhT
1Eve+dreIcN+4a5lLbBJ9qW2BGh4i2mUXh+HsmZODv6ehAlC0XjQuJ+SgmzVhUa3yErnC8GFtzec
OdN0ZpKW09YVWNmVswxyXOojxtBo5l4izDwVcyJAIm95YIBOp/OQZW58cODtmKF6RqjKwAlMRC7H
L5mk8JDz5OZ4k70OFGGcPW5JpPvFYVCsmAJXA6PXz/rheyEQkN/SznXUFaGVj9ORxxhNEpvSm20H
ZjgrftZN+Vyw3z4xcvkZJXW/J3d9k6flyZUu3zlKV705U0ULYP2m66IKL2Zr7bjA1ctYLyiI5qQR
C7Qy2TvvclSMpTNA64KNXRb6e40HWOgh2BDdsy+aZoFU0FoxvUREVOKVUiTr5X1yocvjLCdXrftE
+x6Aj9J1usVJieMHf0SX1w3PMqzSRMpxy1XZFvOWWDomQcJe1aIr9TCroaN46+pkr2cNPsAmkGsu
jpPKPHVkNrFrE00dUgOi5BCwG2tV7a5Vs7cGmm1mwP4z8NGw23SZdTLY0gL9ksAZjhqeKzydFrUE
nMpUZhWaLZdq33LH1mJdBBLsQZZv8pzkp7BDBK9Au2dknWjdxJafHiYEjQ93NAkzIDYX2oXJ3phB
y6rxxjdnLI0916jBBG4Kdo2DYs7FeGaBy006rcK1xFVf9chZEAJuYWj0K78fTha5K5RVDDsZ0WxM
DZ+kRW2OF3vTAaMospkOmrZ3wpAuOm77RUV7nAc5wwbA39sATWc1te90HIODC71OlvGxcBSqcjOE
fhU8ux5GNqmVrKIx4XZjNWcKxdu0/yjTEUiBjnrc9tSXlUgczrI/hVW0gTJy0fy6O2ZYVDMd3TkC
XAhBQh3L0eZfFkQvoCFpvGJNzH0t3QfNABGEv4dMHIS2tvTIAGiwDc+9EKYzEviqfxjLCjQaUuO1
XlHsi8HMKDgm7BN+8gYYA7Z0SEMvyaZX3UX1jHu1W4Y2H/Tj4KHRI8qAsZJpw+sS1bUw6L9TWFK6
BaSXKIUGEYCkptJvvUevLWoc10N3LHtUWMHoHBgib1PjrZRII7Ca01BLCbCJg20scD6C+wMvUXUM
zsFLDB7Ec/R95S4Vw3cRxDuIdgWAeHwHlusioQcjE/QMl+tgxfI3nAvi1PIm3mtMBNjZwrUC3uoh
ktNX7FWo+9HTNNU98PRzhUpwodM58B33o9HCbZiMsDuT0V5lP7yJaEFP65pd/eq1+p9As7dmbI5E
blpcGE18KTsM+01QXi23BR0ebpF1o2j2tn2IUhEY3Jvmgs/itwpDQ4dWCJ1kKynZaFrBmZfxjBCW
JBL2JV4E/RwnYfmj6/2nDKHpksbJR5UAUY87uAfsUDsRQMwJvc14Z84R16WzbkYckAOraFzKYjeN
TMI16qHCpW2wHukRrNDH8PkKf5elATdpln5GZabRczX6jSN+Zx6uDVJkl/zY+nagYqYO3ISi14H4
kMOWaf2d5i+7UULh1sASj0466/DTcA+ru10VjIFPVWTslBs860ibgDaxNKvxB1jsGMqZj0BbjyDc
Aom6ztrBOn4diNhce0Kvj45TfjYVVyOQRsqvelmha1pKC29FUITNhr3UlpCAH31puQeRmjdTy8+Z
tPQdsqtPgMG5POa+qlej/ao8USyUk/Pkoo1d6ShdLJBUqp7KqyRtAhuEwptLjuKYJsM+wtuYQWHc
NH3Trk5zHvwyzegF23r+u3fLn0q31HbQ6R5b6D6HytY2VaM+ozD69KfCw5lXkmrufwcJeVE1oiOG
lePKTxJWWpqMtLDNlatoFkkToy324r2oaSI1Rv6UuJkgB6K4wL4weByjFyfHq12GLpvaKvezndIB
BVhUtesk/DDD5CvTBx+juOsc5kxKDEIHC6bDEmdMDdVZ99nM9Ssjq363FcBhWiJL12MESId1JgOu
iP6TN53HMAjP8WqXTy2aoyUqD/Z4jqZWuSCxOeqae6fgOA456Zgp+EJovGaxy7wyWE0z6hH5yMkD
nAOdYTbstbREzEC1q7Z7j0joXouGVASpHXPSP04oTny6FxULPyGMYC4KJjc+QquOTtUNGc3eR0hf
Jhm6dytJt8hXQEeNCZihAcNW55UbPUL3qRvpZeqq1ZQebGl+eTaiiFxDa5Bn8l1CngBEsNOr/Feu
Lp1h/ezgypDyK390oZnvyYds1gO7ob6kWBf01g/RNL7AFAX9N9O5mlQc+rD3n4txfEFie8wN48Sm
wFyCpSFTxNmNBN1asfUS/0+2zms3dmQLsl9EgC5pXovljVzJvxCyTHqbdF8/i+qZ6YuLCzQOWufI
lshk5o6IFbn5WZiuf7Rio1iFoMEhf9FcwlAw6T8SnowBD3smTCZDfiHkNnLtQ6+QPQa3ey0Mh3WQ
5/ompFl9Zbk6tRE5BLMqbAmbK+IYJsYnoPxfvPT2Nmo7+Ate8xgljn0zqXvbZ2tt6mJPVW0UiCOZ
RFHkzUbz9NcSGAW/c7sdKD/Xa2+D+/ArjMY9U25BHGepU+aJls1fydhf4lQBJyKfWdjlQ1NOOEG6
+GwyXoE4FJ8bnTEjq/uTV7rpdrT0VyM2y0vUFrvQ7JMAGxC7bx783nTCrMsjWV30Fm9FDb12TaHD
q764lU02YcOkzE2tVaQNw3GPlReiXJYyitEBD4p5eiFTdh1G/W2cDQJm+sCBLIoPZvqeRrbL9Hzk
2WNFKD0NEWxrSWiklATbFbWxTTy+TkLdY8/n7NJ8t2P83FKiospXRwNUX1nWPqt5fLQVvVhzcqmw
2eHbIEViQbbHsErcQ29f4LuifSfV+9A6lJwJ5NHU1d/YSB7sRpSLReG+Mw5omfOlsLyXcWB1rgmz
6s7AOKrF+lAJHObgGg+dAvcMTtsNWk1/kRau8SkmFrSE5hpbRRuF8Yovj6Gyqv1NIx6tsawPAkmf
epZ47839G5HZHXTwD89B6xk9jSZcSawZhIfsfLEv7fJLaLdzNm7bpkCI0rQvL/EnDqkj3omczxTy
vgUGge3osTVJanwk6Uc0yI1W9u6OtPElM8zbHvhz3UT3tHIaVU71UNJ9qx6MwzTV8dqqt7qNQ69x
fblDebqTJUOyRY0Hxz6/+yZ3M+A3bvLvnlzU3gAoia0Oischwee1tSPrZ2At47Ru0EdiezQimU+p
HX1ZPR+qi+7aYsHikkQxqWToro02+iA1RVeaLz90GTZU6NhfYQdJRp6LqH8fnPoRbabnteu//S6/
Khd7QaGpD8h+hIUa/VkJRdyKiNcqd9SrQSsnTdmPOLc/5oZeMVIMgaZ1b5ovvtI+vcOVbjEH0b+7
UrwWkfp0u+khNjmND7Za1z2poDyUioFFEEfzbdNqJ2wa8wftJOPKHOB8yUnc2h0pMfJQM/yLgOwu
EYCh8GBkbNFuX6tex3idFOfojn6bd1BOr1gLbse4YZ+eVcjlNYZVV90W9QLtd6M72Lw7V4rlWar3
G3221MppMZA6xkcmU+LxPU2ZscTwrpfA8SprceqCR6i0atz3Ovs8y6ZYnhDyOo2rR6MN90lMXf1A
iSSE+6XcI39ZHlppQoYrZv8LfgKR6NGLrH03UxsoZ/mYWzRRDBEyzORckzrLz07yFE9YBGstZ1RU
hPesVZeENAn6hHURMXF+X2ZHDhvvTS6+RWzc+cqRGGHjozVNbxxhcInExUPlOs92zTzCUO19onHL
TM0BPLx7Q85i33uvfMnTFG/7yXnUlYY8E7drqDvlNqkY6DcTtTCUT+EE92mDF7p81+KeJx+TR8/T
jwhJn6C3YuSwuGROUzCCKKIXGkqhE4vkU3OGc0wXZaCJ+A2c3VoZPutKl76WFTssfzhb9OsEjMRi
8A5Ni2+Fp/EyQDMzufTU0H4TQuIwyl8snZgvZJ7dRVbBBtyFtG7Xu3HQr9LDqYC1mmZTu7pJPcb1
c8k0ooQOhnLJAMmAspZEjREkMrmWAynAGSMxR1qk39lFKW5MyF6zERtkGnOIDr71nggbdFMbPpJ3
YKPhpxc9dT/aCVQdXmt+FEpPdKajh0ZZN1Sm39U56F/dsE7L2lrYBoA+0ZYrIj5qjQk/JDbH32kV
vABsjpQPs/cHCMby6XjgTAh+Vn5/rBOyK6nd35vVO/AJFt+0winuTb94ogK5XLm+dOm6mq9pjzAD
1uOqI44WPcMFoekbC/oiT2quLS1HCB/hK6FnnQtzadToimvCYXdtV2/kefYcrGq4BeNpgv2lRTZd
c2XGgT2ne4J7RW8xGDN50SjcpAUgaVjbbHIcrRE/KQwTaLC0C+fVU9bCimlbGL1Rv3Ndn8NH81PD
euDIOK8KK32aHTwvXHc7s2WtReXa0pXAEtE6+PJm39pH9aMrcCdp/fA+UcxFE1h8wtVVr0OIbKHn
0hKViuaBPptqn+d6vmpUe+rMXS5M/Yv9IoOZlAQu1mSuhmok1gvjhLSrv6OaVO2YwPeOzvdA/Yjr
WW9jTPVG06qVoncmDOsh4DldAUSHvZxY8gyvEePN4iGanaPbCWaK3Fxx7dI1W885jqgmPVXG9ILi
t/M6qkaG5euHOTlqBlGdtcdN8luNuNuKvRtTQYN1mVM8vsXRyYybuHX1G7sdL0Qa2IPzjAzsjk0o
fTgbwGULgO4n1dMzB2wDynJqHUGQM9wEgrlm0rRiQ80xnjYJzTLAQAw7k6LR+ypFxTFzlC+D7gbb
SUIG/cWuMnJE0THeKp0KV9oDA+lUABEqj3Pb2cWKt/b2iZZB09SA17YwFaZK83d51Y/7aUQTL9pz
3XVMgZT52CRlv/PtZQbXgDeTdTme0oz+DiKZkhMVVzXCXcxzY1W71ZXN6/3cYpftJvw8dU6MToal
f2cmAmIHdt1AtNOTVqBeUygBj/XvmdYBEKsS/X7od0KnD7eO5vt59Lxj5Je4B1T7M3RJjbyJOYfm
Olqv2NfBHWBYV2dPjfdaCTfZWmb1UhrYzeFRGxew9vs0LX6i3Cku8LtKllL+ILPE9K9aVMx5PGqm
7nK2VCrQO7FLnaS97TifRoOFt67s70QfAnLPaBQmRf0qo7SgdammJbJ3s5WM6NVmMrkAiqFrYM55
Ck3T3I3TTBfN8iYmBprbhbHYrZAO8HvubM4oaqKha/HBBpKZz6lzuvC5YtOuSVJQoxrOOFuzHTde
h5eAIFmMV+O1Aymk2Aujsvg7bSaOrumANwE4nwpM1onFG5PlbDqNanZ8knRGgf80M224gcZGGWed
O5e5capdLI0wyGtEbG5L/CE4HCaOw0GW0ZMzDc1DjHF81zZecQrLZkHiOOl6dh6ThrZRKU6OFxIR
TOOHrCdZ5EPp15Hg407nQpP9sY0BTfUA74oQuoWs3Z+lWwoWoa6f3VE950OzBOTuZvAla4cS4BE/
QoxJfk81Ez7/8llk3CW5ksVaY3PYGJDMqGS6y4gDTiO6e4m7X4YjNbesvKu5KG5tSRl3pn9EaiKs
Pddv1dJ6UGT5K1wIyj6t5VJAVNT9e6ePAJVEkP/cxf85uhR8lA0IUTYYstU/wsK9a9rRXsWwFwPY
GcQxOgAMaHLvrOI/YzQPqyIlNADWnwLt1nt0mmydm5QDl9EDnm0+avQ/FU8U7DgSYbJfEEeFsx1N
0SIUxTcwEnl9cdGUtSJXnpThipqjnAfchNaaynSrYrkHt7TyXRzqQ9VdkxHoLh2KQe7RnFvNn7ko
7jXJE90oiNXFCNkxbQRD728jmYe7BmF9L/0OhLHFGuYZBzeSa8vGM9DP96aelw9AXSioMn3QKN/C
B/4GcI1AOSnqPv0eTBJP/J6ZKrmcqJh/MDBcjwYHaekH7dw1LE8N+DTHei6RvSyjexg8d+ewLnAC
4Tuvu3Pf1g+OI0lM5oec+bgN0SmoRg7+upagiKLlrJMQHdwPjTvN1pz32fhsu/hTFq+Fjt2hDv1P
r/d7JkYNhz/9DL/fgQgk8CWFr71BLWlNInJI/BuMktFKd6efSdyRXdulvrxE9NVmEsMxO8Vv08iZ
sKUvfPkHbVQPGatUPUAHF7N+lkxcA2FBnPElBQECboEORmOQ8QO+TdorIxhuKgRQaIOzgGx4IIzV
MuZPSA1I4Ppom0hMGm9NB2jYbJmmFqMYF7SZUtoKRdksb2uVyXPT+S9tP3uMr9VZDJoHpyO68HSi
93Z4CgfpBsNkvdsC4jU24C0+3JRaqyVEki/n8p7DQEh4tk1xCrpt5Ad9d26y+pY9NUakBwD2m4lY
SlDVjGTnvPryekRVp39NBMG1PGpu4JBeJsHERiSBE3kdtqzl5XVetYw8K5vFJh44bJdwrzELr3Kg
I+E4vTe2uIsi4zeDAkVx+XdU0KwtDOPqmdlt5zvF1kRE8KzEDNrGfSFjCrqg1oDRA/13/M8SIWkk
L04ydqDqk9lIwvk/aX2inAVEJJwa6maw9F9eroDJGJFM32LQjHboT767bjh5DvD3YlAdTvJNXy5l
sIZ7ZTMAv6I4ugP7FomIa2Rw14ZoWkWlsTVsSJwOB/DWynZR9IvJn+2ZaeI8GrVNwTqRzHa+SlKS
mXFzl9TWHabIaDO/YoH8rZRxTSFftEY5AhrFAYMFbcCTjpd/JXVE87Ibee3MU01igRM/657Ab2Yl
2meEdIVgAmbELGGbOdrn1DQ92WkUPK+4T5FI9pMzUvabhe26bsXNXIzFMdw2XksCwHcwdsqvRK9h
sUvcYCGP2ybP7zw1fddexPlcRA8m5o/GvC8sBhdkqrdDiCYgDCAYlDdl0dUF8ZR5dbvBtBtU/Xzs
Gue7XDaIIZLoutB5ddlcf+AcZcvpkGcsLmaLT7yo3M+iup0IT7WjcZo6/5VsMP0MlcmV2j/IUqf/
OTd2eO+3ahZPZHUZgEENtjSyinFxAPv0C668Y6+L1wLDAp4eyYm6dcFVXVOaLlelu0mJZxHzwQjT
kfDyXAxckt4uCTYdggA4mBBBd2zTY98BeSFSs+6riiPXqKhttisDqekxc5cnWQEBKqrZFjAo/sFa
dunUeJ5d8x3SAJwna81+n7xh32LHMcmAhkdfGmdcQjEUe/bozCconyRDH1VGv8fpzrCTHVhkMy3q
2ApiS1OkGsugxvcHUVQ9Q2YDHYjYYRtcVJbmOdSGXYUcxUX5BKZGMtGr0ug5pLhvFFxtmhhzGeeD
t8aXj9pAcHCBUU8Eo3awvpaDqvvUmeojt/3negwhuGjlyWypwK6W26T2mCxPQIWAvUXkRir62fos
B5AuMSS6yWrUsNuIGn3K9ezvsNLfWswCAXuWeh8ht2maRT8mslUiIFMWsOI06ssvFUXnbTXTWmHf
RzbfEXOqOFA55TX0yFwl2HYZpj9pzwswZbCLnYoqyDQ+hE48bKGZzYDuwh+zeSJFfM1H/TEf4peY
OYLDkqnL4pnsMnq+/Z6kU3s7UcnJmjQgR4ZfgAkeSvwC6zYFHKaN/BTdM59/2uHsu8eQ1044ttnN
V/h6d1rikcgGTenPtBajmGwzrZ42CV4XXMJxjsPBPHq2V0Nz1vs9Tdwd3jH96kTKOE7eV1tpL5Zj
u7iiRubmFo2QAG8DJoUcz2dub9lfo2p4sAlMMIpNmGbnyW3OtcaEFEp3rAMCzBlFehXUJr1A43Se
rSGo9GagQJwgiB+Hnzy8fOK7U4T10vtBEd5RU07nYa1X66oCt07TyMHpibU7nLqKunsbOdqbIsJ6
447h1rEkv/qqJ+q11IqW2ot9mzvND0dX3OFUSuqhupNOdF/JSG3jiemXkgmgGeZIA70oAXI35Ofe
tQgfp1vRPPlV9G7RM6JPoHtl9oRX8sYEBRBEvBg7WTNnESSxugGZshx3ck6+lcFMD99LummVxdjG
p46HTVSUjkB4Cb6sTVPlB7sQT/S7soo2WINZMXuaGDa6bB9rwugJaW+QcnjqQHMepzFMg4grEutI
/uvKfWGzwNhPho7puo0PaT182XXbbX0cyY6NwxNcdMWNPz7ITucsxlF6HdocRjv7qkFXdRnWm3X0
XbjZAxssw8RgYytwzDUAuXg2trkBNnHgcbkysRLly1QsdezHzE7eRhtv0IjQbBbxdKJIHX8+O41U
DSmVLAq1zN5ZJg0bscRmjrwe2CgxjNhMd1tb+VIbsuS2Le7vQZwkDvzBglCUjukrXWM4maYTIHuu
gFC7rXSMRuxzX3VIIOwjco1h0lBsmQuHmC+/xrDgcErrEhc5mgfmxYE2mL5fezoPr1KPTmadvuqt
8ZhMydnHDFClDiQ+nUk7OA82g2yWppZ7re+ualY2P67/Sndsw/1hOWRLwmYz2w01vPJxSgr7aOTe
YwUP9mILI7CIG1akqMxaDZep18E68UKJsX9pCxvYjiXx1mBc6NMHU48eDNrqLQsjYjHZ4UVo5ppo
/ZvSZgbK3ddQsm/OSRsyt2SXUkF/KltG1U3DGq107ZKqsd1wPl8ZIj/m2WAewwhUZ8SmKUwHY2Mn
cIL9gVIEi+yeSgrsLbnajLG4Z0ikwP5kh5J52wwKdRrzG+yeuC0T/MoJv0NanddTaXMEhlWNTRGA
vl1RvDG6ih4OE5isbDgb46LBJYIBICFFFos1EhfsrmLYFNmykpQ99nOH0JLGARTOOiRe1jjeRx2t
Lt4zqVw7uXHBRgLrrDeojqEofESJXA9T7OL1m3ZJZ+xHuwHNqtKOWh95lC33YDJWW1VJ+sfzxVqW
ftAbdJW2f0+uo9tgwc0rfnws+Rk1JMHAji9zBJoEO4ATp2FkH1M8FjR1SZNrpoxb+CTlMp22zj7k
1bXJ0HlXNA2ABzO6OA6KdQdDI2OIItuwuixfKqNWOHfYOAu9w1yW09+meZynxmYGcBbWIHAnn70j
/ZFr1VCzAsaAjtzha2bQd3bDsqJkhqrotgc3LPOfYslYTO4YrdGt+nVS8Q33hkXnRJ4e3Jp6H5gl
NjKVa6/NGqNXZnDq0Ao/2Yoi+phyGzxAgSlBsRWAhNlyVUL2w6p5TsrrhOl0ZVohU/OEW1YNJwoJ
sNxo1T0rCx7XyN1ULZhRM8Zd3jqN2LQFa5RklMCx/pzmyWvR6oKciHHudIYB4sOtdXj/PQC4UjxK
WT1zf3O2anjQ5giMCX6qJp7G6+hUFMxrdz2yxoZnG2XP7xR50PxhTPeZmzL08n0yBxku1NBac2p6
h0OAWpKCmnXE7J0ixv4rDLe30SbLWqaDJb1a1NZ0x6WAE8tGtvbEg0OaFF02/zFi/dNasNzGpMGu
yK8uOFgmIJ/z7P2Gs0uBBhfyRmwsr4BhutQZeKPp77AlkJ/qv1ylqyMWzBe/88dVLnq8CLBYubKt
9WyPWP2w63jxMzr+nayNXykbUteU2HYMQRTKx+sUV/tQtfUqxR6gRkh3co4v3vTqZpp71xq/sa/q
G88hoGGHnrnUEtqrtgFk3hVmvdLs+KqFUXErHdy7ljEz61oc1Flz5TdDPRuhIM++E9zK90PoN/dN
kqqjnaQPNJDi703A5SqXF77/qER2sqZbxkG7YlJftLFwziRLd6pRdhhuJx/kzjHeeGDdph7YrGky
qEyN8FnPmUdZyFUbWbjvozT3JJPeEzZe2zwhAWOEtb43xPRS57SfKZztXAjdb+9fx0hLd4YXvbeN
Ft76jEl1fHTEidi89fzdqmvOpYM/NTSdbm16xrcPaTYH78wkODlRa0hqTF8YCnmOd7Hxn7MCuzlg
sy+tIWDhULUVlVyT5nhncTyV4J/Qsm3guhGuP4kpad0Prc3zPNyPrmYfTNc9Vlaze9BiALi5WfxF
efZg4jkJm9WXkeJzkf5eQW3a+Rkdf5neYbyOE29NYsURChQNxwNysHJNkHJdxwN9M/mcbXXz1TaB
sE2U5zATiT7c0biYkO27KRwulLzkRNtJMXad8UjkDhS54DcM0BqQquFvK85QBhqW63J0sgoya5PD
1I/JLg5f56uu1UPXVfDb9W8emu0GfCM/q95DrZ19xoiOwZC62+i2Sz7aNHa6SksyI567Itm1bYne
ob8wyo3Fr7Tn38E2neNY+Bt2y/Mph4cKXFJ61EiwMSsshzmlm55tNDGSsY0ZY2LI1KeXURijiG0G
CFcocL1f3yOX453QhpCH/Ey1O8McRNCHUCd+C/O222aca4KK2kVOljOTX5OGBSaVBtyaFfI3irSW
Y4jHqA9FvDvHcBjBaDjrsfYueq3/hAhQjcOOILJF0DBPQ9VMt4VfXcdKNKfEfp5IiGlF39+6g5du
OQubK3s+4iP4mHz4CGnzqMLZCWTB83/CQdvVlyLxuRpL8g54zBTVIusZbHjpZdMWkQAwEqmhZMp/
Db0kM2BwH/U1izhQIUxLHNxao3ukDPImhN1uzu7zUhSzKzWG8sir2ylPMOqMNP6we9DT+NvqgEzm
2QFJ4KUzPYbPjrPBTX6h21quOhf/Ellq4HtpPKy9Vl5MHPm7LJzeI2hSQQVpjFqnr7l2iA9JSi7L
YTlh5gbDaYqQer87mB73K76awKE7YQCXRN1Q+TN2+b0u9PggtBneOvyyGO9Y3TNLy6vppfRIukYx
NF56JYK4r35zVbfrocRpLYbhkvVQdIuZEr88foRsahTmU0aS9CFu7u1QkL0hP8PeWHxh18K8JW6S
YSfEgmBjAjsY+7pCc9OEusH7Sxw7hfi6EMZZGapgKp+aLl/nM54wg6WdB3DPRjjXLRTFWGAVaO9y
SU62H+RTIbK9r1H2S3aaIgmXUaIfgS+1uNQmvNpg8Bjn0ViGNXjDgNI7zaQCQlo2+gUJNIT3RQd3
sjTUuZzNOz9b6PbD+D1Z2q/QJLfJ3C+DFXs/qZgTieVdEWn6rXLXPQ+4YG7897J235SZOisQmua1
Icwcc7oNCNfHZ6S4ZtspOa4rNCIjfutc/YVA+MlDrCO7FbhFdsRYlQQew7J1mpfjpuniZYJCz0K6
qAQs8UNt7MJ0emDfvveS+EIT342FnjCnaYSTqX7s9YmJFEQ3noQhIS9++5kX/vS+GyjRU6dhR8QU
OdfNMFZmofZFRLtn0bYvtqonCpqyfcvBc01g+Fu7aWoSexOvXAlJv8IJdhjGS5jKm3BKjD0KMvpl
PjebqWBVGTwQ9lNNkjzcq5kIg4ZlJW+wa9sVJSyToHiJlk+mlRSxtaW4yxr55lj9zeA9h0aM3sHq
u7JRGYjimu9OOT6k8Q+7Heyp5rjYOgFu1IW4jxvAk6CkfyIDjHQbHT2CbNifYuaIGlix2Vp3zfga
h5wwjLMJHJEQ+/jcWhySvYiqLH+dWvNt0cUXNk5Pep6jsWN8pKXjpqASKDVNsly8JIliEJjJjeVI
NtAuakejNEyEWMdn3fptZcMtz2xe0oiVUd62mUbzZxicR6ZtkPiy7dC3Gt2TeMXTofjKmvSM25WI
OxMRGLdbo/W4FgXNZjTyVU1xNnunDVpW97VJE0aKZY4XpSBAZdvZ1vItmDys+0n7lGCgX8tiwcbW
7NUY8Tu7seMcZuY1MUgNUjoWQHn0ymndjdFHZlpqjXljAFIUgVwS6pTRK7AbkLNZjf2Ng49txfTz
VtUYSPM03IZ2eVwUNLf8Wv6zKF6fPP89c5k51ZjTjXFcDO85kPFUf8ls9YnzEJK/04G6YEc/hQBl
XIJdhTFvsl6XgUhJ/ScLrou+9GAQjY3ZxFzoIYIJ7xRuvZjfWDvomBcM8ZBRsnQYOSCO1THGSHs3
NbqxQWjDMzfss56QggOAbAV1Hjdi8ksJKMAFXrhN3hoPZo4+rcd4dyTp+LmyxCZsyhhBhrsg1fBJ
F0voehCci8a2Ptt5RjWrTfMn5UjPMmeI9vdvErQmsZPl3f7+8H9iT8kjiTIWNnoZydtNMQBAI18+
Y5RtuReucgl1sw0pjlRnFcd/33Tr+sG05gc8wir497v4e9e6P2XAIA5h6ZTHOfFv2ySi5XD5lmzI
u8c084rj35ttmA0o3znfV3nJWqZFq7/PUEI1WE0YddZMYEiQg3T+5w/ajc6WsRh9q2EJkmsO/6Cb
hIpNVp6/j/17Nf7++Pfb+q+/++dn/l/v8/dT/vve/+td/v6uwflPEnV54f/rff6+h//6yv/x3v98
6f/6979P8e+X/o93/19f4X/9HboC349jdM6u1uztf78LGeN8//eXOCqw1f3772bikZH6e/vvm7JR
ESFd//8f7O//8nzw/+9PS3Y2aUFw/r/L7j8+/p8P/a8f7e9N/e+L/PP5h3HO938f/8+PSZkqpJFV
FjmANBY0fUJAeDAaEBQc3/MkfopgX+1yE0M61blqY8ZpD+ruztMmtSO18IxynnHO9Paq8jQgTO+K
EFXQ4BhCosZFYfymTEA5wOM6mpswOyacrWbba+mrojTRiImVzyiZOJwFPG/CvR6ZcUK2KCwnVxcC
UKGLXVHHGsNZcW/pJbuWkh4LEOKp3dn7EibyYlXGJjCOWOj4TO2Sj6rTj2GMfy1YMIz23R9JrdkN
GsILG+obo4nZYg2S+sohWjdD+pK27BryjuZHUzPO7uAcymjucK0nxjb6bqcOHHKLqmxlrbcxyTXv
bN/b+IXlvkCe4vivN0eeMtZlcsPfsR26Iz2BRHoyv4Q1YHxxTFX98In7j8HcVN5SeE6PdV8kO5/A
IRGH8qtHD7bUJPcAJZFg+r6+EcYAuLsSm4j7F9LYHYlquoErtKjUG6ItyS32Kl376TTctB2h3cCy
1ACRpbs0FcA5rzkoBy9kXyy2iz5S+N/F3mgXV4QcyAQL1950LglGQ5AM46uvGseptnWCn7ZvnXEJ
7pNjdNl3pQ3+7WH2X5iqQe32zc8ozUCaligMMM9Wvsn43RmTIYiyd79CoFImygYyDZNR9tWBQTZx
3SdweoGgNeBYt15GLepsr+POLa+zym4yOfyiB8RPGfYU2jecls2f8RVauPq7Yekl15+b6TbyHfof
JVHQ0BgC36ru6lESyKMQfYc8mgRhfKegigVJ6fbneNQD9jkSiwzSMbDp1aQIf/ZUzJfFuU/JDOu6
/06G8bu2td/coawRyNypdnGECndEIrAGsbZCY2eT0OKF6DVs+DQxYA/XVYToVrMd7uAPrZVTWsyA
uLIMU8fgMsZflGsmxyoBfpvSu+rithSCgfyQoiRjaDewYVBqGDHE47q6GbWqJ9xof4KNO8x6+Anx
tt9UNg5uGX8apTD3TaL5gRHTvTVQz+w5TF1nxQjX966a9Lz1gMNyEzKVFC5HwTgDiFvPoDvJr3gB
Nd+L/7WmxKHjyF0mjbaHpcv5MvPNk5byWbukaQMxL8qL4piopXt9yJ85AL90oLAObviCnAmuCGfG
Khyim7Zys3URAjjRNeseYn1CH2tB9m7USCeTJDuJfJdTsxiUI9yLqkv8MyXnD/7QyS0EN9I7MCYi
WjxGDpmhpXalUsatcOJvuxXdnogjsFwHpokbhsRJJgQdyYsLLeiLujFYaIP7GBk27d31DBEUDrqd
F34wioyA33l2OP3UTJk2edk8uyOjrlE3n8kE8co3X6RgQXHE+EQ0WnslHsKQ6jO3mfaVlNqx9+3j
zF4lyKZwU1b46jU4ZC/mIc0RHyYIxZsYH1inMAKgK6k9isEqTrllx8j+NbxujytBUbluFid+nbwe
GkVkLb6AjPLjI3pF4hqvyp7btcupfc154zJFasZwSbQjI4uWUNtXm/YAz50hCrXVj+jQLzy+q5Ux
srphhOVjY5Tf+NtnOJen9C4l1nxuWr1bNwQjg6W0TqReTBwyqhjtwZrv7PJATa0bGJyQdX08ReWb
WepUglHIVy9xWYzNJu1+hzTWdkCRb1Mlv3sguNBr9WaTquk89T6vAEN13RFPOMk3jKdrTF30fDSe
uq3N5qVtfUT3CRCBjvK9gxlOqycmpdzUd9bYHzgAjhcxTizmG9aIMJAZuGEfcM2wBTQrdrPKP7Qu
K88cSJ8cRzyooeKIwBB6FW0wwdD0NXLDiwiLk9emPHJScd9T62I3496SKfKKTv4Ddcg/YZ/cNMyN
d0LQfVN96FF4FBXj+QVYapUzDFotfmyqYQsLRGyqsYwwDjEZyugEZHR/7f3s2Qw7uXJA3O1qOhCd
vMMdqrtPPSMOLF244QbVf8S1Ge1Ho3kqsuzs2DhfBZroPA4ftnuXONTTDB16zAyO0clzqlk1Qc5K
MTvKlvlY1hgbQ1l0LlaJv5F6gzVgoHUCGb+leLko8CyIfNzWTT4eaww2XOq4tIW2Semf3PXF8OMa
zi0O8Wjy8afHiNj8Ip4rA9ySnXhJwGXuYN9G0W0PxBhzwqVVe+L8cR/69h3XA2Q0W7s2utqLfDtF
7UiZS10StO6o30bemQx9Sw/D4gnmqFx7Sz1QnfLYtLWNpnlukBbP9NC/AGugddTtVsXaneznwhwE
cxqOBgBPmPtryf3oCLEPG7EtpD2BiSMJxiBrXRsctB8aUy9OdJic8kL7RcMSmLj4NkrXen+TikyP
kyv0PY+eD6+3501EhMg00gP+7PoGQfcOsZHGzupNNZl3dNXCsWbH0pmLh3t88l0eYETaYX0Ur8wq
vvl/d+2NPEhzzCGcGUOG9OREEG/dQzVFtwWj7bo0ET0yCAdZoWHAQY0wHQUFkQplpFTkSz/wCBn3
0SGEUr8KawwhoL5wkw/SuUcgs4T1NJg+ckEyiwOdJ97Oq5h0UGgXIxyjpNBbMcJVcsVtkWFc1bU9
Fq2JYXAWuCaV21U8IFSNJt9C9gAj8cuxWOcd+T0i6O/tIX/CGjmukrnWcT+3j5Nhyk23bybPO7n9
ACtXAwdhh5hk7PzHlfW5mZwHoonGVk5Tw37w3BByvdgTQWOqRNJtZOE7gJu0aueqQiihdErggpvF
JsFqIyL8LBVYYYtWMa4ttlb0d4uCBMSgM774ylG1o2K6orYgLMTOJwVvrEUzU2DbMuS61qf7NM7O
mf0oHawznrbVHEsPBiTzJg5RKiCsEhzxPrRS3XJBXmEjLA8ZTvlUFFe91e3ikci4Nnbn0c2ygxIl
pYOl8UJ4Ufwfxs6ryXEky9J/pSyfBz0A3KHGpvshqGWQwRAZ8QILldDCoYFfvx9Z1b1b1Wuz+5C0
pAjBIODwe+8536ki5kPE+WDxYcSqacm2tfp7pAqCtAqGwEMFLV/YoFPop+S8ijwscMi/oAbVd9Lw
IZQa5N2x1ae/mdKrKzvqT3AeLpMFRJlsRxIdolQXLGIrV6RVGTMOaMZLdRmtC1uiD2HeGlitufbM
8Kcpnzs7fjabCzJsWml9cQplAsDPYqhPetmrX4V7AjhPIhjpAFkDW/WpXQTeB3RCgqO9qN/FHhvp
AK1PNKrX0Jv2WivgZY9TCH8NAV9WzC1iXnsV0XAcchICepJyeuetMc1XVXSvhCeVc9tK0UFH2prp
N+orxQ6TA3yZKBpTssSGq18xWebcFCN7SAuhCdhuC20Lfsxce7maZe2Bq7CejqCxvXQJQLBZOeZw
ptlENBhfsXLS5Dklg4/JBpFoE4Nv0cbwXhLiXYMyP9gpmmKztjBLAbGPoim/885dAXkkJQHKN32S
HnBbdR95gCimCuxNlo5ya9sdbauBTMMElhFz31Y+TgA/Md3U1rYNiXtCD/IdGrWNfMElENqLEMrL
Id+ZfoZdMGBQ3LPFW3LgbxNFv5e8U+t67DbWtjKCcpm3CPSQDYUsPIF/bivP3XUFCZ6ul9TvqVav
PDfUnjOrX5WNJVC59N2lZkxyzx5kU5pud8G4Gp1cER0MLreFH7HJLroefYZef5cwGZnOqtfgykDL
oM6sajOVc0PQXrvd0ALR18BKtrot6YHHKJ8JojCfZIQnyJGNxlIQiyeiyv+424YG8bJ1SLMd+yum
s1g/aLbsXggWj0bbfSmHITgQrEnllzCjD3R92iADLs9uSOCh2TkaFmPu0mwrzwCSSgwoEdCf62Pl
9QapAglubiwodrl7u2lQ/81RLdE0/9djoCxH7GrGyLTvn6+rMkXOb6GfDE64ZQef91InsY7Gpfsw
6Ghg3rLGzVCp8V5qjXURduTMzSh8r4yOOKpU9cjm9P7+9j9CM1/5qPTNXx5vS3tLwgKCWctZTmD0
nqEuyMXI3GPpgzF+rlpDznPUk2vj+mwd9aRSWjr9xsBRc9weVMaOCI8FIphde3W4Xe8NhcPsytee
THqAXM2pJPG6O+cyVW+ljPzXHhk6MFnhbtlZBs95T2QW9DPwGEa9DKohWd9eNiSLPqrU68SIeO0F
ysYwGHlLfpZPna2SvV9KwExs40Y8HBvPUM4hoH250MB6XFqps+0il+DtGotQ0SV4Bgb9aDmYxbXr
h2L5HjkE15uoyeRCTGzgW5wdXe/UF4skrYtf/37H1vPmUiL2wv+SkEYKWmBWF47c9b6f7voA4Uub
lPpJaCEhxGF9toxIrpVjqKdAyecasNyxvt6LErxpyneN/e1JQMQADyqaZ1yD5LrJgggO0MBAfdDd
XVoN3SrX3eRedZpaOJ20H6oUNTK57/4zuCAqx4hpYhKZJ8ezh4cc+xrVrWPj4S9tSn4XVYqaviqc
NmqYfg22sysbnH6CyhP6rnqj098gaBUKfw9O2hHoHFdANhyTKr1zE9NUxsDY0ahMHMRjOVpzYTdr
VsJsJ2yFysFw1MbXhmQ/JdSKmqJ89PveOWM1cc7AEebS4irY5ZzyqnK65yKCGRO1zis4dGfpuOa4
ut3NDZTcrJXbDAMPGiizfmgTxhCkGsTb2110r96qHbuvIqxegjQBPi0Eo5FCo3ZIB+MxDdOSqgOB
Z+0zXUg4XoxcZwXJ7k369o86UlN+4foXvll/NwVyJBBXPIDN9XdR1bYwtLBZs1xVR+d6k9lhdZzc
Hta7g8vl9oTdc21EM8MzkCh2MmRW23fDqrPKcZ6A2Vj4gRj2XSfIhxkWRA0P+8yY2LZ0+dlMXWyY
ZaYkyB7+G/XhfVXiyiVG4RgXqjyHYfddWFBJwZS7bC2FtgMheS3A3AKYr/nUkmr63iqFBpzd14Ee
l7UpqviUQtVbUNuXu6Iox6NH6M7cw5fJntbLGUdF/kIVMl8EbYRxgeskYjtIKKRwcf3ODD18KDJC
tvzeKz+olN/NyGhOpvBYCdORq6KCIOFmiTi53jmriuThdjOI2Nr4LkPZOkb+6UXl9nbDBKHcEhZU
bl2GAbQ9lhTe9jV7KDzWo8hpDEfdwdcExQ3TsX1Mgo+TBP5mBBm4r3lDgHHdOxvU58F0Sx8xTbaM
4HWNuORyijvaA3MNg+WTz/ydMRj1RLjosBzfD0RI60owqbQbQsHH6NlICRViN8XYgW2NDtx5ZXiB
eLKIFefotAyUr5LyYGimlVakMK7iwdwTafwzuWV6eLX77A7I6gsciaeMYzu1gcxBBkEiEI1s74Eq
HSbNC9e0psxdL3WdFkvlb2x4cjtfiuucBVdSW08rI2AdzB3kyXyQxYeRSHTppf/Nm7/kEXjsium4
8Kfw/nYDle6VM54qs7W1M3IWi+jKzP7qX8pxGHBSIs5UAGPOY4EbgY3+jE6zs5Ge1Rzw9FEdVYN9
0aEN3okhMQDSNWpXXm/48l0zmC+uKoOn0nO9paWNCOLCXnvE9nl02JvedddF2SOruhR6+lx5pdyG
lbGrxvyz7rT4iJM6MudYxAm+lGxbgmk4anrZn1kgzXWiGoHVNehfs1SdB+jlcwZsQMEird65NEQn
LPYHjOj6EsZyv506Mzg2XnzRcyN4rOt0xdS9vYc6REZn31nPY1RsKDH9nRnCpDAnTFzMlynibQft
QMaQFja1ts0Ku9qzFhRL4CfaA7sgXPIR8ou6S17jsWwvWcT0Jo3jdCfzqCeGxoYDq1XaY64Z1hp/
HmQxXWqPJQqVtA4uxsDfOeixGTscqVoWXLtfkPmtelt5NgydSbd2MEwp4TNOqgbl7RFEoiTfwOjn
9aUq5HAM4wa95/VG78V4xGJ/yc182HjlW0b5naHZSolj/mlB/V3Xve3BJOP0QsuCRpVD94G/Jw2D
rsVLRLSSwBJyh+LQPVZSz85o2r76a8Ijjs0AX3BGCRY42yRPsNhdbwpEQ66ux+exz0Ah0EStNYPD
jAjqe/rpxa4QWFyuD91uMFjD2c8I7q3H3t7fbtKJtS8y7GlxuxsGlbfM0IujnEz0beCXT7cAKZrh
+el2I0IkGn3hDesK0vTO0q1pQepz6hJvSH+PDkC8Ihs1WNlBA6QjTjdBRTS2wFJDtIvdHAR4GXgn
8YCXBAOSJCVn4RLmhFKEJIHb/+jqsOMN8EL3bnAYFCew7QlvCdaYktLGWbQQaeIuDGFPDw7jyFGj
WDSnTH/IVNlu2gGY3e3JMUElYQ8dplwmOjvTnGjJ3/47XVejoo0bKPUS1LbU7WPvyGRTD0qs7crG
9IXIrwZ/6sEcDrt54sblwoATcEqnFAVjAGTMEmVPGzsnPD7es3vk1E18Ywdk338xOoQ3kB+enC4h
SRar8N0UVNUlhgJALGnRbyK/TAh8p1ZNlZORuMWYnIvH8HNorHKOjBcQovjJQn4NsH4ZYlODwps2
hLOrYzDm67j3xaHoiCBMFJkq4CDkoZ6KP26SWs/YWJkjxcGUH7SGDN0a69Im9ykHNAqJCIXMukJ6
NB/xaO3YDFEXt2zwp65+8jw3/tamcdHS/EemziRXUgCimi32QxI550GqeBmJCNt4Z99D4yjBqgJI
FoDFT72C/2KWUoJDGXtj5XSY9bpr04I9Ky3JqlhyOYLvxno0IkWDXqCPFOVCMh/Pk43EUsmfq/S2
yGS1VY+i7Bgk5ppt0kcfZAoWqaKL+R9R1YyBRQ4RLEP67H3I5hbFjEUFGOw4jr8yYaAvmuI10+N3
zqrqDra7Oa8an94Jxk2upitntKsNqePzsq/JEwP/R6GPrawV7WHS641ws2rZe6N9l3foU9lLGigm
j7R3mWjkNsOMduUanJnFVO+rgepUII9nODavK5ZcGVjEznnxHPsAaE8xZHS4OEKFPT7V5hTvqV8/
c4bwS5nK7TAWxcbVR2c/mnhEcujPqyvnt7YJsGKbehlIBp31WCxnTcGuri74D8MkEeT21rDKTw7M
t6wYXxJtAiuf1fGe9HM7+UjKyr9IV3o7Imlbyt5q6fbXXrEw9e1Ac7KNy8cY72MaeXTdJaq1ifyb
yNvkVuPehaG7D7IsXjC/Qc2ce59hywYvHa3PNm+BOhAf0MVK7gqzO4bCfaqjkiVsV/eHSTjajhM2
XXQAPQWGwsaP8bXoDbF3obpoSbhNdSQtIJOYgJPB1CbdOnGA8aP5XBrKFyuyXb6Sfh2O4kGlIUpi
RMCzJrDBh9R0tKYp0Rax44SHxjHd5TCgh4oN8TI5GQLEtgFdbAP6CE12v5V7NnO5agIIQ03mMoVo
4q+86d8jb49PFDBywmwrV9VCWfaqMtGUYoM9YdlyQudnZRMwm5kEBBsSURit7L1rBTSsHAqgQlLw
JwEEocxIZrIsjxLd9woH6xfToYfERuqjgbIrKm/jNHxyIIc+AM+s+758tIN6w3YICERC3z3YaXb7
5FoEkKc1wdRZ8x5ZhFWPlg1ZLsLRgK2SNhXaokmXG0XiF9bF+/6QBHDgkJRVM1qY3UnNari09wRH
FwuKvkaMWJhtWsaD7XL4yHDcxPkwbHJ+/31fTHtVE8JusGkNNdomhcTmgl5kEMgdHIaMd17c7gBm
L9l75ye3YGMUowNsHGDRJe0Zy8jGR+mk5cGU+UeoqX3T9+0OAQRtNi15jPq0n+U2uq46IvFcBYBU
em/SVqLV9l6sl0tvyPpFlKTTIZZIu2lzlYsYXIYszIPmmVuQEgU0neBepLA5Ah0CjJOTVwvWKdO8
b3WNCQa+jUkmtshGMg0yt4CqOq6xQmQmT0OYfpD0jBvYhriL/g+VxTIfi2BjdsFPT3/Ald5nbC6C
prqwyhydHC1gY9I1SO4jox7B3WuvRdF84ptEbR1JQtng+Ctx/RrARXbtPKHOKGZmqx/kENsQBdot
EbW4FhaTnqy6YfzVDfGhr7I3F/Hrxq2aV/RDIVOK6HP4ScXN8MPsplUgmEr5Nn+jBI0dnWzGbAZz
p0z/cCKIicpKMJxX2suAduYuqEEMZuGbKcdHzBO0dg040PDhYvej1CQIEUnLqmho7zqDeWm1y+gn
zh1xvlyvS5T3Menn/lTXd2k5rNAs5Ya57tky9aRpLaxmPMnIjJZkYOCCjYMnI6scpg38lfpO3SnF
+MnQp5OjgzaXzRW6k3NFg+wU6qpZ0hJ8ZftGAjQzwuk6mHEabAMew/wlaXox9hSsMl0HR6nG4N75
CTIuXMSafup845hZ4Vt85U7XBAHMmXXNmXmyFRm/ynqcWG6nc05qW95x2dZ8GS0G7yF1imCR+QV6
6lIHeK6nRzPCOWWzK7uVwbQ+nPeMlDYv3cukfp0QB5OeNryxydi2uGPI3ViYUCGj8jtv6wQ3O1A7
Lui77gp9y4L+zTcyY213ADQi1GU2+WlHdDXmLCs+9G78Qp78GY8G66ybvofLMS4BlricR8Xo7oaq
c3d92H7FEXY92tbR3GosAjQieRfK/JenkzHFqvGJ4O65MVMDozS7Y6aeDlROI0/uuKSho0naetZU
1SKtsOAoZkq6BzM806lglfZCtOQvU8eRVTQnQr0RaF4TN4y8fAuK4swm/sXscQSLGERE7e8Dvdyb
1+6jgfdfKes7xLsMOb49+P5xkDEa5HI99dRxROPOx1CvF0zCEN8z0LUU4/cx+ewz69106URotT4j
PAwHX4w6XWnqZxNpJ9pGB8etqNPcbejEpCOc49ZD7F2ZD+xHrHU1qCUsty3CuZCtYPNYe/HepcnD
Pt4Ig0OorMfRD7ZNCME39rCOkIawzaoMSWgD2BgOO++HeUsdnSPH5TgBV+0sM65kHP8xXq+x7u/C
MUMK1h2piaBspERnOr+0kOVDebk3d1esUJvIQbEc4YBFvm/ZmIDRkuVXXsKBVIEHA61j6yKVdywu
ReGgjYvIDN6Dqu/WZf+YwEaB0C/hHnU4F+mV5ELuYrJvVAzCKkGUjIrzSXYMawunuIqfsawCplwz
rTy6nGaMQPEk6g8eCl0iZvqtk3lv6JfUzPZBFruMr5nY4Z/qi70AdAYiGNq4WXyljZmQAuzvcxnQ
Vh9azsRQpGsZq7Osvde0VRcV46DOGmYuOSbJLkdvCyj6btLLdT2l720kWPeiDE1dYN8H1az2r5fa
KmLc58A+c7wWOTHBeYHL8I+K06KCW1mVweEMYkMHf1a18he2bWNB9PiKCNtFZ6SLwMVWLxqQ6UQK
znJUPhtk2GVgd+jNDXZa5IFVU4hAxEm/iDCekeK+MH1YdFWzsQSSVma8qyrMXnHtIuKo1CaN3trS
f0/LXizGoHsvtDGe5aaGxC61ckIDCO5o1QYXB8gr5X3VBfnP7CXbZnwc7fSttJJ2XpXoFOPY3xnG
s5agW7Fc9ny6DrKp4SwdgVVzjZFDQpxhj3Jh0qtvOer+vDaJTIxkhwc73tME2OkB1FyNqW9GHiKL
qVZgBSOMqBDZxhTAKtHz6Vy6NsFEHnJPL4TLqg7ut2LCR+hOsSgN9xshZQmAwQRCXbBNaUwyYVzz
mYBHkJTBZKGp7BZOnok9Kr/EJqzICauFqRg8JR+dkP0yYdqMLQ7NxVDqG03ELzVacR96loZ24KrX
rjUsHrVWnKZSSDIDHosev5hp9BdMFrC6QQyGEYaBSGkXczQZIYzFT927eIVWIgJyZ2Jo8eHArlxa
/NzMni7RpABBNi4ozyBdgK5o4YxYzAIHWp6GQaWoSxJ2aJqH6WdXwrcOiWa+I/MhOPpKAZSrE7wL
T26mHUq7NhjIwTnlcAiC9NZ8rK6bLcj+YXlMOXy1n8p07ooi9yB976bcAAfpWdB1au+9UiyPoY2f
1ivN1wq/yLwICfTT4s8IAc1Wc7WAFtnI9L3KP0a2CP01mT3PPryQctpKPtghdPcoerk89wtgAYis
6V9rDb3BYoOoOCPEtmlX3Zgcstoulkgo6jvTFA+6FtaEhsAbnXrxlR5sRcqGRYzPLJfIVPs6OnKx
uLMTPuSGTSNAnm7hhmm0FnR2Z2DWsp8FEUqq7O6N1j07Xfets54x07zu7xrMz8iVZNM+2wOqJD92
VrpFNVaCvIlcwKdZyESuqfGbQ1k4OWVcsUt0NaY547qifTUXODDmQdvNa8K8T7XwTkys4HbTW+Sy
oX8hB1myxSZfoJnmje8O8yAMsXBHdH7duD2bhTHsXQn6wQncD/wWV9Vvsimw++HzytZiiop5lRgv
vTucsRwh5BloLk0pdAjH2Q/XjXtTymaFOw7ZlJnN6pjcA3JZAAIkg76Ccoq3XgLIIq94brnet03N
xhKnttMkd0TY7di27OtA+/TjZoctcmGRCeYX3ReahnIj7egNAY++JfCCgyQJZxh4ww3pubS1O7We
dOzhbp+uLCZkSIXZaCIuOxD89IKAB0kxGV7lVN7F1DKEFNCFbmBFVV7AKTvxKRMVjAICakZuLQfr
EiTZs433IdUvJYKHlYqzVy2iWlLSXQP23zZAwtcDKTZ1/hJkCMcNvyJYQYBfbEOBw7wCKSfHcgWN
uSYOA8tyRT5B1nzm5IlRCCAocjrziW5aNSNrkyQN8KVtjhEggT6bViMxBRY8+to59oYiYGR8xOF1
MUSPQpMdGy3iNCBr8BlvoBM2Wyc1w62mGW9p4mzS+so0NB0kPW5HBiUTgVnUTM8j7c6snx6USecw
mZAfW0Cy8iuxs2+uKaZuftfaE0p386pwSI14QY75k6EYDRt68zWBi2Wwv9Gj5n6sJnuuO8EabOW4
w4n+ynK4rEHXJto4sV4xMnBj9+DJFovYiHe6SIql7Y0MImpQlWbRLcUkHovEerUbDqQuGqg7fc+b
K9fbBgZq98EHLjrQaJiJUZ9BADVW5shkJSTTJ4dIkBIqQtidBkWt4sTV6mMeQGi0HXB801RTtxnB
p6foB4S+z+cKi8s22cFUAADisqdQrhjCAGOh+NZ/OWRQIyDzN2Vn/xKJhsYYgYCb4hgo6O6RuXKE
g/jS+xXRJYRm6ZFM+LOOuEBshqB9h3Kj5+xPrnkukdkskPLvctJ/ZrZwmRhHNbYQwAWTL06KuD6+
a0iROOkNqPeWX4F8qibDpK4DrQwJKoAo4u57v9ldaeW1X+jwBz0fiJVBz/nTMYrwgISZE/15IC2S
PNOPpvQ8mFOIJQdfvsuSCz4dacQzV8sTH7IRH7PK8rctOoYuaaudOQJGNRvsYxHQbNx17RyAmT23
amuReCkyej3WmaDT1cfWNhSsB73OlNtpfUSvECLH/sLW0oSaw4DBX5j2h0UG7ZJI1GBWDWRroVsp
1ogs7/DD9fNYuQgwrOLJZrS5qfUrlpfzegMQY5E2d2ESlquK4hS7FzWdxye+CMx5VOQvodG068qF
bxOGKRBpyYhwfPEtDZYlchXGonMBc7TLvLPnJ9k+ATeaGfZpqGgN1ZR5Vt8m5wRzLWO+DZP9h47o
nLImB0/4p1ErrvCh6iMMpmBrk/hslk67r7uU7B8s0x0xXUvBWyRVqhB3hkVmba6/MacB02YSptl2
CAmN8rpHMEU9D8uSysyJGDtPm7H0GTN01UNG2kQKZ5J2C4pcI0TSyd5WkbBncuzrIcyO1iOhl+EF
Fix7Wed+usZxeQmFR2JcKma6xk83c2+rRRHZBtBBZ84rcwSCO3L0iWazCVxaTxzOdJbqCYdiA3gI
vUHNFUGDohD1d1JzBOeIni/L3HGoAUY1U5Y8lAGkcWydLk6v9sXwIL1VyaaLB/DQ5bUJUTAmau34
vtI6oueFub/94D5jQ1vZkvoUAQiDnnJD3cKZiAvXRfRQApMDksDiC0v8YSxjbZnrbFqEkO+mIpay
ZVfEguATbbgJrfiVtvAJFAYYRrMhAl6PqrvIMSEETFBPkXjx8pg22o/f/vMf//05/FfwXZyu4WBF
/lveZqciypv67z9M68dv5e8Pb77+/sM1XKHrrkkZrUu8S6Zj8/znO9SpgFcb/4Fiok8c9BSzJFRq
5wHkOMYAST2L1j8j3uEQAlT0gXEtws7a+xqNN3MyaOoKYtVERTPTA/gb9Wgg+wp2NNJdsSEN78EZ
10MbV/dd4jqnxpa8ySrHYy+uMonOv/9/vA/nz+9D8usbwjGkJQzdgsnv/uV9uGMfl1kO6h14y1Iv
u3qNrbu7M8OsO8GujYHRymJuMoU/qzh5gSCBzDirD57paEfl+t56EOWHSgbtGLpLqyqCfWpHl9h1
xy1xBjmYCF0tML5hPcEA6hq9dnHs3D8aYw4DMWyc+f/8lizv39+S6XnCFCa1lyNs+ee31HM9wAri
RQvAZjF/WCbtGRUGM5xoF/ip/qIHctWzfSUOKBRz2J8TFVd9hiGZfke9Whmdw9KQJUeqAjEY8v5/
35D6S1sgip+Uk17stPH2t5sJDMWedn2NSy8dZHcP8pAmMEr7x2vpNFNFaUHmB9bUdSQQ9Rkes6Ee
6nVR1rOqzppTpY/BnWQHfz2b0idkqpRZjjNtGeWlz6XD8UMDgml0NGwasy1pNcfRsTXYO6UhWVO3
u07Ooj9ZKUKQNLu3MuFuskA+3u6lVhtsbn/p//zTWVDfzorPgncfBWHzl7v/OESfVVEXv5r/vn7Z
v1725y/6x/G9a77V//iSw2X5+NcX/Olb8pP/+M3m7837n+5ApuPCeW6/q/Hhu2YS8s8z+frK/98n
f/u+fZfHsfz++49PoOnN9bsFXCx+/PHU9cw3Dc70f60U1+//x5PH94yvu4BweX9Po/H9377o+71u
/v7DMv4mmUCxYJjSMgzH4Oil4uQZqf/Nc2n244B0bk+ZP37LCd4LWU8MnqJ08BwOahwgNr9DDQie
pzTjb7bNYzrLkeMIVxfOj3+++z/Wsd8/sv/7uiaEeV25/s+VzXBNHfGyJw2Aqa4w/3L6CJ8nWqmF
IB0cWHa42MkBqMu3LsBFULmaew/av77HHAMa5/oEv7V3JxEUHhtRxGev5eS5PWGh2Z0lnW/uK2m7
D05XAWGxy7eyi1Y4HrS77mqfnjAXPylcfSiMtFfbUGpZ4fpbs8eGQMThLY3+1QoAfpVKeCTK8HAS
jBu81NOFbf1d2obNht+YbOu+j55qXXuLg9z/1EbtPqF5+BKhWlp2Fadg2iYWuRCJ/4T2YNn1o3zN
azoJJtQ+xEfhYsra5EEHKLBPquK1gjVoJGP+lkeQypERdXB+fGtRUG8zbRo1Ov34Bmp9RHjMXnsb
C08xfBf1c675l8RgvmCp+FF6YLlT3vp26mm8TLUGrspLnW2XJ7AX25BoWbgKrx1sdzJlTAo0orRF
Pux0Oh6fsUFTqxBBcwlAB6+rvgnWscz8C5NGFg03MT9B7BwjkBcvWgVtyFVGty19ruKdQFwr8K+1
tvPhVp/VqPpv2F/ER2J0Z0LJXiRiy7Bz2gnMikeWM/gR/9nNp5fbawMsUGTp9u+WW/WolfT+lDDI
BNQqmnUnhuhcje0RlhkIHWMMtkRpDpuux4YvXeihWZ+TexD74zPleT6jre9TemfPLicfScrsH5Pc
N896Aqh3kpmEjUzOGT0j70A4pVxFLvBhs0vwwlALbO0KNtjt7u2JMZWwAnXTOzQyHpY4qeS9yh1I
llYpzn1stPMi1qwLMQTTbOir8LmgQrrrB7f6afWI+JkR2brVv1SRrrO/duoHu7TAmKaVf+hKzVhP
Gej5SJPZvsYnszSttj41ZdfPSbbKnvhsTfo30nxLaxRSZQH9QnvhFKerYXdimTDx/WxH51c/2sFP
Ere72TQgOR5dZ1rwswtBz5hAeoHkn1zrYrDi7dRA8NWYCu7pZbpLqZR372hjgNGgqy5kWHXUQnH6
wrWFmQtAwXf02w8Qd+xvImfnsZYg4enEPjUjaMOtDLam1YPcGIKvvnaTV1RHLtaNKHsyq5xteFWM
Z6OjAiLoWR2HNmAgk2mL2uZwLoYGcJM1Nmf4w9osrifzGXfpbfogPrxq2tQQuujTOmunoMFPT6M5
pX7gvakR00TJUOMJ8AMQk0EEJyI+ypXqaxMPdSi2rtPGDKFJr2+wby9GIwuP+pA8WZCCme1Z6rPJ
oIcnpv8SVsAczCJXW6hlHHEJu9pOKV6h47nV+uDVrQi+tAzQ202rEaDnli4pNSUAJBtRfJuYYpH3
VvGAlMSa0dySz3aJWytJLfFeCHE0Sgm3I29+Aiz0AQf0MfZXnBcWHApYuN5HGivnhXTtK45RpGew
l8HKKHx9l8d9uSNKG8GKKsTJly4Ey6pXL1rT/GoCEX5nrbibYkdHGZi7jJuF957JSb8rMqU/GmSa
LDKr6o42qjvcOMjslBRA3ercO9lSkWJIigpIMGo/x+vfe0eoeWypEWltK/ecKRI1tqHecHRg+Xfs
TyuboACJwUbNmhabwA+LVWeW4ZNbGm+66vV90gXNHAlffOePYXCuawpvbFBgW5Q5vk0VI2BUKsE5
iDvnAIT1354wcsv5/StiPZl+/wqzLF6b3iLOPeY378rqI0LR82o4ARLuIKERMjTJqw2qqHCj4MUS
ISuADhmobZ3kVavAH4nRHw+aIctHUU6b2+OEVZYw6F2JbIDvxrTr4BGPHnv5kca/vOQlAm4TNw0p
ioG8NGnp7eHPv96eNK+vAOBJcEXkHW8vUC7Zv0bDgQJD49fohN7PRhAYUg+udc/FuHgYnYZ/PD5U
VBuAGRXSQu6Kodo3QdJeLNKKN4PlPXs6Zq+Ma9iLRbHKiSLICfGJUgsTLoElhR4q9ih5Kot4XgNT
JPR6gIR8+4rSgf5m+4gIbnd74a3Jn+6AYQ/mCcHay+1hjD/+Kmkolm53s7jF/JD2pGw6Sr4Uz7ef
1iT4jcBRcTnOIYKoQJNv7dUu1aCY8rTQ20lF/OXt8SwtT4mw80enBeECtHzhj7V38AvgGihjsxOw
r3iBekN/qBxgQ6avl09D2FKdm/Ey8YLkNdDv8UnFX3qGFisgQeqE6psqZai9ZTwU5VPjNm8tovZX
RtMPP8NxaJ5baDQPaWKtYjjGBF9apFp49bkYLYREUbVNtME4OSAyyQ/zDDwg9O/jdgiegxB3ghuk
xr2XdRr5BSNQes3tYRkCglOAZh5GsjFmiSjgucfRsy1bIGXRMD02Vw2vHn9T0hSY8bvkKXeLfqGz
nz4QqykYMZXZis2QdnbJlpmBUc7e60yuJ2F1vyJCW0xAFe+ahbu3VbDsq8DS0ceyELalbT2S2FMy
X0DL1iIkwrZkOT8tB/sFJL/gXQnrZ2PX5WfoqmNYj/USCa+1u5qJlWsPb9QBExcRLvNMesODRSsP
fLFXvzF5mNeGrn2GPZ+o6IfywZ20bXO9BNRORcJc1gzElwzaJnNls1NgD9ZBlPaH3vOMJTw7eU+X
Ri3ILSc8fiQmL40D51FI2k+kQRkAJ65XDj7etzrlOojf4RP3AfGltKjvSInACYD2+X+xdV67jSvb
Fv0iAsVifrVytpztF8KhzRyKmfz6O6i9cfrg4L4QIq12yxJVYa05x4RFv6oUkgJajs1Kyj5fBKOZ
PFi23GpFBDAQZ7+mmhqsunWoAGX8yHY6yTasf4a0vxC96n6PyXDNi7T5HjPxCAjG+/Jt7bn1nObL
1rq3scv8zy6OPtEpd5+dpX9nQRZ8xvH0Szb48IFmNKKrKaOPPNapnpYz52akK9EPAGbI1GuO9J7G
i1+pkHCQafhSnthZdlW9MhDFG/w/RB21+jbKjfwirbBcdXg8HqWi3iG8pniFa08+4cTLiCJxNlIz
DOiVw0MOZtOLhphEn2dW6j6PTtZaHzEZ0KDW2vzFpJu0CCiuP5hjRPCk3TRnZcez0EJfOD6roMSp
6/1I+NI2GXIfFSPt7qz0rItoNKJFY1t7AMKtU+iug4cgnvaixmlkxHX7Z6iudJijnzaBFehjN3lg
xC0XbaJoD/dWC6kk6V79Ke+582Ntb6Rj9yrcbI+KXn+oNFbblal2t2dVSZscakFV9HbaCm1YiZZl
2e2U+4MWlEK0fDuFF6t4n14xT2vnPKc8yXJhV2PQfeztfu7INHCu7K56G8Lq3bFQ0Qa5NT4YMj7f
Lof0JLZlGYmVybrkzdOJavAQeJNLm54bxbpKYZUHAZSK90QGu4BR/mfU/TedZfmLsDtYLZHVHP4+
lcUO9QNyd4H8FOt+GsKfRoP81dURglDHVls6UtlWWW36WJG6QeGHp7iAN0lPnt5b+F3LLhDT0VHx
cBrGviFJ2fE/sGEsbk8NhpDIQL0LH3pMeluMENOmy+rkqU/LAyP/ynJy7yWOvJjKDi491pXeiz5C
XwTlRD6Hwfzox2n+IcIT83eKx2Ect/gBk/XtspeMzPDe+BIEFQFleRSs/rk+sXBGWvAE6AvlU25q
//wa2DOfVByc60SO7Umri2QxqSlHrxrTq/cdeZmgBl40AxlTPWDSLzX7IbClsY0VMRg5A9YLv421
o8TpXrl9+UIqcrnKdLPdSDsuXwY2XguZl/WOItRPLdAggudMV1FjDmsPkd5T1Lmsex1q/tAOoGTm
cXC1vWSNIXwkYy2pIN5E6n4ULou2CsTufOaDNTygCTwiYM+PXicxqRDe2CdJe676tj3Xrtme44Fs
vxp50O26RwHEdboaZUCE94rILigplf9wOxQQBDtfy+9jc1JEnfYTb5+MN75ipZtTqn10kS4/Ghl1
U1vBaJjPdMus1jY0lqUXSIKYiLQHETUNW+Ko0pWuQu+17SgJJwpFvs88+Epf907UU/SCcvlRE9G4
nUp05hYhq+9SeZJCrT6cfYyn10IrvrJqcNEeuxWwnwI3Ld4jEHSsciO4ZaJP43dExc0WXpLJInKK
3x3ZvKWR1lyjbEzvR4c20u1pcd8yDqBR2wRFszVVqz1AlqWrATuMG/hlgiv6TQW1XEQY7e6rpkUg
qLUSQAFuACtvza0vusPt9RDxZ5HxRpupNqu5N3N3u9yhVNq6IElBn8XuO373rU547bOqoWzXqO7X
jl6RxzHv0HSoL7tK2jj+aIy+yMSZ1papp2tAg8VmSt25sj6SmJU4cFuskVRKYWkwo81uXOK8OBdD
WHyQy3LJEA8+Usf1DyAe/UWiezZQKR9GhekG3tbHEs8oqxCM07pa0YLrVkjN7QsvPz/A3zsTC2Vf
nMY1jkWTniJ6nesSWtthULqHlyZl6qc3/GjHDI9EzFY46HlHFPhu5NrWm6dZKbxQ23xsPVpCthdW
l1QBEutx4UlT6zcgNNp3y1x1gTLfCP/1dtRBmXhtNCSpSE06tPrWr2UVwgx+COh3/xaW/2Czftn1
pYGZye/tc6TjxzYjxQ3Pmeu5mLttPHZeLNnfmezVgVeNb5rSdoXnyUc9+mRIDU+6FdmEjATWe0e3
l3yhXuPpijQEq3c2ts1yvI29fm00pXvpjObRTahvZwnf6dsgKwf9Y9DL/l6y0i/lRKQ61aFfL3Kq
q9KSz06biKUgnmrbcout6ynYGYbQvwe2HHeV1h4Zm7tdOIbpIW7651Cjq54HOon3WGCdSqxCstj2
Jph3zghdkuRQY3ahfZbbRBtBVRrfahi9rtI3BBXLT3PQPm4PGiZzF2HCpWTTSe0nWlm9P36hNUAa
qYL+nA9s1J3c+SpCpiCTRf3eCXqs+NjgNrqw4/sipyuq+ng3CpGe6E9MFyEQ1Xc4H5dwASC2u3sR
9vFBROVnnBveKab3dJ8XpCLd6k4IYXO6SfNoX4qVYBW2ikzBtB/QcS/IoYHd7a4rivKAkPrxVXdp
uJRxZx5vp3hGSPyJ0Og6gX8p/eLjdrkF6Lh12R8vE7t5QbHrkS9k5w9+0Ab71CbdbVtIsi6s3oPy
Gc9JizSUlnoMcUKYZOKFXXdMWaYfb6d/D+r202z4mnBCgyOtfuyiG0kUssWVNCTnyKb/pNutuLrz
JVKk1d6PkUdFrhWfofxyn0j2aWXtnELvoywq83g7Mfq6W2uopRapl9tXsbItSQTD/DgYE7XtUhZ7
5ShDZLFVeCUMKF3YCFHWfWXHmNzaBGez5WwwwKLd0+qr1LX6sUtyKK6CD7RnP/CBv7a4K+seqPUI
W9cUunVvEQ/DeOkvmaetezlfKmZ+Up36yQZC23T0MndcxIC3+FiHCdLkfI05G7e4ABtTJc1JcPNj
cSOeqm2cA1Ua55gTZXP1Sdzmq1sRTFuzryAtSAbYWPxX37TqM+aheqtSBKCEIBpIWEso476TnsfM
Re9lhIrAXUleQZy+aG70SCTmKWPV9EAldK0bWo0bClO5gUt4czv1Ioh6k8Kt3XkTmtG47t9QjveU
PHpBEEHnfXj9GJ1MVHWies+jvegn4M9+3QBmDORFGuhBMcxiTiePBbsT6VyJBjckrPeeUDU1QR3w
mqm9pektyknaP23f3TmeRIcURufELDDjR35+0YSd7eKp/ywr7eQCLxiCUUIfhCgLnbg/4pUbVoPR
bn343rP0i0CNSdNP3aCeNS045jRljuQ22CfgOnz5wngXZHFJ0F9FRHRnBUcSHKHo+GRuz2d/D7Qe
MJxBZGM12uaHgfIpGkYjP7iyghmrM11Kq/IuzVT3Z9Jk7ypDehfsj09se+zTaDreptKceqlzpz1D
ERZYlWsXGI8r1oQoC+TDyE2d+dAj/z8IaRCqg+8DbEfUPNgTUfD62PqQGNsG+4z6iDJi2mlbTOCh
HCKcbAQdhGzE2NIpdC1FwkJhELr5FGMr31IAWJkS+8DtZZbzq7PyOcx9npVE6JnrdG7Oxo6y30UT
vA5mVDwoywnPVoEF4nY9YOm2aHWmgHTQrvqUVme0oD4UbSm/dOMYlQ57vVD7TS0TPf9MsAYlhOQJ
xTmuOnB6ox+ezbbJLsWkmqe0ABzkpeB80AfzMnobEirM2ovgnclMmmz6oBKsHKGzLAREnaAbcb2l
wPvKiEEtC1q5z20pGX44TNYsebJAmFtxP61TChDQMrzpFT4FoudhqE9GZxhwgZoKE189nZKoa1dA
kaLF7fR2iKFzg0kukq0+P1k0atr3bTS9uiT8ZimO0YBe753lmLzsoRnpymfNc4dVYjmaWQMO1qqf
tTaE7xZruzqdk0RDk0kksBrnCHgXOgnrg/UUOEdJA+7DdgErK7JntrluvNNz8M+3w1Q6mCUr+VWz
gF5mSubPwwDfVHM6dqa8awc1aP4sNHkhqUR+NwNFT9WFv4bDVyxTyWMoK3BPoftuDOTLDcOUvbRZ
cqCIgoVtPgMXfzeCL3iaets+xTAWDLc7VSjK2Aibf8ae3x8ljbWpu0ycR0erd0QsvCDoinHoh/ra
1cEyAflFmhiKbrpjawNUVOr1t0aOSwuYg5AmBwFTW2QckeMlYe0Aro5ZZzSa+CSZVDvRc2pe5Xfk
ieRVTYZ/blP/N/AnhaXC+1WW0vciMYGjWhAW9jiMBx9Bb+uZxb0zLsuIhDd/yF4qY9C4vWsTFPMm
VK7Gx62zxcghvURs321Ha8921cSY6d1uXWXpb2X341ecT6he7P6x8r1vb0DRidCze5FDYNzhWCYM
Zj7tTPkS0+3Ayca3ZWd0mfWagzxllQVZwxFkmPNJngjrNk9RFPwUCIo2Y2eCObJnf9LtB56fpYe6
Nle3SzJEall7nrUmGl1ju0Mab5852bobJ+1a5ra3GWNSPQXsQhfkkJju0MG9lGkDZCbohns7LQ4B
ioVnuJfBpscwuLAxNt/xuSdb00/ry+0Qy76+VEny7w/8KFPozstmUTYqZYkE1EHLR+M+6Ft70feu
vizw1h5DEJVHZGYmOcQIzh2ySV6nqP+1MPMcXcq5QZUVR6Gs4mjZ3b+H27Uyv9fHcpnHBeWEeeft
Fkka371ndmJsgrofV1MaKfS26e9UtpSevFjfN/BYdiPeqK3mhPEl0MC315nTvxgJyWhgakiGHDtd
LOhMaQud/RTjfdIeU322ydm9XDdZ8hzXurZJnMw+mjCLlhOgPvYk2m/VYPZs8j9mRmUCIq5Y1CX7
xwhH7hrWj3eQDrSgCijzJqe0cLuU9tVGUdECKEssEQoFmO8jaiXUx2B3a0FctBbhesWlri+mse12
cjbj3k4H9ynoIrmnkxc9Kr1966WIPmmvlQsJ0OQkuzK+731t6cbi4E/DI+ofAqFawlBuB7TWEDLh
5b+mNLQPZk9hrYemvM+8wH3oLFcd9VG8kXjf5TNlbaZkUia1wb4EZVB/FP6nrDuxHCYb4UGTWo8y
/lCh3j64ZLo8TgO+QZsQJaP0Pi3qEEnr+i+arzkbx6vGjdc47l3FPIIfdJjOtwMBqO5xqpy7utfo
FOb+eFAjfS8HAyasCxxmUzcnNEq3P2AzmZ78iOQ9h/AnbGylcxglE0yozmVcpgddCGtLhCEVNu85
s+L2UcMeidm5eJGV39/T3rjEBlVrPA/vVm24J2OOd+0wyuJgpnRuGIlzRyM3f7Et6tG2ZFttyiZe
ZYbhLdMelNYcvjYd8PgsUmhuJ9IM43WlE6NIzIR6Fi3yXOai6+2M2/6hsiGC+o1BiJFMGTmdniwO
dBJqqSf42mDdBegX+nRlD15+oryDCgE56BpJS2gDL0zcsnqpCXgCllG+2t0reB9F3mxcnTLDUic1
yvxUk9TA49vVKsY30UegTh0zQEUbuIsuaomNpDnK1pxEKTfhL00qlDKxhG1l2Rg2HK/BTOObb6UH
triG53RnACClcelTJk6KaDXxDq1Lsh86t5k+SWGDiYK2ZiHwXd6V/hSclJYfW08bt0WAXUJHGZIJ
0mnGJN/VuVldBbKAdTWaX2ZFuDGm/+CpqIilzfpDlVXRJSDZ9uKDhrhUhrEJDc0+mJAGGy2kPm05
4tI1/tJGf3YXdA5ZH4aOjJMOi71wakRxSWYXrx7MRNhWHqwpLxoAe4aowaGSzseJGUjVCLIct+sO
auZzhSmKldQodRjahfjmi3eXGV76S7IMA/PorJyIUp1R0+AM+dxx73vuE9ZUHbRN325yZ1k6QXOh
LGtf/CRlkSicDUlNb1aIKyCf6EykFY1OCtPFE4L4Y5dOX6XrETKUQfjyJ9o1el68NALgrFd3D+Au
5qW3NtjhAUYJQcp1BCs+DdJgp5OzdKjndD6q1V8ZvcgtdUILI4gV1XtI3UibVHbp/nPAWMl+9WgK
OR2roPnvQzmf1v4IyVngG7Z6dz9Iy91PpBLYgqWNWzkRxpHKeqRkIPcFGy0IO5r5GLdIw0UHdNA1
xs/a0Ks/FiYP4FWgLQbXXddgXb/hW2Z3GevkF5ThMD8sbJGlNIgAkf41TfoWb5fsdhmSorMXZp9p
qjHtNWHyOcc83ildjKuakjnEg+aJEcD4kJQCFgS8q2NH4fwBEeNH2/jyw7X4LsaJTlLB4ExXuLy/
LPCotvX1s13kP4nTjR9OpKN0DuvmPaAfgHgVegH1Qgm30EhfGdtwNGByePEbsGnk1rVYA9H9ESb4
aXax/6PD+YVoV39oqZUsdRC2Z2kICQpYDOuJTchTH/Hno1SLvhQaNMOboZpj9Qp1EWW0J21oWEXx
QdW4Scfi0woddyXqMKRjHT3aZpg9Tm0Sb9UEusnDAPHYxRNduTJadVM97lLPQr0JkRpiuPvqQc87
WIVRLkCPk08rnHpxKw8m3gCgu06whqAbcEHUR+M92yHIiQ7hjJVTEMKiWRTEC5oZdc7CU6+QhztW
94JqTF/KARG7p3RyQDS5wpGGbzUfzIfWJL0bh3y1hnzfvkmPfV1Ylwfcs0RzF6Z1FHZiHRURAqC9
nfHZBg1fjVJ7w0AzbEtKlivaSdobVuAvd6itezz+2r0x2R+3y6z2jZXN57w1myR4589YQXiFIsht
dUwdkSya+ZdF9cyo6+j5VE3nv5ghNNH5t9J3yXZhXiWr2/9JBYTmoxLOxVO+f/XNXyGyLeggd+Gy
8NsQohIt8742YC5522mWyBA3sJnoz4KtMOrTxOZr7yXpL6UChgspsnd4bPOG+HNAA3sxobuu2IZg
ZKlQmseR6a78EnC0y0KPRBTba8YjJWDQ8g1qEt2iDIWir9lFZaQ2gZnjGtUalLspdcrKozOdlMTO
jqG7N1Oo+b1VBncyAJwX1t996JtbKuXucqC0964ZcPuNpI/v2bkRSKkDOKWtjX6XEk80+NMGI4A7
V8uLH9kRQDBNGnLNvOTDbQDLh8a5HDPsLj6c78E+5xU2DMskIq+tg+1Q58ZGK6tdgCxymOQxbSd/
ZaVw8fyqbC5BgwpcmdFHUWYdnlhF5K6UD20LxCb1Cwixgdmu/dSclpMxVRc/imnOFTJe1Pa4I7qu
ebgd4p70CaZif1c5gMfGzkDZ3XDzp0OuDjrwsLtY53aLJ+OHbTK9z1xtez9KN+Fg/ODZ1141kqEW
FNajh8YZSFrcWXkTnNO4JWLTd81j/0VsBqBsRi8tonBQu1c2fTkchIIgwmwgZSjUsw16kVff0a2H
ltS+B3/SQKFx025jPtCHadAR4eszpSFFEB4kv7fL7vx8Kb5pRD3qfb+cQkhEFhWjFYsrOMF9/sdo
hpuUaxsH+nOvI+XOMEqYHombsr0GaoJoW3pQnnoSBqjkSXxxwOaRVcUnJ83GQ+3gw0dbpb9M0orZ
IPJS7ak+FRmAUjhin7nFaxtcr1o1QeTBfsd7lDHHroCQmidrPtweMTrVK2zPKdsCYi6HGvVugOL9
HCajWEFfQ2iNaS12PBJZW8gdSF7urCj+dCGr6YmOAWZgouv1EOQBLEtcorx3gd9vzKCsz5WH1YoM
uF2Z5kDvuEGW1MHOk4RLFBa4/wyIEGkF6bBsh+TRRwGLYX2PtwDoXibvQ2rHr4m3tk1i0KOqnC62
W/4ErfmOBybYZ2PX79j2VAvP1R6ZM45BNzkbmoTw75KCkk7RGo/WfUO4UNkhM6kDamR1OcM6MtwX
nYy6jZlUn5NFArgZ18jEg0M/0kGz8uneV3inQ+W4j50JIFpmHttCL3xmmYqfPI+Kl7pNfAKfo/Jc
h8Nbglk2ASOT9E745LsadmhjCo9um9VMj06Ouc+fXqpSt+7a0YjeYHURZAhVdGdaqOPYUjAFKvIm
ZIO4NUNLq3VIoxRrKO0+D212szk0sCFGZ03UBY6Fonqj/fOZ53gg2SWdIyR1d3XUFvdKLxbsDgk5
O6NNG/daU+L1wTCz1J0eSEJHpBLwyCvu7+6aIk9DylpuRmDJuC9suG4NoIjcGF4jt/Y3isQKmO6D
oz8hDXevmaZIFQ30cd252Dc9Ar80Q3b3Pj2MjW9LukMAxfWpd68mNbBrac94nHL4oEeCc9sw4msP
Wv/KDox9RI+hEzTQeDf16XHy2eM6LWx/niGOZmtfiJ2xl7YHFMQejOfEMOpD3ZX5lXAfqJX8v8vb
qehCjBuUnhsWoxY47eUsR2BwaSZzMYaFtzbk42gqsVa2Xy6yRFv3qQiv7ZbeEnYgGSRbaTruycfp
KtI0vQYlPuvJiCp2K5gTgC4MG1AXyaIsbbhpjeg3fk0qk8L3uzSAug1Sk+fJHH6UjzOB1tGEvc4l
/tSyqqtt6FhqVcM/CgBLUCWvr0MBq7zvGOB7OZbrEjvQMmdvf3XanlawBxtjmkg7J99qGxQmaV2V
VfJCJm1JhQ64Id2MfOjLizATdS0tU63oImD8mU9vz21jSEbWLnaGdlkSwHbVDM9G9zURmIxjLoRN
d+cYzYz4TmpC34lRn2ghAewR57x0/bM5Tgt0iunVVi09RAgkdJeGUzT1J4TsSFmygvGw+h7K2N6l
pjDODqGHmlPo19Dl4MKlPPQk9rTVcLRvbwkuxHoniBcVNZ91V7Dj9fUk2jaBiWsF78CU8+mVOjRk
K4ScR7TpIexlv6WYMt5VTUKSz3zw7DQ/NkN1hnTnHxF9bpWZ/CGOMFz6A6lMjoepknGuWFhiXcX+
2TVSndh5ExNfERTXMMuiSwjgM3ZFjpVA23Wh/0cDOLCxi5hEyaQ5tuWAELwDYWQTbkQWkXXNB0HU
lREtYv/PDVNjux4yTp8334h7gpPGeRAaCURGdIspms5BrbXubtL8EC3dV1dJi2XCich5+J8xWyyT
lQ16iuFN+PO3lKT72lI+RkReOrEv+cbshESVuPMymMtFqh1FrDcgQcZ+D+RXrmrL/7YTE1me2ts+
xfxokDZuGpeOs5yl7DNH5nYNbxn8DrfeVB1uM6eqv1qh5P72XZ1IrF2xdAMNOX915fzVBQVJRdJm
WezZm5zPp/Oi+65nh9IUnbcd55Eg6/gSdOwrHyAtZ+vAsteBKumsPqbIIbXCKz5S3/wJHM3+dAfv
ufHa/ltm4xnibfYHF+K2iQr/15iTm6cWfI8PqdgxCgSj5pvrQ4G8s+S1KgV4HEcfFlTxEe/nSUad
ELFIpldH6fnRTx7Fj95otV8Mhp9g8+wPvce5345W8c58BsoGWMQrQfAuRja3fDF8TS1CN3WfYi2D
YWo0/WM0UDSPuYceIip6S2TC3j1IboEjtZeXoUuqNVqB/twNs94lC5tTEOfuxlVC0WRBEyAL9Ila
iHyCLZnCklGP9PqsekfKC+RxMQFZjtV0hMekbxpp6eBvsX/aVmKfLcTIayTr2oWwm46b382vdo++
0sy9/qFxZ1dukDiPlRUZC9w8+bOXFzn+xVpHQYzUWpoiedNiZjD0h/q7RxfurlRN/tn1KAMTNMmE
sF1FpYafoaGrJ9z8F9LO2sZiRn8L/hvfabrNkbslaZj3PSSYqOGTvcuI8NbBzYd3bi5WVq66Xxfi
oEEo+k9HmvBsZ/hOEu01n/T205YsUqtGOO92h/ipVCHSFI3qMOAn54VaekotWzTP/F2s0wS7fZM5
cOmUnXyoqKgum9Ctr/gP61UzDum91RbRuvMj7SzjwVo3yFBOlqBupFVzFdrU6q3GYHLIK1lA/col
TaEMuVSbmjuAI+lh4P/dTj7i5kj5YI6yuoCWgx5thCR7VmHeovxth0ucs9kIc2XeJ6URrUjRCR5S
/thl31fqsQ6hLjdSl0+GAR5KDlr0Qo4NFCM7HF8NsxjuGG/D93ZWTzkoPz9KNX2J1M++YCE8KQOJ
FpjSEw6f8U9PPxZPNuVlkPN0AOwY7dX4+s/7Xt51rBPQiyKU4n5gVW/my4GRkvomWJsudZs/RmAQ
3BihV5fOE+Ts6KvnexWbSfcxzrGb+Ki9N3Oi6FXoTvNqBpi0Esfzn9tStgu91IannpDhWU6fPcou
GYhzjb0rMWvEVPituK8zG8yHZzSXFiT1ujXH4izwHODEK9OTIBJrW8R+dCScAzUlERWHmslnR6s+
3luIq/eUvLPdCDHxgNsc3VCGyrpSeHYU/aBTpU0GKy4juuAfwrLsiuIexbNaZaXdX+npy2Uxogn2
+jpZ1lOSPqGwI2FrFMNz69MSoGCgvZhz3ppyje5NulpJvaMLPkZu68DVp884SF8jBoFvW5suRe14
P6aS5IRa4ldMOenXBdx+PWd9hp0C+6e7+Oft92zKTv4shoMuVDqNg0qNmRFgVfTLtuLQ2n39Q2b7
1ctz+QXB9d1Be/0JPT26G+HWvVcQ9u56tw6o9qCZwP/av2QeysamL+NnSwwmnZ6SxSlajyWDT00Q
GXTPcJjiK9POsDJhUl9AojH7pKRch1p46OImPLSR/PeR1TTUdhvHWPy9dntk1y6RtH+fXc//5L9+
8vfpwBsIQPr7zP/5b2qKNOvJ1K///Ma//+72vNspobXEtjldzMI+CQ+KAMIDRot/D85/HmVxlkPn
aRBMlkzKg1Gc05byUzmGB4PeMqlwen0MenN9O0NfbANdarL8kLoTjOqwvUxIcs/pyI7Gcy5pC7iG
/SMpfvHoXII4Qs5cDqE2V3KCze2iGx3byGIvnIsUfon/E7KK1e4UkKizGspVSFEb7JfImFaL8pq6
icG0XLBJr8qtbQSEZBJueTXT4JtEzWwlGwvNCRu0MC+fhZPbx77EKHI7RURon1tiQ281XS+N6yN3
tn/O3Oq1DF33OTEdaEJD/1N1DgAefaoPjUHYcKN6ouIqVb26JdYRgQ670RPiPoJWvCkybnQTFgQQ
GHtb93yv7DwpVvWYCETvytgzdaxkaI2/pGq3tNBrA4VcKTEDxIpwSkniEuwDBykn4zetz7cBOXaN
Hbhx442jhupgMyWd1X2GkhgGClWTen5+Ac2/bJxnVFQZYR3OsNXZDLFxbA5dHf/Ax19jHEci2GAk
sXScJ1pfwSpXHqvgQSYr34KpopOii+AqJY3X9M7mPOzLMcihcjHYsNYEuB6AY+2cSFtFsqtZ7OC3
18uEJDE72WlBwbRZEVpXmKuhnZN7uzFeyQE4qpGKcq86aDrhUCPQz8+RFpLaaX3pWndO+uAxSLET
qhHYTUcNTJCUtaTLSuVKv1rUDx4ikuxZx6zKmovU+/SHgFRvenHB62Tn+YJO+yv6K2ixtoUfvine
qDhRQetztawHe8/UQKpMN2JwKvNpm9jxim+vf6dDz1wEHdCOMKqPo+682X5tbZqRLQfm3bynd1Ll
Tn/svN5ZKVTRd/mQQvKIy2CFRTbfJlRpiMnJDt2ksoMOTTuJocOigj2Y0qIuMCpYaubMX7e6CU30
OG1ji/geMjgpsZGekBJLgKp7XtrD1WxhM5q9hfYtgXpiqP6jBA+dd6p703uM4smzE9n9HxCVAXHA
/UdCAsM68CShbbh2FkTBlFA7Bii2XreCt/BolI/ETnsXPCTTurfcBo09/U5hBpuizUDv10Cu2498
6qmg18ZTWv76kfnhNCQJG84EIiFv92hPV8kEv7xti1fTAFCVicJc62okGi/QH10gEZpdI1drk3eY
S+5KY/VRiVZxm2ntInOCjO+jB3XDsoqvFsqykXmbjFSZB74g9V4zZ4fGk8DQ/zrkybJHF+rQHPkC
gom1Gw7ZuQxR9BjQo7jzxupLBh6ZFap+S3v86n6Tb/pItts+QsMIZ2XRNZP7ESi9x6JFqnKTGWB/
cyEebNPYl7a382Kr+SzEvORBSXxvspE9ujmLBlzczo5ii07YurYXpak9GxWBCxF4wXUPivSjtLHg
uzWVFZJlRVuTdBB3uwiPzXMQBefbzyIIWIu8UuWpKFBptg0FRlU9FbEAk5ayx1JOZ12NKtEOmteo
pRxV85lnZMwb4kWYOQsuK/1GwDZ9gEdmZQyQO+t9933S2l1o0kwrk8h8Hu3vABU/+zBrHfPJ4G9i
9SEp1vxy9x9CXfe/CTt6IUWuYYFHvK8DckfNE24Tli9uZ49gso1T3WoFpcGmune86EJGTv/tTcnz
UInkK5jJL7VrfQQDy3wrpQDmmu6wzno926OmAY89P+rnPDvXjRxK9PP538P/POd//t1//ZPbr/j7
Y71Kgg2CT/iFCkLMEIDejcpiH82HnuhB0l7+c357ZLRBsb89kiCdAUcAWCQ7IAtJpWIpP+4lDEF7
zBuWNem470jN3gM2FKTGesAwCqvaN62qxKLpGqAmIggXHTByQxyEr5t3o1WqZZlSlBofTYine2Cr
JS9ijDh2czReGTffZEE1K5CVIF5v0XpWW5F3dnsIeLfY3x79709ay/p/nv9fV/95KEftsZS6WvtO
N8zAl2EfuM5OQW7flK3JOGt35f72qI1CXs//c+3vU1j2rtj+qW05vzd1FY77aQSu3gJoXIqOuYKF
0VgzdhV1tTfmwz/nwhPVPhBxtdfShGfFI9GixIB+0elT+x5ZOhnNt/fmdgFkHtsrYz2MwK/1PGio
Bxr13o2tEFJ1mPGVBm/ax9Uq7P+PvTNJkhtrr+xWagNIQ/eA94YFwHv38OiDwQmMEWSg73vMtByZ
liFpXzrOVFWmBiozTco00IR/ZvIng/R4wPuae88dcK3wm//+Yiso7WO8Nrwcw15cfh8PaD/ln2et
omY7NjVRugsA4xrZ85hZ2w6drLJ5TqBP//kp/f6ojNtH1T9MDPK4kG6cLiM6zKRGZXNxjOxqPa6a
tqC8IiYscpcFXJLRH2XnUnI0oWdnmgIqo00bnOoPc0fIh0ual9d3bNvMkb0bqBRnX1rQhZYmP1Wd
Ca/RZQeWpLo6Vu5OujOT0liHEniL7MtuP/z+p34uaRqjZY8+YzjG0TRgbAeoBpOIf/z9H3uSLPdN
9eBWq2ej8v6JdRNT6TB+DEJLNobWuBQRQ7ZTVQGoqnHR5EPynm21/rBS933VjZdGtCiwqik5Q5zM
N/ocdu+j5W4FyrnPsWSO36LufDRuwoHZ2Ue6hCsfZ+5DC1mTSSOILGGxEBwmoj5lyTtCoS2eBuBu
drp8s4z8sM4FeV6Lpp8r5uYENNcUvEJYwdAU4SWjp/AX3Yo+BwQGPVQVYcwOASTSyzQnugxFMp8p
nNDa57dohMzFrZQTHpUDxtYIU5OiaN8bOZJ2p5nNBcQwNEfyEfwVv0E0NfN7XkeBbInVWuSorlgH
d2Q3r56bJBsEfd3G1abXLMWRQtLNPl/aS48Q3yf3u/lsxZ2uWPupgoQkhOSYUhDzbHRw8YF1O7G/
jy17fvknk+F/SAH/D1IAYmX8/QoX/3+OC/jfH//6T//r8q//1P3LP/ydF/DXL/13aID4AzgHuDzb
VuRpSWX8H2iA4GcMVpjY/pVjScf9Cxpgij+U7poGFFkLtgeYkv8LDeCnJEJCFACuZTDJsIz/CjNA
8NX/RgxwLRdBgyX4YxjwQ6TS9f8I3LCzaBCwySwCu/MTr+ZDyxKqI8yc/vi+cPLdeoOLT8sOGBMA
sGVbmO4xzd0TxP09CVInnvGSgWTr3CBZxInm+bVz3OeoSi6FLPaRu16NFoN792ud64+BxeXCYEJE
R71sX8DBn7W8eFxrk/y8ZcdW8KFfxbXqabKWV2UQ/tTbJ4S/RlE8TWmzI+njAeKzz9PEJqvcSW19
mplLMl2qHv//IjL+WxIw+P7+50f66Z//sfznfyQZ+e8H2jT4NX+eZQ2YhYWsl2N5O7WkfoHW+ZOA
oRnuHwKujiuldJWlOJh/ITCcPxzOF4+AjsBH162/TrNh/mFx0F0lOP/KwEjxXznNxo148xf/QtyA
MY6wXEOaHGsuAL7Q38k+ndGstGzaA9is+s4wkheA48WmnQCyTQ6rwXgkRBSc8L63a6x9hg5f1chh
WKeC0GwgaegfLjRuM45L5qtUq2nnGtu/fab/zu34O3+IjGo+i//454QSYqFKd/k4XMNWt5//G4FI
m8ImQ4h2jmftkphgCcKETKcmpXhetMvQpB8qx/mqmF/f4nr5B5DRsoqmp8FFPGwkMkRBbD0bQ+tg
Vsp/5oMTbZvcfEEF9JL0aKtMibRwKBDaV9I3G/nltPk9sz7hA79g/x8vITPs9Fu6xJhMs+7ZpgBH
HkUqLp3FlKBvMouUUJ1sl9iu5mmLdSJ9wsAuVtqbME/XLSNjJvVIRFvmYQpB92oBoZ7dbT+VILbg
JTphgmYXhx/7quiYEBh2Iynl/pjrcDdD+VSFKDet/qTL6pCRf0mAN8WGzpWMSM2aHleyFNh12skh
jdnV9wMFoTPUP/WlN89Fe0tDiYAx9JVjBkx3HqDePlhZih65nH7mDtFqRINwYQuKRo15TMJ8m47I
KZBn24xkyWmbJoC7Sdx+D9X0sC4i2vVOsrMwGXiyUkgDpOEg+ftq8x9RCiGpBnGM89LdjDU0rVBr
CdBj37cNzfkaTywSXIhcx98/ODFLu0lTCPRJu+puvoSwH8g2DJV71+NLz1xxzCSpY7DnoWKKaGMS
SZ4UyPYSbURNv8w0VUwTq8j5lrhDfDskn3SsG32KWYfb2baKQFLqceWJutOYzUSoz7WjLDgCSMep
fKuGFaJLkpu5TTtrC7UBwEU58sa0668lWb9Tbe4zAPId7jWj77xpyBfOffxBaWdtbCLGg0mSEpvf
G6EBgK9u90TeviPw/zLE+Ashxk6t4TdtDWcvd907AjwU/pDyetChJDkO+T/M0D4SgEtTqdl+nQKI
nMT3Csl7T9Yb7TMdm0CgOZvVsO0mdc/Ec8eWgJ0GBnP2vC8qv4xNJfc6s1rPrIgGS9OBntLcafCh
Gbu6twxU0BJT1xf+2sbtXV8NO1afvpGZys8j5um2bb/GAwvZJHqOC4adoZl+OFVPFv3yghGe9Cuw
p2NMyBBC0jfTjDZtNWpkLPAeaMs36GiGaMsDCcfINXFO9tJO2azQouOT3nUShQJEnMJvjPZgJsee
mYtnYTXwKpSqaGK1oNUmuDdqmyxpvCkJu8ep+NZM+BTJBpE7d4329g3emRnxN8AXvr3kGtht7YTX
487WyjuIeb+qZX40wcmgGOmMI1KXy+0QGPp0WjLT7zIgqPnSfLh05VA3NWgGqB9t4nw2ptV8oUXE
qVAuGzphUkRc6nTWxUZCB5oP81ZG5lGV6WUxoPLFYf6r6E2m4zkAe/cDRwEKEQxsSv/AwpHRV+VZ
QCBPhNVDi31tqVggYjgz8w+HFD8Nl7tfYSAo4vJOhu2jeEmsUmOx3H85gAlSo34zjfkNVMdzn42f
gvk2HQ6gIKINkH0yyV6ObtU2G12NJ9g3eCH0+TxhU+gdev2hSyEVgDtcw+SNsdt20c2cwAeeMba2
B2IbKz8zC9idM9PdWpfbsYfsPpQsBhBGiAn3I9ZQPoe9FvJ6GId1In1ePTWN/WsUSbgdMUD6XVxh
Nx7NQ8T2pElZnIDiYcABh5OLKLuMufMzzh/URN8CM/G1RK3JUpQlTBb1RIN2Cy1EjLwjK99t2PDT
OHzpeHh3Vd6dHR01iYsR02/qfqcw2Pu5MxQBWnq1WNkVM9K5atQhmkpv7aHNor3ZE2yRB2gobt0k
a7RbuBHbl1pZ6c7krg3iW0JPdpObkhcAz/9xZjDkdxO602ytfaoom8eBwASbYMkme1AuZOKqUjzm
UOsGboI4SEoicuOqvILKm48ovnAqkMHLgQqBm22KQv9mRwclS5SwHVJOR/tuKme4jxIJPVnR9BOw
5pkDuivHqrtNLo1fA3ZHUJhbVmiO59joZxEVCq+8LTEm5kmmIEtgmZH4wZzp2MbIqvwhkMODOACC
Y3fNviywRyXTtS54N5EVt0xgSZKisvw1ptVafkgbQZxgIOSzXpw9JV1cg/q8+G0R/SpYtYZlqYPX
ZeQZmfmhNjcDZ/qyGj10T521NPa0tplOvXKRzgGlB/p0i9I0D1mrHoFfc10+5Wwst05iMbCaEVbM
dowOEfyRHNoAPKfy47GcSa1b7iklzvOY3Faw4bCdxvZCNJm1G5Uwjq75ovDbnIAaEDKQ9YY/MLk2
HVXu8jUoe1QajRNhWInadJeVmHhx5uT6htwH96DWBf2/4B6MyzhwDLRn4NjJDmYT6Imyw3NCgIlH
SCIWUywve4tLw5OsThBrH6bZyu7r3kbEFAvbT6P5aaxx5EEj2qHBGLcZ2bRe2HXdtVbAYIcq/IlT
N0KcIoFFsvqDcbXXp8CoYD01ODC3rasW9LaFtw5rvRPrnAVgh0QQq9y8OkXBw1t8V814T+THW5ii
UC9F+TZMisG5MoK2L0kmlaLeMCUDwFQWujdYIg2qVUi2vYg83YokNBMBlUucKJrXGHGNIOU3ZclP
SJ5nA/ZtHC19Xavm1kjf2zjmmIFPw6Zr5sccbPBeVrcR/GQaLOTBHmGI7mh8kvyOeflH2/S2z9kM
Qfqmr1m/jnQ05S9tMdbzwlKYqW2KkT7eJVopzrct0kQS8KCH7BcRE3k0W48LN/vjimN2n8bN5NPT
HBIztaHnyn1rA9o1+nuquO7h9w9pRd78wKqjSebrOCF5Y+tYB5HT/JSyZ2M33DfyLNT00duYcgRB
BMPtD4QGvLQVssjE+/1MDoowg6JdqEZ6+7Bi83LHdtdr1U6i4m5DknNLHcn7/LUgrBbucUjnM+Nq
JmjZq0kUM7FLu0rJ6gSnZEm1LwUr56ixFTOG9Zkh6g8NlzexTDuWFqNvaVCtyDHwx8X81kLsYXfC
0gA1xV62cvbMhkdqkdaTjfVFDDo1a/hEBkXGa6BENGtQTGIRaUh+X0b4mrW4J2E1uVeeaOd8U1WA
YdlKeNjGjjg/7yJbN4OmwBptxJd15Rc7rhBB5sb3KbF9OAamydPRIII7Ka55PAUW4CGP1Okf2lzA
uBvY/LcW6c0FSoxi2hdVMt7owt8yNNlSfrmsAI7p8Ksq0O/pghOwqtymgo67wLHcZ+coq5kmtXmz
Eve1n7vjxHN3CFfnk/HxeZ4X2+utDoFkm53NnlxRZ6XhmLovaNEQY64TyrqReTZaNifa1IXz05KE
rSGVriTivdme4LgyWA+WIroHwo5VDF3QKpb2gfSdpyRJzb1knus3GcJ4YH5XOTsGvfkUEMeCf2FK
ic2amJhVPUE3eXdq4nk5m6386JuSOlYr8KErtBlTaNdPNeYo7hMvivr+kZDND0mAWJ1aw7mumhHv
VHpM+G1J7IsqAMIJx/DS6E4MS15oAAycTd51Cv+7+pHocx4o+/tCBOBF6u5ETT3OGzy3KPIgdcFU
RSXVkB2oGqcCKR1a26oK76BDONzTxBlFRRNt1pstIrb18FiAvdrHoER4oZV+wvLTS6ecwFy+K7do
YjhHT9qAUbzs5LuhY08N12rnSHHzlNZIE1G9gtjNg9zsTURwYU8wSWCZ9Wc1z/YeAs6ylfB765s/
OCtLPqBuCvL6GC/8SqtzgNGbN/ZBtB6sEKF03JFGPOfTjzGGcp/xFuDsfvLSt0kB07mJgbZb4fht
bgqE47f/7Ar9Z6wB466zK3ko6HvwMaIJllj2uq2oxuK5DOevCEFVaxlMXSjIk/xYoRzDKIciE+oY
7JMUqTNomX4j7McyYvE01EjcYZU+aHlImait1abPn5fKjunZyHE2ZIkQdBoBi8XdukmnKNkVkBR8
3F6fBmopL2PSL1F0OvmxboR8K4BwJXrtA1/v8eEYaNEyRCT4al0eSzaea+fsJOPvGASHSTgieejD
KQG25jHk+dWqbj/hJPI0FcrAydPdqMuQ7WrvbOlDfeiReaDxWhxRdXia56ziBPDjSPfnp2333XW0
5CTreJMrvdr8Dl1OQZvX/L9oEo7j2sLOKd30kIbui1HoSG1DN9y58xk14fSC28kzuhDMTdQEahoI
AoBi3df6dU67BV+Sp8W3nUidINwkqDCJmdryLd+boftaxpK3mR2Ms470Krxj1O9c9KUsXuJypk/A
qnDoOgF8J3FeC1Iv1jb0BheVuWiqd9U0xR2aIcjZWAwblVdbI8opCLI+fVrir26+xE6MhdjurjrR
GpVglT4bJlfO+F1OKD4toN8ANd+4pp2gLjULJwX6jPK55oHzEXSW/tiAyw6dcr5wAWZHQpGcXbGg
KI5CQoum3vo0jJp0Y+pfM1kJTvyR3QRtRdV8Eble+cgYHpxb4lLhRZsYTPulLdD8NjFFWpEQvJbb
ZDDKlKCpFhGK7zRffc3kX7j5i71S5M6DJO97zC59XZeB0bG6t/ZosG9KIIA6xA1kfti0sz9YQ+ir
ebTQax9LmSzfIpE9anaJ2JDVa9zNIPt52fKBymPLmgttNbgNYfC3Ts2Xqg+3ykgXxi4hHk4sSciG
U09vyOh0gGtueMktm+iFt+r80Gq3Cs7FAV13T3Y6fm9TkL2zY+46I/0yibFTGsEs0egxKnlPSCld
auLTaVnO5oKqQfQlJAzEVTPHJ8+6yocZ0vutbh6ceon8phPHIhHuWfLKrwTydVJ+fLKQ9mE+EizW
bslLoOSq3ubCmHZxXV4rE8ttIsLlYkKD9cop4LjhPYiga2glgZQJKjbSdXZKS2k0Qpp+0utaGFDt
XsLuhyzQ7ewbbyh2tT4g47RBPZsEFfGhzD1IE7CQnlXNLwBRgQWFEY0hhBOnSzehzpcOuT+2rdB7
TzcokHDvnoa2KhltJf0D2qUGaktOqzeBh+xeU2odbRCvWVPwQUqIhokAYBWbNcIIKOpOkj1EhM37
vJxwQKYPKVvPbdKmLDnqlaiABBZeCO+QdyL1Bdz7gdHAlGKuxJBg02ngc0VvXngOJQ8dvvuTYci9
kPZPhDz9xo7X4VAL85oN9nEeJxssYnJXIVfy+ri4rCLkHgzLV+ZeRLxiJh9Cio4Ku6ZXoRACs8Og
wy2y732vvgq4MYw/HNQV1itqkxdwfdeMQpZSqLiuWrZRa/2JH0EEBb4jrYwaX2Et7RJyKXC1f6+s
8rUkYNfPCx4GQ8EUyoYEywiiHnYv/MYjcNVEZqT6kgSRV2xT3SIxz3o0fIRu7dtE8QQD96VnOsuv
XifLcHZmZ5u62R71LOuwbt6pDAQ+VMfjsGlUkLET7Np53eRk1yjmZWAt9hps6dLKjnZGug8iXAQg
zmbteQ7ifvzsxS38baCEsMZ29Gjo7a09RjvXktuQ97CXIEWFESPQDVvaniiy9p5UlhYJd351VkyY
plru6KNwDiLc5SYmcelgNNo2qxgF2TWwDKqW3WigVVeT9VU3YeVFBuFHlmv6C5esN7LjJJsZUX9b
+gQvMHJKAJuVZpN5ohmvZfPR9/1PG/SLb94c03pFeiPaglDjc+vFNayTc0pYCSqQJ26n8bkvDzGW
ba/K5HM8mh9a3gjPLiqF02V6knZ8Ylya+VXbT34rjUf8zAFKfUpDqT4qMB0Ma6zCj8m7DySSsbBz
twna+aZFDtnjWgi43bmn62jxS9Ba0HtrDA8oOQPdYerWGvP9PYtzdTaEANI1cQ7ADFjQX4adDowG
vyrziwTl86wgvkLejBs0L5o2Phdr3Oxt1zync/Jsx/uY8YxfVikYxNB9n8q+2gNLI2mjb0kApdT3
I/KzFnYpfpEbK8CFluTlcxI5r7VdVxtcMDdUaHScB7sJYln4vNS/ypkUiHKx35xqhqPYlG8GhCO0
sYd0FCfboQXQM3adBUvtfuoR9RBf7K/SPJnpcBjSgGDwrRuuaoMQkMfJWb40gYovfehnfcXgTj4X
eUHxhnHytgVlxYKTyeFA4tY8kpS54FudwmIOCFxGNTMwDVYmV3tt2mkwd1sW8FfREW4DUjAi37H0
Fte4NnlzBlgQ9IZ4i82NcqiNBZ8/DIv5B/nDHd0gzn+x0r+ZjoXtgIlynj+Hpv0dER12tli83RbH
zhR9RBluhtCMf0S2TRna8mTPCrbRxP2MBB9MAqfRAYkmAcA66sVxskcw9hVjzwARMN1JY+/4niNB
jElVxZjQhvm3BFW23uNQ4Ln76YwIebh2Bu7t2gIDZPK9KEy+08Vioy6y7vUEKNoglTenNlb7Edaz
VuR3+PrYIPOqlQ4AJWt6awwmP70o5w1WLwoS1vYE0zQgnBcNxbRmLr7VW1/2YF3NpvvBRW6cm6V5
tzv1KEDC0sXNfleM5maSbI8VglNfEj9Iowec+JeJDc0zs/llLfB+kHJznaBfl0XaUroyC4sc4YA2
jU9tVItr3Pqz0r5DZ6nuI9clgY5XQN6+tDHFv6nRcluMSlc0l8YJTzK6keqRVYEK9Fa3sODzKhsx
7zNMtg+U9qdyvaUwmnm0T9zqm7Mq9MSCqWJGXELa2T+ayfQsPX0JR/oJWMifVe5+LxbjF+Q55lGi
/HCzjbU+j8bNVvqmtAm1fAn6L1w5PPD7mJaGzugtOkShNnpnKtIHZr0cJbGbiB25w9JBBvCKWq8T
Q4IoqH0V1JhhGRa7KIeq1VrKfOiLL5kqwB/YUM2Z4eYsiN2pQJitobGD0EsKHk0FFzTQUVNYKHY7
UluVeW2dXDuWtuCPN76Es9AeGcTOqST9T7eYXc7xdWClwbidoZgNHHRO3voCTFqK+2FraTlAcFyW
wmJA5W4IKcPR3De7IRkNLypmYETEudozu6dSVzBkgc7ic7qbG2sIXJPxSWIyVMqQaybWBR/7Z7EA
aV/R+zClG4/OQFyOZlVEFg2P4zRVGGkJH3FM/QMObupPaXkYsVku1XJnmKgcGHjWjLJLWSbbfl2e
Tbt5WM0ME6aOUx1S03PXpUlQkIgHuxmo6e+cwYW7ALCtS4li9m53WtW4cyFR+73p7Oy5+BiqJtrl
CLrxaYFBfWDYvfrjmJNsS3GY2K19iuKcLbBqbtnvd2pgQDMqXuAOScxjUdxh5HTvmNpuZuFMt2h4
Gqmh+UEwD8kwyXNbwmxyJgx3rWleU92tN65DuNS8yq3KCSZEv0hqEbkow2qd2gQSezpWiDiX7mus
GaQs2HEas9p2iIqDYbDJjnYRIqImh2o9WVfgj9ZdOOBYa29xlUOcYF9fPxeXHErCfH6YU9FcqYRY
C4b7VB+/eNvKQoy+rJmWOkDi9lXXtNuhmRgNhrskgqc9n8ZM+xzFGjPNZ3iyLLyEhqQ+TGSV2a2+
7m1NED+WExxjnYwxTAPApG/4oaJUYGqo7HNEojl48+VSmzrAS6F1ATsQE2r9+rSu/WdaEZUzA87P
DfOlH37nAO2NwRm2S29dZbooeuH8KdYcBjoaXgV25UPWfcb4rCAq0kw3VLN9Hx2SfNwSWERiYd/d
ZXX3lrF7MFgnUSjmG8kYzxPD/JDZeMDh96ye6n6yxrqxLADxYZzCatQx2S8kPBQS8mJhkqlXmYTN
WmHgor9i1ENaTkFelAaYJQDGkHjKoBJdTPJd3bpuvXkZfvKCgJ0N6yDo6fzCsj0vZfloG+ENv53M
XgeF6Drn1a7SRRdYM4+x5s6fjZxZCjpi2Vuz/en0GrSdydzoA6SkPkmelEJRaETGVlU/9ZwKqaAS
mRnu+5ljv4ZIJgH2Yye2OePTZ3TP1Mk4aWU1eK7G3Qa3mLs7zHELyvQOiOpz040+AnzSm7QRYSYK
M1/LrdfORVcPWgTl1kLOLgz3+DHWjC5gQv1otXCmQuNnhXvEwzAU1CJlQp5NrP+sB7Ojyk1yjoMz
uNvxFfHb1X3NtIHmYbXTBJOJQ/5xpjd0nnN0KrhXfNVNum+ksYV91zJPia6NxxbIUAnk/BiVpUcL
gy3iWjCJvkLUg39WtBfgpNV+NC9OwrChU+t8U3uq+0xXW969yzM4xOg+jPPzxLwGm9n0sjaae61S
+3sat+tbxFsT2lSIfVifta2L8eV9Bm4w1WL5QWZfGBSxHp9KcISPhgQcHEwapOIKRTyle6lfABCM
WzTFsx9OAJKZi7SIRz7IRrzGGOMeqrmDIxDmn2HsuN+scgTC6eg1UiuiWR0bW9SswwYq3HeBLnTH
kK7aTVYTv6RuccwBt6Ey+NAkAxlk1MVFGFDxWVPo2C5wFupa6+z05DEr3e7LFOH71LvVG27BFT1q
aB9QvzypXA/3RlM2qP3IMVB8H24ZcvFzE7tkmzViYqCxRMjA4Kx3GNdfe4Il3QigtyLAYKpqnUqX
7I2GvdoI832bDoMg9Nsu9tnY4kNAB8hwaUItNmrlm9Xe7PkZOeOVmf/8TXMx8VwFGqrhnUXo74s+
9zrA4Wkn67QIMjGpRyPN6ker2PW2VPxtWnTxuqttXDuEIMPqaSsRMT8VXIy7drBJAmzzzzKK271d
aFfVMStnmwYFyb3CaBkJg02OA4K0YxTRM2fhBW11cogMciDW0djpq2UdjAKtKKs3+l4JXYL/ZWN9
mCjzHzryYm+JdmWfl/vuScgvQxPgqvvY2Y4ifagsNN24yn5Iqh9GQnqyEwUbmlhxM0u+qd7YsEIq
nDcczjyYWgaDjTk/tEpKAfruTd/Wu9WBDyWRDjRS4oWnfzAa9zDoCTglfepvkdQZIZws8pMEs5E8
FqamH9ael0/WJ84GAbc81q68VbPD0wDb2KsBhuiUPQdiLNYNuIofkUPf1dtV/ljW2Z0ev7e9QwRP
eQvDsuQzaWLaJo5S99pBIkHGJ3CewQJQcfXCqa122SiYb3PIvSjv+lM2EGqVDfplbu0JIWd8Memc
ztkaLwHB0Me0t+rXBZt4RGTeErf2wSRjl2WlKO9hsP9suujU1dwfUxY326ZBUsnZPbg28fPDgp95
EkHaTyABeKnmULYQF1zIXCCcrpUvrewepzRpLkTYnpP0Fk5dzy8m+gu4sS72Ycf+JrJw69DR7Qg1
eFGhteyMdXlx6Wb9SSVq12d5uTFzlSMmpZtCUZm+02dXbXFH7oD2ucjvts44aRnq9JAtzYs1lMVe
hoQ2ju5CDoxxmuZwoEekJAAnpZ4mIrRw222R15IcnHdj0LrL08pIu62Bn8RtNO0M23muW6IkWxPU
82R0d7wOWFvlDul+jcrOEJKY6zUKfEo0WienwW6f6kc6jvcOge4BY1a5K9Lk3pyac5IYasPOgywV
yFqum7N9Acql4olWcABG0pHUxKbC4JMgla3g77iZGIrSItTMURzmNqK3rGNhMBXLSzwOSRXvzU7r
fQtZKgMcwFPgWJG5DqBowECynwfc5egkEzqkW96W9MQfTxuTz20zzB0TgCqkYEs3FWbJS2km8I3Z
/mvdfC0NKll4oY9pkYAUo/BJyjjbk1TBii+/LRlHFBRUWKx4H8kRZyQ4D+/5XFuQsfV7XsnmhqUv
MeuY7AcGjqIb5L4xIFp7VI4XrFN8ELVEDh5CarhplYfbD7HbS1KoZTl7ht09skPkWxjxwqr7qsYU
j2yd1gmbu+rOze3fUmmVf/5gsP3NKKF4+jRzetGj9eLIiMVSb0yEQYcuEegabY8ixc4AQ+aSR8rT
2zcHwkC8JNJ/WQbwVJLqLACCB1slZO3cfDlRgsuz0tpbWSjFMVlXcXRTphS9xWkeGsTwguURC/8l
BnkMgTHXOsTe7e3r/v7iU1S1R12OiJtXwWMyFjvDCk+2qNwje/IfxH7glBcfvWNR+pfTwV7VHnJw
scdJgPxBSzkLWoEkupjiDb4w4wR//FSEK39h7pijWvt6r+sGfqAaVitwahgJ+EZDdq7RQDgAIOZ2
V+vNZejrYZdrU/JgWhNY2WWj4Wgjk2iYNu2ApUJhQjL6GmR5A3uVNqhhrAjsYWMUmNfzCbwBDBOw
wLIg7lBcGooXpnsg8/BTEx7cL8/8UbGeGjZWj7Q+JzePi1pmc4vY9asPeRUyrbYflArf6sJ8qqJW
u8JeHl8VK/oxeRGGBr7GUT9ahNBJlCfnTK/8VkPiXqXrRRdQAlhoPbrkxXt9ZDArL27lbPSylrzG
S9dpaFvdV1fa3GDL9JKIEp16xbTIVQPKEjRlLSxq8BTsb9rMvjBpJva8Xd+rEfCQbjTNgfXILbIg
J/QtxbVjikZsTPsQJcxwJgN8zmCDRsLsLA9JKh8TPrITEz5WeB/iFhWFGPyuD8tdCCMncEpChsem
HS9urX+pGhXgJM+WJveAKVli0gXw54Mvm+LEsFOqfA05N3i4o3LpwoSuIkb90/MAZiKws8w+THF8
b7cmVzpz9RxciOht3VNkVW+pOyDOLfHObJiRrQx1dmIprM2AUTkw7fVYjlZ01rSE/RZ0TvQ+k0cS
Rgtwbo22eRUaQb8Y2jaNgCym8BuQ3QBtE+56cAqLtPAQwQ5c25GxQCn3pe1AfkiM8OhY9GgDBXe5
sPINDdCLQGTvzUeCvTj6lfgFZV74nZsyCoq7+L6JbBGUcOKCNCL0ah3EEigM9F7TG8U2GchEsJ2T
E9e/FqsQuxEKkhdRgpSsPB60ajlHed7cjZwtz0q1vYp1xpxO8pDO2r2RTWIbmalxzeW5SdP9YhiI
fYmoIoOIMJUhzV4SNGTHnkHfTVYlqYmYAXQRskNTC6GKcLP4VWgzferGo2FxO2Wt85gwZ/SXIj5I
PvGt2TvVZSLHwi+YSyzcqPU4WPcLIifR4I8TsTvfF7V2XunMDsYo0RjU7uz3M4fKva0bMRh4KhHs
yDBluDOSMgwKUJ/ql1HIdTNG4X6KRHhwhGC0I53waNCLM8W6axDVMJUN6eLh/vP381vwea/mMD1j
q8eSnbyEkDUMp9gYUr8L78sQb54AB+h0gboNvGTb3i051klbJ98XtJtA3WnGu74gULVv3NcuJ2i9
i42OJYGJST2Stbf0KSlcefp9jnjf9oWhs7xlWV3H1z6O6F1BkwcjiWwIflb4giPxDRq2UNdoe9Ye
Mtnqswq0xALO47L7vokfLZIweH1qu9gwT7buFNu4u0Ot0B7LeCW/OVzJvg3tk4O3I9c/SPnqz8kc
7fDZo7WLZ33LEnqDLJh4GGt5zDU6uyLV4c4bXXkpawvbXf5W8dEHevjT7ox5rywGImzgq0vVQ3cD
n38d6YK3E5LDnUiSBabYsL1l6t3VA0VCBwSsVOZX7tStj8dN22eN3Jl1Slmv6wczA/lc3pAvTlEP
+4K1pHI7kCRpxR5eI8eTTGmLaEtaWqQ8iu88BSM6mi5Ogk43/o29M1mOHFmz86vIeo82OByjzHoT
gZgHBscMcgPLTCYxT44ZT68PvGqpq9S6bdprccOybhXJyCAAdz//Od/xY2PuEMDtak0MEcidEQLg
qNqrMPmeCcaQXQiV9hWFGwHIKV6bvtf2IE2W877tbUCQ+mUXNmuH5Ny5AdhU5hwNwTm8JtKlqsgq
H3uQ6KvOThiAM6Bzg8VXzMdwqEW4Nrziko5j9PbkWXqOYWbpbtXRjuI+W/ruBL2+0e+0b/LNHHT8
ppF5GmxgNE4zTBzDh8AZf/XGq+uRnobIbLHqa82GcwanTyP6HRle8is0sZWy2DVnVZsvAyMEHhP6
0pABwE7xgHUHuqpIDflZWZsHBpuMFqfA5yaM14UWiRV8c/vCtp1REriO2OreZNGe57Db2Rblcp2Z
fDhk1NbegH8qRKOt469qhGzIJnat2TGTfbYmdJwUr7kXfC0MZTxHLIQxszxUHs4Irj4fdMbkuz42
f8SS2ZIhrH1SguJ3U/fetKZ4HjsETsU+NTF6VIEA/PCkONYlXkl5IcEBRgw73Svch2lqKx4VyZ1s
e7LV1aI5sfybXiFfPPixudU8dWa0VHsCKgonsU5NStcIQAU7i2YEkjTl3gb4gh/2MZaNOPSN9tOk
rtx3bBWvQ7PaFSP1RU3D0S7kbrEwR6qEWdkclOCJ5+qSuNG1yBlX2aNjrTWtpPgGXHaVoEezaOiN
dQrjnq+enWvYzHfHMQgPpvIZqiFVzIQAk0Q8KmAG+3aKP0dYLdE8XjWbJ0u7vAkewfNJFAlTGGEc
4HlhKVteZpww4/77j7aMNkFtU3bF8RC5E7Y9BXJwVUN+ls1bPRbgArhp4D0th1Ay09q9LzhN4GKY
yKsHbh2sTaXV7PbsAIelc9OijIB39aOnrIMTdzyq96CR09HSu//5gusEXHfQ0pGeuCpnAAK+1B2S
fQBIc+MYfbSKxJKdW17KOm+OweChxtqBgbSdr6pNoRxYlTJ6QLV/8eYk2tV1tXYzjRmsRv7u++X7
y1EBltHXMDLn4F9odKDAS/r3/+T7H8tyRrCNQ2rIw5IJiveE64w5FlqT5v0QAd7MMgTwyd+CX8+Y
f3QaRisHiwKM8rPV9D8d2NosSvmrl08N04dsbS5sJ5nUjJYNthTxb4n+mdm4gEINnEd8bGrzze04
UrjtSRZZT6SaBosoB8oV3YF2tSs77tqD29+kKWF+g+xlM1LV2Dsy9JlCZWdIHQt1Hp/dApHtGOyF
VcGyNc2/mJ2I/eTiqUCuaLfOwHrpNlm5ATnAAKupXzQvt5k3Qk5MQvPaa0N/ooSIZgryiH5ZOvhs
5Ii5iee5r6S+9YYC1Gj3HsiBHb+d+k4Ln3d2JBXSg8bOJ7AuTElvTU0xU/5VyZFZcVNuR5yuu3AQ
rAV9cojyTv3pmUDQTggT0Ix2hegfIx1QGVfUsTSBR5V2scPZ41HyRPWHncn0Wjnii1rGcB+46lzJ
RvqT5WlHVd16j4NKAJtux9ONHdzMo0IYhuBkMEF+DzgZuqF1tSC4iIEN9Ug7GtBnumgSfICw6Nao
GNkGLMo6hydeV3b5moh6oROxAggrPTuY7V6DkmS7XYMLsF1Y3K2ogqd2xCtgq1XhtacmmrwNRXv3
gj4KwHjDeHBjMGdxBQSverTGBISQ174WMeIl4fxVRiafiORCPS+d1yAzqMy6uQWAUKtKukfTS4Jt
kONx4uT/kzB285Rm6B9ddYT6E+7oUX2KZBts7HzZ9RlQ/jTtPcqSaTVSS8BIBF9hnudfi2DC8G5Z
BKfOL7gbOHGm3RqWUOt3w3zrBCCoxOHBk5LTPxelhivC7CDq4qNJnIIIqNdq2Kyqm+L9XGtIj5a3
r8igkVkANt2Yat2KBhqTwkU/pcNVM1hPLbpUGJ3p0MQIDZjWPawEn785CEZ201vbafIYd945AiNz
mPpNVVAJgfLpQd6tE1YZh54fkN/1pk8QkOnOpI/GBb2NRW9NoHfehiOHuzSaXLBQxjqOUR6nNCQt
EbPCDmXIjsUh4BIsIxDAx3D5WLAxs+NJ5HdVVZweO22XTe68q9R0ywcrwj+Gn/37L1wsiNbCBFJu
caus3PTJVJzekx4/qu609m0Mc1K6+QI6/UFWoUwVLPtoBf893mBFTY69XeD2xQ6yMnrtguQd7Tw5
fjLXJJEcfOp6Q7mOF9e+G7fURcP6FxCH0PP5PsZDN4wzeXQPrBlueZCsDwsWusz075KTm1G575gK
ZxIC+c/Sq9JjDnFhkRbSsjD2JZhqBrLdDxKfVNpo4a+scwjBToJMiMmkGa7co86ODpByX1ycaPbW
2kB3HfkhvWPdw/Vuax4AEFaKCJXDxzuc8Z8sJ1iKHVqZnys3Ng9i1p4Bu2+0PsEHM9YMnzznJnUE
3DRr4NxPTrWKOyLqpv0+M5IBe0FsFuSQg0Sd3+WARueJB6ggKUOm+hxZRC4mDfoj9wvFCMDQ7ZEL
q5un/eQEI27YrNoiT5MsGileqrWLhwTF+bJ1/SEDY+Oag0/9cnaIOK7FsKzXbazp28LotwOTwN77
GZgFN0SHCSUeODyrDMfYLH96lGoFaYD/qPf+mB13dK+PJ8HOBS1qMK8uezPCGtnXGM/xjimD9EMN
/4eVc/CMLTSRMukgxGD5KUDQmku9OvUbsZvILY8y1rnAHrdBKoqrZ/jfX0Uj78gbqKBBUyaeCY5S
TuygJ3JVN2Jgx5fMD7IoPrSZNFNJZxVyE5t/TSIUt12uITR0k4+qQInQDDau5QbAbS2QYkcEpgAf
rn0nBFUDr25IffdlCOEo6oAYy4Nd592GlIVcpXn+ow7DYJ1p+YcwW0h1uHzXmn4sNc0870bJgoVf
X0C4gSekMdnhbAqUAM94uEQU0mAMz2X0ZPWKj4ZPfj0abbWFCPKs9eFTMcR/bIZlW7yL/YgEhFcU
Pn+wdCkgalBIs5EV8fDBwJo8JixB+WxAZMEYNwkz3jpkpMtSPpYY3v0UXt/ONYsTVqjSDzoOBYPk
MTjdIy0lWMCUd2OVeJ0DQEdpyL9OjCLdmECRkqbyVkN9VJomDwPkQ7edwqcqfKb0bS1C1ne4cNkT
GleVDOnJOfeiVucSsKgSxg8pC07huHCRkv4Ax4tAApCtIosLeE/Xo0PGELcfUm/XtBKJRtFrHgRQ
Le34N8Fubj2go9uOMnYmRMljBWyHWXOUrmSNedNFK48i+RxP8iJ148bPknY6nqtO4TYcJsDDc7HC
qVaC63YfcS6pA6VFDGnb8InUPKdEVKI16JnIrxcnZhyG4hDFE9bHBPjyTH43TpJPM4TkRjHf9luJ
jKK25VgnH/V8OVNnjHeDSrDHi4uNOxW/pbJvwLbjk5cmm27qSr/orOfBiJiXqnyHmD9eGqO5GLn5
w8ScvC91Y61VxkT+QTwsYS/bFpo/kiHUA8bW7pS+AlkSHM9YaqC1UzpguOdy4BwtEhITeapTgBL7
tcloOpv01Ofb3kIsOFvNi3quK7yptWbRe+kANArgus1Yp3Tbmm+RiCM4lvJcQyda8x4hLEQZfXHW
lebRFmlQV5shQmY80lPH5whYLFCFvJm6zn7H+Blmo42pF4/a6HkX4MrI50G8NQhd+FyzJRK0eiAb
DjNmsvZzP2+5hRwfsA8PXw1iK1GOIyIumkDO4gijgY+04yKu8KHwwJQnPOfjSrN5ZKYJio3DQZwL
iNGKYzccQvRJHDzT+cKgOIM/B3Q/mHyPUva7qP8SrijPVDxbK+qDnnGVvAdV2e1FuaFwc/J5MiPx
2U6yw+KxrkkAYGBQGxmyJ8sCGrYCSpeZiLDCTHV/dQI43RwFESOTNDwT3yITym6LyTe6YsW6nFSA
jqQkkTdFkIpdGs4xfzlWxR5AH+AL6Da3kIeba66Q70YMrZxtqUTXG0FIohQRdwJ3lhVgujQXhWJm
gV0Fuvsh1NBfKpqMWQG2ZsyDzxxFy+4dcDkVC++tZjqrQGQ3IxkMf4gBM8krjPf87Kkz54rkUGBx
Arbc7CpvfJ2IW1ILKONjotI3e2JyS9BcbjxXVRTGXiqQDCIqLzrWCsRtmW7rJoWtSJ1OZaG3sbst
TyUWhs2cmFQOlSF9ZJYxPmrUbFSgMqpaczn6mauyjedLWdDDFxcFBYRav9MG+0N3qTxp8/pdYUk5
FeRVAvxt7CIO1gCONaw/nGak3sCx/mQeHTFlnnU+UU9zzwCJcEJRnvEYocgTo8btmeZ+XZcUCSdU
S2CkaxdD60MZaohGhnoB4bvuYQJf1CnNYDyX8CI3HhlTT6WUWeqw7YR9zOi7RdhqvWM/sX9N5XQn
1qfg2VoPdFIH686YFw9jcmqX3QamJGZ6IXdlN+MvYVVdo51DwAotx4dSgdm+ZFMdmZQHRVLtYL8z
spQwNAa1iz2y1MIqaHLT3WVsb5l0DMqWzxhixQy2J4C7tYsYMuMofQY0uzDE8kPOePoAVoMuoqLc
I9yEaCUZ5v0g2Mxhe4esiC28LRZLBZ9TGxVETYJuHZu7lGMsFWqpuXHouaew+E4qHSj07OGXbB2C
FWxwWOJpphFDn52+/yRNTNqsPGs5cl3VAKm1eLraPPv9IkSprOK8B5iqKGKarrEVR09m5N2S9liL
eKHwngk9sTraFJnOkf1KMtJdR1RAWFJ5+2H2kn1WwEwLiz9pRihhtrFFeqHzIwwcEGPtsDf1Od0C
W3oZvhpG17tx6l8n1lCfHubJtzvvdwmDm0l8s3SA3+ze+mXlSIMlg2VEkOixscQN1To4fWNerVbp
B1uT71UodzPEqK0dOegK1XDSoTCzVcZcGOW9OGYOYm7raodIhsFZT7M3MJGPw0CEcTY1f0AX8THD
/QJnum0qRgtwoLnZWzCSEw5q/AboTsR9EKuiuCV/BkE40L2LFOcOSMSN9O4bO1iJ58G9x2gq2A1x
9yahdktGqbaeLh/swJwf8OAjlAUhdPm5y9cc8p+iGfzZ1AZ3lS43QgMgimHoa2oA8mmiea07DXtG
M75qrXpjGePyA3Klv1jhxOPNNq+0nKCB4oXcaWnEX1jENuYSnrl1XG4jUDIUUc0/gC0LOgUlHmli
RPBy2dakLd3BDF2BRihcrKm+ozVYf2JGexoQT45uGFwWCZrqTPO9aIXj14rF3ag50EetseDAjRhF
nEc4Pv4tX+JPvfPS44vaGDko24UmRX4gP7apdWWSh+18jPa4UH7oFkkOwgdnhxuptfiCLLfeGzmS
NXatt7xwOBTQOXDsc3QRjozpapzleMgY0KW2YRxzO3+2K3ltlt4/9VUO7jNZk5a7vi8iYz+PYH+8
hPIVc2LpWM+quvddY/F4/vk9AowXlhsFdOW8HgbiDuM8M9jMEEi//833S2AQm0ra8QeVd+VxbFoQ
UKxkNEEsf0zSLPfNiOCFMbQoSFlG8GBseMgmzk+rzl8HrKXHjsa0xfoZAn7ni76/0/dLvHzPQiMC
P7lM9+P2XRURGaM8oAlkegQYTyW0TBAzNaX21QxuPTGf6mH00DT4Ha4mZAG2SdIj8l0/S1sfiNoX
HUPu5ROHS3/CV5DvMJNU+6n5OVkSbT6zSPqarwVeZH1DOJRrtLf3xSI0fb8MTse3/v4jZQCM7cpT
ziXJ8L0P59P3yxwsT2R8AmVmooTZ6h7ZGJsaihlOkyJBw5OIZwwOppMuKxJvSXsoo3jHbQdrtccu
WGOqMh3FtgL9f9CxzomOesJOLdG2ulmbztygaCs/d+BiVc5r1097swA5Xs/9ng6xZlXW4JBDPdql
tPRu8KGdq5SUu5YUZDopQl1ppAa5iu44BG4jJ9615jVPwWQTeWnMbaPH2yZj/9EPLlRBl/DZ8sC0
Xd1AkgNU5BAsRHT6I0xWHLosj1gq6UQjF+mS/mEG5rdxsae2+5pZOUxyhNOpM1hEBMFANqOcuSK2
gCuiIkRLFT0iRs0gKq2IJvR1RVBhcE7U1Y71EyUM2K6Zdze9dkhGWnwr7sJ1LLp+N3bhq8qY3STk
3zjPvc6Oi4cufcnj7D2tkPbiAm5FnPgDWG3Me8mJ9/bCw4cEWnYvW1KtE5h7P1tOjSAz/UFwmPXw
ujr4eyMR6IyvZxfI+cJCn6tNZwGfGK35wanl3RQkUdq4P1sstdtat/S9ZupvkdbLFYCnYlMjMYPe
tHbMiR6tzMFta95HV/1UjqITD740/jf9Ns/B68jsMc0loPWCp0020GeTQx8jj9ffGYH3TNvCXTIw
OYmdGZsApj2zzoFVM5MwgXh7Zf6W9CHyllu9gn38TYjj07RakrWs+IocgbDg4bTgCxosCRvVoGKE
eCe2hlserLF4AYJfbkrqL47CjV9CFTZbJvxYZChfw466nlLmZ2VVhgfIvCtBRgLzC/o29V11z1BJ
m5uzYBS8XWw9OxWGx8CekaV76nUjaIccP+mtoM+0eW09ujxgXZGt9kgtSO0tn1kpp4z/tg/lJxhN
b2/2KTmVoD3rcOYOYL12taHYnsAbnCNQj5n9WIRucNDz+mY7ZAqJ2md7S2HWwHW9rkI85zQPhmFy
Hamy36UDU+lvJMv/Z1z9E8aVIaDO/BMWENE99fO/nf+UxZ+/4oD4sn/HAen/arimIT0HLL0rPGn+
y//CAUnAPqbu6roO9koHfvW/cUDwhJqya6N/+xf7Xz3D0MH+EPzxMMRI9/8J/2P/Datjevw8aFa8
HzykQPT+itWpAcVSAOIeDFTf575EvJXcD3ZAY8Qc2H6QoFfg3ZDsyrVDCvt6bH85BDj9vhGc050n
5WIk3P+Hj+0/wf0sH+tfYD+8K4OPwXIIgtgLsuuv78oSyLEqHw7O2OQHidXCiCPMtVr7AKAPGVbX
ByDpI7pDMNHURp5+PYWY32Gx3h1CHf+41n+P/z38U/4n78f4K/ILFhlvBUiSboByMvnf8in+B/iQ
cLU+mLPq0MFsAHejbqEOKyG0imd7DLdmjhY8o/cbWIJWM6e8rWacedx48BOpZS578wnnGZ0VVr3Y
eBrie2bxxfr00IfQtGND/FdveGGQ/Ueqk6XDPCXfbQkHUhm/3b++YSaVkXRnAvTLAT+3rUucdfUm
aGvOwxl9cE5EfCwjVIJlcG3kJdv/duSZ16FiKiQz7MtHr58vce4tvb5YfuIq/R0XaO+9o93++a97
QUz9/c0SWsRiyYUv+JT/+mZbWuaZXBHVTlmAEk6TaUr6lnamoxSYo+GvBv443v/5DxXLd/0/fqpt
CFvqwmL5/ts1tnQsCN7V3u0cZopYEes6qNe0aksmjYuDHXhrpaNEUh1W7JMBHjg4ICzR/4AF/l8v
LiH/frVbzPrFQrXzLMgaOAn/+vefJ2loai7ocXawM1PtcSgo6l33ADQtLfJ2RmPdisLWzt8vPUYU
vSFoVCQdtT+h3u+aqLryjTcMxQWaqzfuIh0QiOO5BwYzpCwYmrs4mxzbxs5LEYHfaMCGM8yZsJ2L
GN6BfR2msbzmi9/IKw7QG2gRkRbK8qCM3axpTynYDNoU3DdPw70txFuJcWJHxHm+Ku0GYtFe5yVB
bZqMNi67eyMjHKC70ScBaUVZMEOBZdqQ94O3dmc73XE6+YA/qfZ4Aa6Dqboj26SFCeR+uNLpd8Jb
xFa33aLBbAU/y+n1333al7jow0OmA3JOZ42QnX7yjFk/o2mW6PQYroel/wDJbTc5SbGxpGmsdVw/
a/KpWJlcHau73Y+LzTY6akb7mTq/qWAcnmxKmrbCsG/86K9E1Q9SVE9a3BkrBKX+MCZrD5z9agiH
J9A3ElE9zOkRi1Jfk8a9JYm6l2KIHpC0yIzhG2JPoesXOLyrPEyDhyzoeGkFovVoMiqvZqawwsE1
UnfmjTmN3E0GBgj2/epGhRQeqfJpMEZzq81t7DMvo2WxjpptH6bzY5eqTcXWmDNgbx8NRUkT1q9o
ldeVOFcCx302wMdgG4HK5EH54MY+/hc3EW/377eRwKsHzYHFA5acZ//tNjID26Q/JdsJwDscB4uT
NaTdyQjydu0Y3hLaa291Go47wsj4segca41PeFfEG60K4ciCNhLRxZqo/inQ4mobRIQjlVs9Myy+
LCw1C4Moul3y2dBdtnPthezkrcv+Z9CQNTCSGi05R8dLiJRlcXccI9LWDgaF7MRj/RjQ0b3Vy/45
qeYvh+KkAdNpP5ZU+BhvaVeTa+/4zFlwgk1cDXeY8vCnmivFL1z8OoaYgvlI1dyLwuuIEYzXoqDd
LSLT1AJ7d5ZCIh1xSwOCZxYpOVnP/XNJbI9KaGpExWAxbZV5vtYtzkRe89vQ4ch5FHWs7IqEJ+d3
putEP7uMiar2O7f1505+tDGd3+plZF0muhs/dOOw15YmCgH6reI7DJm5s+tlKNGN2CRfeCNYT5kk
UkXyajUVA8acXeSs28+5Zly4fefVOEzzKh+1P5IETE4fQ2lmMNss+m8k9jWjTEhqxnT7TgNBztBc
28OM/Ks/uzqhTZcJqGZfgFATztBI72GPwaDKuYq05d4gnRHp/Wtdo7dbdhoTiq2BfsFOm6dqo7QS
caEcnnKLEE1rJ2fXwRIQu96BY5NR6CRxSn0PWPko1EUpKtaDSdznVB829nywEq/Z0M5s+mMc7ZPZ
2A1a4m2iOWu2bmX+smZoOEbEAD4CswarHof6hQYTjgnOfG01nZBptJGqd86RMdgHw2oYg1IKUmcf
PZWla6+c7qkIio10iq8AniiXZkz/2qw7K8T3Y92VIGBcDMioEkb6jB6XQmgJPxM8bJQAHeI0AV02
EmSg44RuWzbz0Dcme9f1P6OBR8CUQjWfTGZRps4lOIdM80L3TYK4TxftbhIxHjAcjlVNwMnVgF4Z
/J7LicfDFNKirf1htvwsIzrKSp1ndlKS99XfLAkrvPWq6ZrBlVMNvnembhUk9Ve2cEctUu/UIwQr
O+QH4Mojb352XZ0fbuTMxuLymGEEpbJwNTjK2BoOpYeqMPjJRFZWKKxEOHUXDVvqx9Fiz2UJfm09
U0pJdyLmBObKXDeD5WAI1hnjxxm+rww8B1xTGh2OnpL8XesZL5qJGT/A8O5TAsZBydS2whSf+MM4
+tfRzdJI9ee5yZO6mXZVUVj3hkAUDiz7DQNgfXbD0c9jMlRdp3AETea05dDPhZGFJ7jv7jnzLpEs
v6Qe6Fit9lHQPCSlh9aR5drOSKe30g5w2AieHDlkLZajbWskPyIYNjTradRSDONPQXluPAhKFjI2
uV2nPwunfg/iaXyOAhreK3km7mvsmDjtYwzuGyXij3n6XHbYe7thBwOhZXHJLSyMlOgtSyPcRzL1
z6Nt0xCeTA/SzOKTnsBqqtLhPW0HA1xH11NioPK1nEu4yaE20LAZfyUmZP/Zcg64YZxdqg1Y1aP4
Mkref0qPc2b13Hmut6Ft8eCkA0+52PKDibCI09Nd72FaoI4WiIeDO7Io5MVW+gbbFpnBse4BQYve
N8U/6qMvSUfK1RpcLMINrGdFxYWYux96qM1kFyk0yER0NRP5KGgbhPmk4YCpl0Qq/QhYi58Hh/9H
y+H1hwVFN7MZOts0wKoOpuY9mTH8W0X8YTMMX1MsAu0AvKQdsi+e0l9ei83P+bYZj/cstPSdpseX
MCbgy9LNKEyrtrMuI1wB2TqrORLjKkOFw8TTYPVO6JXLwf0rskAEqvn7Ddjog9J47hKEpwb/DI9o
giitvGQFHxjKwZNZokQFDk/HFFU6BNZ7BmwHG272brItqZWCgdKzQK8cw/h0u3DLLpNRRoqFw2si
QF4QL6q64snstSsVjnIdzwmLAveAmu4LdsOIkxPtTl82ywATwKNVgIwxoy/JtZSNy3PRkIybaxe3
lp5dHagLqg4NcEHqSMvaL0Mvd2RCyL13Z1NM+CkDH6noIQ/r164WNyuc4ZlYP20wnatslOQocTpT
6IfvxzP6N1u0vyZl3St8d32pXmmAHgCk93DW5w99LbOaDh87ewIbKLdL10dM2t244fEp6Fd0maOl
lY98tWwklkQqWIogaUI66iG5sIyvZLPELLzXzCQAjhzo7fL696gbROqtQfreWKKRiIV1qfa5qn7J
oP6TKLpvZp7JOSKShmFRD7MzyX/QeJW1dVX9XhChjLHxrk0xMNkq6hXAlxzzGAYlE02NbksTpar5
YfQGyO+upi3VcC59ZZW+hWuC3QhYqv4KGaf1xViPG2ci/OjWYB2IoYS7hpIHxvlkxWl/w7CXAxwg
DB2GFAbbXUE8Z76rGeupF+OFrEbjOQgtrPY0p2AoutPKFO/saUopHUqMTdEq+JRetampRF1bKuuo
HAiZxubTC/0WGbBAbB91W756WHaxbJZPIsRJE1F1A9Wr2PTLnFmLEIzHCYIm8lVnPude9qS15Bkr
9UAI59cU8+hKK9Is2PF2ZkG62R4EdWnglYAo8KT2Aeg6uC4Mv5tg20k2F3Dmqkc9yyuCYe7JNibz
MjkkxgFC9ts8Z68QBrzYYoKRYub3tHCzE9OS5XLU1m0q6HuL06V5vn8v9NbeKXkLq3G4hinNkilP
aOaxAXwBMHvGncBpvTYSBlP9kL3HoRy3rdMde7pOVSA2eTk+0r33YnJa30qoWLYe4s0fAb/hL8+q
vtwHFcFZHLDNmZX+MW76L8qGsDS5c72lQ9TD+bnDfMJ0DxQcNmEbrLyiBXPYwrWo1r2duLsJ1uNa
y417r4Zwo+XgRvqxPVpiUsxqQqoOposz4B9maqSvFvGumMc11/4lacMvwG+a3+LiQpjTaAlg9Ig6
4jeDcwMKw/LzIGourzBKv2pBvW/vdrupyg+Evz/Njj0C4wB2eeHw0x7MdmWGf7zeKvexSr4INB9R
d4K1JRhlt57keDHnn23Ik3bxhRlSf+apOxzr9pN50t7tudQZ25tblzeZw3dZj/y84sFuzXvLso24
mV/CCvurFdbXEK+54QljVQITO0hRvxUQcQyDjQP1Lhwc6IHqGNY6GGM09VbnVF1PF+x94jzWHrDA
wO19a/5d5ONFjfapc5jq2rrRrNoeGKac2Z3nmUt7OkNgnAiXqFXoGfS9emFX73gCsIPRs2afNng7
JuVsCw12wTfCv5HVE++8RaTnMaJVn7jq+2fqXTnIkmGCzzifrCk0j2py4qOtVTgqS2TyONSql3lo
ry+zm+2d2TGf4lmrL6pIf2dNetQagTpFbwAmTY2WnlRHwC45gSTdng1PfHDYiGHVjVOKDjR6eGmZ
JF8CV26C6hI05s6g9JDmOfGMXVeLmmNfW7hsB8UhWq8OUCABUtSxt3fRQ0BeldnKrBRMG2VWdD5a
Q3Wwmj9UivVHfer6I1fg74yxIzGV0O/0Qj82ywtu2x9uOYEz1tVLPgS3ziMg5pBzghEX8hBGgTym
DdZj9lWe39piOKrlpc4az/dSxQlCWKtGdfVR6FawHuuYrYXEOoNefdSXupbeI6oHQjTafP8jQKHk
YMbdqSzi2A+xiK6NgLyZqXA3RmR/doYz79qMbmyN7ow+5ryR6fNPGnT5g1uNe3BSgrWASEPj9eQ4
+accygbbXNdEf4Biowlr3MdDwe1Wf5luHfuOZ968vt21RmneeIjMW8AjRNY1GDBALMvEnUjz5riB
C34TjYfbdEzAbzaiG04WQQo/EfmL1kQYCoaCVZfEF/65ddpT49VFfBZW416/X6j6fImswq8YbGpt
O+5Grcyv3y+zET/3WaR8trshcZxXOzGdC165lbR92oPkKacghDo/6DZ0ZLGMBeBh4yfH5JGVZuqz
E4JscjwecUqkgaY9cnRPRX6JRve9H9Sh1eQNKuCThJvJM/1CZq5dAyT/BPnBdyEUH9cx+/vZ9nvc
89vZia7BOKX0hXcUz42HIEGtn8Noo5LoSp72weagg2OSROOcri2qodlWyH1M5hbXykg6mcK6Xt+o
sDgLBIqsTxn08RQZmw+svCdSI8zmpn5bpdm0nW1vz4q1DhzQBF6AS82lopHmYngber9p8npL+v1g
sg3RPfEjjNm7BP3i1l8wDIv+UfAQs9lWO5G4sU3car14TGvjNo758+y6D6ZiBbNl/YsmuY9Ix4Pc
tr91XPvrjrx2lWszPCb3GnroNN5I0yjs6ZVrwA1z6SvLS8PZzlTXrS3DYhXNwwvgswWbdia9BQ7S
fRiL+sWrsfhircrV8IsScgvWTofDrTzXQn916Cdjx3q1YRutZNlxd3TlFp7YXbYz1wmPVh+fTPPQ
TvarZ9xdpzh08QAIDkKJY1+UZ4drMXO8DVl4J40dzVDVBxoOQRzX47M0vTvB1zuVr2/CBZlYY5WH
cQoXCGkQAKWlY2vGcb5yBFO7HPEB+z1xO09/RqTFg6yLLUfyjgMiV0+CRciPwupdyejFtBO6qXIA
HHEiPgO9/hVJ7Q9ztLvwCvjWrUmM0kPMqRy2dc2jWXP3qgmnmsBQvZDOafQiuHgB7eKurFo/C5cZ
bTgmERtmgtuzSMABi0vfV08EQiDPBuqjsu+l5lm+bJ2ncQJx1HcDzEUSuW5FCswDg45qfHG1bduL
Tcv3OOCppDrJCJ6awHks6YnSzWqP8zM4DZPiNoznVZyytReNNm4MpoIBGhB+3/IxBnMoadrZewZO
4jky8nOgymHX5e5PA2RuNYatbyapgn8m4JMQvdAS5zCAW4d2h7SQEyHz2VURt+RotnKHzr3krUV4
E6GmrNUvRCB3hShKidhsfvQLXN4NEsV+MD7m+fwxNjGGv55cVdgObOtNGgQX40UbtuwDcH5aEC65
y82PuUh5Dsyl+VrWr6LO9KPzPyg7sx25ka07v4rhexrBmQR+nIucM5lzqapUuiHUUonzGGRweCU/
h9/LH3VsuLsBt/3fFKCWuorJIiN27L3Wtwaj3YYtb5AFLNmyGNE2bfTDr1zrVfaM2zOCJJ3YwQOj
WZuoc1+iwbh2sgdXxLm4Lz/SHH2VbmivXcbCqrUyI+Zv4f9FW7dOdMoWR2yauXxiFrc3uVxKf3bt
oSXArra3Takwb5iM+bOYkz4MwY2sNX9btFbFClU3S8tpvazQ4CIoewGNeCvRTrhlnebZulp6J6Qa
sykPj6nxVNCV3ZqdMZyLAMoMXIG0pVgeAFDNJoQBvyzlQfb2ZytkeZSZHcRQ2/Z+hIA1hcRz8CWO
MGMg6B5uX3QwMfTGrYkYsOUNsEqG8FXZPmQIhcTs+luTtP62irKfUmJ/f60M6IWNQoZVhduh6scN
CUs1OuDmGab1no9v7h3u1D5OEY3GFUs6OV89B25BAKQkz4uxdXaknzTe54ppgQ4Ve2tRnnaL6Z9F
bWnM2T/cKDK3SjMIFyOTaUeELA/hyK6azD/8DP+iLnOMyKraoA9rJcxPGueZANJgKvRdQ39LO9jH
+Vxg1ajPSAU5DCBEMto0uSTS2fZdVwXecO+pVq8ax4Vx0JpzAVG2dyHIAKHuhobnNg+HrYf1ZZVy
uNw1YUiS4wz9biD7Je0gSM6g/Q+q7auVmUXpxU+rz8zXt+Yi+DYGlg6kzHh7muzpd5wVoMTumaxX
G3fiBUb7O8yIfay+fy9dMNhR6LOBOeEmGpW9sbscGm6ovkS6V2x9aXwtcmWjDO8uRSN/1B2fNQoX
QTIHcloz9NPLDF4AfBwOeig4yma0AbCGB63Wn5MU+UtHli7GuowsNKSFtZiyE2Crl0kjdI1B+3us
Eox8k5kfWkBlsCmP2ZgFk8U0Yi70iuRW75uRt2/GgGHVK61xmwEzIG4KoYMjxbRz1fjegSffCi9V
J4Pz06oX3j0W+GC7MP+IQAnsXY34LsXmvNNkzeU3VrXWKm8P/ckkyr16RIYNjoUXezvlhAtoffZd
M03FPSaH2NQMdUTVSPQsvkWCFPqrbUGUATX/iEONrmF79obZPtjDyY9zdUVmu8Mk+BtpwHYz7Xpq
Z8PM/cCxI87QXuxfaIrIYCr9a5vNH6pGgpdu8qQW+wGU6A2eDWplCI1gbsbqaBgM1Ex2edyRFNdm
asZrK21OntO1h1xgrWp7462xWo8iKZmwYMebaeSzlbYRXfxfqrmOiccf3QYkRra1++Vp0bDf8+3L
ndIaFNdWiopOPxS11dzpOms4JbYjE1QvoisgHeXtlMAGQDvkTaPG3mOuodgoDePgWLyYTdeqPSbi
nYhG/1SPbfdsFF1DfAFyFzsTzMtFXJsvOQw02NPYwM7uzZ+R7MN9WU/dihxiA7d0Nu/HmgMaiG5y
KAwBDwTLDHsvJEmfPDtUXZbziOFdMT6oH22qCFyFq9mU401HVWMBUdq5sdccm9SEaePGPzPLiL7N
CCJXcoQ2LuAziRBTgSs5iQAiPNFT7EGkBJ9hI72N20dOkClCK+ce/mpb6HerQehvhf5O9Fh+PCY1
Zsv+5JlktIxK0anEC7svso8pRhNfTiwdpnLZjNFz9uwsKNTXA5Q57trg7GLskOPQGwwl2oYpeYVc
vRSB3SJ/a2bvqgB1rX4Pf5LuWqbdvM2GcN7pHucUiBHYk9ACHg+FtR+dtt79dgrIhLkBmh8OdhgC
liiXXR3Na5pnJzVofElM0s3G4uBi7+RFJVxSu095Za3pn8VP0RLZTUzDmi4dnBvNlERv1O3Bt7QL
Zm/OW9+JtzfPfaMCc4qHmyQDeQifTVp+84D0b9qO2r5iWy5iyCo9SmSLTV5mzEk95wh9etwYSncO
YzR8/NseFwtzDyy1W/naNoMRdADBi+dRVwzsS0vfoG0cX/rSmNd1jAqtEd5T1vlnxOpwFBQNGL7N
bufIZNz4Wuwc+rjpNpkQHCR6De/kr3SYuyflPFRYTYq1U/uMATHu9t4I685z4cuN+FvGKqiFO167
3Cc9L8cNMUAmcxSM8NiOrC+RHDeiRcmFiJOVeOE2IlsEE1XilRMzv4B8PPt2PB9dc/oxOIxMwB8K
lD7aZmKZP44OwYQwmYj5NDABs0Np11hNtBWl/70wE/GiXvnQ0LQhbRXYJ2bf1fe9RwlcyLtVJ/ID
3in+U4it4VTWeAXrnhZQ5B56gkNfsiIKbC3cj54rb5Ycz+6IoErZjb91khnbF10qXsZXDkfACr6L
hoZfZE3DWagGghMydAf0Sa+cn6GBPaW2ycapyA44YktgrIqSWzDtoIvSmWdpbLXKSDeE0+coqQHF
5P6h1LCL54qhRIlG+VqoT2kU8jWyW5pZaX4GWwfBHwBpUWk/PWtOLhVKaYLLeQ0coLTwltmEzrqo
MKDkbfPofevn2BbwuPSh2WK1p3MzDvAqZjaGNhXpF4AwDJKe1D3aSprzdjCihs3AfGkhVXdkkaxV
DtrEFFF3UAX4ZzPg+UAJTsrDUCK/HcNJW4Ex17alKE9d79VbGmTakWYli2ev3FNTOOTWcPhzoMev
IinZwQmVokqDB5YeytnlkxroPdtp2pRFRneD79qAuA+zDjJbt42EqIK0UsmOiKUwm0C9F153ziY7
x+zo5femBUQ6pWOQ56G3tyhA9hPwoKSYu70Rle8mx7tV3ZUZI3OxtdCYsuZl7tpsxDcJ/vG1pXdI
GdX8SrKCobVngsGgDTePHRteWTP9Um1IxSV/APdQuz60qKhmbW+hOT7GXlbvekc39tpYMu2wBm3j
Wkuf1FAOPCkamUkyF3fk4gaowt64QABnl+fJOtvd8EcKcQ2CM3TSDHaGBKcPxoJdpMZ3i//mqPX1
LcNEuZGVDRs+ZujTAFk7D0wvOThpxwTyBcgt59lU4o1cpeyWhae+OIaxre0BCjzz2YCroCjAphBF
czs0twl36kbqxrwJ8wgLrLC8fWZn9r3KNPNqyGFd1LQDdNmWOw/vyXNMm+E5YVEjv6C91a1JJoZi
8m/HWkSCrLs0lzL92SxftGxE+Vkk7B3LHxmSkapBJKntz+QwhNE0k8bN8hpT7VziuSVzrxhe5GHu
JT04L9Nf9GUW5CcwCH//t96AcDBN0EmY/3O1jjl+ybKkvIthgqHUjl8IXtGOoW7Ua3+TR6Z6N21H
XdUCII3mWr3rtu8gKeaqf/9tsUhqvLaiSErgdakwMQ6R77+EGlRuyTlONuLdGkhWNpbmaFMVjwIZ
8QSRqwVnYE659UA7wcnBSlnZqoNZackLXmZWWjEHv8f9/ynN3/W76j6b//hLUt+//gO1y4+qnkjn
jrt/vSdZUn/+TL7/47+6vOy+/P0f/OW7yn/9/mskWpvv3fe//IFeetJND5xi0/NT9nn3+wr+17/8
//3L//L5+7t8merPf9L8LQq9/7vm78v/+O/kn/1F7bf8D/9W+5H9h6IHG5TlANexfyv6/p39R/Kf
YXmG7zmWjZjPNlGcYb9cBH4mf2cJF0WFbQh/kfj91/+t/TPFfzMsYZGIaVi2g17A/U9p/7iuPymg
XHqJpgfrUEcjhm7DFYvq7U+qtpZpa5w0DD5pvZG1bXlTgNTja5xETNUmTvKlzduiIvbW9llNmMd+
C2hizXizQS4c5XLm+tPNu/9bfvXnoL8lKPFv18QHNlBEGQ4zZdaqv16TIZNZxL3J7khctq6Z7gXr
P4lh5GXsq0Y0MP1YISNvHB/zGBn73iHE6Z+v4a+JiNwW9IY+yZ6OLixTINL86yUQiVSFonOX5n5C
dw3XhfAAemcxfG3qu3gtM+lupeX+/Oefq/++4f9Hkrb8ZIfPzo+3XRMtnP43IZjjirKucI5hrDa/
IDfGG5Myke9hemL2wETndM2vPFQFHBiX8h+MGoBFSLeFL/STdKLqVatwdYQVTjqrcS5Gu0RSAGCc
sOAywqAgCy+jATStz/KrDON0V8bmnYBo2LV0ut9iyShwAea4rtGcpPUzgyFyyL1FYK/RZ7RiRqOu
V5sHxyvkLYvg7mPyvGdtWpCm0cMnqJD2+ANgD0cBWUrbtmAf1+03eHHhuuHAc9Tf2iF3AYti3NdK
fp3YlIncqsU34n/3fSzG++T3Kf+vCmoHKFGCWKqA/Y1yHjpN9E1nVOQTaUjuAYiDGFP77KTAq03v
gNtlbUxvCWqlU+JbT5GSficqcz56N9VQIiBxnHdd3BNFRTGBWnP+IXtdvtAdrwD8eWSfWAjuYxVd
DC1SqwX32ZUIKuKO7jgd7IO12KYiTXlbwIzcW0Abj8asaINz1ua4NNVfhjbrT7NOxJjvF9Htn58T
f5FU/fkxMUD3eTafBmUVS4jxt8jO3IriarJxyEaJc6t7UV1dzTunzcKDLYMxFuWZzt27rrXvphdO
j6TIaVwzJKiSCHV/zIxJr0JKe5jHD71cpCmF9k0DlnXKJQGN8E9kAJuVoJeaKJ/aLACXK8deEZqQ
brQur84YOYmKkfRo86hHedejK0ylwwwbIHKRY4Ak9XRH1J+ZO+ZjXMY0Kd0mocA9KZhhU4hsF+Jb
4MJwOurwt0is/zXOvyHrsQvVLfvDE5N7dkumCG1GH7OTjqbR4U0YFYJ3GmNeySh9qumBDiU9VGBQ
HKzPgVsWTBOVvHDMm0MN7yG/wjXZ7flBsyP5MHWC3jhtYy2phoeoso9Kr7HMZ3LfY7+YGa7vYUyd
RFQQRpebHnFLC0w+tcOgLsWDlnhG0lZnPjsOj+vcAjqQZABvFkqoRaW78UxN7pygmZAguQRT+cYL
/Tr5/1gqDcP+q3AUuYGLA15AaGUZN9Em/02WXNlygnrv/IhdhqREgG/6SMycJjzWRb8IeZyzc6ED
mbIs/Ua149ysfRf2+JrmQWct0znYo39cmWb3jXdp54wivIiOd8OLEbCgThr3dNRvnE6DfPaKo0rR
mLnITnti/464y9qVcAfAHPJQmbG2ZXSpBcmcPcYUvaKhdz9nyFVGmmsfRD3ssj6dMdBN4mThPVoz
hcXEqipt304JEERLZxSDfkrmiFLoQ9KQP9Rhx5MsaJJO82if8vx1Qizx4tmzueqtjyQxwptpSM6N
KHIuCXF7c10AYa/8IdB7Ku6oD9wZC2mKd/3BUW8EUrWvQzfbGUgnW9+YXjpYE3ip9Pk70CGObaA0
oBN9uFEOB9BGzK34jk3Vf7GXeD+relNm8ijM0KDFDVaM8EnCI3P/WMIWWuu5wnDqOi8VgVPbrHGJ
detSdQQjbhH8VgxPrR3pvRrmFvLNLi7JSjdKXocS8etJz+HATkMUrYUBF4xAQ6OnNRl7lMGd+D60
BJv6Fh0LS7RHlJnAN4VQN2N0frFYzDvZzt/LviNWp04PPfOlVn+mjqMxFQS/mpGFUBj1ZmxL767T
F8s7H6uUzVxtlB8k2lwivdOOI1nFawVS4VhPiD/8s1PY9o3GrbiTQtlcFt+knZXMjTL9YMwVkVWh
TB6W7LeLTLcYH5xnERGSIaanxp056HhleJcdJMFBUUqDHnsYI+FiBmIzzK+ylPOXDrkzCtfmDyNU
Fp+xOTVDBUrRtxHcZAulI4r2HNceQwygmnPWQDocoo2SYU1dq1XDgZ1fRQ4BNO/IgXACu2brtLv4
PiiUeTIkgshOD4nRlxf2g6sZklQhkQa0SmPlT/AR1tMEWX0Y9zWahnVlM9FsJiZ9JpuiVH63mH0O
TYhgiRFzfIotEeC2oj8n5z/qWFWvclxUaQOBN6j7bljGGrp+u8hK41U/plpQ4UbaAAvc2rkicNfJ
yve6WQzGYZnvSo+RQZlnQa0B60h8FNOtf2qtPLt1/qzfZnudm+mjnSt9n/Zrl0PNiFpIzTSmZ/IA
oENY4o7F+iOfenxwgjFDlWNKy+jJmkkLN1d4h9n61KvKujFcXykSYY8NVFNEPBkOzbJpdh7ZGwiK
35Slpeu+qwkIKG3GOFpBn1vSAjK/FMKoV+EEqbkCeEYALMi2JOOu5Zyizbo+2S75LdZHbrbkC6Zi
XFdQo3oEEysueGcosztiEj0WcXT2F6JnVPccLBllt7wla78z8dViFzYGIznG4ScT7e5E4u2dEgyC
GSLirZVqVyN1PUQnWkPqGKGlMToKCvH8XMvyl6Y5YSBy4rfIhppPshXixZLTGzCrH2ZqkHLokCGi
28PanrR3JyKvpikf/jJwGufefuDN+I4q2CNzUtHz7F3n3A76+9IejkC37ivV836VqGhJyoPtE2q7
0U7Te2qitmrbl0Khq538KMc1N5l0xP15r3fOS+3OzXkGSlW7zXUw+TiVL7urx7qBn3BrWnz+WDsx
BgRS2ORM8zn+XyH7bAj/8rd5bpO646N557fz9BOjuWnWyPuskRcG/dxK0dECCy/uQ1wU9xnx5g5h
aLdu+li7dubPzjG6a4wVFvJocnRC51VTw7sk+0zZyXQq+4G0VN/p9lrd/cosy73qxa2apBOYXrZR
fLT9mFJJ0KUv+giBmhoDJOjuWpiavodVRFAuTvOTJvoKgDvRbl2uN0Fj2MXXzv6cqyx5HSRo7Qr6
gORx6pqy/Dr69gejlfDsZdhS0jo/5k7+Cu/Z2+XLXDKrFJFtZkptA2TFClm4K3YoMn3qfts4jFXB
oGBFKJDdqFIGmHv1g5mRbEZkBc26by7qE8wCMSlfhf61L0N9reJ0QIBdh2fbAxNbmih/TRr0pVu7
gEKXvTw13kpWcmbl5IKWhnVRR4iNVNVIpSRAHUJ/I/SLft0+egFkqqcJsplnGLP4HLKEXCmNHvNx
9FrjaCwUD6Npq3tZlYqOIHZrxEvVyslnZ4dUYtxgGNgp6OKrNnacldWE4zoztIbUR8DAKtMaTLze
R56IHMQEwDezZvvT/K9wBjFGVvpV609hGtY7p6sYLHKRszZqO+RK8a41y51RynVeB85kC4DY3rBl
0/PT+p7EXn+bTHy30QT1nyafhhf9rdbNV5sl6eaRp7Uj8p0hSAr1Os2/hSyI+9FyqPC0+Zs3tc1F
6dLjFcAC3zetuPgEAk9G7V6MSvxCu6+9Jq1lnL1uSZHVnzDi63uxfImV+DlWxPGQkWhs4iGu93Wj
vvS+9jExZrloHIcZEsafEcPwjcL6/DLo8o+5hVEBvIXUcbvQd1EmtXVL2nDuYf/AM5Mcu2IXRkO9
c5tcbemdbLoFox5m5ntkevuQZPNrMdvVtepA68+zf81qIAheqjt/TCQF9LIOP6PBeZsziYXcJzzI
c6fg95dpljvQcPJUx4g5nb65gN+cT9bgJCspPWKEZ1Q5g3OTSu9p2VqveTPGL3qKalOZJZaImPCx
ifRNNv/qNbObo1kbI/rTSN7appU326DxLxC5p1e7zUgYWtqFTeeVVwp4xDDMbpLc37XUK1sB6XNj
GXg/a5aTFFLGmYfgj5jfzjy5UdBq4blpFucE3hBlKMUYsqT/qNSBChPPQh2VQSYRwVJ0+xzqhTrV
FhRftiTai/Zhmr/pU+MGM1RT9N4gJ2Gr/hxkkj+KUpMnE84B2y/Rtl7uyoPb5m++RdHz3Wso4hj4
1Od5wEqoyfwtbeSFzmaM5Z0CEhBOce1Vd+QkSxWwaAzI9VyDDWBDR6w9HDyzf+SlOVyELkp284iW
LJc2W8W0LUNb8VHxobsJueVm3VxLTk6bvmvjHSRZ51TrkHaY0KivMibqt+JlDgonhYGu3IjceCdb
FGLq1QhTBGN4wbHPQj92zeY9BaD0tQe3tsuSAfdxbJHlYhbD3qHBy+npE8ZPTJEa6696WI8omuhA
Rs1881pbMGwW2U8WbIiNYvxelWG2KZMw5Q2lsTpYTFSberxZJE++WrFTPFtEP6EPhkZlfcjwZKou
eVxXl54erRsjUTLo4+6Kuv1FkOYUWHp9N3Op7fUFta66bl4D2MSep7LDEGNeDmNuOHqJDVFN/sZ0
+4rP2H+3keH6eaS9TJlfPiwGbVMb6Rsf3NLNscgRtKfyPY0xBMCuuxhhdRwBu5zI/HIovy0Tz0Hz
1c/t7oQBZ5ABKbKCRCk7efdiHr2w1F8tY5F9diIwzH4OKp5olOVIcGQo0gfZsRvd985xnaZ7zYvw
rkC2e2RwoxEY2A9nvkjEodqcq4NCfs55Apc6FO4/OmfCOJDH8P+GLHoti/ZHFBXoB6dxl7uHadTL
F17ycUP+ir4peM3Ohg0wYnC8g8P0O2BEHIxfHYRIFyvx0xcsS2vopU9bc0FqMdJataSgnUqhsQab
ycHWJnPPIZNlFqE8gUU1WN+G6eFMpMcav4Z15cCACrx1KXohkTDdrgkr8O6mKsPAa/P1nNO1dXSs
HuX0YnSjeYa/pW9DD62uyHXwv2mCSgFnGB+BlCnQeGxuxYhaZX53iAoMlHcoqI32qRYaO82NBGtc
DF6qz/8g7jU7ka51NoeJiLTQgKrHA038U4c6qOcAyrWASmCg8Iyn/EWW/c6Om2FLe2sGU2CbJ/I8
OATPwHj9xtc2dV1AlbORU/iLboW3iI1ogC84SGutGZlxq+t8Xkm3uMUD2/iMTqyL4wuCsWije4Ta
R/0YHUsj+jGILD7OutfyneNPU03Os3bRRUgqwHSCmOxlZCnViTJP9ZQ+MxQtp0ZO0y5hBiO8rv7C
fEUTzdXw3PhS5NlbwTR3O4+zBejS5fE2o53QHEQ+tnZoBlW+xKZ5YZD87imNoSbjtYD03BSJm5Ud
ChQEW6UnV9sdGB5mzavGUDRQhoumYDTS+0g/v63CFwzGb0SOW5uGlWZrJghRRr+GtE6wghyEQ7Zb
l2BeVOlOxVN29xZSqJ0OW1l1ztaDaHZvxCjXuinzTZcWl4zYgKuhin4Fypc8kjQtziRdVfAo19yA
Kh5Pyp7kLitaXii9r7cpbtRjFMECQoQaQ0I6ad10GMhHvzWzEZ2LEkk686aroRc/dIF7rXHdeUMY
BSrH0XRvJApn2wkt2doBZUxUDqmVGumMoKJZWCF/Jyr1HhF868G1inPrm69Ufc2GIf5pKcaDmsMO
rUr9jDzQ2DYehN8sa0+/NyfCaihPzDw6zW18ciMjv7fKmh6VoW3tzPmZu3H6KBpGobUkeqPVwCD1
s6fvAY6tTdbWxXRq7LuO/94UYUimB4Ine7Dtfdl2yBPy7g+oty0Bp17Rqy9GUhGRliTjeSRnkLlL
8si7yAXN9dnMNZNfH6kj21Ya+DCVMM4fHRrWeyOpp23BiYKxUWbe9bSOj5FnfiRzNZCzWvBWcwJc
tY1eX/yMqRZDxmmLJokwdTw3g1vGVwDpeFms+aeKteRMFwu1rNWj0CHCLdSKEI2TvTOg/+w7AiWD
vgS8XGfFuq8S/az1jUYGNykTZTSuowiHMXys2m7SIxy5b100PC0b1JYDXZURKzA9xbLZT8zldSvl
YSUC8eLI/nO2RiwGVXOY0tlZmwNzN4Ur4dzNJfPPkois5VIKOT50cGZaRBnXDr3G5jmLEzZ5fe3j
kjxViSjfB841BAQlKx6rITBBYgYtxlB6OcL+TtMT9Z5x1Nl3vhQycffwDEmYIPf6a585KxfmlCl+
GICtF7Sje7VKzw5c28Lc2DeHPLXCa5cp+6gGZGRUwx+V59ZvkmngKs0HQiBAYm2qUgt3SGZj3zvo
GIq+ODSh1j7QwGvpAqmTLUuj7NMgVmQXpLntnMEuOucq/eXUDhJNIwYWJGCzWku4jYNmZmlg7Qbd
BotC6bIVpFlALgCYuAg7agNsJuLMZ50jO3C0KVnIRdgRSvhFlQTIYiB9KJjgBYA7HEzuzNSY1vqB
hrogaDih72I7g+NnOFfH6sTG8kw2+0TtOVv5C1VrWhvYDa9x1X2EwuxvMJsYpfTtRdKZX5n4Eb4S
OltvpS4bEmfHFt8G/hnpMv72StiohjNpl7Yv1Q5dVcNoksSdOaGvVMB1O7JInZ1BJUdfQgkZ8qi6
ofqpborhPwI3hpgzvFaSoy+2VwNUHdMjirLpDBJyVcXOfCfXk6iuRs/3eTPMJ6w1KPvyrTYA1zKA
U3mLE1on5uo+j9+iloZqymHddZ3XiQP2JXU790IGfeCLRuDQH6ygK9yjQkh4bz1nOqO+JIloHhog
S9ktGYDJ4zpM3p2SttJULcjOGHANSWL9VmXtHf0AXB3ir75geccri6YkTz85Xc4ofYobBhGSNS3L
exd9vdbMkA5yEm9i2kyIpumnUnaht8maF5KHh43p6QCnIGXSqR3c9z7hx7sh7v281TEAwhQ69gQv
7rBWT2sIGK9Sx7SLBT4P8tojl7wlySCOfc7pOm43YN5cak/+BzprYIRgrQtdc55V/LVwTEhCWv5W
hBZ7g0P3t/IJoAu3wp025tTG75FbveLcs9dQMsFr8jSfhtFEA5SFzjrDfnEU4RNBFC4ctAvPXtKE
1sIqOjgGcXVNHb0Pfvvw+dFHn5c7mPDTiAmhUSmTN9ENvxQezym2yeq61JqZ3Nvly5hUP5RJQKOP
PfisF8eZWLFLEjs+FRwy3BHeoNXwjuL7HdaNUX81+44OWmrbBzfoMAlcFqrkpZ4/oWKDiK7mE9gB
HWXkNK1sX95T0fiBStclVcNlXvCk7UwzoJrSQ2ug8PbIGzi4WVTeGqyjINTN4wxo51QY8r1RFrjR
kWtWWVW9odzb1yXsAZNWcsBKNj4r27lXExEklKLfmHTVQW+1TyM3IxT0+q3ioHBr3fEVkWN3N+Yc
Hx69ehyW1Ys92z+s0eN07CT+Ge09kQh6RS56f2YLnk59K55Z73oHuqo42jL/CcvwJrJZ/0IwULNG
RJs94CJD9kv3pmZhJcq8OYh9Zkhg6nQFYJjUuvGsz5a8FvSR0YXRAbfwlBxS6eKhTRok2mbTvJgG
dXntJ88hyk+ZmUJlUzZGyekOOoJ0yip29+jexH2wENYqXKD6ZGgbSxumrZ2IhMIGoSssURyaLp1u
a0KfghIeAutQ1xTXVnsRwH+3ft6T/t4L9yEx0tIOQ9WiYBycoSW/ZGXiIInHjy+oQs1wHtlQCutL
OU0+DAVFG3kikHqY9YDTCpha3Q0w0Vjo4BqbAi6lgu4scU6kJ7ccB4p1iu8SJGv+qneNQuERv+Xg
D0EfjA6hGfgTsGotyOZ+z9H3UtqYTQYv5O0SdAXLodxlxAsoXQOB1GdX28F15mdyY7DMX6rZRdai
2UcfPRzxhsiv56ZlMhRHCOcQx/kCyKwlVY9gC+OlcKGkMmDRE8LTRUYcHSeebdT2Pu2WVVfI8hzO
Fpg3IGFmWz+BivQbslS+eR5E2GGxOSbhcMQuBdsdYATpTa15I2QQYWIXYQ8UJ2DJ0Za2i1gVEMXn
GT5tbUGaiGgjBEkSfypyIuJPgxCt9ehxL3LkP/AS+7r6gRT3DGUxihAmull9zj3/ZpfOxvLFjzyL
9YtWCBy7gO0R8loaWjMwb2H8rJ30I63qZNdHT4VAaeNTDIH57g4IwzmS+JQHxc8wH6h3GHSRQ0+o
fQqIJY/2RErRCE3yoLUDg1QcGLYutLI5oTCFXOqV9tu8jFNyA1B2gkZ8bQ+cPyIPsA5syZMjBgtH
gIk9JpYH0wW+4g7FnvkpwFrAzX0IMzGu7kM1HPMMN5ATr4Ymml7RyU0bRWzUDljwRlRhTfwBN1gz
bi7DB0jQTMoZJ/UGdzes8Eaai5i3sEG5wq3bNOjh8QxR6TEYAeyNtNStSOxYRnQsAoiMkNtF3ofd
4yugRbWkWg7TGf61u2Jty3b+cMoRoqxqlSwu8vBda4wzy/lPTa/GddGgFbe0BspNSq61vsk1SnfW
kWvRDGGA/Gg1QFFhLkiElQ4WJxNn4E69PyDojfxua7maviNApV+znXB32PL1rN8lnGN3npL1ITbk
Gz5eAGIe/XUJRZWw6g1P5RAYuBg1AHQstCtbiHbTGx1J9zm5KOUyhpW01m3Ui4BmAFi0OonmHTzS
GqA/WW2ruDb0Sxe9Fyp7iXludnULH3aY+2stoBFQrOar34mjCxh0h6/LBdF4w5O3MCirZyyn26Dm
Dem/l5GEly8RLNnOfunj+ZnDO1gpVf6gvYWCsnE+upoM8IqoAB+0d552NNRm0AcNU0HPeAO5TzO3
cF+VyfZYlMyLGCvwvafOBJOnl9zA4dvU14AuWt/F941qzlXWOW4/nY5MnLThFYSZjhJ4kdXaHGDP
vvhWSJJcs0LcRiZ7gMOLWxMPH3bZ7hHjwYuckw9kYtYplNEVIL11GDEMIP0VB3i70YpowWin0nhd
pIxsKxFvZjBnKCqndDeOYp0nyS5uEy+IGggteZO3W+55ePerhXUOX66SFcMAEwsggbAMAWjFb7ro
JfXjYosDldzPHpinU1Q4ZkDEcyoIt2Nt0APrxVHngQiaKN3YlCUHMhW+os6l4aaPux4B1160KfTq
vvXWPk3bum2DrixAdPxP6s5jOXIty7L/0nOkXVzoQU9cK7qi5gRGRgShtbrA1/cCK8365Uurqq5h
TzwZkRGPDHdccc7Ze22Mu1aYqrWlBBe7zCYRHoPUPurM73hsBqRbafDc0/oVmJB1fYTlky9FEFlH
izAo+rfVu5YVxmEEx74I4S2syrBKD1MZXD2Uq7h7TSu7I5euz3plyFuSVxBYSwJEcgKDWu+kmWBR
XcGmiymEhpeUSyN2iSvow4euCvPNkPinXgKmp622phxgdJ2i9uNub5MDz5JMijXgEsIs9AZiQ/00
to53m6/9euEQA+smz51hPVkp6iCOMxujvUzWoqqvIEu6vTsMhCwF0w3Yen6K6gw4fIDRtxnPKPP8
h7FxoseIlCDEiZsGNWiE1NKuV01DiisfOVKEgLArxaJUnlHua1X8KoPghNk9Zc8LAlR/N6/CFuLk
7mObZG+Z2T5yuJNQYpKpk+KAi8aUILFseEcoXkPm5H4VmBrWdD510oNyJM1NOWBvNeF/6mm0mrAv
AesIoRTMNW28jlT0bYvQWCeada5ZFyzYEZxKm11j0l/IwSDTgREqtGCHHNIOQ6Eda3QFBvtc1Pjv
erruCx/JzCorQvq6XWAs8Hvgp7daa63sIeLCEr6ZFnz3ybbUNtYT6vyquo46o4gybNdiSNcY4pND
ATVupVLJCCSqHa7IsDUgiUM41Tj7B1s8ebZ9atOGU9yjjoPXcHPDjncZ17moAfRQg9RU//kBehkX
IDNbFbrXr9nQhw0K7F8JhOGVRiLKizPo47XQqt9Dyggh7oeN6/Xz7YCoaOzBtufvHeTMuwEbWenz
rpnNNKd0ZXLlwjMOX33ffBkCYzoEY/UOrxJdBKBSX1bxJ+NwOnv2UvQCqmzewUfJ0gcOcDz5evvB
506Erxa0Dw1+RhK/1YmajA3db6OzTo27sCQWfNW7WPA88n5CVPECqw+GbHQRA2fekoRAMgXJnKz8
LzgiYlcAzwHpa11wd5sUmsQBJelr3gvjanetfsDe/2WkNDt7n+AZtr2lE0xfQSJAShGk6bXyxdXh
WhtuwWxGpF+DrxFh6ieHKPXn6azUTsX8IlBLLAtU3svWYQSrMc8pqImXkVKQraqGwPswStFLm+M6
RNW2ilT5GMiSlkcmp5uNK1NOMMd7SFHSRCDgmAK1r7cffd1hgXi0ZwmTP4WdOKM6u1XwNo6WY8mD
StrfnNHpuuoptTxhP+Nb0VcdysCFNu85icvIM+4TnBlxfFMzWb4nVWQLeX5DgiEqVSf+HaSEGbiS
Jk+STlfICau+Rhzjy/gpMogf0TC0dxWYIYDIuZ9aRK2Wv4CBEWym1YB+Ki6A6iXW8NEF1oOrR2Ld
u7gXLTpgnJwMWOrU3CBReCTLezg5nv0ENGGZSQmzDAHuxmOfWRCZQFJWYXSE1xiHHrQd3V7Tf8Kl
sJNR9lmRUXdzSqEuVcHxbpc+1vcQvGrjEOg7khDbeU180AkugynnX+26EM/Yq94AeKW/nVRd0oJb
TtZCdfcKn94kSoTDz1c/L6TEm4i7QwaP5ZCRGaqQUiB5a492r9c7fbSTh7RqSF1qPe082oWzNugE
UE96tMRpkDCPyEgLs8N9ObN8+wjZCaD9EHtlOz3zJ6j9ivHy86shCp/HlhBH2qHHYc6v5Nu9QheQ
56Awgw3W2ZlgPTiIBbGRLoioSdZ9q2c75gbj1veC/iWNwwehbPVVAOkCcDVWV8fTkPKobFlWJDUx
leq/ivklQhFD8raSx1Ka/VVWg1wIaZv7ItMYA8n8EjSD86wgi+4QQehbG0Lpoz+qYzkbz4e+JiyV
MhU3oO7yZVuRCOdQWk0oLVdalc6Cc02uSAtGQO1IXz5IqzAeHLzyGjqSgzKiE3jK4UqSk7Mvvbpc
oQEk5J0qigTC1DiQPcQdj4HvD+6sBw4DW9WwLpWwfhVpGrzB90Ie2qA3bI0xeGN7YczeAauB9Q4w
pIj9w2h9uJ0TvkF2N4++y/n488vIMXQM+MjEbUFsYhLZR6KqDmZdx9CT8XZrtno1Wi1+Mz3IS3RU
NBJEVPymzd8DatBXSP2001rmnA6NK9ET4uLH5EzClMWQ4+jpG3HowSo1UjJpyFmCbM/vyOXgZMOz
cvL23NYONQ9aoreI0JY12Y7+CupcvHDiUeErdG+ekPVbkvjX2NXDe470+6a38QulujzEOZd6xTMB
fm3Qy0ViRWg0IPS95SO0ZkHA+4BTO7PDGva8I9eFYjtjEG5dTRerhKzaaYVx3bqGGj5Fa5THigBZ
BigFMXStZy3wLI9bAIO4fdMrgvRmi1rsQW8apg8RgGSzMA3mhUW17LFD+qLUzk4n6qs3v2SJ2XOZ
nzIOLeZrPe2GaKjA5pS6uvBgMnbH14KMRm5z0YQbd5hhcgSxK12JY0iSUOcJ7QRiDnKeFJdeQqZY
8DBoewQzr5qsxaW2bQdweEsisoxOY6Rx++tNwR2JPnMkk/z6Hy+N415Gd1HXtYMoSOQrhFw0Yo1D
Fbtyx1iVoUXmXcKKeA+jcAgU40Rx7h3O9WPvk7WBHCDfmMMcPmTW7aIR07trM5yksFiG3JOSdZHS
ea45k4O66TdOYOiXnxfphPKi2dUjytBur+bIQM6CZU7tBzR4HM6Vx3ywjiEWl8wbE88oIOKg73Ip
mHQvy85DYVu7MK8aBq7Isfpt7SM8yAukX0IZ8pJOeFd8nRp3LK5Ihu9tbBqXn5eps5+HWGRc5+Nt
HrzyPqRnK/aLi9tOxSUt9XrVOsTYw3QbnOQXu3R7GZ4Cx/+eYgY7roD3b0/T3aCpt4CSKjZ1Zq9k
0bLCSoYjWhHo25wdd/+jd/0fuQ4eZmhzU3y3f3cM/Ivx4P/Bm/D/iesAReNfRMGz/+GfboXzZ4Zb
ARP1767+/Bffwc9f+Sdl2DX+oRumY2D2ckzwvQ4S4uFP0/7v/6W53j/4aBzXNAS6f8ed2bv/dB7o
zj/AryJ7R+Zs4gcwUL433B8xJejyH55reAI7gu0ZhuWZ/xPnwUwy/ouC2bIsqdNBnsXurmHalMD8
/39xHtBE79IwsRG+pMTatcQQwQyRbDJo7xrl7fLA4xYereMMIGpcnHy/PhJqtzMzBi3epWWWXHbJ
pSMWDezGS5g1y9HrH3okXOSscN234F1LN2bjGcnZiF7RNb1bdIRmVoafdms38z9KfXo3CS4jKver
AN/j1NN66vJNw56u5y8Edm7RP6OUIn8MBTXQpnVG5Hkb/qnVw18+veu/2x7cf3tDDIvPy7GQdLNN
QYf+1zckcppBznOkbTTWxjKsHUx2vUVRV56jQMjfAd2fuWl0H1sRPExJjuOIadISjdNZi4lf0M0g
erQS3durvriEef1CVID2HgvrPZ1b0vwXdUxabXiLiJcEYtzKrQj76TgKNidfYdi2qAgSPEx34tCC
MB0ORlicDP3byMZ+7+r6NQV1eJQRkcJ6Yx4U3BWFvulQJyNMzCKSdxPhwDoMSwxQNimoU2PE29ri
J897qB1FAgos90btkPbVuoyJ6vYsgJyjia4kAZqwDLAAHun00cvrbP2eMSpdYKfyHqqfSA1i96zS
Ds/8LKcmxY5iBHRNKgpe+gR1NLfQN9wI67Oj7B7rBBR0ehHVxi5nKSO028uExjekt3li6AKS0ouS
bZD0+qXvp9+W0j4M29c/i7F9C9683CLpEogY1If/2ND+U+KvOTtI/q+An8cfqbYtTQ+7n9DxAf2N
mdpATED7qBBcM7NaquSDnl647HACLkqRTRvFPXEsKrVsZPHuSihESZx9eB2Dq3Qo717B9T+HeDdx
qB/Jx33MUue5SbvmGmIDW7Qthyy01z/9/EURue2ZFHD6qw0RTYMw1zrohwXTW3sWL98pBbUtwW7V
qpHQ7sMw3ZSTTeDNXBo0UbYpsjpBEk93CxhIvrDzbFz818+//FfPzc874kD1Zvv5+Z955/nrhoC7
W/YCN/hWiwNW54BsJDeagCQtpFYu8kjlRbhvqANoTetkgnrmL4Pz7Vwt8J7HDuagTl80Wt4QpMAM
r1VWuO4tBhBm2BLFYupnP6ufa0wOaz/LPLTrv9xR+Aer5knGdP3fiPP1f1vQpgGDhTgHR1iQnf9O
l7YLZeOaia2NAQsnTRRW4TrY+wMx2QmpQ5kH9nYykMth25fLDoHBkKidSkEYkjvlrmWsis3ojW8N
GSUnvZVneuGEpFR87P/New8b/O/Po2kYnsRI781oOMP923acNxAr7DowNmhR6LEktE6QmURRdbFZ
MdvJkf1Rh7dBe37+MpsKYmUcpdZqDrrOYjc9hKW1wN/WHjSliNez6HCEiMPWzHBRHurj3qbxQWr3
hTkWyegQIhY0otZR4d1MojF3aSAwfOMns3I428HjYBOORGZuszWc/h773wFOHrRG6ZOYesCb7T6u
o3hdgh3LG3Fve0w+kuJ2hAbRBIcYlu5IA1rNkTeTEgcCZbptNcTusg5QsRg1c5s4bkhOkW/B5H4J
23ks/QRuqipgKMaQPuPhuY4q7jWR/4SXukRdiizqzacRFnbjyY18trT0KXZASg1xtPZj9dz8mSxa
PXZFDc9wfFG3xrLKxLSMsyGn3f1lgPRJ8gBLtwK1S8AGzprwK3DJqWwcMpQ9nmkl+i/0Ihs3g5FU
oL5uhiY5kUt27UL/gYBJoOVt5GPmrWduzacgoFv1EX1sI33HphEvgapEVE0kMccgDq9ODBZBvVVR
J7/8WIsWWmJ81VX83RfOp+2D0RV+tES8VrbZdKg7fO6O0V+SprqYlfjEGkJ2JNqNTELbNwdAZW6v
IgQd0LTnKs6GTbIUWGEBfIN3SJuPEgniQjn10tU8e6OVMlqZ7ZdltvkeiB+YzB58Nqi7uRqkhzKt
wZE9mhlsK3aj4zDVFS2lQqxESec7NiKsV4h6T5VofLwpabQwQnLApx5EGefLMZE1HjDx2TbhY+5P
qFVyHVsbYqgN2p2HMB5vIgCcNtnkabfQ+iSWLX8AXyu1N1Sa955rLJoQc9U2QBVNLbuPNrgKX1yy
8IakB6x5m5/dSl3bjFw9lAAJ/84q3Y+d8eAmjFIQDPG7YEcVuWiZNUAo4vkQQcA+2v5u8RdtgShD
OYNE3FkMhEtbo0ljezB4f7ga05wt0LYxKuvoVjmOs7A6BLlxFD/Hbfo7NxCZEWSpk5dVfftZsBlL
WvLlvqj9N6BSxiJXbyVOCMa0iFLlsG2MPFs3viFWTU44npV+9bVFe34kTYy7/EhTk9GM4VbOMvfI
ekCIuPIaa6EUkvxs9PAQJV9jryEe9huizrxPlQw36VlHv82BSzjvjNHzU9kCoAGwtfBz+M05vZYq
JOITX+lyCsUs7mMGmW+clI5x74BKseY93Up/zbG/oOzSmN9hptJAQxqaGhgMjICF8j1YSwxvty68
Q6MpTlo63czOJIGLkbTMyitxNeQoWuZjz+AI3KNIcajz0Ttjdxhg4PEAMTIc6sdKb7zjWOrrHnZX
gB5Mb6PjKFGmdGllEplq/o6U4Nt1c8RjYq8JR1qmQTy3W676ANE4BJu0SAqSGuuwvtrDs0CKvWzH
8aPGX5cQVlxmYN+d/hxCKVw6dflu+emnGiDVVh4yOEc4m7hpM9DiaM3H2XSidztwIvjosyxaQip4
AE21h+lebgXxnIBkA8QOhrnxGQwWFUHXnSVBIrgFD78K3okmf0yM6COQNKWZFO0roy13xSSe4Rlr
56Q1rmaOjhzx2xq17BLBN8CbOLg5RoM2zMmKh2gUHp9a0F2ZUOrAfelQTZkBKc7PNoKIPKhOFvpS
YKB42hqx8xImpq5vM6EmQ8L2yTrraFJqqfkxgpQz21fZ8aNXcfc7tKa7hYFyOQj8moN6hIMB9Yuw
nUXogHaKYpSVFq09rcxtOIQT181SYkHxw7USzlGa8iDHKVoVAcNmhTAhL+2SrnYerAZ3yFfVuJ6Q
g2mhg6mBjl2VtWtK94C8yIExN9mKaN4EFqSm4YOeFPHnBko9pFsdFyTx4EdkWuZIYPuaYSNh69+k
Im4Tq/iVQp5ZIjbgNgxuO1HtVeuIQ66njkDNvigWZgG6BuvMevDbLQ5NfZnHZFbxo7+IwXoLMW4y
3K+GbS2czyCHeFB4X5OCBRdqer9IyNRmit/3KzS8T6liEXq8gwMBBY5h/25KeUyEf4q9/g5B2cLF
p7NW64rJnx/dLBPuWTAh87GmjZ/qxoOWfORFq6NlsaAorrRoNSjeU8n8otIRtwfMndNhbwnzW+vU
wROMwPQY4RDb7SS8TxewALj+h1TYX8nQM5+w5L6Hfe5LNlrgR+ayHhJrw715ZXX9ex2t+yCQBzsM
b0HR7hjLbRsLbm/SGc/KPg0Gi68wq4D7PIS3tjS+TCN96hmxZdrwbTjNU2wXp94CyFPnwyW1ew6E
GSDr5DR6JG0N+TvyyaYwreBky+6T3sh6aILvOjpWA3YrBTBikEvLdgFvJTZwL5BVaDEYmI8lUTYL
+tjPlRN5CDa1x7Tt2RTt/necFfGtj3ExI1+eBnj9vS5Ip698wEBo0ofim0nKsHCjgYPT7th7M8D4
KdBoG7+FXsJJtH2MaXby26K5HcbZYzMyNK++nCp+0rPoAPGaizxSHwbBO82xX/1vbyJwfmzdbDW5
ApSwyL+FVu/HgsiClj+6ttE+IA85KYbGSxdVLoPwGL1q0h5q1hPWreCuIT1ftfkGfTv3MhsPumrI
rRdbLM2ccU0NDSypHzzcTV76rlqZrTP6RctamO0BtO6qkjFBjUP5becMW3TiGVnIS0txBpfM0isG
/2wHYpEH+b1x45Xr8CM4469i3KDOXbcQ1BDClAuGQe/uVLw2SQ+nBtOzOSLKEuFrVedc+V69uA6W
HISM10ts4bSzzardGUYxMN3qOYElxwCt363lkMiL/T5eBSRyR/r44lRw3AjxCHCAHSBUAzXNRH/V
4fiRmOCtdMHRaXq2uTQb+6N1+RVq33ojoulJjOVKBhQtYgpeoVwx5Da9YytHyJoVbqSzqGuPm2Kx
YR5EkFtckW6KwHFhEcZYYM/kGLqDZv8TY2bYxFW3GzQAYWZ9VLIPl26L3qLupL2mDv/UojhdIpF9
qhKMV0ET7BtQrHqXqUVZi2cxaFD68u41NCa2L11flYjMEea+dh0AnaDqtv4sbgLbgaRV8agXd1cA
T8y7BzvxmWR6XG5aED0L6j8Eo/kuicYvz7GuXjUV247hIOMuvDXN9Dh6CDJkrvOEV4G3YOizou/e
Y6TgVKk0MtX4wJgKXuxCfjc2w2uXAnDIkF369S/DrV04dGARC6U2lojvRFscVYcYL5pImBxmSLto
t2GDnBuXF/BxA/E2ygU09cHayoOH1oyepkyb0zTuTQy2pW2MLU3H1VCCHap1GaNhp4C15UMVRSk3
OufFDqY1iy7p/bUG9XzJYTGXbPk60PSjkYfUHRWGnab9cDEzTA0RuT2jblaC8ZVJlKpAyLBzJPlH
6SD2dJdxBJHT6qF5j8L+tEROBI1j7gzMh4SlNXwM2pM/aCcg0K+CmOalq4jt8B31mLT+0YcQFEYw
v/TqEDkpDIXmN+XSM934EYNhtM4xjpVw97LXJKQ5HY7sb0onUI7DTlbyWjbygUZ5yclDFptuANEz
Z7pbp9qz5qovWfIPR37HDTqq/yxrF4crCp2PSM4k+41bVn/6xtrlsc15ODAVb1Elo/Oor1ajfae2
/jGFDK7CehkM+Ruh77hj7IpGxbhI9OotMZNvd6RLUCfNqeXeFDUcfq0f/fG98iWl7GO1D0TQhb+z
WZtkl2vNgCpI2iX6zp2bh285Mg9cqibvSYZii6kvnW0Hz+cIPXnhQWsFRt4hJ8BHlMS7spuQ1+A/
XFi9+2k444kBxCXP2hvtuMci/ghw6y2zbnyMR/1g9ufMjD4cUk0mdGK21/22Q/2jIdmUGPglmeGb
DC1mSgikaszP1Mn/kP9Kjk19QfLtrzPBpY3ZJTmUFp64MVp2jH8WPfkdW4i9jE1S60YIiGAwOp2T
UCaryWqJjWQ0N6L33bRZH2z00MbykR0aFwW6j69A4FRaGGgTsqzZ69xVFqWrf6W5X29T94XbGjrz
EIBTGTCaGPjLrT99KRQQesKATZHD13MqLzVq8xFc06IP4UHP+8lACUze0gqnbg1+NeH51tulHman
KMwgQ4Z8/H3OADlumZTQg5rxiAhZGUsaROKo0mmgLETflH+fOao29q0E1u0wLBPPOTskrdNVRfuC
AyHRIH2lTczlMt60DkXVkJXPBWRh9IhYnOT4ZM3s1opUiMJRL10WvlJ3n3odcVigi7vR0i+y5QwT
jZ7cpHhUhrV1M+yPhTEc4iJ0lxNIkYXbKdQlI2NEHCW0KMBlptz5q0rh2tCwV3dg7Cw/YNhnf2UR
eZd6X7xVY3Lzgrxfr/pJTKhf5KqEHhC3zioXw+fPm9479Ql5xCwQvaDXhoTtYsmrU/tXZNovsIyR
AjT8w6jMVmwWx9jpRohWbJ66nR4K8KGodl9UUWdMm62ztNuFiNy5CsGkH/dPzETNVZ3Kvduaj6FL
LG0tQmjY3B2yklWQZeYzXDuaicY5A0YCX+CA2ammyIMFrGfx02TbV08mFx+MK2Jf5i3RSDkeb/BA
E3Pe55dyCMiG0l+KIryjHv+FZEZfYyDYNSj+WaYX+u1fyEX0xTjdHbe5BGa2h5NNiecfs6wdNp2n
XJhkVBrVQ6s/JmNBUKqvfxXgQafYDRa2oGIjcj5dWlp+cycuN5Yq18CTb/mjU9nLiamPq5swpAp1
mL9fz2M0Jf59yIOvOox2ZYC4JMDrnlLkaUH03cs4X40+AT1j272O0k6RblQ6WUu/mxpapizrYpm4
0c6jmM7chFrudzBonMs++qWS6AF22lMWT1+EwUZLjqXHwkK+HdvZDeLZS1eBEtZxYRi6/Sgd60sH
ggGBFSsJ/JbW15bOGH1rZIyi8YsXEWqeOAnf5TA9AWQF+YJqWMSMKTNn5/v+c0KnTOXZ2dLd5wGn
Q5p9toZKlp4bfldBuMWvvSrCZO+00GkDCoxoNF/DSb356tnOsmHRaukNjBd3nlZsnAzJlLUZmvak
XPuQDAFHsGulS/GnkOV32DlUMt1wotn+zoEPtw14OOsWil3ug2PT2q09Bqw+7LELxG0naUbrYuCZ
CZsaEV+Ccd1KoPUhjW9hT8SZfDQUcMOuUXItLTit5pcdFcEyLOQpjDhqK6e5jWSQI/uwF26QLKPc
+Cry8jA0qBPN/kWX8pcPF4V0I0Qmrz/fWkvVIR1LxH/GeMDs+J7Ufb4MuQ+orx6B4qLIwwVZvtdC
t0mF6caX1jXoSnHH7dL+DWL6Ad9JTwJwg6Z5PLUzArcIx50a03plMMMP0uw01GCyuwHcceD8cXEk
LzMjueEcblY4oQrurW+xI97r1v0yetB3tC05DTeEAXzT2gfiSreEBonL+xV0q6E1zuOcL5FBNF7I
jGXoeP3Nex8L4h0x7iBLAm+2zgubBq5hLcYeA2lOQPBoNe/KKRDeczEoxxPUXJeDDBmEHvrlSgS3
otZv5jp16Rn5oL9wVtNXiUd0Mo2+GSPePJjlDTpTrGtGQaEHtcbvhoUzwGQsgShBQlabOooaeiMm
0hOIEq6x6c3IXUn/2Bd6wJ0DG25reLtYjFdfwaJF31oG+msdlSfbV58mmoOVdHH+GtmpSuS2yQvC
tBFO1J0Yl453ybkYMfkO9sHwIYSBuUVgN2cqv9AdTNuFJnYVY3XqDAbwsQcH0GE4ZpjRS9TwBBOB
B4k0TVA+26rctJPpLoFswrqQBuasXD9ZRCALLHE34AXeyp0IFXYKhiRWp70MqU6pMTmPbIfGpg6K
7mny9Wuij59u67qnKOjaewY7UqnvMvXCR0DaI4vympopn4qfcA40YbjrmVDDAtDj18I0Rzq+Hjno
nR6fSpwfEBLzaUWnptsZMPd3tgvmdsAeFSOJ0X5P+dwLKDCp9oIWP1rYML8G+EIT6nEu/NxDKqN6
qkRVrdw2FNvcraqnEgvRzsNP46giW7ZGpX1y7iJezpApcfronWnundnH5jTcklX5UAd+fEojb7xn
vmafejd+dGENMhiDauKtFQNR2iaWdYptLh1OmZ1xCA1/krHf+mjKgkUyopByW1x4gR4fxroj98Yr
vzyKdDoMrbjTYcD7zl52RMXlnfoRrKCZDuGzK+nAqikyToaNeju8VDGDpkEHGkqsxXRDSTPuSE6s
gBXE2i3VTOg6jYTbyXlDisDPn9Rra7jq0z0IVbanT6VtoBp1L5ErLmwt2S/hajuhKv9g1yMtGkcP
tkFV3OGFk3/nozKrKhvPFsK8k5lY3qGhV06rJX3Q55efr8Kq1ghzc2xKPqaMQXkeXEHjFUDYdDb1
Dgiw4WD9zJj9d9kZ9WR6+XlxzB5r7dAdvXqOFtJkt7Az0mjKdqqPTRN/R0Eh74kB/oew1FOvULe6
U9zsayPioWJ/fNBD/fHnVz8vYK0uXh98G0jp1hPvJOukq450FpgLYmdDITO/NOVjHbjJTgxug7ch
+ZR4JDaWjpo2blH+Me30b2k3hthS5kebf4tvWcUjPUgmawKgnJfJ+MEFCrUE2kw8jAuguWsH9gWB
hGiRjvyVgdBm1Lg1qyfG/grTa1hrQPKXjNR68trv8H/JlsI/MZyzZEDJmUA8CwMuadzm8GMOjlpr
JqkbnsyumkuFNAntXkz4fnJyXDbozdI3J7Z/R3U4wlLgxjkhQzo2VaOtdfT6ZBfeK602jgSzfTB7
WTK70B84G8XFpZ1tiGY696GaUFQp8qVHkkUmxyjWNmCfkx+BCtVpcuNFcI9WOHj7BOw/uIt0S0cK
w3FehefOWjrYuk9jQ/u19OizQdJCtEmDmoV9J/xitrxmY7tOI+BDI1tmq7X+oZ0yZLZDs03xLq7C
ika0spqZuOWvsDOvTT1MwGd37tmadqim3ko3sA92YFqHDtIcDxMpHobNfklZ7e7qatxXNEaPyA9A
sFrlE+E4xjO3jtmCpM5ygnUXBMD+UkdqZ1yzgFiNfDcMvtzF0uJhmeE2rjedhWl+d/hz6ZGE0cYp
wnDbT/TRuoCAU4uEkpBPbBFJIkZpnnLFi6txa3jRSZT4AFWCMYJohCMS+LOfBNU5nUOngEGZ64x7
Mih2/R5Y158lVwG/eajqkc1U0UG3OSkBG1d7Lc7ydcQYY2Fk6Z3rf7UNK/zwDoLaVTSQTjDmoXpI
vYrQhWncFa7pHYJc0QcbiDjTZB4/KKasIx3MI/6Wg9tK/51m1sGLqElLbXDWY+5oK7+Z4+WRCJ29
on1x61B7aob6D+91cZyG4qW1bWtvqsm5Gpwke8Pl1AdODlNafGEkQoRbF2dFZPJKn3JUu42hHZq6
mfOz6IG7BX1If36RxIlgA8EqNZohXdhMI+E+Tm4/L4mFFZkTfAK8iw87vnklSwDs5KJAyHca7Hgd
wI1YpAkueyazhOsszUr1sK/d92yAjUsDPVaeRIygXeKaNq0eOSfLH+ATx2TI+a6L36p2xaKHYr4d
mlK/hiK+ZKo+syrY1IfCxXwPqrXMYFfFAKxPqNwuUwns2IuM7srT4XHfq+jgmTYVfYx8qzHw+vYZ
PpIWvmOkRemhnH3YYEU2lmpP2HX8g9C1dS/xOBPZRTftPMgM+Te4BPIRkkSDF1ViEFBWcACr4ZN1
2EP50tQW4/9TiCub05+bJlwWe10B5VlKWepb5jXUiz6Mea3VvyEj/SppGm1MA1MolbR9iGvzEa4j
Enl5F1Wvbanz902qPTB4uCRFHa40KEhhXAJUSMJpU+wZ4Npbr2B+3DZuvtBUaRwg4qB7YAJq8rht
HHKez2YkN1WDTQ1eG1hIgyVo6CfDtWh/FCU6VWYKVA8EZCR2if5FJ0ZUq7qDUbCIPOIFA9o7Tm2x
UzXRpsWQepxs/cq6Qz0WdBJ4uZGC9ok+CvoV27CP5baIm6tvZbDitAG+z9DedT+5dVN6OLQ8/quB
aJV0HLI1J/ViDJxH2zAudVtxrMc4FXsu2XEI0y2r8hU+LSozBlB8/3hfVQ+9xr2KtUnYKR2ZrjyA
ldmSzXkwgGCvDcEYGYT+jQQMBmbeGtdexlUX6V8vjoNAPG/0mNiCgvrNoDVcWX9SSbMalvJBEkgn
EZacKJRfbE2Q9oSi8kFK2zglU8qI1xzKu8qyjxQzXAJr809Tx09mHHivXi1G3O2KoTeg6A2e0noX
kBk+DC3eYWmH9yqlVRwHLYi+PscPZca73hzqU1MKzA+GDuREB2nYKQLSOrqfVZCC228TMnQyDEa9
mb0OIVZvnHoVcHkXTF8gzlmZmH9UOcK5BPpdJP5TTiDgMS5BVcUFXZN6apoHAiVTJkLbjusw0zwv
epumXR/A09JMPTkGev5dQsJZRCX2HOv/cHdmSXIjWXfeijaAMsfseFQEYsw5kznxBcbMJDEPjtGB
N61H25D2pQ/savuLZHdRv/Qik7VZGsu6ihmBwf36ved8R037bhibr3zd5yU30fD3zn3Dk7KhPliu
XCeidUrfyGwC62BaIrr1bWzikT1pWtHLFW1WBcSF9UQXAOuI2zqCmB1PATbZDcvsdAelZNfjYL9O
tMqvJsO4jMp5ufJQEi9yPjstkFrkYi5H0nHD1KXa4QMjmoZAVWMgfS1V3b3tE0UgJF5Bhgr1psv8
OPRoOVLDyvcyyL/mRU+VmeHQ4HU+lVbsHqZAj7tZ4wdL2NdGfO8ItRF9+1Fwgu1Q028z7jwyQqWP
MkbheGDxhlowEH4RNUQsznbwKPV0AxzugKB0OAYatWliUZL6tjjE/axu6gT0nMHhwmz1eMBwo3fk
lJCDmTvpaZ7pVZtD8OW7q8OyKads8hmg2pBOU5gbX9sfJgNdl+4mtunlEPjluwcLpy30CQPhg/S6
L0Tm1BFHIrBCBtEvEB710bc4UncNWxCIAJwcrML0BUFFjeTrcGObYq+IirsYZyh6MfUVL1G67cxY
bp22y+78VrLwjhRIBKfcpzMrU5uM/ZFWKK8gcDZIdk4wPVt9TZvXSc3DkthX0ZpJTvf/lXAElmx4
h2EKX4iLcedpO79sAkNuZdO69JdTxDE0AnqGIWo1LWo7YGlD5OVFB7x+4owPeI3xia8GXVR7sAgN
ipqDOQbJkXnPrl2W8gAvRXPYp9cdN/VJifabDNzqSAv7s+Vb3UUi0C2gH6Cyb9WD52ANxwPJbg2Y
rSyecrc7udQzyJvp6U8NB+OYdiQbdgyrbnoEPY3vt2IcgrEthzTFitygvYZuVoHl3Uo1WPclkSBj
YSWHVBOJV3XBiwGk4QEWxslJ8BV29ExOax08fZhBfVZ5uVbZWwTVFcSB+IIo5ShsS1oNDpQfqJDI
nZIMkXKOxyqou2t7weOcT/1ynaVR6CcVIiZZeWc/rY/xsCj+tmOjqnft0HAVglSubSzHhovjVcyv
ZHX2xg4Sgie/jQp1tpWhdgaR4OMcY8TkMORblUis47U1jFtRS1I814mucOJzUuqnbz3Q2W3jAOvA
41zTHghSrhb/momtJLJylqEGLA6olPnA3IQ8kohthunSMpOcmcwGs66ZJIm6QJjpO8twdDksglhM
ylAW6V1XM+PsmqEIa1djzO4JdGsr9zPQ2Fc3RX5A6zC6JJr5yRA98h360TRvsPFx/syFODmM1vai
NPZRt3SbYfK/tRbBa4izridU5wPNgojOdx9/ZR0aT1Sg2B38CKx/eovD4i4daUaAf3uMO6A0Nj3v
Thb0Bk31ic46rXKr/OgoaLIereU0d3d+JNYONL2r3ra80M9IWqNRsfNHhlC1RXGcec19EpGH1AJu
TCtaHIFce3wx0wOR1CfJ8u9nsUndn3m7JK7HEJU8c2LCI/XjDI1+I4N9XxsY3hhbTRhdEK+OGgXB
yBsdrvNfotj6cI09HYsYQiliwUx/LvMrO21fsb9Ym8Qe7Y2yQUdgJbjx7EObR5/pYT4j7sZh4cO3
DzRSDveiFGRQUB34D7glCRP1toNJUWDqYTpH5fBJa7K0A61eXW0x/Y6K/TSg4DQyuzu26UjICzaX
7TpLYsqaHO2ArmvM8akwm+Qx6nt8dFpeTJZFagHgJon8k2ZeXx+5fi+t7NnR9CeFmn9rQlhgH07D
IEqTKxytznlBGkEDubxIxzI7t4Fe5REOugDXOFDU4Svl0HrZNjykrjnNV54lk4elmu686NUQyQQv
GxxTxgIxoswqTbztGFwLoU48YExGogCA1tqJImDTrOMPLeMHgxhxgsr7jYUHfUoIwkv84tUZGaGZ
TsU0MvmQ1bGH2+n0+mZ0PgJR3k09k548l88qerYKAc+pU+7ONKK7GVwYo0JGbVnib/sWXgGD/W03
M9VxIF4DJbhltpntICrzgMTNqersh3ocSRZcb0hR4aHNTbPirGq+DqB/eYCd17yO292SMQShGPwm
gKVSfZzs2Kd4Ij5g24C/WNW+gHcC+HbsGqHnut4FqrJ4QNzG+imZoNqYGD0uK6U8Iw6NR7/uQBMt
iAHoSZCscG8LjQSFVHXCZi5wLN6mTZZuPD+mX5Kt4zsrWjZ0mNjgx3y54AEBlgiBNmnGk1DSONBR
XNLu1A3MNV3MLtcw5ltGNt54H9DOpNMO20Ym7FcDZaBNCeM3w1vRoThNOxQZKntliiG3ttc/ogym
y1+qk78MLwq+AbRpUlrsd4i4dwbHux2jtSv0pF9TO6LmWUPC1qTCeMDTrbA5Vm51bQf3RVAWrETi
pfZQIAF3RBjY9zvAHCt53aGlL+x9g8ANSc5Giey6MwikGKEoeRUVcbJY5yoe773F2U/N/DJ3kIUy
/2Wu43e1cHmgMn6jhfR5GkxrRwhjcRHcwsa5c2vPetHSyEIMXArllbUm0AK7T0V3Vp0b42Z1ur3I
B2aWVXOd58xDO2A0eZLRF7Hd43p8vjSd5bGbahBoA77QtGD+nHdfwAmIG+XjaW2lpnue9xxJlgiR
RlN+yEYEd92qzuN1RHpNMwiJZnQQtvE+wAIIPSxie8sSCPY6E122aX6QggdAx6Or4RDgFtX1fKkp
tEJLsVlkwGG2PU7BqyQ3bkgncU9zOlDdjiVtTlTZpmn2OwPxzaZZ+vYqHmh5JcEdyz+5lo5IHtyA
vFni707MJvhYDmq6VBhcow7sRa8zMj76r7WpXnPbvM4JL8XU5uxEw6nC6Jx3fHfttpcQE9JX24r0
JyboEeerg6zSIARtD8FcELsiO5PARgaT52oSdsgW/8ARJ70lkeil80jHsUeFGijN/RucsvetW6ub
Ij0Dyk+3ovTqHVnyGJoFtuu26d/qpF0OgCGfZ1+Q0Gg1y36yNKdNtEiL6NVucMhIrUziY3r7LU2Y
kcVGC7yEifN5HOqLtKmMrT0HL1DMMXcDzEyt2NqTjUNcM30AKc8NJ15XjvMzaq5tYtWH78rf/5Sx
5n/DMvP/V5zHqtT+93Ee/7X7Lw//879//I//Vv0Q6bH+R/+w1tiSdA5TWrTXXPe7geafzhrL/INz
MZpvTBz4Y3wLD8efxhrL+sMSHmJwPDqWoPFBqsWfxhr5By+UKTA62LZH/eTL/4yx5kchN1keAPHQ
6kFnM3F9Ot8DJv7iq/F7uqJmCxrdQTJaE+SFxZlur0oaJrfoSyhEMfhx3Cx/Z2n4QUHOL7ZdvqHl
ePz6wOME/KN+304rVdq04WicRsGTl6XdUyOjL3+5FZR+c1xXfw0H+eXbkYnCX49dEieoI77L2P/y
7eaooIe6AsWGdkLsl4/ejrdJh8saiMjgb/pNIMcvv4/7GCDdF57t+S4Cgx+/lAwSwPuKplWA7/u4
+BUTLGyc7yWE9XCqu/zl77+f+VP4CbgJ7FXob3zUjdJ1nJ/CT0hdjUbqVhySccPaQasXqy18EWfc
IT7B2iAovdwyc/GeY68HGBr/xojxU7TE90/gS5tH23N4HuVPn8BQq7VHMoFUS76PlBGEeBn5nWRE
/8Z2sDqa/sMDwxPD8ylNzAaQZKRwTefHi0uwk67RUjMP8KivF/oT1P/WrmlNMn8z8haIaP/7y/vr
7UQMjD5MOBRo4pdnVEZmVbSgptkWcwZpA84ac0Yqn2kOREr/5kqun/+n7+c6ri14TqUvV8PcD44W
ILezq2osVeAiiXFEC/hkG1XR/ebX/Isb5qLcdPHEByxMP19Ge3Y6QROYZxT987mp3OlCIaB+pbLJ
d39//X60tHy/Y55J2sTq0CF/xPzJtVRDz6RQoyvUUo62KfJXYg8rEznw3PantPHDkkmRNOrhN9/x
XzwqP/zin95D8L/G7GUFv7gRYmt13Z2XWwTXlHDZBBZzNaW/+Y0/2pH+/Kqm5Tu+8BzXcn8yxNiN
3YzwwJBYSASYdUBQbDMaj7pjJOBhlYA4s4uByvz9Bf4Xj4xH+gSbBMkAMrB/+q1jzpQpzmak+kKQ
UUCeyidY1aXxmy/3u1+DAfSvXqvCqyK86YQWR33hIqfxnC9OZ+nqNy/4r0+mj8vNweVi20LSfP/x
10QLHf4FJzVTJd1VG2GPPS0UHKYG9NOhm8K/v3i/Pp24Wfmf5bINOb+83chp52iC275hHIgYuMKn
gBB1XsYdDVqHABuFh7k0Os7E8dB9U70V/OYLf3/Xfnzlf/wI60f8y/7keAF0MrbJ9fBSbqd5ePai
HLDc5Dqc9mkrLUXMpFJfgV0/9Kb+NHgJ9XTrvJKEDKtgIVD17y+K9euOEvA0m16ADdgx/WB90P/y
kZRwLANvi8css13CjObsi1tBF7LLtD+gdGv3HkjqfTOk3YUHwGo3aNoHXTlCVIrFQKRR5jAGMvtz
biRI/3AubvM2bbamMOUB4Gd3UcEdVL95RH9949ePLXG/sOVLXA4/fuw0xVbgMikiYC+/dIn9Jt2x
RWCXH5I2zxBfpvd/f6F+fVi5QoHN7sDaRiDbT9epsglQxWCM0KTXAtDZ0Fyx+5W47/vfbQz/+lfx
zSxGTnxF68fvRtSWZ0Jd8TaxjQiZdn30kC9lt0MCnL7+/bf69U1HFCzw82Ht4834+VvVVgb0IuWB
nDAvwyn18xMCK2//97/lX90sPyCFCCcijlYq2B+eMfIydBdwFze04u8A7L/TGKdjhmZYkM+OOsv/
Rwzhv/XPWs66RP31TaPe9Amf8Hik1/3VXq/xXx7ryg1KYQ72JyAmLkAz+B7FMmxrww3sD52qCr2c
HdUeKcB2Z2UMraKctmcdQJx2t5hI7YKeKePs5svSOkmMRBVkYn+9TARVbNDs5TNRnXBUJGFHrkIm
mrFkR4Q6YIhhIGAKTrJ0LjCZdTuosrS2j0WfRO41I1zfPyWMvcw4jLKymH3SOkug9jXyoFnwGQHf
jJtWq0IaISj1ArX0bBrotJpFto6NotUX8W4wIu079xU20lKg5h6CqDqs7B4QrgsxIPqe5LKGJtmC
8CBWQBvajDeSUWdEo38YGokrqF0koQrsnetUxMWnMct9l9aaQfnYw34rR9kgcaocgOwHe44i+ZUW
WssUxGuaQL1PngPROaxIBFkAOU5qzOAvl4qOce3PfkKrf6xd2m3AedNtyrScoCw692TJVJPh5I9T
b3bGEwcWBe6QXCjLP0vNEfpjJvyPxA4pcoMovVwk2N34Xqt4meTVxP6gedY7kMzRZEP/UFPsi6/J
YpMYVDd8wOfSJmf+2YWDSBbYIuG8bUo5oiwpyqhePuqhyY1yo0tbiRdd1MjPQib2ivmTFCgX0XVn
E1PMTc9B270iJwPM7NYbx7j8nLgoMU5GYFbOe6uHxeHv8YuA1ShP85yucDzFy+q3SbFlvtALdOkb
rcTt9D2XdhN8MQo5YhI1Ux34z0yGfRRkDGDjT9gdc2eNEjPrajr0c0JjDn82eG7GRcRWgYo1l4TY
qNoZNU2wcZpTtPa9jYjygo/D4CssNKt9jTo3ZSPJLc25bONl82RdeJwMs/sI9xQtd+bkMFx6hxRQ
xiYosYCkMBC5yEZRjMaOg2xuH4ZaF+4uWrKBkDyZGS99gXUnC+qGIBBz8Gsghw1kMNERzHMRJ8pt
b/Q4VMwxGUTEtbltZ7KqPvXj6suMiyQAlBWVHk8Kd0NN6iNY3KwkZ0Q6cf5VJpWEuYasWdZfkIbM
8WtMtMDwRUKRSoHWRBYg4rDLDbJGEORjKiUW3CHtQ4xQGrWYVXQ5QRBCnBGT0Pgldsx4MVBJVEG/
tTIzs8kOI15rMwKQu8pYD0zSdOy6bTlORBMGuIAIRvvVTRJSmOF9Giw6tJHxenJM5kyW1p/TfxyP
O5p8VPVsPPaMNx9/fsq196fFKLel1xsIRV+MpkUFpbZxO3WJeHDpuE/E8EbsU9zJ0aWHcM7zRtno
NHq0LZBiYapPmGhaGz6iKuxRPAe53bm3ZUMm5JdeJMU6f4MSnbLngbl1r4HXxWh1EvYIPLblJEIV
IWQcZpTvF5Xf2eoW1dlYvlvKiDCDkmN4lHVSO7c8Y77ERrA4cBXCeqiZ4UL3LPAIbgxSrTU8oKBu
MQ9jeGgYzy8xnfXVpDmr8TMTqKG+YRUOGkLERVVieOI1MjOajYWFEjOeCuF/ivos33YYM8SZG2oh
G8inhLirTBnW8lGSK5UaSJMRb9y4Rd8MxAwWKayhUvcSZXWs2gn3VdmUMwJwwnATAKelSRYH4QOD
p1/ygL/12Y+laO/xrJasxczHU33tKDrwLzzflnPgLCm/BpbH6ZkuhyXoT3Lvo+z/IP72/wZEszbm
3nl3vqfk/r+Sbkv58e/bYZ/quP6hEWbzr/+ZbfuHFB49LdoxHJFoO/2zD2aIPzjEUN0IYdnsz5Rx
FML/RMyYf5i2DPwgoEPFQTzg//qzE+b9sR7LKb3wwrp0BDzvP9MJM4Pv3ZK/FAkWJaTLuQMEPSG8
lAk/FQmIsM3GLr/B/a7S5J4JfXK/IIiZjHbcBnlNYJABVHyIOZ63cVCdAggHOw6Fdoggp71PknZY
S05icgwiOoICgbZpeM5N1atiZd1vUOvYN3aPLEHJvDp0Zg5MeLGfk9l3D6kCq9iVRR3G8zoz4qHF
bugfMHipc1m0xRlP5dmxG0A1WaNYb2n7sipxuh5CkhfSc7bwmowFq2cSdCGVDDnXCbGFc5+DjIK0
P4NSrTsXW3N2bziN2uoUIF+UjmgsboeWMO5hytfEl+yzx46EFQVMqG4xYqD6wmYSBUeAVifZ+N/K
p0xiXE6vNIYLRFpMMocagUdFaKftuE8WgUSQ8YrDArRMMSHaKchZmYOHMssZ2SO2bsp0PFJRrOPJ
bVEfvRjviOQ4u0Pufw9cwAbdt8kTJs2dl34YUl18do38LbNr74izB9Fl4r8wN9x4BVawqqYv00t1
7ib/CcajiC4SM0FTUwVfRCav6rUIYdRFiuDtNCvgEd+QSYcgY/Y6EA+D6T3BGHyZqwpdZH8hBVM1
e27OM1YnyPhRmCdDhNRbPrnGhN2txEfRIDKrHlniH/FC3vpWEKq+Iic1LaftnNvTVqTRO5svaW4v
LKA3CaiigR09tFLdAapf90uizTVPEaqOVJLHpAcuYD7dZzn8i9hqbqJgubVMpMkYNTG7EnPXkJOA
fvdUAlzb5DFDaQmyHiBj9Tik/p2v7J1Ms2+FdjDd22Ty6OrLcpmsdrK2li2mIPdAktiAR+c9aZpN
4UfP2PMeAyMj9VbaH8ksrsZSdvuuhj/dWMFr6aOr6tPklJTGe4/QMPIlwQeZuknXUPsMSbvlIpMo
Qb3lzCXJOodvStmW4dko4YCQcYhft/pW2xkMioVTYavSb22Pk6v2HrPJfRocTLDkbZrYRWbvy1p8
haqVB/St9wwYSekqGaVliyApiBIeufNDgM4N8d29gMW9ibrhLbFunQIsQOdEMENM/Gcga+5rH138
Myw1LuJco7gjYtWaQKJZCWB0uomhkN6Tk9JrQ6yNwZo7H6c9BAgDIIeHG9eglkMHvjfb+XaFMPpA
My4BlfR4fMn0qebbDp0FQraMW5b5u7YxL5UesjvPzvk6GPrdBllW5/XrckKxWykysxp5Sdzmg516
T5mXEwADI89VvGS5KQnfIQ5gF1e1ffbByJ7T9U//8Y91pNsDk6wLUY/VeV5/mGb555/Qphs2hX8v
xpnXyjz5yG/QmxYAVpPxbK0/mjp2Doo29aAW95xKdAHUmsBZKZcvv//AHkqua+mn26i5VvU10+/X
Rkm1T+TyiLTlNuOObKoe+kfLsJIKJkAe5CCv2naRJgbMKg5uqmSYOCg0OjU5nPH8KeyWKb2Aykdj
gNjMjTXVaLVSh8BHRKPgMEzngDOWdQ1B0jkyj7Rgs4uONsPF9z9NWmR//qldE77A7SlAEuFidi9E
PXWh3Y+XJQyqaoMH71r4UF04uDGGJgB20NjxUzNKLrLAg1QsGT9bJkDjtLCOSdrU5+8/tPbeprHH
gky63Tnu0XYHJSbnJuO+aXMxmWO3BSLDOIyxSx6NIltCVDk8UtSl59TPswKLrFefHb8Bt2uiX1at
j4zU6TRqL9InKg80uTejk3T2hYWFUyGC3grihiCy0b5v1nw10taEYcW7oCZEoIuJPKjIwbGA7hSa
pL4W7+fBn6rndJCvzdhfjAaqg0zoXT/Exr4pPiFuaS+lmN+MKIl27tA+T3mlz0kfTewpIeIKmLCT
ys7WY5ril/Mg+20JNT2Q/94dS+Q8GzN21C4QaIp7oyGTrm72LRD4fSqDO1e32YVTeDfZKBWyzYZk
146UDqsqL8x45KjQwu2hCz2dhwxTA6QspKzow2vff1YmBzWYcxhJOyKvwqr1u12eQg8YF4zdAqMh
OJ1TrCwSxnN1D7tLYc7mXW57740bZuxzk7OMD5E5i+AbWzpod63l381GfNaFfnDwAoAOuFEeENnG
9fdlRuCi2xbJgeSsopm+JNpe0zBV8wQxdUCYxOXlgA/aRneXAzmlXiznvTXZ07HO4WJ2buvsVD2X
e8ftSdUcY7YEkmo2Y6PeGFA8LwJDr0uRzBE0lRtRuQv8qIikw4WvJOQbAj+WDmOAMWyYbtikPoOb
ppiv3aC6KXR/NZNGuBvi4tMEzgLpE5K2Rd/i49FhBUBmiwZvrxc9Hb2KHqBhGAsuaDe5kmZNdh3Q
odDr1OelYX0mg8jZDEZ8YWIx2nndeBDmRGAH/i5reczSpN8T4ag2S5XbD6kREB+LndJLCGFoG9+4
J5RupwdlEiUGyIMeFCwYB+m6lWGYHSCx2kEDu9IUu97HAGp7i74qK5og7GRj2DuSZNfAZyupiwP2
Zo8KBn3ZSFR6aCOPx0+QuZumFGeVCBKnYrO7JawyO0z08g6pFRCGPX30gT+znxHVUdQZpgCjubBc
i9CPCrzeCOel7yNSb5S+aKeKD1HSIrXmqL0eko/MqSVDBhRQlsdEP14chcvEId/GMB6WZWjuyCGb
70WXX42ezl5ENvlHk9yBHbckuupEurpvk0es5shC5VxirJPABxBEmtns7NXYgxKWZrHr6nVPwjaA
7JSQlIDYzJG0wLGewMZxRsmD6goLB4gQZ5j3bhbIjU7jG7tCfrnYwYEkcpIeXINc1by1r7E5dFss
3vpNEPLJwKKHbIYobYz8bg/ghoQAA7apSnLn1if2MCcJIunLb45IwSzEDaBQ7uJ9g/AQTf0MUb8p
l12vguy6yqtVFj+d86HfNzMhAHnuILgwIvyOKbZvxydGOajJxZ1S6Gm2/1iW7XAIrCK/dGbMwg0T
HNO9I+GTzmqGE4sGVL5VNikDzUph4DNyxBtmg7kEcll6jTZ7i0vuTl/DhL+nF6fPLQe2Fvq111Bx
lsHU72eBHiOJlqMuBCivZqgOdmI4R8OoP1cKpjijDmOTuA0A/4q0nLZ97rPklfZVd0+mgbmBEIHA
m8Rw0RfWbqjUF3BA5pWuSOesGrHvxuJbmQOjsobcuMBeiZqSg3K/Rc6PyhPVHBlQJZMpx343o71r
Gf2dMuwTHkxILHZ1YU18AChMzq5JFaHfpEKFzWyNWxoPoOfPDpsa4rlBb30VBCx5HWhV6CJoc4Cs
FtC4hUuKokGDpey3UNXbrTaG7mwTW4bNgISQ3McQxzWAUpBwZ6yirUJmlJo3h1FnmRO5EjmfyPfa
x7SwwBCSAspFFucMCNOOKB48JYRUMBi9rOZFHNzBfYH+hxLH7S8yj3FUppt7mVn7ghq2CezpysVu
sBN0HHcpDI9N08fWsSzjp1m5tzGSc8ADr8kodyTCAEXERbGpPmUY328dOycq5HF0fMJv4uq0YK8h
bjSpr201A/jO1nWnt8OxskHWttOWUb8MxYiIjRCS8ZjZzRs8b3H9/YfhZZeB1agTpoGtgYxIZ1fw
29mRovqSiKN3XxBW2Rc4kFpLQfGzlbOzcr3V7UxKJQ5NdOdEI/lteW8RrrTrLf2aGeREdyx3XZ6x
AFYe2XrcS+ngNO3zjrjxojB2Apsl3AJVXRBPsrdk+UZqOkbPRr+vTvbZqpD/mW0PSYC2V57X/aHR
EH2WmLLQL0nqEC1JIyY5GJLGH/F0U0nmQgkOpvlIbKk30vBedOyRQaNZGMrBpslN7p0wcYB135wC
s78HuUkNxCHlXXFftxCJJt4v2v3ktuAqPuPufXIEBE8j6Oew8OJjh2oVCpbedWZKNp1MUT1yIIAo
TE9U0B7B5RNi8EZzWfHfCbKqQ1WCRJpAGPrrjyZF7UVv8+im0yWgZUATGpzA7D+VkkRo6l5TPqAZ
T/bdIp6SeEQgnmGwyhml4pVGEU7baUJ7jCI8I06jVAEFQJqy5HnywvajfdG/jyCTr6MISkxpjUe0
uCIgkqww7H0RN/fW6FLZTDhH6bRbBHl9qlDYZUUKTZ7y08A0jBtOh74/fM3V9Ow09kvqwfGim/BY
afPFzKZzWwBSBj60ceIIxos7kSRYk7+QWybNuko/tANH9t7AmtBWD/Gylxw6m75+FO5CMrRuh22Z
+w5oaO9kLQjPQAf64WxULwSr0ifOrK8LIUqhaeg36pghrDAGGGzGuySgld640aci0SezzQxA6pyZ
CeFkc8PkGQOE3sasCv6CCEOPmuQvzkppm35Gmq7uW5zhW5T6NznAn81sTg0QCMFRS04eWIhLVKQC
ImT3OLjNm20R6wb8rBgQTg7rkTo3+t3ULvowT1zGtPJfRBI8GW2sw7q/WmCoeuX6Yk7ySNvrBZbq
sZ+zd3+ixwb/ElPQ9Mnum60w0XtWnHiJDVRvhCw9gA3dlJF89YzyBpskutTGQlPaYd+bs2vd4bcx
ukMAfKs1vo0llGuGw+wEpfGlpRsPnJxwtMl6lOUCIoTtIUm+ZG57LBU0CD2E4+TjdIHyXmKDDVMC
YKgwKdAJ1sSnS+ilnzzrbLksY+lvbUOgNC2XG+xw3SYOkue2iWuKNMqsZWmg/Jqf7ak5mitrIJPw
KHKDCkMdl7l9KWN/P0F8I3u8/byUzi1xJ3cpIlirtfjQ5cYZxLhFb3dZPvsPKWC+TQN3ts8JBZIZ
kaiZS4k0p+1NgvZ1EwTrVwbSXZb2EdRQtW+mKMTzdu/WE1rWmUOk3zxGPDDhBHcHptx7gM9pU9TB
oSqKu9gu5tBoG+vMSGhJyE2bASbh4B9CwrQ0WtPUQA3OHCfa9h5BVhQl23jdnCK8h8aSXiLQ93ek
GuN1WLpnQm69U3ttOWy18bL426Rk/DTcSM+66etk5DSN89vVuNEXOiqhgbM96gAbYQb9GL2WEw+L
fKTrgggjtL1lUhFJhv9wccI5me7pPV8kiXprwY55Al9BxohyPznmxtKl3o+eeJADgb52eXRNPW+w
FJfujmkadoHRLNZyMgodF8X/ojoGFTk7qxc35zpR5Pw4EN6LdNxQiFwx09oLTFyR7SFlR9KDrSsI
53HiiRTNFj2HmbNryeSNUUV6OdDhGeulOlX0C46jH9+KCrybc50NJkF/IG43HACMXevEuHSnRxx1
NuOSdNe4YDKJeAI47E0Qv5ZLJylOLLn7eIkejEo8iMa77af5IzdwoVcx4t7OONGVI77BSp6NYXmx
TGVuKK+OHKxYC1CiB5m5ox3f8eYlT/HAm1nJ+YFYiL2dftilgNnLWuLVEzdctjdYd209s7jU3VfH
HZk/Ft7LnL86pU3DsHpFHv1oFGW2K1P1Hlvug0hZydNpREftv/sEwTdlc5GhlQgnshR2sXUZFRTb
uhRvDjSSXZCwcjY835bK432VF/tOJMktSSnI6C2MssDAiFw+LzlMIV6NNvXBRPTRJxKgjnEcPcml
vbUVauo8CNJwYHK0iaPorYjGO2uYGB1SZ/g4EifLvI3TOhyN4XMd2xMsHfsWsd3nvMg/+3bGWCqY
zx4BwKwHiyJbLMmTW60tCq/WeZgoIOiycOAv40O52BEyNa/eTn18u1iGue1j5y1xxQsEn3c3pYWl
FrHPBqYQnVGnu2nKz7F0H/ACPzhdfUxN2jh9DfepGG6LQF4NPdy0OV0+UHCl6IODfcZQ4hHqA81F
PwYgF8cB6IFoPUl+ygPjcXGROeA5AH848JpYwxl9MdGcRn8WXLY9s4ljQdt0G4yi3JJdzSqU+HiW
uHATUU5b5i35zkQSkQwjaYzzUZbyuUefHLpRvs18lhrMFO40cnqlct24pyrvmlDZN+ildWhYtFCg
sl7U38eNBTuyPJQWlvuqzYn4Nh8Wz2FrSh+bFXYjIoTjaRJ9QGvjJasGtN7gO6Wv561bNJcZp6tD
LfowifKXFFxLoYdoCxLBPlBdYKV1872ehxv6Cwv4bies5lRvE40tnuE8Ld0hfvTYMAnawq25NN+G
YAmLnvdTZ23BcUlMocnzSLjHF99PJpaD7HaeIfDE8bViLIkR87yW7diufMh2htft/CHxQkbH/rF1
xN6hz0GEU3uZUtlth1EPh3IMrluSPajVz2RJl6dBxA9eHNatuBCa7DgSPp6Wit5UkTrXMCyqbWuq
JcwHnIbqqRk5ZJlDvzXyEwfF5RB1Vy0uvkswsF8s8pn3FXHdpRtEsMmNBIs16ia+9mU1qHybTw4u
mYA7E0cYtKKq/dIHc3wLO+iVadV5nO2PtZgm2qq7FOVVnMwcv9sRpjTdF4wFM1HS+ym1t3NQPBkE
axRcwwhASvrA+/nA+fkzLNMEzxTJoMawczttktJN3zYvHmwGohiVpnvPKNJDNmUnAwxFrEh9E0NQ
M1ZdbxPV2SL9JsysNXwxfe4I7jMVGKVG3KWLd8uB8gJLQR8OueA4ErWbzJnfuL74ZRYscCVC/nby
L9kcyBvFywGygovJOX8yJMl85ieghEzHcOxvkOzh7g/EDfC91eeRoeKhUSjhzajkLajKl6xUL87/
Iu88tiNHkjX9LrNHH2ixmE1oBrVMkhucCIKE1hpPP59FdfV05b3TdWa2s0gyk4yMABzu5uZmv3BZ
nUbtqRuj6cd15dL0zZgqelHoV1Gab92pwS+jhFrDxR1ATvjbdulxJ8rz01Q6H3WFFI+pNKyORXsb
qgWbzh5DM5KlfHLGtUIgh8oO8WusKJfjyHlyyw5J1yUNBqa0P9r3RRlC6UnfECnFI6SwUF1GDcaH
1+M9hm710dUwTEacZpVwedbxtVy5T01KJtdkJaYebX1MTXPYtVhUmQq594SREVS/k+I6eBvORAt8
ryn1KWggaT4MhIbN3+MMjIJIt/U7VM7m5M0acUTq2uG2YpndcDhiXnA2ntEnhie+nUx0Thujep/p
QyHANl6HyrTWLP+NQv/VbMUvlVhio/bdbkbyb4TVELMr0+ld9mvgMw9phi5oj6nKaumwu8npY06m
+UhjF0saN8KCcM73i22gJ/DYIXpcM8m38Fxq5FWpAGUwgMEBqJthiFGLAee0SSkTLRxcUAVGgtiz
c3wsh+G6QX9hTX8WT2pYpm2tHDj5Ozkdbr9lZWtUjpCUK2CTjz7wDJhKgGZ+NWr/MiLw2SKftwCr
M6ZIf0wQNAaigXpY0UPG1h40I/FW2dgOh0off/I42w9DNkvv31mPoYEJuBkeIJRbwvkJiqZ8Nb2a
LD2vnzrdPY6A025Ad2+0ecIHAUO5VW5EmynUslsWa9J63u3Yau5daEjyEcdsRD61QjRFtW2F3Fw/
NqeLs1AK06dT+ncl15TDYqoJ1uxTvxrLat0q2EaPsQUAoj4rBe5iCjw+/JxfwEhgNmUYX2mMp2gy
D9cF2MvVAqJlSQmOsAS3hWphGDin7sZ2F05WSfk6ad3LUiwnVMrFR9a9dSguOwonOKwm1LXli7CV
kh7TCeYnGlN4oaI9s7Lrzj6y3+08HCg2uo/XcYW/jj3TehixthlzbHObpmVXROVm9k8OVdtepQiu
l22zzxMVzuEyRMif5uz3oMmcZHTvFp9Qn0X9q6W4X1W4oAVdy0+dag2CAqe9hIBs69XWRfFqqIhk
bCKfSbgYeAn0MJS/UdpbCtH0DcvHsQmvIeAbayXW3yikw1E2BrAV6VNtMVXtUFVWJL7zGuG5mwaI
kdkP2pbTOgxp3IKlALKAPSRk4VA85+ptiY5JFW6RvO02Xt3eUHfu1nnJQXtpvGTLCThZ62n/A8Ci
3BEwTmPa6gfDoRumgNcAKp7OmzyqkBAxMDRIENwq0sg6lpVpstDrHbIgLNLWjNnq4u4KCKOHulEL
uI7Kt2MNy1UOkmc9NilGXAW6t5XiH+tyoZeLZsON7eFgRAVvMpxxW0c5OsXOEO29gcdO8ey56fBH
RMz4aUDTijfozwY2RyknkswHE+MkBVMtYWlOPrCbooOIgbA2eamTemAs01OYIhEYLuWnAcYKnoO6
nw0EziYovYiqUddASX2fg81f2UN4wBEEE0qtXRdzzVkKMVCMfrs9cHMfNsKINoHxbczaJzUyTpAW
2yMXL6zIsYTlxonKQGtrpVjTO0LWx0itPmdPfaCttJkicLBTXHjXpaveIGY6D5irVNkZH5/bqXbY
sHOMmvX0dSk5t0TVuC8X84kz29OE6KgP+1eHcr/4RMDyPfXzveYpooZPWESgeKNG7bvRpE8Z6fBu
MW0Id7P6Ek39tZm31BQ6F7iN1KnorKzmlOAZIrKcWwem/BF2MPw9Y8IkmM0txLjbShAAxoL9F/CU
16Sg1ZQTFCnhjKuwaIo1QjfPOYvewWy3SJDTbdAPYnwrYx1bB1pjjyOSyKuRIEC6hYbLwgaIiuse
fJu1yYvoBwFTZHHS7fITIfFHTO+imXa4QvkcgMM2Rt4d8A30MLtDrtGk8Dty4jQcRtukoagWOnPJ
HJZVN1C59PwKZnqNbnCqMiwAPjFJJKOsVBaTk1yzL19VS4kRW3/VIL0rSt3HOOrzfahgytwr2amM
U6BqQ3p2qO+vAfJweuwnbw3mqNoixkVkqi3KSd23E5sTl0SNYGo4Zy6UpVI6Q5vRNmiO5shjdIAQ
q64vHly6C6vNhDjNmcrWbdqO31PiqwcbGM11Djt1G1k2ziAtBV2/dHmYrT1fG3pnP1J12wygwLZG
YaEHPZnoFht1sdWX+arvhpfJ3FR2O69dWqS7dEi/0jp+adT2jby82VGOZDrVZHUVpMKNR8FkNbSd
mOtwBh9aUm7kijm8LfRd4VrfUpWdD3GLJpAXwz9M2NosDOYs7xu5bfTmYWCjKHFlgNx6zv0q/X9A
+vx/x4wTl6b/MxTo7bv4XvrvDM7Wd9HF3XwV/M//ASvxTzwQ2FoQQYYDEUXVVUt1XDxc/uk55Rj/
YCkYUCN1S/Uc24LB8ScgyPqHILzR5vB0QezYQH3/CQhS/4FJDnw5VRW4EJpQjvN/gwjS/8r/gdRs
Gw7apiqGdrZpwen6K2hYjdHvMmcOFRCf3RvTuS71Jr/Lu/Iuz3zMpOgr3ecJ6g7quYMSdosGB5zv
FCldI7HGB1r5j2GauDfIrNHNNOP3eLZ3Itj8ovtxtvK1AUJrGAWel5X3xgBE1+lvR9rV/zbs/w0L
7q9wa8sCbAs9yzTkm45T1G/4cb8O/TpyQ0wEk37ZD4o/b3G0FC2EnmJO5HAMWdq/Nej5K5QcITxU
s4CSexDiXPBU+m+IfDw6EI+20bRZRhOHEt+uDjMK0Svfpo7YVDmqRHOMMF6cozuGOeroGu9N1fdw
jUWVsvKxnIi+MXdHwItBfI10JV25o4I/7DQ8luaM5c00oEdPNy9p6XVNpbH/zwNHjf0vsPHLTdia
ZsHqcUH5w3H76wyow7agG1yPG9sGthDdwn9L7i5f6npsDrYFSGqOTf1olgpR3G76Oz0tbkrby28V
b8lvF/iHN2H1ZYuUUph7EXVurfkO/cXj2DPkR62M8wOoXRqqRV3srNH1cWTkC3hIJDl7rz4OzoCJ
YhL666acy3M0fSPQkgRK4XM6HowFY/PGpmHZpDeXL11u3IwqIOQ4Qom+oNb7hoSAh4eOXt+CBQuA
ZC27ZS7m/UCp8qNw9e0M6qCOX9XaHJ8cWFrIB/ZLOXwNaZFhRZP59wVH9mvmzj3qYsZJm6oT8v8o
qze68kL59qeOtOVenUgV495SV2M3+ndSn161QFR3tt18DD71aRftoI2GeNUqHFL/GGN+u13imSRd
dd07vyg0ztyUqFyk9g4gCFA20DEc7/vCuHbLltK8sczXKejq535wn4rcvO56C85HVZs7iPha3tD5
KlKkjqqDqmqbaImuBzSfRF+na68vX7IS4TRMyrpVmFft9eWLVc3ttQKQnxSXTj/Fitq4S+sWmbIp
28yVk14DlcdxoW/S68uXeFD/+bfLPxXFeMLZHaVnxNxuBId/U7U4zS6hS+cXs51wscXEW2PyZjpO
nJxXjG4SIa5iea7N6po66HfX30DpT1/QIlwh29QyGZYVWs3Vmk11fKszOi9ur3ZXpp+19y229DeR
7h3yNIMVktXdbRKHvyxYFMpAwkdHPbnTHTu8Gw7m1DofPgmzScMDXfIyO4YDNZz6NatL5SkzlJnS
rlV8F2tndNPv+W9IGBdLrv8Nr7wsJs/WbOdChYZm8hvtY0ZbKlOo8m+6CiMHWnN7LDeMD7qycPgz
BALL7CP14vBoZQ5Vt6zdpRNAC1RxtllXksGSTB90ulCQPzl/TrrT7fEf924yXcPwGPQNjtkI0+kN
9dNV1I7HeqYikfcIZyqo864j18yffMnsy6RBZSnVrnJqPn8TNS6R7S/3ia8ATm2w2AwIoZ7sXf/O
NcHDA7SKAh9XLwZvay6zTYbKl5rGv+fTBwUTFj7kKXC+gX3zSdjBT6gSN+7HRX6VOF7eOjGSYxF9
lrVRTPFr1tXKKjV8A1UCtwFBZByQrFz2c1bNZLOm8Td7hvb7pgHcVuREhJVlcAvWb5tGqwDej0xU
ZKehia6WBdCbZy35YVoAbw5j9m1ECbbQTfbe1DADLWPaRoPi3IxFqxyxoi134RBOOyUBioDdS3uj
tVO9/c/x+b9sMUKM9zRAxRDoSQR+G2i7mZzU12zK3Db9rNHBe3FwiZr/+VNkWv71cUI6JviYLjRy
toLfPqVNuon0nU8ZE+udk04sVf41Mkwbk5vWOcosXvk3xHXzt+EnI2KdqPDwUAcQQDKp0b/PIbvs
x6rQ8agYXEQGC2Tl75OeY5Cj3vnTfWwynVAQxnc1i3AWtowztU0Dec1lfKMhyWafvXnt0D81g7mn
MzO+aYnSoK7JgkeSzr9ucZHeTw0olD4qUf2NjCcTuOh9V9Gkir30AHUHAV3HDG/Zod6TkPPkbCzt
3o2w9YnVkBJki23SkmY/rKPjaBbtnYU2R957/dXlX7aDxhMlqnss9KjQlvMG0bbmcVjKl//8gDQZ
jH97QgyWY2qcqqCFq5TaLpzGfyN3MYNDhVZgvukMnOPxkzVvxwU7M4yYoc5YDX0vWFzwE0aEixSs
O1DXvzK9v2Md/3fXQZ7FakFN32Tz+w0/XjgLjfhyyDeI4dZHFL+aymtQbneTN7SBVsME+kPVvV9o
L9+bi1Pdl4B0Nn8zGDId/zIYhmqTcjEkqE2I+epfZ87QJVNhlhWYVqee1vqkIQaeCZnPKxbMpor2
pgXqtjEqpEVQ/nwa2e3QsLVINvS8OChLVO2GMn2xhgGAKViow99c4G9cPMtW5QqB2oPZl7zf/o3n
6zlw2ZB2yzl5N8dMNqdZSxN1FXPZ1BJf3MGI7uGMYqw6ZPh+FO54e/mCPdl06yw2diypW+1nP+5u
x7dxNs39SEVyPyJisR0yFLFxS1SOigBuxtxQUN7VcMLrFo6V7XxEUmxaY7iGgV7vf1o+Pu9EXPOZ
VvnBRQDwXc/nfd+reGeNGRCHqTP3RV2DKBnxC616muhlAuKHdqD76lFgpHDgRvehY6OM7Tbgs8DC
gq+PKTXGTn9EhoLTaqspD3Tt7uAdd/uJNtGasLHsKY6v03pioY9Az1BC8tZYdmS3mJdjcLGiUzrf
GZrGl0gzdrFRr6vSWDhnl/URXGW9nVtPP5Sm/u1XC1z3IVLWrW08hGaM+ZCfons2N6N2nJr0ODZK
+RSW/mfsusl34evgYpe7ET3FQw9eOjYK9IJltoa5M+xCn5wFjT/wSOpHDDj1+vLFxIQ3zxLvaCP/
dzcW+OXSlaOga84vYY9nYqwb2GKl+gOw01WBII3N8ny4FNW8DJ6X2+CtsTjQouapBoYjQWHJdWNP
PwAmNPpcIjE7y5c8de0reph3Birvt2gDaQd1Hp8HYJ23RdFYqAP3T3NM14XzQP81I+yI79J+mq1b
rje9i51Qe3XDGTNbN5iUqn1wMrzPU7OBjJfFD3VtWvuoSLx7S00/Q98zCRX9rynPqr9Zlrqs/d+W
pWfpKFjYsLh005W97N9iFNY0vQnpLNuErKlTNlsvw+ztQiogx6IHg6oiPrbx5tG9cr0xBFjhjCub
8uW9lTTqAdugn0R7jUzjymmK5TUkrO3mDlyAR+EGL4H6LWxTEuC6OIdT1145UxHkLPvV3yze/3ob
0J09Fq6usimpv+9LdWukfTygwTdau7SZ/BdvKKptUuGQ06CLTbUeHe8l18wgBD5zlcwpGmTUL685
WGzcEVdEccn9W8EHl6P57wMMnZihQ0/GQgwFvba/DjCudRHFMrB4NIHPeOmdfcPa2bN3lSz59xxb
J0G0dHX/XE0ewvTP8pJRK89eXWLu24Lo0wO1T86xg9R0S7PIKc9KlP/xx5t/Srfb5fkPM2YNTTaw
Bv1k1PnZXqrvZlh+FFq2vZbdZZUeuAu+App9K//dbscfxew+B/spt613uKZn+WMq2KN59tUSw0P1
xE4tPYMFCTpXD/Sm3BqIBVe1fQacf3ImPZhnY6V78JHm5acz83MVGidXh727BFqvQ5srz061/GQR
8q2ouXX5ARHqK7nAlIuV+3RU/WT3S6Dk0fWCGEWFo5kzvMpLvEwP5HsZq6e0qx4UuAi1kZyT7GZI
Iazyq1hBFld+3+JgVi6/eg6gUcHPCwDidfUchjkA2TYMDAvXSL+4tpcQlBW/baf0XPr+FzkJrqzT
KokpzifzfDJrNfDmCF12OSNOP42FZFrsOB+JDQQgV+5NKnly4PWz5EzguKriYadE00nuJte9s4mI
97yAKuf6aAyy3XxUKYcJmt+BqyvHpVK2bl6dPTMM5DFB+g12ldP9gNH+XpT416xdgbV965vvuEs3
8x0iYne2sgSukQQjVdFQrR5kwOXBuNXygtgcrTM1YAcKdHP8cYrPUXde5SV+U52jOXu2ejQk+JW2
6IE8N8hw94YgnXg42Aw/h8qzyYyQWXKZYBhZ+zWKr4ysTD466V5cnIBgBg4TDJvis20sN/FcbOJC
DTA/CPDUCVAIRl2O8TOaKKgd6zg57d5JizO1UyxaizNMijPi70D+PmREL08vH5KgMfSgpskwqcuj
jILMThWlIq/5hU79TQbpGf4lXin3hacFXolWbXIw4yTox/IsK0TL8nOhhcGgmU+ND2X1R0bXrMZP
yKM/NU9rKJgEGkjlpj9UTAZ7XE6yJCeUtK3MvW+T+GkYiu+Gpai4t1gV/pLPcmZkQQ37SUZG5uNI
y9vkuC3/Bkl3VpuvujI+/EX5luctc3JcoqcZ79zCnCjMWGvfLs/ycrnOWPO+ktl9SoufpGrOUTGd
qFSfZYzq0NnUi3kX2+kZp4pAvsf69EM+d47Gx9o0bqPlHZUABF274ix/YCH/5EBl/cJe4zgfQE/5
8YGlmOh+m5p9ZSxToJj2WWasMdXXU6xs/4wdWauf5O95vkGD8ehm3UaWoVyk/FgW0mVQJ5/Em5tw
5g31iGhzmdXiaSxzQ+8B7JQsl/ojUosruup7e2JlsBJUV91pdoSbZ3lGufkkg0nLgkUNb7xwHjN1
DFpnOKhRvpcPLJMkGJrlCurxTrHdbxlJpWbUTEwpm4+oY2qlTJVuyc+G7M+hdSt/N9X2dsjGjdUy
hTzr3g279Uj4kf9bEIKcJQxCj2IoXQD5WeTlAHKtm5p5IQ9QPlsexZRbV4bZHMxHUod3GR29Ms+o
+QVtGZGlIQDK3yOfh8UK0Pox0Bm2vLvBNmAta8RmOhZj9+mpFV0+rb5rqZBcIrlMG+5cp6xphfOz
fOIUq2vERh/l5xDL/4j4bkaoa/b1hHXK14BRn95gWZRa+6pDukrCmkz3ONSPitFtL3EJzHxQjf0P
HYzVkruP7I8BWMcvE4r4iFk1Fd7QeIXz+I3u8VeZ2efZs+4gm28sAsoYToHPOtEV62MiajtjgClM
YDEP8F7dwzw5JLb31Q3Jh2VfI8Z8iuYFTdElALEVeG260ZLurpmdD0QdzrTOr9Mlump0oKHRcrKL
7NwqalDo/C6vt+rgXWeIhA5V+SCz93IDst0pRniPC8xaBqYYw+B24rokQobj+GMQsazcX9udcidr
+p8BUpMNaiqKW2uZdh7P+DJfGGl5E8/iEXBmXlGZWceTsZV9CK+TL0UeRZMEuKOe8S5+kkdC/3WZ
xy8vdS4fLotAhtrNzK+EGT0918NJrkoe1dL7uBItgU//Osy8xz9XCyiGtxohXhAgBttcGyOYvfzS
tIfLB8seJZceNc2b0x0lFsgqknCiDRoS1tZj3FTfpbecaIgdLKiqslI0v35MF2UldyS/G+yGGDOd
pqV71tuzLDTMtl6xFZX1LZfWpANFV/SmmSbyv9xlCeTTcFS87U30Ylk/tb0zi/E9rf/YKEcjPXX6
Rq5Fgq7Zj5/gyA+FnRw82RuyeRvGGAvISmKFyW30hvuh+QAbxh95SHbBbuqrzacnA7n8jNh0oeHa
XJdzuMsKa62P2gO2mx/sGqTR8VPvOr+y7H5qMiA62bnunA/ElN5i9WhoLPIGIv/Kx627UMerrFDx
ldFf/fAdIPRly5QgYFQY6mmfaq+ewoaPmzX1NOaYlC0nq8/OxZCdOUtQtSvOcCgCuSzDfYqn7Jca
E4z5EYq8R4SLsR11PmRfNeUudB3l4AoorDwxZ+rvhtncunP0rld3kqd0lnuzTMoGeSs8eqqzxJC+
cD84UuHYjKkRT8dn2lUzHjjR8qOz/8ysaKWiX1+NO1dDRJNYI5OedDwwu3gHT/EgWhoZBiyyH5m+
8zFZGs+pv+qqaCdxU/ZK2bOMAmFSk4SOtERSxssK6tQfNDYedB9Bc0lqAIE9WHW+xiubmzC8b2dk
y3S9tek317LZyM4n72j5nyOAS7SLP+XNk6HkiItgLXt3Jxs5Pr5fGFfvZ7W9kqQIBe/v2WJdK+5e
RfSk4i5opAeyESiO/5DRxca55TBR4ZaZJ4tMFo7G4QrtQcs17mVx6V28gclzYxlrK3fOIRHl8g7M
QBkzmbewkQrsWJrXWDYaWQvyioHsw3Dt66EHfMt1yCtHDHAR9b2XGZ9BBUwc1Et5fc56kRGW+2xR
fjLRQG0jtjQ/+1DdtexsEvxbu/92vtxMPV1SkSS3XuP8lyRlsnDlcTZYY0fZTp6YDBKop8vnFgV4
WtPZxhB8e95XxkK+yzUpy7SqbfNBPtswtACN9q/Sv9Zb57MZ/jm2ja8/Z2Wxapzlh470E9UZpJKX
4DIbdBrPBBm5p4b3nXuf5bquUR2LjeFWbl0340CeG+wPYfneyuNJWzXo2/7U7QqVB1OVl4vNnOFp
1mG4ci9ycZe4WVrtLWUrDpXLD0SioAi7zwS1bqVb7i/Lt8qiQMu1FxOsaccpQjZaCQESNTJsV9Xo
totPLuBKHRcfdts+qs4wMKG5udYHEJfjQADpQyYGW64ZLy8O7q5lyGYA0WNCmbYzlS+wqh8GSuBq
/eC6OC+yepcxw3SRPZHefJdFN/J3OWtMyvIW59d9osKdYzFLoJjraxw332VxS/YL3PSIQdNKPklC
19SSfst2ZeonV9MOaTlcjQiXrfyQFbaQtWI+4OnhTW4W33HSfo1kf3beHrQBW6fZ/ypUQkIfKY8C
Lu/C5FzbDV7vyXkA3NpN4WPtY6EbknKhVSg9J1x6nhIMChERiGCYg1Iy2xeaQCxDjJL60r0H93ts
FzwqNdxySRnK5FcBMAf49NoZ1KCT5UsOB2bmuYTxVpEnywdYPF7HAvMxtU9ExKCV91za4UpJy8Of
L/LMGe8ZsAW8sVzp5UW281aY1RsOIgFW98Rl7tvjRW6cvsgPTTLELqNP3O86bw7qxvroYxKCqL0f
RgVusPUR68Rpjjq5H1ESsGiI4neZmme5+3BCkMY1H+Ua6iz/jslnrfmg+vkv+S9lSvak1l9Gb9GK
D9/K3ProsHCae+iZrKYM+/qwTrY+uPpxKV79GmpZ6T013C/ksqDpph8gQK6XvsuFy/DkLSYcJp6j
i6Zfy5j5+hTImMWggRZDvQnT5WaieZfV04/8vujnK9rjO3mDcuI/a8pwqsb623ffMil68qbyOpSl
furiKaEm1ijJTRkyUxbb/xqItXBo8SV57ABrhzEHPY4SSvzIO95UKj1JmoFOXxOnhic0uG4bNdwk
xEVjnjDHVoDl9D+4bkoCsirr+rnrtFP7OvrRV0lmVJrxOW7g57jq3mYz0nIyqzr9hJZ/2ZNMG/UZ
trxpat5K80PJYbEW1WM2kkAwyyNytinLg9g4QnR8XzrnDBw1WEb1NUYbW/Zr7B9BuH7K+pUzuSRV
o5PfLzjF4MCMmThyAABF5XfYgL4t7pcC2c+HBdTL3iq7Zan5n+l27sPPFhR8Fkh86Lvs0GkgaGHs
WJctVvZR5Nv1JsAMJ7DnJEhSl4oE+DaiHKt4SLVAB0qThTeQnoIYlHe71EglMNYmuk+2/yo/lx12
QFacBEGSA1tVPxtjO3G61QhYSseBZsbsK0puZQD1dA4M7EamFB/T0f0yfPt9QYsB2pUTk1ySDct3
eWlyr6TGBi7y3TzE55RD1p+/gbP8hols5rSfmcOKnl5AAD61JdZ1zfTUwgPv/PazbJcT+uHnOnGf
TQBfTcmOYBXntuPsy2eYWE2EDeIhiMBrxSfA9QCK0jnsuT/5/OmgtuVJrigbHuZw/uXyioxXyD3U
4EANpwZqVp+TbghQhSj4lc1Llgja/yvV28fxG10Q9Lc5Sjvx2bW99xpvW7IFxkl+Klcyp9d0p96W
CCiYP9zIB+f1HxeI7TYW2Bi45+OpXYwgL7t7zUMIJZkDSGJfiOEEiTYeMJXeT5Hy1VJd1SN3E47q
j1ynDEg7aMe277dyG+A4z67bszpv5P6XLn6USN5LCij7hqOzZUPncpd15jY3UpyQfF4qEBmwXWyt
H2TaaZwmJsI4Ed0vstMlA5TIbyrKNh2nK38cPiXE+1P2g0Q5k2/u48CerADj8k0SJ3cyKSTHpBH1
ZR303vmQfa0axhOeqx+s7W2ir0cMSOkOBpJ1QkY6V+3w1OBkn0zjSV4u0xRWDXY+YP2YbbIZ6U7z
aXY7qX9Z6NSsZAcyrFeosG8Db7EwRzEC/0hBpyGBc0+xh5MDT4y7cQp171BslNUrdyzlGlPJj7GC
Ogh7pvz8UsNik/JIiNI7a1DQm6OKQS4k6YkcwqVMiNDYjU2myZ54M0NmNvTT5Tz8r8Q1VKGLpd6z
vqgn+eiqsD/s/BimJDGAIantn9qhuqF3BuE5ClROajAfiUjMGNCozfAJ3OljgYrbwZeXJzvMTPeB
zdDEUpon71lsQcC0+7R9UJUpgEJGIXdmPwcc6IZ3JaWIEmYafZX70JpPk8n6lnmPgsh5gdjdaicc
ONYatrcy2zN+PMlKYzM28mqrz+2NzFI4I7CWi3uZnbKaZTU00zcb54uEBpmEXWJt5tS+zDh71l7T
6iSvtNL6so5QjyRPQf+yOKeU83JRJKQn/pDiCgHafuc7+lUqxb6K6p9E/9JOHkegmMUw/bhVcZ6X
/kd+XmGQHNrYb7ALKPOT1lVYkfhfse+/4HXACrfO8u+o5wjOd5wVNqhZ39lSodHYWdLyxu2My52W
6E+j/nkj6wewTRDXxrnR/W1WQIbAq5R2RACUy/Wrd1mCFUuxnAhtw63TF++cWt/xBLJd/FbV7k7C
CqyUs1ECPofritUkfp3RLz05K50ajPh5yBOUoKHVyhc6VU/R/OODh2wm+1Fmp+oYl3ilxPXO9mIs
fYpzFWmBLApZx7npAC31kWBZyYA78x/PKaEaJc/VV/SvfF+Gx2pMP+TjxmgOAL0HMuaGec+0/CVz
RF6rKoex9N7lkUN1/sAjXGZWwpOXsdDTram1b/LGFp9bhOFz/23FH9qgfE3dtZl+FSWWd5b3IXcC
ju1bp7CA43MReS+yP+CIdnkjLeoPiBjuvGp+0OpiLVFzMtrPy5yplZuZBqzcmQ9DRmK/1uUPVQsw
doDRZu8dIoKkmZcwonWMerpWLfcr6urz5WPm+m2uqTpTEORd5F1JZh8aIMCpGREZGBQ8q6AFPiOg
dV4A7apu89hS9pS8Q/IYv3Z+9QnsRRLPcAhoCwQghq7iATxplt/qob2RCJzz2KOWyMvooJm8n3J9
L6FQroxZRw2sBWDcfOBY9SPHXNwO92XbXl1C7uxwqDeLX45z2YGlrFFXJOdp84kCoJwu5fxChvWF
5s5tjzbM5dR4OdyRcoF2iyslSPwI3GAUlCRJNDr5xPZZZ7LX3EWYDYGrNntEPdYF+u4jt1Nz2Rk5
tFTTs3Q+qvxe6juXUqVUMYUHnKm/5kY7ge2qfYv9iDtlzi+ETqfcoULY7Uw72tOmqo7pxjLar5St
uOEpSu2qtZfrYYJPwu5WWummTN0bh3nMWfsDQ7XSVKksc2HMk55HRInxto6M9eC4l0+SIlRFRJji
z9aoPnzj9K8qqkPWF2MmbJrLzWUsksHDMVe5xjNo3ZIRY/t3ksMfBhs7o4JUyAAmqnbpJySw4iuD
PYRMGK+zlUMJqKmmXVOob1Z9JQe0GYEw+Z5EzdFnH/Fq/3KST0iqW6PfOp2B0oR3eS6XQzitZszn
HuXU79fJWb7TU7tqDWfbu/WnVAZ4a/mEpYdBjdbAVLnfUoCfyMtVdTul7VkeqNSBbXSoHFxVcjnJ
gIL58jjbw9r1ZnUL+mibcAzxCRkFFUT838l0jVYj2ecaO32PFdteKg2XKkOizs+FAjuD6e369jf5
8bdaOE9w0IRw9AXDB6Z2bQTgu56NPF/RPCbrnS7HUiVOH3DcWdvqaxeb77nlf43EBs5WX+7w1s/u
m0G2747h5X+ERkyvuX4ai/o7ZfoMln/0VX+rO6SGMSZD7XQnTx/UYTB43pMXPpPsSbuKrIgpMBIX
JgvUh/MrZCVl03Dna5QqiRwlkmHka5HZvjrMJdX949XMr609jdfRRJrEZjiJVKsBe1FBFyRHo3bl
+95HVuTbJh1vYCneUWxZc+g5S0VVpteQLKeiikGPzbcp+ZhcAzazZ2XcjiYUgpxfk+jbfU297N0Y
kjchZPep/eCX2fcU+t8qK0xhvDjWQdfrjuXcv5bMPQ5pUtUx7BIUZQYYn0fbe88yN01lWBdIRFzK
Q3LUcvSXRiPzcrG7yZZbaVI1tX6SYoIUHKFq7gwbug6HgsI0rqfF3LazyeTrvqRMiPD4x9JcSa1F
spCl9fe2ruwnjjs9077ZyBtKVUUqE9K6QAHlUE7zoaLsLf0VKYdOUXFrwGNsUHyynOVeKiMzxQiw
G/GK/ihgIO1WQoVdRVeVEV+l7DALu4Xfm3vwplctu41EDXmNhCBa8hvFTa/LajsbKUdMlTk2viIW
BlRzOck8Twz7uhqgkBvuFsWZoxRAMC4+jZ13Rgpq1Wj+g1Ri5JqR+jpP9EKWHrUUzqCh/kdtLbdY
naF+ZfnKlwyovEcc7RBoPhcckqXQbvXOzjOsq77pXy/BQvotenON9PW7zOd/BT0UCe9i+H5O5+4V
B4fZZvwj5NhsHh5bEF6xHIKupFqfC5K0/dTYICUiynfbHH6F1UGaQLWXntPuOk506hz/i6nzWG4c
SrbtFyEC3kzpPSlvJgipSoL3Hl//VrJud79BsShPwpyTZufaJBBm96txkw0KENqLx8R8m9k7uZ9s
tqB/FT9zPNo475TWd1pQ8+R1y1vRVdRUxltEXio1JVnG3BYLPizaZyPE24FuADGppJKScY6ttU9a
dyOJXFJa/8qjU5TjDTuxUlMBn6OdTcVFQlC7czdKMx7lucTH9xqTraNgqP+1+PSm+MhHavLZmD6O
gDpk+ZNX1kohQyjAQTaeZvJkeRuyzzBY6431h/QS7+0NFpVahEHcCRlhmsUqBKaYnzV2bYyESU+v
9+2HKbD7NzGIduXqXN0PiVkl927afdUPPWubmaQI/VquOseevpAD/UVq/Rez1+9QKU5DgIfWYF/n
bIRkwFbPBidfT4fia4KTSBKrBF/JVc7mfSFiKbk3PMSFcujWAWGUfA2dw9/GpZjp2dfOL/eVM2zv
n+fEynmW60Wum9xd47P4rJhvcdx/sqr+/PdKkpsDxn42dR96Zh+9gKlOYjv5KTfXvuQd9MVGCzFm
4pbBl0YOZ7R2Petwf7f+BeTTp29WP5FQg+Wv+3p7cUNUQyRGSsu6aauPfao8y9emQQM9tlDT6rua
ObyWHB2NeWM7IvZskpv8UT/XVkXZnuWQYFj5t2yN+w86PqKVBotJ40VeoxdQLua9oJG8v8uosTcM
UNwvehfb+9j6VMzpKyXolw6RhAR9sIc0fdSMYHm/D3hFck/Iq5LFnhlAkc8+GJV2dCNz3fPHyOWO
mGFSux+8jxzGnRJP2/9EK6Pv0OfKLw5RfQTMdiFhjRzbmTFZJJOPqVSThsXUJ/9OBicbVKZe/pHT
blX/rkcVIMPYNY9ybd63ub4p3z3tTerjsnrI+ohk4dGnhiuroFTw71e71FunoXuL1Yt0lJgep9T7
KUurrLaS4Mn/fmdsRkQRaRwdsMXBQCv6V3/38IprdXWnze+yPf6n9DxuDMf+M/XO0tES1F3Ft2gi
8owSS2D9TYIJYkS0vf9mtnqkapf/ttnpb9+kPyp90bqjgMRGgB6Lg2fVG3N0D14+vBCtyw0uaaRe
5Ju+IbuQ5qt84i77yF58P3m914kbClZx51F2zzcSJxtx9ZGy/XWmsZtjb9NahHwrk93vHlmnzPrK
d+c2qyA7MyGeak5nxwcbxrbMlPi3I+cSz4uPVKNBYzAtZ9Rn1JW08ajFSF2hjPttG4sp38LR0ZF0
4L9Deysliob7oEizJ8/6lPg5J6WREoCkO5tZ844TMWSic7N2RAglwXRBNl3N00vjJS+582+Vk7S8
NSDTZs7Na+kTKCxcUki+5/HNPvKtd69ufnozPPV6vpbUnjBgU9Pymsz8Q5IED24XxZBndegvNXCs
3DkPP0Uzvkbj+OhXvAuDPis6FjfU3lUuAAsf8pzdM6fHHKjmX6WjjI5REiOdZ+ngp1X1UWv2t14/
zk72JruRhGl1657aNAb4+DgG1qtE+NKRMVJ6vH6xLH3KL2xevtSQAV61FLplP+BT4UgIOHJhDuNd
rRGO0T5l2DVt3HukeF9KRK6RsNwizm8i+wEr+nu4yLzor+mbUMCSg1zN0hWQAySxhJutwiD7I43B
yezefPPjfiGFewgSr9GgHcuMG1cxP8KK5IW/xdEKrPlNrppBD96y4V9DUX5B27nn0arX0swJwuHT
GnswJFvZw0Q1IOoB2cHl3+TDJirbp4Z5VyssIF3SVEypq9Azaoz20S1eJRSXb5W7Us5vkHk3LbLu
hSJDjV7HScOMs3g0M+tLhzjCX5FoXbKluQuoArxIs8YNuT5l30ejyTZWP0xUB+7aIVkeYCXCAE9u
RRUfdSbdZU8KWEqiWD0LSXohC/esgr3gC7Prv2r+j/yc3N9qQqG5bDddrK1ioEvyOYn+7kvOOFLJ
UBcSD8mPyq9RHH4m9x80/mYRa09d9SZZmF7ya4jn1XBjp/n7vZNnpCzzom2CX75S4/EiW+x//q7j
M9kDItcN1vKp+3uRN6Xpyk23YZEQyN8/KZfNFGUX4Msrh7VRjoKkRzZuI16kXOWYyxUoB3mOPzXD
fJHGtGgipDXGyPBL4z91ziqMnG8/cz/+dfeocUnTqHRtavNps3T+2JV1dNz0fk3dO/YIaKTVikPo
dqir3T1qkMtfgmDrWuERrumv0uESgZIEoWnZvvdgpbi2GuWTtOx+0uuUknOyHI36plvcg3IkSzk0
eNqiie4vcvwkm70fLzNO/oTbNrfApXm7+/YhadZkql8Z2A/evNxLPd2SwmgOUya8pPh7QIfft91F
NgHZDJriVVfbRzNHFSMZmW0++CqoV4kwuXV0WX0l4EaGdsgqbWsRdNeEzxKuyoEUIYqdDp8DmlW6
o1IvxEOCwvGDkrMoE2V/SEH/vsRP7vTsRI84g/7f9vKfrUb+lw7/mIAEqvdjM50mYv6qNb/l73R5
8hWfKlpe8pG8tKZhYJr6Kacu0CJKVtTuObRRbgL3CFeGcdHpMskVKt3icQqP3dTuAp03I1FcVJVv
hr0TmVgqLRfZcuWSq6OUkWF7LbnO4DHcLtckI7WvRr3+z916l7nINUGcbmKK3IbpkySbcitIoAbS
9ovMVyJBiWulGyoNYhAHq95DdMOVJm3l0t2z/nzNTvUh79xpMJ3zQwanCFeT/guNmHR5/7sBZmr8
F3fmtW5np3vXQ8rR0unwGBGL7muENGqsKH/u06tsXqARv2XhMqzxoGPz0FfSZ2HVkq7MrGineY7X
bdkvhy68gXvYKoAo5DK0jPSvZGSeVT1UMIFEx9GM7rEK+1U10u+uRAEArwne5VGOvlxiclLGIF+Y
ci1xj8lbz8fkk0Kd3LSyIv8TA8BJjUvrfM+2ZL0a/eaaQivSmn/BTJoaBPTmtla0lVxfsq6K9CrP
7XGhZ8GbHurHe9GIg2rXzVkLhpVZ2p/Fq5RB/v8sKk7dfQ4yQIr8c1sAxEohdSAkYCkXgrk1h4d5
zA8FuYeUEaWyKYVPqfZprfpWmAvrG4eFuaheGvNJKoZIaD8me+DIO3dB2CAhVaY8eKXL1Hpzvl+f
hFxeAJBAyW9Mir4MXQPdfvorsV2uelCRQbjzzuSQ4ekAvol7JzbA1nCgJGaT/z31CDGeAon6V/7d
V4EE4IUKDwRO3HeSms9xjgE2S4SlUMmkQsS8RliuEORgfPPvaMuP5nHwx/2UOFBe3F0kNBvXCVBT
jSWK/W5G4XNLd7RpX+5KP5HKWfMuBaFzTzF5lREnWYrGgVm8ZAn7i+z4EBE/hmwvfyKTxUr2o5bA
712Sb3l/ITkUY3tPXvg5a//yWEyvP0rGt6IQ3CsGvPfCFPcROmhSLXuBTu6qu+NeNfOdCBxEjiFB
412t4TdM4c8PeoFi1mxPPfaXoquS75PN3UiB3XRv9zoCn0q5mpO0PEr7pjGaZWX3l6zxEQB0iA+8
6moE6sqbWaJ061/7w4QxEKXe09jOv6IPnj39y4/jp6iDVk702nnqvgyyjbwgEYDFXf5l6LSeUK3y
R/57q1YFeLERYYxZXOtUxXyZXqNHB4PEXU6DZa/JWO8Zrtwpcse4XbaQQohsCKFqfRje1TeNN6PM
WNernSw10mqRu1MOc9QrB3hSAOAQvCH4c0uXOYVwIydXNYJDZvgIfrNv3TAR9Hp/5P9kMvZ+nYCO
mP/KmkSRbqYLXlJ5GGCNyL0jm5P8CtER6l5xqcJh+R+12eAyaazoKDz/qaF7+sum7TIm1Px47fiV
eebfYb72Vf4m71dWONtd4tXzLruCqMeMFqwRZjGyUYqgpbH0Fx2BhkStWIk/J+PLPdT/z/m87xg+
35hMCBWGZF1C+pATLooN2UDkgPdJyDHO4EewLt03HDpNa92KjrKQyrWQQ+g1h285Q6Illt8e8QLN
KlqEdJGjpDqJUEyCZGmv0YCKPPNdWpWyiJr18JBEvxT026p+lr6clNZjXftiKPU1rg7Sz5QOq0mt
zZyi767AhFx39ukYUX0X5kr/ycL5Kx2MvG0wr0bKSgVP+oMS3BlDu/Td5CxNbMMvP+T3tUq0cmr7
GIzOW+G/SuMj8ElEyUogUK2HaDp6lBGDqv81x/Q9rmgpwAmR/EZeN9TM75ieigZTyQX5lg7hHrHH
vTFsky8jwPsu+400uBhSRnKB0QRjAzcRGUifSP4vHHc3hfYuyI270AGQBV1dTMRraE6GbTxrNkJK
tckXQCfrHfCR9GaYzJ4XtBiwglAfGuzef0MxjDZ0xIttNaOG7N0nI5zijWUM+Wlk6Ovo5c64QXIR
Pplu5Sxyz++/ARqs7z/ezNO5QzHwMXbKvPSyxL+1kWFvzbxV9sBJggsjs6A0qjB7TajOLhxvrn7n
XYu1xm+kmj84gvevea+CInO7HIZtYu+TfFa2E6ZxtzlLAQdX5vjBsn6p5AW7tGGsqrAoR5E/QGGs
npyemLdyE+uoxWF4gumZbzKK0k8q/D4M0+3sj82lfv9xOuC3Km+zj0ZLnGU3Ks0ti7NsxxjktA/G
YbjY8FtXxfhcWSAP7IHiC6IF2LNZvEq7/NHSmGfVwmIGEOaumRvcUMjtVikl5La0rXWSDtC5Bhgo
Sm0or/Xsbaok3TlVO510JI6d0scLrW3VbY2MGGnLb92NycppoEAbKYNLjI+BCkqGFfRQqgv53q48
Qtr6WaOWMYofR9A4iwJIOSaxyyr3vvNaZVufvT9hFkUrWrx1PKyKRjdWcO1gR2vNi69BM1aGY4MK
OG7Dj0ydXv1SAc+Yz4soaA/gW29jA9iuBtaJwBf3Ad65AlaBF5Qz7ahaoPqtcjHR41zEebS1YQ8t
ahU7ltgF5mN12J5OhJPx8KiRB/kzcXLlgSpL8Vxm6oEmbJPdRje/JpX23vZ6tg6xC3F05r6w7YOP
CJVPwd4KTURybeAY5iEotJJLI8ldUIxsrSn8X+iUIYeru1Xc0Mw0dIsfu/Cype/rw7LKgodW1dS9
PTx0Oswbr4BgaGoA+wbP3WsTtdKxcwGZmk4ng+TMZVRhu+rd+VWvv+bZdEDC1fBxOoQo0JMXzMQd
4DZcSanJewZVhpaf2tA9jVW9q13zMmuUjREIJoweLCBgK1i641Yzu5s8y25BmO/8oD/SFx32enSm
AYd1ylClC7XNmI+jvBQzC0XfD9PRhux6qOHCuf14paH7CussYJhux5Dyq0FpYusVkBF8R3vV7BSB
YWawh/1WGvTMxk1e4EG+pYH9YfTEoW5Vbzn0m0ALtNXkT8ARq12V8QsZZo3hIwI17uZvnD2KBYLY
PR4q3y0tfb6npxoAAQ2HIMgPYyGxD3gNPb8Z43tmbnWTKkwLWX9t6+HW9RlMH6YhF4L2X7sanuw5
OlKq/RMEQ3PQ9EscKAIxtTck7daanZSLvIJ3wLC4vja98VZVs7ceffoOc3eu0zRctp4ernDa2lNj
2jWWqa2BClz1XvnRc49ROlw5ZuuxylXUrxHsxDpSfs2w/XYx8whKRuvvD1Ya75pkm86sTbXnNCsV
Eh10tKSW38ctllXAVyuQ86FaBCgCxpJLPvgcjPag68NBbYFwA/pRVmZuIfmMp02ieRxHGHcTeNtl
aP6B6MXqMMAaWuJ8VixHq13TSWx5C42zwqqPWjDT4pk5P5eqA4MuBhLWAPXfdf1wLrxJxBLTAbPC
18ACHGcqb3i/Papw/Lxgfm/cGfV4mCxwJATTVDSLpCigPOk1fLymshe2FaQr1ILGKkzynnbTXC46
WJ4r4cfyISYgRY+NrtbGa6dPabwA5hoh160i1bGuZawD0qjSAuc22o9q/zpYBWYyc2PusINeMnyc
QCuiDp7m1zZzd67RTctujuY1AJujmdfNujajYlMw1cIkaLCqoL1cuazxnVt7ZeNtanRGmzEpn6Yh
vMS68ZkmMGGtpNjksIIXLRM1jl76eyV2lnmFXUYFmG7qzJnv8VV4v9FWdXGay+dnph7xFlHCdwQ7
8yrSrKPnwvYfbXteOBU8N7NxUYM2A4AzHVWo2SxNN/1sS63fjWBHF+Burn34lestd0CBMeGoextg
BnT21Y2rDmvVQoETM0hwBUSabEERBhItVo13GxHfALtgOrbQT26pHdN0WKSUqXHPFOOi71aYX3My
ULdbBK0K9SKMN+3MMln2GvZCNtRADufCDNEr5fG+rzDW4dZaGP1lDNxPJhvH5WQYnFm7XZjOFOMQ
JDs2NDQ3hjyt5rvI05nvC2kTOoJvZqGJTNZoFLyLQvVfZ9MtVnj4XRxnrIRpDOHaWyZ9b28cq/ym
Dv8+dM/9jImzg8PgLtPUD+YeB8YboByARHfgHlG7KHdRhmGg53A48fV7bDOAZGSamROqy3YGfDtl
gH28fom5A95UfVExjNLa8EWbaqmaLlBs7hgYfwgb9dHZaLmtLL2YyAJCyNnJvWjVlMkmZRgYA4vS
XNX9TYmjYQUujr8YujujqJ8rvIMA3Lslk1DwsmLTWwORm4ESp1zDGTS5SCHItgZza2lcK8QabN1F
fJgHWegNzosSP9pOEC4VjVXdKHjf3lSsVDZCNovs0DbNb9gl89KsBnvb2iS/reI5q7IxTw3FiCV6
nD1VT8ybchswnTb3eD1ZV9gz2P04Ifq28I+ZKVD71O+madSlV7dbO+6Xgc3W5ImC0tZid4V16dmQ
VBBhaTIWINvGGT2ZoW6aNoJE7yermnyeNznIRkNUhsxqqXX90i39dWwPz4oFwbQauPGpupAIRfOf
dIjXcWfcRCiJGm6tafG5n7pPiE/gmjTUFUkKZTRK00VqEaRj3PabOd4+t0po4qUKGhCiNo45CXRv
iXQgK0ZVlG6I5JVli3C2adgnTYYa5h4ZqOI/jDAfl7BOkoVwD/SEsdKINY4idJrVb9R8x10MWGJR
3uo57XdzZnhMUT/yWm5V0FdLLCSjlcsuX+jtlfgZWJDjMkLZPlZ0M9NDg0DAqE9VB8KvKL18Y3jf
bV/RcdBwx8j1VVMrP8XoZYRAxUcPiR/lElrXDhuheQrXgKKzJXWCQ9m9JxGQEackVwKhsJjmam1Z
TXnyKmzsSn2t4FVF7cS6uZmZ7QtG5OMuuzS9+1s19a9PEkDDKj4PCNYWBRhj5AHRFwkSTWNAqXFH
bM2IHCVVpampobbrYGflzM2h4iXqDpNxM+rqq1taVHTD9n0uWL2bEhSeo50mRaX57MbAo+urz/DK
Mun6J71Tf1Kyz2mqMK6NeKDGfShHDTisZXIXMMlogObGYyHpFlpTLoK41dacHzi8NcB0vKCYKnlo
emIpK7P6lda4f6dHoHFPGR0H+D/9psbNd6UH+nHe4LtSb63WC9Y+0N2igBNu+SNnwNF3ZcstFOqT
dXXsEW+euUDDMDhY8kSse9Y0vJWTcUgz7+R13PO5ANhzkgL8gkoXAGB1ywYkM0mXZTDemeitXe1S
OOq+cTO4wp3nrV390PYE4V1zzUxzZWm0ycIA6xXMK5fd0ByzvryVWuSdGyXZoGjFbyDexz0+9C4w
Ii0nMQlmssTc3Xa2AXT7L5PUAHPagPTaUjb+XJjbWC+uHZ6aDA0YHbBXZ8frovKuKdj3TClGWPV4
1qpxk2pCAuhNyMRuLV5aBndzP+Np5iV7xi5ZZjusCA2n3BVMfaUlxdaYoiHum/Uac2Ez0/VDFrLZ
BdUlm6OfKUzZa1sgC07Lvcyt8Nl7sbEaOkU92XU3bEOJjcfQalYhQJEPZwRl0CrhT+IXzy0uDG9x
U9cI3evxlMnD/cPGcROChOI5zCwau3FmHFzAiHE+qxR5JqyQlBLoVmyoW9Or7AevttVlDu5gG466
/XD/nJqbP6AHaN3aiYmkMsR217Od8uhiclUuKtxwjowP+jVGXzCYdXM9ZM411+xg2Y4INH21tK+G
6q/iOt7nyjA+lfJQpD2/pqJPNiWngoEl+s3B/z3AZkqwDmLPMZS3lPFLv9bfNZOLwArgVN8/DKsk
WnLtFLhxgMusWdxeco5YV07+O5MG0QZUZb70FR/cb8KgNyrL/jg6en+8P3MqxYWy3wXl2uuHGVMn
390nXY6E3hv25Df6SZtaHRUlz5JuVjYu4dtKQ0wxF4G1Mayp21PQPDS+Mb96kx3ulF5t4Q37xlsw
GhusfLUVHgzYBM7WeNM7I8ZQat6YauZDh/fD1y5Bha36w/gTITGD3YhpQl5c/Zqmo5Ftq3i0H0cP
15JO67Sd1WdXLM5g4ZfQsEvFas9xaSabocN+q6ytD6+m2V5rqrefoZA1VdWu4Dtrl9k0XHaDKttR
plvWepQQkHGlRUVrnJw4Y+dyJ4t53Uhdh6NTvDXZ+EBY5gT1zq06TAdZUdxlP2ZH1x1B1vXq06iM
l6Fw/Yc6ym8DgLanMoaborjqs9mVX3Vu1g+qFsObDPPF1cZvU1tASfuNR+4UyGJ+tvAcTK44CdOK
hLlblWnvHvQeWJlZj7CLG1ZPs3gEQ2FusE3SdrDfvJfWrU6BYww7RJTqFotJY2UGnrkDp168Mfdi
Y4Nz1UuyMm/0bo13TdvUeqqLv24TuvtGzVXGxP3534Nfm+faCj4iE2YP5m2Pc1wX50A+yrAg3bvh
TM8Qw9yNplsYl+i2eibTy2D41tpr5DIoWs3hLQ3S+tXvHt1kmN7i7HMIqBzEelWeTACtfmF1ZwoT
D2oaDGcsJybyLS1/juZAEzFh+62TY1FOkNaQMmyatPmwjdQ7jhzsa4Ev5hXX5IPaaDXT7tZ0sPCM
ZPyi1XAT05uHGNIFoZUa7eiO9DiSNfPZbGZ3zc2JV8Ggz+eqH8xjA77Z40U9hhEzCmGQfFUuNWcn
xGgLuW688+sKe4cqp9EsIHgznpVLzWVztCYVZ8PIdt/sGMcKfLYLO/vxY/tUxEb7t9ftKzo29U9S
ZE81NjjMhLivtc0ME3vupzMU9ReLzg814fnTLtxo4c2G+zEOP6nTUhKgorYmyauiJc5R0Fii+Mun
MqaDX34pa4M2Rql9xMTCYm8z5edgirsHfSa/H83G+IRMiK9KW4eXMLGG21glZDWtr3/G8B0XA2xL
AkboCoo5hqe2b4FcZOKzNfo4JxkWHpDqrD6oZdguapuCfOzFQKFm66bkMWZDSAm2aCZ9WskKtdq9
1WnhLg/iGtg5jj0nMpbt1E/RzaqPhlbrxxzZ2mAl41NMdPno5kQT6TC9w+rAaMzX6+2cTwPv0m12
o0l8STrgXAzqX4fUSZstY23qox/j59iWTfA0mt5THGPLEFeWdsBBtXixPNx0kqH3dvcPAV8Djk6Y
bDGgKa0b3QlWsGHUEk1h2R4tecDorTnqSehyW6hbLzPVs11E2jkNGPypKSQ3c1ufLcfoxkXYVwOW
MeUz0rhFMlv9R0ERcRWOii7oTx2grkthwMG+ydWHYB95vXsNMNMkSX/AkcR+9esxuLlV/EJR5nUK
o+oCrNd/wAN+PeZ++BJ4QBb9YRd13tk24+iPCG81gJBdhPGjE9cOFYyuWRn8jm1Q2kzRRIVlrvOQ
6ft5nN1t4jN2xxLUPPTi++L4ZICD51hv1jxYy8Do1INDie0Np4htmtC2YPkhqExWjA9/YBo5/ybw
0jDK+o0AWlJFapNXpmPWw+R+tiNCmMFPThyv5KLhh3ypUvVoVZUCgU9dF22OdWFjYEkGGelIZdJk
REZTjkZeMjYYGc+Fprz4cU5y59k2HoPkK6qq9ud8jDdjlw+3pHL72zAGB6WZ5lNaWkSPkVVuWhDC
B8jtj0UU2leTNf1KR9q6WkkIxjxozyF9gaJAkFDnxosx3zRE749WM/fER4691seyWzPbPjN/BldR
9TLtWOEAs+asuOtS6ZxHi7mEyJ3DhwIUUjTrOqwrLBUAoM/PaWAR2QXlJXC9+ayxd5zS2a8R0g7p
Y0Kzo57C7GgMdN6mKor2fuHjAYCDoT+hDVVNUBvlnB//91DWLnZxMWBzYA5c0HVVnL1qZDYzH5It
troFYRXeLJOGANghjzcXChedM4sfeZG+JCNmVaCdr43EfRaDpBA56vXQpOTOeX6zgCXieRaUGyvw
Ng4WHYuWnPhSJJjpmZl9nYJGfein+ICgqzhM/WydvHHdyx92oqKkcckzNfWLs46AaN+k/jYw2+DI
JJJy0JAL/nt2/1wRTNYqSRSCafnCLA8qXANEkeWH7hhYdakV4sAuj88RePwOh1lM3saBNa4rR7It
+cqMme7geuoB789G2+fwp5BxYcdDXzI++YqtoWavqYnWc3zxKCy5UQ3Gqrp4TVC/q3Wc7hLXUteq
AbuWEzPtvN6gAhjggKNPA+XoMpquPnVJG4Q5PDNTb4+JqTx148iEk522W71Es61oBVWNoj1Rfm5O
iT3yrCPy7IMQaLTtuMf7g2OYKBf1BOtIq3IfANISMle+srFSxXlQ5XOt2j/ZFCLwT573lem519pO
I/rKab/H98u6aUqxqCgdXj0sONBT4mPnXY0k0vBbISwLEjV5yMIqOtlhfqvNInloq2iVkqVf+zjb
5rF7sOs5P8VWOKzHENtlBVO/E4Oz46ZqFVKA3CNG7nsydyNOsRso6nOm+xWbLUsRrVuFfC/T8U7y
qq90MoIPrHIxFQ0C+xhZhvNK23ORkvpySTKtOhe2c/Ch7R50s/nJCgWdUuhjdBQZnn/GTmbMrepi
KTr5QtRGiw5HIUbCOIe5Xu4HNbH+WiV1gdgr2psJokrRoKY0dtjv40SDC4Lpyg26aXSMnPmhY4qY
oWas0uhcdzuTkvMxcPXgPEQhcCKKq+t+qL3DZLnzNsXTEfaIOy06g36UpQ4eDCPXgBGg+aDBsB8P
LcRAGm52eLeqy8hodw3F9K0G8R19NeaVmmVvMSkML75Rlrukiagha85+riECdOb06Br0DOwGOhna
s1fFcq62nyAqNns4s8nwaKjaqfNSm5iGsmYPqnRrt8Zvp497yM7pVuO+XiA0Sa+p5bwPXAH5jhnX
8eAQ++ElHhq7yidfIwg6YpYJvrW9BfjyHtrEnY9JaGirWe83oQnYK+qi6R0LI8j1Y+/uuSYWiACt
F1t1dr6rT6tmtqpNrfo4i1mZr+ALCTFMbzP/6CVBjuVtlV/ZxqdNmqAbiptHz22UU41UnApH3r54
cdKAtSvH4/8eiOIQNbtKsK5zqvpRbHanDC/C0/2ZOTBYEdpgtDxeISDjaK4v8OGTobY5K/B3HSr7
18Kw0Shh7R5msPlndG2L3gDHN/hWfRnw1g3QU74R5zz5oYkaGbc6xnV9faOJZxrLX4vjBvHASitC
5XJ/4JY/uqbpQ0vmUz0Fr8MY6Y9dNGY3lpsTThzeUW2MbOVHWruN7PHLc6JhB9elhAFvDFsnwM80
9KOtonj1lsqBCno6cV/hmr71MfBBtUyHdelZ8aMV0HfwurimJucwF2kzElJl9Ao7dYIy2oXT09y1
J2ssf3Rj0K52uLKHqVybFGNuNfaPeppap8zJ/ItCyhDGATshQ5jVoIVc35G6uN+mrWZSAwQbsCmy
FpRFHCs7ZYx/OlUtqZO4NwxXbMAMf2ql9I74OPXU48KjT8H1qhYKl1I0/dRB99qETvcyerzTgPP3
mtOtW/R4W7uqllxST0kuAzky8Wzfnytnr2rBD0RFoMLw1ZkG1jg/8H7rM3lZiTot7LY5vIxj6xsa
VmsMZyQ2eKGM6IN0nYemQJIQTmu7rfTFgHPQO4XGgkli099aKLq7Mh92oUNF1TWidFnoqDBK3f91
XONg4sUzECi/yZNAVYpNl2YTmWWRTEybg3fMsP1YaWPD9pERZobBJRJH0SrVi3/PNNEk4DTqL1gM
wGnHgdXjbqfNy0ouPFZKahJefbl/dH9oosbZogKeKCmlwe1/XyiJbBZaH7W7ym2jdeKXjD5Ymv4U
1uPKHg3vdv/IKNp2pZb4ONw/9EanPJWT+hd+q/+gRoaMycO1AjGY+FH5jjWnzp0w+hsswsr3MmRo
SRmqm9bYxZnJiMuQxa+xpw1/6qH7sDrDf24Ka9wqcWXsKKSET2zryHGqMthizmTg+rIqzQn76Dzp
biEmap+9Q35je/raNWz91Jd9cQk1bJUqJclO3pybG7CP8eSQJpaWc8lQ1i6DqAkwf1WV/ZiwdJtg
wFZFisQcXAmjpBnBVm2zr0zYM5P5MRRj07KkFmotdCMcj0EebrrWVE8KNXcqnQ07ozUVr4ndoggL
xwB0lLbzd5OiTFvU+T9pUswUyENsTiS/h/adPAfIjwqvO2gRhpVL9rZsh+fQaRxm/4api0XxCUDk
MGvHcJi8NYwwLE4k9BpHMz2aEn/dn90/N/flwQ/Q2MVGYm/CiuaSHYO31oKCNX0+YuUY6wufU+71
xEDKVAfXkL2BS8Ydt3Td4rTGOjnFfvniJ4XxZKEmmrOwvtEG058w9FVXQ5A7oNKV8RZUkR4s4xZe
JyYl82myRxi4Dp7umczmhr1DzChfMA3T2/Sa/uGrTn/w6mQ4KPJw//D+LC0GBPUkfst6tozLyAoj
NlxYsQ57J5shRbcuYnpBxt+fBdP/I+rMluNU1m77RETQQ94WVN+pl6wbwva26SFJkvbpzyjvfeK/
WIolWSHLVZB8zZhzMnKTg8samC/lKRNu1qnmzlsaeWF27Bxrurx2OpN1VK5pfwfy6O///m/JRvMw
Di4brS5KlsI/N25hXWtRgt56+L8yz6tKFsDJ+NJKfEILRl0bnKrHF1I/bn4S+veONBXC5ysKLAYD
ix9sq6Jd751Y9HnqTFzE5+zK+nRcu/rMu17vx0fSoQ089h5ajFLXoXhJcxAzI8Ro0bFk/pTVpKyG
TMjx9FnmWJRdE4+K3FZdsQMccQ/lCUDJ4tqEcA4Eaekyt2+hixDLRDph191r8fhA7YjTGDwD/ViJ
4bYpYqtDAT8Tc3MOB/te4Cp26UD1cEDgYPS1ir3QHr4VeQOQfwqDsnxm/V+MjwR1kArcHex4dLvw
nfdW7622qkiScULoABUA3xO3/u9PSwuD2Iapbuwv3T61bPVVMMgh1cHIb4G2lvdkxHTYaNUXVvTV
aQpA91AYEilJZLey1LOgPqb0YehDwlDqD/nOHcg59d02uJKf3jClel/M8JHvuMoLbH55L63HELlR
7o82bbdM9BgoVTxtG929lIWTnaWr/qqq/M2YUb0wMJ+jdp7lXVoOcazmgDSZJ/69qOFsmGIUmAUJ
sZfTAl89jJvJLxBULSn582hpPnhAYj+e9gVUVhd8VOqVpPOjs6j6t12g3JNDyfBoKX8jUkf8NSvv
VdROehyWpo1q3slodBK1JQjB0JuOSazJJm4ucX5dy5k+IJlPfZn+rwCpHqVI37ULDk+kZBgvKRYg
CLwXfUvMcfkGIGHjvVzK0WVK/vAErjj+Y88Oggjf5eW2Ts5yk7b3VOVsxaHfriS/Zftx5RvMavD3
LdKcjS/l8mXR5QG85oqwnsCLRnsyP4rU2qm6Ei8kpfLUd4hIKKAz3hxaK1t38570YhbXpOWNKHVT
AlsrkqrwX0Xir7rkEFjFr7RxcTVew/LHmiApx3n+LqesoVoN1ZvRZJ91YC2U/WN3SKdw2dHsOrf/
/p87Uhgm9o3fjyu+94xPVeVzvMp0OpIrYXwKiaDDD5OXJYVGgUZqTnoFngxcXDr9LnvpOuk/hdZX
OdnZy7+vNOE35Kx1URLJXlLLJyIBWvT5Qfs0hoJldk4I878/yDS5bIoE36O/FulzcsrGlBjLlrBv
r687hvfqXCUGHkTanZ+L1VMbD4z3SFr58owWgBtrXBMmZWKINLjT78U+T7kUgLpZftTmQNPvp0Q1
BCs6kBCPTlO5d/zs1fNIuh9DDdIzDcbe3UxD0qvZPZpp073XxtHLh+Us/fzQE7aqGT4ng3/TvejO
CkJsW/ImfczTO9TVcx4265+JbV+5tjgq9KC3K7lV17a07WtCCNOmHfx8V/h4eCTkshiCcDVHsulT
rYhXv1g+3Dx5ayczuPe2PX+0Pra2hdW+Ye4AFW+4x27I/7ZeVn4TivW4rNiBjzXbbjJWoxoVy6H2
zYwz7Qfr7qvfd94zABCFU2r/SatSH4akWnaZiUObCYXDgoYiCx4x2PRWZ7qbmjG5s3zJD8ePCtzD
eVTJ8DJV5ZdIvPTZBsPsB6t/1S1e5l1mBEc7WN9m33Ju2M5ocquRuBM/YMcQ/i5mzj4zcMXjycsc
tUscPv33tX8fBpyKdsYa9Khux0jaqxBx443Dfg5UtRMzhS3oTnP+NyOurBAOoCi63WOPw1JnfWYf
Up6G9TAW3tewsLEbQBwgdkRxmGefIUx7NKWbvHd56DwXWGEQ/faWrPb0UrrpXxXaqCRDIilaf/v4
r3Ot4IqbUPbKTZLvQncw4n+fqtku4qGeCLEdQutOtPlH0bLAGBJcTP99CF9nRxFnUWSEY5Se+8oK
Rm87zyRkZ/VgaBaC7XiwYi7H/EeW7EwwSNx4FaOLyqUkapmkE7c4bcwRdVjIGb5bQUhuU4rzj1OA
R86ITCfjKghtweRsxYUkrJ3zUhivmoBrt2/ugqS6fUlDsVu5FfA1YataYsJkJ3Oyhejn9QmM9jXv
h2DbC0rNEdPYV3yGQobWonwdPbe9iUF/9vYv0/QnYjC0uJjsq470UO3GryvIaJF5BwMf3Ygby71i
anXGALSnVfn/xUJALXUFaCPtaroa1Z+xJaVrWjJ9HEsHvo9m7XtZ3BdXP/aBjgeWq0jWGdyQeTAD
0Xtb9tsBBOzJx3sck2KyhdeF7buRmRfTJDKua7oX+/EhLLAHQuhc7XnIPLSt2r00Q5EcEKoakTHT
fE5ZFiC8SpxDHx6GYoYhFPn0TKUV0oBYwcuy2E+iE+IkGeFgMdDW5OsxjMUqR+ro35/8+9o0qU3u
YYxeL1ly+/chd1mGc2BgwMSsaPBu//dhKgoOiZkStVNx5Vvt0ZsW5H2rHedJrd/ROVtXTnV658fX
i459VV1I67/f1pV95Ltd9uHabXWVdhH+79t0qmPLs/NTRUbeITXDLoY7YILiBNNxgKZ5GUaSGoYO
Qf/jsznR9kuJr1zcSVts+3/f8fjQZjjFEaIIEMFzvDOJT1vCv/8tf//7sS7Q4gHnpkxmfhAC6PJv
9n9ARJvXxmutq1cwxzVBFpCgZnvOp/Cj9ke6dZN/WNWQxouvxgUMwNs7uGxstHvvEj/8apo8OTqy
X+P28ekYlFT79L43EkbtV4LHz4GLMtEy5bgPTfShtZscUjjcvTRC7ynj/SLdjy1svcg7oMvydw3z
2OzC6vccOkQnN3dDT8MZlyXnfV5hCnvZDHSTo0PkNGMQc/H4tLbxmuy8//2pZVmU63P7JyEX75KK
trlIZ/vvk7mb7YsxNe6wgeTjUVrZ2c6ZzMeGy8UCMCdCIG+TY7Vmaktxz3OERKsjeVb/N7dJmJqW
uaCds2W7VQMnGSnY1n1dxYfkuXRKpWfdA9wm7//+b+1PZtMnt39f6RKWhBhqX2wcqa7SC7vdwlm5
8fRI8qEVVEdq/SdSd8ord3V57f59cENxziz0XHxZJdgNtdNgX6dmCxtOrpEvwy1i2PCc9LbHjhPH
MgSBqDPHcr1XgTUcfPRv2953zxRIWTSN3bCXnO6vRAJ3XBf2i2pmfOucEgoxNLZpcpejUHANDSBx
0N4UytptQsNOrviALEoTvOiUqM6Q4wOyJU/t48On8r6wraba7h0jKkbZ7UwURpfFng+tieB3fiVc
yokqjQ8DFfNyn9N1Oo99fQnI5Di3Oa2TRVvqmE1cJTRYrvVoqeoVSpW5R2aV+fNazMNJsS6TRT/c
J0qkpbQ5d4kvMTzLiMVgeNuqZr5qVErsp4AWXoSZtRv6R2OlfWpGaV+W0arvUCbWxdQeDs6dgdMH
EE746j+SCLyrU+n+iWv21aOxONJzoseo/hb45BlTdbNJ6rnmqbotPcuTNMPaYBG/TBIXdo/EkB2k
ev60DlVkLKyYTU99BrRdR60QhI3AKSOrxA8R6mqbEaU6F4baTQqrPpeQmmhNWgV71w2ndgy8Fxaf
x5wIdm8K2F619UsQBNO7qF+HxnpUgzmMsfWkZFihQk4yyuHhxcRIFecsFzepdPrhWNQ2kzIXni1W
tRtq/OLNWhDTSXoLTgKB9wzbTuNMw1tWKaLMuWaJ4+VqGy5WHtvFY8BFsVPZ0xNb9c/aXp/KlZ5f
zgw9wHM3pHwTFuqYToSHSxHlrptHkyTXYm4oYhe+Ky3ogF2XrGBMBAnELmrcC12cjuVbt1bqUs9W
3AljOgkMjjYVvftOFuIBmeHR1wNDCGicoHdR4RTGrRsCHcnApA1NpzfPNfaq1s+9Ls/h5F4wvph2
C8Zfph57sNX0qwm4QJaGZrWUcF5rQ4kzPlqH4t7MLyPDJcAbaUEs+StgSPruVtM7i/n8iEHyN31V
6rfVru55g1XKDJvkmhytVDNFZQ5CSEgYJtYrDiM/i66efrggqeKRxVm7vGtqgenLHGZQJhlVsTJq
nM0gjdyhLSNJ3GrgIP9PXOg6y5Avfe1wHvlqW3klobcTOw79KnFLiCaqyXjJUhmL2pcYtFlXpNhh
1GN5tAmSCaG2esWPyY5bE8wIGp6TYEbx4FbOfrWJpy8I0gWCWnOWdcQK5/h5N5xMUcW9DsQTRmGu
m7jEBc5puk9PWB5DTqhd7O53LMivmmwPqhVQNHImdt0iNHh68WZ53EWIj45W6ZRMWlamOMo7y+kn
8z7+Ljef7x5BbgVwBCd+vbehLSJSCm3oM/vnBIu7DdKQeWPnPl6kN5sdBUEgzIUnZ95YIVvtNWGL
pQfrm7icKWIBd3Qga4kkDYIdy8GtbvQhN34m2XgBWC5OnnsaMsZD3W7mJ20CMclDMWQEuzh/gjWp
gMjajJ3zRg0U7Jrw5ZjMkCAaVV0Aqkka95GyC0LpNhr6fZkbf9uzatgsUrdR4ebIMRM01glWeyzA
P6Rd9UdbeK9BJd9hRZ/JCaIJzIZ4CDE9EvLgPv4Kn663XUCGK4I2eL/7AqTvR2/707lgjUPTzjep
0d7nZMjWIIoMC+lcozywPvuJm7ZBirOADMaBQ/doJfY7sU79nkzxkMrtB+WOtZe3IO/cfe9TbRXZ
Dk4C+MWQeksWpo6JODs09aTIbuch2FRw/WT7sTbhbE7zNKpLcnx1KXi5sReeGBDGnBTj5m9qDfZO
VKoitULuvSn/1SXdka3XaZHGYVA92seku8keqUNgcswhSwRy7i9QxztnTu39vHT3AsHkxnS97FIV
+uS0Akgw1yzUAIihJR41QPpc2K67h/mx/F7uXSv3N32ti2PgcNmPhbtvHcXCCi02WLWWyXLuoLs2
lhnAtpoTQcozcnLtXMvcAXcNzXdXfem6w7qs9FiDjN0N4IyN4swisljT2AzSu8PGnIRO59RwYYzO
uCCTKHmSBWPAIgyEVSHNakBNdkpF5uPXbVohOIIg66ckJ4hBXlNH7MiRtaKhK7/KsUd758LB5d14
TLkKB2hmoi0q3P/X+kUtxrd0/atZLv417KH/WpZPm8mb3tA76H02/qID6Q99TWx7VjX5c8WuE09w
hqA8cToXk8Y+6XbCGs/k8RwbikVACH5xx3ZNuAhOUvoyViws+tz/qIbtsRjRAC/IRlbb5+W1y+4w
SnkzoFUjOPc0Bv79abnL1iJp2w7a95T0xFMX+hfVqyt7vqvLZutozdYPXzlEM1BL64blwFI3l57T
vkhS3HbYo44aHLfSPu4P6eztRojlWBRTGpPvQtLeTyVe0i4JY/oBQpZq39gtwnhLPAlzKA7kfJXc
i2l/rHJ8x+sJz1ZK6SRYmW04w+c4wXYGrIKlUzVn14d5raY86nhEGWvJtl23+wCXrWrp79Sxe223
YBsPOfvS8SuAYxHJjm2KHyomCCttDSimqUnGNnT/p3MfZuzq1Ij5DFrFDgtfB0n3F6ziLVuC1670
e+xLyuOInM+o19dsCD2yT9VxSItYcvKu/iZX61Mwo3daX4x1tdEniSvhz38LO4FZshHFaMNTkYIT
DvZMJ2AwioXld1a5+DCZI2VSlx7aUrSx1TAiA6E9e3+WlcmlDDrGYpZ3cEz/hTy/P1MQtCdgricE
UvV2SEgo5Jtz41yIKXvljS/XAdMUPfyYXQewDNOVVDQbzyneLTWzjeYkBOiX28RhqVR4b8uM0Z8I
xhhLHoYB3CNFyOOZ7OU81qRmhtMFxdIeunqFCaQ2FFq8pfX4n4k1zCbU/zF6ZzkZxJykdpkfWh+r
pmIlGAn3/Kr6kYv+ZBfM0Ozhw4bE3MxL8d73ENKDdD9KfLWj9G9oZ9sF3xnqmkvG/HBsxmtp64Mj
VBgPNrqRumTm0dEZ4Gf5y1Bqpyd5H6r1kcl1WHszLufwC1B73sxU1yzSox6fVAZOjXutqIjbTNjY
jDBPNhGcHKTgnGvKTt9a7yBUkt/VKe2MHyMdbWS1wbDJV3JH5PBdGlnACkwaNy+r1HGSyWc3p0Gk
R1VtK1vRMjop65LZoMxRGYzXcMgdxzk3/4371WtcFFrGbmY0qGKEs0lm47KabRuNa1/tCPUlT7MQ
wV6biQbZTi9m/WCElzmSs3knW8LteGy9L4P110mYOATli+eJ79zD8a2v6ltFQCbHFNkFZnBiW94e
a22qsygwRigMvXfzSZAAP+Is4bZEujkMimHnx4mxMIlabFqXhAyRFT60DTP3Y+RBJ8rpWYgKERcZ
IE17mhuLxNnWflYq/RrDmfADJfMYFBuNr1n423zA2DG1poOc1a/BfTgY2ymXYVZt/HL+tSq4/FCT
JFzQv1lo+5ZSvdKOOrs0D0hXQ4ZidGRuZ2ylNUPJrRzEk/kIUDNKmvGQeWrZe5thQajMK3AVPsvA
xuaKXlvG0uV8hfftNpgjj/vZncSOtw6liLGZbKyVEL/JjZs2e2WCatcFapLGwPuBP3JBZC+KnwPg
wsq2+Bp9/yUg0bBzSN2UCSOH3Ada0evZCDp+Czk9AUF+ju7JDLmcnXX9Cp0QPN7LTw0OeCpsX6aw
PHmNiyOHw+TOc4edN5NflZTsqmFWeT6H7pEL9UVgBE4eA/mjWbUnAsk/mQTwje5q7UI6H07U7myY
tOna7Dazh0BInwBw/JhkqYJxTnnjfBg4ylwjGusc5BungNAkjr5S+5y1ICu3jVmvNUCK/9sLCvYp
mXU0m/EDe/2dmJOvjsKxEfihtZwjofXuJ1yKzhxEEMfI3jNzu7Tt11KFVzjpbe2F2EykdnZKXZqt
NIzmwDxMQXEn+fNNe/WMptD7dOR4WDrrljn6M6d14ZlqHpZC76pqXxvVh2W5Gi5ytTY2MkYJ5Do1
zhpZMnVpCcN2U4SSDgH6isGk2pHi9GcM69OSMbQ15mW74IJZq79SpEc/H8uto4r7LPQPszYruOJf
LMWRMVDwbeFl0NybKPoxjSjCB8PdVPfBxpSa5PnMUIciMbaI+BhnpWRcVSJ5N51MHDEzT6PWmrfO
Qgz9aGtqy15EZuhMD1r/0QYVP4SZ/CQU5z73Itw3c/aW+ui0W8R9eq1i1/5dqY4F4IKrCC9HswXU
2/AwmtHnVpU5bqcknQ7FqZkX89w4zcBbOoIMUawI1Lh9aHwtAXI1cMG9Ttx8a83BGM1IIXFjaT4b
233v0wTvc4ZCWYh6x7Xe1gDX5EARDaJK/FbqVyNJKV/r5pgm6cUyV+ZbM7tDV+64Zxtm1SvOXWT4
cjJnW7QYnR4+aYA+w8me41S6Rz+wnmfLedKlFz5URHthoMpomzfAmxANVXs2x5ZVx7JPq44J6ULz
FzThy7KKPaTtIc9IGlK8dmmon8LKuBhBds9x2PXT5JNuAqW4fnD6WDf6kgOrRDmd2x2boEpeBidr
t2BWKmpRa07LQ2cQ9hCO6c3qiNxzpJJb+uBIzBb8gs/4SctdxSTpoJOHTsjhHCIKeRPaRfaWpziI
rMM9qFCv9onWR4tB5rbHLz2GdBIn26xxY2rqe5D9sTzD2eaW2R9sb56P5HP7MQYYp47Z4Gsiwg/4
6JO9dNMV8yP3AUhNwHLWuRhx5kllwqjCWaJwNo81hz6zCRQ//wkmN9zQUfxuOn20W+dCjLVcq2xT
K1ODohwYjcI3lwxbrQmBLtHnUd435ZlrncH0u+ZvOc1rejUt7ExCqtl6+XIY8eFUw4PCxleLv2z8
5oZ7yNPEvTGqVx4vX7ZcXuhftg4GZNi6PKVcXLpxngVCF0qOmgaJ/Zpl2cAbjvm7SrwrPoI307tW
4SEnM4vclxob/IxHUf/X6hcMVMpPHr2cQ7q85BAA/WDsstHF+R17A0t3MT/xh0x/orB/k7l8IyHy
zbBtvIzCAtxpIG6I4ppnum2xDTVpfGdxFDn+8yBbMpkRWYWN3jTvdZaJvR2GHCMOKdmGuSlpZmE5
LI4t6y0UDmsRjYEm6jCKQbVBegD64BUzndB3lT9kMy1mtEE3kW+ZUC4vBrIVpyAhJLUX/uJS7+ze
kVQN094wxx4lUtjD7tLVcnFR0GfyT8g8MDLacG/DTnHek4xRBR3HWM+6tUEAZ9m+ezPbj7Qqfmgz
/C2hC4Fvl629gtjDyjw15RSiaNApB6n5VC9b0cWz9oY4ScICSQy2Z55Yj7jgr4xDEHsvy285Ptgi
vX4NFUqo3DulLA3O+CTIsRiBRuxpM8zf9giHJgc733aKbSqB47F2iiwWNlamVKwIzjeLsP0L+6U6
6piCbWo/dWJtllHhjJxpmtzU2YQHq9WMXqx6sZQKDniDb+Bhs23nlJ9w2m/85GbzkNhBm6zMyGu9
Q9v82g3iM+tQsHmDOdITIC8sTTfdldOfPGDtAzRC/0QBqid3W7RI+/5xG0jF26DEdwDF1YgdZ8wU
enn0GmWVfcpVeVFRuGlUOu9UXvZGZMGzl9VZJDwG/T0ALqFFywHOFGrJxlwpoEKaFmeHtN6K5yr5
CCtaN+REdZA+AzN+kZ7J/C9gbhNwTGW262/K5BsN2mVBHb8Zg3xBDW9eSfx+D7xiO2XB4ZFAChft
nlKhxthmA6+CJo9KE9RrfUyuVghapRiXGI5Prz6+NjnrTZyVus1hNzkSTdvU7ZwcDXy2klK1sKSu
fO9oIMrZFV2CMifXapupcKSTkt/mZI/beqpf3MTZZq09P4vVvrkUoJvklpasDBF/cSsZP5KgD3Z5
b3/YTN+2Ach6YlC90lUTY+wECkWUH/c83t1xXWKdGWdhzmxaWTD3+az3aeNRJUKygqNNUdXidCLb
fOsn9snVFuYvMOwon5BvO+36avfjG8UOZw2p7Mx1GAHNfmS4FX2yUj3Jwei0C5+oH1387VYAE7HI
g0zkt2XrIK5KsD077D7NtjiXvCSROaRHqYMzq617M6DfChleVfiX/Tsdhtlnzhq0kOHipe6rj/lH
q/8GVeUDRzcfuKooXmSCvXy/loBJ/JYJr0sKKMJ60pojHzcLMTHVFA9dbz+NyCSeMC3AE0N035Un
91AQF5dcJG2V4mRkPNunuqGNIvSEB9rOoArc9Q3ivTz/HNh8xY8GwW8R24DA3FrjkV2SfKats8WR
CGffUGLysDqfplEtm7UDZ3BfBnTqmwF+J2LhfQ1VxmzJ24X1NGGarUyQ736DH8gxmRfmXJbDb5XX
jC+naw5ndS1dWltloVoKH4n2tvfcuarYmu3Bks6vVBR3SRT3rbfXc7oicNJqhXgRCIk0p0tpzCyD
s/yZy4z8GcyaOC2WEjOOiSnEc1bXZPhBkF05GxvYWezFRrr9er25cHqvazj/DpkG/rQSIpf9/IZz
Is4xQ2bvJpHShU3iAFh4Hcuxic3FrJ+7Cd21SLGT4Kl+SnpnilXfN7tOrOvRHrL8PM1cWObgvjUQ
6bHDJXjJcvq8FU0MQvoIXQZrUKN9g+SigqiNj6wj5dCwlyHOsE64OJ6xVfQ/n1ji7EvDS7a63Npj
aO/C0PtdtK53z747B0Fln1MHBaMbOwHP5KIpuAEzyONQ+Lu1Sf4MnjBuDkER1NxW/2IaBAThSnex
m9x6d5HwxzSJ35YsnJ3yCgo6lX6oyo6axO+Jc5/qW8ngJmb5Ul1KiVNahU4pNkz0WThQb8xHSz+l
trqsefi0NtUUOW0dHH2zoFxkSpDA6sSO5dsfmVpOAEj5L0NaXVSVcDY6UDev6rYr8n0HJGTTWo23
sYDHm3Z6S3P5jhCjPrJZO7XmWh8Np8YRbNnOzvhehdKibIYZaNof2DTgBh/ktLxT87eF764y9yVZ
yucZ+67EiRMDW4WCV0nTJ1HTYv6Fd+5O9P5fTzGjmMt6C0JJdWx8zGh1b7Af5zUVBz1V84G3N0oL
7zWx0zZyzYepifttKwhv7gYMSpoxArJKDwYJRXsvkPtk6u5LV3/PubaIXGIoH+QD4rv8Z5DL/JAG
+FjMTFS3c74+IUGt6ZKLx7ne4wNi8J4PeZNEns0weNJ4DuXZ2ZqwGMgRXPp9aYN2hiY52txxvKvA
Uk1GBCfGtWZC/Gta5cjfUzzah9dJ8A8PtbzqAoZqfslb/5pO1o7bnk5pCl6LDM9A/WCCqoRYKLNI
do4xEAbCnHCtWkHldFxMWeyHFbcsp2n2ZjY/jeUQW1RUk1x8NhaIwBXCXjm/Cay5HgAHyYaF/wEO
xi3JVBfIrdkHBiLaZFny2PFnbn9pnq3fPquNKFDEskEv0YuSbLM1E2dnzmhXUpfXmk3GE+qCOJgg
AS2L75TJX0Nl8khg61OPJ84g6JKL1gDUxSPUxGnTLubYWJ1vfxK/QdYN9nb+i0yav2XnnabKmyJX
SW7zBQ2w2y5voeeMO6dG89TgSgPdz1IkOakgT96bft6PYkF0ocmlcNe7Rw1yLibGZzzO4fBmO6rG
/GgvVh/h/WVtrKDjiaWnC0HLj9WDOsFX35q8sXd9O/zILbw0x9A1t4hb2HO6ytzIB4goZ7xBUNTH
ZModALNV4N59bu1/usrHtIfQ9KcFvmTjD5iPSGImdpieXSbLWi5UFDUuS+duorQ3dFwY/jPG9P/p
w/GbZ2iOMXWaMc/g5HEsqrAiYyjdtgZANyVRH+jxiAb42uLOhxKFdTYPzchMUZrhwo1VitEy3muw
9CkEyxgqq03Y8gqKGYDIZ7YGKxxlHSJlgEuM2U2vZgheDfey/KwBUK9DYp3WhMhBCLZ02xQmDHS3
rcPW+La95Tz7vwmItrB6Rou9Yhm7rUeW3ULR+E1y3YopYcfYH8SDP/Ub46eZYH8SWIYdYYYuoiy8
291E2JOcp01t2H+zKfvN+GI4eGb92wk6cIAKryOY3MfAo+PS0k9djyOIJswxCgSQIuNQHmMIyRXy
x7jJHcr3CUn5zOY2DgC254a0ItFyn6EvOjiJUx6wm83idPR+s3zRMIPBzhXWIRADUxw7GXfhluoO
8fnCC81DdI3dov40jHmM3bZddgtMEc5IpcHR5PkiyuuaEzFARj94L5Y7pQe00eO+lie3Tw/YLmE9
EdR7xoifwq5QfAQBqgQMo6pF3vzJ4nj0vJ3nZ98sf3DDy64gXUy6P+H3+Hc39FrFqD9lk363nvET
2YuDFS1MkWfipYKbFYZh6sno8K3Rhpq2OA8NGEvlbZfuO7suo0GX4IyWirvAeOY8vhSoiuHGvus1
wXY/G/ByHfZaDdwZRiJPzsONoHCe6noUkZzc4hbsh7l4CdibcMfb637iFfCxQO0thgJ6nS6GweXb
4sVqL6Z7dXXxVjfMwctOfTiMU49dU71OfnME9GN5/sno3ToBj2F4MCg7npEycSDkqOfdBRrMxknH
ctHfb+Z1+ZEnRXpvUJUWllPTHuXsqBDCa1/vScNhw4kJzgZTJYYYj1n5LJ4TpKNR2nl9tNVua25l
KPFBHY91jY9F3pbfS/lwglrDo5GILJ4qwqtrBhSWbBbWdP3WJ89p6G0T/aakP535PR/6DOSlOL57
Bw1NojEmDayj4XZIjgxE7WpUkAIMZNyeWpx49wZfAzyD6uJe+2W5NcLQx4D7be2Nk4MSbOPgFBgh
Qei3pMLsXUZ1h4DTh0pI7BzWnQpU4Um5wHXjVL0tzGWP4QinpHTpbBrF1rGWJD0R7NtN0/w8MW3r
+84+6qygf8sDjh6NkW1tnIQZvEkL5Idn0XoCe/pcsfzKa7+KEvAcpBhYPfqaMy+nP6evdTitUF6G
veDfVv+xZPXZC8rQElotpoL6XF3vpTBae1dbDQdjIfKD1fXPYzELDOiWBTsi6lSd/OHIdo5w9hQE
ih9d0NMRJjtBAgaxmeADYEmXsXg/XChSqjvULCi53cUYFiDbZni6eFyEyu32wrLQOOQnsTCRLsvm
JV3wq8Jj7xOcNeGuTD6GRF0cLnSKDbLfEdDxeAP0cK0hRixtb4rRA/QeTk7ZG1jFTHYEIlTs1dr+
EUP+GjjMepNKMHQZ00vbZnEZGOrasC/xjebbWhDvdUUSoVqzL5hwUDxAk7VyJA+8SGlkcMXajVgp
bqzJOzmr6Ucj+s24GrXAcaJ4ZUjqHajmSrrQnZtXWbzOueQcHKmtbG/jcLQycWaU4k/6xCDpW+i2
O+YKoWq5hCEN1v/j7kyyI8fOLL2VOD4uhB7wgAcgT0oD6xv2pLPxCQ47R9/jodtSLaM2lh8YkjJC
maWTGlYNJDlFI80IgwF/c+93TzhFIe17OPEdO1urUd+oijFh68WXVU+hlMfMtMqR0BrPv0nSQR7T
mh6mwgZtaxemiVpQF4B5rKR+EdK7ssdJ7yz0CmY2HXpBQokb3cbDYzLr59LFlBt0nP9Vi9CgNbHu
LHG2/WWpkQ+WJqU/p+zZYQdVRsVdMMZiM7f6yAzbD+g2u448enPQ1xZEJwLrJ2lDkZp6BepGwZxv
E7mexQQBucHCa9PStjSeGx9xJHXLKjP4HRAIMWt5BDuF5oUb9vdJ4AVHJuMWVXHbQAcbbiODTKmx
99Yo91ZxFdyGWbVvfIyFY0lQjxwF7AOu700DT9yFvzBNWboBz8TYMWquSHbeZlIukATKzNT7kbsO
eZqkm02cnbFqiDyPI1RMLnvNoj73GRONCGlrmTmXsAeXsQXC8Ki+5HKJjgtQeq0OKIBvvaQIrkdF
kG6lu4eSFltY4wUaP+fQhiEh1UQfzHG/QR3GRX1GvdMqqnCXzYRty59V6DKpNez3+tr3DUwRwa4W
wJQ6yWfPYBVHsJHeE04LkavKWTfEIK6j/ly2nVyN5vjGxGcgG4eLiNtGF2Nqzcc05OKDYSJbVojf
tRH8QNa1j0x8zp4ygt2IT588kO++is5DYj/6clQHValTZBnNpl2ITUUhaOdZlVlkD+xaP8h2Srm4
RpCp0sNt66A7zdpSKAS4XwKYAg3mO6D40vFunRW0KjRBrOrnK99zjEssNASAF6wPvaXKx5dN4FAs
9nEqTxEL6WNTtzdEh90YHM1NouCtNDLZGP5SGvJnjF215tL20IwDEd/xu2C6TPvdYqHR6XtvEHbv
2zXvkV0dChkaK9tvf7B4HpD30rpkFtosJl2D18LGwyZjuIw1x1km1/1A1IJdONu27sVu6LZsuREc
zp2mdndXkHUpyJziIRm5sesq9jeKEzrJGejnhLn5bGsKauRt1yf3qgzopHOqa/dxhnajsYMc63D8
nIeu483nNvs9dXGhufDkw9InYpq2ZDVjcKKoQ61DB1ocZmYg7kE5xU9J9BzrxxwGkBoQn+Vbw/Hf
KQxu+9oABRRx/UOL8snYi4FVWFi3TjozF/OUvCi5B3ADD1ZpjhQ+J2ijIeLEVkitLQqBlXKbuyYm
HIqd23xWQfZButwZmwJyb8ioT6TOv2MR6o+dpeReVtPKK5zH3MvUGuLB0QUX7MbGVVJUx8liXJmS
Xj8hvxvyTr2xbPpph/KGLJ8SHEH+aKoy34jS0zdZNbR7E9X2yrG4q8PByvlYscvpWIFzml67SHAZ
7SkiP9SwSgz6qhCA28bjBc+uukwHGhJXOOj+0WXFjVntE9LEJwTuoE2fYsM8qah7iSYUr0zas61X
KoMiK2CAyWXTCndikC0f7hTjGorSpbbuLQslYnEzwcpBoRDfpQ4BmITgrtsBfAir0sJMmGYGdAZV
NzxILFLtdMxk8hNR3todjLNl8Vn2ovepIViWi6tpj2/RPug1szBPfSK4ig+iND4c0ku2ssOGioGn
DfWTSqMfRLrToODXWJF2RGRRjgdiOM9Fcefn7QeyZ6ZgeDGQZBY5406LNbqYsfDbxAKw/OOUXhWu
CYuwVkeDNyXB6T8HHgLG4odTiB9ifOyLKllHBV211YuFADYfwro+R4qeWC+TMzI5UpRH+TCyvBT9
MSJHpxceLhyWrQAhuD5CXQwTzNVjT8VMm7uaCSMvf0qZXqQA/7DGpgkb6q0ilNb1eygfjCvUkn5s
CjwZFHhkeCEJkgSe1i1U74CFRQwJI49r+lWol1HOk6XYweccWGtR1fdKlNSFcwBIwQi2mNavKRz6
nZlcwd85+S3ZOrWiplD5RDHQ8mZhkIDQhvKjzdNjOOCDNaTYNpN5l6HL5FhN2a5pGUglLOPjguE6
rSgRYlGCIwJQUezgoeyLZd5BBA6Cy3NesCjxcLFQ/9orXbi0z2O9j6dYwY2DiBql4QNMOHagjd1t
fI/kT90aLKZTIH4AoYbYIZO0RsLhmBQBGgydo6oMwQgyD8b26ERm+6Wy3FMeDAmpaxZ31woLVKBQ
Z+ExWRyod+hp8bgw4LcL+xE9nwdf5AZ9PcrkqCQCIfWPznJ5VUpwz4wc0KZld4ty00dVlXPtt1nk
wU0bIlRCskF3HCeMnZnxXwXzvOdCBSeyzpy1AKJBYvG8I/oPrQU6aZCz71S39sYz5gaOzY9YW58J
fI+N0VovCXUtlnA0sXMI6CgoV5U59RfhsKN5wx07c6BDq18SXTy1TaLhRsf+S1yeZpmdZDshpF3A
jkwnmbiinii4XvNpuIiHHJJPyZw+ZnSR9Rq0ba2cvW1sak5Tz2xpLbPuZCI3RoSf7d2Mi7zGcbmK
cdytPIxpDhU7ewEX3UOkH3OpWIoth04nIU5qWVyDpAuvjVF+6Kw7V+hI924is0Pu/hgF+1N7cOTR
qcorFzLlkWdacr5fpl5X9wi4/bSL9nUsIe3BRCWUtruEw0pBmKbxtpXiKdGeiwq3fY8a9glcZ9DM
Oe1jMtI85Lnjc9vlgxUU17PhM2+u8tuQcMM4m9YDBeeJCHHsWvbksh5FYTq4+B2s+s1AGYPSAddx
DPkhjt/yUoKc9YN2MxkYCXmTC9iTcKEIo0Fc2W2HgnRGkbvPKbdqhJUDyrhpL2wjvUtwB00oo/em
gvrTp+W65Rq9Y9T/EneVx0TDvUphCTbOwJ0YooukBehcZzzWIjGBCKOSCDT/MpEhzG5U8YaTNxxA
dFXO3Qz96KgjPlZWHu1my2VYHjlXOXek/dRyz7NpL7I0wy2XXcuqrM9JFt62E4BGKyLVsMqpfnTx
4U71vqWwirTF9jUY7TNS9OugqNz12LADZlSAichp/ZXhsn+tGj3cxCwiBPWlOVTRLamxPdmeYEmb
1tjW2CV4N7nI1PpKmDFM/hEf2Hlsc2/nC0CTwGVQvaioPBZRdQLS7m5LO6vWdmUax1Can6MwhofI
Aq5GapOEDXFiRFPtjIFr2rQ24+EmkyOpUUVIVgEqjKAxVkYOFKwZUHQYy4uOBnxmqcj3KI6SjfJU
grUDPpxiADG7kPe5UvbsVllALXPZITr1bLi3ozGuCBjpNwDo/KsoEUfHRDcbOcUN45tPFPj2eiq5
WrOl17tUIukzA+MmCDFhBdN8bgqZnpb+m4l6/2BSAVwIKWFbGEir0imttsqi4DXSt5qEDk3iT+g/
CJYwm4RkU89bogcc/eHEyJWXFL65f40gOayolZ9hdZkKcdv4yooKYH/5zN6HmJ18nlg5YRD0fgvo
sJmdG0AqYtd9kaQkLLkEM+8eh/1GiempI5mFK/kd8JJVrkneXUJZltCQxCf9sDb524yNQpGwfL3k
lH2Fky0PWP4j1Hjjh8y+lpclGwhgZXcVWiSLIjvJ27usHE8hmUoL2r+WixiPEI7q0krTR1dYr0te
zBJ4MfcR7+fAwsz6qOy1b42vC+R++TIqh2szCL5Y+jThb0uwC1KQlRV011/ZmiOJoKVOrr0YFCSp
MO5Ajko4/gBOvSQ3Feb0c8zMJxRYdthe5gSOmn39wnn29WLG8d7OQvxVxl77wJY5xZZvLZEEqUje
lkAEaUc0Ms4OYcvG9v332XE5EMDk8/bTywUMncVg/FugmAI2nKXF5fLKdSheh8o+tEN8WHJQCpJg
7Gr4wSUHEuegAGPxTMx+96k1HZbsAPhh98Z4vzxweSEZ8QLLw4DKrYTb3UWWvM4QTxp98LIcyCU7
pI2rz75Prmy0rBZZCEv+QW+hzGEqDwQOSrViGyBvDeKU/haQ1gfdpemTeEIGjYo5zPyuJYehm6x9
abdfg8bQ+vq/NRELy7eWN2vogw0fGNZE3Xvb7pZXuaTn9KCq4P1BatKb5eRakjW8rHzz4ttowLVA
SE0DHWhVoArL+uSwRCAuYZZLjkZj+idXV9vZJAN4CXTE0bvKsOLgxl5ykJYY0iBj5RcOqyUNYoly
WM6XJRwKRxACH3m/PM4i3mQ5HcvOuZchN+8l0qMjlCTKy3OFwmR5QABxmCI3nbPHmBiUqJag2aZX
C2ENlvi7JQhPw227X/4BIenrFzIEZJr5vHy5ZA8u5/+SZRptg87YGQlcEQJXWsLPl/jSUh0HRpMT
OSyBZ77asX3OJnNbVkR+LTkMHBTq85URD/egoDYCbH9A0AOu2feqZuyEs1S17nu0BD7YnvPikQjR
+NUTq+3agpIdRdfg0F6xzr8pOXw0JIgEnFezTe4fA0OT/609880i3ixL9QcgpzdZcUDnnE2kmV25
RfCe95CYJsT0pIAQwnyr0IhbnfXWL/Fu2SxIc7AvanJ+lz9MBMgUSHXGc/QV7jsdgh5nt+e8ecRF
0Pe+LTGyvTKYaPtH5WS0LOXNEpa5PGbJb/m6hnUQJPvRYDnLi/n2y5/+8u9/eh//LfwsMRzBvS3a
v/w7X7+X1UROYNT9w5d/uXrtu8/662f+/pg//sRfnuKUz8FH/PpPH3V5v3v4xwcsr+Tvv5Vn/usr
27x2r3/4Ylt0cTfd6s9muvsk+qb7egX8Dcsj/6ff/OXz67c8TNXnn7+9l7rASXT3GcZl8e2v3zp+
/PmbK32pTPV1oH47Tstz/PUBV685P3tXvqevWfbf/tTna9v9+Rt75l+VNG3pW8LzPRt30Ldfhs+/
fct1YOwhsjSVY3nS+vYLwRRd9OdvjvurspVQGAws3/eE7X77ha3NX79lg4cxPWG6juvBgPz2t2Pw
h/fxP9/XX8j2uilZwbd//sajf6l+e7uXv9GxbV+QTilc3/Gl5cHN5fvvr3egkni0+b+8IS/dEnwi
zo2uWbPXjvUuaEvvPMvROxth8L31fHr1zML2a5RTf+59E2dkYTibBAE8zWrXgd0mgtJMgdt//avW
AgMvVxsU23EEVCqPsPchV5tYHw8oWy6lOUTXXX73r5+m/1+dg/Dz/tn5d7+cEr/c64/XP5y5Xz/1
2/knnV+h4nLueZieBXE63t9OP8v+lSwBidDU8W3XYmD+97PPtH61YFrYvnRcJYCn/f3kk78u58ty
RnLe2Zb7r518fJz+cPa5JLmYDkZ4sB9KonK0/T+efWmD2Drr9KNKaCRvUrciLaXR6YBSLGXlsjW1
U79FPbCS28BIEMvFYWA9AHYk8nWTyq6E3RPh/d/BMY/qV4Pi8zmVyZCCYIox/8GOakzMcuA+Gb6V
aMd9hS56lwE+TS9Dg35h41ghaonM1cLQ6yrPoP9v0cmb6gM0nCM3qW1G02uVJ4xC1naLAoVWPGm4
rSw4LaL/mBN184IuC/q+H98QVtnuow+6RUMzKhtce3nXqvzFzGypNoPpVIMJH2Bk8QukwSCnYzUS
P2fs4iYH7BBlmOBXCD0BO2vT1O5+ZJwevoO68OdT1UcYaZHdle4uSOK4fffjXE8HRupx9ZPVHfEd
UdT4wkI8WqE/nh0yqyCutmbp7DprxCnYprao6Rg9hrMFaLB0lyaK9pliMsnR0WSqPcyG5leMAtvU
bWc7sXdsGBY0jLuNpvs0U7qaQx/QeK0HZLlg8Xv084eGVJz5wrHD0QZfN5K6rB3VFHu7gZm+KUsE
RAfiFtL5rvUd/AR1HcLUTMy5MK6Fo4rmeyLz9t5Ja0D5fWdnHWbXuK1wAdbN+IOZENwqRBzNfKRz
8GN+vewJUKmbFDQXwNHiknldOB90xeJ40xqud1+1xC05fvPh+4xjTlBn7Wyj1EBI7Ojq6YHe1irX
2VxXwHh8aVer1jdJLndAq3jbvtJes9NzDUe7GQJh7vqu9vQu4bkeeFsYOBQW+KpLhqotEoLIKpvr
zlfxcBHMnYkDorb6d2eu6nbfNJZISKDs2ns+sU23cQqcJXsm24wlAo1m9IglybTXgPIIxqpme5l5
mU3ybhWU3BmiCBc0rRU6VfNGztDofLQph/xAnW9hhJG2rObnUcTLbiKFCZhs6tYbcKvpvnSmywpb
bRSxDstrNguprMfktkTDM5Nsq+zMjci3C4z6PYgilXargMFF+pRUFUBUB5yb7e2mrm194p/aYjoy
P2coyU8mXk++UDN7IMY7t23Myyh0guDK1r4rwKaSZMKqU2YKPyHzPWtZ2iNoc2s2LGNuuWJTO0OX
HXAXzJTTGhPXvJeIVthZEA7Y5e5th0Eu3DKrIaGO1VuJjiKJsI7EuD9MA73jjM1t3hUmHNppU4d0
sYxH0eeuO5vN/ngwE50aW9S1CSdWm9itcabnsCbk3LyuotxhEYxsLHxEHMW3qfIEvZDH1YfBrgCW
MJ0C7VkOOvK8mb+3NfIC1LEmdeugZKn3bT227UCxbtQVn30fCU0bmPN8YgaShRv+IgOcfDbHGgNg
T6+VtWVJw8MAqccEj5nBYXYZEUbsjsZsrBtnpIlkSIClp0ydRNFF+C1zsInVQ3MshDCSB676Fkqz
MHaCp2wQy2mN642AIORo0KhEXL9gWhHGqTC93LxlKD67101iVygT2doIRiF96ly7LnX8AZWY05zw
44zNRUo6RXFntYLRdDnHiINXtkxoW4w068V95nnltUI3vlE+Y5WDFTCHwKWiUnU1991E/BF6J29X
UuHEe9pUcvp8GA/zhSd6l1Va3+W0ZCIM/Q8jsVhSNAUffuQqmSMPM5fJK2dK2GMNDKvADKOHSTae
jLS/Vr6n01NdCb+4hwrgZS/oySOSZ7LUN2408txixYqRy3Yeq2XlU9qqeShgN+lTPLKCW7NOJPgj
1mHsvfiaVn2nLY7IiWw01/8Y4slFFZKxDjvUbBiYZkn2UO+UYz2TPGVk11ZS1Uz9GqJoktxqq0PY
JSbxUG4+Hh2sWedADjf4r/tXlB6ML71ZwF0RE7FdC4g3db5Hpiu9cxObJISseiFa8artaEzgaPoY
tIi8CL0NnnkU7FSNbfwwgZw96kykx2GMAvfgQZwBg5Lm4WNASER4igqrhYjEIJV9y2jgKeKmG77T
werwNJIHhKDaQiG2naEqu1xrirA+KHJSqm2cqWna6YGcEavrWJqKlI/qjdkKjTq7JesMidokxLPk
vVefYxP1/jmvu/wtygec0RglRizP5PdABE8nTiOsGzHUO39qWWNNY+f5pCGXQXPTT9M83Jg8O68v
syckHJFA2jZn3Pg3IlS4+xJuQWpjDAmGjaouCDKaHUgdABiz3nroXfbZO2+qDZcNRcLgKzVZ1BF1
Bk9J0vJVbo5zxhLFVjfDZF94qmyGfVm6GWaKpM/qfVdqoi4RoszZHq8Ec77GRzl4SDNPuJvfVWN/
rbZ/X11TKP2uuAZT61BeSdOXwrVt6vul/Pldcd3GaWc23vxmFuaQhp/WVwFAnU4xEP9WGVRCRPpe
fZUMvS/gub396yXx/6Bz23+WS0vT/j/Qly1Hkd71/9KSrT4xXdf685c//fL1z//zv3/fnS0/+1th
rH610QooHwK6L9TSFv3WlVm/0hMB/aBAosh1TEnn9bemzPzVEQ6tnOt4Ugh6r7/XxbZPYSxd35WC
BbISvv2vNGVL1fufPZkrhO8q37F9ekIHAKFl//G0ETbLWbCnDgBFUoXyiHl164CkyB4CWZ78xL53
Mj4q7egcf3eo/pvzVS4n5H95ZkXYiU3PiTjqH54ZO1A5JHQMq3gAfG/P6UPCfcaJWHHOP/GXHbO8
u3CQgaAOfgwGBNr9xLVrhk1CLqp/yk9MFnDim6yyuAoSmXB9bm88HeLXvuI6e7AZmYZ6H0rE+gTG
FYtk82bMi5d//oeY/lfr8Ps/xbR8m45iaa0d3mqH9/H3nz09hYHiJm6xjvYZX5vJrhhJ3tFqfkr6
xgT45zPkZH3cur2/TfL52KL4A/kjX8Kxexssb0WJzh2HxcR67RJbhxYvfU6ovxEyjj9JwG7WcFtN
fi+eXjgcl8YMUERW3iFiHIDp0X0FMYxog9xsWwJtl+oz9MHGtGMCpoMmxWnQgcrFveCNGfKHznfW
kxjQNyJoiigVvfB1KBAMqCYl7DAHx+P23xGYymenuB1E8W6DMYgp91eddsQGiTTLU5sX3CE2R32K
cCd3cYT4P9GUE5iEcUEHww0b5POs7eQR9WF6bSf6WrfMmYW1njKzwyiVwWLB5Y1H9N7TBXCUpryS
lf8z1vmxZiu2L0KcM2ntP/l981JrJ8G6HN8Md7akqMMltwkqtuGzV5+4jwzrts8uXYAJnQ0mzEGS
KywfSgiO7A3pXRmoSAxKXi/xxjOFwNiznPbBYV4wUXOCpyBuhuFKkrQs3TBjecQet2K476Mw32Xc
QtDw2oiHWd1kAdtcI0qWg3F0Ug0kEsq3ZryOrLPUTM3JrzTiYNrbZN6tHVmRxTeKVQ2weZtaIHit
Odhl00z+LdZnXGrQN5PsedJDtKlscAhOM1mEYsyYsd6cmohUfFP3jEpxNhKasHI96yYl91a0bnts
UMxQRjAqhTkShtGVtWRLlOJpiKsWL57yN40S97HuKtyG0KbJ5GWzsJPgZS7odoL17DUz/lH/LBto
Gl7vYTQaK2OtAxAZItdIYAJ3uyRiCrtTiNtJbkG3i+WnHeaHYkSSnXvprZ+VF2BL3tLUe2G39yNg
nSp6u9o6Scu+zKGDdH5WiIA3joGKvFfmsWzKWxuO9KI1N0Z9EEYqr6Qkw8cnABWRZnajx/GoHVLk
bNDebRWechkfqf1xIYzThlbrvspRfkUWM8vGnX7WWLbc0cSQtQQYuNfMTp/HWZnoho8q31Qs8TA9
BMPa6V26Yg3uxxzPk1Fhrq26fkWIQnpI2oZxUq0up9znqE1luKXRAnliWyfWQRf4OoEJYD3YNbSw
nZz6QxiIXVeM/c2IUgTNqkeshdfol9RLWuwNiGoAfzwRUk2iw5i9Oq2N40Rje87zC9v0Mwzl4jkE
YBrhwCIesz3aZW+d6TovWUla20GWz6XpXo8uCoERUBUGWM6pPMO4nY7OO/hgbCv0JRvhkgUh4J+q
M7G0WAl8pFqlidy1KdFlCzxOXn3hIldZE35B/g5xUSmBAWjZULkMeQ/WPsPv7s2UNaq5L1W9ZcdZ
bxPto0Qq7R3tCFoAHzo4MzoI+Xw6yHPD8mQS0lyWw849l726kJKcOhMU+UqQkLCCsH1uS/dKS6XX
airuI2hwTLJ/zgvzFkUigcmkbOUZsME+Ijtiic3Y1H2zl6HM6AI7REoOWv0Rjgux0MnGtwsSAKtV
lUOwYJcLhgfS1Aoy831Y2pg6MbcERUO+pQEnCS6yK6Z7xJvy2PTTVhYtCXpqxhhreVsTRxxzzO7I
fPJhKMd4pSrJfDfoNi19PiOsNyY2zUolpnoyK86xjzITPyoDMVqTd8E+ycEIMry5bsOK5WbwEjSm
vBUh9kV61XazCN7W9snO5ieJnRM7L8VgZNw6MS5oD+YXAb2vEav+dRJ8j5HAb3MXfQQiYmtXNWpn
qup7QxzQruuhsBXqMl7mC50ab9lJswV9thAmbjwfvlZoMcKoOVTIuXhXwBWtM9zkKz2nzwNLh3OD
1XrGLJxO5ZODn5zUZM/c+8VxKs9Nh5vciJicfDcrTq6yXA2mjw4AyxvbnlfUmdw5KuY0PSqfnOe5
0HZVrrscxFngqnJtet8rdkDrr1xOFanXxDQfdcZ+OkgIrUNRYe4C1MrVXE8YBqtT4zmkF4vxjt30
JstYVY4p1UfTTQc4ZgfcxS+NYiRWlRAAzsUcBDszYqY1FOK7m9Q/W4lKdsqPM30q2CXUM76d34Hm
AhwXvGgjkwdHAwlOF/NSMZe71DN+DrH/nHDVQGoy32OsCo55VRIvG7TzWhkgF1qL/W4r593I59AD
Anaqgyph1W0lrMBfaNlftACF6EUuFpTcPuqu8dZdqmr424SESYtpT/tbunaZl+PRH6NbsAQIETxY
RYHlbsVMT+oNpya/hF5BcDUQxaXTeBpFtFwJ0KRXQ7BLwmHtpov6Ks/uxIAzQCCZsjxUP5Eh35Zs
w6QMzw05hdy2esN74Fa5xhG+jgmrKNJoY7e4hc08gSdVge3KSSPxi8Hdh41trFpP3iS8gzZQmVuU
2uRAAYxcdcwPkGVMpETZCXGkbcKHs51OdimR9LScQqVLdpwsb3BVk75imiQVKhBIGNjuPNd46yJU
mWoaPcLD3ed2dO8J72M4lBfnfkQJ0j9Sr/G3VNPGITlAOfiGLWZJu7luN7nXXwX48Y51Od6WHW1s
mpffEV+Vq25i++fOx6zhfs+97UrX/XQZjzpZNUPq7cvoqGPnmXTrVzO5KHvRXdZh+yMUUNlGrisI
Cq9gyAZsp6Gk4B17x6KVnjjm4F1GjofE4G7lyYXRDkcrkHilF0ybLLqfRkDgkiYbFghLCqJm4GbB
gqMhCVLjSU6i7rIP95a119NwxRCvuUck8T0QOAnJfKNwWfA+Q4DPB2jMuC8yUiiciho3mi6ZS5Yr
D18/OB+iwMMH9jr3gJqg5ETVY0WDicK9Womoe3Rh2yBXc96AzJyNqt1Z4M7ynnHG2L2bLkhSzNIb
HS75vIWTLvnVP5zRR5wZExONFRCf8mwCUOqru7qCzTO01bZJ4wBd7SvpxHwsXdKcZzi9S/qoTYJm
gpaNUzUFaUKUAgbIfW9hOufFWB6JAe24HR3xiE38GhfTU9N5LMJLt75pYkkpM3sYSLhhUbpIDIn4
vZoJb7TLHXLfKu5jQt7HJTkZbRH0+ylqvyMFAiA94pRJ8cFDg04PgiA7/ON4XFkgIdTb7BPZ+JuI
FSbqFUyOvU6fRxRi9w1SM4PCx3EIHgN04tyDn0XLMibWJVeS+8QLuSDjlGTyMxydziCYeYEpZEID
NCdKazTrh8i2Kqa8Y3Kp8iUaOZijs+V/MM6UG1bJKO6GqD/FytYnMWq5bXg1K0xXM1BBn0ZEtChv
I7QxbH8xOaAWGSVxu7KzPix0Wt+n4GfbK2I6SjTamdbZgQq1xzV3OdWOPoG73BqdQmTYgIUgE+rI
BLPaPFDxmg/cro9WT0SJ5YzTxZylmIid+UHb5Aq6CsqLa7fPtk0GcpP4MFyUbg4cMuK2YDYg/Idf
mQS0Upg1U99eV2NO7Be4D3IkX4h78lZifMIz4V/Fcye3Js8W+OGbr2fIm0H9njgwa+CANNsQMMaL
zKvPtO67G0ZkYFBSdYkGlWFgMz9jF1+Xs8jXTkXocs/0e+2FCpZ/Z12BMx3348L+N6HNr4gDbbcp
bOciGIc1utqz0CYmfCq2DduEV0SoEx2eJi8FKc96lMM9lI3LysJWEToNCw/t4esKyW0ySsT0ps8B
BIzOrckd9gnayxgMDBI86xDGkpgPAuUcPZwS0/pRYkmNZ028jwhxnpLQBYrEJ//ZmMBtZMTR2ADq
jJkNZait92lR31VJqBet+bMEFLiq6k5Tz2NsKaMzTV5mhCwKkmcncBwQQ/HBkhj0IyHyDSuh9PLr
v9RkD7vBKXBBY/9eD0LhSBTlHnUyKmZnZ7cToOnxxe5YTDF3pmtGgSLK79nUWYu+3js7Kk5pQgD2
TOYzYEvyuYOMv3U2HpqqtnaN7exSH8EgwCGwAwlMi9bObydzIaOGI8Q7nqdsUm5zCfeCQVAmeQk8
nrRs6itHBN/HMlR3U9l8Z9gGAdN4BwdsHV3jIiyy+TzM6t3IuO2EBvwv0QPOges/c5XHQt6X/XWc
Tx+wuNk31WQlE5vtn/qh8U/h7D5LPyx2FUzjjRqap7GKEQJhDRPUmHAqyb128nPqpzjAKPJAr2PQ
gPKeaO1DGyLoCdodjWPEJQ08dhn4N2UTIYQkTXKD6O2M0l0iZEA134r5RQfRz3KiSi6H+HOR+HEZ
p1Qo2YNtM+KbKpF5K8v16zXZts66zuF/Z2ONfd6urhIGiIDRsF3objQpKGcNccvtYVAQjhRpPvqM
2OXZCaszBErjWYxRjVO0Z5sjZYMBKZrXfYwLOG7iDCsZDZutNG4KnURb+AlqzRanIW5CU1AHfXWl
kWmHXI0Vb6lWUK0xOUzE1BNYQ0YOTihk4IAnGLWGJTbXfnEj3Vh8JldmH930YZzshpzKXqh+l0sE
njQXV4bvPcgaD6Qbvpnh2fawm2VTsO1t/wku9ztcuvRQmvZuntxHDQ7rWL/XDEnPvTGJI7dBPsIk
cGGAvGHZGR28PD/TE7P0TEMq8xqNJhrcvDMhfvfHTAium0Wv9lqunMDCfpl17ylvPPZyKr7+Qdqt
e02JFytLnzXmwjVYuLWfwU9IJ0KdveK1813iu5waBTZShfu0Pw6iRDoVo3wjecQBwI4+6BkJ8lKy
mUQbl0jjI8blWL3t2v1gaFouNqIIeEVKRoLpTFu7WpIt5uMIInltRL24SntFZAr8Ibj9k9yr1gei
SRSaEzP8NbsKEXai1l3pV3vuP+HGzrNzniX4nAmbbOO4OgZFoV/yfaS4EfVecW9yy1J1dJOOw30P
PtPGUwjH2D1VrMQvS9IC0bNuJObGNTslqGnms9ejdpL1TJvl1fahB284czJAl8qTvZEFz4VbGJcz
y2vSuzCLJGQcx5HrH0yTMCYY+2eMQh0X0kNSZp8Liyey2TCaTY3UuKZV9Yok3neTzRGqmoN2KSUp
oJuDh5g98YrrFMjUxsUsS+lwGbTBKiut+9pc6EFW8tMJjAcTvwyDQj5zLDwNPqotAVJH0UZixV/u
7uPRr051jdgcktA1vriDIGiB9hmrvTb78HuU4QXIawvAZVR6uDgatf9CafeVeYjq0jnXkAdr9HZ3
CZCOo5Oj9CdQhNI/0w9l3IcPFTwMHkOIp77xgGAfOVj/Qd2Z7EiuZEn2i9igklQOy7Z58Dl8CI8N
4TFxJlWVo/Lr69jLKqC6Fo2qZSGBRCIz8kWEG02pV67IESKdDWiSlT054GJ+UcdMzyp5pMHXF0RT
JkWxddsfATo7D91a3SBoPZFXsLfKIQwXkQ2rslukoqwoFRyi18gkyXUEh+HSTvDkNSI590GF+dC8
/1NO9a9/S4P3QRFNgujHeph6Bz8Aw1P5VyJ98ePqYW5bPLp+60kcu8TFQI8N8ZxOuE6r4BXjBDDR
RPbHNNYvZRHByNXwrPKYDDplR90IlEYKSqqS4p7ri7+Pne678vnyg/AKNrbrzeNC3x3loXcrcMRu
onlqxWIe4qymy4D+5nAKd6vgNV4RfLjdd7orggjRPyUZkqOddmvzsC4lQQ44YpV+ImvxtxvzN7mw
cDThSKZ9AE+2+k9sqdejwVnft9BRxw78I5ZQ1chto4+uX9xncAkZE2f6f52Fxq7eUiq6Qk0NuMTg
tnC7rygtAoCD6C0AyaQNcWmzedl0A7VdtmcgS7v1gNfWPcQ9e8Rb3GHTEPUXOKGOQTKTCwpVtGly
drLohDVFHNugLtJr0fHumroIGnBV9Fs4qdjZhpbNIkBkKd1TMpLoIH5yAbbPkKYMAITUfiocU9u8
MQO4VlzDrv3J/0J6ij7GPYHrvWcXgTGJrwg+iJ+O5ZpAmQ+egObVK6TdLK3ECqGrcTv3vtiHNA9u
HEGxbpLta7t8ofPzxeNuokxeHRLPvMhJ/wqEvGmqwb4AZHs2Vv/qufoaT01XaEyn2nEIpHfzrY1+
S0qjheR/Ay5j8bwWNGFWvo8yITGjqq+W3/YhChXEPIJV/FzBOFYrwxeax1OdlRcETvdAg4fP4ZwN
FNLoue/2V7GA9SBDXntuuF9GvsYBD48RrnMoC7QHX7hfhpUohpWQwz99WesWlcstaA6UwYZz8DHx
cRbWbsDvNVL8s9p7Wdbg8GYrj14Z7fpg2ISy8d/jJfkbJ9PPdus74WfpQ8tEQP4BYsSHviAI6ltO
Qw89p5nkhiYtu6GmjuO6CRF3VQPEYxqfOwS4YeiCi2qGHEGVegWW/7AM6adLFIpkG/l0LCK/k1Ji
VqhLdRr89jz3gDFAVpBzCau9DCFp+W7Z8XBhYSfa3dGkzhATPa4MFCqhfTmkHrEPtGa/F3KnH53L
QmFPnjeXaOUHjQ6/07T3ZMRR+CSdl3hgne8TDAiXGNYoXJ1jPw1Hwt3jXQ6ApyypD1Ran8tioren
Tu9oFKc9C47NWvT7oXxv6GYARavNAWvHsaE8T8YIMtnJL7LieXSblynqpg1z5yUJ4+kaquOwLD/n
2ccgXFpKP3tmx6qxJz8QJ3cOflBrjGVYcoBlFZT4lnsU4GYOoGnawWZFWOHPq3qxMpRkr+y1C0f9
zBdOhaRcHqNszsBPw3SqV28bFGt+vH2QYFS5jiSboMqJ5lFw4FYRDW49tDp5KBt514FNzJP+WMIu
Opo+/FAN/Sv4IW5+kPRY13f+oSg69xCi9BI+qu7nygDYi+Jz1xXfazroz+Hi8MUm1WVpxQtH6oQF
h06pH6Oh/qaLPoBGUj1jRqufu2Z5cAx0y0H+EkQTyrJ9gjsOYJMmjjw5FFnDFTYYT3BR71Vunfuu
/e0N0h5jmS9bClIvxg0JyzgRvcCC+d9XHgNUPm7l2nGCsFMFmEblKNVJNDKjIg6WTDE/KjbaGT1w
469RNMcYYNomSkgOMfzwRg8gmIc049ws+pD8qTamJ+6m1+2ShWerK5GHqqW8ya4ZVcx4gxDU2C27
2YCzuHFyOg6KayckTgK+GEP80Pr+r2KIqQMlRowUkxEwCaE29cCIo4g7dxeGcNYaTF9NHMJRgsKN
3bwUmw6QcUhxr0xCtfXTJtwi9R5Y3U+bILgPNSOgiVEG6oLMDLBl9g2p3NA8t55oUA3uEi6CZU2a
usX3S2PHz2IuwGQF8UcCeoPhhQRGm7d2O01gceEEHTXZ+o2o+HgS9+cNm2bmcJPRlaNJbK9ue0ct
Ka24+fhi/BWgGm8mE3y4JFaRAsDUlG3w14Tr0cEPfOTZR2zKeDXEJZsn2K9nsTKgNnO3kaKMNksw
7vBf4EELRizUmf0WRRbmrua46wv4hn2xZcHH0dis/t4NulOEHNAmHakQnuUtVN3pvsn6j1aqC5dI
Pr6u3rK7FVurT4Z8DMGxmxtdhkgkQjQHF4A3iZlHq8wDpU70XgbrZ+g1f/0+eTeGPU5IVZGIGA68
BO4YSUWyNtNHMot3EHV7dj7yOBfm8Zblaofhw1YsEi0+hK1a2dZk8NvoWghHyM4sOYCDBHQQBClf
xgl2R+59C2X3Vo2SOIf/O84FOSagm8dKuk+A2DjR8IkcfPcdBwi8InrNEjnt2pKHWhK5AaNAu3Ml
tgicziVzzA+BuQSODHVxGKb23Hi4YwYTlQCRFfeUlRyYnGaYqES+LVU2azN8X5Ww59F1z9TwzCfy
z59p4QOC5L/wIj4Gy8ytcHtttDc8dYsgYzYLgN9eectKtDs8KsnuZimy3n0lMUBhqzzTV0xxa9RT
3IVRaBMSGdx22iFE4MJlAZ5bpHtLXSxvj/xxLrmXqyoKj3RW/wyjebouwUIdCmSrVmZAU2z+5lQC
lz9IT1H8NUokj3hYTv7Mb90s2YNTTaxbOg+dtgpOInJfq1u8K0AIbwiY8S4Ee0FhfQZ6nUTSaK6x
xbMDf4j18swPGoBlg7e+2vFORR/ie8t6K9qsImaLGHsX28XxdUDn4fVSI8buc1W+T1RtqjUPD6rK
vmPoSh6jFkPjJFkvZjfKTOAQmFewERvX24f58lpa9VIab93ilXppi/wFQxRNEC7G6XJ99Ra6lYuq
ZT8xhT/TQIDh9xgeRPfWlUuIb4+WJd6nf7EgPVnwtXxJF35QTPZzxgBCJAOcZ0JQqsVPNVdVvnX1
+qzsjV3DuLF04XBeDQyUvrsbZuTgmf0bHUuqOtim3iVJNFJJ0eg9zUn0uXO7KDO+MPmAc8cY/6en
9dsM84iLUDFu13DhgWrCywoODk7VBSq+f2Kx8ERkYkvDLbNduSACZ/W868fJO8mkO08Ul7pZTyj4
RuGEv7NT+k7Bzd/7EXLcDAN0tTEeSHXFKiR3Lp3GlRmo1C3qbwhaVbTuaY3aNRVd0J3j0ZKRltdo
gF7Rw40Ko+Upmdu3pCI+5qT+QsMKiMEyPgx1lXPBPjWLfWGVN26XeHyeOhZxQ/GGv+6nC0sHUxjg
JMLlCKE08ymo0jvi8vFO3aeN75zAnMG3cXA2TKMLAbZvX3iOfxZx9nccHxI8Q7CMgDV2wKVozF2g
00UO+WRiL9Dp7q1Xd0droJBB9/0d1WCvBkwN40Do/0Yyhu/jxsOTN075nhqMD5gUeFopKeTdM2+W
e9NQ7Ut+433SknpzJ3qGCq6QAs1vKKCv9S22WqO9QL7/ri0HGmW3BC9tc7QKrCZhQcJzFRt+jLnv
NTGvM+3U4AtMd6aL0jukrNoPxaIvSPMoJbzbt1gO62NW4tHPcvbZJBXO0QIyNouq6BCX4qEWzmPy
/YCzVGzrdEzBiLE5jSq+90xUdquTvt7hB32Pm/GPW/IHwgsYbdxh+WEc+61BgNraZEw/AhjgG09w
JXPil6DLiwfAvZcQg+eGWVFtUAcJ3vkU8RSq/f68Zi43rglSEPDud7zF8AkKc5RLnuEq0AdpnLep
nyBRK+pnXROZc5Kpl2EZHul4+cLU2m3/cZP8j9Iv98Uv0/Xd3+G/OqT+c3Dlv5OR+V+SfpHu/zd5
8H/b4cv8GopfX//ZXvXP/+lf/ioMkf9hqXL++c//bqJyQvf/4OWXHqkXT4axL3E/9f+KtjiJ+z+x
TXlc3f8f/1IogjgRQZgQE8Wzh5Hrv6RZ8Cm2ddfnI0IwlZvYogfBfrlri36av8XRSFPkDRusdBXt
vMgWBVvEcl3Xsj8GAn+AOC6r8dkH1ca3JGHBJ6cmgL6hIgmHrG9yjKnAegzt0+dpogGNunDZ5NiS
oRAI4vhdV2bQO9OiA2yvqpi+oTpBggdvRV5+OZV5ZhE8LE7akNULfRQBTO15WMafKGiY0An3dSlN
1bctUkrxGiU/o7uVlcmHiC9nLwJxrgeZuMC+nZzy67HA5PIswlBGIKqMyLHRzA0VM1hQCnox8pup
ZoqPU8Og+hlEoZcF2zkRs/fpjWTgaIGAA8RSCjgTpg0qPLPqlHVTtrB6Wrva0Fjcpez4Tn4LWbHZ
0DyvefVgobOICIR3y7g8ZfNaQwaMIbf9XfJ+dlc8LCaqDk00l2bfObFPx3VPICNq9v4ic3oGYaTG
dMJQjE6omu4iFJLHejJYzq74qkgXsJPhSiiZpPrStReSb93tAkFnPYuMXKnsnb6IqnwoIdNoCalc
yfEVOoI1v31niWKmW4QDFRxy8iUquOSiaG/mE9ZNtX1ODLeD6auYnCF7B5JT+7i4OEmnh66fFzAE
aVdk9oOcNzisnVRRqb55ok+zsy8jPMYnfORYEOCu5Gj/rclU+zU2aHJMch3vK3eXBmWFnb9aRJzf
O2z9OMJiE0b2yaFeCAdM1mQ8NHCT6yy6K1OyVOcwmGPxAYa2ocFb1ij+pyB3qUiFd5BaBvthoYsR
gEero7car3NwBztnVOGB64/QewSAtWu2PqU98JQHwlrVFg8MwNFTGdrSpDuKChS+lnWwacNNwFVZ
Xn7AD74BDSpnRYzOIUrGbHuC0fsZ9HUKDD5SRfaDLECcvKa6dPOQEbNw3Mc5atwJuZk6ZqBTJbit
xxAqDRNtkzTTYyr4tF5iSRLlK1uwx3O36ds8/cVlak7pfB4mZTPefQ5tcN7G5GxzWPpj87DgNkDq
2GNNQQw3OTmseMiPXoVjGM6STJc1RvFDOg6uSZo7JT97a4EELElXNfo8Oww3u8kx5W2UAXOKPpib
cv6VASzI+l+qycZFbYxb5ch/eN8L1iIRjM8Nvma1MkPiiWbnuyjYGnrXeU6Bxjd4WM+5rJpu9raN
iBQOJY3Grq9jVfBdOdQt7IDnWSwzJp/aZ92PpT/q8QFvpiGs/fdkISPBPr2pbTwcpCYI121qocG2
NLzQudmrupKd2hSIFqbe4WuP1cF6vsIUNyPPzShvkYOkWjpjz0AcriBAdnHFacRMPZctdNNiXpP1
fqjZRD5A8myp3Em9dGmfG4L9yd+wx2L+xA2bNI1tA8mNUXQzkitjno/Rjqclj2j9a/qRhzks3MC+
OQhgI9XncHB4yAIqeT8GM9BZu5lmWdJRg/TWvgU2bizawQLHhLhHYBi2bZE6CH7NOMSvBGvYFkPr
rJxhUw6c1ergjZgBf2vHtDiCTJFTy7UZ6OUB2rqluGvx/1JBgYtgCxefutaBJQQ2Lq1mOXL9IaNB
14yXB+N05OSATXqZPASyLStxG/weLNikT8wuWN439HKOWgPqXur1KR98tH5qzmzIuOkxiZtLRTtA
gmEuI/Y+sHxjz33yPetkzwx1gX6UBrU4pzvHy9rfaqH04phErBc4Q0PWd9h53MGaF76NrFc3bU6G
W+7yeYjlh03yOnqYQ90wrfcrPlI6VoR0v/eSaodnr2yciKk+xcK/y1oILs9JQSffVtEygcYFuUJB
31+trn7VxJP1G7upCt4DHZTAPsKyaG92oBg7Go4ebDb6wJGJchvSC9GegD17YsdY30Rv2qTSHiTm
p+RAGrVrwb2mCUR93hfGFMl+6XlrcC9n1fRQRV1UxEcO1TT+sUb/bFMTU7vO10D5QwrJHs8g4rRt
qI6CzrSyrsn56Hk1HhLsm+JXv8Z9DQ94KntsdqR69GZk/wr8JCVR558W1nCA+RsO6IpJMx38Dw3R
D1Xd+EVLnxlmPM3KNZjEnAGCidSyXHPWBvbqF5O0771V1fKrc5mPASfaRt9D8Z5u8QEot++KBRLs
+C5eIubXLiSPgzV0qOBoUh8lMDdEDu8sjCyZ/F6ElD7fsQnMgmc0wSD5xjO/aPBiPeMeDRgAkD20
djdPE9yIk54QQZVPGffV6UiAnYzHv77xT8/s24As3yNkcO2oDEy5QfE1lCGbeyr/KEAhLiWxCYGt
aGZLpZ2I+ereCHTcpTF5Td5KBoLn3j+vY0OHQtT3tn9jLVyGOD4CCJ7Y9npWxW+8Fj3zEOYV5w6x
LUr+sguVWRJdPmCjHh5pdJ3lZe3Qg9Ab17l+XpULsKclL0QxU04gHxEDQvp763j8qXnVNwIs4ELI
XPr7gTUPTXhztdKQSkO7NXl06Gj/qJKrIyX0DYaJ8YZLRI0sIkjVBCN/000xDu9mnIeiZlCN/QU3
TFGVP52srNMSaaRpdH1oqSgai+PKooLvpufjo0QXXF0/eqGZyudHAW6orv5mnerzi8WWid4ftv0A
ex1afeWyzR4r71PwWPO841g143UQ2sjxgKuaeuNI827/zbzhBM8F7HsRsknvI3kWGs9DvIO11Pr7
lrwAG6W+LYLXWktH/7GRHMvTUHoNnOtmcMrgjV3QqI8ULGCD9LBfUYTBx9Ie0Kmc/lMrqbOnaeU1
SqvoTE8RNsjCihtlT8H9BZEQ9xBSor9zz2bsKQWJnegDbEp+KsAKMYtkPcLSuhrqHcqB++m9CFfH
AitGr7kWUdkpDd0GM9Kws6Ptx0Oj6H1Qz+nUw+CDj9516iEJgK2vpyGVgGfQ0lsS6twbmBDFdvV7
Obz4bsGrc4NkHfSfjchK/d2MMQCiPWqVrUlzBUmLyuZjAxW/vWlpWBo3ORdPnNKtHZTcDho7RriF
+oNtZR+6hY8jjSk7mX6FCxLdH1VxCoVHPNFYq69yrFa4k17lFE6xbwKIhOK+kTBlcZMD+M3u6zwH
PHGKoR9N66ZC31/1kd1pvngnI8zk6MdgjG2odyUqLCi5Ui2Ofa+smVoyiV4VYSywsYjIpNIVF6o9
ydcS4NQolltHUUN8c0ABSn3ZltSmrbhieZnig/L/JOuEDf4yk4pe7xZA3+7rGgymhDLll17/4nq9
12Nv52RAkJFxEyc9YMxUuO/5surx2jVcNVCFdDX74pz2VSK6fRF3lD7s56hrnFunPWXDv9UUsyPZ
ah877fBtNBmY0xPsfAunMxMWBPnToHuMS2cKT2HrvySa2O16mFmRTuakGvY+F4JumsIK+DYu5c40
lCLY1007RSegBkzaU+8XFX4OT5Yj9VZcBTEKJhNOkndUDOP/EGwlAS4OOYLQidx1CJ559Jxghifa
DAbjAiEuvaBPtY3nXrQjs6Y4BKEaaGXsQgabfNeqfAIkOVNFDax4VZ1NoEGNlXEUdkHBZwsuvaPW
fdmhO/mY08t4xpN5F89r0MAO61tq8Hazyx+82TQJizJ7aPC5ODhkUuMN2Xk0VERgCkhF77JVgme9
Ai21BXVn0yCddNf7TUCEtk65snlUUMjGHSD0OXWf3TXpgsPzEV9Wb3B6Cz58bLErthr+5lMlaDe5
Wrbm8ykNujr8gcXO6R9KVgYIM4uH4STB1ogd3XzXWV7I/LXsQ5K8+DvHaHoe7KgoyCVbFgz1Y8H3
NsTyXnusKs5dD7A33Mdj7hLLWBDsw+YyAXQYD1lSFPhP87JN5ucwqt1lH+vsZuzJCSaxFK0crgga
TQcuQ4V0GoTpDxUK+EmbJc0VOz7hz2CTNgQis2T9lphRcUNIe5nU2EP6sWF7zDo856XLF9vxfkL+
CwkDmsWGX1XL4eTi8JKsafQq+Jg3ZbBgSmnYuMjTQjFn8sZETIEvdiw56wc+lq7/RMZK/AsuoTRk
PxJUoHq3XsY+qrsuZUbVXSchSD6A0YPg9sdBi+daX1Q5VpJg0E79jAWLP+5D7Wk+4quaPD6WF7ME
dGOQsqiJgGyzftJec59HaZ/sQvefIlP2MvjyaZowAXarldW/81eNrrV77IPG3QXh6lFBYtp1Xt0j
8Jype244hXB8BjzWesZpyWsEzGMdBFG/7XFB1tcFn7rGNy6y9RF03DR+aEllPFeTvpcoTiMXseij
KKmpR+aWk1XJIXWoXr90nipGhE1pxvt1AJ1x15Mk41eNPA7szOmv8DBze6rhOr06PkVBO0oDlP7d
0cJq7jE/4y/cBnPvgl4mgKTTP1VJRArXJ32fxIpnXhbEbarRkZ88nm7JxgfQDcBjtGH6tYZp0fXe
0zFM023GRTW2u8zqzlxgugXTsF+AOtPrUqftEu5Z0bIz2qqG1x4lUuVMmBYfXixYJpYo34eFBsfp
AT1htjDXemxTbHgbbkbb0DWiX+7MnJfo/Ckr20Y+lq4PLuh19lAYWMD0jdHVI6/4zMXUHKVssvZQ
C2TkXprOtA6kXohWJMrMSB1R42ABwFwrdjXQ1zy5wZJvTJ0lhGEAs9cdF7849oirdLbj4hqRaTEV
YrrZDIWTah+dwaMpb8vfCREGTy+59t+JGNKkemuVS70tm++sHH3vMaFHOS3vCxYZSDfMYL1/5/AQ
eGQQ8qXBfbmgKYrl6C4TclBRw4f4vbpjzPE1glNr9lPZ+Otr56Swj7CJUH2wbuToBuQgUFan5EFJ
66QYCxodzGCap2j+dIxY32UbOMBNobbfUJsm9cajnpCtHr0xgkHAcx7Da0WLSNxP7dVF/yldC7KI
XE9BSTIaT0WkDHCHAjytu7RUL4GloPXcc+Mx717krCp5YmORDZ/xoO1AFVG20Et3cGpus9VB1QR2
zj4ltjI/rWOY0JnZeaHDbsQo2THvdWJgaJ0ZYVy65nIYAP6lm+OOk7GPQEBsOaVG79SO7LbOi+5q
fZF9J+HlDaSyhgqfUhrp+sJqWXf6KbTOFH0rSQyOb1rwtr11Hkep/pRjt1AtY4QQUbCVHJL9Q1w1
C8iA2Ofrd2AsxM3NmQpCGglnECy7qwD7SgBlnSDDsusNRxzr+dJdUm6a8exM2PZQ+tlGrkHZfNYN
uoa3Xc0sKTZr0+R2acyMCzngxBqMej0cl141/8wZ16lxnTrhRmLnC5IdNxozb5fyLBPi03jtQJd3
LZd/JVaCGW6bzljeghpQ5N4xnQWKGEUDOLk+JkvNwl9HImdr0eWsCcOqhFNJBqbM1aebK5hb+Gtx
PgBqim5VNgmcX8sdvTKJ19wNRJid7McoYGyV56ypiNZ9zSXcgOZ9pKnGrLTq+RUOgoSXwO2Qc1bY
ZYcQC27CSiR0laCAIue8Kau6neF10Gn+mCYY5QT8Szn17yzYfUvSrK55n7C1UE1wQTwd7UPgEIv9
coBXTJuBAzi8GG+SzY/45hA9dit/cUye2Vyzux4bgpb7Kqtz0++YU0bK6f0qcD772pto6EDlis21
bOd6GvfOBBb6PuzIXncHL44E5RkCn1C4zVmflJqwPtLcd3/BIrtu/LnT3UsBx7/+07PT6T/jxU+q
17osvGLbUryNcQJKAnu00i16HIFzQvj+Nca9VuPQUzrSH9xPcpKWaHANbs7Eo9HjQuYcnzWmpRb4
0QGRmgcXKzL/WHHkIBILBiNqaSgqetUKekl34qz1Sv+opaLd6VZJBfj1FeMnu/M9aMhm/LJScQgf
ynnNkw/eO4BUtysm7OqqXVnGtFBRDFD8jcpF0JPVL9WCuuljuWFDlsDCrDMvGLYwGoT3ZRfXTJtE
FzBoQU20BUx/sPu9P+16BmP+YZMG7w9q1OYqAJk0pXHzI6CdPKeshcmRDreJX58D30ZQPaKvCpxX
PC4xhO12cDpQkVGZ1BRqpSu20s0U6FIXB7dfBhJWt+csedAu+7eLgE3Ouh2Bah7E3kviqHkb+4lB
YDcuc4qLKM7ksDwOYZQ2r13srs69gm6eNXvhuWp4mEd2xvhFnClOiYhIQfR/jKdKjcc542KCLTbO
bbclzJjABuCWhysXgYnVQYxnKB3VoWSwMx8yq1R9l9JBO5JeCWuEL+wVIvGibzwKbfpznqaQhhBk
wDZtNss8F2V2YLjqMe+xOrIBw53nww0AsEjj81h3A7TKbKna5AgAJsP8lrcgSpmVPID2jxBr4oEq
riBbk62tNGIQMHExaXo2xo5A5uC163fcOwk+DLAY1t4nVFwwTzgVQahHBy9Ye46TLrD+rlDLSJHZ
LJEHPnlNRuAcpBVGBvtliacBz2DkR+0lYJojzggmS9nfQufE3nCfhhAhTowhFH0fwm5qKG4fw4zG
HG4LrWzCA8rkbOhtX5kopq2FJaqxtoAXw9RUsj0ABtnq2bQT27LEy/BKg3zFlhD2S7sC6ownLdYn
zLhphwMg6KQvPunaTkEDbRbQGq46JTArKG671bYPWfVV+TJ4ybVfyuU4DKFbqTMb7dA0cFMIIzkw
SRMxVS8RtAcTXHnMuKSf68X3Fhp7F0Ez0DUMYgWeZetzw/DZe9vQmDW7m9gh002+UQSpHapVyblH
1bBrEALXbtst8U2LdWwWUhRlJ/oOvb1eumSoaP4TQoXfOQ4UTbWboeoYmFHJaf9YL+m8erRfulVB
1JWed4JU9Z0nW4oxKLgEbOJt5rmTyK0oI3ouKBEudJTflzN8II7TaRlC/ZB6szuk300bW/gbBeRy
kDrK1SkL3baMB8lqgWVME+8pKhqiv6AxGlgfeZqJ+rdrm1sB21jEeYJzZuo7Z6a0zClvWJ6M1Tik
TaooRrLPdYRF0V28dL1ORvVNdswmE/b3AVGrIEXYBujX773iJmRcrCSifYxWn6vTxjLO8gbM5rjO
mPHphchC0k8cm/UNvSEmitM4hfi5m7UMam+XI60YheRU60GeAfbWY40fqaF4dZ852vJdZjTNp+mu
SgUK2nZCMeabkc2sYghvZaZn2kvzNMbZivf/1j5uBum9kO1MS6jy2FacM7JRCWfeowVEx/dr6U4p
7FwNvIZav6JZTLVVbauaX85S4z7LppSb9KEkORY+DqyHbr3awzz3w6a3oRgw1od9OFPAtiIDLAjl
FiozC4JWtmdl656YMJOclvwKDgnRP/iOC7SXchC/rz4kImWnjs3qontv8UcFOLxkJ5LqhfQkJk00
Mdbwf1anjrtlJ+wKZphPUSdOd2lKp19fl5ELqn/M47Ls75wpIM/SrIDzGXwtuJn4NPnT4oK+LKUt
vnmlZ8avLmpMnW7HsZ36bB/ceP7RJRpy/Ky/hqrhffHdHZt89i59nvkKM/dSK5O+iKF1BSkefOCe
W/0wbqpM9+Q54TDN915mufs8QT6jhv4xzLgCoZcvAwaoXZybfOzOaCkpjYqd7iX04D4vzUD1omwr
d72reVhN+gQQyPTjH0doBPMDFatlle4ljQHdjgkM8MvK9VndWz+oZPaC+YD5FbAhRU1vHIdivGNK
QCjbjgtlTYrTc5ZB/s01CE3BG1bdru5ukYyxg9GsvHYEcqu9gMpjXsN0WsCXzZb0oqECD5Rz1vOY
Z+ZtyXxHtFe6zqBsbHgH862/Qzcsidz7Ye/4D8OQY9nZlSrA2XKlSDNev/dtY4q3jNXALT+hwzUh
pMU7x80v89ArL3jB5xspeZ1iQybJoSw01e10rR2JYk4f6KovQof8Fe/HKCy6b6vWeBzQxHvfP8Xl
NDTBbvWysHjyR12U3UZwZnr+KfeqWu090yLHLhV5crWdxrDW8zeSJ/rGD49hdloDRqjYoKwX5g0f
KGD7PR0JQTFRRZYE1ZLBTs2KyZt2A87tNHhB+YrqW23Lapfijx1QdJx3N8+9CVt1zc4kBmM3plYt
JCWqICQte47IeK/DDqJntqbPSMZGcDkNJk5DA95+LPvOnoaQWrH5NR9yt3fOeYwKzsojEfXC25O3
lZ1VsqexIBucXV+XLSZWgo8qYP0VKD428wib32VCHdvQXc51Ezfwr6LSL2p20shKpMoFoneRPIlM
iLR297mUY1F/xtXoT5i8/WGknyvaBJI3hdoyZ9goo82Gfknf0geVY4K2x2IdglsHcVP5Vbz15qWq
KewxFWfan4JX2mjVzhkpa9J3CThg7PzwzNbumBMn0Ji3+a1vHVeuzAla73MebhE+UXHOWPrCvcPB
bcSW3gvTN9VV6/yMShqo6Skfo7m+yRSTT8DNaVUcjGj9K3cT1EOZFL7bkYgKuejhRNejh2Lv+Gg5
ccRCZHyxgZdE0T3jwFpSbhDqZGn5LtehKK8CrXCOfxm3TiL7mjt4c/yHnKtzkFT7rOJ0j0/R5PVO
eajJhtBlmzel9NDD5ha71c51vTzrsF16S/RntvAKcNGnTeSzZMHu53gPY8WbBeYKG/jli+apFA1h
nVNuaPNImLTasdvsi3M/TH0I2oM7V7ghPjVH7gOOUourICyKYiWFHVG4Zt4iXnXG3yX5itUL96js
/PPQUHtAg6N1/BXDu6iWOuNb6JYrgS0Ee2b/vBXK/eLmjR/67AL7ogeNnIDIuhPBC0WEN591F+gD
+gMhxl+Z4Kln1basongSZvUNjnpoSOXMIjskioQ6SYFfNX+TURZIxalMD8EjdxxETJcN5VRfVEIL
0oS7CbM2WcJc4OLd6wlb1vwjn23ut58ePaEy2xlpOy7jmWBA44gp2tCb1g+v74pYNeTKShyhW9mI
wsVqGAa2oZvh3zg7j+W4lWxdPxEiEgkgMzEtlqH3FEVNEBIpwXuPp78f9hlcqahDhk5EDzr27iYK
JjPX+tdvTGzsAXuDiKyknYLNS4qcM0AUmJ5iIwi+oGRt4YCSajuaKJ/PYsHcKth2Y8XhAr0rLMQX
bovx13YcGKz4N3PYsu+GGxEkeTa9orMpem1OjWT4KS8FeDTI7o42Rjk9YDokQouGx0eB1si3TDMt
Sp9cx4khSqQ6R6NL9icWjI50ZQSBc3ZI7jzYATKweYtJnpDzY233fosNS6EVThx14a2E15nCMNg0
vmZCfcUaEtK5h1JmCGppXZzuNqi9RO+f+xO8d/2FDTlB9qIzBah0kgsbnccGCgOzpwNTJ+YjmOeY
VMqTVCE1o0FIulmTSdridVAU8HFSAJ909Mkh12Qin1RTQJfKkZgQ174TbLvzecfxxFzXnZl4IBys
c05ivFy0ecYEdfEVmhLbt69Jg6njfGsvA0aRwknQJX5JJkEoGDNBoAdmdEwfrhjaCyxqS4opmkCq
SX86tWRvKuz/4jaEZzORQRtNe3qPZLh3hzJECOIlBQyfjcf6lKuXzOIGAoov7N/y0HulgbnaqlhP
3+N5QLG9S2n+a9B+glpxlnMwzj11FngL+bJrgx5fdPINBkJFyRAA6DV3uG0CPSFtrBlBXNTMHrLm
dIS5LtG4xZ0XDA9gDZyaGf4ubWQNd44jYfhdA0fbjYM/DcB2dUpHDYBx2gYtX9dJ5XN40lMpLbyb
oQO0FcTjZS1eQI5bKvsxjxuBi82S8aLwj8ocV2dbslcXm/AMMK7BXFvYaITX9WwagSp3nkNYUNvS
Z25WfIMBgZTukomrwwGu/LgXVHi4neL5T0LPkBqcaoQebpYYsGL+xvBipTFEjrChDq42dyJ8iTMn
NkRagUSlDxmMG8PZAo1oFXdRUdr+hm1ezk8JJCSMBSVdxiQPLZno5XmCkqT9Lgs3cX70iIPmtxrW
X4YOwQ3S7MIiRNAiRAuxSujuM2IO2ZUiEUMV3diWqOMHQeVMM1xVIki/MONV7SVzN6s9Y1XiPRAx
RsYoH2n86uK+8KLTDf5YqXM1h4WLkMMOJup5Lx4ha20rjot2VxVlUl1HS2NbOKiUjp98dW3ip1EH
hLpKLpkeKchhWa364NRNu2q+BLESzflQZyB0GDK4vfOCjFe51k73o5h8RuQTmXgHbXIy26HY1j0R
ZpLjkz86Ic5GcZ4k/c8hnsL6Z5JP8JMOqSv1rOCWBHm2jwT9BJ3UCAvtCf/zlFoyBrSmtHaLga4Z
nrJE6hf6mD9dxBgKxedYbkaGAYeLrZiVk63WHEKQ0GV1cIctck8bHY9mF01DM8BrQ1ThPWWTSp37
Kc4W+5SRr2tusDOzphYZgOVX311VrLU6AWQp3jHlnLt427hLrmCORnoKb/0hDujxmAqMWAcWnF/o
3BCieHhPVQNOn4wdLMcccmsdAS52IeOvSwyU9AqkDDp54jNkwqFU9HHvXqRMwXxiXJO4yc+NDhp/
X5SWmi/xHmj8O2oJN7eZrNqQHU5itzL2jvQ1VyRnFdOO6NeEaCcz6ImI//kZWaSbHQgEhEp0Ag24
crDMSPTsPZTTAANeLsNCrCwDRBBRxgMpus0kHCLk49DDrbVFYOp3iALpw7AGqs8zoix6Et70topj
tEtu2narRFrDgTujpiPGIAFNXh7RlwIUt5Q9U3cGWRA3j0Eau4Rxb2um1wTb06R/Zc+uw/uJUE34
9ogO6mE48FcAAcFjWmIh+oJ4OhIrPCrVtdhZc6RnnHRTVCjOiZjtjtcBYtLhnMsGO7uvMIA1QiQs
PlT6Y8xwTL2lerH4rsYsKtM7cg8DWNPtWsRe0KUhvttZCYnMUM4r9qufpQ7G4VuGPK7e0o3xBe9d
IiOtklOwkTkgt6yJRgw8Bm3r1D73IAEqTOifOieGKWKxZ+Nski6TmPathQrbQig9TACs7hQkWKiA
fgF+ABNbtXsTD43Im22MYRqckhIGVXqBWUrdnbZA0+f2UsbISXSaeKq+BD63xK1v1Qw181pIRYEJ
9DtCJcca7qk1AWlQJ7zoFpyI6S3ZcEitTDvfjWlAa3GiagckbmNLohcItXFtMNCOwokInpnCoTor
I4soUCbJJcf5psOsiFRwcAxvuCkGUa8HiWmgkkOva8b4zAPrdqY9g5tistGWBaxNeE8Zp/ZmwdMW
R7nOWxz699nBGy3iJGvpQAZP/xhLkoMJlUynZrgFEq2JW1h4UMNmJTJ0xN0qiAZyx34y+vuagXsy
UCTTOjxNSZe152TeDuO3MZqC8LKx8DPZ2Q2KyJ2T5UyqsQnAPtnb+rL0oTk5YEB9uYl07lrXbgRS
FjGbWPziykfFTAWa5g4Y176v+3l6thWoD/YMXe2kAfKdDLNVObeghthja/e7BUjQ3cl2DuOJbsaN
yahYxsR/mrql6M7waqBpI0PF9AScM6wkzbJKCdLxTkvHk92jlIyadnD0OyJU6mmM9D2QN+wKxCRp
YkMnyzy5XE0coMFjkAdp/RS2WdOcZTYj6G4DZ68OTrv10IddOyiSlJDguDLNsbMJ2iHY8UHaHWjk
KCSTuVlnlGK1dIpnzNK96CGqozJDIWqFLKOZzTpBtmODBTCrrdv+FDqBodqOKhhCXqjs5kFHicAJ
yREZQPMZEv7KfZ5WnsKuaAkVP6NqFfFZj6tIppHFlinx3uyZpDph/tzm+qqJUUIgpXRyYF7oA2H9
w3ZWlslJDejb7hLErf2+mGUvSOVq3ayKyEXBbhlV28QMc/0M1YB7GqR4b8aIRc5yvoJuFJKjAwUp
u6Hbz1DNRE5bP7cyF9E1+xuhst6YztY19tZFittOqyTqq7F2vgcMdBZiOo3uLtwAUvRV1neh8yOr
9ChOBzUM4nGwEAis/bHnPhMnNqofrOGSm5prFybNHEJkxRkhqU2NnYRqwQk3BGAN6heNqOIIlxIg
oneWKP3GV8MGslHU8qHDsCDLx93K/x1JCfM6ItNKD9/eR7aSKPW3cZDO+Qmoy4xjME4EVfxotcTH
3y2cjMnjrJ2ksnaLoxMt8O3OmvHnNHZ9+sLRn/YPAb6282lc04EV22iwe+ThHkJjbIlQf4xiPTAs
Zz5ZiqTE4gXGW/0a4ygTgDcpAqE8mIFpCpdqXPLUU3unnKzmFlKHb7B/c6eRTHoLUvSwEsCRuFwT
1DJBgSgps1q58VzqqC+4MHX2TVd7BE5VmXxWcx2XT6qKaQwhZMnSxNBlpccYqXJMDjQ3MBHItwXj
tq+pDmbULmVmL9lPIORieVWRxtJtnGem2/h2WGIf06mqbZFXzfS9wg8SZ4WuP4iu6h4YD0/yK/qN
VU0xqlsxZmY6t3Xf5MUmTYPw19rkjPu0gzuwXRjgIEyEIlyPajuvk94DNhGuOYS2V9jbOk0bDMhw
7YgGFPEMsd/qcjFkogUZFFfaIoWNOwlvzTIHZ8jvS4IrFVNmed50jtc+lCK0qNtBuJd2Wywh9jKM
FY26UVDMl5cYAskMRiNQLJXkW5bLxNzbtSJEpinfKwIUKj807/iZw7eBC1nnz6FdDF+q3jg/UGGr
CPcpaSDWhEMnlus264Frt7a0CYLbRi6mUY8NKje87hLWNM6Gua6C6bauc91HezHQVnsXUKCDqtrK
LPFzpLzTCHl2cDtgb6SVFtDMdiygeTYn2bgs42vZMi49ka1ObqHAkgQeE1tvTNa8sSAqXMXsRCVQ
RBzQmZVuFQp1Ojah5y6HBBuo/M3MkSWeNFqL5euidTBQtrolJy7z2tSGJ1z2Q30GMt+XL607wSnb
AubDS9s7wG3tLdPeSakvPSWkL+5b6Ld9eQkx0W6qfSVg2xGXFtsZwVkcUaXzZRAxs5ld4Mxj+lNj
XcnYNIpjZitUOCAqK9mgTJApjLFoQiiMMlf2aRd29DTntiRks7rDWg8Y7sSG6ZFd4UYmxA2Ed3/h
BCy8QdwOJRSai4T6NV5O+djhQ20gYioSQ0iKLIkAC7q6bLMbaLFK/rJwnIQxwP8ihhfbIjNMoqts
pmhHcwjdfUhuAuU3uHMuSOqLWwLJ8OM4kbBuIoxEPQvXCxfWQrUzqUDsgbY7dbKKLWpyAMzI5gsv
BcuFyDx0aJ31xWb0RcvGcEB8N0iD2/glVIsXzGdSsc6s+7l3oaZhT1pNVwpHVGyyBuQOxv8y4DCh
YP5nDKbKEylG7JDGhnQNAh7IYOjvltUwsYe1PTLO3MYzOdTLGRwmtNQX2pq79Kc/piKb9rUdV90u
n22E/acVXHDSCiLiBXPnFluqsdt2rrAGVIdeb6f8q9RZqi/0yJ01IMxqInVulhr6FS5Hs5+/VQwR
0fE10yTqDWqZRn+NdVwsD9hZe8BzXpeOQ/09LoOMAZ1nEkxh0aeEVnU9gjhkuIFGKPprFy+K/iQR
In9uIyQ/L5AVguoysyp/+tmOHOxndq4xF95yHMTRJbmwVfEaG0433Gk9FY639UjQZYzTVhnUGJz0
YVhYaBOzMOdSRkbijdMzcASVNTz2BrOzUnAfIgvLGf/YJetzpivL0IyTexB1S+Ipkd6E1+YPSDWS
KN8n2VBHX9uQKVG5KRkZJMgGF+ipT65Rbp5uBUE3Pvb8QarKrUKskNaXHQBW0r0WNFFIpmdSFrG4
m+a4dH7JolGYRPoYdTjRJRtSwLYCKaebT0BUmoTcSfwt+vhVJJYa/G2dmejNQeKGPhIdgjtB/wSq
ultK4nIK9tgJAtkJx4nFVgvonRIs28Epzl4yQj8ybwPDciyqy1oCrTkwUKgjvjkl7W59nTSO0yaH
Mcp8yA6tn4Qg2Ezos9l6IlQ5fTJJlEX3je1q59kaO3oxSvdkHEbETRFIfn2XMJpHsgLnhfH7iQkY
gaIAcOqc7PiW6T5bmlspFf7yq0ghOxjpL93wknFWhu+JgLrsXLlZZrX9BSlcg3TOoklp+MpYxS0k
Bi5B7++ln1k/hF978Q8DoBhcmryw17voFafm4PJEX6yhieXObgHzEJlE9IEYL0RSYjBqq96avnle
5Xjb3HZHbCeDvgxZ8o2y5+qiM6jt543b+iVa4wLCFt4mIxQIbJUzdlF5OjLT75/dGKAIdtwyiJIM
sE4oFO7ziG3iaUt888JxHoJ83XgFxn5Xc7Vk9qNtT3F9lyaQXgjrKzhZT+iRmImd1CkfERIZn1lG
ug0iN8aKfpWc4cJTT9N1Ei6Zt6vyqsckcqqtzn7JR6/prsqGj3cXRYOcntgnyjqGUTchbyTfmCdc
9vCpVtkPwQXnUNe6IN3MFmDOzRzJfqyQskKa+Ta57iwZ9Xo22M+l1UMLHrdiruwYlk8DjlpuAaSr
vj4p0sqPf6aqqNhUo2p2F+Acem/Eu0Y4KHopFNLk1NWe1VIyevzuGde0NoY9xCdgusOweLG3q/VE
P+wywfHq884eYhFdQfyNYmo+RYDQiexKw2IG1vIXJKoQL93ukGToVvAmGWZ4EcwvFTgr+mFCB1Eu
B9Rs3CvWMUmCP2ZmwnO5rltxU7s1oOF5H+Z5mCqmDW4io69+283ElixxF62Ou6Lh5B83BtfpaqG2
sheTfI3duJT+xSxQCrYXkBkMDBwKJxONp3FurY1g30/SrMEJDDYC8jCnBTKaReKA+AlGmqTpYQYt
sn+ItM1xOUGYG0dIUiMmzKiqodVSyFEZTacL2Gv/QHDPkO2GqCSysJKw/TBy9YhofmyiCVMNRgrx
6tjJuaMj7JeTbEH9LbIWx8phaCeI33qNmNgM9oS2dcNx2+B9UdQk4J0ZKgA8SYkQ4BwwYWiIo2Wu
VlL5yWYKxsc40D2Nj4se+VEEsAY1MduVxtOMxsvGA0GVlXsRjqRyTCeehH8I5TQn49HFmCbXGCEv
aRwzwS2COeN0mWUA9gz63+SkAlt1dek1C39+HV7FJeyzklx5oEp8Rk97q3TsH2kLaXavLH+On9PW
8uB515BTZ/0QEMganXZ1X5TPYc7o+VfuYNs+PzDwgh17Jt0oZkYehUkIBCzwVVpJK5aXzeOub7Io
IMC3cWS+1cUgNaKX2PL67D7QkV1bb/hBjmly5jREOHDeV/B/V/01aBvEo8L2pvHQGJWtcc8M14lT
bPpsOgeP1kvxHOczadSHtPOBee55osEidonfGUDmqXKLZbrqRhwl8ePrkWxQjNaLKgl6HAZ53rtC
i+8dok7hXAIFF86lP8JmIIlUohc5acKiE6duWWbVIcCwRD7x/kdm3NJrsHXwM7im8caCDw1nNwta
N0JzOmIxyhijzB0CTExftuIMRrBdoK22fBwyJrMgGiAppOwOcT9LPF+S2Uj5PajSHJdOv0P/sWN2
tno1DH3D4LJlyC3NvsIbhipU1ZRV0xlsWyyMkOSMLi96ytFSoiCymaBmr1kGdE9kBu02tiodPY31
0lhOkmGMYFcZzVVoW9BE7DLO6wfHw+iKQxWpZwFylSwYOJXaTB6DWQOrxB/OWya7tref21Qs/in4
hvHmrQrwbbpgQFAGHn4uyEv2VVL38OddCmPWG5qFCPETyp+mPxF9l8wvjfS78muc+wTnYbHHStQM
+0M3K28imCb6ksZXO5xPMA57IKUazOpnojCdmDYDllXEJ+MvncChyj1vIrOkyGz4jRvGJEmJQ5qV
2ayZRrQ6IIS3LcLu4MWIKQ+JSGZrtVsijh09yxhkLVkI1HJej9qSvZfCICX8Zp8zWAj9C1NbNuW7
IofEOk1azJloUcginLrXEspLMT1iNyebdiem0prdHw6BmKgr2EH+CxR2XCcJthWWjrIlz5qiDS/z
yhB8Oo6sKRvqOsOK4cSLxjysMMEb82W67mG+yfGXUwIrllcxw76OT6mrYsvCnrAfKfX3amXRUFy7
QcvMKZgF/izzOIRDSKZu4jtNT5CLRSvqfLFbCe3hOsgQZyYXyICKgMMvbVusoAXWstF8MaLGTuIT
PrzFuZscK+A3yTyQXXNWoVKODc8Dwmp8GJqmdxBNNl695MQKwfmt2OJMBVeUkxCm2i10SCCCp3Ah
2QgXWnzrG9VPK7UiSKG2QSBPTHU/0VY7TNadVA60ich0AfBR4Doy0qGHriDrKHl2mYJh/SsZmSQt
ZjmlE7WIMGAtjBGu1zjozro7ab2+cL/5g/BCbNEXKA6ou+JxBnLQDT3kRSynPBy2tjcyaEws4xIj
1ZECYhV72KmmqRSWM2kd4WfEgFdVa+0WFwFZ2jiWDlV9SCG0JnjmQ2e38Aw6SRTr9ofdO8Fg31iz
zR6Em3nCHPGnjNO6+9k0TRRn8cN/Hgb/k4Lyl2gPifz+t2gPRc6ey2TQSKFsIQiWXP/9b1k0Q+9S
YLCThRvT9HQaX+LWJkxoa0Aa45ecCI1oHfstaE+2C8dGtlyXM5O+gBRwYsrCfVsWS1GcVuPQxss9
Vla+HV8y6/BFy0iNvL3oFBIeuUBx7CHd36IrDSzrGsIp7DW+3RbbnOJL2y7wUncf3xzWBH/cm9KS
hsT1pYLzyi89ii2h9U2qMRfNT1RYyn9gXFcDZjK+98ST8hG/kyhPvW82H192/bP/P2JE0fE5TKRJ
8HQ1VYMxR24DU+GGnqiK9Cd5R9N0hRLTRjVe6MzFLurjSx0bGygN+OM7KAkk8jehj+5wnCzI20mY
/cxk4TTP6Qjtd5P6Ud9fkX+IOce/X05ydPGebEd67vrAf/tYeGMlYiwFhIQH7ngXdA0T1RL737O0
CIvgk5tbo1j+eI64siMJoMQ1ykOicPQc+3Y2AZl+zZunPGPhd5NTnmUnwzhRuuzmuukkYDjGuOn3
Lmzo7P7H3+N/XRv28dpQvjDMyDGZ8kgDMvaa4/Tb7U6c+VayxNkbcJKHGTr9COaCs25Wf9k6TLSN
l0zgZ18lkw2AgTqI0+wKtNuVTOnT2aXN+vgFvH8kUhr+/1AZPfQixy+AMi+vU5Jp3nA6EzAUdBvC
nb7Mh9XtHR5okXj1phRDHlq4XcGu//rx9d992j6PQ7uOa/NSpCuOX0mEKBor+O5trtrUflg42ce3
WTPYsz95+H+5Uw3q60vz36v3jp59mrRUUlWSveW+Uxgkp4EBwjwRK2A7bum60m+r/ACYoXER7ew/
vs93OwevXDh86YyuNSv66D5HehwK4Fm9hh6o74GyIEReKnI31Dec3Km+zLB+Wl4/vur7e3bZAsm4
4c4x5vjve/zte1v5TbYXz/5rQaQQTOOiyJV/v+qDDWhnVPpQkV2MP+tpIyacKP59waEdYZt0sYyU
tjreLycIP0uB9PCtwuBswqkz7mONICC20U9MjIK0OISLR4xBrGnCmu3Ht//+43KV1DZ4iuLoF8e3
r1uDUspM8VuCUqnYuDDMoj2usMhSPr7Qu13T9zihXF/bmgKP0+HPdT0Tx9z2IsUDm+WT7Fw/dt19
E08MDQsYQfXh3y/nKuXaDvy59bD983KEdCKxihfnNcnyaaKpptlIN7idLgM2KSKFKfTxBd9/R4Sk
ekZ7nOrGQL/484Ie9u7+ZJfVK0y5WD1TDrkEMcHd8WsMIbIQxrqIMO46z3QqRHz+8dXfrx3PrGeE
dNCVgVYerZ1QjT78DEHew+gO6Y5xkuv/7EtpC5/EC3QdF0Bazdx+8vX85aWyI3nct6scXu7RTYuc
Nsr1vPHVp5Mor+YFOvxPlNjxljbRDdtPvqH3d6ls9gUOekYq5HYd3SWNfzbZeW2/zsaPS3uDAZFX
noVU2OprmkuMzhFmLZgbf/xw39+lsjkQ4W2zU+DNcHSX8MlAuJ12edXx3IT7Nb0bSrQXkTeTdsaK
P7nc3+5SedqB1mK4rL0u2d92pNayYTBMS/dKzybqx3hYUjfcWtKJaeGQhgz43JjRh6LxyYXff8IK
CpNA6kVpSh1wtEQDYJxoWRo043gLEobQIOyrDybG7cHbDcxhECZnlMXp2yT4Z5+s2Pc7kfL4E7Zm
udq2e3z1cGYeEMRt+pagDc9vXZHmIOFBQkN5+/H7/EuNoZA62RypWgvDufrnEx4mGnW3rYNX4xfY
3BwsAmebm7ixfcyF/CJ0W+8qhNWNzDdPykg/13oRHf1Z4wlvCw4aQNn9+DcdP3uNWGjdN9a6i9r5
+BuTjO3y1HLcH3VcifRaw4uH7pBVeM4n22AJGzKFoey3hgCjqnAX7x9XsvaIHxdG8R/bsfW7jy5p
J6cDof8x+yloxgbSVz3/sIolHW9bD5zy5uP7ffcOiFXUSniIirAKY1kdfWzwaT1v9db53hHc9MpE
vDnkY4zJZauN9U0wN/wF7RU/HqJ954sQXpC3aTs/+uzG13f9W8ErCT6ntuORI6RyOIqPVls/ExUU
DWp+DnJruG4Woe9QxstvUa/sS0g88qomoe6iolf++vEjONpW1itDloBk7fs8CMxK/vwKw5qcYh9y
1nO+rG4TdqkuUwWjYmtweyg/WdtHmwoXYxRr/ouS5LmTtvnnxZxGLHY/B81LAeeVvCOKghDVODE/
U2U2gFFLtbehxOY/Pr7Jo1XNo8VgjgeL4EMQonlc3iDx5Ev25/RlLImP3o61GaZfuOyI5e3jCx1/
UP8V6NQVVMoaUZyzeub9vm02RZNMtEjhC70gbJqNXtCGPaWqcvUXmdfNDELYBDq5kyGmUt2mM5yR
e2g1nb7scRSzq/uPf9Gf0aE8QCXpSJnssp9RTx8vaewpOMbaOvsKUV/PgO3NgI1b3FpRdu/6+VTa
Zy4y/cXdQhWbzUPaodmFgmqWLrz7+Ke8+9QUwyT4ZRgU0Fuhjvvz2biJMIM3ldBKnP8MOPFHe8Zd
3HvFTqm6/vhax1+aoUclN1VoSMweB/DR5hrh4aXrNa18suHcnNQrawh3rLYhzwZ66Uk1WLB1P76m
43ADv69iLsoqosfjYyNI9rhHkqNgA5Fu/gyHqA4uCPptBlApg//FdMI3nsN6zmcjxEVI+w6wuzQF
TgbYWLiMKENrsddfOpQJuZjWZKIXf2wjRhww5mrrBU/CwCtP+gHHkce4l7C79lBuLf02woKZvC1n
JHvclca7r+03DW6GDLsJerdw6aLA9rvvyKgZH0L6gR26kLWuYhy15sYRg9mOsOrD6BtEbEkE3xD3
HpK2BqF4XYPgq2DMPtkM5PGqpEQkbdcmLsFnSXrHWw/ioQBafO18mR1h2eIW8UDbuRjHlH3j3I4x
XrrdOfyb2jnXfVciGq6rsCGERcuiewEgMzxWnGqTYdUxT9CzzqsUELS6lNYcF9WDhgcaNRCn8eed
D5qubz6Hk5k3BcavehmvhepW8j2+z2p8Fm4riZMYnHomuLPt8YsLP7nld9sDex+0XFy8cJZw3gMb
QUpMOYQP74kh0qTNofI7aXA91ZhlASb2UEhOWcop7K+MhIfAuUtaNInWoe7LDBL8EsGNDU4//m7f
rRVKZqG0BlUgsNgc1zw+K6Kdal89NTAQSaAourQqz2H/D6ncUrF3JZQNRnf/1i1QXvEAOHJtIpQJ
SzwGy2zDHEli6HAvSjm0WLbOnE8b3EAs5BE9OaXRxVD4tjNcfHy7R9sQO5CwJWAKJR5Nkjy+XbfR
3tI6fYU5AZobNCXQV2DXYfBdwsTb/x8uxn1yf1zYOW4Wssj2sAiIqwdm3PCjGL7AIKuyyB3PnXwY
3O2/Xw7qoVK4qAKfHF8uSsIG4VJUPDQyIpYSH+nXpWqdxwgG5mcf89Fnw+2s+DEHHUUsfMfjtgun
UtXXyRLcO1M/pkSnBdmXTjUh7pPEsdLFoN/517sDsobazISIOt85xsB69gkZ24F/n1tzBJvJxQiF
4kWYk7xSYfjJdv63+8MhlbfmoJd+1wElI7D7yiG87xakBxuLH3UrWxcy3VzKcR+1fvFJ9fC3KxpO
LQ9Bmof7x1GLh4dWQXVvWfcOZpJfCw+p1NmqWo0Ovbu27gqDqk8q4PeLgTWvUAMBjPwFMMixScGD
dHLve7QQ86Yfy+ZLGU7yjjhG95MFf9RdrB8My5UaX3oEotNi/Hn+zwVjGq+T+p7Dh9ymdGgfcfNe
BtwVR3VmmJjvFODTJ6/xb1fVwFosdeAtfVyR9aaVU2b36r6JDBOdqEDgyOjY3ODvml9humsRwzFX
7j8/WI9GzXMcWlhq3uPpioRTgE1Judy3KHnPGTpq8mq0DVDABC76pG97/+FwMZgAOB2v+JZ3VFnF
dRWgvY/Efe7W7l1QlOWDWp2AIxtK4oxu+pPe9S/Xo6oEHkBURKF73DZlVTUPdRjM9/3Y+GcRbelO
4rb4PSpWKif0bbP/15W/lu9UqC5nABOIo3JOJLXyh25x7qNuNHDHqE5+hX2F8BszSu+z2cpfbk8T
0mQ05bzxGUMcfag9ohQ3Kp37oicFvs6a9hnWtn+KsZ29wwQiOfv47t5/otSLRkmsExRvUB+t+zLn
nOqbyLkXeEK+jHU9b2coDpeJGdUNLPAQC7a8/GQ1HlVfrEaPPQ20YwUgPP/4oh62IMUyaO9e4xdr
740NvLaxqQ/1Jx/n+rR+q4r/uxDNB/AuoCu99tHHCSMwQy4zevdOXM+3DSEih2oqk2vL86NrEVY5
7p4mPg9Ql37ymf79ysYzkk2cidzRc7WtELMLqND3ZDnm2Cvl1fA1DJzooiW38JudDvLGhqKwtxs3
/2TXeXdpSOZ01Qhd14nZuxUyLKgGWwwh7twu7bvHyqFc3WFIVsjoVGu/ZEy05L5r9iJ0GvJ0yAnB
UeKTH/HuFbPNevwAtp8VFT6udOCtNmIulvmOUL5EnjkZysOFMX9qw+v4+BM2R32mY4PYeOtrptdU
DO2O3vI4e4wB/by5w7LMuOJ5gF5dnqYknhCMKoiQLTEuLkfvgDa3KL9XVcMMCPl7hfHtBkXmAvFW
pGiVidBo8OE4GEFyV3UZZs0cI2XAPwOnxnax8vIZr2OhQMWK2Q/sy1mNkihiO0WfvFyE2Sqs3DZz
4o9n+KzCmsQEIzQESYZ2tTgY6hJUA41GUmlC5cXAGptpwiOHgKxTRsMTPspwLd2dX7UdBpoDBiMD
htHGSr3zXs8OAbMddr417hWod77FPoYL55LwGr2rZz8ixg5zdJ2TToxQrrhMyS5CDjCG9Bf4OjdR
Mp3za+B7t6Q1pSjgMTmIH8NMGZ+V4ZJf1B9MVmJXf5htJ8fHRLbCQnnrW/OL8nOEgwaR4m0JA8SQ
NB3JLn7rp2b13xNB5HtvWHbU07Vy8OVqCEshBtPFxw2KBO4QVd9mT8QikPGMY0BRtPCTahWfWm1k
h6eDhhFK7EKANHg6CQLhYALVk9F0JedBtfSAA+IHcuLnQerqtSbKEbYdw26MRBw8nXAKfcOZvc5f
rFxFMdghrvJJTyBdkIbthldp5edNVbXDq9/KQLZIlIc28s5EmyCZeuAdZ+SkfPxtvqtx1H/FvmEJ
kAGEe8+f23nm1xOgZlDcIdBB/hFU2jqDhzViSCQRjlz+89V8Jj00tGyt1FVHmw5e/qhXtZvd8YFZ
7p5oQewX+hBr5LM8p5X6+GrvjioNUOoA7rBXSBCP9d//BtOT66TyXIcDoYJ9ZL9kq9vLduIfmJ8+
Rn/5Q5M1unv+14uytzGep5TD2eNdbZMT+Gl5bm3dIkGeCA+GTNPDFn1CmRgjWgnS/LPt9N0r1OQ5
GtyH4HIYwMqj3QUGWFjCnQrvfJd2NL5eHEviEhGroR/G66RTzAs/vsf3V1yn3LTFjCI4mI+LVQXH
kiGoh/0JvPwHWTXiSYahdVmZUPz4+FLvjn96btgqlIqA7hxUR19M2QS1wAZC3eZDrG8zztatEjm2
eWjiMHGtijcfE/NPALL39wcOQZe4zkIBrY6nD36KrFC2o3dbYTGDTrfDogMvk/YLesP29OMb/Mu1
aPeohkFVGJwdn0Mj5JFct4N3O6DxN2+MoTG2wqd8QXMxpWFV9f+64jFwA+ddPc/4W2Aaf64KOY1k
U3mpuE37sHi0VdMyRc9AidGAIprJXj++v/cvcJ3bg6J4gv/ybjQ3WKkWYVkjuShq+1sEm2pfNEu+
K2OV3c4ltFAPp+pPPtC/XZRxJzdJK0XHf7Ty0wnYEKs7eTtjCAbLW+u3CXPdp0SP7j4VlMkYPE7p
J23Nu7oGhEgDL7DV0KTCSPnzySaphgHpD85tGGrvRz8WKKQIqD1hyxln+HklSadt2S/fq0BaVx8/
5r9cG+sySTHHmB4ezNFb9d1oVERn27dl4fgPEoeQYjMGXvIEGgKj+P9xdl69cRttG/5FBNjLKbdp
V7IlV9k+IWzHZm/Dzl//XaPvxCIXS+gNkARBgsySnHnmKXepneBOyzEg8VJc5W4vLePLqxyWgTal
DqArFx/xVcTr7YR+PiqRT3DZ4s+aGmKMjmAjPMrb66w+qmvYugXQHAcuUvNlxgo7CjazrcxPiDpF
v4bWC5/BrtGw1yRzxU/6yr6vkCz9dHvZ1QGVyzIJUrkhqR6X3XK3IU1DA1t9MsHZf20SUZFqBWb3
xehC/cfttVZf0ZX9T84kl5VHRb7YQU6uVxlcpOkp8+z4rxvCFoBQ3OOX0YXBQ4QQ5jNYX+89Gq/6
3e2l5ZF49RUREAX3QXueKCvrydebl9qrt4Jc659oiGDmOeB1fY4AeH0ZXUnRTXDXOt1e8cqLBQkh
UYgO8OPVRAABrc5AlLd/gl4HIUq3a2m4nnjNf6O8uG4vduXN0oYjD9A5IFwni3skEAW+y5ndPZH8
Ot/nMTb/CNFrv4Cv5iSggzH+pamTngOw6W/tqfJ0NOboWbF5ecGLo4lbBGINBSkWKrk6PAV8Wdvx
NHtGN8CWyZzNgenyxTLHYwcBTrDoq3I2FwlBUwQintPGfLIS0gUfBLIDGn5M++JggvrO3vgd6Tba
ZDwUdNxeUF8Wy+W9ijjdbKlPHQo/kDci+/tojBNaMYhI3v6Ky03KUqAuGB2S8FBSLTM6Ow4MDHCm
6algiPZhhhDs7cKpgxVgZUP4hNSf8DaijqYtDgaXCFwngyejrUOzbHEm1TZtZkx3mqc5mOrAO4Bz
i/Ro5zT1bPwJXCQkNR+RmAzNmMqo1TlAVqEcUTjop1Bpfzp20pnRrjOQzd3qMi8jLz+NFAWhGm5X
xrfeYmclgOZBXyf5EyyCGFt0s8oMSr7Jcg+337u22FIUrcQ/m29sGswkVvMIHBYNdJCFNJIK9KOJ
5PbBm4TN8KtUPscQAWM04R6dXGk+BFatfmpVBc1Pqmn7qDqIABpF2h8hb6qfbTXMN/J8fXG4X34d
+ADDkoU2uc3yE3XtbBtRW997s949BnTlELEBQYNTC2LWRdLiO4JhGU7rmkj2vTGCx48RUWIWjb4s
mso7N8POHZno6azGaHHXmXepukKFvxKUMLhmCtbCc304/U8oKuMn6ow/Mpf/OZZZ6M1wIz/jOJgc
oNxVx9vv/trT6eDGAP8xHl732ofZxovMc1AMRrQu970BViVcNVM56o5AYB+1TvjPbuJGgGwt7xhp
3j6zHQHFW1cPXd8C458sRTyW7WScysTRHxFsDvCvdHr3KBy4ik0jZYnhkfioe2LVMpI1VQpTnwpP
Wn/g4sUP0RSnCb12SCfV1jjhJcv95/aRX5BCgsGTSqdWPuvr20fJQAs00L7vrbgR4WEIJxBU6Obt
yXSifSM5bQB8sCjL4Af4Ob6Ie8+QQtiqFR/sEoM1RGGNU2qE8bFmdATMDKm7nYrQLgKoSJoViNme
0KeKYJJPDnRhqAtIVrQHhJT+tLgowD2z5o3u3iJjAcJEx9JTycgMRrmrzqzFvoGQ12RU8MCwZ63F
UCQss+cILX40u/pfERDqaCNgLY8qsjMmq4KZIUIaq4sctnBtIkmFszaI5Bb+0ghShxENzPKw2aud
6qUbKf56RRBRKkACCZLhAC4uAAPpmMht7eCMwCARyB8Vfh++27mNJnYNk9l8un0k1guS2jPsYihD
7Ftd5naL3rFtmvmlROP2g+U29keY/uoPCCbFRvt5EWIZTXpkmtyoAGTkuGvxbMrs2LU3V9VljpDo
8RnfaX90rU7fliO8LPPSU2faT5N7WZSFdoLBWaflF8XILHQ/bQ1OKfXi4O3oLqKbffsFavI8/Xve
eCyaMMBwgN86tCoWN0eBtFXaJ0l+iUm1AqScmYQq+t6tkWTFgTePMKWYh9419nXBNft3Co2pf6Kc
HJscSfGSNn8S9EOXItbTIuJ5++ctrnn5NujLYr5CZkjxuOyKW/QYJ2D60SVoSwZvZRVIdlsjmcBw
XCc1mg5vXxCUIVLubKc19GCahraa0aG/oJU0er8bq3bzfVNmSfpEE6W3kSuYMc6+veiVrWXJ3rup
kVBDaFp8A4gKaLWGfXxBmTQdL7retO0DCjnDxt668ja5Fuln8Cc54WpvWXUJurlD6YmLMaW1gCF0
2TgWqv9G/p4xylY0X4U9oOoa7EGAZZKpsryOJ6cwyNES7A4SLWD/pskPmH/tM3LL7rGL208VOkT7
2y/z2ppMpKgk5MZZpUJZD30Qe5r4kgoQOogjqDgbayq+tyhlo3mUqDtHWPnn26te+YRA9oDAUCMy
m15+wh5LArPC7/LioTfTcmPVOARn6LRtrHPtE8oZmCQgAK1eNomciuEApUJ6wXEj/Gw3tRvfWejz
OIdBQ2lz5zVN//X2o12JsQR1+AYawZ3oviiY0hTgo11H6cXWe7tGbafv/5IRVD+yzINudHuxJfaH
mh4TCXJLB0CaLH3lC/inVSvQAI+NmayLyN4JpPGdPleeS9NGN98XOcqph6myy/FYjG480uP3igh/
PLTD0mpvN73ZbeSUq8f3gMIANpWTQLmTF4ezaTwLHn5soBkXF5+nQMWbjoCXPtH6nbdYPattBJ5b
NTXGnB5t1dUJTUZzIPmZ54vQUSLaFd3UXqaI8d9GarA6JKxDCk+X0UWcdNXXVJVOMyvk5C46vpsH
u+iHA0h2HUmiZtoNqLR87pC8Pd7+tlfeJPSoFxC3yldebiQ8CWrsFhPr4iDGox3DEO/BXeLaCMMm
AW6MG8945V1KHgC9TaAwUA7lzffPTjKaEtc1EZuXNtX0DxjtoKSHwnieb6xz7bFkf590i5EdI43X
68QeKn4zeLaLZxdqtTNidGHh6XZDsLPG0dsIANdWI3RT+EKKoQ+1WE1V2zZpEkyotJZ00x9GtfoT
IIr2BN0h2hjSrN8gIDAqeg0UGIdg2YQCOSA8LEzcCzz8JruIFHUIJltp9NYsDsAx0BoGsHRN15AX
GytQHlizL5kVlo+GA7/bR6ulOrZxJzZS1FUAZS2+Fq+QkLbGfqWlg7tgpjsXo8ndxA8t7cdo1/bH
EpzWN5Cm6v72pr/2DgEOwEakW8bMdxHPAoyi+7wMnAuKSxliXCVq3AciZ2j/DwuRysk3SOAErvB6
G4bNrCnUGTbqzlURHlggV/YRCi2nNz8QrUE6ALbF3b4iTwUR8tPsQuOSGoJLwZimXPFDXYvLu9sL
rXc61xvS8DCTPSZMS7gO+t9jW9rAWrPeUv6UxYTwhjtEJupJLfpHb14M7AORgra9TahfXHIobaOP
AK7joiXIOmb6lMLNzwy6cw2qHv/LYmTrTHpIx1YQL6xeMrwPLPPS2FVEwR4hFHoyigDSP2JFabrx
Iq9sQZqN6gtnEnj78kVGaefWdi0IhM2YfCrd1uv8Cf2grSbUlQ9m8sGYPjKAWAPzmFAlOGJlxmWY
jcHxtQEnsz2yyWiBzUWAZuHtT3blsciVGXbSh2a0u6xcUOHNpVVYej/3HiZGSeFG7zELiOuNda48
lgTikQNAGSR3XiQAZl6ga4Px/D1KTFJKCKj1B9Wc1d+GnUxb7/BKeGJPGHQi6NCANV4sFqK8izvG
kN6T0mEXkg5m8m5wRwSQY9DreC31+N6+/T3S1JfJK1nlau7opiifOUqZ3BdziWpH48xW/0MvqmTe
YDZcezZIlxaNHRjaqyk8egiTRWctRgF/1hGrLkjX6veuVLjOgUqgE37IIk9vN2rIKyklPWASN14p
EG53GYLNIYonTIHK+2hCPNABZpCCGPFpyEyo1s8c0RPmZIOyB7OR4G+aKcXPoqAN8Ihy2rgxfljv
WskkomDXyN5pli/CNICncURFOruvtEH7nFXu/LVFLPTvW78pqxBadOpnhkfLScMco1NoI7Vy3xRp
/rvCC97ZTXVT/bq9zPpoMBu3ZbufAfL6zqlE3ZcQ7dJ7RnCpucOix8UVgQIB2WrjjdMTKgODeR+9
foANKu9Qf33B5fmU02Q2g0vpIAW4Q2ve/Rm1U5zsukxinN/6aLw3bmzzOtesGQYsItPCvShj7J6x
jNL+Ni2DPr/F/cHeWGy9KYjKPBcrUiWv034a2iOmLdMFKUW13gWzwNUToZ5+4wSuv5fsqTIG5zRQ
yixTYgTRRrfIjOFS1FX5OUl09SsBFF8lszU+vfX9WVDXJIfDI2yuhqUKeCaEE8v+Qp92htLcdzXq
BOmcfomGBBeU26tdeYE2iQKBU9JlVkW/UuUMn2aF1aZ6BmrledVz1ardtL+9zrUXaFLjE0RkWbEc
qAW04ywsoIZL7BTarwzThq9TXQ3/6aRef24vde2RLAO4BBQPUpMlhqBABx0aIDA4s46LR8cESuyr
TRhslYLrqEwmBxIL0qFsuS8zH08tady13XjB9S86x6JK7zCrcx4R9TGeBLL7x//huehg0BqS982y
g4GPp1Eg3jNeigkTup0IgLpi8BhGG/3apXIP8YIyyUYsgiMlR9qLlC6Fo4fDztxcEDRUsK8LwOFl
30QrvAjdSRfx6XcqCO0KKf2uJZShedWEciJihdWjAxVEPVgB0nafhCUQF7cFVk1/xZxa7X+4kpLb
+AmKjfafVqvaLLp0KW3Crx5egUI7ISJI0/L2i7uy91zZpqUbYVD8LWd8o6J1ExaXzaVpuDgvUVHY
ZrOnqnZiBN4Rqs63cBZXtoZkZ0qCIDIQq1rTC9Ckixh4XuwoQmkimk9VbCJ14cylt2tQANkKuusF
ybTosSNEwPh41SEQ7RS6sxnNF60sc9CnaLdfcoOp4ikcK0jFVlspG/Xg+q0yxqS2pOHEEBX6w+tb
RSXRUbNAqBcDyyrUir28Lg6iMZGBRVo+yzYCyPpUy+qCfrYF8QhdosVyTDAcBv2Jeilnag5fbXPt
C9BDo91IWq+8SaYiiMNIMCBU4sU6+oypU1JN1UV1w9ndKxMGRAccW/L6MjIr/mkhPbXFkLvybGB+
GFsAWqFeX55sA0FKLLHt8uJikyNQfO7yEIcL9Hs3jvaVbyYrDMBNslFG4Hr9zXCb6kOMh4rLGPC3
kzDGotmLAS/Uh6ATo3l468GjuUMSBe+c7JVadLGczSHQOnW+9GoBOHkMpvGkeQhI+2hB6Z/fvBh5
OHcn1DQwBstkNY5FC1J0UC9iaPEnSPUYYx2sEnPcz8wG+dm3Lcf1QtohR3VUN8B+FvvE0NQeaffe
QCqx8Lqjid0BPrlh1V/GmNRyY7XlrpSX2f/3yGHxr1tlKLWSlFaeeQbPVJenrOlRRfY9EYX1R70q
UDLyR02J6o2ce72sDuSedgUAYEiGy5mySRNLwr/1cxiEbXtwbNHNd6StIfd4gtzdlwSx02Zj2LI8
DcQxGnSccUS6pCbYYtfg9YR73tRPZ2w8Bc7b0MtxvpgVEAi3P+GVhbjjeJsADuXcdXEaQOJZVFBG
f0aOMg7vaJg3Rbun3kefYOMkXHmRkvrqyY/Hastn6lDxd5DQ7s6QVMz5R2C1I8SBUakG8Yy/SWie
KtSmyufbD7jCnKC5BI/RgzJBhGaQJN/AP51crHYUpJbxtwgwiDTqu7By4vAPyKA+rMHkjkI19jgZ
FO0vpqWj+ImBFB7Pfh1VxvyMPFLb3KFEWcc/RivKq/wdkCJNwAKD0oohpBGqx9s/eBmf5O+VuGE6
667OpG1xqNiC5B0YEZ1L7HrusW7EM37us485neKPb14KTQp6LqyDtOUyyeG4cYOUQ3BWpiY/Y5Wg
2id8wDzcRbLJszZSkPX3Z/ZNnUKXhxp2NQPvOhxR2wGQTwMfodnHbWs+F6LDrgpHsSI/lm2iFxs3
2XJUIVETpG+cXpC07IHFx8eUBnM7q3fOOZ4brT97OlbWfZrf2W7RXcQcVQe6xvFGl9NjS/07Fper
0vMh73mJkEtgexY6GiabuXMubRv/X5/ubZ6eoHqrWYxDE2YF4G8aRake0ah35y9TglvOpzaEu7Bx
2a2PN6JNQGKoRT0EM5abCQCdFrpGHl4sHcODF8r3dMKzZNY3du2VhaTOiySf0ZlcIQ/yDtapXanh
BXEODKwrq7KUe6clbu7fumfhC6J7jTSjdGpZzoGiWSlMbB69M6afDPW8ttE/jFaVp76p1OpG8Fif
RUv2IumMky0AFllEx6FJx5nEQD0LyBEfcegoo4tDNaQeJ6gLwcY7XK+GegerSKIwkXLVd9H0wMrB
fp6TFiW+j1kctMo320Gh7mkMlHba4mBeWU9e30xOEGKUWMhFZFRG0nOsI84wuBIbSWTQ39kfs+0m
C1Vw0QaUNbc/nrY+jyRd1B/IAcG9Xs0ZZowx0lbzqnPcqPhL+GgRecOxLUHefQjxI45MP0AfHA5Z
2mVt1/izrrbJD6SKpQi25U54ZmCY3DGHw53HxadAG82oOQc0DVP7RKpFNxA/xCz7qdf8n96cC3Al
04NkwgyAdBUwi6Kf8j6ts3PTKiwEx28WB2RzteyuogiqfSJoYWzsePkZXkcT2bKC1g0nn+n9sm3Q
NqbTWzi5nrsSi418b5jT7H3C69UCN6gHw/ROGPbkPKvWVOSfcS9O42HjJ6x3CluSLJafwO22Ot1V
3o4qyijdOQtmlK/dFBktP45UDI/DyRydjfh55YkZrgGZko1Xl0/3emMyWtOUunHGM9bB6bGvVLyI
9MG7Q4beeq+18Z2apQ8OUeyNI0uPTj0EbzAnXFSUP4uiP6ra1jLjoDuXocCSW8/yTDtM9M+HjXMg
H+DVJ6VqpLWF6oE88Yj1vH7ALnHFNCp4IXpo6DwVk1mjpExyO/0P69DEYBn2DdXx4oSDrsFtEHn9
s4LtX7+DvpnQo8Zn4e72uV5d7fJ1SVAJKDBe25KQN8BtyJK+G8+4HNgno2nc31MT2l9r7DA+iLJp
NuLyCuj5gvOghAD4hJ7ZajyfpLzgYhiHM842o/MUQcPM0IvIqgFjv7ynzNzhbVznn0I8Mhp7Dxk5
78+B1xeJjWFirY3PTJwi46i3VG6/jaSPZx9DIWYZR0WZ8RfuUtpyP1HgV5XPI7FF2BgajZP6WIQE
receQzXzsUoC9L1xi/DM/KH2ev27CLGJ+qiBrSk3qDnrPcMz0ZinFyWD5zKPNdQZFG2riTPsKv2b
ljlzt+u17eJ/ddbZ+5JJLlcCcLEcBfeZ6gUYaYpz0gij8uGIaE9JnTrNvh/hP7w1ssiTZkECpIXI
4Hm5Qweyk3SoI3HGSRIXk9GyMueCnEo37+Evb77EVWbGcvSuYZFRH69JjqkYG3Wkt4x9LBLZ7S5A
Fr37D1SNmPcN92TQ+52l1bCp86Y8gpfKjPdFk/Rh+NbEVP4QaCToWdFR5+S8jgBI1gRBAwT7jBx+
COUBhRTfZdBp+XpTlB/yNJAWpx1g6re/cCY6kvjE4yOmvQgJ6KO6ABKD/OyOQ93hmde50RFUg/6F
pnW2NWbVjFWkY8gv8bzk4aALlrvJzKZIASWanXO1idTar+DgZ/Vx4vD21rnA3dv7HIFoKH44A0pd
7a7MQyfNmOg1pd3v08YuHQwK4b5UcNgbOxDn2AuGcOPGWQcwJLcZ8HHY5dhhOVhDSgQ/IdXIzyiA
FbQn8WOO7qiYhP4XjhSYPKGbQbVxoq8sylo2G18qQiGG8XoP6BEBLHWJS7yiIdyZSKp/Yuwyxrhf
lThP2EXeNxs3wpU1qfWlCuKLeNuyhTj0FX4ClovXKe6iqr13+tSBXKHg64MIf2abJDSWMLt5iwBz
JayQOxFW4Gt76PgsHpZJQTohI1ufFaOOfriMwx+SrM0/YGrpvPUaR/YKABx6k/S56V/qr99rz6Zv
zTEX5wHeMZ4v7pBp2JYRw/PyrX0aTac1RIFgMW1ZZwxwcVCAs0t453g1/GqrxMOYXp02GKHrj8Ye
YbdJBIFsNy8eCL8YZ4D74J1xmk8/GnXnPUqw4VEvbeM+7Y3N+eX6rmExiIoSIEH2sNyZIgq6oK50
96zqc/bT7rCo340zUIaNKLjeFAa/kwjBKoT/ZdPXLAfRm5PpnY28in7kjjE9WPifRScvxmvncDtJ
ufJQUmdectkYAK+VMY0qtjz8EM+VUif3Tm1GPwA3ZhupyfqRAIBDImL3gcBYpUJ9lNQJXUT7jCVI
aknliaBnpAiQC48K0fZvDueU9zyL7ODQZF6mrKFuVqM2N865QPLafHBgzUbFXrGCtr8ryni0io0A
srpB5RfDARkNJP7KVfr6cGHlElHqJ/YdmIt4h7ag/bEf2u7HgHm7LxVQT6KRocSzym+tFo4bB271
euXy/EkuCyBupXSDMl8Ew3S279LMDY51o2W5r3qNu/dKI/90e8NcW0uCTXB/oGZdKb0JG0ujtGqd
Ow13WuRre8pieO/lYVbKeOO5ZPh7VRHwDckFwIXQMwLPuHitcxT2rQ7j6C7Uceep89pSj3QlK/Uu
HKoOu89Q6SNfsbifjlbaafPGXXRlfUSfuP8kbIjGijw8/3RJs8kWcF6FfldF4/SVfhTc8jPvWaXu
nDRSs0PoWn39xaDRL1rsX7I52+gPrl43MZssATQREqbmqj/spLji0DoY7/RKS4OjsHC8v0yphX6Y
b1Z9MHy5/XlXUfUFe8KrZsIl00H57/95ZIcP2tlW2J8SO5yfAjMN77rQLPb0dDu6gk6/0Ytzlp8Y
GCLXPLAzuurgtBc3YFq0OPsMcXey+ig4dWQF5HpVdQghb+xgDmsY+lXj4fZDaleeko/KxiK3Rpdl
ubFiFy+mJLDbU2ZpP51ZGww8upuPKWDIC8412jFuXeddrNlfVa0tP6L60Z+1lhsmLZrC3Pe2Wp8Y
Gf8xEk18c9JwOt7+gauNh14FICmUIiXIdQU2AphQp5MeN6cxKBwk6iLCSuqHSdFV+k7p8t4Q+2HQ
1O7ZyhR73juTOphbW+/aj4AybyLpDwxkNVgNlZrfWCjiNI/4fY+T+dDpoLl0YwwORmu4O3Osna9l
bhobn2e153l6eCZo/MDdkXiN13vQw6ms8PKsOeUKFhhjYvbHWB9+h/NcbmS4V3bfy7MRyei9r+aQ
+LiAvbUacSrBnGAur88nPG6dzxqW0cZd5Y6uc2BMUjt3t7/vav/J1wqyE2I+msSrVkcY62CgsJQ5
z1momRnyqjTxnnBlndyB8QtK6JUfDnyZLaH11atlYQ99QPh2gGBWaJvexXzQq5LkjAcYqkxagxQp
ccQ27upIVTdSzpfq+1X8RsiOsQbPKSfLq/G127pZrYSYAXtaFu7aKIcMh8LMadCi/2oI3H7sNeoB
o+PKL+bkIbO8354ovuMqmt/3Wq/4E9zcjat6Sc9DGE3yNOhmSZcB5MkWu8schr7GASN5wh3KHn8i
Vdi0YNAGUF6hDzIN32Dc1HEjO9OParhJ4y5CFGdy1KS5x9UBlfYd/g6B9SkabPHl9sZY/zrSPk4+
mnfA8Wg3LK4cjDs6JK0i9dEOJgVaR6/tMLTiL9FsfQ+8Mul3zeDm+NeaA/hfUWrVpTGn/JHuf/Wt
axB62Gjvrn4SqSg7DSkTEpUriXZbw3XmbnQfhkCrPbHva5wg3H0k7YbivdeNZgW5oBNTdFfVfZAF
7/HFCFPb1wJRNY+BrveZS2PUiAf1qI401dWNgLGM55JKIVVneXM0Dviqi1ogQmoaJWEjfRcEOvbE
XytNAx13p7SK4u0dDITi/qCoAkUBP2/72Et2U9oWf3Rz9IyvmKJNw/sojKb2b4DeqXHMAGnhbV5i
OGTGO9q/TvOeeRFM0o3NuMi++d2waSRenUY2oWCJKWm0ujJnWhsPyMxF2snSRG2dUGPKNrbV4tiz
jif5+9JcQnI+l0BPEpcWlzSleahyN8v8piu6XVUp4U/HidqNj7G4Nl7WcohuFhNGqWC72MH5QPRG
5r5FGsgaqodqcnPsru0OFYh3LrOi8b1jjUES7SajztRvc+9ifbsR1688rw30jscF/Yky6eKM51oV
o5CR1w94B0XvPbfEjROvSSFLD6fbEppcrca384DGeXA8Sf+Xuw8JBMyJmqh/sMMuCJKdwLHQO9um
0pU2GoB5HWzkpesFkQUhWwJvKpW7lhWiU7hdU+BG9iCGXv+tz7jkHiJDy78LRwT6W98lSAFkrVT8
7KC44aPw+ja2Zi9yKturH2iM9qHf0Yb5Bacu/pnCR9+Cq62fjLqChFZlys9oZXn1J5YezJUwtHsm
BMbHMpnVLxizth/R+dC/3g61V5aSeEloiACm1v0DvRJx1Jidcd/3cfDZq1wX0GQQZu/tedA2iqaX
A/bPTQhzHw0GSWSVY9o1ZwmUfjklTTvfB5OGeZ2PtUxiar7wrLj73hSRqn+hrrHad7Fr1/VzX+Fy
MvgpII0UU64kb917nB0x3t2VhJLxy+DkWiYQnmmH2vZxDinM55IXKoy73u6aqjhCyqKNv0vDciit
feHgjYzBVTf32jlxFSN/I6Tr5QktybWWAtI87uLIwaJKZ3vs53s3tboK3Uyv/0bnFjOVtA7DLYbF
+uOhwSDVjWXTDE77IuC7o4aopNpP91reakTqsO5+I5WDGgclt9jqDy7Ke/lscItekgWGYcCPXh8B
24kKT6ah992spj9TC382Y45/1k1b+UlYdu/yQY/vjdTGoFxNt5oLi2TxZXVE66UxEeX9KosyE6/u
cJ8f2TvCDHzG4HB4a9X5ZGDXrPohaKWNI7+6lkB9k6CCXpMdPM7i6+cde/Tbejie93WiT9/G2ULG
CcLTFp7rykdEVu1Fvol4xg34ehlMIxENCaf2vrRb+wvXhvhuJAYVvUjAam9ctS8xf3EEeZXk+CQI
zDSX7Tv6+J5bxVl7r+qZCt267MvxgOZK0JxVQEx4uptGYZ00JzAZvOht3h5zkTttviuUGLfH/VvD
D6kn0dtDMgs9++WVbPeWHVBnq/eFV6f9TniYw+HRXBR+lFTZRr2xftMmlmGcFWIQHmLLD1qmjovR
9DzdoyIi7Sw0F6RsO2T5xxJlu27jVa9XAxf4oiIFgmLttxK0TeSYg2rem1QZ8c5KW4D2oSYwwW4A
1LX/w3KoZgN7kX+sZFYHK6LjjJfrfV9pGaIZmT1h7t523VEPEjpDt7/bomRkC8mhBBchDQs5QF6k
N85g6VMdxTychVBTjh+3sYtK1zvYIRLkAUH3wyxK/b/bq155pbhDSrQSg2uJenh9VAbu37SJVe1+
9FLjD3j/sPTtrnI+Bt1Iyfj2xYAEIgToUCSuMGnQAAMCfajCmFPUr/i3W/mOaV1zgZeablmeXnky
iZ7ACAt5AnAwi/QirNDqyCsU8uc+Mdn8Rg2BzfIalJKEsqU3uA5sRBvGSmTdTEJW+faM+0atp6P9
oNF0tnajHanN+36yQ3ujrfX/wetVuHkhtTDMpJMhs8PFPinDGQcAr9QeIClXxi8p6GJ9VM3ctWYK
oyykumWWnjv4yUZ9ZfxxY9NVDjx5Mf0o5sE1I79zx1mL/MS1RHdgGs+s2zeiCRTxbkTk1/nBkCIe
vjIya8xnam3X9YMozAxkpdGgas92hQZ67I9zNA4smnZT+itJDMfGTr2n4fktFxhMXDxLJM13Gjw2
tvZZLpjcnHCOnrvMd8O+F+6u1cxwKv2qcpwJL/p+AETgiwZGr+LTY3O6s5W6bEq/jXtSU792o0mk
hzpJa3s6kGWpbXCXGlkWI2CkNXj87d0ugKCym0aIH7iRz6pZdX6lD5lCET7VyfiJeVuuZr4STE09
3OmNiEXk40Q+Ru8zcFIR2uVsEFPdT/lLPVMHoZF8iKuwNf9LMD4aIx+lJmgl74aMvi0uvuxqS/cT
Og9YgCkIQEfxfgAX1cG2JksMsp03YIaW78vISqafNC7oOCHUqOfjtIssh+nsWShuPXyO7Vyv8x0E
2b509/Xc4fl0bhp3CoIzm4pZyh7YeW4Vh6Er0Jk+glqNow9miNB4cclHPUw+2vWoeg+55na98z6r
MXc1dgYI50Hf6RZW6xi21zgqfzbapsTxu9JKfPkCxsXdl9HwxPQ9Vhsg6DsnafFvopVSq3iFI72M
tCXuJGwx7ZiSmOTqlwKVMxMV7DFGb+eQuOk8f81dCqRxZ0eZow2H2RzDIj5OtqJkf9simAZ174qh
qR5mdXZKfRdYk94dnRT7zj9BkagF0sS8kqfa80bEyqvUZjp1ZzptGXzGgyo394ihTdZP2RhKn/A5
LZj7eJ6CFPauNJzIVdkXHYIBe73VkK4I2gi7E7/wIrss2fOhgtnxIXRCwxS+59CLDI9RjBOls2e0
k8XDzoXJaxvfboe+VYCARIscMtsGzCalrL6Is3pYZYxrxIONKVW8C1MR0uloYrGV1K3CnoQ4kdTZ
UqZIR2fw9UKFoiZTnAnx0Lq9R4+pjq0nunHo6YjK2mqyL+HeNP0kwFAO+BgmeFCSX6/mRI5K/REn
7zs1HqP0oSomZJ8yNWmrA27OqHAcIGZ2zuDHMengOWyo+KZ7pK8HXEsmtKD7x3pAs0I/CLsdFd2f
E6OKup1tjamd7+Iyjcut4fj6W4DtoxVMCkqStGqSDrOT0ySb4/c4gZrDrrKmUD9ZXQgz/fZHXyXY
FLZM7mSnAHUORryv347eKQFiZ57yrtfTGndepa2Cwdk5cqqW7UJLTOKHHqXSzuz2wktC3QuXk/m1
xBEy2VgVTZoETE6q17+Dr6Rl35i9GNmHqs8N8piizo3hB7G2aS2/i2rHylDJcXNX39d9gi7bhf+Y
k+HXiTdZ1a4ozcI51kacBq3f5ZliHHFxjodup2Uo6yKkmbd28gu4dePOB2UaY9V49jK7ieuN9ynf
16urD+KL1BGQSEVbB1b0+n0SiBEPLWfxLnOjKPvLHSN0sW/1soofKvqneoBpE9aERJU51pN3WePV
ysYF/LKlX/0IRgi0gLjrwfNRySw+KqxmQFNpY71HnLDI09+TM+P2cN9bTeU9otvnGcqhq+u2zy4U
jvlw7lMVN4Gdjrxj2e/LYczC0K/COrceS8Q5EvHA+D9W07sM2YA5+ZvgXte3+zmNGQr5edkp88eh
bEXVc7BKIZwTdDTNeWoHEYz9UxV64TidvE4Js24nUv75eRxsyvdvjoVi2BaxZBVg2FxMhencyER1
Nbv0ErtqXLsJ31XViKikX2mGMH4qLcTD59ylzbnVJl5+dfxW0KkGdwh6R4LeFzGmy4oCi/Bmehc0
SRd/s5w6SNzvueKMkfik6HlqHmuLBMz5UJsJhVHsN3FZ1ScHQqmDbIzeF+b4TulTL4guSM42zbDD
xGRs4j0kE7DM+DXRnaq7XUYr1ykfUPm1RPrkKNOQIFd5+2guYwJcE8QJpTAoMAKgETI4/TMHjbMC
yu6ci/syLgbnu1E75rnNqAofcO+pq0NBz+bj7SWX8U4uSbVEhgong3724tj0aTczDI1RWkXbzWh2
pE+dXezcDmH3p9tLrZ+OC47MnloCkbzV/BNGPLjM2Kjv81qNuEpp0JwhrDviIKpSv+QQ9bc6e+un
AzYJeU+WFFdC3VRwdOqe8tsLA5H7WNrq9a5ra/Hf7UdbguukigeTQ3inIEBQCVr2K0dNraK4VZt7
iL+5etfANhkucJRoeU8w1J7NAb6V78XZ8ESNj+6kVqoh+nKDwH8efb2uP9aCBzniGxps/Lhl8chv
o7Upf54UkVh1PEL02zM3V9v7utRr7wCn3n0ce1J1c7S68m6uhrjYxeoQuW/ezuBTIFHQzKGCXXE2
4G7lDtyF+j5AdyW4q8o4Tu/mQjWy+0xNtRON9LI83v4S600mAwGkBqTJyDuWKNZMFDFz7Cq6zytN
/ePojfctEurwWMV5ovp6jkH7BnJqlecwOOPr85g0xq+4ylkB9AfXCIKLxaRT/zxGTfTTykxqCjeI
0KGNUred/SzQVKRrMwQALhiHuI8Njt/qXTRp43ersIV1ymxhTCiBMU/zh9xM/t5+M8vYTInFGee8
01WUsCf55v4JLmT8qcBCZ7yfI0fDR8H7P86+bDluHF3zVTrqnj3gTk6c6ojhlqsyU7Iky75h2JYM
giBBggTB5W7e7TzY+ejumdNKVUjjuShH2VrABLH8y7cgJ1waU2+006DU9v5g18VL4IKgWgtbWJjR
oFN1XTooarwfFO0h8puHXXPrQEXbmCLloY1oQqWy7WUVWRTpXxgD9ehWMsEjM2eIbRuwz9+tLeDc
WSFt6Jbged4SDwNn5hBrgcWfDAAgdyIoP+oS5kg8sMYpQl6BBPKDCbie7bWAuSpLAH+GQBakt9ez
XY1AZlUu4iUhO4W23rCwMOgiJ2BBWMf5HED1OXl/zv9iyFX7AbQlHK5voYKjLdHYbiGsTN158IoY
bq+g08a8RMKmcaJP4Hp+sPavXzMQgxAGWe+PX2Wp68xlmZWA32fID7aticq0Fcxj5HFUiGNIrNM5
JkHv1sd5FKWZlFY/ebHlG+z35FBwvIHyjzrjqleFbXh9h8HQAZVSuLaDay1pedFAMBYXuJwRFcKJ
Cp96/OBjXx8ywNvhDkP/F9selfk3pXnwQxj1a7mxwK7b+K14WNrFvwH1Oc8WUTjb91/s9QGO4TDR
QMkj8/iLqNLVDutt2XYbwWA92i2uOnUGI6cQGhw7DofndEBv/INyvLeu0H+PZddRUfiDZAmqcm8Z
7HrmRdvXiJUWp0NrpZvafVvPC6J800s9vlTnpSiQ/C+56PdLUJQXdCvmAwrqXTSP8EWQgDJ9shR9
UUgT904NYHVhi/7eCguxoQ7zHyVqZikUUOXnCmp3O0sT9kx7p9z4itVxWBXDdwsoxyZqJjrdlaNs
dgsl6sFFoSHrAdreDLA/u5hmJX5WAASg2qCm8XaGtv4NZMXDY8UA6clywrvHaYHpsNe49AuMkpE8
jnngxOgvuGkD/Jkf1TOQMWSw9aWSuZHmla9i2BK6KQEDG/cjovU0B2L+2dV9eWsvuTrl8zAdqtz/
BMTe9Ozbyv8AingFMVglPYGvhP4OsBDAWL6BZAUzyFeo85CN242PPby8XmCHghpdJUIWWYghvrPK
hNxWM3rHcupgKw/bAPY5h5m0F02ofO3CCqDoKJzNetNa9cIST9m1nb2/QF8fA3jMtcCPB0XGjPjn
7aXLq4nlzLI2hg8IUzbC9++BG2F3rBGHs8T0uX231EV1novAQfes8D54gNcbciUxYz+urSpsf9Sr
r/Mur5iaHiWvZQt2uTFH3Gxy+0w6Mk/AczkLjHYj4nWMfWQE+HpnruMC8wsuII5c7JY3p3xPQV3K
+9za+v5gfCa1HZ7AXUBFycllk6Dkthtk36S/NdsrhtAB2hPdY2SbSLXWoPffLnJLqc6DPpK/tQvf
24ZF073AuLe7sYMeXaVSNnNEWg/HkY9OTzQTbn1kTfzmY6/2FDiT0KYDkAy90NdP4BrjPHWsDbc+
K+10AhRex6Az5DAWqKB14fn8PvBE+VGy9/qCgwYKtDSACFqVqKAghkbW62FVudDKEbaxY3owfdwn
cH+xDCk3Gu5/O0hVBY8mVIHMqGjn4lYVCGsLVIyegsWybifdiu9u6w4oMPnNHoaDwQf99utFiMeD
YgAQpaCkAqd8DdwFpLyZtHbp3lr64M4LG++plEZpoGcSQmCQyDH8vS4UZmQlPKyYPsAJgCm4Lui5
gzdD3Mzh+85xUZMXWvURr1T/fazr/qPC0ZVxyr9Gw2GESgsKiG/0N4zaBGvftfm+ZcSbsMi1hITA
0C53RhFO21LD/RHNqImneShpFZndkJ8NbpsyLjwhPtp8V6fOGnSj648wEzAwZF3XnVytTdsQauAn
DxQWfe/q0NviCJzVdoTFUgVwyohSCRdA+EXol+OBgDXz79/fjNdrEgcA4o61B7jKKbzJcQgfp7YJ
u/4kmtqY5sjScmRTTGTrsfve5JP14/0BX1c8AnxqsAx+6R/CMQEN1qvd7wUKgNEukKfcsC1I0ELt
37xn9jCj1l4Yfq+8LDQMZV8meH82akvRqVi+v/8M1/sfe29VBwL2BnKkiKuvglsH2ApNQzZtC2VX
VpnlgFg/wmPURgPNhyGcPLTQu1EM1poIHj+IrNcP+N9xCSYAY6Lag5wSICSA5K3Xp0CPVKvRbT5t
Oe/6Pq45GjMwMS2KD46bq3HWPbXCLpDEIJdBAnc10dwfmgFO2suxcWZYn9kTepM8EOiNvT+Zb8ZB
dQJC6ZBjgYg3NI2vTjWvhtDiAtrZcUDjLDgFYoIAZoTdDmHI5P2hrhYr1ifqc+ucIVBG/fd6KH+x
GrewvPG4KOiaRGPl9M9unrtThKbWbwpqQ7YNtwTakHhMgMXe4gzBVDdAb+ubc2DPvvfJrsHTDeKg
r4tmN2OLVh9pGlwtS+w/+5e8COq/6Om+yXApGCnM9ufisujGhTcggB6LiiWFiMvTADRLZ6chh0zF
Eo3tQvlHIg5X5z+GRwqJkVdg3ipTcVX8nSq0LEqox13qZoJDX4XscAukg6nuc9fpYNRggOwJa6L3
3+nVeYBRIQ+G4AfvFYvozXkQKtb6ihPrMisTblYRwE+06bKQaWpD2g7Wu0YONxDPbZrtaglbnOcA
PNCPVvHbuQeTFXwrF+BmrMzrwxgxWW6tGPKLqhpr9X4LaJBqv5MaqNelRyO0cjhLLRrqYfP+DFxt
oHUG/BBIKaDqUDZ9cw+gYFIzDmjShRoN0Qn6DxSH/9B/pIXwFx8RZdIVAbmiZt/U0VoUzns0r8ML
wpDmHt8CQmM1eUpHKCK3aZc7IVi1LvN/i3O46isCpoCjdtW3Q9B3fRB10PVa7GYMLhocBRLxULSH
ngy62DiNDWWG1mjND86kq4Pin0Oif4FiNj4nttPrM1YVw1SYPAwuy2CYdkRZwc2dr7wxG/PG+6iC
9mZikbujaLpy3Vfg13U6jS822hj7+ha9btGdOl65RpPRZVICnsqVZvKWdLUtxw2XXMIJ9/3182YH
oWiyIlxWM7i/gEmOmH05QjbxYlO73xiQtSni2oam8MLRW09yKtwhU9JJQZ3Mv/9/jI1WLGQhsI3f
UPxF7w4GpFYwtmlOO8cUznMI+TuEwOTJF47/WCGL2ZCFzx+gea9oEni3cEBCOX5tzK6IsDdFEzm4
LXJD566qabd3BxYA3DPaPuryrh37je1m4NYVOyVL2JGUobevl6U4zU2A9kRJQHM0OmAjfNpNH+zn
6+Xw68nAQwKWGwUPPOXrxeeVkADo28a9o04+Z4S73ytCyY0CJ+8MVygjqtDgYx8sguvDG4Mix0Zb
gqBGSN7oc5RWq+EDYrt3pS+LBzrCJBwtYrVj8PVO5twOP6CpOK9dCNcEBq0AtOARvCODfJM6Vv04
gR9KyweLqR4GwUrjNj3XhhvOZ2RCQ/7DlYZg2xLmLF7SsFZBkaDEMjViVk5OleaQ9TBT2U2wxRtz
1L+SsJsGuvHCzu03aOd2EABxicENLxLmKEjGqjxYorKezDl1iEbZBBHxUCgVWX2BfgUs6EwaQwbV
a7awty/Izh0r6IOB/k/Uvi0ZiMAjIGrzpyXPfX2Ea6DYDwEwxlkAPo0d1WGjBYs8mmt2nApZlGU6
ABkCMn9RsCYdai+shqQ1Sza8vL+RXp9YaKWj8rDWt4Eeww2EwtXrRaPN3mahZw9PJi2ChJel/7zk
pb0raCM+uuuux4KiGOILVFrXsidgeVcLtGzDqTGk6T4v1pjPj02JiNQGZijovCd7mUP1kdLW60wH
jQysljXLWJkwYBdfJ76jBLg/b2b/OaRzuAGVKk+BmGicaBod9cL8xo/avFVfVLPYaTP1avf+5L7e
HLDrWg8KYFhXPAfW63V5BRDWuoZmPnvJe/CZdypweZsNQFD0P6YBKiz3uVH7+vPvDQqRnBWr4q7h
BCLXa/hoJVgemEoX3wVcVlnCR6mw/6XduptyKBsRD7NR/56s+y+wM7iPiN0gBPEXMj1L60MbsXSX
F8BhawxRtl2fcTT6Rfr+p7t+pTiAV2TlKo0AhAwu3NfrtSrhc6gYtV4kh/TCsgCQcWuZoDTHwEDK
6RvOHh/+6xCQqs8E2jbOaUK+Oz69/xTXKxlgBXSb0f0FBAUf+jqR8wE+rlDgKn7aQ5kP51BILjLL
8Ev70pk2cujfHA73+4rUD4EpR0vwulzhIej2YWzKacSIhHS/MUBGa0sAD9qpZeo/wkO++XSYV6RV
kBJHnwNv82qODductfQWEO3gHeDA7mkuSnEe7XGE8oCw+yX7zY+HyBBVsdU9G9nVm/QKlVW/473R
0cifg8rZA19VuPeu4RXQ4h7C4SOSzBW6HOhAyPUj/EUw/Qs4f62p2NPOl7RroWY/MvdbBzpaFJjD
vUICPjjdfpDGLS5TmnhS30Gg+7fqXevoawa+1uSAdoHD31W+I7SLGwYalTTyClbOCRQ8FxkBuciM
+94VPrjDhju2H5xFb14qMl+cRdgzqGG/VSRTUECeF8RHReSREs5JNSA9wVEBzUHjkPrtRy/1dXax
8nQQKsGmCdkdONtvlHUBH/DKMSc5eKuhr8XB41YdPs64kLov7y8f681QiAIgBgRKIeJBnPbr1/+t
sAsFh9KHpbyBqKrgxECrhQLLisinmCl/mmq8DPeGYXuV02kJB+ajBqT8cg8sLGxq0056wzBnIBWX
qjtKeMyFY1pMVYG5gpZUaz8Cx1s7KhrRD/Vp4rpqkF7UejBiTDvAMcQQLa0epwlGs7NZ2fCAyJfS
S1DgpnLThP5Evr7/kV+H3pjcNWdG7w4ZnI86yzUIrofbkCrsAZ+YhaYg1Qbqm8RHtwXkGKNOYUwE
mfLBdWfvBKhgr87VVFpALr7/FNfXG54C0BdUslFaXnfu1byPjrFqNImWRU6+SopFBus9BmRwj2ZH
mzqyDbkZwxK1WdoPYt2rCVgjTdSZwF+C+w3iwOsDGHifHoaxCwHI2Gaz+OEsgV99CtCudr+wQM3q
ZNU6qMLYLBFJfnWcdrb/KfbwP35M/5O+NJd/ls76f/wH/v6jaeeOQazi6q//OH3T6kX+x/oz//d7
Xv/EPz5DGrV9eWbfrr/r1Q/hF/9r4OSb+vbqL6lQTM23w0s337300Iz8NQAecf3O/9cv/u3l12+5
n9uXP//40QxCrb+Nskb88a8v7Z7//MP+t/e//vZ/fen0rcZP/a+ftPjP/y1eeoU/r37q5Vuv/vzD
d/6OigIUEKBHgawMQu9//G3E9//5h0f+vlLn8UV0vYElCBHVi6ZTBcYM/r6KdUCfGtA3LKbV9blv
hvVLVvj3dW2hVYPKHWphrvfH//nsr17Pf7+uv4mhvgDkpfo//4DtxutVAzTFimUCwx1pG7T+QO57
fVDovF799/I89Q07TGRZXTp0Cnc24O1RyyQwhngOGL1qKKX6RR9ZgHYhpbPaLHBzAL5NxOqtwdUX
py6few0gHNILdnC1byQT2kaAZLtx3qCLZ7PmWEGfObFmo09M5feHyagjqyg2HL/0RqLreWB5/2XR
bg5R28VB/tB2Seeh+T9ot4gN12MZjryHLuhe4P2cb2yvCJMRxgApKMLzcWkB/jAK4yAmbiRj1Ypo
6SQAE7I+TGSpwX/D//36QyvVxKYlkQK10jyg/h3zZgh2pje3h1wkFZst0AzkAIxJPtUpCjbjkRZ0
OupQpJjScWfCzV7CctuxDhRVMRnZjF4IVAmUUc/7QUPtdaLs+yC4vym4Day+T6oYWaBKZzVVkR3K
7x3w9Vt3bmAmgSsKzek8POPGKmJbdmFWoTh9/vVvU1fgTVB6swQakE3Cb4it96E0+RGx875stIQB
N39o4HQ8aWZk3pRnoaicM7Rlcg+lPBpVS+6ldWfIuJ2N9lJMALkjbgySccJxnSNd3EAD6WLDV3cP
5JE+N5ZpbOocrHGVcYfUWZFPbryEVSS9xrnRg/4ifMr3fgV8KNT+iHZhVTviFmm9GyfQ7r5E9wqV
cbg3oJV/1kZWQdNg17TqwSrbJXGDBbxmXjyZRVeelRzVDgigLw14+ZtuMEFr4BaFiAu51BjsALsO
RCeNcYNeZcfJA+gAJkqCvR+5nBdHQosNLHP4CeyKpBZ9fiLlFvH+cgYBeDxgExyApVnOyptdfAJV
JmJQn8KclZelvUGVsTircvbPXvi5aOUM3legU8AyqsPkD7euGp87COvt4POeuuNcHBZwXwj1IJvj
mmdK1ZcWeDy0b6uMowIArNZsRTNu02PNd1x0VhbkwbSB3crOYMDN1WMrI20PWxqAUcB/hkVPDrPt
pjmkdONOieEIWHqi/KLeTpMZ6Vx0SVUWmZAyWqi8bReekNaYvw1Wd5os1T2EXSWyZuDbZsQlO4sh
gaDxjc8b58F0zg4sS6HHXTkbiMm6USuNG7k0EKnQJEyghbBVvSf2BgQvIqhWWwmo9X4adMOd5Vbu
tlTBKhvRRgD994ecCxoti30bBF0mXGZlIrAPniPGmAhyMpHjpaXptojn3HpbcaEjAa0/u3TK2Afd
Ja0t2hwJqj5D3dcn7pEXiGpVGXGHe44yEwoMdYIY/w5miU8DVxtE+nuKJnniWUMZtTN1Y/Q/0rA3
tq4YH408V7cTGbZW6ZaJbuoHU4Mi6BlWCkyEd4CEFtBE45z4Dgv2YSh3Ti4kqpGjSJ2Fn2ACKdKW
+Zs+6KBe5z1VkIqAX4Xkiej5slsgANzwEu3KmuzFZHKIK1ygpXk3FXO5n0XVJsHswyBwyG9EviQS
ULZ95xHYHPdDEC2z/10NpgWiUJ5HiC+NmJKgylwxl0cgY062CzgGlNgcyEWmFi+sxKWLs+70+mLD
f+SCDDZicNrc9m4O7ZHWPbt9NSZe79KU6crb5Jxgd8iTPbhDVHdtmdpe8wSg3m1eSjMZ8rQAmvH8
64+AQNK0mo6d2gxNO2W9V8M4g+GqbKctvEduAKDT0WzTKmuQOeLcOiFgAebR435Ede8kllcdJLQG
H4yapISy6mnOrcdCjzuuF+++rRcRlW2z78dhPsME9SUkIs5FjhU31lFFUXZwazuHLs4Q9wXv1lL0
ttG5CQidcQxdjgdGSdzq1A3i86PfQQ7alRYFj8+7EcYZwM9iD9DpfpGqOSy2iPkU3gLgbmXNY05H
fmys8tMwd0vWAURBW2feIgL9BtJHj6PO/MkHQGat/kRH1Z+Jb2wWq7wLDcAZrYa8iLFKPUAZT5ID
zsepfd+OOT+MlgOCH+PHWaoHxGLDBQD+lwrVta1JRYTT83vdBcmqvhMTHW7HoZcJgEJmxOjEDgNt
EtyaSefPOgUX6LPMIVALdzS6UfiP2NAhtys/qbQcEngyJkUFZ9zAUBn1vSWS4D/EZeencpETrGjm
MUbfMQENp41hQmxjPxbnoplIZOq6SsOW+OhYISDvXWCroO/gRpUFpOZoWfQgzZlsZKufaXhPoGZ3
tlry3USlFH7nNwTmSFsxW02i8nGJYelmxSYZ9foD92psyhiWtuiULnObegs6p02tcWzVItEDqWOX
2puc9hz35VnWVrGjsKpf2ZHH0E4AScE9A3BdlNfF02yraSMn+9TiXExGWqDdMmOpK0GKbOnaOlUk
Z7HZFym8JGhqLr2d5S1WIHhf0A6n3QMLuy6BFdCcONJ9yifrAY0VNwkNkRGbTomq0FbprD5rl96M
lpoHacOL7uL5Y1IQ+aXvzRZtvnCMyzmAmFA3fM4h2RCV8whzVkR2STnquCHjjJVaguHZy0PndlOK
nSYjB0VKMsIx2cFlUMpuT4ODQaWX2KiumrZssUJTq+PZ3E8cJieNlQjozoLgJ8DxPTRSPNOhKzK1
FG6ki7Pdcy/zhqWOJuHKU9m1WPO+llmn2yY2QheiQ1X5tR4gzGeaDY9U03/NKf8sycCSXqpvJCxJ
6pvDHaLSG3tuwTyiFYsHQcpYdfDflFP1ler5GbpzLLK7sEGw5eNcN52NL9zm1rCgELxodI4Zegrb
HuyEiDXVpS7aAyYAzMlO3tQQ70qLcNz9CozsZ4RwS9yFUwZN4QOwlRfHlveAqZR7Wfv3VE8IJwl0
bxs8z9gSiDjkXgymbpEWXQ2u7Ii51K1uMr+VyPbFxhRB8KxARqGN/YXmzbINg2qBXYr5Y6znR0RG
QWaxZoCA84p4H6CsOtb0ELTCPIRl/w0i448qn9ublpb3JpyjlgYqcABWxMp7oHKeI8R2TZaLkxLW
HKm6WVK7R1BYLqBmLoZuY07mrOJmnpm8/wZ5XXXXIBIcwtE6DfDkAdOt+y4KkJaob93ojhwCh/tJ
MNIwnlRgAro4nCce4I7oX1pQ2PZdkTRDh8iUmReimci8snzGpUmybnITryPN3p6C+gGy+Ckd5scJ
ddrSB1VkDuAfXbZD7JKJJ90QFlEtyyEyaPgDqSCWdWVsDLA9ZuGZRyMoraPPobxhSFSsDTGStOm4
iD0NrTVJvG85LAu3DSgtkbRaO4PcaR8rq74pPGfYo5wooqpHOuDTZd4vMKhJpeW9yNmDRzJ68VHe
dQ0Aj2wrej8FRkd0dYHU3leRKe0mqZqj2xAEKV5xbgwqYgPLOAGenscVkF1NYcNVq53NxLG3SgZ2
PIRedcrDgUfaz9mm6e7Aj+2T2ipVWo0S9oeh++SCwJf5xbnk+p4YOwD+EeWZRhih0+BlWDqPqOVP
+95Al4WM5hBP7uJHivcRAzc1wcm3hRMskE3NAeVLB+vO30H5P0xVXjyi+IdzyyhAIFxdnEzaQyS7
LaNhxstBK8tIgZMUpyrMP/vlyNNuMcHlYy00Tgow7lguQHS5lZAjOpTCR+Jgf/Jyx0X8B86zQeZ2
h8jAP2kq5oSs5ckeJSBEXt1GlaCxDKTAqljAVm2CM0TXT9DFAm10au5KbiwHNLoRnGzDMQxvQk0w
4bVTxziQLx2VPUqEctkTVqAHYxtlEtIA3C1xHGBkFPXEDVLDYJu6OMrlZUJquSvktJt5XTw61D6M
JuxjRWndzDml6ZwPP2i13BVD+cCtlsXIod24rN00IPVduMOGe2x8/ZO2+bO21FdGcOzyZt5CmveI
85NHLTyj4JX2ZfLkiKod+1JM1tZGAhzRBe+ClOESI+z/hHoedpDi4S36EbCJQAhNbnUgjh43P3VQ
NouLwv/szFOsuQmhWq/to9JmX1Q5PQCRcPLraQt1q2gKkCdMsgqyYTnXoLpGAv0bsAkhqzKx3t9q
6n+neTAfoPASSf0AADSY836dR17nBxH3OxbxMTh4cIF4UMKvEebCN8/NAZI2xn0g6GMHsAUSz/Lk
cn0E32WM8PBOnPtBHwesDzcGY49G1WHz46CdJty21LIhpkpeKK4GtdR2AiHEqBEAzc7ojsJXMIgG
PTwzJUkyTAxc8O7nUHmZQgk27lpc91ACkZCbexpQBt8Iohf4QdPxflY0dVSe2NpT4CjbYCU7+Fck
QJEHGXwEmTKyqh68do6G62DeOAppcLh4Q7KgjL7vQZzterabOP3UIpI4G+CvG31do3oHlCNkXzUq
eFZMaGwttoNrQWHbyd68Ycoyb2A1j4BvVZJ2W4el4QDWNzPd+gKlsk2LiOxY9/IrhE7DjC35Detn
tuXKOkwTrTdFFcQapL4Dcab+UDammWkYfUS+Vc87U5dVxOo6CevR3nZ2Ne/B+akS3H7ZvAD84VVV
HleCLDvCAJjnmkAUbTK/dbPdHE0WuFnJdBHnJc4hX1rWAXTfYOPDaj0LJqtPDCio7Mqu+lQC44cO
fG0eqPNUBNMT3L/GbFF2Uk29c6hnhGpww/tEG4MkINLUcY04Jc77Ydg2ZHl2oJJxETgh6CTyGBY8
wzEYDJ2EPzxP5EeoEKzt001Q5TK2O+NI3P4Z8qM8hXlnBUcbNxZ299C3WsVQPZiQzPHtCNht1Cu7
w2wWW9/ogL8N2YYWxiNmVqWovcIdZ4vu6ZRYg6SxCMO9OTrdobZuJaKUy2xXIzAjqgZsZamObms/
cSrvSedXWzF6kCXo/Oeiq3ZwO3fTeuhX5hj05DTLwHcXqe80RlyLgiZOiFhfd/oHQN7HpjB0pnpX
xbNy7chsreZTN9YSNaGJbkY4kUYh5jPT2mcRkB5uJgAmP/rVsc03XRGUFytHIUQN/akx8cs7yxhP
kAOKYKpANqoe2qNAI3fUWmSSOUZcgHIRmVUgUEYAsgwCoX26hFweDCgWSNcEyS10NJg/5dEk9Ziw
cIQNpOQgxiC49Xs3aYI6TDR1d75sVepMrMjaWdwHOfyeu3zjhnzJGojkAGVVJbS16w0mK55nYPVh
ACcTUNlg+L4YdLe4CG1zcpnQsCxks2QzYlCng5uB6Gd88/QVTeFmw/nOHMGHm91ighCr0WfhSMD+
rNbcqvRPoy2cmITj7VqesepqBZiKbd63SQn30G0NRmbkeQS2o54eviAeYpHWZnOxSaF2yuI7Vhm4
nhSYb77hJgEp3bhvDRWXmgQbhO/fgkAsN/XiJZOBhcd7G1baOYlaXdlJWSF+hX6DF8keAzEvxOFC
e3Em0BiM7cq+XXq6HIswN1MfOhVniEF8ZoEPF2UprFsPG8uX62Pqdu8A+RYD1IREFQ52uT/RbY/F
griJnVt3p/TTElgR9qhM2pKghyQIrEJw04MGfqwXeK440CGMQHwM4rq2N7XK2a4XDBc1VQtqB/QW
9pRQ6deMx6CieHEVwtHBLekYAcwDnSFLTbHbmZ9c+IKkkFo9ANViAOEjg3gsi5u6hWe4yNtPAaMt
lmf1OTBdpED5vEGaDFCt24WrFIB3Q9EgneZq3lAdzAnKndpQcFMRIXJPUMcyXox1wnE2x3B+Bd/S
AGyl9SPS2SSGsmK5KayxTQPjGe+w2SgLp/7cThsrD6vU7/HC6W4YJn2uw3k566lqM4FzNSJmxNmC
GiMOB2eUFgxUi3BDI3cx2Y05ODRhep6TcqBI7eSxBNIRqhmfUFJvdn3L/dhBrywJSvU5WCYTVNe4
G0sejb2oN16LWWNVJRJLTHqjuoFEJWpBia4dtoP6M2JaKRJ4MgQZKr85di6uSl3wPNEKMOy+RuxO
mmmvgodVQysRHZSPFNABzTSVO6U00mqbpzYimC3CzUc99xlOOLlHatvtK8Y+u9zmm0a1d2QZ3f04
LOnIDdQ61ZKntJd3QYmwn+ZkH1Y8Q4Wj7ah9Rwp6RvzdZq0zPkjsVTTkR8iTuE2Rgg+TQMOjPjQu
YOJevpO9eNLAqm/GughSS9Q/ldfBzs8UkDET5Q1fkrkt3b1RQBhq1F61QfyFtM2VDKImQ5+CaNbG
Vl3E0AIfskHqtMqZua0bSBQ7/jwsqDs0+9LCLcT89mJXRrsNFvl5GvI6m2drTNDJA22p9LaIL4Jk
Hgq0dIC4IomUrbuiGVzwApEk8P6JEPfsDK0ZGYYeIwXMTYTmldigmVzsoUR+A16xPHXI4hIYxUG0
wVYidlCdTKFd7AAjQ6xo6Jo8nVT7FYEQ3g0bunhsEHByfusXVrfn9vyDMpTe+6V1Ns7YVVEJCLcx
hQviQCTq0nZpPFNmpnXv+zFB2Sl286WNUFDKUW5CXD7IYluCc5BYtXHCPa0R04g8MiqkxDnDUm24
jqqZMGSGoo1xfDKUGZph787I1F2AiSKhyT2HPOChQuewNjdhHox3sOPZBOHyWREPC9KVzyHcCeM5
LAOgXJxmA8WHhpk3AVHnEYWFdFRYBQUUVqkh9ENrYMDAa7/VppmfzWGGMxW5uNB3iU3Q8WK3nX8C
e9ZEhs1jSFJDusewdwTuIhsoDLlJ4Vhftek9E2hfp+2QwqCJJtRap0rVKqpb+gAlke6xGvMNaqHl
fiC9HeWzH3H4Ixzsprswwz6WA5jlKFP9DJ0bxAuXEcjDFE5EMAkypXOuPdoCvSaKnWHSOimkW0U1
c4MosFkNwUmv3wN/fxILYamPKkYy/hdJ57HcNrKF4SdCFXLYIpIUJVmy8gYlJwDdyEAjPf39OHcz
C8+MRZFg9zl/FMPO2iKPzCGY727S3SnaSjvV+HYmfHQth6qWXwiHf/N2r7ublvqusLof9tCmvk2a
7s0NnehVYQAmjJ92q4ASN+tOOKs6c33myPzMNwO3X6YH8p+3DveItm7QHWBX17RedLSEBgVWc0Qr
kG6DQz9FjNyF4sifWjOfEzFLl095TfqcZLLdr+7EPr65WmucSkK94cfnG7rk9PHKOuSMqB1v1ziz
SnvCKJMZvWam7phf3coBWbHcMeycTkutwfo6dgZ6Q852RHwOGRbAmHxIJ+TkRbwYjooroz2ytS1M
ypezobvDO+X+JGUdWoTcwmwptdARjpe1XhnRCDeydMg1NlavOHsLy3y+z6+5MduXCbcW32M/9dxS
JLm4tIXDp1lZCTa5H/qm8TG2thMrR4wpkcv8wHk9e+O529r2tJkBi8dYyMdmSvVpBOciPtGHdEnc
4McynZpSlgkjYxmD403dgkO27wsahrSk9wCdcbmd9xw2B9U/TUuwFOF6BE8o3rysAFCMkZDoRhN1
tTElm29+OaX9SjixcZdf0KetTHJNd1b08UYkcTEn69J/N5cmtJAJp23VvmvW+N4ZxxahW+YIcgsi
l48O6JZ3FkldfiXZP4Pp3X6N7u9Jn6/kPojQaI4l7MjUAX13/DhX5tXo5ee8rOpULyCja2/2sceP
y/ySMMyOWFiufp0srB31EFkzZ/yZnFOtZ4b2sL1NG6G0CwdAEog6K2etP8MW6hE2Of27G8G46e94
nWtsNc3M8TBUQ3OyrU5FGlNp4uMz6yttS5vakpz2+h3pVgdfrma/oyghbDWGVUmY6C+xDZdyLm/Z
NsvdYpGxj7iAOBbijlPLUg+FmuR9adCE42uZQyRbpk/BN6oLxCQe0DZUmFy8NdsKQ0Q0P+rZTSwd
EZA1x2MAItsNy91BuHVIM6OdHptN5cfspFSccpqoE8VO4pH165uhcksqpfuPc7PqFBZvSySq+oiP
84o/KNn9/S9ts1NUyuVRE6ZIsFPCaOz9i7Y/l/TPRaRQccC2jhkzuu+h1XBAity59wfzAnUpwNnG
7Q413pnElTUz3HFM9gX0wmz6tHI0SJIm8F5nX72N3mV28CxSMN6Eq5QnvOF6cnhEmpGqY8QE7IQI
gh/1achjVyrO0349b6a4a+VMM9Lu1bG01s+qK/OIhDLyTkBOfUszeaLtO9pzEXv67XLZjDGrc328
6jqTQRVsmVbuZbYE9fs0Bded/eetJ2C8aVnYukOrzn6jzgJNMCTvHG726CRb4UzscRiK1oN8/F0c
v0nVGe5mgr1CbzYRTZTbrwFOY+9zPWZBBwsgS9wAWp9MLTOJMHsvDc6t4wOw076OnR0wNREAscpp
ht0SL1rZfg9Oec8ptsWSDYTWgVXF0h9lxM+ct4HhXrrv9TBWsTmWzwtm4Iwnfk0mk+Yd4iycl9kR
qd3U760vrESrKZDIZ8FTxZU49APHo8aBgXbGTpxcyAT2gxhjGeyhdsKsZZLqCkaqJ8oxcvy+BdVf
q1JXdrtH0lmcRE79E1pZLRKQcvRCGTQSVPlzOw03HMENBV7Yn3b+TrkVDGcJSmLpsO27+QRbXT0R
S0+67n438BOadU2h+oK4n7mcV3sro8XKcY+UkKw70qZcAMZAEl/LVctJKfNuf66tUTMEd3uzHRRv
bs2jbVRa7BqbSIde/11bx/pa5UWC5svKzKqBK79VqqllH6NjWSUnEMv7sbrkO4nRiHXMuSGqXo3/
nZgKT7bX3lXt1Zqp2SP/LiUyuItGVsgQjLFPhOvuMWCLkeBJ4etgrJEpnSFDt7JcFMWXsWt3TE4S
aDYQVpl1JATu4z8I+89cefWd27dm5FjjcAJmzNguf5Pp3J06d6OszxXZ0Tj6hbfRAOCa5HkaPefO
vFX35KIeM3EDWHzi7u5s134SsxKclM/dVPdPhI292Tidzyrfj4gOk0Qu7Ofl0sjY6v8jjafLhBI5
6pZpSNkB/bhrZlgHBRFfqICB2j9QS0zGBiQDyUiQQDgaeRlVo94+2OY0/BBbM4R+RrwSn2jtPgCL
5lcEUsHV3wOID3dBi6useF5LMIujfV7rtj/d2hchN9QWicJ7spqNhI+hvVnPDeuEe7mIlEHMb0SF
QMvYzSVi2MnQGWuMazTFhG9diiUfUyjg8R6wWURBi7NydLPKKUmMM6b2Xvp2c98qvomLgqDTtcQA
bg9ptfASbXH70PJZ7bDVXQ8rnIa+uCs1VmUeZqZYozoSZ+nBC9RbK4MpdnLCqfZJhZNFkPqmM9Yu
cic5kIXRNKA9rLovcB+q7i64jRb/7Zj+fYva4nHTx1NPEEVqm/0FfQZbpc+Q7s2/tF08WxK4FYli
ekxr3HIl8aL2Gzy0/HLKoM2CkWZVAG4Yn5XER0hzF/oa5ZUjPfO85D3rkVMgNFQ6nQmlOwE7yXM7
eHo680YArGpJsfn/Kq91T9I7xrTgluLS/Gvt5fqoKetOmV13zts3IuH36+Bun+jCuphYfhmavYIW
x4AYz92aAAT/QtQZpDxwbyyZc9YQshUygJ9t2vviYy+Z/pXGiW3KPbUayHMLecQ4jG6KYbAneZKA
VpyUdea4K/ChP/O3bogeSE3/TToReppb6PbuGRuPbLzk8mOsc4eR2YXHLQyy3H1Zkxg53etkbaT9
CMV4cDlQAJq4aOaiw1qf1WF8tAh3OHc1h+4INx6aQ/CDcpZSzywRTQzVGT9sertjwnmctGRoynee
G/LAQUzDWZePqixe78vR3yPsBFpiakQsjv7MjBZAAIyQskRPr2gXQdjV577lj6IiOUYv0IOYgC97
qbKm1z+glsuTMfuPheZqqT7wRpEEzC9P9Rwky/YLY+91w82fgBPpER8kmWxqz5BEwCmX7o+yQcVK
rMYRU/3+axnEhA9jjh2r9TKK3l+2vspoqijvJvPVPPjKGpXQ08Bpf0DHlo86HasxIRA9wqf5N2K+
uFz5K0S1X9tO/xzozIq1kKN3+AHRyaQyuuOJYfJBd7qK+5k/0oblcxN8TV0i0+NAiB3MxQ0idWP8
hK/ctDD2Pp0A8cK1U38VAbBgTPbPjYDpy+x1TuS28/4qyu+DOTk+1LafrF2/+AptydIcTgyWHtmK
l2tMI6Qr0QHW4+rmERGZ+snxhyFxytdqZi8ErnUTABPz8t8/rEMfo0kJHphiw3E2tTVCD2VG7bRF
5mzyu2igOFOTywiLdjKt/cuIjyh0uno9lbXB6ZwvMi2BPy9HI0A4x1t7MKIgvXspc/gYAfLv4bIJ
u6AQ51H2+9WnDyj05zKgGwd5eB2IR41wIwvu+FXfrTVZmg3lVi3/lJ2UMbJkjl53wxqilo6lSmR9
roDXFQcuxC7Cq0FVF1fd7m1SPRO7t+O2L+PigIQKejlFrb4v4QznFM0yfyl9i1+/PDIkmVpIoBTX
F6ndjjMmGFZq/DN+GTkuIV/1Gnm6/SxMFs7GBrMv0fw0JUVw+eC9NP1vwkFRvJmEHvoufH3AwGRI
c2WiCk6gY29yXfPL1hYRooxt6owzfW+v5Mz9QYxDRKI37VG7e3eDZi6RVoww+j1bViF+moUvP4u6
YXkfmvM8ek3aw2EHHqddIxD0cvXmWdfmTwdn3gmY6Nmr/0tKgeUYtbWKLK07CH9UGi8LcKzP3yqE
oWmAqC4qNDM2bYj72QJiqaDMuGmc04gCPl2dtklxJMKEOi1bWwF844yDfbYM+ywDZ7pg/UHcBw4V
O0PgXaToss52twey8vi+mW606OZjYckv8ooCCDyXReAeo3eOQkFCYxFx+7Tb4/w0lAujFCGGJ7J+
8E0v79bB9kG86SMYdpDNE5uPUMNxgwJp4/7nKcRzSNjysCh7lXI21gRPmfbVGFom7OJ4NYaaWb91
xrCJtMbegDgY4ZthJNjG/gj2NY8IeFCbhMUcmu46OnOqtdMSU/qtYWO2oqAZ4YYFDEzhbSqsvBlB
hJtnq2HVlwp9ce+NjC06tNmktVHPYhhurprivP/GeskBiZw9Mt2TD5/LKWwu11Z3n62S4QilyGvg
53/XQnvSGu2b9EhiTD2CJCmuvR89iZaG5BU11yob+IVqpB2FN64PdBxG1XBT58969ZAv08dcnsrE
77sQCzExKSiOsfb4BB/na7Tb4j4gB0+4dZFhiZmTIS/PQCh5PBfWPxyi9eX2TQ0pwJgzt15lrO32
b20wD74lRpe41cAEAemULmZQA5O601NX1FpMKOKfxpVLTKcaSIP9O9dtjZmgfNg6cS6Cxn0Zt+AE
1gY9adxI17Pt/236vUsMJilzmJpoLhCOFo31t5/HSOkCgVrBQwqaFE7sGOEWxHPgg/wd/gtRpjZt
xX1mjk1+915MLqqxiT2hdXJwlMDfEx3CXOn622BzySxQbo2Gbs9gBux1E7kigQLRhsg18fyNO8HZ
h3QrmVvYheID+0/cBs5XdWMrHep1jBF+uF8hqnJnyUPKki4sKDIGKXZjh+6fyN620LWYjW5lq5D2
zAkLUdPzrhtPOzH8t7tGthUHkuOjMOm+JmmCN+Friub+v8Oqe/FI8g+HQjcAwYurWik9sQxxMgz5
KAPosxtuSh5EujXVu1sRzr7DIhS1Y2XHALrc92uWW9Y7W2Keysm8MUv9T9ly21ADIlML66uFCj8r
XV/G/lQiQEIEcOEIw2Y8Y+zyrrnrU4uskyJ6TANnWI3moDQMEhQHj2e8EupSFlPa1VYDd4kmEMHR
1S9g7S1H9OHolOBNLBqZoRXvPthN7ObbxXc3qKPKlqkGBYaylUPMmJ5pzRFZgYU/9saZD39zj4vw
bpPxeBHb8+DM471sJkARflAgsLfQdbSdPctu4dfKiiqzdQQb7aKps5/mYqHJu88J9B4e5Nz1MX4F
lIZCZ3bkBVbutRmOKXEVqJBfw1MUED1TO0Gu2eNJufp2DoyL2m3efy7Qs9eyFremCmvlveFLA6vT
zTddki/deWse64b9JfReZHhpgxhh1RI75QDstMi3yrYunbUeWUMOW0R3QBbwp07jEqsxTGVYkOE4
BEH1OlVBMugcN1WONbIZPHH2RLukJVqyUnoPsg/me03I9txu/fOu2vVHRcjVvY30VzMuoqnFz1Jn
/3RndfJWV51Hch/j3GC4JNVrg1lxQF10655HMim4xS+9pYdNkwcnpmi8k3mqwdI3BzI0EllYtavi
HlNPikKxPA+DZWGH7X+B5B9vw3/LmDrGi99IK/GIxM6k3ibKmPy3cd4/S7d/98ZDJY02tSBIH/jD
4FR2AzW4IA8iaK1oMvsVBHt4WGTxOm2EoSs9/xHcDjW5Whq6OhHqFvBLtx+wN9DnFXaTBA3uS1PB
i1qggjwjqH3rVvEpTf5Ph+jscPSt5qSbGvONZCEYZLIHdDMw8hdsJhYvN1qLAo6T1HK+weVw4Ysb
bXkXOm3dXRoHtHRCV1XTl5jyqSvPqB4Pd38fkFmj7kSDHbjbqzXlLE8myqXlmNu3bl5fyBGDCvLh
FLa232NrG62s11aZofTPMDc5kCmV9uAG5ZuxcPaWM4K2udu7qOCkeQhy895bvTbmrBsyu0Wpipr6
cogViDRoLpUMuouTg8szIIaGNqGECuwSNGf7NiBiH1BBhJW//d189T2a1k2/XcKmVcd587nSeyt/
VtgcItKa39YlQOWsjWfN1mZue+MBwoT4nOeSVMQoQDcdFojv6A8cT8hG/vpaZUfourtnXeUqE3V/
HgRSB1RmSdFPxbnBW5IgGbhX3WdvAGjWRWte9KIGvypq5hjZnBckWtIv5wfRkI87beW9yw8nDN05
N4v72bkNap/N+EM/AiSOBp/H227UjgylmpDi1DOAtFPdjah+wmljVtb2GSCdGrSZ9rhwXADYR3f9
0ApUw1s46GoIR3s3o2Abh3D22yGCAbAQEoZtu3exsPw8WsbuJDDHJMW+xrP0+6SBFI3M4qIgsMOt
3C5u38eDtWRcKx7vAno4G9HcPCkn7Q2kG45ST5POXu9Jl0hk7Zdjbypd51UllMXBkWgo+wZXPotF
uxpHa551kgZDzdOOiA6kMe4Gl+7eAvFFOf1bTK2MlT25bFlDqNnT2as8YtVsxl30KNC/gf67qna0
1V7xk0S+1KwBIxC9c/V0vOG0vsSlg0YDj/Jbd7+WrZaurrbAR9p/3fJnPW0/tbY7kS8V11P19f//
dm0fRuFdenC5SM0BR4BV/PEbdPgTZgP+l2FvP6fDDxsdkKH30fpRd5AJoT5cGlgYX3o6Ffri0nUz
JQ1EUUW60v+q0rqf1vEnAB2al6NK87w+b5Wyw3U180Rrjqd5MUr070xzRz6kuj+/caLPd2g4z0LU
zd1N1UEPSnEhwybiAHo4/NxCvra6oY5uURVLG+6OWaSBGhsewuKzb5z3kqkBm0jPrtdiHAw933hH
oz8iNUIl6uq3kehrGvRfu+c81Xxv9sJy8EmgHKOUsIgto/0ei+o8F4jjzHkqQgH8EhJS/ubm3R+W
jIbn0v23izrymg+pFxOYt6XOlLFHi2tnYj+yhfUJweKO/nZfHo/+PO9QDLIP6U5+qHr7XRwGBGox
4zQpEOIMabUdPw9ddCkZIfBY1be3myOQ6fzH9/vHXRETT3T7+2pUqb8eTYyKtA5zN6BT0T0HSG+g
BqhOrHRSsReib+zXHuvkifhMphPF4uM0vh951fZn1uak6v5Ou0+juOqyZq3vFL9Q1yG58jYj8nai
lXpZxjD5E7e+Aj42S4xq0rygRQDeQopsqdk66e2aSt9dwMOPJoRBz+ApTrK5ifYQE4e4yDMjeCrX
nAoAd8GaYDp3kGvUCvcezrt2fqIKNjH89rm5/U+ahJR1TftJ10GW7OLZGro5dJqNEpoWIVrDhW8H
ZhFibEDPI5on2eHI5CkF0UFPRxIfS9De/oLfD+ul3VO36XTmHE2FHW07SV+g2Tq0sDGRYiDvzy/S
xoBtij3zl/Faye0vKlARm3PeJ7oxPiuOm0zpKGVq4sAiCbWhb6jrNY/ev3qK94LF1/V33KKlTL3t
2LgArHf2divqWv9Xr/w81KsqAYkHwR20MNfpCM1V9w13xedRVpljys9lQb692WbUKZtlZnopzHyE
PXHvj6D9rXdQZeWgAClhPsTtsbaH6RXRWmja1adr3AxGQt6bFggdKkYNp0apTkMxryh8pr+3Jy4Q
5Z9yan7rwe2s2HOGweUR/2SYH/q5vj2Oa0E8pqLRIzf+GcqLmQKqHZ2Y4wE812R+JVgFwZB3RE5C
D06mF2vDjiEBPIWtnX7lY68uQKZ5dMMVYlQKC/MzSnspLI7w44jg6FSpobqgZMXWh8fWlFezUu/U
lcxcxoh5ZGF8EF3/LW/f+Xz+1hpxAD/ncbV74Ipj/mcrv7eprKOpqE4NX4JWTgytxRnhzge5Fm8e
d29oqvmH1bAnRXCjWlSvjYwm7/honcWPWiqtQ9NCAWTyrVeye+depJXFBo3n7TxqDzubM/wVbO5j
LzMmiYsi4Ju5Zvmhl3a8Qj/zm5FzgTQq1eppDrsOWTIZ4F5Lnx2xNjABnf+r2ec1YsS9To5a+LpW
F2cxNhY67cKXjDMJq1e02H2EUf4lmPvvwWh/Be7tdvOKOVlZuAn2/qwOTN80t7CnLvODV1XPPf86
NHRAq9y57OWY9o7zxvHKDv7f+zxZD/Xx21pQe/rDca2EeT7W+RfokEB6mnhq+4KJeSORAS3H4T3f
/iV7zQ3uQQtQqpsQsv7pEnZpjALVqY3Tx6/0sBwthPMCLMSy4H/Mzj2rCS1UjaHCF7oCZkAVhgd+
o3FCWvF+XPxb7rqt9R8EwZ8Lf31D88stqlFYSu9POHTQhIonGuvcaz7Svqh0Z4snzU29qofo9P/q
xlBm06B+Nh41g/UBqAja8WUE3Q3PY27u1y3+70WvbUrf2BbizDghJnn1vD0I5dhdvcU4qfHYEFXz
QFrPywLR3Ob+DeOCOZTLp+aplOATgC0D8nBAJTPe7iaqfUfgOoRNavKjY/YZApp0YHplRBiRIpHf
zy8tshGaZDaM75WbEBP2maYPGVrOfqrBqJZdhNumvneP6Z+upk+v8ZOcKy8d2xHqqQarXKx785i/
CMRkgB+En7ZH4tbLUyk4810Nm6Nd5AiYB5aYm5I6CJov1r8iJkvlPph68kH3K1U8Y7z50N/g7jeu
VV17boCiaN5LdH6hIIY/PObus67QGE59Oo7quFRN+y7oJJhMiCr79umD0SOgK2vzbNyIjh3Q478/
nx3ybRnDepyJWZGnNE41p9Ig5rrr0FlKg/HAlT2gNRM46egEOoktNo6lSY7aYSJzCMc1R+fc99RM
UO/zcgx2FHgFJ3EB47xQVtEdPwzTzrOgKANmg0LBPjqMeWKDlut4481FYwLT7Sd7bseTJo8Xq3zq
yl88kv8KxbRpCvt51jETFgNCBK970FFMM2mNMZRP4rRQdOaKYK2j3B5PegU/YtuvJHNIyB31Q/Ru
+VxL77UpUVQHjF62NhJC6eWhYcIUWVBO/WDzOJ620nv1MCJynHAs9jn5/7TrfRCjQl+UzibD+Ujs
E8HjjXwb+/Ij0OjpBekOsYYVjK5Ys4m2+YEeFyZMvQgvlmAQBMmj1h24hwt1q4xGVtQCTxD+cr+w
bMiOHaZrnhCiD+i+PcybwHzLsEAgr83dqE9nP1+787oBtxD4kZBYv1NoA4DjCPlXVPkJ7+yPhcQ6
B9lKaPggvohLaK1twT3LhsAD/02z9rsRS19diSoCVUMQN/anxdq0E4JkF4vnm2kpMw5cJgxu+/aY
XneKuX4gzWD48h2EcYZ3FWhfsMscpOfW1Ze59+gAxLbzKHZzXLuoehr7bc0H/SKrX3lvPmy6xwO0
66gBGS6Bbz6nwsOyw/E+OzrabSAQGr7HgHMF/NMNLTx8K9aEY969BP4ZKaNoUUXSOBAcKwdAoSEB
hqJkc1oS6cgDcK7L/FndlyZXJ2nXP023fba0HWX0cuOa19O6BpwssjwVlvtzmIoHgzN4QSV3WQvx
BdKwsgL6P/UDJtUw5Z9cUgXMVfiUM/lXjQd8xt8y3cTfU0C+jMDyxw17Hl2wamkxTjWBCGs0eET/
nsRq/Bhp7OE+LyqoPELQynUO2eb9jKupF91wHpue06nMPPN4aOHcB6+9p48EHgsycxmi1at/m/yC
pUZBaQEwWYKsXvVm0zFIbtS/dNehuGiO80ejAzIsyL+KykH/jU1yC9VkEAamn9k9v7Aypqvg+Ofm
8NeASguisarcvuqwYzfIEY33tp/nd08bi9TI28cWRCVeJ/9Pafe4voq3mxw5ROlIJxm6sg2iPCmJ
aWD5RFTroK2cZLbYkDLTgp1brzsjyg3Ni/NT6Yk+PsxSpGNdpFZpfP33Jzki1KjRId9tK3+Ye+OL
cG03G5zJDiepY4ndNLYuf82gbM2apu5SVqiGdv/LWZYVqxmBdgwkH4Q+rPfS+b0NQBJuf+8NW0Ij
u4rNc6/7/V1laPdA2BhdiMWJ6EIESBtoJCIXHa47WA1A9CEJEI1ddM9GQbeNrGceW0/PclqeKrlb
CSraNmq5V/UBUFC07MPTAXqh7C7u6+WbmO0pobijTCjuRCTgx5bprokC3A6h63OkO362jPVTXs+M
7juzFvilwKqT1grmPq+eHM94dE0ms7EfjNCpuDU2OYM9To9YHfGi4l0cEQEAI3Mmc65QuNakfKR9
su5M68uAx4fqrBDnbcGLYnbBEmLgcLklTTdPwrozMNEkwbI+zCZaSQAsktEQq/GU5u4+MY7nP6vu
4zDml9WbGhS+82O390+GU13osKFo/uTRDODORqTn4/O0VAAHLpNfv+hn4bZsuyZWaRw1RdNe0Lk/
yL160AqXfPY6ojbkJA1xzyl40uwuCCe3bIHmQPFbN2WO+RIFV7nwD3zqRAaYzB0eunENgBUIFIx8
c87ScutImEsRWVv7NFTkJDfYeKLtv6/MBI01+iuWXxt5xWwVGCE07a6ZP7A5b2T4jHvilfX70krt
tGgBc4U74O7oKMujmD3r1+Vulb7FN27h9YN5uau+hByO4o64DYSHK4gXcpMi6meq0PvKyEgtUxEr
7Dv4CGG2LND7IuA2PS/dibCMTLBKhRKbqUWVp/nQb8ZeK9Ypa9MLsWRbwyTb5jOjpy0erUD9RmH0
Ny/wxBRA7REMfzZ7qo4MOlnCvJ4uloYNRJhlRt2uz8RWEWqDvTneqk8YD958j8fHW2c08NhDrHGO
sNI8+96EQJCnMxwcXDaGU2aYI8cXgwDgVnlnq7Pq677wN7ZHwTtAT+JmbpBqM8PBjryYxtewb/Yn
3kRaC8Q8pJ21XGdvfxTrbPE6tjy+DXC9tOEW8taAAwgxmr51g1TxIo773hdNaG9Gg/Oz8xKd0/Kg
KWmuUc76wwo2T24n5Y4GNgzN/3d4+gD4gkPRQtWpac6VILMpVsKDssZgc6q1D7eF6EIF4dOCd/wl
mkdlGps1SLl/bzUK9hfx2hYAjVLCdbInRIGAwRu+Nv2uKjnycwNxeF12T+aK4Ep21Z44oCsTOFSE
VyjAz3zTrdV8YYoF60M0O8gAe6dvzyXbxMwkAyA1qARvDui4i/5p2PqTkgiJ1gEOoykgKx0fk4AY
mR9twPcF9RHGaXQeUi4PdGr+tXtpplWgX7qVv6CEx8+WbrnHPPNI8m6PzzTetnUAzOziynayHBtG
vYEKIntgVbDgpIf8t4ZcL1lr5613rO0ONmGOTN3/Gjp4abMC8B73m4jQMjtmGl1Gzia/j7b92ZIs
kfa3CIitbZB+GsjXTJN5FjYoWvX850LdY73hr9z1PI/0ShXpSN5ZyKnILJ3jxhjb/XW1/4k5gDWw
7l3E4SFxklN0i2xjbuSLYFAtEMK8OtTj/dmIfb0f72j8KR7lXP6mnDbZ3BruDvSL7Adj3xLBHJat
pfvJ7sq8Mh//SgdPzGoK5/rfPzBNvdOS4mQLMCY8E6YWFQynG+Is/MU/HzkVmn7jvUteROZFGf3I
Y1cWCRHcQDra/psK5x5tex2k8Dzc12v9w5P2ScXG7XXaG4NFd8A8dZKvHYf60bI3mHhkEt4IhpG9
GrCVjWPWGN6EgpERomqhZs1qOGmYYTx6GrNDvvg9F6c11WltjM5DJ/5pCP1iGziG06R41Gr93Qoq
Dnsqz8Jhzse4hMY9Iy37WFssDORTGAgj1hph/PZqzroGPfhoaLNKPBJ90cKaD4LWiVrPIXICptG5
JzoEDo65VLeiBvVD7Nxml0HX/BMp3N+5P4jTTk46lPhwITmBOHCJgEybT8wWChtJmeVa0OC6thl0
2rxK2lUjTrYEEunG5aNAEbY1EyalsvzHbQaKj7In7v4fh0qabiCqILL0MQ/V/Fkjd968PUbUbF8x
lLaFzB/zvNlxh7joDjwYAkY2gQz1MEM+EQRJ+xOfEXS8Q6iEX2uP8IUUbYyrlRwzxa1GTkXdgqHL
Mr9VCw/e2b7Mcp97W0ccHFPjiVGHVpmsNIZ3gp77dJtxgA6VujRj2SZjU7wbroNGGiz4KW+XW6tr
uIGSPSwGWKRcoOv0hbRER0OdUFQjS5OYi8iWzSkwpv1cja5krHER5GzCyvbbV0vYNNoLAU1nw3Yk
k+/+QCO0XmYWbWtxUKw2Ux7ifVwTY7aXtPC1T8yM5qnaVko65PaI+4L5cmiYtez9XE8GsmUqSZLd
SCnjWrmZ5PPCOlZZm5tslYajAaYTY37dHu6DasazRIfzw+frZxHAQJxKjWjZ6/8daqBHzaRkrNG0
WE2jgijCAyv96n/Undl220jWpZ8I1YFAYLpszjOp0ZJusGzZwjzPeJ5+k36x/iBn/Z12VWX9dded
ayUXNViiSDAizjl7f/ta9/G9Ndmb1s/aFwwHSDkja29O9X6omfTHkmow9U137dG6AqeeH3SuEhPP
51rMGa2+RPSD7Io+kJn3DNn9/EodT85gWY4c5CiZRrfNN7nlX+uRWSr9TlxsED5y7Xs2Jf02Gqgt
wP3t4oIBe+1TWAWZTLeNnj8j++VYnL9YLfpQXIA0J8lr2Eylb6yCoL1y7OdwkuZYxzWW/zA913pK
QcyYViNSF4QIcv2M1TNiArnI8pxOahN9oe4m8M9muI+N2NvYKfPbcuLfNYxjkS9K3BDqO8ucxSFB
ofN0LblqVPPNqgt0aMlrMQ1scrNzxbBVssuzZl8X2aNhiGHtC5P2OefLiRFAmrTuQuuICEVASq3Q
BiToxihRCw21AWYh5MdYBWzR4t2XHtYuWIsL31r6HMV2kc6WXxiGszO8JOZz7snqkpXEiQdmKO6X
mZ3fEhhGq7ZBOB0wtAM7wp8M5o6XPgzGTRj64TLp4lfXHvsNBmrq0bjgD2ysI4ofJlEKbw448q9t
Op3GYRhPStO+tFNW3yDFnMOhg8I0tVQmduAdG65+icPvXJaUIxgc6K3bzVhxklxrRZScfMr8KrWi
1eAZcuUMfXysUnGGv2Q+9d26HooAXQZ7WsOIdtOqlPDnrIzOglRRSDOiTJ1NEOgAW3rGPXbtIfVB
YjmRNIqioWtPTBLd1JXHQOYM6TBELKV7oF1dPcVN5F8rkGDYbrIvph57O+nhGEri1F4XwSzcSBzz
0GKGzBaOS5cjhNDjKe9Vt7UnU4TobDFoHgqVHmiGPeUyCb/EfnVXtbr8wvstXheDHWAW1iWJ1XRO
LSYTDF+jpTUkETkr8PGqOqUnOVTF4efdRlpPFSOrDQ2PPOE92ZYHAHfFwSkVEQyj+R7VlnFGWTqU
9VuTa+lK84x3YfN6OpgMF8aWpNfsqA1vEVJyTtkNPktd7SyZZWeIf8+AqRHKTON7pltYuFR47uty
78TheEhcLb7oCQWSEGLY4hVkHQjmSV+Hf1dL6OZgfaP77R3gqOrbiid9OdY97cHeOwJlzNgPtPzR
D427IpXtZYAjyEqXWXuM8Li36ULsdZWqx37uayEMNtdhNalHIN4fLSmls9sqXYVZicyRQVtv5DNY
8+83qr8FUlGiV/ZLNfrOOQJAwBVEt9lztVtFJpkoVn5jDScFhQAjU91dLM0cr5NBBDUKuPzOoRlL
wCkSLD1oyBDoavNG/u/ZojJHixW+TKUJN6azeAStPRw6qfvoMb2vSJ/0G9Ch6a4cxZNRWNbKQ8++
k31WHRHLmAvFJteUgXfGk/QNMP6qF0oc8L4RjBDGxq4KjBOsjeyEqS87VRog2CSYppU3+NWaLW5u
6lNYZuDENGU/hQrRDxhvZsmEzBJWnRzitOG8TaFMZT302wn8xKme5T7ART46ej1nHPcWTBnBJuuJ
55ENaeFyIEHfk38tcCVWI/94qt3pogQRSr6P4rUI+vASBMKle8c0GLqSvguLemcIt9lGafnBe9Bf
ksVebaioTxUBe8e4JPSoZYxwqHVV33Jz2tSCY5AeWcOOqRC9Uam9+bzVX0nY5vTCT49xB/BKZe+9
zTJWYU4uBg4lcd89uWnLAuv5u7AK0XzZ+iv63m4VaEfyvYNFbjnlFioo274jqw3ezH4ZU24tIz2x
qWgT3kKgDaK2cJeTN42rlMcT8ORxLO/NjcEUeVUHwxGplbWSg6dtxtpHEm4fRe9Qb5TNKSmsl7Sh
X8QBuMW2lReLEqXizgsHpvZgQsrceMOac6tn35dFaZPzNkEYGOwKHEFGl5pIesLbZITTRnWav0NK
iz6mL6BrSQrWlLbFMm2QOnCp5bTnnhjsTEcZ6F/wiLCulNaDCMZu32G6vMgqeYfCFO5NOCrMcqAC
KIOiOprQJfVjiypv5M3ucli7YCX90kbmo6JfjlDKBKAz33zeGw08WEOGGELLy91cbjEPwHgQq2jB
L4oPvWVkx6Zx97CkrNUMUFtLJhlp0fhbdALJBp13gzwh23otuB3Gloz0qKYdXENey7EG59qyzNiE
zXyWSIxxealzq/h5Q1AppgA39rdcpSz/jnu0aH1dJOL0nZ14LxzQ7TPW+X1bgkYHFCRoVAlx8Nr2
rRw0Zx2mnX6oR4PJrutEdGWx3jox7CU5D176CbHU2IfMv/29oF3BTE9nuWrGeyemYaIPVXWSJt5z
QHTC1A4+YpnFZHYcI/qYPlvDedbL9jTfiEkHi7wsc/+YUgcLZTGc7cmDweZ0tKqUvkbW75Q9fdHQ
5S3Z+IwlEPRn5aCJZHTx4OBPXEMJA/RmEJDlePSXELJd4iTqd0aM08TTuvCOw+neTZ1DRudizwx1
uGvgISz7JkIsm2QK1xnNgYpwxPUsxazD8hVci4EKuKSe1SPy73x0oGKnQvbmLqyjJdWaE/kj/bDH
Oa56ocay3Lte+wBmcUv7Dd8Mg65lFJv1gg05h8Ho3caOsp1Ma2bj5UHpZXvAFrj0Ep13OGKKtu/E
xgePCNKjLnceDZ51z5W+BOicr3xG7WvRUKmCvLkngxsRbBbvaGJeyWPeZi59G6UBpgjqO4qhDwLe
cFIxl3PLZMM7G90O/lmWs2qRCBz0Yz7T+1q0hLJv3miV1Pem7M6ZkYk1gBx2Q0OGS3xQPwqrwyhh
Gv3CLe+1IjzqFiPj/EwIRLWaKvLrKI6qRceuLrGQVl4HHstC6aWjJKOu1HhPathvpP7DUcJe4bDD
9ZyBBJlL7rFDWxuqesAlMc5T42fbQtuFSsBfm0zsZW4gVktFMiszik1SOt3N0j+6CGlz3B/AY6yz
WZ02Raa150CSrvkXM8qRJmYx7koP1XtXvBakc8+dK+wLCCdWSTusyVR6in1RH2LP2ychj7qVMeoJ
zTtW+CsXThdFW46UCUQC9cz7WXCS9Yws3PYqdld4E+jFc2jXHgICYekCkalhGel60FnJgpQWONLP
VVOZ9kkMRx0W28mvPDLO4ISYthp+pAoJe2DaL21IAHtlu/6DrLHjRDZh8uBMrV1PYylSDGimkDmT
gT8R2Zh1Z/eEcBoZlmstTlnFI4kncf7w80YP2wTMEOZRa9LoZ4V46D0DoY50PH8b2xR1xGQTEO3v
eru7K7QuPcZR6dzs1nyfUsc/FlkG4kroR9yZ41FOMWbwvHz2E1pfqo6zncote1E6p7rOaJhM+c4P
metJf/xminjVN076SEWDEbLCB2dmTouatXZxbkzjupOphbS4fY4mYRzNdmI78pimK423UhXtNdij
W2iYyQJ/KPZL3XswshLJddxFcgMaSMwRlvDEtCleuhWS0AqlzMqnmOakMqySxldgPqk1Y3UDMu1v
UGjbp8RFdWkCF1nFQwYDh+SLDXPe9yT34sOUQYQjkY6vIZXtRLUVymbQlnLCV+2rbejhU9t5ywZG
76s/ZQgVuvNUZ6TzmOT1qSoPWU7EZsDzvQm1mnG9zUuXlv7AwmG8VzUDZXv0T8bQH7pRTgxRgoiX
xlgMmB5ime9dW+G0oJgoWdoXiNeP+Iq+uTiQFvrYv8//j52/7lq3XkM+fJ0R1xAPaDdbiCyRuGsx
p8KEy3VRQ4TEpxA/uCo6cvw+jaEt9lVgc66d5mBiw+NZwJXSe52zGclNX8aJ/94iQY8qeguRcfAy
8pbYQI6sgrH9ELO7L/QGqQgK6x8Ne+NSA+6wIE90q5z0XsSDf/TjbguKcFhVNZLxCIX/gpbTQtb5
B5DU6cTgG3NkRy2O22nu/FqVi8kU7Y3r9ZdxbPGa63SI4MRhSVNfKV+ANYb+c+fH2rKwfLmIa5Iu
0hbNQJQ9SCZ6vAcZCiisegwtyxON3AJN84LYi8Y3p3Xhsnr3gasWUW/eeWgNrfGj1Fn5pmzGBA30
kD3zvm+zS60lyannIIZYymuwhwj8Y13/PcXrDYnL3SI23OjsGEldPjpurZY9lL4wzq6dUbySmPRm
iefEEJz1NA9fs+XvmlHFayIH7jhvv88ZrLvJDan8+1Dg4tQYw4YnL4ZHXg4cgDpN6gsXolo+zQ2I
0Hqupk7ijRX3qnwVCepzPZ+xPXQLacK7xj1xCm+SCS2HWJ4prNOXri092GH6Bmssxeage4tOG3Yo
I3mZLLZ4Zwf4EA4h7Ee080hjspDRrVHJRa+lZw2E0d4HV+mbEQ2afICSSjNblB99px4i19t6XYJf
xj6zcj9lOfF4Ksho/DbivhP+PZkAISAXwhFRnjEIwNlt6/QtzLt00rS1MpNvDWzDxejOwmH1XPbR
I9Mr0o+cXQoLENIppWL7TAn/MHV1OKsKqacMA6OWY5w5JrPX9MNLP7DlS6M51ABI6gLVd+eBhUWG
u3MMr92PIVOZNA2utW59dcd0E8lh3znu2dc1uuipebUl3CeOKisasEPkfaO8xH/VdAU6x/w7x9gf
YdcwtGrXZkUzN2qsZ7tLof6AXfRKJiQux3wPk8jClONG9bW34rz91rf6qfE4M6GFJnlpXNBGfnez
YFu2sckJY1x7gXEou047G73xmpnTycpL8j61Y63FYN969U5ox4tmhEhf/BObOhAzeAuQzLRXkTf7
Kgvu5Gh99yMEPlr7pantL/CtttoUvAHH+Gq5aNxHM6KuhnrSpFdjus7a6QUk2e1Ed+4y64BynjK0
2rO28ZiY6RWdG+ZJZAEAm7HxBGZlII1kgEjkwX5K/X1De98cxpXulYwXc46FybQVeB/woGQQZ7Lx
24gIOwo57wxGka4c+8mokHFFzBpXOvCDvEzrgyirC286fZ1r7V0g02Ft5hb7aaWJo54jUcEjpG8N
pmPHIhr0rTON5opGNfWvwBMHiMQ7EFW9KNOuvPBqdauipkIm+gLzFaeSusyTDd5/Zvazk8Vxi+Ar
WtaHrgt/dEGUPmrO8MWokYWNRR5dyZWTK/xPLHVultMmAT01q9y0QIhdHq71YdT2ppl9s5RHgBCy
Gbiw1dLsRvtbAclFUgo4w6B9Zwfbh+ZVlWN3Id7n1LKzO557QblIJRXs+NtfY9AV684hdZCBDrLz
FEl+3n64dn1Ojbjdl0OpNrXJQS33OeiiQ7RWjam/wC7m0AogTAOyaI7eSwIEImOa55EKvPC48ldZ
WP7ALU3J2gbfvfS1i5OLSqzomAfmNqQTBoXB7FkCkPyAHyJMzmBlSVIH8KXvP3MUlZRIgFtc0ayb
llabI/xvHVlhC1Pl3krG5kU4CNs5dzdjcYgzzIJdFLxYUfBDV8i0bEsHjDiMm1wXx8btsNLl1rYu
yJt2veZpcqx7WSOzGyFSK6ZW5PnkSFPsaDoYTpqv9EDSW46yjZf2OJBDxNNQVK9TJvZWTXMAps6I
vCAtqmd9io1vqaK/Y3eHxoENWAkAHGALMImO4ZeMaCKEHtXJmYqHsJUgPbqrSZ0xCgOmXNlR4HEB
AFt+0Wq3PicloszM0O8+bzS3bQ+Rg/Axocn483OYoZwtFTtzmTJXHKYkAr1MG8WqaCtxrSfqjKlJ
Lqae9mezOAa+AHUXu/6+YDvttdHbDo1+AO0jlrXVPvVT4G5lXtHjRuTsq0g+Dnae35tJcWgG5X8p
U5Bqke3NJRffZRdmyrXormvLkrtqFNW5776TJBZd6JwsTRqBmC06SdWr3kRUt5sUDxStpQW+j/Do
YXk9xv3k+XAUUKjYvUHfhlGmlbDCe11Qb1Bnf/ekXW5IIqVn6Mfb0s2sI3FREUUwFkgdFv2DTJZM
84sRXXwV5eaGRg1XVqmqdckJeevmPo7K6dpnSJf6CkeM0dVLLxDtsZJ9daotePQOHpPHyYnp5lP8
vDN3xBBW9B8U3ZAIlf0y4fjg5GHHN6YUuI+F2eyRcOmXGCP5qsIGzM9FYVhXXDWlVEQhNtEzkrKG
OZafHUK/If1baxlr4V66OOhR5Ti4R6IjnoiBs+9qlTkzYxqVLzv3HA33x+eK2O05u3CpMYvYlFxV
1y7S2uvnvai2X+PYfTRBmK+R8onrlJApush5GHHZF2eulun6eZMoczrDk1s687fhiOckWuXaQblF
unddNhrXLLBa6mZ9DNGxLtLITZ7wbtjnxMi/fn5xaMbx5tj94fNrSuTsZRGq2UI/mYTJ0VGoco5X
KrLOg6+sc9Pb6apN4qsW+MBWR829zKaRS+4l+EpA4whcQ8Sc8/mG8oKGQzYs61RQSxlDuRlpPi7N
hME7ivPWv2bw8T+/auYujpHAuUtFs2f4lJ/8GiBZkfMNuhMWBy+38kOFsWmC/woOywcLZ/H0dZB+
Fzg1NSYj6NKOvX1NwjThvRGla00N6EjLcDpxxY4nCH72btLzo8ji6tjqOOc1kiBZyAvn9HkzFVZG
a2Da+In7bLckVNK/d8p9K5hqNgLLQSTMrU73HZVBiiFlbOSpVCZuDi3dm15pxoeukF+CuIQvF5Wc
ZRzvYEXMbYkvOn3epKX4+z3PN056Xc1lml+umcMwou9PtHPVqWNy9/MG8eMfH063HDPZSSernXa5
4owSMUqDoxihUJi/S9k1VEfed+h0WvP0eVMNeNQJ2xo3gevSQfj8pE0xWRYDVjTeyQ4Pdp8SfLTy
DH76BCIdDU5y5CVG9K3DItMni+FCfGwQQd+J7pIxIVu6Ga9vXiEf0tzSoEOttRuzzd5zqAvbFPD2
Svl+jabLbS51awwrYPp0sCFolFjVV5jkW2wbbQOBKr1WXh1sJHKFJQNVShi/AiGZ6Pj60LVjsxv2
gxuPy970mXFFER2ArNuK1JyZLFC9QBhn21S67qnvaX8Jh35aZcnxhLiVKrJ8ZN3tVqLu6ZtSZ4cF
Yw9gUeWGiJZimYT5sEqnBlFVbY+0DHzCF0paNS7ZXnMjbh2gwdnoBOzwovr12uzw1qHbPdYKlylO
7YzdpVEHbQAROE6Wd8TXFQHEVNmZxtiA38Dr6FhlrC6TjWlOd9NbEcp8XdWFfTd6dEfMfAQDMnDw
Z5GrZ3p3fLItOhikqzVf/AalTUOM36s74F/Aeau+2pnxiCLHPRcSr1GcBMdKy/UPN2tW5Ui3lQt2
30esWnBTn72uY1MuKGclhoi2135AIjlrUsvek8J4hZ0i3vLZvy/8PnnhKXYXTSq56GlSUoMN2WpO
S19aXtPdpzwdtIiM8lrqJPD4jU9mhtUygR9tmCIqu0fdZxyz3pVYEbzx4kfAKfxcqbucP3+V9Hb+
RN/apl2Hucmu6aioxH63HK17l+AiCtRMAI2tY2+iYQWhBbuaft2DYU7wTQxQy4YTfq2nokGqoqvn
Mee8THFh35eena8ZnlbXaERxlKd00IOZk9nz+uzJZar2KszgVgpYGir2j5EWPgdw7G9pmN4aM9CP
oh2mWxiDgpL9cK6EM91QkU03D9n2UpHys8kCLBMpCJtNgvf8loU+1rUc4UvFDIBKaP7u72lXO5sh
RWpnlkhMFzGsqYWEUr+3sJDePm9Kf3LXACERcEfxTTdtC2fBlNGUJBBkIr3pj89N8qHBxktLxj1D
UzBu7XzTwayg0IXC3oAz+/k5hnrvrEXB0q3BvqDrUzeWyeDcevqOxak5B0ytcpYtRpEId8nPIPGp
QkUKlHzUts0862t7p7qVST+wKDgfrRzrG2QMFC25yfzadOtbYbbnBGXD8fOjz5vUpUvvTDqThiB1
0a2MqzjWmluHYOoaO+xpfGBmZXv7vKeNyBziHifWZOeHsmn6k5yq7jY1QbEf52dE7/zuRuSMQ7sR
sleVGt9tho9bthEc5hjleY8aRbHmJNHdUOb2NyAH2po5MqcGJ7uYOCVuTYYlfoxgWhTYQxCa2wFV
CXSPo/FQqukhaVscnY2KTp3W/nHz+eE8xTsZ0kC+IH2xLJiPn7L55vOePUL+Txu/Xgl05JCnnXmF
40Bm16jZh6IITz/vopOl4HY4R0Ruo+/M3jr0YROcPm+qTv5xD1Mw9/qBo2OXHfT5o5A+xGkAMv7z
XmcoDBsUJytE9sz9J7y+kKTCaMXfam+HSLvCcemOlj9PcPpsV0oMqc0Qd6BL+Hw933x+mMfVQ+p7
8bbmud7wzH/PHZS/BTSDyQJsydn8oWu04oLXQ1txQMSziJfxXE9Ddv681zHo33LWe/38yMd1t2zj
RsMw2+VnLzXzM87AAON9oF4ZOTvbJo0pjRskqakuxMyU58bM9Z/3mrG+92XqMSBSqLoT/EfBkC7B
ZngbE/4PARftW+o50cGV4UihAIHhM83pj1ipXwKT3v9VntU5fK9yOkTN72FVvwRc/TdSr84Pm8ff
f8b/g4FX0ibb8H/8PVTqHyKvYFR/Dasffw67+vwXP+OuNMv5G2FzjkGgn03orrDIz/qZdzV/SUlh
C9sW0iJgVSfH8o/AK13+zdClZcG0U0Iy2/yvvCu+wo6ls79DlzBJ0/hP4q7kr0G5pmlZ6CAseuw8
RNvU1fz1P6XiDQNS5WFiRId98dmymu84UA9yss5J7T0mVf0Ru7i+UjN9l3ryLWPGYurdAwayhJ7W
iGvIBavpjVT4SUXFPt03OBMgwgbLyUnMfxMlp5tz+OvPjLU5eezz4SoGrjwxgkdNtOavD7ftOeqZ
dqrTy4h3XhWyNOseBprODddjEJ4xerCnO4gfplMOz84zE6Z09HWhOOUKrBKS4xhoSWOyfXsmvjeP
9PSCKcIicKdrJee5FVKiQRWIp5LoWsozTEQTX/UkV6DcyqVu0usgpxmDSuQuU0Kb6BXHX+vaXyXB
sDX18ZTUzi6zjTeAGERStPWXMsFdj4Vca7tFaUIZqGXSwgNACuvCS0MDypT+h3QBtFeGEW9oCNwH
TUq0JtlJy94Y105jvlFPMd3qOTK7xuOE3p1zQnyDYaaQ4Nu7uFIAXCPcgLMjatBKE0oeZrtgsHc1
3xMbDdkNYbWcHdNNDm2J+ZzWICqBFveQCpzQRTCs8Fmu1VidJkgLq9AGr+YmJYqGKfiwRHQj6vRd
k8VNtdFboc2yTW3XWwO6qNTSkVkqfwlq2RXTe5v4P9JUQ2fQE8oB53hgZo78x4G6VKCdc/EMbevY
ObTiFS0LolDrbXTch3Hy7wrz5vsop7tePIbCctZFXb/LkNEiEEu8rNRdRdXteurnhF4+aCGmxlO6
dmL/R0zSC501fUmUSbpIAZAuXY6aIsJDbNiP3QjabrKf+h4hqOo/EgI+lrIDgA3d1wJgBfodCw8h
0JeAZpZbjzFepw68tmSiZCPDJZMFgRiOxc5BvW8Hvb/8zxfZ/8by+eVfhQb+sg7/f7LIkgL4r5fY
/zn97/9Vffs6vn/9JVOQf/NzkTUFGYCubQgplSVceud/X2OV+hvhgBhtDINgXPX5lT+WWKX/zRWm
ZbiW+uML9c9EQcIGDReIkQO7goRSQzf+kyXW+HXNsqXJTzHQuDimSRInj+/XNWtsq8GWc0vUibme
vNDZGMYIuDalu6YwulU5g2a9sxpYqkBFg7rnrBhdi6rkeNfTcdTIM1olgqCVQOPKjIryMDUnI8eL
pYHnK+m8riG07RrTClbJ6LRrJB9Vp/FmRaByoCcJJMcyDwAsh3+3Iv+aqjr/cZLJuaPrtiLdCZ3z
r3/clCWA8giWwGVvv9rleAmQkJM9fWkc66tU7QNyhWcvp0SRlf0OKJZxG7ZCo33Ftc2e+l/XxB9H
kz9nNxq8yn/aHWzDJBySK8Bly7QcQvR+ixqNRNKAvY2ztVZGL7ldv9ZOfhdii4BZ0CLA2sGQ2AKK
RGc69MEhIHAoj7ozerQPYvWiFRa3bzDOMBtjq3LpVSLEqqgbosBmeo4ZvCEd1cIUFzrf9cD5ghOO
CHYLiJGiJp3idS5kiwcFqFloNncaW+AiYpHrreTfxHf/nlFpSsHlzN8q5uMBO+GvTzs+EANpMo1D
nWTIo+x9tVXi2RoJBkjDZgZEesYRM/xfP8H/8PzOv5XpqYPLyLR08dvuG43JTGJGjFDrzl0UMLuL
LPjfU1n9XABZl/55Cqf9+wspeb/obPICZ49FPvCvf56dJyjwzUagROh2zMLLda+FqNCwUAkwtYgo
Bm/913/bP/mVJumhHM+ERVK5+u3aoZlvNnqb60SJRfVRGysQuI1956Y4RWuXTv1AfPC/eT5/i5jm
gpUCl4VjKp3ViSd1zs790+lLLwy3D3t0FoaiMZZ4h1xaT8jijn2REOE2XHNr2vo6vKEcldnPo/y/
fJL/yTXEodNy+JMBWQv527pko4CFApzhx07p3xTDsGP3xa0V4y+OjKfc0gAiZP8mxfuf/VLFsgsf
SOkccH+7cDVv8BiVRfhGEpxa8pFJzhF95Srr1OvQ4ReYFJOiv35pdfmPlxMJHsK2BFHDSv890dVF
327EdTyuLVW+aaF/qXx5yUNQOSAk4lWd9u9IjE+OnsQrhiiWtktnk/ZfP4p/8uaxBcdWdikXF4H5
22tN48mzayvhtQ7RBuJERhHN9ZWHP/7698zP4P89In9eU9QTlmPQ7HINlodfrylHNpGYALGvmbQt
iwT7MglMqoMybd9hPUObCJVFfv3rX2qqf3iOFf+xAksWBsPgwvr11/oYjcZAQWgLFVZyJw/ufE1D
xIInxyLgUTfxMHe6vdcDgF5D9p0rMljCCS8XeQi6NL3jGR9WflwYgIQY4rveU8phFtPobELK4HYk
TzINzllM9iRi/V0H6pFgPKaYmD0XkyaerK9da9xqk+Ew04XveiFvQIgXYaxth/gRIMx7pcevAOhn
PvgL0WhvQxRfnXkiHj/6pdkv7BQRr1HgVOqG1cB4uE6c2aeGUjtJ9K92zpSdplBm+M+csz/wFNLI
ytMbWO2VE78H7LsD2aWuE75ILbm6cXhXDt6l6KsdeX+ajhEiaQhGEfe2bj56YjzQJt7ldN41P6KT
XF1UOF3E5FxtfsZykvXDbJYOPXRuJclrwal1/D2HfTr9/kVVLiIwuzoXKj1CAMXDRKi4fOxR/a4I
3bDhf1RgZFX5TTmteVCDRlZSBPOpiW5DGeBX7XGwQq2tYOnTC4KyLstQPwbe5HFQx8afeOi/y+Ip
7Mv2hM31bgApcgwNZykFLAUZI7tRDrPw3G/DUykEUWWG+dEbFystyEfRire+RnDTcDxY1p6/z4Mu
eSjUs6fYWM2ebmhjQU1zjRpVtvcRM8NwIHYvbTdnlkRChuHBXmNZBBZp+Cl2Th0C2TgZNHBxvQYK
fkRvroRB8np+JksUKFyE1Le2vKe438/80lUjZLXuhfagGtmfcg9fQ4eZMorIedOQaRzMQnux/XZr
NqCnYGCQGuaS15j3BQbH0N8AAsgW8xgdWbu3891r5wdEbMbWvS3AnmoNUXySfmTISWxhml17m+DB
8yeTkOrhWiiT4dgkU/jF8MoX1/Lv4lKuxTCE2zYgyWdQ5JhEYkW27X3h9g+GfGKA3TxoFu6i4LuP
B2VJYwFskASmO6nxYGaG2Ao3A2lpJOIYhDl+JZQmMJczl2K+7KyPkkyDUdD/w9gTvRck3LT4+DB3
u901ZAIkpId4sr1odvTcaoRQT65prXTNKFepZ2+lL5GqhsVT5o7fcYo9xxVwG8hnGOJB2TDu4BU2
tklIOAfYZ39RK7vZMdpFmd31B3RtUGsMk9B5oX91G9PfCHADW5b3KzKWIjLu6DKjpwYxWQWWuS0h
rW4STjoMsgJkArWYdnmCXAPVTLnW3apHf06ey8hlh1d1pEa90HRBjWSI8RxKjMltOLxmhbynrw2i
N8LD4OWwzAXS702ZORrXLGJypljb3C6LHXrI9oDL0iLBJLyLHd06Zl58G3GfbTvRY0Hr0a81xCee
dMjD2Tg1Z3TZMRdoCcTO11+Jn+SUuZdd+CJqlM9VXsmtpqrXMWuWCVg+pndiKUzkuc25b6rw0HXd
D3x5EOfr+k3ve9DvetHuahl0a9oJM4cRpwqt9XsX+dYC0OF3Iu++ZrVxTcelwSNmzItclNr69eIk
clrX6FYmvyEGhC7uYq7U+1i8B+B7CQ7z17nLhKEBbiVkcyFry0RbEQAka51l6Q0fUFxTHJbmfWIx
Fpfa0W9YlgWxBIswykh30LClRn6+tQRjn6YgZAmBCWoL7c0ukpvTxx4YYGScfYy5xayavWutwau/
DGlyHjOGDt5LFmDcjzybwazeUrKML3mhI8TDNnSoa3d8HMNrU6P57zSdiVLXetijAP0gCIbwqpxt
qJffsiH66OoiulXBrH6s34I3JeWd71+47jqYEMVjE2HvwejvuUeZQjdtHDluhVVt7ZwKPRt4VIGK
UCri3D77rFr3ViogprDm+1mC+VIUw77UYHJWRfPGA8r2cZjZaGysEhCKTa4mIeUM14dyYRqBvfYp
E5aJY+XXMTDNpeYBWOl6RJzTkJBGgC4AriFJWAHK6HHS7l2pabsIsYrfFmLbwRo8ypECbWSigIFw
00O69gyG1yQyE578JSuDjrG77q9bkKNk0fQjOmHcA7HhPEu/2fSO/sXTHfhuLHcLOxHT0q4qGA/S
/tG66RE2wdNIghGxJj5M24qwKAsZKTE6XAE0vNAdekkPuiCml8RCFS2UGxpHKQn00fJMAQdZNO9t
WJ8H+d0IjYbAlnzD1On/EHYeu7UjWRb9IgI0QQY5vd4bXbmnCSFL712QX9+LNWp0A92DQiEzn5Gu
yIhj9l77W1pIcsK2v3RBdgui1lz5GbO/uIQl5G8NLXwkqfaDXmhp5Fp6yYdHBdxqPcETAgRcHgUb
740b9s9jOFsHUvnWpMCrithByWx9VuMkZs7HG7AcjwjXLF3aGXrJKmX+FsXixhZvMVkP9gPqpCp0
pZFFj9xIfyQtlfObIDyw+gOXAkKTsOFXB6L5EI13NNrmxTKMksdk1Qi4cEPs3LG4n1m/wxRKg5/S
3WqjuR0rTX/KfPOfxN2D5ZGQC0+md3INSHmJ6zXZe7CUuCUXLEbnF3pgN5MARu93wmqOdBlfSTqt
pxM2OR1ab/zleNVwsAJvDwp1ObgskZvU4ZHRx99wyACCAZ1cNpgI8d6ZmIoDe/d/V2nW/6q+MQ1Q
ABuCbYwQ8n/2VZ700CEHYcvlA/qsI2kyddp+Q9QvnBYf/0jS9RkWLOoLpQXqoJXUQfPWBgvieBpG
kkvwzgEDc3kFuHvjtG93bdmNqIacuUzJT66G0dRs3qcubx5dFn4hE197fvnUIuKowjS9IGz5ZWCY
HDrCWAIpP6cuszZpCjpPFhoDyLbaR7LWLtX7//Pt2+7/GFdYzGIYWHhwZk2AdKY7F+n/reHqMBWI
pIZ2qPRfkh0w7tLRLrxGfhZZ/AUCR+0nVE9+XGQ72VdwR7l6BY30pAtjO8wsg4CmfFmyAlzETU8M
b5IuOxZggeZ6WPjcrV+6f3h3u23ntoj4LJRSLYQGF5nxVSbGgY8LTak35RsWYOFJkRizGBiorwxV
9McoxwFsgvVbEykzl4SJu7iyE5UHImiTZV9VzKIzDU0mlojHIMf1VLAtG0z3MGG0hRygqlWbGdOB
pmHvx3mJt2WDVk1f1gzCFpOA1u9J8xrmBQoNLfDX5VVjpn2HjLDuGid7Yl6FU7MAcJTgWq+DJlq3
IhxYXOFeVVaGHkXE7waRUgukXMkROhRyN677yKHEyfPgnABVWzT9MB3QrxR7cuf+HNn+w7YfrVTP
ZWRPmnrov4Wu99xrRretiaCBalWvEn4Oa6LSqV1q/ZQxi0eEJ47d0LxWpVmuTSzdXK0tmSys6TYo
kcRqxJGDroiQCPUpQhOTMMEH69j0qm1smMW2JFRs5QCTWAyUj8cp0qp94I+HkJnWFk+9u6S4T7f1
zMrTLp0i8b0Ih48CQ9JFS6kWdC8hQ40uw4+cfM4mhH+LeIuYQe+jJumk6YiTTMqVCuimvRoOEfoc
YhattN3oY7CHj5i+1PF3JXFpToQXqlHdzLDpVpUe/+Qa8c5TIdvNyIBZUxb6L6ww0RSBAGrDj24Q
DHRE+muVgh6K6YCZoA4x8Csuc7t8Lwb23ZhJ8Htl/JgcFferPqsT8l8QFIXEIEBtVzU8MXWEctRM
hns1+CCWTuO2a7sZ7Y2feF+5GYlD7Tpc8TkUUn/gJiaUBBQ8GGGuoIxkqdB0yCMryf2usM5eImrx
YY3c2di2Qbd342knWz84mLn2aeR2ftJLoYAt2ADPdE2dQDx9pA0TzTIkThJi9KEqq34Dr54SPw/U
izvTwoCFHyotPQ4h9SGT1eiCeWRalaV3KPtBex1w7PVekp6d1OGDS6t2kSiEqeAJXv3uo8Pp2bkj
QeImW2zlkpFSIMGBzj8cDYu6f8Reyy6CXMVaVO2xtIZzH9B7homBsrGVxpLKqd1b2hQgapXE7A3i
3jhIcEiWiBdelk8kg4nvgczYhQUG4ZinMB1FPPpHreaGNwj3SD3jht09XHlIGra5rt2tMjl69TSc
qhB1LqU6fKigGXYaaiKGkldrkO4tFtoGqVZxqWV/RRTCvEurgRJIkKO+B34mM5wLCc0/fgH6tQCU
ta+mT78p3KMViiMw7m6fxOaV8zTuMphJTo49wHwq0yk8h1zYm6aiaeyDOQq4NKATJ2c7roeDGv4M
leQoNzKqX5+LSODT99sp2ZQq+6os/4dkxGXaNuCvkF6RxTsB1bWwd0UAZTclp9Mq4gJcmBm4H8N8
rVg5ac3wa8L55OKHR5t17W/K5nsbKNB2ReCvILA1VpC8JvZASFxBjm7bYl82TGKVad3YZpW7IA2f
I/5Hb0ZWehJ2VPy4l6G8oNGFeG13BuZfABH9VP4j11DiNFbv6di765Rmldg6pDk+UItVVtG9iDj/
0FrvBUcFfxOW0RALlWe9RTF8cdX3507jvQskpzlQ4yPx38U/1L44cjHf56BQ82L4QbXyiwmW5BAb
GCgfdIUegLVfek0CO1xgdSNOSnsZjOww9k1y6qwhBvDYGbs0xiuSpzDJRqL74rGx103jYhLxyZhh
E+dqZ4J4kufWna6OQ9x98poFA5W/iW2ZxwCapCLBl4Kp5OzY1FWcrggeitfOvL3CdbzVw1TDgqZ2
JQR9FqF8+uaYxVgHMp4mcxRLYWQLmwnyMXOdnPfKILdZ083dZLv7Wvd1HGlKX7aCZwfLJL6pQHdJ
hTd5YPPcXmYk+i2TfqjW0YUI+OIUFX6+ocL8zRP/GHXdEjKCugfjh0+S5Tke410/9dqug71m1+Ja
jcO2qeH+RWPy61JGrEoL8CnINlQ79MRCy97zlJEGWS93P0l+QN6IVYVLf+ek1cXpa48sMxvkHQXY
1FDxhyIqbvhxw4XUwmrvm7u81OynrpHpdVDfBgHq4aAn/xz3ufLo0zKR5oC7img7RhgGzZD8Hbsq
wUC9qgH9f8CuiQ8hfY9D41Q10Hb5KFv6k+Gb7ZO+VoomyYm8feImxEiELHRT8CoYF6Hrm3ULQyin
dEbL+q/2MPZzDNBIiENrpGLNTIilygM8BmzMVtuQibyYfNIW7by5YhjCdN921IFxoBa6eAinvkw4
8FlVFvhwnOIjF4jO2x41rR31/YYxPSliulQbB0B9zeykn5ppOU1djCyrPao+J+Iip0buAmw4VU33
KDkGBztqD258VXnRr6WvFI8PVTexsKTTmw7JOxm8rXIGCAB+xi4+sNaY4tQ7kUYABRvMPl47Hg5X
LlPhLYdRAzaYsnzw4yaDrINPg8hc8N8KObENg3JIdjrB2SIRREvkh741eB2r5Fd5xGtJw2FcNX5n
mMzcpH0fOgeQB/qucla/gEV4BpwMx3yiISUziKi6DrSPzGjygz7dT8ThWUgcljoWMCbpPsucbFHA
nUV9aOebvhxvgYyj2WX4585Bg1GZHSalUZ0xiaonlhkGr8IicMl/GcZUP5PAXS0VHhBeMCREucMP
AbTlbFiClJr6xTljuQjEFtIiw+6frmOEPnGhYUXG9x1EkLlIgnZ0cYRwoR3TuPrzQUZskVQch0Ea
WxszKH8a1mNBLBd8QYRevNb4463LfybTJQTJ1ODjqjn74ET8EuWFkSDa8aknS2YOwRosno2RhMbU
cZNik7qhfS7mWCQ/zMltNKhOu6DedBISdh9ZOpEg9RMSy/BZuAXxmtldI7FkaSgd5IhNhm85ATr1
LfLGBo7zJfYDe4faow/qW5YAMxgnduBZivGf7PW1rzgbbFXCl8+jL1PPqqM/qPJaRcUlE/JG+EZ2
t9gRLhI7cDZ6OPQn1A0kHUXwDx0NM4ZPyjSsjCQ8Cz1F0MzdE4Z2fE+t9AVVBexcpWc7v1T1tci8
997a5Y5rv9S2xrQrbo8+eCA4wZG5EjnCbRxy77VnbLWWtIVgpocNMta23kA0bsn3njcS0HzrklUp
Mc5MgkW+QpBw1rsV6XD2xVTVNm0atBSFA5xOK7fp1DO4VuMtNcpsOYYz/NPieiO/5Ei2V7jpC+Vd
29zpF3mnDxvDTGFK2DWh6WG9GiVDbs0r+gNqHHR1WWzd6Ca10SbAhNipo0fY9MbCMbQoZYB0ta/N
R2p3r9U0vWdoHc6TXYKnR/S3RKSOT94LTwZkYDwgl6m18ws6oQyPWPYo9XFAkvLttxaj4CqOgAEE
R0bS5nz7EJ5VwVMaAOfYavo3lIn+hX5+N8RINL2iudE4YchVbr1AAOh/ZZDqiwPjNxKUtRgZo8n4
Jund76TymmvC8Kvlj9ILrXyOrOIpxLpB2tMI1RzwHKp9ZyYG5sUTK65uXTKrYtGXX2POuGVipKAM
AFdtRIFzpKy0r6b0zlGTZn8d+GYZJxo5BZ644+x6L0l0ePcQ1S1C17u1RpQflZapd6tYCd3S3uwx
8o+FsLRFzkuf5olzajPGHiT7YiCWw0vny2wfug8VUW9FubXRB+Vve8XGlm8FuU39A5eJI64siXZx
jnQr4WryzZduquVTkDFzqVJKppAuYoOLvniRde8zVGRLWIroWGHahW+lmyhuyKZqRh+nC0Wy6Z41
UCCrRFOfdjY9K49YF7+X3yHS7BRJ/ljqwCWqHxSivAhDON3ahBy+UDGhdSDLLfDwRITdzlf9gMet
LvujQMF5aLTqptq+2ek9A0NgnV/B0O5dqA5byGi8mwJgavITD1F/0MziBZZru0OHHNLQQSytdLB3
ddQTZDoUCKCcjDlXTBmu6DZYY/d3DxP4tqYzCS1EX4okDwJ+1Ivs+ddOrrozWxpKzZoMu7Qhnd43
rqMdxCtbEOvHoHmXDaba1h1IfWGZYjmRaIaZoPkNnezg4Sy+UG+uAW7jm0SBs0C9g+/O1xe2UfH3
NekTu/cSvTzibDdsnsnqrFYd+USLXBFa44X2l0Mi9sYJRqZaUYupqdEfpijXbS0R9JgYCd0EUlvT
GOsxCDua2OSzb+oPrjXwwdgq4jGbdtE4PnijLy5lMn+q1/ADrcwVRBnymdZV3CM8n4fnFtPURYKU
bKMViD2DllWaO2Z3ATIXrRuRAd60B9DqHFCd98uggHnMSbkEj12StW4EJG1kz2FZkB+aMguVlvun
86R3mae9YrbRLJ6/Xt5JFUBqlAP4ibkq8jHO9qoe99A6ekBLZHa5WQTLp36UNje5BkAA1X1eA3/6
6cwUqjDmkQ3etquL7XbSYm3JGpY60P4O2Hrz1MEjGHytYubQ/HiFQx/m6mpes9EsTYxdDU9ik8FT
CKwHbWmbmt9xf4CWU65EMZCUmSH26itwqB0pYrJ8HZ3K27nVuDQxwsTLxg3lKo6w+tlev+WHCXAt
MMzt0KpzCw6Cr3kibAD+OqJ7IXZmO1krhy5sbQgm2HiqlirU/A3X4p1S2MHFQ749Siuxzr3qmS7N
pasD/JQ3XPdGiJ+Z/nRBWMhf6nBYt0U14ndxfmjJHRqP7GJ57FEG9gYujMyR0RVfBaNOcoTpqj+l
Ta5i/QkabyJx1EN4HqiTy/gUzLvNwCSfwaX42BwDHkCKB3fU8nXeQXCLPTksmBB+l6p/ln1OfmP7
xkrtsxiB2kxQKqnLEsII/HDTjOF3b4vd1NOsK6n/qCmKVjDEXezfy6ZM6ahqDm+oC2gbyw8TM/q6
LzKM5CEdRS1NBqPDmbrkwyy9nwJp2kL6zWcSJ/8gwPPFkkDPe4DKeob6wBteZljwGJKWz45eTxDs
+cbNtL7hEjuIFEgvrpfAlN+ZDaKsVxHJxy2KTYAwpLOWKyM3/qDwk6/TnyXZGgv6Oa50hZ3dEtfE
sR463z14/rfWzmArdT15SGG/0kgzIEliEwfmsKhG59WPUTC1XLLoteG5W/MazQt/zW4nUgKzCZyI
MEPp2d0Y/LvCwr7E6lecMob/tFgf5VTd8BdzvEb5nwMLKg0rd5X2A5W2h7cHfbqHJwTHMFennsif
yserxOOXbDhEtwG4BeSoY7By7aXvcB/QkwLfCyWQMuTanIsrUCLPHqfRidgx5H2A7fAK2/DGs4wB
Un4wM/OfVhsQbZNw2RVltyo1Zl9TRjFbe9xBZQ9E1WYHAy7iT+JNF4485kXHmMEtuWPcrdvl/ZKz
i726sSMJdw6hh9PsVn+lJV/iwgFhYv5FysNDE78n8LsWoIfNlRWI5xFe/3IKONlCm2nFONyISpZQ
SeYgUwMzttZY68gvyo2LJh1g1jfLZbWRPOPWpHlomKZ1G7TT0mcNt5gG/I2QA10Ks4M/8dwNCcBk
y8pA2wiCejFoJWw90pHPgqaI8XbSIKgUiplEIzecRY6nBQziNPiNlt4ygWnVBq/OW9cE73n9cHyG
/OkUo+vXzBNmHmxh+maw8PVjZvu2nbhfjr7A7y8TEwOKcQ9ciLx+1eu7jkFKTELnI8ceXdTdwSAD
/BGTSkgCGRlTWBkZ0Xf4/DM2ctWfw5YjT4I1sQPByrSwUGtEp5S4H57iQt17Q/ttuxooQ4flbmjt
5lWWXNwkfZ2sWmcJJeuvScth5o4FezzjEw3QTHC1s4u8jdnScbjYfSb0S2BGhP7JUV5CaDiBx1Y6
qaYd4R3UsrUBkrpjnlDJV/7EBDZpp7tw0NMXNYHzNrLuRy+dpTUWb7lh5ytrjsaJ81OSYILxCno3
2DZ53b4VBEsupOPSRKHWdf75AN+pAZlzMdXysFxXzykBsv8x9I/m8B3bGL88p9wVZsna0bUWcaHf
9Sp8kSp/ydL25qrmW1PepouLh+EZrzaNLRedezMjBlxTjRo4NoqPpJ9e2Yi/tBwPUSGxaw3Ek42H
cswvPvR2TzzlJnXsPMWnnOHyTHaT5jrMMD5yRTRCGjzXpXlqlPfdMkZmFdldnDp6Chtx9Lyu4lcP
xwDOmou7dZFemORwowEmXIi2eurZQHGwCKji4snUKZXQPPgqdVDaOtm2CRuq/qUDqm7I3sUU3jtB
mQ+GkGC+DfuKk0yHbQ2CLu/TLWtKbYDDaVcEak4l7I7KPtQm8iqDxnHyJpM9GY5ZJ7t3jf+EqeMe
cLoxXWsAhjM/BFaG2d6ch0dNsbTDEu93zm9NTMde5VY8r9ENkI7QfhUxV6YWLN2ObtbM4mGpBuNF
MgrqvPZrtKkFEoJZ03G6EOeSL1WHlMF3hg2REcAggDeDa9UDFfMzFdtAM2hY8/4fdIN9lXNiIHQn
gm+cKC+Cq4Uyf0EIEjnihEnrgpDaMSKpTmaHwdBPPgGANA2vCY38Kqs5M4N25wRPqe7ihQlXOoxf
MBNMK0LvM+oULIFI3LQpe43a7p+W6MemLVdhPoLOUl/YQziP+weYzFWpxy+1Byhghn1QYZwyxFZL
acnH/A+1GecEdI1bK2rWlQn9JLRI/tCdaB2Sw17azVuu29iwX2oHT3Da6O914D86cFQjaDfQ7AzT
K4ucM1VWi8m1trUC9UvvsgB2Ey4xKKzL3IInQkbHMhT42quQSygOth7me6xe3zibLjb+qWWE+IV9
qPxXhAApe5Hk8NOKLxmHBzBBmOdzJoFewR/Wsgd3SLohnYRDNo4+IWzX1CTcdTE/67hBFUf/ci/U
aKyJ88jmZveZ50wDuFVGF2uAccEazdCr6gb4DBKeRR5k5bLGZX2lvUnFnq+ry2gHfxQbfjA7rdLx
ufFlT2hSerRnJ3mdXCMiIPmv5rko0+3o9NpBktXoenGPNqh+8z0z2UbMALamW7z5cs0FmX2Gnn5K
qZheRttKt1pDorPZNNsEhMTNd6a/1OLj1qxiw35b1tWTa/FfnVa/ZdYcvuoFax2gNDajOV5IdohY
SwsfYfxAAEqOpzDvacL8IjI8TFt+F6MFkGj5S3uHjz+zCfJKnaMvvOdxsv+hTtnFnbponcPNpfWr
qhqwITygTQCvfseoT57N3nfgmiqv/kBQTKnjzKRrSPPkjoVNZKDSD0luHqi1C9gy0DLHgsEfOt9g
FccVkbm23I9t/YRRuNwWQfMqpNXAaGIj2Zo1I0KvJwgqjY9tBomj/A+3pbsPVZ8/qSz5bko/38b4
9pcR3E5EXfm5R8SFtSw4DP1z+YZTwl8pBFvoLjTCNlmYLMYWtndoYv9NMPJlVp1vAEYiFYYsVcMQ
1qQ7nC2vXLGKBiMU+NwGgugR+tAyabNbRcreiECJalxR3A3JHmIW+3harWwCpo5su7H4zBriFpjc
nh0BmdDoMEES57ZhwMAplmvAKrRLmOovKKnppxziUiOsaX7/YZuYuEdxQqb0nDSofegnzh2Q3Lqj
aia2B7w1P06fk28PkipdBFtljD6MmFpsDKxBey1nw2CMzT5wXy2jW2OX8+nLOOt0b29YJRD+4Ilp
dY2ZhjgeSnQYIj/KLzeDSPVNZ76DEyQnki8CmIO27mzOBdRpABETFEujWLCTW+Wj4Sw9y8tXvFIv
UCQPmGW9Q9wbVBGldxw6/4VGBTBARi0Q9d1KIDWoXOQbiQvYx0ytd/b4uD+HDtmxopitIHgNhrvn
MUZuHjKeDkM+flgkZL712M514UcX0oPB6zaoLn2gJArJtwqvsjBn2DHZNa13MUJmiwM3qN6dk5Yw
CSVALKLYWLUuxD57cqg0hdxWwgsXAw+TmPoXSxli3wfdT8yeX383+gbdi9ReC7Cqvgj/sAZyXgSA
xWV1d1KfYzUsL55JII8zxR+Mrqt1lQFn7qYhWAXyO4mi6mo7kbUUvn8LHdMlviZHJNFZhxi9AnII
/xTDSF+Cm7rStDsMj5wca2K8C+G3HGLiTAhD2A2l+KsJQacs7AnszTtrlUU1F4lDfl7sJOts+Msz
hEohobUb1gOzgZrQDzv6JYpjXzro9Vv0+iQ5jmtPUhvqceyvB+qITYd31huGG7nKzBwySexadatb
F6ongRs95PkTWrqBZZ4VseNufa6v4uKb+S7RexyLFvNlZ7h1ffvjVQraQVBt0hpQbWho5odA6pgW
rmJUaJEfBtSephy4H4z8LfkWf0nW/3T2R9iYEX1N+ypC9cs1tClimpCm/LXJrViTdLEKiQOXlYsl
rEeC5+RjiwijXek5SS8kuhlcL+IH7eHTAJTYcxzqSRhrC7MJznPAZOclW0uUROtGPBmN+dCtAng8
XP9FpTXGSjmoSp1UPuO4pQVoUDnZRPEWgfmEsuQ5CrV53UhkVZ4f+bGSX+i79FvJoPHZo55Mh9kW
QPBP1MC3Btld9bes1j46NVujUpaeqW8yGEvoF8b3tlOvwt61fJlHQU0OG7mF7mTMwla+LKiyV6jh
qyGff9qEaC0Lj18V4YrT6URKNUJAZqR7sqsXUav3chBXpjdJpX3WAgQuAVB8tcc4rxsSasJ3i2CG
UNJGGzVq9A/E4zDPybKG+2RSRZTnRAzvIiJZMtSwdnfwgtGMG8wTuNZWBFxVjOD9ALdUc5tEdqkL
Jk0+rzZUzYNVl2TdqUTspWLbrhMFtBiDLt9UlaMzitLeGVqfwsw8tE6hFvZkZBtzwucfsbWZnNSA
aPvPd/ovbAgfpo8LzaJ48vKHJKBwz+TBmTfH24yg7KH989x03aBZ7WtEvMgzkBqnaQHZ63eqaNCD
iqlqXnyGFfchAPGLAvPGTpXgQ5mGM4sWcxcpFGZo3i0VOjsTRktltzup2wvDCUiZqYx2Y904hFiv
RR7BVa2kAmn6o+nFYM1t9dar4ilpAcD1RrPsEDg49gCyGx/yTG43AjUsA1r5FpLDCsITKwsA3qtR
JdE2i54g/SxcFmjP+DdTEhaaeutm8t66uvlmxv1GhuO4IXWRoRcLrpOMEdAndVMskBdSXiaV2qgu
WxdR4hy90nkyXPXUh9O3SgW7fPI7Qq38VJXYeQ6YSQ0qtOx6/RppZ2ekpwOn80Z9eacM561wtTsS
T6ZxNZcX6bp4AudQcWknl5qjbOFUFYHM+ZyW4R8oGp/Lsc/XBPkh0SbPaBtKKo3C4x4YdaRWvrCI
AxjlPiEN8VJu6abM+5i8IJrAsuStDb1HpxlzrPrBfHX8q7y93mkd2QpTxHoMUQ6JUmff1n+wKvAB
52N968m2sIxpePnPhKeIjDURYUw2inDas7ffNSjzF4mf7TkK9BWP39+E8BRBHtsP24ei6HE0YuKe
s8Vrs7y0Ds+GmwK0ZBYExnIAHeo30MFI4OvI3tgEEui2ckS0rhhRETpNaHZNchWhqO4XWdysJOkQ
rr7eyGswsruqw0QdTGVsRgjG1zisbfoLHWxGHRHZ7gB5p+zMh6naesJ78hiTreIa6pAzItYLGB7R
BXbogEmnibDeWPoy6NkkCy+5SR9Q1TRwE7DME0Re8f8WmRWMEuOmXPU0ydghg4e0a5ZH6RIF5ny4
awC/WZ5wtGHSMsNXwb5gwax3XCzZR8BV440grSHvd8wdkgX5mqc6H6wN8/gvajJr0TPG9KewWBMF
/BfhAZOm/AOZMMdTA10NS3sFbiJC0LZ0Mq/mH5DPsrVZ6xqPqkuGcm2iAGObdZ7jo5GuTKuw5XJp
43BtaeKzr8du7WQGbWN4Zs7zLgq+UyjmEMzmJXVETsHYOIc8lM+GjpIhCYhfSwztjOiajqg4adzS
sNJ20JmvTWQ/ac48cJtDdrGiTH7ab4Vg0usZdzXfePSc9gK5OdiYWocHwoyxiC51zwaw7EJ91UcO
l3uBSAKaxLEqsJzBRWHQhGIfSQjLGgZjvISQYd0xeS8EkkcFQHZDbfUdTEG9hTX8lmrhh0phNEfK
3CWAL7eOE34OgKLTBA+t1VntkozRF0PPH1yEBTnrbsA3qm0g3DN3CdWLM+tzscXCliuMfWO0HcOP
/NarQey4LQX1/HXyIyKyU+aqhpO0+1ES/2uiNZgEaTMiQTvlRTevbeqdwhhHe7SvE2iLQQIXJBfb
0BKHZBqWQ5P7Z9TK4S1th3vQtvU+qg9+hZGFPIyHnfSHIiDaV5NOvnZMqV1yGa4zz/nNDHIcGlTP
d+YA4zl20oMVHScN4eykD8HNs+U0pwygfjXrK8ATMPdpBHkv1z+UxSaBJ4lR4DViMucU0UfbcFW1
QKZr6+HF1Av5FrY19UyzM/Xm42GGNkyH5sNPpxdbaP8Gp3sa8oCMl+wMdYdVrm08t26+HbNkq9AI
R2It+D2IwFZuS0nVqQ2mEYBOdB8jvNpIboRIVl2BmTnKqpcfEpPeKtBbzHOe3Kx5lEn8VBjilrgT
9+yqGvMdBLBXvBks23P5O5rdyxh1d0f1qyAfs4WhTbyuoDIJWF5C13pp9HZV2LwYaYjVWBb5VxLx
txE2Z7IGdaiMkm7gDC+AisbjNzoX1AThrZzWGry2PHWPXSpeOyGfZoBYGUfnRJpbEJRF7x9TAGvD
/MX3VvLR8/wG1gdIK7zq8bMRFH+sZk5t3rz1bvHRN/FTHQ5Y4cmPp5yMveGYmepqRbJiDt49TU74
BQbs18yTf0ZdX6KMqYU4DEX7GuRuCRMb0/nI60Wa4pvPHoUEeq4l5n97AyD+MKeEB0ZfrNQGuZpk
Mekie5cThDl+N7LhBIJz+1p1/XtlhXdPBds+79hQyGGH+mDvTu2FLfpu6p7xa50roj4Q2r1EfHR9
f2EnQNxnvPH7AIZw9R5c3Nb/nEG9cfjPq70L4TAbk0ga3zbuum+9urPAhVnTkL1QD620mBQcIyvP
cT08wP52wYvoulvYTw/Pf9Xt7Ahd607k4T8F/l+/kEx9SqOXPEoPmaUdbDgx0oiJK9R2ra89oDC/
DoXYNp64VR7uJQJCXO9QVeGT4WuEj3okB7bqEoK4W7mdmsHrTKgG48u3p7c2Fu9tjynE3Ehf28nA
uGaAs2jAzAtr6/lhvU6BdxYQFquK6QszJpV61PveH0c1wep7CMdbl/zjEuHZWM+8l475KIoPwvF2
ndEeg5i1XBefmbgc3RKnVjGBpENhAP+SFI7raL6mXMMLmlNnCeqKdZ/9nCXGudPRSLfD1RkaWNFi
P8Cc0ljdRQY6HMbyzdJDWF+WAZ1zfPXj56JhclJrT2lXvJHRfSbZ+zFlHlO+aQch78rG9IFdYVvN
ch1tfIp8953e4lnW7iuiyI61i4wzdEXJRfDbaxjU1tTvhWWfyrJ+jO9uHfAQsGOmiezN3Tila1nh
TOnSD9OGVjDIy/w6m4m803ScegNmayIxzIIlgBKQ7Cx6yNYKnkszvZejfktFcZ+SYRvpxcoxY9I7
8gsgrXMmCd6CKj3Z9cN2rDcgNM/C4m/I0p3ecY6m41FyOZLMwly/ek+4aVZ9YT7XUIjaSr/Vrvgd
8J41yDYIHX/TtPK9tN90IzO20KYTummixwK9PQiHIsS3/6qCq7TT1K1FeLcAic6xoatvq2t+II0X
ziHsundTb79qOiY/13/DGTFZkPNDvz1LW8YT7HKMEcOvNmt1axb2WSDWvURh1wbH+QdhMl0nMASa
L2ecXuVwMoP6FHoGdrpwb5npef4I2x6SntM+LKy5ZWM+t+fAsx842T/tcGKsAoGR0XCZ2R+EjkW+
9dLn4m7I7n0KjKcq0Zn/gqOusydpsmMMs+aVtcTZ1cqjCz4DToc8D4gymApbf9o8Hp5/icP41ONO
TItw7ZPOYbnyO7fDf4Mb7VzRIV/x1hEawrp+sRH7anp4UeVrn+SPwO5OeiDv5K+iL/dBt7pwKpOR
pZfuVt+l1I61MT6TbvJVoJoRvl0hv2cmGzf2Z+L3L/9F3ZksR44kW/aHGiUADIABm17Q59mdY5Ab
SDAGjIZ5/vp34MxXmVklUrVs6Q2SZCQjSHfATE313nMB0pGRcWWyu5v1twXaRKOPwFkFoMOHbWN0
B2l721bw1Ct1ssJtpckPQkbfdT9eikaDAx4N8MRC+Z3e5CqlYQoH/7MR3tWt3WORTSePOTvBDsRN
av6iLLIraZtveLf2JdqnJENX6l2DPgYFCUmjtYefbhNqi9A2vpWl+D7G3CxJAYArJWuq3QqOnBy+
10UoTmbYHqDgnpHIrSyr3wHLXDW5QMXaUVNM736UvotG/JjggqiEhBC5VvR/dPgcPZ0TlJErqat3
7HoQTKBd9BV5VhOnQLoRjK9ukeBBzqOtSLON3ch9FuwNqe261jrUPC0FjoMHGlwIKrOdI440Oejl
tyvWgEND+KflH4opvdgxg9PGezTNCIQ3kC76eir97uoGy368nRcwhw16mvgF45LYc/eMhI4sONqx
5LWk7S6ojR1ezXMvyOxhnZzvJ0MEmzjc8RMnmfY0tsOJbJDHjOR33W9BXh/RFq/DyNqkWoens9IW
AJ/oDVVHdhfPOwc55pJqPM2/DJbDjSJqo9JJk1TdDirczSVsss31xzzUSBpJwieGTMtR89+xl1KU
eCgwVI7PTAosFelvOZmPvG8HlQPzo1aJVLytXuo4ugXIAvO+WXBO3TFD/kadfzOq/IfLmhNnS0t9
AGNbzPu90Y6XsQouqcQRykiyaOPXLqQO1uWOQxjNLQ68S+TAFbj1B79WJJr89qfsA1vRS9jXV2fs
brG+l/DukEEgovJaXH6T2JOK0EDDadY2Bq9VRBLYR4t0vU5blARp95FVJ70hEa6z3ccqR84X1T4E
ehIIolL2q7ygmcae8opXzI/DZlkNtr2fUBCWJph+vLQFLW+2B89X6dqRIfKezLFvk/zklafRHhnf
fKMEPgZEbJEzcrk4ibexkm2NDnsDcKfb1hxYPWs1FiK4jnR3F3GZvSkAnkQYw2OTjbckcgPUckHQ
fOGa0y6rhr2cLORCSEZGN6i2bd+yJLf7MG45ZNCrTKaJuJBY/5isOL/6RJJp/VvIELAdff2xiuvv
AovjDhfevncL5FFoLcbAkUuDeSVqwjjdtsSSpEFX7ODAg7Wp0XpgCyqWaYmroOnt12ao8z2nYHpL
cZWpV6YBVLJqfA9j3+bOjrK1ozM/GOfxRmTNMTOe0287iIkL3SJbb8TBALTYtU4atOCIuD8vnP0H
FXLxfiKWAn2CMRD2RbAA4loU12TyBe++KlPmRtP0gmD4Zg35T+mFams08CwGqzLpKKB3qYzcPtGz
PDsN0EbH77ado48H3gEZbNqikJeaA+OyGQjhSiCbM3Ji8yGkjQGt0Nb64GVk1A0XHT/cIS6it8rm
5w4dHfMTiEW3Hi5aHPfbsRuhhyPoAdnfgz0R4hJ0KvmWcnx1lUPpo3qwPoIObG441ipqiJYZ8OYL
VUOn1PV0XXcGUQBxvQgbw9zUPue+liS6p1LxGxfK4JzAxB0zWKy9mYLJDyeoahqqz0I4K51KtZW0
IftAfUtrQ7sqqlRyJpM9qj3kyQ1zXY7++2a61kWYrrVAfzES4y2GYI2iwHJ2yKp3jV2Nj1Mfn6xi
ItLHmaZ1D6+Ue3szVprz0GsM3mK7PaS52AAoPoad9avRfuvt9E4hDOpFCoJObOShOfbAGqvl2Ib7
WM/YIyTthrAJHpHE0mdPP23OR3Qv0l+VS3WFIrlxtHLZpxKztgewumbmW20zEusMoyQAyUIqgO6l
Ycsp8O7E6aHz033qJrhI6NqQeczGmuCvjXOS/fhvKm3Ob9O4q+kX3D/Ju+Rdat46yozvloeowlDE
krcjso3SfqtJd5/NE8u4bp4neNZ8szxhySM2sRePQ86hGLPid8eIzlFzUA6eI15YMFiZJlaNdFt0
ZkvexnplABjEDGh+pIJQD6i4JLtq8cqjfFgkiUtqa6hs5qOIliOFgTt1IBba7tJFTjBriwgGR4dQ
5OO+CqYz548VQAswVz1D8MhlGkq7LptfVQRxBH8kGamwkB1qpCi8y4RPgPEzIcWgzXS/Y1qISZd+
V5HxlFNB6gxIFiAC2hU3U3RuQO1FLeBUy2YD4G5fd5ZGMjR+b7IxOIEM5XvH73FCjfdYmtU7+8UV
TOJn0ZBtSaMFYj5DfXeK5cL3taNf6uzDdfmrbvT38FVlhr+u/e7VTNKjqcf8Jt7vLOP+D3LHX5a+
9sOGTYFVO9xNi8JgJhrKGB2U7f/MGYqBUOCWs79Jez12/mtYlx++7vTLJsSunoz1Hpb8Uz9Yu7E0
/UXSJD+qPNjNA+ciNw6GqleFW9NEslss6TyaVtE+TfTKM5Nmfo8ZapmXDGriVLTrtIuftPKlZTa1
bJoctiJANuRFGW1rTgdMkpd6TNIKOnIyrIzyTWi+3AZdcHQym/xBG8N4C0S2JNbF7Z/CLiuPcIkk
VdhW4zW17NE8RVrxM6xIs4hdiv7ZbF44P4dR/90G/jWZSG3KiHwf6pCHnWRcW+MxUQNN6ZYEjjiq
z5UwHvMgOVlT9bNPEVFE10EVO4sU8EZHluejNtp0aWzs2zY+m93c0iPRQkfutqRm+ekybEsspPkW
NwxtMaSXAyj+Hibcg1DyeSrHZ4b29kOJnBOR2Jnp6RGyI2cPXWCUIIcimIVInktOkCKhMYCg+kCV
JQgSZGaLrgZkNtGpJjthm+nsUB+hU0yLIJQ/C6F2qu/WuVdTpVrtbfQs5C6/B0WPn67jR2C9qpFp
FFlMLw7/OL3nXW4x6ztPqjgLXV36iGQUrfstY5pXthVjQFQkCLafrTPN1IKfqnAvGGPscXouneGN
9feSoykNKueNWw5DilAfokeXbDmbMJINZ/+6o1mPA43nB3jMQ1rRWSyGGCPk1KDVGja+kYBAtxCr
kN4Bf938IFrHbFDiJheny5+q3PsOBd1lqq9nGATNj9DLuXes4My9Xu0cvT/FvA/4ipjUM9iNHqTH
1J9+jw8StcSBN1g6ETreu9t2P7WIZJo8eSbuHmRFw8vMeh5OI9IGPLRhBp/e1o/aPFzPsmPhiKvp
JL+SMaQJwaAf/lRYoVzJIOdiZ4L8ce8N8UL4evqCwgJ2cDA9BSHsbcN4RXL0aMXNfAbq4C2jUQ2y
n2BJD2EI69wotnrh30YfsilD6yHdZOJbGfDudCvdmVacB5Ygv2B7xIf5a0FDs7pJIUX7qzEjHQWW
Pwr3pauyR7OptnIC1yUvmVDr1mUjFXhJlXFubfVsW3hoZA+UlXaRX8/x897S0r0NY8BnNSAjbRzj
ndbqW61TRDiMqAioS/Lqe5NXazfWllrdPIrYf4xw1XM7jm/KKw7UXBst0j9C21xldS54DDAtmVG9
Tnp8oLZiJR0DVjRbWwfsoB4pjJT2JIKjEfFwjPE4NjnOF7HVaFrnIVHJiDsYLmZLCDzcNMK5IiYa
neBZmtW1JDn7wU64UYZuBWTsypAG3vcPH08OR3YA6HV0CwPJ+CQ4NQRHGcV6dFyqcfnOqeNNqOHF
4vlQk7/L9QEtRHU2sx1QtyvE4vihaoJPNyfpHkxJJT8clX2kI6CDyv+Vl3vdd37WXfkiIwONw9g9
i57lWeSMvdXjxDs7CM7maUNrwAvz25g5hJoxKLcC59rUybXU0UAlvhxp5UUbUGQXJAbp3E3/7Inl
a2NIywlLNjSyXaPmJrlvvsWaeYbNbHPHM0hgiE2Az3BjH/6OCedXHOwqNld/sN4pH1nd2vi3LJJT
N+gbm0ajPddfFqMmg7dhQdRQ/0A33qt+iNihkxSzCv8fd0BigRMQnnttXir0MotQQyvU2H1/ul/c
VrMfABdufIdGHDKeGAJC9FBo/jxxAaLiNLcRhsWSapNYd11pK2KFcZz1Ebz+NQd5Hh8rK8grB2Ct
D5jhGEO/1iRYuN70ZVifGa9/gsDqO1n1x/8T2iw/yD//4f/7/wkp0ZCwy/7Jxfs3HO0Z0RDIqF9Z
EzXjTE29//9fnERh/EOfyVCuNwP7BFX0PzmJ/5CmDZgLeKIJeFafGVp/cBKl8Q+Db5ipVaZpYXDj
m/4gJdryHzADXCkt2LWmcMH//S8m9/rFpPp6c/98s//K7zPutMA/2VUOvEXYayAKHDn/JNL7F4gU
KiShELKaS+V1H86UEnljbvDbM+upu0uVWdWNKENGGkyoJPKaBylRybhhVB9RBWe7wZkYhmfixRmh
8rll2R6MzjG/Pp3SAetlMao9BubqVpdJsk7GAf+kZV9FaQ1Xz8nOljnbLnyqrgifD/mW+Tczqa09
9hwgDpFxDJH9PVgVhwS3DrCMwOne3b8b1bO3yFQav4oWEx7eNRYI7HNzQuEhafR453aFtaGWfUZy
T9Vv1mCnqSNRVakwXelGXN9c39jHUU69Sl41fVU9fNJbSUmNHralH/4UuYBgbNovS8PyxQxsVz8q
rSU4o2jfUvG9QPF+cisjPrIo4umLP6MxzNlfkfYQXwdifbYXtwBmB9yZqJCsY1/Y+pOlNABoGP78
iTHcfNHaYC9iwHsPuHSyOSPFc1eNMUdeplnerB0LHFbjjRJ/km0dBsWRZCjerRACCtMVIGuExwdh
QfAmil9zfh8sOcida6CFbrzhUuFcP3u+1x70fPpNy5y4EEm0TTm/z3FrLkRXJSu/qMKnoMxObhrJ
RdG12SkzSKRP20eTWxPHXdyvKroEywYPwNI0Te1a5qG+jvvSJNdBmrs2cMPdjLL5L0g3gu//Blub
b1ii1lngiHilOQyz7O88CX3SvQGgrI0iPLNPbRmSKtnMx2Dl5G8pnf6QZiO+i+L9640OHSRTvjkN
uBrcOVTSMg73y1SHKPwT01xV+jhuvbF6RbccH1MVxUecuNYL48Wx+TVEGa25rs7mojQgJcaImIET
57towpRG6MS+cOBs5FKmYVxoYLD7cGBSd1PD8bh0P3AaGBDcHbGTIV2mcPKutYmXl1cHnWkF8+L+
aY6oe8eBHnYAiUjLXFX+bpp6xMlREGPEn28Q+GUoyxxVvmPD1I5FWubb1nMrnMeVaBddDs5hCupL
Tqzl0hBTT1eynmlrvbsy5qcUgWZIT2UGo3JTVUlGRM/83udeY27tluGZMvMQWW0hMIjyE13HOkT7
YunHer5oJJovmUfraNoEYTRD8DrQfAW5U8hNHlXha+4Y56Dz1vjWFwk3V7LMXXff5WSJ0FYymOZm
+KEJhliSs4HZKLbPs2w0YPa69cj0eMbxfQkSEBiFBbOhvj+tRcMw0ahG/9m3wwWhUY88bwSSFshd
6WGdW+pcmrCAlcbB3vmW/vSX9fyPdfOv66Q9czb/tkyyQKOVM3TbkPiB7nflXygmloZdrKzthKoy
2g+YK6cVyTL5HmPQ/V6rKy87xHryOekuCjQe85Ndh9+yxPI46pD2GZeXP5/zXvSo25V7dAsv2LgD
pl6LGc7lfgkLGV7GktefBW1CnV2qQwu0h7ZtgVnw/mHuo08FcGRuWgizNfpgE36EiQxvlOZelzjB
i7D3Zrxqu/c6eEYAp/01B2do+NUhi3oCKefFBBiUPLUMb44hUnPKZuuM/StilD9K0k3A1P3nF5Jj
2r+9kuyHprThfpqebomZCvqXVzLjqK8xbNVmBveP+/7iuE28dKYQMFSh29ue2TUdrza+MnO/wAgS
L6MxH+IagnoQ62QcZuddQaA32/KvHJv5xrx/KYkY/CmPQ4ud6eJl8ijUDf35viERqtegEvbWBILb
N1BQzWMDwgPBC6NiTDLEvHkwcG4ijexV7NlvRm4M6EzbclPGWB7SMtpGVg3gscybR6chmk6BujgC
IKOKHuPpJAPnoVEMjGpeX5gX4ANRLvAEadNj7XveQh+9W1eb4iVVFUcytH/FuyxMh6eHc7fuBeKF
6MvolAHykgPpxprVHKfANx79yTnHlLRB6KaQxvqnaUBJ9fWj43pFKjBa6G6sySC9jB1hqMtiEQy/
gzj0XqcBP8TXc6QBJ5jVK9UehWy417QQtx4xtLGrrjgIUF9BH1ixzb/+sQ2ltbWt5oE2A0z/IONG
rmu7MLcWiRU8C/HFMCL9hp7sagKqe6vS4izZcazdZEfB7r4WjWnaHUQ8PZLAOjyKKoRYEoan+wUR
EyOGeY2b/677X6FFTB2VU5XQ1bMzZfNPrMfeyhdITjXcL84mntEjujUVm6CT+gk/L+Qyx3hOZqaW
61YTxiMmbg86DKrBxjgwJnKpetqX9x2xDcnizuBENMlE9YBMw37IvYAo9X5YjyhOiPcjSA9ISI7V
+LUcKvuJhVysekvyg4bjBG6SCMSjP07owYFZssyZKEbZFlKIPQ9mq2wskWWOtLhE0DyNfb3KB8Ki
g1htwoRzEHqpT7032bW79ltoYly09dG8FjH1fhL5SLO8kfUZA/ezwsvLdF+bOnYxNLgiNOuLnCMz
3YlZuI1+rrfG7ZRk2dVyOm+VeuWrTQsZQkBwymh/7iKtv309RwiloczR82W0xVhvkBIXdOXjYuvl
hn7KtP/aNO83Ec0WelOKGKgHvex/phnQkVGzaXLKTryJIE4207gilK5bREWB+1A6FCKaRh/dMspq
bWYT+dNxhtaUp23F9/cnFljIlYlE1yzp1I92Fi7rsXrrCrQOJJeJFzEary2ewbNpN+LF5rMEXh8/
q+1Xq8yglYXVyDjcL7rlGoegGvPNf16lrL+jiSkyDF26eKMdiwAk4XozevUvi5RlsspWFtp0JFBI
P0XOiR6c/fq+kmhZ9Men9xeVoeq5TZPtncepDb1cp0P53XdlUTPNhdEJeoUPh0aQu8K85lgrNe5b
AnwLrygwdgZteWjAITxMGo5PsD4l/QoaAWlT4np1PhkLRycD9HiXy9V9bScD6KCSSrBNhHt6GM2j
26UvqHYbVkUhl1UN+9SsUlh7/ogsSpPKxPhMJzpisrRBpYpEeGqN1X9+2Ti9/PvijnSIdV1Izi1k
nfz9dUMNOmT0iWc36oxY1gSN6lIjbG9o6J86dnmawQhuT0Hl2Oa7kyX2VuG9w7YEQDSKOqLQTJ+n
nuxmmtsxJDSXG8vPG7r8dY8admjsXVeUS72L6CiZnv+L+QKlT6xl+pNhEUUqHct4CvJIbgo8aNtJ
zy+6SYCbstQxcTLz2hO5oMGmBcwhP5BiDjuauQVEwYA5tFHXy85PFBKRtr5YjbT3gSjsr3ceDcVB
1yb/en/j58+s2vOujL2ASCZXWytqwpGcx7jzxPV+MQr5M866fE0WGg1TY9Tf78+WIBGIws09QSBz
Nu1cHA6skcv7r39/Re4XOCcXFVHUu+TELagvpo/W+ZbZHaNWpwQvML/CAETlScsdPBWVe+hF+a3k
/HRzyAfZ5Cq1t15QN09T8pHk4ZUXW3+8XwgzHhZ+rOxNR6v50WcfQEkRXVJvvM2o9wOWX3biEXwR
KZeuvSHDz2dvsz6ZUFGcxA364VwQgKSQRiUZdF2Iw9Dn0+JJWF32UHlpcLh/zajTaM+iP/sv+VMI
howIshSrdh6/Zi1xqFPG0rfXC1wkrQvijhEnYU2aob0HQTUvcRwfdVS9yxKNYLg0QqNdtwrKZeNW
FCtVebkvgM4EfC3uz/fTYVdG7UXk3ln3pu6Z6O1l4qEGwvcg0GeX2hWR4HD9Kiv0mHNsKcnf6IUd
IZcnmM2b8ktfEMzcdtOtmm+HkODmS+Z5wzVSTr/CwdisXAmuJAxFePWi8I9LwpGyLKfoaI+qerDj
ZMCBqupbmXNkE4ItYq5qQp9utG2j2bgvK5NLSqumnfpYeY+cTBE4N/mx0l3zpW5tcx14nU31LNqD
hlx0gXw7gGfHxq0Zr/eDLKMe6Po9G3gzUx0dXvpD98+P7l9rZKcxfzfevv6wFvuhIu8bMK2DfLyv
L2PctDttRDwRTYb1mNo/GGJlz7pfpfu8i39gY/OZ1McP+N2hLDufLnFeD10VBZfQyZGL9HUMdSOo
1Hqq4VzakIVpK3oN72XbrcHk5QCSUEsUfpLjHoQGOYq3IiMqtXzNgX6c7m9d7AZP8ZwBcN8tAbqm
ANkM3/4pi0budOF89lk4nFjNQKF0qt0T2IRH+H4IAgT3HQ0UogFUtFdGRQF6iv4X4m8YBZyN26jN
nmt4UBiExC1K82vcRuM3iRt2rVw5zcbq7lxlSX/2g3HPWNjaw4XiS/PXLYbD66xtsDw5PR6BKaPk
ogLv7dq8zvzUnQzQnGPAowWfSPXcl8W40ys0ZrnWZ7uvuoph50jpUVe3sWuDdWeQAZzWtv1ceORO
+NSQbVN5S80OagKCEQxI2d0636M8lZ2iQPGweyd6vMeaj1BMaPXj/aPMDU1YcDzKAN4oLBtYkwsd
PXv9MM2nharieE9+8LBiRSRMsFJp8OIG2q3If4j5ZBx47R8XE3zIvsVuOc1NkvvPyrnYMDFDswaA
iQrL6KhLetVOchmsQv2cP8jpHWxDhXGYMS9EjzLz29WQN2o5NG1z0O38xqnUv2UW2CkDTfOiz13/
xulJuzUFQal8TxXpmJjJuTy4aVmuAw3lIo9Qwew8Glk1K/OYEMgcT1KHAYmEGqwwipUYjfFckU2y
wyjsMkOydDXte693dvOPhgqCXnNdhZc/L0BkwUppRbW+f61LjE2ocgIzRL11HEhrnIXHb2mAuZa3
Ir5URuk8mc6w60pZ0Fcf/AXm0uGUvSO2nJhRRMl+DOxy71Uw6NBD+1fb/Yyjd+pu7Hjl1L5+fURw
Dywu9YwgiGlEifPYq5p612RQBO5V8/3SotEs8MSaaZ3t7sdHsqUIGb1XzEVK4Of9iG5PqeDYRLPf
RvMxijx8gjhcbSbB1DLrsmLXTC6ObI93JXXIlJUOUy0zVNYZHePemgBu92ZqXhIWXNoSZF/rTnGL
+856JDleHw3Fo6PNBlfyOSCVs8l5aFznj3I0G4uvk0ff9+zaUsvOKuIsz/p0qF1QA7W0x3PehtMS
riTA0S55ymNNriXi26XFNKBipjIYrKR4pvAOt4zIPPlSijY4tpSOi6B3ulXdgmbKq6rYVTVsgTCy
+3WGfwQQOXe/Ev1TI3srOelaIPZNBh9xqqzbIPjrUKFEuyiuuj04jWdMZczhMg4lX6+jh8NhFYcj
zMCis1aqZTBSGHm68Xo33I56cQsYaSIytk/SD56t+fa9XxT37BjUHdmAfAl2o1qYIujWFaGFYdz3
j1+dOxuN6RZrvzyZ80YN4ingZD20CxynF1kSg7DAQ2SvlYGlvc0/rRJINdOpwnlQ9piGZGc6yeKr
LcOADs8r51Z/rZg/7Zv5IGwEbrFOC4QwKG3nw0xgHzUt2LCSugd7asyXoi1/h98pyrWtNeahAZfM
8Nl8rWYVFcZTTxrW3mkYxdh6xxITlPvIjRAcZFl+ykf8EjlBvltJsuRSMf6ggvXjw+xi9QD1PHT9
pzYJupfzReqCELMYV1uIQ1nOnU/LYFJBT4bI1+Qj8qLgPWp6QrxjxZHBQEcTe0l2E1H1TTMajtYE
eB7UBPEu7yP9vyRwGObfebRzaW84ttAlfUQQYYRx/L1E1cKcbbJr0cnX1bhX7dA8ItTPd/j/rm1b
/CIgVHFcL9RWCcwKOMUm2tWqOtSGnuxc2VWkvFBcuoVzigRymBDDuXgY8sg9T/PloBuR/PrQUhPY
wXvFYsf2K4NCf2PaLCvlfIIKs2FrFvm7Dm7w3AxBefX9qMRgYY4fyrxNIzyjBFDAtoypX8CTWBuh
imLZxqa2ETbG3q+apwWeE0NqX3itCY9pIsn43qPI/UTsJglIvXTyHyiHrJ1VucYF6OQGPLDJTIwT
oq8V6TYaMmtn49S9RXb7O3FCyKoJVtD9KHwLSY2LVtJurhxvhxtQT7cmAidu0sf73lCbkzonOXor
tzQI8i77c9zTPL/fBt3Y+mtwW+j6cyN9+bo1RsiYJeG1liWy1X1di3SIbgZVy1eTsA46SC5+WbwL
99zTv8LZ1UB/mh/d+8U13Bp+dvwYOIkJsU0SV65X6XaIGxQ2ceU95G0xfrQjv30eFHRX2jB6CkAa
zK9uSM1t93BB8Eqg44ztbB+kXg4ptrxUhTd8w0U1RF7xnptR9qplyIP85AXMd63VB39mHN67AnWB
X/A/H6HuwSj/0mhkoaZhQOqPK3X5L/MYAP2lrQd5uhob/1HraAWVMwvXmz+K6vZXagQ0pOYv3f/Q
9ipB293C9PTPU/H9o9or2fZswO59Qw82833WTWL62tA/G/OKeb/YigJWj3BW6S5VTqa0k6gisakN
wfSXrEzNhhfqYw5D/oETyiaaYI+r0t4BX/AXY2Nor60f2KsSJNUK4cKOCkS/pePggv+NvRu+O2vJ
oV09Mpmelr1susc+dLqlMWnGf3ntxL/Atnm2Tcs0HGnAh3YdiUPv7892bYz8ww3UOQTMmzvU1TZo
atl6Hi+DvBpOmtXxU4a080dgSJXV3Ugp6LkZO7zgGcRmuwki6Pw+cOZERQS5QNWGpZu3VrYhNALh
WWeNdE3P9wq+4y4mKTk7A+l1NoEXM3mgK3zmrvlVEoewS0qs03bb/TGLuL8D+gjF1CpTYFaVQblo
Wta6SEaGbZX9GDFCXH71YCBjm2sm0PXF9CcWCMPftKPnLk1EDRvf9q19JQEDoCbnNsQIORQzBcTa
f3X6HFrjsHYp/EQ4dRgCpqNIESJafrUzmo4TVuzQieG0cMkaC6gWqV1/HK56LLPfigLcyzhX9Fat
0SCFQIopOxDclIHzu+5L9UOnhtX8cClJwx6jXLwUsZGiXhHhEgoKsd5xV9+SSMEGHcwVXjPnOHju
Uc9c/6gVGX6POHqSGUyyFHf/PDIb2fhXYY/G58+ebganSBKSvjRGZh25dpjmBmeRQW9Xlrv+82TY
eYqmnzFiFrC6YNWl/UhrDXe8xsMS1A51RIN7MSCMueiUsYJDp69yh701p4u2NgzAsFI1PU08eB/0
2b0tEthsP8CGmQMGdGAepnm9X0Rg47pxXbwJ//ul0IwNmNAi2TZNKL7+NzceujUJPfoi5gSxTOvu
F+vVcHJLy1iHQ4aeQe+mswUNTLphuLaKYvzWNtmhyoX/bNtTvdWQC/NXjEsNOvWTEQH1BSjf7gCR
3BsJIXKiXWgkBGIzA31GHsYafrqXhffjrcmc+Y9NnwMegjYdxXaJRLCZTxOkoHYo+EexGlKmSBiO
LTzZEynfMDRXZZVgrY959zWjB7mSBABPIQC6AqRkMfrpooJk9JxE8joUqbMtEYFsy57WLaDXX1IN
wwk6IhososOMrBF7f26bRvjF17VUVIeD/J0FtouFBnDBvZzE6kPOEInHEfzTw2R9hHoIInk01XVs
xu/k3rjLPgzBl8/96PtFjFWyZQZ5Nez+hgps2LUNgDiNXvUGkxBdCjUgI4kVcDcep+BTi4cXSuPo
kwIPFZI+vruyPwFlYPPKob3c/7X7v3u/mDq/7JQH+LPnQSw4AsT2ebwTY2udC0SfZ2JprLOfIlXW
YPS+O2lI9HJQApXrtGAvzcC65A6S8eSlbJz65MAWHCmNpuwg2Mkbev3fpNn+svnuhWl5YtcOgHM0
tDMsuOCkUOyMq6Iu94E5wE7xCPWB/MiO6mBmj8z0Zf6NOl92T74XfNeDJPqs4g7hcgFluk4+4XA6
6yLok6Pmjdh2bc/bYO3Mrvpktusy5VGye2Odk+9+UkpMxyyd+RGDGe5HAIHkeogUq6e0gpNQKEG/
zrCZ3dTr+4lLMvzbN6CWO8sK3+ixuWg/lYUqXD0PjgKaNdjherSJgjUAg+3rhkyfPMrB1FVdu1Me
zbGt0RcrmUnqV4g4+jLsUTSPnA0WhqUDzxABMnO9K8ZDYX9GPDBMHIu1HpglCJtcPZMD0B/F5K+z
IutfY68jZG16VBlA2T9r7/tHsoPLYVnxnjHzNwNNwsqKhXuMTQdmSTU+YX2DCaBmc74Is/8y/xL2
vIH/bYM3SUQjCUGfw4ZNc1Z9/LW1nDdhng8c+Fd/zLNk8NHde+z0c5F3m+W6FAVJ5lZvoKuMPf2g
d/2xtAMkWphsl1avtfvWyaKLmbSzehKyWkOWSOCkW+HqxdswoNLop6HdT1q7HuY+yf1yn2eRO1Bt
UvLV3QhzPqE+6kejor1TuM4b5MoYU0S8obs2rTqiHR95acXtazsiWyx6s6dJrB0S1LbUevk7tbPS
/eBdTPB1vzqyVATcp80ftSnypk1Xut4xKZMXDMAgl+eT4zCWYKstka8EOb0CtDPcj4PoZw+uE+/b
LrMPaPTro4pJfUIbCPxJcigSulWu2gQ8CLIVeb5fJrggAPLxJph0BegQTzF5Zo27mrKWmZz+/X7f
1mEXEAofvGitf9FSVYOYb8PnJK6vvjZ9fL0XExKel4DQz5xNNW2w+1BA/SLK78VIY/3sFpLFYZY3
a1PTvTjCijYy8WPkjE0PtncYeRva5sfXhsnAoloMxmA/jQQWH7tBcBp21cfgxvjb4WaAw26gK4wG
ZCJCx5c2Ny4NbUYgQ/w8Ark/2731UxAHsJ2q0lx7GgOIAVj4Q1sP2mc+OLgONXW2R3tY0oX4Lqju
bxbuiosjsfeKwjHwGzpduCCIGQeb6mn9+9p6yO9RvM4fMz4jNcenORc9xoECwqA1dpppGw911pq7
pjeGFYYud0lr/3KfE47zpIklBPu9QdTV/xB2XktSK9sW/SJFKOVSei1v20MDLwqsvPf6+juUxTkH
mhvwUtEFOzZQJSmXmXNMA9SIajJrA5yvNpYW2QfRvbBw8FuGlQKMNh4iWmhqyYboi2HAPqQ2lXBg
/Q1oSnGh5v5mxGP2kgZFsQ24wFZF1qIwN50Pi6Xj7NhDelZ/gB/1+UFmLsCFcUzOZYr0ptLBEZVI
MZG1Em5Whp+TxEI24Tbm2Y3i93gVzLvU9F7Vp6ve8SV8KNkWQwI24Hppc3LseIKumSeVJy0G8q/F
EWpsy1tmN9EnWTBsx6D53sEvtpuMMdxVdkcyQg5UZAqq9002zdtSpu4EIN0i1grqj9XpF9WhRzm/
zErT3dMm+sdKR1NPXal/5PHxoXEj+Ziw6W9so70IcjeuFnASRqbFbJMapnaZbCm+3da9XTd/zLO+
/4IYsXOi6EvjUu20VsU8w4nH7W06UNbOdBmlaT4UYiEElYxM1FvXKuJ1P0X5vo6yE/N751syhq9S
MJoyZelsJx2K0ahWne4oLxNDGXLvEfhrTd7sbmVa4qzpR9Yhi5hz0QTVWev+85P6NRmXwboXZNFs
TIJT8c+U4Za4tmZXMbh/uv2ODTn4oCqCbA4NLOfLrMNqBdqOpM+JrjI2MHjCyJPX/0kVmnaOfj45
iXk9J263VrWoUfuP7YKZ8W33hEJ5ZavaNy/rBHBamFzUT3XFNAjomrtudMPeGoiW96YM4FDx+aKW
BWc88YopYjl7JRFFtw+ite2ncrTRfHDwrwQEiKFzGPqan4jw8Rfk9Mm0S+mfJzwf0O64h/GS4w2y
C31vhLrxDimDtyEBV9+7BrpqA5KFDw3YBIvLCOPgZ+OtorHKCpuk7eZfXS5JOyPDWM1QlLyL4hLf
vdKHzRPkkHYwAzBO+RMDgfFaZd0Vf4518pD23kkMTzwRp3VWJYBJB4I2jAl/6U2eZE9ckEA4ES5H
Aeqc5VlvDu0nVVs7bkmcu2Vj0V3mz8UwLjiF8eEfne4i1HpzEJoWW1YeFTbTGGsZ1PyyY03GqSPN
kYiq1Hcg0/Re9WgHmNtUNkTidUd07mJLaCI7mWUHEZGLMhlDfM7nurlY16EMXofe5gaYfWwYcbWj
wGiPyztYZ/k6DJDNz3pKd1LBmCIqAMKEy3MBw2aBlqujKSy70qd+6LKTZWDo0P3xOQTV/2We0idS
ibnore6D1rstZvvZYqLhkJ/kBTWjjuLx75/HnxIjg4bfsun5XWo89J+/fx6s2Rsjr4IeHbHF0LVz
vNv5HJRi28mo+qiJUN9auq5hUSbmxouTfsu4g9NkDCGgyyq9j/IgvUcYQyoGVgp4OoOPwI+36tdE
iblGjY0rDVyhOhgBmOpM6etzZv5IeBgTAxgmVwC40yYeI8hLYYR0XpD4Ui+dst+iVb91mHCuu3VL
UAJEOQ9YdkEE2+0mzpqsXA8m89qsoY2ItCDfMtO0t6BQDh3mt3U4QVWIlv1MVRbZrZP5+8epLp/f
Ly+H0BLb0NEYUWe9vbxSSCNujN2Fe3bZD9dEnx3bhE+26zzywFznCxI6++x2kzi2HeqfenBYWRZM
sxmmHQETQmqxrQFhYBSxVZ2+2yUiOhm5qChtkOOMArdeEofjinVcBwTMeR4mahEcWu2LMwxgNCWg
aHubSlyUMsowk7PmBaZq0UblAUzK1kd3JekvqmrJGxWRfSq7mYE1QvU9bj4LQdFYGgQ2ZZgb4uFC
2oX8x9RE2H9MRA2HwklnYAK1ngvvzUTUsQU0H0tXI3YERLHGH5t1n4MUnJfQHOtevegyte9Nz/gg
BuYOER4qLGVsYhPpHHQ/enbTojnOzXLLuln7GHtdtDJ0gijyMP8ITnba2bgnjo0jt0VTdo+haJ+R
0EVfkjwCsZNah9vmz7ccjHAlopO8zZ9yC7KL3YMRWrSUkBTYPWjFI9Omcu2bsnk0Us9FU7Okqemz
uFaxCO8MbX4cnAbRT0VMnFhOMCsBzedMOIezsMH9U5+sPp4eLANSTp+x4VMvTWhbJy3ERGNX0zFr
ynGtVXoL/7w19ybaOaVh8WYTYt005JsauO6g18OdMdTlQ12CTAycb7cndDSi4DD77qmmuSnQRe8C
euxTQRFWxU0MywguRe2BwgzEZi61ublDoJqsldZSlQ5Boi/CP9AsOA7BMGKmVLvngREecV9Id/87
xyM+Zn37Ywm1kpexC4rr7dqMmuG1bUnKAlHf7WLYpu8WNz62Y/i/WuRdjdzIzo6eJ2folwH4OXga
PLTZGal2F4BFcvsIA9BFUas5FxGV5kGfQx1WioFQIjOrZ5y5ycGpnepANktyyMntWYCN02o24MT4
BniyoeO8z0rI5ID1MCWChIzQYWB1MstfTvgck3NSCuOOf6u9Tjtj3qnFJyZAZLHxE8+adFUjeTp5
CB73WtCKHf5LRnvS/RCyJ4dJ4axcSgYmRRzE6m1lld/+/nxRUpY3zxey7ZQc2bO4d94Maqdqwl3b
s+qReocATnbtxZH5R0iG+k7pi9Oax14f4ldUb0NZ6uvRTINNUbpLg1c6zqWZBoZii6h3ltTeIuhg
+GDTXQXSjO/dBChkIVoskGXxwLO0XJOwx14E+9JhXNZ88NZDZlBQpDrQTGUWHU0c6dhl4U9jQ93P
0fzOS2oHeACr6Kam00efgsdutCGgLYMHE074ASdKrvM/Vpd3rxVkUZLkuQ2k1Tx45XxV9f0gnXNl
T92594yajXb23o8SrL2kxwQ9aksk1g46NeFeklFzX8Up6mmnDDyTrV9N56KGZtLMevmx0gD5t1oZ
rqee9AXwuP96pOl/iMQZn3tSmot2S/f+eKS1U1GlHGyo0/AsnItFOq2WHcmUh1e9ieYtIlOdZeiE
usgjI3jD7DZf54zXoJ4uk/QgQ58QceFeyNIOFtJRnuzqCBlMElny4nSoG0Ns8nVux9Qc5FXKjn4B
PkKaZTrobAQrALnmPWtHZ8U3Em0SJqCbVPropiMCdtV6wy1m9wx8uUSu0bwCNzwhiL6o4XI6tc9V
4N/RIJo7k33lOqw660FV8d3gdZfZt+FgEDK8HCuNYGraVYgJYH829+bkpKQJjjV2gEU3yrAE/Q4L
Y77zHuktC1o/TEH9yWo+lvyr16rMbDApKD2zLi/8QnxfCmh+g1M9gudqntRLPbLlSf3XyjGTPe3h
QiIJi5PWXNwMF0U3h847Tobh3EgDt8RidZoNpoTSA4M86aNGerPUuFl0D8u8MA2ikIxy3znVk+bT
wHRtmrxEiP9WBjLAz06aHDO9PY1Je9AhC7xEBaZT7O3j00AjDD6In3LX2P39/naXXMrf7m8TGQkn
o4dCGLGy/qY8lTw3anJExfbWzjfgApkh4jHwxWM5WfH7KDHtI6qSeBtGWg0hUKM+9RjEWm447Eez
Fjdl8pzBsgEZNXH382tOwlxAffZ2ymPLZffAiKuomYygtC/J/zgXsel9MfTaRe0n+h0dgbZBR9MR
7g2qdhqy7KIl/rJ4FBtqGx4DGD7vHUxrOZvyC90+R0k3nQc3+fVFmwf65K6UR43674jkaRKbPvyA
dIYLRrUVXL9fnSz7Xi+nbbu8aAjzmF0m9xPLYn1xlGDfx0i6eGjgPZj7DErWMxaRVVC3Z/750Vkw
/N9P5LW6UaQtrhL/UU6o7NhMtnynTXdFZUyWN2ME5JGEZM2ZONQEGQMCyhBnmPVDM0+7ORGkDloY
uQFawohI5/aRNDR33+IG/Iet5E9VusmXLHX8VrZJ+b24tH5tRrzA8Wfi1xAhTDWRv9EqsUobAl5u
PfdTWoP68pPrbUsqQDShWP+Rab55iWu7f8k9puh+GfarCrXaCjkHqb0MrvS+i+SqMcr22ur5hkvK
2coIF41Zfs5ECHpTTFexGL6V1nWyQW0UnfHp71ey8cfE0RQWFjS2iksvaSgL2C+NFlFMNMCVtG+G
ikHONv4gpoITrhnsSgifvs/RE94i64dtZe9HVFFhDKqsKRERxuZwsV1kclSujKKeqCCZaDXmwamS
4T4m3gFw6PxlSrH/UyvgC0L5sqJ8y//xUHffanLRbXrck2xVwGEvxIHfvyLLoCQXpRHuDAsEeOPp
hb/myUOyRDVPGCxI8XD15BxNWcp0PbMJ0Vg1VR/uwXCaO0/EAJCXDShdv4OgzPRePFjZQ5WUT2Ks
vBfysj84pe5f1e/l4XTnJ9M+1cXRi+b2U0M3up6qIjuPssMF2hrJWgnHOqlhPDeByEP2B+7NXH0Y
WaniUsfF5acN+UtNs/YBYW5vS/WispxnTBcXd+rDU2Il3fE2EgkdP7xLJqjgRtMB8Ft0VkQcQaIL
4kc317vz7ca7TSWsvkd2PrNhtMLYuEoJ5NUT0N/s0j77IuqPWLyH/eDryIwcgATlNzFY3tl0i0uw
rFXs6M70H9ogjGAZ6me0SPrORkv1EXuYvQziWW69y56VTgSrQP8w2SgwY4YWav0tRJjvATShq9SD
H3+/aOVbww1HidRRYcvFK+Jabx+/iT2WLXTaeHdTwss00e+ZEOareKTAavqgYNH5nxefNGyj8D+X
IAYudm/BpGTUXMO9jDeZiOUHC4XNSgCM2su8nTD26+/G3iRjR2OhP1iIWNXX08eMTDXDyw+lC5Lf
cFwIUzIFAFNOEz5iEZ2muqYFCT3SaQXZc652p+4Tdd5XotkgQxZHI7QqUgqNURLSze0dRIk8GqWL
Mzg5WKz37/ukH1BkN/N+yFMWt0Y977TRQV5MwO8JqpS3vIk7F4RktLjbs/oapIkH8Jvd/eCX2MD8
1NlIYE0kb8nLbUhfuMLa6TpUFmkYX41pzBFfutG6NmC/rswmS+7+/j2J/+e2pNTijOTpKV2Xnvv3
29I1+5Yti1PubhdljHx9F+pfzVIv9l6FLUV0zqMHqGOtzD7ByChbCooQVEsNJ2kJAduspb4rTcGa
ucaPp55OboWRM5lJntEJOiV1BqVT5eKFuv05lTbg/ZKdy2VLXpWnEQ5YIDhQC3PlkZjYThd6DvrG
K+/0xpiuZasd/Bn/QpetQNMgAB+jaqd8bf/rutRPpd8cGik9XhAkpjOtE7PskePZpWAs0xRGRxw6
t9tbd4v6Ljc+u5Of7bShHDFhNf1L0s0B+lsGi33tzbssBch8U8TTol2LObLOWRnRBj3dtg+BxhGT
u7J7YGVbrCab8ZOXzelys7VPI+EiOz3FX9qNS6Gh9nIIc4qDKtoNEJhsh67Ut+OVCDVSUjAXFSyb
H26qWHumVVOiwpD2CZr0OtGakWWijtNc19mc0whSvQ06BNYCwY0aXKsPI7Kzq0DDmNWdfPQ1rnjq
/tdKZHsHFPWV/su3YrYMVbm1CmRF/tBo+xH8/GocBh4jZSO+38oL52PIYPrqDhnXyGAZP8eodZzU
CJqWAWpbk9O+/BvqZfUO2ev2z2P2NB5ZZf5Ip7rCK/uDaQ6micnQDzjsUJ25IckaUis/hhOZC2Tv
igOx8dM6yM1bFQbvzwCOZI+oAYEihR4X1kZdVOpF6Q1UfTbIst+K2WV2TSItvkuUdLob7drOZn/a
1HcFCna1AxFeAdqazKBDRjLgGMTyTslkS5HqaxZ07i46AodXn8Fso9hFyPp58vJ2PUTEfNXxQISg
El1DBg8r0pdu49d+Hjf0icu3X2jbEVHfOmD+u52iZB/gVL4wxzH2Ym5A90+bv9/PqtD5teyV0hC6
6+JMN222/+abttbNatxWaO+3fWna1qHq0MhVY/jcW++w88qNVuXOqWGwhuu2K98N4AHXyB8lcSP5
vTcxIikrAZOKF/BOQMpZwhqztq/ILH5nUnMSAHWzAsVYDM+UsOjDpDN56+ACI1ucdbdHM9+HDG9R
GZr7bplN5y3qxoB4iJ8HZRcYDXobtMpaif9mlS7hnKMuwE8ijSJVdjIOqqZqRufezJm9l6VHOqE7
keUczaiTYr8ih1T3z2yfudHU7/gZm5TAo66wovl926MBdXNMMId6NhGIaM33bNmBK6eX+sksWnS0
qXTYhXVf/v5NiD82xctXYZrcgMzGXUvoyxH5S91mRoNb6Iblb+ErEZRX9OGd39vhnbu8QLS6z3PH
OKpfDxdiEghj5LUBMnvUmiDoi7Q4TrNIziacbVL3ENig4vkRMgIjpXNc0gXzaqMetvUEI0zCKkbz
CbqHJ16gbydyovyxylZw09xPqntsrE+33QiKfXTdmcDsVLD9YPRl73RiDvpWz84uT/I7crRWKZnh
Gz3BOh5ChH9vkLE75uVrJ6aMeDzyIoJEO6ux34yVw7UneQd0kOy+bCDA0XQJeZ60/c0nybG8KtwP
fQ0SEF01abNRWZwsyqSwTw9e2/WCvCJnM5vuWu+/9fYwgUvM7wiC7+/UOXIbaGXtR5KCIbaq3r+0
ne/qN8shGXZKgqJe4jEnBXARIHbZlFx6G16457TL8CvBabsY5PMl1YlcJvStBoLVEHXDzdPoZM6O
rK9iO/loo3OLmF2/mZMNudvkYagBmByYLtDGwFwHbn4KoIgRyEKSq5sanCpmElPlIgSBLYQvqiTs
Y05oOzJa42vTT1ss6d59uMDNKxRghyIuyPIrhl0Df2atpjUi9msCjxaWgAfIzytFvA+ryX/Oe3S5
8Jb3fT2kD66DbQhBVfkRImNxUVpMzYP+lA8T29xlB6oFmvhwKy+amUCCeQSGl7lBdT9JCfq8agys
ljiOjRExiRK7NpN8QjKUHi1ttB4dAgShozXaV0DJ67oGZESTVfDXEfY5TOphx97n2832o+PV+Ycr
zVCW4t+eaS7kFMkDzdBdyePrzTOt61MfI3o77UK/36iVfGZa+dov5vCYh+YHdNnOEXQ1vvcURSeQ
ozVp1j9dXj6tqLDJOrDLHvgcyu1rb3KjsVBwPhs/COrawKKxfsxwQ2sdVvbMJbqa+4SsIS8+YkK1
nwOBxDzspcUuMvPv4sxcgOeDvVdvtaZCpOoM+s5d9FFWGwyn27XKYmc8TGrVWBbAVJPa9hijZ7Db
ojTdKKV/x1F1vDkumtAd9zPO0V3RdcYqa1D4+QEMWLtsSZkRMK+EKclGDuNtC+f13CvzuJs4WKTg
hCHhZiVz7JqoeRBmw+Ws93unYbMG13T6YA3DF/jP7YPu1a8J7qidctjoo83o19ZfnDnrX5jvxGvB
iJxli9O9VKBxNoD2uruQSAQQyBj/MGIxx+j2Ckig9RhRk4qyVd1tPUG37CSp9VTpoef2zculJQ5P
mWUggQYoOFkLO6SsMXRnpZUfSC5kEzBP7oPktiszq6Bs50nNBAEA9PITVspyB4Rx4iBC9XW7MVqC
05UluE7rZoWjGTXmyGxFiuQZvxaJfbP1A7RphVgYeD/TtQJyvXylktcQgNbGA7KAbWwANAm93Ln6
0edmDsuXnBa/kyNEr2T43qQ9sexl3JJnRoqKakH7gD6qqwuP23e2+RgHrIZLpxiVrP1v373TMy2J
htTd9SOENfXbuoeS+fZ3J9OvvBCE+iA0WhMwM3hJ4vwBl9sljkib7/Ky+Fl7NInpHpC189EtEctx
a166OWasTqTCXn06Ygkah+ZSrdjXIcpPC0575YuH0MkqzwfHOczOgF6wtVZIBeJvMXUwXSVY2X6F
V8kn5GbCitTLwDrE/SRPt6I2HaEcMJqIvwdW+cUoSxj91yDz8CBkAdl1Sg8+svL23UxclK3aEKCQ
+oqMWfWW+Xd/BIV01CRBu0F3VUMojnTt2tWskxr7rKSMaTRZUKmTa9z2SC8Wq7Yd1Ue71fcEmnHX
xmb/gNaF8F8ixM48Sn++MF6DaTfDwmL7h7GCq5jckMURXzWxxYQHFJrSYDRm+Khj8DjLKTpmuKPP
djiQPkZw2O2xZ43G/VxY6SlZhrxZWFiXv9cEf/hr4fMI18ZdS7PlSPPtmErQ7UGwjGmW7EEelYnv
JrsaZ0DJTVmL7c3ZF0/2JrZ82CjqsTZpF7Dn6DRm8L+GFmpnaiw9w+SpfqUpZv0cJEedevAZDmOw
QWGy6ywQfAsfQhFnEq3jvxmnIubpgmMzbInHuBVrrl7FRyZ8B1CgA/LAYUjuihLeHNrRcq93sb31
rJC8Gla1r0NtQrh2iPZSc+sxJAorEwGeNqv74qOKzgU2kZH8+i3IleFfzu63Y12WASYzvoXiwWhZ
vP0EbUOQVd3j1ZrrTt8wDZAn9WL/9yf11kLTla/aIiO5crQe/N4fFj/N+IAEel5FCM13cGjAkejp
y22jUrjeam4cjCSxlvJBReVxpiRuRDmclXpDvdTzNRoY6Nxu4hBs+FOfpenaYuC1vf1iYZjloa9A
qIyNtaR/YhK1CEcZfemuGmG9A/icLWKmRVcSpmBY5kq+mn6a/asX+OOzWup/k92WJ/GV2dabiZv0
2srmmHLXi9uOdffJE9/yOky1ddX3cl3pTbBF19zANUKKMGbW4pqAwq+Gw7Tl5G5HwYPpjN/VsrU3
7PJkuY23pQ9gluZ3z5kAE6jbeXHfDtPRw1mw7nXL3gelZj1nSXs/MHg9hot03+jL7c+ut2PsXHdl
cLk9o8oJTrtigCwvRpt44DCk4NuLP6r9BCij4iIs67XH7bw2UQHRko9c18tLUxMWO+XjN3hN9TY0
2jOJMi1C/ryNtz6WMoKl8vkuncf5LjLNvfJJzVH1VLutu741imwpyXdabnob3uvO6eDo/OPOX5bw
v9YwnsmEWuo27Ybj6H9ct7FbEWPpQsS6OaWX8Lr/bbTUT+qFpAsTL3w3rYx2uCjPgyrw1YvpN9YS
YVxvJ8bZl8FJio2n0bYNbnCF2Uv4lRZ6+xadt1rtURybP3lU5tw+qb68GoBrcl1ePYHIz2eI0U7k
V+Ve5B9C+jyl0E56J3mPUhF5RTnYZ+Emj4JRy0cOYML1Uo8jZQ7lumCm8tg5Rov9H2/f8m5yRHb/
94/OfCs04qMTYmFGGS4trff2Mg56c16WcwSix0YBDbVj/u0sSbNBtk8ZGz70BTm55EHtHWYiYL3+
M7f1rGHnt177qJSHnCv6lwS3y0lb1JJ6leYX4RfN1c8Mi3yM7A4A0SlKY/MC8pvrrPecOy3fRcvp
7nrtBc4PHc3oz/9YXvyhHOIfyFzfo5FwUajydPu9UUwqzcYOQgTiiHzsNj1DpqNzmB8DCVQaPVe+
a3KzvB9sCIRwP98Nse4zHc2GEJedB6IqQd84EqroqllQbthElgwMmqKgPw2LVaC0F6q7acU7DyjL
duHTHXRYHx8iwOjI1AFugqQArmxDepKRhQ+XF1GCGAM4g+HHRCKYkdisKq55hFybC+sZ6SfyMh+n
GU+82wjn9vyAN8220mHtGegmOlEopHk6PIsk5D/TsSmqQu7vl8of56uHc0hInYcWjY9+E2//0nK7
vRi9NCdBchjar3gD/WcLwsPRt5HyTJAsnoPWbJ8ziZRPd6AV94Qa5pEfrtkgmidr8t295aJGrYum
eYSvW9P8AFIeDVjxRZY9kWkkdo5dOBs7mkkcdqv64C/UIcjWxc3wli7RsRD1VqWwm1fROGDz2fS7
FRhxDwrBOhlHjMxa7p5QDOeHAmcteVnWfELT6hwXENDSqEAqYnszVgWj0RyumK0mdB4bwCz2ETK2
5rcE/eHD3z/At6um5fOjHdcxWOoGNf+bE8OoKC0yh6DvWZjZZvYxfk45iJoqm+x15n39+5/2B7xQ
/XEs+OmFKYoM841kDkqKkRcGT5IbHaZLi68RpgNs3pa9801rvh+m+3zSnBcAw+SKOMHGj+uU8A6h
7dgXVT5VYhPhZeypppMi++56WMmV0k027ss8NNPtnRF0R9sFYDGF5vgwL0Z0uE/NNq1k94/bWS4T
898f9Vws+GuA15hsQJSD9ZeLcGabODeZ6a8zwJAn5XnQKDhYJ+J+AFqgk2hn2LdxOtEDIPm8B4J4
gLpRTG0YoPuLoabf04owq17eFqIaDllK6KkjCu9ec4hgmi2oa+otwK92VUHw51wAHAgvCRe9ttTj
o0VCelc1ZzKo66NkG7quBoRDqDy8W+dgzCXgRBNHzE3tSzbvYoAbNPNcjzVDjcp5ZyN5Y1w+yMdQ
QyxCkgz7uf/KCZLg8+0Y9yhp7CJF3dKyplGPoaGKXgXLuQMUHDHrib5XLByt+Boms76vba3aKQbQ
TbjhkhO7FgnKqGaB6HTLC86E6qzeqp+m5h9XvBDLRfbm6xJ8xDqCE4NwzrdCIKRFnp50sU+FNg3n
ebBqKAkS+UNL3ltcvu81gE+tZZ4kunIQJAvYKR50uab7Lu6US5EKMlqbFVH0+Ngfa4c2ZhN7V6mU
i3b0idArGiYXbtKFfmzldP5TCWzwcGND0aHvfbbMF/Vt5qk1rvMgTJgm9M1hhAuDpjPSu9Uk2GvP
DkpDYwKBraf2RC/0H1LNAMYSF4mBBZJVqtpnkc/hEQqCbD015xdnlNm9uRSdzTC+RDIBA2rWONf0
YSBKOoEavfTnasdAkIoAHQ8FhKVkzJXTMf7qRv2S8ATaeyTDniLLf7kZ8LWkf4GCuAS9BMlhaCXN
cE/Q701Mmg8jg4/lrzm2aIm6fjL30fKW0Dz7ZwVYO+23fMG+zTVDDHXApMvbRJj38AicI0lKzTtO
8Y3SPBEX0dIYIoZWEjdcfiSW6pqxsnt3OpUJY7HA0o9q6Kwu1N60Cc9apoFCdtjt4H/AMRB4P0WK
a7i3r+Gcv1dWxM4vzJ3aRNx6UPwX5rHHX+/5FqbLhop/L/zwSyTT147g3JPaxMbm698fjfKP2t2C
X4XQm2ew5Cx7S7AKisb1+tkd+P5wkAOg2vfN3L8TTPOe7EBfg09KNqYBhUOxY+J6Ho69xA2NGYeZ
dPaCes9/1Bx/JWexHjQBArYV3tUn9bknC++U1W17Uj+pF6smWaHv4mzt5gTDBOzZruqldLyfP0UO
5RcII/ESxPs4DY9xKsuL3RbWMeg9evAxqx5E1nVHwkqsA4cr1kEvcg9T5errhtLuBrds9fCqtVkA
pLJOdq3BYD+wwvf2whpQKibyzBbaatDj5aBY4arJR3qmBtacnP298KLPSUknu3frutrfyo1+FMZq
nOd4awfRuOYG1ne6zYAobWJvOxnkY3dug3jcnbT7opseccJ5p8hPyn9U+n+YmD16PQ42lOBMbRzm
cb9Xc11mjYCrLMqm2LRojjzO0PCHHlndjmQQdxsRwn4ueFCQs0ESrJf7/b05knDnT4kGEq8GHO+O
0wcMVDCpvcI9qLcGvWRI+bi128E/m9K4ElC0U09rxexgBsZq7D8lO0mLxcscp9HONtPLnHvuGrAY
6aWkqhukbT6EMVHzpdNATwh0riSs0P/4INzlH/rbg3VBNUjdMuAdG4ZpLefkL+dgkjtWa4myXd9G
SWjeeaBWWnLxw7i/IZQqC7VOaLc9t25YPVjN5K/yYNi2c5qfMmbPkYODIZn3lFCedRvo2xaxdkUt
ACa6Kc5lH7R3RHTxPWqm7mozZlrN8GpC9JvvmfZmxDISKQe7MFvHBtLSMG+SndqJWbm9HXVUz6D/
HwZXgpUqgcKTCb9p0zLa2z3slj4V3gFQFBvPzo92TVxugwk8SdIa+r2TPfbUz08ENB18phV3Q4ZN
WDOgMcGKTxDGkrD7pQk8LtPRsHchCt2WqNSXqcztdd4CPV5qc6Ya07p0eoZRiy2WiuYyp9DS3KK6
9lpXXwjA+JIvfNmkQiyqVMTakHVncllApCDsTeKcVevC7aixNMHPJSmy0TZS+J+iKnDvWI+4/xgv
/IE6AMXBHIZdo05Pi1n/zfcbtv6E7Dti4Emc9BpZHxyd2UG8o5pVT2vsPa7Hr6Edd+tptqoTEjvA
Awa5V3kfbuO6IGE1dcUJdXt3QnhVSxIjmZ29o1Kr8MIQLualg/ZuRNt0Jt9EfuRr2RQxkVcRuv8N
tFPSuIvpkwz7djti/Tk2qGFQNC+j8FKg20wceUwYMW+Laew2qjA0oKKsDcZ0zJjZoHRpDbnewgg3
oEqs/BcUHO3FmMjHVW9pCI1/DLHct+IYPjkXyYXpoo8EVfjW2+CUmdeGPNPXrt5Gz2Xm12ujCfN7
xrraOZbiC/4lbQc2IEF17e60uZjPVjRFh7GXH2qzLRlhyuKMMI1zzByNQ9Xk3p1EWA3PqnnwWBpx
Ek5ntRq3gxYHsHvvVG52X1YmULlUA/zjh5BwkVAd2lHLrolBtHk4RKAlq+QhnMjWikYbdynDrqHw
tU+FGX616iA4sKDFNeYunnCZ/giY2J9SCVTaJL8mGQfjxUj9aq252Fnbonx0/OSZKXK35fgkisV2
hqsB4zcveuvzMOSfWFS19zIrkU9n2cCNEzncGeBjz31ZOGuXO4/ZYm6ulp3BudC9LxNdLMjTRNtS
0rmAx/zgrhyLEF88Pxl447a0vwRtlz0oh8p/mKy+Ps29Ry4wu7dg6efNrHr++4lt/zHhsQU8XPon
PFHoTd+CaczGk1BkCz43Y5arG/iQeKpoEw/WFlWCvjGcynqd5pZgbmF12yps+rOttfZzUkwwZEX0
MJih/cyNPm8kHQHu4Nxbx2kd7erFrBj2eNtac8LttFgZ4TB+dN1pvFe/2QSnLtTi97E1E3gazoxz
NPQNSUi2iqclBT3FOg31D2n2XU0yuxb4XdF0+lYYPWkenrPI8SJIDnkHg8gKpz3BF+V5KMyO9BLo
UZY3yg92Js4UsvynZDSjQo4oUu4Kk7kc6DnzU95Xe5wT3fdCzi/ljGX/75/ynx0+gw/bcRigGZyw
tI6/HyraRCtvokL5OUeDFltdZQfUzp8bTrfPZOWgnl1eIpSrUMWRCWD46olakCfCZKJTiGJglaba
eI/NDAOdsM2tKdhBD7PHnKLh0wZZyEjStthvtFl6p7nNjIkDOaI/EuRI8GbLZPkamt5xEeGgBHf0
d14Nditmwk+hVnDKu0Tac9AB+pzn95Kj6c4vpjv02OGXHLgbD/+Jedo8b8zG9nCuBeiQg1Bc7OC1
gVbw0Llx/A+LmrEMkn4/kfGrMzjXIXyiSHCWovOXE1ln+D1pHfrlpKKBUA7tuiGZqkuYhxeeCwt+
CORuGuV0jJoEHkFWcynrndjbE8umzEF2LHoYz2Pe8E80iWgm0zWadGqPLMkeuwZIWE9B4y0fbVaY
xr/0an90a/z1iTpgI4vnkKnBG7OTl8WYOSPY5EprY8uB8PBOL+76UkLdT3P/fTvYKbgqmp2ZrI1t
pTN4CUby0OpMJ6w0izButq655k6uDq5WIQJvKnEVXt5vXfPw9+vV+KOO5+/rSmD34LywlL39+9Yx
cChiv9t1lrMui1r0LFThw2hohH3xZhwy576eWrBoOeOL9v8IO6/mtplsi/4iVCGHV+YcJCpYLyhJ
tpFDA4346+8C/M311Mytui8wAUK0SIGN7nP2XlsMa7V20X9GZKMw+8MlnxnbwvMTxs7QP8wbVzXS
Q4iRfV4qWVGGr70d7LVCQOAmJX8elLmv/T91Df2/7lq8FY8WPJNMtNbmf371PN8oHeAxNVnbxt1h
NrQQU1vZaPVPKwmublQefL/F2Fz6pBJravdCaHG9jIM4+6ZyCuMp+xrBaqyaBo1LnHjaPpbUWGft
jmJroGb9/08YPtVP/6t+TLeNMCDX0lnf/7c/Ts8Gu0soJiz/rN1bVMYnEJzcHglt0uomXej6GL2F
drzLyKzglkGcoJwW923qvcTG0rW4S2dkuW0QkuHeFEG0CDtb2c0l+9gj2eiPLZdV8A/NDXZzZSCT
3ldp5fHdNFnr1GNdPvqG3qZfJMm+tuJfau/LXYKJdtM1xXdOYfjq58m3UWCBI1qAazOM71bVXsZI
Db+czAzR2yUHsBEPh4bNSjOD6FmuahTxxNq34V0vGmXZh3r5hvaetCmbtq9VTUEHoHy4jStZuMzq
wCG4KD3WBMvfTEFNCfcjqrj2M6F98QIktru1jvponOBO5nT5UppCJ1gul4fUdxAzOeWiizLrT7aI
5dKjZEKbryHRvMy+FxBOxFFVkOABqsx8NmCL5pVaBzh1Wi52kZQnbvruk5kGb8mQlc9Q3m6BaPCf
RgWelgmuSt5htKa8uiR9SFsz58kfmaUpR1EyKfKBs5KI5mcoIJj+KSbmDM/horL9qt5oInQPua4j
gvEadzEMFFdJIveuag9lwswkxG+ZWs+9o4RYImAF5xNPKOCDu7lVoK1LJRRbN6GtZ7SOvmq8wHrg
crKI3PSKD992n0fdrn8bhLHXO22onC+Nd7ZM8VlOLTOxw85SU9hlHevNRJRBd2+0zNG+pvlt9kfn
JsZSBBCQPnTkr0UZlrAYoPTuRII7M5baWiiZQZiKo157FGa41sOFcMDOlVHWn6yRnntvfouRC38R
mtABJyIVRdaW1GJQIqNs4CDUeOlpEdilc9Gw62NoVOuDNrlA5l0+5GOqpGAlpo98PtRJf+VIJTp4
jhDPeVQ/Zmqxg494VZJnf3RqRyxjjRgnsx+0HaUyxoFJ4VrFLoFgqfvLm5rUc1963rDO/gRjeux0
ylkz1z9J+QIVDoSbXCNyO5K8a2cSARc1rMzpV7FLk/oT7Sb8Vghu/m4SJXzQwq5XvguK948bEYS7
e/JUtFR/YNOVD895FhDksUt5x+yGtZnWNk1sEKY5Ipx1Kbv4yRm8Y5x05Vuk2PoapZV7DUfzqoTQ
JuLJb+dq6WLw287fBHVk/Zm+KaWxjHLHuJKLRzrH1HmzZNVuTbOMp1hn5Qu1NfPwuYca69XriAb8
Pqt5PbenOurn/ilJx2jJdwjidGFf50iBPjNunvSPKNIRZhB8/hwqOFCNptBx0kTPPhXIN63vIEDa
SMgm+46tEms7+2oxLnC3dYphp4lYwT4aik2kWdnNzOt4x00BC2sH+q8e6uRKaxu87Gg+K2CTXm3R
XOdEHJEZCIyH0UA+IvsbRnv7YjlU9eQooDvGQbvwm7J4zdQSomUifsSiCVeFUGo4zNBxQ/R8/4Qx
pATGbUFGxKe4H7FP01elW/JTSWLj2QfghgYjxNk/7EfXar4tQ/nJesd5JzggWFIiUY5gkjIqpbGy
TXtsfcQaJU9JKYLj4MnHvET+K4RI6abAsW6AILYNfcof4OjJrpdT2AT1aiQQFEHnyqocCZSYHyXI
myyHNUUbVcPG0bkssjbu/Y2VCExQQddedMLdFihq1god0Y/KiDXAc2jBm0CgVJad8urzZFc73iEf
PayImtBQwxjqSfji+Q+KJabmtcd/exwmBO+QYv6KWlsiyVKio3SzH0WcNAfRJMaiM2TzgrDg26g8
uhKRH/yD6oA5DkX3TG2sOw1uwzw9DBDNIkcKynqTB3n3UEyuSZIhlIVBLXdlVknwE7iA2MmMHLzB
S8FzT9WEJg60ZW1a8KLHOtzM7S0ugWadqPCY5iZhwlfH7LRybVTZR2cSra0iFjpTn22uvaQ4UzoZ
8cC181DL6Hc/uLAh+6Zcz+jQ3I67TUvBZolh1HhDczGFgrrayWdCltAdR/4Qb2SgvGh/8BlYOL9b
mAnHJBcMrqVFilWvu1jSgktMkXendND7cT5V66giqcaNjV9mksAjyRm4gkKFBDeBLWiTBbuZRkC3
c4pZU15s16XySbHknBppfFDI39ANK75nmClK5P3HP2w9TMDfKGlR2k+v0/EnIv2VVDjoLcFFDcaI
HD53b9e6/dPt27c+1vnmMDkfUWHeI8wLrOho3zW0zQ5K2gWHoMve/nARIN0ir6EAOQt3U6Su0FV1
k9i5KMm+R+r5qu/hpzO9Z23OTVCKUwbcKK/H7syiSl4q3Xtqqd7N/31ESVcROkLM+cqGrXiZB5/E
GAIoJ+ZyHmK6UPudI1bFUoRshxYBf3bE1NoSmNurrzbmI/Z+W8oIUnSiQSgRimtJk2zplkN4onBa
UBoDFDMNrTklGt+8dh0IZ2IxNgKTbOgayTItHrkt3aPrBstsLE9qofebro++6ZbQltPHiwbxbOcD
pnAw1e01PVxoceWsTSTZq9KdRNkV3RP6HBSqYYvVv5sEBf6oVD+6VCwSLzbRU6q4GVw5UMMZf40q
v/FowryxqNJIVUeBmsBKrZFlqiStpElINFSfn4RHSbDWHG09ZNMstGM1Nxjg43T0NdRHNSoqQgtX
PUCqVdAWBBfh+IysM1DibdmQQcqSk5VRHYLJ6wJitDW7A55YHGOsA5KsaMQ8yt63naVh+q9jK8h0
bnkJ5WeVIA+k0RFu+qglGDf5TLPimnfZL6WB7FJ9BnZwyyOU/02/8wDqK6V5hXEmFPFpA+5Uy+5X
6eTMl5Ob5gRHz9niYN03ZLl5fnds7PBhuoO17kb5NSaUubKRiZYu00eWj0s/11KspWW7IFb5rGgZ
Kg8wB4xvh9TjGfFkwwXy7C3E8JMSsAj18VGpVtjTtlnkDREmRe9wO+guvUY0i1ORplCl5qK3f/o0
75fS82EATQhud5zodwVpz20N5SIdNoPDoioHAmPW1oFqVrByeprqrmlQiDIBDWS5+hxmy6wxg7UO
ImgLO+xnX+t7oI+4LkerfUrT8a6xmC/t8EQn7oeSC3DaxNHbCRU9/EYhF82YyJHRt7mF5Lcpvfra
twUxksUJCv7ea71VKkuWgYUAb9icomR4GDLZB6p2sBPnx2AIJBC8f9+n/TpMS0cmbpSSvF8krywZ
q+hJNNybYoNkryrnpWT6YarK9NdUUI3XCZhOPjFyWuE/LasQtZwQ5q7t8reetzko3slRxc+RBAAP
s+8CAphKOz98FVohNibZ7CN8qKUx1AFyUoc/C/R9NW26pXRKMiCGu+0SemnIi4gD92GF2WeFoH81
SEBcHuWQBSpzvCbtnd7eGr0C1SF9V8tirxb5qpv86TZ29cogKBQ7wLfh0hUoU+wTmZmcypthls+O
D9O74XYyht7DLNpqsafQN4DWucToos6ZZOVppGkFtgcfPZjLrdTNEGVCORkLtE+XCDFpdmIV6n6z
oKIRLAneYrjtvN9tY0PDbrj6Ou1O4vBPcure0ubgWU86bmKMskyjS1IAaAniTEC4DZhWwfYA16me
IkfKc9dm+qKlMwlskIgMXS2TtRZV5a4O5ClUlGFbKOpHO7v8PAQKILsYzSBOlhe6mHyVyldiEO9N
Hn/rmqUvW60uF/FwTBTSMBgUUMyERb8QzFn6pn0p6yBdWrr9FccqCQTqEQWnAK5qHEDJdBmgwpF+
fNzwgWZlBliTkHez4e8/IKzDRXoDNvsUePoPss+I8Y0JhtcCn0uB4MEaX6vfXOoUzjxe7mijJs4y
t+lEkGl69B0djInXqxsvjIa11o00ddvuhXAhFYxI9CsKFUTW9kIr/T2Gj72kgw8Giazy6U3a8QCb
3SKoI0hshAIa5mR4P+Vw6no1XFSW0CklxKcQ3c50LVS09pzwkg3rHON/WUHl00Xy5Yj4rS2zjeYS
8aIBnVinRXxL0iHcNXb5MJIILnn/rPF210Mzcb0iBdg9OUmKavCGifI1LGVXifi3FXrv4PdQQ1LP
xhiw8jBvrlITiJUNObXAUwyQ7bfEy7YM4MbhAxHe1ovLZ/4dt8lYhJPk+jGSa5FadDaRLC/HEFgp
1KQTWcUC8tlG0PVZpcxYmEXgd/GzcT/qcumDfCK6rzi4hQaax/DRyLtevwnSZ5WedahX4UFyrmql
AwO642JkGk4tijYql9BojEFcLMtdl0YLnd5AlCLCkkzjYl1keYcRDXyVZ33rZqKvrYigQExjykH7
FhVgS2k58d7XLGfZsIxfGD54LlNQbjIq66GoHtNxFlA7EttXuXJQbfL3MEPBgwEeUPhdxgUcGefR
iN7sAcsvM9B819pRs22E1q8QqYaH6pFY6QP8df5iK8MjDhlZ4IJHy54JkSGtdsuNf29pyXftdcM5
Hbpfns2XVJJ1sYw0TmzpTZmUTrlUyObtLHs1YBs6wABHMi7bcUnhtQFDA++FpcoyjqFBuCGLBcfG
NsKnXkAMiLDaahE219znnmOIpe4lA/9/iYOON5PRIliBh0Am7uEYhdG7VmKC8UzxG7FhRgREirKu
QbvDn2pqfziLwm/Nw8BfhSjgYocA1YFIry09uBDTqh2ZmSqxfrUpOqymJNXON3cYbsAHAwAkelHd
YlBJj8DQVp6W1LvMhpPsAyJz66Q8I2EGbK9+hSqV2LQolpSKfltW8D16ynIwm0cn1JOlZGSj9azk
wpchdWiB909ZrT+o3jP4meEWCiG4PD17ghuSotvGsdiZxp7V2bCMu1T/1JFku3qsvHQ2gzDs6YPu
+vmh1omNsG06K2NufUSDzNYhRfqNngT3ujcD8o0daiF0gjwbRb9diI+MX2bjW8YXHeJ1xa+PYYco
8wwZkK0PlNPCE72vr1CSyJX0z42PYLUt+3KVDy1fuP6dZWNxEnnIJ49FHrPbhVmFsxoyQi7QpC0y
U1OWWBmalZGUrITz927M3ae2beNDpZkxJZGwR9CsE/I+bRIwtKtR5VvB6OidvdIND60I8RqxN1J1
bOOo2zdh7OxULtuA5TdgS2Yjdq7pO79rwW3zmXoOAxDrnTX2mHyvRFF6JGpryEC0uk59zn2bhDaG
eiKl1BUmXBK3Su2rjVyxapx0q3UEl8kG2WcT2h/SSr+k1x09tcSNGDobdHW6KL7HmMh4as/JwvSm
wCVlQuJhPOsTdTcE3a7L8mgFnGlnejnhIBZrIS2zog1S6PpchfXDmgjOACOibZ4r+saYdsexXBM8
tAz90nph6aedTRmyLiNE+qWRg8DritdkfrayauoBAf5k29atl4QsVVZ7hnEIXLsHOVZZn7buHwK/
Fa8KeuUdfotoG5DF+V5VypKCsPVJMZhhDXr5yRvV8N4z71lU0xO5FfzO02x4MhNAVJGZJ+v5+Njc
qAf2EA4Awtjo0ajL9r9cshiOna9IamS2ubRShJwpWt2jQWQqN0Tf61exXbgrE1Fxj2bpBd5qfbNF
/Qpus32TUZnvEw8nXziW7ZvpViQXcHfZF9OzWS2eq05xbviQzEddow6cDo8kk5x0h3vW/EPkiDQI
PJjbD5g0CKfpwns7ZtUlVpUVXI7wDuAtvM/Hx/hT0UdKoP97BLri1ZVNcvJ0P6Ey4GoMA2VGFBE6
iEVoBON93tgy/Y0Xpod/X/9zSNfF1RnD8fTnhOl4hGDWHVPn8vcQUet9JIujAmWIWXDzg4AXY0l8
bLHTx1TubdWp+PUHwiDJ72R1ryFwVfMv3cZcDA03Oreum1+HeCLMM3h95U5AqHrWvKoSeHXaShOi
iz++avTR5hOUvkmWMivXupEo50yoKrIBumhtq9a3sFXGpUKG/UfhWVuy/ZrtUGQqq4AB5Fk3WucR
/tIbogEA1dkbtAKMkbVJs8NL1Ten7pstRR4P/qraQ6PVaBdbPvkAoyw3rGIk60dUFVaeEdteJfLh
1bZxC9R02/hqd+YKJ5jTGI6h56kfjIYG9b7KPtA30x66h9xkOq4XVBjGuE+PeadlD08qV166ZpFO
+zjz62zZl9H4Y4yrR10ExNKn3iamURYsonHgSx4kn8HQmguzdCWd9iJZS70C7up2LUFyLV5GZvnd
hDwyFOo2MWMkZYxMnkH5KBvFIQ3MtdJgEzdxh3sLSxp8yGqfUHA9EbHOdZ2N4mcd24tRN5TfunQu
QtWHk1QRsPodlRaZ+hW1G/h+qSa9Z6uym5UmsLaWpqltHY/gw6hSKEuqTYna2+32XWE5pzTs+02h
udHdUnp90diVfu1Dr7kERiMWaFLy9z5F3VO0g7UtZFm8N5p4tvT6o2qaXek02mNUNWWRiiE5mPX0
mcqcYL3KyTbzs1HmbkysC5Qn8O2GXtus3Db0nrnF98uA5sqrpWLeGgk72tXD6C19SCtbu6Fq3ohy
M9Ckf2N1Jxz5VdXCmYZQ4xgxl7zhRsVMOD0BT5ZoYc16Yb1mrfJgvOkombat1rovbVLdeF77SpSu
XSgiqu4VReoDBZ1+nVeW/Mg1xILTGRTDnGWCOuTcKbZJVs44bpJXP5DZfRjsmigYLFQmhS5o7Sz9
iBJJ9CC4FwiwbwoK9nM2AmapNeVWJ9KnEVm8mr1tXOVmiLMqZE0Zl7vRrB56l3nDpbGCdFMCxMbk
5SrbzGKoAjx0Ak2rMFVwNd4Ju74akkTVTTGNCi2wbZ6M7/MTOZynYTDI0SPT9KRMG1NaynHeSC66
epG77jS3zNqVMshwh3z+pZtIV7mT/7NRJuYVzlIPq4GWJAcDc/l8ykzE+nvefKyR2ZF4j+y1Qs1N
INFIvIf/WYOdQJ2LEVkfTKrdEaK4vKA35KliD0NO/ymN/KnNVfHljsVPxbWqy0Dw8Crxh1Vllgoz
CcocXLXtqduy4IM2PD2OCrvlPjY9LOM0oFsfDCQv5mBu54OGYVBXRm7axg7ipU614YOWoELnhxUK
gVNoflgCCHzYIK0qHHFz0k7cXDlRn/Tqt5gOjZ6Ft7NMjKfB1cPjfMZ8LvkByRbwRbiERauU60Ky
LAX5emlj6S64kPRVgctx02imfii5o176os5XpVaFH+i2dzqTlV9GYb9RNe1eKavQ+0APckpVSKZm
qyNjIi/tXfHG63wqAMlLXqbyfWy4zu3Iqs4oa52VYfSsJi2qhRnIk/ecl064IX33xHJivPI8MtaA
5SWSvOu6j4NHGdAlm08hqOiUOpHxRni1u6YvSFM7a9XrUFb1cnohPKj+K4aQo1o75kuLhGyfQLLe
yNjJP8uTaxnyM7XCaOOTs7KvO6q5bZifSTKSn32eG0tjdEkFVmBjWTWV6ZgcB9omfCpk7w1Lx5T9
OoHMth7qgg942jQUghNksFdQLMZTJJx+F3z6atQSXMtFk9dK8aA2XTykQbiXZz3PO30NF4Xw0w+3
1MR+QDMOqSuOAA8VqEHmh/MGFUN0hPKwsHqb3kygped5I13/n0fzLu6JrZl7ySEtbQRS+AC4rxn0
MWJEF4vOzNsXFhHesggEOqU8yZfk8BjMMRRY3Eyhf/C1KRbB4BpXZVrrACe901XoF5TtCFGleHJQ
tYIlbCfTmyPWLFT5gkjaqcgh03of1LV2mzdd7FsscPsYZXWiExSSRuEpF9TNWgI3TMv7HDNLPcwb
OqdUfKaNYfUAY+aD0nH7jSWD57+nzI/m8+afgC7yr5Pn/f94et6dNw11xHWpk/DVirG4sXwW50BG
m6L2i5vf9bHHOhZijgggDGbTwfkZ4SHu06zmNO/Nx+efh6cwLGw9CrEN8nIx+Zw3u6FolUbVy3zo
7w+kMQhcIcmmmY8pRv+clSibuAvygavVbSwoPGehsVYJbthDrgEDHbQvWUTxv+3bn03iiHezMREF
lZvW8LyXUhLlUTLzwT0+XAKhGit44wPRtcbPqq3BHboDxuhk4sRbAq2l+dWNVcrI7uvHNEn9576r
jU3RTTHNk+cmNVtu6TU8Q5YynoyqZyF08czqo6Fc1tPymHaj0X/ywKFsymoC1/h5+2wjiAp9mqDw
t7RVYsKOqBrlRPLtzy7Qj7pfxN8eTdBFbuFSJ+Gy2NXQeUEhRtUOx0z8VI5keXWsn1/gPv2IMDc4
feW/m6R1bKXvN9uoGLMffZQDZ0nST4m9eE2aR4DMU2Xdlunhi190F5Wu9KejgwkgQ4LFHtE+NyUf
Bb/m+IlnTHtOav1JVgPzVUkwtEw+tFjYH5GvFQQqQk8vC8wbyqC0D6sPs41qIOyYc8BGYfmHCpzR
xOpRV1XKzbNVYaSo6fgTN3x5nPcSlShXi7K7PTkt5kPoocdNXYiraKkYUC0r7t1g53eCO7WN21XG
MpwQTLmX7dWIMnRkAKCVRTg1A6eH1Nng/ZoC5JLn/myGPPhunPK9osf9SFkz7QbNcbaQgtIXuEUv
8wnuFJcQdUXxPPA92cOBCrZDqWivbuad+14PvuPKrheUjdx7oJOW0lYDOfBhwfzHoII0/Sd2Iri8
rY1bUy6oUsu+DbUOv9JA/qB0fnGHOZ8u6zROXhwBbhq2wHHehLoBu0GmP/K+JwesnxYzFTU+WC6p
AloeQd7aERMOTCfwoY6GF+5rybOX1sCPMSlq+UACof7AT9lN38+cr//Q7I1wGvYTbkt1L5SXIey4
GuIg+tmgthv0EYGki7Qg1PRtVrbZS1dAj/IokSWGp1GPYt1oeN+EpnGbqiFk1qZ9hEnjM2XIIH2P
8kdohyPDZKhuIs+ofySachgxijykW6bnwh65dqfjrEifPdQIQF7Ka5YH/2x6JJCLKB28DZgFUg2l
0kDgl8N13qDmxSkOPH/NPXZfI0Z/ikGxPIniVjMPgEOafrTC8u6dY+gHNXN+J7r07vOGBnm3wQ0e
r/4eI6jwAM/0gaOUDlBh0+a3+2bvk05OoCkLPB2lgpPkzsaj06/ofXYLpccVVSoPChPbSjVJmDBM
sWRVOuysqnmvajW8hCkZrXChmQcYWXJuJav+NvzmllFTTh3qy/xImx5FHSAUy+21VdArT4Ej+4sn
4/7i07K4zLtR21SUK4q3FFQebd2su1r0BK51RsCyTebJamjblL8Hu/OxvlJ+a56Nn5OSlpXjI5lh
lk5fW2cUpYfaEv49Myp7T2fVXHIZEkWluM25IHMTJlXlTfjTch+MxOEOAFCArHDPV5wuPqlNQw+L
bAdK1SHZXyXrVEWPDWZ6Y3wv88Jadab89pIgu1RD/yuN4+iF4hhroFyiZR3Fl0bw0hJQXFk12qX0
rWdm2i6vXow+tX7LxEwUkIscEtK0gh6RL1XfNFdp32COSZUdHNP83JTdv28qMX60AOaFpuGQU0zh
kI/g6ot6CDD5pIaFonp+OIy+eyJUt2xUniAA6Zl8JevIL3+sM4W/Vmv1T2rSZUdC5X6jPc4zUOi4
Xpu2Grd5aBaU8UjDlRT4pChoClEEIoSUjWKU5Aw1TBRMmu2r+Yn5mGQhyqc8PT2fKAMVksS87xsp
fm5KD3dEOP2uDHL9rJM4SR/S6Lnue/08H7OB2P3zaDrWpbW3qDPTWIMYMhlfpoN/zylYy6mVph7+
vsCfV5lOIwijP2gZzZi/Pzo/O2+SgWB1r4Vq/B8/+/cFaNx2C7+PGrJ0+K3+r/N0EtwrH+TCn5+a
TlNhIiCOB7eJ+nn4817QZHULQNr90hK1tzFrYZ4lstAts5urFSjdIaNdMmYXpTOOjo/YKmDpu9MM
317nfdMR+WbKfaVTzKeNhSBwtJNDH9Rk+NUFAGRQ0eM4RQwUjDW+4sBuTapXFlVOWFDfHCXhouKO
UfGr8ZS31oyQMsSp1VJ8i/1N1bTtxSET08T+fRh9zdeAQGAx1K0s2vJlGFhEW8M683+1cC6vKnFy
93ljQm6SohEnW1g0d8LVoAftEw24/BTq3mvlqs2T58jubHgSOF33bfXxhwKGaFdatnZLKnEtTcBp
WmbYR6cxu22PQREg0omxLnpvmtI96JkZr9whEWvTG6PJ1bUi0w0pRW8d6rqo1ox2xlLT6/Q6IfGr
EjRVIVuH/6+9V5UQS5IkdGbhjX3J8ubhk6feNJr5mo4tf6dKam9O/BKTb4aYEnESpqnSSMY9C3s8
IgPhiholUlMdVnIMig3qraXTI5/CxF0vHFz6ukk8V4YYPjOG9glTOcGhKXWSRHeVh4MrZJs2Zr3y
RBkglSzMA7oam7Uyz5ZVAYRW5O/RtFclxKOkXrCen2siF3ke1B7qCH2RLmpj/KUbBvS+eVeftwkj
72He/Ns+pE4G++mZFlvo4e+u7cQOwcXTM77ZZyuDkIVli0nhiQyb8Kk0eUNFVN9IXAif0jHtTyxv
/zw3n4VvdXSJ2PbRu/3ZBL7erPwmBKz7v8fmR1i0ulNedf923GsAhznzRvEl7Vu9ogXxr1eK+iBj
ZmbBsNDpFPplIO5Bi/Ik6nKNTCa1OOZvBtlU6/nKa4WI7l1HgkbWX9Eo+Z9h/TYaZss8hPL5aDjW
yuppbpOdU6ypgdDChLaNCbZ8iqiK7oc+/mU4BByQ23v3ib24x30AscVONz6TrEVQD8Od1t5A3bIJ
t6AEk0XWDdvaLXO4znwnIWVPOfSte8uGyD2XJcmATZUdRZFfR8BiJyeqAFrEPVJaA0+dUxQyXc0H
1UH952k7jbH1KmFoYWrx4Q7zI38388sAs45JX3ioKPnJqCIHjzvedtCbaOuW4fgDwQHrUYdahg3S
vApCF50Hx+OYpq/iw5w2zAgFIuTgU4xgfgy0l4xYwC1kF+5hWBmkniaLQND91buhXahlCuyrpTHh
5WI8ODT5lkVza/RcXw8alewi0Ia3nmIcFqzOoAmVD0A7toSpOa+6g5h5wBpIoCtnwea3t1AIYJFN
uxHcPry/bXfkr/ilJXq98XylflV6io8SiJLM+3P91Rtq/w5cJjhaHQjtzNHsd2kbwDTQnpzgD5sv
E7gEsp7cUTEpt4hzvZ3vxf2iQPQd0sty611XOChMknYCWWFHzaVGA2LaZCJYg1sKjn6l/HPI7TQC
rvKTZ2WluuhGCL9i7J4lqo99AwYN6Zfn5fT+jRiDBWtrBBqc83eTiqRaJxOksLSEdnB8lSgEb96q
EPgY36fD84Jz3lgaU8zExwrtGUEFW60jCjpp9LdAhzMWRRgSTD2u3uhwzYeJb2XOQI5WNIXHRLZi
b4jZQE817SLRTK5zgoxFt5Q2RH37j+N5ZsJU/PfTExQnlEurQx6n4xFd7nicH3lDSJx8k6J1GrKj
T9LJn+NdbPRH8LdlpHxRjsSibAS/zHz8gh2P2iZLXu2WAIuwdI11HMc+N454p7tN/Fan3XtcQyx1
y1GeGQclQZ988PMj1S566so9JYUZ+NRLHHlBQGPOUA5SjyANNcTJASbCn9ox8JvMj6jxAZ4SkUsn
NvA4FhYhumX+cnGopkctU7H0zQ/H2L4AL88YLnYDUw9KmwXwYFzmuDgYyduyPao2gxhD/b5WJr6h
badXver4ErHaIXD904+0Zp169aPvMPBhuaC7T1n8kNnZhgmdto/CoD+1atmf5kfzpp92/xwrOkKf
faJ8YHNQFCpk7J1Y2/+zMVLpnVIoirRS041oxSnNYJZMPhTbd3BwCnhpaOb3heh/x9PefDzPiATQ
cHj5MbfWgXCyzDPOqjN666bBcFqIwt8x8yWdMKMzoCZVdyBCDGR1vzD0fLzlZfN7Zvv1Jh+yUY0e
4evDQwyZe4Q98oOpoAn4krX+J6aYZB9b+nsX9enJsiQ0R33gcvLafYa6XqiKuq/SaJsUSI4poR8K
zXYPpem/kfYCz8Q1tHVUu/SeO7vAY9PQgPck5Fn8KRpS9kVPIzA3aVZWVY7OI4KCqxDatQ+dn7EW
PIeV2u8zhUpfrA87R18UcVSv4lCLllajf3Vt/NzFLlEKEf7nWtkbNTw0s1RPXBe7qtAvmcu9LbtA
UJokPVyKrVohyXFcbTPa2Hg0wlFHY7wKTZmidfqLksVQ4HxPXw62riHZ+yqYB+Khu8ucTHqw00UM
G7rDpUugd7jSEyYIubsfkqpe9cWjK8n6Gu0aU7cV/EqqQu7jmEwb8sDrhQxgl8KjWzTETixiN//0
KrEaUOEPfJ/iwMkWYWg/1KB31k3QbRvQGqt0yoXNOm8fdty1FcI/lwET4iGh9tzRRHF79zW1inqp
ZtkNlDw5WVFtL40ojlY1syPoq+STkkhzGmPwdZ4bc0v0vSMRKZT4NAhK1CiuoiDi24vycx0b1kIv
XslL7TY6xNUsp/gaZwTO2yWkyaSk9f4/bJ1Zc6NMtGV/ERGQzK8SmgdL8lh+Icouf8xTMvPre4Fv
x+2HfqEsu2zLQiQnz9l7bQmEPLKCNeF/jwKdsseBv9HUj8PQ4XIeA2sDu8B8y5NXR5174Ki4LyDl
2vsQtMRlG5tEJ6fCwdwP/uLDqZv8vWTqSKWWJYz2eQi46NGgjb+E/3CZiwPaJLI0jQPGhucBUznk
3k1Uue17XGO/Yey5zjJEkZmtDsyL1Yvp5sGhxCqs6/HWmmgYDLmgVJZBsw9C21rFNaUr1O82Zpju
TjVANNURDBZQuKa0ZsacFCzXxiGZtTC6YQms094gmixH6oot6JFG7VmN6f53MvOaim29o/T3tqlf
9aCo1lUykCqSMAtg4oWWlVHECYzaeiQZNYvq9FiFxj87SFpUXkBYQCwo7OmaHRRAkbQ/tMAPA6Dp
YFAveeH/pzKkWRWM/3eNNWxqja4OeRxrIryTTURUC3K+RFsjlsbzjPCd0KYKZ0BPz6JH9V0WyPBV
Y3xpBl2eaF+tDKw+FsUsJv4y92LQ+hTB/ZsMXQWYQrwHpaJcY53Om7maEwUrG49VjQOsdbghR0qN
CrVTYuTFwV06rrLVkQ8SvMQdqdU73KEN4zCHHHhkDcWD5xG5z8XoWuuy6kavi9gP2Q6asLjei2CS
T6NFbggJxQNjhoPWufAzjPCZNhmzX2NbhEhhADWcRoUpJOk06So2ms+W+k4f4qs1WeZJcVmpEO2d
89wEMt2jSylRBPomJHiF1plfK75HIfjC9vfqmyNUvL5tz61ajUc/ctd1kbMDh+V1xrpCBE7sHoBC
/R2UGTkxzAlZiBzjiJ0+UdGkc/ttvk1Vu9uZhvaVM1y5uD1/0ERi6jaBkfFCZRupyLjcbc2gZxVW
tXKC13CdWIyfIsaAfrpyW7qpjZIW9zSW+RNTwDUG2k3OIOIpLfDmaHJSLhAqV3nZuLRQWtNzGio8
2YiJ+Pj4L+PC5mJWQ701lJmqEY6vjUVXR8/iyRuedd4Ws2BzPEdZMZ2HOASA+r+Pl4+6KVG8hLbr
7xd6Bf1yo8cVMViN5slIJcN6qg+aHu1qKSd4HLivm1pbaQhvrz5LxdkhsNai1XVUWguLlGvsNFo4
hwyxALrbVTYkkCgVxqEi0F5GdMpl60Qr1ngIJgbNBxh6WWof/ERlPM+9fjNyM1ppboU1isEq0Uzb
InLnAY2FWAnjQm1vna53jwZw+8VRkEvnu6rxDlqRE678MgEhFg5eWvoKa4DvY2QfEWH0c38sqZha
SUiyPjmoMo9z0O5S3lyR6p4/QzQUcNYkj6e3ApETcoq6vk7a9CQjaa4CgHqEUCrGWTikwykBbV4Z
HuqINVC13OgPy/tOnyQ2Ho1LXa8+OpXrgzkVwvSWSRk67p0RNnugj+Ul7XDaknqJUQtZVp1xJVcV
pBbf1uSTH9eXkf+1T2ZtR5ZGQIfhoZSs+xN9cKTpNTFSeLO0OnVZIgMWX5SRqUGQO3AvWHfmR412
EG1NW4AGQ+bTMkH47dUMU9dtZMUeoVKb6mxiKjgL1f/GNIVOQg/Yq4XGS2imw45REgpQ7qbM9SwW
E9aQBPm2Qh00IQJqsqMyaFdM/GLXoUfPlPxbw0a9he0GaDlAB0qfHKEvHD5MqsfC/SwZNW7pUPCS
pQKdLdulY6uU/3w/s9mTuA3TLde9Tmb+02r9ZaSxf6dbj4gTcdOqJaLRy/wh/Wwa8+FUY7w3W4dT
o0v9waIm17mvpfuQNJW7zr4tcK1bZJZ3I5SQz32hQAdAxgMghn67SrDfWJMWPj+yZF89NUNkIxnh
KpABCVWdUqMLD23USxX2a9uGs90EbIfScFeJ8aktUv2yHKTs9Isiy3Ldam62wTr0P1+wGLUxE5j/
42iUW9+myl3+8/9+7/KRXtFIjXWCt/5/3xrCgEC4nheYLE0drA2S8d8fuvwsuxPXygLIunzz//Mr
ufrFMXIsr66CnyjP+w0FwyYgrPYvUIlkJRBofDQuxNsauv9s7HTWg+iNBwbHaKOFRnYTnWi27aTS
XwkACYLXnGVZ9SuS+OGkqisCgPDzjPZ7H9kO611GT2dUV37OrA+fxBU9EMWHFsqnkMugMdTwWBkZ
1ug0zf5kOYRtEw3iSVQxDSzwlXW61cxweh7VlO5M05vHqlRPuODcp7JXxQtDWhWhrFSOy8PScl0P
B2S4Wx5WlkKancTVhnZg2Kuz4DPAPHq2ZPbDfL5/oQsvHma2K8LHmDjpCwSN9KW0kv+cWunOy6dq
XW02OF3TrW0G94pYiMyqM1p83X8wmg8tiY3rtArSVdn8I6aHkVo5+wqinMTrplc9pW1uddXbR/zD
ax2myV0BAJGSIbQB1piurKrObvGFjJjcc9xo2Aklce5hAAqmypU5xBeLVAjgFlzKV9BjQ0jistsV
HcVZJ3d9wLi/Ep+9Jgv26Vw2fWNc07LZpjbBNSr4l1WQlTtYsWB7Dk5t/XWwC64sO3izfWpKIqOR
M/qMp9FKVmW249Iz/2BGXofS2esibJ/SoOlfZyBRazPERN8f7lJ72k9tQthm0QuvKjEPyJ7S36fo
fa9c9WYocyKFQIZeXHIjezApespauRumin1zt4/byotxKBXJdGy08N2q/U9NowLSCuVQFOBB6/4K
/oFkGDTMY1KvJN4QoNxbXL23WEL3NdU7IT2vlVvcZPCYaJ7WxGStp5TgRjsClFnUT06Q3oU4tlzO
AM//A9N34PR9tRTImdTlqnBZS2qLnWG9z+kApb2OueGGbXerlsoxlZCkpoeWTxBfyoPte3iGgegP
uM9GhuOJj1Iq7O4oR6gHaNU3nMRJnJUHilcUe3hPkmyyVnWfnvWRrYF6iTIoSoVT7mNh/a0A2BLM
91z0JThoG9OF01lkT+ZbuCJXAHG3io6km06fQQMv5jvrS3YL5h9Tf1hDvrcigci9sLjkNDZW2toY
0BHZDQknllxlnfutThfk6ocqFa9Ijd/bCIAB5pZtkSGea9M/gWnctG44Mt5+M1gw580JIp9zFM1z
u2pLvuemwlbrKPUN9qhVw+B2H32zCtr8XCr23bLdmy2UA72UOUGP/qQJw9o9dOVY0EcemMJZzRM+
D2co7zlZcW4/PEcGLQp1xJvnU8pX2NmVW8/Sb6g7+tJ4I+0J50J67KPytafm8qW/OQFN+yF+58hF
foTXtiFe70mNmVKFhMDifGJQHWUfBYUz4qrnLq0ouTp2+o7GraZXD05CK6BWzM/KYLRgkK2IVgzU
fMXthXHlLH0OaZfZlfpm54yMm7kZOL9edIHqVcpltSpU4x+GZ2AJf/MsR/eSI3qzWH0YLG+UnA3C
0KDIp8ztG8Iw0qj+O6ruIdOijUkFCILIIw2F0OfBQq1FZROzJiZWfSyx2mbs24MUQJdLOeyKW0+6
owmkgUgjKMcJ7pPAPzqf/WAdGAIo1vSY3OyrNoY3IGsHVHDrhGybYTQuGBY3JSPwoGX0ZU7zyfRc
s90h391Go8VkwmDuIz1gaPtsxMHcq+TyDHfVprveh7RMdGzc7Qs3ERK3fbJgPpnQTutaZdcaCQ3i
yLR3uvgLC+AmMSB61XzVLk0EKzResTyxnE9eEVob2aZPXOZwOlm4UsZpERzOPL6kanS3ebvYFpHb
rfMkA/ejG8iZi9i+5sVt36orU5eHQe/ObWUcNE3ZFyI+286F3dPB7JtibSdogcbmb25l+kkT/0rl
00QpuC811kbZaZ4QCuST70ZoX5WTsHfCWzmlWxSiD9OsCZEcMV123cm10j9MKxBZ6gHC/fAyWOoL
dfYWBOUOwHjMDhnFf6QMf6YWb5dAa0TT+APhEdy+Lv9Cjn4oLS7aSqK9tJmN6wiiyaCfhYaYQFe2
+WYLlBpBmPMumF5ap/hCGabhUSELgFPf/BnN8SixhBVucTK/sRFtg7K/atyYcH5laYiTgutyUBqU
R+ciHxgpKESxF4SbJP3HWE1oQoudDiMIH83NLEGAs9NDchLvIMgBWkQ/kE3HINhm/XS1fCPCSpZw
IsJj3phntcKNYAfcJMAeRIAIu+HFdPk3YFrZO9/hFL7rQXydXDqvw385lRKY/XUj35FVtKc8CH6E
72+TISE9QAuIlRquJnxyyCP5YKGN4P3W0NroKkBRSGkMtq+OomHkzzbTtexQhVuoJJAHn3MQiD1A
KVyBDRbqwDlpXf+XLQtCE62BG+YXXhPGN6NQjr1OBrlT7Oe7jZr4H5rSeE6GNcZW30YDx5FN585K
yXLg3rKDJnwNRIINTpEfXU06g/2CXOuuDpq7rfSnpDO/9IZ3XgcsAUb1qgwTfB/yT5H699iihEDE
sdFrsOkuov9JoGMysvoTEMy1RBGHrz/dCDzSCnc7oLkrGgeHnBTvSf9r+OY/q5fYKWv7UdBw0QaU
d7ChPkQ6jHDioCnmDY0rw7wNRv8HMQDdQlpnoagfo6F9mPmZTbCzwtId4D7J9vrEu6mjKRIx7LaL
5GpY5g1hxKbI+xPCNezrDQgVOr2ioDEI6+Ur3sFW2EkqW+qq8lNxko874C/iaBWNbRfyQ7tTDa82
uHE5Tvo3wd9Jr+yKPfVN5vl/kx/dHGItVmwyqAR069WQ2JzzVltVtSFXNjyHPLpGKlPDjn2iLNyN
HAZtD5/HG93Y3pmps2Ob4ntuI64in3lvZkKvMfnJw/pVtUH76yGdGgoqnDRXNdIjnBTTzrLUv2oZ
wBcWG9SG6wi7jEkxHjCt8JOVpQgvoP5s/pgQskwUinpPIyVBGg1hYeyqjaal267v1hgSdIJzgAJu
lVHd1EO4q6N628YMWzFGJXawiaNki3TYSLcJPzbmB02gk3UZemGdblqRbBMZHxLT9zKDlvi4rkPU
/BrDcKKGa8buiWkz8QC0XGeowBukLPmObnUygeExuMHWpYf6bxP2moeFd6cb9bZKm31r65u6yzhT
RAaKHVrXrVb4u9D+ytk7RWigLWTRQ9EfRK6eG33ahtErv/ucAHln4LNVlRE8bHBnZTyOMC5HUK1B
b+18Td9BYWHFFNu6H7eDg9g2srdlXGyJjN6UxBcLbme14+nFuEmK4UBi0j7FudvRxshi7d7y2zXd
2IboA3CyeensXpfKvjaR79QvOb3ckduHjzadpvAhSDrG/DR3GjILuYMXur3pEza8Q7RnlrBRCwPB
aLQJymvHFMTv40OjQtOftIM/NxrwDgS4N9jmbVPy9ZAboLdQ0YBzAhk3BvwEYn41wpRzq99GIjqU
AHV6q0Qi1u00u/GMeNwqkbXOYYmEOclTvMFHGlGSroFdPRGZvBsqIt9sdYO9aTuivTDZK4PN9era
pikM1r+0NoMc9uAztlIgqCicXSEMopidDRDN0pzmLMeNQUh0TIvFjq9RVm8mQCmFsFAZ23ulBeMc
C/7FmEzSS45EivY0huZpY6hswFLiwoKIWj3adHWP3kN9diCyzl8vbMV7KBE4znyNNeeQKhie09Er
lfSS+PaBDRyQZDDX5vQStN5s5db0k9ro+9mEO6umOm9+PnYY7xkq7g3kfmFr7JKyOBhATZIGYf5k
7gNy2dmgHzs7JYgwAvm0znWxb4iUKbqCHUN9CozsnHTGqSijfYBzhcS274K9lcabN1THXWuaOysd
PGrGOdV6JC2sdjaJonpREF5rerXQHQ5KrO4dMmwq5ZB1tqea30kyeklZbU3FPCYkOg6Rc+D69Xp1
XyvyOGcKJrw6zkBZ56wS/d8wa1rSdptTdRa95SUYdQESv9dFfcbdHFSfAzlMOedNV7VNNikbJOg4
phSiJ03OqSt3s2GDHvlkQogE4angqkX8sBxwUe6VImXQ1aGbnZOYYzCDh5JdF7nJYbBjxvXJ3MOA
N1GqG0gx9sUyCkIKmKFeGiR5DlInkFg+YuLYvkhzfPR194ehEQ6bmZ245AAuB6mZ2wXC0ShTeE5x
itRZUn70/V62dPlT1P5LplDDpOY0meg82jK1id0iKyzEUYU/IKe1qlUKe90RODkWtVXkS+0odaIQ
hvwksr/o9jCVFWQmdaOfHM10+sJcOH7SrFeenNAtPE0FgkA+O34TegCHLFTY6DT9VwEUIw4G0PLu
NbTZ9MbzYRT8VXhNsL66Q/mHFLaK9d5VzyqAgbPRBe9VX+qvJm1thMqOp4kgJnOyVc9L9sOSGbQ8
NJAyzoXid1MrhEAQeP2RauOLaUySsVWq5luruTAKJfhzeRXyUnIKBlKTKBj/ZQw4zsFgJbyH3Ajd
E8sahobsbESheiSny+V20dKRycIdxeawBVM5eguWhgCHcM8CtdErY7jlOTkdIB0owIsoX7P6kDKn
QS9YknxsOCW09ucEZgRL3HLIGJn/2AW7TYN/Xdup90v1qUM1QavqJzu24E+lwv4GN0K7w4xosFQw
xPdp2f/+rFQQ5JO51ZotPsaDZvCpHTjgOEaH3TGMZ6lOAdmAlyXjUiFK8f8e8r4dsRSnQ/Ke9mzi
iyZbzNnJc5DBkBnbfRPA0zb0Lp1vdjXDamBfnuK3zjpVQoqVOcCob6A35yp3/d8nNHaU4mFz9LXx
J8xK8xpjvOwcrE1zzyY8NAbA5TmefYlxXD5aDk3VYMGx6gEeBEC3Vd8Rka6m8iBc2T79vjCDdH5M
+9Vpyb0dDSWmkuFg3NnVdxeRBntoJP5pOQxj5Z9yO/o7ROQtNdpMP4rmr4qrSjPvalqIT5ZDY7BM
MHs5Lo+qWcBU5tbVwHO6X4JzFnJMia4T5nbwt0lFpXv3X/JFOGp/KtcuuF9H4UWbVIVhWGKwd+I3
yeWX/u9T+n3stGoCJ3QItstXludE0MsdrFtEP4Mxz60bqTqCsnagvzbjFUPtT+fYcj/2+jwpVVHL
gwBEIemqysZCjnhd8GFVlT7kEHaH5ZEVGN9hVfU4+poBw6BeeXJmYnWG8Sp5cfZRNLrnzqr+ZWLM
d8uj5WBqxIB7y4dYyitPLeS6dUasAXGpv0PGJIZ+EDvHDLq7Ie69HMTVNRm1AiPqzqj02VCIssJp
GZBFRht/+TzP/aD6WAUH2tbaGI9PYSeRoKJvX17f5ZXmvckuViBExN2AjdcScjv6ZHfjdzdQEM2H
3giYUTSxidILGQyuYb/xwkro5ATjWlgOVY9VQaAu9bKY4FZN01kD/IpeeDY1sWcBeIF5JU3KmTp6
FEnwkuThi9KEW6KExL6jF75Dfov/spyZPvPiIxPEV3ZHH05VFS5UZSD1ip+NQqc7+G7H4Mcd9rQY
oleZsQYbaJ9+Y4ISc5JYd2gPtbw4N6ai8daA/LWS8x8f+Wjpnfgrms/0pEVkULPGXjFs78pCyx75
hGig7AIFdwO5y7pP5qHTEk0293LFEBsXpjf6xVCHf7MDn75Z/xI2GFEtSvV928MRkMKmsVwu78pX
K/XFlgERLXx4dmOt97tSaf2GRF4WDHxUzrEI3/zQcBC+xw9In8dWm8ZjBP+Um22eoZ+P3aPfJU8R
G3YiEjD86vOhrwK22XElppVJ4qRH+i2W07mycdUcVkGB63uY+CV6EmJTj0h8a+jZnvvMYNqPmKjW
w5OYwTZOvkaWEw47zW3ZvNnlGkmdffolZFkiJQZYtuw5ZE5fTe39l7q1Gky844CYOIL9NkdYtWNn
7Zsoe3cRKKszD08XjGE7I07f9NC50mGS1hRdsElXl5w3+aXGdnVKGqQpdaEWF3ouumfQUF1lbnmu
QnB5hIKpu1lHdy7bbRI1gtYKklM75FI1dNnQIxJDuMFv4GKvSDNOOfK/o1UpzrzHr75rr9XRP9gL
A8hJEPw70vivGsGnkGIbP8VNAHpKTvZT2g786Rkv207NjfxU1qX72joz8p8cc5stUqCT1SdsXd03
CCC93gUW5ZoAkWWX6mhNLWenalqzzge8qnFDlA3ejRsvV0zvDWWwktwiCIdTUD+5Rn0PVLM9ItmC
s5wY6OXmhzm36IugRWZTAanlbewH+zA/Y5DW4ShDxGjwD0Rl0JfU42duN6jt6kYpmDnV9s7xClHY
hzZB0hbNd3xd0Wl4U5uhiHbwuqdNcEyg8vSgLk7QLD2d7dHc2eJdkjp/Hbv4GWu33i3no03TYt/B
y6K1GYcHEIvtPq45BQJ5S+2jTF7OYqhJhjBzc2qMv7S+oY6ff1wQA0PUy7C78G5sVtIoyqNQcXsg
eEjPvyeLEJv8CBGYHC+/3w59cgwSxz+YS2ItQfHdZgQKsbKGeXY9VcidMfmelo9qt2EsyMBRiK5f
qbWiqCuZZNWxaPTjUq4sh3Ie0wVZ9G608zvbjWCHd81zgcQM535OA7RyrHuU+frKzNpmnyP88pnL
wPjLx4OtMkVcyhUjdXFjMtJIKQbXC9NT6zSDkeq4s1M7RltGgoxWWQmGSSCVpW39xLgUsbSB0zKZ
IM41Qm/5ztHoAzBh48MvtfdxkPGTWpK27ozETwS6a9LDHck0D7r9ArxyClv7VOmDXkkoqoiGtcMt
TOnzIKvk2LYCdZVNMimWXhSMjoD9E/rRozGoK5lRoN/GXTcle8IfEb9mt+WwRCvPkoX5PeqK6DvV
NLQEetfusH6O1yol73JZhH8XVJVIibWWohdZ1tMBWJ8iemR1vRx/38+96WY7ANd4vkVPtsRcpwAn
/FEaHFNKreoXdz4gQMzPdqd0t57w1N2yNPxy2EoLYRlqE/02ZhF/TgE3pBKFcVs+l2WjOCSA4Uun
ui3YA4C8HSyjeRlUSrO7aNZerWVy1aRJfleEZYnIN+vhGjaQgsjMjzIerIfvIw5gjbuRmUKjyanS
vZZm4hpgncJP6+rvwdiGTLc/Ki6O5w6QROYmcpumSP1N5j2bNgbOkdBl9SZkfDttTP4MRtEeluCu
hLn0nmSQ0f1CExY8q3kf3a24QH5Ith2ksWDVZsChV4ESigugQOs09mhMZkqD3dOiRDxAGkCsuJfl
cy6QwcsQp/q+CM2XpXwLgf2yGaewBlSwj1lGyJQcr8tpk1GKFt2iLci2vpDHLKn9q6Xr9hW73sxK
DR3xkTmqvl9KmABEj+rHpK7SonpSKSu3RiwRZxtdH25MKOVYwBlQdDmt8v/5pKTDI8gGSQCALCuX
OX9GKia3IIwdd01X6gcZIoQvhUizGAkiXUkLMoGWyntOvRl8RzvZ1suyBC2HNrLc9VAxAItGMsbW
EBMOjSXso1S08CmpJc04m0aKnUmkI3g2X6T5jaOn2XTTrM6Yg3oh+qmXLknWZkSNDTE2WekTUG9z
NkYdll+zfAUIdoac8dgKbFmrCjoeN9rKP2oRo7ehJBTYVdRnFSz5SUSxcbMb7SeMGCHse2POu2SL
cUNDjEN/uCx8NkobcIyOX+/MRjzIwvN3xoigfok4htPUHthqWI7XZ7HK/LAwDvSF7kvxEZlYqTqz
mzZhZR4DfHGfSaEARbf7/J7R8NhOIzGa6uSb1HY6U4l5+Wr6Xm4DtEF4/qoW2RJ8nmlEyOO4Abz9
JK28jAKI1lOVvrUDzuGqLOybMNGaicHNuU+2FrATeCyO78GkDWG2mF/RnF3dMFo4YBN9QggcXZfl
wSjD7+XkhZLWbxMawZZC1L0pyYdMCgafFsVwkzYnpvJvwGzYQQTVzRSKcRMkG02AVGaW6UhL3kyX
2PH5Ceci1U4VwBAQgfThrD6ny9W9LZQ9O9ZOo+hTPFyRPOWq/6LPrzZw3zW5U1crCrSbNZVfAbvN
s6W66VYPUe7y5oCYM9/XlkPRkHrZ1HH0G5KbRPqdsKZ2Zywbx6rbikK72TFO2t/zM0gE0pkl78SW
qFtTC2G9zrEOYQQQTzRoR3ObkNuOuwhVefpWtDiG+mqayKfu3qTlxy/glPnvKskmPTaCnOQ/3CTK
PQi/w/mpkuqeHcO4POGAUK/GlCqeFmr+BZUlWEgyIwjfMJ8Hu8BZpQWXoqtjxh2m8xYk/R0Fy/QI
Y9PLAqJVWDTaQn1eNsHkkjt0eTJ1bZZoFFEbjZ+WqqU05qL8BDx+TXRC4tlGn74FBqngxRvVrfZH
x0CFSYVJmSL3rpWY9PIdeR4s+arqbnGdAC/ucYS961X2rkeu187ESAUB5iqOJ+jXATP1eq4nlxut
U2ncPfX6Hs1r27LA4cYg1YBuwprAUO0S5K7YD/1A01sRqZdRCoP0zLakb+5rjavATprQQ0N+5JZn
9hhFus8JHcJeaCTjgHdF6ecXGI94lLcyPOpYb1MYBFcnbmiVmfZtcBubW5yPhb/w1a8sNHB/9Nm5
pu59bl66dCAENavym13G66SBVCOehzYoQP9VxaUjPfP3G+vMhus6L4uZFQJ0EJyKKpzUq1/ZCAid
Do0e5AcvEMofRe2glgQfoapxwjV8ORk4HoIaI/9glb52CB0r568NfbheHLScqVw+pkEJWsBGte8n
z1lumg/UM9ajLjKwTgPYiHy+f6FoPfoOEfQwdr6LKopeHTdxbmVs7BFFR6+x1s9VHSUaN0Fme6H5
Bp5zHpabf5ZHuVPq0ECdmsgDvmhqpGBVJb0218hxvyA6CiocTP+70qoY4TEqE2MyVY7nyumrBe2V
6j9p2D6KFtXRUH4bM/+augOGDsOUczdBr2HrijUMM/e+HAEb06ejj0/VHI7YyJZA4YlxkAtFvSKe
FWlhG3tm17TbwAyVh8vVutQ7TSA/3dHVHzVgjI3LjG2zPExFXsM9ZcoH0MndRW72Torfrcqq8cJ1
Yb4Mk/sVj4m8tEkZbkbI0ztLOpw8nBSnEbXw3mjIQPG7QD+a3fiCpCRjas3OCO/rjBGKGIAH6bmO
hnpjBTl2makrdrJ7lUNansEXnODJyF0yt4NG85slgXtPiuMpC5T0Gs2BT4PSXSVZNCYRDHvu3gz9
TJrvZhS++LGZ3ZNU/zD70kfJawcHVbHHdydk7uQwdfbFKNfm3I70jUac6ZGBW1W6vRHrYjX5I2o4
c+SbyM4TJKloe3T64a7vu5QM7fqHJ+zcMVBmuypMik1kInldFvDAFuoXE1obLrUFHZquMFJgFXR3
KrLqwOJMk3HMkvOETWinxw1q5bqccxJEsRX03/aZUAr603WNWgTVLEDg6MhiWAGKyKIjpdBAy+Ap
NuOM3Rm21BbFjiUj/R29MW7UuVDsnAiEfo0OmLHLT1F2+7RuutuUZACNW+YpbKvstVTS6iD6mMlO
ql/bMDzpEzX28r7QLLDES4I1kNuNnEwyT2lnI3QOH0H4E1ux2BWqn+8ELx7+PfA0EKqjdSbM/+pi
LE7llMv9NAeminx8Mxo9vedgYrYadB7wO8ZpCIjzyGkAG4Hg9uCDk2z9DHWLbtz10k7QQ0G3i3Tj
L4WFPBO9Vp+XjxQrJppXqmJth7xt4hRjozvbyhHd4odWn/jeSWPXF/qgb8Nymq5GczaUdyh7G2cq
xWUphC27w4JHh1bMmzZ93o46QxJDAqYfpNr59FoLyrPfpcMweVED6HPMToJ3hy4CoUyCWVqm/iwN
S6uu9i3+XvrJFfPGhnSZngqn6RG6+BanpDaVXT/AhZD9FHtlBAhoiBViWlO9do5YeNrUrd6BtupH
+Fw3vQFuvoC/+xkSnmlComofHEI+cHk6SIiuPSD1Tadm/jo3a9A0RdtvtCZs1z37mnrbC/K+ll2F
XtjFdmrNGCVlH5+UNo/ZbjNZpDOKUphld0hIO+Ya+WlH93shwes1kLFMpZCcbLLY/bfCMeDiq3a8
k9jQIlDfG9XVSOMeh/CE0OR/DiSdRExVgq88J39VQHu75fhV8CJ0CexI6oMoo4edMzDyzAqV7VIb
s4mh31CCwodFv096XIyuVsNEizvucE36iEILdDCI/eV+O2TyH1L9jpAwDY10bfi7NoDwbsoWbbWE
XRATX7zOfAo6r1eKkIW1cNYi1+VTChqEQcY1TRz3jACV+5wo47jeOAXKBQI8aioYFmxZF90+aIdz
o5hnRgiU3Xr3CCr7RSIah4/nnLslIJLtsYmc09ob1Xdi2EAy3QJPKKumhhyepL8hYy+rWiYcgk4M
ID3uYT8wp5PdndrvfekZWPhu90bfPTuIgXrO7k0vnf6RCGU3kf3xRhE/J3D17FndFgTpfMAoS96q
ZmG5dfSdkcbai0l36mjM5ZvMi71luMWmmjBvaCJ6JvanOlQNLlRsSs3vNcC7h7Vd1a318hP1xCDK
ZhQ/v+0CMRQfadRRRw/5ANh3IqWKZRNcrdW/5VV4KxnsHkWRwIKkzNv4scoko4zwFk7FKbXTv509
Ay6rbJ5ktv4hMmugWUI+4qaJboHE/DRvQcuUpl9Dh2Gl9BI2rYMduFIUpqgWG3FfCaIj/QbtrjUq
nyvlxbWwMcOaWy+FXlc4zcGC8i8HaT7j7UWxGemroc3nYLf6y83JD5DYL+pO7dcx4AoGqGV/qXWH
9pBtmHtonYwbSLVlNuJ/ArH8Cql8NI0RiRsU72w2f1JutatxmvTjGA36NYj1m9FE9THRYmdTGewM
YLwhzp3L3alqz7SK9dfKV6xrnN5RHLerrEmVWzrRr5EKQlytxMqTlyQXiXZQrlYSeI5lvjZLfiOJ
vc9aJhIvtLvoI7HZZAMMdI5Og9N3BAEa2mWx/m0mhdn/4eq8ltxGmm77RIiAN7f0tr3Urb5ByA08
UAUPPP1ZKMx8feK/YRCURtNNElWVmXuvjRbc8WlWmbVG6E8VQGzO0+gcBMyz475bXBy4MubB+M1w
tXgzNK26d5HjHyNZDmdi4vdtNufwZ+LyCSgOUpEE13Rr4Jq22VdDVHu+UX2aZZG8rP9PhHh7vQrg
oML3vcawJh45f2ffFlSiWZV3dVI2shxc5EgoY5/vkhHxgqZj5VTVTVXW7V6zdJ/pDb1ML9FQ41GW
7dRl09mPWZf9cQtAnb6nufd2btpnpJT/BGe50/q24oSdt99NRf6GUIS9wX4HLA0KYXkCCprAifnW
ZpZ2NyormJFHMBZqYxfyHBVj9MtbxgrqdogKmcNfWBpzVlVis8gC71tZ6J/YYd0/6F+gRDn+mzc1
zgHZ5ESMEq1s9VCDwYYp6Q2bNdmzA4P7PpcETs4gK16KfDx3EaczJxw+1LfTiDOmTKU/HtWanbVN
zdF2Eusl3FH6lAI8djXyCwkMO7w7b1Ya7u0Ok3rmD+/8m+klpV9yCFkvL3GS/iSbot0SdmEc4qU2
J7o1IERnbDdO4FRHeJtz82DbCTU16QhBGd9ratJHaSV00NzxTypM54o0NH7NAjEQpwPDVtNeki6u
f8MOe9H6of498WRIk3rbJABOShFB+YjwmWtuewjcma7FOG8sp7W+MbhFL+fqvKa1I+CmYWd01GVI
slS7wmmp/GZ891t/mI2rYdOfUM94C0ltScpfklWADgiKkK+Z8ZCVAgsWBCBdOuNucgos/zW5GHGk
0H7x0+RoFaMWkPJ1hhKrzHDILi041X1LR1Q5m8aeR2wvRY+ZnLgUYj3dkwbm9Tq1egnm3qH5PNE5
rzT7lfjbYl9jR0XkqkkaXsOLyjUVjiSNElH5KZ0EFksy7cJN5llXOxyL04RdAJI6s1mX8l3dmkLU
5aJVCfDROf0NZhQ8Mrbg4SYggxuue20sE+uabpC0+9+3Sw1K5oZDnPATUJFVyOJk53zNYY1v8YEl
u0SIrt0k6fh3cFl5VPXMWdHfUFvJY5cZ5UHH4rOLg1eAWtbv5A3BkvPHxyyVkGLgmKl79DPHfnXh
e1xN0cKNXipiKMTVARV5gMcNMzd2DaSqagYHjulspOIv1s/6TdeNLbMk/1ldsd3MQBuA46nLuaGt
B8BK3yOC64Fv0/wBRtQ8Yx1xTo5LW3qN74a86kKE6SyAVC5hIf/tbeoZM3bsAGpBHHXIX0tnSlVO
nCjbWzeI9SX1eoaIatt2PXkMruZdvx7cTKCQb+Q7x+qYX5gr9Yed/tOZf6iDi15G4NEDLcUpZIcX
VaHij06uNUpQVaqCxMMjyzl9Z0JhvpUhGWpZn5WvouppxvNFsM+E/fVbNfL6ekiyZpfHgP8dnfMa
FN5Np5vJh5AgDxodUzqRmfbj2JgO/oXkN14/48RZG1SUZR3D1u/Dg4bBkMpk+ayBNsewPWJzH7s6
qcSm9a4PfnMGoLhDrj2hm/ahXbVj/ZTGY/vYJ09fr6iX5wGrVDWyMdLZ73dWwhytNig5mIggarYc
++QOnX6wRWCfArRZu8xpQUR4CAIsfDw7OD9QHqsUolw3GMWj8cwstVkTkuvlWe3J4tF9zUrbu5dI
AgegGrsS4zGKF5THNMnse6wBt0ldd/6sXM7HkdOEF0sjnUttDUohQd5MxpaQF5L+jdfKk0HlfQoS
r37GIV0exiJKd3zVELGkUXucc5++SBdxbohDsErL17quYnvnxq51oEvovDY23xlpR7+Cb+pWsYki
MQ6s5BE69T5+0MqievYdsa0ciOhqx2x9JryVB16OmBF8mUN614agfTa0Sn7PF4AHfbCxoRNgO5bz
Khy6eUB6gHy5usMgvhoF48Pev5lZ4QNjJJPn6zIR0GOJCzC2sJcI1VG3eEtWzVl18yW/9QWG1AMo
s/rWpKO4IfKfh/RI2Cc/FfEwNE8GPvQ4zg36qV3zqAo3Lxj7n16lc5Rvg4fR6nCGL4tNtyw+nYsa
tm8E47PQBbkqXbyqTuUxwnTSFzxcEESJTlVXrgzBeUZXtVQ16p9YHnJagHjZ4EyqPyBrFggC08e/
o8XyRG+h3bVVmfLPArPdlZgiWbV7IgX8EMO7U2If89vvvtktmfbYturKeoEJTCMondGD12G2Hxsg
se7c3TKHpk/uMZ2b6VpxtGBgafSU+U3TpQ8Vs0vcnXiDYQNx7AI0ET+aYUHJFzdQsNF9frXB82T+
UbU/pM07qDJP9Ul8olIar3nqtPewC2nDZUjJaA6QrVXrS2h8+z2KaSVF/UM6VsWbbuoIIRJI5VR7
cP8d4zFJ9PRFohQJium5S6f8RPgT4+/ERNVG2XWvvCa9GJEr90HUmI+22b/HQ4rjpejFvSuyV9ez
ZjSAL+kyyKGPKB/LR8TRAb8yPQAU3tdVM7Uckyq417eZzFcTMZfTkvlEkizvrWPJnx6O9zo2Xbqz
5JmPKfJ4y2xwmovq29JOrLxofGM82G+nxviFQgS9iFqoRiRCI6J1Ypu4d+O77F45X8FqnO1z2od/
iTNM1gozJEwHiB2q/IjNRSm+IvKUF8KOfZ/bHvBbxjhBm3xMZExDSxf5gt+mydGeZcSPYr/+e+Bi
blY0C6Jj+Wtst+2hrJmeg+Ac7+uCXxpe9jymszibRCZuwrzKz/bCMFA9a4HJmvjALNmq18zlV55m
xp6D4fgH1cHXCgxlsTZxhpYGDX2W2Lp19WNad2sYnSo8OesX2KYEwak64rgBvf+LEdGUAMcCscMD
7S7N4ldeaRDyO5pdITpRFVA8z4QsyyJp9/ZSNc1NbF7VszzvZqZVxGVKpiu3nrZFYrWnlth00gSc
xDj1SKPLXDyGy3xG9Vj4mz5T+JRQKmigIbNyM3soKvGqvncmYPZNFA3dJl+ivygsT9wJAxUWV2Hc
Ee0hgKAqEUgU+tUxS+bvuldXD7rV4O6phEBMnuXgyDIGGgZjixQM7CZUehYPO6Z6Jiz8wqEVHEkO
cXGXCvvklzqnxt55qKQ3v6BJ2AtzukM2TrZwUsR7jb//ENoFYvmwAJzglROBfMg11EPiGgZ0u9na
fb0W40T27GmnphTZWfdYYvUZnrwR6ukVjnGxa2aNDkdYpwSxkduo/kBdBiFNEs5ESsEXQC5mHcDD
0TsXHJ2wh5YHn1HS+kxdulbxA4RCcPx6PYzdbJvOWn6cWkzsOJbJT3cBPrRsQzZAqSvcZ6oA0gnu
ZKCK7eRknwRQtg/qzlquHALzrp5Fkvoig5oWJZYrAlZ8DYCtNsYZXHgEYNihohM0yLd2csp4F8YI
lmfcKUmPLt9lUHZjTENw8BK01BAxszVAEeKFWdbA3hy+cUuJU8QQFekl/8fjgM3+oISHpKWakI09
Q+5ladfPo3FpwsTeqn8qzJg+R02GANGLHr2RiBE+z2TKu++YAsTVL/2Tqj48/9VOe0H8Hnm7bWhd
HS+Pnty2i29Inu2NEHYPTShM8a8RWCYshAdN3cGoybI/fQpCGcCNAwMWxvMyBkkiLCrAO4ZzR1v9
Kgz8rzFs883kyOEELbOkA8lDWQXGpaedXvjji1pGANG8pGieE3idd1+GTP4iK4PckFTRwdP1koBS
PyFCyETNKqheWrpq7VuSBQl5tBxaowmMQhoY2zGU4ocW4IMRfC8mFKl3YfXHKBY+GOd7ZNbBm8qF
sjP9n25JGm9JSjmHdY9Y2y7bU+ra2dExE/+l9QY7u882R9lxFOJu2poAc2F4n6OI3qE+P6ovsdYG
j0iGss043MM4mz78sjTP6YwJdIg8/Qc/1Xf0O3/qxMfhHkQIFPlufD3kqTvgv7CJVotpJHfJ9DEl
+V/1Ubqyoq+a281JT0L3UXP0HOaf9C+gv50tjYPpygwGN+IOBEX1XFb1wiEy8FIOHVFonGuI7JC/
iM0uf/bDG91B4xcmeYrnzM3oEaXzg1PEQGgpxx7IVglP6t7SLawDfkMSlrp0lpM7ZLHnKTSByJCI
srGNIX4cCxI4Nz0pMtecLVtqtXeMYYlvIGSxY+biz/KkATHxxGqSbLwuk6eGnNwt2UJLfDDRe1WS
nBs90v76v307Re8yaH+X1xyUNxvXdpJXtMynjD3i2QakuWTGLrEGpDSENTeg+ig7i5iG1Lb/4YRX
gmv5G4EJ2pRPYUxvfJsnI0cS0Aa7yo1/j17h/AjLkj0ORADkjP64xoc1TvEoXQP3css77YuO+ZGf
HRKZwYOxcFQZ8fM8D3wzwRljiNKGuxkuEqRogCXIpOaCji8B6jHSsClilPRa5VzSwesuIpC4lwDL
BCY/pHRSgmql/B6aLSIFvKTMQrJ7w3336IgwZCxu/WVd6E5J5WHxWsaAuWl4WMJjbic7PVNJ+Q+Y
6fSdo2XlS4+LsVv0BmpzVX0NAcFob4Af4uPX6vNsD88amT/dWs1AdJJ5qn+GpqU9Npr1qBlZsDf9
mpkclVleTf1PUUylST+kLX8OhbNk/uhO9cL6YK6ncA9oxM1wHTLkwj+RSL9HOFMusUWPkCNY+4wM
sVxu/vknGUnlprAZvSVJ+E+Mifk1HJcZhcuWrGQ81BVKID3jg7vr2ogFryH7bELtR8vbeq/8YNoP
Lqw6lXDMeRkPCLuP7VRbkiXct5Cu99NaLtl9Oj35zJkjJFCTvYFP6h7niNGsH1vWnkwwFqEqRHBU
wVhsyWtHiMoISTPMgLD5bRpQWknWsM3g99N730biCGkVb3w7mlu1DZGomjLL/+9BbVIeMjI9bu6a
pEWrdfFwMDTYYRvTj4LruoTDGEpWYTA8YXxzExj9TEb3aUzIiotIllHtCgBiiMYtrCRL80JNzRCD
fgaZcI6rytgtqnOgAQE2YrAsTACzo5skMZoF+08/de2lIOF0EwDGE4xjyBuxE+dA0jZlPDjPJ7hD
WE0ZlD2sX2cQBslxzlA2lanvfK8HtHaeHk8nVfQUrPqbqsOmXZKiUZFG+x0HRraNExKPM42cHCS4
JASRi2UsJw7ZAnNzUXsvmbdUpFCcdqVMjW3qN92ZssHdBL4OMbsMsHRGz2uZwI9Evh4d/yf0LdFT
/FOtrGmdiQsNFQSIKEyehjkOdzkkLWJ7Zu+CfI2FT0Mp4Pb40Wql6JIFcOe5xDmnB7TsPddpXvCR
+o8hiRsWmql+iQllDDqTbiuYEfgARmAopdY3UhCeYqpd+BEeySbFsOCnPNBxSLzoOKmPA6OzfawI
KVml4L3s95petYd6bvSXdPl1mWsXNfpk5qCZdzPlTvo4T7FnXJ1WZjeipM8AW8OTY1i/2zmWWPJG
vN10APqbHlOjvfhx9iQSoyZsIsYUS1KOJSr/lk5dfg+TVqcGz8RnQmJG7pdkkcbDp/o1FyP/Iwk6
h6yV03b9bBmH2GJGZh33tIKX/m47UXv7grSKMPE/gtYuPlK9PHk2eVEy7PTd+g6t6m87yMGP+RpG
RbtD5qfRixqVLscs660aJpnLREk9+z+XQctPTmDpJ4BIUD++k2KrMK1yr2Z4eUx+kmfTrfpSSGtL
SC5Zk+eoH+R9pGwkz8+UwDt8ja8Bn6mWxM6j6RLrvBz43Yw4sj6YsLqUodgXQDd2joH72lseRNq9
N1JiD7cIt8avUF4Y0mxpI+ITwMexHtH+z4Y8CkAV+67V64Nn5N2xLxPnvL4j6y4xNpwllveRs8Jz
59T5FS/6XdPG7C2akhdg19P7MIjfBdPgIO5fq2UkIYdwcecSNmNjwVPyILDq3lM441+GVENa8CIZ
iuwwwkia/1ACjy/3B1Ps7CiJYyvTrl5Pi/Pi0BosF+GQ9aQkxTryE/g9mHCGIO+2YnZstMYvqgBO
A3nyHNgZsCceMzD3j3brBNuy8qgaYJ2aYZreyN8jFjkRFXE0ABsaG4uKOvYZFom1AO8BRilvjGZi
SBZ+/cvMZAUGtWMyZwfNrpqzmcNY5/H10nyUFfV5mPPi2Ds4uDwfDHFuIjNeBlCmi8DUtTi9ppWl
4XoDogOamHCwyn6Bktw+TB29gYazW0lEXJoVGIX1DMju4qNZW/Ui8veO3nN+I7TvNjkNmRHipybC
4iW0dec2LGzygXnuv72zpGYI1IkZBIpMiMBl7doqjbZdhN6Rdck6jyMf2+yVziu2jmBX5NZw2Gr+
SIbz6BS/U7Kxa9ClbdXoDxaOcpByER0zrZbtTvUlYRfsQ3YlhtWIvjeqMdnPdx91QHany4hqSgbo
9Iec8n1RfjKI29Ip35c9+68hxUslLfMu3fwHsTbiB3M0FD0u6r+mQT+a5RxePb99ofzVP4P5jtZ9
kW0BvlX7qJt2zQuLXJYPv6sQ325UduK9GBvuaqMMTllphNd15UKw+JFk85OrcfSi3QFWytSubQdT
GvgByrSxOI4cNN2LNZAdQp2qbDx9jxlnnMxi22es4IfGYsJuV7pJZCqeAQa3/3hadw+cdnomcZRQ
vyn+Fg+TcUHfnt1LbfF9GDWozaXFLnvXpr4Yf9jliP88qGjDFeiWNzNEc/RpDshsN2v2A5aorbvc
1Jo7TseZ7gqmaS6zprgBRsaFDp7mNmKY39rMKhksM410QW0+6SEEASK7+TeXyqNb9tQPr56JRfV8
GDeSoMxuTn4zowQg8r+XQDVdB/iaqNzqgnyQcKB/JYlMJXfrvNYfMSShtGcKnHtQltVMIZ3RIDBp
K21a66IPEMQxAG4gkJRg9jD+Ca32b02c/BOwwL/NIZlqNTjiCrX7W5XlF44M0UXd/emwUEN6IgWM
2ntr0BZf1hsEUQ9Ke8ouMICXucq9N9UQgUlBMFvyOsSslQbJLkTaNXTPHR0G/pgMx7m1kyfN08PH
dWo92qlzUhaJmTMfEEPbJohHZy5Z6tHB1ep0bQ/4S4/g/zQKKEOe135lbHn+GRnCoz0P4bN64O97
R0kIFJjhAXuamqv1fO83ytLHvZNsCsA3l6D4Rw2Sm57tucYeLnu+L0PZXoDAM10ah3ovl+UzS4zX
WK+yk5+mJdzRZgJPOp3VccPGkwBnFyVmmBKTUwasAyVlds4pCrzcUK9bsmrpqwe+aZL8aA6F6rjh
kHLGTcmkbe1sj9rw1EdQu7AkO8NiRNBRqePQH/fKdrftKf0Yv3S/CIf+rpP4PNtZf8vHoiF/dDhC
Vtys0h+3ZCfu8ehPghBMKAbfmdLhdVpmh3jVLIBkFZOdZeITzV67aXQ8X7jAPsrY7e+DRHarVaQO
243GEQSwNsCBcRqRjSfxXl8+M/XQZJw16aVDxlm+76FmJU/AaWM6YUytAEQxdgqtdJMvlafRa+Km
hWeWKO+CEdS7qGfqITDGfy+NQINJvvypek1UBPp6ogl2ZR3nWN5hWF/WXpXXg/a19ZKUrOXGQkaG
ubvE00w8p3tJRXydhY3fY2DembYIdqzJM46N4aeQs1FYrTMgp8iR1nsGlJ1U/433cC0StDyXD2Xe
3tTalns7xHAkp5gko5Ytx78+hD6YZOiW16dtSlHRwprZ9bF2cjpAQl8P0Gko0HWsKVbRS7YXD38i
lcho+Z/w+FkOIiP5RGDSnZs2J9o3dIwdXJ2xOpbe2THfArOffrE6plHKTkBHjpLLICUu0LND5bXp
3SOZZMfhdfplDTu3GX9GbK0npaj4GmvNHtKQJEDuH7aAm/WA+xqtVv/eEKkxo1t7aTh2vtZxQcBs
GpzW86dLzhCm+T66K02sVTWvVcSeni2evAIAw1pgEHSE62AR0QaRp+1lB3djMLvn2hzwx+lUNEGF
IjakWbiZeys9CmD2aiTb23wiXUZq11yltGbpWe9n04yuiY15Sz0bl8uJduopDqyTeh3vf0hcJ5s/
GeWWcUQpNdAEgf4iKrO5qSN8VdDDdstmt55t02qWhOpgjOe/8PDgBf9Zgpf2tlGctaLfC7/IkHLS
T1PttdJm4JDO2Pv4dDi7Q2cFQ4LGOa3cz/XuyAPspOQkqJtL3WapbZHhnCeMSnjLTxzSaW7TydmW
2WDdOCHfi8StmZKOdOLI8XPubvphIOHAvI12OIIH6wOI/qrBTFCQeej052Sq/2JumA7KZIvVAbDD
cnjorSrdqvm7SJzgMSHPg2G2mW114bxCmE9w1KI1VbElLbSdGznzD/S4ugjgDdhtxKnaSads3mc9
8iCTHHBMe9QgdIvIkQPXpHp2rp//wm4lzjZzkCPxTvF2LaEaj+BCKxw3Yz5MH6zJ74HPRDPXZrLg
clJs9L5wd7MX81sbizpq3QfQT7+qo6badvCGcujmQOJaJO+qCaOaN4aT0xOuUQ+M1WGhu7VRP4vE
/I6RPDs3szTPw4hhLYqa8lG1ZBCKSU7v090CJ/dp2aistNKPX3umiIe0dnoQCIu2oxgxunpN/1YE
gOEDmyqwb+RT5BBVyWfT3EM/JiEnkzCUMq/aowhqto7WV0SYA+YkEBaBHpYTqHqdP04fKfmcyyez
YXlmVNj5BGc2MeGeRn9u8n76jMz4d5AGxc0qs7Vt/NUZdtqeppobSqJY8WxRcM+wv98Qhp3k2Md3
GFbI/pngbuuxFO9APAFX4vo5jh6kXhxRqLp0Gx8IfCa/mUlTz1L2+8o/R5oUT5k9wscu8eQHdTuj
9sFv9W/5SyPgoOlGf5wdNHCcPpgM+vWmLNL2rSzMnZEa4oLPo3iqcsrz9Qw3FTMfIqPN0grk0Z1s
sQub7GdF4C0cQK14sl2LTy1pOSj6GvnCDadxD7TAiwNPggMJrQp1I9lpJXejVRKThgHirS0aAtIZ
zIDxoIURyeGPtMBBqF6g0N0PmVIFoRCYywO6wa0GveDWGMh4I7PrD46L0kNdVq1hI4ZKN23C0V4N
Zee88p6XPHpVh6PzwSxpGg9qn58zOM4MTdEtULkbBEXki062jYtxx6oLcQzpCOER/aGVHSQH6ZBI
3UTpzV70fIXddCdjZqS3M6KdEtUN0unwC1TWrZlGhAFLnz0xBVFA5acWaNVJLqsOjEHvroTA8bIc
aR0MRPydP9XrwQ3eUA3jFt2gi2Vgcf1TC+Tb0ncuVoEySb2hJIk1eJTrk40c598T9hS9mhFo7DjH
zynjSbtPSYsQqSUt9O55oweXqaFygLe/FySr3dT8XI3TZTW1W49aA8ymj1DNBzqNlLE/m8LGgOjk
DpguAyTX8qOr8aBaSTOveddL782Nk+amF13McKPCaB6M7aFy3fGlmnRBrlgkfoyO9e+z9bXRjg+x
aTqAdufpWnKo8tIAhxmCESZKn9z00Q7opXcdRsQzkR59rAe7sSqbJftt3MVsFTeyEPp9EjN/aJax
hE9GyzFlsduOkD/ptvkzPZWgsLaqY+H30cyhJo5Q4YXv5ETl33o0+Z5d+B+4VgCwOGCQh7qx7g6p
fxtDFtHrIoeGJid+wvOJHxmT6N8jfMNoIU0kjqN887MUj7oACkOD8doGjOkAZW/CinCvYLFF9XEd
Xvj8jhpN+rtGEwIwRguiRSBa/N+DSPx/LyP0OQckD+ZOp69MiBqRSL0HA09tKEYXjnsahuU2wH62
lxmkLPzms3fyIrSSyjDjA+JkEfDA7dbuC37ZutBf1dwijTDdox7ZdQZk2CUz8d5Unafv6HEvYeQ2
Ri+ri19nMwo2qym+MdFQjhPNtdQCUFv4rwh/B7quCQeqIsDWONRed4daPnqpddRyUtfysl9GATD8
jhKP0HZahGaDDIKV21HV9SuGe8LWhKTIXpgD1B7ZSzEiNkLiEMwDWE5aW+qhWczDk+liF1jcuPRr
JW7cNtqvrSHOsBew5hyEx9TBsWIhs1WXvtNMp+9WglJTydWRpG2kDapjrSW8eKiPPmUrn9JQXWVX
fgbSvastuO+DX4jHnXNLWYS1MzvwvqIrHOMBtQExR+pgpM5D6plXsK8Po99vrKbdtOYPn87+Z0Ar
az9pnXPu9II8lwS0IIkr9YGbhl5PAIRtxueIYBfiyTS8qw1XfZG92Cv2ZMgkm4wQSWaapv1T+BSl
6fw8WOaVaqN4E9Ps3Ryv+O3WbXxnJh7vpe/AjLTaHgB0vmV0FBES2bMoVQvKJiSMtkYh5TBIXu7z
UjS/NM2nZbVc1b5EEZ+n3aED5YmdP6RwWdzjrGX7SjhnpXxgXpJ8t2hWbSMNbnfjo6ukgrjOJMSs
naGcK+y2Jiy/0woLoQPokt1Bmo9fk8SytF0z1/cf2u6v6hGqh8qJ7imJa2gKRXGu9ERc036uQWT0
P9WhMXCt5ioG53fITbhdj6CsvwypcaZsCWR2H2j/70lGXHykUQW2ghtMPft6MLGLk4yEtUkrJ+up
hR62JRPQPySLMLgxGNjjwB1pdv13rHTm1vxmzVTB4z9DWE7PGtyYU+LrpC415bve97BDqY9vlgMA
Zi6M6tom3reh7s1LXhDdHppUN0h/f2A6osrUjT9xTEc8aRhTWASRnT2i419wVJ21hc6JfZsUDpnQ
ggPCsImymQ9kmbZEOi1Y5dpxPRBrTAv0l36qqic/sLfqqqDTdAsNU5zUuuOWtMFtCVAJX/IDb/hx
lsI8qybUaNX/0gLUZXdZvxsGGjdlF5UELOzaiQ7UOHEr7/ugy3eR72AcTWJJBrMmfhDuYO8CdsZz
XxBJHAWYd9Z9BjX8969an4ifSm4SW/7pkZodawtDWmFGf+XibFUPcTrqFzWAxGqPNAmCZlpr38a8
jw+dCQy2dcb9YDT+s44omK6IyP8VLle6ttECN/gh7IRWTyLCH4Onn42qAYfXJLcaWvy3bvy5Tu90
RAjV7Lb/NMDH9YC2tSaEdieSB7myMbmPTfJdHeQgjccnj0ymjRzcAMd+dqptBKuS1hUMC1huRbFV
nTtWTxpUS6g2NXowsDZ3OkmCZRGBUkjZxYou3+sDGspldO8sVYYiqcwj3MDZBnvQZmgNIztDkqDu
NunvbSP4kWSDgNM7GPtxrMfjgPbsHoVFcCdqmkkluCdPmhLDTR1dc4QgFOXoUSKzGM7KrcGiScaJ
RePB4ggSDMVHPQjrmyfFWYtM9z3xvFsUWs4f7My3sunIZTK9XR+l9W4s3qFO72x8ZHd9+ZliD8SK
k/kMnZbLTO8XzdNODSWDtkXKh73y5mtzC3cin8703x3pVt9qiwlfM3RPJolk+MZcf23KtBmqo8Sg
q4ZsFYrOf/Np1R1XQyp6wvs41s/EcglQ4gYYAS0Qx7WGcE2+aQnp6idpmhbqt8WWTcmzUSZX4i1M
kld4Z4sYYfy/gwnaFvjnsvKpt4N6Hztkba5f+aqajyhH4fgskrTEscoHt2YuPQXELC7tX/Zgft0K
09JQP0IQBKVDHNxDrov25C2K4uIaWR585UVY7GYaO2iCUSZc1CEO2fKklkx0tPPBN/fASDly1ib6
214yv5ktCKxxAOSOhCXZUw5DNxgBFNtm7d6Mur0YtJ9OSq78pV7OpE5fxrcTNkkrjXivQ3+3vjXa
MCCy9lIy5eOhuwaiNQ7rMcidwKQwlcpPlbMEJI1TiYsuaLVXjjLN9v+b5ZKcTRofTRZ0xdHVHA37
UT1IZ0LxbcBsV5c93q7CdcVtUiQSTnnkaaTeezgL7M4t4tFTaT8J3bSPXw0J9UxgkdsYE5oy1elV
MwOdCkiO/P+UHHOkttmvJz7N1dPt19/LM1gXoVec1XclzvjRG4MImBqMThMi+7atLHuTmrtrE86Y
DZs8tDua4zqduHf1LGv7Gk8hAUbDYgifdAOlo2dZT+rB6kG15mUYOh+JkUc7LXdzpofiHTUwqBvb
SONbn7Txbcjsf3KQWMauy/X6quNr2Aact57JsLTe1NjDl+hzWEqu0s+rQ+WU5jVtl4gG+nG0Ssx3
J47bb1mWULKMifmWNeNbt2gQaUP1+ywaKGMIoY+3vgaMr2oiefVlHPjbIvMhkPsIbw0RvSx+8AfG
f8VbWr6UDej10gz7j8FCKTpB3lqfqdfo1PabYXltfaZnu8EAXwzbNSU99rZOURG1ErVJh4wiOg0p
Q8ye4PskvNe9Y2/ILSPDXIu6WzP6bw2kn3Nrxgak8f+ctuqZQ1Arx0rUgibpS1Hc9a8N4ahPTiLX
K9cq5ZZKaZqQubDXIf7IwJOqzmHdYBufTCQ4qgSSLfcNI5Rwp76n9lRx7Fz+zq0yxlLLkalrD0Eq
wWG2KIQQjv/VW6/83qCqpkbqJqah01+jlHC3Fgt5F8LkaGdO9rLH+AjPI6UVNIudyOb3OUDPjkBO
vOgx8og4JabUo9vB1BWlNFPh6FCPqNs8K2J+tiwRXmN9turrwa4PLm6GVLxJ2qjBicCprSaFwGoY
CCoJYBohWFL7eGPZ5aUE3Q+Zd66KE8Y7rLRswTaAnLNlF663YlGwfMFGscyPdnAEs/OFzg2Jkr84
cZxhSTqZ/mhd1rcl6pgUcAKeDoWETWi00jzMkS39TerYzkMtfuMHSpjENMmTWJ41AcESbrFxIsM8
qBHOBCRms+jgbpYRWrs2RXDxj6x75I+OJD51KWzROxJGo6RSxgzrOvX6Y16QH9skIPm/qHK1Nnr4
LXAakrfJ1CM690vOcD2l2bVEtkrjuOOnauZfzF3pKNXx+JERjRCP6XldAVYyg4mDnEMt1DMDm/ch
6QBgMuX7xhY27SrRag/9aDjHzPP3bJMLbwulrHooUvwiDRz3s11/NBUVn700u/zIJT9YlYicc6hM
YkEIdzV9Lhy+mkjCbT75xc7836QhzuJqO2exdxTSxBgrHRtytxyZ3HTfYsv4oaXe+OQO7h/WsA1/
PL5SFjKciwmFaYhuibRofNWj2b4QTvEi6Ftce69/VsNYueRJqWeZPDIbwBmF3bz3dUR+sXZVs+pk
cuJtSlrR2s0gh/VUpYMDDwUY01A2HDiGGZ56JqGGMTNe1Fmm1bV3dRWQLYg2elExYfq0tkNQlrDB
PI6vS8VXtj7hFdF0YC77NEye+JHYkUt2EsFJjs06qTTPkdHDRCJmLisy0kvUsMX3guBmWv4NGEz1
6eo22TwR6Glpm+DW6W+eowWO6er1u+lio14pi6n2qTp3DT19sFbaVh20zclJn6qOfsPQPZRd3PwR
ZvOgM2D7MHwEun66VZNKoWfiJJnqsc/SDx5TY9yFi1o/9RJ7Y5TWXVoRrRnbTgUgWrN5tAr/NPoO
JV+U/lmVJ2C4YA6kzWWV2wfyd0f65sNYnxNNi29frDWwOMONWyg4BvP4yjm3IZqPUPXKqRguNQY+
OzOKOJxCqpkMj7xxXvp6PTNvUxLIA82ice+YRNxqtM13PhLKP6LVszMT3uFkpP+Pq/NabluJsugX
oQo5vII5SqIk2/ILyrKukXPG18/qhmdcNQ+XRdLXQSTQffqcvdfOvpfhYj9ikoZ2ep8h/aJ+CLjd
KG1bPXA/6LnC3R1i9wMfL/KvhvJ0Tl7bdFwOWgdcV2e4DWTGPZULigMtUS8M80HN91P3kJ3gBA4Y
86dNzHzntrigBGKH4lex+RKqjNrQ0QQ83pm+FRHkG4FE6bVqYJ4LBxSDQ4j7rFteB77k50izd4Q2
LK9RwFuVEAGFC+ZzwEAN220TX0PW8+P/ezZOpAiMlSCNdZHKuBFPVY8Z/ZJEhBVnNo22Vh2cqyjR
29ru/zDtPdBKJAUOq+HenBw8laD8vqs60psaD8Tv0XP3RhIrP50imSHicDV7M/3kvuRQNfeAWWzN
Ns8jViYfpVP91FuqtanHkvR1OVZeVBMjolDqdBodoChIraNsGUST81ah3tsMetOfFssebw4gubFz
P42Cvh73nRl6wTaFmX2JGji0lYIDrw5Q2Kv5N5IWfrSjc3eH6bc8P/Ql+dZ5MQs5IUUvIgvB4G4Y
rnL73bMZHvn/LVu9zcVFWkW9cTWSMbokqF7bZmg3iYJ+XUGuLgd/+CPy0+h8WthqiSzRzXNY0wV2
9MIC/mkb4GZAUcjhZc4uz8DlgoH84VJwrZIUKFkWmu1uOCgRzKnKq9RtOI71h0nNwlDiXXWz5iKX
TDRKCbFq7rCLfnkOOm7ZxE9BqOyqCDEsPiNmJaZyIww+SDczzYH9kHT11kDA/9BMo0O3Xmrvxdwj
FUd6DD+uCnXSw5PJfDIbmtbFYKV+OmaYDug/Y9CgidVkr1wS1glvcPs8b0mY8YA3gLPOcPszL/UO
wMJXbmMYwlXgTv3RzKmBSTvGmsS2isxu+DYai/Hs9gY0jTLFvsPvWateUuZIKeRHky97tx7OSM4u
ihkHGOHtD7l8yraFIVKS6vqwAPnGgAcFK6g5JximXu07Igd907RP6VwRRKF59ABF+08WtJbD6bCn
mSTnZbmmfU1eae37wL1LBXFczj8wejgvUYw3V8AVhrnj/BHN63zenlpENnn33qeh6G/H2vrZD432
twiNB/jGYT59L6/yugCk/lS5TrF1sGW/6UrziMLhvzSxBESSWoxiqAPzkP+mFdxPP5d8BAn8Jx+D
fWf3Dmt5eW8iEoLo8Phem4Jj6LUaErxYVHvPfh318sWSdRiEBWKUIrHqw36Ji+DOdDbGU2BglImd
9JCZytF9XZxUAcw+tV9TPWJp6TRmtmVqpCCjlHdr6N/iTA9ObtcDA7MSmNmyzjBTztScNdC9U9eg
CtZu8kHr24AucEZ4aBouXxV/3s3MnPEU9eHX3M8WCXYcv41wzn+DPreanLiDmAmKhiMDGGmIANnN
i2Nj6P8hZurv/96XLzH3vhdKCkxESKfkg5ku3+bSVNa3ArszNlVHPlU4FhmJ1kW2N8OOLvmoWPEB
GACqfzqekVMCcafgkCO26Bex9+c8dullycqPqt66mqlFoxQyY1j+MEgAO4h+22hbHShzU3DleDaC
gzhRfGK2xnxGIAYamaYbcLXGkCmK/lPPUy6bUguP+jz/WM+9ctMuTaPchuH8vdSd+pOMR1n0aJVJ
fMQyw0AXh/o2Aq5htwC9yA7R91x+3WrS/3d4SxIn2LdtcauXqbrYhXPBoH4aeiCQmkKTCF4AU7RB
IXpxZJnHckePo6mzcutV0QN1f3NTRePdRLOlpTROBjc0WGZ08gEK+6tLpw/2DuwyHmxdedOpVrzc
NHJdoDCjgRNFDVHtlxRNHl+90L57gJtS70/L+E1MdbqHB/kERXp0NNxEESEzyZtSx89q1EzY2lqk
A6oyXwdSO31ZcQwD2ltQcXSoeqpe/GH5iXFbuaHbre0LXVO3tkf7CVxOslFnxTokTj5fkWJtbbgJ
dxQk3zhpIpYNRVAmh1+EU9g6jpDa6o1qUxb3rfVh1uMolnkiJRyV9rnERKqj3t1LFRN7p5EezsL2
ikCcsViV06UUWAUX67PP8f4HalGM+MPTTPYTcWRgZMHhuTsCdKbXcvDWwRpGhVNCQOcJ73m8hWpn
C0VLCV0EpexiKhiuZyYilhfeB1qHJ6Nu2FtHRzviKw+Pq9yXptWxn8nVk1tUvHAK1ICyHjNYujBT
0+zRF8uL0esY/TJMfUmhP+l0xy+MivGlWCSKpZr92cZ6jIOOnUsO4sZA1S+dmV3GxtytiqaxooMz
xNZ0L7TG3gY26tiKeA5Z4MWNu6ntqfsWZNlZjyrn4I3VvJUFOufPzWhgQef6+nK16VYUxvJF27f8
bEPjT8fg7SKnGEg6jHM12aWvEA3mt/H42+sF40avXmra9TcpOAzANiOn6KbnRCPJXQ4ApgIwkYZg
cmsasFWjrjwGXHzS/OJi/DjDJoDeYdgjeO7E2IfiWaFyD0vJeIbGdtN7jnecrCx+KWw6WeLQhLL7
TbKSGsYXhVVkF/Bylq+msUmwk5Wd4sasjlnlEPvTEKW6NmgoMzalZhKAU6r5Xu65c4JiGw+PCSEg
VFmQEnurtnhP3RjhQJgDyyS8+pm9J8KfrQ5n6cdC5YjOLIYib7rOAY5x9Dkk6oLqfWwPczCw+Dt6
/x9rwpNTlYjFoqLY5Qokzn+LANJTZC/LEmxLzDw7l2SMY2xAiseSMP+c6b2ZFp4jtBn6LuVqvRVe
U/nWQMub6zQ5qYPR+QHitqOOvYiZksDgjojLa4pnavOIUwWAISmfK+2wvaxC2BnNfN8RPkbzyHy0
HEE4IXY/l5k1YaMGSM8bCP8HrlbONEpE4wPlzjUTAYARuXFXu86YYExkdYlXRgCrynZIt8dM9Fwa
bfQ5d4PrYyXrzl653FZnepj/BHSBn5ZMo7/S7CbVn/KGLMLJmc96SgicIQVTyjjVr0pi6Kjxmv55
RevK3oWGqLzBy3wwhrynqa9lr9i5X8pCI3up0V97s6MYEtaJEchyIng2nFdU7tySn0W+FA/yWQ+m
ahcraOyiQktflMJwfX6C5CvvPvW2ji5sHggqBI59zoL06jR9g31DKLqIx/lmoRfexYYarh+vUYSb
9dOtvWC6h8G9HhhPJGU1Ag5HqKINE2rFMnkvIhVcBsQbLRzQlIhxhCROojmk+AzJIhKG/SZi/BxX
k7NqIZkFl+eh6H7I71LTahEGjfDRd7j/jyG7M54HzlSLu9jjNkHwzeWGE5p9cbO+Z6JHbJCiPNlA
NCQgPjvRZg32Q1VFb2Nm5P4cJP+RkRe/Db1K91lFuL+rw+jnevwjwjfY8WcdzTLV8B8xIx7CEUeP
PF0p9hVrC4jNkVgeZ+BO3yRqfag60vZaSw8utGGKN6CrRKsHWBCLOLlGPRlmOtZdhin1fCGG4Qk9
1cIUChz2X1d1T0TrUnnGmXYFHmOT9r7bpX91xKmWHlox2wxxqm0t4r82sl229sygcwEAYYys4yHs
lTD3uybpCBrkQUny4IqI72gLrZl8a0mWL6AIGtKs9EluZ0xbk2f5KoMku47dUPmM61yzCkMGzyIC
Qxo96pJpaJHNJbcB1kGrp5uatIH6kOMk1Q7/MyIlPjZBad+zPNQxfPGD5vbw6jmIzfXhm5sa3l1q
Y1kSvKdsGL9XFW5bTL6ev+rZ6B5Z11a5BkG1rILqvy15b+kvJWoJepRL9rurtAOjr+ymTEF/HQbr
MZGu8p8JJSfohjfucGQS9fABuag4LCOErigtDkozsSnw7fr6qKcvc2XPZGnZR7m9yocxTlDUVLg+
0/LX3GmNL8sIBEeoLqWeOuEqk6JUNcMOT96uO26aDu2dlDvwHTI/pfTzo1iDIiaanPJBfomaRg+w
UrWavDj81EOsAZyRHIWsRxMngbryQZ887OhJ+TGaKcxVIa1xEFHcIwxQDqLZraLmWJ2SGO6/Esf7
qaA7JA27UOrIOZFHcUdN6i09ujidz+ukjRYxcTHIrEuIQKsQJOoyvMOA5jlVCfS2wJLLB4d4Kyjm
tAOHqvsTCtJPEiUKCW3zvPcE6adcut+RsbVKq8XZgXjfAmi8c9gLQa650c6t6QjlHTgPmIn8QxvP
ucYW2XNdVXCUD9P4c2mX9/oQpm32q+zb3wwhql9LUN177z+pLRm7OLuYeSxAg552TZyQ84ziYSJe
BT7VXGwNPCqXUMmtm/IuJQryQUpaCDxF3OoQfVeC190mc+i+0KzHakzON5Yw9nZU0a9EVS7sFDO3
e+ldyimLSblWr2SrmN/qLPw92uGTEbvdVaWNfYqX6UvKzeV5LSIuzdfRMpykaKQ1ShtTTT9sG1j1
Ur+EYCE4JECV/NgJk8+QoFkkvQJiA2eszpBGWP02tUmyNJTlOiap8RwO6oIRJ/+NUtG6lGF+k66O
JX/IBnLKWE8NvrO4zoe2M9Wr5rArVkZerH1MLSCpJrXoicv+gIdmBvmAcKlOBSgq1t4W0s9WVvtG
WqmH8kA7f37VdQccWuw8+nw49pUXPrRaC85jH+XQkMp4Z3hzw8VFBEg+cooL5/EXYn8wM0r9a0rD
SzLWoBXExL6cLY04SCp8WTQVdGt9VPQd4iniolZdmV65DzmXMU2MNxCCGM5ala+h9r6G/ZLhBReK
nBZnRZGa5rWiU3JwkxqnihykhGp30buBHi+YDDKisvhYjLW9oWWkEVc2WedpIY8MswOwgZxlq54R
3qOgE0FAc/KyMGTD6d06p1YEbdQe5nZfPg1F0Ew+mHRycuKJfDVPPtlY6PUQW9QEpAqxNCjfTLPn
6D7SW5QvY5dP2CFK0Ra1OBUD2vGr/AEROn1lwZzsBtReq/XOFHS5tSNKdvWwHS1irhx1fgoCU/xE
URIQhgx0TNYWmQaceq7R9kEhc3PtGiotCEg9MvZoeNOdrEc7olID0EW+R3v9KC/HcqLZsv4ti9No
O5e8XNGhTpQ0eNEWJNC2bf/OyZB4iZSlFdYNb0vSnrcb2nThczfQ+9XV05yVWGXM5Rgj/jq2nlqC
9SPwKtRRnHkDLkL54KKLXZ/9e88Rv5qOmDIqSFLbf78AvupITuOlm+YSr4D9GKV2IM6oA8RLuR4D
xTQIorVZHLHO34H2lS5+cpb6xjV+DUahPDS4UX6hqQwbrfwZshQI0JxaRbEtatUJ/3EpMn+KREWI
Edfvizi/IlZSBX4Uob54qXFYaNykoZtbz3SUCd2BHroJe9IU9KX6TTk+7sO8Tb+hlEuBIqZAB0pd
YbAFUnzej0d7buqvVGhcNHQ0PvrNPaQ460ehw0+UTR2nz5v9kiFSqWYTRS2VxTHquuU9w037e+g6
WimBh7UVo1MSae1jGWKGyqDRzzrK+E2kM1b3yEDAkGWjiKS4utXTWXYKgVPr1zK3v8l2ZtC2X2Xg
OCKNiulZNQTPpctWNjScLMypcU75nBNiRP8uckMgD4s1PUOGrM9tnGa+YkChpxXzkuZ8vOBvTlqn
+wzVhg9LBZkdzM2AchbAnVxBKBiNa4BW6KWHp+g3fedykGYMKpemrmRUlaXR49+MpxrZckYlnfah
nU43K0LxM+jpKmgSCSpPKhRSs5t6ZMvedFh65712lf6w2v7wuN8GBLxPo1ldsqoJXuUDeJ0H0uPo
Ll8psATATQJC6rxEea3BrfxVddpJ0vta5zgvFdZ3JfOqjxyPzd97sQQb2hLXVbNNhSPaRy4dhbwk
se80DCATFxSXBjBvm+Ht+znVIBs7Qq3z3tn/P9xC0yHEXMVjYBV+JuC93nSCgFtTnf+uSjkpr//0
DPIZnYC69K6WRcyKmkCuD/u4eW01GHvNjCinqfX6NfGwIlee8qa6pvvIYUkKPVxdk+FoYqJZ28II
Ptv9QHW6JYBMEGU77bDEyXFpde9nqIBF5Lhd+JXejAA/haOzieNl39RoEogrxF6t1g5GblU75kXR
c2IKCgbaRXTwem+6uzQoUX/H1FnCK7YUImqLHKzMHLvFj7kXfaNps0MRIbjNqY0RCAm7Ea27Ea1F
NPugoasnpCzUlMCNJfB4cpgC9y2OL5SmZbGZf5tVMz+yYHoQXPO6Ctl60oCrenwAcCAibWRETSLz
w6bR9aJ09K7W3nxqdqRMB1Z3UcPim664dFYsp9jkI3o3Jw/NXcR58QU2cgiJTCGE1e1yMrT4+66R
0/yy5qY4yFeqp9LByTM6sPL1QHDitoeWuaFHN1/lL5vYyi0hi5+vzuJYh5jZZpLnxyo2j8NyIiIS
vLTm6e5+CZp0K8vmvlW2UWHtQXvD1dLncBuBlz2lHlFPs/HkDIw9OPFm9aXH8yZPx3La/e9BvjdC
RwDN3Tzk+6WYFLTVopz1lnNX1jNiqd0h3bUmkwA/6m1s/R600/V1noy/pzb9ExSkta0VEf/KN9vp
9XNU2s25qOvoSrIH55m+MnGIG/G2NfpvLHf6q2WnPxv8Z36Obe4qBfmGgbI++V/ioBXRxbIXALbC
Eqtb7lepLyR0M8TYRoEBYZci8W0tToeKq3QJ7INq5wC/cWWfjcBo7xnmkC1Qooh4JrUnYzG0tguy
1kvcZwTvpmShro2PUGk4sOup7bOV/+694WOus3RnGYEHsLa7h0R5vTpL7B5GlYwBQoDPoabZ3wny
OCVmbtxGcCz/jCyqAld6yh+jyPJYGOnxX3Vn5IgPRdYUQYKV1cUwZQmjp6eAItU15BhSVxQSRjfF
xsbMKkK6XOc7W6ayMgX/6XMQH7NN9EuOjEHcNU5P2ooZwne1nfoLGhzlj6ks+kYCi9b/pwNpiJms
2o01SGwGCsZ3w4nwWYTOvnMN4ymrr1AffBjuCcUxyWqdPxhVf12fqjApfe0Uupy4VgWAbucB36uY
9Kq4weW8NRgU50w7BkQsDUTHULy959LJkSEpHjS9Y5vG9vrSFpkpsGxxfGPV3Tl58pF1aCMPBiSe
o4RGImilpy5zXKzaeHWVWblO0Boe8B8+G2l8EKnm2BlOzjRsVhEqOQkL8b6I8BgzoH4i0K3aJyrn
IUarVCndFG2kyUw3QjxD8mlSKduecK/7PIAeB28OxFSKi4Ofa8OqaYgSgfnzFEwDAB0zLB9I28o7
PcOTfLWIt5KQqy0MyktpDf9F7MGdSctPnOwqp8r8Wpt0/jk208qKLJR8iCwoW/g1CDWRD4GLdZwY
K2v37z160inpFHhDBtcqtz0CsWNLj2C3nsPqkKniaCHVrDXQU2X6Uzr6xjqzN60DvrtAKHQr8gVH
A5Li9wLxR2JHz5P2tO6i6EQOqZ5O92XqmbrXeXZPE4DzfExnbe7cfbEs+dlC7XcySHyWPlpkEeQz
ApiHdiLW5jlR4gMB2UxKTc998gwEmJEXcmEKP2uRwR/xrMA8m4vFMq22NAGE3jUKlWVrpQTAcWV8
mQFZJPIqQvpzyfrW3pXBRA6t8AxrpcjgtrMet3OK7LfQvbOucUAzG68lszVVdwKPSmtMQ5cknpWL
eU3ySttlFdQMetP6M+JfsITAGv2Z2exHXOTPuTMd5H1VxrOOElmo69SAkwIyD7ZLuDCJMr4Zdq6+
xCG9Jy7lRUt/EkjpbKPZBkNvfElBNSKufV9jwquM0ICPJggLkzk+Jw6WEwnk9jyMuolyzVqcz+s9
ypfR+7LSD4ihvtgzWdj1lJOcTS92sOL4M5k6VKDpnlyKpxAIyGGV5zcZprJivE9u490Y5Jd3QLV3
wJ/ls0LDe/fvmTJ2COhNCFarrMXTmdN6fU0IeGWoh8kmW1SKumodHe+6QGWZyKC3I+vq9g6cS8+w
zzOnpmcLXRoTGeuReGX3TEu4ew4AhZwy1jrfodiTig4HeNcRvY2zK8puWos9GppghBcvJuZFJaLX
sr7Ax7HjjH3w3Bvlm5LUFgf6fD6W6vIDsEG9rxFqkaBbhDs3YElRNCAUEr8XtDnCOA9ySpUX+zDD
EU9m391bku/hGCsvGJvzQ1Sp893QoA1jIfh0sL36CJy5WHFq4JdkORuwMM/Rs1qnX2xUCBWs2XoD
uT5uaP5mMLQV6230jV92WbzLobylut2BtTI4dHXLSglf/JgzRdqvHR5k6MxuMu8Ib3P60GLztbWr
KiVXFX1KHdMYRP+eFgt5Stqk7KAcTheg1XB9lvYpD3/SjGkOcqLg6a/4xaCj6Zw7ZHvXITGmMwem
as1g3BrqFXJcuT0vOnKA+u/RJnTCP4Wb508lRj971Ag4xOCFZ9oc49Uk4nKLek24z3vPunWgEV4q
E9okDOBv63IShyScCBuFvKjHGtEAQ6v6WLsEFKJYNfjt0XghtiTfpCLDYOR4RZby/KgMhVmJmEBq
TMbPHZ8hYTKcxhlCZAfPblP8MF53iccaecPg0EpfYDRxASSHEdojOlBilSMRaM/BKlLIg+6b5zBW
PlyhuCkYjO2dJayOaZJzsh6X4SKPYPVnBYZs44mVmHXHelVSZCtaY3rkntRkOS8680q7bzZ6hmGm
LZces2+G59jtxvbGqLmFUlTQOjBO8oV8m9Ogtq8HIH+O6HvIkb2mKchvsQnLt2KjfpkWDE4T6RGn
LoASYVuXooA9aVcoZ0ehAPz3oAMq8xm95QfTFHIeqBUn2bLLwYLt23o0NiGhEj7SMPLLgip4oizr
r1GX7xmLa2ST6tbWCkgMVUUDLBX5Ex04VYSroASGhZBTErH2q9rY1BBBze5P1Y7H47pbk9uDOTd4
siIV0iHn5K3824nJQWsg7yrZIlIsVG8SY1DoBPvU3azBAi3fyr4eQz5fEpulL/SvMaJJwo1mLybl
fgjE1SNilDMGDq3BUO3/xdKYYCBwwOiY2a23omSZlRcXrS1BFkbYSGzSvGGVzl7MyX3QrVDeRG1J
SepXgmFDnGhFP5WfXRmm6kk+qxeER+Z46FKtWb090uDTQe6ArV3/WLGvFOUJRX81/9BTNGW0PPYg
BrXnEMKFz++cf0cYMdc+PV9KPUWv1dIre5Iwfazhi2Jw/zLTeQ3DgXJ6umJ+mF66UAuwVi9c86UI
zSYOSX5knkvmnYRxMJMm0xEuCpzPITxMwgvq4Gk5sSpQLs1B7gvexFmleB+yVrmv1cZEe3HCZzF0
BH1KMZ580ODT7+Fh4YZpVfvcKxoogNmOPuqmQgxQe39F5nkbNU95ps5b0HLOjlbxCc0wjL4e+AFw
gIyji0LgiXjL8eKeeYMYximTMTyXOTcHCtz4BHII+ght9ioiOZk+1k123iML+MF6ecWKPQtQcbFd
JtUmhRWKAa0qMAsere0bqc4iwIsivznb9vBn7YVpiuntsyu0GtUHeQrnNeiT/6yi0f2uc807Lkjz
bgQVsW0TsYjS5OiY2WeqdQm6zzHg6D9+apCBHwURKaGPFWdGIkv/uKjJYtDiBcZNieBe6/EjSReb
oQx/DcGM0OBfGd5f/lQwsL0AgdrI7i3BqFRjSGsPkgk327ZHe64o6cWyYoMPjhGaDcVBzsqpt4Ba
yjtGoW5a/4RUxD0NNUMbF48yZxfdfdYU8ItSvSP5tzAe3yPRvVfJQVnZKXmDNHByCVlrhvmtNhxB
SExdUuHkOUFodOfFQBUlp/ozbft7slC+jRCAy9J9kvMTu0FyGtsJQggxU4md4VFw+Lponasfas/U
fd6OtwnlerpPyPjd5J72ZtRWcOuMPn8jXBHwuDc+BnhpuE2Y4UsZ18Ixi9Sg5blNOorLNp+OgTon
9zA1H3I51F1cFXRJwN2IGqdXVDJLydvdBhzQb6QG9txzL9R+zj6qbO2S4dC50CXArCI/PTxKR13E
KHkcGlggNCiolX5xlbrykQw2ItqOSX85/ppaAuG5XZ5li7gFDIwrEwBNrezSySqxGjT1OdYG6mri
GQhIGkAFuq3xmMJsRPo13JwIp29g6piqxxwDy6oy9crpiagAJdScZz1AONET6n6OkxJa+JDdVQd+
T6MbCzPoqdwqyh8F4RcxcNbnumJ0UJLEt57uu74Kr5w3j3NohqfRYhAmUzRIFR9WBVcqVCp8wuYa
vxwov3tm++9N49yQPfcvobuo77X3LaCPdFq/f6K+g8Pa1h3G7CjXXQ1Q54Vo5GjbOI69lWuvDPge
qvEiG0E2vlV/GD9KPYv2Xmy350UN4ZCA69soNP0fkI9AoeSFs5UvvYl0dkbmNZ9lAsBafJfy2AiX
ZD7kFEW3bFPhn/1ALxyfKjQ4Oysw8ld1WcDoeDoBHpa7lYMGjMAnFNTYjasCbhNk+I0tnNnNYk4n
yTjTFhWQT9q89ZMNVWNiiBe7zfel1ozbTBWEFPRuoQM5QFKefPlSPigm8L0EMYSezfPJAXd1iGp3
3oPhBaFRz7lfVlryZXMcDOdu/FBJP2KK8VTMxEhPolAdxINjJ9NZr4bvsShglyIKrgP+Dev/DFPS
P2U6MbNKRI1xVWQvDC9+yXaftnQC3O5daRLax0IdnWPMmHBflOR+NzPOkthZHo5Rsc+AJZEOI7ty
nmKNM+7icQyWvXXVnIjulPtel9LjtGe4n13NLgHlww8/6LN6tm9HaizyV2D9oaz8nk/gymrI2Xs9
RpBPKGho2ua9pJ+xb+lYCyVztYkb5VrSH//q+/J1ijwgY1UM/d8k4ibX4VDFeA7ioKjuXRTS0jJc
++rpevCAgPkgOSr/rS3l93i7zvIJjcGRWX54SOdfUO4Zdz22Z78SuW+Lag0bMDk/k3Cut3JK7yrY
5zsjfHQtF16mLb8wFVbbKXIJap0yfbtuyboWBzs5mUwHEir6GF2XmFN6szE9QY/1G5J4NrVw1JEP
np86+TKcvhsRXeJZrE8ZAGQssL1yCM1kxDzWnKT1N8Xn69e5t9yVpdqRgfyRl7hESQv6uaB8jrv4
ofbDE8AaHZkfhYfN2FaEUIW3vGXaSOJ2u5fBCoORkkoe5sCmPOD9zEq0S9Qn1dExy8tgh/rJrPHB
CupXnQF5IpVFP1vz4tu2afxJk+ZFamThhMC1LBzvVDg2KK9MV58wZpMzh400Za09yqiXogF43kWF
ukderPkGgai+JrUDJLdXh9IJyUSsarb7edk17WDvx9jYyjq5NmlQgyy3UC/RKQOH++5B2/BtJa+Z
7vRUJiESLIBVcMVCayYrL6X1b/G+RRfTbrTmZWwh6bRWAkEHfPaWrKvuZFCpJ2mKNiSnGVxatNo9
JX/xDIXULsNl9KtGpDQ6ZN3pQls9DQOx7+LlHAQpAWAUO7QemubUJGW5tWIbgbz71sQZXUQNTZ5I
blV6F91EFUQMTJzo0ybQowqAAfcdHXPpFraIEtqUeP+FE9Qwg/JBDija+RDApUYI2/eMYvqoBvSP
EIKF3+2ISlIwOsMW7mgxk5k12WBK4cYmx9S08PNAjFQ2Q9lr7FOcmau4O4mrv0xSpj6zod0zpSGs
LsQYn4Sjt4ek3O1npfoaNfMeDCQfwdPAChRAvvQ1h2yYwsGUkA8TpVcPpa15bdrO3a6zxhW4iMMq
Q849FWcQNvPedKqHMpox/6IlofccdZt0Ju/D5h+8NTGG7IZ6WrgLUY14hMpu1+3G0Yrq3W2Ca2Ex
L7KzBSqFALZiNo98c0mVjygv98liOm/AhaZTMCGC602uAc3VidlNRBsyeW16xzjh3zq0Qt/rmgEo
y9KItrXK+YAGDvlQiHpuEd7dcxjmPyRuaCr4PxqnIAtVyELq2aIbMLGQsQxd1QaCyEDRsdKQM6dL
94XnTc8o0pDvje+BZYpZW18/YTnJf6bgL+SINjKTeS9JhioDMWBmyPJtr6IVr8e4S7Sq33g2f77g
4mB18xeyULwCOpmcT7d1M5zzzBQHmKk5l0OV7It6obdf5kh40UnbyL1gUJfZlVPWL0lcQjdq+nbc
UIsWxkic5PgZJflhWRL31gCKuQwll9Csjv3DrGEeQQMMjm1MXuWQhYEv7zIrCo1NZ8WVr5b2d3yB
9hel3ElRll9M6lFbEFB+amrD3RUCIK2k6dZqlltlqYQFuZN+ihApb2on/28wB/0d8Ql2lYaJ6BAS
I2c3GcWjEKjnBUs8hvyfq5Jx6DlIkR3x1HbTbR16ohHtd8Hkbds8iM5FPPcbxBR7uXrmmf7pLNG9
HFvrDaZacegANm/ly6QfwdqCH/I7l/mLl7h8HgJLIkee+DdD4OYmhzkrTg76xACxbEITGEzUXWgo
kg5EoutLaOSXYlSQkohXcdWV/MCkVIKuM3RVxAsKjIsbjHe7dBB+edbrbITqi7SlpQqn3ThZ8t8K
0u8BoAfJ7zcZSQtud7kxO8dWzq3hZn37Lp+1k7k8Rwtrl+nMva8UnbKJ7d+JsYQH254rUrLEzH4u
SHiXhSwzdRld1YHwOQJvI/wNtf1OT1vSlE2dRkrrjLsw7ZyjpyXLKwLZhxGN033UMzwquXl2GI7f
KtXVKIzELG/CcX9cY5qZb8Slz9WK4o3UvK0+QZQPuFQOEX2cMYkIkxIXLvLJihYbAbCKhRFBzFmK
lmC4cOjTC1oCnN66dXVU7ynE2PIcJkvNhM2A2W1BF5FXaULWxY6z/HtNnsA5y9AIk0Pc3hzVeOOe
ZGzSjZ8k/GmPKkLrj1zWJi4ZDAB8x5jvYGpU9R3EQb+T2gX4JeHe6IpxG5eVewuonyEgDcnFIV8r
aRmEy32hUoKztQB9DUdM1A6BY5siM54NeOg/eueiRiPcCWAq5yCuP3NBSRxRW1rDmbncAIXv7joj
51xD17m6F2Xr0Kbdr5LFpmnZGIfklLaQscWTUC0Zm8zjM3WcSQVtkqDYO/d0grfd1d69xFW4VaKJ
YrtixHfBaceAgQOB30pqkeLWtCyXaVtmZPZIFxL0sQ7wjXsFSCpij/EqSY1g3TBjkP0/Rcvzs2mr
ke8o6vKutRmhkMpN7Z9ceyjPNV2OezkjvQeSsUn0YnyXz1CcIZGZABKlmhZfx2Z6WXUySqLm1yKP
MNiobvKkKMUh7IyB9bVIn8ScR10EyWd27HqfYQLaDEqOqrLaNlYx/nbLiOCPQLDQ24kbzp1ekgXz
UmCE9oY2XXqI6zl4BQ6wW0eVAYrzYbiltdZ/sJQqB8Y4Gexf984qi6p7LKoj5A3GlmF4kiVsq9Io
CtjrD/HsXcD+6kwMGVMZBY1BCkeFsrbBITAS9i59qBNwU+oXfWWGQcV+HfRO6J+1Zz2lgBd5cCrE
THQq3tBxbAfwV/UkmfZO/ErjMN2ZJaaqvqteifE2/ij0vvivIEItY8CspOazQsq4r7tm9VFFTrZz
YRefZJOfzQeSiQUBx+koRU2r/h/Gzms5ciTLtr9SVs8XPdDi2nQ/AAgtyAiSQfECYyZJaOXQ+Pq7
wKye6epp67n1QKtMMoMhAPfj5+y99sUkYtjPvyczLAEjR97wPjDD27jQwaAkC0+Ahx3Ayuwakwwi
qVYVt0JC9Y0wm5YIMU03G7QDqt9MIvCrvkDe3lnXXxVLCVhOIickRYp8su3XLuEhezHFcCrpSs4d
YAY21NiNc05XFs7Bh4k6kpJufqczZOApItFjaboeA8eK3UbKp329WP6XmmAvN9O7UZm450i3+G4N
DK3V3GUNB56+0aHOL5WwnZTFGUaxDxGMXrQRqwfJmisEmaixExIYuRfnh9bUxV3BSMwnCHde1T0d
tLJ6NQy0S7mq6H7cttm90Txi1ATrUTcTbjCGEo4qniTGbhtBEk5q90jA++JoTXKwj0hBc1XdFlwZ
QMa/DRuFnTW//pjM14RMk/tf6IoidFZdkCAsapRVt8Dvl2Uh6kuK2Ml+jSe7QVSrDL7U5yF6b3Gg
MyGdsqJrr6WFks7swyP+E3nTz9MHLRU5wzKwTIV+mSaWgi9ti3w/plpwNwixtzWPWVOeugg8m65V
3+u4vnULAavuh0NjKNZDHVSolc3tMFUM45cxfaZkmwBHoddofX1MbVEdmJjaa+IN5FULjQd5wtgc
g25ovX6xoypwocF1+cpUJM+Kqdwcxk8/u9FBwgE+sMiMY7x0ccLliz2R2CgVql9GaGgru9HvRMRv
ndPwDSqRufm12mG2bzf1ALmANkS2UBiTKwVA3jXyNkefgKec5q6Vx9qTTtCDi2L82C/0Paui0fh9
5Vna82wVl8DOasjnSx8DsyUd9byCYLA4xEIhG/vYks6p8kQbw7r/Bk0MMhaVJqceGiXRbOgmIqf7
HpPLOdTrvvDIaEk36aJJST4tnOLrsccS/OtXmDGRWuNc0EJdEoX7Qu+2aSBevgFjPQ1haKzFuKoG
rUak2QMlMyukbwujro4jGa6StkUfKC4SbNqVVDUTGiCgu794VWWGTL3ODljru20oAJI4unhGjo6k
DuM9yM2OTkM9sGnperptDOcWdvnnt+1MUTWSGezSoAHl0OIPEZFG6rUOiFa2JBTqTKo6oKLo4GyD
NI2gSotTptjPqmT++FZXitxe16j/asRwu5pJCK1mw7n7XidQy7Y+CrWcyUpB+xjNCGtp8ajpJFEn
NcPp5fA4I874xVXMzLCi3wYvqpVwX6Af+bbCDsMSOZcjKBJt+w6rj+Q/0u5/4Y5QnTBywMKaayNT
yOUIunxRpMgzuRdvgW652SlsFOvdkthBu1QgA8TT7qo4UjU3C1m4ZBUebB1p04toleeZZ1dIGNGU
NS6a+fSrFW0ZdnjlEsn/YJwzL7cXTI7+Q0ZuymFmMaSqjeWFRByeVFEzydW6oxwrmxqnT4s0UY0Z
czWOF1EtjtOLYoya+/tv//G3//w5/t/ws4TeN4Vl8VvRAfKLi7b56++a8ftv1a+/3n389Xdk2rat
Go5l6BbOHUVXNL7/8/0aFyE/rfyfTKonJaLy9h0WzaWni8MSe4eqT9vvvVzO5g+ydvUdiTF7owjI
cYuledOhiUd0NfaupQfFOTaSH79OFnGDh9km7sKvS/LgB6Ad1LqOQyLF9wseoQwOOcYWwrg1/1sr
mVu45nr75oSo+yaS11EA/x3XwXIm7gOgPJP/v7xw+V+8cMt02HVUQ3FsRf3zCwfupWlWz+EvMcXn
90s1EvUhL+35WGfYe4SB4cCqguFgiEfdov+UZmtTI8CxNPm8+1SeD/3yd6IS+VqNxuySh2QXJEO4
xltGQlocbaFSdneOEpt7i3EbBVRq3fp4vOgBR/oq3Kg0uyM4AKHY/PuXp9v/4+U5BMAhQibwS7bk
f3558Uy0Rz3kLTUNwSRhlI2XOgyfvkcytgElfV5HSTRvqkpJn2Ud9w25NhezyK7ie3aq5ge9Z2hM
tAHebzU+5FqdebUqXv+bEuj0pB86mvC/g2+yWH+kbc+SgnD/2wdLAzvea5QimizSP+CzxCfDAFky
dggSHU+1lD58W6dAH/Rlmzy3Xbiy2mp+dkRwqjPCPSoBVzdYastqCRQcKuKhJB0N3b9/x0zrf75j
MK913ipVI77LVv58QVC5GSwJc48BeUELRFUH3AsNhDsJvb9+f5FGRXIFItPt9x9hC8z3hXob5t03
/Rc9SvywUE7YGVqC7EfCihsiaRs5On9/GRyh4zaTc1/XpPpYjkzk7dxySPbRTUC2yxfD6V04zwWY
JhFcfnXsEYTOv/x67FC5J9K6WytN66waVR+AEkWZm8b4rso6iV3GUOItlesTcKVDUerNGRV59ayU
Z0ue85s535PFMtx3xfL6FqLiXA8UbEpXHoqKcMBxWV5V+qe+JEgJ/3aSNGEEd3cWQBkWnQmmgHXE
ufk4pU2DZyUdYSM3W6Utd//+Q/l+0/+8PPFRaPDTNNvBxW8ul/k/LE8hvEV0FQuhYDaIfk+tfhv0
irptiY1tuulxHCIHDjWnvfzGcYxJBofBy2ypW7sy5fsohe+cQR/j7Y5uujyHO12ymR04ZbORhTms
OmykXmsxb3Ysi0zWaBiuNTk5cdDb999/oqrKd70MOV+LbozDNPyxpX76/j/aZLI3ph0mlciujwOn
55aALJoa6vobS9EoiLjTaLL9cUCEY7oJUzX/u9ffxyI/OFg60yoqrwU7WVmN6n0Dzsyw42E1aJp6
0qBu7UKl9HuBlYozWc0gfdh990rHFrdG1SuHb5WLNdmmNzvtuzOrzdVq33qmnf5IVsg5BKJAp7Ig
0mVEhALNYN7ZKYgTRLx3XSXfvh/O0LLWndiFQscpd+hJ63uZfM3b9yf6H3/acZrvHehnWU1YrqP2
n/74t9PD+vE/l3/xXz/x55//2/m9bz/rf/6RP/0LHvOP3+m/t+9/+sMKniiBAN0nQtPPpsvav++H
y0/+/37zt8/vR3mcqs+//v4TAXm7PFoYl8Xvf3xr2T9ZQ/5rt10e/Y9vnd9z/tX2fXpvqC/+6R98
8pd//V03/2Jqsgx/hQYDWRSO/vtvw+f3d7S/6DoXm2MorLu2rPNLSNpqI/6R8hdNVmyNc5+i6Kph
cTtAoFu+pdl/sTXZUGVTXbZ0m4387y/7jzLg16fwr8sC9c/bh6UZ5BMZlqnCCzF4Duqye/7DfWeP
ZtNpEW5xzrjbFNyRrRTlTUYtVrURs/yoqeAVEJ1iQMknw/YQzvamlXOJaA6938+SLnw8+xcM2hB9
lhUO52bXLYyyHjOpoOmQKpbhVkY+0J/jS9YMS3ynDteSYMt/eN//RZWjMgL90+rOC9L5zzI1UzYN
2Gn2Ugf9wwuit9SYtDVpV5fGS1rmL1TMCZm4UG3FCwMG7MOScDbMS6CclwtpndRJQHT7UhVrBqKI
6aphLaH3XDU5B7NxQQ1ASIn1+IFEzw+ZgwoSaBt+aacDJNE4hM0NsyDMll2OAcVxlFOqdt2hn9M3
Z5o+04H5L688YlIgaQdVL+/bFGEWlHgvLBCLFFXyRi7fQVXaS1fbOSU9OC+dsI/C7rGI0kCkrI8k
d2rjE1m+HuaET0MA1G6yeq05UAlbEX4offwsQpnoAsPpfGuun+xW3qXynqbNJR6ae12UT9JcvMXR
l9TkZ/R+bWmj7WjszG/qvPAq2dqhFHLrLrkZAnG4JW9nsr8NId+Nc3IPQd4LlbcFy95lJyMUP9Wo
vajx8ILvFc4zbv9MXzExvDRorJkHmM02yHpfDpNDoelXLS2/8DXvu5lGtqyhxWEjJromeutUZC9l
8qArMXBpoV7lsrsja/gKbZrGCgiONMKdMW9omh4mgZGkHNF3O2f6L1N1rFJxV2qCEx8KHUUYG6YG
6zoC5jBskiI4wGa81rQ87SZ61FSwvTukqRtHqg5BqNyNWvqa2+E5YgrOhGFnZ9Peocgx1YestM9V
Ul9kHORWZGwBIPhlniEvVbGfvHda48mNttHU+BS3ztVM2ud6zu5I8aUPusvZalPM1YB0NlPEGLra
kbe8gJcSbIzVeXkxqiXtynBvEk1gOdmmDMLtJEnHyi4vNnzsaq5OcCP9AIG7r9b1zpbzV/SCqxFY
uUJfkmwW6D3Wmv6XTMw6RLqfUpwtXYrXIO8f0GsQ16qvhmLatYxS7F46k8R3oLlxqhKSliQ6MVq/
7YGXR/NpTNSM4772HhrKC61Ztkxj/Ag0jJnMYCmBL6ktHTgQnag298QdPptFBbScw3Y/AvuyseCE
XP9pcGw0hw6W9CPVxiP5sKsyst7VeIxctZVydw5I2ImD11qy3rRoCzkXsn62JZ9wW1W4BrVpWynR
0WAhyXJp13Job1N7N4b9fY++J59osVjvBKTEHq5f9Ikd4IVG/Chs+bEdoqM9tj9TmyiVGDoS3UrT
7XO4I03sXMp+OFpl9aCoN6hR5yzh6hdPyQAjjAgKB/nQaMdIHqJX3PU/gyw5R2W4ijrV51RwjvPm
FrKIu0xiv0Zqb5eWw2ntROOv66k1TsuPoK8I3VHkVxT9vkjlkxwqV9XqXoZCvySB9uSAEc+Nt5pk
BFvApojmd4T/7xEt/O5UN+qj3vdbO+iJCldOjnDO80J6GknDc2i4heKo1EUG6R3bFMkTrpbMd3Lu
4FsCh2hV2wIbBZbHK4kEKR674ZOw8UM1D0c0nx3vFkM8vR/drh8/0eeBkhE/4q57qcy9o2/0rvmw
5fEnLv4e/IFMSc6xW5SazAnA+DLM6hzJ7T6fuFjaXEldRck5zBrPYVi/dI763LbkCSTpXWPrn10t
MyGyWWzVxwzmqT/E9YtdGRHBlT+mbAJII4BS5NuwzN/GKnnMCpT/QftAVNYqYEhoS+Zp4m5Zgsxi
MKJ9O24Mvb6g9b5Hg4FbKH7EIOkGGFe339ENCTolhdDRMUJFlTuLg267vIVBlb+p81ufpeio5XwV
RJq6rTBu8VRYDeN3p20fNM04qnOP7hj1RRjhY07PZpJfWqmgVLszhX1jLP3IGOAllFBlBvGmcAoA
+dMDFsU7sNbb5YMw0pSTDzkbXfncSNeKNrwn8eKM5C6qqhDlAYwdiaY3iZhuKEAV0+1NdH1nDYzI
a+yGjrYh3eAkN9YjeU2uTF8TfmnA6Dl5jhrpLhsj/DDJNjTXdhnjWWXO1OS0NHTpQLl4KHq4ciWr
T5cfRpHxKdGzWxawduiQZO8mmWSl2PnSx8zx9Xg+i3pjlNlapjPrtMWdUY9+o6nnwoAgbbNO2oEE
qXXd9em1S/QXyZife3v6YUbA3NoWhahcdfhmsOpNZDLHDm8y8ZsZsaMJwRxZeLId9X4sdVbn8NYF
0kM50w4X8ZbLArt8sLfGZD8qj4xNj8p5mqCt992rVJoXxcgPQXDDoP/AdPReU+InYy310wNP7STM
Vvc445Mk9hQH8pb2AqNr7SYZykWtdRKamWhA7xJK8AK9goP0e3m0h/IlINImSRLMGdYx7wnr5qbW
sicB5lLNUoYUj/SNt0z7z2nm7ACWbYeiG2GWh8CPo4sZti+NWd/shFWPdFRWqGnatK1ar/NSQPpa
wZIo/cFOJiL5lMtQzrvBYeiWx1YOe3V4xpqI3z0mfpr5HtET9Y1hxj6W1qoQTBjS1yCJP2UTuofM
sDReojGM/q7gs52CcsvQgu5Edyfq6Jo0IC6s6rk22TKK7Mvpo0eDEJpIexsisiy09G0saUMZ+rAr
05DmkyenOqLh5JSj0ep169pn+q0EzDHTcW2N1bLfh8q0D9PpJwDu0Mu64WBx9mQC8jRJ3Gg8nF0W
P8iB7SnvLKoJ5j/2EDyBJQRnFADWlpgmFkiH8I4Qbd1dZrWD+m99OhZZXuZc3Ooi3yqZL2fTUVfU
+4wkGydvHlDUXoVK9KBeP38mrHH9ryePT6MilZDbWesNP5bDfSpPCC/LTc6j4GlCg6Kv+BTmPN10
dgGBUXk0OxAdc5KfxiI8jGZ3NXXplSSpJ6E27D3G9lGTmzd0XFsdKlC5CQCyurLQHkQb33dQRa0y
fkv60GXIeVcAGp80usqF/NYRneWOVonsS6X+KEvKFMOaXVkewntZMss7PT6kZkbCK2SaFrzvpVAM
ieXC/CytaGWx95/xoharCp+GZ6b9PnKGB4mQVTcRe6o8QTduuExKhZ2kKYJTNgPm0PQ99jJ9E7G+
pjgpWjBJu8lCfdyIrSWF97rkqGtZH25E/qI3tAOP4LyWO5DSVQ6YNxuSmdwV/cfAWXVbW6Q7Km13
0Epll8j4EC0JMQqx5k/wJwi2a6S1MdqhZxDI50VG9ZAO0xPHHaq9edR8PSAXgPyQNCTgnignrMPS
vE6l6I3GxTPoYbFBzfsTRly9LnR2IWtKXwyoR649w1bD5OjNnGSB4tD0rMq0oIvUaAcHpw9Be1hU
6KP4dZ8tkY/xmVaUCy36BsuCy08ODFeJjJKV/grBl6l5Cv8ODUVUcE8GZsaIJDau8pDfOc68nfvw
Z1wRe94nflBL0mm0saGN3fxFcfI4N3DMYuzQ8G2+LTyunk9kRrRMXcTJhP/hzoheV/NkvWscJFZO
bOP0XvCpen6zHbaKroXcw9NosqGEYp6rqxz2P7KoxjclM/TU4oHeq+H3quILnF3MW4IveHHnPEq/
8CGVq4HUFjuilSqPxQ/KVw1NWobBbREISEW/bQF5urVFqgMT0HHCjJsilg3TW7X4zpVY9eeEOOZs
xoMDTIco59TLk+RhID8GN0ZToVyGojqO2rsRTV4qxtGXhz2FBt1YKb7XnWryUF7LwEXNaM0k8BXj
uRQK3bVY1VMR6IxLmXgGunMth7nGroG+uzZzP4YUiaiuoQ0igJnSa7nTRgV0czruo4lLSmIru7MJ
cLoLCF3FoWP/IMgkRnxDUpiwK7GaTGDYETKcVZ/R/dMxLXRBU5+0gTQ8g1MqQ7slzAcTOTTf6pyy
nnpBkdM3DtJiG3UytWFdNd4stK9SIcUnCxC42bKG24zMkDKad7kRYlMtY2UljYmrK/PwNCDEoEAW
95Up4bI25I+mik5tQsY8gPHYs+2k97iPo/xNUbF9VVZirlQZ32oVcBd3+5p7xQ7US70hCMQCAGnt
JB2/5SwjhcXNTIy6NQI0nIS86eDpuPXUF6tyNh9Vg6lghqAUYtq5NzhEEv1wFiwzjF7pKzqs7uBD
25hA5+iq5E6Ktia72CjknycdbU91LmiA3Qlamd44wxTT8HiNzXtmGf0hCw34Z8pPQ5qvY2tfEW2Z
h5ZfnRlkRcVNnyBr7EvenD7xEEkQJqMSiappPHLOMdhYCIZy6VzMehYbJY5zjH1B8uhQjgftFZI6
XSS4XH7bIwaCURCw3bEbDArBh9hwMjhgG8sYtr0k/EFpvIyRqTuM5TU1xmc1J8us1tuDBOPZs2On
9Ucy3lz9PqoBUgCZ5RqWDVcY7VZb5sIjqlBEihe7i7ZqVXNwtupV6WBHdlC0kUOYn2N8El5Zvkd1
NXApcKgV42eVZbinMow6g7BZx+1smfOtxvarmJ3NBATIDg1j3zcgOOE9PiDD9RDKM9st3iSz/6Eb
r1rfK0cTmQB7oe61IAfXBgIJyPxs2MVwrAbpJVYRgU1jsQQRFVxxeObcLrM1VlUnv2LjRd+gwkpn
Wo7H8lxq9b0yk90a2UPtjU1g+SRt1i7DhsCNJY45RizqxYD6koSnSoKJ0Q4zUbTE/eJieRvTeu9M
5WYuUG3qwXNaiGZbHUL2EHTQWsb7Ib1PHCbo+tIteDHrJ2Yu8hE8e7qARP0EV3rlqKRZwFvwdFmA
VRUOeWPmXZKibukZhVBVdszJ+aHONLuDYWy7bryZ04sB8setWiJuRC8xMtNNl177Wybae0ag1Kcb
kA46DYGBJ0IuC/pEaUXrHVdI7JDSLROBq3wlkUTmh6I8hs58dUb7UERLBK7CXG8K9MfWDFNXSDA/
6moaXPLOQlcf9Ycw6LRHkTbPOdFUCSecPI1PMEX4xZXUeaWAz5NMV620PtCXbxoJeBmwss43uZWO
ZhDqKF1weGZsCritfIxtwWpMm0+9q56JVWD0M8NMGm7xQmHvjbcs7z/sUfqCNE/VpBtk1Uk2xE74
y0ySRurGFme9pDKUHooV2GTSWolXVwnLaKzuvgFm3KQZ8kaRbyGdnUcCZ4HCkmnJ2zK4w2IDbrSM
AAZZ2xZWeT86OR5GNL3BMDAXM+71Tm/WdsOCE8VseGIep1Ve086qzeSm2fouNOPPETvqGLZAyykm
1jhO1E0xfCWJma5oTf4sYgF8rug0P6fEnhJxirE8epYztWv0CF+DIr8KJ72Qn43ualF5OkHjWcvm
KgcSzF3FJ8id+XpJM4pg5ZUVczSwOhKS6gSiTMIGHWWNhWrvRMbKnnsFzAxJbVAbN526cJTSxaJ5
lWqNHTYXd1GvG5upA6xRVPaCi2kVz9G1p1DtjmFiHBW9nddwRLwmQoZR2q5THkfUJ24l1JOEityF
zAsSDPvP5wDSCYZTAxVZqCP0MHAChhIjyra4c0KFBaomE8CUuF+MwBp8W6lBiBv7WjEQBVZUiqFK
XZxlhJfZd4mD56UfnXaVACrdBHbzqKgTQL0FVkWzIXmeFk9IoMTYc+nQEeTXHieiJUrG+1ybA0p6
maUbqXHLMU7IYOSRoOzyaNzNzgC3Y0qvEijSXoWTHYNnRAhQeEnSP4fq+KEjbRpJ0ZlRjGQsb+7c
SR+jOcb4bSZrCxPcx/pTco6AiNgyeKrK4JRE+YEB8ei13I1ViHAfUo1nWAYMVgk7sslKIWt3lTVc
7AyQUU9mHQLG3CoW76960eVkBLcSPnIghbeRfaSBqXKko4cONaGU9tMYAabQB1C/GkmQjGl+Km9Z
aCXukAHSbr4zunCyEEvIqXpoZUjlJXGJ9Etw9VK59Fwmuk408lxK+RINJjytMSFOaPNjNnTrullc
FFLQ7+aROAi7675qnphTogwEs50bWuTiS/0xWjyZId2xr36mSv6kcOJxZ8cvR8c6CXVJSB2fIztw
PHsK7iGyKGumaRFrbfhkVdq1NYJVHBhASYvE73KdNF0HGUb61BGKYudoziJ5a9nZocFCjHJ3hok2
uUWV/nAqrvliwt0RGpQNQN0Ho75xVtgmqbpveues2UDP0ISsDSVfsEpeFHTxQzlAUlPaB1377PLA
wXpKedF9HxsJOgtMbs1BztMVW6a6xxVwbWX6gSIUKyvX+iWxtOSTDEiZmoNtO1OMMU/fLWAnzx5J
J0gbeX8s2GhXGgaUtaRCzqH788qOKCHyAkBSS+VaqAlltXqeGx0FeEyoed8O8l6mTEwmzfCTaKk3
qA5ccPCSH+bOcYTShvRGJhBYTsQ6BDfpIa3bU6aVN0OTUWPBiNQrkqYjrAnrAKkE1j81gtFIvI4U
G3u8iTu7ADylAiHk0EFLTMX9RffmWDBT3jQmMeZZVLqaKrxYkamcGl5grOUsPzCPIG3ToykdaTOo
fMymASKoi4iwSBrasnawCUNkeTl68XKA3cnZFLVykX47EljIakbvprIfJTgBA7oZL0as3Do59mYU
2X6sEgUwd5/hXCxyDe056W5yG+wds7pnFHpSUon2A8B0V/SxnyrzkgSUU81Lwz4xnBeRySoVJZLF
aqi8eTCRz5eXsGezEg69KK+WutwP5+xzylnfMC9jYiQSpppfzBY+HfFYqatTb1hZ8zNkFfCdsXtp
EAqu06z/mPUyd7FV+AFyT5fn6PiOpv7ggMZ1GIUvEtYyxPE1FpSZlV/0H5ArG595jEgHaCMWyzaH
6hXQuXupozQftKjapKUKi7gDNJQNktsGyBMXe51bFeOdUFksCyDD7hSmIBgFpAdQBKUF4WtgFK63
FtPQShceIQgR65B8ACkOfzitKdZgNYXJ3opMiykjT2Re1DVW3j7WlolAs9IxBaLxb/L8XGjxZ0Y8
y82yOFeoSqpu1JIjpRMjS68+Tcki/F0t1/GHmcaTV2pTC/fHeJYyOHD9A4riT44/SrNYRrRdEymP
QTG/EQ9Cp0b9IGkUJMU8fKTyuG+4vPyyfLOYthNtOPxI1QKu11ikLn6J0o9GlemB/dal0afVBB9j
W+sbzLmmm9uj31YftRLxMlqACmRoWa7W50cxZFcjcjYkUKzLDAPLLG2YkdAhGjeKCCqvx/pOBi00
FNAzNOAyqN2OljDzgPkfLUF2SpMchz7L1oMyHUMhEw84gevbd1pA7Fj2ULUI4y2RInGa6i/Ym5eg
0PeNTGqq0xkr2B+th1C52raLZrLAPm7g4teqlhGvDpyfmuQ0lu1+LL3SjM+Smt3PYbzOZcn2Z5Xx
UST9zE12eZXL18wwvSMBfys2TqLUHjPBYhW3+UkxOq61IV8rPZ9TbmsHs6fRJJEQOLOwaKRfERYv
9XPoF4VMAadNh2iYW9fUvwqgTGCNYRvrJodm66aSK0zdyTs7yJzUJRXYbbICIhw/yxJXkNbluT81
cbvJhpNQSh4zcK4TckGv1C1iDZqD2Srvhv5qWu2LXcrPaMZfzVT7mtLhLW1Unrd9AEM7bOnagFSW
yX7pT4A4kW/ukvDFDMd9rq2oMCpmUFMnP8NIQA6scqYRrwPvI3krc29zTEyQBrXWWkLvVrOPq3QQ
O4yOsqSu4qXZmfe7nFztRpjLkofO3hOW/QPfYUcPz1xjCkhWhszCxqRO32F1Rpvl+CzsW6uqV3k+
3GTuRkxX41nK1eQEopEI7pYgU6pVFCTxOwycL0vAP4LHShICHxDDelc2wY8WcYyAq7LYQQNyTIk/
omtVuOQJo/ibPSUm2gNutkekE9Hl40caKaBNayTATdp/qBNuXKIBDDnOIR3kPm7wfp3GVDB6tTbz
KvbHsphWoWRuxt75tMxAXmvQI+XUIXxaYham7BUDXSVyKKIf0vdQp3Cgatxby35vOV8giYh7kOSI
Hj6cdJ0uoBir3gu0F1Aq1l695E2teFFH8xY81jtis8I3r+bFqVFlD6J1ialR3AZLySZqhsdIJbQB
cCgvSY86nzALTithlvmFhGo5wX/jZzYYcx2oOmiEkj0HRGouDAUUATbCxOHgNMnnyMGogJqGFWe4
19C8elpHMKc5fLbtJPv6OJmb1Okf1NJ+bc38EiKwpVmwRmXJkteaO1VOiJCyFh5HgzPHVKC/QrO4
Ru1gLtSFAGOjc5eEcUIS0VSyerJgbaKWic4wb2F3bjGwJJ6Kwo7stEujzN0xiDnp2lqNWV/eyaml
M0Ce6VBEZPx5pDbDqlNHtj0lOziV/CUPSbKFjZ5xUey5PhWbiVpf6y+dYWAKnaz+2KfFz6ayK9SR
3NxSLDMIERdTLRlB0n7Ma7N/nBrFixtBFoEeembf5fB5p20qZ+XG7qPZx3KieEZa+dmkvzQE5Lkz
xI3V0PCoanKbpplRo73rIGHCo+73/dzeBeD9+vxhpovgWRjHSM26mGNNuYg1B4BxugoTms4MwV8K
9PeuSBw6SwabwqDKfik/gj9DcM5EJ4luzSzE2m7pPzqqQzQYitAlI5QdfGeI6m5gcOuJKHZWpeTR
iiRGOpC90tZWIuaj7PUsXxMNJXmOcxsXqlpTgZMnfnolxQNnS+r7U9TAkBdzcZwpL2ksKTo1iIpe
Cql4SlYv2Jj0otDjWvP6+73eT9U2aJMNyQXIDNIo9KEM22tO97EfA8siThkbEBXWNSGS+7UeVPw7
wXSyVY5NmOsaaB4rY5LAgkz5BnMlYaSY/VYMcIDI4iBgbINRIUUBsq4QADPJNkmdBVdifX9KVaJd
BpZ38471Zd7YLaC0WFbeHc3INrx+BNxpMUC1LlzBRbrFgfZFekHhGRjySa/lBM5QMoPyk4hJ2eqG
dGPj+RC1eEK9G/t56WyizKl9CUe0r9oLZzrLb4PTn1GQBGis10Hk9HetXRPBQTRxN47Jz1HGvUXx
6lW9+ZWTWOjjkSW/rjkjtvFVLZMP9Hup/guoONqsT3vSbF/xngYriZQTT4k+ArPdDqPUPqjqU0kn
PCrTq0hkfxr1ctdGzcrG07fBd06PML4kTYt1Lkyea1yXeoDGK+0j3e8jiSaO2d3HetVz56HSKrjp
2JenY1HaVwEp8xCW9400BduYKskBb+Iu1RoRLkZ1GAmsoWlP1yLEu2KG3UavpJeAEzDG9Upbxz2k
8gIclNaqw7GXJUJNVLFS5rlhCdoJM3iS4h6/9hxYZ0a2mt66nT4YfmOhkq8lX2e+DjiOTRBwKSRP
1aSBGjA/kedgZTqYORsNwqcNzlLRrK+evj7cTPXgOGp/VO3CdjNxo1ebPaSjtI0Si3SxJhy9TKre
+ITTba9RWBlflSwzmoRSeNQw6Locv6aNIvPxR7BDBzMvDzk3ZjQQrlhVT2lAiPkoG84uJOGSzORY
OYzKgYIhda3/x9yZLLeRbNn2h25ci9abKQI9wJ4USU3CJJGKvu/j69+Cbj0riamSrN7oTXKgVCaA
aNyPn7P32iaOhRCa5zZfPFoqQ3Rblxy2ncl4JBHVO6Zu/dXLSSiPJiG3Q4OsElPF45RIn/qsdPOT
lA3WM1EDbsDthQkvH4x9Gp2det5GDO1qGiiz3T4Ich+YByiwvst1RS0ZhPg/kR+3NVhlcz46dH6m
br5XWXeA+Lwn2Locm301BddI3e4sI7tRKn4ZQ4Xn1fBl+s29SD3L/LaIB+QA7fQ9d8JPkNm2eOau
0sz6IhrmcHgC4ZinHrsNmHynsn2Rjyuj8rB+yfRRMrdmoI3V4nNhLS92nD/XVvrKs8Bk4zFKDSom
KsmKAeek31QQfE8G67Z+Nez5qQhpxoVzwP7dG/jQyKlL0+Vg5dFVa2RP2VC8AabZYFBkCqKDp7FI
oH3wqtLVQvmR3xVx9xXWCQHRJtiqZCreTIY/l0JkWphoEiMfcH1uXG3nJ1Uat3Nq9dss8e5/mA0t
dFLrf2GsMNKmJH8wWNjMnf7VneBU1dbZjoJveUYnacrzT5bbP7RKfJHGBRUOSGkY6bJ7r/9KzKyr
dMp4ZhLZcxpjDTdVRhZddydRiK4r06a9Vi7pRvAOCodgS+wcdqSeUxG8oUwh7a1gFMKwMwDPRRyt
WlW5W0FcEavFoTcbyuCrkdjJpQH5vaBiC/E6NAg/j9Ycy00q9A5mY9N7vU8WyVnJ/K5s69ckCF/+
NffNJO12yIlFntAeCO9oZHROrLSOOZMbye2AOIh8sE1Pzvw6cdReVO1wMTHeSyce4ememQwdoW9C
tOYcvgnmOEPLCSi7JM/oYDO3D9vxhF4r4LQsOh8qxQSaUsltyNhltbjjba7ElnTV4T8S9v+dlDL+
1tA4+t59FEv+oq78vZ7yl7/yO03m/4eCSxt/wv+suFx9KcLsy9t7G/2subz8N/8RXWr738jhOXfa
UmGEpeHxf0WXSv3btHHpeZ60bKVNwb/5L9GlfVFqWhrRoLTATDoO0sL/El3a5r896V48FBRPGjLC
/0Zzaf3qSJAuZgwO6MgTpSWUKz5K9gHwgxYydLyngYhqvI6f0oRjJpx5Zx7DjQ4Sd1uY04T9i11h
wm74FzPID7PHf6utJbW0iYbURVcqEZAiu/hVJFk4VtoORYHULFCIEC29yeMmumOAvHIEpLm5mCff
MpSxaTVBzWlBKxWFhbuaWo8MRMv4+tPd+41u84MK9cf34ZpbSF4VMdc/vu9Pok1IzGM/lC6JR6oq
t0UmQarFmrBlC8GblF9NukssnnH/twvxqxfgx4VwTdvxcDOhN/yH7LwYAD5UAvtNt5ZJSa5uMx70
4oJ/Rci7Im350elGH0pIf2lG7athfGkCwSy0pFtdD8aDFyWnue+Hp4c/XxHrwyVRXA2KKc9EBmxR
rihkwz/rWD3IBSPYl2ZvjcOTitgx8dVrn4hymv9ZWx1IvPtG3CCo9xLE6KKvO+fzpFWHmCDE1rse
RRQxUMJ+XLmnzrPU9s/f0NF8g58eIr6h7Vie5XIVpeCfH6TD6Th4QS+sel+Pw7uQZJlygTPfgytz
CCt7z3kyPgHTXE/OLPbaq5xbGZB91ar1mMP9JSN97uWuTt0LMu9uDI2Oo5HGcxeJ8UwzgVki7Bmb
YdtqTLoJNyHCTV7QF8YmRQ0ShlNovF8qJkai5Dyap+05Mwn9+EEkF5cifbCBj9fNmvOU+ZB0zNX/
fBE+vss/LgJjPZYN7AuESH24CIiM0ajDCb/w+/oVogLm4DH6rS8eDYhthyuB4AlSpFX1Wmckhv75
4x1Wq4/3QHmY4z3J2oSE+8OLTHCY6oYOSwaasmRrKRgZnbB3S9UnxyZsd5g3qusK0RLgiwyAp3Lv
xSJPYXtJrYkiXDY4Zi8tS8AOccTao6qjYfYzfO/0qRrnr1InGUbBl8JJvJ2ilfMS17XvdPgCyzoE
O+7tMO3pvc1BxE1ooxVdfW87TOz+/EvFx6fNcx2TMZaQrA6WRSnz6/sAxrtsjD7ANd0V2WV0Lg9h
mSxILfALrWertE+EiXRHYDvLCsRbvh6COdyiYpf7OQlBdMygRU2xHOTMIDJDWlBqMz7LoL2prXCr
GyfddN5rqqy1S68VjMIpduZjDBo/GMP5tnFzC3xpA3Fu3Cncglu30ihm8+qFyfKJWCvnrGVOU8F2
wDqp9qmKRHqYS3ARKglqn2mVOAK0+zqhZNwyHq+3Ykn2Jg2Zs4KoyzzXvWW6Hm3Comp3jnTqdboE
5ADlnXtSzgjWje7pZhnp1WYJp0rTc24whVknFQGk1sy/99Ucb0IQNK8R0ohVMDAUypKkpdgE2fDn
WyIvl/znBeByS7SNLsv+sYR+9OzQY7QYNsX5PgV1PEjJSByM67kK3Ccg9R03ADFOjVTm0oHqGZCR
L+sFvBJOHjxGS1NT8oqUjrCBuNqYpyNuGBr0pWR2HgprF7cZak/hhpDBEmNdu/xkEDZXvdkVJ4Fj
jAndye3o0yVOl69aEWWwv/DgUaQOCK1ul27KHmJzJlTSyEiADnqT5Bq6KFT9gtj7kE5zC0gk7cZV
0nPOQRbL+es4BI26G4Uyadng3OoJ4oSjQAIGLGbxyanCLa00PJ2Oll/Mpjw7slGrtsmaa1kQlG0x
cb8WHUrmuBpuE+6gKMrs2ojVQ2MYSKrjsffDudLbxEahNSl9dr3JhLtJp7dt/T/fpg+GCPXjLmH6
xFXlWCZRyr++OBTwAZrtKMMBDN1LJrMveperfhkmDLHY//nTfvOaWibLoG05QruUOr9+GuIV2U88
RfuaBCN/7qnIjfTS1UaItGWY6FLra+OKbxrAWgch/eeP/7CfX36shR3SumycjiXsD94+ORGetTR8
vJOX4dVUfxpnd8N3peGMxqdXhPr9+QOtX3218j+fyPbs2LwKAv7Srz84n2yOd22b7YeCbEsrxl2h
b+WIJKfmbVhPRQMKIot3jEPUrl0Yt0dBe9QjmI2svDRnsuF+UdnfjDAfy4fLhbAEhDK2JrYl+8N9
cDS1b4a7f5+NQ3LmcEIT76K0M+f+AAYVUcMUjmcvrcUqigKCxnk6t6XLiVl4jMUJGtkv650YreZY
peM2J8LvbBP1uRJpcZuQeX0Rdwqwhvi0c9qf96Wmj22bOR5tTSBl6Y5/ebJ+e6U9ftTF44NHUF8e
9J+KRGMUMhkuedF9iQSBptdadGisEhxBxwD1E8qE5mAQDbmSEStKGXp6XfdjQIwksZ79bGzDBnSc
hpL0l5XQujxWH1ZCizdMuJrNySTb4devZueCZl2kKtRJzp2DfQMU6dllSrPSutktQuWn1T6bPYxF
ysr+9umX//vHTxdKXM4l9Nuxtv766YWK67bObWZANV5a9Dm+Q1Toibug8SXvcg4ZpINwozVCVdTY
oZyQfI0NLVxO9GuwbdFfXsMfT/3HryRtyxa426j63A9fqVZptngjJVhRoEaqnHabXEYGWaiU7w0v
agYaE4c3l1P7FetJ4SOICq6i5C7ssrMsRvrNtbOtAuu4kGJwtPsx3tWjns9pT32IcObUOct8rixz
4479U98Ef3mBrN9dVCajaCOUhGzxw3f909O2tEgi4cFXexKFBeckc5WgYbwqvGkVZ9VV2XvkxV5Q
s0lTHt1ihFZNUMTZblpaNg0KriQz7/6y1vzuO2nh2Wy4yHXkjw35p++EX9Ax65Y3oJGGJA2GmQUN
zBQymAGjs+sVlyYjMNRkfjpW3uUI1w6+ZU6cb7Sb3TUjQQgLk78/f6/frTU0H6VJDSokh9pfn7/K
agOVjqrcyyJmVZ/aaF0VOeoSKpS8eS767CUYZf2X88dvPpV2FzZJqXjw1UfnIh3mBhJLVHECqp5m
kVlnKdJ87WSGJrQroapDZWKEbfqXZ9v6zR5jmyxEIF6YqemPdyFjETcQbbEOjV/p/zhnswrRDzHg
O1qhR75c35Ad0Ra7ipnBCogPWtqWeCSXM0oYgou1zM70Q7Z831zq98ZI/rYg/GYTpvbgVOBKjbv0
48mswT8IzLhr9q3R3gZkjiBaqAwk3ab2x8HU+3wgadFtW4zCRbeDJuR3drcg5BhOIzyscyq86xT9
7KEsOIrDlhk2ZR7Ga7Lavvz52flNdWK7jqc5KFiWtNSHfcpg9XbA9uEASoVBo988RtD15zLdjYOS
f9usf1OxUhkoSgQtbJsR869P6kAkacfYqdk3Cu5ZP88NwWQGxsz+OirkY5waN/juRnog26WopkNu
2PQaoaT8+Ud7v3mEHMj4QFQUGzQNqV+/R4mtLa51jrkkos2wuOYTX3hjg3K5AdK9mhvbeJlnm6LF
tV4GQtx3iMUlkaTdSz1X0yeAeyT5NG8T/MndAGDiGnU97QuVhl8jJyK0YYGgQrfG3jtudAxKFZ8H
yzrKMsLwYYYhSnwlV/lYS8wACLh1Fw5rhfx0Q964fY9FBPN6rr/GCHBUZgH0G0TAX0ioWi4H3bSN
5QEojc4WEzAmirMq1e7WnVCIMJa+Sl323Ya5wYbTx8o+uwvBtFWN1VFWW+1pXswSWi/54n+pEn57
ZZVr45ymuSd/XPmflkikSjXCDqPYT07hMpIz7LVlFZ4/j63YJzl5ekuR/uUU/qOq/LDbOVi5PcHH
OjQKP97OiDgbYlaw5Khw/koaFN4DYjIfahvNZk2dnSI/5EAXxKukMga2wWa/JKH0l8p77jtrPsQV
Hmm7DX0cftknEuubdZsMw2Vzc1Z5bZdYK89/fgh/d6X4xpq25sVrri+thZ+uVG8uFCmyK/a5e0ly
6QLj7Fz07DBbLF8wOWAS6i5/efL/0dbidUZq5bqKukBezvK/fiqcV3Ep0fN9nY4FmnYGpa2GTg1s
5CXx3pewLq5BqULYqsV8WASPfwdzKzPj58lEaO70QXYsKk7g5dIebSchqTxHKvvna/O73d8Rnmb7
t7T8Z62pDU7lkynzvQwqDwreZ+HW/SnN5gjS6WXXNwxmyw6ByLpKwRzB70c49QAs59GkiL6y4KP9
v3wlzlTU3xZl5sdOE0Ir7IzYGfYFJKKsbglh0vVdm6NpcGasoMqEUOYMdMTcJXhlE35RTpkw3YVg
H5cP9Ltv//yN5OVefXzs6Uw6l5a5zUD3w2oaeoLsrUUQqe2ADmS21G2WqS7u8Q9FiDN0dTX0sEPj
wCEsKRPyGwxmn8Jqn0Vz81boXZqbzDCb7tw59E1m6dlHONHOftAck5K4IZwYO3TmZPjn1cV8BA95
w68jBmOgpqC7/WRVx7TE0WKZOiDRDMdU5EnbXyxZrcs4nTYZYeW+WmZ3D50KX1W9tHtwhRzDor7d
GH3qbiebxrKwa2TkMdKNKorTk2nnz5bNLA2jcuJzmB+ORg1ruUjHIyvIeNRBk23CACm2FSpGpeWu
VYt34xUgUyBvByuX85/ftK7azl5u30DQOM7W9EUVYr5xrKJYdwjL/LSYrr0CV94AupiAzDrZz1H+
HBt/P6n+5na5JrsfPD/LAwH1YZWCmNB2LjksvHqTvdGNOLqee2ycJt4AChhxRJn0B1z3NcVkHdFN
IT3VIYkr650NXCHL//Pjc/m4D0/PpbhmGYBxoeld/roSSFr9arbTDKJlHBKjsnwiyl1z59BTaHGd
hPobzs30L1Xjb0ojj0edKpW5AY2CD+vPbNZdMdtzti8W4rZ6tdyJ2fk6u9VNI/RN17XOShq4V0zI
9n9ZVLx//mKXThlNcw4UwuG49usvzuOQyeIUwKQGp+4HnR78Wo/reY6AFWTz65CxZcVL+sVt+2QN
HRLZbuIcp2xEwx3SlIyqNt2aJnSHbAsOPv+caVMzscFMgvjEYHMx210F0hU1qTC/hBZCeTecivs5
RTPWZuhjc9EOnxZxHJ1vHrJjcbEghKMM9wYAL94OJ9hoq0k3KhWK8iMRhAAEz16Cb4GZ1Qqmmn2b
TvmtWIxsm6X46uO+UHduQg5MZaJQsb363MZj9UwrAQLqKofgi7odsdJoQ1u1iwMiDHINe+ftz8/T
BxLWpRMDReXSH4BiQl0kPjxQtTu33ky3f28M4rlhIkzjJzlUkTb2nJkIa4Z3d2taFeaHq9Qb8jtw
e6RKxq67ViVj9LYFVdsUaHH7egHeiwo5S1p1wpsO/MkCpWERFOd2HjyBicwFe6avVRYDpNegOtP0
4jSm2s/QJK6Wor/B/ueuAK8Gfm4NqEk0DXSyY+ks47cH2TmsMXIdeoSYK1IN24swrcXMOOs9ficE
zcZr7brQ5oPxCu8B5Avx1/GXR4/iH2+h9GDAwIXzTIeO5uXI+VMVAEOoC0K4Q0ilOdnKWFe3GZbS
ctHHfMwf9OTF96VVGDcxkpSmrauj2QOu6picPengdSaszkta+Qk/7njq0Cn5UxngfeyjYO/i+LoO
xxtwW2Q2C7riiPJfE3WMhIPnN6ULqkfvU6rjk2eE2SmMX+pucG7Ld9AoFXF5hd6I0Bw2YZO9gVtb
u3mdrWSF+NhGkFLJYK+lJTe0qZMV1PJ1Zo8CDG20V4B4aQldZfE0n3oz/+yMiqDqkhZgwohzwqdG
rsZVBR2R8tbNd7ADNnJuHxu9LLAD0qfazB6n0rllFoUvCVthiF4T5Y59r5A4hU2OvE85WIO03xoe
+kHjOahUCAdx/B4W0bJqer0FAOzulIsNLHLoWVnpiKrLLVdpvbxXBhY/xwyHS9b0CJUWd/8ouq+L
CeQU88zaEHW8b5NLoEYi7tFkJP5APmr01ugAYf7UfJ8z41vQIJ/ygh1osO+VjL4PYdf4I3sTCp52
XSAcRaZORBfEfFYNoyMNwsrPdaUxX3xBJhbCu1bvxNE9BPh5uukSPkoMMSB4m0iWDrcRZ2m/M52H
3kO2n2WoHKqGZn4rnhxFDlQ4LuQSRdgHOl1vSOKTK/nuuBziGBmWeGRPqjCmFQBJZPed9yCxvwS5
unZV/ymtYPZfMo1ollAzK3dMeDPg89bIVGJR7gZWMH/MYlw5anwJ5ZwxDn+PqDkgQ9tP1Prg+qIT
1DRj3apEwzkTzloMjAzgA73FA46wEkkHXUtjbaIpZq93bH80aS41Rp36MwclpMeAmokfXIWRQp6I
TbHWS78egwpoCKgIlYNvSRbvKu1KnKZoFC2j/ta2/XK0JxzeUi2+5EDkW8gLpQNRtkvqY5/GPn3q
GFiHvSmzcNwujtXejtmthjBwhmTSHdCSkiseD36GHnQNLxf2jGffzp4+L2FeHFty0a8g3MKXQ0aw
yUWPaCAyjkRQVJvCKfdhZH0nCEqf7YQQ68mpvVVmJAPKLRPP5KCPVjI5O1XUz6CSxUahOFhh9l4u
YIfMLwbrse7MYsNhah0xultb0/jNKauXvoo8CCdgWik5kRKDRgO/Y5hIdnq9lhAPZwLve4C6VY/v
OB5Ri+u8xnlgn4K4ECszvBsn09jnYYLrcx5IJwdzIeP6WqvPdh7EDK7UNU83vnJaUzQm8R13JkHd
ziB3KhMYroq3EL6ej35+m41Ft0lHEBkxgn1bimun4m6GRg/DEp+CBiY5u4+Z0IUfh4HNY5TstFMz
CuzAAQ3TsKnmiDiPur1F9OhunMYG4NC/S2huWTuRPza/WpG+Nqym2/ZhSLzv+Ik6lbjb5Ek6lVhl
2RkjIg8gPrOdJWOiwML4kt6ANiDfR6H9hdFdfBizeW/bL6DgnMMw03S1kx4LI50pK46+QZMns9HB
BQJRx05je9Oo4EbLhT8lMyqcidBNq/Ywt3jHWmgMJBncRKogbhPPoVFLwzfRQjZ90J2slpxn3EWT
LNqTRV3nuajWUiJ7V4vhPXhpLK/oz56ZK8ZrYfHu6E7eZpXytmYe3/RY2hFb2dEyrq0Wak7SVSsX
fsC6cJoVG6wLxxrTuGcGh8WW5VVajrd2dXm8l/aM9+wa3fCLM6l9jn1gGSJy3kPoWkRmW2ICZzF4
p2oyzpRczmoUZNEml7sEgD1wlhdTYTlLi+SbMmhUjG5yQPJ9F2F4iyD/GwCNZVz4UTFsyfU8eraB
FfCrBg+5Ys3+2tisyAkhhdth6PAd0jzyZbng8cza19mxzwi0Mw6xZGYHrrfqGntYh8EE6IfaiOy6
Amc17ah9SHePuqW8IroJYVwYhuu0dZujGQ0vc453EUOK53K3Yqt81573bUJkT1DtLVvTratgBXBO
exIgk8KnZeauZ6UvtH3dLszXOaPl2Eybx6UZT2ZK8QMR7C3BW2y7kKvrskKo7w0He4jwqCNSFE0t
YdeqV9hfD6kjHjlJ+3NtkXfNgL+ncJ8Hguw5PK0Y6WIJ8vzIVEiKaWvU+bfFjGt/VOYCJaZ85OiU
rM3B4w0lbRS2uhYY/cWTDu1hT/aBn+HEX8vLk1fJ4rjAhcnyNj8PNXGx+awPGmdU6ZLgNfSNtTJj
zplt2iAIdN6x6X+DhPBMBfto1AnX/rLOYcArjWXakOFLSqMXk+KDXH9J7X1CjEHbTQetihe4Dvcu
vbVVH99F/WCyeyF8B47JcD5PfWgPj3NTYmAWF4SIQ0qJvi0DBPy58+xZeLAK0te5tuNj1eefOLzg
voyTUwyQyy2Mp3LiFMxY85uwYDhlSQB7pHn0PO6h4YA+m+W2qeQVXaDPo052jUaJQkzsqprNk2LB
H+uJKC/sxb5zamZcmtHUfg7c9nk21MFogU60OnpdUnaZ5DbhULpyqvRhGkF2uJV58GRyTey1kJc9
1qABVxfoIaVmJ8CRWou9W03bMbbfaim2g5P7AKippmIdoXVyHpMopauMJLsKWMPH6wYl7Nlx+bQw
oBDAX7PKLYodR2XRLnbSPeiP6OwyWhUWs6856fdua1/VJCb01vjEe1jzy6Ld0ExnIyWPqDfvPIuM
YNfcTiRMrpyw/G4XM5sshRyEWNDYsGzMpPe7xSXWGcnm7DRXERaflR2mvp1H/VaOzPDnwCCYL/0E
Gwu9GPuuD1kKa6hxF4oOTXr+AKT9uWcquAl4nVajZ4+MIup7XUym30L2AzU4vrmpPNX4NklFfEpE
mO3mLKLjNZDTR74DihpBvmC/cMwGdcTsCIaXF4EtmEIidYAZ5T7Rm0D5kD2kAZGry3wcC/pshNqN
u6pUYCZGAHLiaHeVxd8FaILRmGJgkse0yXAlozz1gDqsaqznqwRvcNH1fi8L/G6CPnCu1GdXP1WG
Sn3pXjTZtux2wRLVfoB7yYquA0W8loIkXE/cxnh+5pB9j3Uj8PGx1buho19qwRH0UyhO2kIv33U5
1r42uwEfhOssLU+JXI4qVLcpTuyxYunNk/lrR7DuISog38HGuIBYhmYNul77vU0JXrNHbMslOySV
fO/J/fH7LlAr76IrL0yKrVTCDoyDAzgTB5KgJGUB6JYHz2g1IYvZ9ooVttXxuL7QMK5ClZjn2Xui
RXytxHhVpou7+eFehWoKNQmU3jAgbgqLzSIQWSmuzsF0KA5SRAzWPPUbw4J/EE3pJm6N0p8E4RRC
BrdEhgCHcqz4IEbHTy+Fb221FevWvIa8SDd5moI14R+3TVGVvkOm8EqrAbYOdZZPOXFV5SbSW4qr
rgSUbc2sRAN6GUocijGH5OS7xhZkKtXgvr3GvqeJNq5pZoYbu2qpAUCqCnCsdUVJXc6YNB1pHghM
hVbXFIzOMnkqMQt4VYpCJzGvDWSYFpGfq2AOeo7VaNtcTtsivO3qRazIGaVVv0P/1pyagFed17YI
h88ejefTUl7Gvh37pL6QLs1g54ph2o+O/RZDFVdtAiQJi/4k5HMaXQ5dQ2HzIjrXc2q81ROBTaHz
Fb5DSe5rY8aYKjqwMaRZrGyjADGYb+moUVV7n4idwz8AUskd7zrCzTe1Zxz6LnvVw5ekp1Aymuop
Il1mw9qKlfyYzHw3Jj0XcsO4M+PoJgmmg9QQa6aclxKIA9XyuwsEzMkbLHxERIe3dvRlcht9YjLT
M1ozH7mnLu7bKlzegjGgrhsxYxX2xuO0pacF3kNN+Zx0lBEjtWuz2FeDJhkqVeqFt4cbcmqq6AiM
9YT/1VgvZULpEc7rXlZoAU1WMMNZ1ZX5SP+a6jJxYC1BuqzHl0wF94njvfWWB68SqojdsDFNrvcW
Q07IA9Am4M5MYWxIa9nkEhx1Ut+EiCFXQVG8kq5e+60Lf0GkVB146Jb4W2AVT1zOa5x/tEJA9aRl
d5149f1QEvMu6qL32dCBIfQtYXFZchVnMAUXwMGQOC20WA7jI8e+U0ZxMZDBGdDRvLE1Db8gvB1a
1jLaM8tqHjd1G7zTmkWjRfBBm7h3Zmjs7Io6Uhj9A1jVAttVi5MlxjdRpSa9OHXUOSf/hlpk1cYB
X4+GxlAdlWE8Qf+YAnlT2/iWe0Xq+uLZkBRuhgLVmLuArECsPscHkkOc9VCCOeCov6UouGpD4vSs
0nheUtM3JKaTxku/RqP3sIy4ZhfJHENXb3OKET8kqE8otgZDvwbemB3qoEmAaGpzzTcHm1jcL466
wAby/HK6GDdDiu1ZUONA3dlWEwh5xPuK7DBKWIIp+ENLR/e9SnEeR5wWuk68Kxkv60mm10tEaApB
fydNQLcf18LAOjq3xqpHyUyDSd0sonhA9HgQffseWEhYMiu6cir1vXfBCU0JMuIbLTRJhWGNM4FU
sKZqg3OTOSk4Q1QvTnM2OOulg4Ajky9nt6xBC4W0almV+WzwQq2GzamdwncTwNFOPkUnMXlbp/We
F/jdq4ooeqqF6lC4fpAVe+RiFl5RzqCgMcYLScT94gAI2eAuOmZW/Kg0/+tyDmEbpu4axynlku80
Dx0pa5s2KFDoJOLZKuKj0XmPqQ2Wx6BVtrKGmZlaI74Zi/eGs8ZdF3OKF1XK96Sy1mViGmuAqua6
ITR+1bT6tYhA0YGeEBDaIAm324NhdDlj3poufWUcwjmk1ZdlzP5Y0cewoRiUqrwKsO3uMYw+j5JN
scle2S63y1I+EGYXjpPnV7FL5kNCAWJhYF/NPErV8glVFSw21+XwymqyKu0YyiCLEv5TlnHOtV0y
PKVuX3NenL/Q14UZlM5bo2jIn+zJlZ+Fb8bdPbQS4sfdcZMFOvAHsg33tefBg+vXVpGSqSy6bpdS
dkTV5Cd4W4tUf6k5Rq7DurPWLE53VUgbQdJyqiYOaXMMZlFPZDMa0qKjO26sEKVTI9QqBp8UQ5fZ
inNxQbIOGP42Mo2+iah+Z27SIJKqqO8atmeYXhCkHuei1rgkbVRtcwnRLyjsbaBfx3o8jxWnpuEy
yqV5025puuTsg8mBhGjYWRl2yMTzKr9ukwfSN4BjRBN5UBO/yRvw8DZhci9RWl0vdvGS5o1ckeMA
xcT0TmyyAeuL5Y9xXh6g66OsACza9Pb74uB51Zyd0ao7N+xzaDyzdagyIqCY6V4KdSoCRVkQDdGu
aWx2zaZt1gVFAH5FSiCLpj/jI28bGHZ7Ui1eK2+89hRrb5SBFgGzTlrNlD3HQf8dq+wGW/G0M2JA
Ljhbra0eTSbFsEBypAJbl54b0VruqY9DylSJF75pltue1ZrjubOeu+VqiOdN0mUubVPeMbB2bxbI
EqYwHAaTGHKLg550l05EsiBErtz6NluqcBP+IGEpu7wm3vvBxihzH5ffhg7IktsE2LWKeL14Xn6M
jHFfmPj0XWPB1BsNt3mRFYdgqLRftOKhGDnzmMa4jlCb+yL28E0lbnbKyEHKycfdJ1I8RLSO6EDZ
IBRaBLmeM9CC4RwISO0eBymg4goaRZxWySEIIzpkJs+sHpR6mLt+Z9qTWHcXi/I40VS7RHoFyniI
eUISy6HMR46FBJDyEUVqPtjHxEYTxdgOXGxuvUVx+LVegEVmOW57q0xuzAqpT1REgNbwqX4GcHqY
IW82xl6VRystxZOSHTZtznvbLOp9jmILkCR85Cqx7uas+axYi7bpfDFqkhzql+G0lSxc1Yj5XYJ4
bAHfkQz1StrVYxTXG4BqHiYoqfEz4gOJQ/bwAKMmQfWOt2E6DDWLZK2JFMwhF9eDyX1AMvuujOpo
gadY6Xhmm8KcFxiee87KmmsdjXj/87S5E627pxEdHm2quzOG4GHoS1Ji+sA3icCjreu8GKa9AS6b
n9mO0af0yas2QC2Xy3xKIrJ2EZ8+8uIRI5c9Dnqiq3pRXJHH+rRIk4ayPsC8Y1DXiTt619mWeVsM
BCCKd7MFn3KsP0kGztj9aTgafTj4jVUgn08+lxaLPRBQLGZARSVi1o1R4oBUzXiFVtcCZ1PFV1V8
PRQpAblF8oi8eNqQAwlDrLJ2k82J3dGWn8o42UK9w7rdlnBUM9Rsboi5xG0fslgj5Zb2sCXmkPNM
wUlYc8YucaR7gzujeW4x6ZrRrdIzY8KpJUoe+y7aici3TY4IDglA9C6r+2om4LO3CcdromDEY9eJ
rZ3Uz5G5TfPA3fYSCBVxgvvYER2rE+ICYkiPTTfQw2AqEeKmII7OOUc9Ijya1BfluiX2U8LDgdJJ
37MEbxIzQErFgfYwHegZeWcHXMJkQRO3i5sSGyHGg9eAWvlBFRhVYOxfT11PdE/KoZLmrUXcTTlg
XPHs2b2KcAJrYt62Wd0dBhiN63FG9ZxkBkuCztQ2dm/iPH7hCFBvJ8T6edgOl5fuizF1LOZ2MKMt
0zw4IDViIE6UjvnIfKTCANGDMbTmT8QLXlukppBhPuFBLa0tIT3zkRXjeEldg/X1f0g6r+VokXSL
PhERuMTcVgHl5f0NodYvYRNIPDz9Wcy5mI6YiWlJZcj8zN5rGy/ritHarl/0/r5Ou3POLOiQ0LcU
7kQ/loRj4jxSlaFSsKfq4rXlTWekm8Gl8Hi8fdjyeyT6xMR22aVCssGMFkaA0SYLCIaUuIx0PutF
sDTMmNqOCqtBv7PFhH/IOl+eTbzjNphPXVVvfttzOgvq9LV8A6NnX+0BKY6B936sENgSLgKGwjoD
JPow1RwtVK9krcPXA5A5VuthLYfy2LsYd/u0xZBju/cDHa5ba1Gs6/HV0w5sqohNolHebZjTDP3E
3qxL8KsLkXbOBkUk8O2rNdI0zCuFqxT2gGkytReZnEIKwWfCvGBjL/0bAS5NOOsMOh3rQRkXJPVf
czlqkVuO9/FnAS8rahHERMYARRbD/wB81P5VeFDY0ZRUd55VnUfGVRry9D3ISMl8KtQtvtWmUTaH
RYljwkBdjWlydAeebV9P3pqa+Uc3Nm1kqL4/Nh5W58H0bv6WXd87CwjVTCUnjFrcbeyr6cRI2czt
+JxP/lEl/ApvnT7tzskuOelUgIuZR7asfJdk7SJpKiI02zcCPzvCHx+z2n1vUj6YeKrvTScez60G
0mV2XxeZ28j2rSZI6yw7dUoFKA9g6qSmESpMC62Gcc9S6WmMYz10O2I7BzS3lp8z7isuQ+EShWuk
j0O8mvtaG666rdDlS6240I8f/FKj5pHltMvE+sX+PPRrSv08Nm+J6TIbTSkWvb4J1FRz8aVrRMje
XT2y0DarDi4W9QfWp/g4dfV7ssGTK1jde9aVWtsCBS3MZu9VQ5hBl4pEZ1d7guBPDkUTqXw0OhTo
+sMwkYGZQwxZkSdciqI3TkDgmEUgnYvE7Dm7GQkOetLZIfZ6/tZL+cty24vgCDqnbYfs5pp/c0gR
vm7AbZCcXbSO5ffgLsYNoqBNiio3i51Rs6El0Q8OezAASd0tI3bi1krHBhNDXiSfDtusyBFadmhn
g6ldBvte6xIYD+BDNBpK5TUSvAEFtVk+urO6irKJUiadrjEn59HfdmEOY0lWL9M548UcUls8QOGp
D2ZnZ0CmtJFhie+c+srpwjGzu8CqmK07tGZEI1V3Wro5OwZuUoqYN/+2puDT4zmvQjEtu5YTbPOX
NOEkqochboYIKEJLbh/j9JEJItGh+wJV7E6T1ksnq+/WXaHxmxOFUZzTDrM39cZ7+JT3YugJAdbq
k2tCYF3Wkj10RlwXoVmWlnwgRAKIlDN59EqrjeaUaKsWwXQmqr84zaqgBM5NC8IYODUXmBbuDZ1X
jP0ErYDm1XNIruh4XRsqMFwU1xl3NQJIwB696h88i9t0GuS2Ajai3sY2nTmpFSU5JdrauoyhKtcJ
+3qab6zv5ltViWe4rrSNYgkJ9qnu//ePRS+L++TQAykHP0LadF6uAU+f8ZR4rrpXw/rB5kPehM/E
TaVSRKUOzMtmYt+3ACIyra/2jiE2cheKOWRIrAYTynj6AtaMq/cCl5I1T00uz9CB1Ml7QA+jsURL
zc6cvklIzT+DM2MBSlwf6KACcUnzo1Z2vuusURHFFbcpX7tNkj8BXUSszzqqNRkaWrU0TqwsA82V
B79urBOF1F6BN4hau8l2sd6qiM/c2hWM57RBvGZsA1hTac9JDyahbq0zOyLztf1nd20d2s4Mtd/Q
khAXZGd657rsWYMXBGPl66X0QcLqdupy3a3mg76kX6CByO/x3Whxu+GicfCtcTedIfexyJ4ECRzO
O9917iavPZqDYl6Fwx+6H9u2YAL8P+sezAei3vdGzaUYK0T+UhW8UxWQqtL/07e8uXI8jPWwJRaI
a2w9AsjNoQ4y/vV8G4aeFrcH2yqYeCnwMKC8v6jVrmtHuWy17Q8vIA4w1x+npWlPBAu8gQMwzjng
SK9C4TROaImh/hLybs8kRNrKOqM8PhdNQ5KcBidKWpDTxiqKYYdhHEExxRt7GSy/Cbu6YJaR82sZ
/WSaec1ZCTTZ+pjL6s/kLgAERcgoaB266vLCTO2JDON633fD1csMWKa6/cWeYJ/oANiFpGH1JufN
maExDeSjVH3ynLhAFZK2NqOpXc5wwYE91H1IF4pH1X3L5MKUaLQ1Wj5O1NXSyVkwXiZiPsPE9j8Q
DoKZ9Ocwg43ImIsXQ47wGgngooe2KhAjmBGMPYMf7/hh3/XYvdkDaaW7Hr3BupegL3ZGP+QM8hEe
2ZIBsW8lnMLWv2Q0QrSPLshC5cJkcT4MvnW7hZp076YDhH1WP11FPpp0spOemWxKVfPpkhaw2BQP
GggoH2RjmvqP5NTPh1wUUN3WOBj8+EYQ1jaA1xdCxvhyJVTtWl491yh2O0+djS3k1cn2tfTdu274
teoNasEK9xNKBQM57yYbSgNqh5ubyTudTMnQr1hRlJwsNAyhT2hYq63vfHjr3pqnD3PNntpC0FUy
MtwtjbXATgqmlJGMnNaz3qsnQMb1VbLPazdFn6uKt9YinjRu/fMy5lFh1R+0uy95ZiqK39QEAprf
kN4+6U4yPpbE7BlmdZjwfu40t1s2+zYAidxzQ/Zgwy4p6eYrIOfxSHq8P9N0lNX7uOq/+Vzedcqk
OTNTHFMFk26rDhvNMIJu5u/Jxjq7tj3pRrV7z1/frCYPAAwvN9HP2XZAsyO8so+CBGYv7i5P23dn
wvTs2RkRDai3OipHpaHjqlfx2iYm2H9Pv4wU6PUq78ZMXEwYZc8WxPl4eszbeQHIlmFYbdbXsWBF
NKrlsePaalMEX6Q8EHMN+LHOrxW7213lAhZJ3ekKlhI56MAA3exCx+EXWv3ETLxsPqfGfI+dnEmV
6/1rlzgcTcjVtjkReMZAjnT56bxk+ttkTdtPFw+o+RK4ofElGagnYjd+kRtZdIRjUpUARlLgz6X1
978/j2e/2eUcTNzLPpFzSCvWpvRf2CJhTndMdDxt5GvAVJo1e1ZJJqLefVxUT4qDxzc4Z1rgTfn3
aq00JZV20TVrjRRxcfvRbvRDUbifbMpYMDnxUcUkoeYvCT7GMI1NdiU1VDDTCVFk0Ctjrk3KH33O
v2OUxR96eabolSjAbaaHA0+VQdeMFgF6ibe6ZLSi/+vNT652d9+5419c+v2F4CwKOO9x0RnjWeoy
TTw8Uo3wMvlw51nRfzWvo0QmI3XAobEQ1aFtzNeCFSWL+bGRN6tPPmMPGGps5ud0FacKNnHaK2Yi
5bcxqot0ql8TStulJRyqwk9N8jixVFrjfTPHXPsGvor9AdOT/GcJR3ltsydmRx0jBR6Qxs7+VWUv
YC+W20gAkY9dYdQgaT5n2AU8HyCNmJggDg6DnhyS8Vqc82xuo8opfy3Xbg9yo+xPsButbb+4Gj+N
x+peCPuB9xgemXye4vHehhie9zhpSghZ1JjuwWmM93rOXmEJ3uB9/qY5EzhPL39ZaD2QZci+TzHZ
qmsK5XKJ2epXz7Bd1mARTihr63fWQky3VR2PkQ1NPDLq8VQ1+iPB5hciEVou+/YFBd0rrm881q2g
eVWMWmZnz+D1W5aqDi2zemGyuRs2OnxszoFpMmv16dnRaH1k8mXmMWXp9sGJ9jWiKeK+cVbSsceD
6My7oeF5JdbuzzC+dIN2v+Pc3jGtblE+UUuPGihYyzhvYJfFxCDcEYR6y8ZFkXYKxLKY5g+Q/LdS
dAcVl2CWN5lfo4cTbE2Cu5P33FvrwKMzYfyxrDvfRG2lcGklLQhIR82h9Ao0oBXYTSUUz6zOhjZ/
9OTw7IoscqxvxQbjMg8QEjwEOL5f7rqp/7AnSvnGAVVT51ARR0Kt9yzCqWAd10VzyMCYFTbdAyHj
RQt1rzN4rzdmW60bhCCxh5RFvl/z9TNz0yCmzHtYqWRLLR0DxOcPKs+NO2Eap7Q2j/NCDz4mrrbx
2NRZqAveBbi6CkN6MUJOtPMJRldSTzy58bP0Y5ZR9sc4akVUP4+6yVcVMRrVGQwRpCLToh9qK9nC
TLona8MQ5iVIWQsj916m4Fs1ttYTyLpozfBr6rR6pElsESsFKzysvDMYB7x2kJA3JdpAuFSQ6NpN
jHFkizyl+yJNzAL1vE6UiFgOrtL0Rta565OjyD9HALw1Vm+jjZ6o9OUI/4p4CYtAAorgmOMyRTGX
VAiCTAi9KUQSdC9kSvhkdLDD0zLN2SHI5RCpCo/ESjIpJIaeHbhhlAXqkwnCgWvVCtnM8zQVkMHW
VX7HsXMUm4yn9t/y5uxKgezyZSmNIuh6C1J/SvimXmdHPIXrwc3N56qGrOoLOKLzN4AlZEtd8dXP
CCDSmVIcMwW7k1F7blbE6/4wnL26/K7nloLDka9CDS8Vh0mocou/xbR/S1t/Fq1C5t1nX5bRBxlI
lIMhYQ9TrB5se+Fz7ZLHcSzf2sbJgzlRMyA6WIW9N1yJHj4sCUhZA4FXSgZe6yyvuu1soTpre7JF
99MVCdgaJvzNgErWfwC0nQV+vJgXczR5Q4mwb5rsBZhbZBakapRUEXLMQ/KruFw9m0meGEKGGBLW
ZH4irTvH8zHeq7y/42K/YIZiQLNx/FbwyVwZLUhE9bvYfr7rTHkDTFwfiObqI6WaZp/OPUdOQUns
+F8qZW2XuVmBiGx+bSc/CzxxpwlLHJC+80yUGYlanY/3gGPCjMkBIrVLRFnachro1PVpmew14Lr7
BYTevs/lLmFwxxP8Xopj4yCSWIZeUGRVUVfBU0eOly/js91z86xLwca4f7WsJbQkHHKTGQEuRkbH
m6DQ2m//YcPV7kzhj+eKIyL2jR8d/6waO9SBDhqbnCsBBaX7LDaWteXkZzIl/nl9fFGOL47dzLdH
kjXfcD1N6mHEax7oADFg5c3PWWnccVcGVY/61mWGndJTSZnfrNX7SCfjXUMXQikIPddt/jNJBml7
lo6qW6nNXeeaEfcATLGlWr2hgKmJbJguLfG3Z2M+88COez/n49TI1tmlIye7ETtfZozq2YafZd8R
Bj5l8aPp9gjCXAaejaYx1HDfbDBrO79LH0vBTHkxE2rNl0YBgMu1C2aQoMn9u2Gxnuw8Rr+hYoCs
2701uNeUAJeSqC99Zj9ediAUBpu70dQLdCBZvDdVhUyl/VciJ9wRJcIpWnGWDJAZIq1JabR9tw8B
qO0dK/nFiYjvzeq7sPSa15z8kR2sChgudZ8AHzP2Ju8Kl1nDY+6kexkXB+ZCFnFR6Q/ycodaXqkI
ch+qXs37R87OzbM0N5gzfjsPdXYyzV+3MCiwqsHcfWdFb53UePATB+51/FNRKHttTbmvk6fhV6Gq
vQ0eKbSwyWXQjB1TPuTGOlbonZ+vRE4yIx19Rvt6VVx6Der8AOP5xEZMMgjgL7LL8tkmBqTWIKnG
urSDpdLBtwNk1ft2Cme+DwVxHnZ6p5rtOo2jKp7YMOvdnb2CYW3k/DVay71f28fMraIyHm7mmPyD
1OKwLyccbkpYDWTMjbAJfI3u+GV3LHFc+VpSnmxvyRSQfRB2qw1uFDzy6Bbk2/QSWV3iPrSdi9BO
Y/nj2AOHo36zczpwkmvgUxhjZOX+P7VUUaJMikq0fXXN1KizHRZbcic68UH0pr5XTXxYQKCXiX1g
GkaA0dgFJpJuiutw9kEjkj3gWrSm5eL/5BNff112c2iibUdQvdHvlvvEXF/R1i6EJMiXBUmnGrRA
uOD+2ZdZEJv4rlWM1psyAGJ/GARM9o6xqqupgHL5Y6QYZwg58ZkaO0QoTjQIWMIVo/NIjAWmtuqA
YftqOO2tnj2DRV7yocOVaTTrn9Gx+TNyVpS6n5BYIF6aenq2iNvIG8JAbDQO/Th+KZ3rpjEujmaD
MPFJZZ72fdsyIScSazVNgu2b0KctAv+dPJapoxEW0vKGjla3k6iplpKh4co4pxKLvSdEej3mDq/Z
RdbZJXAFcwYjfd+/LAXDT4FtYavWe68NNLMWTLHQM4lEvNoxTD6jCJUUP2bOrnkYUmaYy4NTcW2L
AcNAmffcigUcQXtOHrUcaRAanHsqMI3Lq3lTg8NEeZjf29T6scr+XRWYIEyNGJzU92njumrh/LbI
qRwZNZrZLSnSmiXVetel5E616KV2XK9/balwZcTTCQEHBQlggsjVy6uQznEwkQPnLJuv8bZ1wwPT
OOWJhQ/nBffXaTHT94qtKpm0QzSjYSMWHL9a7fwDAUxmX8//REzDzktb4y73R8wb/fzRrde0cjOU
df3jtBom1BuXU4nJ3aIsPD2iufVz91+Gf3PfRkR2WHgWIIKbhDLobgEImqmGIPQeGZOThRgFPqBd
wSou8kgfqiagHuSdALVKouUc9Q2DPsc+TKt6H1uzCiSaq3SbvxVE8B1gBuzHmP3E8sbnDZw8Np1g
dFNcREn1Y+eCiFIHhNqCVJyAqgp093CxnZiUiCUnHza7mzM0ubC92wZIjBV7XiR2CkXdAZcQTVuv
X3R/OVYWOuZ+XK5suCu+cO2zZRCZURYGNfMqH4a6AJDMVAklShcabWmEc2Lz96z8ck5Goxjm48zn
sNdW3lbbWb2ALLPITAA2Ywwdw2UZ3SAVhNZX715qkUJBhgBM85iyEb2dXlRfZuVvWX85HosGlYox
ZiHEcOYz6AprF69B7I+vmvzLPcIKdVd/l+Sfgv72d3GdJ1GyqFOfFxrjXu1u7KznVo9f5fo/U44i
xqMZ/5aBKDxCToFCtX8YZfeVy+dDW713WvheFg3pzEThuCzqyECeN6xASlYxEtmtqvkbEqQTZn4p
zJWwrImhj7EIg50zlFg9c06xjiy1SfwmMKZ0OZdr+Z8zlq9Smh9lShhX+1q/aCMODS3HU11tY5uk
mbd8+pjAYA1QkIvQj+gW5OFEle2BDD+Zddtc8/mzHJY1SNjc7dRqfPZmuwa0dsVerN5/I/kvTHka
DjABJFnEOQ6UtSW9sSXFZzLv15TPWPX2r613LHhR6UbWTAIauUooyntoDjMogXp9RrlZYuoKGKpt
G3SIw25Mkq/NBghq6l5l4m/VqGiTpTCphGoUnaTuFs4QNEMcdePwJ9nzHAss0AhJ3nuLihaMxHns
OCgNLNZ7V8/PFkucJ0rgH8wVCbFcGKyRdIDI6jQkdCU5yJxxWPxC6TuXVfqfWlH8FLwhw6zJU2JY
/MCMmeE0YO9ceuu4JNw5rZ4M0TL4r+wczvr0nE+TwZlIO6FVH3Vva7tUX1tCGgvAMdNDb64WpB5E
zh1zo6jGFmcKIvsyyMN7p6t/h8VdgrwhuBNW/TGrJKud0eVskSd99ZlkT+1rJlNmpHDWe4cdn6LJ
zLQvqZNguIITIyLmoJV9oFmsnsiTO7W9sGlz9Q+3GD/ofdHnqJgkDYQGxzWFgjUxCJS6OsXlis8G
IXxAVf+V5tWns0LQBwsg9kZevg964wSOhP+eQJ6iluEymCx10ubh3Ywr1HOVw881DuACqPydtAoq
6zGzi+0Ns9/gUf9H24jwtSN2kbf8qjHyuuiW/UcnFzk+eriepdRkX2H+toesrxFYiZDUdpLg1r/J
wbXhC/leVoxgcR+9wuOZ9+sAYM6VNrM5AzxW/tyPDjsnZG8wkqiJAQmJnqitEcRcOPBDA0cn1Ysw
sYkjw/yo2I3aFo3voLevcT18rGl6dcVcEChCfGM1fcRG/SniLoaZqO0bdIgWVtP9iscxrLpuCjIt
DVPr2zTlckxX82saxNM0z8WmAOX3k8UzETATrPNyjFOd6K5enJp5Zo7XXyf2giQtODpYuDTQm+5e
rxdtbyj2Q2LlCUtqF7A4pei50ecXo0JGasTGmwsDt+t5+eSljTs2EC9MTw9Nx9paGxWJX6M4pY08
ZMsgd96M9MZK2vbsWvWrU3RHmEsklpWQuavLaJk3LK7qwMOxBGvlsCm1inNrqLCb2GU4RmCSUIaI
jUZYg5nYrP/KcnuqcILUZUadGg89WYIT2T0v4Ap+bK/DODP2ZMkI62wTCQCVv/eugy7j7R5I8Ap1
d5p3l6J5jdhU1REpr/9woPcIcjmjhktriZueayVWGCZFRgraITfoluGfZKGyeNfZITmBX9W/I5bp
l2qFy7gqpgKuPbLSzVykqdN6UC5P37BQFc/t10z+5ibjRsoUa9PGA1j2jTC48Ty+osAtXytvuPnB
QOofrrnBO9lA3C6SvVYBxvpiDfg9Y1VADNR3yiZ3wZhrAgJUv16tItniggiItax/rjd5x7VIb2PC
zr6tfREOjIkBss2skrSK1SVuMpxH60Rn7P1MVmuFTqHfPHYnRHng1BAzAwIFMZjW0XQOIklEEA8S
IGcfYzyTgFaVe9NTUh77XKd4S0f9gnLsqBfIAhZfnhZN/BoxJVNpcz5nRFTEW1zexA6NKWnLbgJd
dyETe++rEtINjqG00Wiwkpacz7o5xKalUWzYxM7F/gNRgJ8i22Z78q5v0C27DfEAlveXsJlm28Sp
PUrsT6xTDx1oL+bMKMpa14iaBEEGcyMCc9pjPa8RxChxxaP5pLbiEBXH11Q3QORwwbNOlpfmaRi6
5CS3r4so9Lui58IjEAOxwaTJsNTJ0gKeFUzgcPD4y1tsc91kK1OkzN5vft16eS8S8pCHkegBc8k+
6tKqDus8o/FS+q3Rx3bnJy6fmv9IBYGPFsTV0HIfkxqMt0PiNay7I2YooO9FdaISp0Po5u/KJuEs
R4rO/PEcd4J0AYTtdkmsgzt99JJdFqO0aqfZPfesbIO28qNSQwLU6cS7mV3HMOWlEXeQ3N6IOqOF
I3Ig7lnzWhVRj/jE0X/Tq2isqWcoIDvOj4+UzJtkYg1ZIf8PdC9ai+yzmzD5zDPfceQf8X3Rt69p
4z+OhSOCwZL4zW7K9W5d8d/Y4CIRKBqIyblvzPQOFy/mak/XAzWSv4FwgKMjP8meNzwr3R8TlT8j
BbIm/Clt93VjM+l1ph2l2cjAzKNWcqJsPvSmfUQDBY0SDEGV0Henq/9fZzAWBBqQMZQhqS5Nnyse
iKDKTbJ7UVF2U20HSC4l1e1WS+g4MTL3aSEa1UcIu4eEURLeQEB2r27IyjEyZ4Sye6vJENKMLwjw
dSLBLJ1lOY+/7mJDbZAol+l/8aBxv/A4Ycvmo0MgmweL295TKv5WVlqesv59MPFxEoOBDLLKtk3s
p8ywXadQk/N++BnR0xbaRIXsfpbz/OM3DfwQaRyXqvnRM+bQyJkEJUj5O/sGtKxNo0Q8FNBJwA3m
eDAB7/d2DmGE2W/HY8lUcHzoSOrT5C5Tw2uiJNxT+ixrvNdo7cTs3ptJd5roETfh+iOX16OMHTzT
aZTCOC8nqmJaY0fSFSswKsJMDkTjMK5bP+HR8eXgxdGMvEwiuysbE36go7075qlu2MvGNpKX2pJ/
RbYibSE9eOz89mJY889oFKcO7RWT5v53LnNqIou501r+YA2RYUEDua8kS3ybiK5cDA7gP38Mh4H3
dr5pyNf51b6z9zNuItrrSnoMPDUZB5X7TOPhsOIEi+Ss+MH85CEXBmki26g32cwBHNnZLI5CsYEq
ZXUfq+qhnAVRad0/XLYxLzefcILowwdMCYQwOrcfZz/iPP5PuquuU5c+azo1c8sR5xZEZiQDrhCL
wdW4JMFiD4wOtP/KRX5okvFBls0vygcFo4uvzHafKjTyLBTR18vlVw600KK8OPFZkkNTjBW4fFa6
Hkb8ndLTT5u94s4cWjxGxDCMqXVJ8iSk5/10fOdhcByoO/5pcZJ/60J7zCRWbGmycZFfHN/dt3NB
iGTah4R/0HyXyc6ZHhxHnWP8Pbvtq8PEbDqUPtI1i+8xc9OA/Ao3nLf4u26Yt2YxVsill3+2MnXU
Wahv0+zSJw35mzX/mjP/x4R7p4biDUVZwZoh+xvSin3HishYpKc2QVi7ZPd4W9l4M/ZLCN9gT8C1
g8Z2QYhuewdduk89ytzIMuHVqk0BggDUTFZjNxGcaY7y3xSXOBNkxfrZTlt0BRGuD2P64N4goLBn
zo9PIbUnFeko5hmr/+Hf/jO0Q0MeM9PHTUInbjECyC3j9Auf0ePsMCePkcRM9YuKHeLprW0v1eJZ
UZpLzAsb+p2vIRUy6+6XyEIjQNxy1CkTAxOaDZxxwvVakjrVCSfeCEp4RcTlG89W0ryW36NDJkxN
EgiFF8fY2Ao8x4ykyNe9M5JJCxcrfiQY6kOt8T3fIuKFmkyGDU3o4CtSYU3q3TEhOKUnYbcx2ecS
SnUqdHQGTDYJv82QRsyb9CM16pOju7/FjNSxGTlBnQlNyuBFGxcEUy1ZaPqQouZPv7N+xc/kLeO+
mh4nvyUBzRvuyLr/nJXz62cFgICa6NTVHYLe1B9bZ8XMS1yUcuyoTXk7Vqw4iTKYJk1DOHWowldz
53U86fYjmoBHwq3j3cijuqQco4Yiyaif72ZMinxUfnWjBRxZfbiaiwV4HthJ03/a7vQvFoqGYmg9
XvZNa7UXYmWLKJ1X7H/Ngy5SdjQaw6Dc/8iyur3MqNHzjgVk39In6t+9U/wSR/sgZzvSCajYrd+k
6FiDeeOsJ9kDJgGdq0jxJbfcRHwHfcUTXlqTD4iTgFXDWcAK/OSMDomaSt8wtzKfZAO//WrXMd9I
iLlOonPDhdNgPyf+A0mtm/Tq5Ka0BKkPL8zo/As3W4rpKv2PNMUqAC+SWAh/OBEuXSGbSJRsc82p
D0VbHftOvxscC6tb9epC50G+3uF5YQjOipApdodG1NX7/3J6Tlwmr64ODLYV5huY6WNh9n1Q9kC6
+UBWnJdR2/Mqae+O+Ip3vO4pFAX5YSpR/09E6cSxHVj/214B90y9NqOhghoPC3Xl/A5Gm/fCWwnd
m/dSUSuMU/9Icmsa2hsxRG4zJrOiffH6TA8mB/lFYePzS3C4Sz9EUMTS0HYea2sWQZ021q4z+oSC
xv+QDNwIiM4TPBUH1vfZAW0quA58pgijzL2H8HKhEZcayvktYRGcCWjC+mY22V9RL7/I9kkKw+RD
XiKK8e6uH4enssvvvWqL7MA15/M876wtANDGz41caXvcES5PWdS4JW2p1auQl4fpRCBIs2p29stN
Lf7Z02VzYKAD5Yms3TWM6+R3idkLu8n8ZmcpQRr4FyWqgWnJDxxHD6UNidsb71DVB2gf74ltfC+E
e0hqWR7wp7COs/j7t/Rc2pfsoFuAe8biaGkN0vOuFmHnYhVRRYVIWHyz1SGWAwjIgWA+YjORImVL
3gdqqf3jaFK0ACDGB2bEsKAzHDKOAJUnpUain+mCXSHatLIATZsiD1P1b3TWb4+ddVvlvwbJlDva
HgRCAq6lp3g2wGFS7LV4ORY33bdTTzZa+eK7fBgGct2A7l1Cg6QNaIT9a/QFEuDc+XAIVdyUd+1B
x8J4V6N1d0p35LolMGUBgi816GFWUrEjLpEFLd0an8qhuFNYYAO2ZteOoysxNHmrGxMRl+Ol56m1
x6eUmGt8ysSsUiWHmtK7A+yQU6NgF/iN8oOlg3MkBu1tnSSjTSXfezmurxbCHo4MmZEepzXmRCCT
Nkdm179neX7WMhl/+BcPvsOhGGL7vJy9MiieW8tqv8vce8gGmV/i/0ZoFziWsYYilzFOk2DdTOrs
DO2vIUUrQ7VQhhh7iLOqk+ugfFJEcR7YnTCQh6RGWIn8rh5kCUOBlVyK1xYczXs6gBrkjbco07V7
SzDpNurqPrFgnnrDmG4sMHlgpLQWpLMtGTdQuaKRSGcdJatjgX9PUIcbRnPCnf4fmn2fv0m80qtD
lGHVXChd8o4N9ikXj4YhmmuCOSwYSCCA0unlF+GUL72gRZ/R7cu6uAe3xn+Z56e2qqYXiHYOOYjo
fuBqI9XPnO5C+uVNp/O5Irza1yLRbqVPzcPo1Lq0ipzzZvjPAqY4x1jQPMlEvx2lfteaFKAInrgU
E4z5eBiKPTLj9WbqtBTaurwO0+OGsCly+32FQf/MiACL8uRfpZJ8223tgMM0C1rQi4HWF/MhZQM9
m+a6X3rZX2vD/kkmaR81qzDQeMb2tUYBtJOe/WC1UFPeUyfpHlmmpKEyyzEkZQLGy6CXzymS+aoQ
mBIyv3qaaYtVCdpCGI5/MWd2qa6aeQu6Lr3UhuQknV4yuph7EiLtO0wMZ23wX1Yew8vKqK004mPJ
JhukPZroIUZnjLtyeGjxF2MNY3GFMek7z+d7W4wzJPdJBpNE4rPRlaEPxYHbMTBB/s2yxbbunNJS
lCHMttAA3SGpiJlAxT/e8CXIvw0Jbz3X9JG7umv8k+6B0EI9mYRFXbJ3d7rprnLES9ZW8VUS6Lx3
k/SzzVkPAXWjZ1vBYi2ux8/sbIZqHZLNrhWHTjCYSMm8YAu5fIAnefCzgXi+vt9bMYMc7W7CHVwX
xnQwYqSXdpn/jHJ9HKRar3nNOd9nkkj5xQozpNTtDOYp/T/Kzmw5biXLsr+Sdt+RBXfHWFaZD4x5
ZHCW9ALTwIt5nvHW/9Yf1gvM7C4peE3sMssMky4pRjACcD9+zt5rO1ySUrNHAr1BMjK4Bb72JwCt
cm9l9HZbKsWNyIcUJf7wqcqJvDPxq60HM6vhIuSJs1JO1mxxz6J5lnZ5z7mVvqsB9rfWs2/wSXqW
Z9c5rydN/wY5JztkkJwiI1MLiEL1JnXbOc3AxdwnP8GNevYkKpBON449n8XFSz3aFYHIlmM+ux8c
Vlgv9I2VXx657fWew108DtrFzTBk6XV16OLgTBXmnRPvGIITOMIIiw8hxTafr7XFArsUevDF65MH
v8VQRMYChAsTxGLaqT/1hJNIqLfPSq+6QyA+EcqawtTq25dYgVeIdQ9rLx152+NMosvm1Ciy9PAb
L1C4NTvLjTif5cU+y8321DXGcGdmAfUMaK9goByvXE6ZOGeZ1Rc9hAaDEWWmG92xK+wt26E8id6p
77Gg79BO7SU9TjWJ/IseEG/42Xa+4z0ybnUNKgHkOLHt5qAwGoxR7+QrM6xcpt4Dd2pm/iChoNy6
KllhakzvPTPLjuRmc0IqykVKa/PZ1QoQcDUhs3Yejxuzn+xbR+eChAFD6p4/Dcuuql87Q7wwcHd2
ZlLlS+HQZQ/NWRhPAmY6ocgukLg4Y+HfIjf70XiZ2EgrPhXN5N/a44+KTM47LRfLrA0Up1/6DEHe
ikOlkfOTUgLfTOns6crzO5qDP8ZUJfeD5nNKc0ciQtMecbNca7GPX6qJHgsXSkvp1gjCNbAB7J3s
OPssfk2nONpS+EXYAbXsHE8Hf3a0OmaDEIb69yZTfn92o+IQa90z46xuGzrGRo9Sdy9nD6OLRJwT
W7RQyYTkADpwQ1FXcslt/oyb4SarFB3A6EdR9/3B0kNK4saxN7lHay9QWn+blsGfulU1p95U+iOE
B/wnk6Ib7svtTNncmZCObmhdUi9aFSNGlY47ocHvGvVJnH1OS52ZYBBkXrokAHVcGAhgFjFN/WUX
GerWKpbt2AX3o53d449BOIqamZI83hDgQ3n9r6Ymzb5ZkCpqH5su+cNCMvOmOXXGfJiuHQdgNHCB
noAW7SmcR6mTU1bo4NjLmsbQj41zW9ugXCBNQc4N7xq7c2/frhUBJXz35uQ0WxMllvYka/4AUuMr
O9IaYoqzyCxNrRl/f5OKtUo0ot3J0O73ukJHGQSEpmo5ytIxQB6r2IVcP9kh+k6oQqd5djWMe3KA
1j5aJ3Q+6jnH/jTpswAFrPNDi6i669S9P9ryO6VRIYtubxSwMnVYYiDiuLYnw52+gjiewcF+y2w/
fa1dLPlVB2DIqkR1l4zRczkRXjvpcMqYzC+sov0cqYEwbg8nZG4/9E5g7qcJaYLVf0eJ+A0clL4R
zFhuULjHqygR9W7qo+0kUnOPX1lsml59HqIKS5+d76kYiOYs9Ie+xeQnSjM/2g6tV9HLZuUY/osc
YLmqnAaSTBlbpVilbNAhWL36ekG1Wd80MW2UKbWiTRRoDpyV4jHoChSpudfQjkor9GOje3h7wJS6
6nOQ/9L11ROxdR1mtC48pl6+LxKJZ1BDh0GYe7XqBuJqdL0ueJbC2sUa8zgvMuZsdom0sXGHfSd2
EnXK1rNCxnczD0V38bLmkFnQENOhJXQmvaFT/GQlEZrMIby0dSNg6Wq0Q0T2aUh6Z2M4PxqLrQX1
Ctg86V7cvjIxFZB3VdIHHbPGAoeEWabk323jLHxoEq0AER1/HqtWu5QFi6c3eMe2yx4sb5qFuYMB
zjRsmJpdQtBpfjDFB9lk3x1n0HeZ8EGo0Hft6m5bk7PNIB8mnvLpyGcVAz0isDYu3eXzWMsSVZ4z
EO7MCMvo/EMdoL0uG5HsO1n+yZrdJl38ZLR5sM4GzieN4e4HX7waLkp7RkzmwnOLZmU0A+3W/Dx4
TneJ0YfizN6UbsRkesSzC6MQUQtyfyI/yTItzS9e46c0q3X9FCC/Jo9qLRJ8r46J4ATBdpCQNINF
yx0h+xGFjnYoOyCOcvjAb2PdXQ5D8KUR9otmM4SB6o1H0aeob3ynvE277gVgHycEc00OW/fNdtHh
oGlJHlOsnhx8hb+39PwYtRwm/Dq17oxmz3QZg10VHdO2+271/dcsARRKJ7m/oPYeuqZ77Klnx7Ia
ekyV4rEtMovgMlMd2747RDW6eYCzPZAZ4jKTbl/SpkarUCOzEv106znsudj2xco0QhCFopJL2yPI
AIMkuvxBt24zvFWLAbdJ1MWKtq/U0KVazoED6TcBaqTPW3eXDSVn8labw6S04GvtoJRBp8b9Htin
GlkWiJ0vQeo9Z01TbYzW6XaJyShQ2Bbaf4e0ikSx8lgu+NvB3gzoQNFSlSkevvimUXf6OJEnYtLo
dirL2tRjtmrGxlx2NCzPfawuaR8aDySuMI7tp2Pu15SF0y4tbXvpTmK4NKaTryVgRAQOSLjs+Iui
VjhPwMqp6sz22QTej4sCLlHNJnyD4Om215Hu5uO8jnddv3fwg1FL+XtXBGvgMJe+DxCUROOZgTBd
oQpni+ZZ1ZHh2r6ySMyl7CWtuYQmKs00XcQ6x9twpFDFM1Ie2yjMN0rwtEYh6LrWZXIE60FWJfve
BnoCIppBFRdgaeVliHHX2r58EC2yDiPC+dCGXniAfsfuOY4KNUKsH9A0tsA1xaXr8nSvsjuyXgm5
1WcbV9nOA/xmoxspeZVT1iBcfrQDMu6aGB2WnVhfzDzC8xXVe7Ddy5Fm+87CAzGlUXrgKMzloicv
ug0jwIzjLTkyGXJ4hgJz8WBN2Z6jvL6DpKzWRpt+TYWZHC1TiZ3Wi03XM+EEucQA0hrIIyvwn+Hs
HG6SDIWMco9tC1/ObLxz6HLjIfIgbg9/3IkDlbOsXL9l3CDIoVaEEXKQwilYcrho7K+tCh9oDbXr
KWgWFeOnE5bWO9PQ80fKSty04og0BhFFkSG6ytpiOzTFU9YSMGeNLiue8IJDkBc/Qkzx0HggaHQD
hopY2Xc0DPx9aumfmSLQSdWDYzQm5aMlsQ0gi89Hvd8mWrpPO3DXg1+cR0+cnbqxvo/xMUHJKuOJ
gbJ/MtKmJse7uWDMhg7Ryxd6gduMRleMx5P+P0DfyjJ3g93fkjx2yMtoN41uufGpeBd4D21OEAfF
NJQLpZV7XXTbSIr2LqVIbWzxUCeduRdjvFMthxjRKwzvgX9MYxN8X0eVkQ5pfWchPcDH3iLT8DDv
FS5MBM1dtawRYKXc8fT2oGSsLTn0NVsj3lopwLbBgvYEyDjYm6nPvZrSdomC/tHyKjAX9S6PQHbr
lRhPlq9HuJfDkrMgo4OyRBblqfGIdXwjY+RqjuWP50Tp3U7wBhvoFvEtmdzKMg9Pbw9eVW28xOp3
FCLpMcomlFARlng8lgT8RPYuTfHbp2M6LpzWH2i9JxfsDd6hjdon3aoVEerdaYTDvjVo1W6JTPhT
N2p7kwxkskwals5Gj8pnGrdshPah9Qv3S9uW443Pvwjt9OA1s7CYCex6ptNDYIZaXBBFMZRUlv3c
bAZQsEIDSmfecMSxNsleHJNiL4u0ojUMH9XAHo4nCyCiRrGJR7pfhMwNg2o8ekgtut7Pl+icFZwc
UrbdDIaO57uPBqzVh1gTK9zgn5ANgCDFebWvHDAn9g0pS/qZZGOAM44jb8aJ8CgPQSiLD+d2azbF
d8a+S7z4XgzKByXZ1TS8AB8YQAxHk2+nIvfpNCvSJkotWuNtCJZDbDxaufU44steBKPh78P58K/3
+cGtRAiYQBfr1MA7LdPCXzpDdXCtPicmOfwRBvsoJa30JoPsYyfQ7UK71neUreVyVoKa2bSaTONx
cvvxwRk5JzNLti52jfneq9qdh1J50zrD+KnW40ciOcSdJQ9Yeuq9V8IepftXbmOLBSoohm5hVKjH
2JsGJGgCO7PlBnuawz5WK2DdLr6HT7pA2zKwb6KHIW6L5sSlSXEhLQsnPKflEDzUfduDgAP1W6sR
5bGLTJdu6Q9O/GLr6lh6arPNlrKMnmj+o7hLk/a5QG104kdspZn/icMtXgN0mwUH+XBOslsazOUS
Ijc3UtRN1bK1dCS41uwCMZP6RpE8niNH2o9liCnSmD0BmMfX+sh4ppu8lz6ZE1/LgDSZFCeprHnQ
bXt44aDLD8xXQWc0GxkN6aPBSKkPuLRynTc3bpn2JIWNgtOPYPG0AlbrHHKR48TynSY/UQMgZt9U
eYMmA+DKnLk9felGA8ta9zgJEjUD+nvHhnh16NNoWSLEzR5z7BW5bWSGjk28zALTX7QwJ/ceeehb
MnUOEVba/eRhPERyToSJV+Glde/GQInPRbGuO6v64k59hYNBJ7hE5fWXCtCWg+PeFtBpIqBtiyAC
W+SrYcDXKswvmNjBIHbOnT5BYZITGKWhJe1ZM3NJkpcVIAYrrE/4z8q4Kj8Dwm13pg03ZSDrT3Hk
YKu1Jw4DJdJyh7FEK7j9Gm2gKiu8V0nOhg2XnY7AYO2SAMiXniSXMUuLW3Ji9DvfN9a0Udau6RWP
ft9w6p51ZyW626i0o3tS0+1MehFMLqa1zSOCP/kZgv2Bkbv9KFLt2Wj1F1dq9QUJE/QUPD9ZLe1d
k6MsFZ4bHYoaeKdvEjBrDuVpSpT2NIvgFo3hvFajrZ9ct2uXUWYSBiIEcMK+fUjxmFCPsuuNkXYO
w4BFoo6OQx/hNEUMfnZ0tkXhVKj5JuxkBm756bsppVgImEmf+wq/dcg+FMY5nCWCWFcVuIEFRguU
FpE3PksII6iiak0Et28P7ug+ewJNMBNYfSl1AvzYXLcailYqGWcJWpDJFtKFfcwA4dYD7U0irrfr
e2JycDdFKB5QQ2iMgVdFF/c74kV2DhOoe+4KOiQcnhgXMXDPXQSEjPA3jYJ3qLXcHx0nwZ01Qp+R
3SsKpfqhCOD0MW/a+0Yol0ZflJ9JMWBm59hg6RpJhYjPqexbZ1+HkwaI+rW1zeRbGJCcThYDG2ir
+q1FxtC6yCPcm7VWrkKt+EGbo973sVOs0O51Fx9M0crEtLVBB4LlP5b5E5c/PF7zcVSpRuo5N+PQ
tgP3eRDvRJIbdwIH0U0kDXeD4EieJLClzsjdg+7slTGqE3PW4jjJceuGJrIshz3U19QpUM1Xk/Ch
R+ZnuFvK8ThOmbtUo3B3HCux1Q7WtzGy1Vr3+3u7522TVkmzMMVYa3ftN2tu6FQZAAgnIhbAHMHG
2bBAFk2ZDpfaPimZlocOlTRqViqHgC4bcp8nCunvKU6aTZVSJUJcEExib8PSAOQGOmgpK/3WKGlL
UzQwpSVFp/navIZmj6Ccw96d3Q47i+H0qQNMdKPXlzyQsJQ0C+2FgHdV1+EdJIlxK4sMLRBuYA6q
ZzH6UMHqktOISXypADSVB+6raWTWfccijGCM6SOSnhu98kA3UXauJ73pzqGs+4PogkuWRz8SH+76
aDhUKJyYsQiOCAcqfRUhB12aKtyleUHnPqrZhFEFqNJggjo4G/SSPWrShJjYKfXXedhuiapFgaei
ZFy/cfjxc5XHBjYRczisnGgW9oVDvPDocQDEL3mftdGTqQ/uo4s8lNZ8ZVAu1y3TfKkjoBCI1yBf
og8Z6KwtMYzN+jRs3HYVyAtKmC2ra7Cs+RuN8OJPsC/RoUGOcmO1MniklyTw1oNP1EV8dmzT49wV
pGv87quWOdxbjeNIAAJkujJ20yd10KoS9dP8J+C9L21fR9v1ZLOi9wK4taaxX+kJSIwWS+Rep2yn
aPCYEuFd7EL0LNJkLBF7oG5d2HWiyk84Suq9qyQfp76DmpDeS5UTy2E0txJEKAY7fK2TCretXp6L
P7si+tYM8JJtI0BgJKqD1o1Yy3kp+8zq1nRvt36h1Z/MDimdNimo/yaraeG32b5Ns5XM2+4S9KGG
xz/CPI4aJ1QwMLVpP0kYNG6Q2wtRTN4+9+jn1gY4GvInp73f2phcJ7q+jRPRs6zoBkfY6SQ1wtes
QmrSDPlXRgjZEYVKudZojB5DbptDpOvmWnZVcY8Ffeek5bcGPMv3Mj3FLPmPum7dgVwNbwfhffFQ
gu4IunjR8qLBudTUuwh0/7Lr4CKEVWXTk4CLYFZ6fW6FW97ZUv1AwS4eda/eES6Sr1VWWqswb5zH
7nWcTGtrB0l4I7TsKc/a6QnZAc6xvDlNWpyvrXryPwhYEe+zTmyTg5ZFxpMim8+9yjrhzdN03XGy
rSmxB5bGzIIraN7HlSyXZTO+OJMPPdrw73HqUzVO9aeIenjRzkWqixHgyKGZKXiR2EDDMAO2qG46
AVeFtf0tvOM/vg//6b/ml3/lvtT//C/+/j0vOFb4QXP113+ev3bNa/lf87/5f9/z67/45+Y1P3+l
N/jbbzo9rB+vv+GXH8oT//uFLb82X3/5yyprwma8a9lx71/rNmneXgC/wvyd/79f/Nvr2095HIvX
f/zxHYppM/80gtmzP/79pd2Pf/whCeT6j59//L+/Nv+C//jjNH7N0v/9v67/wevXuvnHHyRi/p0W
CXI/m4vSIT7vj7/1r/NXXPl3orykbVsc1Sl5HJJKs7xqAp7P+btJSq0JMtAirVHMQcB13s5fcv+O
tIXUNdugCMJHpMQf//eF/fLR/fdH+besTS+EOzf1P/4w3yWL8dMcS+k4yJUhLesqEz0x6ODl1ZBs
HTuglA81c61VSnsGWyu2rItyiTsJoz5b5YpkErX/74ca3kVSDOUOY7ixfzv5KdhY64jDA9nPafdI
9T3cKKsIDvfECxX7sUFqZ7dB8oQ8Xttn3iNWRbmChmttI0096dASFNxohpyl6Xkb32XQgSdYHN7+
lCdIwLDGsiV6/m3H6OstKj6Dabx3yz5YDCRQ0LNDjm3HGlGuuPXBBgZr2UOwqnzaOCGMAzeDZVjm
MJ76Jjee/BEIYOYxiRR1gFqkCT8Ib3sfhmvpjqXT3ReO7gquhF9zW+hBqrBTBTQH4X/Sxm46W+Nj
NUj9ltwspAl6268Q4OF59Nv63Oke/otKmPcm41IJJbA0CpO2Vlh/EHL0Lk9mfl1EIZPo6LqOLa/y
ZPTe7Gmnx9kWGXV7Goh+Xltl4SyssqM9F2cPP90U/772fr7W3odxWkSQm6BcJKHP3AzzGvhTfg3E
lNHLHMQ4Rep0mwYf9MaftL1T1Z+tFMmGDUwVCiNbbd0up/GraEieNZJwT9BClw2wczTfOqSKk1zP
seT3r+7dmwGwRihF+pmpJHcWN+PPL07YSOFJGHE2nazkqu2JXGTTBZWZwVUnNyX/KF1v/oG/ZGq5
vB2Oo2yshcpGb/HrE6rCNW3mkyBSDS/dFFyGlMXulonpuO7sBtmQmvvEKHVwytNPZN/bVhgAD7//
vd9fnfCYDP5HwqZusQRcXZ2uYyI50QHiDm+wBN96mNVbW9O9NTskPEyw7CYITgXErhtLc8oN2EgS
3YcfXlEFD1DkXtNRlX/+/lW9W5YA+Ll8FHSVhMkKefXmkAsLjtlvxk2UyhYPlXwaEzPfoOdlEaE1
Khp78/tnFNcXgIWQjAmGLl2H2ZqrrndgM8wI5giGTRhoCzAqCHurh6Jm3Yud+DEz9ZcCuBjJdDeJ
+Sm1W33pxDROvSpADJsWxw77Y+t54QfXiZyf9+frZH5dQhoWecGWwTUzv+6f75rGBlPa28PGkWa1
m1J8dsVUv7p08U8TvBUmCzhoG7NVnJMz5NA1PoSxy1+Icd9Ytk4HFudh4zC8zcxmFWgV5aSwnHMG
l+GGHmt3cAvtsSoTZmG62P7+bb3OUbMYj7rCgb5s2Mh0393zodY7Se3mWyLzgKmLclBY0YPwpvEB
b8gCe3CQM0VYhj7v6P/0udlULXLqhYHwUJhX75znj+QdQKzbhlY1YB8Mvml1AxAEt4BZM2VVtXew
8Yj9j58Vab9NuJmyiO8zri7dnATWyXB6aB6aDmCUsA7E3OSWiXmCa8PQX2JhSHYWnuKPLuH3b7bp
GOzjjqm/VZHXt3JqFnaKOH5L4/c1pWsF2AVwAUeRZcCgeaIHMroVkScjnN83oYNtzEMyfAFIxp3o
mVMrFn0U0Bs+mOFGiBCta66lH6w5716nVIqiQwjdZgtiR/j1kkaQnhqEE0Vb3yjiZ6+kVxXhaTL1
nG6kNRW7hMof6vUHT/uuyLbkXOM4JuuKzZFZv/polKYozzxSN4M03JV9wai3J20I2/0dHlfQ5D7j
aRhZR2IBuDg7F/3T3qzTDX32kRHnPMCbcrrsTjnAzCXlMjXDT6E+fFQxvLvnJXukZIecdyPFznT1
BhmsvGU2epu8ToIzmucCOS+S2kyHdZrA3znyWyZ7TVqnYkhD9LnMyGqzQlUyVc4mb8vn31/U4nq3
4i5ibyR4hkKVy/r6fEI/BlDdOPrbwlWHLKnvO01DvBd1zbHFw5L11IgV/GstEtmj3w70Nz+K7lXX
Z6T5NVAVS9d2XEsZ1zuV2df0OnPyrHwLXdSUJ9khp1X5r4e3vw6uhz787T+2RI+ubROYTq5aZP+e
qS3DWNSrCNfrquwjTCOTM2AHc9PtUMbA6BrHwXqNf4Nj4S3W/12SCveoigjMUwJDkEiLfedpKBSM
MV47eeEzYHcRT9n4AmklUjnN/+3tCxKxz461Go7u/C1v/03DbPPBYiP+4koxKKVIyTalPVeXv14p
ZCVOBlhBf2vZqdySA/JCCprzmNrhjrig6DlyGqLLDNziwTywjV2SBxKCkfGDMRyCaf/0+wvl/WcE
6HF+MToHG/ddGVXZcWlbTWVvvB7Wpe3W1S1IgRl5jHSwcWR/CXx0OJGn1MnFufZBSfuuxrQkz88O
7lI28ELsq/cjJLYotyLmz1ZYnK3ZPeQZkXg0c/j3ZVkfJxazGAIy2Vn2GqLNq5lWwZk5/yrpAwie
ItMPjZXcapocnyGXnH7/9ryLn55fnyMMwq5dyaV8fQ2HJhar3FfuPGD3CXHGkxeXyGuDAJRL2Dnf
yljs3gouQGFoqGugIFgL7H5Y0zSFu4Uh7L4qfFJzOjxbSxH03mU0uuAwJv1Bi430g/pDzIvxL/WH
tKSAzG9xs/Cnt7rpp/rD7I0BS0XE5CjFHNYEJN/CIsYrmNkoj/yUd9F213Yukx33wCe6ch+Fsf7V
myZtQljZ2bC0SnO+CX56CRmXddkMgbYpc+skCcPahToUyVIaR6/+PmlucrKkPsDu8AKiALFy5HlK
JFKYfEtJijzW7uTshGfYx1g4NLGcGO7fxCBiTKtHLXGLz0mdPvz+k2Yze//Gsc0R2W1T91iGulrE
Pb0xCyAc3sb05qix3s2/cNI/wPrp/iTZZ20YqfeVM62/8AfSNbXWOMpYlPdqLB4UYoTPEy1KYEto
i/yZPuqZPNCb6v/1AHgj2hKL9yloI3ByY4kcVs+rU0RClEEO89kdIHxNCToSPJaAPJsiXXpCYICf
ZHmwUvXUKL1nHSNs5UY1sMwtK+1YuEO8R4SoXFRrQdzL8foEVkY+jOU6e6HQ+9UctJf9kIG70YgF
dfxTrEb/VA/dl3SQCM+DcInhUscI5q192qXEp7bM1ZTBcHjQoyMLUnRxA3i8zBiXUbhKWt+YhcO3
bmh9dmHS0CLuHIRGtCFloXUopTvzSFMWFyrpXbEndpEgowNJU7gpOgBW9MR7WodIAomxuvf0ybqH
BfqvpZx0t6PsprVKcIC/PYh08He2olNgwOxATNUdI3ItQdzS1keZtJCjla9pSX5X5oAagZVuyQiV
pJyAhJM2VHLj2b19mabEvoQTPnqk1QyxCkp0Ck0Hqngm9nB8Ti7MgXMdfbDu/8UyqwwWOinoAgnb
uDpK61NrVJ2eOxviUdaTTJMLHPxTNdVUC0VnYCFMmU0Sx+ppjB9+f2XPVdLVgkAxTzmgpGOx+Vy1
DTpaaGY+Kmdjtm1w1spILIq29jZ1bJ5//0xvx7zrp+LQQ7nmsqMgj/z1xs8tWN9jnzJ8p5Rtv3m0
htZxFIe7YsYPdf2YfYFa/q11lPPNaiEwgr0n6BwsB0HoNN59sYly0jyVAeRo9pibhQsjUxufaWSr
fZgwpPHbacRBUsp93pQHv4zk+q0s9VEbbPROtOeslBYxRfJl0PL2MSKnyI+M9ohbq8UzYBHApLvN
gqirdOV1TvrUmysnleBdS7JJ3CxMVqEiCoVEOG0tu2i8wU/nEkdWywWaUygIE1lkCq3UQiu0VxMF
xG7gXtsA2EGZWgSPMD3x1sU0J0SU55+1cRw3uFjhUDPQWHlNwbTFpV/foOrUc1Kwfv8xzHvm9afg
mo7Dtu7aUM2ul19dZYKVzObkT8hxYgQLn1njMogJHxoyqELaFBTr3z/nvDi+e05HOqbN6Y3T79UF
bucdQL9RszYjOu+zV8j9KPFOEp+IQ5IW0P5//HSGzgGaUorTwbuyRRqN0yRB52xq2egLF438zTwE
XxqYNWeI5gcF/l/8doYQ1NOGQSPMMK+u65AEB/wfkUPsaZZcepQfK7pTxmGkOmnnMuX3v91ffIAs
FjQfuYdoJ1/vRLVXlTK1GjSlZr3SS7xumpkxHo6ZMmjRpS+bD4oGNa8BVx+fwUl0rgF1Wlxza/vn
Hdsh4KtnCyNIqizMg438xYDAceRY06MqBMfdFncWAduqNuSuQFy0CYH2YSFjd3nbZ+KywlqdgFzv
nQHM6dQSGZbPiseUEK3eLKND6vju7dsD7p/vPlrZS1B2Z5aHH7oIrMd5YLzkhl9qE2BcjUjDLFbD
XT5Dm40JJ+jv3+S/Kj0NWrzCNPk/td31qRZNXOVi09kwVq33EKRcuNRsJUE6a9ZmD31IitleCwIo
ty0ih6wfv4EahFfulId6ekCjUN7Tnb7TVaIh+Q2nD26q970kOvwGqynuX0YSHOd+/ViY+Hl+5brm
pvV1tSM+/ZNVFVAVKSzKye/wQ7OexFUuaAkbwVpgW9yPKMj9IpsOo5VO+yBOgb914mFIARMUZu/v
/BDnbe152TaCo2PGW7bEWuT+7vfv71tD9OqaYkLmIohwqQOpo3998QrNSks8krnBSa3uOeND1mw+
B6WAqls4z07hVvs8G5EO1x7VPt4uoNHkEHXtOs/xp055uU3x++mFeRqnNNmXtBsmM9EwhN2RF6Zt
GyiCiyyZjvEk1UsLafn3v4L4i9vCYSWd638JHFxd3fdmXeqaldn2psCdv+1d1SxqTrp4ixtzjeJp
GVGMdCRT7M3Yr1daD6Wpa+JuGzs92BAmkGe/Nj5YHd5a21dvLAYtDvbIpul8uvNq9VN5nQyWkcWh
Z22o69uTU2oGumbaPzHZJKs8IJBzlBE14jRKAtRCnGaqip/FhHkxKBvrEoUCbWrZFi+5dl93kFXm
A+vGsdKQMJ5ILsoSTE6ZoWkcMfpvAlPYZ07lKZIhcMBJWaD5DhjJZ+HgbpMgUtjw2N3A+fRbRV/S
xG18GXp0DETRUXJ0MAJaGFcl7NcvSVedGhJ+vnzwWb3veOC7swQUXl3N59m5DPrpXTGjPmBXYGXq
cR/tUshMQDnNBPV4eBhSVe96t47oHRGMUjkNyXlVc09F8EGxJeZL4tcPZ15TdJpVXDbGuxII1yQq
cSO0Ng5GiNrI0xNZDMlpyosFiqmouqFSWHN8Exs6dsk+tiPzlLtI9ttEftDLdd9XfrwWqStUnzTK
HPvqQnHzIvCxMlgbDX3VInKodXSrL9Z+hRchtB17ncVVs5+ZlW+RVC7Sq23aNd/pOSgrS5Y2KOhj
hY6nSCxn2xnK2xdEgmz6qniqhRVeXBN2/JjY2zSiN8BKNhzHNhmPZomZo8srMrPJ8Vq0np0dtSbJ
yULigV4fCSLIiC6TXJVhpJ5i6yUdPtstEGKsjnsxVXuI/uXeaOXnkkYzOTvuuqRzsmfq9YSIlaxz
rIDLqQ1RR0xGvVJamu2QvhIrRCeICuUT8KkXwwh0XKN9tNEIFTq4eco8auh3UD/7U9KU3dZx3dLa
YMpGhBk75cnLwcAO0hjWhsgwLQXDN9MFwce4lvzRAXGLWbGjhaOHezjM86NnAz7DybF3CJC4Cyoi
C+f1WYMv6XDa39aemRC4Ehjo2o1sm2VGy55XQRlung0lcCw2dnGOpvqMIct9YMs3cMAglsra8qOL
8/0RlwuC2RGnEBAbjE5+vUcKmqVMGTprg0CM+OeKe2QQBeFVdS/ubEOHug7MwWg860daya2tESz4
+9v0XStZ6WwIlBgG7S96Ple1aZzNQerzIXsWEnZ+/SpbY0JOPOBp10ycOrUeHvrsgzbOu7E5E3PS
fxnn25jJucOu9nqlJUOOOYh6sTHMBfKgvrxBPLNtvfbF6WsXLiqKpYDidtOZENNMT3wycBGxxGVQ
SjN9IOdIzLTE+Y9vD0Erv9scpncmyqVNjuIdMEefgVooVjQfQPqkn2RnySclPbyuqYMQbNa7Msq6
86FYdzfaoJurKujGXWzfmz5H5cx4essLfnsoo8rYTRyOp3bEMaDqYglRwKJ/S9a2x4keoeamh0aF
wA6lWg13a2nMRzyLQPt7RpIwVuZjVS/n7JBoWCWWCr4m0IjGSRq3v/9c340l53eYM4epKKY4P11v
lZosR6bFur2hbQEH1dCi+5Sq8s4pCPhwd42eomvKg1tn8HEn9yVe7BK22sAlci7wKQNzSUmZIVn0
o0383YrMK2MtY7Rj8dlT4v560WNjbyMAR/YmFZV58JmN5hiU+pyomXx2CJrI3dwhZjkAKcAMt/ox
Kq7GeLz8/i1S13cfEhB64Qxu592bDerq2rdSEUVhwQ5ljdW4Cmcjha/NSSe6vikM+zYvtWdTn57f
VsS+agqM080nzwj7h7Etu4eS/PZcEc6otI2egXGIXdvfhoWBAX1oxfb/EHZePXIjWRr9RQTozSsz
ma5MlncvRFl6EzRBBn/9Hmp2gWlp0cIAje7plpSVNBFx73fPMZlMhzUJ16WrBuRD3G7h7BTG4ddN
IlYNYmMzEVKDu7nxKDT9pcjxx9q3ZlwolLoO7QvPZuX55zetgech/D84OHDS7VCKWz2r09fJyL4L
Q73E6fhW9uDUhJfeMg4Oh7tElIaH7C/vGPP3K75+Dp/+peMGOpvn34MSZON7+GNM0HRm3t8wfTJv
IFcUUdNPHsFlpjpB6JQ7DvSMWQ1JejlJaNaBPtwQgPtaTiRsYEqKZLqccVmbBe/EnqMvgwn5k0le
2osbccEImfmXY9ivY9Z/bx744JxEaObyqlorqL/dqhmzM25Kh2nvBxB4KjPBt0QWiX3znFPKsz3c
L8t8aGsm0UGRjbuYY+ldwxzqYsLN75zMj+ZWNtcxubc1oMrfue61VNkdx774tilh4nAF5bnCHBfF
vzYkpoa4qJyrY0oPh979kF8s/RSQZs4F8QYoUl3evRhLO/2U8b3hpt25nVLArUxIhMVkuzeFlRYn
5VTjbm0fPqVzcGY4LIvi2Bijssw8io9VeW0KwsbWym1cN2i4NvYDb2yEPFl/AduijpDCEIZT8n3o
VtROPhQXnvfRpszn+wMoWwBmU6gDtjiWdgsdAEPII32fGCS5yl+mhT/Gw/deDPJiMSkjBYt8W2L3
CW7NsOPHYcjX8+st8zv2iUO2sbeXnHEvjpfFoL1asvN2nd68//tj/2tR/e2icoZ38PVxCvLRG/3z
qViM3PdsVxh7yxLaQcsK+9rx0ECx3i6YONvLzgIarwTyeUmC7q7OWALNeHkrOXnCCgUnkGjNqViC
84QTeoccmgHMfmAQs5pfMG/CuFlh4hkJ7iffSC5cbyku/fUvv/6uD8oNEff+QgFX/Nsjv96Rf/xw
vFTpNfDs27/XmjBQSk0VLaIYOMg58imIkECrUIpNV3Xn+btiHR5qEBpshN6lJ91P3BvCuM4NDyQ8
q1mDdVvl66PVPwUMl+9Gzxr+dtT/f968NPUY/aHT5HHe/+0S1AagrByK/X4symzrZAZFvIR5Sm72
+iJrm/GySjS4VGXCnJ6lfzBdMP3tm1rf7r9/U0FA8Zd0CMMb+m+fAf4LBbLMN0mTJ2M06zMeqaUM
4DfWzBxiUIxMjC+7zB6SixF74n62M33vLEH+mE/cueMc/2XNXnd7//xEa4mQpApfDF2u3w/oGh65
2eRMxgEded6vkn6R2Mdfx3EOwwer7+PdnFgG6EXS/v/+WPy+EWR90DnBUtjwWAnJWv7zqShqotwz
9vr9WP6n4FNJdZE1ECrisj8rmryu15p/uwh/3q6czehEs/xSlOB///xTrX4wEd0y2u7NUB5r1/jU
JlN7aq2UGZbBvctMx70bGguYcP8mdQBh1drpiPV57+C+vJo0ZoXiZrrJku5Oc1Tzl6LJ//v5+DJ4
93On6L+3G22/qbAg+9SRmQa6qYVv3TMuFG8yxaTYMJrFUcz2cPj3S/FHv45rwYWA/WZQcVz7BP/8
VnQlJv6kzEDRWnQ7oh7GlSGMkoGcnkO+WjjC6511bGPrNNq3La5VBoT9CnZH9aBhQdkQ9JufAGRh
1hoVXobM6yhJoJdzDDA9NJUvIMMC5v7L5/7zkWKPYdJIZ2fnW5b729WUE6T2Rc7GHjIvZQmzfqzK
0j9odGE2+eh9QB+iQGcPbyhx+22QWtBCSYuvcsEU0CMMFMdnhkd9edCizsMMHXXyCsi2ON2ucCLo
x3nQ/vNPg/f87x/eXg/fvz199JNZGFjjLJ00+T+/dFuL6QVBud0zvipCvZ7bnU5bDmgoiqZIr+3P
jh7ZhU/rMRSt2zzGhQ9jxe++kRZfy6UwIXvMBm05jjXwMQ+DbWNnysD0KGcyr7HGX1RpuVzbU0+h
w702KR1b1Zwf4r5bImiCzxMg0A156+RWjsSuqA5m4LSmbpdM9Z1aqG91lmivlrksWa0MeUJbV5y7
zH61wWBe1cOPDmqaduUy2bt4WQGbEOMoXBt3//5l/VGI8zhTEApzyUutW+jfKxmJ6XoD4wAgfDSp
QXhKu8iBCbYZpjTe8OuABklEHJzM1UHqjrzUx6Nq3PIeJBHcqxqK2mTe/uVDrY/FP64gH8q3dXcN
J/HR/nhs/FT3Pay/e00XT0msUJgEKBxjFlzOEQ1c4gDoeFBWb4qdWShdUMXUKszbyvj4y0f5Y4Fj
yaSIbdlEVAks/3rC/6v4Nanmf7+fxAUTkqOf3rpz0cM3a6Bxy1ZcsJm4gQQLPc26WVzl/OXF9cda
wgcAorMG+Cw6nL/HcWt8vwPGrWWvIBehnVz8S6uyGeOnaVBkVLDjvF8AoKOCqObgL90g+88rYbCo
Gqzx7By4Hr89S4ilFKRkz9kbThZfBwW+GkOvVigIQHirg04n6rE7Mb3dHIqRjvww4kPVKENorYJM
YFvpoSiLn0DaSHOlNR7twp/v+JrYESZw+aep3I4lFY3QpGoSudRBt0aXy5V+rBMDsG4VW98dLYV6
n9imBc5O6XfL7ETJi+Hb3SlvGelct2QBL9JEIG4cxgF98cAQrWQzF5kp4lEc495f9j4BhZ0/7lOa
VsEaUSOZSyZr/ff/dXMk4BmpPAXGvvFH5252rJxIhWfcmj0jrMxhy6Ne5PJs2ATuA2SlNpCXp0H0
atc+eJpFujrNm8dcmf6eoN+07dd/zAKNNLilDkmtyGZOY4Y7qt2IcoofM8M4eBnjXlba3PVJ3t2k
czZeZIGtbziC+WFnD94BOKS46dFebE2Mt/T0na/JsY07dNY1lWbhhpUispBm4xhVtAfOGFTvAQ4Y
G5+i+GaJy09HKYxvZbc6l3prXxoojV02zi1+D2jE45zDk7K5EcwFGZy0tuNE+bOzx9PUk0i3AWTk
3vRhZd1nW+ldyGde5dz9M+XaDsTBsGnM/qtZ4m+ZiS/AKs9N3ezT4QIwDrjUFvJygPM8JFV6G2dm
ezB6YzdSoUwsiWQAQSzbelBhhhH1gXejFqb12mzndZi/sNLh4x1VGlLKT0OWeTSXsj24bqmI5eGo
k0uLCrUA3OAdyIVEAs+da9vhPLb3xVg+w4vldxiMlesBXcO7x6w+YPx6tEdrP6OOFt0TQo89JYA+
zGyM7lMtydJZk0eNEiRMsvrbPX5HmaVUMxcXNUhOh90vdv1Ur2TY+mcmFhMt1g/pyQc/Jf5blBU0
S6PbNpNNfQFKAVqkjoFjdKOwBgmLKZ/RXYB3CT6YcohXvPFob0UhoDu0UefX13Jyur3jYnhqyyv+
/wFFp5GHDEJuNANWWPJlJsOajMF4pT+nOUNcvoSE0mvDBzUtFa4LaihI3BNCHY72QD421eo3oU/t
wZm+zSkBVDr5DoKM5Z1JdyRWE609iPUwKjUDDBI0/QiYzR0kiaON8ErPMXUjSQnY9B0SvzsWpsfx
JGWAr4zR+U0fyTz/xEIdpSaZSl+l3lDvtobRnNl6fFgA8PxVmms3nb6d6+l56AJts4DV8OocvPUk
XnkZhilDxscCvgcULJCdGs0TECDoMu0ernR9YRd4CobYv0QpvWziLh7B6gNx86WFQxK7SwqLeFtI
eEtsyqD6dJzbxWs/21vJfxN5Y32kpPijkVEHQ9rgJR/gjjOVt0JN6mdrDPgKmPPp3WZlmVNvoyrI
wZo70tDVdVOIZzcFgukw5oMRt643M0Ao3G0r9hmIvNtq09aJz66oasT3dE0NJwektI5bD6esRSQ4
oRDelYK2Zdfi6JNMZFTtANCkcbczsjTgWIKilPXQyf3YG/hf7ewpT73Q9Q1KNQnj9DJg6nO26x0B
kFtCFDbF2STn29MPuWf/IJu0dmaFX6VCTMZ1xbNexdQaM5/RUveSEoS2wUDahr43cT9xsJo6AtZV
EY9sH5wtZx8TY3d9hjRHHHYZNpMHjdBkjhFOFlzvYiXjMeKj8asCMOuFjfKTKj1My5ZVTFsJ+KYG
aCPVL71Wt/ZNarSbxEdrECxRG0zPo45HweKh2i4ZnTTb+qR+sUTjnLzVNwTHunCa1XmeWKKM1n5C
QIl43te46UwtJIPVSq5UoPAs0Iqms9JtqBsx02933wz/Xwd0VhXxge0QANYvuyPgQhSbmXE3U+WP
ynahij2f2l8YT5gdIJPpAjOqVRtcMcRpZWNWkagMEMPN9JRqJ/w54cLLWtleFaFeRpNq+wd3BDcs
CrO8BrqwgVdy5WTVQNLCfKKYxW/bwtytvQ88TFdLBzd6/dUmb6ItJpW3JFiCbQHykcixSVFVfmt9
x1t/fMICDit59vHGmx9lhZ/excjApVS8NeCvZoRUQA3CKmKUlrT7h6h1xoLNoATZEJVJ6e0n0sVA
gsW1J40gnPWYZIt8BsLI92Dh15ptcWlA8ASZ4YLfbm9ck6kzZ65RtnUimtcl99dnG8rs3S+Xz1//
oLtNsmlb+TT7PG4VndSol8E+d9NvT1p34zDc6kb7PqbuHkrMbum6Q8YgysZTPDBNmn1aibX59dFg
KNJb4atj+rptI2+ud0E//2gzzsKm3HcUxSOEB4C46EJHhtmCadq2yIc2zJNJumbyRcTx3cDQLhsY
eQ9ZCMIf7bBCuPVuXjyMS5i6yqL7ZK6DfoD2MA3npaebuPixu+EYdqAXAr54qfdO7n7hntiR+uYm
AiQHOLBbQsOP86hpnCfcB6hFhhURXU3XPM7vdgA4gvHvO78Gbz4vWb3xY+Q3S3VIJMTVuCWXuY71
VyO0BAP0Ek7nhAE4g+gO4BAfUidamaKGFFmb4qQP1ofng3wutPZZBwzrjSq/JLNAaxJCGiffhpT4
7O0spyYr0K+84pMZZ9VVDmBzImhFQ9V9qhRCv95kDhkKZuQv9qlp5Av3++3sgZnXqB7SAJy9eUM9
/FEfmZrxq/s0q/utX4tnhhIJQsShZyUpDgH5Yps949YW4wRO/ZIEDF80UwHZzM8c2uHlGyV3AJVe
HXWl+FJCHVBDGtuxU1jaemQNAlRG/xL7Lr5Ujx1fDE53adW9nht4mx3zyzWaz3ZFMNfBvVM5cl8V
gJgG9YpnS4SNj4PK0Ls71ahHs2zvfN0VkYq1mzSH/JrqtgRl23VHXUo4icGXneZPs0regxa02mgD
JqIRao240YdOflmuxtFNRf0QT2fi7S+zjUfZ0JDJOwM9P5WoUF/LiStXvzK5SE5JZdvK9UtXz590
0n08wggdqs+atPCGj/huFsmNm3sR6Lk7SuNRwrgghUn+kKq5Ge32YDewKYIWRrDfFM/LbJJcrbRy
E0idKe3FZsAFaFjQqI0Rs6zGM56HST3AvXIh1ujVntzigf1DEnWe+jWazr9f2xejGJmJpovN0Kln
hfHSXwgWZTA/2G8ypHby2YNKtgnaZptl4hnOdBJ5mbykzrNtfGbhO6gPYa3ZcDLdKeOVa+ZUAqaC
nJLa9MtsgSeeXhe7fMwcNAaxq/EhrRLVUOHh8rGYx0F7ocDgMGibXCqJx55mYciUOpVG/CQa9fIs
XkpqNCViW6gTzfpIdym6TRueDC/CedLgyaSYohHH3wYaqVg3Fr/sERhBbJ5H/pjLSmErykIaVA+p
8D5+/Yh9NYKpRBYcQBWnXYSOIe1v1PpKbiV53BqreEh3oueRUAYo/Nm5GzptOlWVdzRIIEZyNgfC
HsfOt7515H47ZliO/KTBti5xHGsAKxakQGbF1iVuL3Lpl9dNZ3/QPvyylXpsibJsMMWwbB7Y/p19
CRUmXvhYiUuaoS3fxta8yKyFOTGT/WjQT5+dI19Jv38qTjw703wj42jvGjzgEsoGZHk+LE6tz2yS
9WZJKxXpHgAvvDtsShh/V21w6OCpbus5PVpi/miJVC+9tWHeCOG3z1vJk6AXU7qe80J8Uqtd9gEL
UwuVe+MP1X4p/DN7jGDH0dc9lXG9G+ETnjDlbajRc/Fs8bBuuqBmQ/uSL9JBmIBvmr+o4Ti42TUG
QPCR5N46jyoxvIuO1T5UefE6f0kj9k68q/O+NXmze6Au+wTpQQuMM8/ziBUuyvUvj/QchGk2EeAj
ry2zuceJ0dz0FHODLLkHzn7sZvPDaMWX62EgqrPi0gsIpWZZsaNdw3PaZq/VikwBMveeaAIJrJQw
vm8XRsO2GaOAK/9933vqfjjAAsXD7GRAmSQdwCD+KZOlwZfktMx1BI8uX8xm1KGqiHE+M68pQ4PZ
QzYmxctodMMG4YEfwXGhCU9oR19glOZo2+2M4Rmt8gematnomcx5G14MxtmbEDc67VtHZ2bJoelU
EH6nagp2U0UYBLzbMdCKmZIgk5bZpPME2JFX+ihA+uBmNGHXaXiIQ44jb3aAQg0EEHWS6uSZbN6b
4MdpJxRbMv3IbMG7SoAYYUu0dwMOyQY0NKVlDxZxW2tKEHopYP1NHVx1WKX2Xeu9CfsmdRE/zXTe
x6rNN4GTRX0GKNWT7Ss8+56HuAGEzj4we+vr8m0S7mNfoEGfKrJLImu+hci+YQ4jqGwQ5EBVgbra
P2jJa9Mpg7aR2nvO+JgLUvGsTuB/PMR2HYb1wnwAifyimemezSlevgVaqVd/CgcLm+dq76kvvr0k
HneyrW7MVn8rg/EAjtIJNV4moT7yMtILMOjaaxLYDJWX2hP929Y7lQX+Nr8bA06PT4nDfZI7vALj
Ef6TBvETJoubdfN9zo0uSgr3TDTZUQrlfu0vhaZvISSW5vrSQBiuEbJ2zTeLmGXYjh4VXMr2oLaG
MfTb3gpz07kc9OFWFcnnkpe7pk5rtrg1hxWhSc6JK61GwuXMnQCmiCiPY0obm85PrOXPrgEfvvLn
r56Jp7hVYYzi/bbIaMLEzKMlSBv7ZDdly3s9eFDIsuY85+a3FlQPQEI+O73goevxwoicqJTcLzws
RTI81FJUoTTBJQnNf/M5EeZl/GV1xnHm+UK0FfjwvOJwArEipFBbLR4fsS8clNZHtufPW8sX71CN
fpoRZGk2ADNxhA0lNbhj1nHLRpw5R2cH/mtfW7lFQCC5ACaH4dMHn+lOMTuQ2T54ASDOjLWoFpoZ
to38qnWNbI8gYZc4YOvFxpIp6o02j4/tFDxraQfuObifUKHHCQIAD0ov4d5HfwKgQlBy9XIRlTPZ
yCVefUvJ5mVWIMVkcm5c/Jccw/Z4NOQijDNmmdtlWh6LVrtg8c2j1pHvFktwOBfVbeybz07AqIVo
2YisR0oeLoS12SYb4TQTc70TWVXsMsUlzGKBfRJen83RlOCudzl0UafQcjidhRKkd+qo4k2/7czE
3CDIe6t6CHX4bq91kVwKk0HUmsj5rPHjm+h6QBezXSv7dOfNPRfR6i76gH7Sygcmmx6EFQDqXd83
r0hQPfYveB1zyRVwClTWeBmi3MY/YQj/ERui8NhSVxVfW3pu5h4oGmincHJBkPUmuyIgh7wkgfOD
peLGiFeYZdXeQVMwoObq/UaCs+QQZZTHuOKuUR1ptRXmHwxJHC3uGzUByLWW9plSXtjUoChDkH/T
Joe1oy7KgcEZKoxNhP3zCDOH8l3Xn8VUgKLVzYNTmSps4FNHtKnvxpHJ4Wq4G+A2bkcSOZcWMC8J
sKLyUcOsHci+A2SHCQUj1autWTKcHPCBMZBju7rJ7JSxR+Y3t52v+YfcjR/MusPsC+W+lkEkQH5t
u4zDbd7Nkox9hVkALlNQMzYI81Ru4tqpNtOSv1Ye7/wG+LYsTXYIeMMHOGrXS4DnUpVHfqcLr2xo
hyl+AKmj3YrlvBGmDLtgeUQj8xP0nGpyndlZHvALWrjw0keGcAtR3mhIVIbeZYHTDlZK6ifXPlWG
Xsfyx2WzJOmBEfn85FX1tVnlH0lrXeo6hnBf3HAq4itBgKqlGFTjfjXQO2GXA1cafI1XUeXNke3W
YsOUP0Mh2cfM5fd6Y0YaNhvchvp95Zhns7GPE58HvJTaAUb4yXw2XH5Jfq9r5I00nAXANoots+oL
6ljk1bvuvDjgsBlhJnuX8jjoJryA6T12WSG7FerD/NSJCQP3qmDOtC9Xm5GeD7ulPcmBrWGPtuNK
bPJm5AkYmybyDTLImFc2fRbjYeqdvd3IkboDC3AfsAAPGstVUOn7XiwnyiMpb0+jRoCTUosFoiYs
syTrYH13qnq1mgkvYqWtHxoke2EifFlw35XEI52EILTvX0xe6V1DFmJyiZT9gSLgjIvQPLQU76in
+hCJ12CfGkkHZEXJfKXfR4TJKTS5TGfBf0xQBjYG+zjNW5l+CF+EbeSnrNA5LmwbgVMsadAUJs6V
J835qFJK2JRmWFQczn2ZkzLhZn8AYma1YnWvguTaNbineTJYy/11eZ/Gy8Co+ovZcu4df7oS+7Gm
TtYr0hsqcK5QKFD0ERxCqiF40WV50c7Z+yK4v8hkn6XK2e4Vt6MjNNpk3TWVkXtAzLztu87Z5m53
CoriqlmwbrszbiIJXD5o+fdFws/tDkk0BHkRtSPp5Fxle7rd9JsJXwpluKhckysz5qCtp/fpuvQR
rEZUOZz60kVTTlls7rJpk0oZ44lggmZwPwy28QgWvTejO3M4IUM0I8tbDDYig1j1BFedViGvzcsH
hRsi1Cvj0q10mLRtuUOrA8VcimvV4ky03O67ccAcd2Xt7bgSoPycr77k0CH4yozW2Sjtfhik3Ks4
vVbz9LNYVAJAipv8AA9GuhaC8iK0rOmdvudl4VgHsX7vlWA2o5v1C58i15AmJqzroQjH0fshg1Bt
fLUMvC4tPRx5P2SWFhxNv/qlv1RUDsQxreSrXVnjrs2s04AsigjdNtefS1EuWyb+y0gIY7qoY+dh
XtjlBlafRYZkmAsXBJYb6PPowU9iMB6NlBppgcnApNhXGTMYxq58KNSKbpwjh8GDsPctbt63eEYS
SQ3TCEXgfMA5ucqXvdSzS9mUt7V9m5dgThZm/xORvQtMbZjPKkr6II83pa0uZuJk24reG/DtY34X
1/Ozkac0wowbpbO1F552aavxkDLHlcz2Y3sx5EsNTtf7Sh1unqFm+s/w7+sMWLyodkWRELwx0OSR
6tnYjbry8vS2aMN+xXdPVf2YBzqlmtr8TJo6479AOmI7wTdNh4K3Gp0j91bBpDQzXmhN5h6yeLyY
4EQyETvjRwO6Lfwbn/P7AaVJ4DM4TKDvyRYLN7DfPyUchUr1MIOuY4QRtiP4DQ90t72ZmxdOi7zx
teSzQqIBM5h9bGpds9WMGr95lWbsAeGGfF3XAOPmmA5z155LqdTRl+Uteoo4EFvPwKhsVNmTm8tq
g41glwTplZkL1H9C3Yg53ug9TWUQBjQQUL0U6cAuR8mwnovbTDjoThI23501X7pkthgpHYD2WZyV
BZVMeJYfWuMzoBdQqZ1qcd/pxjmVLKumd5BNHlkVFQXR4g6lxAxUrdkmorxdfH3YgOc+jHnzFKtp
a7pGtiv9zwAV3KC2E4lpCub5I2ey1+BXU0J6J+oiR6CjnOpcJnDRsqVe5ZIQl+wJrwkY8yg4Hf6U
SRfsFhlKzR9oZN3rHQLg8WeIPf3QMIA68yzYjy680CBGBVCt7EIzsoHkguYsaT6VZLqZAOMuHWto
9PNrbatnSxtXIqB9qteTELCXeyG+dRlzRILImwFXzdFmtcpZrT/YVlk1tjJZJg46VoQ8HLEbLI2F
ksHEi96XzgZxzFbzkvds/r9Dr66yrdFf6WxxufXnt5kSKzfrlrH4nhufgh5q3DlPK+Z/8s/CTa9Y
wl6WSY9k14K9AIK/oLvNJNBMCjfY+B6nxNh1OBZMGv8D/UfRP8NA3zI3cuFoMfRR52QNcRB29WtQ
YdnV084CohEcsHQwAm0edPu1SLKzCW4Y+3H9YWQTu/eEksPsvQX88QVxmS1Bp2O6wMGjQb9xx+AK
uAqeCy4HmJXL4TKXMuGzWTdj3ZNEStTBpaYtkDkl1Snpu13ng5lWFUsmk5qn0s0GzEIG5eNhfgbD
GHVxRZZOsz2+svYVbPvOXa3b8C6fRM+pTWncF1aB2CdxHnkPPjK9ztrBmZQWytI9LyXleL9lPTDj
h6HjBeYsfLjmpBrr2Kvslv9O6uUdDvl3zlQ7HdDxWOGC0Obn0Uk/gZIfyFpRGMnaXTPr21UymMbG
g7a4UZ2PB72VV3k2vdsaZ2CPyjc2gp84dq5KSV2jq79GczcyDs/2d9ophROIEZzMf+LYhzas2ZJ1
dLbpMJ6Ksnm0hotSm2+FVn+YQl4ldvcgmpQNiTbcWIZ5rlzvAn/Brp+9R/obx6nRkBMkajsY5m2Q
xTeeKB8HO0FtakwQjQnirR9jbJfN7DELbioIwMvTlOnHnBlyNY4XQlcx+opZj7TRfzRV/bAIllhm
Hs6GzF4SZ6YpJzymdk9t29ohBYUw13QH0TRrDc09NoXl8Gr52c6hYl2xP+07Q6NMVtCrL8YblU83
ZeCqyEoBycXrpsJxX726uoMIeWXbPR1Evb2aTCCsDhfLwwicCl6sztClmxgbQGhMxm6a+HMQT/Ic
v0y6DHN3ONGs3XXgJQL5oZp1V6UN6RYHiLdp2+qry4PvotODTelz7sbdRZlp/DZ43dugU9eyU5UM
H1UywqZMmudKX86Vl1DfWAsztJ2vZdOCyWW4XV/XqSBxKelOkig+z2HfptuCuVTKBU3YLfJKg3BB
bTpMyvxMGekSaAzx3iR+lS7O6GndYjn2YykprentAz7Wi5p4t8eJEK/rR5/hqyGehRhLg14sh7Od
mJQV8KehbLt2m+auqSWvYIs5F4LuFlCXumjZGScGAL6+3KKwv/nWE0gUCYEetgT298SWbgQMjNSI
ylqcUM3lu3RH/AcjJVAntrcD/4ZNtXl2q0/fzJ+8lsdUcC7euUQ3fxktyl1sCBw0fvMQrHV5zaGW
mb4EaYf1dsjGo6XuGzuWG/ROB/J5GFZVmYdNjNEwCawbmdClHIfxp1801goRv3Ek2pSjqXZMCl5l
PtFQH/QayziToVIVn0DvwyYRD7Ecv4NpPhHBDUdUX7roI+5iBiA5k44NhR+paCb6KUHfwQQa78hJ
bC3uypEtzOw4B60eqMiu3kVQZUX/lnEfAnHrwtLQPtp+OTM94obxMDih5QwtN+2uZjcfMeslwkD+
yN5+TVhAeUMSKxsOc5y9oTmI2aFeTX32qoa238lafBldsclmsecsU9CdqOU5b5GbD3zL8PuulU/l
zkrx7fikAClTITh3cocpPFNRMS7enGVl3XK83cyB2wIXmQgwxOVj3nIoby265z7FOIlXhRrBBLvh
1bSfUxoLG9DyD13qAxo94q5elXjFyF+GHwbRGmo9PcPzhaRiZPnpbb5QNUgq/8bMgy+tzBnIoept
yPjsq5guaCWuM+XEu5gRePwWw1a2JyakKfwVfOxq0s8QqmZCFz1VJucaQtOjLXAqGP1POYuPuojv
LalfDRgiNVaEsG0dfdcW8c1A3FuvGXUuKoDfA65jaElMGcc/nrpIUQduaOdwuMAAvrU5iiGNNj7t
QrtWBth8bo+o7SiPSHZ7I2Choghq8uKcDpd+fnaohtuT+1h0JtpxDHW89OjvDeORhbXbC5PJitW5
W+bxs3RpXLXFWQqXUrp6jpV73WZxE8ZjcZ6pSNGqTs+WvtBbE0eRdVvCnM9Wpx0g++77kcmWhmLZ
rJcnc2ITHheYyJyphxtQj7e0++6CKrjzyqEJQWpH8AqHw9pQnHxeKhMdic1SGPfM9DKyyQvSTz0z
rB0Ki31szieInIRZyF6KhfO3gyYaGvDGTn5A+oayQJZKutjZTGlwYRnNSWZ0pBiZq7BS3nZx3W5K
uVLEA/cAV41CVdARHaEZVgwffe0sgGh5eyfyHKzIrMSsyRDMVFdtY7yPUcEy6IlUmfnbemjYVA0+
kNDMrojrIDrP7SISi4cS3qfIZIwd7j7FiZKgD6OiMr5uZE/f2sfT6i+72h4+AZs/1G2G0UUZ1yMt
J2Wnr7LtgQ3XOYN9WYCZKuMl0u/87LuauHCpiVzdaJr7SlIoMuanseQlVcr2PW5W+KSNzHPSc7qB
kkpLOrLjckfnZCcBk+mSoYr1m+sLzgo2N8fMijjqindzK/cycbutnR6cxh63qdui1kmOpaHwdwGd
uTp34qQyGnQAEdkYp8VPoptA/T37hf4RYvF2GbZmtxDl0bE8uIsPQNtnKVVfSEaSbe9wjJhB8IvE
maLciirlXEgfhjDDM+0pAWdNE2XBM0vW8kpm1rWHBqjXcEaO+vQtPW+3TLyHmmBg74i8pdRsbDCM
knFBtafO7eqdGxRBGMPtbOx8IRiEM7xr36ead07BRohgeb7lNnKxq+FGS6LFKNJLDH8fae7HkbGQ
iGO88ZynauJhJgk/zfnZdWlkjAMuBsDSGb/GO6OMOpJWesiSnaZTswcca0R5Z03QP/uHuap/nAlh
HFDdqE8l+lR3GxfITZK4DShWAcdxjXFDTxtUOXcOVkXSicln6ypSUtqRuCGvD3ukTecaPyOCzQY9
icx4zS9WU27iKTgW+GYv/Yn+jnI5lLrZl4Vq0crm4VjWzVtHyKnGALGbsc/guA7ues17zcbpGvKM
2PjpVO7MAV5ulqOkUQModZ6bSpZvHnYbJya7kehOH3LY44ySyP/h6Dx2G0e2MPxEBJjDVgzKtixn
bwi3202ymFMxPP18nE0PMHPR15LJqnP++D4NiDyA8LALTaTlZPULhxMp75FtCAJI544PFiu+YSlP
EtQ+GNSV/nDaIR1vvkrKR5lZJHrphLRqz+4hZXu2I4fuDK8/QlfTuDOy3auKurfJHCBlXfLfMS3s
Fnd5zpKivbQ16JzSIChtOFSfsoJic9BlaqUhz1XggbF911oa5FqlzSG6zXuel/fSaGjq7hZUCDZ9
23M3kRSce89ubx7IuL/m8bZS9Sn+vZx6l747tXbHmd/bPx6RqoHZ2ce5crc3x/Zrpx53WlVGDR4o
RgVzBGNixaSwglg3wohiEsPseWc5PRb+wcOgUqa3tRxPRA+UQdKZSThnxPRYXEJAq9wAefy6KvMH
on2M0CaC8qb2GyU2D7Eg5jiP4dVBwTzhSXI1+cR2Oq6hPYiG+3d6tGNSzRWSTnZq6nA2kWrLT0QG
UMZTxdZaiaAvuY8dEmgik86uWE1pBp44K4wCuFdNEa4SoFvEc0RvULHL+joOKUwnkiy39y3CIi3J
+RgzFPIgunuyeYUMsQrE5tvUqObIH7nYq4mjcS4oB9aT9mAm7a6hbOZEQN6+FHrHdMGHyRPnoDnO
L0uvurPGSfpDnD9rFsgrx1+319Hfmf22e0/faTmvB8gardvKr2q0MTGp5z4STWYnGir3mWMfYgST
i7USwFEtj+lSIKaUjRrg8KY5pY1FNE45Vc6G+YuKqAtpp4RsdlY/G0onbNqAEihSUo0xYY5OH+K+
fSSv42a67QeZVCvABsKQRjN9Th4RZsnVyOnEhUs64/BUzxKDkq6Qfe6MDjHA1V3XmUcrkZH9gUrR
6UhtKibyjeJie3/xLToJjnMdxSvPBRUohSXvsjBzv2+0L9Gh2TAQTzuzFzR0k6tcBT4gwvvo8cg0
XYuHTJIUtSEcaeP+pVyLwoHUQqA63jSkBX5cGle47y8eBTvSqq8KGe8+m9Xv0qn3OSmqPkreu4id
OdC1/EkjYCWC+6DuNDOjobTCsjXag1gd6AYKY2Wukhu4SQfogS8S6n3/roUtr5nyMVIfzVtT9MTX
6YdRG4IMPevR1suXaeWRoDyU7okUWLlu6UxRLaHvJ/NIiOuAuofGVqLzwbMr++QMw3s8gHgs/Xcy
sNYYq+x8gSSnQ6aiJDzySpXWu1G18x2GDW9Hm9Vi1DW3G7ZpZAmwSLEeqbGsdrONMATHebRkkrT5
xL16ACjM5piGDYE6da6aQ6o/u0qGsVhTgcyU7upR57AbvE49FhO8U0HBWWmlyCp6jRcH7o53CQmG
tehoI5d9nRRwVSOBI1rOwtJGmte9G2ZH6nAvNSKUeIGZiVNaAw4WMmu0hE5FIcHok2FuvrhgZnQ4
OU8ceO8qiv9r0y+XKltQYMp7Ngx7WNLyyOIEb9bfRQnSRoABgrz+oaStLxoc/bCoDIM5VzhK0GXX
dAXZbLgnO2dt9nJw2yDVE+jT+jypfUEFnqr7q0OMotBprivSJbAmilhQIfRK8aXLpNn3IasH9RcO
EW+ytho4I6R9tqCVhBM3G1jrXZSN0TAjhJ6SD7GuVlDVybUdarYV62EdKipeGbHhYklPF025G2wr
v+J1P5XIJi6FNnm7XJdHzqt859SFGqHGZK5SAzMpQoDoiJfhlMa06xXW0F9MrNKWK0PsDNnOZmEA
kBz+2Kb81RqgZquiNdaQe533Zuujh1gkFPBdyyqXjb5ndpyDfqE4uJtnJXLM7mLRSf6QSiiQfiyP
WuVWnKnxg6N15jFFQ4hyogpr9USTMVtfvwKrU9RFxsRHiVJkXDSaGe00YgvWApVYWM4Y2VyVVOUd
+cLFn/OQGP2FVItoaji7kindr8YIv6a1t6L4dLsZtZ7Hv7AKvv7V+YGMx2SmIVNuyT9nQCnXKAOK
CEg4frEn5NFxTTGNF9e+O9dLoA6KS6uW++s1W0h8a1y2oNhduQmQtDz3ycFlhBDZyarb6bxO2h9H
u1ipeEEzJVHQyv1AB+w4TodGJDKKjfqsWlQtbG8BLxIyjb1NMj4L9l1HHxGKuHsz+9+5pFdMsF42
CoChcH9sJwsRAI3Xyl6+gSV+LXnwzHnmdBrAVZBFgxIK+uEHfkf6EpBDwHlS6VGpNW5kK/0YlTir
dhI8BXEV1U3GQEmWUBvf0/XflBcdppcNfyFJX13SD8r8kNeRX03PHpOUJ13a86Jm9ZIwnWUSwId3
YAilDso8Wep01vUtZU/8Wlb6z5R2Egr4t9VkPCmt3rcWewwWZatI96SyLykOQSo2B/S67HAZXd1K
eXXpYGtrbkIxeGFsWgxUmhdYZc6yMssgcakX4UOc02Z5SkgX87sJ1pgoCx7bNR+jZZsIHPPTkcmI
Qh9CTVUpMrOkeeHmyJ+7sYgak+CLfPQuSvtM5AcOZ9O5jtkVxaAStDZ5mz2VeuUK9LfmHyvuARzv
vQShBT2wKRo/GgjkcnKxmFapz1qCZU7Hg2iHSHNWM0hI8YF1DogImyhGNg2kocZIbdqBn7W5r9Ac
6Nk45yxzfPJM+4812lpgG6yPjhOWWtEdWkJGApeCEuLINlW6iP2kJSayYAvV46rd60p91AdSfzid
HoeBEIRmjsSk/7pUkh9iirp3K0nKh9Sj9X1UxjrYyhOrQUVgPc2U9MAdEhGSHgYsS62WgL0tGs9z
8mERsOgTTs9Vp580V3l02vQ5MS37aLqoeIjNRM4u4Rvihkoe245c+5yucx/mZXVKO4sw+gJqpDYn
4KzZONkCBpG4CYpwjm49vNKc/CyUEzGQ93ixPtBxZprOLRL/MVPzOdEHcN9OudBbTR6eN1+qlJ+2
pQCvopJ84TrmjWCHDMgV+ym2kHLku5+Woba+U40fBRNzJe1LXPCrr0j/Qday3mWbPSvg5zWkwawX
TAKKcVRbm0IcfG2snc6wfCDkvBV6fpkWcz9K+dKTp1QsRUiKJKzO16xSTWaP326t35SYyjvFOlmW
eC1s/WGk9BSFS/Ery7nwW7V+VsRfBdi4/1vwndVe5LjinVqdvxMpL9K8iSXXkeENYAXpiHxxeu0t
/O3O/7WLOpmFasunBxfyPGTtw1MKxqOWebhQ4RQqDjfFxuKjw+klXfFWN58XPdN2qiE4UA0joL3U
OBCOv5OdpvvqCt8K4RT0moMT3BpBNujk1NbqTCaEn+QgxMp2ornpLS6gHryMa8WA4EcZx4EFYohn
WLmt7YTAYaKSWbW+SdNWfJMQJL+w4SFbBlaFeFe2UN5yCxnSrn1zUv6h2CbSP4PXflq1/WpSm7Yi
wDXHVgG0/ZY5AWgNEaCPVQEnsqgf2/FcKjgpSFKwuuytUUGjZZv+KTrjqS8wzZAbBz3uyB0Vkb8o
t+0A4wfRD2awzvG/dBlg67X66CiAmf0JA/YbNX1GOPcgsV59bKlhxMBeXippPWiJRM8HJkZOJJR9
z0k65jtv4sKivaWIEtJ/8yppHtWVUP85CeZWfetMdArtxHRUKcavo1P1hp16zyLSzEDRC53rwxq/
JRz75TyFfcvxYbZAkRY6VRrq+UGVY25Zqj9kAJBly9KmDMOBHfEBa1L7IH+alhR6L6lMsskOhJrd
xr4Spy7vbuOkjQCl8s2hjxq1pesdNE5MTxhHhcLEcom/h4ploOhoWpqH7M5x+5BM7E2UbdZwWnhi
THs9lHx5rj6C3+jyc1JMv5nsoKNDzAcZdHg8lzsBfKGDw8zPFTQqemIfXc5kzA3xxhneESB+rGmV
ErrS+WkxOSdS/u9lsmmCCkSGbYvwW+T2M7QpD6We/HhqhkYb1IN0OE3BeIHH2BW/KwtzOko0XZ25
4arxF4lAn1WMsGma6qfONiN3NIh4LQL8By4UnbtfVGHs8k6IQMnFg76mtEG6YISLnpx6FFR+kw/J
E6n3p5w87x0Og30GzuKnOl6zfjU+V5bZQ6O2EbM2NiRIMPAlMp6jtDXcnZ3EGkpfGVXk78G2fCtV
W4Bl1ZcyL4Fy8OMxWCHJqe3y0kz60QVJaSWHtLREQOqL8WKtoOzET/QIEjVEFcl8SxDBRPHoZGjE
VtJ0dYII6cyTK1j4mLxyOIWWydomzKXDNsK5WQFQ7VQos1wTmGrKUolEb9AJU7h/xu2c5yY5gjk3
QU7D6Q4dOL/QmDlpseUz4IeymxOWvkKxaIyv7CQgzad6bOZ3U80oCseCH0/9tRII1otlAetNrONk
t19pr0ClmcueRBXh60UG5hfn1kHgwiDdSD97fRpCZzxUqUb9hNRJEt5pwuFvKKtbJ+svrXH+EO6o
YXFJ76a5WAQBE79D9fZuopwRj4qLrWAG6yb4el8bpc4wZMEdz9vzLbJ/5kI0rhKX1xRMs8AIVQID
kz7kombQPeYkqTHPmVfD6yywynHe69Nr146cXUNm3yjpQgPQP9H4G2pjfpFINWadOsEkq2BKK+/v
UpFtU2PAGHSi83OjvqkCcedaAp+WTXYYoVfWlUXHTW1fKS59jSZbrz6b2Wn3xEa/FkbNppBTcqvL
vwWVgolefjNyvXZ2y1K21BHDEvsSxpJRe7bFzKzQgRSOuR2YWXWaCx3NSnVLCoBmpVbep4QQvw4Y
tTFpYtSs9KxZc+hUKtnI5YnTerrU5aEcWXdBBDkMb4BhbwLJAd4676XPMqoJOLCjakLoPyfeLS1x
UBVD1R2noDY0JezBuOpKMC6o1zkzrpYk8lPte7EbS1PzZeu8kKQAvlLYiMnpPEG4TIKrNKAijDg7
8K//WEmWB41pKZTFV4hg1I+1onm24yKvq/y6DsPJWAzEJbERKYYW2mZ3I8knom+8DxpW/a0c1IbJ
QqUXaQPeswa5RaI7dTgpGTcare09Uw0GHR4oMIyrlyC6q1e+T2P9RN++VfCoq5tjQRv/trhrI9VK
c7wLmCa7U4FEA9Fc1R5lmaKLqWowjqX81az4nm3ZkFWfJy9DclV4p7GrvyNkQ4hV7SXgSdgRy+QX
Ilv9btHvdu9ek1vSYcZyQb5DY8JoVVjzYarSfsc0gRAl615F5TwYObaMGWHaofS4IJVs7xVgxzCF
LrV7kVoMOgIvJ2RMdJFDuKS3ASCwAvJmYhpizbRkE5VZV/iiQ1UYx+nzmiJMbGuTgHwb3a1e7FnE
2qAX4kTkoh3ZZsbRY4+HIV5fOi8A70UFnSDY1bomSAb3C9kPJK37V2F6amX2JynXi6F/a8QF+JYu
0bMoFuXcnUGrRlbuLWZdf1WsX2wqW/ieNRJlhGJd3ZqIyA2d9rJ2T3HuPPWxY3MYQU631Vk3Omis
Sj8S/R2CdnwgPV5ZJRClc9C7aXpGCrWnz1lGnbGiuW6ILYvn6q3FcwQRGvYO3ayVsxyJRohUsNRk
GWCHXaWOZgkkD/mMbN2+On35LiomkWIVbP5ifl16sAqVeB00ncgHF+6amKtqEfy/F11SMenMJSbU
5NaW+btN8tAB92tavnEGbEct5i5UGjqoq9Y5bH4V+UcKsp4UxqpfJMtQgW5r3tQeK9ORnXk/bbqB
+xmjAz6LNcVZM6zWECgt4A4qukztQdDzkA7zmzKCxGc40+cOXs8y4TYgaaH71pFajNiXNvwXYbn3
grZVDf8EseQhpckwKbD3awWmMuuPbgPEiSJNkpcp95xvV6GlJhWV8CGJOt1du70pNuqRwRx/imaT
xZKm6/FUJZqoUNjBqzhNzsdkhoniVkq4Hv0woWtgQ5b7WVLwtc5Qk64pabk3+4Nl1224zYTI33/K
numsAkn2y8q9zdlC9fTGy+Zd8qUkw5GGCVgGfQwkZ8uuIUuo9xr4KPyl1TCfOaqZRZBz2F2yxQ8t
b6scL3VDSDxKrH1u01mQHbpKCVurGDacMt8VfSOCsiYNSifxYCHbsP+ZOgBjHF3ILGEx8rxXArEY
vz3X2ECCaB8v34MyHGKtWgOVWnjbHrpDv1DwmCarg6OBB8kRms62gsVF2a7bSuU8zLSowOwgqOg7
yKJNH4hp/xHtys9EDvgpS/Izhb4f2OHSsEDuzRX+Z87EL6PKiKK8SHd5KqyociboSRrudNpxOBfh
JQUCYLfA2u/JSLcSttoBPLLCY5Y2g4sRRXGpXbKekiXPdr3Emag02YcovfMYZw73IJ67IcPEMwxI
sawS1Gwl6KE0LQwu5QBazfJX5xZAecFQmkh8lchgzvhBMC1ZKe5DglPBJ7j9QJYw0bT6bbbHt8wl
TVB1iERyDWWnJnAObY5bxVMeCjX/g+Gi86ktfm+W4m1eLuzFAazFU0MExSJAuWacl9qCgEiopeJv
upwyN/odctIOl0X+XqOURTxFRXvSWfTqDfqm+LmmsVzP70os/w2y2wvFeVjy/NximvWdTcVFKzwE
CeWfdsLGCPPMTJNUB9kn067TwPpSm8vp/z90VKs8FYzHi9ICoJUk/DnFjcKnEMwIX8TgeZcsu7f0
Y9ix8j66zpMbd6+zqj5I2lS79mo1w5syoY/UFJc8ghG7DDwXTbys+3OOyyghzLObWYZwionqtiDO
ZiSYyHVN7G+1VqNhrERI2/rfXOgm7h1sH7KZaSxd90kGdKC4irnTBTAm1rfdpHtD0EI2hcX8S4oo
4v+eVR+b2QsX+YmgoBB4TeHvSf9CwGRQYi3w7GRetWH6i20By+bEjt16rg1WPNJg+hPX9qtmDE+A
Y1HhdR91b7+pgKFZDY6ro6Tya+rbYe93nT6YR95SzMj1eDVVcRonbvvObRHJjFcW1xk8FTlVSd6o
w7fmeSjl8FNRbjwvN/rUl4ir60OOy3OeSPOUl/FP4zA1tgjkjRjZScbci+IeYUzauwEZHjYCYS3s
uqc1lZdpVL8zMfzBv/lrJALdeflPGez6xZLlg9Taa1J6ez3dgHmUCCQVIA+kkWwBfYjBtHZl4fGr
6svMn9l0NJP9hyBxJei3amVlEvfB2joTh3Y3GsBakGxgnIgIRsssQvDnYMx7kArPcSDExn2uYa2w
hXVrku6zl9a3Ixkuc8YgWF19tzTqg7VeVkv90fFLba6vndUkcdD05susjK9mihyxwseLrLh1jpJ+
7zqNN+dxQUTHkkICpme95hF28lH4BAXehfmabvm7rff9P/2uDQNWAc14XqVCLlgBNwdP6Gcku6Y5
pGW+jPQHV7RQLNKloaNAgkE6uWFSel12zLFNUvxVTOBNMuqTnS7zF9lrzzw/B5Iq0ihN6l0T/xDq
GayMQ2Pq3BFgdRULBZPe07zg2GXD26Udyh/SizLSOsYn1BAcG/YAuLsoAVjNre20Lzdvrl3SL35T
WVfN6pITRCNK3SoPFJMHBYuDFSBuqlDuCTTXGjt/nS93W0E+RbYpZyCZ732Uumil8ADm8CThoEx2
aMakpszWcizjQg1ZIH5dslHKel0DQSAAb3JkNJjks9E8StV8BA3g+k15vnHwjntkUlxL6Xxx1uIR
z9RZtWkzK2R/r2TJsFjctdR5N3ANDgIS0OtqMxSlgab0DZjKQwUXJLLmj/61yqnx68s/dZEzlWHU
VNDP36XMbmKsttEQTW8y4urSpuIwL8Vzhfi/qHRnH3sl4hp1vfAtcIn3sAWom3kjGLN4mk7ciW3g
1vW3t7T0AZKPKRqU5sa96pPvzupKhGiID2OiiXYWhmiDIoMdmMhPToZr6lpnO+udvVOr78LOfDVv
LhKbAPIf2mJUNp0xF2G/DWFrRhGGnVO6ZdojbSr50XXXg04oYqjMrIhr3Xu7vn51Sg7/JPbOSLlR
F7QmEXHVPyLl8DKj8blgEcc0MI4412qSGvJ7LfZJpUNMLlVxKjrx68bxYXU4TqY+l5Ex988pSVg7
tWUxi43yKZk9ROKa8oyPNJyTdoswp81PLYw/ltL9EzoasSyvsDSMjW/UEAbrmJ7zcqHTfu1fDTU9
6kjed7JtzChzzZ0VzeOa7SeVqBBlvWQutAMCcBQKGk3hBRLCBNlfX279yBapz2r7ToWxRWN8dVHJ
amEM47AVKfdhZpzVanrrGoO+bVziRf+G4M3ct565NyfqREWhBZk9Uw4GWd2VzTsb5rZTzgEdkIyN
LiN2WUPCdXoZbQRsWzXg0hCWE0tYiheJWD4jKJHH7exTv+oW2eapT4z/Vujkbg4aJha1tUxfeiW+
SqoHtdlLjgN6FjEpxTmdCCfUBdam2aTomSkTa9hYPdBSDTmo1OthdAhIgN9DVYM0N6vRvCbiCf20
Bn6yq3WR7ONOeRF4dHPNJY60RJzYkVnTYfqY8vaObMQu5scxr22yazyINopzjRklh+0xHBEo8dQS
7eXKVHKaSiRsGO8G55pk3wuKARf/upFM7ZUofbjB8nGq8eELER/MUnkaF/1zQJHsb5wUIhB0Bq6h
LiRvtqe2n2t/xcnNHz235M5IahQ89fRjt0V1tMvxUWtM8DO1DadsONCFkb6gTurBbuMxJHgyNVbF
LxXy6uwFd/kiQ30zUW+7RTf3alC4Kn8hajtfPBb02Y9N85IMc3zIl/Xi2CZ2WVKAfUAGH7hL9cks
yRg1Mn8xBmzQinJX6+zKRHlWlTk+6WOKVG+JVC44J4YO9gwtGlAke4KLDLytPrqrisYJm7aqqSHp
Gwau53tGFlDLDx7oMwIwrxLndOZbN5Hzh5Jk1bjvW54+IjVRwL7KTMUaRWc9KYiAX0Vz6BE99h4E
j93V+SVD5R7kic4EOcz7LSHFjWfyoxbTH40k4fJYvoaOkXG8TqTGrsCAat1D9Yt636CU8uuFNsNy
wiANEamOBM6tpLVnaTWGDshRapNlxHQXuTlDI9EDd7OGf8yQLRjTSeOsCQWDlu8UHxT2HlFTBZUL
hGP0w0eZL5+qWo271MHjnw7fjC5akOTtI6QwYgT3x4jNS25UeZQwGWpUR3nk1OhW8760tAMaCjkj
iVeETZmGTlfd1KI5oyZzz1WihE2s/W1qglaauMX8aGkxMLW1z1nWIyWuD53gUkF0I8Pk/4CezYm/
2nr+WPU12oDYinjYlIf+G9M0djViQMMEZIwtxkYku3yOkpkTIwmlT7mK9K0fT7ZTxGDqK7WphJsE
pEnQtAwCbGGe4M5BK7PVS2TKj4Hp86QYiXo20KXyTkPzzRRKzOjWdkMuV0IMWj2c9b4JMzAbch8S
AOx173hZCOpKDj7hQ87iNpEomqOcsf/UTIr41XQ0VWaLcEl6giiqTbNPyMYm5Go3V0YPzQnCoDDZ
kZbitvvcVe+tO0dj7fyNDXNFKtj2J1VJ+1NXAORBYvs46XgSS/sq8GmdjML8k5MMdcU9l/IhM4lM
sbqjgb/y85IgOhBf4NSGL3oHldwAeC0nDfE2EUU70OssarhAwxnucXuR9o1dfS51nx3V0SB0GfzI
qwsjShVR7ibRpXtDRbk+U8KhfufeVW2r++wWc4joG1Frrym3iojxs9D1q9GMKUQcRkU04EfSjbrb
llgZorMjyRd4bYew5IgaCOV89mpOqDrQXvHlLMbJIIfJ1wbXDTI990gkIKrOpOJkj3cbgm15aPCQ
7foGdKekgXYZqJiIE+c7XdbfroDWdO3XtinAgFJ207llNAalfi5WIyoU0vfMGfiKHhvcAL2Gznb+
Uch8CFHAYLhIxKM3i6PZAqGVUo5hQxILDOn43LtL64/zuUA/GBDN8akq7NRq9Tl3sGbmVEDCoVGz
YMltQqTtEtvDytBFCdV86WwxnkSdv6WTI3zNNqxjy1aVP8nCuGszb5tnmj+2V42XqRPmIZ1vnoSW
TGfAJERzKNXRO4XS9m44yIBR1VaEa5X/VBpcUoU6M43jYo/67pRW3ufQQCkrMVSyVbPJL9A46MPD
xkn+TVYdQZy9LquKsVx/UJZnXZ3QDmYGz5402kAqZL87zaMhBuOolRVF0csHqRS+oYLxLnzqoEyt
k8u480AU5ZXqEgQF2bL6qQvOVFIuv67yh5PR9mnbiByyF/MCuWJTltWuswsS2PCRrCq/Nu+5wJ0P
6LRQoWWnfm5iAxArdTU2166veJOfcZ7x2NmkdMOrVBOIDc1yvZGM/mTZX/oG1AyrFmoKi0wtuSYr
s4uaad4jgxmyraOnfJWKrYWVOglobO1qNtq5dUAWmyGHQTfcoJPqnQU2hSY3Q1dRhyv9YVer2jb3
GiZktcYduexUj/L+VANVzENrvkDDpkGl63gETfXZZtk/2JqCitAszmpZfy3a1IU6MpBWuiuYx3Qx
ZLJFXuE9N0cz22nEIMJtpvcmV0NBLsAOqZLFT3wWZuYGskh+0IQHaQWknkAmZvGLSLjjakV7SxL5
zA0B+pZmn5XMvip3ZzZQ5kY8DoyfKw40O//uCBEjCs6wwpTQuJ5pZJiBzGNsi1os8ps72c3Dxj/E
puYGcBpwyPn/8KjPHIx2A3WFAlkbryXeh357F5cu9JRuOfx4GWh8ln2URiYiapn1p47/OWcgDjWz
IEi9Si6oljAr9/qFaI3On1eME1AhyCkbcWEBFReiXMTFchVUcUrz/H9nwv9/LIo7nxzJeNhbzDiT
55xzW+G2p5MQh0rz48zFH16JfP1X5F+UPqMBszviF+jow6gQgoZ3ZX5Fku/5Hc3NvuE94io9m8tM
rt+q3hCyvNTT4gFZsu6gFUcNnncDvxmrP1oF2ePKhAnH/bKVtbpVtn5zHbQQJiOLtraf3qDeta56
IE4MMbt4piHnsECCRyKzqsAdl0Oa1lNoaYiz1zE+KfCNubU+J+uWB7kOJiF9sQVxstJmsigPhMk+
d6uz7kFAYFG00KXtcOelLf2vns5nq5laTULHyPyuDibxJr63TtgD1jctcXXMZs2/Ku/n85QLiohi
EvyG4isl9s/Lx+aRpBcNvoVnbja9U9laczTJ7iPB8Okg4zTjdygRotbbAjeVdly5KQL6miriH8eX
ruPIND1swWmCVrOpW/1FWbLXcVXGMDMXCoK3LN9GU2o8g3De75oiYjKax+zZhKiG5yNEx3rsms26
JBBpMtxHY/nR9pbiM7hbCPFRhgKk3jLActVGPq3ln9hmScFLLgoWht1iIf81G+LoN0H2RjrFHbkg
nfHX8YR58iB0bGv8NWZgNTce6jsjyZdlxe4nIYcrkLzxviaNShEkGpYpJwsQ5oM6bUD3Wsc2Fqvf
VU4pk2V0ZD/APrMwo48GHvDgw6hEyCkCJueW42UzHU3XsbthKkU/jYWYYyspUlxo0n4UKH53HT3h
O8+pzsKZT7mxyVjtt1YFBUTHiOIpTViKixWIZOi6YBBAB0u97oTRmPQM9D8yFx8mlsfZw+6aFJ4/
DnLmb2UnytgozSSOGpuRx8zSPTw+yoiuPVDZUEIGvRmq7V0WejsnE4kr7jOUMXqinUaJY1lX07tl
6jfw8ce58e5T3I8IMtldMpNIXr66S2VJ48rGjeSJBsi4E6hxhFYGLrrdoxdTIWY+5M5cf7utckmK
Es3ywrc/4lIeE4wKpvIeS4gmTcLYIJ/VfUubXtvtE9hkVxycMn1cClRjqcyeh0mbCLOhyaBTMn9U
bDegr5yZqVLuA7pnz9GWUz3x12am3ewnphUnZzIkd7s+9jrVdz0+CkDrbdIuDq5RuVGfaB+jXT42
MXhg7bCppdavuTkPVPFuCVEcpIsKQdb6XiQleVJa5e1kAWOVDiYiiPVI/sHwQEnlDk3gw9o7ekAD
LprBpPqOk3Kvb197ESfXIune7KbPfPzcDtdgguYbR2YL1EeeYHNZHP0xE+PTiBQ/NCflOx/4/uSA
YNYDuFiLpGGay/C4ptjhmMVexn6BAkKNCrdXE/GcNU9N2zg7xx4+5mocotn+1emm2q8yfk4WgFJd
BcPQ6CPKiDBi/WuCdE4WVgr7OTMisoUIjV94rUbEVX6c9W9OW96LsrdCZbl4E3JzNLNccLX5j445
jaRJ1fIFZXq+5bW/xF1CNdbkPZlL8bBgXWBWw4kT1yqlqNN5qdPyArJ9Q/ipnmdMAr2RegR6ZRyU
BaGEI1L9PW6EUHgpQxBXoV2qHmIB8114OLOzDD1J4VU0BiK9Q0OyyArpG+AbJg4l6pg6xi3ko0se
1xjPBNDVwiQMf06mOKqWX9Xp9Iigao9/TF03Uotg1z5NMy+xRakXN4PpQacnyarw/CX3IS1d4o1U
e5fN43AggSXQKZDjyXmMXSWQpUYfRsq7VytgPZMOZoQ0jzMh3ROJiZKwE9+9tkadXNJjIYu3wk3e
SE7+Nzu8f3FDf4xGeRUh7FVgT4j/CKp5taf6RwfslDplToaekXzTd19jx2VDtJz0s6Q9OQacnf0f
S+exXLlyLdEvQkQBVTA1Pd6Sh95MEGwaeO/x9Vq4701aUl9J3SQPULt2Zq4c2D96LSdK0rA91vYd
VBIX7W4qz27ZnQNObCAq8UOnXG9FiBOL+rrPyUHbcQh1yprO9kx1RaDpusgx20N3WHMOkLwZxuiK
GTDjZ8fVkqhtep4dkuRtd6nqaT/69NuYdj5gEUieKrctd81Sh1H5bIxJtX979jztzMqrL5XcBx4O
sOTH6ePy6DlM8okI3sXUkFJfXGFwZlIYmCxgFCMOlMgob29IAyRTDKx8/GTRAdlxOiP7Gxq5zawI
ToEQWP0r5sjAty4RX9sZg0R4K7PnBDfDzsktiMpuRQlrBrI54BoelK6/7nT6mLWw54KeF14+VDnk
PMCpWTw8sJIbznFXnUZ6tCHmsdqvyTWsuHKp9jnsMY7Fat9mBLYpQKvXgxWIjdv6zy42kE2IVI9n
2npHF4qupo+5A7IqZ6eJoyWx/3K3Ck51DyShIEjN+MRGAad1Dzh9l/j0n7QOm+maxWSQSH/rZ9af
tgaAUDMyazY0ICwGZhw29C22zgFdG85KHFi3NC/3GRzeuY+mTde0YtWOOj4Xvm7WcURHnfapNBlg
Xm1piXjPMJAx1QhmDbq8gaki75jhLmYyxfNrcv6RIvD8pZowwhbNn5DdCUopl2daC1cRewatE6Lg
Vp9NSrLagdjoplZ4iEAEdU+TJUYcgyglHRF+GBhsUqVncGdfqrczIlV4Kc8muulOaty81N4Z2wLL
4pbFp+bmso/TvMUkqRfqWZ+ux6jRHH4eJDuIXm0emcTRUh5VvM8+e1reCsXKbvrnaWxtDNBjdStl
yvKrLJt1mjr0MMf5eChi8idDjMYflZgWSyIAq9Sar1k2f1qqZV3hVRjJKvNiYTfDwUSDRq3RCWLD
yLej3UgEaLixSeVdR5dMFvEqkyqtIz4je4hZRWLrhswzbESUrVOBXhXQHbdNCp81RQs+VEgu8/j3
uIFLDvEZSTtFU9+2nZwfMexzpA3k4zKQsg0107tKF1911mRUwvW7bOaroQESenZFLqxV2XOO9/zZ
pBEQdCKHMLk9Rxt/5Cu5vhrZpqzHcuO4DIKd151rqcKN13NOOCNUE8mCYzUWqXtu0n9W8zlmAqC4
RWqXHe/M4dxDTEgx8zIhnMzgtfWDBOJCxNsNGzcGBp4ZsXjTUsXSU6f8Q58NVj91H62DwSU6FRUi
Wx6yiaGYcyvpTuZFG5z6Pv0uUzPcj++GAy+0C7j9jU+2cnDuuwSpsEqA8Vw7TRVe8tiD8FtS2ErK
lfWo3z3OCZYAO5yQKEjn+1MmYU531rkZU+PA6VdsMKkTqtHTe+WY+gCsH5ySBntjQNtS40MfBU+Z
UVA3EFHB9Ou58XijaAaaXHXP6xMh0GTqJjieAz3bdslrhtlLx7ZzqGuAkn2TnUv2y+uiHuydHeOl
c2Z7RFADoJCoD5rwegIp2cNEXOTYDuLstl55lw7TRZrxrceCUS0kSiNwNx5uU4yRznQha8mjjtjD
GrSV/sEKeDsx5xCD54My9icGKjx4wamVMviQhNO1mTTrqYmCA8gTAtwCTA9D0IoAJqnBmAu0NwKK
8hy1tsfkBSu2s0ktYAipkocgKQ+uoW69Sp6LCGeEUc94TSTxWy/ShF5rgne4YlGHV20z0eiSPo+D
mE8UbYLycOdTafZvATPOwzzyN8BlgQ2j4xIXFZzBImsXJn1/WF4uU1m8WCqybqXRWrdZgTQLcib9
rqeelbwzUUfuPSWjjO7ABAcF2J+2RTnQiBqj8zjMkLay+soXFpKVMi2M/cOTnJmkrOA3k9NX2YEG
rIv27Ni5Pped+QWP6p4wW3/1c+iSVFDsR544X/L2qrp0W2gTbO9DlVfVeuoSe0fRSL9E8rp84AWE
rcptcam7xlv55RKrOHRVxhYU9Sll/t6RFiTD4JEgVu5wcM0iX3eZHHbcPjk/Q5b//ew+Rw2RcFrG
m43ri4NcqufzXhILK9q1O0JKZ3G18rywe3fi4bVV4S2V+iFL+hcPfKBV1G8oSTTRildZSHwD0nS2
Yezc4irZ5xpIZLEknQUPSJIYf503XbJQi/UseXOzHtotAbMrmMW1lSzceXZrdbMhsMe6Ml2846wA
tvxpoGHyD677W7LguKQDDKue6aPS0+lR5QlVk83LbEZEzdriLi5sLi5h8R5qyTUwOLEQNna2nzxa
LQ9T0ZnP0qcWljYaNDg7EufM9M8W5Qb+GDtrt2rLTd2pG0ApYzUYzi8roZ/RI+MTuVR71bX9KSWs
3LEoCkJsRngcjR8wdwRvfcUD4U5ym7bSWkcmwboocLett+i7S0bUkdyU/bKfNhmiFacYA2Xeh+KE
+IYbxiX7U5CpsRshDnWX3Hot2PtoG7B+pjEQQVomQ5Zg8DOIpiGIAnaQ5LxSA95zOqwIAmOqdkOa
Tklie3l24m51U1qR1BP2Xz2qYZ3p8Q5W5T3JIYllIXF2YSKfPSxi3LpwpGDOeNKNwesML27S5tYb
rjAEl6nl8hKjjxbTxxjzASpS5d/VZrZVsT8sn66bkzhiy8YWzbpCr+1nSt3ccFqjan5Co3yS0ezi
lDCfckgJrP2if76MrU3f2tZuvgocDBg3I5QbB80hnR8NNbmbPDN+/Jh9BmhgfWzr7BxF0aVLehSI
qZ83fvdOPAdzgxO26zpzkSCw961cgF2b0HWOspwJBqVfXjb+xO1MSmzu531N8KCSj63Xm+TYsNWY
I79Rgn0ZiC1geneof9Hp3Vx5zyoazxB0sLZCil3pWR7r2OGGFSz+2SoYMRgjecFawGbrOa+2gZB3
MkXEPBvrU4Soitczyoj8l3x76hnuq9dubGhf6xlT5o6k07qZRpZv0T87kzy3vLrhpDdIgq0+ihS8
GSGVKULcTtIyuuVk4fmwYBay4he1PGMjlCkuXDBUzO6aup2mmkayjTPNnaUnsIuI/XpqzmVi9Wur
LXakwcK182ah6fCb46voyvRYR8G2bC30J/CB+7YmxZaMvw6pfnLB3XDOWjRWsrJYvfhmGeJkZEEE
o2q4BN+KYOaG5usBvxGH3rI/YEHfkZ2yVUBstPuKc9AUEQkcY2Q4EEualxXvuh/UGRwj6+EUit8M
JdEn18SMTwhkYJ4gBhasR6JzzHPR0bLZrCgDNncVzERfGrjjhMuopOi2OIphc+cZ+pNL6Wxnfqbc
mB+TQT6IQZw87Iwx4PzSMQg8xCa3JtYmbiXTq+Xpc5FX/SmAeborMu87utZ8JC5RgSmtzdtu4zi5
3PfV20zHX6Xs5Ty+BkUY7JVeLOZ58dVZMt1HUmNEU5dAT5fGQ2danDp1/ES86c6KYE0U9ih2BTD7
k+myqqj0qx5lSXwxD44mDYic6yyg2gcTVsLc4jzzOY2bIAm3tt3sJrNp94HrzYTskmy5hXDlmIgG
E6lguP41akGI3B9/xil7HMKlpseMrpGY+c7yPBBdBLqFIrIWqc/Vm0AT350fOTKKRilAU8zonBHq
nuKThPlw6A6ew3RUoVuscs+466Z3PB/OzcwEkEDumBQGIL+MXQymlBAGNHsU3Ew7DF1tR1B42HcT
+8iJqDeZ53KblhI4Z5oPm7yFr9IZ4UmNwb9xJFIE+REwizZvXNb+IPQR6w6Hp8S/T4sRfnAQx6g9
JVxdcyLDPW0TcBiLcI/g45jnZgittQNKAZcYilRLHAsnyiTll1nzyCZIezqcA8oe2fjgZ7oFF6eJ
p001s9ikmi3hM14cp4HMQcd2uVgyqG3liFWWsMVexByIAuqDKo+PgQVsLJGXopMNenKLH6haR8C1
tvhGeAkh7LtBdGuVYFCLsGrmfQ+K3JFEq4FAkBde9S6lIWMREZePn3Q6mIwXHOI2+9humJwtqWfI
84a191jXZbnpY1q2XrUKwvvcqzHQcJCk9Wxvm5HvxlC5+gCKWZt8e3KfXG1d2A8T6wxkOpIzOYNw
TVuNW1FdManhhyoYGiTrGT/qxI4iEU34GmbDewhevQ+rGL2YThQ4IUTnZUnZT+ODc7pXvjXsOmB3
z1hqN6AQ/zKEANDaGgAI2iHe0h/ZxN5h9ApEnzrjvPRDieJli42ceXRh99+aDJ56W3Et8vhTYFHv
6jZ466J+SQmjx+QF1N44MdYm5YSHUluAIXK7RGVvt6bVhzvD9Ck0TIprYbn/BkT0O9B4p7Juzq4U
rCPHlLzPeE9iNtrHIy45klrUt7R44vzGW5FK6J2K3KX9yEKaFpcUyUkRS94IlNqVb1qKgdbwdgom
8lpP7OLmSTTrvMFeMFLpelc2+EjruaqP6HrwlRAGFB4BgK1c6rjVOJrqJN+ytkHT3bnkPmg7KIh+
Qg87T3O8tQV2MjXE3d5lRw9KxX0sLHOdHV0Cryx5FhyB2Z/hYTe7Mqf/crEXptL+nQP2jCn2znau
FxIQEaxC8HGCB083hxjSc5XyuQ1D8Ru0JjFiUzHgp/E/uj/ArvSoCdom9mozYsES+WA4H68FZyag
/demVb+iH3h9ZuMTU3l4ytw3W+pbbaO2Rm6Tbwfqcnz9FVIRtAnkrPdCjb9V1j+0RlPu6V4NMMBP
t9Cf/unC7Q9t67LTFnxnZegebeBmBOiel38VEBZLCbFdx7S0eBlgJvoS+CJabIwmDjb6F4nv4oOP
SebUs/8+t8FOWTQnVCJ3NtIONqE9unzuRhD/PnUu/BTHMuX2RDfVyuPQwmv0VxciXss+/y6I87Xa
2vmx11zCycGXNECCn+uk5f8RvJIXPGb4aunXo+4IBPy6KTM2tDLB75D5r674rJeyDtmay0q91vSY
LvdT0FAcPHjlKNKEjTWzI3esfQ1/ghsnKCO/uNdo94ntkWjJkifRzji2msMYGPFeNkySNvM3YgqG
DQDxWXHlLwh4/P9S4e/CxbeOr9JbJ3148jtcd7oG2DE3bPx8ugoo7LgOQj5Yjr2UMhm8jp3kI8q7
m+FBLwKmMK3gbBsHM7/EA7eIlJcxrhvj34S1Fa18gjbk8aCZY+jvYMNedWFoVmkCKWxojlLW+SUS
OGiLrHIIH/T8GLy05e/OjysnTbArgn1Ws4FWUpjf0FM2ZvpXlvp+kuqzKyAKQ0IcXeNcxcAFq872
j2055Ncqhco6qHI/ljh+3QYz+EDv0cGjQypxPZKziflng2rcmWOzsB4N75rUBFWhau+k3Vwnaamd
NbcI80ScOPgxzjAW+tpeuirs7tR15ROOGb5cn0omB4PuW2Pe2phLP0mis3QwXPO53tmhK16MAVdn
TgppGrzyMEwD/4syNh51/VpE9iWjRW6bGzN1tmlKsqX5JGp7HwgSh4HmIJpRU8ieOceGZE6N38CN
6FwSUfRlpITGezvAYNi3WKG4Rhws9dvWLG5wO8VPeWv85npBcLtmsmmbcwdCc+tHMAYtlwzOcjob
wbnFAuhmmvPEGbwdm/6f1NH1Dg6O2FQ134XAac80VPXneHhpCwwTun8kxldsjYoUGZL/zgmBm4r4
4vS1ceLRPnCYg+V0cC0RXqpzsAK9G43cFpr7JJbDXnW8AVRMUgvHKi1DNRjphecxsY6rPWKz2K7z
PUrQq19Y/7hbJDe8c/gP5bnnlgQSDWmPFO6htWdiME53Biltr4LSGED1YDAyGiYXxfp1kzvNXiXI
clGS3bUdexfPIh5AxTuneMifASc8aTImsSrYcS/BOJ9AjqLj0z4RDeHwOwNWznaA94iMpfhpkoYj
sRTiVCNJmsry96TyrLN6Y78crEzNPtmdxNOI5HQam/RWzciXAL4otxmY9MPYoCW9yJ9ClF4+3Fh5
soaPLferc1yY9XHs+QkKqKKXRJuEcAb3W5hcSQaPQMUMB2+VMeDfxjRk826VbyA9AR0kM4l+CEFH
Mx5KPtUgLdOwNmjojE6VWWfEA2yNdi5ZMlVusO9kA5IzxBpc6pipnE0fxW2YiAcYj0lhryPDpZ1r
Kp5rQ4OXlSV5e+U+MyOnynTPpTEdqCPgu3NSynJ3oSbjC4UL0aPLvX2hSBZHYV3vquUOQXZrHZtm
eRuKj6hnE0n6YDyMFHgVHp3goebdRMdctqfGK7zlxlNt7e00CN7p9yOQn06v1EaGh7iYHo2cRFU6
oZx0I5mAekr/s01hkmN5uvGISRK7cP+izqZEBCr1WvHfp/Mn3RAywNHMSjWBUnbRhdjoMnlAybq2
/pMVBuaTGGn0oxjp2AVmsZGl5d+782c8Vve44V/U5BVbPjBfMtAunx6GFflakve8SVSWpSx34zax
ua/KbCD/PR8NG2A137ly5aoMY3kfb3rfdTfA6GDIoqRFM/mbACdv/UrVhbey7PimemqQLABBXu8a
bL9K4xS905mBGx/r4tYsAOMHp6Fl8JoZowiKQeyygNo7Jfl8nqAMUwOLo2nCLuaS5LHQUFet9LgO
6Gq8s9iSWHb+7NmvJcP10RdOv84NfJXhrOgkyoAWUAXOJgNYRIQ5w/fZLzn4/SS+5zrDjNVmDvF4
KtXJeg5MMeTemC5xpkQWaitgUhjl1hLeOAz80V7i8TKbJ14GeQ5eoppxHG2LcnzMZfRoY4RdsyTG
M1KXe/h8b4TgvqAyYqIW40qFLIYhOz5hxCRdHEw/PEMzDV3HMpcbE+v3mlAFKGTW8HzMcja23cXG
c4VJ8xKnI80IthWv+RTdT13w0aj6wS78o0jUV9rrgtGf5Q0VaRxmbXLSa82RVRWQ2caAbU5hG5eR
5inqg6JjqTVRS6nx8QVvhhWrSzXKszO6X2gs1capvX3U5+yXkOFM9VbEmC+togDiZoFLzeOKVYsX
29eR7VgeimKfuWCvlYtVUrOBmX2aHa+t4f71JREDOITtppnnh1DiPKrrHwtOWGvjcuvsAcYC8bkV
XmCy0jkLv+hHS5yLtabxsBKIxYICJxF9pRpaGLWS2Lg7OFBQKzpIKLu6i39l6t/rOMf0SaaEhc80
nCxsxOvRzM7+1Fygh761MfY00Zs94ne0D2f/wTON6tq09+nUq01p8v/B7fzAX4IvwG2efNwiOz+q
3vMZ9qLVsCv3LP1oVxU7CoqHOGS2XBz0qS/e+qxx8ReE8DWkQVoHb+tktOc+0v8AeBjgqOnUGppz
unzemxmdkSTpn0wNJoVBOJvYx1Vi23OxzW22qazk67z7RrleVk4px5SZvzp8Pl2FwSprd7SO7ouO
D4NbDKipdfCg4PvhMCFxs7yk+Ixb9Faav3FmM4CTCfe3DQlwLLjucU7kW1QJOGKAB+amZZRqeevF
0FWhZZbn2ZhNQqNsZ4Rns3yadEd+bRkVPBh44V/eJQ+tp+9hMFfHPMqe67yWW7zmvITrGM8WmJt8
ir9cp7/rhz7ZI3L9ynnJ31Xv1Kxbu0ZXpBugbjiV/xCVxs4syue0MupdWGM+qh2HSTj8rHIPqBXq
EW9rNiMVw5jneMG68ds7pJj0SMZjlUVNsvdt+64cIcrQ0H1XzfVXEH42kUo39WgrdpTlPrbZBQcm
os5QP7M7RTaEXEj/pPfjFOyFXV7ZPMhsunlagN/yudTRQg0r+3rLZYaIBbwF1PAb5H9zP8wGZksu
4bQhM8Dt6DI312iG4NKqTV21r6RG0xMJ2SHCrVzFwRMNbidrRKnMSwBjQDzyldVlDkpRRzeUcxrI
uU0xmbzUJVpB8A9WufExNnw/RjTkVdkCi5xSSGKWSn+VOT8m7PeQwrajJIfKzHE/JR99q76KZngF
3MAED15pti91Xl4r3iz4ucPHtApeWO9zs/CtfTMXwZbdIuxELweVxd7U7c+BqSllJMlPF4tMY87K
rZpU8U8G13LMtimaptOFaCS4hLB5PptBViAj8WNyzfaS2epucrCKOSpcG8XvlMZ0RAmH3sCQiWaY
jw6H+WM8mAcmsANeFhPJCpyhM6l8qyDJquu0iIFzUtDckSUfeTlu2qmNdy52fg5GcFWJPg1+dEpy
5vxofMhGjwufIsUXNETblFLDsQme7H5+JVu8Nj3KepiEbN5h3UE1ZMd5inGMmtOuUNjwLNE+RYV8
YuP7i0R3z/rtH9+NH8f6ZVyh1dZhYW4cHLZimQY+MOAVL8wy4pzHE99rqGlT1OyjyCY/k+AbxHp5
51jpi6bvDrGzAPiaE1qCJ69oUgpTTMqcBa7mO499DqRkVTy0S+FoZVvs+SISppYZvfMhgRFDQrJ7
twWsvBDVF90w28lJcOM4x2PyqnoTlyAERqe3HgokMsMC+h3V1cM05VuTlF5qEUFx64QRor6UHfat
fqjf3ZL2SoL2ffPQNQi73iN+a2ubjeNdRSbCCfUlntNyA5P8b7Z54bbTCzV1wWrQPILss8imhPVd
JOD3MUTtoxyatPLrcyb8PczBO6OTwIN08N1b1mOAqdiiI4d3KZquk4HjrFzoL3l0GAs8KPmsCjAL
gWB/K2n0zAiw6abckcy8n6L+e6zh9DaihY1iW1TItJSMYFbk7T/dMz6IBxEMW4/JYFXOtBIEUF1r
zbM5sdrOB84NMHTrKDe+G6d8UPReIoSs6g7x1tTqPE/1eznE6TpXQJsL1XK6Nd91my+jJrvDiIdn
eeomkZz6rn0LeJpWHSrASA1DnaiHbs7ObYHbuHesyzxb0d6B8rDB5HyWspT7psKh+IGdABSb+2jU
zQPdlkR+1KPlZmc9XKGHUTmizIlrufjoI0bhyvwA5nLuTFJAdT4dvGm8I7cerGObvkrBbcat9E9j
oQh3wn5tcST7onopGrDyHnY6WpU8hgUW/zMJkq1xFR24LEMFeCHs+ZPmr5VdLPfoRP5YKnsBp5iw
c0SU/GVLtSBeW/zSPKOMHS8kChISvJYNfILugebmmCGuSf8XL+491iH4VElZ7ny6wCAFUryuKZZC
+LwI1/vXez5PfhExF1fpNyXDis8lb1WxtGVVRB+IH0HrYyUJu71/b4vwk5TUJRhG2r9c0A+xgRnS
4x4WWuxnSKHT/IaVNmzqBX8CUI2WHRhVdfTBULGKpPiOW/xVnWkds9S44eS6ilhA23E5+aPos+Nd
7tqhsfG04IHBM0b2sEjcnbHUEFgxoZ+84Odj/ANDg+2JVx0IdlpodWjKTWxS8FlHobnyRSZOyopv
iYIOVHr9tR45MygKubfYcRDqBCSR613d2O5BJFTdTeHbOAFSG5zuMwkZqzWPjTH07CERe7kOCr2c
cpZ+Dj18EDoKT+DVm3V2wxNZbCrh/w0tPKkSympGIuio++m1cMRrJVIMVDU4XfhxQ4UIm9jxd6GC
vdO1xjaL2dNKizeECJnvWiCgZJU+Kagi/iwXa0Zes8jtzfMkfv2g9HCgJtfQgxxZzx/JAv3ULp16
WoCFQa7bDKE8lrBg11G/hLaz8BVbN9oPkbZeSkKFZfGpm+wvmhkrOqZaEggU4JrvcuRs4K3KnafK
f+LZvy+D4L6SoTyoWRxmCxcC5XBigyXOW+e+wHHY44vccDNF+g+9a9jEv0A5+MsMG6+MCGTUncfr
qUrPoN7arPvqYxi4Qyg+ovmtoKBpnfi8uCTGj9WUj9htixgIjcCVn+pfMyhwrfACrXp+HnFY44Y3
yFdb/r/WNtnieaN5xuK5nfAcbrABkEQUZc/HYF8q58WlRsfq2bIJD70S9z2XNDJL0UT7nyU86p38
6N7zPg0nqu4GEEomkq0l/JpkQmOg+9/8InZWg6SYJat+wsHkSj4uN2OsWBOzXK+MfToXmqpMV/CZ
VySGqSpap9VYbKxB83y72Xvptd/aDlsOdga+uaPjspifPZKP68akNZF19FKkh/CJzv8m4lHyt+YU
NUVLTj/uz4OsoCfHlOswOsNcC8y/TBaHvJAlnbgG9QpddMgcIvmQ1DD2TwAkpwCW2Gjri5va1q2e
oK05M4HVmGyK0TiXAQPK0asTWtPT2yTN5panRHkKTDnCQt1qoWH2bVydahe4NYSSXGioOAURV98P
zqD35xOJju+KfEwTJXQdG4V9FRDN3JqNQQEEihUSNybDpICKwqAGJgEVSoyaYFq3zcK6HUUld5OF
3GyyP9i5ibEpDfpa4h5XoCucH5c48IbmZsnPNtY4YBjtOjM8F2QuKmN+YX4pLpP3G4KmR74c3ofY
p9dX4C6NpnwfYblWTJdEOpgyqGjnkAuX/UFJRMv2uldaEu/ALR7j1n7igizQ9VlB+tHZdlWxVarE
+/07dDOvsjKGw0o4JgT9vVUeUYShcV7ykmgefrVbD3KId718ihKHWEne+lsUGQBlg//QjWwRkYT4
389PZWv/gjEPts57lCtAoEZyCSVneILtfJMZvOjrOALFSZcBfwy4DJPa7zQyfj2yB4Hjk6WnAC2l
+Gys/xrgxRsr/FnaB3jZ0R+uHoXqiJtWcXSARg4ACX+myup/RYa6RaBjWMW57ggu2LBKqvmXZxCi
Bu931l98IJcUXegVat9j3lWCor5saP86PQWXONJvIrG5Geo1wIOVASn33s3dNUsb69GAdOGNmJzi
0HlMS4Swjg6hNnqpND9vljHPvknKPBmzfeqlVGen0ZW9gQ+5jUYlhTg/m+4aSeYzicbprLOQGqtu
ubQeEot8c8JjJqXAUe6a7rZw/YPp1WenJHYoM15kBsvlISx+7EAsZWcEjXOe1fv8t2x7eRvE20JI
OWN6OpeZfJ0ToqKBIwnPeie8cR/I9tOeCiVxMfp7OZjNndGG/mEoYMg3ocN82tvDWRHgeh21xr/3
0eR9/TLT6bmqGuzhIXpUbubGvTfa0SP83KemmPWJBb0T6fImIjxM0pySMxywi9T5r1Jz+JHwEi3J
gvziW7qjSRHGn2u+pEnkbtqgACqFe+acVbGzdaSTvbph81EboJMhpVx0YgSPlqYE1hDVvk/G+1mk
4zcQ7JMf/VfegpoC+wpNPCP0lmW2c8od2+LLTI6uM0w/dTKjlZTOVxBUP4H/ECQO9E1wxg///dLY
3IRsSKBHFw48cPnodWkSk1k5IetFHHWdfndlIxmbkenrJSmZhq8enGUWdZVzp3SDGjgC73ErU58d
Nhg8i62znUPXvRO2K3eRGk/F9J2XpEYpRtdX0IPdA/PCL3V45ScuIEmcnm65sXLZ59md8WpqiCWJ
sukAm67N3Mc7tkXVTUP+IxhCLZbNEpUdu7M8seRtjV69Y1Mq7ssGSscQGGrHNIfH27lUqVs8p7iZ
rnQ4fnk2Imhc9uesRw2z5uwWU/lz3zZdjnNJPBfAj492pD4cVbhXHHDutV5+URYqetkq8w6fRTPx
YAmD73VLxd5z6hCoZTiTR+5RvudPnzSqMcJY0H3MsD9EI2n+eB6mT427uujGdC+mCY/Q4AXXmITN
FUQSox3VbBvgCT4n0VwDkLYfiX9Fj2iB4WPizui7GQahZLDCx2z5BXAbV66YRa9hOAZk6oT3E+f7
LmDU3IaJmz331UiMNLYPygdKAtyiwWKdNkc829ODJCzwQASJO8mxB/Lw0swa+yZC0fa/v+3y+0NV
/P/vJ8vvTwTjHhM0U6bnwb/ZIs1Phch/xi71b//9AsuKnBuaaglglIix3e8DWYt71Vb61BqAexpT
TxicgQYaoTHdizB7GPq0/J44d6Ap7maohrRcjNmz41IL7o4hzg+0j+eQbPYesHy8+e8/Mpk759RN
gLW4HT3qU1YfeKtpasedbTxG5Qse5PQqK/pKhY9AV2Ykezvf+CNUHNEApNMXu6EGjqLK4OjbZfbC
Kgcjtajj/X//tMqKFzav6m7Oo+Fh0Bg3DRbzhl/flZbXP+lOX5HfHhsr69Uaf5MxdqAKumpahy4p
ka6KjXPTReY+7d2NauZzraxvA4l4Pam4uhI3q895wWZBa54NlfnufjAnzGgDXzyv0bU3a3Nx7xXc
vjObLCFOKX+yspvRZwTQC9qmheovTe0/jw6233KEORhLv/xHG8u1ZcVi1iGBZeLeyQOJSWejnbq7
JS0W+9YtrCv2p+LAXjc+E1ADyy4T5vkKJhSXMfINwEDWdt1+ZHETfnayf0uwTn9RDJotW+HqIXPw
FNuO9+453Gj/+6VUi3U+GMmLl6DGWu0I7PTLCr11g+eh78Q9Jot1gS7ld5oo0bxQ25Z/N/RICoT/
QDAp42My3BDzUNpeC3o/+jLHGTJTRDelZX/KyOCtvM7BKNLN3gnszU4Y07DDAFXd6gRbDkko71/E
xIcvz/mZIjY3uR2UT0R8hj3uBdqUwiA+umXIfkXY3YNKY3ULjEOcpP0D8JH+IUnn+V7UavXfP//v
9xVwurtyYrjRGZYJXb7h9s6eOpDkqk+xppYDx1Qp/oTu/Ddtz9l+CuFHiXgRdunXzGjlWI+6drZS
u+1lau3DgL6wtuB4H+OUOk0g1LDtv7wuBLuPeHwsKcJ9MdsaHbyqvkpSNmsXYzRUcdZ+ZTBfYqfA
UNoz01RSg18d53twldAf/kmdVk9exD659ayBGVCBciQouTff/vsNJf3/MXYmy40raZZ+lWuxLmRh
cExtdXMhcZ6pWdrAFFIEZgccM/D0/YE3O9MyF221gYmigkFRJOB+/nO+o7Y8UAqpmLIaQw83U566
pwbuaj7iIJKBatd46VO8AVDrhib4sHqXOhet1t/TLl80hTW+aEIP9yMXZKiJwfSOk42lmEavtimA
AUEAZzg63xFbVc7GQsV7Fg0lPiEBA0n5+DFblO5hmh0NDT7PYIrOs4ZAR19xoPaCVpfbt9Jk3A5p
AYs2rRbE96F0G5641tNXn2KF7UqjeI5y6N5WY6pL02AQjBPP3VUN0c04d0zkHGm9aZQym3WvPQ2y
4iREIoviWzYehtKKT6WppzaU/mOTTf0OQPliKmSzSxUctnAK7Xe2/h9J5+PYziyuZ1ycLrGd/HRG
2WONyXNmWdraLJT9EoqwP5o9DJauGU4VVCwU3Ln/D30Gc5Bbf/oJVC1WNepCSCcExWbnG3fy0Qrx
ZoEkcJoLzJ4FygWAT2cVl46HUdF+tTGKHzDjB5eJGApDXgw9tuZf8NLR/Oy0HsbOxts3pKXXlNI+
kXJmdzYfmvmgCoPIUBy8992uV+xMndDa62gyR+iZSB11/Uq+JL/giKGpRWC7rppUu5Q920anJTKR
Wp12oW6uJduCRQhB7meWaCSXFDtuX9U9wHiLSIZMw3sJzKicLMDnchyXY80AcUL03OB7ee2azlur
Igdh73i/q9Ksfxpj8psiBLr66hqOaktTgqr0/sU23ySpxvUUiDd/oqGpk7p1P+ScN1AFxe72VaFd
+QVw5zrgA8eYxhmbqkQjbJqv3OEzqsed9aychFi87s35IxP6QN5o28hkv50HE24Ou4V4Yoe7mY9M
XBaUZ/mzCMNZbBXhsaVodV/GBA18FV6dpteOzsRbb+zMtewYTxem/eTb3rAxaNBaA3d77vtdKLzk
RdTHySbJKEOTBYvqTq6cKEFUGvzeFPiTYu+xvx3AfrGGjLtyGdnF2ta76koCRi1Duyc9B97zKp1T
Dq75UkEtcEmOHtp2WoignB6p5sBhOshiRyI1f63c4QnPDvEFtr0jKfnbozEx0NB+yNUaXr4vOnVv
Aq+D/fqekXl7COCP7Mq0YLvM+HIlNW1kW5FAyZwPkodY1jk+YPwg6Rai0PI2uKBwA1ETa8Gd5dvi
iA/cXw8RBUrU1NUnrNZsyEyxyyNVH2IfLmdnxiXKv15dKk0QFjJnAqDlYr7wtUdFR87CTgkMBYr+
sKL/6YHB2vSszdbh2FLfYUXP6YQtXTdrtc6dEDNhUDr7FnZJbpj6tnY0BhhmNKp9L5hspj0hUaPi
xQcIR0gpC8QqrINi1YsZR22b3sHoraMdtyM4UVwnTaMCThtlcsWNsTTBs1hIzlq2YbWJAyvDS56b
2RvoD1Jqk/cL+utOyWk6MEm+Wq5Z72XLaTUDwLXK9HFbB6K4N/RW4AYN/XuW9Rc+c+T2qpIMYliI
a1xjJZsCwniapvVA5aOAiFhkbOnvtIhJ2eKtZyJDmXZJ00x6CWuXYFcRkuMi4moc6FbsIOhmdHeb
jFIFtaKLRDlA1isuNAPxOKA9CveP3jnsDMt8lbOkeEDSQYm180OHYSISVbAKuZq+RdVzNKX6flIN
LiAdSFMCWu0pscwF7kDtI+wbufSVRdFWO7yLUgMmVfkbah21daTRiWAoWlRF4V/6ErK8yMF/C0Y/
XBGLbx176bYPsmPNqWrjcEHY1hOpsDSfFwZNDwyxhhtZ6UKsJ+Wolc8WAeuiVx7orn8tBRkS0ygp
xgqsj8FraY11u3xrTmb36DVufzVdUg6t6h4L3UoP7thfCjMWu1YfAmzKRPrwM5ugitXYHpL5gG2H
4mVWB73f0hDohcxQ0whrpT31B8AigAdKzC3sJNmcqtin3QlN8bZSpsMZaFYIBS3w+vah18W7Hmoh
exwaYhoTIVYWZbPkrUkKqlKscYUJtI0p+h0WegqG4LA/NpzKL4zhgBYWayZG6RutFlgoLGqwQvXC
AJXay7h17hqA/hhveIfK8TEveraAgA23dmXgbmqDz15N+rvV0snE+dW+alE8L3PIIqnaewFwjiHc
s+q3setSqkdUw+TE+cq9Any5Nu5piJQnzfbPXuqa2wnn2wkmVUcsb3JxWLvGItUgstd8TtjnSudJ
r1yQnkGdUgGBZSDxBDxpxyYMFvjOeTb/cNJPzmZeM6aq9St+Yv060A0CYvRDRtvEmVoYjCr0Tul8
ILYDYkY261Za1OeE9Ng2TUNuxAuxjHm/8Gf5D34cniaoN2/pIFqEDKdZjeRqnmLYFdGoXW3NLp/i
wla73NNn04R1UEn/Qdm88+TKZHoYCD0T43We0Kyjq9G5XIhMh0uTCdzBwh6FWcl6GVCdM9ptZaI9
+R0DvDSOGRVz6Xk2A86PwjAyTrlleBaVvxN+I9bI3P6iliIDwoCmQFp9rjFxfwFclthaHGvviuyb
PWz/Ho3ityzGk1eJ+i0Q/aHpy/HbNeNX5nnyxS6NZJXaYbJ3ueiepoy3JWT0Fdf3JelR44HT7M9Q
F9qTHtX9qY3l8+2WF5vl1Uo3TgFw3fX7r0w0X0npe+uQ7OEiqAKuEHpDoMRhXeLi5tk5hbsNuLzg
a8IKF6TfQOUTM5UXuupCrG9EJhzGAEcxH2xyHsvAMXBB9XieI5OACGaZcEN5FUmaqIuOo3wj7pOf
uBDSOOXHRwQCA3cxCpqkGYNzNm05eh72EMkrRToeTwkI0OmjsqJ72evPSSiDLxwgKzbm/bvndQMY
Uk1bA0BmL1B0+7rUnYOfWbwzMZssypj9TumN2lmyUc+Ssj3FxBVCYh0b2k8GdCj75K19glo/Q3/Y
TrqGDSCQvzWiJL/n+GKC3TRzveEadBjydEO6H12Vb6uM7tCcXoJSet2WFQ0GZDfcFZXu7CuEsQio
5XUyDAKlwNLAThY44uYDjZsmfLYBk1qdTdGlCKNlSq0rQ6B36dBVa5RZuykjIh1GGWgreqJw/evd
I0PXeRzivRR9o/bZZKp9Mh/6AfaJrJN2Ofh5fQyZ8w84VfGvMkMzgnrk0hfZ+86rVhCbqMOsYWI2
9bjzNHd4HZG4d7VNZ55b0Z6T4lfGRmFeEECbpZfwTotqFsKo1e3eZjm9V/NXVl5p2wF3REH/+oJ2
QIpq1NeUSnlxslFebl8Nps4Im5jBdhK8KKzCuaDTWlfmYbIzfTE+lFyYcNVn5qMpfOIbgu/3Uf3d
Qitz+tb9VMVMPYm79j32aR3IpyJ9DWrQRDWn6yfRYrZG4P02GFSsDVlFzy2xJPbXRXAoIcI+qwqS
JxvJgLwb64K4aO0Fscp63UKuGJHbX1UXb2pYkr/IVz+qCgmptAbzgu1krIX3pQ2sAaQq+L0cnzWV
6atVm76q1HcXRULxUOpr6QmbQXoCfEs8f4T/57HcXnICi2tKQ/tmOtN93CMVjZshLYFWYw9nuM1l
FU8pMzVcppbl2A/8zdUqzuOePROXrabqrOM4T67qMDa3RPkZYaXyVcIm5k08c0Aylb9mdtgufaE/
BRVPhzVF/BgLPXqsHB88kCKTr8x2U6fi1TI9SULetA+DxVtZUUBWlflv6A3D69CQ+YOrjMhEDR1W
XFRI6ZfyqbfsB6vOJC2isVre0tg+c5ITbn6yaNXkrdOJ2ZZsQZJ4vf4o5k6fvvDlYRhSNAmHXbVN
E/2UJQbqMoKvTQI17waTEvjCO+gVLWd0mzFAjGmqInxWn8u4QHxssui9L6gFr+AqbHVP1w9eS7JV
YwchGwbWro27nE8lKnaoF4i7ogn3cHeK5HV0/K96GkpUOUXbFXDHC3Vp5bJoM2g73ttY6MXVk0ut
CgXnMogpt+9U5NqI4cIO8FmoRS8hLI8NI8NonedGsW/d8kG38vxkwHvdNc64TeuSedtaZ5H10MZM
tIdGM3CIlcnKbyZ1n1di47DBf0bEUzubHrV79D4Pj4Onbawu6HaWUhRdGdB4Gs1RBxPJ4MDqQB0G
KoBXrsWu9V/f403zGsOaf9RGKNYV4hIkh+FIixEWamDW7B7tYI2V3tqbXvIMn8I53g6Z8tHqTULs
VBY4x4HMO3XA9nh3u5c0oAOxUJdrjSanO1gVgJtFk10V1N3rUExQMOY4T5CX3wUqx/5fBzXfjFt/
zQjWPKlspMmXq16jo0127nfBDPlcE0E6u2mWHmozQUR1/VVECfle00wWyeIRFzWvAICBqQuNw5T0
f21G+j6Rhy63vvgkFxdllPixDSv8adA1TMnJbkjC9Au8B8nCMrjvfa3cAjpJExau0B9o3fGnRaeM
+plgBm5ABnZk+PToXeSoIjTtvECQhBERYRMhAFzupBapdWSR2JNzsCIM8vwYlrh1PBJgb7evQllu
Dc3UgWvAGbFlOq2yZqAZe2bZ60VgH0jW/wrzZNOEdIb55bvWxjSmlCaeD88xVroaMGXOg72I2pXO
TScu8niRrfpKm3l+gLD4huVyWiEBiqWjM+nIww4uhN6eU6mMA0D85e3WkGjt+fYVo852n2dqf7tV
zz/KRnWBc9xdemM2j7os/gvpM2Anl9ig05DS4AIcimrGN+SFtnCkdOeSmrURpxAK1Bht6i6PFy2/
/7sGBvKuYBh4DuH4LnoG3EtVdIRPEWr3SSppT6h1pnUT4OxyQPbvRz7rzc2bY9gvY56Tze8z/NV9
BfGIvPad1wTUoA2JOMKfeignU9tEcekeRP8a8i7fIwdiqknIKFOnpZO3Gso7g7KZQ16ojnZRDpyV
p4VpxfKeDAqoZhZnnJrx91EYe++aUAOUh285qPDKsqw5hU6WPkV5zVQ3SmGH2PEROY89mpmcc39s
kBfkW+sAfDVcjPRVoJew7fKzNvkLoBA0mfKklxby/jlse39Wug8QvDLGx7q9FAoTbq7Vj6yJkstY
MbiMMFwvbjczny7KgqKoxTDP3AabpoY41NIFpIYUs2Nu7wlF32XITffoL8sxS5MjuA5+H1KoOW0P
0OJpPqkxsdaRri1vu7q/Nni9kOWq6rBl4sgCa93Mnzbo+HRvZBFZN1succxZR5wVFwX+a6dDMn6o
S4qt/GQTBnFxHktCQzgASlbkjf9Qcr1nt8lelfPgQ1QM4bqneXVR2t7XVMvwnHaFuxSGZENtVv1b
3v02upZGJFy9uwCQAaBq7adnsgQO5kMHQZ4/3txIVXWHEbLogafO8LuoAhy1RB8ZWyldc3adbllL
N2fqzwTHu3dyyyFU7DSH2yGLWv1+VEW1EoXuXLIx3ehG5DylJMdwTcnPzu3zXWMU68E2JUMS9MUQ
EPEbH3tWlbi/jtkEqLYE7a5nPqDirIObWWvtviyoq0/FL5xDJbVrtk0gSpr8sYvvSBrWZd5rsyzz
DlBc0xXZdDL5OSPQaXzSLb0/a/a75fn2Pmqtl2yqBAD8Rq0BqEOakFR/9CRd7gkUpQezaqH0u4Y4
dqZUp3Fu06UufsSPT7xjctg1474Nzr3fW6yUyLLfbkZp4xP4lrhfJDL05Axbw0BBZBDp3aPIAj7H
DWWzsnjuh6FblpqYV25p98g+P7kzB3gyJDTJKLNjEm6EmO54qODTJPw1CwemXL2AEFvrL6MYt5Dl
BjpAAU7nQWpuE234pXe8pZDGxVpndnBycc2zynavslUDLG2BO5sqS/pCjmPUWNtRmwVytN9tAb4K
dy8+ACZf08qfbQi2J+YSWELMcW6+Vbm/yWUtCSpRER1T6beFOK49eklLtzMknTwud5M0EgYuHLrA
eP5rZ69FKdjAxoUeNqJslWEyvNjuXwkL/ViQBqaCvkxOXkCdQVy/u/PZGLohJvv55miX75CLh2vB
2eicxC7z3mHEOsw78D5we/cSjESWAVx5vbEHvSofx6kZ+RucGffS0yFJ7wLOKo+VUeBlpPmGOQ03
kdJ5PwXp11B08mTn2Z6+J/9eL+mSICAe7EHOyC15MPBV3MrMbZQJscdW/epoZrH2jQKXCyUMIXWj
TKQxkZWq+zCtyj20eRM+VtD9Wru8cqatruEUAGPxYDNjOxNnvF/sOFWISuFB9mmFxZKTahMKzcyF
kTJ1902f0Bpm80iRM28QNDUCYNQ1tnRShv3jjEYkdnulsDvHEqA51qE3/BA8nCx/kpO80E0AXQ+N
d531GTSMWhFoYFYFYC6N907edJhQCJZ4LESaTniH3irsOxW/6SVFy3rq6o9Q0KxLkWiLihouSO89
VvbRs04w0PydDuHurnBxlmQJU/+6QEbGesPf82iGWbIZ7fqNDF7J3G3StiO26sW8zy7H2Lz2OEfV
4FydPmse2fkZm0o3bArvwvIVQcIwcXd2OHDo3OE9aFsonlBjv6mX4krQgbpygjx8Mxmu3pn9WJyd
jndW5dv6nbA1a00h8Gero6Rb8HnvhPKjR7Y+2sG1nSclADHkdTkyf7DzS0l871LSNx+Wtn0k6tGw
76Xpvkn9vRZqxNuJewBMbPtmzTBHp3narl9Lq30zS3x6WHDNtUkt311qWgJp1MH+lXroI+kTUg6x
B6mmFxHiPfRMCmLwv7hkBHy8YmjhGm2n687I1aocCew1Q6ruS31KzlQS52tfWI+aZa2IC07Y1pPX
0ArstTUGp2kYd63q0x3ox1n0lCi2YJcXgQ5t3EI7Psip/e1rkD37vlDb0hRfJptZXp3UO1UpWeFZ
/PZZ+S2Glo8i6lO8vh2Yy6l14OCx0twGUbPZSnPsHzDvVLgr0g/qwvj/42NXTDDq/3nIND1cl9iu
D5bMhyMCwNlWGs1n0uuPaUviYJRtTjl6k1/bBPOR1ZlqG9mJvN6+BwAXbZGz/0Zno1x6xScqCj5x
k5luKsy3ugzHvdKjF9MTOBwoiz3fDkrF9P757AjpOuzPfocY6kwBpuLeGk+jEY+npEcjaQS816QZ
T4h3S88iehlH2WPuOuGOFfaI15ybMm0yVu3BQ1WTl6i5UBHMq8cjKb97S2AstSfauehHph/yNro2
i7p6KAz3xfObDCIcC/QxbB67EfQLLRFYhpOoPjheOheEhYj4cuStVzNRtodvJlkLJ7XH3wFMO1yY
zJzoFbkfzCKmihWGlKVN3UMY1h1jU4IVY8jgrCQucWQM5dJOlMzdCRngEgG6ougvQxpWi7irulep
11+4dbP3yO+woamKTJ3ZrNG7rq2VtttkkMmpgh1XK3KfYGe6g6f7uFqzcCAV7pabDH7aXUxu56o1
Q71LwAIs7Xgq3tuIjnX8nj/TUpXUZjM8dEneLKM48TdWGkD8mC9owuK8qk3lIZBvuT7F59sSiwQC
EfrWgHEPuXyROjBBSo2zh5aY+r52wI1nmIm385rMUlyOoEUB7NU999ljMI39M9inuAH2KRdCRs7M
yzSXOC7YegzD6bSjVx7evO9TOEy0b3f7Xhm51YK9wKYKPRYjvVc/yTH9NHEif6nYe4s6KZ5awdw/
sbv9lMfjZYys4SJY4ItS/1Citxc2rZt79KDygbKT341JhkVOnb62gqw+W/qQHLWyfvWslqdVh85j
iw1tQ7LHIf6bAP9rjFdSZYcibN3v+Qt6bLoTzpvpzmWMsAdtmi5cN8cDr8Zs0XdjfcQ0iq6Wc8rE
A+vtpJxrAAeQZ21rXUsaaMKoxcbgRt0jDevl/egIsbndtPqRLkxgY/PQq49l0t/dvqwlRjfw8P0W
7T3YTdUQofVP8RKCxvASR9/WGMO/TM2YBp+gO0wDG/5kOiqyWwdJ2Set9nVzjOeDKhLWTgLlJ/HN
5sj8gCKtoaLYxhiyw6QTge6HoAWngXfPRXza9iZUjKx6vo229CQbTzRQ0vvX1tbZqIWzGYTbnlhI
0sYGzhrcIiHDiqfMOq3F094Zq87Y2KrSjl3ffpOC7e/DRH3VfGgM3UseCujxD7iOw60Kqfu4fe92
IHkqF6pVP1NR1HdjH/0cbSi66aicA/0X7FKnbG2ntD91fp8vsiH+ORGNYXUxsvmlXFrXvFepvlVt
xUtHTOkLCFmqdNJNZ2jNXWRr9aXCcLkhHRItmdgXTDESloJ2dBADPq4RiIjAB1JT0hb3sfOcmB0E
0zT3nzoLELA5hZeiDj2Kr+m0v43xmiJYtTwKBKpAv2QFe5N+KqvjPOHZC2tg1qTHH5Yz6VfL1N2T
ZFxFTE6dOC18Zj1cwzswf7SohE54T9YaekCQaES5kq8uwmls2nPzwLCnAu5rCmv8hGm0jR1jojyZ
PvtjC4a6CyRL05CvQt978RIwRQbEVrxCWH+A69Z3nxVFoDx9U64oibWueM6DRT1xverjEthbFslx
WTeslsa5utI2zySnkWJqmriMKHQBKukXZMvhKRY+HAONV7RwVpZg0g/UWC8/tDorjmHKJ4MBxbvF
PWdjPti9n97rdopwNN/UzPYp67x+DVasZsTNvNihQ3KrRy3rTqwPVzfztyotMZO7DeRm8rl7FGe6
IQBxoX7Mjv7YOLrz4faVQR6SE2PLeBmDHmfv6tGYD7RWPOug/IiaZJ8mU+htXWuPw2yYaz21JVbY
b28jqXos8D+iJRqVEa/yKij2vdEmp14OFHTQRZQ3Nt0ZWZ0/kqQBDB6Owzohh0Z3GpmIeD7M4uE+
aQBjwrIDHxThBx7o4pBxkJ9jgEPnOLAfmdzYp6FlIAUpCnDFoJsvY1PsLH1DUU1ZFvaLzqLrxx//
/ff/+e+v4f+Ev6jmzkYK4+u//w+3v5CKwPNEzX/c/Psx/qqKuvjd3P7ZP3/s3//R30+fHcrs//dH
jo+rp//8gfmZ/PMh+Z//8cwWn83nv91YoiM247X9VY0Pv+o2a27/Pb/D/JP/2zv/+HV7lKex/PXn
jy+YeM38aCEa5o9/3LX9/vOHJW6v0V8v0fzw/7jv9Jnzz4irpRomuv/8F78+6+bPH775N8O0Dd+z
HGHarmdYP/7of833eN7fXNt3uQsPF/rufI8sqib684fp/c0CsoVsavtwIIXNXXVBXJm7nL+5OjIT
62KXdKirWz/+3y/+b3+8f/0x/2CFdSnA9tR//jAMy/vxR/nXX3n+1ShA0l0D0UQ3dLqhPF/M9399
PsQynH/+v4hqA/AhQrSJreaL3eMZd9apdNpVazZyF2gueYAYq7L9PWBrvkOrOzkoUZxmerjpRVEj
i08L5Q0a5ECAJPr0Lqzo2uUdPipRsllD7F10zjAdBgB768yxX4kmIUZ25bhHN8OFh+Gf1PAvQupU
l3Q6bCcaBw6hcWV4C5l77iimEpFCbCMoFnGtpSSaxbPt68kKyZbYcc5IJcnsI1FOBjIYFpHPrKWI
xCsCNcVTX4OToN+XSbMsQkbGLcxiVUk2XlV89FXxkGt0YmpxRM9xRT+GRWMefotwKQdQGbNOgaBL
xXOpGgT0ZtNyyjzK3sWE4TGZkRnNNcSfJSsSGoPNsyDkVpkjlAE4FBgv0BUyrXqR9C2wTChI+YN7
6MyMddLIXC51tZU3/aScWr60YUMBDPpcmvRqQdUcgOdgKKh8Jrjp2qsc4/Yqb8p3l2LmvVm7H16e
IO2F+VJUGI9SwnXwIQPzTgfnfDanB//Cn2pcdTqDJyfzVgbkBuy/2Ak82WGCGiUT9WK478fxKxfZ
BxYrb9N4kzz0Q72c5oINe1QtvSwdkGcDaoTdCmfVjkwz+g8i3dFOepIVeNcBaKSIOMFX7hm7Zj50
pS5XTRN9y6R+iZrIWtl+Me1cu0hxOCQQEYIMgrETvScIFmMO/UCrc0bXsxuxDluqXhqCZ3hPnFWx
xHpBAK1nn7jn8M72JVmPTOYOUYr3os8YNFoMIK145OWNUIL6SiDSQzeHFvDlaHm8dTwiKTlcJT51
2V1mTd3GUMN6rDRkYtvyn6yhZw0LH9WPP9mNj0udmCke3Q2VCd2SxzA3cwNRnX4SCMNoY2C+FPgl
gFAWPbV3DOOnpc1rVl4rXF5beLVvZEKXptOiH+UgwzyIJHeOBp2WrE98efQ6xMuUpBIXO/0VNNwb
OjhddYVpUuGaY3Cy2HMH9acaqprZ10OAr2CBu92nG6zNQacxGKZXc1H4OuNmlyrXQQX3nHo+orGC
O2W326kUv5GN2fe1ALos5xm9927ExvXQg9zs3E3i06WcFJ25kwc/UP4maLS11jUfikSTWzWrVMMm
biVghT2jbA6JO82lkvI4+T71pK31UaWU2cuOeggr2w6oZSDt2dTF5JirwDlVdr4kFs/zU9Bn/HKT
VNZX0GPiq7Qm4bd1NpGLLEmJMuwbnjSmbgkRF5w69G5mc6b2USbBizf0+BEUw2UXqbM3d2zc9buQ
onHHk++NwbvFisCfZ8r9GRkXB1jHXUmKrIdnmg6QaxiuwRaPSMiVF2EWw13KE2vFtxNbsyELTlQ0
9z8X2QIaQ7JkNfDVeaa8Dw0+KekgYXSHVND5zb3RslznjUzIRi4j5nwMMo6M0WcBXsTTEVm5vKBW
XqIcfDqrMwb1DeTIoScdloPr8DMQUISR4EARxAQ3VCyzOrgoTGMQM1ptNamdZwMKiHg5MCRBS+iN
eaMYOUR3pJUfgfA1HZw/y9YW0MnoGqyqM89RvJAiIrfQV0dNzMsiO1QbmjDWzNmpeIyER2CdJng2
rvzRiqPPiGtX+HRBe/AcTAP38p1hYQF2tEs3L/TyDtN26QA2Kkr9IWszpuVxQDJk8JfEN/2F6gcE
P62hG0UVZ0NEn52oyjt/NAFSjh1Q1Sl7cxpbW3ogzrcx7YBASPV7lrDo4wCEVmz9dj5kidmhmCz0
Wn7XfaE9OCE86ThIXns3uzGz+48Om7univZZ54IGaePcV1O40Dv+2QRqXPZAjjtb38Yi99bQfAuv
WDlN5b1Io4D3K0lBcVJf4qPxJ/YTCfJIO2GgHYR66p0R2xD7gvtiXNkOUeAkGN7rZALZ5mtsTIEP
sguoCE5VvknrtZC0EGGHUT1NtGHZrzGtX6SFQpST2AZSRVuT3DnmG1iZNVYHUotV7m1R6u/MFHdv
XTS/rAEQQTZ5T05BfCYsumKPa+3V1hVN5phpDauUCwu70TrH8AhK/UU3LIZx5iCWQkGYyGRRLLLK
hG9CeuKeFpG2yKYTqBzSPS6FMFnTEXcfu52Tt3ADgV5IFzOR63JJ85qDt4b0CKfPsNuDYTSPZFN/
aaxIoKRAi8WtyXQRH1hdaNnCNE0cRXr5XCqPsRw80ru0rbpFL0xnB00pvYPeCa247F6gklmbOq5P
ehZ2y7hgxkwb7XTOBpaoeZV/BFEH8NyL+FiK4LuoaSHGg2QswGaBKaUVmCbFGuZX3YM1d94KY5hb
EYx6BWVsWJhPdVjx2j6B1yeCn8HuqUXwRPJ4xDZ77yVufG4kPWOmomSndvKTSc734DfxKnB0Yzm0
gCyiko9VYsZHSgJNdm9luoi4Ai9qRoeUaZrgJOUqHermiv6bHCeN3smoo4PK7C5WVxdLB9vkJrOe
Qwx+RvPqmgComwz30lSv6OwuFlGPFqMSGOh9xdsh/AbaHCy8PIOgi8rHRC3RdwpuRjjxWaH6YpEP
AtF6BLT2KURbHvr5/MCqCGdEUZ8R3BQFssTVIik2NeFeI+zluxx00Lg4Z2kLZlKLH5E0h/C49o1M
lKlOtyNCLSxEMAbW/hKNMGcQ5YGv1KIPmJPlBvL8KY9DuXWRyXH3SLUZJ0zhyNVs8TVvW2JtOwWQ
Q9GZ3KOVETCizuUuFVV4Si2u3fqYbi3Pu9KDlW2ayv8KWqdbjT7OnWlo6Flqh68OlXnfKYnRrJT3
QkuIkGUtT7h2zh4+7nsHiYVFSIEAnW9Tw2dqGlAsVTEUacjD3DdR/VZkzJpVbfxMoPxvc5vOUz88
+0oAVhUXap8gTlU4bAuC0K2ZL3HF0e9YEBYoCACysxprrr+wWhZZoJPpthll9taMI5qwD4mi/Z33
IxvlIWBH3mfvbaWKYz5jFLva2tDNtjaZzi67qbz6qfoFar/ajLi/FkKDrSrMEyCJZJ8m+t6eQ9Rj
Gpzg2SKWek+ol9p9IdBKwsz/aTSaXGhzzLAQ+DnxWBIKS/rHsCmLE2lG9xQRp0wN895ycVIBwxiW
urERYAxw5cS/AJQAziWKb/qsOnxg8tSqaOAc3Op9gC+WOZoPY7XSrVPildZpDL5F2db7QOmsLqri
UGMhcCsoq04IacvW3nP6OJZNYPoHHLbbKgRmVEYTgXPZh9TYi5CsKmgUAj+uugu8+BPmMp8J19lA
s7bqB+F0wbJCg9/1MViNTMlHY+oDOGJoHiQZl3Wo3DskG65YibVqZjaA55lfDqbgpEq/wQXxuF34
HWkDyTDBE20o38ZPommrWGIpSTAUxM2SK46D9X34LDzh4LsxDlZo7gadlkZ/xPRH0H8uBPSRTcrI
RBnzGxtYkaKnFcmKYDKQxV6sB10LtuMIVTV2na+iSIplWMYHMcFeb6nE4f1oEgondIk+Nt7bAbgk
rIZkH4dmS/mSjbHYfITxSLkAzgemL9njODjqCJVgi9JzrRqTILYLujWsdn5pKYa22C9xDtmj+Iqt
COLGmJfbtMx/1mVL1wllHW2gB+wKrPNk2agpZof/5f+yd15LciNZmn6VeQGUwQF3iJs129ARGaki
qTJvYEwWCa01nn4+D9b2kFm15PTcrdl2W3U1RUYALo/4RfXOrPzsdmjQUxtifB186wTmHFnxPHyP
vHhw27pSrInvsNVD4JRS1LxJbPVCxZM+vx3Ya4NMjKvYT1A+mr6C5EGcsiMBQOQS8T0UqZbQv60i
UW4p2H+QJoyxJr938oEaloUCdls+J36D/yTamtsJTi/JFMLMGQFJP8Yj+81vON6pruFqIH01PiQU
aWqctFdZjP1MkYNakJqvSBFrXw5ehhoO2gnQtNGppSpZVTAyXfQGkAykf9D577HN2VkmtVQLSU6E
+JJVH+QfqgYBkYDmOy1lBAkk/uZeSfXGxPXgvGSnVmTxHjpTs+oxRQKvmQMRU9YauNB8A33i5DuI
DlkGKq2jQK+MFTbCATOPKIBiZF9M+a0oZL2pW7xmKwh4zujDpUBFT0WQslAIopyHOZPxRTo1ssvm
I2kaIopx/85bguLAKVdtwtF4DMbM/uq0n4piT/+/pW9kgcwCEHlrDtNhaOPsUUQpvnKBuI9i9acJ
PJqL1txWFtTo2V4Ujt2MRyxVu/FmWFTOgk2qMbDCRd/lN6n51LVDv0ocHSojgrapQb6tw1re4iSM
G2Qq7vLQAEKdtPkO6bJk1zZgoXMvxPDBNuptbObfLJzbt5EX3TkGnYkCUO7iLLhwjgXCPtjAgNlE
XKXABmPlSAL2GG3FGgYVWQ8okzp+n6riPq/bC3FnvoMhuh+WWl+sWKJYRvcNAYtuQ90xoWeTFLem
lx8wqeH4bWOgLtzIQylfTRuF03YJX7sEL9S2b1gPDhy9kNirH/dWYiBoOrU3czW6d7lBPSK3AZOU
qM0vMVaaCZ7gHmqoM1IeKywxunWORs8G57sOVI1KUF6QvohWbpXhOgc+fRMSQa4t9F13pg8Lhcx5
K8uOBI72HNqLwJ+cNNzh8UgbbXHuczs9IU6PpFI14+MdzjjoGvl8IAIEjGS5j106bYMS527pFJ+T
COFEFD2rKneOeGDjSWFVt96pJw/c2Dhur6A+1e9SXBVbNAuLqHJhSqQJ83rwfITyF3P5FM9Jee7S
GeM0nE1RabQtfDgmSf5OflWyWBx/WihFI3OzJHG4G/0ATQIk4uga7ybZTltRz+dP6Es7C6l0UC8n
U9Vn5AmKmyL7IlHDhcTfHtuJ2DLHHXstqmFfT4a/3ozwLslOsLJBgu9E48jexMqlvOi3xa6mbom8
CVYQLQ7QIsIXoynae5Gr59DFwrqXZQ5YKUBy0eJxQ5RAV0KOHwAnOABhQ0IU5A6q2BBnCufv0fpI
ViHpIZw0gNoRa2WDXiqarfiYgIWWG4d6GHCy4GzjNLvHIEWX4+dPjEhFb4VlKA3rIkd7wFhpeYrQ
GqYHKU9lhVk7Ng9EY3OEl94ELm10txEFVPoCcFym4s+mRi4d3S1jU0dUtlKjRGAfQ8aNy5ldp5N5
clEurEzLxVaOFErkz1VYdHf4bMxD8ckci+jei83bqbKqveejxOLMPRleGp+nQUAZ8xwMB43ws+NC
cak5wAvl2doUyNlgDJl+lBXM6CJoMM/kPmxwjdoOpnimww6au3g358apW7D3Hgek7f2lfCc94qmp
sDH1EfIhjrz2qIO5ubNjXBIoApgugHkzsDDSIq2llNRuZhd0fGkj8kLxoEpR60MD2obeIdKtU4/n
LBlRKRpy8igTX76gq5PV/y8gz78pIEvrVwXkpyb+jzPWeZ9/rCDrH/leQfbEHx6FWXSi1f8pHbv+
H450cMO1PEV7T9niX6Vj/w8qza5L5dhlIZGJuf8qHas/fMtSlJxtTyhfuL7775SOLWrQPxWOPWWj
LWKaliltixL2m8JxljeEzJMxbQk5tVI6upVDJImHNBpliHEB93CkD9roHfR6vDqxF0ZlWq6LdEA2
Ap+fFKT2fmrTb6XfqxtZ3ddlhHxb+q0vGwvakNXoO5wbunr4YXj/qoL/WPWWjMHbRwfy6gILd9Cm
AHjzc80bm8wZoXI5bXMfv84ZO8d06DVyENi0xvwWeSjp76HOsLT49dYA6AAIfqgU5iB4Rerwjagl
Df295Rdchw4iaWZlQvDq+b0g+Ep+OD3ERlwge+ftr+9v9TXxY9qtqiKnUqfbfijQcVvJGAHoZUx2
gwMGAgnyagcVkiF9wscSjQjVWRvqipj+GdNLnodPVpc+I8SV4B7IeNsKn8Z8fBBkChhcd9b614Nl
Of80WA4LUNiCVeiw1n5sELRtQbAIzpnbuKVLmLpPdhIkx7HpKJWY0w3k7Bu4R/CVQ3wMKz++G60Z
JJN+lLEsUZe8Dmnkvg+d+RuRRL7ujB7Hw5m/QPLzrfSeOcDkYVz6L13q4NWWAwpyp0x9P3p+al39
OO+W/w+v4vMo/Ed4vq/0uvih1wEXOQeEauNljGHtzeKeSHu6y2Dm/n7JDSYKhQCyxTLcLHFyMIPW
3RcVSuRNFkERz9WDXVAALlIQ8zHYd4ifoIwIj5aqfdRSYHmUAEXEMSOH6WCWhBRRu2yEQQBB82Q7
uGgFRj3anb+eIvEPU2TTZKJVRLuIXhIHxY/vhZS+R3ULR1PEpUkex03adGihsOuiiu9vbfI/aZ2J
AlJkiljlc1yVe8PBEUbiWt/r6eiGZNgn3rD7zbNxwrwddcexXF9IjiwOLMgjPz+dSJKpdeDqgMmb
nZ0Cnt8W3XyMC+8UNM6+Rcfxw+QuBy5IsUna5CVKMTzz0Hs7hnYmXotBpIc6jm9lRN7hFhmoSBjS
NFgSvEZ9ghKq4m2iAIqU3r3TOxRXY/WhaTtvoypKAGYaXWBZsq/G8JQHD8hnDXd9ZZ+VHNtHFEYh
uYb3VFDdDb7Y5aZzaTNZqHiSJ5InuONHNH1fC4cUB7lOqZu91qFVFNBHMRuHcIzRwcfn987WML2i
yb8i+1dQPh2WA84wn1qn9oEdrPLaLe+cEgKjyF+HmBg6w5ritIhvTe/ax9ClaBU2CFEo3XdxUB3I
AMzgeifHDQAAIGHQ6xDBgrCHGMQ27/D2dD3k5pysmg8Ij6P7b6CKVFghLCpnMzZ8b5lLuiChcSzI
gDYdKrlrAB5bctvqoRf958y1EOg0Yjig+dek9429G2OAODSPSaQdSIsivy2wiKZ3Tq3WnGErheSr
dR58CpGLO5BXPEVUbsFxNMg7uIoDwdpxAcHW8VHI7RFttxENv04A5ktPlolX/NhelNFwK2Tj/Qj4
bJOofto4knzfGDgaWUrRiQ9BCDiFO1DBybX13w8cB9fD7kJBV+4ppUsoLtgWT8E+6r3gsHQUeuvG
pXZWtcOacjy9cAdekIFCCF61U3wrqvFSKrXFf0ueE9TRTtLJKMxNIUDO4dOomuEu74TYXNdPiAJZ
+Knv/fhRDMWtGr3gZjpetxZnXrHG2QlgbUBdfwnEaQaeANNrwD9SvltiLZI6DPHOAd43WNPDqMkY
ZNQZUT8HBITZHFJD/5zF+WenUOV6KWak1vR7GjUIHv62GZt34N6Tu8QNQ3IucXBpQ2mljOAR3vae
sNo956lNU0ZvdzdGcW4AdWgvXXVoq4bXaBzi6dlY4HTQfc1pSiYgM7eN6361qFTvZ7R8bqEs7ol4
zdfWBmxDO/Bsek0DT33MPiQR1kKzNQ03BuW8phxRVmi7jU1HYE1dZzw700TNKUw6yDZAJVplfpPp
3jXi+Tj3rn+kL0GPFvn1HZRrLIV6PAwcaEu5MFfZiNwwpcV2U3XLdJtTUgb3NjS7AfpgbDrGLb52
7m5uMoTzqg52WJ9D/8b9d58O+G+mEklOZhe/DPpOW0hr4X4unTMTOz1YefhS5WKBagfSYnbnzzKX
6mYs03dzGD/PMIyOsEDQ9A3T/lRa6AeWsse4qc7PaAF766Sox3VrIzCcgM0jYh8+Qu4Ydx6jDVMZ
PYJl+lNCNu08GxoYjXu0EOcv1/XKx73zZY8quZ6ZmHb37vr7rT6XSnNYNV0HVxZNsYF7kzOCXSEQ
MOu9qdrBtI8ccSx9rtwSJz10LEb43E37Lk54aCCDX5Ix0P8u790EKeuuQct1KmgbetRkHkZvu9hy
zYWOThDgS1F5y75sqB9Rj0Jkwj+VZtOfyyC6AV70Tvkj2MihQCYsNPPt9YmXkP7TUCKbhFAHEHQI
BAh5fZAATu6RzrrXQJ6Vk0NUmrvpvUl6eOu4DxkrCUdq/wtPhr6yKgUtx9FDc7aQR9eipR10+VNF
wLMTDcQnZWolPQu9Rqb5NgJ3AIStwh+JcgUSUi36GvfSG7sdwG9zW5ri/Ujz1K5H6yWwNNXWrGH+
W5jxFOkLsiW4sWejt7FGtDVHfbEnI966eW2cruMOOxtZEd9nuamMAjeIWpoJFh0gwi76TMiohc7t
dQqqGuiWmQfwa2tom37sg9ltUbVC66YYPFDrASVveqIIu35Mg1IcQldgoecHcptbQUNZChCy03+i
fyOPom0eDfT3VxZsqK1h2o/XQfYieqCoxzJbxILZRJiHQaZ75hbFDYy0YDWWISEoEjMdDc0HqxWX
JO9spqiE2FWhhkyovwqnsrvDPE47qUcW8qMSoHuC4mMMSXJTJSk8KkHWXtiNdcDdiw5gDDAVYcZ8
6bGJa3FMX0q0ToRNKS7NprtwKl67DAtWauc4Osd/KoEGzVyI/EBajpVfUzqrFvAciv9LeonC9F6A
tv1U0vvtHVVvkxa8tpoBk1h5z5kD5sDCN/UJuxki2xqmhukexVjMl9ychzNi7XKV5taaOesvWedW
J1UPl9SIDp1Gzotk6BCLzOt95mPMEC5q2i9h/adns4zdxZ7pCoESH7D+1JdFDIBwFXux8aGwxls3
SY943Tfvsg7tIwGZnbquZsWM/JLmU3+25+FjpGLnOY2jWxNJVCXr5s8StyLkdemDW870sY3yrY3C
zLuxQzHIN+rPrpDxB+YRNkgZvwuRAtwrNL7vWwwVMC5avLtBOeY6c17Q8Ui+gI9BqRInonFERaRo
K04fVSf7vmG83Kmyd3Ynn+NJ5V+oY91C8wc1O+TvZLqIg9UExd4L/c/WgvZcU8f9ukN28sMCfHdi
76PBkH5wVGPAmMtvK9z8bqwCm0wLW56ehv0+Kop073NDbLApoJLRy7NEtmPfNgBO+4JVlqO+LT3W
MHo1qM4NClx/2+BxnGZQzSmvs92b8ibi/u263DgEaLv0YRnfdXU9HEMJuMZExGjIqztjeQ79XiAI
QUeFeUr2ExSoLZWmkaqKA01IDg99hhKyjYNmmp+ve3Wy+s+4qudbx+/sAzqXHHDGpkyL5Yg8foeK
50ypW+mqXVM8Wh79MTiWNYvee+Ti2pUpKIBwhHLYSPem62LSUbe4n5OBkyriKOcWVkjBGA9CUjYb
DaxEO05b9J4BzkTVh2ZRxC+qv23CauN35CLSiLiFPfelttFr89PobjSCAtoA+vgUmo4GTY21kbSn
a7BV5ErjUeGP9OBOwqmuLv0wH9GgT2UHH6cZ8yOdZZecUsfkablVqd0/jap9NfzyXPkquQTwbQFP
qKdsn0bODSCH5dG3kCHJjbrZTgtiXyhW7EbO9sciF4jQ1Nm3EoWmO32aw2fY9WzepzJS916fFXRS
gcFezzc1mworMxp3aF8+O8UC7jri2fxOFI9e3dwX+sOTuXKYUVHfGQjqrQdqcrMqvfcqKS08hbwA
idkC7zR3Hu77dtnjf0u/mVhwH4gGSsZS7Eogzet6dNUKbQa4RS2SZF4h0YeMcoyUxT6nSHEsRKNu
nHI6OUE8HuB7ISQ4Nd0lS3A3NPxNA0OEnlf9EAIK302UYlMDl4N2ABcL7TVwgw89Zbf7tJOnuXPu
QpOKgZPRN05dCsKIow/bfm7/JPyosZPmbFkEZntzKd6ltNxH0780apKnagBEoXBX21e+yckrnpF/
sSkzo0KRAZ/bsoWCrYnXkt9CEwydgWVjpeLYxb3xWKIgEMjwQ9DUHCGy/4RbskWd0DMeuHXONlXx
XYYH22mK4GK3ZVXsVT7LA+YQG1NCNBn1zRKIAUdSXCB20YS1blmH8XbqllvfMLP3dH2NMIARZIa3
k9Wk6440Ge1fAxOxlsqmVfDD+BIuO+QjYR+5tq1YCOZtW3lIM0i1SiRrF8UeIsyIRsIg0PFt8GjT
70k5Yot8g0dMDrKWbPa6CcLYCQ9Y9InVoLOIzBBAiWMUUHFFDO/B0WIJiKsnKJlDsUxUrSsaPKi2
THit2flWdNawl57xWLQIIkjvtRzywwBa8MnugluKnvlDZ91mcbWsap37YF8PgH9MTpDLwgOUgJMz
q2kLw+YVh8P4bhoRM/dG9wjoblWl1d1oorff4CW7N+J3XdNiHqMv5SFV76VneoeAJztZ9KwQE91n
yqmOkcgvaKF8NNv2/TTVyV0QQazI4q/EC2qLHOC7mE7wY75guLJE31wbIUJRJxhBIBC7vX6ECsCm
+2W83IQu1VHIG/bBzZDlpfPyxRgW11vJ9r6xPfc8+t/wqxPrpqSzUPa2d8yK9HmRiL/nXY2MdhRA
/MGyDUOC+HvV55pClijmFFYCJl35zT5F25KWQeHdsrf2PQid0AFflCX2zRIj9Yr9C7KafvU60MoP
TNRfgyRwnsYofgzRT9pmA8HyIP0Ic1NwarH5pRFyQi0d/cKmQCoZac955ytAORwl6Kb4yGOkS0Sx
CeTJbiwnmp8Nnu95Xr1c6zhxIreL9OApZOW2jarofug5r6KOSEVY9llwQ56vRZE2JOURk3OIQYaf
BYuYK6fm1C7XweLRSZq857rPoFZN6kMQz8jD1dI8pHYLmTxT045kFOcAKjLp4gD+6wpw0p3/aGby
ovLCRTBv20wQKIzB67YDUKt1UM8tIppdfNdL9sEkw+wsB2wJawGEX6axKAhhApZbh7nZXDcH2aT0
MoJ5I7xgeJgtYIEI62+8tCKQRu9h7Vzz+prwIoP31Qa5c2pJK7kopSu2QRs8Zt2SbsVCM1dORPXj
SKvXokYxKndY4WlRnQCfPPNhu5Ly0g5UOvKLHSGUqtOH2SBO9SdCeieSt4FMMP0y24NnwOkFuyuQ
FCaaLROcTOi9twdgQtVzoP9+1iEx1VX9NoVF0OWFdUxNbmjldU9N0zx4eY9EjA6FrGCsdmYXXoJa
9msccsfN5PTmqlTJ+2ug66bPFkZGp+8BaYlo2Rg+RkFR0eAOYD87RI/IrNHtckbiM+o5aLRyohPX
+yvVJ98mI7i5ZquVIz4iC5Xec458yFORY95D7FvkFaeKQCLJR1YMr2s9aYmJuDNuyxBPUhShrPmz
6fqrCdgp/p9Y/MWdOldmX+3yqAPvOpRHqj/IBErav7w/yKopOSPYlp4WS75WUDh2vqmZ1t5ww+tU
mLk2oEyi4WsNiFjH70ijZeBrUtjFeMJhvDaBC0Yef1/30L8QeQdeQxeLqvbq+znq6Ls/94ziCX8m
5wbAZX+X1Ym5zztQz1nzcenT6eLKdrykkH42dM29ddUaSCVq3TEbrPe+i0mQMpRWEC+FXEsTc0ZT
pxnIDnKq41OYPNilyPciinDPRKpjDbGMFGVEGyfU/4PND6Q0Do5tD28Odqqko592AxYgmIctIVx6
z5wAKSxWawB5sc3zlYHucuun4MhvIT02D6aCsCK7co+1AzIfaR3ceVoqJEog6o9kkMi1LQABzbmD
+Wg1UOydd/lUwDG18P7q4ZkepxI2NuKJ27KlgR3rtOk6QYOM820bqOxWZVAWnNJ5gJ2KQDf6soQW
/T6xQmPla1lqXLAOwkUkeRx32FzHd67g0J4tRF6hPMTYRrN3CwfXZsOFdKoLx9OEJs/6mE7efTBx
mQfeV2qJ3wBfeRuwEmiaV1G9M+GRgLMPvr+aHB9QRsq/oRVxqDTTE/QZNRg/dnYeuTBN6wxBzxaI
dIiuElCzDF0Jx3/oqfaCREAHKpnWddgNG4WZ3WFq4+oJv76DV2HbUSbYwKFnZTx4ZRU+kl9u6uLW
Q1b3zsA38pEafLQnQLlLR55ubis8TEFxr0PDeqCXQqtVX/ho9feHwnRPVHAMjoK5OF4HE+S4QQs4
+1ou403W45tAXjR6tUBRB23ERBkGfvb2gZAz2CUSDYI5pbUK6Ld6zpy7cTKL2xS3GFBKeLXNHlKK
3YwWq+rE7voFk0imre3V09k2hsdru8EN+lMUE/dnurpZ9eB+8mE8cF7gHyEosmRG8q2tsghOb/Wo
KlVsqoJxCduY4c8nhxS/+4o6cLhLAiMBBk+TfNaS/opWO1YW5PEUIDbpgsW3IYB89e4dRzwtA60E
5rUHqbJql3TlMRHF/JEapBowvdURzk5N1p1dR9VN6CXBasKg/NDWEJeASwMQr+xwg57qsI3mqLyz
3Odrnk7S8mA1yZ8m9g4Q1TKkIUxcveCc0XXXReQIttamcTsSn8Bt7qmy3ITI229jvf7oij6bhRdt
wBHNaHUMAYQzu9kvLlqaiwjWGIKp712Wf4tW898gzHyM07j6+mf8+S1r5kfSzP/6f4RWI8xf8mo+
xZ+LMOSf/3j635cfW6PXn/veGxVC/iElVgSIKDn0NS2akN/ZNTBd6ITSlZQmB5kNB+dfLVLL+kN3
QT3fUa7yLdf9gV0DW0dd+5quKyxp0vT8N9g1b6g1nrSkcBEa9oA5oY0IVeentkwxxzNi9Z15EwGP
Sz2OluI1DdW6dF5FezGAS/661/Kmrfm373vTaEkUBl1lNWKLgQEfT3XAQwglVWcfk1ISJP4Pvs0B
1Ma9rDuDb/q/i5kINK9788bEdDsClUdqA14F+AxKm3K2fvNynvlzG+n727lCkWwLiWrXmyZXSzo5
0Aw1b/C/XjUm+Aq8UuDFOmKdSJQ/M5jLQYaIEmoGeOUMlMs744WCyCHtsUaU+dqe7Q0QS8CyAC4X
WC+AWZRWi6zPZftScfXpXyl1DsBAm2imY1/j3MbIlOl/TMr9FAgxsseVh1wLbWK4y8baA7uIloUV
bAOgd0Ubr0Z8LMKReCl5aStjq0BsVTmoLYrXKWY406WHKstjzlitt8alQV9u1KqW6cpFfz0pyBr0
b/Ep2fyiv9LQNNDiJU2V/hC3ells/KfsiwC4mgYvVnn9I65gjt54FfGwv57qN33Tvw297j/+0DdN
HIXqmasXMt/pO1CjXoXDcvYvo4fRMs2hYfzrRPy/NmuF+OcJl76UjgfYwHvzrUhAUZWmZnEjqMtH
AVkWVkIViOGBtjjv3JLY9sMzvKavrdGhlHIOgxTbDWqs9I6YY5/5SGrmIQL1xSSYGfPPDPvpHWho
cKm4bHb7GbjvgDqVbeYb0MdogmrhVLFGS2kTcKXpjVuALZsC2E/YWpQRzVI6vwVabEuBidF8SSBG
6f8rix3dfCrwSH75WEFFBoopUL/ACeuVpX/S0bQZG3SBj9sSQRltBu1IuioFoq0L8wtVXv9sZrR7
gwJKOCJUS2c/YBmk8mUyM1zhun0qMW2LX0rW7ADeG04IHJdLmr1Q9FrRbVvmfO1it5bRCHZ6lngv
1lWXU/uFtSAEFFeqOnpL8OslNbZlk8CZk/D0YqqsL3qd2j1PhxxUtA8fwh6Fo+TFNC96PMd5PRpn
h15DwML89VKz9aH4Ax/xr7X2X7P+pkc/w4ELSqChN6r2jvr9nAqHBsxo9Gz2eMkX+lVYBTymhwUx
GwLY7DpmvzXQANkVdZ5tMAcDl1ptmZWPFnDESWSH2mL6M2NrlQ178kWPPppLe0i9h34MDh3LSR8t
Y9Fsf/1O/7x9/uuV3pyUYWNnaJ+a5g16YRsPQ0Db1RUiFOI4l5GH3TRUjLLA+M3X6gPx7yPJJQho
AzbpW2ZnC+PdD3tp3lB3wb4dhHaAhPgk979+uyta5u33gDsQ3LK4OdCZ/fl0qC0j6FVaUewladZ7
Vc8aXr1h8tTT2TLGFwWoEq3zLbqKfax/h+O6blaIKlyqar/0nI0gj6u22eYtxSifUFXKld7mXK9r
n00Zs/WZaQcpHwjwq7CHiWW8JugUsgj1oYy/tyFYHLbSYoVrhYpyrPcGuiDDCySR34ytrVEvP740
YuiKV0VUgpjdRU/g55dG8glqXW4hecxByFJEVTulXqi33wSqsAVoqochzknCbgaUoB0eh/dPbBBA
XAZuzks1L/oa0Ad9x37Ux0A+v+A7ePBg6umtafQIMCAMwSu3gwDlX/ybJ/v1NTwplDAtoRxPr6Ef
TvbCaITPboMzgUNVZBZr8v4VNxTuAX6o/Xxf5fybuEG8DVOu3+nzhRatd4sixpvvROeKPQe3AqEm
JNVIB4AhhxbXNupFxqGuaYRx0+k9rvgTzKJXJhed47xU4EcdPzvo2f31InbMNxga8E228tAB47+2
tIWpN/EPIzHXiGV3s4nRjoEvjsc0TkiViGDrigYPFWaM39N3s76JamgjOtiw3GyDONhqGbkvAo5T
zg99Pq/0E44FbqqctddzVWuB4/s0tFwNHKz6MCuxD8hsLpCG8xmXBf1B+cL2YD3bmNwF6amjfAcc
4JikFbKFWqpn7VKLVpLryBLXr5uWfKPjH32yc6oNnnvUuwPeGuj8bINlHDHJSxqCsAU3zzJDuW2j
bx3JMdgYL8J6KgLIOVwY+sFnUV/0R2uel37TKOn1opwNtfJYsrbAFGR60X/bZ7uBGECP3VrrqApJ
8dndcwbsi4mH58Q2+Vt6NsHq4h27b6CbBRhEatbcEjXbhMq5gz1TxNE904CMZQ1cl04Y9xWBxpTK
TTHyVOTqUXyauV/1Q42WvAZxaLwdnEjsDGyYy9K9s0W1770nRc01YVCvM9YRtSHxoO98WlAro7Dg
i4u1vmfBT/9r2BwsWssB9R210cdX25yD8HaJzbXQpHbq/kYoN0S3UC5OLdXEFr5d5ed4tYqdDQgD
zWGit3ZrjBkYsHpbg1yraOnN/vjRhfk7t2fcUbbAbtbGYK4N4zLzFHrtcDbpwUJroQYd6PK811CW
EBUmjQ48CLOuEa0OX7qi3jbEeMGM6wiIe8iZs/miJ0ifOGkBv4uXV5wzi3OxbZZHyk0pmy1oDUJh
CMWsYL9kcdnGmsZDBR5oMFh3/QufE4eI5JPl6uBEh8Lh+Lz4oJk8f+tAJA0bDDFpQiAOC4i/WPsZ
7r3EKV53Dw0K1jfzyfN2VnAgBNrocw1FtXU44T/qb7vxbv4WuRVUm+ZSM3TtQvuermgPB/R66qnW
3oxEYvVSb/WLK/eipy3y8YBh5J0eED0eEF71UlQ28MkXb8YDr1lHndAVm42H9zyvHaHi5jGMhF0H
vXyDBuw+6ytNnJW+nvQ46r2pp0p6vBYBAFFNhKxhhHZjO7K5smkN8jNiE5k4Keh8gh2715/qe1xl
aFpqM28do6Vg/qXcEMPrs34G18BWnlxiCpIRF5mPlohEDybgyp1k68TT962vX0ffgp7FanHqizTt
28WmjIMhWgrhIUJdFHk7OLV8Rpix8NuVo/2nxbI+6iOTduSjjvd1SqMPHY8pcuw71X8dZrELLG3d
Y+9Ccb2bdKCH68xRv0qKxbNVU6jxmXzWrY56ptQ56tfFdeeo1wi6f7Qlzn33ghg7nm6AhVjR/I4O
vfSV7rq3sCP0aaQPEiM4mN3DHO8MKT7owFQHm0NU6yArqKOjfkZ9rrlEa3qF6jNQ/+z1VmRgCMJX
fJdFTqOHUS+P6w41u73+tb4tydCIFfRE9jzvSMQ7jPZJLzI9GCPfBXAebVMidRaL3QSHHhZd3CH8
xF7XAcbRyMUmjNlRiM413/Q+0oGzhUBUFZnngsr2mL7AAL2Uo7oDx3Xfc2T7uXWaOQ2tVt3ZrbXT
WWPlcsIQjuh50seXvhP0jtfX91JRE/3rmROLhjSbW4cy+tgjT6FVS3S/yNvGg6ui/ZV4IKyNK7wh
wkZ8JMQeHH3EJQc94/onFS4YlenfjyaUg2DcGDrvEtMTNNB9JKyNObo4wHtHlTT7dsi2deIhmkre
oWAyOuLGHquL17j3iLBvDc+61ePhqQWwl/V+WHDMVnc4WL4aJvkCsRbuR9f0Sscj7oJphCtXHUG3
aWQ6yjF7TriBMjH0o7Knl8II0pPlg653Rc2aInOwmHDsgQ5Nn4EJr7YdIMaRxMKwXhZH73s9QTrJ
0YlzsPADrGCkBjeZYXHx8OIlK4vJJpjXxxHEBeCTSKHxb6cRa7NRR0S9IOt8TJmIieWtn11/itT8
H5awTvX0P6GmflXfr7LKfo8QxZoA4KDzd8tstgsRce9zH2rdam1ZyCU6IdhpNOqkAo5qTjy9qiqi
1ag86JsLf9XdEjfwAdHLI3CLmr2+FAt2SYajeQmomWhlr++ZkgMLM3fUXNY2jqjBDGGuutPf3bN6
daanc0g9zBXxhN41OSAGmzSs6eqtvmXSihuLfCSmKQOjfFcu3OqJWHeoKiacJXim7ikMqL3bBWiZ
5BvRlx+4sDJ833oOgl6KXaygxqCZzEhEKOHrme7x4lG9yR8htcKo6cG9hpu8rkUarKPt68Bzcf86
zromHW/jZt+mJoc0NxHXFaL9Q5iVj4M79r2NlwuJpA449f1nWieJPuKgE0w0ibb6lNZHqc5GiwBp
rvSzvuKqgRO6oaNH/Yfzw0egyfBeQjD1OsEo07M+ozP5ogNqYlg9wDoGA7iym7qL5bY6MxaQrvV2
1AcVPCCF4DSzqrcHgE+UupHG/GtE9P2zsOCXtv/NKGhpn79lDz+Mgv0mZepl5tp5jnOlPsIjk/qy
VnNaN+YrqJt1Ste9mV4Bz6/SFp6+p9Vuf/cIb6srvikxGSL0F1JYGt3/c7yLZnYxOoFH5M9tq88z
vRYjshN9N+nBUTRf9KLo6ZD+ehEI62+vz3fjUyQp2Tqu5byJtcMActPsGdONzud1KDzZhAr4HHDH
DACaqGPAdV/rzWwYnB3M/a+fQLNp3kyAJB93IMggzSnIfH5+ezRS8TZNcQ1CnWytaRh+Wp7t6Mb0
Pl8zkuiGCq3Uwp24JnsXNgVkOqxiuYSI4lBJ3Ki025Bprtz5deygqE2vbvvaNa8CUQ0pXruabkKi
wGW+wp7grgF5Q1EyuFR4johXzA6Y2+NA+SxmQY7cWvNMNPbl1+/5tgLNJCvTUp4ybQcn0repVofE
apfiMHxjAfofJHC6HOdvig6wzeHLrcDf/WZk/55G8Y0SqD/b2/9ekP8xjaJ2n3dwhoDcTkoDIvXo
uQyAQe/t1+/m/sMcKvQ9UM3wJFQk780Ktu3YrNxunG96xrrwXzEfJMjbmnZ7zBE7qOExMiu0wFHN
h+IOznFWeBdk6lAH8jDU0LY9BHL1wykSXxOTqjzfWqjgql7t53qgoasOoO/3Ftc16qEP1ZQ/tFyu
Qn/FXg8g4uyrkNq3Lq3oX/cGeF+neOCtnRakHeO88KVZnj2cLXr0PhrzemmMwPDtPl/nFmcU/99h
RU3QCHQdtW1vkwRUOX90fUhdKaBQZCOYoueLk420vOS1UoH/88S3FGqfD+pY+M4xRL3vN1P6lsDB
4SAhlzCrbFkOircD7aG6NYXDNN1MSEAAR6aEpgdpUvvKeS0QpSd30ftID2EBZqM2AK04xsksQ8iq
zZNTsU0wSSqrLy1/xDbTjYk2N7ZItD/UhvUYof6rJ4r5Ssf/pOzMmuPGsiT9V8b6HWXYlzHrfiBj
I0OUSGpj6iVMYkpAYA/swK+fz6GsHiVTJnWXVWYGtwgA996z+TnuE5ihj1RZZWX1/gT2SQDkM9rI
1nW+DBjsy4RI4DBsupJSGnqZZyTxakBy3hBbt28vHrMtFrEx/fesxflMt1Xh78NzAKckdAqx+0B7
CwHOJdwPefibM/ey2qenZbtAS9g1soB12/7g4QbkGGh4g4AkP9EwzZ1bXy7zU3H+oL1h9B5NiL8D
fn7iT/SZLE9IoSzw3BdHYQbeRgenmI8qdim0xXEqNi3JUMiKVHvKADuUSsASsI0rh6mg36EEzs8O
pC07Q7Xe5fC/uArXT0aID5OZfPwZ5lGGI8JdS+u/IihZVbj4qSJ/PxF1Ayk5eQjnFtpKlPeCXQAg
L/eH8sChg+bdgruBPm3WPgZcyfvH2ApuMJ/IeFzVd8wSbwjTrh0DrCt//LVt8X56KwFzjSZZICDX
i1uhdWWu+yaYjgbET/KQAyyYoY/J4DTrInX97FZZDj/yyGuQOcSajEmxvaCvPrqPBZpS4Xr6waWg
jJ4ePXe4MpY7vRppxPrMi6FluB0SSMwIJTe3yAn1qDOoiONgQegRtR4HGmKH6otARPfyfJZHunHr
dpdz/KtzvtX4kTNRZjnl0LrBbTJ3v6mO2UIO/x61sb9+eBx6XD/s6RMc2+gTwMGi9BEagq3bIY/+
qAdDJq+sNgzzDU0GV8oUtc2UKZxJwPUaFpc13LJ8dw2uiFj77I1Pmw1En+e3v166f1YXmYc1Ax8n
gweC1/Dvl5r4+Qmo6jSimMnTM7cuVkALNiORDkfS/a8/zf2Zv/vx4148GeY/6XGgH/eoaDQO1zRZ
BT6VYS7eJ5VhgBKFGRaUpu30e4IjWKZGcVUnIyf4HgjIVfbzmuBG4adN+a9rX7nxoxIyID5lSsv4
1jJ29fQ+N9+QWscjZ/lInX1mhlVpuwqWqgImzaeWlXCsT+ikrd/lty3aeH9962LB/Mem4ISIphKv
4DsvkBrTD9OcFp3pOMNJr5y8rNE7uFWW3nbPdBKrNCUkUwAoorDL5bpnmyq/rwIqNgTrrvVJvzD0
1J14JIB6ivfsjiIXbNtKPnO8oAc4oOfZQza1dZdhoyJWlhQPv76h4Kdbh92jErBDdPqiGD43jOgy
ojId7aBfcRpTyXb9No/caw9q4QDTeWkwN7wmYteZkz3XiRzoqutpStZfygWaKO96KL3h52Q5lPcn
2WFkhZb+tF0Gd1+ZeHzLhUoa2jH/0SAVagknOVW97QH/+TvZk9PpBE8TthD72ODf9N5ND1pEtU9G
QwFGlT7PJV0Fp+xVlX83Bwo5hQ/XH5boNWZGpkK1VMWbHhKNSCWstVWZjqF2D/B7AaT1m4yIVQeF
4cvrGF6gjO8TCJdswo67u/DJ+nP0IH6zmf4B9spruqYJsYtn4TxXWPAHC2O5bZmHM4JotGbqIUSA
krRLyJ7CHLaB55mgpyR0/fWauz9JgzzPggrRZb7+n6PgZtQVdoSkxpHEEurIrSp3wmlVOtNOvizv
K7VM474KGN8Ciucq/quwpw2sasXMpbJze1o2tc6q0+m/yIBDUxK+TpmqWvIPsJUf8tMnxHzpfeyu
HrrxYa0X00q6VuNJNtdsi3q9egmErv76Vu2fpV0esQEdZa5LqPDSqdUFc7dGDPUqnA87KJtpmmXT
zSaS4ZynxbtV5V1ZL4BB07xKgK4NCzhvoMB3Afjg6+VETcVCRraAaILqj0mRnpm+vinWIrRwG6NG
NCx/q4qwjILONyyZf1i8gwqLK/hFEccKqDvIfxgccgonrO21iSUzaG3UXARA7Vr8ncDEKc7psoTY
ahcH6K7J39QeJrd+21AkVTlWxkWGdIDvXWijyn5CR1Q6yC3/RosykHD6gkaoGQl/EJAf2pSV4Ozy
c4BgMGOoel9BbLZVTVWFSLk3fZQCK121nXq3TRXeTHDZB3zfhaZT5XGVokH4mKMFfqZ3o/heTF+R
Puo3egBeC1Xbobz3oLC9NO+z29Oe7bHJLp/m8lWf0/dJyTLg6ehzO0IPQTFKkC8DVEXuQ+rlB1U9
mbYWTK/ysDo+VP1yTJwraIF6IPDNjPHyhBamcM3OfaVcouu0qCpdqYFAJhS3oPKccFb1CKjgTIHE
pXo3eNSlIHgksAGWLktCneYPgRbCWlWZCWd3ExzysaNJ00ZsyqYI7jKHCUyPH+xYCVVYm/w+Z2eo
O0FIms+66fXSf1JxCwMV8IjVbyFwU5b/HDBMIYjoDNAFdirr79C+p2VTVZGNu/ZgzGB02pLyjro3
dcbQHTHSosE51jbu6Sg9PepCHCu+jiDvGQBiABiY4F7DY+09eUwY3DeCsyaPla7KawspvV8fPOtn
foWDFwExguz/YwAenoua6VglqiNpDwNRapvQyhJFgXPo9GE/UmO1Jqp/wLx/HVZ4l+KL8hsDpsjf
XJL9E9/t+eia2ShnRObLMly1dC7sTN18hFduMzUbYSMzcKHaVFQipreE5VnDEAzWrz/ciRSDvQwn
SVMAYUkrMbsvYjQjL/w6dKi+GMlfiJzhMoKHLBcWV5XkHOFBE2U4wUc9sJfgdCCCnp4uBZhr41Tz
ShieqvBkOKoJ/jvpIYdsmKoHL1Teo9Pkg/gIu8g6agBYLcEua1DvNVtssr7UIfvLnhCV+hFgGn+U
GvVW8YqOuK5LpgSw8WqGw4xVE/CgYmOWo7KBBVIXQw+CGVNGUx1VhlyYpYzXil+G9q1KbUPo3p5r
kCIiA8yjdumIobK7o58Gmzxkk0MatVZkORSCc5n+OzTt4+ohRv9m7Lg5TlMMVSljG2u3D8HSyaZ6
yefqaGDDVbz0qeL5LbJlGDzh7KpJj1SGhVvlikjzzeSFHPEcmacYbWlmwgR6Y1FkgyrOENKgw3uC
CEEv6rZjDm0bR91evlBu0geiUNlfcC8FPAiHdlNu7wTsaVl0oLoLRX4STi2EYuFTCakX4Yye6ejP
149F5fKDVEatwxZwHFZwB3+h9e5mziYwi5UZB5UnXc0hUN2PwA6otBRoZwgKVrzJRNN6IUXAUrxf
qCuWDCJx4/xeT6ePUCY5CQf3lDCbGcwnZoU+rbb+EkB8nh+GbH5r8e4LD1kXrkRaEGMDKogqyhrO
6kZOCXaz/iybJNcil5JZ3s1q54PHuG63epIqTVMS2ISed2MGJQMBjHLU2cGy8wO568Y7UxYEVK2h
BJQ9dyeU386YLfLdPtkSwqF5vRHUkzfBu4aSSlh4N4JUeEgXCyyAlpMyJCzhGk4808Il9u8f58p+
VZzdjYBalGBhj2n3HfzX6UInVMwK2t+hKRBVAXD2JTuslpfWSQU1RrCTqMoausve158CdlFmxl+S
MrgJ8R6CeVebnOBizxbs7zd9ahyMJTqYVr0tmruoZ+yjbPba4/qLiitTj0FOBUmJipawAtWYPdDR
2Lm9GDxn57YbssM5hffWHg+Ce1ZPQpSS9EwvYO+plZYNX7Ik6tmT4xF63FfVtUM01cfOZqa9oICE
Uj+3fXMnwOPSFvCiB+ujq1v7Tn7HyBmiGu9U4sbc5QR4PeAkDPLXFv9oBx8Yq7vNy/CG47bPieF3
U2PvhIsKRZWLVt+HXOIKaHBUTyNYjQVmigMU5qcWJQZgNuoQyPKHymOAzTtdsRVjGA4I1H12Z52d
ryemvReMnhAanWIBQ/9Of1aHODJTzngku133XxCiqLFJXR56wgoEtHHQ1tt5SFChoJVWNKUSjq1I
MbGBzgsVIgVxCs1kmuzp7hzCHkFj1bA0qxmUdxKgaVOJqFHTyV/bxyU9bdzgcbHemVV9FQ5AZ4QW
7cliBoFA7BzcTD23Pc93KBX+xl04P/MWkbq1I+QSzDVt+yE1SMZpNp18wlfhsslgaCr4RIagrhb3
E8ZaQUBMlQjx5p2sq1o/ZTEEHuM0LJ/dje3R4ZJZE5RZgtLp3FxAlJRvy/nLtirjLLIeXpb0SoGM
vofuzW+8b/CzogHOD/SL5tYgXMt5P9zRCXmBs1MPaCBgM5p8Z9HNrE4PrQ/1FLktFQ6E0au9TPWE
FPRAXQrUTuSruX83+FRatAqQK3GlOk8KTgPrUe02WDv6QZv8s4JSuaoh+wwfhFYdME2RsvyVLLiK
NJfAOFSVdYSLHybPT2vsz9QKG1t2Tpn5TEJYc9CXZe3N0tkXPloBzgkovNybkrfEKF1Ax11OI9tM
l055givWI9bjFqosh6QKBac2nv5sI4raDc1mDVPmXFTwu+DrZ9VY33Fpvw9o2CPmYHP98KiZMrNs
JtzNY5eNm9M3JeNu/UjnslG7dGCJJvy31diffqYPvkSzOv97yYyWIMdMvIe0VW96D5QnTR7cGm56
ALSsURk3e/ksWW/8qry2gl3168qgnlEj9tuNE+avpq7/zWlyf3aa/IAivsPW86nq//2BnNPibC7d
xAMhhdFxUYImN86IyzakXUap7jRBge43myhYS1Rtwd5kk/275UGtKzRuCiXUFrICysrAy8p61LOg
MkeX05o1YHnHb/ZpjVUUT83oFsTsyDUIwtKSk+ju1eEp8xUV4M/sFch6r0918Ztb/xkYFjiUBVkV
O0I65e93Xi1FPmQR0BRHxiSoS52cA0GxA6OJLt8WWO7Xlut3H/gizI0Ll/qKywdOjPCV8TP/1yYX
akgxQ5jOrz/vZ3nGjzeooP+Hve7YjN51gbOsoCZVIZdjrkqQyjUV9epff9paLngZxf/4cdppP3wc
04kwIZ+9RSB2XM8rcNyfPcZ47V1Nr7XCClpcFbCRFsuoydZE2bc4uhO4DNgv2ypHosxeQeuvr3CF
Pf5xhQyMMAPkatLnxYrDgl3Y5hn+H8/9ssz5Vlieg3bIusVnoW4oBwOvqZgPlQ68KR/r3oeq85EJ
5ivtkbJTCyHFHH4Ln6zjuvBtv+HbvKHqZ/NiXbmndbDHd772/Xw9IG1cUt7z7NOtHLjb+teRqBf4
bU39qJymjaBi/a/v2P7pFvBdhnsCCj388/c1AZrJ4QSHUr4HJBF2Ibyidr5UKANSD9cNN0a21e3E
KMZo69fZG3i06a7rNnblHVTNZOhxF0M7mgVP53pYYZaIgFAFT1QkXBwqSNyvr9z6SQMudT8MEowK
1AD/0YC7tIXvlA27Vx5i6W6NrKVRw8dfUVPy3jCJY6Ktx+OU8RAIqahGK6mWL6WCJoRq8mwqwOD8
aGsE0WQycg1il4bch7hWgYGyTDrKqMsrbmvmYqM/U7jAd+WnlH7qS2U0SlGUNxJt41tl+dSRnZEH
lfTbqIFB+1x+Uo09zC3t1HbpEvUrKFvq/KA2Bq5HfUVwf8BiXqxptqyljF06M29NyviouR28PzVx
ahiylOr16mxQUny7aoaKlfWhqo/rL/U9/UzUQaqrmD6+XzCMuzb58pYLudhaG8nIJ8DK+CN9icrs
2uyr21eKRNZGTCXDDGsIfugT7BYgds5vDPCKCPzjPDK95UGVJ6mpF+cxjYYyLkbOowIdeUVVoWyH
EqLKXayMuuPV66S83wEDWdeFWMxnbpRVberkuiigv5sZCcFvaEGVHflJj+/gbVgvwkI1gKknS2k3
NS59Nw55dCQHShP7AhXxDzgB59ztf72Lf2rxf7jBF8cvhq7Hs8/uglZBTq8XezN+PkNgzDT+Rkje
b2ONnyJziHTawL8mfSz2i/jGgimUoXEOPCPE11keX5UwOEXoME2Qtnm+QWccFCCgBsIZhhDSoArS
A7pZCOhodunAGsqziy4qxND0JpgJ+DR4I1HTlRyUgIJfPyLrZ88otGx2gBPAVxm9cBt5CdLoGtFy
7LxHxR7KxNXTpjqPSRw+kXar1K5ypOIDjotWUE1AOvEqmmvfqif711f2s2dJVO4AQLi+Z/4jVuRM
n2aEsOiWqc1N+tZ4A+Hk1bndWRlcXEeW0uUwTp5YzEukkmgEJh1twmwrRJp55626N+LE3h8EC11y
gJL0zIzZ86+vk2clT/7iIPkmcz1oATuu7UUvVz0bMv8Myc5xQDZngqLN92gD6Z7P45+hweoV3Q49
q51tdbv5/CUDuDXwrpe62WXFs9W3u3r82I1AGqm3jeCdY0a9bOYPGZoKRgLNV3hBeLNH3PFNSAlm
ZHUip9358UMrNDU+XSVBs/Xddjuc2200UiuK0G2xTSqaDC2cqx0QiJfeuqpeOe0WseajVZV3PEI7
H/dNanCi++NNk7e7DG636DK8011k9veWmRRt4hhadqFb+sckM2UQ8Hqp8VEIZJ8cNH1GflZZ90Pb
KLbq3I5CTbdbkmmvi2whJIku7a7nvwZKH4ZFJs5Ey6V6F0TjXhvOBqfXr6TOfTZa/MNfx+3Wb9qt
7lh/daKIA1PVvhw6cX1cRcvH3ApgOuc48ytDlkmPgGYU87rpG5IshKV4RxTd9+szpcDkeufbk0Kc
IX8s6GqIwC/VW2Rb8z5rdGFcMGmptXyM5/czxTaezoUHc47uIwSqYRghV4I1oUfAvdvFS8QMKCNj
UITG1G9h82fykUdsjJQn0ls0UjeBM+3hdN2YVXo70W+B0sL1yEIFl+Lu5F2uImd4p6WGc+5Qz9Ne
r8Myuyv78V1AZuB5LAtLAR3Uo0c+NzABY9nHteMiz2/11g0i07kLscrc7ozxoRRTEzfq9yey0Ha3
VPM+4aGAJx4Yqzi483VPc1bIs3EzfKs9H9Ff2Z0K897jZsbP2eJs0W1YL3vMT1eBc75NbOe1GjYL
BJpCuCNT1Nay8Gkel3uHbNhYmqula7dWiTKedb4rquxWf6YdBrULazc+Vvm0d+kMv9yDIVOJYe+1
816X0KK2NrkReFJD8Nruyo5yBs8Zwp3XNILu3JrQgZ3g8A/26qBnADMHJeTdJeh2YdzvrJLWRPa8
g5jpheRp4DX1GGbkdvpLJieu9Gk+281iq6WIHmgPacX03+riH7p5uV/g6yU+jQ3/qbTpiZ4m0F4E
oNkaYL6Rd/Q5RZ4FuSqVwuCd15xoSz7Q2HrXz8HrC+RfTcM2g1JBWzKBSDkpnvLsnasr5/noJ5mP
dgIbLj1xV5wSKAd3SH9SzqRoHIx7rd2cw11IW3Q1bMyvDQWrFP7HyG/fRlR7vDK/DbVafnZ7qfqd
7I0/PzkG3emXvZEw44NgCOynZbhcNQFaSjOUjSm7uGo5us1Oe9ZO52MRdbtzl9/pzvVE7JFTxUPN
Hst6edBBcZsvTp3fog1x0GX1t3ab7g2aRYU/Ve7ITfDau/HqXZMxdMM2CKb7k40DsyAG5Lnp/Mv8
CWIvS+50+qKDPEzZrezWkCBF0iMRBEmFBeMU+0PZuaOahuEc1r9Ysltdddrf1x6DuYHz2sQ0TOzM
qGiuHLZYAkdpZ497/XrP5nDZkrpJZC62OlADbm01dI0BtrrvnPv4g+fPq120J+tef3eaHgJodoKY
fNDbyxqSNl8bFEO0l0jmNgkCS3rnFecHKdStGTBtagufE66MBYajb5txFs9nqAZP2V3ejXuTq4Bs
E4kS2q2wzbKaBVs9xIy36KSfsNn6LK22m8LcYg2bpZ7vKWcwfP7s5PV2DtvV5k2ug4VY71lXoXc5
Xfr1ypyZrY1h0mMrbGR9TazCzoTAyEO4T3Y2hkJYPREyDDpCNvSbfdHvXKy57K/MUVgMq4nKWv9Q
NeMeESecTEkiED9ovWFP2cisud5TNCNrwlvWPBo1Z1YTpqfZOGA78gHptHfc9OgZ1y1HYjjfJczV
l7ANtiQCpNw6it6Ifg5PtySG9AsP0SmOJEZS9vuSn+ku6zc9v65N6UYoxUA0KXMcsu7TyKaC2UUr
ck7nfUwbpJlQgre/mBfC0sLd5XWyz/yEEj/WL5uOQcqGpcPixIOHl+94YV+2y2XXe94B5i92GeoZ
uqwLXMDYE0pEENfIPizF14WO0iQhPKJ99nIPTfE1yxyP7UY3ULB/V0/AXjWb7A6Nyn3XD8eWT+im
ywGebX0wt13a/nbBT3OOV2NkNhyJdqv9NTkdnC3TUUZBvvxcnj97Ufe49A6aN28XzkfNkuiG0Rwj
LBw29PdeK4TQcsqWyZllIfJLS3Ynx6xrguj/vqEOHkfT1phK6qzZncWh0TYcDORelvR2PSgpzTx0
DcXm3er2enpzYfJr8Id6gI3b7GYQl5PzuWLzp5fulbPeVMB2yuNxH42qG46Pi9m/i5vl/jJ7EBcT
8LLmJn6oGyidItF47TpHx9+71k2QFTsd6Yud3/mDf1i8uyngiBo+mrb57F43XvwtqMLXY+g8Df2C
paE8iTbvTvemi+wCjgqe02fTn8TqXMYHDADFRMiqE0g3DLw0u9dJUAHk7+Qm9djl5KdluD5dj7dF
QgtP6G28dzqcesKxg5YzYdf627xzXmBumADFM2T9PbTkd6VJJIphzBE7gjvtMNMFRrSl50TufJPH
T7rrfpzgknIPWoWKldL2kS+XZZUnjpbznUyZtq9+R1EPJM932u4nZLJrliC9mHC17rTrE8y3Npvs
SXnOb3UWdYMyDmmW38qx5cuwtzW8snwx6+d6rAkF7OAmnRwkPk/r3U1V9FpmpsDore2exu1oYdXN
1xOwkVWfv1lF9NorXOow2TP653fYy2Dx6MfgBNbZHQJuqLq81ZfzPB/ly1z20GVsrseJrgVucpnf
+fV171QfnHbaDzpfPBrexyBm0YcqhE0u070colyQD+OWA9FA7M/H6Hy+aWmSUmLKDKF0vO7ChQjN
nY8yOPL3OulEZFvExTfawPUIm38TvB7MP5px3ikEkAmP2/RO5ybFQRSITFrpeK2zg6bXLjq/afA8
GGyfEF3rorXQCbpMw15vvB5I4hELsiO5kSlCGAEOLSNyDgn8iHI/6Vje+TQTm2ec8Shi7+lYQcJS
IBTalqc1ENd7kiJvi/pb2nqvtCVmmiLXPz87hzen2LrvoKHUaezS4k5m3cEWQQy1d4z8Dp852/O9
DrzeCq7yvbZGVfP2AyR7qFwpYl+QYNIxcpoOSejk4OJXzhLSTN+3UL3p1wG+r+rxz6pkqPxTUp2O
XhfcVOpogf8x/6yb1JVZ5CpDO2xyhSp4JTnvEbssTzUQ6ExAA+b582UMD8bFPfQnpvQi603+esGc
BZP7WrfWReByrL6i/Tov7i5WepfhlGR51yfCFlDQ7vr2gRr5a6VPOYmyIicFX4pGytMCmP9Z2Y2u
rUbN+kqRtlyYxpRNcMaIrdlgd4zQ+2Pkzke7fe3ERDu4pWrqr4cO5ax+RPnRWwjjhnyPmgXxFfXE
oTj6AXCPV0FC0ziX67RFhixITgM9Z0Zw1SF6ex0Z1u35ElJKtxYYJ1vr24jqY8Z7+bYJO6HPwPZQ
IWMBL0mNnvJVm/ZHAy2usWfY7HRVdHF42/ozSRk6kgzdbjzKJzRDUSSKjzr3ctsL+0cuQmU/gvs7
ubaQO5O1Twqot6rnmRBZDydys9vYGR8byJm1yRE4eLSMjnrT/MGKqG/1OaFnCPc/kJSPNhRuCuFL
IxyeEnzEgIhs24L7185TdPGezHh87DvaiXG4J9bLN+Lkyj6bu/mCCUDUIb/2w2mbleURFfiMNZk+
6IrXd0ZM7Hg5kZz5z6k/LFdFnLxvl2JPgcD33EOq0WY2l8IinSaXkLXHkCMD7GfzvXy+0okkSm8V
gaTd/CEa3adswVX4KWFge6+3qb37LHE+GFDbL1F2jIybAmqSq85Mv9kFLR84zV47fErm7ZyRDVAI
j6fksUVADskFc3mj89EQa8nsxjMGy5wep5AysxltkvnD3KczFefzm76snpWO+PRty2F42CXGQG99
NnU+ZXdnUNYOYd9o2iuBGoqens1Psl6yzvrtynQPOdmTrJQslt5JBzoi6s1wsXIqiUsXY2FdtQE1
zpI+S6N/Z8Ff4RTmB3PqP0cJ5KVYRqsa30ENcKWcvfAgecP6TYP3mrliCJOQkT2tmd4STHulcHIC
vTfvJ4zFfGa6Mg+Rt00ojfzpGNmx7efnLpafsPeLsTPT+XHNLvv7c39fx6qmX67gsH2Cm20nP6hA
VklVnyXfdJoVbWSX4Ml2zPuxqrepa8/XRVtsJ2vZKfqtWshNm6cyJSxN47fY0IPl2OOVEuIGikFa
Ap8vy3SVph8VOCve6oP+sXIZiTX3OW9fI+pqBQVqjSRtbfq5Lpd7rSidwvvY2yl7Dm8GFw2Xcv7g
8LYZ1OGT/QEdo9dFOD12MYx9ZcwTjbdhcPmYzOZ9eqF6Og/XbT9ce8qVWCX5n8Giwe7co4LS7cZT
rHFFIjp8tH4opxQn+TcHekgnhsB0MbLVqBdFcFAipaxLZgxg7WjP84cu8uwPy4TiAf4mCYmHKC6s
cZWxJxEcj4pXpgTXooy7/Ir2MMTldfcuSorbmm8HaLNSd2OxSeXJ2hrSCz0Of7pX4Kqno30kMCOp
e0aQLvtL7BwUBSgyr/p57y3mh6QIn5Z0uY+y8m4myZbnLjQSBDWVR3vNfG8N1vHSprda0qk/5dfa
8HU70wVEofFMgtst1x0inqpXQLV98IILI8bGum0V+xVEP37PeLU2XXcxj6el3n2R1/OgDtZDCQ0C
RxLChuA9ZsgL+cqdoijgzqNswXDpdr8uxP1kmBUKmJBCoU9PKD3jL0qZkxrrgiHBtrglMRk9MVSd
hdqPNJQkDfVLqGjEvmD5Df4f5EFoPAfJ9Lu9OMXUl6AGJ7WuBYyBCQIQRq+ZVvURqS4+WO9raxs+
IbCwdiZrRFWzmpbPvKY6AvBbQl3VaCRk2TSid2snT2PtwN7VXEYz8A2AfEjCp0/QrJhFH9Svn8bP
Wrh9E14XIayeJMj+jj0FtNRXy9wsa5+G4JO172B5FNARAWWIxSanIwl84defLC6/f5RDmSyEe0jI
EVD/3z/5NC9DgujgiuymcGB5tEUwLYNI+dYoKqpEAyPN1tVi6Wsa9emCFwKWRg/eKdwFgGJ9TJsr
AI3q4NUQH9cZI5p4BNep/+632PDPpif8H69ZZfIf0NPSr8qzFwIOE+HPU7xraHud6IEWcFc7HApG
NWluFogAHikM0puhoye4kHwgY3QaD9BsIZKY1y0h6yV91YwUX8wv+i79lfvvHRUkzsGXYPhijuCU
8/eJourL/wAP1vq+LEpjWm3HofOBodoXq7D4wWUYUIM42g7zXuCGTA5AuMPgQ7XejS44j9f5v2pg
IJ2hHOEiYkRcaACw+CthqSbzB0JNf4+Pr1fwzytki4rpx2VK7e/P3M3rOJvsTnowTKetkxxfEnfY
DBARqROAGoL4j6bEuC4fNWtJLCe+PoUe7rCOVPx656pO/48LgovSthiu8kz/xZGxC0TX/Cn4Poas
admgXYFkTTf++pPsn65OZIINu1HAnMWLe79A+1+ONcGBNphDlDW47j5E7IUZqRqhSkHBscvem5iX
xQgLINIpSBWVcDIuyLloeWKIxFAEvnbAQn59iZb7k6cBnWTE9KAV0qzzAtVAdWKuTGpkK6NkRlVo
Lkl1fTR1QN4XJmoMM9uKK02vcaQNs4Wm8fni364X8r8iY707PzcVvDvd/5pp9Xn6v88VLAXnOOn+
C07Xm/Jb9fJNdCn//Uvtf60/jr9Wm8/d5799sS0Jb+eH/mszP35t+7z7NxupfvN/+sP/83V9l99o
VGI3f1guvf9ff/f6c/H1P//jpiRD+9qeP/+NiVV/8xcTq2v9CwoxWFXhx6alTTb6OxNr5P0LijQb
8nm66wBzHSxdWcF9/Z//4f0LvN+JAAGhUHNRKuSPWmop/MiwzH/RE+FqrtumdYOhlf8NFev6+X87
ajQW2EGEgwjCgHmf8AXnAAiOVfddN+2q+HLam3OX780wDe+qycj+esXUOHqVKGWldlbeu86E4uq4
PK5fFc1CUaaBndxwTyGlqCjgFflE4vEvI5r8Y+qYryPPIAFfrM+X1PY2MUHaI4zF6NLC3/9kRd6X
lHf902TsIWrDMgHFjDZT3F7+7KP+mwP71EfrlH1pS/MhK+fhwckQ0TH6ZjoOJqoDp2CIdm3hTA92
nFGUSWv/yYuTD3nQZdvZr6hk2ydzOuY+3FyN0zKA5BTW2y5DSGcZZ/olRwZEDMs6LqNvEit3j94M
BHuCZf+0q+v8Y+mQtKJMRwupiQQcI9PNw/q9urK/RVBVHKM5eZ24ZvJ2dqrkbWzlBu4qLhKMRJJs
jdRx9mXmJnfrK8Ntzt9f/f/vfX8Ve87Vpe4m5i76eZcN0fypTJ+J7qMnb5mqw/rt1o5fLWUa+bdx
S69s5uZ3xITmPtar2XD+erV+b84zJEfRTHuVe/dROmRvWwbs3zUoa+BqLvFx/bItqBacO7faWhHN
MV08fCjPMwm8VcWf1lfG6Bt//PAqmz4E3R9nmwQ81r+cU96+6S7GeE03N9K7+l4eVq9+OFz3313A
j1KVRGAvjGFIgxrOFDMYhbhUXzHPD/GB2ZybLghjWO3P7vlQWM1u8k/xH0sWOtvGoT+vr2NYq7v6
fWYyNldMRftgVsScfjFVVLON9jhe7PbY6VW9oOHAk0Q0UV+ixTJH1146b8w+JM+AK/xLkZ2bp/pd
gZ7aUzwB6phDcdqfvcy4KyNKnzwh64+x8Q8oh4xXl1N8ejhLO7mN2vPjqWemqnKjxzgb7Jvl1Du3
iVf89Wr93qTvpfpePME07qCHw2yCRGvCi0fLWNZ8nIvu4+gx7GqQot70VD+f69LLNn0Tj3fIhs53
p9xON/3iF8+PL35sInK27StS46auvUOJCvoNNN0xQjaU3rp6Gd8h6rJcWeWl+XKpnH3Sne8NN5//
6ANvj+61+9lHzJoRbydCkCobGFwHgOor+NMdo300sjNYUpFQmNOX679qC/GkdL51UdkAu2bW5RVl
dPs97X3naak3KVwMNzW6h7dzco4UhXXB6GZ3GWaDtNWt3zF44ER1cjTOiX3vpM82Og9fz671tS+z
4iNNmJziMCnua3DUfUxlWoUm89AaZnWd6kAvVpdQbhnqBzqaEbFpnT/z3g3eQIX/DWnF+alp6QZn
e5FjjeHNWA3DzWxbp9uSauqN4ba8shESsT1EKVCS9N76kUF1Jjt/MemWvEoWUOjJd4cDjWVU+6bo
Lo6WFv03/gVI1L4Jw8q41ffXr9bvV/VNudASGgw1tjBmyh8yleldLENZXYrujYH6yClP00NAw8R2
vU4z0RwkZ2JrePlyOOWXh+50cT7abl3cOGFpbtYvwzi8PjG1uG/6OLsaLvWYbM3+PBz6PkI6XFeV
Ru1IQwaE+2kXFK9nL5lu8tvKs9JrG8bO57KGMR4BmndNhIbfuQ8TBmxPEFC6S/Nq/RfS2M0rbxp/
1zDpvmzOIya2TTt04Cuh+xax1r8f6W4JK8sajGk3FpZxKE5hdlsU0dtybsejm/jfQkY0mCbw/zyV
Z/HImO/H2ACuGMf5tqVMLINrWdFhGuzkzWqD8/bybVnGglqxXz40rp+8PdWn4iGMoMd2+uStAFq7
T/3XkKXkTNEm2a702uYBe2bfV+6MRuK5se/pvG/v4Xc+hYX1KqqLivY3Wu8Cx10gsiuRRcr7/nia
hJV2vV2htZSU98GfNeIFb76/ziPnN+n1S7leyCzgJ3IgHIHd3eMSXkTHQd9Gl7hu7D3a2BNjljXc
eCcC5L7//kLfMUd0wUam0F//98+bc/txanxKPqtmZtdnSDSXxXS3IPw4Q9UyBTSttxGU4ePXbrwU
z4OVv0dzp30/J9OHZrR8ipvz9K7JB3ym38Q0caA48GsL/8/dAD0IDEw2Q3A2fU1rOv2Dge+CuqXY
5Xj7qgugoGn7/i5u6Qp3puX8HG8dbda6LFMmgrLlrm3d/u5ktpfrmWADKk+7M5y71d4kXfWnOyco
wDK9RPXMDdgPyKC8Ki+zuTFip35cXyEuenk0Rs7S+qo0u8/fY4ag6emkZNgPCGfwx42Tfk3sYmKO
yqkenHy+JXRiWsxDvKwps/SJ6b2jU8JllLuBcV/Zzvslqc9P7RxH+zMruu1N+/x0HpGxz7Mw/U2a
ECpT+TFpCmmiZBAEOiPIm5AWfpFndsZ8Ti0rQ2tvNbxl4mC7eH7vrdo8ptFlvq8pub2PqvotemIF
iMs5UhCDHSmSazs3+23njSNik9l0t75qopFBZXOiXQa5RtNt3g0tdxXGT0ZsXPZFSrodLyRAQZwt
aOnkT+ayVDfF4lWvDQRaXlFwvBtOJ5qV1h2DIOBNEkw2fRWd836kMRtj2L5dxXvMNDn2bpu8MVLP
v0kHUFu3rS6PsUHxv724y3PrJldlikSJX5P/hHXVfX/fYfHf1G6UvRvdboF6/GQfacGOHio7ue68
9vzOz7zzu0twee4TBNQtJvZbFBhPzg7zDoKEJuB2taK1yzilmY72q6E6oyGTZZebgJr9LrXP6eb/
EfZlS3Lq2rZfpAh6odfs+8yqrNYvhMtlA0JCEo1ovv4OyL3POmudG3u/EECV7XIlSHOOORpIrrA+
CNdbJ1GllqVLmwMFnLmYCyjSxxX8zrE1FFS+ZKlb/5e3Pp4Km79/vB6MiNGnwgsA/lz/FMcAKXQ6
3qfFlDBjTrIc+hPFxORxVkpeIWYXINL/3NJeCZydA0st0rQ6q0wjF2T6HMYg/SNiP7pGyXc2rVdh
64M44+XwNJ8uGW/tvgosRj2KnpMSwZ8IZWUDPTfTYb4LzKLaeqmjFl1D6yuWZhYV12CqAflU+YXR
E8l1uK9T3RyGCJ5vy/lUwsJQgBburiBIOImxxwQ7octOjOw7KbDXDUIMLxnN/U2MV+lgWEkuTBAC
/IdEMGMN1o3H2feYDd/UM8h0bvkIZagbHXs8qFu4JTxLSaJjMR0q0EHAAdRBB5EOcGJaiGEHF3oX
6o2herIJQylfsf5xD2admXbqn7DrQHxLF2cf8KepIUvQ6p6NiKF1S5Zec9UEW2ny6gjBX3BAbB77
LyvgbPP2j0+aetjTA8CFUCH/s8TlkqWgl1X51vVasvWq0n9FbjbGEBNUJV0AAUBsUGIot0IWC5Sx
8yUZYb8KKL9fq2by5Kpf2NSlGNn2e+2NHQdIFoI51aIYsP2I/0OPXZHQYxubBHaujvOqo3w1TOVR
U/h/eEUQD6CT7sqUj2wseCq+IZgOPUHaD9+Oly6HOqtTyPTSg7efN5KqjLvzfOAdWFtj0G4kxywJ
UXZm1cXRcJlznqhNAC0qxzkTWeKxVYhzchAexPo+7CCoabpNOQInheYNo6DWZ+1SIBrqKMdfeYkA
OeRr3AaAaT+VlyLNFEFzb0rrHJ2W7p6A88iNz2t79quU7SiSa3b/eYei//dNhFwdESkwxI4YDf65
0KLfIl4CqulWachPzRSzrriLkJ6W/uSgSl7nw3yfg4jVvwF1eyZN4L+3fZru+9gGq3aq4hRe84Vh
1WJ+Lyfg20Q+eWcpSvXU6YuNS9Phx3R/hGFGzjChpVnlXsyYuhd4BDgXaRQDMphi1Dt9Yb43fzUs
e+QIQupmR2dPHf1Sp1N8eFDig0Co0IV6/VT3qUPYecmzMt43cp2zLwglAEb2nfvUcvcFKbTlWiLA
O4KH223E2PFx6DDuBSnCeykGi8gmNsabuSYI3WMXtAUC1vt460wNAZRnSAIpSbKZL3kQDntngLFC
Vrb7NszzL93aFrgtLy+m9vQ0qWgwHUqH//JSsX+CaDE8FX0YbAJt8em0iv69yETeIBZ/BXIF5LvF
pTV+dmdV6m+EI/rF4/3gDtT9JWR7MyhQMf2rtS96Wim6aaUwUvvLwrc+4mgLdL5BcMZ+1R0SqP6Q
vsqRxJh44ZG6QOJ4XeVPce02+2TQsFtCndB3o3ovmKphaD4gdrFs9Tsa/R9dpcFY6VwAHroNIDNz
+DMzWT85VzcwNcblfBgas0Ccob1RsMCXCkP+tU7G9DwfBnQT562C31LcFPlFNCIEScng6cyScEPC
Vjwj1VVuKTXeNkVm6GvV1G9JDw4S8ai8mhxjowjOINsQj/e7Jyp49gWqvkSeVBeLHOWLwaSxKpW7
n6/m+9xHTHcJa5htWbPoFsXpGpVFeAfwENw7Vf7ISyV3nRqQXFADxq4Ld3wuTPQTJUV5cWFt+6p9
/ycbUUNnKcbfX0OZBT9Z1bVrbyT9ITO0f2ZI6v3Pb/D/FdWggJ4czADJw3aGwi3x709DkKepasYK
rZZsk1VDq/oE4jSo/Q09+8SnZ3c6zGfzPVBis2UgFnWn/VeShJ9W+vZipqva+p+VMvwoGN91dRrd
Ry7RU1S23wIKCe+mdOsj6+F/2QXGgaVqE4GLigYRSvp4jSATKIoQfrjmLShTEH8yNMGYmz7OJvO6
rLL5FmGBkH+o9tO2+bCmUAgch6J+GiF5OqowHM9dSRfzRtAhAew6n6HJHSczmafSSdo1ck5CGADW
6h1QAQbZbTKAzlLqdyNAAYDP6qtVFM+vgBNK28CyKonTSxno7IwnpEZ+eGN3ge+O6zSWr4614dd0
0hUx242JRvKY7q712NpnPab6xvX4SzaCnAroj5aIGRO7SITOZu7PmfOhhi7/5MIXu9oFPUfIbp2g
xLyjToZtmyfp9yQ+tjyMX/q5cmdcgsMHp4CuQiJr1Gv/WHX01U5vcjjAsiF0I7xuusLlRK9Rufee
jME+x0j+NfO4QZabl66FD1HXf3mc2N91B+jH4GgYYlIB0YETM6zaf3+cMK7ixQC8di+DPMIA14vu
ccrVgqdu94lcbrmIxZBcIj5VHgRGDkPvh6CEAz7ZUv/UwxjgSXtoZ1Rfnjiqz23dpB5CA2DoEPd+
e7GViRZdLcYnCBbued7k705Z9OvRQePma7L10SxjLjqIHFGIvsEg3S+uaawDqKPwZeBVUPQD4jz4
aTV8kOqp7cEFr5Bg94RaCopWUYtL2New10rsZ56HQGkDf8DM0Ie9ZZG/tm0FCyzhgFVcZuMJzlBV
GHUvjnhXkXCvsWUSfh+F+fQmmireo/YAMSNZIzJHr+ensRfVcxrC/0x1NEaSoIPMwOks+58zpUwB
b0ZIvqY6NBm8yVY0NTAz4WZpXO/iTUtGh7d1N4RYquL2u/Ii3sEoqSfQ6AOFhtNBvC1sFawL9mfo
YzS2rKoSBNrGNaoIH+2Nqnpgr8nJlx3dYqqmF56NPGTfxuPJYT+ZcH47042SCn/jkPHqIOZxDTJC
8jgjiZtc+zKM1j4abY3t+WCnq4zgftB2BbxyYvipZP15/gcbOCKs1OiWm7RDeiu8z355UgMrzNem
ddRFUlJeeOUdgdGDtB3KicyYkfKQOEyBLEvBqivNqdNWXeIi/WL44W6kgdrORALceTyR7jFN4ZqQ
tYy98gruVVlVOsfeo/GX27rqHHQ03eeQKq9jrGvrcn5KeSB9LHFZBet1nv8agLMBAF10ZvyDyPpw
D5E1hSknA8ArgSL53iCeHj9iERp30eclfvOmMHYT8QE2s9j1T2XyRjou8cpChmaxzy2HtG+RyqiG
a+iC/T3tJPPeEWb1souL+FiA1T3d5aX3U/d1cewnPKfLQd3xBVyoxnHLSKEuYuoqY6ScBmm7tfhg
j38dQB2Bu6YHX8qstu7Bm3+RvVXRkQwdOf7n1x2Dwb+1YtPrDocCN8JkHdMZzO//0Wm3NklJ2ogM
LGVMHuDDVyzcEU00rNXLdh1L0q9TzOhu0J9FS47s0jmFkflIX5WZ1VvQFPRmdOiI6K48Oz9+kxX6
7qWY7JN9qRLk8wRteZyvLV7m5Vx9pWmOEBZfm8ltAHm6GAks3SDN74g+jiHGpfFSoqywjmie50MY
fWnR5U9Qk9QLn3cuNNCmRyRCEex779QMbHwZQpki/yIlv0NzJk2JsGIrAni7I12kEmkNSwS8dT5F
ZlDBWfxaIDW+J1mRQUQIar8XfdPM/0XBRHmNBu8HdGzjAe6SwYWglLjoPKh2oQr+sIQtB7zg5xjG
7wdewrmxCFqzxEbc/+Rwz5eqT34zYW9lREq6SxML4DFh4R1SIbPI3E6gAwDrBr+8DKKbAoP8UWUw
9sK3jBNF0NOqXcx7Mh/kLnGxh0WWu6BPArSQcPJBH7qPncS+gwH8W+HJ/Uimd0nDe2D+Y0NTeaeo
gMcKbZEH5RaIbS0RFnwOQtKdtXwbkjC7zcMfiNAgiwpTzL8jRABMu06M2vXcGHtGlZtBzXxwaie+
lKDHgXdTDB+dG3zObwoMMMJlNCBcgrg1liJbP5mqedVB24Oi9q/bHpddtiwcsq0FMnvd4C0Lw2jj
sKFfh125z6dlLJ0OpQn9pZ63lSBUyTKcMD0ztWJ+WG9JQAw6o39PnjqQKuatB/zFQQ/3ubtEev2i
Lqtuh6oouk0Kvr4qhgtiVIsVllALGGlALripsWf1dsyWxnrTa59rBPqN+aqLWiypIWAj1X2pJKJL
N+TxIW4EYFI7xO7q8UbCRwP7kfGGH5wNCykIu2dTGe25eGGAxK4CE9pNYFh2HwHspol6RQnx4k6r
cWw8fRUlfyFVYxej4Azh3rG/DDuiTpGiHaxpOFi5Th9AoccFyq2moF9+Vfav5RCrDRtJfpAcnGGT
c//VIAkDTE8D/jMFjACb5r5o1TNcTkBXl44Pi0WI0rzBOXACNxSCieFyaIne8zqPkIaN33EVOubs
OoZ9uWwzjrU5NIn1X6e/L3DT+kuldh9jIQNmOW3OsoiCTRSNeg+jkg7T2K3MYO/PVMJPCQCrr5hJ
tZ87k0Zl1zZz4XZWVHtBE/8SGR1cUuNs4hqrGnNMtSe5fZmb7fmHKQWQW6eAhMKU6G/GkB1maIaX
JcHSGN1FFfHJCBNFHHa2BSXIrmMNa3fBqN29IvGaTld/fRthyMwIwTk+kAhaQMvSEySiS97Z7LcC
k7UvUqi+MXVa9DUywOfdhilkshsBJDyi1Q1+Ts2pjEZY5nTguk0NYTESunNA1IVYtRdfQ3MIKhmt
8bzwPUvbeFsnCkVDAOa+RXm3cjH91DHhL5WluCLDGu7J5QXEZYUDRO1oYo+0HeEelQ5YQ7JUAZdI
8epwXv2GvRFHufyR4v1F5HCSXyyWgrSQw467kdko08t9x+EhlnggAnd4oLZ6gBqx5ohNqAl+auo2
w8LJnewLY95t1A7Yoq0WCoIM/ByiA7YkbS83ZZSYy4BMn7lXjKDGps2ASs/xJyeQWtC3x5/lPPk5
Rh10D2UwoU9UHUxrPgvNmnMtJqesdJt5Ttruy+mHKx2VLwGJNm9lUH8hXGSflrJ9G7z637fnb+iQ
fKwof358e9ebu67ZKeLyEk7jjvngoBmDaZRZxrWvtnHVQOTTgt1K63RLW79ZC1t9t7yJ4CmtgKMn
9tlJP/9q6LA+ubB2Q3yPbSYi7ITh9hjVLhVV5dbmChBTm+XFuhPKPfAqp+t+9PSzUMmmUgzqJI3c
IDHBTqk0zhZA6X6eGqsMRhC9oO269q+j2zU/Kx7+cIfGvngEfuRAYeBNB0dJOAqAKxcAB67RGGy6
ooOskFbq4hOwxEgNty2/GHfuPLwdxAD8WQxLNxvDKQ2+vmZvPTfkledymwu0ExisYcqVyBpBE011
M8D/Ic/oIV7LKmiApkz5NPt2pu2vIQaCgKEcTgNS3aMoBYZsnAogtVv2m8GBlAjQQb8bMNxchmBU
7FUIhXlIMDvs/Cy8iw3w6xg/ZIYhGgbtR5Gpe5r0G2PT5phPMc0iijQAPRv8Zp7yzy5gsN5eKW+j
fTJVQBmtIZwy41vrlO5CTNwAmk/i/SAddn9hAVFtk9Pjd/AYwUYRNFwPBgb6tGMaFOZUFJ6CnFSl
O/iQ/GldrzjMxTW4KPiQEfIcDFigZvBjPgRQmyzne+2EhdAWIIOu5HH+vVIj8HqxXn9WyLDYd1Ry
yE9as4+LMLhHA6n26JDzZW3DXRF5+WfAs51bIW9oOvFd1C4ggPtHgPvO1ldxjCds5Gtn1HTVWjPx
wVFOI2H8VTCIFMtpB3EBJS8SMsKjt3DeWOLDxz6NvjXVPwf4ex37jJUKI1WweEuwBGEum+n7fFaa
9ENJRHYSOx7hCIuQBD+Gw3LWLUPvBYknQwq4WwMGiyA9Ke0uhiLs4FqMpGjUgRYwBOZEw4xt4gR8
YevHAMDV5BRsE/cIFkm4AqqxxPgqfCUYDpxtgLKaQoy0VKrWxdoGcQlfXfzgy/9cmWLX/L+dKIIt
YT3tTra9EQ3/UZrWVrUW2qFk//inCjX9lvKRP0Fg0RxUniOsvKbQPpQCLG4pi5sf0e+Z3eDAnX/j
jOg750spnAsmKsWFKVDh2NSMzRPNjnIgEWNbrbTTf8lAd4cZTdcuBLOyzib5v4pXgBfsCkPI7BSh
LZtLfuvmT31k5blAFMTT6JNljzSMe9AyeYcot06zEQYdxu7n0rWxWfUU1Y86FvxKH+SI3DvUfgcg
yc+aQwMmI5JDlAeZHVRNZR/kqzz12pMDP60Vc+BsYjNQZtKQWxDvrY0WQ6PVrsVutSIJODYlVdne
FYVazq+odqS5d8VKWFGtWrdFQc+Vmy993suXAtOqNWdJsK47Jl88AF7HTKRY5mOYdSoX2oZirvvy
OvgZO8EHmipv18X98OEqutXQFjxbkHtcfxz3ntvpXdWW6YSncoidfPGRdeOb8dPoOSHZh2vi6jQf
EirqxxlAZ6iWuxhPEJZaDEJ6KKhiQrs1hTqEroCyIiixAcA6LYljYfIFS/OJIKFLyHWSPwmCJW+l
gdlJq6XcD4LIG2o4iK7cHBtV7KuzpZ3Z19AAjqRR54QMFSQxBgR+z+R6Wc5j0Co39uR5H63HBZgC
DUFJ14IWgW2xcNeJkQwGEW1yaHXxNF/9dYh8C76N6xt1jUd15K3LFsJ3y3rVBMFLSMYRO2p8dqMk
fx7D0X/2XHKA5bH/Xntb0DCaK1jgsK0DhLvzwopdwQhm19JweY19zJkCfn1AuZb36JEG/5kVicCs
dnTvAW+2HhPBO5OIdwLzh6682Kb+tHAFl4IGZlVrt1+RHH0ZPMSbDUyeAR+g9K5Bppj4QEA/nSvk
RHC/CKm9N8Kpt3VXjXuYUmMgGiAAOs/uJQF4USYRNNbBiZugvEmNmWDY/2pDyMIeD1Ycg0Xk1Lq5
eKX5AbNt4A3B+Lia69P5ayJ4dX1EnbIXS5LoO+LwFG7K+CPFaGIlqYONkEr3krvJJtR6+ChZFe9o
ktIFqdrLXNsPzAHo1lt/PV8mcEx8XPa5/4HpTAixFgHCp+grPpZ6J4wjtm5TZh8dYh1yfckK/MsJ
EvQobMJeedfaDXiOWIWhgVoy2/mXsiU5UgOF/wOpRnhHGjBnBYoKqC/qJ9S8pCSA9Iah27VojW/z
ofGraluMWbYcK0ym214zWD1MPTTP4HLBJm7FfJhZFjKWNdaRheJLiuj499R3/WNGKQiECB48RwBD
FvPiZNRB9Ng0hVuXN2HjZIVpX4XER5jnSJ23RwlQ4EpLOEq0/JaWA4KJSLcqp9YTDsQvxhXxe4Ie
dFBTx0creWhspGCbnLkr4PkYrk3zACca6ttjc4X6eUhBDnDD5lPVnW++ajjiixSK77E3Z9VAf8Sn
MzbdUzGmnQE0GisngVAESLw5//XNxPJiy9z/9f1/fUMYqS9UlaSBo+SKSKphKM7MtZEFfapZ/KaK
ynxCbQhMsMzoDhJdC08byg6w9d+iSJa/Ak68BYtjckv90B5AZsTcOzPk5HUmg4YbYI0TBMMlgdHE
WUDat5wHNCIvd97oRVOcdLVTTf2RFmHye6D5sq0a8QtDnHghE5nBLUBBrDktPnmvvwdVS5RDC5qM
zW/P+WqTsfhOstLBG5/Vd4DX6CP75CmA/uVT1u9iIm5BL+luqlSJXTsAXrG63UA5h+XbcbItwmmy
y/z7bzhB1GEi+p0OvF+0sv7+rw3KcHeVOCBZ8J44V69QfF+Zut5xOKnBOgT/r6YFgaDzg2zlFwbI
UyWeAA0M+1rJFAM5MC9PaFYWiTQhAh0x/O7b+tobIN9FdOr7ysfqKjheoyC8KRh/XgBCbmZYIJzY
oSFCfc5FU7vRtmJLqoP3+S8IAg8GW4Osvb30onfhFVC7Th9oPHTxkieADKBhhlSwBa7mEfBPy9xC
nJ1H+pABTV7lUyuTCOi4wZfzTgUqjTd4m0DP4fN7ObEMAbND0QGW7HxWytF5GlC3EdF6h6oYtQEN
MAWP3GrAt/O1lCVf01BXj7/9T6/C7iOp1LB8sEgyBtwXaYgoiSbugLXsVDSBiykvuhenFt0BdIXv
VMA0JwLF5I5np/rNQugY+CCqy2O76tKIoyrIQQ2Jkf6STWhI0SEdCYzTpyGVEZxRJNlVJfRoKAuc
ewMy0qaPmToSMmRn4sICHjXxjxhOBE8p5GoWLITnMIdyUIz+Mc+i7pWU6Bo3HSQCWCPFghjmv1N8
loiWlmzhRSZ4b+AiWaExBaI9YZclooP2uqu+KifIECpSl6cENO21HAP2kiKCGH7MQu+8SQA3AvmG
gYwo4PuKAbmJESCkQX8ggdQvnZDvuScaYKDqnXBwCAIfZS35U+BpvcN0xUUkL6gmDStfxwrzOWOQ
YxvoQiJCl2ES5uRQhTRB/tHoCITlsntJRzJcWZ5NUGz+McA4dzP2tMfoEZfuSPdwm4ED0QiuSTAi
HqMPQddC+wyvbkhLGWJ1B+W1h6zW2VM28j8hKKAxhd/JKtDltdV5dYVtHdpjL26BaFX9zugi2cUZ
BHuPT0T4dCXrOFgzHjgLH/Hb3SJ2S0xMtdMupRNlq97hybGJGn3no30JdNu/R05yaDzvOjcTlZGo
cDBRduaVPSBUFWsWAXHuZIpY5Mh9lS3tYYEgfZhb+uMqiNB+etNLGQwlwuBDa4Gau+sxZX8kKsxb
xHK1I1kEACxg7TUWYOZwjHhgyWkppLgIXZBuwKHY89Rbj99yn4dIF/adaOv3FbqmurG32PU7CAcR
bk/all6jvmewVwmSZa486B2pROy2cj6MWzW7yIF6vGoU2aVuBrs4B9o+pWWymv+H8yVnGDDMXSJQ
pGqapNZuFm3E6PnvsGqAkY4MyLkNxvHKkdPUKf+XMwzxkwav6FxGabecB86yCG6RgfBe+wXc7Kxt
zeHx/gCyjLYJMMnXPM83QOP1J9DnYUsgo934iXagSkzlSfdV8zw4k7Yxzt3dPHGf79U7KxL1PN9Q
hYp2NMcQjIwRO5OyxpY78fqxHpU3iAXhVdM0ERJsQX4zMnFOTZJUB97E/qKZmeOF0c9wdnpcEYBt
jx8ygi/MXM9HjgMgJjRkVUxj6CqHPL8Z0CRXKlgObtNeHYDnB6oitoHSKz4NCv+9WDQUJJNI/MQq
vMjBUFmOeU+uuhqg9DYJe/EqJ0ZaRFeeyhqP9ghHHSWl3AIUj87zWQarlMcZvBDtEtIxBRVr9ik0
GS74095rI+Rnan0CSbK/w2QiWXKZJve+HpOlikd2n++lPXysi1Kg5HOs3y2tH+FvSluVwg5TVU84
2EWv+fDBc7CB+7rXqwjS1kvqbXwfPCVSiXIzBhqcEOrI15pl19rG488IE7YldEj9OrO9wVY/FZi5
rJxV3ebeWqUJeQNZcdl3wfhSYdd6bktnj5+QvEXOYE9JDWmPbXJYmNUudlcwu5ZY/cVtMEMx0dc7
1Cdx9+ln/EGU/Md3QGsCN+oYPC8rf+SCLsyQI5Nx8mfLcpee50OTAACbvxBhAttFTP4I0JhDQApY
p23BsUGLDr9k1Z7s3CQFKobvSzLWqNmL5JxH/XHG+uBcmJ6brMoWmuDVy8Ms2s5P2fy84b+hMP2u
YfcS8V1uinrfOb2+DjnIngn4eR+irq6t4T/7PujvLslb/D3afdFtC/eIcSzPNRbBQyuAwnTJmyAX
M33EttG3zLgxNuzkbGQGFgwpXjB4xaqJkVPOxDxePmasM/g5ASsZEMzOAEWXxrMxYoIZKOOPWtQn
Y79xwj6DDhnAUjG90YJ0b5LS4WbxUS8gi/DWeSubNXjoPiws6madT2fpdG8+m++l1dhd075YDRJ6
+mbCUGb6GRttsZ/vzYVNZjp8cl5S7rJcYeM2g70xqDQAQtf+BmiS89pCj1C4Df9utbh1IRSuadh4
cOoA2auB/IIX6IbyCorb2ofXXB/Ez2DDjG+oq8tNM1Dn4IPKew0x3puMZOiv8qVp4eAl42Tcz0Sf
Ro7NNnEAYz+GTvw9Eyx5pS62CyDMP4opwBBUDiQEJDlfNplDN+DYpjCbBGh4cq9NH1SnOFUdAuNx
oLzE13gD8Djjk7C0yDH/0QngRT9+Ag5yMdT62Dih6jWOK5bUwIYn6lr3E9jOcwG663PayQhjTCzo
2qbuJynxblraVmePTUY4BZB/uEaQt/N8rFxX3XwBBhO4Ue911waw8RrapRY02nYskLtYZFuOpvOP
m5BNXanwz4gTMd2ZvlTEabRs2NideI49M4tQIJikc2+GgHKtJqqULPsnSe5+R7OnKGnj5xauSEVU
8w+oTcS+QlzIisNb82Ns4WubQ7NyYkGHGYHjDYsKdETkvZTqhbkYDGdS+UeS1MPJQyzt2iG3Qeew
SCSu/1Sl3Su07Hc0XfA7qIw616g5z/PZX4eqjcu9sKAk5XL/KN2Abso3OM5cKQb/v+sgAcEnq34C
0K2XXF8pTYq1p2R+QvGuzlmR05WDWNybVvrgBughHNJDXYS5c7bUSbbTPRAFyLrJD3AOl+C+8W/L
mh7ufl35zAM4qVAUeltMIe2FaDRNUJt8ECWRqzANo6AWj45eNr6ARCoW2qjmeT74DaHgt1XFNsET
eCFOthlF7JwG0Aoeh7jnWDUT062Gun1GZHpyBQsSwdExAi9nzkEGBigeVlNeug4VGyqbaWITRE8N
OqMgD81nPXVGztQZoccM77m0uxF4fl4U9ZubhMGeNy0gqKnGNV36v+67XPzuRPQCDBHkxAdV3tPI
aOD6rJX5DXm73kqZBNvWox9/obBx7ixCxcw74K2VJ9zivZRS7yEQ9teydzrk+GCERmZhwTwna3z7
u2GyWzQU43wSvOWWwaSnHP516EFHk1l7BYsteNxOu9BAi+A1y6ht2v0M8tdJEayFTNQa4hOhlg1f
gfo2PAMhyu48TPzHFzHmhWFRyjpgugrDytRB9JrpEexAJ8KXptw9J/Dh47G8YQsqzj1CJ+10RQWB
eicb3+ap00z7JH2dnQv6r6HY9FnPtyMHnpqFSjGC9IZ6IQdZnMqCJlvjjrc+84uNIhiT1AlFlnrI
zbptAgd+2BZDw6FdoF/0jhVCto56Osxn88GH1Pbogqyc3NMJmxhKkCloINgzCjF/WxjQbR69OSom
bx0CiFwSp05+VBHYtF2W/M6ZuRQqtttEoE6beSYpaE9LdG/jRk7QAcr1aySQi9ITV+1CSLP28Bfp
rl1U5SujhuQpc0DqhwbvOh8YiptNQH1EmhXtv+5VkW6Oj5p3HMh3lpm3gWsfi2mMGUWDhnm+bKAl
WXrZALA/I6d+YnmIuh13mrRJs0eXin81dV8KJtlXX/qPE/vvk+lLWYg+RITRj///92W5Tj7dBlxh
hyP0zkbfYxU+9bVu3wPTwpypLOoTEQ471W2Swv5Mlh9uKy5dhpcqAPnnahvSrzChUwfpBPZDiJ2Y
mD4uK+KdlJsEVeMqC1r1zqXVq6YGD6tptX7vCvmpCQuBmSFUvqmo3nbBmycL/z3vkL8eWJguz5cc
ZR0MBRyU1hAZ2SK1x8i9y+kC/c10YAKJ7pCpP6V4OJ8VHKGyDk6NYMovZuXOfGg9nR6SBq4RZupP
h7GNj2WGZ6XJKcotEJfvlvZwFlM+RgXBzsZgZgV1fJvJ0KW13gbE5hsKL4ROo+M7JqSGVm6EyK1u
uwCRVHYbRRWmixRMF5P21bGYBIa97tAIOzGeQ+TJfjJo4mPtZl+9hZwvbsvyxFqj9k0RA7HD9BNo
GACZBr7VWW67E9x1CVyZ05d8auMqGv/xC2TExrDLWLlOIo7jAAeoxrZ00YbKOZRDhuwujF6Qtcbk
M6bZCpXdFegEuIN/P8saZNfP9/h8Bshzpd2x3uFlO87PX2Brss+9EaXJ9HS6Kd9hzvUjMkzDfhTD
yAntqaPgmkfwPYc/wq5shb8sszDd8aLDp1xhXIiyk53HxlXvPnKKMcROX8r2ribyRIjh63mE0RMI
TZOVbAwqqpusUt2d+YC+EkSAEe5XXZwch1gQUDuCQxJBZJxNurUiSLdOk+kTn65g6z2sZMn4eiwq
tVcsrjDXnca9f13zsIaxHQnarTveGwuHwPkzylxHbx+tbd2DVpfYQxqF3e/ppM7Dfj7pUpqcjAfq
HrLhw2MlS+xZ09l8GP8fYee1HLfRde0rQhVCI51OzowiRZ2gFCzknHH1/9M9/qzX8l/2gaeAoWSR
Q6Cxe++1nrX4tAOq8KLeRz9yZJbQXtVjLA2QgGW25W1iFI9kL5FAGzgSO64xs0SQ3v8RtOmKFan9
nidxuJYp3U/DDCRHIPk6WhX6srFoLVR2ergfB0PfZZb4uei69aWd3J9jlf95EBcWV2LziPUm30Ql
cx3V/HWKP0a7C96GZFkuXVgkzCHpCfttIOOG0FN6GXIVKczp8oC+tzr0pofQ13dVUFOGQsm8NJae
XkTdsWJHGgwIor7CbRHhiKS2Q7Ioh6HZX6fBnA1PM9Gdqu1nzwC3i0XflrEBpz3vLUQY/YJUAVOx
mhcbWti+qLNINz+lhc8KJ8JsehoHs8Cj51fYcY3pUa+s+ljR3d+KGODrIgLY6Lyoo04MXDWJMY/H
THXZPH/4ieDwaYFwfrkLZ8x9aoUg65b8e+wwehRpHD66BQIxTPBMftF6rwG2Ab53rQLEo+wHabFv
rBrCG47VrM3r2fS9K0k1y43JP71R6f408+485BV1ScjcXj6XtCwqNiUd3bWpRdr9G1Rf8Msnuw4o
1KRUQSncxgp0jRMm0TZyUBnuE8thDBjNYA4SvcSAPtxc3XT3IhXG+dfLwqC9XqH/GGm3Lx6xt9wu
bLeCszpSL4RbJofAz26NMUkJZTFssTJyv0hHjvJim13/qajYed4/MkzxA9lhmr2lB6+vUuar10z4
4RUIcrWOlQAha6yXokhtMqtah0s9bV4Lq3/pvW75yqYrYcBiWLcAheAN/hpp7ANu2W6oxa2102+O
1ifPS4jAs1yIMhs8RlHM7saNLp+QokrOnqg8RMycRfJB2lmhCwHSeTJiNJ+zmt/WZgj/qEycs+0K
G2Zgl69ocoOnqz7fLxyM9sAp5WoPRh8MRs1IX5eDB/VeiyFuW+oEhqlhREOPodMaceymdDj3ZgcW
VL6oI/Xe5Jq8F3v0nsP8ANL4oW8CcVIzi0lOKhY/4krRzPagBhd8glSLwqzX/cKHSVUDDVN+N4ZX
dVceOHtVo+OcrlZiCeZ7Bf+rble1vO9CUsun9mwGztGijXm9P2RMO9kj8O2jqPiuV8GPJfFcVjTj
/b6MdSjJCUIE/bpY/vd+dGTAWWyhkMrmbZcu2UG6+/wlYAfTO1j79WI7R7j4AsfJDoa/+PvQdGzQ
ydZndacw8v0q2hldQJDpl76W1ZSmW+t4xvq6bvTk0NAYe4jiUewTQxRbPwhefOY9n4K+6veTHxgH
YgrmF8NPQEaYffqFzcNuTtnhyDuxy0OEZnY9PVY63To/SKytVlnxh/wT+rz8KHBoPfMx+ZvSmCEc
R3H7yZqnk4Xab+tUrbkR1G9EFhhttIrD8aUqQ+OQC7347PBUBd+1fCl1r9hx8x977FK7mV32s+XG
CJ4Se3z4s6nNmHrFBuSgvqsoBf8WTd18aXCU0fGhOT7OGHdKvzrGNuSqpDl0TdR+kPWtb2qmEyen
pk2eMEtG7ZFOtfZtqcc/hjaL3ubYB0vcoLfrFylPy7r4qPbmyWQG7L/1eY3FDbV/ErMOiRQPl9B1
+GE1ypzQCdsns2+bc53X1Q7oRAHzZ7LedY0sRoZ1bFzx3Lyj/Z1otynnszI8e9y7ay+03zQtmLYT
xd0rj9avreZ3T1mvf7ZlVd/a2TctGtqDYXn+GrNUfa5y/2spi6GEzIcere77iC5TaerR6U1HFBgW
nL8MkiUl7r1Cb2WZbg/zjhyX4JiNYbQXCYi6YQ6yVSMtEXXdkY9sj0/qn1VCqXCUN4ahp/tajM1r
3Du3QZgPveuH64i4OWoOd/pclcae3Wp2y7IlXlc2iEM0lOanbG7Tqzqd6zw+99jv1jwhwi1hWzU2
e8B4i5SfRGaZ7LvQMjdjngRrpax2ssufRXiUNgCdS/+hJn/hoYjLem8VRCdAhDNcQM4h/xj8RD8K
ekZTtVVvXbjSTL2tHVgR+4VHbftkNTQmpa3DT5LwdP8/T0IHzBn6X5LYM7/Kg7bv7gf6aCefnaw8
OWm5M6WQcenz/FmeKZNyAkVXL6PoMeDRjc+1DQ9KGKbKWfVe0w/VLhnyrfpFj10ZPMY4Wz10SPv7
HoGWuHsrh1dngQdqyPVUbUICo20O6YQAZrIC44FQ2qX/Q2At2gs0meWm1MDD5o4GON8onsIlLHEb
+X8aPH9ZPY1SpNvEI1+uk063JjSsA0SiLNrY/a72bRZ5g1RhiVUhmi9Ln9V7YwqqzUl7uBZijh/p
uzzjmHHWdaDTTnCrZd7lIiWt0gZniQ74YfTx4HdePNyPGnmUBoIHZjeIt6mZbjkT608sbf0B4WpC
QHDKJlSNFJgXfHWhhSpPlWNXuFb7ghxR6bjKp1nDz0KIhikQOQWzFq51u/BuzDdIGrUsnP6JeFRH
yaI9R8XCfEi+by2iPLhTbtbf9BmLpMOMgj3psxryJ6I6t/VQbHVNI5hb+hW0hRe77LRrY6B4cYwl
I+OeuXZGAYJ0yG6fu6wAmixs/bnErMl/4/diEFAyGsPeNVR6pGP0ExHksAHRH817/n5/DhN01AGz
JPSaqctPWVG9vd9/B1ZSiv2vrgMrtbuZ5w4Uq/6aLG60SqKClpehDVQd1UKAJXivSDYjk7Q0t1GW
FI/qCEZI8Ug4yiEZk4VEOgQJjDXmvVWJTMpQwUQPfWpc1ZoDY5ruWGxc8PIdVZNA9QY6N0ajYBtH
uDXLHm4T5ZS8ZoQQ9slItO+uVIt72qpt7OYH5T2MHD0p16jbkm1YYRqzDIZDnjO4B3qW9stsW0Bb
1cVGK4XhSrHsTT33Lki3XA/8tKat3Nqf2XuV3as1d3u1jDTAYO9XRqEEV42woPgyLLlvNoPcqnYe
DA+60aytRUSoVWHQXVa8nhF47TqQYuZQGuEt4Y2HP29zg/+NzrJx9fwGZq3sAqaOs/W9GPmOUyR7
tqSHpo2XNS5E2920hVYcEa+/+ym0XifAm6smwa1IuP1jQZ9C6Yhly6R1jRDfOXSGjqoZlqy3uzeb
AJDe5iayj0oj2Hdxc5y0cuvn5ueaZh8QFG1+DtvgVurtcGXlDdm7SF0LtxbStwAikBS4OJ0FB9Hl
QRsmxbxHwQp5ULahTZtZEWomg36xx14RPvWDOhq1bD6amCBWhV//HMRgftLn1LyyO/rJsDS+3D+v
tn6l6TQcUF9bTzOGYjm1s39svbb7ef/c9PJjMXrnh8gHtgP6SBuDloyPmI6sFD8/xAorNff5YXJx
0KtTnFG7+whd71nApDNZ/Wptity10ZvtZSo7eSR1OeMye2i1e4qU1tfWerv8TGu9ugqnaC4je/91
2VeIJavl3Z+QEacNILc0jwm4FLp74jPtnrEDTA/Io7dR3Zm3+8TQKbARsSG6RGFkMG+vjUsJp+Sc
VN+SwH4uCKx8L1CN46zCmEeTQ/Y86V71Sgvb2bV/EghiRxR4Y3NCM7KvinYiZIv78j5emgJ4LG0N
18kq24s6Cqu5vUTyvUW+Ry79/3019YP1feJiLA6KNvkz+QQTlwNhdtUMPkiUojr0aHJvIyPLbVbV
Ls8pEa6DVnM+sL69imLSf5r+a1dl2kvGFB2YHcPT3szerTxk/VH3QBROF0NdRJhAobWmDvuGwLNu
nj4H+yjW05XoCnGzQfpe6Fmue99BXFJnLUuK2juciiRqL/FsNZfqr6MSZPqxD9DXVs+VFOEvkQMA
x3hu5XLTTp06UV/xhpFYtqWsD1pR5HthcfoLpROVAKDuQ2VbjOmTk2nFPprraStqvX8jvjTd2kZk
7ZM+Gt5ivR7WkeszTpVf7Xxcr1W4tNelKPq3RHS3KYu8x6BrbKSEZICR7kuLXKNc0DJvgriT/tTD
2H67yz81srKMzmSvNwzLVh9z/62q+9cim52LzrN8J7Kdh3wa4XK2G/VBS1bsocYa1pGTdP7BoMR6
Hk3atG5XP6izdtTHQxl6e3PKv/0SkmgBg4u4ib5lsslUVSkKFN2s6FjG763I2vcw9cXGMez41gRV
cwIZNKKnCr6aeEoArJFqkumW962Kx3UzjcEfUervJxPpgpT+EZTAtGsh282yhmxnheJHGdjlFofg
sO5lHxKF/7LWrNraVsliHGEO/VB/c5J/HQn617t+JZ4JW8N84xFtmQ3xJnQo/7TFCq/qxeui6DrX
SbZypoAkniY2H02ijWlDMZDz8uXBGSPcQrXziXoBqopU21RY+ZohuKn1Ms5rh1zVnkyZHLpHn/PZ
Kmmx8jlnLU3thY5Yn4r8oZwmbeOPbBLC2spfgz6dTy5jwxWIXVSc7WbWpvTRCQboxSYenrRJoTHV
BvIfkZM40hMgtTZxXt4v+PuFbZDwvBi3mUV+lbAjwsSU5tWqKzpIKdgR2Wwn8SfRLzX6zqj9gUJi
5RVheBm12t24Vb2QBJ4zoJHPmzbVHuu4G578DqgcQEDymV3KiQQh+AY3MBOI2X3I8yZ9Ve9n8v1c
myEqhoa7zfx4ofIfoiOGOvFqQadoxymGXBqKVSzcc4eiWU1C46BkhlrCC5A1dF5oL3dR9H0TVHLj
XAzD6s9tUbx5IIDOv16yofvfU/WFubTSlZ2jkyxwa8PwJTOrHWDvoiSeq0UmsijwjDOa/npIiCVa
kA0e5sKP17Fk0zdtSSPU5JKWC/59mZ/IVRsRi6rFVS2z44trLwOPQtDQFgb73SD9zOrel9LJA50m
0j/MyDtkCTGZrbTcGEUMJ90xh6taPH6dqq+iU/3zq+YM6NkcIua7RkeXIw7fewJVb00FDt4IhvA9
DpL0OFT4ndVXh4wcGm0839XU2C+MQ1f3SmwbCqy7MojED7l1O/til3b7YFTlz8VCMEPmt9jRwEZC
ICvyX20Om4fFymrN8eDVjr2jCeSvkZ3oT70hN+W019TZyJkpm2TqjHbewWdwYST9RbkhqWuiY91A
8cV5bJ1Nn6BF9UAgA/MZPNb0ot5n1EYsXKm7Z9OeiRYNi/qJ3f+DJeLqPW6n+TSC5V7b8jRpGfIn
brsRHRG3bmHq7mosJ753vuHFCrobdxCzjRCix2AE4T7z/ZUr29wofVv0S6wkdV02j54w9NWUCW3l
NVrjdNsRqAirAtVUaqXarq77fFUjzCHgqecBUhUvEb7N4+SGJKbWWOnyuS8wUEiAURq8xtUcXFjf
oHwlNlkvVvEs8OOfPBTiJ3VEuBE+vfkBcTSDZikk1LKSCCdWwJvhJu5DV3WkV/ODvQqnPhfyNsRy
/9GWWfJYmbmHiirchFyf5yrKu3WfuM3FMnIHx6NXvsf15JHYRNGmphxaCZEjzIkVqMzCOBBm1+69
yOKnQ24ASm9IVmqvhvR4YIpWM+IWPFlUq7L34u7I7jbgF1JhJJFdb3WqXqDorNy3lN64bV/Tv+4S
e2yzHQxyeMG987WsNEDqaSVOfsmDResma3V/MgWpl92wstXnFFMgdybKxZzi2Pbjqx53J/j933P5
KLHaIV41cVsRcjR9biXri43+Vxsy9f5+qf9ZwjQ0DAO5r1HqWuHWxUFLo2GV9vb3f/cu/H+cC74A
eAOO1LdstkC/eehRWGn07eittMULrpZy/2tEHLfyMeQmj6q1LrRuIS4NG2KgNzRh2NCquYGaIPw2
S7B80kXuvLMm8qgtRcB4bWwjfG7lz0rar5XaTL1/151N8KIZ3pwqwFYuCZwQMicKuYFm/G0kC8fO
09ey4erK3QxChYULjxmqt61cFuc+H0CGxOF8shOffaH8atfVj6R2nRb88tfaXKYT26y92mF4OE8Y
u2KoR40YN9pmQnW4Vs8AYnFitA79mgmDcUh8FvfGjKlwrVIaGrud23rt/o7MQex7m4JhDHZ1sKDD
DygZa7t0yIeln6TAVW44jP+BVBH672YTX+c9YeCAJnLRFgpU9z+oNr0pU8dyrOak0SOBpd9jjggS
cQ6I3rjGY23QCl0wOYdDfMG7iBhv8Y2jcpR5OR26Zi7Kde6c6tZ4qmXjSAxxdkur/ps6GwqR3jRv
/FYkwSsKx/KDEIlliFmrOUjrZv5e9u57m4zVY4hq4xxT1THkx3eFQDzGlt6sosz0XmykPqelnr5q
YFnAuIb6qY4sKJAT/W3N3CGA8nbTkE7HGDrC1h2S5xm+zUW3yPGSK3JruGxV29Y+6J5RPcz5gvAc
fUzrmfZRid66rvEPhY8zO6gs9zTZNg2OJZCCgfKJqJviNRm0eG06oX4UZlK8Gqmd4q63uqdBc8Jt
M1QD1Sqq5RQ7xBU2NuQ1BwBLTnr8q1EuG1t8DSxHf1YeUz3BYTPOxrNUHTE4RfejfFk8276Dc6te
0EvrKCHd5gXJvblrgL2dKw9CibMI4zLYgXMqDPPFyOvisZ0t67oIQcgNcqlA6Y9FUWo7lHtAreVj
rXET/yyiCM3iwjhonIJLYjrNhamKbJS22skUlrmODTt/VOouYKuUvWJK6SnJsAm/kxuWqLxSP7CM
+f78ObfJD11w3lwzG4ARGyVz12uLBrPTx+SuT0cTMfE2HlxJK8kZrvRDz8DFsYLz6ASkn8hPAWhm
fi3MUd/fj3QpHCT81tn7eDgPPnilfS584CtdCu8k97745Axd9SUDneugg73ez/2uOOcmmFj5lnox
738EZ3PViIuaYjbxtJ/qYTol+fxTDrTO7lLqT86UHtSvpSh7e1c6uox5GbGmR5b5UuqYGibP/nbv
9ORgGK5m22MpmQaSC0IaPb3Q/giq5C3yagHJNiUZLw2jo8Pwgsik7s1F4vtDq1BO9aiHV0T6Vb0z
xasWzGdmOsMfgclD35trxD0txgAwv++NptVr/G7ZIa29L3OaxGc7aWPmLRyZMQa0OHAPixTZWOOM
3EZqbrzSDTFDSJNaXfnEV2XOhx07yyFKZ5IPo94We2pQGte4/KvVIOpwPZVTLrkO0oFr2BOb8S7c
DyyOB/xk40bVnupUDA5I+WIJb7EtPpTLu+y9eTVas3/UdQAwAhHtdipH/Rr3yVV1zNSLWQTAjvTY
Z/ydf1IEjbk7VdJA7C7URRbZdtI0Xs0dgjcYY6tWLZVmq39xM8faLIFun3Vo0KuqyD9sS++YbsCN
mZtObIyhP/S2hf9Ti7+rkWkLonXn+MtN1+rysQ1TeC2azxpj5yATQgrdCu3T4NafAidodnayeKfe
TeoDjRyDG5WJDIOu66TnFSl95oLcKiGpuQlbTJY4kPK2P5ZBmLyMDSWX6TdRf/TM8ogslnysrnlV
vBTDeRgixLq/TJi5Fn00sYd1Px0eKUBQHXcdYn95FPYhyCatc2+R0z0LxxofDEmOC7zheSz1AZsT
cvoca92eXrx/irLJutCC9bb8y9ErNK+F3yfitnu7TUun5tLSDS+qOfsWN6x4tJfth6FENWEs6bPh
0C0IZiQqquTuRm5/dTqOiUkyrbTyhPNSrdT2j44BA9ZsYZpAp20dtjiZRlqOBzFV2cXrx2MBbg2R
HhdhVWjL5abLQ8N1gIyqXYUZZstGTReckuLF6Ob6qq4tl1H7qhcZEr+82GKh5fkThX9k0mest622
95RpU5uJUazGzETIIsHZXLR9RvxaGtRMIzBWVLj39pMtADoutn322vGLjNoFefWjSvtwnU89yt8s
J0mJtedeH1ndmH1QlETrWSo0+LVgHZOjFvWCapC+TM8Mx+nHcdWXmf7QJV36wIgPs4eaWs2IY62h
eIzkylkxlzuFYf0R6hiII837pqAvai+uqv7eN2hCW4TQJQG8Xjss/H2SM3rVRIxfTaPVUIQogf+9
NBP/fM57ruXjKRW6jcrQ/D2AoDId3cLffpqK6X1Wdid0SWJTZPkuA1GyVtgr3GnaU1YNK0W9wgaB
87nWv8buk5lM7k5PJ32N8EPc8iGZArbnQXIGoRheUwlBUUdeTfDyAhx9r4RWbRoXHzWqJaXacuzk
0PaR/4VmyeuCTgXkBOUN/VH/lPrTF3UW9V98heO1o+LgcmcRH4qmzyh3rlTT/PsHY8kf/O+kRh7z
guAM4dvgnX4nNZqhoWHDLbK9hXER4veXZfCjlZ804w0/D/MJwESc+0v5qJX1gppK0JVEMnCuuWEk
8aR+af1Jh6JAE8OqsR82XPJQHvXiUWewkMqRvFn6LK5tbJb7QJlcNND4N7V/psFc7yq9mta4jeJL
53GXiSUDmSSlyp3bxRsG9TLuGGkPq+M59j/+/TMw9H9yZ0Fm6q7AcuwJgOy/kfVcpmWw06J6H6HP
3Q7S0jtZhXMRufNF1UakHWL6KkiaEahMMVh1ur4KRnM+KNlVP8/c2d4y7kw6lTUBG3TZPTEebGf5
Uz3UNpI0C/IOZ0O0gO2A0F+WxYJhgKNFvqfw6UU352dIiGT+0hCo5Y2Ftbt5qDN/3qqy2qq/2230
WXn7SSy4BguiljQOwh21Eq4Tct82ciOM4vX/2HqsmyNtGrA5eqkR/S4HjZaF6rOt+nmDtLnaNItt
3WhL0XVnivFEqXvDJ4mu0sZzAmo4iRii+lfPSQWpOw3C6smfd5Vbw4eRL3gYi9T8mtTki9dtdcmI
mjzfW7FT3INRlVOUvE/wn3hOuNO5DehvElukdCXY4Tf3no5Fh2JtBwEG6YQUhZIZaMLIfkPfScCo
DAjHgQ5JVq+7QrnFIC4ahXFDxkd0t/eStPP8GlKWbWooobcgadwT0XgYbARsWHMp443SrCulOk6G
/D8Ixpi2/3E/eQIaH+RnE6sonNu/c9QSk07WyKSLwiPqSWM2yf+ZXD7BYa6e1UvTLT81+mxk0tC+
7zT9h+YFMDLDor+7dxLbtZ4WJvphGJ3Cswv57Kb2eQP33VYVAmY7dLu2674udVTd0qw/1miHL4pe
y2Q3W5VaVx/okMPGmOoiIjAUtMg04gESLtzm3sPU3SOzZ/8vuaqNRUqPLKSVwVodmYDc1sKLwd30
8aWsByxFY2h9qKNk7q2PqGYTOzXDxZbPi8mY0Zo28WdFz438Tlzr1juaxHDfn3J5V8UrzUOpo2wp
yxQFO1pVn9UjMK3beMtTzlnLt4xRt3YF8umdwo+NEkQWGs6j52YxaY5hcWObFW8CgDskN9PJteiw
X6ZAeATKhmI9uS1gGasrboFbv6oz9aIzE9Dq6SXMHJK2ciPYa0yjNwVNlJdiZEpznxJa2A95gg5S
w+df4zwA22J76XtdTp95rnknHH7BFm/Pg9+73mfqhHxTzlP5MHuEEwwm2h9g3N9ir8mvxDjooLM5
UhX+WB5iWtXU2sBTvUh/1RfLIw810KjkiCCOseNDSIYHsozxJbZS2UGksxUUOqbnEBytOk309oCt
+Ipf0f3WagGpJdBe/n1ZdP5+KcMIc/GJ2LbhyqWRSv03EIMxtG7Fz1GcnGAsL1UNghpAAUHTXfto
9ii0V4Of03kuJ8M9Y2qOrmyR5Faoz48BTMAiC+vtrBj2fYYVy9HQnsxK6phH1UzHu8M1VKKJyn33
4lhQXqbU4o9EhDRMOckUJkvWvukMA5LONK/vjjx52snTSDBp1TW72eq1R2nfzPGzOgqNPH5u4wLu
lxE9VlWYwSGUeCuUZY/6Em0DWIbbe7sBbYJY92CgLqMXilvp4Bs1IZNhRcNNnC3tj8AC8pS5Vc9a
nyPuGNlmhvBZMfyb0S0q+2nVyduJ6anGjzeP/7Gm2LJt9OsRLX8PFuBXWPkmoSGyt/T3JcWxGZRa
aPROCYZjKtz8bTShkQnzBJeGfr/jlVe47OlXxit8yh7loOe6+bYdYOcHNv09+ExrP64B0FfeRt37
OTnGqwYm73Um1Q6OdrlRindvSr9QE0U4WZnoCkPLjvhiYM+bja0dZ1aDzujLz5gf9UPYD9Qkpj19
ke8HWGFWPKTQwTSobWVPO3AL6yrjHtVw7K8zLUjdNQ7R9kSqmXfGPoTYWUJX1YsM82MBGv6jAjT+
ibxzSSlyZfnnmUQOiN+6c01i6A091eI4taBZ4Ey0tvPdKI3pSvdqulZMaDGCkL6O2TTzjuDhXu8X
byl0uEqj+2LHi4ZSLSd2r8PyAtDZeLAGQmRL2YrBOO9tpxRPEg+ot3w0arIr7G93IanC56n3/Nj7
xn31827PqqtaI395Bo8XJBiNMAMqDaN6UZJGSsEVExD3Gd7yZ8Gj5GYNAx6cqMOVKeFpWmS/WpiM
D+rHyDqNB2tElExfeMHOiCp339Ee3pvB0IOy1J9KN3N/oAG4ATXIP5OuF21DLfU3Wptirpb4B2yc
y9ZA94XgxKiefXeH1YmSrm8fECh219EK3nytyg5L3oqT2VsbVeSpemOu+uKARpac1d45+J3LRxkE
2jfHHZtNGszAtHQJjiyoszxmNPSZlTieF9qjye4eWBQFsbOf6RC0Kxg9mC7+eonIHuej5WGhLsul
1r5ak+GsI6kVDR1Xu2RTuFGPjXiaUx76wTKuW9vUV/ST7OG5LnX/sRi+Ies0ntSy0ASQRbvOOw24
OW48ifxdVDm4Gm1fPxdhe2yUtytr25Pewies5GmjAYdhvQs3TRjFT603auuoTBKCYpJPo5BBDffq
pzXCt6EcYM2TFHRHPKhOtOI7UHCfw7Z9QcMII/IvQM0k//xC6MLKGIfwCrrrf74YTT2Dtii5qP+N
3fve+t8Xfhnb9duCg4ddt4jnEj7bAv23NBPqOJqik94dfeTTawfRwXpUBOQBFNuJMO3uho1zr5bj
CQ3mU5Wle2JOlk/LweqWaB+Cjn0NI1leSGVeMONalOTXnm9jp5WZOEryyiFtvOzRrYxwE4R1+1nU
DSM+Yf3Uk09YZ+DUB0d13yhltjpyxmU7++bIPtWMDr7hVh9B+lQX9X98BP9s5XuG7oPFJPWSzZEn
JED9f/rCoZVEwk6C6VgZ49UfDPutdI3p1FCQr+uqtN/YpLu7sGminSu/mtlzvLF1YgfUV3WU6iu7
aZwrQrd0Tec5OzK9+qLUQ44VHcwm8z+GyW42Q0+zZ1oMf61sO0qH5dWFs85o2GzVaVZj8VFBXmGs
kcbUFO8pCJqPEuGsPGmHAVQfB1Zl8xmDM8wZFZ94qoDFjhYXdVLWfrXtdhOhOt2O5HnheCEPxlIq
usZ0yJxKloNOkAZPzCdR0vms+zl/h5rqikM6z1gNZSrE0kwDrNMajYk8Tf3YudS5/h1GVP5aRRNK
X54Tewb73XGpg094pSzANLzodG3vRyQ4/gfO/rfETZ6QHmMXgKY0j4lq9X7v4rsObc+iTMOTBUoR
WzvK1UATX/Sc2OLeynPy0Kpw18cYhCw+wZMe2aBrin1RL8ETq/Wy04RRbn6Na7K+/SMPtP1dnWj0
o7unJKUxV3c4iQe2d1qinYs8837EyAowXlEWphsywBPahRPSN7giCGt0/RDnRA+Avrb+a+f+99hH
fmi81Xg2GFyweAk2r3+/RLFU907hEPhauPaHT+KDHCzEL/0SpauUmYXtoGU3mXVdAZdBk0o845Bm
4cnQQ+eWlU4AfN1KFhBambnDTbBcyfL7KaVRGES/KSveMKfeSZ5VGmjeCWeP5k3fNBOjpHAztZXz
LpVTaKusLuKXf1+G2DH9o/KhBHVd3+RXCgnkH3ehJBqxEBk6SLshPsVL2j5PUNWceJxWVtFUu9Jq
o7N6MaesXd1Db4IYWe3YFzN1OhgthU8sqKDWXZOYRLI0EsXXjrvMyZuPcqrWlvRFOHlcbVwYDBci
z9JHftPXpsxC57NnPOREvpxJYG0BE0PLCTxef3lq+MbZ7lnBDyWS1vHCQcHPHyZMhU/LlKcHKFj0
6yb1UKhQvMNOd2aX/b5/wcAb/DHV0RFC6PLFChgTDo1HmpbB8pIF1WO3pKjDlPixx/CwU+cg5MQu
aFtym8cCgGxcG/a575IqIkEeQWFcIm2W3L6WuBVGPGwl1Cluz3C/aO0EyNB34FeKGqgKNM8pmF4N
BCjXpdHTdbvo1YeTk1q84KSHiLwkx/v64wVlttKNPv4aBYhHpH6Cbl2/xv9+uj/0WdOWvSoec3cq
d2mvk+/0l0TQV/wOYlJoFxnzY2Z54QsLbbASQ5MclTCzifTu6mr6U6Ik+7Vt/O2rTRld7cIxVqnW
eI+lYzMc1hxv2yZGdcagYab4qQ1jm4uoOC6I4PZsV/xnFW1XoYt7u/8g8Iy+IJjPKWGM/hKmoAjK
VIjt0qBarNKRFgwi2rFzkX5KA4p6Ue+XWXv+9VZQtJd7DZd5pDAUcFLhwAIWuoMROjjJGxf58N5b
3J9NlSEFMOYZ8ZVYTikTqdvA0P3O0xJEcCdyqtQx7id1xPd36tI1tflFiNk73usZVdpQvv95sesG
YmAeSM+eNDKr2s4WD3OSweqi2F3p8xQmDP7KU5elIftvo38So9/DubXqtbIbqC/oRhqdrFpMj66p
uRe/HhHOUpFytZvo/ZR1bfAAWeStTkeDah2oo7cTWk4egDydUkgpsbD3TTI5YE5lBZiTBLQaHfJt
2EyG23gKkLwKe8RO6aK+DV/vJVlEbwl9UZjmMrYG42KJ9v0HLNVDUx2myohfFNyuQxawRjTiHdTF
zBhq3uAMPePeBmIW9daBnn2PPdIKV3YwO5QhOJc+tVmwG5y5wNzqB+8wwI8qZzDSGQQNzbXiOfvD
tw7qThwwRq4spvOf9LSct3o1hzsEgp/VAKPBQnOCsvpFnemg/A5Jndrr0mq0w1ITO5pGdvI2azUO
T61Ef5+TH96n/nEGnQNIU0uf5ti+t+mUFDYoqO50H8hrd7h/s4ANqJcH/m0yArsPKfpOJw2KNOOg
6ZOpTzq5K0he1bfw/wg7rx63kW6L/iICTMXwqqyW1Opsu18I22MXc86//i6W/E17fIEZYECQknvc
lsgK5+y9dqQ75aozWKiZSa2tXVSKO9GUzaN6w+qYhJU+ltmYOmw/p3tRTtN95eXTPR4MJFnRCDe/
80cMon3mbOgvXeC+1HcSvsnaQAt/UQbXIOrts1J+tfVbxZP35gyOc9+JH2UxXFTLQx1Ux0OdqYZc
rK8BDdb3Mf/+TTzIfnMTFRNDkp94csi9Dm7dNRMl9dNypdoj6kqftI1S7Bp+oav3BsaCNb3YYN8T
nHpWB6xP7CESv/VOcbCNWLX3DnkQBpE6h1wWCQWkfWPG4jT59rsqMdSLjdyYaeHiwC2yuH2ZseSt
wcA2L4XJ3n5ezsblNfWuLMufCfLDaz+Z1TOO6LXyQARdVT2bU7UWCMk1rfce1OjVEQK20XXq3E4J
QapSo72cXAv32LLb0Z2u3iPuImltgqIx6Cla2zGp9srCXZqNoKmUXNSyD4tQd7GpfarhVB00TIar
tgq0bWV30RFZ1tPHWKRPaXVqJve34YkuWv4LNZz6stkL16DF5tfIK83m9jHePkH1YU4D0AuX72q+
BdFxa1VH9eQ3dR+fbrNr6yfpWu2Iap8HE7XZYyt061kXyV697AZGiegoYCdmSe1MK5bK4ayP1ymF
iaE6ei4BBWZLyp1fzpc4jdOLUYb9toErtOkULI3qWGoHJqNPR24A+QOfXBd7HKOjNTd0DwOLCnEE
wAldFqUXqAMwjO3q7FOFYIZz0LYgQt3ijk+Pag3UmM03kC7M3pFTvNQDdJuh1ohZrWD+T25obj2R
zI83oQ0WpIfGj7T7oZXdTmAev8cxSOMv169KfRR5Qp5kiHBhxCT0UEQLtG45o6g53M7Ua7B4fr07
dq4EvqZbm48/rM7GKPNAFRELTjsXiKwefm5Rnh0ihEQ7VfBH+LAeoUztWmpPySVDqHyty60aAtRg
YGWjvPZAAoPuoJuVflGNgHnpBoSZeykcdikgRKkDdbp3+jgbZ7BecdFPe7ca2ezrJ6+ahttPG2aj
/dp0pGFGX3hpczUh45VZRwV0GwtarOlEB9xMPxQrJ3JH+Vhof2FGwDZilZg2mqmXqHkpVACZ9jZF
ou1bTW7U2PfxO0rmUJQ2FQ6/XjtEZeuAC3DBztG//lKP422RVBH+5DsXRZbsaLBeLde5Bn7g7IWj
OTtF8QWzUOzjGKmsulSHkVCabe9OzUXoq2G20s8xqTqnoPFQhQd6B8IRR+pHF68FL3d0GAPVSwYx
BrfdfDEjZZB1qW0pApjXRDO0LZxEpDwRUVQUwJVJLKq7g8yafebASOsAEj4z4ZycEhfzUiLY2csM
qyfWc+vQ6dgi/n/TeczvSuhUv1Itb93rPh7atRoG1CHzGZTNsTzfRoaA7i7O78c0Hciwm1CxTow2
zDzhIS+1r+oDjjDf71ytgYA+CZJRvpl2YZ7KERuMg9Z1PZaZDkdv+qq+PWpv7VNNGNRm4ollXu/a
ix7X39W/czBT82rPkdw1wFf3v/rrVpRe1N/kZfUlrLz4DvMI+gSYdgc7dl1683c3AKnXwB3HgbyJ
ZthuTNKrsB19IieBDKvbOA9SZiin/tLXxrbKg/yoV7C17HaY3lIZXysa3gd8ehAsI7d+DKAQ6lWD
KYIe5H2ui89KUZEVzddRS6O7yoRLgAEIFg+y4bhojeeaK2XEi8LQeC7I5VwEjkeYFAbrXdd+nuLm
KcAVflHWOIlZmfGI/oI07ScLt4Z5jQJN7G6iT6dFiWyIbR7E8qXMKvSvSIO4n7TmeLsTK+cS6z7y
til6z/xpXTAnvLM+zYBbGvNJs5pilyc+3fXl4HWTznZxuZSp/okOGaxgWhmMf4smDuoS2Z1lhgc5
qc0vuZFdVaGkSRswV6P1PSzjftWT5Pdo6DG46JaKjdeSIzNjKmd0yaZt0gsf9xGey1ab03Ng1AA6
yhA3Meii3xIXUvZXZE9BjXQRARTpWppue1ZdOiUJYElFdwL05+ZXaCy14K031NGKMhVODnCABRmO
dr3tS1SSh0orv1F3E6CDGAyUTqGo3XIDEZ9ako7UqQyNXzhDNnzyYlvBJckCFCiWLS59TmbXYrTA
1SzvMlvuKuz4p8jCgFItU7naqLJyvJ/URxWzaVvJzKdzaQV0nrHeLZmMCM3J9pHTerz1H6xOw63m
ovUx9E+Zltd4Cd1ko+4Q0VjmoYjmd0TB3TowkcUp487Cr+rIQX6xuBvXso2ytTdm6d6zhAvYyU5u
Z0PUQY9VJpRxQakj9mQjRpn3UlvNm4Uqul6D6rxALL3VgFPdsR8Udr4bCvtkI5O9+uQb3d4N+ri7
88IGPX4wzb+QsphCwpWNO2BnL7kxPZbaU2j1/WIee1BXH69/XHpTSxd71uW2xX6zWPaWo3LfS8/S
T3W+BnhGMnXDKodW8P/eFKUPjRwD4c2uP/VVtot6hnVkd9O9V69Typ336tA49JFXoQRuGhtmu79d
x216DAjgu7RF9Vy1mjipLqxiiNHsenbktOTcZM5DUhyQHNnHqXAabln48GEU7ErCgd/U60Cd8jWt
qPfKExpiG216cTPzUuviib5qc/wtOWTZdIJMYhWnOWiAvAQu2xKSXdmo3b05I7lgrlnkLrD+gb6y
SqOfc/kQThO4TGgTIHcfAiK9H/xZjA90ldCEa0enA7GjqpHlkhLxUaF0YmLI1bsdmXVHvWxC5zMu
8N1oQsudrWo4ZXnhPU8sUlXjjKCIk44A/z7IgzPyNKSxmsGtFyZO9U1FONeDflDoqYlVIXkjMmOZ
X9Xlhqgnrv98K+uHcqNe1OuZ6bL0uzWhE8VFa9IYZBs9mXKycXjUeXAXMf49E8JzBJXh3dtVzljX
LGXI5SG84STmCi1RNI3zNsT7EpdDf3ZS1273ojs6vp9dMC66l0wTj1odl48Rm9qxzqvXaKCZo54A
rHjpLh7rgW61B4d82Ut/YB0+3vh4ralodRCGeQwXJ6/hg0kk0fEOdHNHAWb5+8QS6mp6LsD+qXqS
cdtufvuWPKmj1E3u1HeWBv30ELEZPVtxe0XyAPtmqK5qzEC9Zu5du2PFrzhTU+jue2jGVybACIOt
MA/1NBkIDFEZkH25OF4T44k0JtrrWETv1GumDdFX98klWd4UUeafkkl8N223XrswU47TVABxy2se
GcPUt+rSc2uAknpOAOnyLjaF+Eo1/homhsHalH5YNrDXRIL7s7dMooY6M3hUB1prluBmDJdXvAE6
YRSN99bggac1NOq4JrkUu43odWqQ6k5Iy+C1Nsle3/kLkTpw9HhNBhW47aXhmnaoRfRAELe2XCal
1z8WY7z69QnNzcPtucgyYL72LL+2BLfccg/twX0vG+elvom/gyyo3mB5I/A39c8NoqHbT/Zh628V
OWXR5m6FN0O1WRTJ6pLpvNsLPAmnOe7kQdr9KQQoc1Eyeas287MzTpjTQK1REB12AH661W83vxG+
1eSZbMJqRKi5zAeVMMUlyuur5gTIA6HE3u5ldVurg0YNHVvHZ8Ow+oP6GcOsZghF3U9d86a9OXUD
/UGStbsNcpf4WJKZtI9iv3qrGBGgM1irX3MfpnBCdCF/SBm4oIy0L6hGceKr18jmdNfdMJtb9vfl
SoCRPKbnD7JHNJMhkJ4Va0O9WmZ9/jjdKc5HTppJYKXROci8V/V5OQYtqqIZ3LUmTe0tGtMXKnHO
X4REnGNYfa+2Ljczyn3sRm5wsOYI+VRFigPimhvwkHhd4FhqdMn9wYFnPNWP9lIwUGdVqJXrGulr
MwbNvV1kyVpRtyM/2nh2hzmvr/kCl3E19zJvG82TfbvHQh+ajcv6BIVq0+19t613aqZfJv9SZNOm
IzRkTWGTabnHrX7nyOxT3bOX0IZPhC1mZxmSFKd+JqghvwR5edfP8eaPIVYNtmGDICVv0o0RuDWx
AFOBCIRdYNec6jGaPyX1mJCn5N0HTgtqmV7Zuk/pW/gDrbK8BygSsEVZhYMWsfdnFl7uRimoZ9++
1bzptTsP12QduOH59j+gxMaaVvov1IztS9laP2wb2LDkQ9rn3iweseOoW2mk/nrQZGUj6z7kQYXS
f3nBbgR31EDETe38CGW1TpwYMtRy6AR69NsyRctFe1D3qFoJESKfbUa4DYsiQdvfCshsuPM7FEbx
6t/L7Sg7/mz7oQqwhYkIzkEIaJl/9rx8UXrRYFtHFU2VPPVa8Q49Am8pCfLnHgv2zsJ9vXImHT36
khIpe7yWLPUvcrjlY9BkXpdmG1OQAoAc1TUDae5Mh8Lntk3cNDvqsryY9EMf1EvUAsudIYAbTljg
tSH1HvpeN1YqZMzK3L/UktMoRnl24U1ooujID2bhpQK1HKcHpKLbW+gZHVWPFtHgQCakwTODUbz1
NqIKBeAkt4QZyBK6dmm8oShujVRCcNBxY+ZifkiC8mtf0Q42Igvk1JCiyHLCY6xLd1lUZw9Fbh/0
jpQZJhVOnPFAVdrb8sPtXa5p417L2a2p8lJY2KA9neqo9rc4XVauR2ciKccEE4fFAG2F9c6B0bbK
w2x6Cer2Ba9O+E0jBmTV2rnDY4aHwswkyCdXlp+SEjlMWs4G+i1oEHi4wEkNyG6ku3BQlojivC8f
ppb8oHrSzvmQvVghtjtyjJ86zQfCvQy8VUJHIbaIQltSZe+oUNrPbdv222KafnhT8q5+4UEr3R1B
QcSNF+77FETi1IJUVPpWi7r2HnkWlEEZsqnA5qkhENsOGWRd4sC3gqLUQsbA1O5CwlDdAXg8WjS6
SJiJv4kKu9vOGcwvBVvIaDSsb0mOY+07T6C7V8SVFBdgu59VXFg1EUdFGkCOsYP0MJf2674CAbpS
76pYMTvIt4mppVCzkED2mjGuVQ0U75O3g1cwrxt7+OKo1CtCu/RtO/jutuh1G0GnRbVjH8bmDyXj
LFgqP+rEchZO+KUXtU1VmYJHPYb5SaTB9wgZlJUn2r2h0hlTkVt3HrKhS4FtZvk1Ia/o9ZEEhuGT
Gw9ArIuieGrbod73s+6tC48vlvC39onUSPycS9spRROJARIPvwlEZMVOB7cj2VnvaYz9hgL22dAn
wbaQaIKNpmvrgELxVV++9nLwYPlkY7xDJGBC1mj0db90LBLQoueg6LdquWUXBA6OrNH8pJqBuID4
U0KbKUn2RhFUB6fR8p2G5eMlCVuYaZ1lPnjzlK+bXq7KWOTv0kviXRenxpF6wfwgcceilJ4o5VsL
5NkkWN6CHT1Pc3W0nYKnrJoC+LrGDzEKpnAzIhojLxSz7Fn6FQaPwq6+5PgAbmGyrmwScCZLN6is
sUwGhJYI0331iZyRjIX3STIkh652j64GIUYObrNLyMBYqyXObRlMJQjq0L8PiuIPeTSSKxaFdFh1
xOBLyvIfGjhZE37CBqO7s9C6ts+xZvRI8j1xYqVXAMzqyVmsxZbEkI4K96JHVdeUU5E7WxCCrBt3
292a8eBdkybZ1UbjnSiiLlOhbDZBkH8Li7B4yUeEVHwhP7B3g4vQx++uSR1TtQPbKdkSTIy2Si/7
5yEzJHcKOCrMy6QLZO9s+uG1iCUxVcewM1rJE8sf7dXpm41ysAdtQmz3QLzFWtOrdK8cD/VEkkRP
hecogKkPteUf1J0RItoBAYAUT12mgBau1ad//2TVJ/ehaqOpazoeJGDD8F2TD9j6Q9UmZqv0bYgc
d54yNyS1MNcVlKtPpGZ+VlmeDc5juBDd+02VmSBDkSXsCy+enIWh+evMRvSAXuhTqbg8VWolG0+H
BqCJn15fp3ciNJlkbQKVwwyobgzBrnD6NqQoqf86A7a9lqGebEK9cJJLN1JOBkkabYn40d/FGKza
xWBK3hmAq8qrrm2fuifDrtdtwj2sOXDJ1nMxg5wma2IU1sEJbeusDqgU7XNgSheRrY8yKWb2lMMi
hXXSl8zJx8Vx3D5Z46RfCOEgMw22AqR3ehNRiqEHsbPBzu00SgiSdAbL1Uw/d11PbvJYzoN3MM08
PLC8aA8FTGH8l+hh1aHs05/C9vojuekFS9KsPKgFx9i6AfYe/a3WCnkOU/Q3JebinS6JKijaBNeL
aLWTm5RvOlambeY31luWaIdB5BXkS39YOS7GN1Fz1wijJFDINIJzhxhmA9Tf//rvdwqChn8sTJb+
v2uhwhGgzC2Y3d4iVP1NjDNMDrX1KTLuijEMr0npdLuUve3Wrd12veDdkkthaa+tr4HdwppwW/Ii
+WA6qTv9YUqGfYgfd1cOWffQWUW9JrQk/B7U3zOIM2u9NbzDlEUA0We/uMtr/92o2+nBWg6wwgwY
SouIGlsgGJL2HBdZ/kn2eHihPfLwZN0lQUZKb7AlTqomLLR26r/iotj4RlneRWNbIBCrUD5XUjuE
tTHsl7twJHLtPiixDhST9QxCs34aqULdu6PVLSWs8ksyJdGmzOVw7H2bxTC28/2oT+E6zdJPdlvm
OwQsP3OjFqSzk4+uM40eDK9q1qXnOfCKtezG4pqmqbzMaXfFpX4sZ0d/9SZBvGsimb4lE/nyOn1p
UWv29zosF+1/+1dC76ixWv/Zc/ko4TzS0Eosk3AfZM+roQQLbRnY6Re+eIIv9ZtXg5UO2QW5tpHt
0PIOR0/rySZMo/nU1mQVoFbzLlFJgNitQiZC5AcMnpg+PL2OUVK22U7Xv7fK/VaZ/V9sxsf/kM44
9j9uKA8kj2uxA/ccy3Bc/AZ/3FAOUIdSOv5IUcKebmEdpZ9RF0m6fN8BUdnhYyPTIo2ep9mvHsyi
QvE1HMAMyzchWhNcrnNiK4EsbMjMc9d4I05nLk2TYE6ZzQj+y+RYNH73aVjASULaP2FfoN3UnC/u
5AK5B877SIJAu5/1iVpcAIlOtRBuzYRZtmv721QJ54q66VYC/ftK6Wn/vhqr5ksvZfuQxfisCbGo
tyqt1zJRtKNs+CnJCT+N0N55ui3nzP5rPoasPo+4GKqL9KlNBBWeAzGySIFN7LzZuAZXqADRAWU9
3Ktp+g9xubLUfAz/6iuwPWHabDV4tN0/xeXBkFMpy2Co4WD7ocTj6oCyJryos8m0dijzDlHuIEGj
ciUDY4IdqPdPPRGwq0FDI4B4g3pXZrxPLlTgsHXaS95H+jmlALeRUNEZldkpAbCh9zqKqSb7yJFI
eaqVv6TSJbmJ8NkMu63qFLCle4NL4t6rOrAr3LfFQQ9o28fhNwhntaR92eHkhCsP3+iAi8Ah1UiV
fqql/mOaPXsQ0mZ2EkR2th6jt1aI7lGVikBmxgewrPW6WbYL/zFKOstS5PdPVOi65TI8uoZJFgwi
53+Okl3pzU4mKyhsxTX3TEBRYbB21WOuzMRTU2h7Ys6RgYOwPTZdWX6y/OBL6I3WtQA19JZ5m8lD
3ayUY7avU4FdQBQZMN+gTZu3Xjj28eP1sNV2U1cfw9rRn2lvw+UyreQu6nP0meixjg34s84pnxVS
gAAzgJe5GM6h6fYvycC4V2VZtXdS3ESOrPJLxCaNZ9ANqLHMHkUGxltJ/+PgW7axCe043dcCHHWB
7OeZ2mH7YOb1jq+fumlbUzFcWAV95eAQpl2j/lYYyskawJx5vF06aFkMzL+j3o1P7kzBVklmavsY
ghs4DT4ZusHfeYUqvhDTSXPOKgC2VBr9h5CEjXWB4/VpLEd0MtVdo8oare1SJhyK+TBgHdmEgYB+
0jvmK0gyervw/laEDbJebBOB7ZD+hmPBTV+NZhKdLYEduakf6aWEK20s0Uep7yxhOx2ZZJlFwXcl
huhT/yHoxuaYNe53dc+q9/++ilPbw0FKlmjjSPMK5BfXZhlN70ENfmowpujaDIQbidpnI+jTh5Ee
uvehyZP9MA3uqxZGOz8sjS8OQSg7u9abPc1Y/csYYp3q5OfFwnQduC1OjiRjR2Mi/uIHzG1hY5Ie
PDnWIaG8yC6webCW2ALRp6gwGNsP6s9GRGhEYpJPdewcSWic7oKM7CNFPKGZchqrMnvFpfzUzClS
WytLvjTDm3JAFj67nGBkI6DNuno5s/PoiJIZCptXWtTy2OirGpLRs+nRWcHex5ZVvQQeTUuz7P9j
Dev+OY8IUB82HjADQ4HHpu+PNWxXtlrdj9RSgWx7m7omIXt5YBob2ZA9yODgGHilK1yj6kHKY2Ib
1et5IuMtqq2FxW4aIOCldVRb0IzB/hxb4aeb/Vu929lRvUhq74TlzJ+Jmd0r9jqPmLUq4HWvirqB
w9LFOvL9KfreFPomy5hwRqKP2HFX71UnmzVhMhbAmzHfRIJl5lKDUTcQ9Y6L9Y+rMZD53a3zmE/0
A+nHMp9peQEvjjNpz8VTNEYGlEeteMI3b2wiaPnrlFigjVZQWJjnkHa2OYkbKiPqcv9gJ5QXx8Y6
hLg70TUK/zrmxp0yZqlDVo+k3vn6Y7/Yt7AF9KsGFw+sGwCg/zFamv9vtDT47jzhObqDE9P4k9XS
a17fTa0T729WXhyR/Vku7NqknPZBmA6fc9sEsD0ZAUy9GuKOD/ZHuTXQKq0IddeebUlTrugT/y9R
3nVNGfzgsQ5XgsL3NbbF91Ej6HUSgf+1pM6i9nZDND5ROSkoVvotIC/qvbTLrzKevqkvtczFp5Ac
r5dOkCglPAGg1/aISOv7JZZ+XgvcQAcVR2qAD9n7kuJAvyCOtKih8JwNYlgVbL32UzaGG3xW+aVI
g/vE4zFgGQ2IP7FIanPl9B6H8lpEYjs1Xn6Zls8c4yTIupCMWnUZNiOIN3hpW3U56kTWzpV0VjKH
6nIzyGshW/VhqM74t3/ky8CMIYbuz1wc0pAdLwOCvq18OOO7NjTi+zKD+WKiO8b5mGs7xwySW4er
7lKxqjGM0P/HesQQcMztsn7WYv9rrqeQT/53klfRN41t1A62C2HuKrK2jtIRw1PynMC8oBRNQW3O
hgfG4+oVF7N5QOwLICVq589I9jZGJhNwRhN1YsSp27mLojsw7f6rGYAPXZ7hwRwIAxL+UxNiBguE
dOAqETcJ97J57QdIu5aptz9oB1MFteT3vi0JCGRL9IgemuzHuoiOTYYY6N9vXPdPb4agFuE6ui4c
CrimZy339W97obauG0uD0bcf41E/qMbIlLrRZtBDd6cuCdgSB4wwjMuV2THPV/a6JW/2WhegibrO
9HcUU/6y6ircKsVyVBYmTbJD5utsfhpUokq63EwZAtEJ9ShIXBJKNTiwkhTRb7Pfb6smrT67syP3
nRNesBuJC2AcghGDxnwk8tPfQDYzH4togfcsMlSdSMF4/IEkxnm/IS/NOXdeXBSldemPnzu7RqLa
tWf4BMOLMdrNZrSG8ehEiU3eyIiBIA4vWkGkoTWBB4Ry83lAr7aLHbfdhxgnQbdgmFfoPbsvdQJw
9X2pIzIEvbdVK2bwTONOXSrC1JRTaxvQ8uAL8B6bNntUsEd18Mjl2pE8japhAUBiHdD+45v0lsnh
H+s1dPum6ZqYTPh42JH885usw9HSA4x3v3BVhSfnlbXUKhJ91u6KLqtpXXvNRZZjv5fJ0F4Kj/CO
21lBTbF4/Xj/40y9L0fxZHmp+daT65ZoofcF1x7A6Y5cVJYP/bnzKIyrrKA0MD4bWtNtQGfBy5DR
yVjqkqXNaI3Habw3wP5cigKtBDDzld4LnUBrdBiWKcOzUcbFGYmVx62kDYcks7INIP7xcqutSs/b
O1Rd2qOw6FcrGUWWxrS50+SNNBDgpK3xdcyJK8OL4V1Sw/YAqVDQ8PKgfsjJPl6bPEWXyas+q4Z1
ksSgHecqPaiO9S/Y5wxpSr1NiB6IQlNetdhwWYUCH9HKEPibKI3HVAb5aQAJuW2IfP1mVxQMqYZq
NmG6DF/HnKjbz//+vKq08n98y1hnl34Ky2L2OdafBcQsSwP41PpMbm6DZb3OopVCtsuoe2poEt/d
mDrz6F5ancSUqo3pHaAYeHJ8IDwOS0EfY+lRmDOaIFX2JqMqg13YgpKnQSFNTz7RvADTQ4VmGcXV
YA1Z5tUti/heXWXEr/X98FihebmGFjYPCANPOKxfcqcRd7nsEY55E+vXgCvPnY9/nLGL1495tiwa
vTpcq35uUwHJM5zc2mdJdq9KhVimIh4bVMuUcsQzjHlE2UQCrIpT5Tr5NRB9c/fvn7D1/zc+WEQ8
RkObm8NFW/uHEYa8BHRMTezu/dCV9+TJ0EaIpPemelB9WopN1SfemkoQLSkgXzpC+Y4yRbo2zc4A
1DASarUU1IlWjK9SKa2hHWuHxtW8l7nQFp4oqC16Hcd8CHfE7pXrRsG+wsDcT0PqbgqvE9NKgD+v
m6sZ6eIACUKubJKJdtjJc0qbHThlWVYHcwFiawxr97KpsX1GrLDGvKTA7EcGn1trvY4MGztTlsa2
0+lu9njLN+kSlxEvB3X2cWg8p1r1dqlvB2cINr6kaGxSI8XhDibn/NtpBvaQRxWVKayuR4k8eiuF
vr05ItzJXrsL3LrpknsvYYkylkhW3cH2z/AjkpVX4CIaqMY/NuzcV2qUsPPgBzBZ8RT3Y0OhC916
QrTo6uZymZq4OPQjCZ8EFNhbJd1Ul1rMZWw0NLE8WR3o6uQPHfDZddJ1/lbRtwJRJvQcF385GzwM
3NAFr4GTPlXLB582znQt/fxJuj1pBIhrVxMSyVPtmDW/Ad66ADcPWjn2N6PdXYyKZrYL3gI/XuQ/
4D5NsEJAXUhHcoGRkOz/eFOt4z9+apCSmWh2HtOxfmONFtAeD+MTRdQa20KMZifp3dPvZyIHvDf8
7ZFP59LgmYU3zq8DpUpFhJGDZm1vTgnSqvizce+Is0ZG1N6sivBot418nuv47caDafWKlFrWJuUQ
fxUTrSXy1eyzyg6oAVxfb19k0bE4GcNpBLyVNvsi8kYkwE2zJ3Ts11mhp8dQ5Md+tNCEy3i8DGbQ
7K3lbFxeaywinWjm7tTtmHuozuexGuEITtwyRnUPtldf4GAlohhc/cSJ/gJNNLr0T5rtLvFnS8pC
7AmCaiUOGileJtpgTwSyxjtrHHKo8FYCkNCrN0GGTTkrifM4A/gdUHdV5tZCU/jRJo9d573sWpD8
fgSjL/fvm2J+M5dGZ2yZ8873xDUrze5Rt8RBbWyKf1zFTtU91ol7EDGEKFAWrxQIG1JoPB3VG8kN
TU+knfbuke1zyNBjh+uYDcJKXU+V+ZXFfEZnJdhpHe57nazFcMBql3pxcVI+YqYtJOLVMB+TwGi3
ty+tZpMAX4AvvlkOCBQqjOMNKvzlsmDE2XMfgsvBc9ILO35WJuIw/NmZAFnUcFKLamLfKyDJ6SGm
4xoZvUqxDOJwj24aUSExA0f1egs4nUFDG3ZK0gGoZJOBT7lljssO+sbg5y3xOrW5jzQvvtAtXkOr
7SgJFL24FOZaLilV8RT4Owdg1OpGRYZFCjKuG9dd01trNFrJsznPhBoTYXvbCHAHjXdTS87YpOEy
VNvwLBKrCNXY4SahNjOykUpNPutjAlcw87B7L1yG0XdfbttNrS/gZEriUHO9qS4aWjVIkPm1aMeK
FjDWI8UMUofR0BKantmucZzpzNq/Wqm7Qck5Wjua2fR01w9BYKVLb9vXpo17oCv3LsGtdB9RwCgt
Iuu9KxjL5twPvmS3XSHSXPzYsd7Z1OtquVOGbeW55tM6Rw5CpIHx8rUvxLtlolVgS8hkMARfuuDL
TasR8oEf1VyJuoTINJI7jnhZJQh+jFHZ3FM4B672KqtRW8UW7vjMe5aLqV95+XVMWZvI7sWmQdN+
1bud+pXU76AOiZH+58b4TxUIbkWb/zCU2jo7De8PUlYgiZGG0K/t0ywKCDsuv3akj4JMCfxjy0KZ
fkFpvs/jM2kbNka2xcftTM7ORIG1V8mmY6iv3QSmONoGG2bo0GycoTO+xJP90yVUjM8/IJduEt3F
cynEmnoAp5sE640ZDDzyGXvHaQzuwYW0B8VKVOjEQXQ4myc73RPhlKzqRexVuBXJwZ62UdoLdYj6
MtmMBTEtg1Y/RIPu3hNW46BWGik2MMfubZW4YZVztXXAg2/NcrQPCFGqL4n8kXup8ckrWRRluQt+
NG1uY6AhCn1f9QJo5SIXQkiAtIgoZBnRQa+qyni4QQdJ2tmEvSQ7rASGcpc02uXGPbNC7D6JJu51
z6MireOXxWm3NNUiypqjSAjxzB/NlPU0bUbQbpDpiV9oiqvQZEsttYsPBanYj1OWvfdRAbXHTOFI
G3P3WaGySAduDh5ab6q2pvVJOHpF8bDjK0zDTx3TD4619jVNHftSX8Y1RtphCRnZfoRfDBXymhud
5/aPmUuE9rXM8wZvRnvM8uSdcklG0g8dy0ZnsB0RA6qGZaw1d3NDwjAQzBUKPvdBaRTYoTlo+XlW
+nBw/sP3TZvgzz0UoF2obsseisAbXSwFut92w3hM+szPkvAgncokAo6FPy2wV6UO+vuKtrj1qoNa
uMNDtx3sGJyzC4Og8u3pZSoe+gjmcZ06PcZS/mSVwbpCS0Fotlp+aL35l1tMziUXBEfZSHjXBo9x
ArNPa5AmQInNXsDbH9QqMUZkiyePnNONlZMSCwmOG0I62pM6SwCd3s68zKCJneqHYRJ72AKPOEYI
eqMCpcpQel5ukBa593R8y4PvC6CuZf5Ovae9V3dg5ZTvCsWgtD7LlSBjb5d3ETnC7jRva2bit3Gk
krYMTuPgn1KctshUUsiQqvTMJEowhJ4+EjFQHoahzyiMOPGmswKNOtCiuGmnISYBxYA2vLj489nz
SAJEObeyZU9s9PL79rRG1lH86hFCfAqS3LrNp0LrhzV3t3ky6Y2sRGN0wa4IO40mH4dmnM035IK7
rGtPNbEcsNczG3gYAFclqlGHBB/eKvcaewsdm13lCCmvap2tLUhkjEuW2G2SfE+qNMNspLdrZXq8
2TWoCy9ur/RTMlXhK8HCpMzkc8UeqQy3N35RbsEBUFOQbcsYjXE7gFvq4wOE3mJDWHC96nqbInI6
1S/C1vfEtsXPjbIUsCu+V6sTVXHoxuBkl6AQ8w6KYRwNFFJK/3g7C8ZkN404r9yGsPtumvYhFbMv
5v8Rdl7bjSPblv0ijAFvXumdJMqbF4y08B4ImK/vGcE8Vafzju77wiIoVYoSAUTsvdeai1xLxHzL
q2Xp5aXWHbQZgtfbTNs6SVzs+tzP0Ijgt1AyOKsK+j+n1k0uSN9ufI5z/QgCDpVEmRlrGiHiWgDT
PbhVFR6YYl6BylbHuaebTzO3uNdGjMWRN+5va/L/vxgzHf9vLAFaBwZRNvEHphNQ9P61fiwUTTZh
Z+HeZIdzDLyAuQfD810g2BiqB3/yl3b17zHhVZvE67+ht/+uagRNQsDJSvqexK73AJ2DSbhvZwea
cN9Lk9kBeE3t4lj9tLY7G+eVAu75jXFe6MZuerA7kH598TywY1ad98YiTL3lrK20BKUCk9gHxrj+
rYixkvCq6poi0daqIxbpDTEyxT6ZCwb6nmPD38hEtQoi/RVx35tNZMENbV8miIRNeXhTkbo0Uvwu
xB5WmEcLRs3W7oL4lXkWrhQZQzp/LzLeI6Yv87E1vJ1hme03p6c/b6dB/ui4Q3xwAgRuJYSAf7cn
tgnJc3QsBBpyy8Imc1iPmk0iAXCyehqNp0UuS/8cqXcjj1xdjiVlUfnP19QuqUzYqwKAixmLmqsI
quVDNeOYVCRCehX908Q8aB37dnhP4BpkANo9qxvo9dZ06YeAvo4KLbPBa36YS38SYeH+HGL7zbVK
cRpMz9mYJdYDFdDWDMUmd1rxjf/zA/4yGckp3mxX+mPKUuQXmP+/Kyf0H905ulDBZOtahnOph0Jn
a7oYotwvhFYRuwV1341iDHhGjCXASZ1j5fb5qqm67tFjf/of6GowkC8CL/00p4xrla69MClnb0vo
AJY3gpaCa016jCIjOsdwkhLPAXQuK000/Pc+BEb6LN14JMmgeWGruHVyjSWWkSq2G7zdtOI/cDgC
HdaKx64pxovm2/c3Qdjk2p9NPBlX4s7K7WBhIUGIlLx5eXwYqHqZCMn/MUoQBklN/J2/aNpxMqND
ILWFUf39tpywBPWAkXuxn4Q3vxpe+cL8SdtNCJw37ASCeoUlUpwRzQOnirAxciXIj8jfVyudVj65
XauJzAL539Ivf3duHmyKudL+5M8Gc4C1euoIpGoNUpXc99sPdsZyAZnCLDIqatarLnKfMVmnJ/i7
5LJio+6QtJzs3Bt3Xlz+1sqSLdhckLd2+wdMyUibsf9es1p7g2NFgrQfTgczEcmWvUK7jztiizyo
70ij6Mwrf/8cDumjljYb/HsBwzyR7TPV68dlgt8ouk/9jIILN/Sb1kTNsczt7DIl0V69Qd8zxLq1
J6g2MuqOQAscOS6pGzo5WpJ0qCCH6oHl7QWveEH5ULVHQUDQWSeLd7cEcfIC1Je/+gw14aYBGsUn
6Pzi0fD85uRkdrIb8flAZaxcqFE4jdgVFu9A3el5uU6Az9T8VCxkLe4jTBZMYR03crodYWLo0mcw
j6MMt1IJV45KJJIPtQmLB47+kHbnKsr6h26CvqUefEecRV0CqRWMpQjDYxDS+8Z9yYY1W/Ue/jcC
PX4poXMOOIxhT2Hug0Yr3zUrdAkcLJuN0POeNi4Per78nDGzn1k60a6FCFJcm204r3cXNTRv2PBv
qNqLvTr0asc7lJU3r3unRtU22OVebVmar9ufiLD7V9ROxSXLAY+4laNtM6eyXhqvpEuwVP7hhtWp
hqh9bd9Vi4EZ8HMwjNG2Rhv3bqMDzbP5w5jhEqv7f8t2TF0ORucArksmMsvk1VEzlNrfGJb4Lqxu
N9Vtuk3lNDL2BxlEAsUPrfMqzMb4pW3TbutSOOzVOgN1yVoBlxrOuV/5676YrK0SoNSej3qPz1In
AWjo6/PtF5tncsVkMqqsDmPHKG9HcdZvgGwsb9XQ7LOIVIuuiaG3W1iD12qPpR58udvqC0M/idv2
EEqI2pqlzyFBeT9tNHArF7nVNkaT0H3ir8k3bR63F9xGEl4U7j3SKwCiSRZblrmAWjRTAiHpGso2
SOxN5p7x3K8847R3OCWPCbD/+yqIba7zYXwTffi7QT14d0tfFai11d+5SpIdDWbvJZqjjDmXtEmm
w65cZrgUGMM+cujzalrgtv0vV52/WcUp3kbc3HNp06Md+IyE8yGPYvvBJcj27A0ZsvuMvaFg/H+G
LHtUWgut1t/1qmnf4JTEXt+tVSMu1Mo3o21e7WTs0ITb80dWdu8iaGBmpO60SVgwwZVwvBVDkYDy
1t2D7lbNXiAuek2adAVjXX9Ju9a5b13xjj/4c0ShjzELjHaWzD+ybKmOsWnvcQabNMc9Ije1aTqO
vEVamuW112NXJjB8SVnWk3pojMVaD5XDP8YNepVLrYmCkZhNUhPud7tV6W2LcKoahq2SLpEITmJa
mzl33TzFR3WiavJsHRDeXKbisTe74i6u2Bp1ctlp3ARQKJf5Cu1WtMpzC1Swgb9cSfOCjCiq3DXe
x4zzwDJdGpvGf3DTyqROpuJ3eyi7U2+mMWtmP918Aaqp7dcrvAfxPkelc0tYcEqvfkhzfJRyK6HE
8mbiL+Rwy9NOjIjUB5/4YumpsTVTHCtDtzc2sZUbE3rWYdEyfM0WO50AOugLcbbJfZ8Yz5lEglWC
i7zw7fkUsByoOEtCIOpL4SXeSvkZ9NDHrj87RIJaHugd+rGR5CJXEVoJ9Yx5coF5kRts2KE3yGvq
GsWY0WMNBb4mftG/gosyFG+G3Y0bZEPuJSsGIsLyJsDnw5/aTUWzAuvQ7tSayoQAPdjQkOAg4ke9
bartv8/01jIOt6VqAWS2AlL0kso/8b+eMURyH3qat4A254NKM/aNhYgkd/hW55Dgwb+OWMSK5ORx
Cd+nhVg2cKimewzzyTpmhTYgQ8DHwXNpDzO9NaKONiW5NNU6kokewTxeDTtKnknFJTti5ooaDeOq
fPJ62dRbdfmR+7gnpHPZeBpOiNzR7XsGI1yCsuKfOrfZU2TFuxGR0krWCKc4KqoTdGr2Wt1gPUYx
WJ0WJcDwqYpIdZC0X86i/6yEi/REJvaAB3IvKMyQZjXm3W23txi/oZDXWBUaNqhyTNlQx9zuvEzu
wrVBx2+rtldBrzV3sWX8aIxu+tEsD+Pcez+h60uG2Awvp5LpDIbR1WdcaCjp7OTxJn6hmb/zDGva
qMMBN+bhdqca7ZXmMW0aCw95ttxAuOOxB2v5ZtGzIBYYQCdRxfaUI0RwW/fJsZt39RcDVMwaFfv1
RVip91T01e31gCkX73n6MI0BEaL8+zXETYymW75WVew8NG35HfEcK4dXddchEl96hzLSB7i0DTvd
wHM8IHYbj9PkaTsv9LwnZv6kPxWgl6SEX+OG8OImbrGaHfAxeAOqNVY4/4ssXTkD3I5+Ub3oELKu
VpW9tZ6w3sH+s8Fy7deQXdyuddn9tHIXmgQEDaBWIbgMKSPvW0sON1oW5YnWm0/1TCoAmrs7RR8o
Ebeyox3sGxYjCVJ87P1M1FROwymJ0vdYT4y9HVjefsoj622o29Mk6nSlT1TjSopG3eRvqwpA0M3W
0yIaxzAQHocpQ42OR3DFtospfecxzop67jM9LBm+wrE9a3dRMZBV6Y9n7jBo2OW5rU7/yEyq1Uxn
6URiZPwMmG06W/Jb1FfhHwxX7qJspNtXPErdtU/r4LWe3juGZO8u1q37ucqKVR7HxUPiOL8GLJcM
md1lpxJxPD/6DOMSoV4UuI9ZUT47NfQN1qC/v8ue9fAuXZh6TzYEMcoz72H55xkZHn9e+/dZFMes
zuXw5/uqMKvvrJgPxbLKvVczAhMgeu8XkMobqBDNu2OI9yFB1aizaNz5TT+cNBfnYtR3JVI6dJz7
Uqsfja682HpRveuAIIjxoXac5h+8OtwpSXDrzO94XtwDXkdsIzm/zJoSNdopvFOSs8fpGOTu1aG6
q9OBZLJZv6ZN4J/9DB3NNBcv6opoQpD6YUgOYFCTNFF6JXZjOVaKnKEkU7uWlzwEPWKDpeGiLxg2
FPnjJOgsqmfqtVi+tsjX1LPUj3YRueYrlK4URszYGbz5hfRIW++92ZxEmlkbd4rajQIKoaHqEDYX
yS7MY7qo2dThp4hP4TSRqaajRPVn0XI5LsTMymCUIefudLtHz0G5xpkpnovCFc9WM321OhOAOB7E
s24P7r6ZXHetvjijfGYeMZMKyhxzFcVohtHQMS8RKBxmD3kwSaN9J4azGISxbavAXue1YewHe+k2
Vqt31yJvGD+Ws82JPNv0R6HY2OGUPwgPJYHjm90LFNGWZTtAw24mj5Y3wlkZU2sjpMxAyz9sEg8/
GX+PMlmgH7J5Fy0mv2Lm2M/k5gVnN9ffdFtsR+RUp3+5/WYsjM00GO1hcVCDNLCrKdfbdZpk1qPm
mL8VFGpuhbXjds78AyTEZcG1FSe2+62pwFvIgrwF/bUaGoBnehdSpqRdus2bfpSGBrKT5cPgoOrM
Q1pJ5HLd6tYaf9mfAo7wFdI+vOTLZ7E75f/8XyMwpM1iJzcmWSx67hgebuzBcOX4TB6nMeOOymeN
0hM9/m4mMz/f8d/nYuSSIeTtwFi9OUHgQ0gVRdNqSav2A+UYWTyO773CKQMuOUQ4DabiTEJQ/D4K
e2UraSmF0WEhsZz8Jj1a3zrXluOKY6t1V5WsCXnCeW6X8EnX7OnSGt8UnZ5WRkOCUxQdFDZYvZbb
Leh1yywfrCmt15nd9fL24u7+tMLRtq35MdkmJS/kTNiAeJYD2bH2BIiaieFr8qSGXo5R1XsjBTDp
ZKD2J8bRJ0SwG2fSvI/ADazdWNreQZ/9+LUs7Mew59O5yX17AtqqVGMTJbc23LV3oVl1p3DxNSIM
M5YnKXpnLmYyvy8a0PV+1my7kVbZYmsBQbigtMzZ7x5qv9XIi3ZAM0cgEsmpRg+rF9kDV2aCvWh4
9eTAg66HgWyOXhB2BdSOykYdE9odB+1L7fbaRk9KHZ1n8aL2C+PiIS7nqHfM6NR1gb515okPDdv4
txCxV+qP5u8hITh2cFHJYzrdaOYMGtOoP/vcHD75E4arZHSr66hzAsrbQB67Pr12qwXJbkp9ti2+
i9LRd2gpqMGkEUZLKDdnr4kvmZl6r1pRb+kRJceB2cDOEFR7RSu0x3a24FvmhClp/kAPhoj3XW7F
1dYXPRZUqlEhtdBIduxNjkb8lEAXPXGeAbcwWLIrKQDCaclGxRLDO5rLLqRvkI2efnGXAY9pOdBl
mdviRwObxkB19Ybk1t5piYbSLnapvxraZPk0WpeumA4U+psqCo4Yqsxf//eTOPYu4Yi/h5Qrqkmj
6GWMl8ZFkCan3Em+XH7EuaCf/BT2JFfWZXm0/IZEK4vdIHzs7lSTMbGzaq37IATrwNYi/1EE7KRj
jZsaSaR43XoMQ/EwYNCGdLXIZ7F8TT1TrxHOvGx08sE2gwiMTQjU7RM46UlJQRznrtFCfsW6vw5d
3j5leXWNO0PcIakvmOMF7aOByBr+BXoBy1+uhfOOI0JATYqcZ7/Bpuws1fiFDfLBD3Jg9U3DxHwa
uEXl2bM1dOHGzwPtGOSYUEQaFlvFlhwz7Pt0TmkhOLtp4MY+D2hX2xb8MggI6x3cqsYtgbFsKqyn
wCqSi2o58IkH2yF2/JfRhUURmkl9LHEBrXO/W2hkjv9VGeGHqHauXYu11eY7ZlTdD7u3V0qn6wz2
Zz+4wVtce78Gx5jXfjnNtzGjUSITQvu09/P89t1YHr5P7jC9BUufbblu4Pbh4rsNGkmtIqkbSVVS
YUZWl1Hvz8uxdQ1S1mvx4nDV4YpdIAU4XfFE8eueCh/dT0fUxZfpvFvW6xiZ2SeBUNnBm2Nzp0pm
XiacNf9s7Do7VFQg6yQMk6P7U0G58tzML5a3nDQif4/tWIkHq4DkkLda/gm9/X6EbnTXodRBO6r/
FokxPmaJjtAjoj/NzWY4TG5GU1Y+W9SzCB36rXchBycYhXs0VMxmfpdTn5wrJ6qePOFqR9U4DZeu
Js94Bt2Soct0iFXaT1EF1ItAy1vp6fdmjXYMvJ3atRpz4x9vS3xs+OjEFb+d7prJ0jew31hBcqTE
5rb2LOOE1J+yCjouxKz+5Sy9+dqRPUAICVR2Zb0I06/Obw1yUVrnUDX+k5ImxiZjIzyu9bpKxvhI
jtZwVs/QTfeH3lm2t4DC+FBz9b8gI0MZB0SA7mnZgvhE5KXaO3nan6IumtaNOdtHoXfg0Ub0b4U+
BqsUL8517GP/TEg7ee1hTQZZtQ5zzfiOKkywZKKxCTpSQ4KRIPvbF3SPE9JuziAujE1mzSRL6RL1
l/RYy2VZm5bM9PJ4OZlMp+7YsX1EU3dA51X9rtz6rydT3h7SQAsv9lAEq54YxavdIqwpSPHZBMgs
QyyCUXYnWpBwwGgMs1zueqlga+WDEVr1uYWdGdk+Bnww2XtVcyxePO5M4Swbdahs2xEpeJ2Tt2cV
S3TTNM6uN9E2L5GjydmEldrA7uUhtbJxMkYdHpB8LR1aG+UrHSycrP25IaRxNSKCmh71WffWUfp1
Q6o5iLVWvrAJ/mO7TgG8UhSBGms9MTcJH3oB3z+1cT6qNCP1EEqhXVcP/pmifxfp6bSxOtie3tz/
2aYITprTH01ABijV79P/wgGqBosTTnjobWM4eimTVXe0NdqP9D7axB7PiQvd5db8YLuHxMC7aNtJ
C4NnvTQiTPVg0ceqp+83x/FLQsTIfpHdE/VVBtjJQ55pF3yK4iGKO7LaDRJGu6U8VO6SXCfgoxsd
kMDHXJKvGFXafdJk87oo8w/SAYPnpcHON8eIYQrqyC/HINqtr+t9hfd3H1HVnxr6sCvVDFIPDfNu
wDYZGOwQ9FvpZ+O75dXnjpXy7abNbgySxtCFn9XNEF7sycyz/IueiM1SFc9HyoIHdabURuFsLTOf
b9ewLTsDXpReGuGYl9H1xz1b5eUQgjY6gPsvWuKlrHtTEynKR1B+iTnBEiugbMrrV1Sdjm/E8da+
RjLV1Pf0UgAMbbj11F+9idPGhAN5+7Q8ZRwPBL0ONCQFC24xvi/jXVI13v1tQwVazlupAW1b1+lW
DwLC6trhmHrxTebvYy7ZTtDij2xT4jf5uli6tYkP971O/HLriJ4bmqndvjYwEsaC4SZ7h5sFf1ic
kw6h0KWbIbTqRkrBxL661mj/hs6+CmMz/TnnQBUs3vILNh1zc3vXBkTYhXHTg7JMGLNJJzH3jF1Q
k/2T5tpL4rOtqEy68co2ZU/uLhmT+tVotOFSM3NYh5XzroGkedKAHGupY38nUuXvJ011rnSiLBbX
+1U6zspugPHSmiQijP3PT20qv1dQVz9MJ60Yr839s22ii7ECiExlCMGmKAok5x1BBjir9yW/9Z2W
Sg2OfBbJ1xL51b+/rxiDA3Kc15Sd1y700vBaJ2G3yZsxfoUXjxYKot1npdefsd5YPwvPINZgIg8r
7M5OmMOBHu3okhaa2DnI0A5TQEQgtpf80Uva/sDuwjnEzKWuY8gk1B0D+1uZ2tSc6fCLXfhX05IV
HtUpaBZThA9jW35YEqaim3gKID2VoIg5TBuMLEndrOlOTk94nQmQaqb0R+JAi5eGHlhRH/IAMX19
BzmkeGlCxqKdU7sHM50oqRHqH9yMUimOpdDDML+ZGk2QuIOdEWePSVo6n00FOADpQvvUZ269y6lq
6uilMYbXAa7stwUW6CqpyvhhZkG/9wIgAq3wl29dOD+IoUrWntLQU/c/KKRHqeXYfqz4hxa6KCiL
8mL2CzOlBjj5np1efHasNt2ImXwMbbL7lUBOT2aH3zzebNciIhNBSp6ZCgQkzhtw6CRRREJA2Qbe
5Q1RtVU5ZmsarK8CLgoYEj99qgZqRfLVVrptMpeI4t8hw/EHK0v+sKJKJ92Yfqd9gtVotsxv+rMV
Vi+5nTBYDbAJetKaQ5Deqz7k7Ys3oHYXJeBnWjr3zShqineW9zYpzbMvx7Tq0MJD7nWOvbbyunsQ
etg9qGdpZ1LWlFWwnTNklX0n/yryW9QXwJ34zErzj2kR473WoT/q3MrfUN5Z74jAZwiTTXQ2BICv
MXhxRsoAb/C1ixqew1TLuW6e6FTUZxV+IQaMhp1tJTt1mPsApzyoXrDsyzuUpdU1tcPl7M6QrKKB
vocFr2cL92beO/lZ+Uhg+jbAb/w4PTrzcKRwc89Gr1vbEvQXQn8HI798yL3WvT3j469WWgliRwtD
PKiLsIxzI7r/PNW5bMAxjPyiYXkqClPceaxoW7CJ2sscd7y7PKx+Er+8MgfxcwQB9eYN0RPI4+UT
Si0A0bQvngxSK3a5MNLL4hcCuUgjtpPsVmDoMM5ebTIwl4eY0czV3JBzok4YOtkgMMCDqDMnLmci
M0Lmb5pr3sSYScECicyZQ6lBSLwcJ3qJLz1i9sQ+pn92kzQ8ojD0t1kyWF9W9TQmsmdkaZ/AWfGN
gKVTD64XEo5gkhd66zI7RfTQivzY5lClI8yJNQiPp478XSVwaOVRHWgb9Wlqeljs2gJ/e6CJR1Wn
W1Pc7ptxZM7lsuMou06/KxODSTVYR/QJlLWlm9YfWsT0WhsT62DkgbMN6ARbWix+p/O+h1sTIckp
nhI3nz/NiWmWU4fG0RSLtvWro4pwtWX/Kgvchz6ajkq+oR50rRrXRR0l+761Dn9mmAsyF3TI1rHt
InkHnYK7TOjmdi6y8MlxA3jjQ+98xEnzNZtj9Ks3kFMN9fw10SPYGu3wwI3MujWNHcsl08S0+rU2
0XIShqNRjbHKksdDxVlXjyUfymVO6QooKuo/hxRQ4SEfzHmNIc+9xNLR3ZiT9lphxfGnGItynL6o
jC95NAZ9+oL/+3hb28rc+xR0Ko9V0gYblY3WLuyB/MY1VjW9MOKZqGrJYCvOcbv8GuS0zclS9w7w
1VkfkQJUrADb5MbTqUIYARQaOd7Wnfpe9cCHcRzbtL53WpqKJVIHOpH+dO0c42jTbETYxlHmlPO1
69wWK6QLdS1r7lt5F9fhr9/HzXitjcUjnahMd5WPd5n19IeNhBEchdxutwMNLhjgHhi227tWP3v2
ll4WYikFTjve3e6pUW4ZV6InCrBdAaFR8sdEJqIxNCxkDJZ18hyhcCxY34IvYccP6ixQ4uOgb4ZL
M11yD9HQP4jMZLpoJsp5EuFgEKDUGVK/uIpeL87CcwfMROwMcQ6Xnwz4aGJK/6ng9PFQTlsESZNU
PabbyGvHjdINKwFzEhtUTmPWbjpl35E7c1oLNCxNQlzVtcI00jzWKPqNjEo+ZU9G55o8oSjjl8lZ
k8krzMz10KGFC3BzEpqSbk1fq4l2wvub6HqC4cD4oB3s/cF8AEHUbvswRnjxiQJ6XpWVLa5aOk7b
f5/hGBmvEUkD27kmNimswz8hsVl8jzpJP6d5NdMtBd/HjsdHtUkyrpu0zcq1h+pKZS7uackJNGFN
7FIU6NWuGftlX3phts2K3tg0+lB8Rfhxg4heGrk/ZPn4wnta4FeyQ9WLQ7d0zyLRwrPPrnNti7mn
Nd5ccmmpDiNMPL2vfeSj9cOp2Aw7xVXJ0WtpYsnHgERXiBNlArZgLIMI97LRH2f5TLNZUaIMYac6
VF9Q30IUQ4+5qojPo3z271dlW/P2D9y+b1jeYOEBHHKi7jEkzW81pXF8rGjqrZ2EjyIdBUUd9epw
cACAkdBSMQuu6mClDJA2Om09WaKnSK/G5z+NzYmRc+BdnWkZ7v9rCeUlrX4y2wyTa9Swj+nGD1u4
DQOfAElYMUI7AG+4K/Lqdn9WGETdgrcWNzt11cNLi45GgL9JiGo8wJ5LN4rfnQv9OaBd1WJ7oPcx
Rt3vSZKv7OHq5GL5aQT2uGLv/6f32s/VO7yI7qGS/TTB8OTd6bHASKhK3axw23t3hA5AGLQcCxyd
P6C9IDRztDnXE/q1IGM5pBNAWVEsW7xiy94d9O7QypadsET+avrDW7+4xY948X+MozvfCau7qE+W
YW67G5iHrVtTUGqqF/Wy3BqdMd4RllZeA/rRXPZFcpfO4hyESfErKqYzV3hBFGJ/zvjQbrlRaFw3
rRfbR+4x9XvTNm+wwsqrTfvnrSke1fue6unNE22BUCR6Uh+cT94i1IXwkSmuuSGx3TylNRYjM2CB
6Gc6k7FEiztB5n0YPSIm2SfOudTYqBVnLY3rZw17Io4wZuxllpsrEJXWe3mXETu76Ty4yOon6ykt
ap85mBYk05s1s3vO0ie6rL/0Ua/YZ9MzDnMKZPZm6V3kl8NLMxpHA3cTDC7jZarH+LT4FRWUrOfr
Jk5OYOgJ4pT3mSR3H0ehMelTd3bDxEbW5qN5dKXebLQ9AnAEv9VzOATme2wm7h3mmh5wMe+1GFAz
tnGyDeyM7EnJHKmc6bcilMotZtF70ysaGrGfmdAQAGMivpYrb6wN6XnpEBgzbiHbPpnK/Qxs6DG2
QZQg135VRy7r12Au5p0XCvAb3kw4ucNGMfOz79KI8dvPmTyjLVsFmnVt09C/t5uiQ5EXdBsnYNvo
93oCipd5czwRlQV+sG7N7jv+vv72DVMBJC9pGDz/z28geJGB9mQf//omzdhled7/v/+V/3yDeh+d
VYA89+Mz5XZ6IeGnBoHfathRzBFJSSzl3vrybA+oPeXrKYCKbWGV1jGt8VkPGdHW8nXoheSmNHm1
Zyjcr6fKNGAAGMHjtOR7dUYmydL9WfigqR1HZG+UjrJOnCqXvn/bfC66RtsUscQl80CDBbNrnO0k
YdtN/uqFxqz62DVHALHTpMFOngU4eb9rjg95t5mKhyxHANbK+cZktvdx6Vm0CGya3pa4zEYU3jZ3
JDnO+7Iu/hwWpJCSGtt/m5NQkmX0BI2KH61NdxKfuh+8J0M8/bItEnpCWqUklcMCaNhMQbr+Agxv
nQl4qAE3sEg2RkVEqp+EVMPoQkunCN6F7tyBIG9/GoP3rudp8Br0RrdDZkibhIvxgWSgZZ1hwFhP
OWCBhpyNdTP45ZMTOOOunLzsEiNUPGOWx5UX+s51yLJLW5K6p05nuA44rJYvIxaHMOgv/1XzeS7X
s4dNSe8JOart/s0apvrUSNgYVXBHkA9FlhopWY0VPlK9RJBanGw7yFmkj1+4Acq/2Ea9FaVH9pTF
P5QFA+V+gr8TqX2Blj+P39QzSv3ozzMqbnb/MHpbqncNOMe3GInvogrdBUNsb9rdT1MgwQ2aqnzD
+7he5vpLV+ByFNfiDjhhSuZFLmfNM8PIpiMiZmj8q3roAv/GDvGtsXoojOUUTWWPTYDunNrwe9qo
URP53/XZgL2ovupSLGCpydx+gUWeWbdzZaGNqvWa/Z4s4XbWOE0okLCn+kX+YE/ge7J0qL8V/bRx
peE1ZMO38uxUf4mszN656IgIoqowOqKsRVPCb5JjTCPSC+ZE0WR0r6Vqq8egDbSFQ4dp4FobrGVf
TPWz4p5ivMPlxYYDolJE/U028Sl0YILfdlhunZzAOf45dLwGeZWgNwZmAM5FJimkvGFQUcyvKrbO
A2AALASxiyC2Ao7N0oEvOTylKaHh6s5ddcxIMye5/YA4MH/4jO/uVNUVNstntcCH9LF6FKFxZ8/Q
PdXeqcYUtELFOqzacnGONUXWMVn0dqdPdGZvbypEbJJNdEbVe9eLWJxB2v33YV7RYNQqos/qOPkq
IwQPWrrEf55VwR2rkHiECNlsiC0UD05AGM3o1OWxJ5jvXvXFbBQEaaPF18ysNXoFy0ewmN2T2m9X
TuquudIQC+MVAND1v7AYTP1vrAZbaAOTvuXZJgIj3/3bQ26O1uBh2zzV9Ak3nTWfFTbbSGp3I+pa
P1nu4F2bMn+JJpqQWt2clScD5VgJj0oKmqw89+5EDWVTyp0mFyRBylL7gqORIeq0rVJ9vKpnmRET
exHmBt0VVDFtkZsbs81plLH5IDwhCe5Cb4hXmV52z9482nt4seQdxcQ37ajNxKoKFmZj1rzTIX8e
Kjutt7qA+G8tFWmT87K831iEtcyjC02UpqhZ/SQb7pXE+F+xsa/lT/ADRxQN4toHIf46QPeqGS+P
er/Tn24jK45ApO791Nkj6rHOasCi9zGJEsKE7cx2ubJpGs8xm28ZjJBhji2WhdJFs7JVqg3m5aZ0
93Gk7FWm6+yMH5oR2Ycpub/ZPNppTSsBSK+UaPJn4nJk5mUW6P5au/6p3piw6VnJI5PrjraE9Fq5
CREzWpb6+yCACRW5cXBlV0PKDUrzlY33l+G/OUEGddKD+lfUYRbPO8a5CdrdBpPtaBQbHYIuOoOJ
zbXeoh5exRndOhQVFZWBbtyrmUPbIJNAAkW8gqzJFsv0d7futkNAI2gYMoe6zJyPxWQbb0jvd0rK
6aCwYiqBfGDwaYBPKeYm8lvi9zwi8UbqIxI6kutmGfP7NGmswwjFYrfQirpORSqYuHnx93QMPzo6
Xc+1XXjrII2E9rwEwUoMvcFtD/O4ov81vfFshUBvQgg8qCl1/aCRzHfQSFC8RoHmrqGE+Z91tdYn
76iqxxTGFB7s4iucBot49bG+ctp/IHUvTuEYnVU3w4ILd6+54xvahY+czd25asH7ZmHpHxzYHtty
FNFRSCVBtZQ7lnG4q711VTePnrRA20vtmyMlyo0N8QYJ2Rj1cGC2Pl5gS9l/7kxV8DE7wfwE62u8
WAPJbLoXzV+6qX2UYeBeB+PbnA3gJzviqcAMNdxvOYQyLjlIQxut7dIYtrMV79WtTjf1n7Ubp/8L
TPJ/cFy4deCCCkzbIqGdWPG/OC5scpYGTarHRCvk6s162TFwCdeTATppGcXnHrO61eJp6fHLbW48
/jh6TZKweHbk6+0/rxe8rltpcqzRBd2CiYKmNFdWIIqTSiZi1k68UmGMoEjzZ0a/dIm7fA251N9V
ahSW6f+HsDNZchvJouy/9B5mmIdFbzjPwZglbWCRUgrzPOPr+7hDlUqp2lS1YAEgqQySgMP9vXvP
dfULF/WhN0G1lumcPfXowVbWNMWfsT8Sx2WQEW+MxAOKvYY5/nKclHvj0TJ9Fl9R/taPmnscWmsI
t2IXAFa2x+R9gzpg3JV8Mu5VgRjUC4nPlscS8USlpOVNQ9xaqq3iw09H7VeqfUQztZg2U0IUShDT
kwvzEqDJ0qhjCe5VewQGzl9Dzu3JzudvLsHsv27M3bwc0dhA6w/zwY2UzdDxUfOgLS6K2daw99X/
hcbX7N9NbZ6p25zYOqmr0hr92+3BGEKzGTOfPCt3Go7qGJnnNADvKEg38BWKdVYhtpR+ilmhueoa
wY9dNYqUUzCV+UrpVk7cNq/SmMEOvvzmNXvTG6W5xrLV3U1rq48/kUlSMX81fW3nhkCrzLZ6MpLi
7jqZ+qgbdfbcAYdQkjF50aqCfF7PPHB+4CwmuGnjY7TF7QoGn5CX4SuhB1z8dvQsgUKh7s4H8P7+
uTDpVM9lN2KEA+035A3DhdgalZwUCJtZUjXYbzK/u1WBHKZl/rnJKf03FfYAAbFgXPCOXm7soKiq
l048+Kr/PvmE/9QFNqxkmgOQut9SOmYPQwSST9G4TGswxwNyMmJmvE7blVYVozsemgfFd08p8gNQ
/sTEDAzES+4q5sqTbuBOzQrsXZ/p0l/1gUZuHviI83taWvSL+SV+gocSHxKtNQSnxM7SrWxKyh6y
fAgi8YFD51HL02F5p6QVLW8ffP45QuNZLCMx3aHIO9GUwzFtKvFT4obBzuf82yS6D1nSwmsIgy+b
WXGn+9EIhmdH5COOzZReLM1NP9lQZoI4O8/wVy9TgPipz1rrmuWt+lSbxYvtlebnYFQimvyUfYug
VPdONI4MqKBe5MOs+sWus0zm6f8coxwBgU0yIuuEqrusJZKhoO1M0d02OxsOqI7QU5bkxsG6DqOm
L5Cexu4tnKYQfLUhuUYZakdlAHutmJsCH9auGsvklVbg39K1l9cONl8M3H92ikpQWZFOQZEfv/3f
/+PaXFKYPwWwh6x5ixrhr9btKaoBKuIfPVV9dtHQnr9ijlJ2ppZ1W3mJdHap7CiA/tgNEvDcWroe
jNY5F557WEKR/9mtuF0Gtq6Ci9ERmTqtc8Vd4lzl1oRq7ErBc7z2FtIPDs9W/71z8czZ0M2eQpOs
GPw6jz8Nh+YIgNYKmVvIY0oZK9c/fwXur1xr8RWYhuGaVB3w6Ojs//oV0AxvG133vRMple62zOmO
xWPxdw2RZVX5jfNCVBh8U1NJEFQ79rVQNW1TWO74iYiwG/eB4m+7ba7ZqNIRKPtpE0V5eHOcrAfJ
V4gA+GQ9kCr5bKC9v8fEryGsDq92b9DkCGp/K/1N6J5xdslZVBlhcjWDodePscX8pEnSa5AM3bbA
XHtn5rvuyyxYuXV11Dsn5aT/Tw6r3NK02sRZ5mLLhcvwUJC5t6eu0Kx6Qs8AK1mauQroy5zNpoaz
wbGJIJmja5BAWTtT/TAp2t+y2DNprbmftU7fUj4031lR0uaI6SZMJSpbX4iKXfyjYNLxtf7yzrzK
zL1v0TKZnSjfZ9WE1MU2RLwg0ZsijZbMu3Dl9NR95Q+rV3SEM41cDHkmyGMhHphNbhkhzefB/F/U
Av2/7yYWNxMxW9BxSquSjfwvasGAhh3qDU52ip0s+kZUBReFNYPjmg75u623URLNJGNsUljO1fVe
KuNDDXyM1WCAsudg0zMo7evJLwnkUbEQedGPXXntTEZOfyBPmWRCPZlX4EgY1EQNjrA57WAq/JLO
GD1WMXMLvAhUq7hDd5wbBN184KR0VnDL9IdGUVzUBsKgUgTTUza2FsNdkBwxOKkvTRi8yFnrbPtM
UbpifJj9lwmszDJ/L5yh3udedPXtrPqsGFFCSDl3iTqznU1U+sSaivsIWXeINABNEd1NTJWcUXfR
mHHCBf1u8jEvzIOVHryYJqb0JmChrk5Z0n4PAh3sEb7/znK65xqU7TrRCmcvd/spmi59Zn9Z9ghb
fjbC6a0TsLh0CIu9OWfQEbKSgjye5b0tduNYKw61lZHbJ3axi0KgExbmcqCapdmEk7bkOh2rckz3
YQ3jtVFhfnaG3V9yh2awnOd2XjtciskHKS4bLK1xoJ47naShqByiZlVapKNnYaWf7EzBF0qX02UO
caXyLIDq816jEYtrSKMfqiHwYCil00m3A60XHU6UoCdH0Y9/HpHM3+EvnqUarm5DtsbSZRqSZvev
M5OwCjWKHWPABE14Se6fu3ByKZzvpIdCdfrmkEwpPmNhcJODSYEiHjbtxfF68JBCxV1QWYOd4CbP
gM2BYzdF+hyAwF+2isRBDp7TMLd0ADpz5+1k8Eyu0TUZaP8ssqC20sOT0zXRysLm+lgPbgbBJVY2
0t+NJwZXTZM865WpHFTPDx57jVmHTFQZY+dz5UwarWtw1UGDLK98/fP3ZOn/VS+wLMsA28iSV7ds
zRPP/+uLquo2bGesH+cs1MbNrA/tWck0PaN96eQrR1Qy6QJQAir47vJ43XZ2fqpmdA82nP6h/gqP
ldM39faeriFEE2tY7kF3QADUtJg4LIkTzNtXnRlskK4zqX/tin56dU9SXxmEAQ7K1hKlXmeblnpx
wZkTXCCEgKjzKQWqXeGtPEJq62JJBF8MJ8sivKAnfAR6W9zMOa+QVQP2KoAYe34RnmzOk/conFYG
hZfPelPgy27jNwAn46pxE+ehbbpHu0goh4WD+dQQ3lKVlHQopFeLRrYqdmPYd0+p2TQ4lPTqQBHb
35ISQPGond0rcvNh0zcAnkqT3BGdMe2sj0hspUdFU3Dm2EV2XBbVUT78YONXQ30IiuEvSyTu/ozd
Bd7yfVlTgzCQM8ufFkkCVpLDD28AOsmV4bbBpvNy70tExcoRFUAztL+Hu9wvXXwbeCKlsJlF2WNj
muGqAANGPhm90LAq1bvcisVW4ZefSHQQSVHNMVTD/J7h2bl7DnG7OnVUiCUaSleofiP3x3ALNOM7
2s9KUHoduo6ZdvHadGZdQPzbdhkB6aRMG8kVwT+EzTIiYD4KGI/nUOUJMk5X0jaSqEyWxskfN9Ln
UJuKte2MiFIj4UVrGYdb2uSueXN3XuzWs48pR1rRB+JKDmRco9IPk0hbmaNWrt3BR74b8IPQLiKU
xODvnFQbqTeqO5kxnMWJhcsl/OL60QioRYQ9xdl3x5tqQpcjOtt1nrqUgzR7N4xM8Z0Mvs3e7V4i
gbbK5czaLymMLg5ixEb2ksFUYbTYYlO2V2aetidH7w8/f+AosOpt7es9MaMgaCSWZiTE5opzaSUP
aXZprj23tWnRk+gkSJfrqvLA/NZVtNdKvdkkE4S0fpjUU5jpP7aaFHoCep6NHGIYz7kgYhVVpNAl
DmVIEywzjzNTgGuPuJt5U/gZGtmFpUN3r4c6O7szqzX5PcjdMRz28xTQDCFRI7LacMOUFl7jlJXP
VT+80NNjJAymQ6hMTfgIoPZzb3FCE3a4lSpaqkLlU52+5777LPN9epjDK53q/nODUKfR/NPo+c0d
hYi3miMAM8sMwlcmFD7MbuWC1Ahj6CjkmuTfkjFrHs1+9LatW0VLSaLSIv7EMHlzR/0taQhSUpz2
tXtOOV2vY2C73MwGbSt5O1bWf3LTYby5DpBv8pHUYxnEBaUBBqgRIkEtHuTpGhehoAz03cpFIGrB
TradNf8QRWFh8oAH1uxoItO8cJDx+vZm8dQPthZdPPGNywdYocesK5i8MKzBBw9hx9Nr21hzZlw6
EYJij2SOC09kiSj8tAxmNH8xHVuCjxGr1jNNOvt5QHGQVIX+aGHqWHlxXR0cTvcdDVo02X7ZXtTI
MbdkFCtP+Duidd6M9QvAHtZGA+YdV/eJ92kKmMY2lX1JFOzFbltZ2ja1cD8raDV91pe9Nptnb7LC
HZR9bR/JysaEOCPU6ukiUZ9Wad1CpSk3Swt5nhJ1nRlNtks7Yk0LBshrEhJ0ElW0yzyq/XctRXYk
1XK931/oP9AkG40PVuBf5IZS+F9ytTcetQxOLMMZFhWt3qAGHk9YBcnYTtJYOQcRdUO5vAJ6mV5y
lcoDhCPsamOfvM4Ftn6nJXWhWMW4RaB88ozc+OepIV1ZafPCukw0e4ENhM3QHLGpBO+FVm1jPsrG
0+L05COT3bu5gQksNKZPeU+oaOm9GkU3LGGzTB/JZqh3tXlvFdpqTv0jPpf7YrkZzDHeyHMFjlS2
rWL3IioJcVjBl3Sa6WIk2nDrtVBbx2310AfQDwfc3AA0tFvZ0Oz8K3Zz9yZThct4sO4piYF4rVaI
fbI9FWrjRl1aIEN6xjbUm1AGM+tp8Td3E+ECyAdocqWuRxxLgwhbSBHHjN6GXTX+3po9i14PAck/
feGmd15OQSvF+wPlfC0tTXKYpYfRPHSJIdJGx9dar5ZYUJkNapaUS12Wpf86FjtNel3W9Eqfv3Ep
onfDCbRdauXi28ok++HnMzIek8mDfg6K7KooSrzPYe3/2IrU+xwH9skUsKzJLoIrWipLBI9JgGNg
kslpBl58WmqzLeoyudtZXr5JZ0vb4bnrHqoeXwuZsz9Ddo2Q04QgXZFh0LyGfW8+zdyQKWiAJihI
68OuOOzacSQHYwgi9v365Ct9jwOH19LQHna1jY1lDDA4Sw2PGz6Wmu0+Exjdn38eDz3W5P8cr1oC
K7g68Q3U47MNw2DnK1Wyk38/8SA5gMQk2S1NL1Ubyfp79Cnl7/NWK77Ef8v/lE6/e68l1rgnxkkc
xe+prNteMS5phKEtGevqZFI/+/OckWwz5oS/VDxsz1Ztm2KHDq/Ncn9b7se5YU5mgRQ0aLrqVbWU
bI2uIHiTW+ThKcsxuRV4wCnc8ENeuV0VMm7WrrlcyIPYzWbTXDE5/6H8pd6OvD2AWc/1ou9/isi6
sU1OmRE9k2pr3uRYZIotrxh8EI8AxgzcoXvSaoolX7zzVHWFhHXcOmJMkQMLNS7N7W5MU91TyGW7
wwJSv9aT+zXAZOUWIssy0j6P0US+peWESI3D6Ukrmxd5XA2UHB1Z1B0T23MRaRQrqA/7qRnHZwLt
q8ehCZ9IoTfeEdbFxy7S6BX6Pf1tjNuRWRsrgxCoqxxakIWn4+MyYTYiUiIwvcw0hmUBcRwG7i2x
IiBv+a12NGrCg9K95TUyU/QNtarbl6jAP8p9cbe4VDILz9hmcK16bycadLkqvv0sGE5p0exBrCab
TNfwiYVQzNXMH3da4l9+xjX1ee9sqtmOVl6DIsmvPOO9UCN3N+Vdv6vFRzMDY1ilOmbKKqyJPDDr
R8mS6d3p3ZpNotflCjhVnS+Og5atcMfmAv6i2kh/ZwRLJpuARipRezeUQb1Ws4oxymjCv9Q62hdG
ZLyXluCh1PaXIfJKKCi7oAKvSjBId+0kMXKMYioCU09QidG39K0qKEy+w/ybgPQH0za1tW40VvI/
Kl3G/+fUd2iuqojEbRaWvyO6XdiHKHA59dvMHb/OWO4wIqMc1dgyw4Hf2x7Q9wfGm6u5yWsepgbL
8QGBVh2RoSyXR0OhWZfSVHGGi+Z6zlbZtD+2lmPi2Vwe+/V1ATjwVa8k+TYj3HfRwsUlgOmk6R/+
fJmb/1XccVgS6hpWEhXfEemGv64MQ7UnARMvz1l1HeeYORMziQ69Qtao3toYQXXDA6BlC+Emw+Bb
Jq7xYtEavqjFqNw6y8WJQpz4LFtbIlo6QQpy6obumVky3S5xKAqKO4p/Lsa4J7rDJJlKBiJovTJQ
8WXVnKNR8jWqyg30nAtO9eFSDfB4AMyo773v3N3KvQ2mP31iOAX9nuTfJ7c95HYevfz5C5EMzl+G
PYfls0lYhelZlBZ+H/Y0/Bs+A994LiHhUYSqWVYGU/bVd8bjmI/Ke+25X5px+CJnda0bH5I2fZIh
2LFVayen9L7LBTUwn+g4osVLTA/ykz//+yHL45zhtAUoZjt2hW/HCA7GRNmrHhoSU8QNTDGT6e7q
vbpvZ89ZyWOgr2bWLap1HKtSf+W87I1XuXkI8ppZkVeEl160IuSYGnTTMWoi4xzpQ/NAeB9A/CCa
TyzoLrZYSqqIR2ndxe+ZMw5bwNff//x1ur9nDrF6dDxPtzWDGBBd/b14CDpXMYCrKKcFYGe2qr8x
UMRscxI+D4oYebTY+IRdp7jPFb7zJT3TNqmgTVCINs3sljsUWOUzFUWFzPliF9Kgeo7FA8JsBnT7
XaEvcSlJ8yrq2oSTCK1sA/gCJ6tYUfgA4VIWkddA6boTaql2ZYqxmtf786i+Jzkp5J0+nuRSqu4t
axN9LhWFEqXI+ojC5mmMcv/RauJvfVUkO24H1n7IR/8CHcFetmqxhaSsPFgJfmEag0ygBBWsthR+
X9PRDrlPgFc65/XW17w3zxvTSyeYZibC/Bv1TYwSfkDnQ6QSG/Dg0AcU704OPxS/Q73PxG5lFtPK
1iAcImykdOO7E/0HLHc1QdFBkAbPYk9WVflJghu6fHsLgRgnrQBL5Z3mnpfB9c8/NNkQv88XHFvT
Vc3VKM8bjmOLYt2/akwjyNABwFd45kXFkYFwfiK2lNlg4u2QqzQ7V8gnKQnWHh2/eM7fibDZks0z
vTdD+7UswEkbDWxlYdxogiTbeilkQMXlfj8NmI8DcQ5XukpOkJiJLjIWE7itMtO/ln1q29IeGJ+z
F5bOxdnp46dS9Z9TcQHKB/y94dWvU+JKpQimbfVi7yHKwiAaJ+uZCEkcjDzQZfgxU6bkHa+CdGIW
J4z0JQk6qE3rSx2a+lI568jDWrVzw310TuiBlh+Y1NNTzfT67M8mpNVAP05pYxJXa2o/akRqPsBG
FkQZLFd3wx+GfT5af4FU8LeR2/prxVLQRkeGPV5p/O3k1d+Zxr2zIUOMkf8tVcvwLNt8JYzWR8An
S5Ov0OzTcguie9qcZI1hLiLlPBtI7SwDSZLa0xdMFJBdeXpKBeM3LEjPgZ12K9qif3FCD0+WrrLA
Kw3/nYSMtS/iB2oViFqgow/Up5lQeyfPT75XlPChOY3lgw+pc81i+pwT8ZtXRrknBGevtYSY5GqJ
ZXu6TbhA3ubMQxkf6iDd9Ch41xQ13gfEbRLv0IVPsVd+FPO4I5Z2+tIqTb1pybaZoPq9tWGOtXCw
mXcJqLTi+ZxE4szIa9faSr5nkJfmgVH8fRbV7DkmV/HPJ7up/36uezSnPeJRkEBqDhOFX891PYtc
rEXkmNajl77AXV1FXYnWNtaqK5Jp/cvY8sm0rkqeC1R59CgZcN0mokE7us52AUO2fdPvxgxfkyjD
YUQ3Sjy1vsC4y+pck5BZratiumcWJ1Tx9aWVmiqUfBiXSRrc5SgZCWd7UeCSfZUbRfvSo4R9ClwL
KluhxXdDD62DCUH/IFUzQiLTx3iJzKZsHsPJNP7HyuG/4kphNqAuoUvlOPy//fuQz5zAqebaUc6F
5h3ysv1EfCTWvHFWw5024JNd9vOGxp/SqeOR6c5wsbv2rc3C7pxEERZsOZxFZnsGmGksu7V4Vu5q
7l6jMfTFiMBj+rbnQe+mQjJ24v6BMvLDok5PrmX9TnCnsldiv4LUOUSHJb1CcXN7RclfBN6Shleb
oNnB3Pd38w7TBrAH+af+35BEnrD55Z+yIiWIJHRYj4+GdYxpBaw7eGE9bplHpSeBEnqO8pHq1Ra0
rf93whvD0gcfPGnJLleeMYjQAKxL+1K5EBtsAWM1Wk6LOczqvVc0/+MX0PXfw5q442oqHGaq7MhA
EIL8en7GJfHlba0El8nkz0vjodv0DirmZELUB7h4XgEeBFiMIFdxaShRfg62sqLFrKU9Vab6t9yT
t88gLXERl+pZ/iimah/dIskfa2D8pxiGw2ro/Q2+CsAKXnIp9QrLkFl8lMQwoQCjIzAZF4Wa18eA
totqjtO99EzhtiwglEtEnoWqlca2rPToc+ulOznbmj3FIcuiZBakdM4pMGilI19XNpM2oSQurGah
ixpiS9Cxt1HUnmzdIcevJdF+7Y+RsqrbQTuEBsOaW6pHVEvNozIE7g5GF8x/qd8GPZkZVfiYB90B
xyJcc6vRV6oUvC3VyjBb822muxJR1ytwtQ9o0fa3eNa57/sp2TU6SXtWXFGcs/X07CP8SJn6Pg1U
e7YaEeHrsBtSgftVNtLJp1gk+jiJ+QgWZ9c3uvHKHXWPZNUElEylMKO5l5I9EdXEWQxG+eSogJxo
J1ZbV9hRSf+JgEVK5MAUO+5B4g9KyRtQWFInThgL2wEkomS89ZS/TmnTtKul/4AQah+AcMSlWeGz
EQQKTVxstdsdR6zMYp6Q7Dl18cdNHR1xwrKfbNaEq9biDYsPRtHzeI/bz6WA5gbHCufTfXJMOMci
Q2aePf3ujucBvy8k93BGHsALEvcpJkhrWvWJP65hBJibLvKeUn6ps1S6yHUscUjJam689lBqarCZ
HUu7+lm/c0xOMMs2jmZeJB8eTZx1yDz3qbbzQzTO5RaVtEmIn9U+l9iM6EMJOApBiYB8hnttAR0b
VaV+7PLQ2+OVn49aMCs3I6+rTddHdxtT/BqJCW127lE/R+F8YurRMOW+quQ4gGSIuoefW65bP3lo
/ZscAWbvqM1TQlzHse9qc4fJZjXY9bZDNrDXs8R4D4wAnlcyQevT+lcXkatlpC9WbS4lLaVhWNaG
HNogEs4yy3e56qcnme4LwKKEIp3jsjF7/TW3PCF7iimlhtYORV1xlQ+9otrb2q51nOn/OSa3zLqr
zlRSj5qiFNfYhYbY5qkNOlj0bf98e6QH+/u030UqYnkA4XSD1GPV/W0y2GBXRmukBMfGptOjjZX3
ggrS3XU1ggCSTr2XyGm8I6KadC2f1ZA+wODzP+STjubaj1XHFyHeKR8ayjDzBGbeghm5kYfmonye
Ktu4Le9B24WvrvFO8knm3sR8wzvby2d//tfls23JvNHsGSg6l5XGPHQeFtNkeEphOI5a/iwfajth
4FQyBzE7x+IRWkQclAdsHsXyCr1zwX7rzo93lcyLLkntf/r5bwzEP+PBov2Cxrl4doIhPtUJk3j5
krGLcW0W+c3p7OdIrxA4SeYmOMFjpdJ8XpibXWk+a/Zsb4BCmds+UzRygTznPIS5fjDE1iiOIZoT
4BDwoOKXBj7o2ycm8imxMI29DwEDrTshsAk7ug2975Zc+ioLqErFQekzK1wDYQMoqtQ6UmBWThUe
mr6PuyPk0PHq8betMEDHu0Hs+ip6YqhEoMQ/LMcfPty4MTYB/UxQBvV0gmvxBvWvOdMubB5rWULS
m1OmPgRiWgcSxl+pjUtLWHcOlQ06FSqi9t4ow6vkeCAs5cosJrj6Ae5rlCWrwg8NZsZiDmukuIIh
0xTbWkE955ZesZca96xtUmwqmn+ZPOAxwgY5p96pU1Tri9rDDHSIPcVS2Hu7eoKFmWa5su3dEz0j
9Ni1T2pL44c2wt/mLbcHSjdqt1GC3P/3FskH/3XsX68TgUkNU7GpzfPXKOOlAzFGS3arbUfnxqZE
J4sqKWYXVDMB+ovK8m6NrKrhd7QgSyGclQ1PLR44lQtyOqGz0aSHGvE4D2F/xZtSLbGIekmKVmrb
nwrUzxtZiSSO4aioAz9qPlXHJZCp6JS1b1jMWDQsooUB89EICMthmaoqwUccFi916eJbZtTf0Odr
n2RGZ+H6n/h+/bM8ZM7riRS1Y+N27VresYZgUo5zX7WcD9zOGAuVYw6qiUiq+luRaK2Oe5hZODx6
JutBZD383ApKeENtpfYnVarqOgUdvjoZJ/jbC44axTLBwExqd31qlCtf1HnlMSdsdk2mfjR9YxBL
73ifq3nbWyrxVLFH/E9AFIXMo4gDp13D7yY9Gj9uHU3TWW79fFBryjuK2y6v+HncXnOBKBe9DvVN
21hwHYQkTT54raNuejoWG9eanFvrlRtLTKllSx6ELm0gSAtk5eTlOwI3JX+fo7B8aIvia5LZxbvX
xeExJE53U1G2XbO+whDBom5vVW6DU3aqPrtOkHKaoCedG7d9T/R8OV4WvrvFtLeR9XZErNT1aHmJ
7y8dgRIH6a0LStzKffMYK+NEqhrTwJ+XodEDR5LHktbpD+Dgqp0iwDDcvUmKHejkyyt8rOrPS6pM
rFFoKUpKIg3sgDfHix5nrUw/lwAoLRZJO6vmcpwxGtw7AW7qwta9YaNfLXviUDkV9Co9smdlF0zx
y3zXBZO5Ws75xMILiWJeeyKy4vuMe/6vZMKehaBKeZRAjizEaq/rHnM7ES4WK/Oh6quOqEZRr+5x
vnjV9IJ4uLlrvv8OwhT/CMc2HVCYJE3gB8ZtvTdixUK1xddb6uoJK33+MjZqeU2U5yGLS9CCNlmm
Sv0C8Xp+Wjq0ycAnQdjCZaNCf2CSVoTRj8tAXgHpaL8nqMjpl1DSl8DhBN+xQ7z7CXFz82CZyq4t
Sgf0TFPuiKgLN/iYfnyUKYeZjXHMC7P5i9IxnZ4tZHWWRrbbkNrDyk5KCy8XCv3ALInsoMhKsr2x
T7Kq/y42wghJidhQwh8b8qlwUDY6hah6+Gr2rB9JD0YYIB6SLnGOaV8yUaizesvXR0CTCi9q1XQe
o6veg//PnXYTdslA354lC+kbDx1s4kekdv5TW2MVjOlZVbZ7k4uFKcnKE/YQciSZCd2jot3VRgAs
0qEVKI02XkVjbTmhzKi4BwBzn3Mvdw4kVjOYj/QvSaENnjOFOS2Wj5zcvWOnk2cDbtt2qaZ6p0HN
1lVt3YkJSH6Mj73GEgrSUHFsub5XGoxBVmlx9MzNsrn4c/uZFSuXmHwWrSUJmZltVn/hpi+WUc6m
JIT/AN2KHO/kg99VwXog828zOuNHaejeg27V3gNwEf2MQvCy7P1z3BssUBEKbXij1ulb8o2pCLB3
zFlqiCrsYsqIV76fWrc2yO0tM9103+Hv7sryPSH48VakqKY7uVsU3M5zME3y2QzpBslYNhwnK9nL
zzbqeXof53DrjwFxgnOLTETvmhVr1+Jvp9mSb+b/Pcwx2lzNbl7z3PiUxrUhysFreUba5owkts1B
TInYEvtGDpH/KLfzFp0cMXfca6yQpTvywHpb1Ap9mJJsja77hvAlPMrFl+1xTxmFRp/JKPAmmvKQ
4YOkdnYRgXz8eQKRa5DDNLohnVwkWbXf7i38nQv5pBO7VeyF27AHzRL37oN8hTwkW6VOavx4gx11
86UZ4LU+5S0pvBjZhHe6qm+IVOfDBBBOzjPaaWRxMdjtVo6BVaaG1OOIrg8UfX7JCpVJFzDk2hNB
37qhqwc5daiwK1wD/06zHleMzE1K6BEcYdSXF5/GxQaeQ/WRorIyAUjnlQPnY2wKxuGqt5mZWq8E
zJk3kOc5ThYjwBgaeJDmyyPayXGnUzIiMJOWjlYqX6yEWMFqnLrTEtS+tPYoEr83RX0EBlA9Sg2s
2DNGIVUyKutYW1jZbRcSmtVa9aY0UlbuieiSQ0Kqd8I2X+axve3jVDu64Wg/Ezr0STbleouM+tEm
7CzQkKiJfkvSVukWB5v3XkXjgww8cIrsLvpFN8evv4M0rXbaXNfHrsjKl9EN3lrhzC0nStlguLs7
AZzdZg7DkpwCHIJ9Fd5kPUuWsFqRRFjSmkdA2ix5CgOSrcCJ1b+IDO2ZOlfJvXe89xBkzD4KdXWh
uiYx8tW8gcbjE5O7GZqCW31EJoxdqP03NUjXjYTZZL15Kihzfvjd5KzCudKfyyElp1lhjW2Vs4JE
i9FOk7ZeFXX3Zhhx2rsgR9ehoA472GelqE4eH2Gpn2gCO9yY7XZnJo179LzMfmSZ1ImwHqZ144v8
aPIBuH1+j0Lv2iuVdkaWD8svmalqpFDeHDU2HkmChkFug/MY6wluAur0JnELH15EiKJ6rF5zO2XX
zJr5lBDDtCrQEj31DVgcq9XiJ5fi51LONeetnJSHSVw8qJSw5C0b82i7N0Ns0cuk3Iy0oyGbolPI
qYdlyl9nUYv7SOa7upEwI1LwsoWGd2pLUiUnpz0pIzS3GSysDLNR6rbfVEYS72V6RDiVeFxL/UBE
4oP02ChxvqWOpZDphhqhsQqfW21EB6ebtqOgh3CxtUfcIT+2ZgsLb0W0wn72yr/kaZ17aXqr/HFV
KwpW4shLHigazg+jBat1+cQlq4prHLQBplPUaVGp3AqVnw/CWw4AZywfftsKAjqXtkaaF/ims42U
clUglLJIUPW6FapTKPICuFV3fnwtzfjB8423QZj/VD20d92AuDnRe++1wIVd6OqeyerwXWxg4x+/
BwnKUv53HDq33lbWpMFnhY8uP09nBDdXT821Fnbd0eya9omKSUkNAgkc0Vqpv2r8xGNdAegaJPr4
tUVuWWoxAFQPoiYFnrteWymjgTvtcNG5rzRu35qamT1ccrd/cuJkwrCgzWjxEDcJ1RK31nAfYOVb
40slFLvOcveou9XKIOVv1qhkRHH742EejOmGWOo2J3F+kseDf56c9EY95doHRq69nMGapdFezKZH
Ih5UN9n7MNqRNbhuDE9dEkGzsWscS2KZ2IGr2JuF0y15ZLR6rwG+T+rP/8kGlUo/FRDPuou7eIPL
4kMaAVSibG6T3n2wSEoUID6FO4n6Iydo3s3uOXT0r72X57AxCvdKVXk+6vTGNtKwaVUjtu6aUM5x
brAS2bn5ympiLatsrApVZO/Gk250X39mkIa1Wt2cVFlJvNCgOUi2HNRhK7NWVHzBBFz4+MMfdADu
ZyWERAAas1l3gZ+uyxlBnmO61qH3jfBSpxSwPV1p8MKmN/xi6BGFryvDlo5DbZp2topoRtO7+SFW
a/WcUCze6tn0FqoFBqaAoU+rn1sCGb9aHXqNJHX6m5cV+KRLyLGd/tzCWAaYV2r3btbyx4k+ljxb
Edu6+yZuAHeaOEcDK4rR7xvfgoSvvp40D2UePD87/zRq0N0rKyEeMvDVxzi1H3vF/n9Mnddy3Eqy
Rb8IEfBAvcK0J9n0pF4QFCXBAwVvvn4WmhNz78NMnOY5orrRQFVW5t5rx2E7Arg1NsgZJjgFA9J2
DaKYFDRqtB9R9G2FkJVG0Y6cDLU1nfqtOeEW+VsZCeuiaiOLRqIAukvojKDbjPBORvpukMZFL03H
n/IcHXytek2liAMkNXYtClqvmuwHM/8thh7OVmyRzCiexLjWT+6UHWxKgb6qn1NNXPp6eZwdqfug
SWwcPuvTDJXAHhE2tmVz7mrEhGYMmk4DO6iM9hIaE3vSMK+eNl2AjCuBTCFATJI0VRQcqLrx4QyG
2EXwFy0jbxiZ67bHtGenRbxjTOy1r/c83mY0PPdtNkNZ18gj6R9WHGKBk7X5Tk04V+X6YUk1C5Q9
dKl+oEWbgrMaZnfGlB0Nlznn73VLQn/d9RkIBJEqjWAKQk8zUulUToPl573yTsruY15UeTDOuRPa
k7Q9Na7+1JZKjBIhNk0iDhy8Mo9BJOHfKVM8m6w5taK/iW7p2RI9NvKyJ+N30nccMU6TacxHCz1N
IyusSpVR+KowHpN8Kr2+Nko/aZbYnxGEejzML+WaQlupu98oHyMv/zXov+rWJzENaVqFwd10Lisd
0oBBDJNQ4FMgz/Gs2VENrc75NdvmAavn+3a9VJ56xFUi9Tb591DSbbEozMLSokjq6GMcnYg/Cp34
0WqLO1NFblRYxJo6qgxF3T6z8XxDcyWNdLhIu/q2STQxV/wFERsFAStQZt32xMjwl9va911nehl3
gDaV5Csq5SkjgNNX1umLtpknM3S9XYn+a7FWCrVFn9mpYnlKF+dKN+B76qv3OnWuzRbS5bJVMWXQ
maK2EDUclOvYCq6iVeieC+UOw9oxpklC8awhdlvG95GDMuZ356TK8q8ledQnwwg02/w9VPI5TSoU
3RhGS0xGylrKwHS3N2WQaBBtGYZzhX2wSJ8rqfkLCz1m0xg5fNpwoQFPSPiMlo6q865r2MsylNoc
/rXcp9CsZiF8h+wDD+up5rmmxrzYbZ/p96f3A0taR9DL0EOxAQBFKKjCCC3B14QqNVoNBjaa+VqN
reG7Lfif2VVzeJ6MPRxOFx5R8Z8WWY0XEmpIMnY8dalKvtSIZ1dLmdPDHcuhRUUyLcNCS0560j27
OioedE9myHL83k4MNUuUuEZLfyAylNBMc5dkPPiOLr8zSNXhl1HgwEloEYyphfalHR8g/rXURelT
ZSzVndtlH8Rs7UgeWHw7xcZbN1sX8RuyTeKv6cLnQEmWrdrHnJqXYW3/UsmMWPPiR9Me+SAOvS8d
7CgaNwIlXKilUV2uATTa4dRXFpKnRYZO25/o0GsguCEWrEUSFg7ZBCjv+omial6Uv1qzks+2yKvV
jxDe7OHeFXT4Eqt+bFSH3IwxAxM/rX/6Xv3TN3zVIwQsD4T7Md6S2DcP+Tz118VWELVHJODVQ33q
1fyNhflBWzBSOymtjtIN3WGigkErLcquO2bIab0iblfu5SIO+rwiC1hNOYqgtWWSGqp99p7RvQDy
ZlDQWvgX2wfHKR4VTf9U7DXiOJi+DTklNLM4gTK6d3ZZubTeuBgMs4qMcWu2twe0GUOnQIRVAAOT
KYRIKAeojkxCJyZEQ+6ytvKNuTrt2RhUrRL/wUuTcZBlGI/tvsQKxv+GlhyESK8+kO8+mIOSYSop
/45G24VJPuwKXRI5F6172Xf5xYg/+ogIT3h2/trUwifR3SsFjSZn4HRFSMC5rkw2w1nJPCvlfThz
G5JE/SD67qNA5hi0ClYel7s/f0Hqvb5uWdVJ89cY1nFP6lAR5Ki/fZx+f914Azd01ySxvriybS7r
t3VFFGnZvmNOZagqORtL/xz1+TPf5XCykwj2WbzObDflV6/pXKdx3/T01osEMBjZVbP2SEqC9hil
BYDRaAm7PvmspDp5s2p8mtYCvzOKPvrYkXsJO9JXDNp92FQDwxqRROIQtU2VtYcIbG+OQTDn+E0C
1Axb5CVdBIV4oEBJjclfVNfcp6l1WNXMJ25gx1hKBS9OkFxkr+e8RXNki+k5N+/aKRt3ItLeDIln
raS6DYxIw3S4KDsVYSnBQ8MIW21IH/IqIUyQoCrFKgJQykxCmqs0IwiecefAEYJaUGK/lVn7b83y
x7WgkT+ORKj3Xk5CVGDZ9p2Nu6rOrUOmIZJxavsDctBIC/ZLI1ozlNNQB0mfMqkxE0b/youe6R9o
V+DjkyHQaQSuiFbkfhbhIEYC5kGyzCgIptMwUo0vxOCOzTJeHK4brs3pM8FFulgkqHCwBPCE3umE
temZQTRiKH2X0jv0ZI62S5jiYk/F31kng1c1p5CJhOkV6ogGvzPWoMHF5ZtGw8xuDJFvXZkSo+RB
tb3PmRT3GuLNvi7uIIgdOb/G564jWhIsuu71mfJtW+tTuerXSQX+yIzsbQB8e7qnpfpdV+gZHSZa
ku8PK8kXoQ7cOya5aMs5QYXwlk7dXl+WhO4Fb8wGh4rIaLbvMusz1tVz2wwFMgTOyrMOXXpsLi7U
mFVz/KziLDdZOIP0WRKlWd2rWkNIjb4cuJasrzxExD5f3JrnXUbYmS0yPgKgIJ9VljlBSeQTq6L7
YufRI5Nl517DrTwaHASBe5Z+F1/zgTlYnoFya2mQob2LwpHDGiVy7LOfHCifnAOwyUeeQS1o4R34
1C//nC59HtKoItyp6vBKKo0nANQS8jxf4+azqSYMDmmunexZHeGaW2cyZVc0/BpJRrHkOR0mbH1Z
wfwcNVJTCMUT5ohWQV8pqsvPciAl16LLVHbuIyjYVvuMo7INJp0isSGVIO2nMB/vJn2i4nE5yWcM
gg2lHQ/ZgGUkVnPqj+nDmDICvvPUucvn7trMAz5CfXijeTUGK5QbD/6Xe1g6lQhlndI+HtHjLq1r
BPTcTzmxb4zl4tQzQJiFtANzv1fSYgfoIVQABoYu3l3oLxo3tiyJnFgZWDZVTfwVHitdlkSEozkL
Sq343dOSY8oBrtVW6l+4zX1NkS9mqkBI6q3Bs7cSJ4rKvWpaHCWRUoZ5gvQdfApBOOgmO+fbLLn1
DUBqLwQodYsdOkqSs3LF2CQltYA0/qWlcOm7gWJK6EjOTBSCiVzagk4ltTh9eavnm6+5hA1sG28C
xaZmxEywB3P7dBMGrDB3sqtZpR2+NLkjtrSmaO76h9ksAnu74NLE1m8qQ+BIajW9ShlNLQuRTuvb
3HSX2CnYvBae9lG3f41ufFLoul8ykf7lWBNfklVKj7CN0ReD+VwX1otI5so3f881SUKVrWSBidDH
3dKPabmRPqJad30N/SPpiyB1bTDnq5F63ajXBH0qgmd8eB+pxlGxFzutK+AJuFDl07eiIvGn1UE3
zib4uaYvKY8SMBjgG7wpJ+MiNo9gbMG3MG/KOXp5M9lINOsbMorZaPHo9Sy7VcNEfhMHwso3FZyO
5Tp6pANvD2aXGamfSRMAaZNcUzja77A1qsx5HWCa0YWrifgY77anZeTj4fFhFqr6UolfyUD8wKa0
q/laM73n90Xa3gGt0jBqAAiNPEPrkyt+33e03ZQLKxM5dbSWQI2ae44PjWWcFfS2nJcW11td85zL
8o+bMaHSi+4PDQw0oMYfS4HV7cSJFtBZO1NQTf5kVvdxFmzInZKSJm6tnTRBtlfaPYfiypvUTttP
jLwmAwWJC9bDFwx+QISyxMfeMjnnzrQ7fiiU+3hO/tgCn4/hMJVL0UoNwDFbRd4pBCjgtp48jPJV
wAT+97BZ2sqFuzQiWrapjh2PQiHIYLRqHmFbh4ShPlfFE1sBwwDKQmGk9WlkmA6jrPPrsng2VDLr
xyH1EKtA/RbTW0HvogZGYh8Gqf2OYhukC031nZuaIDXEi96tetBg1VSZu9HPUFFXkmDWUTj0oZU6
r0iaI3+AS905q9jr2HA8HXUw6xd34/Ygq+70Z5lKtCqc0qZ+3JV2ql8cMAGKjBkQlWvlF4+LtXdQ
Xf3qDFzi2ep4OTVPiCq19ab4HiyReh1b5uRWddSZxSLgEJz06t4+5pzQn7BChQtOxXzlYLWSVs09
o2jAFx1q2Kr/7iMDb0GUnSfOfEsLLDPu+btXxhl5U73j+X0WjbB9OApuuOAE9W2IHNzppH6abo9r
XnlfmG7CnKDtZ6jtRO0MZLAsa2NrJjkno6vLnZ0mn/ZEC8pG3iPACm8JBzLstY0TgKFRVgmeiOhV
mC7onf5D6QZfl7Lel1b6GsHo90eDz1VZ8S9buk8ICRqfZtwczLJECFWbF8g9dNWV9U5iXqUoofAF
opntBLEXYFVZ/2FW7ZSeZmTe3QMj5x5VsfhnUdgbE2z9BNOKdEGIC7qrYVt1yS6POIaTS3VQC3hX
GTmEoaDkquiy8j0alT/m1uBrkdC9fDY4lrJ4CcukWO2bjy7Bepc6E3NhxlmHsZqvdRotHjFv84fT
/GEhZZMtWbA6TmaOOys82YgZJzuZvJhIVxPzk4d1sQCej5yLf/fSD/11sx8cuBE+ST8pi9EN+0K9
5olSUg/9adeRuTrJ6VBvSRFSSx6KrJyfiYkmEShrT4rN9omiu9acxk9JBb1Tkzd3JhIcMhmDYXCk
Zkl2o7UBRaMx7+mPrec+X7q3HgwH4JYuzUviiRs1xP0SEiJAMVUWnC0d8QxDdD4iH828vHS/Z3gq
jG6S/pGcbN+MgLPGSBlMs6bI7eNjKdVQg8u74N/FEeqt0DKY8lTvBWcNbLEIIbZ9vFyiTyfdblrV
UgM0VESFVTS2bYKCWC9WtkHY74jKCIllAgmUDGM42YZK/ihQ/hpWvrPKBksT2Rz8DioLWxnxWRlN
IAr8tyPa4SM9mP4EvuYfIS8nOQxfBHcxNuXY61c3Bveq7dDJ2/jNE66JWiVHUwERQr6Bs8kSvFa0
/0h3+NbIawwqzbyqLUZRxgaXqbEZ2I6NEwrh5D4zaZMoKCWMu5UExNhhlC26f5p15oDpHpOof4ej
+9QqSRdmprzGvE87mfVr2jS6p9VW5adl+01cGE0tTYVQDwDJaPpsx2b7u2OYNrY1sT5ZElZ0fGgX
/6u6yQko42OypJtv9J+hk9iP8cBOtB2DEZHFoT1o72VKPw79qgiGwrrYi/q6To6XGe6jHRO4TiuP
ErhUXtpieJ3T2vFVffnQCfDZWCX3jlIXZ1E2Nn3a9bFa0vNoUdZJK/8nabKeAW56rrBKakG1Ow1R
itYniedQLIKgeiYZSBiUe10rZmwZcFP1qQT2hLdeNy4V8p7dDFPQ1m3yIZp42Ud6dJ5n+VgoCawd
GC3jPLCPcqd7ljJDT6L9hhVAQtmw/mKOPRXDG/GwInDnPPJ7BHYuIfE+KeJVkBkcodGtcD0m9RkR
tLFzUALinA16dTptv92arWa3WieW+5wmVMmSOs7EIuMkrRTG9h2brdXv4nk0wqbpf7nqP9I36AZN
Y4+MFfdhi5rRzxMyjwmk8Zph/luPXeUrdVydumSI6YQ67dFeExYjut2gOSki0RuZwdIVVCg1mWok
U3GkARVIQDaFwoq/b81MuoYDwTh6/p3SNIU93vtaL40DuwWqkktU0oHMhvjEMcgJy3ZKfTHHX/Bx
dF8fWm7nEdc3BO1ITA88KS27p0z81NJeepgJmwwa18grWWKA0FE9e6ZiviYLLLwyU5+qbP2dbElC
dpnuq6xnqdZnIiq3fkxNDo86Knz/SkGssZV4pDclIfAjlVItZsxlf5m9WALpAHmZBIPqPmPnEfbk
Dfb8MtHG5RjyLUZpebPoxsBqXd3raKUL8Q3HuecA/kh/hyl2rO210p4PrV1gpzA03rjdOIwXuSH5
L+he6SBj2fLKiZ4A0wnBcH4VXm5fOL7HvjAA8WI/OTPKXilHeDAisg3VkdDeEvd3YcUN0bXx4MXk
JJOG1z6D9g1klt3TtViDbF1XAO2Y+nvrQ5TrNctjNZTCeGgsWmMzKTUrcmt6bwJR+pw8oQE4Y597
MMrJpnMovmxneO6c5loAIFUihnRGVqu+Oan0kSkhEo31cqzVb9jd2FSlI1FWc5WVKvk1K05IJ4Cu
8FqjfCNskdTgOmgUAu3qdoNHJGRmjOOzw0zP65vBCApqaZRPoJuNLtsTBfYBkKfkOGItHrjPr6wb
2kdz2JstkTRLHZOeBV2iVfQxtF1mAnaJPqGYjmj/Ot+3BV0zhSpxauSDUXEacGnqXui/Y8Bq0a+1
tvSVXDyuxoqrnfA4T+Sc43PxByhTMM9srVCT0P9G36MrRzJUX7N0DRWwWWijSDyLq/S1XCQUxsjy
mpaiy8InEkZiJiPch/iRIWrl20lF+qJpw5GhNK0MdX5kjr7ltFPVY+t6HUkvOA1xPKExBE1COJga
zg5wU0lLERhysMmTVvZOQSjwnnPwlFb96+pgRJFNc4lHHaCTCqB/bn9bSkouQUMCtZgj6Tts4RrA
e/i3xa+xU77UWbxCE0yRYje5V8CBQgKFaFpEZGUpVnp2S+NACNOHlRfLriatEOAJ5ns7uY81znWa
JBMCet2cJIMnxpY213Qa66HY1eCQfUPnzDoyp/c1KlPPrQgkavoqNBZBba2Zj70D/l4D7r3D2f+r
aCNoQf1jRqhwl9Z66GRvC6ABL80plpY12Ul3iB8gBlwI+vYVHtyQnkrlC6odvWYGq2r5HXJXX+3S
V9FyU7vQ4MOyiyZs8DXsLnPXxkMTaK7yt1yxoshJP6YGa59u5Uc3WuknC0JD0TqbO1nOSaAuCQVX
bf/FcigPbTp9WAk6FiPGQZrI6pCkrDlooP6VruPFVP14UYNJ65VTFi07mpF/rXng+Bm1D9G8NGfQ
SiixFTenEYZ3A9Awir/BwziznNnBOksU4ZR38CyTfI9sjlpCf8/bwvIAXQPqKBSieip5MBo0ry30
qcWmehj4qL3KB4PM2hbGWyeqI4m3bynxaFRdqPydaqNQWEiJRPRRrcZnw8XyRrB77HGveeFavpqY
mU9ijnVoe+06rfN9NdtsaKOl7YvmL/TMYzU1B0JvlKcII9u+MrtwBYPjVQBm0rgMjaKfT1QBn/Ey
W34ZI79we4lkiO+wWul1SYU0S4sXnf3F2z3bRGJgvIAmKLCNm3NMLSV6Pir8/fhXvw6cvoT7TyXh
q0XTWQ36n352D3oew+kjY570whMpOg9owmXgZma207VLslCbYlDvuEhoKqbiu9URlCNChiVRss6b
xRI4OfOqPJXgVfUqaPvh7xDgMhj3o2NFe7fWtoLJvtQVKCd3+lKRdEHNL85DFX2i94/BoMV5sFbm
1dSQhiYmPDRctKHsGEjR2Pid2HDrUTZy0pNkv7tzdLfmIysiEWBuo6RMdK9Rb6DtlHEUrlnClWGc
MSbIOqBM3llu/M52nMzNv5EUH8LsaCFI4jrxomiUPDVdjmh9anK6GEM32LvZpkrXLTRTtiCrK2Yv
a9vRvLZ29O0yBkUSMtI+4SSrdej5OztpjpKpHOpBpiOToUKcoG6i0Ey+3akcQcPGCqtch0zLXL7y
RPb7no81kWNgIOBwciLNZavTQ9un6jTsEXpaKD0RHM9Msb0UzRq1+CUFyu8Qo472halZq1gHZEdM
YicqvymqdvJcFXS0B0SJGTO6l5JhFDlK3LOcffcJ+9XQcRcPQ1SjV+1/q27MWUC4n0PHraLV8SEF
zeXXHYslXKWrg14LhmnP6Wik+nZCw8biMymOEUaNdseqVu0y3N5Lu0pGhAnweIqUGDoSN+32TAqB
32Z8RIc6+oSGEJW+ZB/Ej3opeojTCKJzJZz4qFf5Oc/m84IgRt1jiNyweyaq7zoHh7Er5/y5xU/k
K2yDNnwyT8b9xcYleVyn6UA4m7un3U9zFWOm10zNTjj6myXj10z1s2wFA54Zf82SHU8uh7GfwW9P
CRMAcguloemBiSTN1PFlIbp/qiTCgwZN1uIwUFLy9CDpnvvS0SOALa5vdRXwU2uJgggWED5djbaC
0ZyNErMpOh+f8Ak66T3njpE+7Iyv5hC5I0OVGZGjPsH4M5B9pQurul67BIU3b7iV/sr3Jhmjw2hk
HLJy3fH0RlRI1YHKxU57WlvVCfutJFSri9bRwV3joqKQRTQFeztGkYgKlWOvXKJwwLN+Vop52PUA
nOX8AVoQkzoaaNV0v53+3mpTvGpu8wUP9BtZyK7GkeDNUu7dubQPhR4xwZ2tkLThkqhne6/b0YvW
LYeoV034C0z68uZuwJi2g2y5ETyiY6vqvxTB0d91L+2QrjSqJs1XG+s1L9v1zDnve0ahKdPCoXaa
+mNnluQ18tY5N3JlCnMJIZbpqfjOBlY4U6e8z0u8Nw0t1cqqfjV9zLEC7fEulcORYJ+6fopypMFq
vKMFzqHnYR5gZBIa7HqiJ0gyXv4NDUOrTPRqsNjjxRSUM5acSATJkGCW8rUVURLQWvnVQETz0EPT
JLXyFQvFF1n0z/ZCkjT8rJlvElmL6J5bHiQqB51KySjKYB7+Wu6uAGvyijfF7+s8PghneTcbVJb9
yB0JHkEyCy+CMSE0OSaTPBgz8zVHkJK0+gczhq+6bVoaJ0qI0MF0qv2KgYr4bw4sd21RvdqEgPpi
MkM01MhT0191lX7nBGpseac+YtYVMQv9/3kGRq3b1wq3ZZCUj1PF2WXCWb/TSCUzasDsg0QfRnDm
OaIn5ZcZQ5rW3SNpL/elre5Hm/iiqGVoTquK2T3LkMnADr+x31RbmJ8o8pBy00sTHgqz5qnLYJdR
QSFIN/Tz2NM81gsW4565dUoLn8ZmKzeF/05R0vVBGCsBt31yTiclLCd93aV18qdjSgzNalviAWuL
lVZqnBMgqCLOMVINAzPDDsKit0Rz/U4r5OCXwj5hQp7CilGdkttf5SQ5U6zmh9JyO2kuNw3KQxic
gF9YGIJY17+VUQOZMbhEvjHDQFtXeI3eZAeOu8e5I2a9Qq5hUjcG8yQ+tYUGYqmXzdW9kR63PSeV
/c4xlC/dqb+EbvyrzC8jp7+pTyqy9RwkCzIZhUB19v+BobjanlsGOV7P+Gc/2O1zJNTm2ChqCMZ+
PLTxeZAg2tAI0eZUWosOvlvzx6I/aT4zJ8DB36r3szIP+0gFDVczE4laLoRl45Vfyv6lVxVzR1I7
j1YUFqX9FfFEEh0JvSiD2kJBc3R1LfaTzn1x1t8ERv9mWm3fES4KcjbGmjE82ZlR7iSqfMIJGNCX
XqPaXm2MD0UEZxayLPenl5WuznGRhBkOmOQIuPqyN1N77+hqhHOyIyuKYjBf+2KXWfWJxvMjaKMM
RYX6pg7KX7lNSpt8stiVaXJHJdMblAROAOHp0qJ0bxeIoqQHIN6a21+6QRxO7ZjNc0Pse4qJ2rFL
z9I6O8Qjae6tPra2bEoD1H9SfYLve6wQHf6rM9Oj52HdM1xG/9+xIO22oxyb3fTbacjZTWrtmMzG
8UbcmPLmv8QN4fIwGU3GUMSxY42mMDu8C8gBzp77ocdzg9aSk5rFYGPIUGa3N4V/m8+7qoG+gNi5
eNK6PkAuBAIM16yfL0YTlo5SkfernwmbHw4QEbqnIUaPJxRKxp+Xmy9elmiicfVBMnMU9VDLSNl3
UtUv//dPblR82mqHFmKzZ1XjGt/TO7pX6Shv0lMUE7Go2rPW6ctdAcRVJNEGiYDWMpNjFo799rhs
LuNlht7ppE18+TEd67lvW26K/HizokimtA2OFaohXYe6hZLxJ9sKePTBXDL1rkR1OMgxuatcooAY
mJmMBhOL8DXbes7tB5piBvoihxFG3vfVvpHTQ7tBMiByL9wwbrUbDbM9FqxygUPeF3d8Oj1wbq8f
oEkxad5gg7d/odt4/3I8A9e5XNDBR+2Lk1vrfW4hT0CWrIY/fw/xG/adwlEsnLTWeACtsGHwYq4J
kzed7HEU7tyyeMbS9KVx0p9XtLn4gNufzBjYKJkLLziKpjAiQmSHP136N3Zb0b3+9/qmyniEu8Xj
U6d/b0guTGw/r24i9JsmPRqLt7SBf3BLxKoyMM0dhDuZKG8/v2YiCeSrNNZQ17T1t8wsYFBsUc8D
UgvcLm6HSb2rzggJw6VwzgWnJkaP8HZ0Sall47Dbg8oAVqFaHwa6EQik+GAcDU9aMjmXFhrYA6po
zryKGwGdixFma/GfVkjnsZrNjAUdkuItYnP7OTi3a7eo7xg1IaturBhrnPqdUlZRyFRbfzVaauDJ
yD8Bg2gPillsW3CsP/DkZuzz6wLNZMw37Xt+WeU4M03eXgMk5KR5+xJGa7z0tO0wGi/t1YkIF7cE
6UEwBgBZyDq8ucaRwJf7VJkem2y4xLP+6xaOsYLy9KNksvwBaKR/A9jFoixDObaQP7Z4xtVUS86r
+ru0p8/uJslXZ7Lqc5Gs57hRNikt8l1D5zc5nXmqVJLEwA/Cy8otJfxR+LdCrNeVSgImL/Mag6me
bjjFa4tAFzl2qt4ZWZmf2AJTmKXuadkcKz/wOvx0XPr/JgSuDkwmxqj2gbni8tFn2T4p67BTEkyU
oq0ZujL6DjJ704qslBZKbUW7XjGME81T9Q6xbhISM2W9uTo1VblACUxNwWAaGbkLcyzKrtkiXRfN
lbL1+tkKIytejlkM7H5DvdKsOauq6M96Pol9XpFYmE6zcq0tnnQFVs4dQ7k4UBlU0YQmRXpS1QPc
bTJV463SiclBHBu0WBTBMswcPBTG6FTBJGaXjHY3vrcSmcAOLUmJI5DYY/ISBVLK6ZDXydckIfA6
uj3vOXCgTSiU8mop0p+cpLxft1e3H5WL8bcaDaDH9Jt+MhSHPn1TdAPnFV6mk2wLGwzeOr4QGcmI
ObKHF3FzdfUTHugGTSHTLt14x/OV7PokAiq+vURNn3kaiWT7fAK4cnswYyN70FM1u65bkJ/WIKdL
Nqe/thTjToLA9H/WOON/r1HN8IlVFZzVmoe35Uuz9fpoO5iuZNc2l59LP7ViJg2Ycdsm0c0UySmF
Ef7dkBfs5GX75N58F3nvVod46v7dVhQnR+TsCJ4yPNCkDVVkev6/iNZ+GofTBPgDNBvViIZn3dIy
rvg69C/R+DbizHj4uRRLyq8cB+Y9MWsxNgH+KXOE3xLRdeg3kukNZyoJY4Rcimbn52cY3QLepdjX
M7mjZSdauOixETp1Qx99poC5BUeif/BZ45dfhvrhcOLvs0n1aqvP/gjzz808ZCfr92TozVsuliqc
CKZk2MRQ5ibcNmbrU0/b8f72eA+J+2npZef3wuYktdTYUewozY5QbDLv9oQC3XicO1k8lRTRV6ep
v3rx1sWGdr3Fk4FACZAmKsefRR9Yx/JIX30qCWMi/qLWSdTSelQGrVbeL0li+7Qcy++lOC2puolI
+uV4szX1FVgKaa9X1nL0f4niKseeHB0Pp816FLGDeIfggGfuu8PtFnM3G2BdNyZ9V26xQkWLtdzo
Koob/4ZBtH4ZrXyG8Ne9oG+wsImC/739PL3PpOy/MowJoVLoy7FeGNYAOWqP1na0F1D0CJRcgEoz
5SnoE8E5KZbqegMN3f4PSZztDQb4n7zQ9uxaaG20bPlZCzndDU+q+2lYgD4LgFfHMV4KStiXagSu
6tKRIEo4mi9ALegIUwgdbn7Xm5mpRbSL/m0Gsaglu0zNsRYikiDstwp/7BVurxnI27P2XqGznJia
SQNi/IaeLI7NQrIHgi77EUBCThvJKn7XiWAQPg6PE9HXXgZJzJfsIpc+iuw3jH9eNg7z+8+2YKVs
Y1GRZfRaZLdvS8wWc2I93NJIad9W124cyS4G6PDzo4UTB4qqQX8QSF3CznS1xxGbukZQ4fMtSijq
DPQDTeWcupHZM0Gwvpzb/ukn2hsIXZ+xfd9ezZwBLxm9oqp5WU241XmT/l4SNPwDIu97A+gz6ZgE
gdHjYn9ds73cgIQqc7p9t5rlIYX+9bb9ydt/cPuTlUAKlvSTN81z+jQ6yt3NeKp0pnrMSoaZN5hZ
i0YnGPFdKLjugp4zreHdMJb6gPQyTeU2twdoqekpeltqtsOa6HfD5qkycs45TrrpG5d2vMPvbvkt
8MA3ghEOrVZcataOJzyX7RMpSZfbgui0hXOcWqUMXNoBYTPw3pMW+SAztOie9V15htBwsKRcOI+2
08FWiUqHKrt8CIVVzGrb+M4FmQals3ppeubzxVBCtzL66gXoFRmS3Lg78iHKl4orcE4ZAWSm+4sB
I7DZDdUlF6r9NZ9h2vMqUanqtp6ouQoyDJeh/ljiOyKIms8q73Le69SEyTQ1n5qqflZNUQQTzZ57
pRKnm7OoMaNXfWzVt3kgHXdlkY6s6CtpJOK//2FfatADgOXaHcoi+WBtgB69quW7MJ2vG4mmeatM
IlMso3rRmXW/l5zrA9UQ013N2ftsqaURaltE5o/L76d4WxL7Giukorb0Sjc5+voSQcrwBjJWf5cQ
N3/iI5dChqmetN+Oq+/ARDJnB9aJ1c3crb1cd7dlZJztwUtsRb1jxlIz34d8AIlpCA1EArubZ9ja
XjZKo9DfpveF0iE+CToY+ETMyRdmvn6UBawhaFEM0EXmmAdbahcXfeSdSdO7y9ufF7efVPl/CDuv
5biNLYp+EaqQw+vkPMzpBSWREjIaOX39Xeixr2y5yn7wFDCURWoINE6fs/faNBRv/w7dYXMgKddm
0BGpLfz4xmiX76mWoh3wCva7WARgDhWK9Sw5CZIaTpMbj+gAW4+wJVl9GCpxfnSuzoybhjd9JLFp
Cov0XBVFeqLx9+7H9sfwf9u3A892Z+Shig6ATeevL+BKTGrm3EU7fJYYiVGNzKtzP5gJu5cgXA+1
e72tukZKppwlpvhCuIC5stlWvZZN+JoQMfWjwjtF9LNzgIZg0VsuC36NwtubpBK+tJ52y06T788R
FOmEj4Ypj/VYdTFTvYD2m6wyZW1pE+pJ/F1F5te3kdVyaep+dAd7n4hgizJEgMNZju2swJusNtga
BcgyQI5PnsMkm4RhdU/cS3fvNfbP1rCp4m1sBSiY8v4WPld1inVwJ5/Z3QzfcwsTr8LY9phy6WnR
OexUDNfG7FCE3Z7/B4bF+z0ewzUdy7BhsqkGVnHc33+nQFVaIZS2KLM9XU+2S71lEuRBbuo1wK2/
yf9/5NJ6vb3XcCN55lQ9h1QEXhD7z2oY5gA8MXUDmsnuxyCz643I0GX1rn+c2EmtzWmoFrqdOGS2
zW+iltT2Iz2XSHXhN3XlncpU8njzObaIcdeqWZor+k/tQi2CfHrRgFIRFH7t5EuaTBS86LXKzLvK
95NxNM526H24fOdHR4DVMjsVB7bwxbGyDXcTa3n2gMkbYlf0Ylqe/+yODtH28xFTiHzZZ5BWGiSX
q6TZBaVB2P38EtWoNIPKqU7yVPdVe2WZ2Vr4TCyUyQjOocqLPNJD7aXE9nnu1PaVQAPr0s0oHoZK
rwQ1sIS6gDUy9smFNjn10lWxUJpWQxqIlz01PUMwu34VmEo2mlZjEp5f/DQyL7ar8i92kqe21d9y
CSZ08CSjVcGBHakJo6NqSv3/CPYxfw8FceccQA2+rWqbpv0PRk+LWiCL7LHbWzBgL3o8Z6TTMjQy
I7wzW73Wr6Y2+/okgyQyomKtzGPOEKuXYrXgbBVEC0TI02mS1xeZGu7iVvtlwRAfb0WG37h4rK2B
rWOrlZ+aFUPInOMwAl1B/mlhupsCSlk2KIdx9J4gNniIU+cOg4Vod90XT3USTw8yN2Jwsn6pkvKy
i5uUrgSoy6R3ss2QGvU6makaBbTxJZoZcYjmU61PH5yaQEqbEe/jv2OONOf3RCzX1jXbtbA7abbF
MPY3zFpFJZtppmfvFe7+pQqhaw7kLBho4AvBocUcs/Ks8CRTTCMe0yDEYa/JPFMylRKEMufQKPq7
IE1fJSLA0OJhV9sCAXyQIscx1Hrt1OQCw9z1HlEdawueyv73KXTJ+wZtI9QHnhkWEAzQd5PRM0ED
XylfVLXHD142LwFZrwtn8PpPmi2SXkZZj0CHDcZywHy8R8XAzdfs3CouroXxJ+kg8AgvyPpZXlXg
kgqmizQfBiqWq6jIgyt7SGMnSIpdRh0cQd3v2RDjXrjG8wvZv+bJ1PEujV76JnrQDLQg/jgqXIvb
oJnuNNrBmyloeDwmUXpNLSZ6vnf14yi4GslgXk2d3F2zWcXt9Iw7pLlv0Cfdu4F4Ge0BMbkotYWo
AnTiteNhcGNMs22rwSEcKnXPoqrHNUm5yfRSZ1XBZDzzT+h/TzKZKXGZjhimGZF1Z5980YWPVaub
VydjeqH4RxX6pmwueU3iXaZufJFn7Er3vtOT05HX7csk6iOgu/D7oNi0UAtvInMSVJg5WSfZLQEL
l5wg5vBoledWUz79wVFjMnpRxJhtsPuWVy7/sSzNnUoxvJah5KFXf29NLby3VSW6C9CZL/RJoR0Y
AeyjiiXyq2w6oHuErtV5Fmw7EBIPgpts2YROsA3TksAOMnySobO/ekX7qQy+/+So/ZPPnHbpw57a
2aFav/pJvpn6pv5mAmBaQYSfjo42FA+WSfg4VItvFOS41vRUuxpT8BlN2VltvO6EHLA/YQQY9r4e
7FRquVOGWWl2W2PMXMg/09ZbnlT1exn5BzRl4tmpTEIWEi5i30QbcQtu/ve70zD/AenUANd7uqsa
M8Xe+z0dqi0rI8MwbxwUoZnrvs/zlTk+O3URb24IGs3+mVrxuJLICBM3OqVyegxJI/sYNdxXRApt
rNkmX0x1fC9Ci/HWg+U8ONqcGNK0ym6qR41gcm960hLtPI3mT6cuoZJieWPQYVfl0TK8eo151X/z
zLVda7s0D8UblScQLZGXh6RKXvLaFWtZErpGghGrpKXLFgBlOVLyY2f7a3/O7iABomTXS5zkVJI2
lrT+58BB7PmePAiSbUsrHk0pxvLI0vslE09EXLKhxDKJsj5htED1bi7Hvq+PMU32FcDtgQS6tFqH
9CzBFdUCM0utHVu/NF4Vj813HbhPfJg1Cc/EFpfAjxeB1nZPXVheGtWuF6PtKtfaTcstEWhX6RtO
TH1DDLJK/NiMDS96d6nD/L3WTFWDuT0zGEN+AsKO9wB5wrOOmwGQ5NQeJY1w9IG5KUaLN6/1lGYv
9DBbx27GiL7RnUdhVsoyOFSaWW0HrYMp6GZEhstQ5sl31F2QeM1GqCB45FGQpN5KIELEzeRhX6M9
s7eVxL1r4IrbVoaLznJOEfaOT1qKCzFqzyIRycdAc2nBA5kC02K2z/4zmePgDSc4gU0HdxFFw8mn
yj8kQauhCJ2qOz8q0f0pdf0Km/6rmcAaBRqs6z7AmmhjUOMAV2nx2Oumt+TELUoHHypuj7/+kbS1
GO0W5GojmKIjKFET/VQY/Dz8am+wEBdtxtybKofmW0Wn58kJLR6BafyIFQafbjSqlx4F8N3EOoCC
0czXrvAIikR7tRtgYi9kdlQWteGOLIOEySdE4spPVAjtMHYt/B7LzEQ6IVd0vcZOAHWXtpVLVh9i
um6duv6lpAN20XjUnVxgQ9rcPZW8n4wOAUt7R+s5+DFG1R3KfONV7/xir0U44eyKTXem8KyMrHqD
3CbeyGVZvnSRQrmqAKmR6QOClLlFRDbxwi9ICejw0C5R1ZGeOJ9mwsyuoih2coDCyGFdx8z45FZs
SseDpynWg6WmwYOiVpdWQ4ECUoLm6Rx64rB1XtLEAKkAtRYnEaBOcPgfQ864ttt3edw+yHUg70IF
bugEt9HMvrQYiPRKm5+8twII9grN9MGpN5ZXhbd9h6/32TVOxbHME3Mzmg4pQ3NcLMFl7S42Zt2B
CMtT74/ljs++PKEQDNdOZG1kAkxgI/VzSrvaNDTH5mDlFp+BRrOX3iIPnwrBHlqhTMkQyU84B8Iu
OJf6nFiL1vR0e8oQaNE9MADUdkMLUpg7/ktuWbtQn0O6u/EsP6fwh2+QthjTpuHT8Kr7vnF0QBQG
QGe2f1jpho+UpvAhLAFUMIPzngzm+pHuWPu6zsnWGcYAmFnu7TKgJEcoB/TfAs9gSGzr23zeApE9
RGC4V6MWzcUPOYJQ7Mg+z2eFHii7fuwMfI4JcOnU+Qrb5AmVp/ICFuraI4dn1K7pt1+rViBsj4Ei
nVVRBE8114M3QOZRtEzf/AoD8WZcXDoMrwiCzVMinHjRoAs5q13Rr/TAdHb9xBU6dUpw6wd2Y/29
rCkC0Cl9ZYPb7NX5gi589jc4EtAyWO6nCw0Pr3+X/MeeDQc3m7K/5Q9oJts1y1FVx8KGJzMP/4JR
b4yyqPHaTgeikL4IeuyPQp2mpWzZEOihLtPEePPxvK61mfcmDCCR0EiyI4085YSsg9VSJ1j1IMN2
BjEVxy5Foe9pybcqI09uDjPQjHA5JOb19hw07XJa2XUcYnsn5fjXS9PmL4am7ELNIS4NicAAE4zN
qtyxghQQa9sYszVSQYp1MJFnEUXhE3LAYzc6xftILbVxNIPZZAf8aJxmdBthMG7cWS8TQBjZFvIx
GdKKAMHPskz4U99OW7vGIb5oo0g70U1g6aZZplt6ucwIiLmBxrsMDVSAEHrvIby+un53EBruMxWV
0cOvozmz0K1QJluF90dAMT05jEDyPLe53+Z/G3wAyX2XhXPZp2IXTma7kKeyY9vy8LkbI/2hsErl
MMW6t1aDyNnWDHYXbg+QgNEK4sTiEk9cXbIzFrhRQ38V1jrwwuyxzJACUpwnrvktZ2u2l9/RF2Z8
6FzzRTZtA0KgOyzFB9tLo5XtimnH0uBBPvShm3mqdZLPOPzf03YKcuwBbeUefdbui/xCgoQiR25G
Vp/Qcf/KN4U3IlGNYuM5QtG9DZSavLTA8i9TzQUhMZT0EbA9ahAmobmuYnjWWz1U9WcUjRqhSJyG
tX0p0xhFWq0bzxWa06Wp5ta+nMriXtTJHewd2mdDrq4M5zzMgyJZtcAZEZeh1ONlWCnmOkNkevvC
3C/2Y2cjExRtBcJGnnzUZgh0xyiI+EEh/8Hb0+gamPowMhILYu/Mos/v02zkWq2U7tNLCagG3wE0
71r6M8EUJyANu/jBwHdBgE9cX7NAqdiNtwpKUDqvvjW+2r2a72VbVr7USLjQy8EKDqJO7OUThUxO
fdPoGldU/KDmCgbkecAP6ao+Csf+xERdPxhVogMKGS0Y26TWpV3pb82goteadKeIkJNFruFz9U2v
ODQzBNFBvLkwMqXftqE63I1zlywqCO0pm7Wc2mKZHA6qZw2rKrEX8Vy1u8qId5V00Ee1xR1uEk/0
Si5JtQW7pCzVZmq2ipInF+QpXa2yV+rFViGEaTZ0Gier0M0X3QeE5PTfi9xPziYawsPtCW6YyLO7
Di5Igat5L5+7+Crb/a28CPsfsiaKTANq6ph+WF54j90SychQWPdCjwxgscaL0+ARcxPbfLKAZcpf
aNlDPKGvhPlrDiwye7dI1gVL80Kfly1Z5MnCr9LBq3a6nqNMAAMVZ/6xgQLTw/ns6v3tx9R00VM+
zo/busH8U/VZtannR93QddaKzAQw+PPSFXQOz16a2FLBURaQHj2rGtdy1zbFmb1x5lMW4B1NB+/M
oCo8+ljuVlKXkOvhRWHYtxY6KmEq7IJiyy3exYhSPUj8H6Idxrny5n0dnRGazfIwtaa9VvzRQECe
MpfDuFOUzbiWFdBYV81ab1x/Hx0kQ8lHQYcmPAmXdMnKVUq/+WtqEn3bydSgLgp5xg3TUX6ItZs/
R/XYrJjhNwgU/6SL6sDvlknVTAt0Vh/yG5VkxV2wDG5gTBT3WQkQYXLEVZ8TEPIkelJKkByDSqjh
GIqLLNFy/CGm4ohkHbjIFeeFvcrdnkjnK6MW/RRhDbtFX1K25g8tpA+3VpG30ySK88LbOKmLc9tS
2ESgsaPvabRXWWje4jUHfuko+Fl2xjJuNpQcxSFN0c9rVg9qwdZYdCNvHHDYeqjj5E9C7gvgl8Gv
t32RZQe3GwUhQ5gy7YqRjVagOqqd9t4PyaCWVythEt65xwHfq/ETMalQTuZ6UCdlekuuzVKuePKH
cHIjRsrj7UrVizEUtD0Nk0DdJMyFj6lDArXZtOqmqwrGPyBacDKhqtGrnu597fWnWm/NEwFApMgN
GlYG+ha86E8CYOZ3MdpPIkmVR0SrwWEKAn8vXPUQ2Mlw1g18QewhEINpXXhK4ylaSnWONkzDeuhZ
M2pt+HZr/FUpF45RnX69gCprdwCfLjjLin0+xs/QaLvvBHMuDD0jhjt2kCorpr6C/xdgTuChSdQE
z8+OTd4aYzSleuCljLhUbLrDyG6psMtoPahuuRKZqs58qJ/RjHayo4rdXOGOd0n/wzML5bseuiye
FcKbpll1jUNvpwrmuwcqWV5UR72ZKN2J2lEWrmGTA8UDTkwqGxZ+3yw6spvpOqq3iitthQoe5qkR
pWddeZMFimegOBMIMY6CLagbJdUTwQzWzrG4z1sfnb7p/oS9ll0LpmBkB+uz2zQ4O6fe69wTNcVw
8Hr1MLINWngurorU0s70T2xGAYpYkgxdFSqeVKYpBnTKZa71rwrbya1rD3TFsGXCurB2vYdHqyKJ
Z1UCg5Cp7nYoxFGv5lFTKUjqtgS5DxG6cIKy+Sm4q5b0H5gKdbTuzfnmVCeEZVNY54eZ14ZPSo/X
/97V0Kzfu7aeZnET2LZjahaqBG8mr/+lPgxTTfDENd1DV6NZI0iMFjG4ys/M7h55KmPKyyE8VYVR
bxVGAjvVFN0jSk1Sk9T9TsoM3Llh6EUvXH7NFd/wo0lrw8rUB7/Q9KfUHxhroUs86GYYXws8w74r
+m9pyDQ16b/itsa/PpXGrm0Nif58SrF338DlEO5U0vLa7wItyUnNp2bTmeBI5J5HDH65drw4OyIS
kOP7MoEdYXs1De4gN1YStluJsV77uR5s5KlVavmywqwtL61bkVYpK2HD+ixvFxr7tw0c0xHPIkWa
0zKBtIsBZpibZuTVpwlmgDr1noJCByJkmu7tKJzfm4xhXAbcS90Q+Bt7cIJNMzrDW+2NPyOA2vAC
O/4SqtIGww1O8wS01DkIVfoCrWdvAosOnqSdTphWb99RJ95VajHyDr8J+bIuiCAXFUgVfzPxEMBJ
hwQ1H/VRab+3iMJ3ExiW02in2u3FIIB5BZI937up2W+b0XJue3MjefwjF5vGap5kEcigvLk3myBa
pz4pD7jtO6xYLnd52Pj0HmovXvzSvlgl9tUa1cLtOezSRbTC5NlQmuy5GlZQRlrb5bAvjOfQA/0W
XjoBZWjwMQU6KfChfG4vTOH4jPyZVm3q6NciKC5647vvcZ73y9xyoKdoU8XW3NeIEY/PTIjWWtPh
opx6szrJF0h/pC0L/UNeG9UYtecRtlVQufY6YuR6pVOILXeuNv79HrL+2Rh0HAMPt+ey+WApmtv6
f7mFMt8JfDj3ysFzQ1SGjK5rwo0/5wPD128HVlxlr2ZbfHNNZuCh1hHGqk979LHmkn5serLonuqz
HrRkGdzHIWovw1JPrslzWHbAxqJodxhqftwqINbstUxurkiBOJNYGXGfoDu22upRlkRKMcNsouqx
cqgqTGBZCFXGl16Ph+/VnwcgBF+wbeO+Q2q9kJ9cMPfa62TapE5fn+Rb8kUu1iXvE95an1wvDv5j
LWJc9I+9qmt7DtgNw2G/yvHfP0jGESg8Eic9xtWw+YO0XmunKlYXElZ9GwYFwC8WXmsVghJ9ijYD
ZqeTWXr6sQmf5R5vDDFQVzixMBTlyn3o1O6ZCMZ9D3j+3ph6/z6fWo0AWhK45XvyJTCraAGx9VBB
gz9Pmm0c4S9a6zITA2tbdbLBU2tNU1xlb9UZ46dpPisUbPPCdDx2R/O429Jj9+DrGZBQRuBuY0Qn
UiclMVZudP2seL/tEpPCUu+zUUV+mTvWPUP0dofnqNzmKQuDGONjFmTlZcJvgRTQSz4g6PM1GHe6
Ph4krlW+2MQuLeIoNjF/o5lIgm6lQVr+Q0FBxO3KIdCABBbJ+BwINwlah/hjl7zPBpZAOpUqNDR9
xKFcfKstLX9oGhR7QmmepUgibxguOfxQja1gV8bpDt2C1Fgj5ijRg1Ulj+avGpnz3RVh9Ta/ffsD
8x81zdpcxbFRwnvVmdRk7bfKAfGep7m4t2IkzE7Tk8UytndlV6E1Z73o/AwdO3yvu7DMLnGXtV/z
wRTG6ZZcEtwPneD33OFUloIUpRVXFz2J70fu2TGEg8NpbNd2/lM/KBWfDgC/bhmZ3TmOaqqBghEV
8QR7BtktgWQO5t/EOFoTIATsSRXAPVqSmKL8dkWm4BGy1o/Jt+pVJpKfwB/3Tq985jpCrzQAf2g5
H1OL+dTIW3dhax7kIWOdFtm3KUpibtWVohcUMJX+otf2Pi41A28EpqTghEPuM2CGu8l7MnwzO/xq
Yxx5ZeIvtG70Dty6ZA8xolkY0SYqDaK2Bv7GwqNK0aNtJUykP6RTrU0wZEtfDdad324dM7PXMD9a
OJZw6UfL55mUJSsH+FCzKdCU8itPn/vGe4wYHOwS+D5RRxpGHUMBSYkLHAvau5h14ecaWrltoIkW
QYCXAJ+8MvH9kh7nFPnXSVvlpxbECtbBcRG7OvtP8LQmKxA8wfGUegHN/roOHthb+w5gFpwl44Fg
+AefIdMG7eWpLotsMQRC31vWXnMr7+RUBoy2WaWPefUQut1waJN8OKA2frKZpC4Q+3fsBGHXQScN
A+KRCLAZgOUB68x4SMO+2xd1/VZS+7G2TqeiRGGW0JIsza/JpKk7qR+mdoeWHTcqqaFY70+ZUy/I
guy3Y+N8ESbNlR63jDJ9b4k0H0+KMz2mXoz3MVR2eaeZexGMOuY/nArQFtunSViHMS+pTKDMaLny
VWnaHQzSBcgV96r6LYlu9tGJQaqo+MzJqOyoNsBjEOnA5xeMB4geR0+J4AJVMTsmo91W7Pqhmrk7
9hYYFAbwZu7grjTmwku3rEm3dh+tXl9PXnZf5z9VpCM++TZRp79PY2LDisYJgCDLM0kGgKZa78xZ
gWU0cz+oDU+uWr32M2s2zRn5Emo4nOFYCKNSdlrROhvDTfWXOhkv9Mc+I0RkNJ2QcRXupCJ5UbvH
OO8PfURfxGiTZq3NzzG6cjEOK0pGp2tQ03vNfeiL4h4M4ouX95dUY0L/K8Z0KidxrMn4SNS0uDBn
zBBAzIA8XB8iu+Rdlq+aKZsnkAueuKvB+MgM8DnMv3N2tA7Ie61e+Sn3WWMuO3DiPr+ygY8rQ1AW
w6eZ/xu7R7awixCsKKD0B+F4F3hpS/SGcYtmleltRkRGzlrhkjgQfRSI3TSj3cfNqXaKbVj8MA1o
LDHb26tq72p3F6T49wARZepmGPYd9qQ0eJta3C7IPLxH3Ilp9AbfGY8WO0Js+7p3xnDsJvXao0UG
2UCPDqO6yaqDhgnJcEEvq8rCnl7IVcAprL4SYvw9Z+G5uskDSWnjsW2B6KJr6ynLlQfPzYOj39LJ
89W72LUC3AmgDrXc3TitcTLSgzq41WoSQ37MB+qp3sx+BC3hAp5vhldtatnDfBh9U97BbEOWy+DV
76FRdrgawxyzGNFfr1XQLCesjQ+d7y9DN7O2ge51h6R7dy08uK3rP1W1n63p9ryOkByCWpSEFnTP
Hb6Zc9oCbytd58jdR3BaqJbbah5ujJPgIaECYAYNtfN1a1Z54AWcWEbGok73g60cm7wEAgY30S3D
aBOElTjbo3mFm+DflzkkzuST0M2RVFSv0b455tis2SMMi5SJzKZN79C57wEZm/vUyL4l3mvj4xtx
zeaThHoc7F3q3cl+DrbKbePyHE4woZIkdjR10ldh+OHwL4edbSfhSfWdN9lmop+K2tHFY2swQj3Y
VpfvpsSjfDOFuY57PX/IRIHgcqpVWoqat7TbwNu4BqFmwuqNC85MpsHCMS4GeRSb2oTzL9+TXyVD
U6yY95FF3Rvx06D0J8WjMPLsHNy03ILXWKLXaR2ZCxHV/WutAmV1Sm3Lpqh4v/2vkALbnaaVYLAC
4r64+9A642D3ai/cYVjKltPczzELHDJMM/2diTvBLgoH2zeaYV1V8VxYtnouBFZ2OV1ramXceJmL
kwwryYpfmcH4JKivI/6QZaxa0wYLGGINwmkIwAOMl/c+ojR7CNByppAM0ICgp2luOgiGh2wD51OR
AIjE5Iwx27L7s9kX/rEScD10DFS3Xsa/l+2aNmdR/3004qmmqtoWInLLoN3693JTpwq2Va6yY4Mn
YiFZ267b2HB5un4pAic83uZwsnaHcLWrWe5fqkZ9L+hB8tmBGOlHhZgbEk6w2HSPndogqnGUnWXZ
JQ9Q0mGxstN8xEb8btXWqo27/GUokOnMavPSEF9a+CCLFzSszMXqShy9QfWOpYaSMMpgpPnK6D/i
GU62RaHT5K89uhlJe2A6xp6MaKdxF5jKUzNwEyHs/hZiaMbpO7pPRqxOG0cheyKDnMy65IYIrOlY
yf0El/KIUdn77Alun5tT0+OgYgwSsMke+wykaFm+Ks48082c5By2pvE6iX1Yls4ljbr6btRJO5n/
GWlJrHrSuXw+XX6fDI7KQLi1V/1cjPa+4V6MCerwsHVKEyVpEBNwwOBri7llqwdeeZZt9SotvxE3
mN32pQVPFezZ/sQAJiyXNsLscxs0eEQ6lwTmEuLTGLERzjU3/N5W5wKUs5eqFFKoh4CofjA1D0/d
vIEHYJFcnfbZGYz6cmuLGmnQnPFC5dcBJJGUgrkMIB8yq9tLN8NY1jjes8F8SFPxhz3s3y8/AjR/
v/x03dYdT/XQQxPV8nuo5jDpPTIjVv/eBNV5H4mOMCpyhs8t3VhJQCfKZrAWjnttswE6VaFEX4VF
7d46X13oQhEsS1hkVjXs5bCH1gFX3hDvRGWslTmsSSpRVM3ITgEwujKtz0YY0K3wnYuexuKkeRUx
R3GImEL23fiVZ8vAmPy7qImWwdzCK5ATLFnIaVoAAAYcC33olBVVgqZbTU7AEiBH+CwdSWgD2h+K
+v3W4hiNiCdjCf7lF7ZfBw4CHitr19wMOJtA87rq+dbUa8p9hSqq3mAmto6NiO1jK0AIyTmK5WNG
j/q0Pmqd9hJYhODi4m/rY+NXLPAfmklqhIvuw2l0iPklHCLFrU3yjLHLys+SB0wFLd2OGJ6xPskX
9+P20fN3TtSC8cYao+gN8Fm6haRe74okssFdxSi1NAcw2IB1CNtyZo888GWArjNv+26SEkPxT0y8
ACUxVaEx/Gf7G76X3a9anmIwTkzK7LBYycwx+eLO42RtMILN7co0O4EEkZ7xqlPaChCGV7ABHQ5G
6z7e5hjShwrSGx9ZGYLrSQcfEbXcXpp6qmzkN7GTo/ybHRIJeJBE25K373Sl+lHRBkRBh2qUqQXu
d8PO99k8Sk8H9XxrmjOJ/SjmVhAZa9Wl0PkElmYC2AGDeLtkkwOWUGpICsxVGFPnhnBElULDaPKP
8mUcSx9tMyNSeWpFA1VblfpbkIB0lwdYPK2UBMwv8r20bNp90zgfOLb8vTZo5tV3tOpgjdOTMZ+p
2Hiv8mjSLdSZyFlW8tT3FXQ4ciykh/SDf330U9k124j99K2Pxg1318aWTWnP5prRc6EsmijoV9Jk
ZiByWIOXTlfSeKbWAa1epym2sprF9Znt3UQ8xWItEiM/GUSCn8a5ywZYWjsFSo96oCrt4xDqNAmH
ILlTdEO7ZJ1iYywT6eF2W9QN9xSj4FrVES0o0/7flxXrH/N+VD6G4ZCS6akuD7ffeih0xl1NqNXs
DjCOSYh1GreS/iyPXMWsLxPTTDx0mvXUlBZMi5QRrqGF9lPahCOcjWhcafMpM5b8OPY8u1XR2mxr
Qv2aNtlZ/q9OPJCAJ5P4bu5pMQTxVgUS2GPUeyvbEbZAwX5ifsFv0J+pCtJt71FzFHjZYBQazwVA
oyNKeB/VkqO+Z1YiFsVEml/cV9pdRbQuIvFCe0+joEJBE+qbmxfId8vutQd1yDzS/gL2US+MMqof
DZGP/6GfMP5RI+iWqYI9VbG0mrA9fvs4+xDhfkjU3KEIjbs4ZKeHfld/DZAiLJB4x1cxOdHSQaK4
CDOr3tWzj06+yMZJn8LyMAJ2QpXTXn51bGS2jl20aMDayt5XvQltSLOVTYx85mBn5oNQhulS1dH6
9tAMHRI82blZpL6703SXQ67ehpOirKp5IvbrVGpg6gnV3b9fWNo/9N3kVui2je6fZifLmvrbRwF/
qdNZ5OqDNlraPumM8WGcI1Xn+St2iJ6iJ59DSWF3cG2/xA0fR5lkK9/OyndiGd+DpH4foIZ9nw+C
goT5KiW9Qe4584b9nZKJcJWRj4FsEKGarCtFbw7UviXMkqw+Dk3iXnUNdGTBP37doYveGjn9CBWI
1IPlG8Wu1NRp17TDsIhyngqplq+DOR800rHN5wPwQMH3IjBML16LFpNi57g2UzRXvIYWI6UAGT9p
mBtmtIDSPMt7EcqPuI3Gt8m17kSCtssvzeAxDmuwmfMVWFuvdRogEfN7Y48+GDpwbxu7QC2jtySl
5YDT82TZhJvA+m4v7RB/EN87EKtUutgmMlDqkMS3ZSmaB6136wdv+IZI3NoLfCLU/kdYkqDNhY50
x6BebpWHBDhnGGnqGzLfZqd2/tIbn29pyBBa9EVsQc0Yqpa8wUB7oHIYVq0KIqCtCQO8LUSTiwV+
sumuqUR1BqoyvoUDFgor1x6EXgYvTuHeM7zOPvEHqnH6I/Yn9sSWnV4s8HKzLREgY0dzSEe56AEQ
vaL+/tOyWyNyO8Y2jWJpLwqjhJmMGk5rS6AMUQwrvlNG61163DrPFTs/bGBUD1O+nYmnS5uRN6PD
/xcbavkd9oa1lwnMyown8MlWCsSYXIhz/etRP3XpcmQntJA6q9FBbMXDT/2Prj+p7/+o3xzDUhnJ
IXD1XO6Lv28fkJANbIRShMeOER0GgQe3HC8EPN0HYxx9WvaB5mH81RmgiO0mn+5stNwz4HTOeGl9
LiVlGwwU5oy3p3d5JCJ1vB2F/39PfnWgVv3Ln8OB8smcVDs6nhhPg26Vyyqpyve2nz0XVi7OvQK9
OIl8XBI4yrPAV14IRkFqpRBRI0874ih3tgbbSJ7iGfUAqUZfZNTAjskw8zdQ0VaQ4Kub2IedPKed
U2616SuVKWOF0tDaLuP85s2RBh32cckypY8BB4CxlDTc+LP1RrpxyhorS5JEWO1mc46H4Qd6ua7t
Uwhjq5h2KPnDQ/bkmn2wjysBaGM+zU3zXasiMdznZf2glW518ulHn+SROx9VquWsgXz1ymMohoNe
5+1ZIa58Dm3tG58Ec7ttl7IBrym1vpwKojvirEv2ak6hzkYE4gudOYabIQpjnSzfVYCY8bEL6uae
uFlYvzZMM9/oH23Eb8upDuLb31fOKoeMndgfVfT/CDuz5kaxrIv+IiIYL/CqeZZsK+10vhDOiXme
+fXf4iq7XF0dX/dDEYBUTkuW4Nxz9l5bczKQ7KWZoM+kEAsmA4lSbwOwcJN222WBvq4B5K3bMmFg
Ptvw5bQ3cAHjy3Ohq5GvZvj1xkbtRM7Kv0VvNwHQHK/JD/J8VOGUyMhc2QdTTcfbT5u1D1bmDUy5
hQiNfJq+n/K3khwUNW2Z5yeY90k9JY+iOiqZYb26DDj91C240Yp8BxpdWbdK4TBz6WcOomHcMGlF
x6h37qB5zGYdzZ+hpk+uqhM6K70iOUMRhndsu9Y7yj1CWZSjPjXTcaY0WjmklaHM0O2Mdn3V8uS1
6VTrwOUNQ5cZjzcNgv3aERqJpxP6V51Lylo+OrV0I3CWzM7vzFuUXayD5ixvOI+Baw4fgY1NtY2d
5kBwovE8ZwzGdYLYpEE4NtR0iERff83hQq+4b9qXVFX0va6QPxmM9dc6qRNyALmBEimSbgyMLRuA
qMPWDZh31zmEHYvMrIviqvEbNi7p0EUPBUXWJZ9nzEPjnBhAoEwjKt9p/h3ovKubLE1NSnImkyII
68d4Uh6q9DwhOpOxEdZczYnBfO1gc7L2L98HUfs7BZfZJqhr7aAqhbpKAhvpqd+8wY7xtmXPDJR+
ev/VrMOVY0bqR9uqBNCUoXoEiUNdTbqoSf2sbZIeeemjdIcnnp70gNgN9EUT74XmwVrq3KWRZHjx
C5QdYHb+DIpzD7lfrWgvYQ+FTuWiAOcE4b6eTy9UuygkpGPvoaMao8I/MH3O9iENibox1VM7b4iV
r9FXzZkCc0q3N8Qw4at6WAuKqX2SkX/1+QCeg2FNi8G8otVa4BuOr46KoLKe1OId+lm6stvCOYBo
6t80aL9xS4RMV7GK8RhCPpkxDc65BBktaOVOH7eLRiVmBNyn+LkurM762eFT4TK4FHNoqlMxdA88
tT5yDzbeoKCRzOmVJ0i8EJIHchQsJzG+YQJZo9Cab+7aKY7qDTaenY4W72ijlrg81NMY83scu+Xu
T2lPpPrRMWwUZzJ2OyemaQFcjW6/oes73zbEsS+HdOdSuZid/gW/13bQYwtLH+Mubxy2TD+xDVnT
QU8yWiXq9EJ7vVgZpYaAT8KGUjW7Ja1trqes6taQkdX3mkuVvMUTrdBucqCGOTZ+1163o47WwST8
rgnS4hqUfMAKLlMUK82dxo6sXpoKKE+qgRNxISZhDoa1EIDdxS1CxoUZpEcb2RS4PH5F1DjO0bAQ
Z4F48q5+XTmQCfOzhDYgM1WghTEoaAC1S/sfibjpdSRcIaVGN5O8eKlmtA7hTEsjdPIXlA3Ep1kt
2n/JeAhqpIl6G0BKRRRqmA0cIL5iufKiVIbyWnYklNA1efGZPLwAc163auy/uUbWnUuoy1QYrfsC
fnIpvVpekQ9H39b5ftk2zq3Z00V8Y0Aayrxwppf+lmildkroZKDk9vkijIpD+h0gDTe0zZVcF2PW
bk7DOJyY5l5yobU/I4aQcicX+aYBzJvEenIzZn1riKpVjarkls1ynkZ6TSQYgIFr8N0Q8dbLWD50
sfcHDKBkrJts1xyWCbXYCkRmcB79MT8lqJDhnuUxGSd6S3aSvkA2OX6r+dJtaKQSVp3xNK6bzWIO
NtiHenKWy4qxFc1RKKaAn0b7S25yYdtHzZlOrYrGE2U/sMii/hP2HqQEICJU+JUTwVLYfMds5Zb4
iGUttM0vUzo+zx+29zzFxFpmXvislM20KSBtnlyVKXU/vung+EjGABlVMs5cJI1ZPJBR85edmWK3
7DqjwgEKxoLMjepd7mmJ/WdPnut1WpeR+o17WvfUTVpz1gWz9WB+3aqNGcofII4RI7EXUelcQyA1
/DC9eO8aCtzUqPKD3vvDpQ0xlSyzlADJMsEnjZE3Rx9pX9s+uxWp8UeSW+AKPRvEij265fBGBXrD
bDbx99qtj5t23Q/kw2QoZldSa9Hpnn6zEFdWo3cwLf8nqj3rxVe1fh3l4JbryTZfzLSLto+OdRnR
mghbZlQPMXHT1eHW1gioKvMapEw0/vCTmdOp0uhUWDXT06E5ZQV4Ysu0Q/4hbG3/sOz6eqMeC6i8
nerVV4M72nXmxOuOfpDehjInQ8d3fzgFNRnWzXaVoMBYjQGrlrEy3yU1ZZoISeCOuB0no9kVvjWS
csLvDIGmea59PqG2vY+8Aqyhx53IhOlPgGpBp0Jacocp/RZ49queltntb8U+A0cGYC63tpvK3fQE
XpCpr2dnawWbxJuS1beyBYGIRRqIBxblNjHMi+ZTLpjY5/JKuCe3B1wcjiZfef8klYg94j2r7Mqd
Ns3Isgp85TGDTCfpUQ/n4wyPknZIec4xhu0QuFl+dcvph+chQ5XXWRa1kHxkhzNvjVufuuv/92dU
obZsR2u8lBHpcvpYpT/8zjxVdv6sIE/4ktXRB8nk+se846u6xoyxM/ZkHVVPhBLaNLRvJcruteIX
w75XjlDDWLyN7OR6/fTolsUWozIhuBSPVe+9I6i5DXVQQ/9D8Wpmwe9mdL7rStkf9KoCmjiXz6of
KBtnrKGSz4dJ6lA+z3u9CYkqngtuA0cqMcvDdkpS9ywrS3WoSIJqbYS1pvEhC0OUaSmBDHWLsN5n
bCoYv7UYWXZmRDycannWxayyr6xmy5uGGffeJoSYRAVFgMcdaf5TuDEgU+Rv/h6oz6ZDHHY0w3Y8
yr3PDSxuWLVt8Pt/tCL0/xAt6g6dDkOd/SzGvAj796VXQ5+Vlg3zx4eOhoEsmSs5CVPBEKY7YDvE
k8prQN6H+lbW54WZHKgD/ENtmtXKGEdrZVbNq9CM5pj1xvGha6VwI1DbzRg62m/ybyrfxSDnFCFJ
b5KehWYlXfiZQhBz5/5oZx3+MAvvJaMiRN9bk/Z6zs3uoPXQEfJaAdDYVeGprHRml5EQq0C96D16
ZWmAjrJ4QDndqceudsQqCip1nTNuBBOtJq9/9n49epjz+u0l9opvVlAPd+HyDUcCvq+j0noNk3gR
ID7/GhXBsG/zTTZp6nkKjd/qPOYr5qOBIybg3MoTzHRq4FtHOARHqQVHFGyBMMUEyILX3VRNme8T
Oo3MfJXniIBsWolEf8n+ap0VQ86sMUeq6usra6RYVdIYQhfaASklMEsvPFSdeI7iON5bSCHX0Qiw
y/Grcu0kqrqkRzFcDK0fABZnTyH8vwvjzWk/BTaiuIBhF9oGZsxkea0Hw0DHnTVHsM4fFL0AxdFr
rcC17LCEVYdOtEAvxKhtLVsp3skAwgM9Nx/BwBYsIFC1ltHId64vr2ABN1wgpuskkPz77fBNJ8yT
Jp46e5ugv9nvZVqX2//+qTX+40M7e4eZOLrwnOjC/hOfUTiinkQzuUdk8xlJ6QAHXAHQyUhBdT6E
W/M5u9EWrr2vkzZ+NBJlN7Ex7XIXq+Yfak1hWXfWvvDcbEKzjgA1/pQxg/XFKRz9caZo7K+tRzql
mF3HZe2e/Ik3mZWbsh6HuKRcnkijD1WgznPfSXagmLuDbieVcdvBENmNtoaC+H80T/4DJYKP2oUh
4ggD5fHckv73L3A8olMs5kqZJsDTmHUsNbhv7aV3SLMn4oa15gsdHvOcByocMdMcvw6grYhWGJt9
mmc2HkIJgiidvayGZF3kBulEgKy+wBpUfLWrYdqhzaQfKWY+QWgN12i0ww2algGhchCR3MQ5P9VC
cOEsEGy7ppWqb8c6S18cL3UhI6m7ui2KN81JxHFS9WDJ1xXb1tSQUxuneXOUXd1g0tfQf5VDRmT2
WZ/bwYPzW8ILyFStr1U0JbhIcioDehy3LhTRhWkTsS1xQLHIKbkxm5wIUaungP/rnHxKQgw7iGoK
vvm8WqgLlmbtWdDxWWixPXyLYwaCTdTEV9iQ6hWElr9QwRc34Ip+EJJLgZtmb2ptjZuGeDQV6uCD
6fMA+8wopEhPv7rOoO51xDB7jr7Fhmmrq9D+1dVcGLkA6t12iFVnUfQM6nH9KmclLA///YuiO//R
dOezoWqWoeGtUTUmGf/+6ehIaYirMUZ34aFXkqJF1oa/LSufkzEIQcgyzV9nbvVml/g7YNK6AGNK
883kg2QmyIIAdtQvjq4mc9BS/dIDDkOiiVJNdNWLaXl/zn8+43Mvzn8TF+WzmKaTnxswu/JYPTWz
2iI22/6p+mvPnMjIkedYMnwURjQdpE9tanrj8BiZqk3+Dqe22MJb186OLQoCZtmz4IjN/jCR0NAK
vXc9aY4Nio5fUVIfCmRc3zD/Y8hA+arT1Gao5B0f02BZIFYGct8HD8WPmeJJdw/KnJXVt/Fb2kB2
80THRQYdHy8cbAtNmDrfAt8xzpM95bCIHP2c6zHCI5VVW+09K0ywWTvP6/fYKMpj5aFuKLJhXbPQ
em/HeN1bOeHqKl65sVDqrQnW6YEZmGKz3iYsQf+seFAfBOuqil9aPUSKNqZkzsTjm9IXw7W0nOlJ
D8uvsuOUD3G79lmgg/3IibSW1YU/peYuTWliQGt/lkvBBGONF/kJbGNFYQ3CECJw7Wd9Mr2nfIQa
CDjpTTjgFx99JlYFyUNE+knFysPcoLOtEiDkiRtvQEVIEx5DuZfTcrESLNVyuSyiYKbVYoWue/3E
TBu7WKV1q2Ju0csNPraPmOvLMREsE9xUJZaMRBhCZtrsllEQXSzROIuq5SXjm0NbNvtoGqBcJGDq
y0jBUTmGc4qDRoEDV1pBU+bChpyUpFx7Fj6fiVdPMNFgkekjskOA2Xr56FkghoArqmJVLWCkx+FQ
gSkW0SGL0VTJhYrON2TtF4WzlNPLmtClNR1AFW6R9j66nrqx9Yjpp9Ey7EBA+9QE8G+dluasFi2l
hMgptOKsKmC8+5IMP0BsH0mtfZE2TsGdeGk0rQ7jkrttqJrdBvxThGMwHl/+sZcRnGJog3ri/b9J
Pz2ZA+KAsIcoY7TrkclK09FCxKb8FmcYKqjVHEoAcjFQuCh1Ne6Qnr0ahvccEx/0xS6SastPBT4c
8GYO/pOWTe9Z0AZAJijDM4t08xHZ4G4CuYd81tt3Y1+fww4RpU2+3XxJLHT71YpE9/xnsdh3yg5M
v7z/u0OWknGIsjfI8qMfZmfN8+svrZUSeITd2a2SpaY7K/nr56IBeTf/5iV1FbZkWifBfD+WG6LB
/uyJfpPHQjk9XpUUOckNrsdpa9jFL5G6ZG+Y5BeMExDphao0+fmxi2IDYCe3gAAxwSrQwVRTmd0s
V61W5LHVpKTMPcxcP+txQCegZ204b0T0pJSAECUSEzqTtfNzfj2SBm9RSmbef79wa/K2/TdFFbUg
l2zbNlTXhDzg/HNaWhNSHpatogPxnwUj8J5pxbQwb2lRBM3F9AVxfEza1mnDpM9kSLFuwiG9GVmN
jCzlr935GeMzVPzUay5ru6aMTzbJVyjSFo+rWTu04wW8Zr8Xzoit2K7zJ9wqCBEQNRxt+m0PAlQz
r6QbELmrFu/fOhv16FyAsJSEihbNJ+CFtZUg08zy9iY5HBV6h5WTgjLh1qaux1YHvYA+lwgFy9/b
qHCfnLBqd76VTrTH8ic/tvUfNNw+d1BPYSXNY4ZBkRsdXJAHS7vTrNeoaAZ6uVm1KYvcehVpbOMT
ypz9qIfitUR9tlBGUiEIFGQe32jWAXIwLsdAS7+MnvMTswKK3BrTt0ry6db37Q724OzfVfITqdwY
dxKj2cpKv4lciHiV12xlqV8aBmL7PN81afmL2am56VIG8SvoFARE9zFCx0pAVvrXJk/MED9Vo6w+
z8m9RhtxhhBQYOi2tskd1p1ytq8rrreFtOCQB0X8lZjU5q00nFeJ2PMwUhnUMCSm2drOMtHjzDbD
iBCuBYko6kuS1u94KGhPk6Pwlbn2quqH8DsiVxhzNZnLtOHTPWFS4uj3aX+ug3hJkF4BGmNi4K7B
pJEyxpqo0IM8fHB8ayyMaTYJKr32Fx4O71cSf9GsrvnZBsyoy6Z570lSw20PAFFuvHkvM8m1skdN
2ViapS4qCuW9pjrRc17l8TNewWVRVNFNnkJFC2baqst4jdftA4Xd8MpK5Dft9OR3IpZp3Ju/0ZJ+
m0Ao7rDsGA+ZYZhXw5kVGLKVetxDS91lWYekCcw5EAnhEE0RFHvLr7mNMpleyRdE/ri21Y0ctc+8
gCPaq/wfDpz/mPHzBTZs3UUSyWuz57X1v1de5WA1jUK8+7FNR7F9GC9Hsl9piqsEb40R46E2xN7H
lTO+BZZNhgUOsXVGWXJ/iKlcY/gVqWa4Y6Lmo5ot1TuehXuM8ssDNzXWQ73s7HrY0HPObvDvshvV
fkRPIfyGxXJYyFPyQRvbLOb+cBHMsUS17NoSBIYPP7bTe5njohZO2x/lbQzRCN6EoJ7WVar+yDvf
3vs+MeQxyoC1I5V0IiHq2xhcdPZFbt+I6bFvpEoWggmUPCOGyb5pY0mnA37o56koVN9GguSWfgar
LIU/Ulwe341KP1EsHcA27DM3zvHYTX9SAuQecujNQ1TFuoUL93xhBpF2rbir2AQcqLb+/TEsKK3g
PS3c6hTAS3xsCJ3LN9MgYnLvfOIB5g++XExMPX3JhaH2L6DB/T1fN7QOdUFaYAWWtLFQaZWVoMpq
469B4v0aq0r5GIdwwUhqG2bD9FvxuYTMOyNnlD5vLuloj4SJ6AC4aQykNTljyfwHinOGlA91oCra
6yfbM1E0Azx6D0DuX7hPa2IZbwjjqctTMlM8JC+VrgWXTEAYkkxa72JO5XOmubiyXSt6Ls3QuY6U
V9iVel5dZHg7xy7Lha59PFR+7USyjpibi7IdY7tldXr0dnxNt9ZVdDRHLq/D1PU05RPyZmbqMkVZ
9z8EMCzW/8Hng/DpmqxLbKRV/Gf8c9VqMJzye4qGs561GxqXEavWEBJDXxWHbt7Iw8+NPOcwVKUE
xqIOB1mJ8WkV+UHLfGqN1hB/P2mS9nAAE4JkSO7+7fnyWG7K3Lq2Vj9u5M/5PD/ZRgZHBEDL8vOR
qar/9S8+fljWioj6AM2Gzqe2bM3isWmIaTn4jYGcXp6EG1Ae5El5CKQJGweS5ixxMii8E8mZf+0N
yPmXhMwVy89z8im9GfGvfz77H//zPw7l8+S5zx/jCxRSNauZXhHlQSnHP5uB9D9Q8iZFLSbaw2CR
oz51FWlucpe8Ub40iVJmh8fu357QKJG5Vb1o22Kk5b2an2RhYprW8fyyJu3NLeJ9KvQT07mKNAHn
Fx8HYlQ601rZ+QV/G3TY5GqFVblAZHtNULksGpwho8MUp7DGbVrYKyu8Ww7TbOjLqc5tpI5a5O1+
eFLj7hf2ql2YuSY1gnNKy3ZtCu9YN066GXOFdi9zPFxHPcTQml5+PN49m3xd1a5XRgPEeLAzxpUm
6ifwqiqLuTKb1sy56AKPORGmU/g+Jvoqzq0NuZ6A86ZXZ5hBX3aDADzVSENv3tw5HThkDrbWS31l
+MFpUIjGdGAW0o+PTrU2QjH4jscq3GBmXAOm/Z412TeWdcUiSqh4aMz3k3vA7fhUux01mI+kG3+L
2nH5GfxvhR+E69m37qrkQHpdpy1UL7mnmfbkiaPZWvmKcOlqUe3dN2FV5SrwynOdd3vPhbXgLDFw
UkHkv2xXR2JDFcj3Imz0e09CB03lO6mfDZ54MHzEdtOp1k4F1JTFQLpQpC2VUPll+unSgDO76tLg
S5Y86WRZBeSkW/2pTV9iM68OlCgvdTAyePa5lE3WL1GOz3niADTxbybGPVsNoGiTpuf5SLSQ8GBl
hOCg6gvXqy41b6tCFhnClWUUiIsDHHTfJwZWvtl9WNJGMLtnM5jKRT6B1lhaGs3JkFw9n7TTiqKC
9twusrkbetW3BpvFSk2xM7b5CQ0k2s3J2wHDCBYsMvC6aVT6pWKfOte6xJV743up8sm0oSFnTKIj
JAN137F0aLStq0cX/QMk+IW23q0d8NH7A/VHknw3oSyvLFg5KTJgRoOH1AHH1QaYr3Bn0TYqf0wz
fbiLn+FmvjgBembDfQLGR7h2effc/KdZaFez+tBjdxfHR7WCOu814tWxjY8sK/et2dvLBLvZYtK1
VztXV2nQ1ZvUKF6RT3zvZC6qgZLOt15ScQ97QE3Mv5ZVl28MMteXfK+hNNXGMjAwZiHOGJZRHO4B
Yd7JZPmV9neLjzWzjndB9sy6HP2Xyhqeo4z7Rqm/Z5FyU0gUz3r13SQ4YGE0uoMQHDKLB3UTul+5
II4kRgibL+tMx7pnayt0j+95Nmd4E0E3YlVPDHFISStYlUV4CUCN6GnzjkK2W7Rqf4r4FfGZL8B5
/MqU6qc5uC3KnrEmLB2I6i5D+2IXPhG9fZoVKJm9/OD4004ZlHHb10l5qEynOIx00pPF57HbhU9j
3rUbeW2SG3ltlNcnuff5gLxeykPqQm2mcgNgmi+J8rqIpIlLorwOypNyI6+FGs0J9LPzM/+2G81R
1Klq7ELhjliK+S2yg9wEbk8Mt5nYYCuIRkNdkfJ/zrccuSef88/Dv57yeHQ+lHvp4yc0kFocQthX
8tf/fCFZCjtj8fkSH/eFz5OUQdCH5OMk0fMq5Psijz/fpsbsyJsffH+NpI73wJj/dSf00se9Qu59
npOHNr8C4+S/niMffvzfn09vM+u7qSXtuqhZHB7xdOWHHofUn115E2aSHmS7MAQSjetjZ1VIteQt
jcgsUIVLOtIel3+wkCQm0See64GgI6GLayI/Th77TfwWzACjAd4QwcTGHrSlaT5p6hyDmzY0azxz
XElQYpznNIFkpw+nNfRTbd865cRiVwV249vNwk1DrnSjz+WvaohUnbimUwkMmwk2HO4hwtb9QjFf
vLLXnt3xmYUBU+35TBakBleTJGbazTlRflOdvLpYobuALTCdZTkqy1pCaT0yYnJEC3M9ONrJukOH
s2flhJATdrTYKgHwQdRZ06rz/QmbQ5IcDDPP9rLnFjalDSlzLPdyWpF2eN+0QHsR1mgfJjJKcE6y
7GHYETbDlwQG8hciaAKsp+XAR/lL7mssFjRdZU2QeEzrzNlA1v3ZyHMuUfSrcH67SuijmjLjj20d
dvQDIC1qE5EHmhDbYN2f7cqCQWk6SwJJkfcObkvOj1KEiADRwB/LADnZEBnJmaSr36ai4xtGT/jE
7QHLNiGea96l+IO7o43y5LtiR/XKmYbxpIZuey0mPHFViaU7i9172tbqheCVF3mkKmn4MmOS5dFj
42Gn6hT3SSUR++7E0QfDZHGKsEVYo3VPUNAuwxoRIP48hP1+ip/FU4oNMVcMirTC2DFMt5bykOQU
WlJtRnIiUFWGKClMBKN5svxoY3ZNikWeDrprRuaz/GnCqd6RiVpn+U9NgfhZBYFKNGvwBCWIP24x
cw6yeZMrIe1ci9SnPOy++UNtfcw7U2JbH8NQf8tFIT4mdgYcle+wh8iKM0D7RqG4loBnL6hujIVE
tZnm9OeBen7AbI1dkyuHRtgYoDNP0DiiodrO7erBbNVTkHfH0VCbWx7d+tCKX8MiSG/6pL0Os/yx
GzNjP6pKNI8vF+00dFepbLSdYUI/6LPGgZ9wk+c6vbAPofBe5VE7C9OJi77nZXfRtFB5otywn42h
OShelD2HZb1D+IWmAf7loRvKU2J7xkWesjNn3PUBFcRAEwBT4PAWclunZzf1VyAPgGXtIN+TXhMc
oqw9lUkcbftWxdCrmxPYJUjdicjcl3T+qJqlZV95bXfXnRpt1QSaWEw2f7UZNA12tkxVriZJwG+C
zcl3UADJQ7ezgkvfMpOwu+5M1JuyLjUUikHbqCSYFNqbWZNBWXuusu2bxLnlWUpnJ+6qjwlM+8LN
Tf+ptS31VE6ahxWIBwotPKZt4X6xzSzbMY+AtwdWK4gYTOpK6x/HyFBJKuEQFxmf95TlWV9b96yx
tfuIqIlH6tTNaM3m7dJyhqtGSXppYtHeC1dv5vjYeC+mtLu7UettBuZpq3Eog12qZ/5Kt/CHJsns
N5o3nuuGe8fgBj2fR5EZLPNMPOEREucB4+xDrQ6Fn+TeQQV/PVXiLNB7Lgebr95Dvzc4+APnwLx2
Aq7V4x+fA+eHjRtn8Wbg2nyWm7ZP3iu7dLc1HKfHKXm+jjJwtn6HraFyMIi1MY0R6r2K4HikoJ3o
vqlomnawYSCvOkqjncP+zY9i82Jifqtrp33p3IAUCxfLbTd003NtuXelNsR7IkZ3VVmjfyBAYXxr
cf1y+bTfkTo2Wz6PyCL95jl3XfAjQ0O6kKNgnc+zbg+s0jw8sGs+2t/dQx5o+hadUNileZMN21rL
yvPnnqG2fz9nJX3KuLrWxBbJOaoRUO3HtOnGlSQMarl3bkQ8XdWw2Xg4q8CYe7PLomrTxexIW/lq
2F5VA4T5P/Zyk/6MkSI4q9zSX0mE4YNjaBXN2TGmjYQcdj6gxj4UBhUlwD9Hb7N76MXdumpI5Ysh
Ce65Eau7yTGUC3Et1mpkrYFxhHxIvhp3p8IoWsexspGHJTZDrFwO7K5W49MVM2B+yLVcbxwf7ytR
wWgIEvFU1KK8lPA0H+cD6BzLVPXGc2oA7/SCmtqVv0MkSo10CIXY4cA64UUHsxomNVJezLumgt8L
xU9xNEhdXE+Dg1pXdV5y6F9nKWed5jwb4evtMmzDbq+WyYs+hukGBGj4Nav6csHorLyIbvRfG9Y4
hTqEX42wLo+IfecEg6J8VpTpY5gIlpyFr66no8KYyq9TpysrQcrQFNdU8VHt4EJxsx+mqPttNQvX
pZxDHoZW/luekpvJc4bdgw0V1VgY+EW9JzyeSp4kT+F8YIxNf7JC8SQfckMujYHrjGQs4xWMhf6j
cMBZ53PUYx+vCjUtX/o5/LH/FZmITGwvcU9R3DNbZ/CBcK+8m3EjWFnmZ9y4+bORCrP87jhtsffH
9iKEafx24XDpnTP8UFhpLUYc7qwD8++N0pMLxlAc+8UvZIjwQMq8vY/WQFR7ZtpH8lhY5Bpkefd2
aR2sNIb/GxX7Mn2FKyzic9sH5eqRKZIwCEV0yNoosjJ4mkS2oVmHKlB1934G0TqhQuQs8c07uy/K
99ityKQtyrdh6He1FbHGDfSfyALim0NI2q1ybrK9/Ihtm3RFMMa01PZX7MXenahmsVDStnqaOHv0
W+N7CwdjJUeaWIiUZUWRdJAq7GoKDja4mxi85gHRYH01Zx3gYEzhNdKQaw4J6gErXge63d1HZ9JX
NQjfbYAX905OrLNzpmZcykf7qjbXeuhTO8FiWirOQIRahZR97s4LX5l9+YN6j1DebHRf1IcgHeOr
nzUtjXpnI8yweOuStgHejYWUzIPizY3SD/TvwzWOW/USCPc90oODaQTV2Z8Z7XKCMp+ytarCUY7Z
A/qjIbaG4jIkoENw+uSWBTXtHTQuHwQnbob+JgKmVhM4lBuaZLysffauNYzcP8+X0KxX9Kjd5cMH
4mXWk4ynIPBu75v69G6XXcckkzwhmL3NnoDECkOz6n0f89/IA+2vlOVrqecwBr5XpmlZK3lIkvFe
N4Psb9CllLvEYojGcT32FX3fGRZLP0PfDg3NC/m5Hns6PymJQyfu1/kb4rLVqFbJXWfusylKLD1J
2gKARqJ1GrV05NscVBufWcE9ssN2odMqt3QymjK3yO4ACzucYoGzq+cEmEob4p1CuAbm+GZTaUr6
VhkhOqdcqM9qF/aE0Kndmllm8qpUCrHbjv7FmiZ/thv3Dz13qhsn1ADhwpZ2bIDnEEdmtv2gTShx
U2+kiNPhpcx703zuc8/va7Q2fz2PFgftx2j3jyfkAhfnMGRAFU3tWNtluNLVtFpFdmOfg3kj9xjO
odBWvtFsVo9hR5+qVA2X1TkEf1QtE29jkXe7cBg/KtpKZzkAIM7SX5fdAHNzngcMpGwvRNKWeyvq
zavccL35UBES/u2URuPuCqnSmJ9kD9xvfa9wtoh90mWn1Sm8FwUpFDP25xnsESn+PnAVd1n7RnWw
q6zcjUqlX0SVgav2CvulRH21DL1evKPSvzMEVn+7+pfWRYTDZOGpi9zqlivaWS5f/joyrMb4whjE
3vgmjQRdZxgwABVhLmkTgxNp44Y/Z/ACaDt8mh+VqyK5UioG/c8z5Dn5jKxmfa7gPreBGe3lmqFQ
/ZPOGvgm1wy6IYrFUDRoa+cVByGlDloDe9rJR5NqiDYlMwlkq0m9zfpadWl+Ts03X4z9ya9UjQJP
U17rohLbwjSLtTxME4LqxExqUYvGOVu4MsFsBzvASdk7cv2AoJm+PeUeRDXVnRNOiOP5ZlbOMheh
w1KImzVD4gFKSJM/u2lKm1lh8kSBo720/azvrr3wp1uHO5Ogj43lUQqQbUDcrhiNZ75pyjqGCnXW
e1vfj6jYdxEdowvn8nWLwHuthJG7zuxMORO9d638dtqPWoeOyYVmuAIhgRx+frRJfpe1l/MSRrS/
ToaAw2NkBZ6MGUwSlvT7Wne4ZJNbbfhusghpIB9w+d9MHTleTF/+bAwIpOWCLN/h2JQEFKppdvTd
wMEG1J8eZl55mMXNaTLGVVf62hIor1hCZWknqLG6fX7sKsmFAeSircLmhBqT7EUj5OYoNxQ7+bme
kh57DKFHYecvx8BUrlLDR2tLW1tTHKylrs9oEBWIiiKmmirzqctQSc4hGX5qmE/jLGnTPpjnr8ik
t48S6EsUjNg0oHE3nR48K9TYV6mkVs3oOa3FeJ1oG17M2HvtVeVJPl7O15eBZ7vzsyOSDcq+te5C
Odemor6ayjRdWJgmFGaT/mSZnbVmkfPW5mZOxBu0hEmkVr/S9E47JLLa1JvsmiT1Wp2/kDKaMR+E
tbHbisHLfM5zxYrYwea5TbyfxErY50okxSJkfLwaWI7RcC6N14cWIVR8iJkmHECUEqP3f4yd15Lb
SpZFf6Wj39EDbyam+4Hek+UklV4QJQfvE/brZyGpaZnbce/ogUGAZIkGQGaes/faYCMKwiRTWC0V
SesPmqakT22MUHUO34sAjR5gD70Gk/6i4I4ISJkmjoEDUE0IQJ8vDvIdIIdYZGkpbnauGUenEF91
z1fWqB7rjWzaZuX4fTOsPyZqmT+ouTk+BM1Rvl7eVFWPf1N2kd3MW+nQdjSsrQM2PxfalXQDSNkX
0QnY/JriQ2EF4tpzSjFIoeiHkpcO2rNbOv2DQgTxZDEJXFYOANx5F/IJ7bkBm7agttlS7we9Whaq
sq37hvIgFEKsjqg0yd5oHqE7Zms44tnJgiFzbtFloaGrq7cqJz81wNDq0gQl8dvCb5BF+iYvWJGj
/6XkpSfYK+YsTrsebzRmz7i6gp9uECd069ytqMtW4sqVJvnyyx0KAul9T5+5G0B2HYY4DiS9MgCR
zdUfVlcKmbyKsovTLjqRePPNnk9YedOqMCBtW2CPmc9XuU8Y7ngpa3B/WqFcNceM11Kwbfca5G3K
Hkffah7uu7ok399dAvd+ZwqUel7fdlDsdPMYIi/7YDIyzWmXIgQ7y4IfiRDzz00Hlmw7RGHHAiDK
j1Itn9FTatHMPedhBTzVV6wdCCnSMoeISDElHcm3J9oaMzA8lJi688lqiK9E+RR9MkF/FW4fvBr6
GKBSmdU0iP13peXjrapz40UFm72XmyRkFJdGZ2Uwi5+mDF2bI+C6SOX6j32uZpxbI3kw3eIo2bd3
MFRbVx70QJ3WU3yk5UoRbyZ61+44nz4O5mmVBI+Np+mfI6k7SmCW72Xz1rM9++Iow8ae0uRR7ppy
lQE0xJ8fW2RnJGQJHlsRicehHD+5itXft5JCFIAO8RVIuraJbOQgE8tzm8CiJKm7g7Qt+SysjyGp
UePMgf5e5BwqpvdaDBmscrWzdInKG2kkpTZwK1wX4HnU7e5QEFgiJC0RNrqqGqXFqsiKIwmC1xk1
eoWxhmQj2XpcFnaIPkAuzleWsK2+ItLIj3KrS7P4ivV1ozx2rpjeal3oq3QMu6NZx/EjyR/hQj5Q
NImA09MhrzIJATFjUa9/IPV+EPa8iXBNhP3BBuFXdWyteteDonrNIWKGs1NsVFSwLR4pAVFXp5em
7Rd8KTQSbLolJnS7+70f+/oS2bgY7RUBruEjTkM4XFMZnHxVJEe9N4ptIwLlRl/foROfTYdShXps
OsqyaMvxo+7E/jpuEY8RuxM9hKm5g7ZOluUYOze7mJSzXqAkzWdGaFboT4U65rgEkALJCpwt52lq
RhZSZ+XkWJnVyVR97UOURA5z46w4s7SIqJ7iLSaaMtkQoCqe3c5hpLSi7qviLBiJyfWzjGY1Abs7
ogn5fvNjs3La7sDIoYyIiLBeogqv3rQk/izvuF3w053KS58TqkWaAEzgE9I8y3lJU0c4MZE/da/4
GK0XnjwqAJu+S1QoSla2/05CivLgQoEO50Fd9GvoYeVFzEi/gqo4baSDWWX1VWZ/Yr9V0Mf071Id
hYjUR5Z94K1rRW/vg0A+b4aBGW7s9Iy6O33VjPoyUDn5OopgN2aT/9G1lWkxUdmCR+IQG2vnu0S3
8r0eFN21VdxoFTVpxIKcyPhAMfLFOJdQ5T0lMIdXlqT5Qt7LbTQqcw1pmURatANijzvYEohXZm+I
3ZY6+bp9RSzCgFXkIauD/tHrRnstg7ijsCwXSadrJ8VUk3Pts3xUveyx1Somp50X+HAhS5ixMzMo
bJAUWvX01KqkgrN+RRdp9fSz0dquoWcrD4G+lM9M2vmA1LVrFpXG/u4mu5+eGVzasMWaKanFBJ1B
bQIe6k2xe5TxbzLy7Z4Bd4+DE4pYpwpLK5kVJx8uA+fZMsxuf/fFzSlMxYYKWnlV0hLaqOI7+4Rg
AZqF9pegIo0vnGBrYDWlNsbJRZCg8TJVvYdxmkWThKi4ZHtt+h6sKHbEZRYxGoFsJn/ZmR3AqQ/+
TDdZMHvMfnsxfSHMwbwC1wn3Sg/IF2LweBMNp+pUeePaUtphLcfDWIvCM1qw4KxZFuWRhiSL1jIX
aJziN8OnwhoMIriqgLoPiKs+MovSl40appd+dP3Nf7pXpPrPjxZvodkqizuLZaj66BDSk5UmkQJ7
SrEaJqyVWepc5KKQHuaLCkT/mkY1Z+vsYIo0epdTm+pXEbnRnkJ4s2O81m5F0H5ya/0xcKIEpwk4
SXkvt2ri4Whxn6dOnKN5sd87EV9fNk4kXCGclAUAuU9XaEFFn6vZl1xpIL3AHcCezjouPnFTom6z
m+0U1tPe1IP0Rh2gXTYVsxIxKcQYOj5lJGXZzZUkUxHW05AO3vcC3k4Od1IoVLMQ3LmiRDQ5ExZK
s+rOd2048GQfXG/0jf9x2ErLrKtr5U4tDQ1ENFQKMyJ+06wbFX8IF0wY0exU0T2Mfn/IhJqf5f9e
1+O4SgzoI/lc40rbMjmVZPfKdyVvQpSaXP3afaUI5SQq194hfcvXHM3VB/ucml5AfMoT8tXkJGmB
1DqanRUUzSLtQ5pnKFe3SlTbT5XaFYuuhzLpjlm9azuViKQ09k/Mert3ndUvCHN5CPzsxSuQPCYK
r3adKMMPadpPtCFWXWk8u1Fgf5mQ47IQzD9ZmjkuszRMkW0SUk+socX3aFTv5T1cp/X7vuN6qQC/
WjLUAI6cADZ4vPbSQetwJZJBaxrrfFdkcTS5kOczsUqbmkkMB3Xse9prD75v41cQUrSRfBsZAFuJ
0F73tfFo5HQ6hgqpo6Irzgciqg62UtaAEY3PblQFL9pkOhu3SpR9a0f5rXX0ctki9P7s9IugHM2N
YYBvo1/UL0ItFR/kvV6vN4kY84uc6lhJ5G4ElSKk1Ul2EjZUK4c/iX4rxU1i4xMr4CYcCbV/VFtH
2URm2r6rVPtaGp6yt6Yw35iWNpxHF+xzZWLNt+fNsIr3aY3gQnEJVKH6Vr+27U2SceohszYKPqqd
3K1Z/3F3396Qu8MjV4vnLq2jR+IOBPWpdImbHAWBTVHJxnozENL54HVxTOkMrAeuF+UdaYXKOmNK
uZWbWDXiZddW3dEKcnyvXnhrfYeJiZ/ZX1IUGAnisDcTU/CSWnRy7dxKHPKmNzYxEL7nH8/VsYPL
DGsvJc9NpVZ7HOYYv9zymw11JX1FZEFOv5Gmj5eFFW5TYCEe3uM1ujSM3sLBnzybnsIxHi6RdZzm
/odEYVT3zsgE0KPOu4ucOIamjpBQC8PF1MD34OpX1eshA7dB4RMKa++NrBp7xyuPiqlQpG0RF3q9
2x2DkTGzQodzkANxDcSDww+9BTAy5q6K/TGxKkharvcC6hYTTt07u1QPSvpptD8Ha/BX2TToaJe1
9kZpYyEnsfeZLGPIvo0riu2zUNGyLIcaOjaUe+IJMi4CJGNqQAmgltcwLE8UJIanskcV1Dlwfh2R
hq9prperlgXewQsL+4Nz82IrPeQtSyA10/tHy2NRZSssMTwWuloyqg+YZ+iZ6SR/eNPknJq5g9vF
iY5WpiU2qYi/ye9W3siv2gJo7I0qMku5pjBc72Nl6ArTB/0wJsQS/DRqzSSLGArHwgKvsaP31T1T
XAYqr2ZIe+bNaO4OR7r7TW4Fg7msB3O4NJkB3VuznfX9rK+MqjroWfMROs+0GjM0UejaHazPaGr9
pTNY5m0OVr/fCNt6KR07Ov7YlcGGSawMIKCafKm5rs8krXxqIL6mNokpAyEqdoQrxcss4ji0+Uwo
U5cukTH3teeljmJn+rFt2lc3YUAnCbk/y0Vi4/rBokyV7qzPRTame98f/fE8+ZQmLfv7U+QDge0V
+KjBm7oGdRm3a4eNnLvgf0oecoQQcqsop3zz3XcMBm8bW++HQgi66UW1nMa4/hbVRLuVtLzjsmBp
7tTqewFoYjlpg/00DgTNh3nZ3Nw8lmEKxTmNInMHFjP7PowNQk3WxVxiWZXOeG5ghx0GBzaXYZOb
SBtQQ6Gjg8mZkROZMpYbyuJcN6yMrE0c/TO8KbWG/ElPYDg3FpPLmdEogKwt69DR19IPQp3ZWN7n
wf3kP5hVgrR9ro4QwGgfvAoZvPxLjtJ/3/Q1RTy1dbL0/r1LvkA+48frgzDn8uphEfByLPt0+LMt
x8tLXGQFy9h5nw6MaQvdGL6OBQGXOfeLzCeuaOGve1HrOyWdgUQ0No2hX1mWaN/IrIWGC07zKfAR
/gsIUbuidoyntATezoXQ/lx29bExg/DDAPEAz3CcHqEIbjuIYltbL9XbNDr23dRPgBtRcZ7yIQzo
g0TYRjZ2NocdMjy1CymskdKQwG/h5XfGa9EPDcEe/UG+s6qJ8RA2iX8odE28jxQm3/M79tCA0KGM
u12qOEQopIt7RSE+INDqngJDrR86YT74wjTeI9jDW9BjOwo5GBYmhpbvZY6W1L2U0Wgnf+Jg3ow6
c1tQk1lbs5lXFLStk9A7yC15YwRMlDDhFZv7EgYhdrdwU61871jjCiK2AaBjYoAmeuAM9+mrNtcR
jCQ06EO7X9U+HI+WMX6Spcz/WNSUj1ihc9FqZ8mXPjebOcWN+YYcGCZ+wgTwPG/9+1rA4mZlt1p5
kbtU4SfLasLv7vexu40CcOCeg76j4tCGX9z0H/CC77Phm2n0yjujGrqDWSTTUm5WSlZuWtPVN3KT
CVu5RLph7dByNxjFnKWCo+Mk1TwhfKuFpcWzB6SlNZ6Uz10Qk6476c2jhpvv7NTbQngogIizONRD
bT1hvdN3Se+JpT+G/ilw+nfSUJaYEVnjSWDvQkmejeZt0yjxobjBCH9+xEGZ1kcJLJQ35kzwyPz+
p/2mrpwNKwoReCHRKLoGj6Nrvvuh0KCrkP6fgAMuZIlWQwo75DOiyjVXLRDIVUVO1QYybYN32PBZ
KCmadrIb9RB1nnFT8tG4iRYwCN7db6mDG6rQ2uIFiWlLvFT4/Z7cJ+Jmjz60RBxZURcaUAJMfL6D
bVJQD5p0XHeWqz3brkdOMUCwzzrYMwe++bfWMa4OUMFXVILTUkkc4F16TjCriaMflRfKvhnLYpdQ
pqLeqo+a2lvvmtFbmBtPh0iHiATQqlPa0T1v13DBGgW6tfK6KVylFdNErhUjJBe1BHwzErUZFdNB
7pM3sObri4+dRDHrjZFTAU81G0BYwiTv4osY7okx3MIgH5duEA4HYzQ/j9B/nwTG+wNdT2MdEK/w
1jfYqglGjjDhbBk6La4fYDQW2UQvVm63os82gULsRsnC4ZIljX9xdKR5XRFMRDSz+eOBaKYn8UN8
xocyApwa85ucgMqbskWJrDMjS8Fmyek+gMfgXA9teSw1A9Y/XpjeCNpT32h7ueUBvd2lcVvd3Q9B
5e/NyKOdKo9DmGiUgzGWKMRVLQdpJ/2xxJT33Dan7qWTMiQ3Q4TmQsn8Q424wp+0htwNbHL36nLf
YrxXuhzfHnAzL6miT7Q/Tnni5O8o6aW7JIYcA+WzJEMgAFktwm5XI0Rk7NGo9hmeqHaZGPxL6mTf
b5osSeeoMLBONFibTdMZJC1G3WNPo2X1n+4VlZ8iHBq0Hc1UOMhe5KlbUeUvFCrmOncUop25BZ6L
loc7sQGwcKGpt2YIaPwGtrMfTSV+TIf+fai3SC3mLScnHTOaqJrMW4Ojf/UArW6iqDJPbuKoxL/Q
4Rwd5yP+vfLRqAOQL7Qt0PNTb7mv0avM8TeaTJ3ySsU51OTXy5ktiVd7T6TDU4JWfGNgAdw5WuK+
b7yGiJW5YjbvJ7ObbGD1DLrEvMgvvDPsZlUCm1nJen5oUxH+3vmo7AqDJ18iMQ+f6kGxv3/P8tuF
V2asc7UWy6AYvgWurl/72Ir3rs7cXg7IBj/XfbOKiXvHuKJvNapw5HH46VZOkuRmOiTRwiLOdVnG
fvfB7DsKWTUTl3zOkkQzCzdccW7NHHBR0Xt561rji8XQ9Wg1hnEgJTRfyxdY2ryKj14yElTSuk43
vVdV+4Sa4QsskmtNJsub47V020svvpS0XUnqmQBMWbS4I6cj4KMn6iCzjS/zHcWs7nfGeU9vRudc
Lc0vI3eUwCLhyEtew1YTSy2Ig6MltQdJeEYp6jxMGE6f47Ff0aAEe+j7pBlY+OiN+Vl6llEJLel1
yBdFIRjjeugygHJDt235Wfd2aoZ74ZrlGQYFOZBdVz7YmUhXPfW9F8K7sSQXqf+xKPSHkQjMb4LV
SYnCCNWfgnmEGKHa9KZjHAzjrVUhbeVZ131K6vrqxbr7MihgsE1QK9sU1bulTs2LZalXXTeKB71T
s5eErIWOgg6Q4Si42G6S3ze7+CL9uv/1efjv4Gtxuxtzm3/9D9ufCzIcKPCI3zb/dY4+10WDuuF/
5pf9+2m/vuhf56fN858+4T2F3PLrl+jtT591eevE1+r3p/zyH/P+vr//1Zt4+2VjndMoGB/ar/X4
+LVpUyHfJJ90fub/98G/fZV/5Xksv/7z75+LNhfzXwMCkf/9+0P7L//8u6aT8fZfP//97w9e3jJe
B1L2Pzz/61sjeKlp/cO1NCpGLmRYzZxNZP1X+Yiu/wPOP6tZXXMwSZtELeZEUYb//DuvmZEwhmo6
pouQWuNFTdHOD+nqP2YOhoXcAfiW7RDg+H/v65df+Mcv/jcWwLciykXDu/kVWsv/ikjK9nTDtGCI
mpSS//63n7PqCipFlV1OxrOy0K3au1o+VraBntySkp9/lfvkjZkyulpNr3xP3G0d77UzBy5tuU5g
2QyqvPQFXMW5NkZrigLZX0BipNn0h5tcvlfTgONk6fjuNNX+zYw6hky5yCMynsUMUPgpw1uGvA0s
BUW/vUeOtwH0MMLsoj2wDdQsVHmjrKN13lXtUxYN78iPi1BrWZ+lZMKfU/VQEFID8MAzgmLybqXK
eVfOcRJJlL2qXuwRCzuCT+zTvZ77w9zyDldOGpSv0ErP0HS7608H0fcf6+cf5zcqjsOy0vM0mwNk
/rzz5OLXHydGEawROUvNUx/Qq+HOoLrZeMyoSNnoaoYvsNZMhZr6o1Mp5d6xfHczBKn6riiUn56l
jVP22IBPJsCeSl0cHqtEHFDMm5d+3hW7TPoXwinIGNbitQpNZacSDvnBT6bD5DjFUxbG9a21kze5
21CAFNbMB9NUYI6RnfWKzNdDDXLBm9EHSuAVJ4giIEzWA+awINI+Uft6B31XXKDC5mtBJfBo0Dda
kUjgvNwRE4FxGzQn3DQtaAjcfc6qCJmjVSoJ2F2+NceChLa5cSMhNbKFE7rxa95N46afQY7zY3L3
EBovHvFG1xEnz5rBIgFxFqhPZVAtDIVKt9r3zkXeS8NS2dpVmS6ywjkawm0OsolVjobOQtrrF7RM
lAeokCdortNaL9N+L+rBIU9y2Rhuh/ZzZdi6ODNoOGcU6wQnM/FtVnrNefTnx4Q+H+Q/nQRwzphj
E9uqm7ZqWZ7520nQj21VJoEy3fQIuW6lGNGtyUAG+k1IVxZr003uU/XCuzpP4JkJrRNNf7DLqD7X
lH/2IyHecksZRo5nQ8NOiTIG4dUcrmFzMlc0Ba7IVfn7cGmVzZ9/hN/AVxzWlmPNqCfdtIgEhhHx
62Ft66PW4EzJiSNpJtwkpfJO0NdofT/4FNsaliMDCpc/nalx9I9QKoNT5vofqhRHnlbRW21L27ui
KqfsZ2nNx3Q0V6mvmW/JiFNMVIJp0lT5Z5P5y1I+oHqEhxAD+A6lRo/fz/I2Wk3JPdVwC/fF1cAS
8UgR2J7pfK+VV5aPSuJD+IPYjZfdadeGCP6K//Wre1h+DbZuqjhd+Bkd7fdfchy9yNAxiz9kRRQt
i6ji3Olnlq2XbowZKzJ4tEHj2sgOrQzvJojZX7Zc/B7NBLSM7vbhy91MrpYoq7QiSz646VLmy+bW
QPCXHjPDdarkyezqF7XAtqkUY7Yhzh0gtW907+W92Qneekg62ukzwaHOzhfRtLFH8MVh4tYLt/C7
x4wkuv2fHwjWb4MPhgOiQwzGRK5u4J2M365vEL/7Rkyqe6X+vJrAOb3WYfwwj5nfPIvCn5fBrMoK
ay/ZSzQR1QOS9uFmqkjEuWQn7+uBEOi+r8fPWqlvnCHBGlnC9rLFJ7xGCX16YkZCf8viYrwYnVno
Cx/SLpoaczw1hRVe7TIlLiJtVfDObMqb1IaFVvi10S4zCkqb3kK41JfhMeyz5MbxYD0HjSH4jzHF
JtR1lk7HKlJiJS2WcIca+sMihJd7RBpOtPvAR3NSVtbyHnV07qHkgD4LnTuro+qchYCW03h0PlGr
NAhiJO3d8uu/ADrIIfLnq8f8jXu0ETXPBjz8hxGlM1ItjGAdXrsuLrcSpGKnmB7MsptLHuayn8aj
INb4VCfxu2GG38FF+hY1OYZXRLorLuz6rlFB6M0k66S2VVKpknrvlkjsJTQFfhdof7h916oe0ysa
em3hxhTHnYAqfGoW6k2bqq+mF2sPkLqozNYjQPWge5BjgOpjnHLawj0Lk9qQ2vvRRYsV9gHRfES4
INa+l5Vr5AvGos+rmfE88zoCP1qlghUEXFsvUZaTw2CZxb56CdR4LVIakzObtZnppgZ6ByBuE3KT
ePZuBniRIF0JHUJE9JCjuNxyYrgnpYfG/+fH/B/HdM55nWaQp3PhA3b3G8usCCKfQCAlexBx9JIa
Zn7Uhfv+jkemKUEiOJuoPftdjCLxzgE0CTpegEZrdyoHa4SB5qloU/doD95n2YpRXZT9GbTORp/V
PrqlHfqmEY9JYGEVBh+ShS3hGy32+UWWY+Au7OzkdzQ5Wx+BjUwqIT/Qp3qmKjuzVns47S6iKpa3
yL6hK6qDkl2cyqtWZjPTNH0/30+IEo6dUJDHJV9bJbeuYaGlJHIl1jnXfZAI5D/dItN1dmIYlL1u
J9HWSoGnYTHfUGM3n4asTTd5Z31omIduPZvOdjeTsKtsjpJI7teyyIxzmsabtGnbl3YQ3/QxFZ9N
TvOeAutYjW+VQxeKmVl7GuPW3Bum/2EcJrznM9Lbhci0QUmjER3QAw9Jsh7vYNhlJzXzhw0ZL69x
wrLR8E1vIZfLclObN9swWLqh512iODUxPYc0nkDwX0bdFX9xZGjz1e6Xc5OgHuBetgl+jdHx92GR
dbGoyAWqz5Qdq7XhN+5ZV7DAzT83KdWfKt1+LefetRh6IFYEbbRB2ycUNfmB+6yJT5Hx0hfR9Bf8
vXkd8usbs5FEMwt1VNySkD5/O2R1fALkvCAcjuME03nabwyFmZI+tualgNi9jEDP7FQD4IARY8gu
Xaw9Q+WhHW0qAVoQOrniodYN+oF4lsbdE5OBMW++jqZ1TnGtgeUjNxV1mhYpmT+rIa+RpPg2pVFc
flxAFo3A2ydnZk0QfMFNYG4QY1Bf0+m7o8loyNH23C1Ql2mbTxHr5RGQmujiBVJZjypwnD8Hr549
+U+oi09/fl7rvzIKHdd0LN1iSuNajj5v/TapiezaLaEVEy8ZCosShhDATuONLOvJvr6BVIf8Ig82
UKG72A4C+itGpNZkh85q1y44OVpm7JUo8pYhODkp1e3KkVJAmp+ljjcdC/9UlCDNCEhOMGMjnx4/
ukZVLioYK38x1/zDtYp4R5icOstTk7Worc6JdT8FmXtlhBChb4lKD5R0jeo4X8ilR5qEV9Uxpndk
JqCQCTtmkLlHm5WIKFJvimprB66BM8WDMOrwdYBT3ZIMPH0M+peiMdLXyGqSnaAhsqw6299ms2dv
7B8DyoNHCtUTniEdJLs/G+5tNWLeQ6rLuL+PIWD0w4Unpmrpy9qxl3UnZVQA3I0ZHmAfPUNLOdwk
6udB1vEH7BLLoAJOVM35AzZ1BTwr2rStlDw9rU3qkP2s6E2NiszgwVT30+TFT+PUk0DgDiFKi7jD
AhC2HxXbO0uSTzJrNcIQYsDk9xcD0eUt7F7k38/7VQ+/9ZaoPbA8NQpv1G1Iu4AyUcMpkaYzL+6L
J2E+z7KOTe+61pKFBCOaT+LcTKUcn9w24CqVqy9CJ2enLI2nDF14SxFZJW0VqLJAVN5aIKLJowWU
k9A4pm2YAK4/wy95ls1JIxjqv5i36n+4TjlwKT3PdsDQOyYz7N+OCl9gL4NZdpWsP20YmXjNQRKG
Ua5NUslfLJeBPqkDHXaaitNGWtnLhApkm9SbuiEWIAmtYYXxMVxLJScXxvaiFf120DQ8iC0KxGos
06VVBIsqtPutXNPZBfXIPz9tZSjPzxddS0UGRodIZSbuaJrz2xSUakVb4FxnxdCj2jcTkzA8bRRb
2/SyVZGVF36aK48ZLzGBc7cg0u9bSV1oO+prCLMRx+2LJDMw7Rv6npQLFLxpcs34EjShrH0or3yk
1FsbaYQ72nbjbaaaH7ugrY4qVfWjmO9ZLUiIshTwO3oQFGqroSzqmlPGoLUc6AStkwiNZVo1E9kn
s54qIn3RR+fNfCcyloJV16UTk7fxTSZPegT/2579MSmoHpQh7rf+0198d/pv4wLfHSODBQaJ3ErH
cH9biibKZBdh61oXr/OiU2oZChpBEQB6au0PrisUmkO5f8jyby4BUu/C6plrSfXqTbW/a+B5qIQV
bEbDRWfjkFhCBRZ5EmFetwwbyMI2g9eS0f4xKzzxyGf/ZnQaV4d5K4WNfk249sgncO6G2/vYjsQI
vim46oOW2ZvWGbKlNpoOItohI8Y5SNeGpzZMHs0AmLTZrobqrUg97a9Gg/kc+PWwsmGRu0ywdU3+
+/UcKUergJDaVJQZwg9u2WdvAcmq1lTSx0kmYw12/ikIApKKuYN9LXqMiXsj4wddTZQrFicNocQO
eTL0yzpt3VVmsoMbX+8LHDZX6kUJEC7Ve//nPykX9j++cdgLqs70wzX5CPMw99Mlv9QAdiOX4GzE
0U0EgWe8j80Rjb0J33IMoJ2wXkMvRqdeMY2PntYUcwqP865siapNwildSeYtXbOdnM9HqWkeOXMZ
1quq2ZLIbu7IdswXUaKKx0rgqOuKhKCjkOTMCHXRMVH1bp1WPUo3P18y6rorBFfQMJhbPHg1mECV
WdJitBFAuKFlrkXvjFztMT7SfgT5ZCRil7Wus9ZSshYLj9CTGEvdzeuh7Ed2f4rmAAma19qjD3Pd
myM35c1QzllDfVRs7b4sFtrEItS2S/qGPe+tJ5p+Efedv6bW2YPGAc7dmBkG+C4eb4NJe2ZBBZG5
OL44QLbr+73wxjddvt4fTyev2vgeAsDJVl+Uhg9piWynRpO9sSNff8idCsFGPiAhcr1np9T3gqHi
Cji+uCax/s0dteT70lShRb33Ol6H7FD0FbaFOb1ObZJ3Nus2jXDTLRe06X0TwD538+lNKQFJJ2qA
rsmPwwNEs2QZB3H22cFeEDIhv1Qtw2hhLm3I6ZeanEckAlSLbI3vyYRcn6PbBEU7xDkov5Kp1oJQ
HFzNmfswGbDqYT65DwQBdItqmoHY4JgePdu+RHXk7TlfgJ5RMV3LJVs0ps6GuWWxtOYJkM4ouPCp
ysYKZhm59CTK/CGfF/xEep7k+k84RC8KgyAax56GFWxMwRWEk0ZgulzQ1ukgPg7OvlVsYz9hWFqg
c2hM+B4jWr86iS79ZJ5DuYIyovFazqBt0dBoG3QYoHcdcl8Y0brIVFBjQd6dA8JvVkDgnu5beTYt
DXK2F8pg2ftMmZxrSDgoWu15xmKLGuzWUyGa+PUvzk3V+v3kNBlxDdrrBKDbpsOI9evJyZtBRMI8
+cpVBxm11xxxULS4gir/ak4kP01tWL0MGpUFM4orNE/EdWR1W6FW9rNjM+Tl+z4nTLczWQetiJ4N
HlQjnJ5iLzVWSeYRmOCL6cmKqvEMhP1JPhjkjMkucQRLQnBqelKDR7K6/sWkyn+3jU5tlGwaszxK
2V3jPLS5qz1OVX1uAtHtkACD5gVPsff8qTznJICvmS+iLkhaonSswFw2tvYad07OB+Lw6sJPejw1
FyVW+qdEuFst0e3N4ET1CVgIxjst/EzK3MINWFIuGsXDrudi4Ojseis8NdzIXK6yzLf3T5qYYfhs
UU28qmX3rKBS3vuWWe7kYs8c9WnZRkbH9+ERjNyTwqF1CJPaIeoO06R98hB5H5RIf4K4aVOCKB/7
cPCf/Yn0gg7CArN5Zm4eulc87CCxdCfYy7RPWbYiHWk2uxNy4EVtvaA72O+MFESz7hgK+tNZuBH4
9Ruj9sbNunDd6VwO1dnONykQf+UNbHPOXMi9HcSYdev26keRvFSmm7yM6fSU1VN8Rq5bAXVuxctY
O6daz7V8I2g9rjvbJqBMqzFJk1Rxypv23M5baRt8v8n8hlaw7p9/7CLRa1+12sMQRwKPDNfqXFfE
g61eu8zhaqBNoIX4gcDrqE6xlBBsCqXhraq1td6Ik4+d5YPd1eOakvZ09HCPX5S+/nSfw0dSoQar
9hxjYzg6nUKa66RvqWAHi4564UKqxFuRVEvUD8naUAzn7NXMrqzaqgjRUeYazrhTH5A7SkJMmk0I
A3U32oZC2YQqvdvEG0uMuv10cGx0Xg76Zq33lQNqgW43dOEbRNcz8RLx0cvs97I3r6YewGUxchDM
l22Fiv+yH9fSY4ULN36ZTGT7Boxp33lzw2pYyZCBzGouWhM6C6vK+IFs0ifaQekWTmdSRbQmfyTe
Zuu1of/VNXjHujok2/tXoRUOZ6ODvfBAYvmzEpr5ORNGs6Y0g1yhn/IL80gcjOHENczv33A+/4wy
CozwW2Vk7r4wh/pWecqqi6d6Wbt2dKgYUG+REn9KpBomLp1wl1tYg3p3dR+RoiE3sQIYGGtDZ53M
XgSkuz55Px3YT5lsrUdIjF01rlZejz+383zt0Omqu/fFHLnA9SFdqXO5zWj1gDCxqdmopf9FNLp5
0AIk4CJqHvX/Jey8lttWti36RahCA430SoJZDEqW5BeU5YCcM77+DoCuu/fxqfJ5YZFUJAk0Vq81
55jgq84p1437ksG77EEHZ9e5C0Zh30Q5JFsJ686tcyxj07L1Aik57Zmpeseg0R8Y+6/wW4QvSsWV
KtSjRwQuzpVFxLmK+UZroZUHuDeMYmhPORfuczg93t9kP3k2y0nB0pWsJy0qztYcEqL75rln00Qe
pXZUvRyny1igRmIPe9Ln5pXezGEcLReom6I366U1nSrhFZB9vw1SvCGstOZ1WbU8dJ77pk5Q/tHt
+qqzKO7pZEwrY3ElkLa+nga93Ots7EorsZm92Hq3i8tud3+fZ8U2AIRi6lZYGCYSkDhKA5nXB1D3
w4UgBksWOipjh7OrwW+YD8LbanoJxr1u1G05B7BncxS7F+gpsdU0EvRMSU13JI3qwSd2ih6Eq+Rd
ciS89XcWt01tuamoQFapljMGtGAbbcBNswuDCRsP+TnvtXEHPKA5tYSYdUmu7LtO2nuC/pK5JgDQ
PFTo5oJePw5xGp3MMfzQO+3R0LC5W/OrL8vuq0eEwyptsvwJXv+mlTk4jfI0Vrn6JMnrws5Rjesk
IkUy1rkgX+8NeNpI0W5RJorcnP3XqnKsRoUuqBmSHVX7B9yxLSHIfu46qiHo96OnyHtdWS1kb2Zy
HuMUr0HTCUh/KqeX+2GXVunPZK7hoMPD2tbZlWIlW5GopBwZ/favcNQQ645AWALE18uZkc3+VcUO
XgqhDmzSbO01KtpPQwc6GXNa6C60r69LJm3R0qzMJb5TMPv5cRj8EJicCpI+MIc7Kccv8U3oc2N0
OcoymxmnYiITw2qxb461WRSxa1XKq5En/SUIJrkyWrM43PsSIaEFS/FW9eaTTEOTf7iMd/wWvcvU
rU/qUbG6/2ZsSf1llMzzEFV7x7pOWKIVGwlmw9B48lskKRTDKDnJhfSjL05GEHHD4I0D0Q+0S9Jt
yT1xHqWmViSSQkSKtOyU2qDCl/fYHLV5howaPaTRYyf5zSr08rg4HZlJgzscLwNSs3eGahV4kaZa
mb4nH9rSv8KYsCGrmYS2+ap+ANAUrbKwDx9obXpUurN30oozF5Rx/oUwLtA347Bhx/lWoTjve1s5
OFVFet5S0/TUfExz2AosN5GBlGfKChZPiAOYlfBy+QbRu3lvMxRYXiGCKNcbIXMuH26U4B6YsUZI
u8yJfkxR8Wq9bB/l/fv9b/hEiO4W1H/vJJ07SqQ7EUpFQr9/5b7zCymtPN8LD78Z3qcYXEyiRa+B
TA5LNTs1RgvBFNYFITLhmlBYcK0EAu+c2Hlb6mvUv+XvHS2VSQ7BV3XWxTQl56Ru8FEEpVxBeL+H
yAVxFLtO5KuICRN3CRgwwjl4JkwOfo2js8x6Pu85NrfTO4R/DP/3mJZGcgojqL5dfE5IMPhG6Unw
oyRkjalUutGJlB5twD0tGcxxFa98tNboz2crpxDeqU9tWLFyP7WRcVgqKRVc9iqX43ArtKJdt46p
kDzdAyotOzj15Eq9ZDQvmfh8c/I88BGFDidoK7TrhmHcLprIugTjM3DkPGTaKp3FcrBEcRziJdsZ
9sxNMjWW37pZTSFKZs7pgLgu60eQFEBcgKMcSWfB85McNWVQCac3werr5pwBgCzFK8tH1HlQKx28
3VgvulOY29mq4j8/12Hs6rLH35VIg6GIoXtbjhr1wVPK6Oj73i1E+b/yMea/L57KQLCWk7+ggV69
gxVGeEXbYswnpgRcZCsZmG8YK473A4ddk/gImza/OVp5EZ2pvfZW28B7YU5tqdY3zSzlW6+AdDQn
ezpbtr0JoJZ668kAzusp9ttSZvmYlLe8+oCKVdPXS8WxXIEKn/yQ0e/LfVHBplc88iNoA151ZhZX
PWT91ihXHfrz34plujmNHk5uYmIxWaD6TKEEp7OrR/TgxSbFI0QgsmtnpTTB1mYm/ZR08eAu96L5
Xj6/1BgM9glzOjFVU+p8Np3iqqNS77WhC2l/AiXiFCmYpKbptiOPeohinV6pOhEWN6Ikpm8wLmF3
qs3AZWxVrF6EUnQxHrhEO9ZjTQLs3Dnsta47iVI7TA676OX5vtZ/3xPzc50iXzM+vIsdJz+XrHLR
1K8KE4yjrLHfrqkwiq0U3ZtP5N5PY6zXdk/lP1SRODmC9AyzZg7bL3t5PbOcw2JWTy28fl3v97ui
i7fRkgzq15O2rignAroTxnSJpChOaP9vsHji186LML1MCEa1pp2At+nxkbaoucNE7W/u28xILdod
+RgUz34TfCjCeE8aof3UCwKqWC2PY09/NEv0dNfU7MRtkZgvHJTySK2o04k3jJeODYfLRFGhZqbP
rmrtdMWh8LGgF+KZvyAYYeYRrp2gIOdzym+dCiBDwP3fqADyscPC7k7Z9Q8QIb5Nzk6t0pA1WqsO
zTxwQSk37aJK/fDnjAJiKYYz64m2UWa6nVDDEu8LZ1CuVyb/Zq9ds5h0TK+yGOLpbc1phNCcdKuU
YY6nI8hVsptT59XGQN66W97eUa+LkxF0711yKC3ieFOMXK7CjOWkxM6uLzvjMbZ8KlYGhI+MnliG
SHeBeoZHFUaWi9bWesblFj0bdAKVpg8vWUS1GPoyvZKh8LKwSCoiZcj7al/M+oAanVGo0X8tKoO8
v9Fkn2kMwAMgk5A24oqSF9EHTXspEdZQRiume69268RTN0ZOTyGa317NEpC4uxZlxZx4veRcCxQt
R0rXDCS/YX/BQ+FAPkAvvcxDR7sK3Z6X1YXq14y4LErZAbZ2lZHNm9Ybpumkj7GBxj1nkS9uaO0H
KD1nZc7QoCxXvvCmzLmrdn/GOp+5eTdorpwDuwCNcy0rdfjEuuH2uhqsBUXEzlwKULIF1/eFCD1G
vF8yO3PREwsIv2w1Jrb64DPfDJW6PpUesOilKkn77ArzPbtJv/yizwGRRj3IA0Pep7hlOURQEL/p
avTLCdTmZ97/1BtT2zg4SzHjsAiJNFwr9BJvppl6V6sEqGB1hr5KEdSdVM3ZmlbsXTAm8sd1DpIB
BVfptNlBtZZ4727Tk18MUgLwY9P3ykGZmMmSc5huAeAMbhMCflBt75Sa0cBCWyfpmjl6yj5EMze5
HfSur6TJNWJ3v0d8oGHgDx/oraSvfRvxtiNeJqQTycicKtPb+q+qmmiqiXg6jNRQFI9DQwIuMY3M
WzljNNtE31Ua7GTu8VRqwiltLAlRWCrZDwwXynfCIOdBMYT//AJHp1kDCnDkQRU+HyzOjEMPDWKT
CQZ5acUqbmdVcEbnB7awahq3bJRoB5CiX1N4F6cUUhZJt+jZZKx7jyL3T13KBN6c0Nix4rxkNgRQ
gPXKtiA/wZ+X2U5hYxwbzPgX9VDZ6bi9wgmUOeEi5yQnyckCa6Q7GmDdqgFsZwIbDZXibGL3XNNi
rw5lnBr70Gsjd5mBGJkn95jPC2c4qLrZb2RWRe8El93tCLWmZ5egdjaqZKIxRfHNwxl604V6ZTQY
PcZm8aPr6L6INqFZqozEYWuD/lZBcV1zjWmPkmID88Bced53V7CRgW2qriw/DLWrHlvWmEumWkf0
7i0Dbzvd92nERcgZ+Zn7wor6YhPko3IJRUPcrl0NL1iUf2RJSx+4Z8xXjuBQgxb9iEKOxAIAaQeB
fMzrrnnZmMAMaujgS1tHaDbRrKXI1rqMdouqpJYmRKal3hxDqIYTywjW5wdYnc667QjSzXl3N13e
FLtGrQgBGPHfLP1LGWnPlZJPDx1CDiUYiHP+e5fQ/HMOPeuGJR1CW5c62S32nDr5rwZ+XOhza4t+
aiB/RIxiv/RFVd4Y5N1y2yq+VIwm1kxVH1tfa07397hLnOTWOQQh9lpYgSkPxYdsn8ZQVlfMFyg6
Ml9QANvdlszm6Ft0A0Rrf028GBWHWchdOoFaXHBYCygrUidYoORGu/VYaRtTwX+MgJUPaSqSc1on
yndPGZ5rthWm4Xs/02C6xahMHgKzbF3YYk8NfbrnbITfxjAWeGTrA4Zt5wsXAQbFFqdztk6qSFIJ
DMVHlAUmac8FaDicW4x3BHacDdd1zqUmNXAWk5QWRhNtZPQLIlNQ7LedfKrK4ir8bgRq5BJn69xa
IZLb3z8P40+V3/x52KbAq2eqtkAE8Z+fB5taM9cDH85u4njARfMHOYVkTAo8m9rggaWdESR43/mI
orOlNb8UlJcvU/MsYqW7jkHz024PDCWms5jpOyFCcjSmO9TQzWMLBv8+4Q6BB1YoMPaDVAhybIV8
1RLj6xhap2J4raeg/oogCOtjbVtA8cbgvrMREU6pNDW4mBIrsEGRHF+0yv/hdCXj/DbouTbG5eZ+
sOObUtd3s3GMwGjU+5Msm8u9RxKFwbhdfIdaL9eR3rAmoJbY3eEL4n8c5oykeN/+PWGTSBMstDnG
rASnFPhjCh1bQcFUSEx8aC0JxDoDvsC9twzue69KONt0SOvH1CJrrsyn5yULVxFzLRdVxWoZ2wBh
iecZwSoUNLAyvVZPvtc/NkWgbojZI1RDDLDPS7gpiML3nT+hKpp9kjFIiAKx8rqYp9WpHW/pEFR7
I5n8Dam9yR7HY0UaWVV/0Ypb4cWHpXkUtOHOmZrgsxfRJ/PgTVYp3XeHbUmepseGwB93hIN0515W
OE9JDJRcqfJx5+jGc+8Y74NFGOPcevBsSVZGoh08iTbRsmcP2vzf6jWK1uXiTQxdveszinSp186x
jKbuZUigIzQA8bY0Q8lKJMB7eA6nvHvOw1n7nocER9elu8y3BmZ/Z9kmT3UefTSOJJp3np1EGfw/
+CT6AcuXSoQamLIiSKDVWQB71lZsMf3CpXXfk/c/xwSgkdpqnx1kD7FYpjTZTAeGP8fFTt+WwbEl
V+JOALD4HN2kJatk6jmdmxShK5u8EtHkhPzJC8EhmOvBzvpvviOGDdsNymtt20WO2IV5hJPcj2tX
4Kepmfkzm3Ho/FFZflZtTrZul0QgAM0cLdKQyF3S1tgd1Bh/aCsTCmBRvpqZ2R8qRyGfMxUfqWWO
e9KjPqvIny6MfMf7TY/Fd1X5RbJNxGzSd8RLW4j8Rc7JOIN4ia1m2ib23DRlr7Mqo3Y4LFs4y4co
riAFyqguDq0sAColNFdsVSUOSWW6GZvA76Z8JH5dspWU88Xv2hIghgreSU92x36rY863V4GkgPBr
j4oOrnB5niDScc9eEiyFEvNJLY+H73D40ltIIO3FK8OAZlP4jckINqQ6L10ibgU1Rbce59/XlGw9
IqeL6Rvw7q9ztf39OC8859g4vXP0Rdpee4B3iye2djxYXppGa4jCevQ2VhH8BEuSMfvTgaUtvdIO
a4e/6rUTO5H0mJqTwYQiIOq+p0lHzI12lEVCGmY5xme1/WoqxlkCsl5R94v1goL1a+RCVdAwZKvD
gsTm4VwhKFuqkwYUDhg90iDSufcbmGm2FWo9cG2olU2UlDR6l471iJV9af0tN6OhnM3JhONmrZFT
TbMQllO+qShv+uSaGgQZtAtvIGxphNeAqjKEWO5ogUdQyyaBFVx/En3tvywjA6+0kC9kdqet8Ays
xsJgKVF93Hkz2lvERnL6PQNxrFuowscxMera1nhTxmEdlpl+81j3XBP281YUCKUIrkcAOetfx5Zk
2yQpT948tB6yONjeVz4yAIdbpeABgMSX0SVhah1Ost/xbxGpg9R6tejCQ02ey5wk7pqGHbPxSt9a
jeGt1DYJLzZRVeYWjtT+XoJVwp9V2DD8+wZGhGBNPhERLQhTIEwzpkFH6NJg3IgNZwruIUewLf9b
UEchdsTJvytzs8mXGz4Adt8tGZNrBnftSbEha5vZ+B6nZv7GNKw/WIUFWN/kFdQobdgrCbkivda+
qGmobrzQADk1mRUEGTrXVjgz3/qOiBhziBUXgKOK21jtzoZaH4KusTd0dUM36w1EdoriwAabOzu+
sFgPa3nKSnTj1ljoM6KBCQ0mlpGQbFvsomGQm4RO7H4kbWcTSWuvNKr4iiIKUnLskNHMYGfr1VOB
hLYggymGQBQb03sHBnli4/gyppm+Sef1K1B8fMIyzY+xWXXnMpENl5Xk0GgZl6vEI0OKzU68LbPC
eMX7buahuRKtTn2r5emLkv6yYQ3MtTAZcMCZ31IyMjj1sydVdOXuvkWLzUaeOo0iPSrJ9CBEpdgs
I26EzciJ5wlGr9IBJvahOHRpiVnUhh5073LUZfiFmZl8NrgIVj1CJ4fkDHe08R4InwzuSmBWtShO
vnnJOi917St8BDCQVPp5sU2XnELqbv2sGKtwvnwaWfdZCg5UYgysa+6oVMa2N7iAIrSZG4jZBp48
2CmG5joKuYoO1HchfDcdjWTdQY7e3ZMIvDRyWbPs63LoBxlKTqW2iXgd6JctgQGo3AtSlMvveV8b
L71qJk8Z7bLUchjcpkDKmK6eBwn3oAMdDFt/DHejqSbb5WFLzx+t/Y0iZmXNCcphZUOUUnGQuEDu
FTdFycRWNmN1nBdFpbDsfUz3d7WsuRNkNJfcEWPX5NUnnt7mWit19AYnbtHOSNnAq/cYrRGoS7YW
m/NtKbtfJK3GOw/JBQqe+bNhwodpKe1+EbqFvonV40AWYLfRw+oddYX5wwDpI7oDgcjrhUaKh9A4
MR9P12Xafeqej390Fq5NdUDUVT6Nx0D8zNXJWqkxtXMDdmKRN0KevZkar0sfSmtb65K8xCrH/LQ0
s31aU24VOTddciT5oR7s7tOPpaPbqt2nVRndTc2iO96qipLf7QRlnKIrACo27t6jgVV6M2rmtAvs
gR1FNIpnWQJLgTw4bNspCtxZhX0C0fdrqej9rHieOiQsmKxdsy8wrukY/7lQkBy6hLEMwq2z6IeP
KeyVKrtYG0HwcR+s9nib3MEgkCRk0Nlbun6/oRlihkq4qWJFO0Gdx1eda9bTcg905KVqlBFcEGWd
FCG4N6sgnwEd60MVNSPRcbp1b/2WFCuHMiLku4ezMUeQoO3jGuDb3QPV2x5OO0SStic2b+7HJFPk
0v4yXxTH3khzzJCb2XK/tHrJmanW2lKmRvz6QKj2yenG+qE3S4ONtFKvPSUH9ja7/oEDjqe/70T+
tHoiR7NU/FY6FhCdC9F/WT3NtvIsJRXXvvSs3R1bNI59xiIJb7b2qg+ECwhEEP2jMoNTJOeHo6GZ
bhbb097pYa1GliG3bZx8erENh3Imyzh69ln6xfi/Svw/5YX8v8KwhOU4uopXRf+jwk+ZfIVBJcVV
yVpZbyc9094Sw8x2eDtDIIlO8hbZqF9wbK7rRuiP9YibrHQIAYLufxjTcLzlxCHQYWIPHkvSyaGs
OKsJMz3gRW0A/RSoD8VE7O1Y6/uWXtA1jHLnEcOn89Y2vvbo24Z7H85G46fZ98ZOTYo9ISiPk5Uw
EFLG0q0lRZpG2+MSshpyvtE1beT7fXkVeXDOMc/8w8IdB3OljjZjVa8qDo+Npkfbrs06Zq59/CJE
p/6PD372Kv+xVbKkZAuKw0pF7rocGP9qCeQGEtp27JtrmpbOqSsK7xwI5oSWVfCPhYi5RWCH53Co
1sujchBs25ge2pzGj4R5t3vHKIK1Uav6s0r3YuNISpsqOzexkp2Xe2rWfRki4pT+ftBq/yU2Bm+L
0dHCBatCk/pTn1vT/IukKburH1ndHsAoETeC687ItvRSVCgzIvQ+nVcrqyhmlTXxM16mzxR71g8i
AA8JZZxbFhU6QN+iT6VKq1plcf9edKpDu4/N8kTS3zORvXJVFNhUqbg27JKn1d9fyWIA+M8Nq42m
EjG9LTAKiMVA8K9PISno/xGJR0JTgvgiNsIJ6QIUW5sLOUChWZF1Dz+gJ0IyKzowG+rIqoiV50bV
0hfLYadg+GWx1WquxEagTg8F4YzA26bjfSQchWQGGWiNVl7oVT+lvba15KlzUkAogwVvFVL3OSRR
5xR7ZD6sWI2JvbKbJ1+D5RkkXcVIuDMunTrS/5vS6Rs9sN/DqzpUdzgGmx9OQ30/Q1+a1nnEcbfx
ciP5Chzw5oQp4bmSOVMXhqcFoZnF0e+f9wKSA5c+vKNsAC6Yb4OWczEmGDinWtj7in9drlIDIBmS
rjTQLRFXlCkDXqkKauDO/v2rhlz/3lkotMwu9/Z//5j++2Shd4bt0sSNqM3bij/MLkUAoVmMXXYV
YxtdfP3RBDD5M54a4LdNb79atefDw4avqdfZ25SZvGTaBhtZFOM72U/0FaLYvORBFb8k8E+WqjvR
coQsY/qlintjv7RQ6pZQyr//72IxTP77GEORTU9FY78AF8CBDvCfzSZoARmY5SC6TuVgrdipoH4y
pHTJlPfdSGhfAwB2m6mO+ps/ZJ93BRCkE9v1sA1sq9kdkbSUd5peX5YiJ9AFEB2n6NbI1W6DHpjX
JbdgfiT0HtYfdEcslRNKH8y6SoM1I+KUXt+P6KBy1Es/yO9o8+wny0pdY04A6u1AfaxDX3Et5nYP
viJvmej1dQ1X+1uDuFFv5JzROJdHhRbInaMOoPNDJlOOAEHT+/avZa81jhPli0zHs9k4HfMWRz5M
TvcpkVKeKCPCLdlRcI0JcgEC2HhfG01+5klLn7eJ10bVIXjB8/wiq0xsl/HMnPV08UkPOEWF+bQ4
oQ2BlzoyGg/4h/DXPYG8a41q9BKTqriRbdrsEqJ9L3cJujOk1joyScOa5Is2D3l5YOb+d60J6QrN
hJ+s9HyCSVBpcN2S24bLyFZLUu0i7fSbZM9Cn3USay6u06Hzla/NaGSBi/k8xWDRswxCJpyqqH1i
QJC+aO3saqXp5Kcray6YFvoVKm56VgGYGyTdtLuFSt6s1UTAwBD3sEnX2Pl447W023VfGRXYKi9Y
GZRxD2NP43UyC/WqlJqg+0torazLW9ZG1irtGONM6UB/XImxHgBhV9pabCdT+eVFwHF1PGpn1GDK
5u9Ht/wvTf2MfJgXThxWlASLt/VfC2hVBVlcdCQ8lUOdIE2bcYaUhEezSqNjPN3pqYvVyorE293f
mRN7Qprrr65pomtM9uuZKsbZVyMAJCKUPDfcdYWfPy4yFl3zAnC3zJ4F+UL7JsUkEPe1vJrs4OXQ
dXeDq59oH92Qd08gyUd2ZVDzwglutBflKo7Sdiw/ykb/+XtvZuBS0CELPnjFjOAVqIr//r5of3SY
Hc0WWDht1Bmaquryz/cl8MxI1wP8QX0Ra5vlHPadsudFDqCyQIQdzCEzdkbQI/OibYg7p3tCrPWv
R57Scs3T9FczzvRroXmkU4yJnFx2SCaNzSV4Uhe4bE/GLOBflua+0Kr1nWb391ckNPOPkoXXxAJi
Mh51oKA4lvFH7dciienblF3prKOvM2SusLr6dcLY8X5veU7Mz1VRob3E+DLz0nhA83KMk1FvNrnU
d1WVlmcRgksgBed3o7ggVODBQxt7E2nJfijpGyxfDmSmBbxcDM4cignfQoO4XWc0QO58CzEgMLl/
z52ReOdX5cr0vdYc68Ac9LTEVtRcaM9ZtFt64U5Cl7GK2OurHv611iBGSZmTKMtZw6kBGTstDzuE
6MT5ht26cnS40ExL1gt+2++jYKN1tKeQmgJEcsx2mxSsKKDbaCkD63cR5VmvhdJwgSnRFwDx9s3B
2HsGMNJ0ZPyLGtpxmdqS7wuAdbOs334ORLdk3LjSCLq4Y+yEkvfrrPDD3dLRG2Fo7DEpEgfS5fug
VPNf8508jotfAXei+Zn5zvLM/CW/P6t9N/3kErqlz1B9eoYNat836+cITQ+aFS8GqJ02P4Y6ZgwJ
vXfEzqM81yIan3WAhu18hytv8RiM6ZPXdtZTGQ4H9s7hSZ0Xnfs///8P1So+G/qUPCehPvFOAFO1
tWp6V0nm6IvywxfAQtXWhnZJyKm6tmu7Q/cDZTVtRfeSqVF7pQd8Xh7RP6WhRyKrlrUtjUml2JhV
MV0qP7dX/uwZscmlwz/spbd/vqDIoNumIQc5tFCgd4c6aG+gu70nj47upShhTXWjVXxIRZhrmsG6
m3mRuqaTifDW0dRjJkMMP/O9cH7On0Abj/WzpyT5rlAHixwxlcitOPzswlSu7XZEiDE7V9BgjMg5
62CXaUFwIR55cnvVH89BpDlHpQYK4dDt/zbaRHS39fgR8Qe2cFUGcia16Do09ADrkGbcuyxNnIkk
rlxxiqgMQI1oU3S++JgaMi+QEj4JiRsOHb6+wmctPiwv+OaBuF1x2WfT2pfgG438ZZ5oqIX1Vlaa
th9UK90uquqcca8vguR9eT7MhHBTdPbqnJOp+8TVQmw9N7qHYCwzJvMgq/RJ6SJjE6BjXwdsyi/a
omTth+IH3LxmP/Y6kuomU1YBzx39IR3Rc8TDxa9q/akMxkc5HwA2XYXt8hmEjW+SnWIrX5IcqAV6
sApTbeG/IeHaTIPZPTdZ2D1XrbOJgKIe7+e34Y8NzJ38W2uE4aehzIzLAPe+U1Ro2mVpuBOizk9d
f7aSRHxNg8whMqlwDnHXMpOIOfM7HBAQdV6WG3T8IE87JzstD9EYGlun9023HfEoWE1RXaQRPC5f
HHRUd2owhicuAcH9HhJP8VTMQ0sxaZeuZs9DdJLWufpYtNsQhhTN70k9xLKxHtETvw20eE9g3azH
5anJ/tIMhbghosemYSb6mWnWcfmS2UD0ZvQCfZ4zHwyefwKezEVrIXUmcyBVmQbX5dEC9cxLoMmx
xgAq6LSHblKiL9k0boYwJiZqClsXAYTG9lCQHh9UJF84SoTR33ooSqP6YUXZR+pb4nVC8ofgRZnW
1WLslQzVzEEne7T2zWdQzCZwROQ+hhyMrdRGwkKN1NwAQ9KORdOLawDR38/6czvjd4LeIjmMhF2C
p+bHpe5VKx3/D4etDVk/zTm3zcUL7styJ3OBpX1+qCgDoalN8BLSBq7XWle5oS27xwBt/Us2K9sR
2xgHVLTf7SrqHrrYKxiS1SUtzik4DJqionjxrKtmjcQxk4n1LiuYUVpZ/8oqfU0qSPYduZHGiUD3
1cnoGsi+sg8Y5xDGicp7r9RiQz6U9inzisadZbAVs3rvoRoRN9PbEjT7zmHW9d+mLmSE5YffaNja
JDsJ61Uh4qOEEI232u65Rzp5tERRli/I+fp3sMntIUYURwOa7wpG69q44ahXt2Weaany7OlNfVua
VXFrnv/za1GAPiAUplz//7f/8w3ztztq+OcPZ8X4MAZOll9BdmO+QRxpGnbymEb26x0dP838+PnG
k/F4Y41DHIdQhirK/lLqPmdPE/XGZhkia7hgH0Zp3O6wSyB5xirGLLD9FwlMBUWxjTSD5PoyXGKi
8VoaU/vlPiWmCpZfBpaZbW8VBuV8Ta0/2Rbs8sLf5VNsPeFgNVasze13PxUrmqsQzhYOcDlGx2VL
BEa4ovOKy/0+G1secw4na2+oKIsXdI+XZO/Uzfg6KlE9Mk1H3EUrYie6OH0U6JkXw+G9pbjchYv5
pbRSwRJbPKWo3FHPq2yLgvYcYLYMTLwhO+a1ycYI5LA2nYixAHKC7aiKd1Mdmn0mI5Pw1zgr4N5j
HFosSBaSiqPWi8e7F0kJGhi1kU0l4eYDbvuVSvTacodn5iGBvaChJ+G83KnuWfTQsU48LZyRvgrJ
a1G1cDOC/3MKB153HYYHUlBs0pSL4SEZnaRdLXfHqHz2RajsaEkPD8tTlaV+ixI1P3UksSWwfG6a
oxJdqGjp2jCy+oCyZd7QlGfkye0qSEL/sQs0oOpd4z/2KUkUyz3VtvKNWttrBwDqhDgH/IMZPJsz
CbnuNi3Y+aflAcuCQXjFQDJATMS3b0zdU97ag/vPvbytAA8YSMmWe/evxsoX3jR29bOUPJrjQ5qs
FA81uOXlqeUmSzXrPCjMK2vSF1S7L259nwYnRTXnEEev/jCqZqOPVfp9+Q52o2YeR+8ioNfTtk5/
rSo7omncMWrlT6jJLaYuvATzg+Uv+LX/FXKSxTYbdd4iDFhu0jDUXQse3HyiHFUk2D+YCv7y9LB9
ATRV7xAgZAc7coZHqRRyBdN63KoaFnw1Sh7n9vCzw4d9YuNXuOHAtigtCWdQBO41kqem7SLy75KJ
VnejY1qbrTyhD8fDqDMQ2f2wDWffaJ45JlF9rXrDcfRAWTq32WLmII1SH+kPgc9WJI4bhkAScUkn
qA8Q/4cT4qRa/4IMuv6VO8kHf6l+88p4dP3BlJe4GHHIgiLcC7aWG3tMfTeDW8cYY+jePF187xG2
/DSS5/sUSfWmq6Vq44NWMj5jKGTvYC2PVG+hjqsLBaLW4FAfs4y++1TVG20sqTashkpVPCDfiz/g
/1eugZyZCBRZHukABTutjqpnMBE9cqF5YoV1dSvTadoy3u7deBhomk0S06odBo+hrdsXc4z21CmA
kep2f2epWXPzYIyNinUIylWEdf8URaFIT5MqyC9lVTs0iXetDTN6asiIpVuZGg+BomMrinMiu0c4
q85lcopPOofJJUs9+/PeKeQY4h2uUfGvCxv7tD3l5saUOUelobJ7ozhQXb3zf/VJ9Dr0PUIjOecw
WFniH+fnlkeB1tfXvj0rQW5dNDWg1udQXjGuyuJNRBoDgm9+Tz0U2tVRJ1LE+SbMtmaHJX2M6dA0
QXpkth099kSkTGMuXpYbsp/x3JNmEcYCYYRuQGLxzPohBJW4NqI8OeQ0vsklU73d/QcKr9m1vMWu
P/9EAdfgRF3KATM/VCg5kfrmzlbpfsSq6RRrwehwXZcE7yIg7Z6JT0MyPATol/1SIwG3P5aGrfAH
c9w6STd+rQLlc8SB/OQADHn4P8LOa7lxZcmiX4QIePMK0JMSKa/WC6ItvC/Yr5+FYt+5M2ci5r7w
EKS6jxokUFmZe6/d1qQgydfNzr2/rnkVPnfc4jSDlWYLVT99J5f597yGM+npu8CO9QsrGO0SbsMv
HaqznU49cvYMLmUsmGngDM2po/H5OYEzwcPQmI9LKYY34TBm5t75aaVaeDIs/DLyUHUm/HPDNia0
/BHdSskpdOtrrLFjiuqy4d/Bsxhw8xmTE/F5otmOtlK/lmXM1Kp6blFNfncS+0TUhRqx4jDw78vm
N07M51Wg3zSq9uEQfxGIVG2fClqCO9qcCQA0qBWjOtj7PNM5XwpSDAyZc1e8RLWbb2JXa1+W0oBs
HyXdS1XMf59N62vp+q78ucgyxB5FbR+IlnU0rBbryHXe3xBSMKS0w/JXvHMUQlxSB6aXs+DFIdNI
O7bgGvYTG/bXObb/WFA7A0xs0XmaNQdm1ZSBurC7jxhVVDXXHrcgBvSstOdlwWBsulP2jCGMO6hu
fNBS6HykYkmAZSw5jFbePpt8Qfwszcsf6aj7pnthSj5+C+E+7eNmxn2+ykGn4qF0lO+tC/bMR9BT
+l1J8bBDL11A2Gexm6yh28tWXjm6CZtqZAh3E1miz9/Zg9q+GJvip2vroLW65gFyZBjIqWpKLrGv
0ooh+8WIHjIVAAwbXw3Mv9s9D6r4puehc5Z0n7LO+SSiFH+PA44zyYqfRd/tqyYhb9owGO/HY0lW
F1mOkC3r156aeVvnjjiMTWR9tgW5yJNjvnZR7DwU0YLLc30dKky/0XORnuRhk78aWt5uE1cb951e
T1e2jd/MFa+v20lxIu/RDOThiJ5kVxl4RAhLNyBTQzORY94x9sg2Tt1pJ11W0bpeJeuDfKOLl3ir
OoT+1J3zQKPReTDXB/ksN0Ku36lqfPaG6olS7qFOUQ4g0anOcjwQZm+2LLi0bvzysKTgFc/Ct2Ws
fmZeJ36r7J2NPqW5kFR1YHdZ/MRIH6Mk8KSDsCiH3d6qq6s69nQ9yEd8sAiHxVW+WPb40KhENPue
60WXrk4Dgy0MMSahtiNUK32WD2k30ZtO9Is80qB1PbbURgw4EnaU79hRkv0UsZaG6uQ9C0KofOnD
W39iwBnsJ9DOTtYaqBoP3610qV6bPDPoERvNJpX+0sYsKUaU5iwbaZJamgnhHSZb/S1fMqgFCo0T
pJgJaNP1fPcOpmh1camJaSXq2BFM46PLX61C7VlJI/YKtDP8llnYppS9rEpLm/MwRVC2HXUBqaAU
1FuEqNbql+0Ib6PZenVsEXN/1ku2JSVxOBZZ1R0SEodbZ2DtnAmun+OGONL1sAxRUxIla6NM75nI
rqbbAR4G4pWIfQlmXOnDtdPUPpIe8FX1sevjX7egtoTWuTKXnSNVaYM74bfj9znhfLmMJTbTpz7D
qZKaWPkIM28DtbYt9vYWY9IarpDGlFTqsvpuaR/oEL3HPcJ/xVaRbzrO/NInzr05FCdIPQ3ij2Wr
qM6zPdyJdCvz0ukMPidTXTzpYaG9tF2/r2nybpYRi1lXEv5NAGr4Qyv/NHkY/SyseXX3hNDpFsd8
IeKzPRR1S+tmJQmS2TWTS1yNaUAhvNwKbrlbp8DjI5sMUD+BIQNou8jDKe+PlW3gvHGTU524QMFX
2b5mzupOI+sInR3+PNNNkgcvWr7XhbrqF1PSk3IijXvTmi4IMhMIt15MNjUwYnSYqAyRVB1nC4VH
j9IkwH+UPgMi6/eK0WSnyhmbx84y0oAu4tnCS/mYA3I50ftDym0OyRsSqnOnGFe8l/mDVP+gd8KA
ae+SFGp7501EUlqCxjDUENK6aKYUJd0Ttp7VXhixFnh22X9NLrrGaUTKXVUY/3UcAFbvMCfrVRLt
SIlQG0bNRLiJTygPCIOKi7YAqdorWtOxnaeNpCned2+26ZnIb0jTi3SrNM1yQaj+Y1SQwShFvO/R
BL9FCL7sdVtlzan2mGfhZpKOByVFPxOl/Ze8m8obrILFNAi1eT4UxkhoMCEbAnDxzstgfhlzs3yE
rn0qKfyCO79jKlvK1Ugvv/XtS7uWDEVE4H3fEgI2Js0msXL1ZIVRU2ziFtn5EMY/gVJj53DzQfjo
/r2zrW7Jk6ov8AfWhcklWG9fwbPdykMihmkleJXYkadHVDnST+mCkg91IxYIam3KPNEa9vfr2HWd
cq8rS40nE8qd/IfJfyJa7mtsV+pu0sjZjs2++qhz62ZEbfbE3SJ+mwv3/jITCMyng/U0O2Ro38ew
eZ4+LK7FoXDSm0LcfGKVMzvONDpYVahhG7PjbpufKpX9SmbZ9BVts7iFWfPLgmHzERN0WDotPrUq
m31j8NrLpPy8HyXwF+SbAxC2/zQe+IfHgf3JOuG0YZY7uqUjqv/fY06RRIh16XU8L1eFt3uwMU6y
VcDybdrBA0OkAyUcpyl5vo8QDQIeNqLM7XNW6MbBZOCA+CdvibmqNkrb1QfWdeudvcZB9kvTVkGY
r+tYqe2sO/UleUWrMq6DA/S0HjmThqYxjFGHrUgUoU7FPh0WAAHr4Txwyx3NurlnvYoms3fGCLMG
ttL0oIw6toawoSG8coNE1JnPSsoNZWzU76qW7HQ0PI95r82nvss8+GGL+3GXzxrpM+gi5SwlxIqS
9Oe2qQ9xssaVak+GyRDDarQTfDiVpMhYO0Fm+GriYS8/cByy38u82BtQu2+FjZpgwpgdtJmwNiES
GTxOKEydMk0f1G5Apmt3aOQh9/guigK4R8s+xxh+6kzjhMgp/ZbgK8Y6Gc8PVoTEF2zcNp0sJjLr
ikKyW+e3ShqQG0UIu7aGsQDJrggvPsTjFUFjG7C/JKk4bh5qDcoreKZk5xVLTHKW8e3OdkH4/lNU
M1PjCnpCN1fb0tbBiKRoIyP9G4w88UEOSOlrdl8QVEOHEDMQ25r+ZW4V7eQI7A5TVb/NzOmeGpV8
ZqdflRCedvJahFpDhtw9qkS/mdVsM4J7if6D8ENbHTf/YyjvGYx/NJVK09KkkuUfQ3maiYY1wk58
bnsrOk50gGacygYQVad/rgGcvNDoDYw1u0sfR3omSkNGDyIJ2f9SiQmVWB0xONnjZCk3ecSKUP8H
zqf2D0uFhzwIFDM8LehfVDX/VKiwD0BrmvIlu/eAjDLmvozy60WO2u+rIdZPDFpraapZ5UYbcvXj
P13d/zxdTP00ZAwqEFTOmveP0V9XJFjZ3TVGWa6tUdx89otd/PTMKpAIRu0DTYsBPkiptHAjIQxr
DP3//2vocC7/8YuYJiw4OH8Ie2lp/R+9nOnNhrfYdvXkuVny7E3D21227ZIee8TswM7X7cLPOKxL
c7NE3F0QTh4xXapfSGDpZjMLkWcuKxkvqvVcP6o6mQIF0sdPA/Ph1iAcbJ/F04Zhdf2hjeVHXnMr
Vm23fOprnczjLsUQWrEjVNNHw7LzlyVZ5j0XeHesx6K/wUPmMkocxilaNu9iL2pPmDEIvpl7qFsq
xLJE14ztUvTqzojniAbd2rZmDJh5Y/JWZhGqidScIZeR5FtjVzzKZwtWz+Ngt8/LPKYXBpAVdM0k
ORG02W3igdDcOtZvUR1+LWTL4JVzxl0B14Cw5n4ORKjSn9Pt5ySbtBvhdr+zPGu+GYDe2FwvBAqV
0UWsQrm6djlLTfhqOGhj/CX+URY9caH8NTRfyb6dJnLI4cUyip6Xy5offcOPOR3v2pWBVu8uKqzv
mMHMP817YWv17S494femVE5CkMqLmeuPjhpfCkSWQominyluNZ9KEero6iC7m8PzdlE27JDptaBq
wBNe3dajNjosGRzklr5SvtFiKwGVv7KsRWReFe8HPfzufgcnp/UYG0WMdzIpYenIACo+5OAup8ew
whZejzSw/W5xtSAYBz3yL18ziBgvmUghGmcUlLQNFMhQDU+uSHSiiZViODVr6iTkmwYiOk3PFkX2
pVKbxI9qfQ4qGJevlT69eo2R7Uqh/jJkNHHPbjZngfsmiPAm+stcN+VZHG7uC0rK/mqP/L/Zy/Em
LdCcLyJZlhvHTXqyYkV7f0cPXFOxXtK8fZLv9B6r5yIa48nBKWxnQ3YRbb+h0ZqcPCB8F1Jk112R
8sP6lL4nN1W/CyX/par9eJQN7zpd+v2M82wOO7wsSzKCBbX90fpXDpSLDO1/JEIxIHWpvMvBlybM
akr2Atnf1RvRfe/lx0hYsFvwm6wzcMOztV3rYe/Ua7GTcU6pVvvCwfvjuOkIFSs2NuTJM/5ZvdNe
8YEeBrKzYqh+Q6DPdeloxdJhe4EWtbFzK3wYu+mi8K19llM4s090yDptsSMc5PL33tDV1wmN18Zl
vTyka/nXmNHj/ey72bRVXNwZSda2p2RlahX6MG7HcEo3yIUEAfGG4ydeFR/scAE+3+n9SU1s/s96
6Wx0NXnMx1qcZGI0CU/2X4lUpHqlT/2/uiNo0R9Md3ys+uU1jCGEJrjB8qRLj5FwXicCDfys0bg6
Vx2z/CAAocNp0NLQF6iccd0tb0mikY6yRIgT08dllUz1mNyiaJwCUwNDazEevjiE3drO1J5ctfo0
IKJRhxeNDQos9cA5ojxypzq8zsrOKWNspUtaBWP1vVkmIqMZuOa+ClNhQ+libm3bSa1Aa/AmJPwC
D7OFgAUFIrNSdLjB/fp0lGw+NmHpPGHlt3ZG5riBPFSIGHyy8FKDFwDxhabgOpeuQqg27rV/P4Q5
vEO1auZt8WdcRvsixULyQWKaXbcxNqpn9cGS5sCFpq1kHiQr+CBxoiUYhqm/D25Ct9AuTIooiabp
Q55GRQ0xPTl8Px3mng8EAP59qCc+sjvP2LVw7/9v+QdVCj6c3ih2uYRtOXH1IXCBIVhPyev7V26a
fFY0xL4zUrHpW7j7+xjMYNrwYKre38NQT0EgWZ69UyvHDpQ1xqzLCbqcqvDorNEsU0Ry6hR77BoU
EixrZcyCVtWVN0UZoIeUfXzRc606MOk3N3Gf3hZV7/k7YASYdW++lOk0bE16KX8d2lYDb3ilf6W5
hrCUbHhfcYxzBj2BsHXDfILNvm+TOCOkTn9t7RVqNNaBqqKclKtCnExGoBAheE4cevxJz1bZFL1+
tMVmMMb4kf1scmbI2rKtcoIOfcWpMJ3ubYpDFARFIHSSPcoSEendFIDJ/Wl0adGnK3J6SfG4p8y9
7tr7JhTVjQG6csgdbr2tPUY3JU0CalkNs+tIHN00bc2hVx5GVWTbLO6XtyynkzvCXgck2T/9m/88
a7pvaE5/HjPOwjw6nb/k/hLm4n02nKum9cSJyaCBXmke9aidP9doUk8fd7mHTPKgqGPj30E5jjOA
wsf1tysjUa0kXa4ZteI3o1bblPQvDgreJxriDzXy2V0rtP7VgcHgm7NJcAZSC3OYDwJ09dVehw4D
9OpztYwKE4pVviq90ut1uVVDzj3yewPFBrc+I3/rWic7pWYnrqqG7aPgfh+tbMUxZBA5pd+lkRbh
40zGE1vonBu/bTHsHBZ1PLIpT3chq33tde6TydJ060fxTbPM/ho7WPBTHYcDvtL4Fo0Zz0wK/TAU
v70sB98OrCA7DwusG+kRTLO1K2E9oTi0duzMrTMCZrI0qTwDWU5hCUh3csfUDvqvwhvrnRvW1dZr
YhCVK7G2H8GlJHO6d1p8NNKxqvLHuZursFPC7NzQi72beOKy9bBKMuPR6px8hQis/v1CZGeQbKVA
HiySG0Nk9gunv+ZWo16KxEAzRNr6ffSM5D4OHIUs6rhJDfRywNFchajykkA/9EF8jn33UzEfJwmU
iPTKfBiIQnpMR+PLXurpEBfTbxe5xrHLSYatl+6hV8dH+enMhMDeKxrd5mNTWy9E0FKJ51Q1C4iB
Cl6gdYIzq5N+GBhN7TCdYTzCmVGowEnkORvUXy7iDdSPZGU453BcXmSSCqU46orVJQ1X+YbOaRf1
TvwD4N/WWZriUynDP43BhqSAtLxHQVF9jX+isHpS1Uz5iDNG5EJX37E81ujyHSAJaxsLiK0DMzff
VWJU/GWafleDrV3LKimYy+doMtbJPpwCTLWhh+0ao6+zDAepRLYSDG/pSPNlrh+KRfwa8qJgoSaJ
p1s1OLSn1Ha1o1RjuU8XA2UEYV4PbBbKC5y0fJsrbHIRukFGsiJ7O+nGstfSiBmDku+8dL7ir3Y/
gSIWm5Rzf6qJZcaxirBJYuYqqx83CQZpX2AmCKR+OzL+VEz9H5fZW5h3LhoUErr5Xt3nlCQ6kfMC
wJpOrgo+c9iYuZvsOavLDpCg6kMKCj+AAKAfRGO/DYnpJMemd/w59epLnT+ajRe/hG4qGEE3tzCt
v+rIvsp+LXuP+QIk4Y5r6W2K57QS3r4Lm3O91OORJCDtMnhbAwToXkzLTxTZ56lr3VMeusbjqFrZ
Hvprvcf1vBkz8mYkgwxwVR5IQNvQQdIsCoxxa3eiyHsviJBDg9WA76XWbn0B1mXsI5KO3dGpHuas
gj6DDOYlL9R3aI3VA8zbvw/WrDNWazckpa30FrMDST4ItqzifSjiF0YsxbEOVVYgOJVkuoAuOoI+
6ub4QepOyqn6HAG/k+I7HO/2iNAuN8xf2n3TG7t49cMVprJvbIZAYRzfxqpzL/frYxIZhMOmAdyT
DBclwW3rhJ62bYWJZ2yu1qiIwc1Pgk49+nS73WoAkXdL2c671kTjO3eLQVeb2LFhjtJNr6S09GIl
dny3TnLa3Mm7kysGBBx4GCXYN6Ulsfu/hcGFy9hQGU3xt7q2iCyL+s7YoCfM91JiOHqqd0gJigja
if//UjukCznWRM+wx2q7NpmGlIXLbaqNGLP+pU8NdFdd1P0A5aGSGl6hRCzj31OkBlry1tcOqV1h
W/0aGy89dL3yVVl2/yrq5M1BAvPD1m0Kv+oXmxf7JJU7dJaIR9JCDnHpS9taEjEPvttE6Kup9O3A
HBJaXbBmFvNB1yfkk6lCzrNn4G7EDB4UubC+z2D6kH3F7/WijED8Kn3HPJZ0Hee1LeBg9sS//UaH
NTTu77YNS99tW/26LNlpnMrhGNPi2yDGmD/FOqwympUW2QxXLQxbqMzLrsyt5FneydajnurgmURP
8yTiCTncYGhn+VBBG+JP9+HWahT7uOKao75PR9+L0scxsaLzGE9Y6j0Yci4KKGTxzmXRnfRjhujK
hGtYjkIQL+cI8VzrP/I5qV475f1+RiKbT0BHmPFY9yriegS9OtHhhwh2sUSl9Bq3JMLH65sEqXgm
HdbeqpIdu/roUrUxFVFkoB0AdQi7e9VHqELRLybQXYTJnZW9So3ZMBqfqjaVZ2FpEDWbkUXPhRYk
Ca1QjXGn45R5tsaXUhmmJ2Zo2nPcW/Ehzdo3XShfstyxsHH6Tpu7Nz2htTyYv+xmVC4o/MxNVxB/
LElxRZcB3I+mwFtCe9wY5UKtV02/dJMQgakt1D38bm2bmcV2Fpy7u6pjZTNJHZEdl2KHKigPOAOC
y28edMg5fXg2ua4ujp6UQG8ma5Ni2LsUZcQiA5uwXCAWbBzHLo5KuEAgyc86rZ5nSavzsh4zHyys
wJxAcQ92kVzA3lkBHDq+eajtzn1jrm1XA9N2L5a9kifmo6dbmCF6/iyD/E9P+vuLtHiWkSKcDEi5
Bvd5nVgrJC++Xaf6sV1l8HGR8KlX4kkzsxGbzqIEUWF+GBbz4GxIxXXNUGSSavgTnpBbp7ELimZK
Z6Ep75rX/o4jfD7RaspWBfLzdsn8Icq4sw2x8stY6bHZTAnYeK7P/BOGo/cod6l/0Rwou3b0iPuH
DjC2gvUTbBVB4DLmqUPgSaB6pm2Y1xEhHGOoue8g1CIezhYnE3kJjQv5F47kAT/0pELv9CX3LuwP
0BBPE7RtKz0gvbk4vZW9h0AdD2T6qX4t2l9tqlamL5hLm4vBWqpPk08M3fa+jW2Ubj+si62u2uSK
sDF+bLz59wxtH6taf3KwLn7dyzU31Iwjsk8c9OStp/FyrTK8H7Gi8Y1A9AUpi4/FjesI7+jaNUm7
yNir9DFr1AEvWC1DhsWLx92sUPyOzeC70jyUcOnAtyExMuPuWI5l/KnlMCTrKc/ARqLMV9BFu3MY
zPUUv3lIHa74RX86MZK7hFXFNyxLLJuaJLYTVMQ/ttFW1xb1E9lsGk3gq02l/VbkcXJQHPVHTyTv
K0zEjZXlxhPeOI6ckdxdSqn7v/O+xNRG9aFycW+l81VrxyiI1eY8JSrse5a7I1OFZI/grA1MZdGP
M9akIB968xCjIdokDtBPc9JdFuEefN7KtMZF76vJ4AR62FH5slz6DtPq+1amQrNzo8IgFnByeQdy
F2vnTIHscy5h3061smsJXN+HNH1O9qp0sxJPgFbU66Pr9e2Z2LDcj4ceuQy99UcxIFkmWZSpaVR/
dPVg77qlaOBhZQScS+ZxhiIp7OHCyf9ZnxUJ3QmtQvI1v1fG+OYONc18J2OrU8RRcST100+LNCiT
wvoEEHXLsSR9kRyyG7rp92CV9sWbleG17Qb6g0YxITuwxVbNo2wrTRjDtAKI2jLadPW0a7TROpvw
eFpfX6NYZFVoRkv6FJZFdciHpd7n+mJ9/He5mi94x1Jn0nfQkdqTXDFMFD4YKsvikIgcDz75Tc95
pEC1g1tIH9A8jisrR03dozMRzrOhpVBs5mxuSUJYb4nDoF0Senn3VWBCveU3adxdYjPie74+TA1C
B1oCSN6TSn2q1fB6b/Qg3PyNV837HgKY5PSRkVTXzAMjZzPmiFEiL86CxrFQl4Qhtn0XB25n6MxY
vCL4uwsax/Sbi1mT9hiDKdbRKPV+mRlLYKUinGrSahPVInrUVWMnT2KKfPFqM+8Nu8ci1Hd9vIir
KSeVSTHvu2z+gNzbPJa6qjznbXOLXHO8lHA8N43bEJSgD8YLGU/GttGi9mHCyRq4A9Ad7ichhzSg
OMXRszv028hhbF04kJ+1sSt2aTv0gEGCuB21H6BOGsjeqX3RXQDqVu3UG1gFZPuEi76V3zpYJXMw
KeGPikTGRwiOz3XWNt9sR0XLbGsEn4yi82l18V3PvemrhBt8sjMR7xNKCZ/A1uohd7BQy2dLmW+R
Sg/71iwvWTj/fbkf4VX5PbGuOHG0E5nCFjp6Hlpd2Kdw/sZ80IajYln3h3yy7QNREkD6uq5tdr2H
c8Ev0Hdeogjc2OgwgmfgPTsWpkFrDc+l9aEEoO5CeI7E6PYjP8ukmLZirUwPNXQ/aI11ol6kPkRp
7S8HADMagnVSKufFsYlusqOAqvvlMtXNBIdxnD9rWyg0QkgalofeMG2ZvMVv60q0VZYlFEdRed8A
mmSrA1AYPQ/mmPqRG6cX+ZqTzkTVxsVLUUNPzGi8t7gdLzl286s50A4BiFb8DGlXKTBPvzSb+JmV
BQIzT91LJQB7VpfS1VX3gznob6wT7gYh3U01vDmQ9Ei5Q8E/DI6oUm6xRT1wl+7wSd4YrhSv1sim
eu4Af94PaaZclzw7CxxpJzMHhM+8JKbhLzpUJcJpnpbkTWTp8jytV2dnD2Og9THje2dsD0LpBGB/
cYTWob1xM/8oM/sPMwyGgVnyM2mS+5OIoW5Sn+Z82nliLQSXoZoOoDo/XDmfTfE128ktX/e96fxd
i+fp8lcd9BJPJIPilYn5mgnvwSu5jRlZEbFMOO23XL3KVqh8GXcHKSjJ+J5YDvbSEjEihHTml2mf
zJ/lDEdGgWJ9EGhBdjrc9F0+A1dfLYLVDmoN7PhwJKVOSZ9YMJanoulexyp3QWcl5l7povTQmgP2
tHXPsQycXUOozhliJY6GcOwD5MP4PQaCcPFsmmR26rPLoL4Dd0ag0r6Yk3RTVTZ3uc7NngQKb5b6
spkvcInUC5sJ7nBRrF0yje37/S6YgOcLlDxuLZpGSkQCyhhyJRrhYQaRR6ezeqGxlz4Rl6yhtwSu
SZtw3HjmfAIXWF2arK0fS6/eTPgVbvJBX9EcVSKucWk4Z/mSPTgvWHybnYkW0dm0z5YKUqtLpx/V
HNWvYvkaK5nB0pv7Uimb3Zz1YBSNobxJkEJsdIe79EaU3k0KIlLVi8+JHv4xrFnNg7lQr6aYUWy7
yVtltaBP12edqRIECkn70RxIR9nQBg0ihQVSrQrnm4IoAPi0aX8DbvzELjKYszzyTUZ0ZyknF1zn
B4sNdEAbc/7sYmP06zFNH4topNuTIseLDT76XM2ORegobFwdxtYZDTF8s7tKFyaAqmWkIpv0LVJ9
66hl7YsZmsaZOSJBapRxW6z/Lbloufc626XwAfOZP41UD7xRaz/vkpBFR4RTlO13OesQ7Sh2dlp0
e09zkGCPmX2x6Nq5NV7dojGSN9tYAikYi2c+MrMfLoWjkCuxbmsGMgt89F0TO2w2OBBU043SjeMO
SJF+iGHCbuQNQB6GUZFvpJygJ0HvAGyaEbHe7O4o8tpWxs0AW4P7fHux8HC+IL8OfTq87XMn8nqP
xLM5zYkbHZA8AHhJFT7/qDSFj5Kv2auOhmpKDn5jFQkUPlBcj7UNKM2sqkDXG3Vf68Cn8plBz1SO
9YkqmcpZJ1nNQAm9TUJCf5wYlVZsatalQ/SNwM9TfJcr5EFp+saXsh63LS+24nmvTmMYp8EKyfB2
AIoK7wb3ujqU2qKR5uD0T2ZZ0rmxDpjLMIcuXQVDcvQGminrcQzdHJncI6QEqgyDbIm9R+noqyCQ
z/ng7go38q5gk7yr0bOlSgF6B/I1+dDTvz+zb7yBmPNVy5hf5LnOhsDQn/IE4QBhuLl/f1ZFBb+I
+q0l7+WuTsyyhE6dIETr3/pFhN6NPzHwPq46kIgQR7EZE7vfMq9sAmP9yMHJYn3WSXCPhgjzdOK6
gVhn0GpU1Vuv5r6WpS5qokavfNG0n/oCd4LhpHmLS824WVPu+BWoiP3AvimkTstg+4QMvYckQ+TY
KCBlY1J9W8+O/OD+n/WFIRqyL0bbwEQiEJ/U2W+haJ0AJRSDyNmZPk0reskgKPPJYW1jNFncAxNj
O8L4RgncKwL88Tzhl1DT6FpHIbGIg1Kf8s460aIZX7wMcGmhkwwtO+4F4tWtiJ38MCCjIwKoe87m
hisky78bXS/Q9uRGeTJjzTg1CH3pdR/GNMxfI+GYjy0SWSAcvXdMU6xiSQGimUhH9dCuKpf1Z3Nj
+vuzpYPRUr7ehG+OR5EuiRYIZSlCksi6ZSPjjE7Xaeo3oO3lGwlt8m2xRmllS9Rd26btrgOJapue
XKeNEvft41x+G1ipX1ArT1u7DsmDWw8NtXSuzlDtI1ndxybNSXb42am3nB6mEjIFd61h7m93ybBL
hEhuqbkoT11b7YpF5Rvaw1eNpuUYlXxFk9XsRk98CRh5Mw0KMc66GePdIHJ1X0labNSrULbtnfRi
iPnNyKZqP2Ll3qEeBdObTfXzv591c7ZswK4woM1hocuvNiwstFqLEPeywkFWsJUMhaEmfmOKrPmw
VOPwkORL49+ZZyzQB6WLzc287r2jHhS4Zw7dAW2ywpeLOBrRFMf7t6xCtWQ19vA7E+0Pyp7kUxet
DnSecLXYaTxflOMfL8rMc61EDnfdcthVDkLekiAIUj5K83s9kuPFgEA4o5mRSza6uzwk+Snrop+S
ioL6DZFR3Ce3Jteyh7mHqdsni/6pQBqru5SdnV6hGTM999qv8xj5rHD3mapV1zC1GC5iIP0ACRtM
5hLe5MdJ+m6CuYtGkTyk1xBdQ9rzrPRegLc77na9yx0gTxMgkJpjHBOjeKqtHFtHOeGDs0a7CuT3
R36TuG67q3yjs8KKAAS+XSLN8WRIdXCkp+Ox4H6bH+4CXEJMvIMMGJY0BGvs3yelFveID8+dnqKp
qbdRVI3HKrS9UzWaPGuQkld0Xv2uqGN6/cP4JZ+NVfz3mba+lrr1ngT1YnpyF+z4kU2CZTT1lW+S
aJYBWYPWKpdYTDeEv5sq3qT2vChAqlFpbGX/yRwMBVE5QtRoZWRp6vzbzkb6HLNe3Ooie21F1j6O
GrphMfc4eFdOq7z3D0PzYGpIUZa20DcDgO1dY1FKxRr49jOsb9KF17Fim9j5RupzusRNA8urvkhn
MlHsTy+p3I6YdWIeZdCTjH1aLOfXbNcfdzAA9WmxyvdQmGujM2/vHoEwpjvSrn5/2j2M6OVT+ZBh
Ll6nl7t5gVvvqSJ5RZNa+MwN7V+JSvKVot+62a5enBXCly8TEWpqaL0Yi/XZWWn7dT97cVoOysv9
Y1X7YXmh+nscojz9Zi1mupnAx19nG7b/3+Jh7RxNvW4Ry01HT6lhAA8WUaZSgjoN4YBO0v6Rlz0C
hURNznfIw1iN8TPjPGVPU0u9FwHyMCMchtbGZGwESy6FIgE3uhrZd2k5wKxg5uy+t7pewZJtbD+M
ouVJxDTbUpSSal5gAnf68gEnBXQ4+EQ/rGZeoZXFF2MSc6tPFA2KrZfP3l5vLb40adf/jvV9ozcT
rW2msNHg6M9dDIrFHEim8qgmroNhJxunGvNn2oOPFVNEP1rU+mlSlvFcFbRsFLEOu8KrpSvZZSjU
LCi0NrrNankk/orOurCUswFu9Ir9bN7B+qz31LySWq0N/8XYmSxHjmRZ9ldSYo8szFCUVObC5olm
nMnwDYTuTsc8qmL8+j6AR3dFeopk9MaEpNFIGAzQ4b17z4VHKFy3fhkdRmSnw3ngadz7g4d3DBg0
FVj4nBuF6ukNyV1EPWuQ3xXpAr07T4swFHdsG58Q2Y7PGT1UNk+G98B9P+3N2A7IQqDrIcPR2nSG
y5pDyMdF9psmygf7BDGxbSvr3CbFY7ZkUrBWMy4hFpCVJ9p6GzcJBqLa+ja6X2hxB/GqkHxhqLWd
i/FeBH65skxEiBaJn0D9JPbotBLNZrAsTJyTH7A5HOxi5aZTiRx9HHWEiS0YqcJG9EpCVR247qWj
0/rw89WRS+nZyh76Ds9dUYzhd3NEZpBMtyBIUvYRAbeG0zqfBeaPneNKiKG18M5uXpJ5MbNyHEz0
08xwS4VhnuHrOoflK12TLuN9R+XPrmkdOlW+IRKCZqkTbKZo8vY/9YlCYS0PDRNO8TRiciY5OtOl
c1ONw+3UtwT5QLiwVuUo4svk9YBF5zaRM57KKU5OHfKjo8zdqz1HUtaKtU3R2Vw4eRmqgx9lF6Rh
7SMeEPnYDeMln/H1gVOx864q57WkiZ1UIYYQc1sGofEjDcgReFVjNW0WB0XZzIHt7ETB7kfjq5ju
Nal3GwVVd58owqjaUnuwArQrC5rWar3nEkhxnq1kxXggZuqrWDiE6TAlp9ZM9/874AtbpbuKMOGf
Y/3yxDIJeEM8a9Cs41g33tadoxRmAP/RKM6ZsNj8RDaJM/wUuZlzj55vv3znUidcB27t7mGCOJtK
GNpm0fWoXEPcw1r8HCvvRnHdOQaR/xISzHi2ZhLl8tX/Piw/88bAYIc/T6m+GlNatE487EKXBMG2
SPqLa/YEUS1fdrrT/fH92I2fQrWkP1ZUTlzR3drQwaRKyPdmmVWXh8VkOXUEbOscVJcVeJ288cdi
2cI1SEDiYuVI6so90G+RyOcIlCwNCmDw5BsCKkh5Gv1QP8ogpeCfjhCmSy+Tv8MDW2s6FG2zoPaw
7Pq8qfrISNrcUSUJ14Ujm4e0ivwzt+CjNKf8SteBO8kuieFcnpWsXfchQoX1T1pqlEfZTqlLbWOU
UGKc3ls4hhAb/VvjYIxZLsnJm/ueTaVvmsmxrstDFGG/dno7gMKUjA95CDat7Mv7ISxOy1DeDwbl
zCx8leo4tlJ+wG9ATCzH7h4Sc3OcMttYMax/+3kgadK8lHY7nJfDTIQy920DNQb8cA0AAdCWRtLE
xdKccTWZlfZCLIh/KnBYrovxC7Ug7WsfB7ixJgSYgZgQjWjiRvYa0Rn0ffejFcVPvil7unP0LHN5
qCyVfC8oKK40tMgPgx2ykSdy8+CZXvGQ8sGBoaumb0b2tLwE/IakyGx0T/kwBxc42kujT+VJWh4w
ksCZNoZV0lw31ZPBKfqMpbn1usD4AKdcr3Unzh/02kwOVDNB35bJcCsqxs3S7IfffZrvRtbvBX3b
lbDM4YEAK2cf1L11RC8QX23ZDetlVEoh8MH0Mi99H2o7RIPVLu6a7s11Bbks+VAQZQaBcGp7+1o3
4dqZ+Xg12ilIIO3vbaLra/e9Q41IkUSF53B+WL5qYKTy2153lGF4taRZf/GrsoB1neFVm1PRlm79
z1BAPD0HD5c/NQczPuTEBIyrtnefSvLAbjZCUcfIkuf5J+AGnpsqwIo+yxRCbULcXzRiW4N2YlkL
ZC0vnT2aeutuoqS8CecEKjaAcCznQRjF3/chTV8dOARIcLjAE3e6utLVDjGVSvbq/rS2516BsDTv
RgwFU7rB4jFoQCkvPak6S9RPTTsuXmOrK//iNBkgg+Vba5q2QzxtHUpQa19CXoU35prrfN7VV4iE
LqPTMvfFAbocTuhGjytSDCuREICDLmpgItgWQQHiyY/T/dBkinAjwmFQ+ETvNYC7h3Ic62PkSqJe
2+J+qVhAcyIuss/ul/KmCJoDA3x+F7g5EgnanCeRYGtFQfO5pLb0sUQwoLR6v9Q5wxT9QY23rmfw
0+W47jFrH+QCbszyMr7hNbTnVbB3aLv0py5jmZArw27WDvbX35O2InyaikZYyI/YtyV9agQZEXy3
dRVTS1IzZX2Gdthd6KHgo2G9fCvZVyKWT59sc/qeGGg4lxam6GMGkuUI3FG8xrrOVDaYb2BNzRdj
GCZIQ+ioi6BTOw2SP4G6vtoVoEyE71Ynkt2C65ReEYv41xLH5spwYuNgy0o+UL1LV0FZAqefB3s/
x/JvIBlfx+mUbCfdM49Gyd2a0Hx+jdz+Der0RQLyfp3mH2fzj0M7PFVepz2oKTHOfMrHqgQ3YXfg
sDHTraifGCTLucmFrM4W8C3Xqlnn2dFFIXXpc68+Ej0K0mxxbmvJFm7Gd3c+kfWACK5jKIs7+VWm
4F1n7CS2NVesFz0nyEt5KJzgbdGQWGOpkGYaVII8lua5RFGeoEtz06rYmlVEDyY5LxyfJurvC01V
L0XTkRptNIBOA40r22zFjRRJsTbdGpgSHdgLlSBUNYmbE/2H+RyWjfdIrR0J6N4bW/PNy5S3yZwp
vwABE1fkZ2jq0ZChrYjV1CJQOdMCVY8U9QekjxVvJLV3C205FkNJQRk9TkhQ1SaJKxMrZNae+ikS
JOXg/Hz+Q4MejVt9BPlkkqr40A9U1Bfgkh7ET0XjHBPZxF8J1ToEXVC/qbr4iGWcX7zZPpeg6cDy
4hDNh8cQN5v/nYXVcAhG60rMYHReWBOiSTfdhJdWuOljL+W9h6HzqaZw9+Bn9qqlqYQLvIMm1lQ1
0s/WOHi1g1B+HklsukgHA6TeRn4kKXJT2Tv9na7P3v0WAFHjQRNGbXxJXI0ownGOU/t5Qee268zF
R/gMhkwOvovUHUvPVwS+9S1UWf5WsWkBu9drLiWrBYfv+TrOVOOl+WYnwXuSpURfRbG8KD/oT1KG
uJeJkPELqUFEGt9rrZ22cZcQl0d9DjEQhdkxI7cizowH9JZiO6NdWNRZEOrbg7mEFjlEbK+dufqr
hreh6aGkL57cejDpqcxS4Y7K6oaABbQt863TVP0zq0QCm6jxHC0zlvVqpOn9822S+kBbrkba6icN
loLlZq4aEbwyIVyMaKjf+tAedsSbJ3/gtuFz+4cFNWe3/WkMrA5YfEDk9ILLBMZRvIeQE9Z5h4Ay
isfPRbJhzUrPxJQgkj8Ge86q59YEATuffDU7MbRUu1mVU5xCLMaQ64cBi0ZKubzKrWbXObm1JnhA
7BVczPNc3yDuD3BPCY/oQkjDmV2VccMzj8SCbl1sw+CpPSA1y/0o3LA5ENq2M/vuvIi4qk67UXLR
t4YJrc+WE7eGW9BenRtaqZY6G/JXJUvUukBy7H0NahVcI5cak64fQ1NFv+sjOExMh+B6igZIBZs4
8mqJ05O4eDeVXsz1feJ/ljBwdIZAO3sqPtqsEJUFmd9Tmbw0KiP6uonxyhsaqt0cAXtTBwSnBSZk
p8hhUByN8u3nh9zNOUTLRRSksr0tY5FFO3+zaExzGKUiNphTv3UtC8JK9lb9NZzaZpOHpTvHk+TU
e4j+mAr5qs+mDy+BHxF6RUlGBXQ4GqCgu9iz7zPRRBRXwcb5wDAoAAS9feZYgYJg6Vh4SIjQngK9
qo7mpNi4tPZrnNcvRGmQbJmhnV6GPqN0urVv+biEAor+w/Rq1WZKR2T44fl0cOa20UgSCYrwXm5E
Qv897ilXAhWk++whV7BmkYKnN5+D8L4v044PqocrVYRI5xLfPdlDJc5jhwihpX20ChodAPbYPi3v
cCKEjxuXkUZPDXlvZ9N9PZsJ9MQla2Q2mPycQj002qtuHkw0woTXXXDNPD2+sKBwzx7ncUc28fgU
oHrGR2w33zKsPKNOaJSpFJg45E9u0BWYIMkLiBRaHDQZT3KYzFc7iQ5h3TRvdMXfbRQBXKGNoH80
5PcRMVzoj8XFkMQOkCNoo7NIwNn1sANDv0RnUmpbNGPc5iJqdqRpRk81CL9u6mJyUMv0TB7hth/R
JKnINX/aiTqyAI/Lws3mNAJzTcPDXAle2Ybs9mFmiT0+VQzx8Qd/b7vY6TQLJ+7PW3hBqzdW3u7t
KODpIb3Hw9MhLDJ1irPj794eAIL59HOLCHB3STBell0snUI4xXlpbDSYO6fl80UYg8z0LlQTgRiF
4uZsARQRokb+Gux3SoNC6x4DYd5iffTIbOfnFllRy+e3PKj296oXBMx6sdgwHhf3bo1kMIfwspqr
1FOthhfhV8ZdLhyDcHb6n6N1KG1y2Nzm1Hb92zizrp3U+7HkdlkenA5GUQVPHUM1aysw6bYH60f+
PIUJYRv0CfpHB/fYsweKIK62Ko2HxxjF52PsIIFFf6kH0edYGWoVR1VyZW++X5wZy3QQZWoOPLTQ
uVb1k1k4tAUryI8/R78eNNRKr4Gw9EGkbaIxKq9ZnoSX5XP7CzPhrxZQ2zEsh+4NeWwuX//qrATd
je8mVdoDqacw9nQk+d4MzIwsCmG0KY39FDc6sEPPgCE3EK5lBoSed3F7iAgX2LaqmbMs/JPqG/80
uzV2djG8qWwEDYW0aR0iiHlshaC4OwUMC6VJiL0snGfCxWChTYn/IslXWqMPso5/8eZ+9Un6whM+
HlcMmziE/w0v72cUcCFz+dcURBmjZf2HOGJRSMwPXJmsS4XLBMKvsh3VyNUak4/MYzL42Tg0Bu8F
eGZ3VjaGKEJQxrXukXbm9FQGAEWsiAUqr5TNqsty9P/1bfjv8LO8/+nDlf/8H77/VlZjQz9b/fLt
P+/ib00pyx/qf+aX/b9f+9cX/fP60anP+j/+yt3T7vnXX/iXP8l//uPINh/q41++2RYqVuND+9mM
j5+yzdTy73kP82/+/z75t8/lrzyP1ec/fvtWtoWa/xoshuK3P546fv/Hb8YcpfBff/77fzx5/ch5
HWN79PHvL/j8kGp+rf5317NRLHim6TruDOzvP5dnTPvvWHYFJm7bhDTucRMUZaOif/xmW3/HzqMj
quBlHu4H+7e/SVCUPGV5f3eJFfJ0HWGPY1q2/dv/PbB/+fD+98P8G0yLeVWh5D9+c2Y6+5+81sIU
HJsHIMA2dQcV52xx/hMjWg0qllJW1b3hmsHRLqPHjrrLY9YFe0MNlAGEeR1kNSFDiPIr3uFTUerp
KaibYIUd2yMC6ThMxXRMEGLcySJaDTnBXZjJduwJ5Tb0oYcVVf6CMY7GJLP3NqCAs3Ls6uLSK5YV
kdIgW949Klxbs7a/0Lc5QGfG85oG4N8HFhr9eMG5xtsyd4inQ1x/+ssUVscUYTiboqi8CTmkm3As
7jP6u/dhM93ndVuCsSmzVenm92NFuKKbyccgZlM6IFNfJ1r0Df5ggwXfGE6EXuZ/4WM3Z6rCL+fW
J7zAAErIOXaWpMM/nVvGK7cfwry+l8C2NmJmmI+ESyLHnPZwTvuNyfZxE8pLUqhiqyeS3Tn9840P
FtC3exCnkbiDL0oom9U92mM7rWnB7Xs3rG9V+b1OcsxNgfelY+v+FzESxq8xElwXDFE2fSOIwxZD
1b9eFwOIW2X4kiA+q7DoqJdAPAw6hax+b4kkOwqmu0URiGAFz8yKvXKBuE/VN6tzgENq4OhEGb8C
t3f+Im/A+GX0nK9Yfz4gy2TX43n+L3QAGrIBaM26vreKgGgp2wAXNWuxetY3+GUUohFIs1lMhcMQ
4XNYFsMehnyw9m3KLn+6z/+4nf58+3Cz/foREzBn+Azis/Hdsud57E8fsatTsauQsN6jNR0QYwtU
FJ2yDyScPJslZRwHlUghxmo/ElWm6BAjHmu3bF6JnEgkwbHEqrduGm/Msu4f6vqjBzG4aUqvhp7y
hLqjOdLK0jBWouCv5nDZrMjectmSgEOFoSEv9pgRzOoiGT86g/bZDfoPOUu/kdVvBLWTfa19RXw7
y2VTYpoShKSwESGVl9NbPQ7jFooncvwhfP3P58b5ZQ4XXD5UYPmgHKAEBKrM5+5P56av48bOvCp+
SAELlthpx/IlAh+7E1gpnVrxnvX22xTkdw1inxVJ8Pt2rD5a592juO8TabepsNGvHHlXVikYEJyG
3Sru24tu+y/5lD+wuv+0Xa1YpZ55rWX46ksCEQHzIK/eGSY1ejp5KwUMrmf7EwXGuY61Z3qEV7ZK
p9zX7jC60+mGQei417wbBsSKaA2U175P7rBlC4HoPqFoLL2Np+pTF+Q7cHsP2F2fa6wJCGtj3zjm
2qbC6vYXF5fx6/hh6a7HEM+5MyzheL8moUpbpPCqLfEA1NAWOsvWKGyOekrFOy/ptQ1FcmZ3hAw2
bdCEObgqOjypm8QanaMUfxEvZPwCkSFPiLnCN3QB72IOE52x+n/6PMupnNkbIr9XpXYz2jkKjFng
0Kr0Y4Ez4PTx1qU3mSczVm96FDzmyneQKRnlBtMuSUBxtU47Elip0geEXsR/NTZYv5D9l0MUwCfo
A9j4c7xfxoaerlgYKwqWZoL7EJ9CuQoKs0B6UhDVaLCfkLXFEh6HQaYjIu6KdC+o/4UqzC+hCIHA
K+IJG0RZmHPCqx63RBBI7upY919bU+4AVr43EjOHhwoXsWt8zRVcbjWY2BFq7YstkQObvD2ssACL
iLHYzB3hbdBZ5crIBuIRNWyijjbofzVk/3q/MSAKwXrCh/nKssH6BfJjN0RqpkYa3wcanfS5SxcH
0PNztmLxSH48OSAAqhINfJf1wyAObbXoavv+FPeIXqDBsdme5yeros3n2Gyvoix5+s+jwr9fRaaO
w4SJhRhatBL6L3ExoZ8GJdWc+J50+/smae9SCkREemUYx8goWFGIJDixg0Y2IZTwmuT3rut6HPHB
d1qgsBBHHaOQmI3u0vNgQELk/8+H+G8RSpZpCKFb88Tt+yzLflkTDbrPQWRafJ83/MNiMPyjXU/O
e1B+xyn6OerddJaOtoeCjdYztnFQ2LylU08IrN4Vzktic4xhNRrbQuvvI80xcCDjb9Kqtd2Y2jMY
+B9xZ//wky5c15qdngfaCf/5XVjC/7fxg/fB4OEbDMOGzUrkX29YbFCjKQeV3DuqClco9sRqxNBA
6967zvIpMj10NndwB2y8WIaWsZyI8vcwQRamd/lRFTqd0RxFZU+RKBYuDizB5BMAudUM+t1pXPN5
oCSTFq4Nx27wMk/6DYHZoVKuvy5Iv1kFgxsBeknfQqOmGR24zVGY3EC2D2e3Motw25TGXT+V/t6p
yJQa/fhbNqkvZYoZMjLzl4Qe2jpu63dSq09j2kxHR8O3yGXRbaRiOkCUuUdxRZKtFgzAi1y6abZ2
xrka3Y2a/pAVs/6pCIdrOsU7Nen1xW0NZ02NxruEL7oXhXuPbdo6wEw/wJKViSo3PokSrmKJ1fh0
NfPO2CVSBtSWKtph/diSAETnDxpOgUzFOMVWMahN4XoklIaXuHEwxNALBBo9VjsZG/UdBMRDXXjO
e3QahG2vMSP0dzIttvDOsjunNb7oHUycsbExNpo1PMye1VPZv7JPvkti13tIWD6vZTjgzh2CQxOX
rzD09BVO1g6J+o5OunkX6h5+FVpiWDC74VUU3c3E9xcSSX6ZbrIuGBdNI9pjsXU3bDR8fNhtfufn
/rBDoAopU+Ak0lzxhWGm2FaQzGhqKN4R8v3KruFlx3cZhA/0f+Xjwl6szfuihw9AcmH12jlUz0VB
qYc4xdrz83vfMy5uP/PZXdZIdY1cWsXNU9XWd7Gm76ggDo9+w12vJ/WAt6SkCWDDa0xGZt42wkYt
G/tr6jUgEinwO37+1qHfPTqRKW+COVufkbm1KX4A7fFOlUP9ywoFCTcIW+0ZDF95VXgC8z1sIkwz
GzvU9K0bBh9jgMOoCLObhR8b2ZTlbHUrvgakXa061WZ3HXqrqiz9T0CaRHxa+lfgo+KMNZ4GqBNc
85jsD7yIB7PElN0O5VGy1XsAb/c1j0qynQ24fcdowJaBh9dBhBnaa0X+3wYcg4UIz77BePaP1aSe
OAMvlUZQiWwlJj0PKrfTl5upy55G9Q2KoX6QOupS5jNja3L7df40PFu7Luav2zL9VNL9xjvbBxmy
g9iyv/G5foVPOrrdGZXj2Qv7Bqevc2s9bKgSJnpi0RhLpvQmR3nUTWft1gStyUysE6x/666iDs/s
6SGYAQgtzkYjfRo0LKUGKM5YjbAsc6pX7GLxiUNU0TR5gGqI4GvCFamOUVFTP87gREYQw9ZYjMi+
wlO9xQeMEg5R1K7N6nZvFcLc9I3a6JyqlcBUHIb1ye9pA7d2ue8SLd9HNDNBglK7lndjFnxUdtOd
SsP/5lj6eMotK4Zplu4n2P3bPKZHq2OdzspuxMsVSVT+MM+qai3IIjz6eXpzJuuBWzLbUVyFM5xr
92LUaI/HtPj16pToiY0SZrgDUMCwlfc/nH5MVgPvyk66T8ZHRn3bLkgA9F74e8MG/Rm6vBuQGyJ3
o5DSJ+InUyMbte7093LgAOOkeJIVywUzRs5h6ghMP5x6zvfKvGyvAat1vYz34RX3BPt6WyIoSqBh
NtmDKaD+lSgmcSCSxFrFjdbgGfTe8y7e6TVEOo/y1SqyjOcCEsXW1KC3d+VDPAqiWPT4PVQu4tgW
6SpVcKnaDz33fsRB/jShGkeZm66rKM5W3mSna8OH202hF6vxLfMpkBYs8VeGnn/MBdXSiInUq6L3
aOrAjFP7J+ElOVd4HtbNYPbrRDjHdCZxO8IXjFfynXblyjRDEBLd+MymUWyAgOa9T1p8HMJvpNsn
kCJuXGg+HRNvn55wmt6acjrGCtRojj56pVvlHWOm2FCyKNYCAitMYfeJVatH9JhYGzT6CVUHJ5Dm
ww9fc/wjeqWjbXIKI9wL60SPH0RCMpClkMJG0VtaUs00ADISvw4zm4PUlHUanW6lBnj5rls4K0qR
O58S7AbdZ7AKFNdpb3RbFLyfbJFX+qhf2abrXF+WsRqHZuf2tBR1ghFXUI5mrb+/b03/LQpH45TV
4yYBBYqXKz4Fg2mse5NFgehQKOb+hWholMwpxz0QrosBHOtL7gZrQqYwc5OBYdHvXmtR/CMfEMCP
03OZdlgEugCqCpjgaajRNGwElphVEFk/wHLfdYooOpF0TIwavjD6vZatYcrNjFNAts7GaIMArHa4
yuZW4uBk+cb0bHxCPp9/xbWqdVBTcyqK4SQ4dcbGUJ2FA5Wk34Rkc3R6CTgRduGtnhZQqVhaJNFa
WWAd885ZJfUDEjFSdywxAh8qX0jreQFeA48XssRYpbADwNJoifMKK/PUZJG36lUOw89WjwE1JV0S
IWTmSPSFVOFWZTqD9OiDK3GAEoCfxDu+E0Y9rU0GjLtmyDkKp/t9gGhPHiRFFXR4707J/DgW9k1M
7mNPSSMRBXxovE7r2tBOLoHO2wSupedYG0H4bt+MX/3uBGRYX7k4/Vas276GXpxv+4b1exF/pWQf
ECpZpKSvO6TBe7DhGsolPzjh5Ky4OTnvnZjtPvsWF9rB5RPeBdj1V45jkrPpKPDjoqVobULZgD55
1tjbrpo6nrih7YeJ4OCbHv4oGNrWg26XO3wX2aHu+KNF8hDqFSqdebme+OX9pFHmrkd3q5nT1fEt
udMpOqCmJ5/AS+LmgrTGZXxFAbinxGSuBomRx5l5PX0P5qJp68ewN7NVGk7dGshWcCfz7tDWnG2N
HPhLVw1fvM7N9wE9hZVZhe8mgIv3vmEmlL342qjeYGva0kAJOO8Vq8JdkwpEiiO6gEbP1ZNlhJgE
cXDCnyMarjaRWxiDaz1orgJHUIU3IyfMuC90cuCNNNlVbuTSmspe836yXhMWhScDk5pkX1Aw+V8x
tuUH1sDTyY1j2KTYmd0qrjau3mnvojamFYEO6bXNDP2+Tqo1+1Pni2oLAiUZbRON2xezpL+KxfRo
ar131AuDOBPv4k61/up7K80wok1Kdxer8qidm3J84Oq9owjIxoMOBqWT4jEWNadXwzapdHKlhNqN
CI22HAOktrlyWiqigd22cdbILRAOq8rdifQVta51DH3tRziBao5yd21E7DOM6diUNYVTjGzY49vg
OITyR8+g8tiTGzWY5LhPThC9jn76JfAuKlPGN0ild0iliRANtGe2SogXi6I9BLZevDk+F4If2fZD
C+ZzY2OOcYGu3HztODMA16Py6m0Z0WcyfrixnAWeE247j9zpMj20E0pMFYl2o8JuL0zSoSetZ9GR
97uxIOrMUbwns+xNSks0A4F1UqJqntCkjTc/jXVUsZM49aVyIMOwkR6bDkQCzC1cCNg9WKifOrRj
a5InWDsgI6M/Ri4AsMgblLxxbxMFcBv73N1kLbi0TNtXXpltKq3W6PHHezdg78q6YkJImTkHW8s+
3MLd1o5LMo7Iapbv5qfZ2tl2aoKnOeR85Sqj3nkHLHL6ne519OVNUBsKWwpRYTokDW864+tJ73JV
+8e4r7AQsJaHyw9rWIFDu7R90Zzgle8QPaeP6DaAGKjsR+HGtHjBJT7ahIqvKPsm686svX04VSih
bNjLnQzXKcuvtsIVYLaO4P/a9qrvVM9wwK4YKc/ND0YoT1i7n9GakHWLZPfqD9i+mphDxB5C5k0+
Z2VhOI6oDy37KRgx7+QWj/uaGKgV6qJss5AXNKRtdqRdLavV77VDgADyYkpWbeHoY5D1yl2Qb3F5
HaZEeE86YGpsyNmWXVt6CktjX9CafxR2dJeExZ2ZufoBbhs4Lo8BrnCb8i6NkK2wDNnEgji8xCL6
wggHg/w9A2ow5CX8SCYMdULMN1Ia+i6hSosvyPXwY04Zs39XnqiD3SzJYOMyw4lMd3emVax68vZe
veCb6ZnyDCX/3FaR3JTd0O8rp4S916cd/vZsmzsFaAwMSTsbxsFqHD+YYVk7ZgHAyHsTCX1fBMik
qviU01hdRYU3Es40YJYVtTrEvfPU1EV38KeWFWZFao0hsxvIZOvIFMOL0Ydqobq5kqog27UdK9uP
3ibPJICrUTf5tcyrj3nhOuY2e4MyWPUWoFwDaGkB3W2TSYPpzwgvIhmQpjnWzopxRaMV/hI0HAkr
uq8eBwSloP6OgAbtjoKXqieYXn3r0vrh+zThPQ5jBBapHx+7DMu9OZBUkzNQxgGLZL/mtlW4cyzF
0WLbYX9XQK2pTHT5Zd4yU9AAmW8VPRZb9NHuJY4fZkPkwa30+Bh2Djb2URLLFzZyF5VwWfqCmDt2
AyhM8zp/S3G1IZAAfWFH4T1rev3V7IW/JfXDxcsUoKjEXITgmiYNXMWoVvZxaOGpU5nyjy2W7I3T
v1Xh94Fe9tbGkXyJjP5Ngls/+oN4VIVTAIFW9tpy6jtiD8oHxrd14aXawxycjO5xCNr+4FksxOhN
IdwfspOHPvhcAiLQUqvYDWq/bA0zr3nuWLCuE9Zg23L0/Y0U9gczZbeldDGuDZOMkBXhMbzhBLC/
y6KrNSN6Wm42nDsvcLcoQS+FVTOSZ0F6kd14nsK6eASqMW58KRBY9xWFAL9+G1yK6K6X4nbttH2n
UMRE2G+echU6cz2LYmFQUw5Iovaap+y/7Si+1VENLyFgwx0NbFFd6jRIOnt5cmkAI/UqH1GDEPjR
+YLEowbZBCwzMgcptrD1BFbgHnxFgk/X6vJJiIrlWebdaaj3VtUQjmvXis1jlwIPbFrx2CbpZ5+U
+B9NZ9xNvnrquL/ue1UH+wFlCTiX/EgS0QAtuMq3Xsqo3yeeBHXRskWpzeiQfSEKTe6BM7C2QqW7
lTGloShmtxZKTHA90QcrO6zrnahUuxu0wgKrU/6Ob8Tgmulj9ArRIwkcwzsmGU+eSet9UF15U2GV
nMHaw+2rrWOqRjBPbK4pmTrBqbHSG6XmC5Su6ItWP2SD0UCUQJDvjMZVzWA44iPhhhnmsGPP3Wyw
ahi48awBtEZQ36UTdysMIJImRuNo2RWTkZoeSHlnq2rXZzYfydXx+n7VmVC4vaCCnNBkGF+YyZG7
wCoJHfZEBFjs3FpvX52+qDaogfckiIv1QLwmMAIeKtm01CQh7DhkjZ2XB/Z5wbYrik8phuZsaW5z
BgeNu7c0zlz3qK8q66VO1HgaQgilVXaxph7wvNC1A4GGBXBgT25qP0Z+GwdfZxbrzUvdesVnE23L
RIl9Cdt4xfL2qnIm1cCitxJoffcwlxtGeOlHs1a7rIyp01TEXiDM3VREHx0I4z64OSY1v1Pazh2S
7Dzict+YCROTOZGkgQ5A4rO/RIwbe7SK+iqL+v5CethOi+g/1ANFfa/lIu3H4J3+GwjALsl3YP/j
I1TOm4vZZ4+0Vm5yGF3b0hissx6wDY30gh2vMi6Maugz3TNSHLFuASEeSH9j7YYQ1+iE+9LJ4C0s
fHTOQCbYXHwl0Dsh+ZkHq0WSOhhPTsFnYH+GjbqkjVU/2ALNrSTxB5JJdfRiEF1ZRJFwgF+Q4STK
EhSbSn9TStjX0mKuptukrxQA/zkPIV+3NBcPgyrfNJ5YV33wg0EkPxMojf09+24Cmr7T+5gE0KnJ
2ChSVSVxQNjj94BoP6CgvDm70YeNTS73hmXZGmBrtvWJBTpaXv4ZG1zbXVRnL+ZIlHAR28WeiOQn
2PrlZpx0tgWT259z4O/t1XA9n5F69C/jcKsK6V21TvSbwpwQoPX2E1Je2ME48DduqEiCE/Mk82Kz
dxq9yH9vomxYBaefutO4unN1EL7e/yHvPHYsR9Yk/US8cDrpFFuSR5/QOjdEZEQktdZ8+v6Y9y5m
Ct1ozHoWVahCVYY4FO5uv9lnsQ0wqRgeMohF56nGdUkdY7tiCl7M8abkDz0pMkzNltE3Y5KKhpQz
BjvxOvMXaTXEmm3EUZkGtjRb/9GIuV7b7e2ixAaHJ/aLyRLEAieEv4PRZRY2mrHRe3Qtdjvyn9EJ
sQOVkjZZEnWkxhSQpnbnMFrZhWF+GYFZ+lloqiBvc7hC7O07XrHnYSnnQKxgDiCaErFKyKlFEIrJ
RAy0h7alb9pW6g9Kd/yknUPPpdIyK0RE8kLkXsLcA2RD+Ooq3E0tFdkQAMb3v85XszT2mgz197EC
37oMzaXpxwAUOaciY2I0hGgezG5GVaWlnzOGjvte6YjBVvHihol2zuuq27XrMAfIUqz0prkc6kY1
Xgnf6LjQCTKb+3q11UZ3vcmgDntayE3XRLuilr5J9JquDbC7dn1savzTIxUT+oDZqcmis+gAKOVD
u2scGpzrECh3a5fPtg4g1hTk60j9Eot3RhO78IzgZY07cBJnq3FFQEdqgDQpgrpeW58qua90tuEu
IcL7zap/kIrEO55OF3zQ8miaLI7jmi9BLhcYCbOM9oNhk9sX1MOBLFW0Re8HKgc5LLufLWXnfmvR
6zfp2T3ZhLeKQ0tgWIpLqIm7VUdJxm2aAihPnlsqOYVcbgCHT95Acwpn5d9zUrIcLyiDNtA+RRZx
hADgjQYcUPx51mjNN4IkGoS4rfKD4+12qNNx7q5GtrOHuj31o3tTmzY1R/TW4o+tv9JSf5ej9pb1
BmmbdMMmjM3BNaMXVC535/D+9PGmsH7TWSSznaUNCZx5ODXaDC6QcYMfVrxfps1uKFvrNaKruSlR
HFP4+gk4QK8yfKZd5JR7XpqhfmMvsME67JePTlzPQCPd8xzTIT/26UVzG+PWQNAHwXvQajrFyJba
KEDpp1l3pAFji2Z6Opjsmqo1G4Yt+TQswhRDXNSIMlW49pOjG+seogq4rqL9cadq2NuzyHdUGSMP
pc1XhNlk5xrDrVvOzXmuBWccsMcBdoJmt5jZq2a+TlPZX5TGoiKcfM+ZpPSQzPzZCQtvxKeJokXz
VzQgA5UDyQG1lEEJN9ZfBpPIVufNRiF3pGJXz1V6R+dqf3R6G4BuSdPR2PwMOR3U02ChVC98TSek
JBacyF/U0SWrjV2tM5aqiMA1DSkeo75NCy2hbLU69Vb5uKoIowT7TXMdTBhXMEfrTnKydcOfvLA+
M+q5TW3CE8iDGJc5ZsSYawU/x1s0LnMR/jGJPkP4sTlnF2wP+kFS+2twQAffyOVdp8BTjVwDEaeN
3w+AvtImcf2REoGAipe7QQ1PBTsUT1K77sf4iOLcF33ceLSZnrg3ux1gKj6JztH3wtS/F6i0OaBN
p8P2bIRPlXJMlDk2ucn6BM/0l0OyRaui+5nmST+R4xnNmKk01DMeANikW+TC4CVM/4D+J2WOlgA0
CTgcjpxp2HfWMcdQu+A55+ihhPwIGdKA1IChU5oTYgUYCz9qI2xD+W1dnGK962Baw3GvovyJbxh5
8zK2+9p0DpoVDdxhlelbynykrq9l02jVB2jNkzeP0F1n8RPmmgafo9hFDWDQyYb1zmOY3CDmHIgD
7gE6Qw1L7a/SiGTQ6ZhrO8aap9ZYGbRraJal1dDbmxV7TCi3yzpxItebp4ZhfKmK+ejk5EpqppRe
XFlXWdLJgiG8CPUBLLBxxzgrCOfhrLlqyz2/ZEPUeZwP6Fjv63MMrNMsOkb3u67czlyJrfvVguOY
YhIvR/rO0P3cpkNNm3ZRTzERocNLWUPndEhT0aHXmFF2pAcsIJ6OwO7egYLOPQ9OUOS3snb21SwW
cqQfSifuJuK9Q9W8FzsdA4YkSW57WiDZejWlJ+PJ8cq/jqhk0PfGbLqHPh4wKS90puWbJVsf15tC
i56asqIiU4/fATrfEMdAd5Z+U7aXjiy3t5pF7jc0XpHH4UWCoz/A839YxDr5IuoYL8y0fqdZeBks
ICjk8CH8Nu1tbyzPZO7GHb5CYoGIpdZSBfMK3YlXB38CN4DpoL50t1lLgZNka8xDsT7FFC4hPNK7
sMYc4RGCnyf6d40EgrisIRJGTHCsjFe37sqDEcPNohPHA2QEcKYlK8eGlVmuM74Tixu8qL3rNe3C
rIpKkBhIfnya7MwNMJjDRIkqjCxc/d4lTT2MxRTERvbRMxC7VhrTAwa5T1ghwSmNLgRv2GiUkMEV
07rqiuKBa5rae9rP6ZWndJMmu+IYlvQ/1M4ECGi6L/jc/bRlEumUQW/iDEtnSNSjcQEsTmqgmXxX
xQ/ZQ9SFt2yQATc62gPh49s6U54CmCcYAY3dddInzu091F3gkEc28f0OOtfB3fTHjgmPP+i4Q7Kw
+FjMvt7XXXh0EvcGmuMaQDBgPys4GwoOFfW6fbTDknn1tL4bYc8F16edS9cjwUBO7o2/Sh5UYywO
BKxo8R5Jk9bHXuclwafMXskMxsx61I1n7vPO07uC2UbWX/Rq0jn9uQZnsA4LHLl6FEgaqgyFSUjF
B0Z8WKF64xvhlW1tmH2Q/8AVjcheKAkbZm9YOctOn0Ycdj0eBI08fng7zMQgurH7dCg2x2eXMejU
yug9BzB9oDX33Ojm52IZu7ZAHsuykkl28uq6Dl+rQAsYR3bgzGSvuAvv8NrgjaOiY8YRWhj1Q2Jj
GBxvRVbUHsBcZqhEYayVOYAZFaz9JDuwDvmhQQSgIokPO3H5diP0aWrn8YDEzU4j1+Rpmn5ZFhiZ
8cByYkKCyKs094eKmry6OjahRDUSf9hL954RA7hfsu6utgTvcRjX0IZVCcmCvouT2yUu14nhUJE7
uHdEmRHuQIFqG5IRfJtQOeWpjNfnSO9mnuYdpe1PwwrHrAudo66Ih7bZ2daqkLIYPGQr3YBopwcs
XLOX1S6lJVrHBNCOPrIwPZZsccwx5P7JmDOSQm48e+GVaS7lhQJ6Ts64vBZ7erNSAn0MuEkzNKDQ
WupdvbLorwCissDoVOSjGg283gWujELAU7OjI8TDyueg8GehRnitlxeZObixRgy9URu0k/JlGU+e
aYT4sOZgmeunkdD4XhLzDtxwJvNSWieWxgeHfhUW3+HPqNFqg68rdUa5cyWvktJOQx5nua86i5cs
h2pPS2E7orC/V4LLLftDzyjVz0Tvzxnj76SglKplZcxB7TlhlQIjpYVwMRFAOhuLafs3DnXHJjf6
arR51wVdLk+YA9ZjFi/XBil4AMTqpXET9O6cbjq0Ay8Mb5XGRhKic491IfVNtr1VySQzWaf12LmJ
vBjw84ZiYGJdOekJbAGrepkfAO92aHb9rzxaibpzlinZRYvQTTeIR3bQFfplnABqB6A/HWwzfwNG
nQR6C7Yn7bCsNBwROBanFBl6TWPRlCWN0Stp0LNRUkiWwuKDlIj1cKBnFvlIO0iprradj+cmdykb
t0S9a3VkQ8U2MHAnO/azoUo4u1RNeVGNIWi7d2dClKi2TeFad7zR5GPa2rehlV21iLBKaDnvsPRp
YjG0+FYxX6ldPbxSNvPgqGSAHsW0yq4r/rayIDTDBZ8EPBAYmN6WdIX4B3d4tQnkOpTkzpaCDTqe
2yLNOMOK5zTjhq0mixH2poT3m11j3Kw3qe39GSJyF6Ib9io2fxh5gN9qAelXKvtWfci0jCqQkoPi
gen5eBOBk00VdCP64OCeoeNX1ma+mTQK4XXEVurlV40xiGGPHPPTGmvaQESms3x2jY8Ak0o/zpIr
6aF6y68xC7ZzgjmaOXldatZHYUcp+/hn+nVm3T7TSOVi1ZzvtJ7NLBVqfsMA2BtnY6ctAL3F7dLx
wDpOfOixy+Aw/VPzpRZSuTxM+8Zcd6grDlQxdg3zi55hUUg5tE+Cfpa2zn+ZpPyD5LmDnzSnNEFg
SLjvVue9tEIFUlu+OBk/QCK/gSI9qgxfzBob6IFO/qHPL3A+JJWS5gsvwltEDeU1qIB93ZuEt/Kz
niYXe+xi8ityq7U62hVXa+zkcwQkOmHS6UU8vlm2nHHGnTpd2xM9Prvl8gpIOT811hc66eADwseB
K0+ouIwbkhj6W8xQfWHanhjKOgineLAr2rYMmhn0HKany8A21AhUo4axBXAXdDFBmxHeQDz0Ybew
q11OsOt+907yZbjJR2XLncKHQ0p8QkMW99D1Hszu6sSc/Mewj2l/1G6KcX2TbfbIgAFjInlJY+CX
AJz1vgrjOtotEkQR3axoZU33VGXTsKsxku94cMq2eTOmVofg1vHRUtDtU1f9OSfzOwAK6F68iXFe
eeF33hAOtQlEr5IJQ5t+jksPKELPnoW9WWQ1fYeJGvW4PxTGGkwRFyFuYSdAS/NArfG+Tx/W+Wrk
tsO3Hz5WNmayndK7ZMSqP7+I/Ejn0e9e0+9dzNgdvxxFPzG167TLhPGbu1DoAatA1hxPxw65aEZr
bw7AJiZ/dRNM/S5oZuTgd2N+nQbcTW3CrDX2hh7BrCC9Oi/4UEPudx9LUACU1fYtUf2qcFcxB8q7
kdoAkPsH2YXnIkKNyPXnyuQJwvaMZ6Ny452aHQj7A+3bzmw/zaRqPZt638IeXb921i9DFtgPGmgE
GSVkkfYDyoiDcLg3F4MMHfvqieeCjcUAvWww3ixdo2N2bK6RwG2Ss6IQ0bPOQ4gJLsNv3jDlvGeA
G1K9HFOlNrJziweEBDcx71Gjrok0byyKeHxo0yxwEUUJtUa15+w2KReUN2SP+cGnEZfJ23AjO8E+
r8mx4qzMxPSEgrK+ugjFVkDlUeNrzFRxIrX3ebTlqKLy19jQtGOxh/Unvl7Aj/YK0rv0mDg8jBNO
hNE1vjC+0DTuOp8iB/HXqfFaRcSt6PrMoBlHzGWnt8xor7D7qJ/B+Qz5iI1CVd3G7gxtYp1aMG9r
HdR5TlUdacZDHDrPcw1azO4XmD32+IdJAzXnJsSmrpKnAfN/ZOKxyN0We3HewzfCMXY0x/yOKu0J
MZQIStkjmblLiteNN36VdC9S6C+Y2G4K2exis2CquVq7smuYuqr+q6vKiA2M/DAITGrjoQofndbd
zVBc93oEKt0mFxPtYqP66Qtk6alDaEgE4ObBZDYr/LXddsiFdp7NPoUK0J+bKbuP+vY2NYANAA3w
G/XVZfUdlqJ3shn7AsMbS5U5c1qiiqlInPdGwWoj4ctLVL1G9EtDyePukH93+ndZ3n8S4s/3MyM/
qQYmsDZzXvg2JX607Md9p1L9aaOTdbl5pSPqHufmXsJOB/GDQ41XpuW5X4YuP7FIHexG21kpy6+0
Hq1c/HQATP28FZqvZ/2fspvYAyTNbV5rjFZSsoCDYoWKpjO834dJKkyBZfkFJgvFbVH7hsmyjs9f
JfnriAdutRt5CbUMVYi7RmXhH7I9obfW4CYSuXzoiPz82ikNMTDDn+rCvnUX6sQA0n44zH19oppH
5LnJVzOUEtOkeSFhYR4zSrRMno80nT6IqGANqqdfbGJuhw14PLfHBKoUMmvEmRkxJsp0TgGJ+qb3
/q6uk3ssG79b2IPVwK8gHWxX9fzNmGW+QpoNKVTIb+eB7zE6h2HFBrbEvMlN97MLE7k3E+3SQBf0
autA1+C4a/GEVQX1XFp7ieLovTYJhbLtoxtjuXHiUfMmM8UijFLiyALhsJivI79imCVPYyu/rYFu
sCKvGMRM5ZuGdwtxJshDzg+JEZ4r4L5eq1j4TNgGT9L+HVEdK3T0ZUfFw6mencrrNDwSVcj8MTI4
D9GmO+wxxKK6UZMzTEzVddoQ4KHdlSvbu8xwKXPAtp6VmGVablfkLayFHOZaueJh0F+tOrrF0EiB
q31QCSEyIGOrD2oFL/uToXEYX42h9tt+SfcwIgTyIau+aMa9dJicpJX5bC12caZbRvrWxByFnWKC
/ostLUPhH4oMJx7z325jdtfzHGSidoMsYQdqlzaD5Sz7Aw+XxW3bSeS96SnwcMRrYG4nENLR3INa
b3ah2EYcpVV65sZsibphDUhOzRmmaKyimOGd+aOjVs+jsK0+uLftm9uVBnwPi8UTlpY9s7m1vxrl
htBc7c8u/gQ4HQB7uDE4ROxMJ7eg4mQ/nQkbdy13UdE9k1thoG91ZyPp783O+s7Q+dk50WSZ2iZ2
JqWGY6VooneyAmf6h+hX6RuVxFt0aa3+NSdggRFvcna9OQBKccYbtWq/Vts92gvP/LSU6E25fpKq
2csFCNAUDswuF1qxk/iMHx1bXH+uimnyqIqUewLOxySfkW9bJiLZArtu5ejVze4+yweQZYydyZoR
VYZwuoQZjXGivlt6xGRzBNcRA1h3TXFEBojOraRkUS2D15iE7CPn3Z5y4WtmAeO/QU/C5eR1iBsW
sjPvLSxx4GxHkzd7N024Jci39f0Pwv5D1W8t1zgW4TYj+eSMO9mVzefcTs+1zq1rxsYvJ6u93OBl
L8OWOduS3mR69Z4PrktcS3tiyMmhz0SjJoOy1yhTOU7gISFTMnWIDJr8ljE5rx0qIKfeb93OcHAb
ivu54wXEcHSrBvW44KD6kzkJ2oJ2WYhFQU96mIl1/kRl1leCGJ5uZ8Es48Vhyt8OLKM9BvHWs/FS
7CLnRN9K8pIA7lnNHsYQs32/65JDNUbfG7jytdTkDS9Sps4WAesy0GZW0DFJsxdc0nmQbloRINRx
b0ZI32oZj71r0pmSqc95Sl2vmSl8S82bxuwYR4RpztggKbwkRF4KC+Y9cg5VQKTNDoqifVU00vtC
7y8hlb6OOf2u9NQjbFoeHNKYNXsmHCHMhRCHhZR88EPSowqd4xh3ce/IlySNP6Nc+73W2W219oGT
xQXMsUYGSPq4LIARrsp5Wpv7unXjQGiMCasyf2JrxKTfsODjmMeUDQKzaFROoyyAtpHwilbzLqyw
D+o6wNBsULdlDkwxXJ7GcHnmMHbRQPd5xsghr6EdKZhcXqh2GNUeUPZjPA9Mk6icF333KTSeYaJZ
hKKwqS4YavNGezfzpAqaqX5qIYRUU/s7t/EtWhHiJHC6DJJCUPU8xQKdpOR3p6kr+p1UtockdNNZ
0+a1awraB8H+sAEwwYh4a0nLHg5fbmL00lwiaPTucmk0hTThJg9NbH/JnLtp4tJx75wTMQOvU4yB
SJtCSep3RsOJtRfR65Kl51ivzgtvFwPzLJ+q+I3r0IP4sAQRZAvCA/mlnZEddG3hSm3fRTXph9uH
QaODobCrHypvCYKZwz3mVAy+aC+M+liyho1Ou9WesacSS+hiPd8pbmi/h+TiEynYyYkTmpu4CFMZ
/S5Z/KhmxVKV2ZQAT9uvMFpEPuV3pbdn2xpbrBHauOvb9qYU9bDHy/gyNxiihPapDdZL6k6/jLx8
0pvfdtr8acnSBghop7UhvTfoXCJ7NN6iUNyYEe8qp5r3UF14RtxYeX2Tv6KiOdu3sabG8SGkHHlz
0T65/SxLR/N1hjk8SEeEHbwE0uu5s3vDIjwCfcdn8p0Ei73Fg+om5slJ3aCYdNo5tV8G8TVSfJwa
NB3BwZDhey/Y7luRa3qFHiHqV9NNBttJT+ngMJkBWsn39EGNBTL9SNaha7lmBXdPl7xh0nmPlomt
n33g9UGUsacGPWMvMgSOg6t0+49uHmAW2VsudxlsCWyEQnxrrG4AN/1iQzXh7cAOy9bVj1N4qpPB
j1ox4Eqx2AmLN7Kp1ayok34YW4g2vREM2+k47KxnF5g6cu947xQdJ39bXZt1ZEQsJLDl6SsmMbFv
aVFlengqI7PGgoZztsrkerLLrcigby+lZOcfJYwYmJr/of3iCtHcvCgZ39Z56J4sOSOxJOKx1fvl
bkJTmYiTnraSxU4RJqPXgunTsuUuSNWGGSOMsWr+rGtVHCtOPiWqGHAbPHpiEi8tbUUUbPBejcdf
hB72+VS9hXzlQ2KvMHG4sodYMlrCw+VZ0S+Ep6CeeB8wJ55hm6PxcCNfZTre0oQewjsUnLzz4Qqj
ap9a2GEVov6s9PKQRT+m3W7TheFXmWOlX4wk8117Oq50C/OK120Mm39UQyA9Gz+lzDivV+09H2Ny
K1uIgdinEoY2Q3+sWEtWBjrnsKTDhfaO+tDMC8VjFY+OlTLbtDgNVhNO3clJTkUeH8f4ZprjCMmp
wnnGWhuHC1hn3cKQpdtB1xCNMNjrkO9QNuH5QNOuodurh3VZ9oKd2tmkLntERJOZ8Q7lYAdaU34w
MfzULHS0KkSOtmuXWp9wYEvFMDch+7YkRJL5iZZAThqhcSmDqtzOLtr898diCmccChMcaYlfLrBU
c0tzXL+rtkUSjW0mHnS2+LBcwTHKiHU/QUsuNV5aBooSJU/tspsszjAiVweG+ullTMvwujTLe46D
ec/Ykxe12887zmDYkmqYVLWIv5Toxsu0SLZW9IrGVvLJYOcM/OqmjKK9Owz0YzYbu2CLjgtrQHfi
7pl1vmJJw3JsNNlZY7edlNNjhEGG/T093mXUdJ5mO5z0OxBFA9XV1I/+2FjNANpELsdw6AiQqvvD
dsqkMWK9IFqiuUt7n3TrMU6xU2BOfJ34C+ptv+9tFgYBIw4/inUKI2c6ORG/Uyi5S+noObiD6XLV
ttNt2on7kkEE0dLwVXJs200mTz8iDhb+Odpl4KC8Kl2Io2P8ldQXzj8lK9VhiTlO6KN5HDt+L5eh
BvG24asyjI7XhOp29sLx22GRW9LVPIM+2pQ3ErERH39l95YX5cl6WYoNhN80c9DYcBqyJv5I3Baq
q4ufEKYb2zWt2wNPE/utK0TTcIhqVXVfJOqwLjHCtb0mxyjr3g1tRdiww28sBeVujayQHTNEb6b3
3wPxMKoksPLl+uoexDSwn5Izie9E8BaN0dorxcq8mOK0JJtovllNUodTTJbhSrPcUO7GaUJox3sK
r42TQp9j2SokFp1BW06lHB5aQ0A3dgDwajBZA9DWgt42mmUHxvt3jG6JZWCLSwwjJD+h2MTUgFj1
OT5sNIhdwy6Yk8tfdQcHSuTM+QHLbHZmKDOSgNbr25wNUVxoIJtZshUtzUZXvIqhag/p0H1TyuY5
kAXORYdUwDISB+xo4yeLt9NOs+/DrccNZwUHeOJ0PH8Rdb+mha3BhZY9kcLr0EcG+rTYRUzjWavI
qWr4tTw661c+phH2hJXpdxXwYa8zK1TdOPrVtZpfIqH/aqtPjQFm1K2XaU7yw+xop3V1mPFUNjZY
y71pXays8MvwAMn2eSOW7dakewYUTCMaHRefMpW4YLdI4zJ8cUZhVcePBOiCRmBua9qBcqZYfXd2
kpLvkie4etiYHKji4WwFHnteDZrRMzH7WKWwmQ+6eSQ1jTnP1fA+d8AL+WnOusHaq0YCPU5VRw/W
G/byLeG4RPfJlK77rE8WZv4YGa0mfrSHELfHRAWEG4/dTSfhh3TKUgzYWFpx0zzZItUPUWczb9+A
qGGqm/dbJcgU7hIaKl5FrF4WgKWJyNwHTae4IzPUsMtlseslFTlyfVvbeT3TCMmFUet6xUSE1Rw2
XdHTZbooTLXKMTjD2OnRVMV6juYI18MIYC6ly+GiQ3330JZv7T7ubxQlCocim16HFslOExHE2bjh
sNu2VcC+lwx3BlR+YUCrIgVCH6anIejETdk1RnUkz6jeEYzMVB2dmeJwqX7EjON1NebFc1s2sO0S
apcVjkYw8DzsCL59SpfKyTDWmSK77TmV9ETBj6new4VwUencaMzcM/Y7KSHPWxI7vlhF+6RTFMxQ
+8BVw3zi6mfDdUyaIUgZN9Hk7miYDVoLsv5cGHFgaNMaFKgwN8Q2PYbs4pNLtx1EU28lKLFvairN
DbBopPDYQmYTRt+ekSZhZZPN5MSExtSueRwXj2a9o9/0UzkU6qzh4wBH/CAXmrmWellOssQeyJ8n
w+NSFg0Lxpvz1H6bOo3WRYH5DzbNc63bj2LE8kbqsPALyyruRNWAmt+SUEvKRxCSrCUanN+4eD4i
JnhnJZXk4LeS/5HxFe61BNzaJ/j8isWLDhQeV9f0jW7cC86O+VSVMWm+eM1ItcEVJHJRj5hyeJnc
ajoZSmFZOPqxnKYD1LCm4Wmu2F73Vr5PWjQwYSBZZ0vanAWGMlFiRMlc+RUauC7G7lXFtXGYwGFA
F2PWu7z2YEICldt4jIRxmaP6EGttesVbYniuObDUtdVx7N9ioWFkNQS7mvlI8/W28nTfgMwrGK1v
wmjUkSlks0e6281m9QpCOf/Et4hHv0lO5lC8ulWHi8KyV8By+e0WPVqBc99DpDoKHIu7YQw/6DEg
7Vs6ViDb+JyPdXxlsOgGFt0FYALnQw9H0CNjfYqdFvM3/HqG+qpibFU6Z2eYw0O0NQ/RFDCeys13
TIDBS0pNHUxs234bhsXFLpjMdC5CS1JZuT9OLJ5jrJnYLpZfLolyg4aNuwSddj+jHgNku06hHeHM
sAI2vcMpdfqfqaqKHfu9/ID3YoOoYUsDqXho+ZSxp4rU+NTKetz//aik5PLOuEoZ1ZcnN7KLGxEl
9mmb0WuCjVpikFbPUqbYAEGHkzmVryqL3SeMl09atrkkKnuhXRO0plXj/w2T+GiN6gOD9siN4rh7
WvxmshAV/eabUZI3Oe60qMuowzIQMViybsbtb3//CRscPGUMSrtsu+pi+G5KzQ+5RXSWlPuBsS2Q
BQDhdblEl4Dsbveoj/rXGrOfZO1gMCGteM+usPCj3r0UjaPuE03+ARDgXgaxPoe07Z7HzIGM2UCK
d+IB5ASpAh1n22yA+N2uY1SHqIF1dXHi8H0RN8qKC2z7y30bLxqVjncgd6dnyLkU6Yw8PCLuOTVp
9a2Nl/k0u1tB2Ppe23m2BW3UgUEJrXWSmoasS/yIOwsAOBPknDLqHZHnCJWlMANZwSacbGu/5Kw3
wkR9SOiiS6nZXZS+l9HE/zPKkv0QdNihau5Lam/Y9exkF2sHe6p+azyb+3DiHKGKtj0VcEmnTemr
2JjSiWZjprX17JrNb4XmxGfigA9anTAFj5oLTPjLOBJZt2eX1wCjKp9V9I/LtjfjE/k3IUjQpLUf
8+WUWGycVhhJvr5G7eFv9mBcp508SoNq3zXsQDWb93S9YdrRw9VXY12cMyN7K9wowfrPu0j0NTZY
gyl+wiIa6HYI7Epq1CAYYHfyqtj3ppkHJJwHXBijVVLpZROisJcnu51t8lg5LrChYUotIZ9vXNfS
nPXTWvLadrYgycAUc2Ffu1fd6I3Ua1+WR82oXC+KF3brNaf5eOmICKZALMqi85Wk4dMZkqOwWHUw
052waowR7vgM1CS9djDCmRXYNgJzS0jKjyWTEUKx9vhQReOF4lWv6AekuugefyXfvaKgPFxGn7IZ
UsXRfDS0dOESQl4ZG05ZYSOQhjpFqTkS3S52e8SQdvSnscWdGi+PBMiua6IXHpIalXcoPiV5hzjV
76hWosas+sml/o1LkElYOflLLtnWhuLgWpnGN5woqjdXkA2K/lxDPVHzM/o8SXdFVKKEiPmPcEZx
4qxxV6yy8I15+nAzV2OArO4748HUoBRWGjwmigkyK38PzeqSQlrwsZw8ZU32nkifRu2Swp5aHTVx
jfiA7xL9I1lTa2dNP02Hxxv0zV6LoEKnFDCzz3d8QSm4/+9dvVUirUIvP8Wp84XH9ZhF9uaAebEM
9w2Jdz6wVCJkwJEqs2klp5ZiHepKnJdWHcheY9k1woIBZqcjOCJoZ5YaXto4rg5rvFgHNIPbPEsb
yBtGe9cyy54kI2nl4LmjEpb5Feuy1tL7Yyw6iaIOWcKNnksAC4eZTeNpEMUj1PerhdhAg8AyB1pa
Hf5iT/4DAfwPkusfPMJ//Ov/f3hCGw7S/4wnvP35/mnzz/L7/0Iabn/m34RC+19SglRzLaFsXQLf
4r/8m1Bo/MuwpFKINELqMCsVlLj/EAqV8S+GAULwB01lC2ODV/2HUKjEv0hJQ4+DWqU7hnL/3wiF
/8BOAXkzYTnZLuM8gJnGP4FBxHu7GerLlqY2QKoL9Cg9F4/McjCYuZz82EMcOfk6ZAtWqlcwdO9A
wOA5FKki0vTDrhJZaaT1nlJHGwGpMZijg5UtOxe2LL0UFa/m3WJrjt8g3WTdeJfzrtbTsT3h/wKc
asJX6Nr8Xm+guOshdddDdQFG0pA9p7EurTDk6rp20FLtx8LmdW8KHRQ5BZYhsjcqTbKc09npofNS
qGW14rLmYXWwI97YrG7ts6XQWi32eynbtfOckqTllBIfq8j03FqMGGZcb83Xcfd/3An/DcBO/28+
XU4bSrkbTpQIxz9YR8JcnMZwWshAUX2fF7q2Kytk4rmiK70eoAO5JBMbNkGORoNBn74zvyXd0SEm
oKa1vN2NT1fPb0gAv852Of8vP5/1Dw7hdvUVMCZJTEACuBL/gMgtZlMV7URL5+S+qYZ9Y6wo+cIt
dRnm6NxTNIuqlmhHlfY0bTfYiDNGaIfVip4Gp766Dkot5eDh2U676qLeaWR7qGGmXXOHVEw0iCvh
vXekKsYq9na9k8El3pb94v017sLMuvt7B+BZua7bYGVgqAM7p/4QMeBLux6oe2+K8zrcE+3ZR3W+
EsqP171mMzEbWxoRDQzeWJ/HW5kahBeKcR8BNn9iP0RElvMnYdP+4b8oO7PeOJIsS/+VQT+3F9x8
Mzeg5yX2hRHcgqSkFwfFlHxfzfdfP58rqzGSqiZzGigIUqVIBX0xs3vvOd+ZndlcoBHfHYxY1x/x
m8yCLoGU1n0+mM0KGocbqv4AZTtFXSq5YeRJ79wBOvGPB6TIMe7/9cMhf0MtLhffU6iDbOk6tmM5
y835ifhWhNLsZcphjlnQpnKDZzbwJWxAPIDwwiEJ929la08dhDkDRIuMXVhPtzyRr7abOztk4xVK
2Twnmz6J966DMUfkozzaSfGm5OxtdBkLsryOEfKsKz5S7G+2H/a7Qkp7axODki6Yk6ZP0dwYwt54
c/tHKMW8xzaD0NtH/GrAX2FmTyBFGxAtTswZRMujF0/NUcVFeW3RIB+DoENsQtQsPs5S72MnT0Fx
dgwDmrq8NKFF66QhIIvYn0tpOTGGwfCz09XeHm3KB8UJlkcYkhfSIULkKxqrJ8a3fVbYA1+NgKLC
y6Q6yzo0TAVQuudim2XyJWLSePDUaO0DwBq0iMIWIB3+mb++UdwQ7sRPqFHuFPMCJTwFm49V/HfU
6GCjIhEtWAtsJwN+TQLbdZns3DZ56CKbppCyH5y+f1NheTUnQQd1oCUnE//iwx/cTlgnVp3G9GsO
9Hyd9iuBNvsKbMs1wLq3qqye0Lq58VBBVswUDbslEIJCAhhDxrpEqYPqb143ymiOaH4E2v2y3sOY
MD5lHAYHSn9auGS5IaUgZj1Ohn2cqu4cpMbNd3TBbxg/Dg269xr9lwFx5RCLlkJ4XiZRRbobzYFe
Szri7SxvhFwcHIGvI8IsU4W4ct1hW+Rpc7AmVmZM1ygKi31eMiCU6adUoXPwza45zG57aB3/u1Fh
qqlCIY4ixqwDZYUDfCE+JrPxYTP1X0uXCTN0zQEzFZ2UIrgSVMIAoCJZ1qXJbTYcdt2EiAQ1hY/g
o/27xJzOucSEkLnjplO+BoPuNgu5k8FLT4UhXCRAER7ebRyiMiPCcjxo3frADLSx1pZW275L8jU5
GOMDnAkecuysTXiANu48za39VJb21zAybmnEfyEJ6k1iOd79YINOU54dUh0lG8d06i04JlSuZr04
i9PPsbajswt3QmmHyDLkMWuga4zSQv7NAj3ByQ2szykM7XUdj9/qBs6TNDJe3GDrucmMb5+PqWrD
R4L/GXTYsJ9a/5tZYb/vmDl1VVCfrHrGjt2T/9uLT0KG6D8s7M3QM/BOYTRwB/MyRY08ofdD4EnT
bByePW1QEsQkwPjFMyGHOwT2oCs+NzGYJrswVlmGdsbOs/NQdcTdl6qireLhwkEFSq4ptpwlG6g2
jRuICXuPRJVJTu/ZmzDuUXayfq05yGNAEEjW8fU7dVqvGP4SdEf9iMIKrWCX3fVtZO4xqB7wid15
bVuDQ0o/QTe9Oj0MUMThvYl4GWcLhx7ruUNPwHQVpS6y8HfcpA9+ljVUzrCdJgNNimd1ZyyklqPl
fdXfiORud5pKePb6DydgGIbrZUQriCTWDTdVf8Tm7m1bDtdkj6wqGyFmNzBb9Of0TOxcdJiC9qFT
BWWJI7Y0qs1jVaEOBgVUCpKalHp1pAu1yU8PaE0+GAy8pVMAf5kiy7VPxfSexBJcgfJvhm6u6Bai
v+Em/tgOfl6EhMnChB3BB3cs2Dp+O0tUXhiPHB5CyA9Mwd0G76Ky51MFOXrdaaWORatu3VznZzD4
5qrB6L5NpboY2PuPHcKk2arDSx3E4gRZFmxfBfQB+R292rupJR8vQIzqZoQtdozkxBL/PNKGOGd2
+MVVerwmnL02nCHFxU7AEVuhQsQTOvgdst49VXV4jImzfJL5VrWkhpZkW28pCNttv5zy2rE+KFZt
pDd3Y9d+A7/W7f56oRa/4bZNLpFnL0R77L70tX6s4z/vqH5vM4VbcHARK67iftsVLXEhWOsw7LRr
t2FXIqtgPKicytXpD1ZeMk7idd7pGJlY95VuyPscl3Ac/YBhuGugErAuf/NBFzbkb/eSjwl2lj0c
evLv567RNkpOGXTVzMegARADa964CYsdJivnkNoXzLxD+40WKh1TaPbbsv+b52mpLn77DJxK6QJw
WGYxt6zf+JWmgIVCHjyC06Y+EurQn6vA2Zdq0udcuNFVlo9Bmr4UGH735z9PDzULzMatwvQeChre
kdhwt6iw3bNh0Tlok8IlzNRBp7TccMLC54Oww/siwFQW5uB1wJapPdo1wl6Qm5yK5Zcfv+OJR+wf
pBdzyYiell9w5Zmnalwwh70Zb8we9Rxuivs+no2TFSXr2pH63uZEiVqvbrdTuEkZlFy8St5nXECG
GAh+F8cM0mC1h9V07zE+Q+cbPc9tRQPX8P+sjj9+Zvf/zKsWvvkvF1Vw2ue4j4DfVMpcysCfz3Tk
7/hFbDRcjNn7ulhCVjM23nkYh5UsiycybbF/Uo0QW7rDEokUzIOnUIv0jXi2keeW4U2dX+RwwixT
LHYEuTXGFCdA5cPSjR7HIDuMSf+K9NCkdRuR2MHcc/ZvYEOliNWLEwEXkDly3jEjYaGVT7OPIiqd
MDlqDCBbRmMZ8knfIF6tSYd78l3Eyuvcdw/a1D7rQ6A5sfVRSWiVtaQwKvvkNA0KiFRG1i1b8zrQ
pGqAID2VRow/f58sfsYwTVEpIrhRg2esYzrWrYmDjXbERnd9sjOS6NUJvfsxj099bn+yKwSxyMeJ
T8cFkLxXaeGcZVeAO8NsFXgjExaj+Yj6zt479BNpfoi1QzW1QqmwcLnoxHMHtp5k+ygV67atrWdn
sfKFLhEeQ4Gjgm3Sd/Dn9hWxRLmxb6RpnH2lv2uvQ5DYxR2fWd/lqnYZVUVq04gkXQfZwO1xEW9o
h2Q1qyZBdUlyGwdFCVGsYF3iZYNmtLJMA6ci7dTNkglPF4pNygaAopCqpEHfbRumI5GbrHKMXFBs
ApQs+E4xsTXbLv3Uzv4f5Jd8OK5L5E0tnVPZDsz5XwmiH1eV01ubMHiw6BXmuMT3Tab6fQd5Ky/L
z3xIuXYdy7hXH9otDuD0zAfJcStKQ5dPwO0LELZt0cocOomv37vkmuBNpd2FImDRnZKPKAyyTRTb
j1hlBNZE8hQxLhytVHsP8asx2V8g0TsHwxkvkT1+GVwNW61tr+wiT9yGr+xKGeBJtZ0DJ2EgQbRw
lhXMMQpvzdwUomNPpJ4XAF1VjLBBR2RfS7Ng1j9yHWcgchsRqPeAkDJ2kj19LHqWSh+LmRtSOnl1
Qel/IawbGTb4MnY1Qj5zMR/6PLyfO/coNQOdFibf3Th78JWqW5k5zVvXzG8pburZdT2GvZDqaxql
JRnC25ggqrVJJw144EyHO2fg1mG/iBrtbjmU+YpAx7J7ykkt2qUkY6zVCD7MvqujMbjk2RWB9KDc
b72SIceVWG2d3v/S0n9AxVy3q2Tp9OXTMRuJV5voLm/C6tWlEIRFlcDEwBjjuryZBa8H+nBDbnh4
zzYR3rM7adIRox07PAD7DrlBMggbICpeBMt7qGbTf4JKUwEIsLZDYfhPIQESM6Xcxor/sGugDoVm
phIirVxzQGwwbFnwLuggez0SimwPuRWqRV+POzMe7txi3uA5IA9TCKDeXjOssMzSAeprc9cxCCIG
UN4TySNWmZPcigqRdkFrd2XSPEl5C9fA+9xVJRjcCQtnnhFs8wCnfF59Nw26BVB+LR7Ftnr0aBxn
KWm2tUaspSz4vRyRslx+GqfhNpamOmsiXHnOqUtr6zTXBhMxI8w3jo+Mc9DPESOiLqvODDarna2G
r0UFYLFzWCab+Ws/QyQwOb+ibcseo/xLhBajaxjWNDNRYcmikGOMtKkKuAIsxask1O91loX7ilo7
D4dPwpjqO7+pkEJ2+HprsTIZPmODpcBz2ILWbtbW22ZADpIC+Now3ShX0F3GM3KPdiMwEIGVcBeN
G1MQlCtX9LjxKhsNbz1QIEZW92rjNszNYTcDPLp0rXsJppBE8wqJJp0+VBSwi1j6YmIdHWCdUtKa
aJLiAKJhx8ZVr51knVpECBlWnYC7gN/vdQsOod+luVZrCnrmIq1/b5A6uuLQzaVmXAgUAIUMdxXp
nffIkrRIgOd3R7lnNgq+DFznZmiAHXPPcfqIBTWVY5iBeMBLE86nXnkMeSmrCkPpjVkifjMaKgfP
aSmL1Nk3q4uL/mr0B35arZ69eYSZE6pXsaCP+rC5u1GVTVd2KqlBw7MHMWW2XLjAyP/jMXyc24Fr
PFLQSDc8qNG4eHPl7iCo3CH134dcv60oG9oaiU8N4uOp0O4tj5OPEGIRunegRk1obH2ANCuwPfaR
1MJtq0N/rTK8nTniJBxd6XdvkPOlNvCjh32Z74fToOrwyRfOdLBrJPMdGiBKamvPuImkZaA/+04z
ce6b8ujjIQYTeg61+YnNfuNiiVsbYkQD6T33Ar2XOVfUTwSJIPYe6YAMqNH9iIogaqnisZJZvUPd
wL6aeGF+SL3y1aypBCvO5+LNnWHl4a46WE3/3vYnDEuqofFTcOBhJis4S4urGQLrAtq7sygQ44E+
KIDEcBu02ArsyvwwCgsfSefdhL0APSzfvzJNtgNi3coMLVWDnQ302IRrOq4/i5zFVw3Woz2ql2Hr
FWxWrIfHCEsoZGe5KhtS9IawhicIMpZ7hRNB72Uiz0GBSLVxZnmEo3ySkXHvGVJTCsz61Deef6hd
BoO+nM6thXxOGtWjjMY/0P+yKw1MokcSbRWkjXVCbmSnIUwUUfUlJw0EuJZ+wLOY7Dvf+tzQSgnT
7BpUDtitif4cWfXZCl9zvLEb/wLIqD60YBZXkxl8Uh9j739jAejQrkzfpP/dmi0S1hSN3pboOWtx
DM6xN66stKCtNauzFeQfMmMTzmKoNwkY2mlY5K9IpjMbEGDbeF+DHvE0DwCIXA/wRDBDLk4aEqTC
IH3P4+6DSMv24nuYUebmQRGOszVrJFNVXhxp6dp3kiPDusHJXIpvaGUXHB+ITSMCgUMGCs9cHPIQ
INJnxT2rHGUrYviBWAyMFaJp7qPSPcs2W00clyiyhfHoN9h2Rzi/Rv+jFkOSGiSvPhShLrPJr2et
s5usxa4J0WGuBTqmyT97CYl6EcaWON01RdseiPRekny0w2Uxh+eR9h5bBqTUCqiVqFmgC7LLcG7p
XSnNeYVw+2QKt7rLHdgLri6QAiC6oWlqDi+GhvRXT5NmzA4skEkocDHyBFrcghzOdx1BQWzJ/TKY
HC/M8S8JTYDHyK7fsNupeywOfqcfYEl+FZE+WLPW21jjiO5Ffqbn+NDZqIVHBtO8iSdfDM5aMYld
N1BFceNzMiU421rrWsr1UAAAW0bMSE3hKboeLMBm3FghswVfthxYMzzpvjVtyjwTdObCV5v2EGYT
D3DQVH5PrKQ5Ya1lXTf5CuRHgIsqb4YIXPn3tYyosUsffsJY0gua6XNl/r0icfrc1bw5ZMvAMWOi
njThA2Sv6oRgG3H85G6sGgOS4atXt4kOIp4DhCM9Uoda81byJ1P6INkMNEjpCEkH215/hipOZJ4B
yGiHWsrfliOgAhBg69Adhye2kq/CawRu9VlxyK/iA+PjiRZe82UcZHIuOwabg9bTyWY0wuG9uku0
5poYIflDucmDJYKNxejppmxtHLocPE8Js9wMMRB7SUgnSjqXeNxWUhp731Wf0KO4l5QRuZurYzIR
/2uMXxAc9DcPd0c6PobSfhbaONJwineJ4eMUQtXw4GDHsDluYAOQ697Ix73VMopmWPXZQ68nHZtI
61hnayGcG+TjP8w5mln8snfbi9pDuIxUaIXECVtKCd+0k/b41BUjYtC0dB+LSa3dmBMZUNdiz7CB
wmasDRK43fYIqgTj6DMm0E2MgQ8v4LWucOMCybSPKq3GbSTJZkWrt+5cmn2x7pNjYLblKrEGfV+O
dDnZR785ybXxDY9MAE5QbTZiIgwnVCtoelRiYQTwH6vQKx7wNgdrK6sgkPIRgG69tmQtQM6Od8xk
kCKBahRDdJ+Cc1/BMS/P7eRgAqEPDp59QU29hhj/p7YE+DM5u1GI7/hdXlSBF1cUjJI9+BJ35Mjj
V8it7GsuIwQUmhCPOIAkR+4D8lo8juzLaNVcGzJzO3r3oFXq/RQvkx2NxsuzrsUQPHlOD/YX+Pjh
z28IBh91rpYdIyF6BIWEStXV6kCbrTl7PQr0GiQcxpHmWHrNLZ17c5WHgOmRAYi15Efe/5gbTN0F
N2d2TbBo6Sjqj2G2iKszwz5OCdLwDMJCZXYfsRm9uxkT+elLEejuoFR6SJsgRJGtyPE0WHhD9vZJ
hPd6UbagDvfWZbloSHPDO//4JbUyQm3NuEYQtWQatMZLVnlyA8foVi8CGbxkOKWprlciMdNd7RfT
NcqWVqSmlzqOWMTdUBRPUVe9BVNenMXIbJMf29hnxvQVOGpx0m4iHkzCo9iP7E1Q1RSKykOs05Ko
S/yK2AeF01w7E6AKIokEQgxrjeSotadfyXQMGexBZ2m0caDec4yrbwiP1xzF71H6JycTGr9oCvtl
rKCCGhOtZ4fc6DiidBNGLs5IZldZaLgknjExw65ZpNEtdWFSFHAbNo1Lv39iANaprT3gas9mQ+9Z
Kb+b83TXknGw6ax2vB8kJ9COFqLFLq9RdRkz/hydlsTtet2tAWc344I4G3XVnTU9q5B82g1e4fgQ
JE5zbkIP104LcaoIjXSPAV68lgCGwIaV4+mHMiuNdXfFPfaqgLw9ZLrWr+N8mHs7f1t+iMIil7gX
5qbtG3mbsTcdp2p8qpf5QOZW8dp2SRYZpQvWxvOtO1B2d4C6201CnYPmBDBJjoAJsguLVmjm30z7
dYjkeLeolpxpQ1NUbX/02C3dMh4oB4XYQ1TYY/nj3ObIYdtr4gAcSOOINn4bNWuS5AOk0zDb5qzT
pIig7BVBtpf9LDezCA6kqQw0F1wssIbcSr8idrcjQFhbIEC6J94zjNJlZGTYQyq1TVuK/6EQF01H
cAMykxffvjS2P57KmQemghfblMOJYq+4UM5WscOyqmCmVW0x3iYdYZ0z1Z2TaYmyzucFstFWVYUa
jp2sL9I11AOqIr1Wvqt3CScUjErmBXW2yY7od6gO6+4SKYt6usNM2LUtp8TBeKsdlRyTIGM4R9d0
apP83kbUdB+weNGsCnbUQQ6mBxpDvUNYkC4nEGRMHsB5hF18DZP5+xDB7vJahJXEl36PrMg7gM2/
ioyYY0FiDZIyEircoqZIa6Cm9zkmlWFx6fFmHOcYRidY3Tt7QkVez3z/MlPmJ6KOWK9ER/0Vl09K
otOTtkUbzRI5gEx5cLB37qsmD5+nhMUvQ3lrggR8bwtBDQiAixuSX0EqUbO1Ebr/sQYmmPifGkZV
xyqquyNJXGqfJYRl1I7THMw52VWY5N+IuAWWPYDJM6YqPxRVlj6oXlMi9eNuSc/9oiv/EqcTKSE9
tYjbOdu6TvxjFVj6DjtGxVZ0+hFIZNYgetPJ/GxOjr2NAdkQBt0c+sqk8g6HRzQTr0ywFk9BzzPT
yq+w6k81wNx9UNHXy8HPraqmjfeqb8kBDgjBtnnDKzPnu8iavVANetezyIN5xDEBTO4F+Vd7NE3+
Cbkg7kyrabfMo+4CeNDn2XypOoCB7jBRzIm3PDSfUn4AFQmbpmAIEMSVxzgpDXiCwNnAqZQbByCZ
URbVMR8b1AhIIOeUyWHD/CGmM7aFfhIt+3GjcEGMEZChCClt251+PPGA5TIGN1O1LnCv0vHu35yA
rO60xtqEzoOWqeHnKyGZsDa5THbovHGRYjcNJrRXPk7hbUsLoHX7GBmuELvBLKtdWyKLysq6v7ZZ
fY+PbDjXTv3hC8BdqSKLml3QlE1z+PESjhPeS+5JtDdmPtY4k5NkAxRN5adh+Tk8szCP88mcmyeN
onLN0tY/CFl+7Sb1EpLWy0qO9p/vAFg5M2jALs3PejiYyPQM0uQeqBhnM/DvyJ80penQQMJwNXbl
Ry+poroijs4LhAUg4L5c+jZ+4m6c3EC8N3PSdwWqwBzCi9u1j1Y5sHxPXDbDLXxeGZBjJeMzr5+Z
lyvgT1mabqHWdNewXcIal3Hj6DOmDRtrT/erPNsjODBsGxMU8hHHLTTJvCKHwdF0ZWlRZ/s8X65Y
MJwtGzlB0Df81YAIZXo+zs43woOgUUTjsWtp6H8vysg5ugVKv8CKmjtHcneq4lPVmeJeq+ixB1y9
mzx9NEoiaEJyLjddR68EDxVsRfdiiEpehC0+04kL2NoRdKzrihiwsovCyzCg/GYQWa+Jc8bIz9M3
y0+Fhx6ulWG9tYuXwooB35XB1Zt4g1pgoHDXgjNKdpFPm8GlUpqW+ekwfDGWB70ximtM5tlutr1x
XUv1EIL13ow2A9fYVeMTZ8t0V4hgugOKwo5MfTtbDDlwyx1zc74k84hov8v6g1n3Diwd1CaN82jY
6R3T/ubg212870bRbV2CV/eOydASBEPUqKcEvfs5tnHjeuUCM00FwwAiyXoLZCgCzks7ONZeRvYf
tBjkkWy809RQB89xQUsGfzljX8IoHJoLtnGh8VTyrrolh1bjS73MtJGQv8ZRgCGjBnxQjQGuyypz
caHi+pp1URBSzky0NdWpAyLK4xXRu1dUSFE+gSxDiJU3uCwdII0U8B2oVBaPIMMfM1TqwwFed7ar
S+tX1rHqjY8W3Dmu/ZcJmscTLNIXJEr1VSUmUDOTkAlk/BRHGCN3Vu3uIoospJ4JTRc3KYCzLFZH
Iit0w4JrBOTPR6OFFiV60XFV0MJCGtFNgkj0ea9wiGExtP1zBRl1Fan6heOGF040hWnFAF75bOup
vPT8OxquXJea5b40/YccfMd6GPDduJMz7GwjTUmM55fQhMpBb1EwQ094cBLvjELgk2YQd2mOtNzO
SZDeCwj1u2bxrQzwluHf4xT0AWs6ifsx075Y4fxbtQTOwCezitWEGOGgDANiJXHzdEZGDjM+aCdh
fXG64TThxb4Ykf0cB551mGLWYcTuWg77gnoVwbFt660ySlACfOJB8qzwYiC9sUqsgaO8sEM+p6wT
PDOdf4SYN11ds353dDJt5k749CrEOQ8A7SelPgQm5ahbWe2qnSJwylAM9m5rXWXo8S/MMZiXqIWY
P+PAYBVYu0EzfwpS67EJ5KUq8gZvtdc+yKD55jQ6+tyYCCxsu1EHlEEfbmhP1LnJV8ssjwl6iW00
t6RsI5MgQZ42Vf05NbJXalJ/BbPdoSZbK5EXp8pXILm9BvaWE8C+QihSw8rfDXnkb+h060820WCt
YxtvuTvfpiwl6MIdpztBfNG+4F9DRSduz0MVQvwb9dFuwmSdQD8nXXw5EC8kLbqnF4TNzK6zQ172
/rrpPb0fg+9Bk+QvszX/AaDbodtNm8LHK4FvbDfrAQOy5RyATvFcknqNhAa1JsaWIepPmHj7U99N
I/dU2bjf/5iUj9CDk9CmrcbkEjpWdRhEfatnWKW+4/HsuMObKHO5y53xmM2kfMBQ01g+g+cJKSJg
T5rq5di4z45L0EeEKnFT1yxXqfc8R/GnNrTDXegXYJS57pszl6zYUI9gBuGkG/jHdIrSg5+yBzaj
PmClG6Hf6pemCPp9VPoI3u3nBkLRyvObbl9PVXjGb7FmheNdsxjaLuOybR1DDqoQTz7UrT9Ra45v
HRERWT+9hmQwCJ+jb9S+dhYEztmlPSjHrRzSpzg25hW5szB6aMet/ANci8V4G014Qd4LnIPrmpgZ
JNXIMtviqaKTtekHMh7aWOVrB+PB0nP70saCKZumaHNs2jFyDLalX3/Q+EOE7t4HFacZcqemwP0K
Uhk9Cx8m4XCnMnxfjp3zKSt/ZdvqOYcD27TeJqVlZY9JCVrUJlWsK96gbt6PszPukZeO6y5S2Au6
GStvHOBJKs2XyYmbZwuMb4fmEHtQautLV8IvST1yf4aYtAFANeEWEPCMtArhVNLV37O6z4D0jAbp
wN2xG6M7arjgGjatsRK08AdgVyfgdh8VoDCAQzQYdRRe+5h2T2SKhybUX8qBRmHlnXHev7ex+6mI
jmCB/D2MgwSZZT9das+EItoxuLDkfNTTR0iqDCCh8sXpsboQpvGowPgdM7+/4voj6zfwd3FhIyOC
SwOTcNNaS3nSvzZck87lyDcgysGS8Jw3wSdoMkSHRYq5+hB/GG34LGkOrerUL3ZtDHJUzg+lSU6J
1YEnsEubMxZto1GDf3RN9mU6yJhYdFluOPcSgTawLpZBIR/p364b334wavYCTpOSEwbv1uxX6yos
/TUzWs4gFL2TRSeGHzDw6d4Y/k37q1p2+IrCc4Tq7T/5TTlQxeBPyIvPiAQfHI3FMvQYYZKbMrjj
sefVVfqq8/iin/a+PaB1mh6KYjxFYRSsstN4lxngKy1K6rmf3q1UvMWl87pgoiq/u2tz62jO351I
71MjudlzeqtDiGn/aTp0SOvco7QOJYM8esZV5T0ruzwNWXJLGBRamXvtAjCuP5Qh/yOB/fW9b7/V
/7V8zUdZTU0cRu2PEPr/+6fL8+72+1/45e8j2v/nv7l5b99/+QPLGDkMj923Znr6pplf/nfA/fI3
/3//4//69uO73Kbq2//+j4+y4xnju4VxWfwig7cRFP+/pfOb92/Re2HkhEB26b983Z/yeUYU/1AW
QgohTH9xNPId/5TPC8v5B6J69FCm6SOfX4T1/5TP2/4/PP6z7UPvUiZxxQg6/ymft+1/oHNG546I
HtkLxd1//PfP/09B959+h/Bb+c8//6z4sP9NKrBcZB6OpONnodj/Ve8BOMALZ8MAOe0wTnCbBNV8
gE9vLHVFh0cdwlJfrMKiLSBBUFZjBeohpBtIIC+AjHjNoIn2mtteU7zAO8uHhRQviUy+D+pyuuen
ik8sLdF+IL9o144h4sqWMh5Um92MT3lQeYdSxVAHQJrvcX6jdNiQTUqN2T8ESOj2bSrGg6HmnAn+
9afb9W9+fPFvfnzU444jTdf0SI1fJM4/Ca6aKvKkaultm6zqkHAaOkGh2a69jvPddCl7mtRipmcH
UVKcMA1BiiGrYpra5rPd+Sc7sc6jRabtIGkMVASgWQbgoL/5lIvo5ie1lU87QEmLO8T/eFx+V+G3
dRm1jsyyh7Rk8ZC5S46R4rzWiCE5FXX84pYVoWjhZGwCxBWmypMdJ4Lv89Ldi4b53VMU2lFToJmo
veT01x/vd2EfH48Hh6Y613D5zfKE/3wR4V3oOrR0+TAKNV0zty+3chy+CpM+EedTQo2MAHETCS3I
bcZ7r+3PKhDOqQIFv+K9XMsOYZ+b08CdLHoGjLB6joN3M4yfG+xvkDjFN3Qs7D8kN3pZPm54pJNl
xpnTUfBPDdlGZ0b3BNZ9dVrtX0wiIs5FmVZPjYs+OUZxAXvOlLTI5fjYdOG4DOHqven0YOEUsGiN
0OI8pGGxVXNYARzzv//1Vfpd27dcJfSgviUZ/inXUb89annAgb+riuyhaHpxRQ7/LnVf4pFFaNTT
N2IujlmMWJn84FaJvYHrU74yhGt3JJcRW0Tre+haHCyS3XqI6cQnHTpA3zOewiWj/q8/rrV8nF+f
OUuhrrM8grh9xFgYeH6+qdpsElvCFHsoc7s88uZsBsO7a7sIX+sEkjkPDK43rf980vY5dladCm45
ODyRifLQ+S9DZfhvY5udZ8nqkoRLDgpNg3G5xl6v3hxbJNu//tDObzp3n3QK6Zikm0vpWbb540n9
6XWeE6kqlzHDg7SBzuVUInGf+I/adug91uGNBNotXWT/jNZJPJmdl9zaqrkxYiyuva0+uzh+4bDx
JT7/19YNS1I2AhqtpaoJ3yia12jO5/cBobY9yVsGd49gG+fOmJABhW50zpd7awO0DOeyvCTgGINZ
k8IneeLQFgFxS+CZ2PAWmgpTuY6LLaGrd2btTY+1xOM5Movzmnid63mZ/ycz5oi0+Zvr9GNZ++Xm
2sLB14dag+pPMuz99ea6xGnGaFgZABI8fhzFSExSTySOmk1CpEK5E5Qu+7wYymOe4E0JK++tNCf3
bNVch7++aYsV7NcnjbtmWchuXcSM/P63LSi3YLcDsdD3YUUuCScx9EY0XzpTm0cG7bEbBKdq+ZxT
YonjYISvsWc0K4B85FoY8uN//nGWq8KGaLHDsi//em1akHJdZrjD/WQVvITKuAQGqlFt0IZuBLlg
XjVaULW1heiBh6Qgdo9+NtRfxe/2rdH93RWyltvx6+2yWT2QTbvoXDkRLI/9T491UI9+aFSk7VrD
hO3KLK9hPZ+oRDJ0fYYT1Xtfw6GnJcO0vMfPX7bV52R5jBNK/jYlQTufGRVN8COoggp08ik9uV1L
Kl/GRBQjbzKuWgN8sIhy9++2r39ZSmxOKh5Gv+Xgwr1eNuGfPn7OE1Wxh5n3clkAHN/YLmBHCbHh
4GrSBZMMGpYIwLRU6UjyHaAvk3o0iPvbX99b6zd1K+uD7RCe57NL+ejwf3/uhduFfgk96j5tvOTO
dVBvhN5SZwDZuqbVAhvUJrEpVjifkQbsnajPd2UVkCrpuesSyNh92kWbNhmu4cSEEYMqF4+W5TGi
mxxX0Xg0kvmKAx/LLDiigx0nGLTByP31D/K7L+/HDyJtzxY2qAuO/789EfiZVUTimnMPYCfZg0Qj
v7JN/5iNkfULud8uRFkzTWXzbNs3sOPNNQyAMLlNtWEklL8UsHCQxLioQKsAHKNPu/evP6L1L4cW
6lousy2FwwfljPvrXTe9LPUmETv3fIoN809mXBgyDnS8rlD1/w9h57Ect5Jt0S9CBEwCSEzLoBzL
0YiUJgiSouC9x9e/BagH/XRvtCaK2wo1WQWTmeecvdcWx4qsMs3KD/k8F5iCAk1okZ1RxVyrYvpe
VWK8047ajnlPikDdp9vOzJxdCWz3IfA5XAIe2C4vG+xSDFf0Y6nMddxHWPr+91f5l9fv/32TP4Tm
rSwRNiC2v6ap9eYH4VFzor+cDox/vVrcVk6iGrvun08mi1lUScSQVxgkyS0PfGsreo1DXSTSTawR
AtkJUnKmoPzoyVmIZfS1/K3DVBNSPWWtH0TIhHu6uYPS13vVry4haWPruu8cl57GLvKHjT/zFjsH
y77Wm/mhsIv3+cXdd6F6QZSTnkRUVTSBBpIAnDcCUW4a1fJDaXtAI1M0sali/OWl1P7t8vIuouK3
2LZV64/lAYvo5OAANK5In5uXSHWetFBDg1ShjGeUynlWbVS3sg2VsPDqAzOufWmsPoIdNUJ6sSfo
u1klrv/7phv/slZgfXV0CjGLY9ufZwnFbAi3JynrCjb8oewZ8DU5Izor0s1TIe8jeoOTkaJ2C+F2
3MoYRiFlIK6MDLm3UpBa0xJe68NRfgQPtpx9IH18JFYb3byaCTSKeNxqGuRX2Wm/x2N9yK6iap6J
N7QEVz8fSiMbTLWojHQv5ci5w8ro4toIEyPJ4aRJb3/53v9yO6hVhQaBB1/1P84Gk+mYvanX2lWH
LOaG45xxo/YPTamGO6MD0NuiJ7RqRttkVErX9gOAfGPnoG00L6GSO5sW1yhGNtPeGnpNWm3BBAE0
MoPHYNvqmg6YZ3LmNla2B7iE4JwhyrKfRiVWSb/HLZAVn8sViyod0xwzEKuM7sDkiHsKLPmX49C/
bQvUvrRiVNVyHL77/1+qJjnBxYj5ymnxDUTeuMYZAZUJPSAIQPRS2EQyt/Nyst/y4UfYys9JUdsH
Clok7oFxDiP7M1Tsg40T6+Qn/UtSCbntJhg06nyQ6hhiVjXiR3Us38n2Y8pRyNNf7tu8nv5xSMCS
Izg/mZi1NW1eYf5rl00KZxJKqenX5anhbgnkUEp6GqKe7BZ/RNUyn+c0AuHWnhdVh0p99LwhP5iE
WsfjrakQTqsV4n47tOxDhksV2W1eu4y7Hru2JZGgraMZdxM9sCS+WyjqSrT2LFF6sydlBSZWRx2S
oHPGYGD9pSD5Z/1kzHsd7RKsxsin1D+WCfRrhl6CR7xiDd4xsu9PFqz8jZLqn1on5VqijwmLMf39
pJopStYm+TFOvDND19XHXAJ/87pXnIkBA00zOINaxECQG+ZfbsW/HK8Ni92ZeljMB7c/S73OKqYA
tigftejNk9aI5KbHjC4HUScnQnacDa1GLlzqPI0K41X0aSGcrH1ZhtbfPst8Wf58LLAqaiZ1kYX8
bH7d/+uxmIF9CUNEncMXHV+yYA6DCpRVi82DlzpnexAkJ86HWZ+5FZp4MJZBaIntWOMAVqfa2VdE
aK6GKfN2MzTMZjCA/kdN/vZB/23dATVgMa/G0+UsVv///qD0j3xlALniW28Bw31XhQbrjlDsmqmS
9+UzzgdNkEX9K5ZfGsOtc29n1U+etveg/PvB9Z9bAB02TePwwmPn/MM2bbfVLMvTp6uhwLaJEgN1
kFc4uwpADUMY5FlagOFjypx0G4fkdzdqql2WLgI0JBMyAkGK/hTqO703Ovd/v/Dyn0cGPp2Ap0ml
bADB+KNQsYExNTaCmWuaeO027Utl44C5/d51aJ4xreKHjwgVQ9WOlaXMPxu6aeumpyZNZWofk9qD
+aV72LiIp8qNzNmmiBpxlZpbuFjGxpyJjJEnaJ3ErwCHiu9Ee2qXsH4I82qOWhyupaEoa1GZxH/W
fb/3UUG4+aiyQdWy+L78F1HfHEsMPcTWX2J3jiscyfFnQOvFDVIomNSWezvVLFfE1VmzYO/8LvYC
/UZ8n8LoiUyJyLcgzjMXWom4PZe2NLA3HcfJewYr6LUa0+2pVV3CGaG5469elrqS+ectDKK70/Wa
a4MbADKWAGLLjOecWeS6K5oEg5M6rTUR0wjyEfYqRR/tFVidRJ+gAOjwT4659q7BEdiUS8yaYrnL
LZbELZD0oostDqAN9lmCOLBj/+U2A1T5lxvNTea90HiHQa78cZJOso5sz7b/z8o+FUNwKdU9MZZA
E8oftanGq9YuCLKdwy6KhpTkSoH8S7DzmxzSrRUlxeNQWkjuffviG+ab8NjU27lQXfQ1icRua+Cs
2Ri4+bfo6RkgZoy0h15Y63K0gu14DIUaPEkHelFXBNcpdL5w+2IkV0oyYRB+rmM5Duu+1fJDXZTv
iiCHQ58Hzvq54CxzaxWTcCZBQ8EjRnrUh+7kNwlEz/LSRFN3V0KfCV1Z0I4jbxIB4RzD26FBVNIe
OnpNkRb7qIK9qD3HY1kcRJREUNfpCyS2gkMo9JQNKmbshpUFhG2Ko4ehKrZxBTwWpNbIoa38YFCf
YO8Yik1lJz+DxE5QF0FQhw2s7/oYS1dkg7ZvKu9r2UZ1dew/yTL3+fegScOwHDeZ82EyzUmwxYTJ
rMWIMclXqXXJ6AFUphqeWZKQD6Z+Wl4MnRfJN+OdUkvfhVh6IyC0ZlhokFizfPgUGJ0ccIaZ46+i
JwRWihClQtefB1N+KVJxCcLIXpJGPTYWP5nReU4pSlMO7/s6K/CHOZZNZNdAWLQ/9OfZpvB90JOf
jVciVC79VzgdDBttW7stvQvdaYmRUZ3upgso/X2gPqfIj+Qwvule+61vZ2tZ135JeNC7OUa0V8bP
dIr8g9ULGKtMQ3OayVuwO2RxljM2WHjjzg+VYhvVSrSF9ji4Up0OBcNuyFjVQzoz7nLOtTKOtItW
01Bh24zWVjrxd4OyaTsIdO1UFTcTxlQ5NC+9GlMXzktrNzXaRTorpr+YHHLf7fJug3ak447RTFze
dRXI7K4GqaWjFt71gsmsYXFjEo1iYX7SlbzAlMS0fquQJGBRQF3KRNcRTw/vluyyU+YXZCawynUN
7A4r8e5jNRBpnFQEl8G4X+VxDSholvSRB5FgntnbLUYOw/flTsQP/sRhvqjvLV1HlQGzbDT1nM5H
jKGEzdkkpPbBFhXbIELqO2jmybjSX1Rc0o9wM6TeES8mesiGBg6aW8bUWvqtBBEKwsAjThS4Dz5F
XJdJX23xjYwXW3UIuMYkkpg2oX8eei+aAADsIkXdNQ5JhvMx1JjANmCLR0fWaMMrKAInDWjoEgPY
xMGHkUbm49DUAZKnJCH1yMR5I0xwEOqZvgNNLpUTQo5Syw1i7LBcIX8L282w1+nc/nRUepQ2ivKK
fYR84cY8hYl64CnV1oT2gLoRbQzbQn3NZrHt0MhuuzyFhRh7F8XHp+7xUVAxYdZzvGhFR0iFZhE9
GsFAFG7NJN/SnI03Hyt9r/P2lWxKaMgI9Yo+eWCioF0658qv6p51TfwkbTVewX1+Lh0b5PCBjOIa
HzXP+Py1gpoxd+PjPxlK2LHmxfSc9jWmAbI25t6mE0b+MUYfD3vH9Qfrza6icY1jj8w9fZaUKufl
xCj4dWDyjVmc65yyWFX3/qQdlkcNKKy3y2uMnt7UgCQQYkPCi4n8trSJmv2Rt2/OQIyh9JP9UuXo
aqWCosWqNj/4kIHR3C59cltDXSCT7pecGUsg3h/KPDrWUWlspnnEsZwvO4KZtyQneLu60OAQevo3
tIuhVNpvAe+9IlRaQk5zGEw9JykbcqIftJ4biXiH6ImpAp72ZbFbSrxUxVFIXMBRqdNLlWbnvrJf
YCMX5wFG7soj/XEdAM9gcHGP1fWQJDrPCizBuSu6vIrTVFxSI1R2pW3Y9xI9672e5Qxz9dFLciP7
uksfyPBR8VaHX6Ueo1Jr/dNQqB9zCpOKaeepc7gGsBerpyxFmduBsLkaUaNulk+atQpqbSwPztSl
G69DpbQspipOla5J0uPyr7w4IxNQ9mfbM3Ezj615QvDyqhqReY9j5ycOLvp5Uf5FK96lR4kvCE40
UqUqfJwCc7vcgkT1P1ILc0zhpMXFGTyq3blpufQy0bSSR+5j+7K9cyXVkUdHg86ICDiNrS+CvbOz
mutoDkDQouL8z+EwCLSzn8fxLWsbN5Mi3S6f1wmmAsqpYFSQat+Wx7XP61tB2o2WN+WbOdn1Oaxt
eouTzkY6ji9qZhXbISUJy+RDyFBYT63pWcfOoMVNXfGaBOq3NBqL09TpUPqF0uy8QadG1xXzQNeW
EC4VkDzWywBJ6kmWmGOHMtEG7qU+HgUr0jSp4x7DxWeeo/8CnTG5QZh+0Pvk7Z8LHFE26DwT4aGI
41Gc4netlIRjBeI0ds2j7U/jsUI5FXZxeLT9ulqPE9YW5qrZrm6Rr/KmoutpUTkOENTXdqw8VQ4C
T1/U9UZPe5JJanmHCX7iWIFqshJsnrA9jmanAaXUgtffOvWAS3kzoxx7hPmrTk1AIfMhyes7GxH0
7NFJ8uw6KN8ElOVlaeblRltk1tXd5kewbBBw2eD7SQLrNOZCnD2PM1XaR8lRDyuuazdu8XlDCgdz
QfCnku/rOFG2hRm3+P8cRMb86Cg3A7fqldgtOiIEm3F4zTzDf4yrFO6rRJ9jiEOalY+J7xv7sOSx
xBGWsnvQFa8+vKpyziKzH0KTZPHOnDixh60LW5MNUa2jg/6LZwpztj94pNvjySLfZWi8AdODNNc9
5RDGKfNQaFO+McwMIfd8X+yIIHA/fzKcFMc5vTZ2tEOpjT6C58JbRzVeakMBbVGG/S2Mqv6zGYHa
zrBzsu3vxCQEJLhH4zEBXE26rbdRVLkX7ZnwyfAUpD2YzjiEVpJmtyqHrU6e4er34qS39wxd5cOQ
W1hROcSgeCAPfnLa9C7S8H3Z5tWyuIzOIC6y+WQtANvJCPS+vNdUPwcfweZmadkvrx5+E3lTposv
RoTjzlp4Cb2m38sQm978v1r+GgmqejbNnFSXOuekjhj4qmTBCAd9+FoKjeXVm+yA+BGMZpilknCP
hA4keP+DLIc5nnD+w4wINym2AdrhzRSq4X5ZLZHu2Qe9Uu9OSZFllNZFK+JDrHbJGbPhSu0DicUg
H489R272aqQRogT0wMh1P8lYu+BY+5k4xNcrPcrjjJuJB2O2klas5EYFX4mkBaieJE0VMJXZXWWQ
V1se6xcvY7IO88ddNi7Evf5uwBPcFgbJW40fIU3kVEgFiLoCKCcTo2XyrCLTDckoWg/qoCH2AJSN
qn/XhvMEaX6dE6gSxwrF2MDnOuC8bpjX0OUsxH65VhpRYgATi/KUOALXqkhfGgb/K5UldGf5Q7DN
Cz89pXVnoPmeWvYceLgZvSNf60lt8L+bhsKUE83/huVJYMZvv3Oe/BQDu503D9G80INolJr7Rrl6
NaYgWYPTQgdyiwswiyEhwF5RKCAUj0VatXudCI3JHIpDLVLYDaaFl9/ipSgk3u04rf2N54x4JJ02
Oy4P1BSwCsFLxPsalQ16jn3T9xoy9OLEhJZMaYv+XxJ0j72vcqeIoyrKvHl05B6yocBj/0rQaUeg
YeHJleiZDYviMe2s9JwJL3Qz/KKg9OOPUnmdtJTESWbRl17hpQiBZHWZ3ActJO7Y8YOj34u7aljh
FqQgV9HnAL1spvT/FbcG4DXN81nOIqQlhApV/bzTqj7RBoFCMQ9w6qeZKcbeb0tStnU8Afp0tFQj
u3fNE+wZZQOA58vjGdoFSx6Aye7upM7PnHFqgALgoPZt/bt0Y0poxUzAGqbeW4GiZNOZ+hMnKvJI
csfaczJvd0ufvsfKvq1JWXDrhCAVBijbImu9HUcOdY+xg1iJvEeHjXbxZDrxLmmAAEURTeGQwN/H
yYa6CdawpKtYDLOUI9jFVZ2sCkN3rpF0CDWk+tBws2IxSPvj0nuwphAfVCVuaoJi2Ej5f486WJiy
xaWs6k9A5n6kaDPxSebBOq+th/68VBxT+Bi2UOXiwI/4dKTO+LF/6KLxSxmDr2TE/BkPKccovDoq
8tVNiJR81ykTAT2q/ntGJSMAnB1F6dzEKDHcdkBaTjXW4wNX+bsf6U+RL15LPtGlFcOXLeznkNnh
seEY49aZcxEOScaRoaowjK3XEqExER0MeTpDFFzo3NiW6P8KGY4o9oPwEuYxQEDvSxXoZw21UDeZ
mX/TzLcKn3NsWnsFXsAaKewjKVMQFLypeFHCl6DbZTINXwOjJkHRI9qqYbw2OWb5uJwaa0Znq144
D9p8HPDjFDWsrqSb5YqbDO0ucYywuczj3xV7YEQ3s8nERQ3uodNFJ4Xe5rYQ6NaZA4wuunA0+0nw
4UgZ7TLC49cVktkzAD0d5WtZwOrvg22CSRTTKDMe28McQCKNCc9KF24gBL0Yr/R3pWp8ekoCA5Pk
A2zA8X1KcuMQ5rwJTaa/cW7F2TMPtgdp/zTHYAskb3qEjn2xhZbfQp6PCjM2NfmsMjHjd4w9Myoo
hiA2Nx/svm02BdncNHV4EtLUJoeJvMcHI5CA6dMQiSuwgWKI74ygAqmoNxZ0H6kaubnjaFDQ1WKL
AoVTQxAnG00K+lwBPLge7emmCYvuCOflQzcr5woY4mdMhgMOayrfPlWf8igEE1UK/0JpbuAmaGlc
FsdmGGwX3Xy9Tz1p77wofCoU/x1Q03hpqauA+tfoWjMa18sNbHvzB9HK+d1/hH3quYoCiDukZ3BZ
bqFfm+tmzKAfdDem/d7GEbDftDb+3uGsQ28eNeue4MkT5jd9q9tzI66AbiLw7VBm5vtmyh9EmzEN
LIfqGsYXyH4/k0jGT3qbfTdVMgXF2NS4zkh1G0OADqHzjppv1Uot/xGYyX6y/HdmDvGz7Odo83Jr
WmFDLQDFlAt4URrr9Hv/nAABEAqxCapRe4qqAblC4hybrNZplODDFPUHrA7/jiHjhnDMu3TIcbfC
7FmLkpqGB8lH77HwjjBUxzlGvLjX0CXw9VofvUAe7+vsHJAlXmjJc7+6ntDywYdPqKLnN4MQpXJi
HwCp0Pz2y/HA137ydUApSu81Tw5sibXbA865lqDfzLgzT9ZU/wzl1oaD/9O0k3eL/UKIOPmhqm/1
1MHFNKyfeJPeKzxO99yaiR5eSSyAEropLxWJ60FH4yt5o/XpHHLUcawoyRuKy3jPWt+6bcdDRipn
LoaY5yZJ3SZq2k2qpMY21kTiOlban4xR/H6d6lrp3KH2T8CUHHfmHhCyU0GCzwLAUsO9iM2ASLTB
WAWeW2tBfEBbLa4RasIVMBfjQFwEVQ31zbOqZj8nqOwTK+JD46S7LOWKigArxIgHajXJsKLT0XyB
xOV7eSORDV7zXs7tqEbWBya55QM44x7NXoOyI3DsIzLw2XOYXCbd+OURJr9PGtQAEmslJn//aveR
tg3xPTyg7I9WCfarVY1r4acKLwmKlrXSu8rZ9z2YVA7yCWoHJjqpzlPya0qK2xiZL2GJCy0gMgw4
vIdV5L0vDeJ5rDDdlrrywYVhl6Clgd2U0/L4YafkHnNKAO2+Hw1pbK3QOyqe11E3Z9GGDvGq7sVj
g77h2kStGyT9W5sTSMWwmPDDsvmeQYuD9J+qZ7anaa2PrgmtdmWleBjruKFTSXwdm7C/bT381DKi
eMZ8ch616lHU/rDtSofKJ0+wfujfotSB1edZJAf118mfs7Cq8KXU05cqhRjStzExNR5mB5pRrUG1
gi2Joeqlw/4FiH3MVm1lY8ev5LGWAi8X4IQt4UA9/eR1lDGlmwyQcQGYiXwOLDFs8TqaSbpJSUKG
p+JjNzKhrtMK3ozJDFicgRsJIvtk+FFPvNp9U3SzB2e2A/1ycmaF1kYdSp+QCcft8MquoH0Wu2yc
nrPBudm58lVBSlrrGgFPpZ+6aaV5644NbKNMzMIqJNGHVGXqz5PmdObTQLeYKCpdW9N559mFcZDS
bQ39UTt2uvOa6M5Opj65uBo1eDiXrmNdujJS4dQHUkXepBK1S/lqgDboO8J0PA2jHEJ6DwbRRjqD
S6Y4tCedoDkgWiy/2nGepicUXegIKgqb2ADsGbwiIt2rFXMThaWHGBSsRnqeYYjsD55iOgckqL/K
YILPT3rrRmnsNUEy9mkqxROpvTTxbKhpic1EUiVX08vpSCHqS3cdov9gSK++PADOR6VogxWJq02T
SySd/rTNekdsBxhnhich2fbPqXR+0SWkZVW/WdLhfsRY+CjzDvWgM4DtDQ8CGGiMksBfRys56Urv
lduTuzgGns0wfp8Im4CSyT1ule7qc7CnWnUzHp21o3gx1fcQr4nS27BfPtW1+BXb1Xvga09A0ddB
YxFuQBhwNNJQiJybzr9c5dLXt6GhPXcoWle1BTcxrUA19eab1eC5ItnVQA5dyb0k8XYVKCEfnKzA
zaNvBzZbTnaD4xmuIkJE+lhNdo2ueJvxjZNE5xaanexqYrQtL37yJxVfXjC+tYKTYJFxKjMwsm31
BhPgJeRgim8RCFtoipd8UGdOIPaSvqq/EnhpzUB4olo3v6yuy/YESJwVxyPGJMqPg5W/qKmFNSbl
S83m7h6sjtuM2l2m8dU2AMwOpInhQoQpxnl+0BGHS4GtL1TwVE/liH8s2nmCD6jRID7mivWpBVF3
5FF4hw59Jk87gYyFQ1Kku7bPdqbTqWtcnZiKiUCjCw5hvN7w/usbZOPtbo2qW91EznDQKWChoFkN
qJ4cEoFlVtjiffsU8a2K4tLEujh47I57Jt4remyupYCYK1SSnsMBQ0tqBt8HXq0NAI2TgodhnXot
uB/nSRl6Sp86mWn29gbpL2cF/K56eO1UCnYuJszFPnzoAvNq+WhPkmw8WWl7Gp3DZEcfZaB/OonG
YI4AjLq2Pn0t+CJlPLEUuvKp7zyXSS5Xupk4a8fyTXhyYXJPSnkcte57bOjxpc+JFETkrB3zvGek
XOQM4FrSY8z8GNGhAJVd7UKrgRwYNv1NYeaS09kDB67vCS0aLpPinSMlDnZJgoNnLHiKuRa92xGi
tfJKDZ+xIJ2y8GHi9PhT4TR5xG/g8hqKiIBu5AC1rjyZfaM+5zqrJ0mT+nnq/KMFmwdaYIiObEzk
AymKH4OSpxdNJQDM+myUMj7Xo6sx+TnaGk4qLy3KjUM/a59wlU8FlX9se09TriaHsRXBDlphsCfZ
G5dDjqHJYLhgd3mOcKYPN1Fq2rdABuh/BpVGd/VdMyagfrzOyeyYwF+WSXlf/igGfHttIFTXsTPn
99+RePJlTap5XP6qIj1wE3YTWax6YT4sf9jU7A8NqUEI4D3bBRVWHglk+wHvPnigHTuuC5oiG2tg
spcJ0dMwaiCedGW4Cu2ead8cXIyIn74Q+cmugLzUg5/bLp0/OD80uKmTmWx0H4Fou2embQ5GO8IN
lNOij421sd8OivPoN+MT6srD7BVYdb4lV6Ds0POmv/wZzxH4rGnOeDOnRn+R+fBeVWjSZsukMVCQ
jUbfnxX9SdMCMt51uthL538RXNdq4+yxjpUKjdm4nRLqqPAVr5hrZGudAIN9FprFuoyRJckayFBY
brUqL0gULjLUnPZwFuzm9Jg12qdga5h4pk7WfZMjsm4iTDGyV/c2Ipx3/g0gMZ6cAomnNBVUh5ZJ
OnzNY1zHo5tH9brIJbJv6IELbkev6o/WrHBiwgkg9B4duGlc2qw/pAWtFWHmzwsaAUf83kp0pszz
7xh65cuW0O3VDoxu7LF6BJ58XmRS6MNgY6khAmB6FCcHGgB4r/dU6RS6+uPRU/WbIDb91PTZhFWf
Uihrg5zYdtwDswTXYJTSBGbxNKJCX/GTwt/9Pj9EqDTGww+Mo87GofVzzJKGAOk6L1c+7jF2Utk9
WA4/Nqatu66pUHEuTsPeVHQYB0r9FMUTlDmlTnalBiOWgouxPAOydrJPAOVa6tC2zVdVQ3QZwk10
88IoIdj1TPLz6UBu3taYm7ZWQWhbVr06QG6ukRbfWrslzbZER2bJhudmGf01ABn9VrMeTOlcegfF
YJiBPCtEzjndauMNYh/SSzvYPCXPBOpc1dgoubhzqp5ZTwwGCxm/1cj/ABga5pOSK+zh9UlIj3Nn
I1RctJzgLZLGdu3InLwP8Nyko9t7Vn6laXS0Gh/GNInUhFpzkslAgc/dVn+Q3cZLMJn6qYwvVdkS
BB5anttj0DS0tgOpZjCPsfonWCicuGrgd2KcG5XzyALfsNTrkxcV3ck2znLKXay35VHLiX2mDA5c
lBz5ObDLZ8krYs1UYG3IXKW3xYNtkH/rAIkJbUyrJMoRNGvEXyJoKrfxc1LX54vn2xitpzY1d0Mg
/PvvqxeQwURI002dKMWKMDJeSITd9/M3wm9xCVyF2QMbjVk+hJldfGf2HpzwSh5AFxSnIaab0Yi+
J7i1FnuvQQAgDMIfsnTY4iGnfk5+d3QLoGwrHPhl0n/rwZcyy6Menp+drMqvRjF8jZ06POgluvTI
+7GsNtOUyVM4lsiSPH9dehHc3cI+5VWrYTjxOjq1deo6Q41rkk6cWhWcrvzmDvAZOWwTXEnahHxf
0t8YNhC2Vg6paj9kPr5EMbdtDkE6FiN6rKVVoHMevzeat+XsOy94/pToq5xW1mUUFLS8ejTBQfEA
2UrEsEWDg0pTte/kXGyDzqKxUiubRH0Yaee4yyhstHPjpEXJ6zC7nFgGzFPNJVpVCV52qabMI2dR
bmiSmNWrHdlrvKtaVJrkF1Ru4CFWKWvdJbdXHgJqcM9Gqjig03sKGtTpWR+fUcP6a4OY3NVkWigI
Uo+NGRXftm5sycs8Gbvl6aSVALoRwuUylCpL9ZWRRe0u2r2es8FqIu5gszwmNHvkxqPxAnKk0Zm/
DdEuVIfPSMm/WanxZmlwNsuGWGHFLo46bd5Bk8PvSaidQziZqYJYeENt6yd8eYrsFU/rljPE9G4k
RQIqglRvizQN3R6r3fKtI0i/v6f7SZb1e9v3fmBB3y0PCFGfBBtODvydSCP5zBmK73aC+gNq3K7l
yPI0migzx/bRoNrcx1GfrQeCBbbYlj4aruKp0Cdu26DWFg3qrnvWqM0WMaAdatWmVatrnnnBdpmB
8JwSzhYa1P8RMxqBnUwp8vmoa93srvq5NLTElI5QFMH7+ALCpF6o3lolUWJtzlqMEvPDQTVSg2rr
ZtPHgiw8Ba7e+MwF5jdxjIy5jfqc1RVcvcoJg5UsufcTeUP2LPrFFpy6Zpr6LpeSoTaPx2xbw7Pf
DcMpt+Jo5XV6ga4TQqzQGPZq9KLpFg75XunIUuXrnMxag7Bg9kwSUrpFprphSSVJ1tMcGrkbvo8n
0WM5fq8/K2nx4JndYfnofkh7GCr9uMMFlW+7FGb2su/qZqht7PKF/Ut7Mn0m5oHpH0wapRyhxgyq
Y78tZpGLP+H/63RtH+mw0xXYNvPDjxzh06oGllEaq8tQZ+ZOKLQXNpkFSo7XLjmEGiDpcgT9OYby
svxaEspfpxLytk/bGJ1W1h0xmz3oKBXWWC86eFUT0KeeFRcmhHcgFXGNSwd4DfRSXyZMag2NfkfZ
vBChd61nLJxTy2hvK8AZA3W4JULcJAlnkcxf22L6pRk1/Y3U6j+7bPhsWjN+YEQEtpdvAR8dzU5c
fg5WLHYOY4hbhFD3wSwY0YLKCQmGZuGKDw5J0gEhEyelIF2d9gJzjjjVZ35MfhCEtj1IImS6mfkP
f30SEWkbdjsey15a13AOeFseFkzj6h0k4w5PZ/lctTeUd9olyU60yeorajaS1LdEQLMSe3auPiRs
m57jkedepu2uMlvLbYm9XeG2kHsSEWpiiztuP7virkUs/Mk9ojKTk7dPfPWixOUPK65BCNf1Dgfj
Pofwd5I1+bIUYhfds5t1HkAgCCH72R5EnjzppYticnKRmYNj6Zl8lrr2SQxBveHnYvpn7rcO49re
EyxzR9b+K/Kd9KZW9F9NndALsEm3vtA/epkQoV4jLMlKT30gH5OTxiJlAXf5iFAtR5YTmYhMegMe
m9OrF23+AxSXtQoewWh2FxkHBMywYfi+05Hki9R18Mri+zgxPtAreL4Tla0m2+iVIYaxbQfEIRqv
7BY5UvkUVFCipUPZV/P2RsGbToj7praAYiwr1VDOlDovTEhE4QI1BBxmQznucEAX+7w0d0bRWnhz
rfqAyWCLsjk/IBvZDw2/i5jo36rsqP5M+zbfly1TEkI6ooOdHGHkyL3pA1gaZK1tbQOdjJ83UFBy
GIQ+G8sm9aDIywDyuE4ovWLm1KmFDexy4CyKEvAk9e5JC3DuGeRLrdVC0vqcQh9VSHVROjB281ak
e0CTJz+xDlo07rNpkOe42NpgsGLkA6EoGHN49aEvGmbyOghJrTHPeaT5oPU7QoDzDmp1rr9nFsdb
Y1DzY1uNl2HqTgKY+e81DmEYQ04j/KmEnbxbWTutkkCpL5Yn380+u3a+KRnihq9jYAw3VKin0RCn
KPdufNEYRZS3LtpaA9yO6cPmyMeknVECxe42ogwvbGbFDd9/PcVkU6PlPWQKOoc4bXReQW56zTN4
ccrCPFVlHa+lT0PEx9/a5sQeh2aOsS+LD4z7kE0p9gsPK+maBub2Li/mkxxHSHxqTInTetioQRlz
GDWeyEFQD3prbHIruqSZouyshgZJF2vlDsHN51R6yP3zY5naBXOM8tsygw0MEawLCGcuUatoDjMA
o0PIVgiGpzhaHHchYbfUlYu8AhTAqUSwUA7BE+kIJGtOO9KtHWrYCX6s82qonXpaNrAO2syqyquD
Ncrfv2o5TDv5/3F3Zs1tI2mX/kWoAJAJJHAzF9xJkaIka7F0g5AtGfu+49fPA7qjpyz7K01dzvSF
I7rLraJIIvNdznlOdEQ0RGZTGviLalYpz58sO3uUNVqzM6aWJYm5zzxbXiU6YhAkQtfq5dLA5eC3
k1RuWdtFc/PCAZYRGkDZv/S1yTt0dkXbPJ9hnfnY5RiTcYnQjBFUuwzUmO6IWp2JtPncnNyWeedd
2b72YrhehyQq6x4sk5SDspXeruwNug1IgiCoeFhCy04ZVdINpHk0HGmAfmqDPRjF20FBW09Qb+20
XBFsbEmFBy5flrmWbOw0qVY4qxueSDrSxKoBIRlkZvLpkf5u8zzMaq/I0UICyyJYuVKHUq13T/Xc
fV2K5FJN+k5YJ4FRBbFWYyLkEB0+ZxlhWWQiR9HlKhWuwS4T/eMX+1yUAohAd1eVZraP2h49C7Cm
AigV+XeN4du72gGQpTj++hxcYN/SySVlMy2KwEs3fZn4J75CYHwXqMasozd4ezZk/XEakCp1DocT
B3Ttg7g2G8td1cC6Es2NDoVr4lflUZbG0JERjFC61zNJTyKj21AHw+L5zZaPdwvy4GCFJZCSKHqL
oxr2umyGMxIVP2YllNvBd79wklVO23wISANVsdAPUVkz5C2qkz+YR60Dhobd+9kzDCYjw4i9qcte
bcjYk9ml3Kz9IRkVj5jHjN6qrz1FRF2tl/V2LP1nYqDjY23HK99V6S6d+Ga3dr6TPGo/7dM+Mmv6
M+bVJdLBkuBQOO4OSg+EpDr5TpirrhlsooqQN2QfO3eXPs6tcRfZ7HClNUtsguLRJ3r8ahjGfG9D
oW4G487DqL0UkPhQvgUGVQZeVJMCYhea7FdQpxwvCghv0NL15bI1EJPt3N6rVn5pjbyqyKYqRuEp
coOFnGCWE4cuuIj2C3cOEmWM8gwmSJxIQFKGVLqD95KBWFuFJu2KCUIGqfy0JD0DBCPPzTQ0G9tM
oAWaxZne1WXaYUC1zoPt0FpXmKBfvDLwVv/sHfiD4wkHjXIcyzHg8v8mKScIkbYnb4zzRXEYR753
1g2CH+ShI3ly33Q0bo7OQKI06IChlO4uqgOjitXWSRg8915qoIleWFkN05vPUCq/eLJH86klT/uu
0UnuCykBS8HGLKJIj8UnhpE//Q5YonUlLGnD4floGGmHikkP2MGzbk4KcbvKNnaYFyefDItpahbM
m0kiClDLekWXn+ooatcdeEmalUHuhOebGzLgh+cazul+5wC4pZn1frQqOntwOF41zS4WljYET2OX
60szij6R9hsfUpSwe8JegQhjKlcZOM0/MBbCyu271tOcn5atTHj5yqs8elNDISLLXJcOGZUnnoUJ
jQAIBq8CdhxL+NmffB9+9+CToGrYECoE3jZTffATdzWI6CL1NXIN6PQ1uL+PGYuhUWTdqoQjhoRj
JB1iaIqFFlMFpMbARIV29cqBrJX1A4JTY75CfaTaVfWShEzHYnuYlUGkJ8ySL5gDMyFJ7izdqr/8
8+sXf3z9ltRn45thiouD/m/mIXp15jzNpJ0LUaxHzk8QXKWAjTZYu0vBwWxnFSAfZgrB4ekGmra+
dPkGBtAFg/CDZllvfqET/FLLJ72ihDFXgZsVTxlpYlD+ntyqqzZjD3tLBR4hFfUUA03mlMoi0jhS
w8jWPcrdvZ9HMyJRdSvSS+haMucTaM3vaA7h6AxbMELYDl52Mfvt//bLeomVEQFRyjMbIHo+VMbX
fTQdprkRvtR6lw/Rg6rD4MDYx6VTr92wGDaohS5Ku4z98brtp73Ig+gqczFdxChHgc2/29bbpR/R
iaTZf/Ih/c4BcHjVujKEw4DWlR98LEwyTdCMpjhXUAJAuJGxl2ObR2f6RbC7WXgNampLkLprlu0m
SqN63WtszJIQ6dhoP16EHyN/dZ+Z7CktSdaIxGi197eXZq6yUPjUs7bE8vTlT8/Ipa2sYWsuVGiy
/TG8IwUPcJgKUIelKm1Nz/mp9/2Pvym4Bt3FVeq6HxkSuWT1HhDcfq455AG5I6Yai+nNjEq4Fd0k
6IywhUa9t3bc6qBrkB59gxzI2srThWmXwVYfesYsHHroYokIvhRBFzErU165cmNEWwl7ypYdyCef
0u+HEp8SoboGhhab3+DDtwsWUWFnGn5qPNtHPQ8ZMlZhskxGMChtMo9qWtLSY8HcogmbfO1HYBJl
TaM+mwj9vF1FehWCXtUt6PwJOFjqWo+9G8rEhN4lEXdTKp+JJ/yBtMpiVzcHaOLB3mDyF4vLt6+U
+MVynDd17xIfAWXjn3/JP5hJHd0ycURaurAsOAO/PkIz4aP3tdBE/t0wbZnK9tlIQOXhoGpY+krv
SnakLBwCOHM3hLh/jQO1zFnfbfOpQF7ZxtWhaixr1evhgx+N8SpLUThnrTN8clX/4ZJw+BzmQ42H
Ryj9w1Oj6Z3BJgT3V5jwCMdEzsCQ02C6Bo634NQuDprktjPLseW8YxnuWlmy8qGtfnJJGL/bIXkl
DulwEApAUTkfbNK9WZqT1iX40AzEc6Th/oDxL05iU9RCX1mJ4eBDm8BbhgyxWS1dxVzIZbq/HP92
7WhgTqv8E1+w+fvR7+iYM/m2zol18mOsJI4sHB4Zp0qnGPims8wYobIxhNMO6b29uDxqRqZWaPYl
lWdfgvSQPF0WO1/yAN/yFosj/r54lWst6IVSbSG5DSez8mEc64SvGCZ2EeqQTyqYP72hBnZtPtUZ
S2LrH7y5FHm5pYOsP896f2S7h05Hfu8W+NwuT5PT0RmUOK7ZO7vvOdtgA6r6z9FqUrdf8tkrn+T6
v69LHI5phQNrLkzExwsGL7cm0yG2zpeH0VSknefK+DFM0l0KQplWcsaaFBqBhhfmzWXGZ2Q0///8
mP7ppuM+t3QKVd0VXHu/PqZaZZBszOrlDIl03MLBhX0u9hFFGSt3cBh0aOOmYH09TDFV/iyMzanm
XDbnS5RyCuq9SYILduJT4GvdNvIsExN+cbpMKqyy5xLJ1UnWyv/spf/hYeGV05oTj+mahv3hsyUF
QacWse2zLUvzSpX9U5LlLmRZvcIERI0BoIlVVJB+zwY9uPIczDl1bzJDwCajoWm4zXoiwH86akZJ
hJ2b9FtEk3IXt19TM4flnHj9ui6NLwRLaMQTtvph9rb9+8+AN96SfD9NzsqPpVUhRar5QjnnQHc1
kH5ad9/W9t2lesqC9Kl3gnPQg6KRIzDoCXhUrFND5qe8x1By6aR/cpLybpctcYNhM7Vj8ryvFOaW
foi9u39+xZfD+1fLu0N3rKAlwUuaNW+/fmuaIZeM0FvrfBFLdoDyQxkzL6rHcIOmhMX2ZH/HoeBh
XErPly+v7stTajEXA4ctlq4+RtcyjPfsOONPrp5LhuuHV4fTklNUmtJ1UPr/+uraltzsKZLhzUWr
mXssJFEPiLWW8K93R/qtQSHNsVVerqqw/1JmAVnX3K2eGh/ZIPanFuzCl8I2nky0PofKvkVe2iPy
bLVjXYCK1ZmA6x4VdwNtj3/Vz3VfDYEN1PR4qyniXnJrezHAxG7znVKWKMM4JoHJi9dwY7ehAa2Z
GDLrs8vsD4URfY7EzuzQ7vxGI0isXmpD0UQMrbkfdGINM5yWTAxMIo7QvGwDvX1wKj+4coiR3l+W
H+CUoZ5Hn/BdOGh5oz98EI5r25CgFK+HAuPXDwIVbC8n8kDI8mHC5DMd3xcpLA9ow22cwaFi2FwJ
ZljxpM51RmAIt0tAJReehoIUQhMrTGcb8Pn02RcZ4adpnr055EW2t0DgQ6QfJH2X+iPZLQSGISzc
XP6YBEI5o0mDNeUF67ImvMsICVyprpuOhgb7eYTdu7xU8fnokHSRIxuOC3EvZnF2TdRVOdkjUDQs
O20IsZ9t/yLQVYOrjomDzlIG4vJJi4FTYpkzrekxDcTL5SzJ7Pg1CUm9CivjlNS5cR2QUSjKViPI
rBa4VZJ6GbdXyshf245urmUDsLhMUeDpLoKo/OraIx5cIu+2E0CJRRyk9i35TI+MU5BPRme/GdK3
jAAODSUuzVLNjDU7YpEUt34G8numCEQNTttIlisL0yc7lNZgRDb5x1SRCdl1lPB8cqwxkCSnmJT3
BX5STMIFUYql/GHpFYxGj0bUDd7CrLeOnxwhf/iegpCcfdMg6XQi0X/9buDkiPHh8T29TGCN1L1O
JZluSWC+OfqAuikeGdIY47i/7JMvZwihX9W+QyzwyWuZe+8P31OXGtUEaWjanMAfalXfZWvLSj28
GXzCtIxstAlsmYUL5AvjI+p2l5dwQbm8m/gTtzSsBLjHxt5Np/uBce6qqpuNF+M5xYkzfdIw/M5Q
FegOTZTu9gwi+22K0Vm1yPrKgoHE9JUJ0NJPaxLvUmyLbVFWj8bkrYMBOT35p85OTKjDyadaFjKE
C8SaEgWG+BY0WDiCvDCWbRTsQdx/WtRcKD6/vo/uzPcxoZFBmxLOh4N37Dy3I1A3uQls7YisJD9q
8x/KGG9qsmsuj1tp5bxYWWlXAfINrBzl0pQdrHt3VCeMfvhfjXGtkyC7dFvgjZcC6fKFvjSaGrgg
IvtAf+goOklDBTuRtOaTmnp5Elj0bi1girGrr3KzsNe+PYqFPRL36GbhY+qmzpWqqzc3E+8G9/pW
FxXpOTd290UgRVkX3uSfEtu8HwTtb1/Qa0itRrTdxZRCNV+OkWFmsqjIQ1uElXT2AkU1obiNv+eB
T8K2IKapebwo7wuJY1UrfcQ5HeKBMnowcpaRZP56yJ+r4lRZ+VYJwnko8SD6RyRI2EWDJasovCsG
8O9QH4JtFQ35hp03W5XArk5B2V/jtOdNGJr8LjcRlppuBPGywH9cYoWwnEGQ48V8SwPUetOy9ZkT
qYrNxBG9ms2MQ9IQVnNT6fZwcNC5r6IyO/ZzRloSYVic3JJYsX6crmUaX1VN0+66gHRmAtfgmw/K
eLoMkYsulqfCuunCTNuEqq73hjW+JDUqy2GmPpAi0iyqNGacHGKyNIZAHJzKvR317DBGjJ3HpLy9
LDuGXjzrZssiNPHvRwL0dA+ST+xeNR55pJQarBM7c89Ua3sxG+eIc1Ylq8ae/JO1b5EoPMN5UC35
BVsX7+CEvv1mhujhps9IwZfM84/fcccAMuuALZzHor+eW36fS3bXSX7jBxqTcBHLK90kxLCTx4E9
x4FEG5jgo2T37pvn3C911Gouxg1p+5swt1kLV7FJ+s2C0k774k7eko3YtA2RKZAQCy2jZ7v4yQH3
e6kMakynsTShv8FPmA/jv82zbIJvpkSLyhsmug2D9uJYgjK6Go0RNaMBc9lCercssxA9AuplWeg4
V7il0KRCsqseTKsRD2MYPPzz6xJznfjLm8mKBeiUQw3pknz2EUwXoAklXLmNbsEcIlNz6oXpudXG
rrUDu2w0XW57o8X54vI8dXHFxtPEKDnXahdakUqKnS2Lp4RzZKPraOtoU0k11v366vK30HKlOyhq
AQKBGSHkKY9QbdbPSYoZ0JcbhBUh+1oTgEZY3dmkVy0LGxmSl5SbBloPopTxIl03ru3Jol70GE8a
AJ4W//xWGJfc97+/F5L1mYI9zSSCcum3Ykmx5yeIbWzPl8HZpfgvRotgO3ykVt+tnXJ0N1qTf20b
NCNzxJpz9Av2XBezfJaivKhVeNtWi9K4bTh13dB+JHPr5yBuYoR6CFz/fCnFdPk1l6R6Xg7XwGNP
a5ScA15Uy1Wf2aimlTUcGqrgFR6c9JS/9p52dSlnSYhhOacqtNYOqSZEyw8YcRGBW4ivDo2XnkAI
bltWZl8o5eCYRBAoxwZeP/YpdU5owmTW7FCz2tddb/sEdPjfe3McvoymerxQV0b9pe+aI1pAd5la
LTvuJH82hfwuLLx+oAtJuYmntZn77eZi/IpUwyBEDBg2Omq1tLUyBp/5ylXsTAPhkFCHZFEgHyRq
dkSr4IhtnfVLtzgYmrmkH9QfLt8PQt6zDa33Q8SaP+5cg1BKWaJ/40tyWRTYkuRzFjKnS6U3DhUK
nLY6KqZ0cTGybgwUoUxhsuMXCDdlG7KsKU+6QjleV6NY50n4rql7X4hDjZAEzpJQt5dtMaE17BYJ
5mtAtdqZildWGQcbhSOOnX8N1dNF1i8GnN3kJ/R+L8517YNpsxHJxV28cWa+y+WnlGbRsEauyvPl
lxo9qkY/I68+Q6aWZnz7u8Ysv4TQyuYWzUCXRj06FZgehle8TcXab1DTmBXhh8Cgl8juwzlvk/2z
48/KqcTRr/O65K6heEOji5hlGJOjZBmz08Pgy6ACYw/dGtCNeWMardyqqrlrSXW59KmBZd+bkMXv
u/AdxYa+cVJb7rGI4qYhpF767VGTOcy8ITtnYJ4BnCTHDK/bVWZ+NiD62KIwh5XKgBYubDhkv03M
LXcOOTYq/ey1fbCrFdjTKUbNWFtBzHOHp1gE9XVlwCjkiup3TlLLn+Xdf8IVbn4+4z8jA/4bz/Dh
v/6vU0g7XOc/mo+RDb8kPPx/FPswg8X/59iHYzu8p9/ytvJ/yXyY/08/Mx/svywIrrbO+Fo5zAVn
tujPzAfrL0Z9XCf8BzyWDiLwv5kPlv4XNTRWzLnrYPTm8uP+k/kg3b+4zPlZLlsThkmUrv8i84He
4deLDdIqr8G61MFKZ9T3Yaw2Flbgi9YHnlo3+KVim1l3Uy2b1If5VZZXoRnnu4jqpSPdm9UWNXHu
Pg0Ft1VUefU6LSjdYSOvZTXhLPNktomF+13zqqfASCPIYxNIE68KF22dlMvU9a69HrgHy8xVjjxj
oU0RqB2SXltV3/a4cSetwoRswP62BO4/b3iuTMJVC52dXDmHAnrXY3NV9c0mKIXa8FD/yPTqym5n
6R3HmxFQ/ZViOHbS+WYQ1xgytN17vXfLzmFlw0qGwsUmWIT1Q60Y5+JYQyuYDayKSK9tx1WVeDfo
Mq6RQkUrxEzM7cZnV2HCTty9arNtJKxdmnWngRAxbXKzc+NRwVtlB34XW4/h+c9tHUcrDgpSO9kj
kjYlJxLniQ/Bb5bVFIvandvOvK6cc0lzY1SJOnC8lGD4IssqggIVBpUa4XWu3oyBlYnjkyqqJowr
XiO/+UwJ55Wwu4s1Iv36eZskYkF0VV8ToZzf+Tg9F+IHlT7M1uqe+MxvSI2Iv2v6fWzGt2LQvCVo
sr4kf7J16Wg7RaoWQbpiQZgURKjaf0taIHDszYminPe6VeUvZTo+sIs5JkCzYp+rKZNfExvLYhpc
d1U58Tpr4l2DH0rp39DZ4fhilVzlxzgs75WVTCTU9ff1YD/qqQ+WYfJQSahu5pKSkzdrQpmCT0jj
m2NsTG/4WM4h3iaE0czqBhPy19qGNrfMU3CQFGqvlbH23tw275f1bMRQ6t4exBt0Vn3Z6j1cRt15
CmX1Oroab48qaDQKSaxIyzZO4zufogA+AW2rWf048o6NGN1A28hNauEvcK326HGtYdeoF35YpOQD
qYdsDrR12MiVA+dw7qDeqmK0xVYF69fUwZkUFUFqJQqYSRlruyaqjfdcR+oUfzXTKttMzfRoOELb
BdSBKw8RfyX3PsmTjhcewhHXLB7VO8L4SIljruKzPi4yJFAtrmLT7bBt6v12yitj4Xe4wiv5UCL/
XlpF9SioT/hSB/Yi+p4V460y+11I6pwg03oxIuNJap8CpLUe7TanY0RKRfIU2lL36AzxHRaeR1Pk
a6dnJKNV930xY0/WMv5u9bWx7ICLbKbhGGLWoAimYWWeduqy+snpxEKl5aNrNsA8RgNW7rgLPWJt
wVX7BCh1TyhL+yU7zrXkWq+N0sO32Z0aiaoziNsjaskDXrhvGTQxhH1ktjN7s+aXTfLrq1F1N55O
HSnc8rn2BJK8Y1kG14lebbwSvFWUxN9FOjETKSMgaE7z4hvRgbdnNVk4wynIyWQMBgA3YbsaoXQ5
6aFt0HFhT0dW6hrfKlLa5ghi3OMSOFz2YPlYVj1MhX5HvnQbveZxi51zsL6jiaB1dNlVJ+CA1qOy
ee4m9yzj6mtFSg4D1vhk5R2I477eNxMkCtmVK7sZv/o91FV/iI85e0K7lnI5DMlrRHD6gpS1p6Ae
hkXisPJ2q/Y5zvVDSM5UglczSrsbpE8bSyu7XYd22u6UDr1R4xwZp+MozUMwUZUJF5YXpGIcFwwb
NOkHZ2yJ8S5SBcFYfP8WA8HcwEBXhJBVvCUWz3GS8HXHADzs+8nGUTmkX7VTyOOwcEjpZvekrbqg
/9H0RrIkyo3lol1+oW8dV9JDVoejpir8g+9pZNfhP26GYZ920dzIacsKnz0yZ1JdqnSWGOLcrOoD
9o7b1jb2EsPjKu9JZ2+KH2Mz7ChukYxNIyGeGjzoznmpdes59v1v3DtHj+YhZyBHou10D9+AxTI0
wGhZkx9E1Bw5pRP6P6Gn7aLxip2mw/NkhBfDGBGQJGqF6hplvlXakI7iLDouNdQcBL1VHWYKCKiL
0tZZpBBn14VFvfRy/cmoxFbT/OtGFQuRGhHSF6YptULJm3XLztVv7CgCBFsCpQh0747mGvrR9DpG
w71htDhhQkMsB0q3FYD2r6HVJ2DsCDNHOrnhBPI2mFa2doyTdD65cMrAYbUc5NokvG01AxClE+bt
NYeytrPK8Aj7lCg+g7jHIFoVYwmnZXLQ8tLmb8klWFgh2NyySFIogswolZ8szIHGqur7a8Fk9SBE
amL5x5YLAnY5OIgTGCQswjpjdpL2TGwTw1pNVCcrwxivLPKiFx0kJpBppwruLg1KeWjBmC/MIshW
vo8/8JYAtJvQxRUVBMUz+7qnKCB0uMyo/0s/2ZuF+4Or4FqHCUvK472XQs4KM6BuQ2I0GD87k9zx
Vz+rz3YYxGfRVtEjq60rhpw3ZH/AI3Bu8buuibbchuEsVmmjr37ZB1wL4MPDdnrA/lEtxmLfz0Yc
ihbkmtykKqDvK8T3sJbGKoyx8GgNBi6rvZt0O914zXSVOUBDjeHsDmqLUtdfV3X2A9ghMXxQkxeg
BrB7VCHyauV9j5RmrcqYcaAaX/OW9tEgz2oXBT8s3/9aoN+IOvvR18TAtdydPFp6022O+ci6cnBT
WKhu/ex6sy1BV+06svs7hoM/R9f/ql7/v6jEn8I4LN7fwtd/LOn/n4lpo8L9n+v129fptayb1w/R
bv8t1x31lzBsKnVaLVZBls3U7Ge5Lu2/yGqi6iZvTUc8IdgR/SeizbL+ksJAekCDRkYYOL3/U67r
f7GdgCQ/S+rYdlni35Tr5jzf/9vohdGYIVhGoMQhG4IW4cMuwgH9Sz5pOmwGxHVPUWF7K3kYTT19
zqbN0Ng2OaBdDduA+yLm4OiA6K0TAPN14Y8//2gL0Bgp1fckAKgjTUKpWk6cB9hnaofAKSGWVeON
5zGYcM8rIW48UXym/5qHj7/+IgyPGOO6lq1sAcyYf/63OV9QVP6k9xpoWBPDc9B74oQESpy6trP3
qdPcam3Z7CamaMukN6a9Ew17EhtJ+dHX3rxX8zOTupGc1V3rZScGldCJkz7ea8Ib4HqNMajUYpmQ
r3TK/buEweWRVuQk6WtWg0/F34nA+hIV1nTyMYjEiiThqJXmUYz6Z6lo1vyxfPxtkVLqLnI3VtEf
1w1DLdJcG6DToTyQWyJjfA5Wzif+SMAHIDGK8CQiEswHzr8Yj+k4+Esu6JsuTkgKnSSwS66/VT0a
5aIfdHtRkeiyGptQ7HroP9eaRws2GpGxg1w3rOMJ9cBEeJ03GnijYsOYz9p6ZaRcvTBBnH4C8Dj/
oUYdh18Ck5LZlDqxziCMLyO70p3qsz4pndiC5BFtuL6OrUE75619Lvs63UFmhJyXDmIXiTnjuc7K
neHGAzl4M0/FwQsyTtmBXrINJvtakYn5twf3P8OIv+cVqg/qNIEmzUCYwtPAlJu0tg+z4kLqKLFE
Em/CmcmZ2LSNjgYcodZ5k7gFIHSNxt7L0gjHwRv1QLYiCLNdV2XzaOGE3dsAdlZ+U10pObITicZs
k4x1zrx1JKMw8t4bhf2xzuoC9IiDE8IL76pOrxhaYv+mBItEt8+7sTgbNheZ1NNmT7VqLSqchRA4
gumEuYOi+iFwWZk4KBx3oZSL2slvc4NCVg8swkjJAADDdmroi+GzlMbKwPa5LUDiaGOmb6Be9FdW
1n5zRmFs8D2FNGNNR1hGY3+LupdIU2DkUHvcAqxN+V8Dd2uIwN8VSfPkB3Z3zxff2E1iMhfSKh7T
wsNjoWvQ1fVBPDSDpTAb19onyqHLWfS3L72wTIOBOWclByMn48dH3FcT62I1ERYT4ZEtZw1FnjMa
5PvarzVbgu5WS+oV56hKYW6FUb97KqnZmKPUYirRbVObZdY0gQuzJnAKPsCbppXlGhYXn4gcjW3I
GACTtMyu3+2ouS91ykCvhoBdmrPTvUdATTxBc0c4OxvqDG067omvMmrM1xFUp2353nvcMUDWzxEK
BYzWUAISLyuP41CbMMG67xPVWFc73icnIDsBOW8Z//4OzfMgNMX8E5SHhpIfxCnWqMEyBfiGYSth
eEksxKFj77lkFPMcDvzuPWFoJ6/eEFzByhRjDu1ruBCMPIcSAFjedO8QwjdtmKibnExlVDSUO3zO
zLO1ZVPYb5WgCagxxYDkGb4F5O7aEf6kwVg2bVwvWRkHS9bv9W2Q4qCJNYYgpQb22gB1gl6vXNeJ
/0MWRz2K120OGgrRtb+OCZuG9zrdCZxHgT+K60zrCRb3cxgoxVMFfVoV81g+oLRiZ7oYfb3ZdHjT
GzSh4CXLnehgVLWCqkwiyzJjAkUdldzJMD1Pdobik8p7NXA+7pnprpO4aNe66TtLM4vvu7JEDWUh
w0RxrrgXTL72Dww1GhSy8vtAcal6uz34EPyC0hy2uRiW0mqKdW07wJPRfXOhkCjfwVfU9OGgc++j
o0ieGqIAFimO8bVHfIDjZhlL6u7ZiLwA+st7b5JfY9rdU6+T2kdQzNLrIGzGlX7PTUdzLYvbjJNn
VXG3romrjReWG+AwKbIzyBbarcZ5dkAlw3qc2GKBju+/e+iZF17VP/MjdiySraWTAf6q2EeLUXk7
oATq1BrjdxNGVma+ijLzDhE+cRSW3YswLZsoGl6fTBOMRj2LxH5aViURyJPstS1ZdUwN2Gk9adWq
iMPHsW3Vq172LylJAisLaW0Hg2WdQjpbxRMtaKga2Pq0qHCgdh6yI5hJzYqdV7cLswa6OUiIBVYF
rCvBdGOVcK0M3OV7bFNgTsVz29U6K117WogwbQ6+K1d11jXbaujfYkWYWy82SiHapkTZ9v34aLsx
GDOUl1UceesGVcXeyjoqbmQDtVPjzZt43/u4sNlQYrhhfbrXlUXVrOm7rEslqZ5LADzWxgyREsED
9A/t+OJMPaxWkPR9VxJgC6yGMQLdEnoYuTSd8Au6b41JRHLyIwi2RoAKnZ7WpOih18m6esuXQG1V
TjyEHzr8sLp5TBr5Qzi9ty1ipjFl31kwHoCBzx0YcebxNnaKkj7aOwnstcvW68KdvmUwkF4DvIg8
I18KzQXOGelXpKJnO5fYgMl9t9tHx5NAWju33RithrAbh+TSagbU76yUC9tHgrZ29fLZDNx6G7k8
LxiELd1/z9jL4HIaXtoQWA7HQ7qF2M1nFLA4m/LneXG5ypwWhIoGb74KDqk/N6KMNqHv8jwPuNra
GOhxZ2RX3WStQoDekcuOrhV8ePZXlTn5V64XkwEP1A1Pp3ly9NsoLMudC3sNRc5RBRb7cqPGZdvc
yMkqVg328CuuKsK6jOSOrb3Z2vWDWbX3net/8fz2zY9EcTRzjroGddMSB+rKF1O2HS3Luo5MEJk9
7DHTeYlcSDS5DDt+z8BfkxgijuEcbJHb2RacXQQwXgOoZp1tzW6XRmmCu8tjAohjKoIwokOMiMpG
i+CNx5EBxca1usfcGw/hRGvvkzO3SlqYUX4F/EYF7kkVTgPCRXNWqTx7iqx4TvJ6VWjwqoR5Dzjo
wSiI0FFE5CyEqN5bkTJYiuHFxJ6lliRwV8sUKMFURMmXWhPuQ9Qt7S5MNqaAwVSZDiAyM791LeaS
utZ4W1+hRuAQXnqFeVu7/obXYC2m+R3HQ0CQC37UqalRx5nxaZis+4Jp8waaMFS1FKFFmRQe7g5t
T0HGLBZ4Ud+Ja3jv1m018Dx7s2cRiWyFMZIRhp+lKWM899w2yB5aReA9uMIXqU32VigGv5MwX8vp
jDJFrnyQvoc4+eI3xbvnlNoD+fQbxG7JWkPVv47MH25bWiSgU7F0qFHMQRtO4tyUsxzRq+5bfrlV
at5mg/hah1TceqsxUHNHhhjY3gt3kXTGF9Ot0MZAAxNeD31V3XgMfDBfZ9xoTXuf6nyipt//GPLB
2cCxgKvDiQ0w9DXLDbWSoJKWmRi2dkc7o8jA2o6DWXB/M6MphnHd14RcFN5L4xfYKjMrWo7M/5ZG
I11y6NPkmiq2hu6TvPcZYwNU39Ye6MVd3RkYqe3koRJPmCxfpB4IJuDjGxrRhxza05I9EWNnUMcT
LvZQvVIXfbMZ+qztPLridG+5hQ3rQKQ8plOoflBv+qdKIznAzbXbIZUBD528Sg+BigmoYvzH3Kkb
H8K+ejEKtjIiNzU4La2zNfxGWxT1yaxR8niuLQBWlODlasaprmSQNXzF7DBuw4kPucslwy3SKtzA
y26GgNtFeXeO0ocHu2uXTC0rhFp1tSpbaGhtE7IJMuONqY9XgBxRY7q3fQter/TBAeF3XXqyImfU
0VcFf3cp2mhHZlJ8W9Jo4IoYD23KIrbx1W3cuN+kZ5ic0M0+a3AjND4j2I48l4Mw8N7WcV8uEFzA
OmlHBkRp0V/52WSvgNyJpfeWsQRa9LLr53QRtALxmuqY+iaFhN2YSEEcexlTQh+s6coj6WAaqxtN
ejrG+AgSC4h+VWYdIVtDu9RHfqwDG67hjZkGNHC5V9ybVfAyGqnDyS2NXQL4EV+3m29Ymq1BZZgn
P/7fHJ3Xktw4FkS/iBEk6F+L5U07tdULo1vS0DuQBEF8/Z7ah52YnY3VSNUs4iJv5klStR07odO+
KzS06WKlFyvnZLAcVjOuuo8uI74kX//EJu9Oqpp7xn/sF7n4shwGlqxkzgopubSYzJM5U3eofY/6
xSQ3hGrTFRVQXANoGQMl2yzrnxvhzjMj8nJpYFLxCi6S9JS1wXVYp+Elaplz6oonas6EAzd6voFq
x2c0dmIbpiFInxq0EM3DyRLbIBSJxAuLEcm2RPkYuCDEsdig2g/wX0FreGYNzkaFwdm5/wU2ITSc
uvstJ+cnK7u/7ogEjFWiTJp3oZbwNsnmXk5tin3KBo3weeJnRNyGkQo8Uy7HOoQPQ3HMCXI2gOil
f/D4yIFuiIwjhVF4J4vcPkZchbat/+6pcd3UWGJOqQmOjts1AMW8cNPzSTUeFRc5V6ZQsM4ognZD
Ldhz06/dARYep7q9xAehOXFzACQP7A5oQgcxeIij2bnAnKghU4A07LvMO9q6PeZWSRgv7ykOCCPY
K2vG4jNN9x0LLYOLYhh9fiR0Mueq6R5HSso3y0rVQct1L6ngeO+G7pymoz4MU4uorvIz7+ePpeXd
aJAgXDhXgddNp8gUF+m0EUsQp9vUbqmOIUS8HQPjAHXllTcVmz5/5ViR4q0XdXoSxt5qBBMeLp7u
Rrgc2mYCViHsfDPCadSVvozDnO97lX/DIbzMa1QiR8f9tnKH+BAMNNZE9fCoiY4EdRscqlIDtvA8
ONUzUcRQt+8lQsSxU/splagIYEwpfqzfQpQW+tezfOes3SsjnaC7jHlAaxabLS+CdZhA6buaHoNY
/3BIha+OusnZdh9K040JmcJNGE+byYJ1Xy/BmberjcZExYtA3j52Uw2/+o5zEVjOp5x/HYkVDjZP
ykMqQenkbfOusfCNlXhpSnivDcLuEcvHzotkc9TzY+eFx1TIbRj1lPHM/BJxBP3O+VLOsl4FKlVt
zf2T3WrgZqMPiGpy+ZY21ns+Vg+WRxYKDgPiMVwW/lPe+iE6AHuhuFwR/AOPvBxj3ylIEnawewfK
y+pP3S2YeywoOy4rA77wUnCdjcI1P8k4+owAXuyKjEUoWW6oPi0u7lwxHWlnfNXsW+5fjurQOzlN
6AuaRJapnzEq0n0h/L8mUNmhVuMb7p3+yAsbhd4df/CmIl4TeDviZybYGD3Xhi+9V1q3kBvdo8f5
6U5sXqLQYaahzoJ9kXpu0zQ8OiWfRe8nEL2cQ85ubNsL8fDXdic3mQYFXpmWqXNrix8BkHNHHPKb
lY6CBxwoiF5ee2YBesVQ8sSSPDj5lM53aahPkN68Q+Drl7QVw36VMbiVmeURoim9b67zHPq0jbGQ
AjoFa/ORtbKCK5xtawvGeWvCQyeOQyfXLTKe4n6YW0lU895afYyQ//9LCCUTKxa/nGGP3JNdYGFA
orAauX50nTlLePI42Hcs0nxS3qyHbHoTFRJQvLBnsTz0kfLOhc/KO57dgorn1/kO+W3Tjrl9SGF2
coPti6Sj2GXjduv3Yr+xvyNraE3umXXE1aU0Z68q91kKudMdU4qvuVOpQVJKtf5f2xIOXQqw5CZZ
vBIKA0mJPSs23Yfb5ycyDA9hmfYXsBnF1qPr7/9/s0q72nLhXzcq4HbnK7/ahlzqfQvqoo6p+DX4
/BuW56Qu2mKn1BTw+VQfqJN3QOij7nqgOsTahsyqt4uvo+0sQYAV1Soe09K8NnH9aoyIDlOt2dmA
RjjLlrkYgM6HDwcxmlq903nqHbNOnDVsR1ajLM2MdTFlCqZhqhJvMP05tRpunn5xmUmQ7G1FHYZn
RP3mzZjkjLe1S1Dpm60Vx++rhlnn082xLy2zX1mIJJZzB/8bapYWJpB4AlPlckeKjlXnnyNCQSfa
HuKtbc3OU45JfrbgaSMW7aKIM4oN+7/FsbObAENnUlWeUYL+UhEexHQa9tPo7ite/8CiO4wmRc/+
hhz5o7TqRC7SPtiGgdrxcpja7kvTmkPJuugaOXX2VNr9kdmS0Kp2Y7ZXH9S8Vkl3h4KTsq0JA5bn
OaLdgTKKBOjMlt1dcWs4MK6zc+v6QWH6WnAsomSWLMAe3MX9VmE1nVzO+64dEBUhZYbl4h3vtktv
tbnxZLTQ9e4KtrWwuVojiOigbR/6LGAPlYJTg5m86+05BmP2aPiz9jgnAcoX/wXh+rE4IXOhF9/M
aNeYkZdfphAP9gDronmG8Ak7BP3uSP6X+VXDUszmGJy2nmljupslsfqBhZHlYdFefZFr3lz+/3fu
ourLUDPDWsVT6reo7wOm3q58n9WSEMmq4b/ZLWPGiiTshDsvRVqMuWEH9zXV6lkXnQYkqOgzstRd
TWq/JdCjnedQUjZY+jGsvzwZ/SK98g/xSfkZd+gYQDUEE/gXa0mle4D2SZLm5oFfFCHfNr6sSRA7
/+qs/o5Z5jNf/NgrtUNzND1KO+Si3AXHQMN/ZTZNCoKbo0UQsFjUqVB/5yp7BJM7bSGxE2MZ69NM
jDgJSr40bc6HQ9PHVw9M18LT/uBDPRpUeGNGPObT+OyUE4XoQO0xrDavLjtwIrwoNWG77hyF4y+z
fCwoeawvWoYfKha7NrMs7N2+d4SKZHHXZf2TH30yGGC/cypGxuYgxYrRvXPhe1GMIKjN7prhHywr
H2Ys9iYXm6Iw8L/s+X2kZXgbjBq+6pr+qsP4P5qc8M8vIFx8JVBf3J3xMi7Fpum3tseA2xt5coWV
JSUL+TEt6z1cPH5Fy9u0JWSe6e4OxC6QjGHz4kkPVV7yWBlzycz0AHB93jQRc7Q32X9tZzmmGDQ3
1MsIfEa7ekXV6ybulIirnKOZv2OlzlL/JDiJtRl+xau8KP0KkX/dRYrmMpvKAAkIZxMVE84rjAFN
V7/RrLSnotqjFDU/cg/DnzUDM7GgQEdmE7B8DaUfQuvvURFDDYpPeeemt3NcUbPLa6JAB7blV7aa
ap813U/hm3MRGowT67180l+vVMxsDZaIq3H+Y8s6bReleWybQ8U+92IHRX/t7P5Ktyb5gF78nkEW
TZO0kqB2vpUlhyQeld7BgmEIa4R4itdx5a70GrS02KivmbkUBLDeSMU1ZbIV9tYF8wt2natR+THO
4YMpnkiv7CfenF2Y+AvzUF5lLwML7StZ98oP13Oo4jxJ+XZt7cZV6KXwkmHMONuAFCtDNDaLadQL
Ti+Fgrv2SXDHfJYjTnyqxCrAvWhm/beT4zOrsvH3GAMc8sK/g1CULE71zI0D5qNsh+KIb+xBzJ5z
bTpZb4EbDwy4vM6L8AKZpXyWfQPiyzT3Z0A8I/w11KrHeHys6HNsq+WhMxSKuo0nL5lXxBscJUyJ
Ljj90TuxCTXg4wJxzJzs/xXQIy+143R/QOe4pAtEHHPJsDePvvvUCGdvl90vJy2mpLZ7XNZxyy24
1t62mYipIbG+BW7xy88pCveFdZO5pJOqaE6LFNkJFlN2TTMm0TGA62GRl947yvlihWOdi/IYDXF8
7mzrdRHwAV2M8lQs01WsVcFOsJu2KqzxIN1BtdCl7hWCtDoRMAQ/9UN47L3vmhWslXXxwGZcB5CU
OKJNWZ/cYVlofcwxI/NJMUh376kDUZkN7b7wmvOqMb7ZLUYyTy+/FUn41Bq/ghKvjwB+j4NpObGf
+lqzkSrVMbvm3bBgDRth2uap3s3TN8obzCgAbHnuXN6ZqWu+D+hzeRztvbH/UzTVX+AL2WEJql0V
YcjMx4X4xfJhrw1ZQW5VrRvk1EoMr3az/FohmWwsRYGiJ1e6Mu3iD01K3Ooawz3fy+PESsG0U0qO
xD2filV7j4R9cHIxqmz8Zqn47WD1UPNw4b05H9O4C8+rfU4RAMDkO/9NntvuU7GQNIaFtTQWdQPr
zes9s1khDB0mu6NFj99xhtQ/LYt8DL1G8TbqbcqlJdUfXmB2abU228lD0Y2qiLFvzEDnBYwa2Af3
ZTfvQC0WlJExRHQhy6I1wL7YYGCRPMmb2UFTtgZ85j7jP6hZVdIDeL+4j+6xD0Pr3JBQPqvRu7F9
YJmM8pP5LHqcd+1wHaP2+lWqQJzg1n0unvdNfcgfe5Dw4JonbwhfWGw5p26Ejm5Ltn+ZvYS7yWCQ
z7mf8fCFvJWbQd3i9q1jG/tClwz2Om1OOYzIczkulKl06Zu9TgLPElzaobQQV5jDfZ7/naY6KtGW
3e9ge3ubKXxzaTrcR7W5pbw/dmNRAf2xpq9MsoV0hyI7DsN99eJvAZDpZDKYK9u55z7EDJSQ2Q3P
U/MoWJoDzl7bY4YQyj/8EjQ80rKQlrS2tv50S4PqONATnhjbfxnj6NWDR0WFEnBrUZDrieIaRDzk
swp5v2LOT3lyZ4mvDM8kgK20TGrn6jbNDEyyB/8NJ4xXN63N4QpDa8GvyDZFTbh6EKeupKgv/jK4
N3C3fHSUWsx9eIqBvCW+AYPeivnZi5FTkKpy6LKu3PpLfrV6+62oOL/nfNJQtdop0Y6yCNcuzmaN
GJEnEHsbhyADMxQCJZ73oBn6CzHC6QEnkdn2vo/0EtJ6pjFgBvJOTcrSv5LUxQbrx4vjBLD2cv8d
ByYREdYIyC+HqW02BVbgRLYS0GDx1tGlQDe8Fnvyf4hN639Lv5DIC3DgCkENict2b+9UEQlch1EP
EB3bkuE7RkBCU3KZBBvSXxVWtpa9GcHAJ6Nswjwjhr8M5PheYsh8UDiFZ+Jcl7Jfk7IsO+aG+HcV
TkdrZmaKAMERNbZv08S9FAUu6e3xx9ChChVZtFu3eOs7ZQ6i6r8xXlymORu2U2g9Tfj5kzIIcUWR
GN8VNe9aKeU1r+EWqqwikzZ50973DWZln9tTp6EizTTAo82Bw/eHu39sMZsx7t+9hcmjVI29TbsP
KKjvxUgrtkUjp59DL8yI1WxM37ubTvIYqKBct6UID3qwWSytnwiS7VqrB5a9e6jL/TmOCHAVRuys
lHh1SacDWKKpOJo6eNMrt6WipCDHbce34D78DN7OFSh8+ZDJk+egSQ2j/Y9nZl80fnObg6F5pAmo
sFNDZR4v+wUpIO04EWKaLTBVpzsxRfWV8K6bDFI90ynwNS/2sCtda3nsQ8YRtTTy7Dc+DkJ5EwEk
mAlrOx0u7ke0mgMQzrML/RE8HoBd2NW3GdbsJKADYA4qCEbuDIvDgzVxS4sYGUlIA9CqHCbF5XOq
omfmvj8YJapLZ4/zYSKnlbg22PzGjp9pXv7wFCaxPhu/HKcbH83kXEoixhu3b2M+Kz/bLGIhF3bH
LQqMHSWR5a23ivIyBfR7zUHw6U6PEablPVV8gOY+FlnRnpM68jhVQbgpMu8XHXgKnPkAir6iHV4r
xKDQ0yWJcuC4Ir93n6xso4B6ZY71GZYDtVal87xQKkdfi/0S12F+9RpDGs5ifxk71F+Sc3iqY7aP
XeirsyP9l85ni9rOb8DeKQ5fxTkY1aka7T8pGjiKO2WhmXAPGLwRj63VAX2UFHfZpx7jXSCG77ZA
IajoH3G9rymnuQdg7rvjYUxFJcqC/p/Oyo9gZJvKxcIwnKbZ2dJca+nkPS/9x9QF3F6XTh4GOG9r
+RaOwn0IQu9hTMP2SJvQczaaN02QgDSVtdXa8h7SziHeDXfKTml9xlNyxoQQog8hoUmslBuLBeB2
6GG0tvS+cynkwK5zMlIohV0Z12+8Al4Kq2HBE7r2geb1h6kNTgvpxDM5XO5URC4ShHIosZ16ycEH
8OnWDzCCLxhD+JKGisYk9E2cJMUuF96byqE4SNnXXwyQJDMQciips7dVDhIxxwq5Jez8xrZ5uEi/
3q+RvMe/zN4LvBmGDc6Hus3ZM8UKF4zQvxvNC45inDjPO1Jnzo8jbzMta69rRSQL4WCjZ/xf6crW
2nZDRRsyCd7SkJco4IrTXOKgqlrYIzo3Yecmzo7O/JNvsHTrZj3KuH7uAhfKLaYBEh3FJVtAxERU
D/HYTTsgCuv2Xvu4NCy8TJUjLrGs6tswO0YT7+aMukZ6RxwWrffEAzSDzKBzYcx84rF376+PD1fC
dGzkY9RNr938SK1WtnfHwr62If0INiYwgMnjsajz6lTnmADi9BUzd4fxprF3a35ndUbOlgRKmFDd
kG/5un9bAhiQW+bd9q52H1RJudVkyh2m15jhsUZpwPlUWTOUBBrp2OVTAjIH69EMGYvt2iYzwmQ7
Y7Ry2WdgTUodC8Et4I2itftQeOLFR7jb2nbHkcNaw+lcxLb+jFj7BzFv4j4/wBFemKOjjmL7FM6r
VyByN/4d7uAgDorxYxlfYpemPhTj29CVPzHFY5t5/qjX6LfXdvnW/6UU8quVBZo/zyUuqUYxjTvd
F7Rfg5f+S0fDvz/ifeLWG86M4eCn+WnEp71dHbRZiNDi1rwDDn3BZsKBQ7Jn09N3wiu++1g9RgM6
1OCP6jTbUmQWIenmz6UmPKKoIN8I7LBjDPQpHRh0xOfc6Gekxnhn8a3LueyIQzVgyadvKaDF8n4R
isbhQM+Btx2cT8Qae7uO86m9X8EGwTHWMmwfoyz6KSVretD+104u5Joj0i/j1L+JbOh3Va3ifR+c
FSWUD1mNmK/oPJwkgpDQoPR9Mxwwexywf958ohYE3ctpb8jR4uKqD+DYwAYtFhERrogGRjg9sGA2
WMc/3WdGxx3+TDgbtlOPB3wBY0Ii3qIng124G9BauuTtq8+A3kfe+FRo8xeCQZLOGe1bRfgnE9Rx
idXIA7NZuE/hq9Z8YVO3cNjCOM2jO4ztzhcuoeZszbdxs6pE26DdhzDYBbnzLQq22UY0/r6qow8P
HPAi626LN4NNPgSOTTW9uPANDybrrpML29aMM/khm6BPl+fz2a9e+jU69V1aPthAhkPvrjMTJIjA
MnY+WHeWHwkUcrYINv8I+H1C3WZ/4hJMj5E1IEk34SYYTHMCHbtNx/Uv2TK+plH0uS4IyGNxFtNQ
noYUMLCt62Pa6NdRqCca6FlImKjchcQ8rUq9u4EzP0dtBjpt5krE55rNvBGc2Qp2vZMOe9RXtlnZ
aXXX+bxMmL6zaKRkjQcUnnaRTPjxk66LYDcO+AP06C9cOwD026RKxrKqE3f9565q5wAcpLVY1wcf
7ANdL3lxYIX2xUz/M8S9uHm2S2+5g1RVFwy5XITix2UMW9BqFZrcLNpz6jcy8chunEpvJqYKXSEF
o2xj7n4oC19sodXRpDS4f7wBRceJC0naoEKfmYnV+EgMDDOAx6yApZTO1U9BAw+0dLbv9s7lC0x0
GQqwl5+WwVy7Vr/NA6j/mXlnP/QTzWl0KJZQpUEEeQ90ZED7X1NE0VG/Rc69irL6Cg237Kja5Xj+
JR3RB5b9bw11YAzNKwWR9buMFEx0LxgOYepgOxiX3dxTAw+x5MA6MN0unQXt98fjwkTrKYb6rCj4
w5fWISvi/DqvwDkmhdnHaU41gCrMFdN2CMCWIaDku7BaAt5dVKLSyICrQLPEIFNCa3KGCSZsq/rQ
tn72kAWcRnYtpqTt5hW/G8o8leR3rFe960hBU4ZOJEUQP5JyrVmZ8HubfLI6wVABp9aY3KI525aY
bs6Nd38RRD9xFtuIcJhzgrK5LXb3lPtT8xTk6j9aF6Wz1Hi68s06GZbM8UAnN6/xxA2m3xbXh31b
E/YKRiJvFdTYo66xCjMzvPX3LtFuvmNsiMfOAluSRJ472E5bEUrv7ozfkq7hrOteSothndn7c6S2
I2nuGPuytMi0ERGrC+uXZzSetnzBet1Kfi6scvamMNOh1968WR1vk7rp3ZrWsJK34m8hVsi1WbtH
1gDHIKGto/GcrVX76ErfGIK+raJT1yzI841eEEkbGjKsHtSlnD32Dhpplj4Ls6uN9V3H1T8+c3MN
yg1kFpoNEdJqOJXnwKkeAgsJ1I/3uZDWofVYEQzTsG8QI26wC44aEypLGiC42snPYWmmBOz4o0g1
jTweU+Ti97/LgSzPOsbv8cTJkg2o2wIxZdtldIFrm8ttKKf3ni1ABZE/mBCU2vVlJky0HwTS+UTd
N8mX+aEvAYNjjWl3kaQ8rve5+3U9yu49BjMQsnKaJj9Vs31UhV9eLd3OG2twd75dBFvrTjYKCLfE
WfOUBcxtcQu/aO3H9swU3ZYjlcYu2alG6+XBHrvLbLwLeyBadbxZMfZz/cEWypXAUd9qzsyZjTa2
Zv5wmNFoDaHXkTkcnmi0ygSgPj3bpGk2bbY4ezxXO7ep/GSVK0vI0ucm2xfXYFm3ovO2erS4VmVg
WxR+CT0ExZ7U04udaQ9LZHuaplzt7bODyWPDuRnu4M/+kk1oHdfmv7C2uoS5vPyKW/nG2x+rgMPS
MSOfxTYX/toSvOTFvfwKn8B10s0/HxvsQWv7fSq4KEKKINOKasndYeOK5ZHP+Exhuzz1MvOTplSE
uFz3EDYIfr4ev3NhPa6l+Qk99Vx7hXWrhH1dHHG2RPYYA2pNBm+FaBeJbEsH/NFdCMM5ztcQfxWK
a+5kKnFPPplL4+1jPNfYzXvYEGbYpQGPOpa7FwowzvVa/3VGFs2299RZ4hXIeXTsHTAXQf1pRdXW
GYKeCfO6CNSWMuKOy9JEU00GSw5M+d4W1NyAf2RZgcDQM4ds7Kh7cmz9q9Z0JTs1e//JrhbgDoTA
oiDGF6XE29RjU8RC4VOP8ydr0j9RiF9UDlWMoy+4MpQPe9FCsRaHpvYW7gdY6QoSC46v9gseRyhV
u3qmA0zeVV/5CXJhJJewn/37nQYha0sQbmX5nL5jvkQM8n/o3Xptm7s8yHuhl5F/MHXtsKpUGdZv
P9tKvOUb0ip4fvLsNvV4o0bvWKw5zEMEoasft69RBzPN6WWipIsGSaZtVfO/QUTZk58hLGbO3YXR
59D9Nf/76MT7WVbTDao+M4uozgXjTjB0/REGJWer+ztMi7fans22sppPjMAcamX1bofLczS/LQ1w
TPDK+CWiE2YDfl1lxxA3sDVYID+3YuZtu4mi/Dcpr/owUwCf1MFqJQCUPuOMOkIHiYy3py26W1DM
jxX1n5vljlQLo4l9spO+GDoYNi5Lf7JfJPbmjlrPkLEzirkH86gyWjZde4DxpDeup9z9ONIbWPMu
KkrzkaY92VPaEZNqSL+ZhBih7cp9wHRoJ01hf5O7Iropq6+FVCAnX7AvY4UAjT8Q1xCaPn2FO4+k
DZIFHO5S0XHjFehgs7Zvw/LdZNNTPPH1lu0rgbBoQ6clPU1Ry2fCO9F15HnQ8UcVgoyiAOdehwow
pltwYeZxQfza06eC8qxNk9aXUc7/PCu8ChziRL9T+n2zMXGyxmxVTYnY6tqnMFX+nv8H5yTnK+VG
OSi6NIMQVT6VfdFe6YLFxVb8FKxvuD1M1zgOOPzz7yVE8rGX+hNuL8n+cjq6VYFe3tovKi+6X1KL
Q0qL0zAh/05rj7ebDPzQxDvb5Bq0Oxg+DfM6Y4Bks/nG5k/u/OIpZ0PzwuIP73TZPLDYuNqrO28t
uGQnCiM42aVi68fPIQiH50U3F6Ex2mEKRI7usqdJRCqRTvQ4WNgzJaWyYwQjpQYyFwT6Os+8ese2
dnd2icDCVYisTPcKsh1PQEOknfGzDcnNBPInI1TwOEX/UauREUwdhm3YsKxsa7T5VKHNUmmbaE+P
oPRwG3hL8VgVj82E5SSjgmEnIv/ZLuTIWczPCxM+O3Pkckq+jorz1W1BeKEpt4derEMyMIFdaFF4
mOfRPLlB+mSVv8N1Dq/dvUlohuB11PChKDXlOp5G7jHnsUSh9fWm7OPpVgI1COe0wAQkPFwXPbVg
s0N3ZE6bcvZViUwdwTwTzI+/4ImmP7YNOYwbk3EK/pxpGFyi2GHJGgzll8P2KBnZTuJgNV+jzP03
xaJTN2BjLAeeS5uemiyi20gBBc85ff0wmN9aNx8SJyrTtyWKqvtJMr1nWWBtysI+ova2jwOA1cNc
ywPU8HWT85ufdehcNCzIXuTWEw4t68kR+tx6znDx8PUJbFov0gxT0iypjY0IaAuAg0d7jM25skO+
BY1fnma7adjF8PMhkJDU/OCF52RXbE0VUrAa81tz3wlb/j3TnnFc3P/bqsb7WMT8MqfoMJkd7fha
sDjS0aPApnPpOxDH0X2H6L/4FF6flkZhGutE+uYvxWcvASwqK+z5YRNqpYTvBVsAcIqG23/sPDkR
Abi6jb5dlNGjlbLr6WXqnmRAdqgZS8TeVFp0upWYXpyAD8Tuyv1YecMv9LLPWYZd4lv2jCYo1WnN
Vo+XML0imfRQ/AipQ2Lyq/TNmqrL4njckGb/e+qxhpT+9FgRMTkpdECMi/oJUz9YAZ68c7rYWFaG
cQFpG7+tfjucLQSRJBo974AY6x3WlTGLOfl96fGO5jjWe2/87lY9HsNSfbE5wVFKkzLs+CtbZPtU
zDWcJns+DybkgloAwZ+DWd/sURYcIH0NKwKyaOcZ/FXiRLw9fXNlQC9FkV0du7HuevWmWNb0tcQ+
gKGmnHbDYlMcVUhxHRfnt+2E/9lqbB6J6d21EYLCjPqXmYjHRYw98Wm/faF1Mn/WFSJY6ZQvZHqY
1lGir7OuG7pjonMcs98M+sL99Pv8X9+b5klK95+oByIDuzmjElhP/vg+5HrrO3ebeVncxt7G+D/n
t4oqShkoLoghJd/5VKwgJvgaImNfqfmoHJ9KoxorS14XzYM3jc3D//8OQyqdCh1QN+SPOll6Zb1w
xhTHzPB+MNJ+6aEsEAbLrRMac3kMTPq9dCuxh7hC8Hfc+1WEfmqHK2laeAgahW4Oacd1hhp1sYV7
d4hT1Hpn9K9mapCIyWuXwP8YCDGeRrX3kU4SkSIfvlVDQwhrSZ8gC59wFjr0knB86AqwQY4LJaSM
kw0RRpo465OVe31FDLxC1akpnD6E1q00oDPCtgHdUdd6q0o33M7leOlWXNGNXlmiyPSdRjj7aHwV
3aJYAXZyZ4oIq7Q60VLzVbJnO07ZT9P2zWEMobL42USZz3Hy05F8Rb8RQ0ZDSbxeTerOR6+qzmad
FV6fWp0bOGZJgzREP1DCPLCfuPP9nlGw3LsgX3O3fBZSGzxunrsl7fDhxhi9KL8xZzu39vTHlEci
POYMiPFF1/LEjeED4zduZG2+plVGT7aYR0yGxXDr5vyMUhUnvSCsnZNORKwcmA4jWjBlQDIvpyac
1nOWYXDph9xpz3PRs1l0U+7jc97cZD/ypupNewTIY28kS+4PWQfHtXC+jVvypioeC+LctxUd9gZi
z77Qf4JisrLWwzC0z5kUnmxU3F07Bn1ie3zRsLGGuBNw1y6j+uXVxCfJ7upbVS1cGfhY0Jpw2mQ9
KQPZK3moS5wJTmp4NsqnNGv+G322qtySrNg+r1aMJFz/7VN7pQZxKrbjTGhhRh2PCopuS54UdGq/
uZQMehvhjKdmpinZF6DQpqI8sH97jeMG9Uus3m0IIu/GaLyd1ym/ru0F+zHmFXstkqohQeVqgrSS
w3jv4PbHgp/hZcF1CPgrpj6LoONcZ9uVNmLgC2I4+zgrN3ZxrzXmuU9WBn02Ilx7MljySVF020qS
yVj9CkNU572wZOfPHwK1VNnyh7UfaIZmuX91/iwFHT0tUiX6jln27RR/FjYlo6Zf5ocxQE2kR5Ru
NJQ53Zt5Hy1EIYhZvjbha2nC8TIPTEocj0xnKdgwJCUJoOJ4r3k29HJtQRykFC8DLinLEE2KMpz7
zEfBYmmuTTV+ChSsdy72hxnnDtWD+ckiGHBw0Z/niGoyEIomw6piiJ2OdxPaMP4N2NNUe1MGJV0N
ONH5FN7o8cKToVsG2WaBCahMfAzKpaK3cE0609F35pLuDOv4aaZyDawzmwQ+fha41Kevo9c8z+tD
HvKt9fBFmtL8W1ezG9V0FthdwJV5w7FR42kpWFqX4VsNTfvcOeaMEgmAoa0OGbi+TaCjX6aPaRad
+NHGrmue8q585XhuQBLM1s4w08YFJfXc/CnFqV06ORcGT79gbKyF8yIq0iCyzTh5pHNwZl7aFAfu
BL6/LVd2Ttc+vY223Sf+Uj0K7ohH3Xafy+x+pIU/0MHNVchUzKuSSUimyrms9a+pcT/tuiHnE7sn
J+wPnY/SUdtrtwmzYHgLOiIK/rDWxzijT1MB6AMWc4ktrY8YIf4Gkmr5kQoUTizuRUs+U9QJsLRv
baKiYfVBguNRkH1BBo/+ESYiwIyK0hrZnMKWbGFd/FZL0T0Q46PcxrmHDezuNxvp7tCt6nPUw2uE
/h+ESj14EZOSI2yOaXgdsiAAhDnKRjqaz3KezSFy/sfTmS3HqbRN94qIgIKi4LRHetZoWT4hbG2b
eSzmq/8X+t74Tzos7R221A1UVT6ZKyGUshG7yFC8Zm3PQoktNXBZ7I05Kuj7nn8bjhldB5W+RQ1U
ErchQp0zasANnt/TcnliT/U3icMvACnpKS5ruYODM+xyfw0vquEVERVZgao72rTwRIedf7J0DF7e
hAQAs/jYe/2ucynPc24DBx5cd3jTh8bD8plu/SXiFraIzrFw19tYmjFtsP5ff8mKy9JPr66Rqk1a
+eHRlkQNqJ71dnqK3wCZzg9BqI7mwOy5CMugmSK2toVTHseK4wy87KBIjDd4SczDacUNdAdCZnGz
W94m3XFWdrvFKkhiL2NAxxu/VV6EdGVyqrDy9BIJjoK1QYl2m8rrHCt1X8ZR3WO3a4+lAQcHbrvC
8NP8wmo3M78bn5d+zs8csr76oyQfpYEjsjc6VKXPhb7YAQfp4kLe9lTmCPwjx60GZtXTggE0bgz/
nvLZPtV9t6WaurzaJOIlY1eyJAyJTOuqDQQs1zceZpkmZ4ymz96yAl8Lm06yxjQ3CV03OOoE+Q5j
KwU1n5mOpqMeiNNkbLUCfFtgQnI84/b0O7bq19RsBT5n9CEvG/7qpVkP0kV8dKfM25VWt6IVk71B
2/JZGUATZytk854h8rLvM9N2CkyQQzcOGKdYrcfmsa1/+nkv9+bAHsnKZf0zLtpnf8AHnCTNxyDS
pxa827EFA2AgTgli5oCAqeLu1mtC2r97HqTQH/OnobRuvlM2LwROvtJ8oixRhzMGDmaQy8Fe8AY5
YbwC3PqP2edeJJF9zZ1qteLgsuSZmqQZSYzFm3HMAEWSSBybwuU9iwf1SiewczUw9kvu9h2omwFn
b5+9o/3HSzbjCVa0aHP72GbqbmA127uy1fl1bvnry9DM9/X6pSut/NpgKcI4CiJKLWF1tmZrDNim
H1wlvH0VWcPBWbwP7OqIMG2e7P1G8NauYaVQCGOnqLHHuiXsgsbqqbD2WnefPdODzRx6bErjNS9W
FYza2S0dcQW8KQdhJm7ImI+9dYozVbyBif9d96Y+2HHCzhrHp6hhK7m+l2KAXQE4HY8R1sD0FXpO
ffWX4tkOwaBnphP09TgeZWk8k5YkrYntpsDo3UVGeaJq8XPheCXtqd39HEDCb0t3eGQwjneZm8Uv
UQAN4OBlmb3RmC73UlrWIa4ZxGFk6aCCEwtOuTKhOQ+HBl834w+2U1jumH5PzygafgozMiYuoBOu
wIXoFyWx8UH3CcVVdsygsZ+2s0qo6+JH2qyVkbZPuzABV72DOK7QvMZ3d6pYJRpiP67Md7SNI8qJ
GPtP9JiaLLmzNI5HxGy0QM1TMxnYC0DPH0NiKF75q0r+A38hnkWInC38j67GxKsS3yWuwbnON8mz
Rp+Dg+4qpOEzQWExtescdXZw3nzwSZcoLI1Hnjc7zyv/5JTg7BkLzl6OJjr0f/yGcchSYo9OYYYN
fQaDtzL+Attah5yAdFOsDYPbdo+00vSwI8J7RixORLN+ZBIykiYXOTS1uaHgg3oG29912mWwVI3N
0cMMNujpnNvsdibIHRtsweeZmC2CL0XaggVF5MN8KZvsJTaHq+5H72jGS5AOugrMen5zeLKicu4W
W9rXwrGPuHWWpyFmdXYIbgb5wGNe4PTy9VQ8Ffy4N88L744dYvmU4w8IIMsjLUvyKpS3nSq3Lul/
xgVqQJTbjUz+H22WfJhDPdPCUaAoRwmqnj0e/ap18HZlziHx5kdu0AlruPyecp55CIeUVfeVIyDe
WgUWdrB1w2jh1SnqJwSUzzproQuEY7pfTP2aC+9f3pHdx2QrdkZLkBkG2oJUq1/gTPqnCGM+Y5HE
3pn+Ami7zdQZ/5SLEaVA+xits6PKuzGBHbAr75IOZnaJdXx32pX1UrNPr4HpIeSIucp+GQvlq3UU
YdIdkBin1qZUHEMAU8BjYdPQyTN3K+M8PrTlz0r1l7qncwUeIsYm6n5jrn3s+RDYRFU4z3W4oxmV
GDWNO4j0OxO9Y2f3yN9YHUxMTPzrY4jPUA39u5TShl9MnasSSbfjvbKDcgoFy9yKy6J3epfEJX09
zAG96EBC2NqmY/Jum1gLcqy0yBppTbyP3vsUjbZk97ZdpK0v6AEzSmH98NJLppvHzAIAb6X+13vs
i72QCahbfFZuQfVTwWl5lzURp4GpUBvQ439Vg9CrXWM+huZfaQ3g7Rb/Uuk1QOcQSagOBFyTO+ci
J19n3rQ4GBntKPDAIrcMj73ZfbbJ9F/fVykqYXtEXUFpS7vo2bCI+LfNGyNZkIQ+aTirPc6GaXNT
gaBfl46QXXowhZR44FKvXohvT7spVcTfeUOweMirI3Rz4/a7eRaaCKfdjrCQenbTpPxySMpH5dD/
7KUPFUyrZavmnCcQRsmzpLTunE8wROgIYzpWF8wORncrzAP+hhSxUCrIEj13Hw9VAMGOqXYiSU6m
TTZ8WNx/pHLH31PMmDXN8VOIBs4lUznCpTWpa9t21anfJTNRk2H2/0wCx6hvzx9QjKyHXUcfFjcV
e1FBJ0CMtXHuQy7OaPmDJPOcKCqJzNjHMJ4zRpj65kEtAJY8zgbC74tD6xsZrRdLfcRcwSm0zX5b
TTY9g6Vrg4FU525iSK9+sB5am4JZ6K4Mh/ouslV/kprf3+x/L4bqA8FNTh5QgDv3mVObnr+HDSe5
IFA3MG+aPTu5wmRv28U31zL0AYbkdFxWl421viivtWl7x0DWA/yrEp9jmgc9hBNIz9g5q8w3bX1B
XiNESVhndCzjKSn0I1nlyhSTSOD1a53A4H/KIuz2cYeDhBKCYlsBx+YNgCyw8OxjERfnhAqHbjzT
CqyMPrnB3KpYwIl5igQ8RIjtO07YuCaDqB5x5T4KD2pLa9h3clGBZYwhXIj6PzeBEKu6U7/8jmV6
gFYhnlQMIWIIDcCpdKySrGIUUKR72XCpReQjIdjCIy8yBg95UfEQyuL+6Efp5/JcDGF1yCIe0R2C
v6nm19lZ+qOFVL61Q5aDnj7Fhska8I5qU3NWlFkrLli68SelZX4hHHWwKN7d9zF6NBlbFyZcDyJR
Eq+GOnDQXu1e6lGTYeOBVY0c0XELchyjY7rM7JdONmZQSP8XPJcByIBtbGQVY+QNpbw4G7MlE1VY
LgGYsLgT4LI2mOzOlBkMh3rgYm+kbjZmWRB9aD+MOJ5PVCCdIiQ5HFYcO4UinrDYikvDWL2J6rNt
GK9H4ykP1ZYDFW1Tk2OcJ7NpyVLz+bnQgCzzaKQCeIUvyyM9o/8tHTJ06Mt/Zrv6Y36acDh+6ekt
sUEBl44+Ea3w8FkqbFnzYJ9mjJ+7RJLRm52ekf6Cr8G2AkgB6TZz7eXY2WDUh4pgUlLlLlleUezM
Mr67dOVt5iHFQsi/eZgsxgSME+sPS7W7XvOocERBoWcz5WdHWOJQkZF796bpxHNU7dJovnaec2eN
qbiK2y6Q2jW5ORBUszdq5ttgwbFzpTuydJL5HiUO8Uvq/rZVX+KGtZorhqbhTCM4Xhn3t1pbiaWh
msMiid7kqrl1mCM5A7PmMyBFwJ8NsSmzlrO7gG/qr4Ej/lY3KI0exwvTMVsPT1XKqboZp5cCxyc0
rIRtLIHirBkjTJDwMGZ2/GyiLahSMYhjJ9UUFVsvXLDJEwptv/eLCLRmF5L8d0AF0AGizt8v2LH+
LrNDR4DbbAZYOlA2bvHKkQTOwHtn2HtHVdFOjelDpWRKHJtFYC4B/loaiuuyvuAs8ndqxidtaWhj
nToV4dQ90M5hhxQYXUgpOie6etKV14IPIls+sxH3bIfz1RKVHQjbO5lDNF1SDIihjcGnh9S5HQX9
urbQJwBQ8r2b8fxI1UaHTLku0DYvObbzmGP0ah9MHWhjBRDJvwizg+lIdoXcX1F4ift6aN0b+fWf
rqMlI46qDao5vmASFOdF2dnODDU2vWg44xPhfQ8jGvFmbb/QtZmySAn/50oWGPvkmiczIR5Lv+fN
udUedDWHadAw1a9zL16syiveVUT0lwUdn56mUH0olmc90hOcYeupGsYT3gCNVwOP/pzyijkHPvfa
xQCj52fDzscAA+rSY6+2JuMZ8rxPcVL6a+oL8t9mkgUDk5bJWl7zagFjxzpf1D3AgbFnqh2OP7F9
94+QMTlL/ibms/2bCjISdb3WGoH2NBP0EjtdqMKSlb7Xi9EyKvZhK4Q2s1AVXcusVoGbVfOekxwe
TYwwK06lu+R98uJ1qn+pvVBDJiE9QGtcsi2TkV6rzv/HadjYWyb3H3m7J9hbGy0miYSAodhx4v9M
Vxls5SeCMIlmuutU/nNdlMa5iTuMqsJP/xRHiuGjwJogNdkzj+R+ctW+GdhQD5H7bNXevx5eCrc/
h7jIbsKzOzL7qxvSTVM14Bmqq5OghYZ5r66O2ZBDymtQaWtSa5hAhz8tDS1e4rWB3Vr9U94J8z4s
3Wboy/QWVjoYe884GWkMPZxR3L5OCf10RXqiPmOTtlZ9rz3JczXsw0dtufxfBUqPx3SvL53/hE7n
KxD3R1/6/SUxbEKjCxwpza/HUn8dQJNOc5l9fJFYemoYlZ8ELRsNENkTe8rP2W3VEQO1c+uStxbb
Ckda1ySAieDQ+vK3oyAXJnnW412qQ5aqejy0I8/yRP1hKNztbVd/zh3O0oizlEdqoCMxenN61rVm
5PEyuppSNrwabKO7fREL7DDTWoBhN8R6e/WJ1ZRB/lwSpkvz5znxzS3Kv3w1tBXYlnGclNTvtYLB
JV6xfrHPsUGHOLhaMXBe4q5xf7jeqShQ9PNW/fO7rDzZy+f3Bn2unuvMSi/0s0bbrGNMXGVpfZvb
MbtIVe/q8SuLy+4e5ryDkujYaYjMr2GR+X3+dNJZ323HOsKbGndthheZosB/QGaPBAv/auUul36d
Kw1rnhlFdxe65UeVrqu0+RcRwydz1OBaZoKkImy3xoh2mbbmuOPeKhk0wJ81rE9Ou9HBgz0W2131
iksU56Y033wvr1+/v8WxK1+I3A4GzidN57dfJM0ORwju+DXhaBg/F86rBxP0tIP/+eCEi39yaMkO
VDXt4DqomyviBqGtuRbWuOyiECyFH6fONREfRmj0F1Lpw4UN/AYtmWBHCRIrHmLEhzzHzMoAdqhi
KEJa3cMyU7cpe12iurm6C5PQKuWNTXQXgjQW5dYHto9SJsBXcy68mZJYiAt3hsPhZzj3F1uZxXvZ
VYGjiQkKdpZB0fvGyfMNEoa+vUCaj6B2dLy1nqfFPjcz9M81uY8U0+7VHP4ZG49sPRRNQS93ULX2
76mEBjEvNjVr+HEWXX/UzvzlE/G89kXn3xNR3kY538Naci1FEOXimc5bs2PUMFuwNmKal92pex0c
R+8ziGpXHH7XocXEk4cah6MTQcKvhXYvRXOifDhkWvtJNlfcYhU5O2shdjt05k9Lz/ZB+Bw36j51
8LfOxbVmb9E1gVO216pZ9JlpgD4nNZfH6IyINnnSntouOxvlyDYsDU/AwDQBKbCbxcwFY1rZb22p
bj8b3naMTXvrzR38laF78zq5rDXQ22lgeZtycHvQjADWfLPeR0I3CqvXwKUDcydY2ro+eM5kEbhJ
vuIwHJ6rZ3hhyT5NIM/XPlkBCLNE7WgPZqiPIgCI0zf+EUvBeB91Z1DRwVoCcYQk0p8tb0CAxcOG
qQxfjwuIoFspd0aj9oVtNY+e4SreiMBZoteo7Wp6ThoseZ6JZq/hMNgEXc/fL3WfcS+NLpF/Ddwu
5NjWDQMXiMBCpFAc2ppelwHUh0SDXNcATLOxcVRIFIT2Assr38wy50SZp6RSenXAQsRz2Cz+JiXX
HkfcCMDBAc07Zfiajc82oYabHOXRDde3KCKz4MlPSbAbMhyszBxZKu3Bay5J8yeJfaRTfBSc//TW
tGPFTM+az+bkv+tETlfPp2Sq4yixLA/+5o48e8eutf/3vUEKQ4dTEB9LRgs9ZyjjbnJytTcJocCg
9MOdFPlvkVeXXCMQRbz1hCFc6s051HvOwu2a/hymXl6/X7KO+Su6/0cdLT8G2H1sovIAXqLaaUEw
x5NZEaD9MS8y4jdv7onQldF0xbSDmpk/MZa78/iJz7o3ws0UF7DOu/aQDZwaSOp9FilOs/EwdaA/
66yjtKgv+zU3SnpC6FutqCsDD8BufW7A643jI7fbXyF8xV0yoTbUpkGHQDa4eCjWF79Mzf/9qSrM
jd+Z3U6QZ94DjvlLSCXcNIxjUPAd4zi2xHwboS9ikSeWj1OPq4D3bcofhRQXCJkYADm9HYS0fkvR
lWQqGn3GX9nTyOfXB2dAAEQI6XatFC+pAAfYV/RcEzHfwCBrzjbAkk28xCNoASiPJozwfWTjlKMx
7xZSlkmSDzdDxXnq+wfHhEyoWUpidYN/Cq3mUJb2j5H2jwMXhD5bEY9ibUfJzkSEgriom4DY/+vY
hkcNINyvqvZcpxWU4jT+1Yr5OHOx4Vn4sCkdPH8vFZyEamyYqjh5wjg0fZkEfmmRq48xnWDdY7wB
++UQJRaD+RqlieCUrVD6+8X6WoxyR4HhdI4cn01ZOFyWMamDtO9Ra/yKVB1t8ywdhTrlZe6DELMw
pGFw+KURvbCFjPmeZGW192Ha70fzZwlv6l7U9Ika4CYCZKT6WpT02OOeBTjnXDFaEwyfOOLYkr7E
mF1LwOHOgg+yr2iEv7i+aT4hbYuNZgb9p5EADFuMYEnc/ELS3PW5ZEBo4j83KeW9kiSkZEAu/Q8q
Ec7Yu7kDRXhmFlcT/sg4F9OtsHMg4B0d7Sy3Bp9MNjJhNQ2n+RzkwxztV9YT991tnfxYMBQ7jXYt
XkZv1U9taCeVHudb7RElLhr3dw+kbtOSSOg7OR2BETFLNd58OvzImhvFAVZw+qMWw4c/zvoW0Y2+
heUErZ+u40vvTvxpGU0kC/DE/vKSpWn44XmgOkYx7WeU26MxhYEoYpy7+aw28xIulwTz5j73bQEd
VFawMoEUJMWEUpYsX6mc/o1TbrzqhiRh4Zr7ootbvBXm+FpQSLxJ5erPp/muGYT7ETodiRTfU6tt
QT2wcxKOiLcqz9SXqs8Og+Q/UR9727YqxjuaknexZgxpWjfJzyq7+Fka5I/E0KCzojs+VQYTVNkX
9EHg5YlpniHMzyms7/Kv1gYU5OaJ2C+xRYyr627gBMaTjqf3SWHXjmPWrCokSmou0VFJy7y2qss4
zMVfZjm3HyCU1iaQzHv4zZAHKYsZVpb+eQQbfu3T7Jmz1D9ir2v462cjc2frTMVwnwzv0Bo0X0xO
1x8bgJ5BGvm0Wgz+l4vVg+ZWPBn9hO+hB2G9aWdPfNRowpsGtDacHZOWOT3doSEAfU2bGzyoN6LA
/amj+CDoUh0h9aj55Jrqo4mReRxh6veCw7G1jM4/EVfPVttFvyHbTRs3YULd1naOoV6Uz3IlbDWW
yDeS4/M1V2cOBSpQGDvOPooLzbVhHgxeCOurLv9zgWJQgZHYT53R4alRWr5iye22oxFnH4nC+uHQ
Wf9roYuEbYtzEPi7zjqryXCyF6MZc0CcqOq/Vaw+OWhFnyGkjm3dkZmbW1ojSOJyA3or+SqqrwZg
t6sdEm0eS1O+zU3Ffy1czt/spdT00Ts5yKMZ1CzWFVzghwZGyy+MmndmiOXFpaXuqAvcmKKHi5En
nxSDYtPHWQzffPU3cDenyZw8nFTuB7eq/kpu69l5TRIr/uM5DSwHymQID0TsqxRdJx54PKpR7UfG
2QAG2T7aa3birzQ4qZ3MhPVkau+ZoAZTG9tt34HCxRsm+cO2SRnJwIJDf27U33DAWBzytDKKtrnD
JcCfWURPTVyD5MN+yESqA/FB766u+xOj45Ifmy4/j/G0togCtfP0K374hQKmFHIfOnh+vhIStWJ6
E4O0v8iA3A2kia+E+pkmQtJvnE9Rv9ctpA/V2fKGv7t+gD4i4TYDtGK+kJMfyiDwWG15MVAMP9KV
9uzb3htHS3FIuTG3bW/+oVJVfhCEB3gE5YYzJ19qsrMbPCnNVSSG84GqhdriG++ZA5vLyUW97ldA
geJ3+BhjFyQFybFwgZHufsfHPGsKCmEDA7ei+j3TJAWcnqiOkyYCEB1Wa0r9wotZsoONuqh9n7rh
IyyoJy6iMz8eI1rq615h5c7PcTTjcCXA3oU9CZGe93lmevLCmgGqvs/f/+8lCiIGuG9qpbANNb67
tq+fZU8RDp7DnRgcY28ihnqRPz7+2oaK36kJZ/uDrfSMhpS+V3gjdlk3G1Rs8CVJoAyyMVOBEa7P
cSI7AlNBpoFjmA1Fg+s/g9HpLLAc0StoqKc4LBD2Y5O1I8MXrVUKiGOeHl7WPb6/anXrvpBp3n5/
VasUF0tjZGeXGDjHjH67sJs+x7qIbr5GumvcsfjQYzMdY/ZHnOzD4kM5GYlrt9Tn7/9qV/YLYIBq
I3Tenp3KKhhlkzJN4bA6usmhjM0MUSKMkwwXAURRFeV13ZubwKbvuvDJdZR/EW11qzumW73BcKwb
AA8WIU4QQWL7QobJ3k8GoJV27S518F3uibugdCF1ghVesTv1Lq+mw2yk5rEqafabMgIiHIufa7fV
xzxyryMkQp75PBGNdDkaSx2EjYhP+YILCfPuvkfr3QxJ8m+yPDIPk2eTKRBnPymHu7WuLPwEG5ff
Etd2StuP6b2qTDqv/bxXDk0Ms0XAITcjFHLp/3OgXmwNmYT7FrwSkQ+2Hio6miXzIfATIwvw3K3b
8aPd5v21zZpiG2bWHlacd2CvJc5qyVGrxndvhCiZioyqiGZ10C39PbHpBlwYwb6Upzll3DuF8JPh
NUDL5zkZaJn+VlWSHJsK2GHimIHlmv8JIwUOvRDRGZfy3apmOjMnNSKHaygqEZ4DbHUDEhBAl5jy
rnHMjmXsmjfVNlirSBIVDv4hWDnDCYULsHLSJrvUIfDSTmYMQYYfNKNeZk8rS25iZRi9vAyyBMMl
UtvWaV0GnRJbJKzEHsPXPpus6oE8+MZv5h57+pAABMnn75elXq2kyMxnbboEqGySyGKqoBF+DezF
SNXKZefLSOKEmredMSI0tlZ8iI36ytqborBwxrX5UPAl79vaqp/mJn0xMK+TYWEa1a6JpsE0yz23
f35Blh55OroCY45d76ocrmnVMfHBZMP9PiYQEZdUBaam2Io5VpsPEiTJ8Np64XjgbTJZ4SZj32j7
dynUdCnGebpo2Z4tux9P7fwHyMJMA5lJ8pmHju78JrBYp5+0nU6wfSOk3JEKUNgDNxs266lwmTGO
V4ZGHHnb4QeQG72vcMCOTfFvcKM6mJ34A7sARIxZcGYne9IQosPzwmr9xEwHLiW2NfbQ6zdlDhbW
WmKmxHXy0eeJd+ozG4bH/39JF+NoJb1ziFXyX5ImI8YPlvELj/IrGG8Pt4aTFhjCZbVTMZmbhoaI
o5nQybHBFvJmjt5writwEQDVk6CdZfekIj8NFjrVyU5n/VNRhhBm4gHBVREdRK+7qHZsHp0ZKuZb
iVpTyZioBhRC0/utvLE/96q/1o5tPgPmYsjZaTBS7k2EqXv5/qppRyY9avmcp/yH4SXFhs5CiuuQ
IO+pD9BN1s1n7TDpQDQlm8Jx+9o7LcwAkjEqjRa+5bq7QpcftYuTpiYHkqaJcddO+BrlYI/rUgz7
OmmMJ1kX/pPmZJEpdPNGHMZR+68os+5lLoinFGP6q8fafKud0XnU/vQoyJccqcmF4+jN42XBFk0B
hncoHfm3raqvdCTxO8plPA1y8cgdN2yEMIhsOrOZL2OtaiyBZrQrkth+G815vBo6pSx7Vl4Aco9c
CpQfNur415Y1NCceheGRVYApt+k67+6gL76XKQDeNrMFEwbX2qfRBPVCV2/KruRhHvzs4lTDJ20W
PvgMjoN5UcKRNlF1xzgjy+1Nj86oNtZEjFna1de4tOpFJP0vRnbJNophOGcku61p9fYtKd454LxR
yXZK5/29MQgjJA0wJGFyIEo14NrIaQ50/y15tvAYpYLQC8u3gUP6Jq+H8gbE0YcGp/6j7ZCWK8M7
OZJzXNWk1+8XHoP/+xPqN+Q6jMmE0PleaYQ+e7joI7QozHNj41MQpt3QKVXutTVPz9FUtVdOiH/5
YH/wnKWbw1P9I8c6qOmnh99xqVn6dqgE469OFuDq4heZz/W9y8fhkmdFtWPu2f2CO/OqVfdaY+K/
CnbQqEkFvsICzsLgjdGjUrgQSnvFlI2hOHV+9G6itDzsqaEvjtNLNWTZ1uW6LJhtbKek93Aoka0j
9VB3tCt++rOTXc3xj2NxxNWF+4Zi4p5NUpMQqMkMdAQaSePcew8aOMUTcrwCQ05usD3im9963Slb
jMCJ3LeWbPLe41H7nE3gii1mItvZAJ3tdoMMYCdlKGfu59TFuPKMpMReNHz07YJnh+ITjED5SNiC
jylLMbNx0gYOIZzs9v1CqWq8b6KF1kfGBf/7Hkpsi8w3w5xahVSOhjNdIJAbDW73PF3OoTv+R9dc
/QNZAudmVf6nlT5Iyz1xKMf6l6BGz134rlToAcfuMHroiUussR9+7thPk9PuIg15wIsw41Kqw9N2
fVFNPh4zqx73OfF2fPMgfzI6J0mx4irrbXun8Kubi5/cvl80zH5kKXlvU708tyVjJAlCkqQ13ZB4
3ZYI2IYyIRuyIv0cWpR+NBLnbmiVvffAx76/v/6hkOhIPZPv2zIwAe/rbIc8H558ax42EwgAgC3j
K/N2+/SNGasYAR+MxtO7xv85SkVuixBskNQjoMp4BUraIOi77KlnbLTHyq43jQRM5xmtvC1FGF6b
4Tk1bEJfDSc9JJG/MpaBn6/bQFysra/9A9Blbx9aTnrTVSU3Eq4C+nd781Zzt58TqofQ8hnVybBJ
Eq791nOPg9uge8ItoJvhVx71pDnXF0+YAN5ZRbIih21sd90xdRLwmkrYr2Zc38Ysqy5D9sk7aW1A
YvKQsdRHlqlAgjrn6nCfKi9C0EsNTAIYfrU9l8dC48fwmXixE2Fo3tMwWYUcd1f6A8Nb7x+DKkKZ
8UjqvEveCXoWLOUzIh3u+9jOIQS6BY56wnZ2AcbZXEJ5oZDBvQwzS0jFXY0N2jp0hvryUuVc6w7X
oq5CiHmhF6ST617MyTbOPsyIrMKIgh+xeXHWl9omJ+q8mV7PSGTgLk0Rvo41e/jH3BjEe9IG31hI
/I2sp7/Rix3u1yilNYTJPulD9O8S7FjV6p7IT9+zg90JA10P92B3QTcb94SnoXrMDghJWYBa6eIL
4IiN7At05LVQYcCzdQXqDn3FmN5zGrLAmBAmHoyKyIsI8zs9QKhVaHzbKBKvUO5+oA+yWS0KqhLz
/Cf7//QNHPGXts0vT1LTEq3mSSPlRysM9RxCCr/oLuO44U4f6dyh/KhWvsbETbKKM6ogR3fgAWxj
u9v0BlOCNLSDjmmwSwQ0i+i2GZGIXYEvK5JI5aV6t0IqVGGqD8cZT/jFKpogc6Lw6I0UQOTsab63
XcDIMt7FuTjwTPhM8Apc4hjH/FDom0qY/fvFNO45E/ubcViNmQ4T4yKWa5Bxzd/BPUG+u6DDe/uR
D5GtQ+VDDG7Hs21tZe5SQ7JCu+LOrq5uKDPU83xtoO0+cwEaTCtSdmlX1XvZUtaIOf2M15QRrSdx
B9Z0NhUew/EnyngRLI3VPNY3tJxQ1MNxvqXUJbcBFYXWz8F3GXVHLEGuABrTJd6ORtyRFo76mWyZ
PkbTILEtoFsQ4jDO2fpSjvn/XnRXagY5TrQXMZG5Ch7t3obETBUNoDpZcLhIfOeHZydFoOu1jCuN
RCDa6EaoZbyltIpkDgLoymazOzFexWz9zPza3Nnk5Zg8yr2sXD+QkSMpgn+x6rg58/HM+LzCy5Sb
kMG7rnhJZjL1rrooJfJLVhY3kcwe8bB83CODt9i5/ArwM0J1nwKri8r+l4Uz9ryQorwlYJsrBodk
dUa4hf0PCPP1znfCJt6DC8O4wpgDyoj5TmJtnxeh/zRULQSKkONfI+R70kxLEAlLHWjKlNtOxRkr
QcrzWNjnySn1fWyoKJYdokNDfW1Ut6RUC33JIugeZT7+VY45XaN0mDALsN9XqnyxZEGcy2Muo1wl
cTD6x8YbUlIczY+Gj5/gtX7yyyUgoeGdrCyPd14q3mSOjlJQoGpTXcZhh1BxAmpg+38vcfPQ6xGA
OSbDtZ/CSv92FidrnBHephMYY5T1Egki4xOd0F6R14TxMXcyeLkxEcXC5ySw4ZMeWz/P/g2SiRLy
/7F0XltyKtkW/SLGwJvXTNKbsir3wtBRlfAQRGACvr4nuveluo+6TykNENusNdd49cIxvP77byWr
dJ+NuK77XethVLVKAgFLI3rKR/S2A6DwmDYrZNg3tzsc8yspjMcAOkWOAR9NiuADsiN6bjfc19V8
YcCm92z6khNUtt8o5Z+diIWTb/o/DvvG7Rj0KFUykr4SLsd3U+hTA0WR+M/hWYq6eFD0NUnsZJPx
mkSJ8Sz40Es7+jHNnPkiZQRGfohOizP/Qrkkzv9+OKMrsO5h34fXea6ZiSe5iWAT8dCUoshQtdEf
XK/JMXEwI5F+tKkdqLo8/B6XEGWkt672wZ7bcUG6MUgS7rosL+mXp/BXEXzks5+szxeHK5TYIyeo
z2pOJMlAcK/yNjvxXDow93txc6RSS9DbsL2jT27A8gkl/3tkDOegLyhbZ/g+PYKJI2S5XurgphKQ
UHg7ifyFajcuQDiXgUtHsH6GIuqAKJ47+4xMlkDbGTdBLuYT4FOCWSqCS5wJfTNTpQVL9zI92e2v
NhwfA913Z2FVRyLMmZcPRvWiaqKdMNjuLMAQPL5IsXNrRcRP1vdXiSOTdOugoEjjYsL81AeIwlJ8
5cz0LqPEupZb49AxImsM0MqpjwQkEw+0LjlKOaynPZ6OQNGeSABG2nmi1efhDCLA91bJSTXrrWHy
3JNTVOyUlo++48U6AeY9zeE16xE9wrR5Ysx+6Dc5LqZr0nEHZ13Vb1O8b2ftV38zR/xaLJPsIBhp
SLFtb6e98TcIiGHn1yGmB9e6KMN99TTcBMR/zZ7Zp9isuzYUJPwmd4LYgpS7ifrqwR9WaCpZV2Yb
+JsetRPUmfqWypEosQzNb2EYMEWS7NWzIohoOZBFb3XkES+lb1MLL1m1YAsZNIlLR/CKzRaYcLYx
uLfG75zhw4W0Dty/FJibiQjjSzJP6VswcRTPOUos22XDkIVgayaTbWBaHvxAyEuZt6gXCJVJYgFs
mwpe+TFknq1vNZ8FbfY+aRGkeIVJkatReYqEyR0H1zWVKMEGxs5cV8sj+K2fRiQtKOqUmXKOLBmd
/cYdAu+St24RSxGyVNCgVNL8I5Q/QivOvsn6lwRMoyahy9jUgyx1qptwUhTqDhJ1jlSFmL+OWXyr
WPLo3ilwSJ6WxcV0gq3rMqexa3gslDiPeJ9n8gaWJ29BOunL+pkvu903GbS3er36qsWGQlCKh4bD
8cjeDp8d8sCNCqq/1YCfYZwMOL2ZJPFJB5gMG3lJUQBuXKdS94ZF5QMfQMKqvMZxCqlFmIjRJwmO
R44oWnroM1k1vgVpgAQjibD4df0EtKeemWTkOWEgQ3snwEefvdxjuG5iLkNMsbfY7nVuCE65Bv3q
sqdNPdaDhFTiqZ8n/xr5M9hbntguumZSe8oQ/H1A0o0RXkYUhjFWzyoeV/xYv44s5HkRfM+2PT1P
EJpGrr3N4AIrN5fyy6qIYgqNP1j55Jnso/bSpDkw5Klln/EJwQ/LDNwo6NaclK7RGx+5Vt/85idq
2fQFR/aPt6TjmwzG99Y3DxgREPxaNUOn0fP2o5avRLx7zN6w1Wsp2TqTVxEHso4tg7V0Q//CI909
T3w4l0w3RWwzIaPJi47EM+7rTjzZS5DdFd9ZEZ2mEbs5wqUBbGNt3NDfPc4JQgWP3cWwmTRlCOoY
ecSK426bpSbrown4nXN5yxON7GhBVja5IYg4Uw0HSVrPEQUbOHaiOHtk97oJ83NZ9v+Fk0aalRRp
3E9jnMTtMo5nXHIfyA2NAywS4N6YPcFqTPNLyrJwZ8Ej2EztOO+1FuIMtglyv24fpxFbZEs/vmNb
vke0rQ+6yh+jAdxRhFVG2/Bsyd5wL5EpcFzODbIn6NXXfz+IMIudUthXcGfYGX81qjeeEWdjcG7G
FbQ6nETN5JBWcgVNAdld+l+cv+Mx8dDceuFvCjRxhtpePNYYcjCWIJAUN6MHU4F6nPDRkesrKCGS
zSbcG9tPrvUCgrboq5vvCqCXtrRRpfvyZrOnxY9gEIzpKeQBf+fEauIaNQZ9SPdVTEIfYeypW7MQ
p1LAaz7AaQ8BKZ/sGkcf1PkgcacXd9QMS8AHlG7oHTgvcNhKNOrgZQ6BNMlsJfinLVlEC0UL48n8
xnjVPLXLB7zP7m5Vzt9RvvjkGHwJl28+ySCjgo6llM4T6zIWcC/7yKTkroHaLEZpn9zUjvP8caJc
YASO/GawjWM1GRpL3sImRxdHpl41IXDRgr0r3BHYqmF/s1UHAJBjsJuHOwD80J4yRFfK2gu97stY
xjk1ezKzSf2jmgjpiTjjYXcgpKl85lIYPYNbaYBiHKg0dqJOzEdzJp/DyOAcmSniqCyNAiJoAWpW
EW+zs0fEksl4KjK0HDgi/K0lDjxb2Jv69RCXrMb/T2w7+hrk4VLhsfZrlkEhPFbbWOcZxCHYVXmY
TVQvkTLPIs1ipLDj4z91okAikjvThTIfIuBosU+WjXcZck3vVNN8LkthPfiTaV+yGtxBxdS1XRBe
hMZQ36rQrW+ChNZ4IV5xYyfGi9EQLASTYk/IW/2Erh3xB1qGsMYAD+08BQhIWaFJ99lK189eJC3r
oTXgArQ+7Q5a7PBAhdBl90ojAGNrEexN5aubNUznvvDdQ8DM8dCP2b1THoy+1DWuwH63nd2f7DlM
z1Byv5MmRa+UFjc3YOPejNwMHAQUrtN8ZEfmEKc2uLFjMEKqGDuPHfEzXK/IINkO+mnmXxh73cPR
ffOdNmBmPh/IJHzRKROtrGy2RS/IdcvTxwgjKIM53IweoU8L1O8XN1getdmDnpqz5KrwEcpQLvEi
UmSPPtZV2xpeHI+MCWmuwTU4NGPfTJydfyI+1b95aEWHRjbnJqruoyc1WtGXpI7wLqdNf6yjcec6
LUju2fkvCQmLnLLwq2tRCWYqOgR5AUR99m+R1yMls4iukOlzUfTXxU/7B8K6yJMmxqaojoOJ5EBg
kuvmGa2PwouRYW1kiYb6cTLDYyJrdJuLRy35amCc3qfssDYEkHIXWB4lvzsycWaaSwoGg/cyxNBC
eFF+G/hVrWQoTFZeGf97pGX4cnmXwVHMfnCucM5vqgwJri6gz0piwjeq0gf4M5RBRfZRQjkBo2Te
LOlkDwUvWSPr3aaVjS4B+Sxy1fTDNsan1cXmGLCg61+5dhh0CudMzuQQZ0Oht67pANgzSUmyFK8k
qNF0ukiEk+oafarBa49J4oeM5pOTJ9elorC+USjtrQVYnm1QzOfSx8bEti0v/DPWxjuTefNkGmHI
kE2xDIoifG+G/UcknjoH2mFtwVfLZNJhHEd51PkH4qFPPKP3VD23kKDMspuXuxn4Ni7u6D+hx4tO
G/HbaEOGxsY9CnNkGGnzgLvR3BKlCudbEjRERQQyOmzOltkNMa19sV06Pw6aqW82YdMH53+Pfbux
3G1u6RfL775aCstb4zl0JHJsd3+MQXQX8yWaerXTbgg9EwLd1cqNayTS/ilYf0xBhjCMKR1KpFOO
0SeIKpY5uNw2SYPZA+YALjGeeXQpM9dN9SdySnnLQ8CHS1ifEo/OfbLemxwrBTmFaqeMNL2yid00
mrpFSdJZElYmAd5CGFDjsiaSpeiPnIjZDUbTgyyGBWyg9VCT5HXmNT4EYp7vE7Kee1eX5W7OGYaY
DvwgpitXewq/WN/z9HbG2ww9C2x5dupMEmpqONqxNWE0RNHWbqcxAqnTzFeO2FPWl8DxRjGQqe3o
izfhEilqtgyNk5AHa5HE7lrnvl+gn6HtxqJ/YTX53U9Zf3bxWWEMqj8HSahpU9hfPurIDGKWmDlB
W5cOjeKU5DcPVzDcvSMxryMqtWKX2/VTm3bZsaq8DwwdycEjz8FuamQSZsWsgDCIj9YFQDfQ2rQM
WxyEbRGxvdqKe0pRRBf2BvVmfZcRAVJLYN9sSp2EIWTUTHiHCVQxYVXz0r3l0FnJmy3RnDKwOyql
iTixED6lFA3NQLYe0kPeysj1dAGsEDFN9N6X1navQSJo4vrks2rDfBdgbd6WtFGsOwPnTAiHu8uC
8UUZGT0Jk2DuFxwEZYBrYGlMLOxqugGRcNd1y9nPp/7UQz+6WamZ74Mm+v/3+u8NB3krbjrlMphh
M4MbxaCwvoJ/P9Kgh55Xu/JVdNhPM5tQC9ziLLFCjhxvaPcklegHo12ztIaOJ3XYzPc5ACWgZ/jq
//5xWK8cw0sGju1VhLv+46yxLiO135L+BPpqJMq+NZZiP/c++3zDB8tup0G7sxFRTSr1roaDIVDo
6mhQBB6WtnpTJSQVII5ocWrzlufffVYakB07qv9heusSUceDBXGvnZEDcNW/WlN4DCY8YUsOfGEi
XnrbkOKu1ycgAWNPtcmexGPXS+jech1wveZugXxBL3rbVM1yD8qg2LI4Gw/mjJG3MiH4qqZlLmyB
065bsRXNdEuSsttLNmgESInq5jgptlEP71202Ff29Wxl5knhfYDa0bRM+o0C8Ltv3eqKiquKQkzk
FAqTFcrnAPAe0jqoaDgl9yZ9WWkk5k1IRgPA7y4RfeOlTo7+YGQ7oseoqTNSf3MJ1ZcrYasF1gnD
nDsOMMRmbcJYevKXZ76cXz4wtONkkFznVlw8VjnGDX9GMWAf7J5E6CLoD47lvDaG+BiQy6PBamJZ
86wuYAHAuQbEHPpUeaHRXeygJ4EBR7dHPg1spKDZh6wENl5Y/Mk9wviMuglvrocyOzBNRGINe5O+
PRMK9h96mUc91E3cJyi+OwAhA5nEjwXVHMUWCSd1Kh/7KHXY3rXlC9J/dZzN6ntSxhPaYmtfFxye
cOBrNHbTOUDP/awF6cl5ENyEaO8k1uxH2XfMka15j1zs6Dn9T56G/S8oUhymsy7iMWC2Bus4Otau
YpQayjcX89q2bkPCsXKixPs1VyJDRxWjH6fk9DRNty7HS2qRgdh3PJdZX27TdXLvDzUz6iACMjVR
wLj2U+bSjKTkgpwnzk22LkDUBfOurIWC4WKKPqTOC1MT78WzWvPgTQ1xlvyVAIYctQ+Ded1T2dbR
le7fqXWng7Ukz7OuYd6VfvMqkUxgGOpQ3NxLuy6emrzINjjUosO/k2ikWyI9UBCJlv+IcH7WpwxY
zRUHVDxKxN9uWfcEn72EE+GOaBlHj81g+1UV075yUDSwODpFBF8dPOwfxRgsV4NNa6jCezH89pfo
HLEEiPO6/fBKeFS1/NW4aCCKOiHmYsiuwP/uIQX/JgdMn4L8s9f7rV6xhGGjDsDSf0BSNftsri54
8Lt4xpoTD0wZK/8l06wO8ppU2ySGd/Ae8giKJZkAmyW8t/nkbN1O/56D9D8NqBH/Epri3u7+Un09
kYZO9zz5OayxZaVXuyi85wqBg3npoqE4mYIliqCi6LF9ndPsLSeM4MZFsbFaNPpF53L3mhwKo/I+
xtrQhKdoKhYjIOLWUmfILPuWSPKz6KwTdkoIPHma70QpkB8SZOflLFsyl9EDDjMQCllu7EaSPEfG
wjxZyAqcQwiV7cJNgc/9ZGtSpv11atIHn/guNxwHHGmEtBK+V8SU4xTg6F+nZH4sMxLXaL3frFxB
F81y1JRszbaKmDLMFMCvjdEetm6PsDXhCZs25pM5lfeElImwZB2KH6Hc+6gr14PaXN3ePYwDh3l+
UeO/9CobLWZkAE+neWwAYWae2MsEUBB3gmTGMK4jzEerIOeBGmTezoTabSLgLdY6CTAWfWna8Vtq
tOh1VUCjD6V8ZNz10kxi4dCaYCCZaK7AQX3JkFtesQhFnszVzKM+nKLXcbDDW4OKAaUwe/6WABXL
jpprxDMxE8BD7bakcpAku2qGvcpBexQ4CGQIJTjaaejsGof6wrY2hkI8NnuQIztzuJoFGibum5P2
7c9RkEYd1iBEwXO0h2SEN+9hmHSQVaOwu1veGqfoAUlacJHim43UgeVLfgzlwH7YZSfYVXG3eMeu
svGYAmO5WuoHIQVVo/ckU9x30iUlp8BwEwnyZExLf1OAlUQh9Szu2+qg4X+gabG58RHWlfDSAbXL
Z3LPJzy/NqKgQzAQr8CmIqZo/h5NnBNUh87GgSinHUr/BDYvE5Yvp2LLoZBwQusMW9TQPp9pDeBy
YvTXpIAkPMkR1kcW01gkVuKYkc69XvBigxAD61vvQu+uDGxQxIYdUtSyc5sfAjcgCaWHx0JS1G4S
ZnRadBhd3i3DJNt4jh4d/Kkwx5Y3w6idE7yT59YxiBwApul3jPcmB1Xz5P0BdG7tsoLyfmaj1RnY
NB2cTLQxiBWdPAT5wEnSBkw3BO4ps8A0YQR4gvMq/Q4XhIVzP73nkixiVH3pzpvJPMbDvUd7j17G
faNQbbftqsGPPCLGxurH1Vgagkuk8Vcp/MX7RM5flsvEJzRroOluhNGufB95ckCYwcMCemSLSdHD
eUw3b4d4fiPxzDQ5jYmhJkdgiV6RIKE/x841LUS52/WqPzUudY+PtixG1CPBcRiJoEfbwILCYl9l
aliYI7NA7xlN9RoES3CoMbNRw4/KnpNa0xetj72kZrCDzYBisT4CHP3Nq//DArq9o3cg59pxYN6t
2ebM6xaUF7jyULGnJF/N2LfWm0js/KlHt8S+U2tKLUuxcZKICsH9i1eCOYbYskp3Zxk1uqNlQhmR
rly5aqnPnv2LRFPgZIYyPy0UCwXChE0mOqxsZ2jF4DT75ea3/rOJ+Oxh8bv0FAn3L9wi7munkbtq
8uiRfbKJyRx7cvhrwVZxAGXmMwk+3ZtAW9aoPyxTsWFkzx0BGBs1zP4utJPXwcLSiKbEWJcBW1Q+
+pG5HO64AjQcmuZTufJ/6vVHM6nTbFfF0UYYxEIziREn/LX9Uzax8/c61oV5j2BZYL3q8ZIHE2YR
liqNYDyTMCagSWCbaARgx+x0OA5O8VeaMzoAvPk1u/e4P45k2xDe7KN0JBlADbSqTVp/CaM8wuzI
MQpMrxqNwTYRtFJyHv7AoPkJkByizRwfWTafFEyrbbeEBBvVcj/MUX1VVf2eVZh7mnrGK9gwO54b
+8eaG5ye9nfn6QCz3rCfVkpXHXTZOQc92TKqP0cDj0/wbDnnhUsFW8nuwCmZXxtYsdUEn1cEya1q
szfqRk4rP7KvTZv/nQycJiJzn9YC1CKz5eDkwF3o0Up8//bG7RNvL0se8J0eD+kqeytGZo78X9FV
DFmLwNs7kKz0Ws3lvh/DC1nb/YnsFj56LKdOtt5PMOsiocqb42eEPNUelhpISHjXegRgPtvpTatQ
DwURJJupSvfaGxR1nA1mylCP4SBPkSytGxEGbErhpTUTvbhR2wV/BDdQCfldL/rH7jRIEsthwiHq
8uijaZ6l72zbSIjYndFWTkvy6g0/FeOoDcAvwikyffA7tZwnBeN/4C+n0tUdIzyvPZW9d/OylTyG
tSDO2j8uVNZrn+1TWNohw8JHJOi7MDNtVnDcDUNUBk8O++BbVGOo9X9BanWPrkl4IQ7xBboCc4hE
sXAzyPZm+IlIs8QwPEdM5AsGO/GyNneGZ78q6a07f/9IVShizMRIu4f6LclG1pmB8a600RzdP2ak
0qOSXRCP+IBYPHm/ovZvZTpX1PAwM/H0bydWAVYj9ww2ETRDuoRZk7CP8qeXcdSfyuO2TBi370As
Vae5V/HUKlKUxTPduNgRMcBKdSAVtJpP/d0WyV+hnpVfstPIuAvMwO2PbaQPDdq8felPn7aXvNbG
ciKrbo1iHbDVkie0a8rsLSQjDz+QbAguD7rrmMy7OoK7aCOnyxxEHm3G3j1SHZFx7ZKde+s177mN
x2QyTmoVurlpf6Ozh9fUWgigbH4v2BGSAuwPklfPfGbbWvZEFWPx80FFkgFWQw5Bq8MdSDCyCQp5
ANlpdTmTPi//bizHJEq9evq3hloLdcn7MITxxuVWnm33d2aiiKa1e3GnjLFz6DfPPAS3pdmntKIc
kwbaFVSIxq6f2Ofn9QMBWu62yJSzlRKou2s7ceVWzh6FYgYQLNz4KvSOhZ2lLM5gxM/Y5hGhMlRn
3rMrJWonq8EEXDObwoxaEKEGCuRWsbHz8NLpqfsbhlF0rAoMunxibP6JqmYCZ30X+M7TRH+0ldZx
MYzfVsiskcX+wZ7KR9KDXhsWwFsTDsUm8DSlqGU9LgLqAWN0TJWrEbGrp3CnSBrd8C1rPIUoYk0r
/7ueSnsb/3GsPBpZ08MYgzASGQnJrDuKZxs0/vBnIGk+LXufO0mBqxhs9wDq6TT43kXRiR3Mstt6
g822I6kkowyucsGRuykrlD5rrwStdP2cM44jKBMM8n3CI4ZLk82U2FXtnHuUI5XEZ+ENPJgiD3ZH
AJQP4iw5UUxuMfIxF3nPfRhPcvmHXxBoaLPx3Ct3T5WsjlFHTmWaQGJRYXCVDL5PTHpOtoI52nmM
K7Dw1ffGEYegNwpeg2NdEW3FFe7wdSaBScxQx7zmUeeA0QEj0J372XotnVNktliBrOiQa9t/6qns
jnYGKYTFd9C4SNkNgDpcM3yUXn4d8s+hAGqoghsi5gl1hKm3K5rVU/tORhmJsCWMYwYy1z6y35wG
nHSEzl3nsrnW+t2EBv6giMk5Iaf/cJl/nKoi2uZXLIEJuUTpHJsZB5rVUa27qJ4XSsMj5wqTjdF+
tBNrYxNlAbfb3Cg3w2VLhYadqTm2lpFeOtf1drlBp0Kzah4Lg1llvWTbboXctU3/ZVeIFq/j3B5G
MIOMsiJG1zbjjzYwmrvZyubu72fWmxmh2Q9QAodNB9cAoC0pHQmPOFRBoArVQE3VpuYRkIPe9NC7
gEJ54ca0hXHpdXsfM+hekH3v8HK/shbGVkv2ge5zhwg91uKmJhE6MEgNdYkXHTMKfOa86oi3RnNU
I5RLtIQ0FZDU/Q/9VxLrWoOCOvWrPWGVdyMzI/19JDtpqNEa+TXVfugL71CHr4hA+HwMoOsL7Pqq
tc4zY9ddSqTINPoI+rJyV7dshwTEFlNM5RWG3oblkXtOPemC+cvIN3fVJVg91rD/d37R9cjBw3dD
6v0YcyQQQeuvKbzgCTo1cPiymkPaO+7sQnG3WPjyRZM+G14nUVDmV4cRT08p8tAuz1Ee6hicKim3
tJZWW3ubSC7y0dTpdCTcgKUhkQ3DSBJQ2ypuVuRYMkQsOq1mZdYnzZGQmQDtqJHsbTPoHyxVI1jO
yW3LZuJHuyGtGdoN1XZwvgAPkCWqatZlffjCNJk5PrB9Xk0Y7ngjP9iIXEQda5e75gEUHnX3bAPl
Zg+0TZSEX62jgRvZO4RI7XRjgtCrhv6UtBlNPYay0Bvg/bqssYL2xa5C78zs3QPeq0kqYpSWui4D
F7VWjciQGO9KebAMoqlVyjXVjcO6wCjJVmspt8d5MZ4S4hg3wVcym6xLCw+GLM4ww4WX4L8GLXpS
5TNQoWY2lqh8RQx9MQNi1p1I/GcpFooDoPoHNx4btNbU+X8KX54QMMDktgYdDyOoJOm0N0RB7dYa
fryCPnqAhrJJKwKDSv+YrIjJrsAOUGMAx8Vhlv5rWOZ6P1jfNJtn3EzhsZ6LGDVnf8pbuPRpsveb
rP0oHP+kRqTJPWNHZqQh3ggC8oqKvrwzk5dlbQWrdELsTsD9oTANhjQRiqaQcQ1a3jL6tBN6+m6O
e5gthFtnR8czl2cKcjzZtq9YGkxvpvNiWfB2WsN4J05Y3sCVbruAVcFcYTwwMEvlqxqwZmHcGSlL
4TRrPuGu91tqujCxlxO6Ohh79IrU9+UnB0p4qXTln32e1Y2LrmMR+K+RLsSKh8tnvyS7uQzYuWYI
ALrCrc54iC9tJVPkQRT9A2vCthfr4N5FaxmMwSFV5CeYpn9eoG/p2RLnofDIIlmXGR1rQd0pFI0J
VNfR0DzRFheFtYldjDH9TmHvBrkE84JcLsagyHTjZp0dcXRsBiFfgcottwl7QLIgtkUD/+KUJGYu
bCvmbPoRZvHuOq5z6sf5PcvtSync5F45r1EVkCtfmsh0VKGwNEcnB/wqnVlbXYVs8dpx+TN9saPd
Ula3aLLmRwjSX2EbBiRf/S4BkPP1Lf0zsvSrnUbJbgppI2WEX9LzRtQ368yxEvJcAzFiLQHWLhOw
gTbZ3wab5jXXkN5M529hcGaIkn7Hpvw7T0sATT2sMf/4fn/pcFjuHP7n/TCWwQEVC/1gB1UIghL3
iHkt3OnBd5IRJ3xkXj2ElTF6Tg6KbtxV+LygGb3rSJT7qfQYTkcSAEBQ4kk0I/QUYNwbwRExsLDf
zLIG8oiQElp43HcZeLWqdWK/Zfsszb7Z5itkRIoW97NPxnrXsIcJs55eJX0OAPNQ8q17cI5XknzI
6kiF2nUwBXet2XyY7HKOuY3XNogw4yAnM+JpXPJLUvWM1ELbelVZd+/lfGawPv1qFWHic1vvzQrV
VTkv+pkL52p4ziGLGCJZgTVe9TzSrxyC7k1Gov2vTUlaSIhzWBj7HtJo9G/Kgcg0OvohJUbujOkX
dkC2UaE5PNdhBtlIu+6mpXNPQ+akCPhwUAckq+b+W+hlW7EmSyLdfUARzfeZBPWu9UkFmZS+NSaf
WeBfmsiKfnUdKGR0R8DlGf0AZXlg7kayl5ceBzSpcdP4e8P9WAa8PwS9bEFJkKlUoqYxW6Mi2r7P
V1TsbyN3r/3QyZMGE3iKBucEwA6iBCFGW1aHtld4qCVlehImY+vEk+FxaIKngghi3sLQndgO+m6e
fvbWwTCc+sNMrOhMf/sT+e5jB8vutXX7nZ90NkJzs9xbRX1A5Ad71POI7Zzsjj+vJqCRkXnBocaU
JpThtev7l9axp40WZFFUbfDW0AHtwmj6LaYF6SiqEE1a5El0/9nTyCh4qqsLw6Hd2DjqxDDDuUxl
+ANkHv1mpJ9FC/ikMt5diwQrP5TnpAuSuFSsaKF942338VGy/j6WM+o1BX6BPPaQh4NGQEZxlmHQ
S5bdkr+5YR88ZatemQqpwOSBZb8GiTnIKgRIr+6wjb/1MDgbY5l+OxHbmEn5Ocv35jimza8cnz35
rax7s3HnlAjiIreUzwnUhGdT0WF6zn2uBoc7eSh+oeLl4PIQrwMlQdcY3XFWbRcQADe5VA+BQcoC
k67nfz8Mqb5LRetFuAsCJ6ppUt1ZzIvhoyTMfl+EDPD7Cl9IYuXNHeFhHeNdhXTpKkhWaOaQSbbn
MWv2UC1hOgI5eLAZqd6JWAIPnpFSF3nsbORiMlcrLORcoocaGxGO1f+1e7ZTZUAWTYSXcRLqg1Ja
7RweCkinuMQR5C1UYpE8qMoHA9AiCme6+p9u2DqxtPC3DvFVYZvf2bKzpaOa35l1mSDUcJObDRBz
6StjD5PiEFmriAZizm5O1rRS7RJ4OyJXD6tUrVSZ+lx2I5HNyZqzl+p0b7vtj+jSBjB9v2ZhKeec
q3mlM9FKdTvCKOxzm/ANEXAMjYF1tMnEK1U9SoV2GPYoA7GghHjYsqQUTzC9DlFjf9Jj9lCz/PkU
PRrZ8kKNwWAsrQH7EibChU+hIzzChki0E3lu7B3H/4yGm8gBzmrNa68aix7eb9f+PRhYj5Gqkngi
TmuuZM3ne46s97bK9cGV43sPvGnCZcWRzoO585ieW25/MSZipBbbo6OFFMxwhbIwW6//doJ3Ranm
Rs6eA0E9ZaNHv1jAkmbeEGN/8F84fKBAWOKYr3JuRTvEtBctJfIof1d369BgscYN2fTFDrmxt69S
+a2a4O6SJP0Ih3QLzLSXmfdsDrJ7mFBjtUvyp8LtfPDCwd10WtsHH9opddsEm8+2cRwLvGWgigvf
u41R4L07S24eHCMPdnPPQCLAYHxAqQ1W1waHQVOwLQkyQaQnPtG9Wo9ZmLwijXaPNLKgG+dmfufU
f2Snck6wRtJxgg83arAdIHe0TxBA+OV3y1OXBIdMathYTkDnTXzLQ57VxPd0XrobUof43Y69TuqU
T5PPB8drP2eGB+vbnFk/5CcRdSZkdVk+Id2BkzGp/CCmCMmXgGTvr/8iWkLmGMduSi6zZV7gI0UI
JOyLL0f3FBojlmUVsGmbgidh1Oa2RZwGjaxb7rkHm596Lt8pb+fznydVqfdqwdA4KkID66X6s/Ii
z5bojAf80UDXrMoF19kjOcAitvV8x97DTWWrbd2pwtKHoLHafU1UFJtnFtQrWXsMMSZLh+dQFLi/
w454OHvVv8psof10ounRXX+Qj8Dcwn4mtaoiNUOGBNUXqTwDA3wQ9sIgocpSGpaZbQNoor2CfHnU
abjvV2/CYg/mKXNNFEiFcjadKwjSwM/iokZA+RZyo0Tkf4Iw6KhEWM7OLTNhf5wg6CZHma7JkqZN
foYjiqM5MjzuONfkEL5YAQdX2x86WrpTYATq3BgdorEcBQn60vny74dNHvyGasTDg4K2LENysnq0
+YR0sP03Ei4lm1MbcezODZwIdh1NbOoUTZxUYL+r94pqGaaVQ/1nsZTge9RxlPlqk1TjuAkAXbKm
LN9JrQc3U30vkcQBRAv1mHKqwoxaM3npGLCg7e3MVk/ESaPM66E19lyGtJX2ayFpwYBkgkkjQyqp
mTz4J9wgB4Yt3VPf1cOdoyUmBMm8GmFtXZeIyVFVNgcIK/SOD2bWSWRJOHcwkh6iQo98sUn9EmG0
JO6aEBrLsXDAiXbvBPDucrW099aySC2TUXXFBXqZGWzcg/qFPLrpnV05XUr3P47OY7ltJQqiX4Qq
pEHYkgTBTOW0QVl6FnIehMHXvwNvVLbLliWKAOb27T49wg/M8puMpyRUVH9RT0LgzGt0iRsp7rZW
A4qvU+fE4PCTQWib5mdoP9F/VOkesISvEB7IJAboR+JDnDf1mVtVtaTH3Pku494+d1m8ry2Dabi1
8NTOiEnFb1ao6pYxGp7h+oQVCdeL6ov/wKzgQjR4A/FFU99aZjhRbH+bdd3zCGg623akqnRwsRz0
SR2KhTwRPRAkpHi6bjWPe09LBxBhIAlUYf3gKdo0bLB6iHS5yK17Nxffmv9VWDkdx0tTPCVec1tU
/+xFc/4iDCATustNafbxlmkw9DtcgOFktY+LUxg3AdED3R2q5lJmJ4++P95mEWRxH268I/NdnfV3
QnN/0WvZKiry/WuawjAppve6Nc4V55c6W5rjqD9JhWd/SawdKFbcWOP8zcBnXWgiZRu2tmbkVj2F
SixYEt3uzI3KOmn9bSYsRVN19lprzXJc1t/ZxvRplDV3ukz7ryIfcmAtZVkYmsBdfvXeRCmwV37H
heewnh68gz8Nrw6uuseCxS0z1k+U9icBi2anIcmFlqI5zbCPdWpxlK2B9Q1R3wYtxowcNAwUe6ij
5TRwUIfDo3gcby1NM0jDgL5wUi9YKNZiO2+aZxwuHy4bhE4Z+PlBvuwGaXRgV+YXY4h7rJJsbXsf
PXZI2OvQTBvvK+NkRLQEJBN0dmGBDXNaVhKph/hId415qFyB/EQ7CWCfAw5Vd4vF+MzyIt42nWcE
WOLOmfKLu13yMg6ISEtBmgwiYcr2hkx2XKbHsioDUSC+lYnuhL0eD1udLACfjxtRRmxMeWutOVhB
JNnXWYder0l8qFhXgxSgkcXm/SWe2xjoaw2Aeih/gavg/qKqBTtFs6WiA9i/ljiXkTyc2eEC/xem
8fOOY0EB4YA0PspnPJPxJzN+c2u2W0AwTn61wqKwhiyZTTwQpg47iz9aCzxK1YPzgj8OZh7sbEMz
E9ps924i2al2hLWnGdd463/bIxMeAbsrBDXmZo9VZ/TBGHzPBMI84+4pSSKAA8t7Y2mvNf+WBgjj
d0npb558eiPzkdobWa5CdKp2g+k+lsift3wC01w9aBDSQlyjJKSS2eHxvRYPKXZDDQLbnLxko9Og
k1CI4aU1WABymrUAMpmbvRHa/vKr61F6HFjDYvNzcFUS2ijVZ+twp5AW/CkjxXSnj4S/CK2zpFxp
rXL44+spDvSkYV2TTKxfBnFzM/VGHsO7226Z4Uyr12KQLHR069RW3XXIqDRJ0Ofdlp5lM/6BP8RY
jka4ZT146bhibDqfeCRoEG96wYHaH/epXHVqs6McHFvzurcklmruB92fts2azbkqJln2X6a+QT7D
59SfZxavuykarvqAQ9cr+28TwGSfrd/SwFhqk3vgMjg2Nj7MmcPvJGFdS0qla0d6Z9sR71k3REdm
aLCRzJyTNcdnp2RlIHh7hBriwlK7VLcZZBgai7i90ZH+tLlm95Nw3nHWWpdqNo1djt+gEdYlSuri
AXsWWRxHkPqc5GapDIYgapciA+99nzAvgjDQtmnsvNrSmg80qvXNRNwCM1ptmz+qRVa1IHZH3mCc
qQ96GRvOJvllqMeM1bAg99dT4mVS7mejwxEJSoKl6fp9UGcOecyKsCEYywiGtS4LZIO+5VgPBxsL
Djte4hjrMYHIHP/NGjPCXMiie6zhuNu0klMDDsrDYHUzrasBCLbzdSYe3OQ2LIWiVqxfluJZLKXG
CaN9pkOWzlmfITrufqxoeCq8R9W0aKM5i3zcJByS7J1ZKB0hwJd7j+rvg2rzLtCp0OBm9oDbpAr7
un0ecs2+uUo3Qh4V+4Z8xs5YmzyylmMxJ3pkVfb3Zg/OupySreeS7fNGetyGFStm6mBObu0A7QaK
utzgFcXmqJz+0RIowVZ/M5Muu1dUKnjPimf/WSGDYU8YyzB3DT9odcz4FTSrEDPjDD9wEruqhAVo
6ECiIuqwWJauBecUAC3gE9iuqnR1TdAGuSJYevZQi5oe2Cfi14kWvnAkwtjeyEk5Z2ESA0Si6t5I
gcoaudunGCAo6c0Dy5qB2mjZYeu65u60UX4PY1eHDtpQEzsEb+XSbwXB3jRZNjrdsa3s/vA/Csgj
3k+3SIp/jOasZ/0vK9V5V3QDY4uNZ9lY7TfVu1XWyW1I0iNw0Bdeb4wVcRtUfE/HzJ32uA5DbRz1
lxUv3iP0B8LgOdDVMjvkRXpR+vSamBTT1xHHwWRggqfQSn1V6fC4xOYQuECDKLxhHW6THg2Lb7+k
29y0WW/IBGcooK7b2BisyBEh+v/kXPkHzW/tbU8Dup9/ATl9H1zzY8AyO3N72imFsiwijL80NZCh
DJQhMKz38Q5OGs3J1FI1PQUJTQdu2C78XSLpXBicdQHH3WYXeZihNPOTKZuZjnWFpZN79WwTKmNt
i0tlsX7Ieu2VEqmn1BrSTcxu6zhGtMMtpnZCT0XjRZTa8ooB91jmW55SQdJhPKtRUVfWQuexGRE2
6KeKfuJDrGfY6/rQlvN4d7AB7+iwqfY2YKoz7qBg0HBfQJsJrJiw8LgKeTG5vZaVsOq7cG5YzSRD
g3sF6OdzYdTV1hU51o5xLPZMHvpeqC7bAmU6WPMERyKbW7wYIJ14OB0HZUJCwbjEJuM3iziV1pI2
ulKkK9eDx4pVk2DgXXJvG+g6KiKxVo3AvBqM+UluqRfdR0Jn5ekDoL86CI1vwGR469n0xoGLDUeT
+t2YfVNYONzlETVfWW/RVOfZ8tgCXXjCbthyNqgpEqWIa5MCfrhhHcEZ1CFto1xMz4nQzhHBwGPl
zHeTGDKBYJ7K0irZE/sOuY8iOS2dgGCQfC90AeQlipsA48l6aHwaYlQTgSCDf+V1HlOsAs1CGqmT
fHNFMd0ENIpHcxLXqapQS6cRVMjYnpto+E9psBk4+jgbG3dRLBGk7cbHXT1N8xGnbLNzqXyKt1yt
9rVwxE+KXS/v0fWZw+JjGuUnYmHtkdw1kURhE3xWf+0EcXPmpk38gfIeirZielx0urB0HvyzbFi8
sXbYu43+43AcfjTIr0PWp+9bS6Sx04RdHnN9UPsuLpt9Uc7+kflWrAEVDpWepw51nHLOkPJVJMBF
eN/pjj9+JMTcTkTqyZpEfShbr3gkjkM2wfb+MCV8eglWD53o+kUrCfpZev/s6ivUzbbI9xVAPOFJ
9I2eH3GYdUcRsxVugIBtMN7d2YGRVvNIB8Eig7nLG0mzElYapc5c6YqjYxjNE23qOFcMJKIoJydv
qIW0DyJ70Nbe02Krb8cRn+OCz6MTEz7hSp7mqRAwsal5L1M7cHC91sSWNtbY/UaifJ/YNB9mo7y7
esq6oDXR97v0HY69BlUgyJ76uZoCVUOxFbzBMkg2iAhmujOT737ivtDqPOB0xVyk1x7rs4m/ICU4
seRdpRruGSn/YjDbLDLWsVpQZ2/bpQIlkD/4uTwIh+Oxb6X8c0kygTddgol/K3GiMas3cxA5GOmR
HUA+bqDUFNAr5CH3u0/WyztidHg9/PyjarWt1al+M5tKfysmvj7eNGEehbqHY3ZmY/aZVNHV1pOL
kwz+Dk4sBx07c64wMaswV/2vvlxEYUxXfPe3JG2ssBlTHg2E57vFKX8wIRGF6R2KAFtU+kiKHCJZ
6m2SWaIICuKx1MyxbQTSfSEEuXVaz3mcRg1Tq0O+RQKZDidHI/DZFcRQfY6VWLAhB6W1ziqE+0Dl
sgHpkAA5tvQrepuHr+dpzxxMro4LjmDSDW7vWlewLogJ7MwOkJ8oH7d6RLgFQNH7HLU8ehrIMtry
sySftjXuLU/vbhn//9byjQ/KAKIi1Z88LfnRsDgt1HVuGNH7PQSO96ZokhdZV38ElILKUmgKnbkn
cYQHGcDpvret6tGTFSaJSb8LPtGWsiOAHp77Jl/SGV8OAzTmp6R7LEoz/RtNzB6VYEWSDj/dqhAi
qzwJzXqdzO5mtzkbPsHkkKbFwBweX5Iazta/D5Sz+9tooBOyhfZTJvU+WiLqveYuBgJfiYPOPgM/
u36oMxq12S9ibONGlRQaQmorB+ax7uamlXwuG4tvVtnkIWOxb/rnsqxU2M0AGSN2oOFQlyjcAvVh
h+7JfVEiXFXUZoCbeIOqCaUGLg7C4YoPABuLcf7TG8B797n1viRN0JmuEyiKSIEpTVn7AlsHOT2x
v72I5W8zOc+VrP6ksYmJQGtfUtY6YG0GFkBuax3c+Q0h/jp40YFAECv1J8cLY3PSD23Uv6Tsbjdu
n39cW0IKj73vfHEB7OfU+8L4+a6qckBkbE7R4L7HDjcxrV77lpz8L5+83DuWtjYbJNZeMQJCd32P
O0HUpmOxxFFjJ1efW7tNqSfZkKc8pYirlbfXbUYmq2k8tmMYh+JogRuwfiDVyMra+k5qRwWF27wx
0jq7aaI8hv3AllvQeMMiVG4oyrs1NpFc2zC2E7yvnZ08zb4BDG4x8IWRPEaLiHYx+JB0HjHTyL+R
AQJryTzUPwAoQcGcz/oejv4yINkj5w9NdHRcL5CWZ4Z5kj47AH88B46HS+0sqnKysQjSKRiGPLQL
1tAJMdu4T4LeLZsAusxI8FGhmyfJzXA47djjC+03a1Czt4JUcLeQzo9JA0Iys1awbbyZo4auX8kI
Fphjn2QssLeOMTGy+HkZac9zL15beYxlNfz5MQ0RV/52dJfu0bqocWLlTXHeoZ+BWEiBz16HiUsH
kctJDLy/Lj4ENPF6oluPEQsf11C/T6PxSt9Hoo9szmO8BRHY0Zo/5Ml88iREW75N/M8DFJtJe8hF
lO1cJLANykJKzANEpccoRKNf/pFH2GunwT2peDx15PP9sk/35QLlJy55b9vWIPeY0H7LqeDROGMp
ycYrpbm8ldjQbCaT9tQWjS5IKuWym8d6kyGc2p1ANOkI6w4G1rIGKHncYCEt8u7u9CP+FmpjdznD
SdCrZdX8kTALZyaQQ6fuYgKJmOvqeTLscpcxme4Qo049zx3+Uu1QNVR9TYoeAZ0nzFDF4CjF7wi9
7CA9rKgxeQPw1+9txTCS6oO9xaVAbMjBy7Brcxuj7VORGOzlPep9+mR8nIxpCG1SC9tMNz5owTAv
OZ1nbSfmrcSru6HVJrJG9pnsdgG5MIS37g/t2wwjK/YIMhTDpKmWfa/TUKF8SkgsUTz6g/vljtqy
pd/7pUkZVIbZDefFKsMyL1Gswd5Q+crMEClrdYIZgY10u2vXlLq7JI+oG0zWtAN2BLzKtfR5YA6Y
GP3gNQrMptFLUpQvVWfhFmgls0Rj/SkXsoqpqIPBd+8w1UI2Q0fjG0JZBRPAzvcoqMluFiHOpZiK
iXrtH2gvRay/MzWBWPfWp9XM5WhGUH0shAYZxEJQXC//1Mlyc4RxG2PX3dGhCXDIZ/4ih7Adoo/M
MK55vNRgbj9sUmcBu4onyLbPvTAhudtqB0Kc+tYGoh+HUXvI5VEDnaG8+TaPAvlMHXwN4Z6jxLRx
WcsypB7GOQ89XXurKm8OAQG9G133LsZ0g6Cwt0sKqzq3uZomR3Je8TjQTV5bRAd43c5ExfzoPnQW
HV6uMnAR4/7xs+pDltOpEi9aXllBiwmTv9t+QpqlKHrtK721FYYlel9281SenCLONhTCoG3sk9z+
wUuUCPFYRCuECWnfbPKND6dJQNYpqksHoUI4lKXrg94ekx4lhSP7FV8tbKBNHk04SPC0p9QJBJ3O
qU2WRCA4hy7+Wno0fVjS+LKBxx9JfYKOms9xzOWTqvm/omAQ8/r8ViRqm7+uqtLKStjRtvmpkNO1
OQUcFoF2ZQHyxpj/NkQbob59fbBCV2V3k6XuRhiKatfJ0vCf7IqHKsOsWzY81qaa44L3Y+R6dS4m
nx2hlwRr7n4j7GHeGxV+QCPubxFL4YY7zhaoIRuIHDuljJd7OR3swff3XeOaB0h6+r6NcP/m1P+x
6FXpyc968wFaFPFZf9IJD3h8/fFXhx0yxEy6OllK/z5E4lqCSToUtAAdiJtfWp2qizLG36XS5uIt
vMiqh+6I3rCikylCRaPYszgoSdC1AfgnbhOJxsXGe20/Ip+blLEyQWJEoFtiAXxF1qJrnWvujyUm
eZK7/DF7tPZxyHHRljOonK6GgzizwNg4DWl1IgRHgrc2fdxmf2FiebWrqr6Q2n9tOjYUaxYZt3Mw
6eeG1HJIH8Rv1pQvpotOwU/yNDr1q4qSbBVkOxSBQFaODaS6j6ismrmZSRXMrnr1eu4ndP1me6T1
fM/VQmYIFPrOsNTTaDWv/yBnDgc07mcVZomVdAa6qd6nHULKlAGgnAzzu8P4uy3BwdzM0Yu4G8cd
K2GO+4llamGS017S4sAOABOfsZipAGriZlClIFGDMsZPaMvM1v9Y6+EdmghRIsN4bjVsDpmP/VsD
fwe2+4HY6d/eM92QVTGZsPivFif0c4uxXndodCg05d/JiIFBt+BVudn5hzQxn/WKWpGKqWtso/mg
kBYk52zegBl5QZ+Mboy58jjNnjxNk/6ro3Zw3GFsp4PrrVC+edYKifHO384iXU7U1P3Xpib7SkL3
GjCmeYYX4cU6ItApV123lXrF6QyUk0uIQtftoK+JOSKzqYNu2Vd9Us3VB3AymAWPOSN1HzzWYw9J
pX018TBS1DaV9z7DhZ0luxTjE8pX97N0yBBpW4oTWJ21ABZvXe9b1V4i6GzlEv/hvXnkBDIeqiK/
xE3NjhIYZcDilZjsgommnWueYmabMpqvZj7wWWwrFeBsU45nd+7eJzCDe79xkLhk8zLx+Nq6ib1R
1NpvWiKV5Omz5JzCVy0EHquuPhqQsgKNDhJzoiyadXE7xvHBimKo1zjDBmFDBpu138SMTKQhxzwY
C7zehTl4a9HuuyXOUFxZChbXqVc8cEsEohS852JSRt/g38s05E2s9rOpXQQuZssgYwMTFz9IzD6O
M9EJPa25FJZL6ylvZNagMpDZeG9y578uJfXHFEAr90KAqYmjq4gpozWJz7MNG4mm5GuApwANounE
95dpnvamM/9X7VsKWi/mTImHMfZsZsecaA6n1wCDYF0mdzruNvh45EOdJzpeZvSyzK/lg173l6yq
/L2ZgSYas46z9qzTsVJ+qywpMOnEQRHxuWFPXl0I/hjgKOAaHU6PpZN/D5pr0gc5vxNDsQ9kgU4A
bXbaQDe447HWTjyRXUutptNqAqLpQVEkx8Kmo+U8pHCYjNQIVdLOLmw7fpcag2tqyvbYMkereUS8
QVflArpCT7j55vRfO7rGrUq6ByMyH2Tr2Dcydm3Qtfa1cioZZFSCgenSBroFzTHUmvKJNhD9aDuM
gvZO2tNK68Jdz5vynKREA8G5e0FGdnSDSTDeFVao4PBfMUN42fQUj3W292xOZ0DV7E3BeBxL7NGA
64iNjhbxAiu7paNv33EQHihCGg6lO18tYt+npRTfjU0GcpjcV5lSnWvaYGJZFM/cdkjVIeh2hqST
CyR0Rbf2cXDrQ8oqdltbnKy0Wn8oddzgkEwguQ/8eFqE2WTUQprc5MnoGe2njvHgHyIBCLfaD330
qVmM0ctaE9iwYz93VbonSlhvJjwewdqQgu5WwTPACME5VHsXtJDog3g3M8ohcqojuCSf9Yjvtyo4
Iw30SuZGcYhhy4Vz3WL3pVYCdTBGJScsva3yug1TvmL6ryod67R/6DO/ug3T87helGXS6+GYeeXD
kjlfS941oemhFjEUj3sBpf+q6/KM4ZJi12Khm0/nGqsRXxbIsuxWOsu7sUbiTtzI67/fDfV6Z4om
BtBJvynw4dsywn+/0ptiMNGbbNDVNbUaAyOFbQRoDSN2TaSDKMXnOtUufXMlZn/VXiNWxdukbZy3
xYNQSxw18ev44tuLfO10GmAUpxgzgrLTgsIk+Dk0e/IB2qlbxN4c5/Q0rXTizB1AFBvcTKmvPill
N3vLrFn/1MBxsmwWV2fYOJlVXUXW0IoibThTKoj+K0bnzuJQPMIPd65KpKHBk//q55w2BDXL29rg
mkrLNMwkg10l4tV4nP8KwpJHk2TlSuf0CJZiFARiQDEZLEtNAO0XfdAYUXm2m4SDh7Cvo2VwKXW6
HsRUvZrqvUpmDuo90qgri4uWzBaaaX3R8/js8kx8ZscO+jl5NyKV/en09K8k2RA3RnorOXBfurAE
bLNdjAKznzKoa67wwZAJ2EAfYL9rmtc+JuNSyOwvT6D4gL7zn8UqOoDj424ojDNOeoMNZJyAXU0J
Ic2shvhv1x7zCZ3ZO8w956ah/l1NGKuJETq4vcfoIgsRXf79iqTba4Zaxo/JCQks4HgvFo1MBoVS
XKnztsj05x4kWUiyjLXgxJDiYHR48d1K3zeDgYe/7ona4APcefM72Y92W1VzdzAx3rOiJLnnIjFu
pMc+hxfRm4Tcl1GJ3j77EOzwOqe+fEwJppxTCaErYoCmjNEYbyNogQw590jo6LVrhje7x72v3OnV
MuFPF2VmPdoc+9K1pEua83Ly2vXi5+HBowX0w9AZr+VUwX0ukP8bvhBoHqO94zWj1cvP3L3XkOrA
JeMipZFw7VeLJ8obVcJvBSNd1iFcGGUHbKGNvqi1Y0mjwxrc1st31ADbaT0aC/1U5ZsO71atl5TY
0eZ4mMF8e22bnUVGjx+FWyeZLX9Ia9ePs5bCgzLLfS5d754Ftae0u2tmiJoD5b2aX9H6SXU6L8RC
RVdSf8FHdkFQEdxzSOLtZniwtEOTafREe3HLOpAyg+aS89QqbTs/CurMTh585fOSVvOh1aeDbxvu
g+qXPcsgLkKVmOFsiscJiAdTWxGqKnuMEkkSx658VN2WRSM0CfYzs74fiAG4/Vzus5SLEE08OoPR
93bNAMLQrZFU8t5h741FebtU8RS69fQYZZUioymLnay6ZctOSO6irCNeHxjc9j4aeAdB1HnOwSv1
6XM0QsDT1gd2RPvojjqBU6206e9giE1whLU4HYJq0LBHWqP30Meu9+BPtGUikH4urMXnpCwf/n0Y
119R5YFROQOknnNOAmZM33LjjoSkGip0Fn1FHrGlDmg+eEyGlHyGR/YyMgl3G+nOV996KrCeo7cv
08Szb7hOMYBbk54rXrnpSgnsigsmQy79PaGGfpctYBLqCBtVCuJBQ8N0mq/B4+4MemhTcOgGCJZW
Yaz7l1SbjYNpDyGrVG9X1Q7lN1p2LGt7vo3pslaSl/SLxd9+rr8nOdWxywy+iqUR+4Oc5L2T/wBd
UEGXienMzHFBKZieUv0fFejYpRnvrNn+BD247FP9NND0sEM/e5lnLLsYUUljUnJsaxywvUTjbkFp
5gOtW7jZc2eHAcpdcTFr4WepkxkZ3aPlrwafAQsL+2oCKdUYpCqpkQaoTVW6p/Yelz0Fejbmmmq8
mIZ9N6FrbkwLrZIoxUJ4sQ0pW1mDryV8dNY01SIhrFnPPOHnIOuie1YOY0DeQLBoIlo0MnWiySgD
MFR3kDYbeCuChA0CnRo6ySIkhneznTuhrtLBg9PVOpKW5T/1qdoDPG/3hXTqY6QUm72mwHs4hBh3
Oq5ZzMaJZzx6SFuhabmI0x52ehMI3dR7342ys0f0WZ6fic8SxV3XXL4fCF0/lShCDje8LXK1OuBQ
JNIx1XfNztXDuFTt1s1RsyLXz5n2bGzgLUN9OtZ/PL8HU43tNyTBkoWZBYjRAvHc+Oru+BynFYd5
zt88ncm3DZhUYRWJIcVL3VIYNUzpwW7TMmycIUgd9a//YjiMwqNH2EhtyFoD9bGj/AGxYOE88QAd
dG3gNgM+/SJ9hMM0Hgb6Cv0U6NbSDn/yOcNQMRrp+d+vaHV/idyhx0Ljwa0dYYS2tRUQH2tPWblM
+CYujZUcemuAvjwMx7iKnlun+kLVICg7RS+L1QelyOUHVbjzEecKR/XJ2FlzLTnQMNz3+K4eBzPC
NNQk5oOBaBvoo7Pn0D6FQ76oI+1YOrAO8SJiGLYxV6HjQizwnPkLh9+uM3TtB3omAbduKp5mASXP
NNydFJIyU3uI8ItaYkuOGFIAAR7prqpL7sdftha9a3S3PiXduABmX4mAMLZo1hbP0yL7G+SPs120
9a5LO0BXeR/detOMbu36IR6a+OSzyhW1cQCrWz6uLsqZl27ERFmArQ97jfN445tLyJcZITsW6wRL
vGMJC2PtTnT6W+podEcYTbn/99tKjvKGNTE7x+xg9qWtP8366ONov5VGal7KsRd8mmTY6zndtxMl
ghh1DfZYSo6XRqV8t9pIu47PNimDeDhU4mhmw8ZlpEJIm+2bkXTenhsTKJRJtkT7+VDqxjUqVH9E
MP1ltUqbHA4vgw7eB1dLaRTSwQpMVJTd7Lx+UY3pBrNZLrtuzFmoJ8P4XLseaVGHt4Gh/ooYI1SX
f4txTGg+691daSA3UE6H2yY1PjoUJk9lLubYkl6gjsNWsoY9os78gFfLqqgx20MxIgg2hHp6AXfH
7CkEpBZW3zsuxnIw0BZhuMV8EFVB2WTVkGedKERFefuY6+bVq+f+0Wx6qlqwbyJEmKGR0fexgO4b
Ib8RcUly7NhsjWByEWA2zYPjaNG9BiD8wt0mhooxuSHrknYrPcqbRSunR3bBqKP1chgUKzYkwvgB
J+1fKka30szsL80A4ZyAvDuC5xNvvA/2ahj1h7WYm5X9QLKySOodi5j4LcmVERYyjQOoZfFbJuSa
BOux2PsxkYU0epsIZj4VBecsE83PJEOjVcSwxhb9OHVb55NJ13UzyrtU+ujrGuTNOMXbhqjiDdm7
ZMtG+Qn/M/HS7H32ch4qdsGrR9bkzrPvPXPdl4iICWahMQt9lPLXEmUb940ln3AYx8Hce5sc/+VO
IyqIjOp3NwK3/my598jHR5fOJP7iMfXu/z4wQUOe/teep6arnfiEyuoIIO1gvGaQrYaYfEgzFvd/
3S22RXzUXIQXQFxh0dMb/r4d6BWI6UgL8s6kxLEH3tYWfxcsnXt4GDEanRs2i3PVLYoVWNJ++rp5
oVT4U5sH+23s6LDCtASpsS+ns0XOYyfqare4cffK9RJWgtWDtLW/uKW3jUE0vxiGR6wYD46ZQbx0
iN1Gbf9hZh7Db0PkZOnLqwO8B27myhilhqqOF3FOWhPrtxbLi5z6c+dof+PRGQOGQ14xN7JupFTw
/dW3udOtm4BRdQOHdpB+yzo5WXjOT9s8B8Y0Vv2Zd9ihW+bqSrj0NrjAC3zFAC0xybCvLYcDU1++
tytO8Rg8tKAkCbbhiJ8Q9NNf85VHNWYNdk+Q+juvcowHw6PIvOEuSB8imejZ0XvW+X52Sv0IbcZg
lHV669L7GdExvbW/snVV28p3LK/5V46bzzORbcrOrQ50Hxo83Ykxzb896cdtCggcD4B2RA387DVa
R9omVXecVWQt+bHMjvk2z9mravX+gNS4HLHIHyPyYqEhFvcGpd+hCyCHkJL4D7XwnxuLtrGekEpQ
v5MVr17SJEmv6dz8ZGmu72eOhbuIFMgjCs9A8s16dSf2Qx3f8FPK+nVBEiFzAp7J8xwMk958aGbj
M59pu/rC+6Yep2r8U+RSo+gqbbcdTVX7f8U4VYsfUEuHg013NoEeN9+ORvvQ7H3fOdn8fCr1YfFg
RBzon1Pu+9t+HOSLnm1N4Jo3qjZyoCM9XgUkJIxlnG9yR7PuJPVJ00fopm5Jt+Uys2CBDfLf/K8r
uVlrk32mxSDzYVxOsFyjSUI3SBD+xo6BYZlzKs0im1aXBMy98JqTWD8Yy7KnJHJjpzoEsUEVrAVx
2GMFiE9WRSm53g8TD9Dsa3bN8Vx6bX/CE8MhTdN32YoIlMhVx9nr71E2lufEF5AslMtDxLXQ9Miu
6mTMQ6ziZ71jWdwO2OTcWKexlyzOk4x5sNKmG6sVHZqyLnQS8e66dRP6LG4OZhc9zu2gbsUyv5D/
p9jS/kpOXWWsEZvEecwE9+vED9s8WjDWw1fJauutAVtPVemQxsZDmfP1Rgy7O1Mzz3GK9payv4+V
l92JtNG0PtXDy8gZSi/L9xKO0dvkc6JWPGVcDjsfzgDGaHJYNPpRGLGYPnY0nyzW87iAbSGfds3Y
Ot49R7s1xpAStWCKWYaXcjE+FrzAe1bQEBek6s7sXfc+qwJabE2TfIzyt3aZUCkAqZTdQ12fYyJa
N7vCs5qBjt27OLFx69pM2HQ4hgypjINI5EBfs64KjHpbUCTDWWOynh0MboFjSDz5UA03tTuPH8Bc
0u3om8jqNCC4dj5+Zl9abf14SpX3aMicu3Cj11i9xXHXfpqtn+5io0f1Y87YSbr8QmtmvtF6Ou3q
Sl9Bzz8aCFOyjF5JpaTiGqJLVkzRfPl1rUH/G69GZ79nP5POrnW1kvoqXcqAa8PLqPfIHxoYGqLC
HZhF7GnJEIdapMY7/1Zwgu2iY29VdylWHF9VrIJITrtTE2MGxi+642CLAYNjLUM3s5XMTQpx0IDJ
BZ1Moayn0nCeZ8AZ5pi0r9IaEhxV4Bv8zD95rHw3saONOGhY3zLyvAyjNYULD57LvH7IYZLs1ZL8
av9TdV7LjSvZtv2ijIA3r/SeEuWq9IIoVe2CNwmbwNffAahP974vCAIQJYoEkZlrzTkm1Hxg0Nha
2s7ZOmnzRZkRVXlOOjJfHJqJoU6PVJhQH35OhTPccqpx67yroEBj8goLPttWD0Jy82jpEIe2avTc
v9Y6HN8cOs82+SpdSp11ERzyyNT34In/MaiNksyQvzea+0sks9dm4CuRIQou+KEr92F762Zet8qw
CCINhXbcGI2zoyuuWRWNyCAzkD2qU6K7N6TKX26m8F3oKUyTjPBmpnfruuEOEk9fMiQ/mNEewQiO
eCMD4DWZHYgxfk+iOhCqc2sKG//aSVPY9P2wy0vm5L2mocyPX1GrUI43VbV2h73ZYeFBy/EgdwkJ
aThdXHdObJT+GySZ3379o6p6RTWLuW2PsgK30d6x79SV6dBnxHhQkgcgOP3JJB+tHnrnHmPvatA1
WPN6fJLar1aapAPW6lNTv8ksD1YxQ/Ma3fU/vcaMMtf/xto83Dts3D7D3KB+hxVjS5TCBRkBc/bN
fdRksYXOStzQVPywuDlw+Yh+y5x/sNxq07agDzrys8OSmaFpAhYXkjemzag2heGfqh6wgUEaBe7/
1DCkAOiaL9u59BHjhq4CfxMEqp3JRs/4W1BncOk9a+FgQMZINyhgk+cce324DpMjxlcq/8tepEMD
dqb2mszjb0mJPqUjcBZ+bl+NXD+Q0qtOVkS1cjkUTBTTQJJGwT6U7e/lhDGf7RtSSai38jRoFfiM
pKZR+WEXbuEn4e7ejpxQirpJ1Z0ptrfn/+22bTkHcYgGKiINBHJ5W2AHDgjM/PtJy8+nxW1EjPzk
4L8/0av8U4MNeCb4tHn+/w9p8yHr/35q2Vt+NCrr7ydiBDAoqGc4DMG2vAQZNjq6gRIdO7seKpbz
YKd/v08uPxFYvwbLINuThexLm6nDgFGYkpk/njuRsMwaIWuW5L/+CkJuq2R5rY2xCR+B0b4zDRwe
5BqeEw/ZNYhulFh4WwAdTmQ32XO2m5s+Uz/0nyRxBW/ko2f1EZKb/Rxa9GxpOqU4Xrk2IHF8KcMl
LaXU62PNMLe1rSm9RiULZ4sZxI48rjPawvCzp0G1rl39N1Ji/ap5c+YjnJN1VDvZw3Czce15Q006
Hrdc1Rt3d1TqtYurJ6+kkZRK3YQE4Dn3qNLe45qVGOXzg+6AtcVEK4/4NMmiyNP3uiloejXi5NMv
3vmuS4cEkepD2h12fOsXawlupeRnUd+godRNPawi5b7mOtFMpV3dPLuVvJEpBiVLHGXXKarOlqLY
Eo3kjrFrKc1cuzjFSHO4ozurfhbBkB/Q6k4rz5p+ZaXfPgjQ4H5PrYBIAWLqLSw5XQTN0w7+cYb4
ZmaZ+zrzU4/4jPoO3tPK5V3YzAWzHdLbPEfhp2jt+Qx9gD5HlzlvpmSNU1UwVYbbsmwAe/5lBNOv
dSh+xoifzki80bCHWcwyGM8WaFSKJ06UF3etzv0Xu6DSE5UX5n5wau3SPXmxT/64Ls42eNqVnufE
G2ssKmepSTw2+Yuj91sbU3uBTOfU4QI0mph2Q1cexxRNGyxQMnWG6djAxXBq+GJRHHQfIO3d/cDK
kdYXv2kozXTnUd2/VTSxbo0PycIx8n6H6BWxZ0RXbG02NCLhxVHnadFl9VXJy4B1c2hHFJZx5TQP
v/zppP5+GBoWYA2udseGJxtF2XZwQSiuJI5K8MaI5tIIbTM2xfpaRngYLM27gI0D2F0aBWSXrLwC
ZneRsdPJzOcyhPHch1l6/T41n898ULH5ZF19xssNGqJkZRsdAKqo/5GE5fiIGgRKlTutHRuwodVq
8EDpxK17yDU7ZSYfQmTT18QnrxFl5Yjp6uflEQWqsbOt0r2anlz7sWXRfwQARsFGIcJvBihPRn+Q
k3Zri2S4LE9eji+PlmNwoMxDBgCI5AQj2hHWkpwp3rR8fQH7TLpHdXyE5dGEN7Bu+hWt+CeeXRsB
pj8+Aite16J2XpdD3TRRDmzG52VvMslwH+hThkOPdlrQRH8VVqTpFxv7ZAfh54eXWu8FITwhMzWs
1mP7FzfV77Ltqw+gydee94eG2ljeub3ER6top0Majj5wSg89fYrMXmR+9XP+SNYhs3WI1fW7g6nk
GumgYvypFnSt0MhiU1ZkfMclSCQl14MZk6vhIt02DNdAhZow9Szltkwtc92iiDiFnWV+uAS0kTYv
t10RkLWCr/Jqx4VFV0lWID6Zkgei9i/LBtU8qADhi6swRPRLq/X+hQm+tx4YPlZRW6ZwNakQGFRw
H4PemyvAbT9HrPi801DNfc9mvm+oo9do+GncCXWvl/+jWJdc6KN/4SZvX2qHqUyVXKOgIwSvDLy1
EHH4osxYg7/aO2+oJeSkf7kdzca0w8k/VH15C9P8LVGoiXorGO+FNQlUOy72Gx+Zkg+ZaASqSD21
OWtzhOIkKnnSm1/cwOnXoDFj0daY6V7rdHVNysHBIU3weshQD/ej0I+Wre5DXrj3lM5TQeWRXmOG
5z4FEeuDVHQo4d83ddjlXGBJXR14h8RZ4Cs4y7KnP9GfAzX+rpO0xnHKRUO4FmJ0S8cP4F+t+gNz
bv6MRk9RNIUE4vp5TQ80HB4UR9DjTbI8lHa+R/Nx8wwtuDnzhlim+GTalTowwVkBcmyIRq2sM53N
8AWqxpcmBoL1THx2ZmhtBknlgJJvc3bLT5da4Ikw220zSfEyGNXDG3X30SZE3npuLva970F7pbrR
JHFHOISztQIXj67Z8Y1I+AI+LxsfSNoK+JibFvHdClnoE2vzPkz2l800+sXLSucgBMLydVLSqV9G
/GVUTzt3XUDSuI90B9YhJENGQSqXvTJL7mesEgCFFy6XM9XF5UsbltatBlOwX/YmnV48aUDRXFXN
3r2ybda+M8mTKcbsPUsUKmVhZEQjcLaoQGID1F05ChduYTri7li9uJPEEO5lh3Gzmo9JX3cuWVMe
YXFPR+lgTgNfD68joZWE23+65N3LxLLzmPTRq40OwHdreYHViA9yhKVo4yfYJTXBQQ7T5w+uD7AD
s3OoCCe6N5Ir1SrWBgam8+Th5WgDPbiWddQiG+LKVijFsIIN8WduNy+1PkQvA4WcPa254yB8/TrC
hCNefSo/0pBxh9pDu3VK5H0ZLepLZZmsxJoYTGPGDFw3pnLLlNN+iWnmFr6MnkMZ3kNankdMtSUz
C6rxaSEOgSDF3rQJrkY9Zu+LuKjOrdv9A0lbP2aFOVyVrR4AVZ1Da9cWE2Pm61FUmYc29N4wLzpb
G43EnG/o3+nTe7Cmcv67ONYviSqvpVT5sdTcE5NL75In9V/0YNiaa2ruIIi7Wz0SupW6uXOBqI9M
NMJcZ3fGiIwZfFJO2MutcJJ1E9PCNG3H50NIiJfpoVJIsq7lPJlUMqclJ+BS6MAeQA49NcvhNsso
qtSPuVt0MLhM3kL9vRddfSlc/w8NW2s3DlbNfAUKYEmjpVt1iGjWVua8I2rJuTmB/gN1f17eCd+Z
zT3Rj7ENW2i4sf7KUp1oMt9T63q22QLPs16LuTGNZzr78ILsZ3LzsbOyzKCn5bvnQvMQ+YT0eDw/
Dnd+qpPEJkGIC4t/ISNoA+xcPd6WTUCeAGwiRKu1dkTLpb5S0b9D2mu+WA/65Zds0NQ1oVHstAjt
GlWWJ9+SxiVGwrBLw1jbOrGaybGs54B+ICGO2jXYMv1Z+X108UjnWzd5NLzrgDoATsZ+di2GMSJF
t35GeI77zknBQypP202+/+VApL0XWY5oNZmYJ+BWMfo+WDFbrGFnTvUlyJl7NbBu9+hcH8seOv6v
DjTkA4nD2oSt0dym2iifREFcg60H8QWzKPY9vPmnVhbFD4rRYLzct6johrd8pAoZFdSzwfEwnwQh
4M2FmSYc8XXJGPoLZJO8qT4dRSBE3TbhEadW+aPHC7scLxoHrFLeOPuupQ+q0wsAkd2zfj7JIS73
rVOAOfGF/KlXPxMn8j+TPgYpZWregWT3/EMPh60jZfnUBz7SyQEvi6YhpOWWB1ARTubOZ3R/r7r6
LS5F+8d30zvBscaHm5EnbZqBfmJisOmYS2zboDBeg0LrT1MG5q6aWUsZqSx3zYyuSHKMbl3IZ8h1
4qz7xg+bDiKLXse8h3r7hxJldVwOmfPx5ZHQLwZyWrRD4uIUcfRAQRBdLTAvy17qut1VMbrAq3bc
L1G14qx0YzyOrDqyEpscg4eNXSjZ+F5v/bY8dUwUwokGUu2hxAYFEii6MMUwznrdUgPBoajZWCib
rvYPmoe2sRntm9dq5qfS4FURJnn0uqJ99vEkr+lqTSukF9hsLU8/U9FFwiVASoQjZdvSfqeo4NzA
F/82MyjOSs+Cq+iJxdNMWqcqog5eKKACjSKKoZs3JHkZIfUfW6v3o9v0r9yj9lJZ/rEMO2rNMSoT
Om2mvddN9VzZcHmq3tlIfOVidNInLKbGm125NzQNGbD/1nibzy17aJffq4hL1NOMZj+EQ7Uu7AaW
9LwJRdrua7OmfuEgBxrHTO1EGngnsNtfHsmdW2mj0aPYhHBmpXnZeDLmTQIZSXOYEC+HUlfuBITQ
S5gTeVvHkXMPDWUcItwrq2U30VXhggfQrwZhl+hlamzYqvbxFAKFuzea+JnK3jzW3Hbu7gOJfPuo
R/SFnsGIls27y7E0C0n0cIJ7ygX2cLqiOWUSOCRRxiDNKL1w73k2E8O+ztFqV2PeDPQNiSmQWKjm
E+asI14eQcXaU/HD8TK5OJJHrVIXTCnq0rWUliHwM77Px5LIA7hixfjF+7jAPqfHf9xQtDs3G/Sj
IlKWjxgflyWQ0geKaO/u5xD49XOUVPuySMS1m/f+e2gMgYQArSbKe8lj6qOY/zzDNM5Ie+r9qTiO
kgnGBEty7KBKQvXJh5EeMckS30ekyuRO62lniw5uqqMXdyFZpLvK1u+VnZNwQMAKkZvBtpdRQa9X
IT/FknuyfC1/LbPB201V4mxaz+KXp2RaRMT63oJZDzbUs33Gi/Hx9+jX+7xA/a7H0fOyGX7HnbSf
lGij54ILLcBidPCb5Gu5CJsI/XIZ5l+OB+kWI5JDvvjATEqlT6Ob7KzSbrA5GP0JKuWzojNxMdoS
UVtvFuRmaT6oOpaak1nF5LQGz/O1uQ0TVFjCSdytY7POJKHjONn0soQ9/TLDYvY8NOM+77y1W5T+
xsuN6mdmwONofexero3BJGhvjay629RrNOeEMW0yPSALGWBFp1nTq09NlkXF27IT9E+CGKoXoNsb
H+PRPWJt+b1y6aRWbMrBCg7KLp4Vyq2NQ4x4ijETWnEQm5g3CAcKLcaNZVNUfn2h2hGtHN2bdgut
MBgBGI6p+hu524JFzlNVW+lBq3surgrT5NqnunYWqswfhOr6T21tacDU8+BGrma/JdgbwpNKrCtt
N2+fyeo3P18fHE1/9YD6n5fbUpk6zEPIK6wLb7iWYwAwMASWpvACXwPfdU4lpJY6L4ptWWvjGe34
zMTHTM/Xzf0oRv7PhlmCmxJRa6fkRiBNImLXXfcWFOwksi6i6vx9UWn6kW7/Xgeo+LOWkJsdzGxn
2HawhdIx2Ok2Og849siS/eah8a0nF1bzzisSG+b4j6n6WRtSfPg6opHOH+7hEGh7Z55vd23e3D1F
ugyStQdTGaJm/DvzJgiogCzW1GhX0+jGzxERd09SB+zij+7Vm5fY5Kba0F+RiX14VlNUm8FOCIyB
80yalfBAlLrSxZpYK22eR6PED0JnF8/Ji878fCwU3MIYzJhmw3WCQZa9QoQb1+6U6q8CoRxJ6T38
fG/Ef+lrwZOFsGGLtRLGH1r2aTDkrphMCp6WyQtJRt7SxKfOi2q8OTfzBuRdc0Y+jZMAm8KGIsQM
wTCzp66jtReR3nZiEQ0/FB2dGSfWU+SkydYvpb0x5WScZNT8iGVnPbHiISqvByr6qJHObuEWPUKt
2NlpZB46bB1M6cLCuJrkW5LsQpo9GMNNQwuWnC/xJ6BL9RSCWX2KOowapouMjHoqH7cq7tRZMMck
db/DAEf5uafXaBmZf6m0znxqGy9c4YfVLJrca0/31G4YqRLAFr9U8yY08wiHQJGjUsN4OEneb23u
UWNlB+Yr3f5SN1a0y2wlzpU9VpdQL92tnzba1QG0YKcyuPVGiPaDRNvtsl5cji0bjSjWI4G2ny6l
3ktPhaAghOAV5t+csZ52/0jtkbV1CI5QEKobJ/KBuETf56T8Hhn0hjsp31/hSI3cHpFZxF08/nDJ
QteDQH9XA04qZtO4m4PpcwLUfG2Zzx5j2rNbM7blzwQDLgC64ElS3XzSaV3hLA5ptMUJTLJi0E7t
iIt7bnFDv7YlX5UougpCq68q8M5MRA69rruHoJPDU9iz6Yak24eWEYAT6V4znE6nklYNQ2VThJsx
4pP09BWoxnhTFZX10kIkAFhXrMBLMa3GIuqc2pYe/QopvY2CAR9JO3bqLE0wokVm3ZeN5ztvRW53
l4jM39jFc2h6XIfhCAGMVK4B1rVlWdTb5009mA0LePOvM7rl2Zs33K3KXTVi37BLU1JxxDYPCyom
Ulv8AX5rPzER9XfMNtEUYsHKHVU/IFPM7Qoq0uVkXGvScy9eEOPAqOkK1lD99pEkXIJZb3FxCyHe
poHC0eAEwzWTv3pR1xeL0MSjUSI7QyX1m/Q4bReYsjoOExgEZj3xpbGGdu1N0BXaZHTvy8aLhb6S
jJVJA5CnmXqkpA1TBgEivO9NPJXgAuOJUE8Kr59IgoeLXeTq6qCvAx1FPix9YFy3P1Q2jD+q7Mvl
y/lUWWND6mr2adZ19pz7ZULZbOq7PbcjqEwh6k3iMYBfBP3kgpFxKNtosNiPhV2R1uENvPa53AiQ
kOaLA7CCG3J6+F8dclTQ0K2+E9cibPfAUyDw2g3EZ8eNXqAMkc0ci5nsF/9wWVWssgpGu9Ea7nV5
pFr1FnWklRUY4DaTcLIzcZXmIzOsL5clyS8gIxbVnnREXuc6V1FDPrPh7kliqx+goMqHsKzfI23Z
83LIsBjH8W2tEYw44C1ER/Wiq59hbb9kRZL9GMvMJ+6ut7YOMRk/qhHrxlR0X4ZvM5Fy0c1ZrqYe
yAgkvJZoeMkNBO4SIcZrJX0sq67TvcFq2gcoktaamzWYAC3xos2xkAWyHGysPhZTFkbbZGiwP/T4
9QaghVRAJoGWLu4RbVAVTPuuuxoIG++TKnHVMWmGj0NVMW87/ZZHxaMtq/qYgAS70iwJb8sjn1Xf
WkZAXiIkvxQ4tLA8ZkPncHf0xCHs7WqdK+Mtpxf9zl+sDpbZuxu+eNZ77LZ/6GeSL1f7+q6wIBTq
wBLBIvTgDYxrqpfTtSjrN4yO5oWVX7tOhsz9GUaS5KIYuGjHN7QviZRuKMhs67qotrbblgf63C6F
ODrecLSfstF5adEEnfjzwwZ7c/JTjnDtvQmUQaHdInjp1BbKdMdkX1/Bz7QRHngn6p8hK+UIqKto
34vAxh2PnrCLg3LvlfAOvAT93YCrIONCfffg4W3HgRZMo3MDMw3U5Yk/fDKVo9KIW6HMs/DgA/R+
J0YPYVBziRKgpXbrNWfqTJ+IdsZdmxLpFaYNip86Ry2PqsXrwRKzCvvbFtYDc0izAzCaPjLkViXl
5H2FJBzdP2GFicaiLBVD/OALRd0gq7qjYYaUq6FMIKwdNpqAcBe73DoTkaMmgCLWJDcEVnjwqcas
bTHBu6yZutdyfGoaolU7h3i0qmLKC5HT2rKU+RiKJD0OCzpPIWmtxmtHbREn1whMwooZfXAb2iVZ
W13bYz4sfwdhOVz6bPjCK4A9e86oLLO/UZAV59TVK4o/bFCWbDBX1KeOhQgN0lnoPTcjcGPIPVms
HyDlL6mhmYfRqY9l6Y9HYbXuhbVNeJ4zRVpvDsVwKEtUEhmBkF9YcwUJJriCDALBMQ865sk15vwD
DU3AsCSWRNjuJ5gtZmNd096ZF7OgZVwCcPI5mRdGbYlP1NTpcAajc+l6i4t0FqlGNq0qF6j2lqot
4WPFW2g16dY3PUbKF7uszcuUpdpWEeo2kOax1nTiGrOkKffQfNK71bW3OLDF3kpt/OMVPvTaaWNS
ZERBWQgrq6kpHPmpAtpnMKiadR8eMUTgICld6CjaRGkWi/xRRkg4stKbMPQa5r5wteRSQgdxUkK8
5youfVG4nfoMCtOmA8Fw9ls4F0/nWNKDNch/dBCoW0m2OeZdnZiZcAyhx4N2qyDNQZFUx0E3qd2k
kXfWY2F9BLD7xiAJdtJlddBLEb9S7X2pdNywlaQCX4dx8mbCtpUQEun4xdd0ICGx72P9zKQqya1n
Gfe/aQWa27QMiP6MtU/HK8Jj2aUKk3+OPyYp62ffnWdACSk3sVfn12IcrwVVpXNWGtm2b4jFquyg
2E8mbiA3V5SiNCaR2Af2QaXU2erifjcG6mq1zlOdB486+9OVU7nhREfVA0J00oZPpANV+xSWHr5B
a1pVAL9kYYDtKc29r9nXyiWPtGbKCirlohJiuC0NAbExi7LpNbyilaCWKwUhrqPsiZLBy09HDubJ
hKLIQJ8yxjAUOy3AK5QlJ0me8k5zydjEr0Hma26w7MFxVPaauJAytB0q+aSLKvqjd/6PgVALKOfZ
i4HgyNfMP7UloXyY5kD3qzi1OWkag/MeiOrWdgEPRmpo6cavQXVhk806BQ8nHi1wGQN1SufN9wpq
pv47lMfm0KM62wA8jp9Kzc4I/GjeR8duPprJY70GYbdomblmPUX1ge63QWzafXILWgBq2PTxuNfm
d6qyZfDaR+o98KbmUFOFxKRP8F+Tkm3SKviQNsXvKBtuGGCezcn81dUaCK1g/CKvmOCPWpQbEViP
0fIJ3unD30YTQvtz9oTdudyCxvScQ28YtN818tLzkCftpsfhNiVzFmK5Kv2ypHJRrpTgJsPqm5QK
WdIxHeo/FMCs8uENCEVUAvrEiP+EcZpf0NNSdWGsTcYMvE2DtrQ+5LHXADbHa9Kiq5OQEVaNgZm5
jEYEjz3CZh/ESDpVguqdRRY24LJN4h1SI7GfPa4TlpUtmWgUESbTdLEzaU/gFoZDbpNVmEG11JII
mbQGoyQWcXJWwkbzPh+Ls/Zd12D7O50uRkJ9+uJkiJL8nWqiersCgKXyg0cW6qktenJ0CbUoTgP9
jgmFFHrfVbc8Xn5iefbyA8vu8uj7Web8rO/ftRxdNv86OLSE4f3nV33/guXlLA//9bTlGf86+P20
f72w75f0fTiIhqg5fx/5fvy/V/WvP90tf1qPvPE//+f/XhtKlP87+K+/gcp+Fv3+6xUvv/f7wPLk
f/3w959f/tz3H/p++L/3bHmCQsqyaaEbY/tVt0lH6O8Gs/xYZ0JqPzdefbbMkW+KERy1UUcYAL6/
D7F1MI0N8veYqN4dktNbJZpfReG+YE4Ha1Tl5xF1QFx5Pl2gdi3s6G/kiQI8F5HKfWy/mpO+1gOQ
FsYYpzThIodoKBjtuhsdRUeKDCatyEkcCrEY7UPTv6V17V3qelzXYTQe3Kj9qwvUizXGFAJnbZdM
1/otaBWGDCJHscQwAd0ksTaQHplDcddbvm8e1IhwIkEJVQFrWBpyQ+pgvtH3hic/22CkoqeVEWrF
vO5uSkBE0laWXaGe9nFkEGzk3UYL6KLsb0CcojuYC+qfUxoesvpgYjnjnbDiq5MEK+hVzk2TUIGH
HMJwSibQLdTm8Wl+tJxNQKnR7SfKZSzFuk7NAceVV+16QoLXAai2bYH7eB33qOTzXJA/4lW4d0Wn
1MHM8n+mkHgOklA2Qw+PNcwp40zSyIFfl896bFs3bUyoVzd8WJ7WRfvlmFs7qARD0tcsqSFGt/oW
s2DiXsvmAZTa/n59GIeBk867JM0rqoAkjy+71KlXttYkV1Dszs1qPXqZ5F4AoMcLX3f43ivYkHZH
RryKZmFvRzuzIg1l6AV8NiL6boY0w3Op8pNP5+qmaKIdHEzbSIqQa+p1dtSoA3b4FG90WzHaoLW1
51eCZ8/cBTBtGSU7Go0DoQQKR33Yk9jVmW2w85WG33nuo5W18VYUd2V75mGZwUWNq1HrY0JWwebZ
eV0bXXIukSHvqxXdpIF/gU5cP5J3ubxPy6a3zImm6dBsl90EpvmafI5oR6uVDrw9omQWeDgqvkiM
9cxpS9xyrG5DFuY2A+EuRFHOJOuSzJcLUYm7SYHrkwFX7fwGdmX9Yogp4FIFdVJQ37lTyvlpqfAU
til5vHbY4lIiOXkcMfo2Zc8MF47QPjN1edfSsoXiWH4yk6M1FPj+SlBDpyXDB+Q42aaY6eoG5ooV
/QTg3b1/HNaBJuWTNsLzLB2mgdAtKeLF4lxgdEQlAs9mmYpTMpP0CJkaQ0FBWlkYb4J5YGDXb8vO
NKxFMJXfO/G00YYoe9MizXgj4CVnefOfH0O4gvXwdTnTUzMg4Pd1+QU5UALPMb7PpN1TPPjjq7H8
gvol7+3++0zQv5eG3nw/R9qfIvxDrJ37WH5HOfwhvC17ZVyQO5ZxzKdpuXj10O2moUjxcKUrSGXB
U4f7bw3XZdwHc5CFLoEhgjf+Q/FTbNAY2+eR0MBLQf24kzJGivmuUce813i8aIrE3dVNx1NuuatC
RvEpYdxaOcM0vhn42fP59VRGPr5hf9i1WHse3+fiFCcICMXlXA0DyI+i/mk5l3tMlyLdQITB8wIU
uUFViNv3uUZ9GmSb3ZZzk9b9zQoM+ss5fQB6CzvFuywn8Toy2y3z4ns3l4ShGVU/nr/PGujamiQJ
TsuuFUCLTztPfu9mztgj/y2t43I20wAlssaA9D6/pHDqmF4S8Hz4z3NB3KaA9A/LywiZb288vZ72
32eTqNymQBH2y9k+xF5kK2ysy1nEc8lOa4Jst5wVKle7qiSZ/vusKOkY+SBflrMmmW37qMqDzXLW
bCIseiGI5WW3cI3hoHIUscsu0ob4OMaeu4ahp97GBAWuTGmvLWcdOylOZioI7Zj/o1HLnZN0sOJ9
n/W6DvpIA4B+PmunfXwRrDW+P1dbZ13TwyP5PhvLrL06qR1+n/WaMrmF0vm1PFWllXMzq+Z9GKyb
3w7Te1Xj45hlqi/WmGBeTX4XCY6DKCvEKhm8Zi/seqTRLDZSVuFH9E9SJHAvusneO0HSXZZNpNru
AnLkTyIKBFtFemtcYOg6IrOwQHaVJ/YHI6YFYqeH4W194GTsXi3P+ysq5rCQquPXqmv9bSci7YJf
A9/NzKouhvrMSjZ9pqgm1mNDLJReUFDTe5THRqo+Lf9nJYT9l779q1s5xo906r211dnDE+5S5Hwd
WGjc8J/u8MjCKj24wjgyb9V2IyMR+RStc9dsPyGWetoFrv5PqPHZRzPbxjHfAoIrcbVMwWdrZnfo
orgmrVLdQ0TUOoNTKsjsUHb9SYLbSzgV6N8d97nt+CjgcnqoiREZDG3Db0Pxc9I7G35FrVtEcAzk
3ejBm+dVw9Wftfgq6uWBir+5tVl29V7lYZv7xynmvyN94wS41f7luCBWmIScVaO3T3ZXMI6mnrhP
AcBdBHrMujObb1RY+afMdQESwaq9G8oM6FBp3Wvn56QRc9nRTg8fXrhksY4nqG3aqwo0hVhCvmX0
K1bBNJVYaAljy1mVuhW5DrA4LtgdYoJiuWnTpEquoYoJYp13axx4QAPwRLwGvZkfqLN9xI2KDnrh
Ztccb7SfKe+kqhJ7czz6F3qYNqUCWdqoyvXflQUxbQqwRgQBdvYcBjwMBSGMzVCYF5I4f/l6woCH
xHWD4dO/QKrgk+XZnaiQBHrhWUvpk3cLuuC/G8PssWuHZrQZc+mvWj9By1GnW93xEAB402OC83Yw
QqZs/9uEbmICU7ehMs7/JKagHxaR8wQQGhNMTGouSjeA7UvIXZemC6Zjmw9HUOLNtRAketqBF1FJ
xjdNeqB20ZxogNLUQn72qE9EY8wSZn7qsiHUEG4fEn6E89OvSrp3rwjQr/tyWGdY9S8p5d1LPm86
BxxCHakDNbieG0AIBhKbDc4OU20tt6DSOgt9WyK/SPX+fpgeMz89pQlt/1zPPtpErV05pGfCmbKr
mtEaUU/fWwMX1Fues4+z4F7RLjqrVttXY+Ad+CJo58ay41NLYzAv2wi0y03akXkmuI7N8ui/G08N
c5c0/LuowtJ5MdWKQsHewd6WBRO8ebqaDsV44neWRmKswpwqfbhtsWCeh0hE527epG1LiGdLATlx
MFmk4P92fQATtCJvGxqApFjaRt46HZqjZ1f1mi5jDsov3FcdS12VBm+pXqtT0yHUSzVj1yTTnmgd
64QhH37i/Mg2rfHYlcj8EHVPWnFF/8BdAy8YMEh6xwphwmq0e6ivCe06V+AswR1xykGNgzoxZXAa
XHkwlHKZoLW3nuTWM1fOLxnZv0IRzWHYyVY3KKNPlLsaOwHhkRv1PaQYgHaU0m8U6/u6K83nWPlf
ENzGLemsFoJReBF8jmUwikMSe5R7SB6n65VsmwQ2QlfS1VYGwSJr5YIBTPCOgAEkflHzICPmZqv2
pVWmz5kxmPDYyTST8y7Vd6wMHZN324JRhqdtp1xwG5J+9sbKBPevjWjsV6mnH5ZFI76XYDMtj3qM
BPfYlOKattRb/f/H2JksR45kWfZXQmLdyFLMQEtlLjDYyMHMSCedvoHQ6aRinuev7wOPzOrOapGW
joUJPTgZzQDVp+/de25vBbaAj9KRX3uuZBZIbMAnzA+/X92BuAs6FTDbYGPR1EybcNmSqkCOvK4m
MpKti2EMxtvU4AAziBIHyewR5SZD7IJKW1ER4VAPyJcQx+xJuPWHjf/4auXVgLaYwAw008YdGdqc
/W2ASDok6CZ/3qAYiSFdJEj4p5yuhpSv4JuQDsTAwUfMOb0ZJhrOCAKTV9FN40DkqoHTUB+4q7hI
xcUzQLgMjnHkP8O0MHS0CPoiJdX4aVEsICoNDCdezxF9SxY648ESIsEpxclMrVVEdQrhgSbY97EW
9XltKQHSRJM/4NT+7PWkenAhN4P4Nu6NbqRUJr/hh0yY99lFuV60diECGqW4x+TdA+7RnCN85Wwr
60hc3K8ZxdElm7NhByFlCEYX6908uPdznL0uBDg9d2S6bd3S4oRQR45Oc7RmB6kwKQPYFcnFa6TB
eHBcSMgD/PmUxiYsr5UgrGG1dt0c9eehy/aJ0O0nUDg57XMFBpdCvbZ2agPqz8k4yTabQwW6Um0t
51nbYM/2sF1ZCszru7UgNLLM7HshhX5lsiOuXfj745wTgoWu7MHQHQYXKs0dI9euliHTR9yQjJvI
tdk+aNbhnSO8uCI1EldcbJuI0yVdVCGIzqLqHbe02tSryrU7kTbbnzCVMNgp4WxoG5Egx4VyMraP
JInUhLZf8p7QPG/McOHIPppOJgp7NQPQBT2H6aRTbSgZZCqajHepNr9sY/NwztWvjJ32hEo0h8sL
TKR3JmJY7JoIbRGBfoMA354UZqo0sCGwiKibKOb6/jDPamhbpb5LkRyE0+A8tsj7wsIgji2GOe/T
JMf32OXGldgcy4sReu8YtuO1zcQJ+Dc7W0tWQQljrx8q5ETcLhSu2Z2bcvDqWJZ6elB6WSAlJ5FO
1RDlwHHPkSskEIgB9ZlDfGVEwaldG7ZKwCWwjTEs7WHBnJvLKkICoJmQK7kO73UVrvw4JB+Y/+Kd
pfxUI8c+OmK9Vla27sb9Sjfi1E/AdAzuH6SxhHRHOhZY42eLCetI0RsMnY7XaOPAzGt5VbB7EpGC
Bn4aXBLCl/d5nsadTaolkXLRET2oy7DgXw/umC2HPqcxWpofuMr73UZU7O3z7wfGXvZhtRzQgIVy
/v0wrpHDfdJZ6G/d/FIACGNeHKFuK4RxMEGY/uU5GQeC5cetLV+mDP3MlYJGAeddtLq4++vDsdy8
LCj3Q+4YSZDdpIA+4dPkr2XHOrJPOHybu8JRciYeyQVseA5QK1oIjy5wPOHB8wrJtty2YGQAUNvh
72/4DXnLWOQ8YldbiumhInuKB8VyE8J1Szs+xdsZ0LUtf4QOAhicz6btHf7r9swihrMtXiEITjZQ
Kyc3WchiUOIpESq4qMAWDd8XXpvzXw90Jv/6qMFISW5HXfvL9v86HBKngtgTFav++fcDpI3sr49+
/7Oy868StftObK+vXbvMZsctZ7QqQehum7mIRHr+vbf/fogjpwtMzYV0s/0kGu+nUdeOozXrYUWz
5hwRE7o1mkmWGUAj67lTnsaur3Bdd3AP+PsDJwa6BPtIDwg//2UPZgOmDW0XYxbNx2Zu7JvIvZZI
VMikodCVxG/6Sj5SwRX/elgUHdRUV/yf/y8yTnmapCcJllr3U4KgTqz/GkfK7nVCXx5iieoOwBv2
2QSzL9EaLHqBYln6Tzd96Dmrvkf5Z6qbzT24w8vIuno/VHUNQBVwSdLlztkxwG3VTfnV9KNLS2W8
aVnBbW3M56AYFmJp2spDi0+6gK2LAK9j6vJuVLr5tKbFSauoTUq3/Jk18Rfsy2I3duVHrTpDaPQT
W5bBVNRy0/04Lz+JFlHO/D01NDtBOJ1ML4Ux39IKa0dLzc1Q+caa/ay4GppQUoaKcSsomM6n2Qvn
qltH+XUnGDPtaqCLm8RUn8iSxpgqtqZGH39BtcdqiXDXw7e6b9GRumb0fUibgFi9O5itP/t6Y2GL
/BGbyiZQcbxpVL8ju7zrRvdsOAjFnbplgNlcFqIwc7P4kVfgpCKcgRpp7NMrLysD2hKN5oztJO0w
mQaE/JSPjZkajCPCB9TNCK1c6q7BOeowf/y43TDXevdcxFgWAdC4ifmJzb4fZvW2INP20nX0agg0
YM38JoGhokDiPERGkYcIqhJ0PdP6uIpGQbbNgDuZhkDY1ERjqw6elqBCVyZ5HIs2vatjK9RR9ntm
O+NJxkQSOIJkBxLhzRdnsoOk6d7NOP+yRAaIaDVTn/HrJWM0hh02xfSCcfpgG9Vdy+5NNhunUAGl
zu/hsD5YRil8zrDaoeWUEbVL/iuKM9Ubcxld+2xyDuBE9H2XKh8Wgri9k5e554L7xSeq/LBlCRuw
mtZda7dX+EeE07UD9BULzpfRp+VTVCTThW4Ao9Fb5a768++HBj2uox9z+pt8Emo321xU6BRbK9ck
dkN9PxO6AheT6Z1RQH5gUlZ5qSvpXJOz5NfMdiCaGrwrpEPMlbsFQrI0scdQ1Tcv0pbPnFmd3/Ju
r5lWj7hU8M1oCkPRsLW1LltPblxqEGP+Yi+oFFwayOsgT3/+8R//+M//+Jj/p/ysLlUO5rHs/vGf
/PsD+X+bbGb0f//nP+6Tj5bl46v//W3/9WX/7ase3sf+s/l/fsn90+75v3/B9kz+60fym//5zIL3
/v3f/hESCNQv1+GzXW6f3ZD3v389f8P2lf+/n/zj8/dPgaHz+fc/P2jiQCG8fcqkKv/856eOv/7+
p6o7v1+kv16j7ef/85MP7wXfd/de/V9f/fne9XyjsP9mubbgB5iG6wjD/vOP6fOvz4i/CVcXpmlr
pmDjsf78g3NlH//9T037mynA1TiQzh3EBia/vAOLz6dU/W+uys3gOrbBN9qm8ee//up/e+f+9zv5
RzkUl4r0g+7vfyJG4kcBsdre4u3vslncoBYK21Q11dJs1RB8/uP9lpSSr1f/h1NqlS6Beh2FFX12
rnHBOX9Mhg6q6DYiNSXEcjXqfeHYdNwjXO2wIUiPZW1aseF0pIdZm5giQvYujPu6J6ylXiQo/76B
NFaiQB62TpyyYkxDrUnMmFkzMVYeeVovMOP1EEDAGSxe4U9pPodufbDSntOemy5PWTz+OBIjzCxo
QSiazSZVTqL4ishTbDIF4k4l34hgWMunSa8Bszl4y9NfhToEZQPbYCZcguIZ369J16XTuyBJYRHa
cDiccmHLZZVVmelsjqzEB9Lb72hfb0SQrvVURJWCSlsUbRVasc0WXTVd0IsRVQgZhr2+mQOIhHLn
5rZatXbI+uG4IEyHbjemZzIrh7pHR5Llr/VAdgupDN3CEH3EN0NOKUQTfTpp/RYA3s5hPFlvWGHB
OPfao0jsT2IzrkmGMstc0muNngPyh33QHVpW+rA52KEcIfqenpeeFcV1YRHIFnY7sNyaGkT37JRp
TeaAAlfLG4qH5aglLC+r1V7TdCTsjxJBtsw9RJ6xeZKfFaHv70QfDtH4gxeHwzDqU3BrY48hjyJY
eRo7xgmOZAZhRCza1lqHhgMb2opRR8fRwWnm5T5b90Veq2eD52tg91nT6IwuEhzpdOgnYlZ13Qr0
BSs4teoe5emhy4aZQEeeaoQjgBp/uSX21WxJr26HVNlrpE3aY2r7VbUlgLBFU6dY41FRrt00LH5F
gDDO63I/DAhPLFXZsuARXjmj6tPQvfZ3E6tyUFmG4QkDjkMzsp2zs2CqShfSHKK8+rQRVcZm/lmo
GHCG1S8T9EpoNQiGFNApZlJT91PLwl3lp0hdDmXm3EU2f5ZMPlZV/2bZ4106Um1ppq3iox0X9KsQ
6nv7lwCbwR009AjYVYb7La/3BQBxdhcnIEdxN5yxPg3+YmlmuBioEsCVJ7teY0DW1TcDltuhIh3X
Jyrts4vTBwvUCtANsTcOI/nNHFdEk330ug6FSKHZx5HoCUcc6izlmo/oU6I53sM7uZtVMsNi9XPF
nN+W/S02sceOanegzQUnAMOonyQgExhe7/FcIMDu7JOCgY2+jUNye6WRmSZPWumSIgkaDQTy8ptU
GRLu9C3rrJs9RvBxwcDKtVmBl+fvhUX0QZtTSJH+TmbOAp1sUopQyvIGmLrz8xxJbQv2wl8Wjtcl
rICHzAb0SI17BcAJmXYAWUaMCzrlduWQzKWr9ctRlDo7ZYr12uTKX1WOaypqGtVuHjIOfochsQ+F
Qrend+Ego79EaffWxkgNSEfHMxmTtYSofWJyt3EqMjZ2Rq2cQ8utcuXu4FhuF1tXfVxSDtXmybAJ
hsSwSqQjYu8ipoFmE3uB7zJ0YybRRruZb2vCcEAR5F157sdiZOybX4VRXbtYaXeZmuy4DN4itSM8
Tduym0yeop0XP1O7iR6VNOq35/EQz65Ncyer/HZ1vmkL+K7FcoLRBINOvDzZNym/Nu+GbL9qGxco
OnBY+N5W5s7Wup/UEgy0C/sANOCIyfC5nNMwM60BFtRIR3RZXE/cBnzBuJBYnHHxfTIQe0wU+dwX
Jpk0icqQ1xV+oiGhhygbKSFjzzowia9BYt+3fifrX4UjwbY7dP/l51LCpTaT/pleJB5c+77OrW7b
H+yGATdJWnT/UIHAzd7Z+DC9ugXh2djVR1OgKh8TsK+ChMtiYWlqjAYaiHFsYHM8qEp6MLhbk86u
/Lkmf25xMUmiayVis21kYLdT0FXip1Qb+86ct6tcnog8JEBkGTbPN/IFiTNCkO4ZKeYpbuNhT3vl
yVbch8GYwRGM4Fowvh6AEaQEmYCeMJr1fnLFxZ3PhdF8VXlnhINpPMGI/YhThNa5a3ybWr3aTTpc
eHQAUEphxsX6rTeNnWmJly14wmdmThbJzbLtsJ9glmZog/LB5XRqiYGOh/LRC7GZ42lcWpN51Qxg
wNHYfKWbfSCaG9cfYpIPEpf2OuPm92KWoau4zyR39eSYdcfGac9xzT9cLflyoDcpUxkCd+DNqAmh
XGZgT3ZxmUq6+IDyyV27z7Dhsw4lj9UqkIRiiXFi87vSaspRRSlAFFuRMJGzW3uHseHDtJNXa+Wa
acUIT207E0tSrKIeg9Pa31UrqBIyz5Z2vV/QCYVO0lh+JVMGYH311tNL57zD4Fwa9atZazu3bQ9q
N0PLs1/zgS0ipxplrNpzxrU+4wIfwVLNwKewW3U9OZWjONOL5eVw+k91cUIkSqAHhFc5zq8BNhAu
YQRRCnaLOcmDSdFt383ZyNtM+cjYlhJshdu1+WMkqiSqrC8ugRkY1RepJvR0UZZsUr5d1o5fY/Ej
0eEC1e2Y+hvTxV9d3JwameMGatfIcA95vTbeXDryweJkKwBrBMhQySeQ1hft4ZXAQXZ2rV6Z1NXH
YnH3CLJf6sJ6nZYfncxhJmQSxp75SDB7Exab1lpHSNYzRthBODNCwsQ41BXKi2NXilfWNglVon3C
kg5bGFMiyQxnHDr4XJJOsOPmD7YQ51XQiFTrZd84A6gke0JlRjRboru8/MhaXbrGhbNYOxWLpFKU
xBSuP+KMlYZs3kcp/5JGIPWqVMMzUvXiKHQLkkRCunAsEi65Mu3SGDCwE6c66E/MQ9heogHFjS0e
U0MhIaXJ/DRlWFN0FHPCABZXllnt5fAKesWmq6PaJlhMRu5q/KFvMLHazL9VTOl4Dbg88wox0oaG
BGPghk7e/1LpBlv5+Nk43Tc+O3qzFtHE1gvO/Amdara4Yc3vjAFWCuA8C4SeufP0Yp73jqG/I3S5
ODME5W6CRtRZGQBITqmrQnfNzaArqkSpprwj5CBSjGaq8kKP8c1NFRkYdcK0TG3YC60K0EHn0Q7v
A3fVfhS69jrVeCltCG+MpOIZrCvYyS1QUFGG56Z2b73mHhrhglHCX+KVNGsjdz0mzoDLV9wmRUkZ
XXWHDnPBsGR3qak9pnaLDroETJwbRI9vIUVLSeq04d5gcJHO6CDfyH4JfQIe2SCjdG3w6UWXnvqI
NhCJU7hfjfFOneRjVdBds93plJEpx7uiZntjHb62oIAOOCPKYJpvGvhe1RrvDWW50O0gfbpTXwdE
Aqp80wsEgWU+iECt8zfIb2GJIRJcCmDrifETehWbnsZCO2unb6EIqw7jR9DdM1qwSFmtBaP4YNDN
MXwl455wGUQ+qhxDZSEnK0/V96HmzqTM9CAvYBNhaEGCASEBwsnCul3aQCwoCTPR+lx4Gq/8Rndl
CEvL5QByl5I3Z/qQMqBNutdoMtk1ezheuUZ2fIFUJnXS72OPLjkdBnD8ki5jTx1nwEyO6xJf0iDD
Vh+obOyDbCG06Vm7k+QY7wB3dv1xNMDP5lgEkowCHffUyIkC0EG6ci2t7odV5g+iM0ALmzUJpgY+
Z7Sgmke/NgMLj4yucs0MuGz7zcgahmYRl4TrMzZiPNrQNsEae2b1Cue6nO/Guj9bloFaK8lybN/1
LS+Taz+j7TTLUTtwuLjo2Pr1AszNDOciqEd1x0j3q+5Nzcfg2+0agR2hriiTh+IT7nNO9ixozs48
KZIb1FSgKbXdNwuz9+xO2HCVB7Xr2iDdLGAasUedQyi0K2AgMEmGCOx8mBMyWLdKAqu03NACNGAI
i5JRWA82cdpvuM5sszgT7tuT/2d0wYwUOjCMcSeJHiuH8i6vmfELY9qsGxpQEZvxUPMk6kI+5mhg
gIlNaRDR/iKWDKhy2/yS+F4ilffNmPI9e/0nQD5PGg1d+5WmfYFgkLMANWVZYHZt3pa5kPtkYk8d
J22XcmarWnbMJUdqulTnmATjtqN5XxGSFEkmDFQj1QOd8vtCh/k2g7s6RbmLaAD6zKCL/UKOEeR8
4Zmp+LBpgVOh5gbaO/dnq57QfCewV7r7KtOOMkvfy3mUoRatt8mlCI/zZQrB37zFSXdOhvJ1QWiO
Kp82ngIaJreXV5JdDimIB2a6GAk5G3iLun6uhH0Ei8UpYoDu5ETza+0gTYAjS18njxgNqhRNqokK
V93ESi7MigVb09xaZ8OwkrDr+meNmKO4HjiE9Gp/1DCEqezbBoE/RBk5JG/ImNisKZsPoIJq1lNJ
MylxXibZhwLnyYMzpg2GJGs7lDHIdPrMDE2iDGQuyueu7j97pu4UKVww8GS8VM+2EKjvQ41xT0j9
h1nIUwNPbji1IjmgxVIIxTM7H9LvwayMLmwcfD5LZl/cetqNKvY0vKaIOLpDXxXfLcoLv1mG0wxY
/9zhH/Im4in9pniDtqD5RF28tImwiOVhCSerrApXCCGaG32rdWbi07Yw6kRdZ0txTbdigbl1wwHV
a7Aaj8m0Ey5v3+gSMGOx1/rqViTphbLrVQB49p2q1L+qKdd8Wm9X3Z4rXzHGY0WTv3MP44KmXk2W
C7q5lwY9mlYl59x2B18BF4Oaxtw185vFf/4gs1fQGb9MJdY85CvQDVUAl4t6yFIImxp68wzCOLlU
8DjTxwx+o5+rC02CqbvAr0d3WRjPirrlXe3WquWAwNZKqXJTCTHyOC78SvTLiFLac8N4mA6LgVaF
+PAvVdoUFTRTmCDFb8xLj4TDMidpUJ2Q6BmYjvoJqSbIiabflUrx7Ew1qCye2knNm3LvTpLjTy/o
iT8nusCeNVRjANIEfXBjHeS0Em7lump/ipEVOva4RY44OwzMgOsrhR1i7nZF1q8nBFUkyOdAE8ul
+ooZ94fI8ZzAbFGyd2pEXvv2gBaYqZvGPAoSLIbdQ9spBMnmen2EmBR5TQV7iWMQB8A8SBTrTRub
vUSI4HFwycJ8dl/beb5zkhyRuU0AZWa/GpYS1Lpgw8Z5L/AqU6JRFQpbMMKPHN9J6g81Zmi71Der
MiYyiUXjNSQC4QRBVGeY0UMPlyQSwDUnt7xOsUvytevs+giGfINMCF+8cWDqRYwfg515XjGZKEz9
GyITXUV+JSfUWMbJJi6snNlNhaq+dHFtnJqWwFk30w6Oln4jxwQGpqZTX9rzB5Ozn7Zh0fOykDJK
OWxuYb6YWlSvOd5GhICSohWkkH7IKnTviIkfjm5VvgBcJdh2dr459Tso1SMGPUGGL8hX3lyrVR5R
YX3MMGVyqUloHYwv3S0vneVArWV3IC6NFBRSKGB49ATi6ed1sm8O3pYFvn49UqRPXeLrukzOkxRg
GbIUax7ZrrStvLnr1PM2U2tGnMZlA2iXLAvLIm2qs5ldiPJFN4ebQHHBG5+0+6obHxY3faWElv4G
knCTZAzEQEaaUjnfmC5rHHQvWj5Fj4guj2gGUHMrCVf+5L4lDhMMXL7UxABOAEoVw15tdPhKK1ON
mi3aUxzOpI7Kpdqm2ndbk5Onu2yCXTE+WINrhqhEPKWz5p9N1QufSfX0aMFQ8fSKrWU098hJGp9e
LaMcXB93o6PhbtnickyFQL0tBCKC/rwOCTMBci3rYLHL+GvJ1ydTrlQeY3KJneZZV6h+MJm1m+yk
2inlEXvwcKcBYuLk1+7GoWkhKG1DlcoJFqG9NutJ7c3XZVCyULERd2cbToED2W2VsvEhJTESTa09
g9Lmwe6sUGOCTHdwy7wmiQeB9MTZk9ATgMJIOawCVLlObmA1oN7QRpwc8KxYEusQD8ZXPo0E15cp
9ZpOdk5j3c3QS87LzMEiDlFixp5RTdc1NUcGJHS2NEdwMJoQa/VZ3O2yvKuDOfLHudxhwV39tlrL
+w3B54o18Ywa9UyykNy3ECbMbuKVhvqaEuuMwsIECTjoJrVVk9+j6H/oUREKegIAY0H91+UBEFmJ
8BQ2TwtFdJLyRzluQKiJWGqHJcbL0n2zcFXMgIHABhDVmSGWpgxHrGsX5teqzXWoTM3JLC0sqTWW
qNw9ugr7Zo+NJgBVfh44GHk0FrcGLb8qa0WwOFsrnLcBIUDKAHmDgaSWw/GEik4vUsbROUmiKfjT
dY3wFCY3E3Ui6jzLz1c3olnRn1uoMtqabiHUtK3FapwmWRGsLSfemuyJWv0FpvCn25Ayty6Ut2te
7+tSNqQAcqvwk1nvovmpTtaPyc3f4gE5hDNT4yFROkF8cDjl5gf+ssgbRxQKq4YUFrguI2HgzBFT
UDLpnCMAcF/NOu1UpBzRBP4wNjzu9mVlA1cn0tpbNT4ldf5jNXsvHQgAaX/UjXJXKNPb2rHywuVn
Ilc1eJvk5zC0ZsCmB3WCks7FgYDOz8/JEzQXhSDeiNS1osR2lg1gvg1eOZ2dHuMsXUrrzeqWMZxx
QHO6MW96T0Y3LtrXaLhOWmQFkc5zskvwq+2+EeKQKkC3RqCVe2UWrxTZeliPxnEu1hqPt00IZi1v
baRwCNMMjlDvLDMfIxlLO5tJIqJVFtG6PpcD43QXhsuu0LIw0Vnip06+WCSqbekfKkVy9ta0U5jX
pRaSqAN5pF2PW+jwSoJlrOBsie2SoDFjwJ/d84bpqNus6aD2a8mJicxMfZR0GmQGm2f+HjcT5E+u
yY0ah54OnWcvCW1VkGSN+VDuJ3flgJfRxi4Ncu+tCJ8ImpAmAm89L4Ci4APuifVkCiHZDcVa41KG
OZ7dGQk1Qbugp1Pm4V5tNk1lEE8OPek2N46JxuGsooiztJl+pFZ/3+hOxM+EVjq8aW392kX4Yyv3
0ulph4/yliqY0oqE9VBnkXGBS8JELPf4AvA1jM6zQJlGBC/vhoaoO4m1ICHGcGg1ertImO6GIXvB
9f6QTxp1c4OQLLHmKChr4gHnHi+d3bm7XKPOqphgzI4zk8HI2skpv93FGH+VpErCspveHKnfZy2o
fsUC8Rw9jjAxmUGXBzPNXwrdeWzGqNj0GTtYXxJigF92Ne1bOosY4tYnzV0PSORbn3t4V+D94KT0
s8W8oHPF7VUONd7CcrhNt0edq9OxI2hECpuz0zN37zSxd5xiORfm8s4QjaLBIlx7gPza8t7WsXab
YEFTMMdnbciVQCP2z3JxH2Tw7SAXELrFSMId1UfGrGiAChFh87ZZBrUnK1bPuZU3pJYqGKfS4VXD
ZeEtRmMzvB0v3TycO67OE78mVHRspuMlV3W2QYUnAp3I9vp1NbweoqYnlWpbcMK0g2Ek8UwjPK4J
QrFbZDPKXkcMEY3ZpSkziUk2e2AZEGGRx/S79eGlygV5ikn22FbYQydzbMOyOK46HRlTnQ3iRBW8
y9OAWqWEXySS9mxbnOJMS3kfGns5GqtKY8zFl101PgP+99FkuD8qC11morvp67znOpciTa6zuXZP
Gqs2Mam73MAcZaruMZ00vyPejw0uOS963aOunDkLYsn1MGnv1yJ/mUsz3U/G8lmqxTlnThDkvUuR
QYAfNYXi1xY1fP1a1SBDeyTveJKJqyeCCii8Edpr/pJ2iK3X4kMHnrqa03JqdO0hJRKx+C5ScI8l
WiivwCcQZrJNd+hqnN2UylOLRwwiIiHJisugzEqvloYYwG60H3CBi8MAm8NuLlXJ+yf15bNQGhOy
A+2XLLuQ/0AJ0gGTWFQqKUMiODFT5U0MtdzVy/Y2VgUq2EJwxWD/sjeUd0lYEyx6mCIWHdAo3atx
mtNtUY+onFkA6TKJBbGV1T0qNcpI26ivGMANFGbdt1nHmdqWBNeiw2LxVD5wXn8kyGt/e73pnMDv
5Ni8eovuD7pdHDWreNEJ2Ol0dd+s8nFMopHolKXZC0y9Hpntcyh0xl9SBZQF7MSghJXQv2cl281n
VQWNwgGj4ZYi/NXRK+7x+CB4PagiknWX6y76muGjWUmObIYOVK7OhAQQV650YeQWC2k9xY1inY4V
gSnt8uZUI33lEj+gIO1y0IwgIzPALt61FdhbsUifpEjTixuyeZO0fSETROhwF6VzMsaCWcy27xG5
FJpIgTnrXJcSlBg9Q2Z4lhOiCXe2eusHrCOs317FIH7fp8kX1dgRp+a+TnWOejVrWkXsrbckMykX
1ODR5oAb7V9TGR1TYd4P1vpcmXuCLFSfTHH8kTIYBms69vYT8iTPWCBIWGBhs2xFqLjUnmIVK5Zw
iLAYhLidE+u2+W6LtEAH3RdImdtXdUwB9hOQ56NOOy4uL3gxxK6HQp+YXl5tgiVOapqbO+C1QdYY
VgD2kB/G8Rkg/nNUVOQuLjSE64z+4xJUU9o/s7xtmaEhDBI/IWg4LPEcdG5WQtxoEpAq2a/cksLT
SUPyo5LmvU7XRTDsq+ACIVyKr9rcIHeprms/04mNcNA5wgroPP6KudV2eC2oXyaqIJYfNS5W6omF
t6x+Ux2St2Qy6swSmmcH7L+cCgHJN7B6Ahg03HOVpkBAVBk3DjUdNINK2KOMtOkFLvs4Mtmal/5b
TByBCbKamj6pTPQBDibM7o5gLRka2hDvZgZuqAD6g8ofgz4hfU3J//CI/3GQFvxoK4cLS0zkkUQj
yDz3ZMt1OWVbezMl9koZjAD1HD5oAg2U54HCViRhHmPbniuO6RWvRAnqsmw6pl1twcxSmIF1miem
Z1ELrN8G7c3AhL5y2mI+dGgOMYLp635bvqaLhqETZYCRFfd2T0dHR3UE/wY1dCxV3zUxVaKjrdjU
zC5qcK2gmGy3VobhENBgMh2zpp747Vh/dq35O0uoEYqWAWpcCy4VRqcpLIJ9IkGTsSgjJS1mVlLa
3rDwEBZE0G/Y2PLYuUfwWXhdV701VZWe6oQZj67XZ5kzJgGSbRMu4zXK+C41TYS91fyU9ng/yuID
hTu5z+o2V1G9uohfKolFxFamXyYWFyKeaCCgFEEWwhUyrtvBifGgvt6VgjVOH0tCdlekHAtLbZt+
tAQSBVKa3XF7k5pInky7Rtc0kolK4yQ6pFkR+6vRPAxxzN9ha29kTEokdFTkBIsPG++IiPgJOjZG
shTC5lg3CbcS5nr9MRZ54qtNTV+RcFNfmzRzp9IWdhzmGW4r3hQruljO+rAq6kfZ2h+6VB77nNiW
uKEvaif6+6qr5Y5bZ02KF7h2WtDOiHOtibwZtqJwtfurokHtqZbYPFZKdF3m6BXuYhkMU/u9U4pH
DvhPaFPdAJHhzsIP6vd1+6FPVN+AbL5XBrdunNGtt3AcSfJptIwrm7AiXoIVAaXOLR2YJkcFc9Zv
MwBRf+1IsUfUmSIEb6804R9H1POS6EtuaHnJiFcjTcT0Ms+cOZk0iVsG8oW5+K94xJLmxgt/XM5p
CXlcuYvhLnqMi26rQRMRp1cwZF2HA4vlD/jSsy6YIZpZRipTOaOabtqDlJSgkU5XYCaEXCu7lKlw
AaFNG4wwMp1Lnk3atjw96TPuYaN/no3x04Kq7oMNJkqoaC6uo3xfwD10TZk8mXHKmBERDwZMBsGy
DJxU37XO8hVj5o5dVIfDaJLyHHMKtNF15+TlqmD12jiTgUhe5pzrP2sYqlnqfBi2bToz1u84nBiW
lD73UvkSxaSfT22dnEczU49tSp3TAqRHL0NPeVmsnyTgckyF1urLjuY9PcTtnLjxbJZ5rxrRd6uZ
FXg2w7MYjUeThCGzQ+MeidreaVsQhhM1K3lycesxWn3BSfPithMCJZXjUndaaWAKxlNIqqhXNsUo
pt98pSZU41tejdd5G3CkMR2oWXODvIwRQzuCCFRYGcvIKQ6NTNYB1J6WzASCMp8G5FU4NAYubhqh
ZtdwW8hXM1ZohXEc1axN/n+xuAI23lugEl7NYrgoQUqdm+ckOmp5dxd1hr1z9egRRxpn1eqebSba
1EMz7c9vhSQitUhFs0/drQmdye9aMh+rnv8tq9bcwWdkKnC2mckHJeBGXNzF3WA0DMW3B33SH4T2
vzg6iyVpkTCKPhERZOLbgnJp1w3R9mOJO08/h1mOtFQ1lfnJvedG3+uUQ/HLJ4kgbnxeAqGmzyEv
Ja+JrEaMo1DeD2Eu3paaqsjWuI36+X3UPXQOFRhNRAeH1kQyWVegZqKsR8KqWyenQaXTRWTMhnYC
SIXJbePIO1MnKTMMXJc0md5BTjBJpp8JCR95D/zSFKRk2dqplOkvz+BymOE3uRriIQq3aed002nA
p+uWotwRbjNtDLJ0hTf8yq58kRMqWIjsybVNwzXtZ+qPrlp8sGyXsplu48h4rCSIJimIudcE261F
t+WGQDoIXWOIOa4+u+zYplg3HvnkBjmyMz8fsm3nLOOxavXHxI7uE/iRzC/C4RRV3cGwuayzWj+1
eUTsMD0InS1DUSNa9npU4a9P4A6YK9e0so92qd8ASNeg5sSNDpZ05QXIuOEubKqys+62pLNF+mfh
VrdU1X9WEVGPhgOnDZosdlEHhwxKbrnF71KG124WmSzxCHtnr4sHJV/2cTs4fkd7s6n0R6XAISZV
tsNS1hySpfjxclO/Kp7BcVVm15ML2in+tWZ0WBgNP6T5lmLE3lkdciJwE3AL1Vfsjo2/AO4GZeIc
Eq181vRZMj+YOlKSO49Lznyui+bsrmHDaoLwmqkcQYV1p0RlXmxM4HuKHwlmyV/YITK1bX8NmVkn
hazSTwl2YBmRXMcEdM3Am+YQaUkbiDFlCEvOsIioEL2cYYHODI8ir7i3asPaglHBbIWWpG8SP7Tr
Jsiq8mxHh1HxLxMbf1Q47BsAMIxOgP90SZUEJrBQP68tm+wB6zbAyz4gTMiAZ+PzzRJWa9SFuCeC
KO29bWRjG7OW/lUjwyXS5YHEhejgltYUkA2WsyAnhMxPK3h12rVp4zYIvZIYAuGgnJFEbwL9Qvi9
RD+tJA+NlFjfavCekb8VbolI2y2xDjFseQwtAzza6P3FUQ55k/546Jm3ZxXnh1VabKvhFheWl2y4
M5/GqXnDqf5UGsL00TOojTTJqEjr0PDZ2ZwRR0+72vKeceLMe1k1p2x9SBxUBbPjfk0u++VZAeA0
veUlGdp+25rsZisC9tIp/UjxZHYF4yHS/Pg+zYSTZWsQpMCnqZoCnQDAIKlg9/IKOUmBrCLqJtyn
t1+R0xAwEu60cSZHmFMV1z+NgGtW+1gWh8Ti5Kgy+1PApI5ivd0ZXfTmjOKAauybJvRr0UoC3kim
YrcrkdIwcVbkEOqmQISH3oKDtr8ZjCx8kHEIRFYGg5E/MI5ot2hWNdaDLGBnjNGoovJN3g/zQzGj
yiXDxhvo+JY1c7V30Dqlzks+4kLXVq8GZfmL8nqsvbrx1WYcumGpumOOv85PGZcoui/XxpCE5JK2
b2pdv627XWQBN5haybISw9Q8tVwSYDjpCtK7FoM0N5bWXDwkU6jyI34UQg8X/0WlF+9Ny5e0uqS2
XpoKMkfFOI+hD/qG7cwptPem7qOWTb8hZ0L4RjqiA4IsxVQljzdxlTBsMvqvemSMTYnqaDcrCgHx
yJ5g1rErb12XB5kxPMyYVaC2zHnzYrc6nCpInjOhu10YdfzIvt1xBV4M4Rl+0XQuaiTnuS3lWbru
Tzvb9xMcWRNL+xGuh8tUweXF6l+TTk0iq+IX6R4J33b8w5gpwS0anlOxNRqeOGMaXbJx12crJCa+
NmjD0PKabFQwdcRMJog4CS+JtJ+LmHAofnYZV6csnMzz5FakprTIv7rkfvDWqXZE2nvF0I/xsXao
1zo6pjrHfRwfjOUnE4jKiI5JDggSBuTFmMMNC8Ugkr6RmSZqs2rhfwdE01ELJoA4Fb/T4BCh0U36
ORFsamVSfNcNpIOE5U+oErqZms9zSrK6E92lkjBNBpKM67UchFLdoHFws2+4ztJfnJNT3cUZtSnX
b+x4HEoC2YDV8UOrsP4ihxnRhhFKoK7FKnlAt93Iuyl174Q1YxgmlyfkhAsMybBbq8Uxmqp3mGS4
N7hdSRdQe9J3UTBrro8kCSKy2Jja1LCspLAno2PbhtNPEcI1tgZkAkmNwKaipa+ptZqZ4KS4Dh+l
nhY+8qXVo4e0D1H4LKx9DO/OIkTGJ2DzFEn3Kzba99ajbrKnfeZGwYQzJYEOz3EzBhwGVLZD/F5h
5MabCeHWsbh1EUjjCI90f+ypDtoRdF2jOqzsIT3MYJ8Wu/3iKDpR7X0PLYLDsi1+Wb1xGS/RGcC+
2ho5qlEm0Mwq8+VZhRSaTcugzu5QcBDplBxb1T0gneYnEUSANJ7wyrHvUczmUSByZFKtWO3K7nvd
P3cjVPNKERXKOuTPrqyjspo1eVAGEk0t4neoXcYs+UKX9tAkT9xqEc5FC4Mo4ypjz9ypls29gcAB
J2SPyrc4UcUx/RT5V8UR1M7RFr0xBASEr6aWRUdyWZkBtn89YUVxiT3Q0B8Xmi+IJMUT+8+zKyA3
i2ZgoFTWYeAZ/SHpES/DhVyoHx69tMdZHKz4FAYRrGZInVv8cSaPtTbNbSO6HtCf3C8muggCV8iI
XSuLx9LMDjh7ErrjamhZllGVQ5r1emLsbR6HmCZxsbfeqL6rsXxCI/PANkMVnJaVTJ8k2Vn+vZfL
aTtZdYYGgDBL6+hEotolAAVGbY1XBUAXo+2ZzJHiI4udvVUsLO1ceSj7kYLbZDrVvGFFfOnUTGg1
AzO/neDyUNx7Vgeb0ZzfvTLS/J4mw88oIbss7Y62hl2zm+6Iha0Osan9FGUbB2OUXxbXufB8hhum
0GQv4l9N5nWg4Or3sQAtGi/9VpN1vk/ri9HWHvkLAwjviLnPgCZHDXTEURuP4BaSap8UDxa+nA2C
DRInlpHJ25S8ZSkpzxgOiyHErjqjJ/STzmEj0fWn/xczZoqXCpH/kcgTa+PivN3ygTNRbPh9bzCu
z9NftySCp7hpokxOOL3Lhr06BcXaOtvPvRPnB0FnQ5eJlNUhMciV5QgPMbbQl59aLoe7LGQXKGpC
BucKb4VM5kNUQPC29bT1p64cYP8nb1CKeyRZyPPIv842Xql90zggSmyBA9Vz/mknecDpDtMbAxlM
FnOPDCKjdak4u9OaMuyrUizkU9aVGMsKxEWY/YttazPuwVN3sEyjO8SZ/ZNO4snUUWgbqKy4X3+Y
ZgLafEzJX7HY8RvUUjR/4hxDnTq1VvGnzI6cYoPs3bCfS+qGVWmOscvnJXAClf0FXW15QIR+cKoQ
24XHNr8dFncT1ik1L9HSlpEdJ4eHkSD4NHBDFHd15kB1eKnYxrBS+ZU2wdq6aWdXV31HmvjobPKS
XBsFiQWEOehl/cR1vSWG58VhEXiMwv4dW8n9xCwmzwTO0jzTD7VkbVxmsPMaVFXOagCDh0+1u5mb
TkMlyZuB/8zobGgKI0I5rw0dcthjFnPqa87dANdze3Ddgmm0TjNbxQg6UGXcWnQW6+v4JwzQWE2h
dqkY5GYiD3jjmGAbLbnCfyFR2I24JuMcMHjTObZoEpcBlhrZkP5UwnHEeAcRlT0X1fTHUoHMLghS
H5S5bzP9U1YS3bs1eDsP+sJGYzQVDAdNQFqxVv+vPYwBBqOjIGOkTwocPlFdArf+MMwQFpB+RdZt
cLuPn64b0vF7Ck8kfg+1LOciSaFyzt/kYx+zhTENqAAC4Xki0sGUR/RzSB01LpE0RBpkYgJY2nsv
HM3d1Ou/TaXGc2Voj5WGPLMoIOXH6xVUBo6XGTtrqRlkZQ9s/DkBQze6gKJFLwPs32Ltk1fRZ71I
k3jv8qIPOIfpbrcW8sM13oAVsjf8OTzyi9KqHWrrH8JckGvkfo0gYWcueKGkobbdPO5m8Mj5WLtB
1cbPdlEd+BtTeHlANjNqLkFi+86OeDbHot2yG4qc9ilW/X3IXMMHuB1tdDLlfLrJr2yWEmSSVQRT
Q/IsYSHTWWlaHkSWuvCquG91FEWzBPye1yPQ5ZH7fTkM/MmcNAa0McCur5w1VI+okojYJS3GuKOP
4KrGqrg51a9Wp98d9A7M/HczyywsmB0m7+Wg8gzfZ86dM4hrP6XGFh8ez68yDu6QPYVOzsg7eyMQ
zvOJQf3VKA5dK7mP4mRv85o3/KXnQMyRxgkE0HRMmYHDpzO3NR81l22pJ9h1dh2/eJma+KYS/uY4
6eCMVeIhdfiPMuqqu9L7lF39oLOZJ1cWm45T3UJAKxudsPMNo5yKzxKzl6JHIyBaVPw6vEHlzXSl
km1y91n0mUFuBtu7MPuXU4FhGPcAflg+ekwQrsULK6wom9AqeKaxedVCBQtaZdrG7yyET+uvP7jQ
xJcOZgM6f+0KtQkx38jLLBroK5FmPvbkp46zpu3QS+p+6e5di8MFWujnYDzn+kguANKCCMqHgVrB
cFtE7yvR3J3a93jm925nk+xuZW1rI/kcIV5CwJk2lhooFIU41l1+I42EatJDK4deSjPQBc1hXTNg
tZGrP2acmn7a2pch0pBg+WzlsKebjmJWhtelz1HG52uuezew6KOHWtr5pPXhJyGE2iYXwx/YLRRv
fGkHIjVoO/k66eWjLegyCcUMYosuTn9mUNixjXAwcy2IB9PEloxZtWfcu4gv0BUXY/1UoO2KdCx4
JpG+hsLKK9iiI4A6AogeVmRIhoz5rllgS9La4sJxmI0wL7wWdnzO4SOxySHFzRMYLcZhw5L0T8zd
xdTxk3X9nQlqh4VD5Pzj8cWCmzYfdE08VatuI6OLJIXkeTAJSMla4yHWCEIdgA+zuyopGxwOE2qB
U6ULe+soay0GmCT3TUtAcBz/poo3WR+bZ+BR/8JVVCJnNswkpr4PdlpdZTtiGezocGt4kTP+T6oT
+9IDxOsAxgfiL3HqZi8y9a+y41uxCIH9sL+GeRvtUcqZcWoQS6IfyBcDuKbRtLi7Kuev5Iw1AuiC
YeQwIqvhCcjk8EvM5YOutWFAiPtuYCAyjlzHzpyeh15bgq60zjCUiN4YR9/IhBF0ff5UtWVJGc22
2x7YE1gjCk6hjipZnnuEw6JHQcQn7wG0Djsf3B5GrGPHavYwk2/4tIdd1VjzpoTVdpiS8QmutNyn
kqXx6EYSiJzmL8V4byQRLKOFSQsy9oMo09eFn7fBUTRCjlK7BSzyprZK79BUiAII8CK6Uxv9wsuz
bctEMaoZb5utfucBXuz0lOaLlJBi6B4cq73ASKcCY/bGnhhFASuVyvUOMaX0rsJLhKda39Wa1/gc
wznNDuIYq2jfsWg9VrJRCJm5ds32OFcQfNi6DVsu3ZchunNiL2bdQ7WfJD2BK/xuYszfIz5+aI7N
N0Rqzj610svUV+wE4YkQtgbVgnYl6jtxTEhqxPHwKickHJ3LmF9qb32dUD7McjpM3oOJK71MS3Jp
arUv7B7+ESKcTdNZiGWZMnPbIE1gFKYyNjvGOLPLKNCWs5s9eZ11Xipm3nHFK5r6jolEnJ9IymMP
Ao9En7Kt2SNRdGu5SVzmqlOnubtEdODUhs9ysR7RBLKDN3f6RKq5NT0AD++vfBqJt4u3UA7vncJ9
bZ3aDgaG6VRF3rNtdddY2Zhw0ftt5lCI3WjM9xw72oXHc9X2o62pKSutEgqZWmFOBTcw6sSgdL8a
+vGNeylC0u5o3FIMwEFt6ZBk6YgvidnbLIvIwOly+l29ru61B5PSiIUAUJ4aRyTnb7RNCg6fSY+v
Re2+Fpm8J8wi2bpTCGM4Wffh/XQBkMPcvjozBGC6NEQPYcakwJio23PHXCjU2gfRj8UBTx4BKwQz
bQg5PXep91e4OfYE9zwvZhKEsASYJHBpTBIBZ9dzaWBhXgxuD2WztUY0w8PW30jTHTvOKg7EaZ8c
qo5mJyXLak805TOtKL4dGMmKhLmqjO+p3upA2PgDPQOAGFaBuW3xLHPGDln4BOD/Oe5zaP4mep5x
gnvJU780xYMzKiDI9OhagKUJ3apiuM+DTyMcmFmjgiqJBPSb6RTPUNqTrlu2gPShMqgOvYEq/1Ut
hFwP+C7OB5R31vIzcOgg1YuQvRvZOSIRb9OW6jfHqaf33OPE5VBak+MTRZCQlxL9wVRoYOi9XwjQ
7HIjwiqadN6wjrtE+AiV4M31or2jDOseCg2TlfTFlcW0X7LSYshuXA0U2IEzjd7WcKg9sEDtpEsb
3/FdCnUlUIULodb+ANMS1z7zER1jdtwSfeBeWcBcbZcgqtIsnpWxBhg44kb2i3UtJ+2hGPAmVsL8
5qKGgaHu4xa6/1srcWAhXZv2BnlwVhtto1CXZzJmNlSa5iG3OSSYM1On5uNekROCzbD8VJNxtGw+
f47LRFWa9bWeJGB2vGQIU2dmBndVLRhJWEL53tSgnAyZ/Nmie2o1EBQihQSjVrgZU8iKolSAYyEu
V7PCb64eTADogpFkMj4RMqGUF1yDTDX9Yu6aAIWwxXo/w6MYwvdDKB05cg/a/nlhSRkOfMUYipjo
NTHez52+BVzXom91EHc14nmL3yEFp8yVDbxRxQS4ZupCtBL7wHAtlvm8sODPL06SK9/NjS+nrM4r
4gqRuvB5elxGk0OxW+aNyE1GjWwgwL2Co00PbkqnE+UzLNvM9CfGkZbOTkNZ1UnZcfTguuS0z7l2
jPE0+mKJo23axDcXF2xAwiB/zRFOoq7cQMsy+I7iQrjNbhhLYsTBP6pGfnQQIPXGRJey4IkZ2C/O
WfyH2/sorEnDiCg4AHNtQJsQfocTg5Qks584EQcacnQCId95U9vmI9pn55TYtT9EMMunUb23Vv04
NOR7wFPgEbYR3LLWBrpg+PzArXTmR5c+Dzkw5ZogqaNEb02C3Uc2LIRga8tfVIjDqvi55ZhUbyQo
9KhWWe50ySMFBmIWjYlz01pfIVXGPGNrkcst7zAIkKopN0LvXvOUx9tQ1X3vhMlpiKb7VWM9xWYg
JmXsnM/E69FzF/3NLXNCO2uHFQzWVmVhzNXxYi4W/6sFstUiGLer8VIPOXbVGHrnEr7ikQbJX5Gc
4BAKFyV7V65raOOvWSdRLRJflvLzayY1n5k52B9R3jGLZJYwqF2FHY79Bgv9EfKOQPPCkgMACc5N
ZzFubLHhKHIEhkNxxExGLQ//WsQZR/KJCGsYwl157LrmCf3UP7IYAMXOH7h40IX0/Z+GrWKT5SXB
nFHJ8Ew8NEb4pbIUE1gSva5iV9lOXx72mjGb31MLNlVidndpyd0xjF8dtIcNqi0WJBXGixrBPvUF
9k4di2EFbj557tB3bjpozYEj0hR5AVDAzE6vnYJilDuL5psx7r/QOBmygSpWe/dSSu+spT3CXQnC
KkOjhQxp3ZqC+ixCkGe8ZW6GcDfKz9nCXsqs0ZkVHMJxw16oS6ztwlLEJ5oIT45hQKORTEwjBKKS
UynL+nW0Tjkzgyln4qev7pqE0muh2AGX9CnRJE1Qe/QJQHKqEc8Zf7M0hW3oFShAjOclXfI1vIS0
UEyZrFnw6evutCHgmVSWtrvK0bYPjA4Nkf6oEnlRVslbZjMJboiXxBYboN4i57dlYiYBOnqErdDk
jNywbkuIdqEzJp7xHulW8mQi1GIq37Kv6GxiHFhRR5lsd13j4NgJ2yB2gVWw4djRrq0IUYDEigzd
FdQ9DSK/Q6RwjTwKdCZuGLzgodJ6/pBNITY00r8cqbnOYxXyxjKhhpHVYA6riIXRCWpJEtzTrqMz
PxvC3zkW6EChKcbNe+ctj9Ui76fS2/5PoHK6UPcX24Cv1Jabus5+nXH6CXNb8zFzfVfwhTlDGUNO
6lxapRNoFZ+jKl4ulkunwCnLypmRioECwlJLvrPUa59qOL8zqv8mu41hdYzUGmrh6fkF4AJl5KwC
C+GPLDTuJyG+TGlSoDdMfPSpP7ST9uWgDTNL/SdCfYcHdmTRAIOQhudGgiM5SByMVrs8KTgWLAYt
QoEaiTJjZCfmsM/mirFfmsqdtk3Y/2OhEwZD2oI1kekZK/6WEgKVSZ9da7d4AgkEYzYLn52B0Vwz
sKuh+CI6xVBk+Qil0XU6SaB7uXfsm+g21ol7QqEPpMIl3Rj3XNny/JYFWQxE423AL8hrVFc1G1+O
gqlGm1cZCcYziG5bL+EfJ7ewjgaaHDgS0W2Jn5sUip/DbRia2s6odbQDyauNEcOHVgJVgsWzZRTu
TjKT4zv+A9pesd/Xx0sefae5dUoLM6LXrH2mh8jO55ixzSuRuM926b1UYtFhzbVM1Ln0h27t51ws
Nl1a3i3xA0Nb3YeFB0LxOYqXew0IxcXCWoGGOP2p9TJjjFp4nGGsdN1q+uayB2BFKTgOiEIrM0a5
JafThLkKhzESM5QRr15Zz4Ht2ugzmx+AD8QI6MzXcaNxOkY7xv0VIKbyeVDIRNCkc9/G9mNvYSwZ
dentwHA7kbVGpNYO7D6+65gwDIWScTJmxse6zRtTgru240EGbc0/ZfG9aXm7lFEFQH+qcaqg13Ge
8P17TOsQj+G69j7q2onOJLRYYc7nH+M21BrGeslCuIJjdAGbCjQHLcV8ByRhQJGHD87AULeNLCxu
6DHHSp4AdE8HhKjVnvW5PWt7lIIMCb35SR/LVwsLk+5Gr7hr2E3oQx6A26VmcOOPWivEhSosdihd
UWlfJo1DTCtfJsR6vsNk/TSy5NoD7+WoUIj7YQ9FWXbnaInBecCyWkyauUcEMmxGSga/tN1Nighg
n3DCjFl6L8bi3Fjs/sdRQC5si7eZne6VekJt8dOVL4V78BKc2TRaePtDDQA3xCvkt5uaVgGH4rWf
kfAoucxb9EnBUMXDvpDDY9x0n6Li5XhFdG80zIYBkuVbZ3zCIc4vsLQPTHj4PAEkioaMfZSX4joT
57QcmYVq9sdkshNG4AaLEWELxP14KyOG1zop4QtxTry5zDw1jOzLEtuYK+MAiVZMojFDGrfM9nUH
Knxu9Ks12iyleQo1o+VWVoFeVV9Go7aLpT8ba7SSO3cxbJDhTyXd12yh7DfirMHFUR8Ue5lgIY+d
6yTu9A9CLiCEhObZkUO4h937WqHU8rAKbkbDS0mHDm8ACVhpF2JvhtFO1jiZYLaeK9Mbd1r/jQaW
nS8OUKocnpFYaZgm+5SFMtcYlwtr76EOssImFzenlFM51SVztn08NHs3+tHb0t52CPl8I9+S4gLc
GlUVvv2MZBzSj4MKBzJ+YLzNNeK0fh4hFqpq8Os8vpR8N0wVzQmNu8mv5WU7q7DuOjaWXf1K9bqN
M+1sVxrloNFHgH3NAyXkiEOPGWhWoxwrqxON+LDPJ+PBCXmsYjLM/KJPPqCehHwGEqDcVnl0I8s7
GNLkz4oRdkIpptXRakgKc4I2cZZnEHxhcmBbwfb1mmexd0KfCwUgLY+OXjw5lZms/f5tsdHdEkr0
lo5XlxPtZLqsiKe0vJUGrD36Wk5itrK6nB1/avsCKqR7Xlh1oPAkoLns8ekpcwSgHJ/ERGSeihzk
sx6ZSRaq92XExNPWs+vHbpAwGbSYpkYVtnvibyHhkIzRNAIx0xijlIG10bcJ7IskwnJn0QBrBQvK
pED6XLfHpYneSGUgPitn10PRDLQ1ZMLjrbtlBqfI070XWNm7qEufW1bOWFmhv3pNec3nBJBKGI50
L8sV3P1wYq7OTC0FCYFvyx5+h4yhtNKKw0iHMDd9duzYswsKJ0aPyw97DKaFdKJW9RUOJeeoYPzM
03PH6ZscnDGovAuhuyd9IIwBoMQZMMe3LcUuHbNm64IB6vravOVGfZnm8qj14iSH/mG9hyBiLj6b
ipe4wZMm4646wF89eTI62iiQdxPmVX+cBmiQVraXNLv7Go51EBFlfAiH9Drgq4FopEv0Uhn1TUvH
R2wR76surlqU/jj1T0hBc69ru2ZKIIoz4tgMet1dIiXJkZxM9KvpkxnGf3y6+JxM7dckvOQhS4xD
JeaWw4Fz3hkPUCHfJ4RO/OhfuuD6PA3Y85OObV7nltfZwv1cceUFzBBS7GTTJ+bdfHWsp6z7DlVl
srUsv6Rd5nBLJybjg3gqdDQeuqa+ylB/yjz7rywz7BCzsjaqI5w1phdECYBwCE3XgDZgX6wqqYqM
gxQjPUg3e6e7KCI6p/22oTzKKntfUoJ3UAhrk7aSdlXQ4RM+5jlwjWK+k44dIk5D8YsYEjPRqF/1
uAewFFlnWz6mgDb4D5hsaxdZop79DqP2ivUtYknBJMsCObMwfEQCEa7i+yP++cyYyc2YS2zUxQBW
iGqHXXpio6+DGeEGfcm+my2QtSWemHFM8aHhGt8lg/WKUs3qk0O8lOfOoCZ2JWwsV2NqiH12OyfW
2zrzRPyt3zQwYQOqHC6LK6OE5IiO6jgpWoSeUpInkmxUok1XZ13x9oXE8SIMfBpkTBewA5x/rl72
u3VONbYTXaeHx6NvmFAkuqsuUNxaqNzucUDQ7xfFbGMY4q9Sho8mOBGwQF34gXivOibivmi9HOYy
zVxU/9n/79Mc4NToP3FHulGUBK40IIF7h9BaHeuFBc+FqGNXRncmg2EbSV6yLjyiVrCbi7272Y0b
vJHZ7zjZONlwtSfF/CnT+E+T48USe9wddBsrCyxvHrIW1+5s27+l17+K+G/ME8jsyWhvazN/jAX3
/ijil1HhqMFYzCB7QHci8cA6FQCfmtCebbmiVFr+hqjyNn1IU1u5GlxMmTxj6YAuY0K/n+jc3IJW
QlNcNINXgcpnOJlOff3CQjwYK2wgWpze20X3OusJ+uSI/RXrzoeJBw/lcPbRqwmOj+NtQguDmagb
xip4fIburZqyhAQc6p/Z/MLgfkVgxR9z/gdq6H6Ohx/diJ6dyDh6HQP4vDL+WZ6GK5L9ZIGFok+b
O5ilu9FJfqTov8ZwesFH9UJ87oOmITSjGt85IDHR7UT7NIEU04wfRhPt+5p8g7mrELKTwMabx5gx
2Sa2vV2giIYR0WVK8AEIqW3sFYqBvaC15EmxKzUYWUWUSI5p07P0IDFwLML+iJ9GIIqmB7m+Tpx/
M9vS5bpYcp9pMdWgpxgl6J+ObvwVUv2YCn00AYnn2nGdwE7CX8vVIC6Dh6oRMunGqe082x9ZTo0O
6xRE/Jxa9L9J4lKc/LhJ/6bZpYP4woF7IzHi4ATj8wuvZa7irV5l2PBa8dYW8jTPOWtgRJAY6MB4
TRU5VDJ+zzD4c+McMg55+cDLGPk5CalYuoXgytbYhtXqwPL+RbKat0PtzNjmlKL23wHQ+2um6INa
nxj27GwOxZPwaCpaz3hz9en/v0FmJpRzmKSRf8jV1VdkosClet9F/b/Eyd9XdgkRz8N7TkbzhLRA
xJjgB/1Ut+NtInbdivsHAGGtDyAjMd1oL1rvw0ocpDsYAyDrLtyu5rgR8e+YoZrWkBP2PY37At3H
mpAOYwL06pe0HzfWSCnk6ZRgGBewd6f2OiI27tju3xmczPzxPDm+xLa82HEgaZ13WoqqbELdPXgM
uwqWODa0v575iuINhcW2b+aH9TltzQFKAyUxfNLXpjToC3PG04nRnJtYu/PsV2hPg+96hsbOjCun
idN/BmAMNk8IysgPN9e17KJlR93kknJYjOpxfpwRUwXMRpFA408fM3M/GBSgvWwvg5guSTa/pa2J
TcNEIwFx6tnOUBcnC2dkqyTkmtc0BvDouG1K+8hqVUfdFMKJZ2Ee3s+Qk2NRbWfkdk02XHtdAMf1
0n/CWR4qFwpxC5Cmd7KdptPyySX8wrqKQpIQUB9NxF5E8aFQ6mSxCQ6ybJhw+nTsOYinpyud91rj
vbixeBjgf2+G90k3PlM5PzSieEg4FiuvfIyn7JCi+96goBNM/Ymo1VZRdI7eZINz7DpM+IiTebov
J3UNXWFALDabwPX0wMqzT4hduO073no+Q9NGUOwUrnuJkTl7uY5WdCxudNzUSiO4c0wjBEXQ8BjW
wTCMGb5Cc88G+8LeMAnlFevg29yOl84kTtMQZ3fL5K5C7yTZU5T1nkNlRceoHNtH/bwMXNCE98Kc
oJIeFnUXVjjYFf58vXGck91HX46wT7JynslBgC1BzSpsAyide7Fr/VZ21tci5ZPXdgKYQcYmFg8J
Ean6wTAtmAcAXRk7UX+O1Hkg53183cPW5NgJ4JoGcVIDnQbxuW90/cVq5tvksKpZzH89HfR+FvEE
swgLcay/tCo5pMUOX8JzN+jdvmnhD9nV2XSMJkCIaZpgDD01vgrbarYzWuyNrZPAq1rH9Z1wV6UL
vscFaHE8INRHYQGvFORixoqE4cIm1gb0Kgs5FYy0cenvO1KWUQYZe8jRfBhVfioT88Ue/6ZFvJhJ
f8Dxo3b4gV+NLrz14B4ui0aOkpG+yhmpvtmm7t62lxOY9cHXkiK7E4YGTZOtU6VddARqWwa0Ge6z
4r3VGQRpizsERWpC3pES5b9Xf3kDzV0Oq1MskS9Uw0uonE8FGG+v1+qFIWALRcj6p3oXyUhXaCej
CjGSjDnMNr73nOY3KATX1CQdNET+HM20V6sV59ynz47WdNua0RPYCMFXdl9uBumQQdsTY43zgn/s
xCArrgW+PEIa/SVFCOnhB8Zj6V17LqYGaKA9m4Tw5uQvkyqD0Mx+b0CzR8Cv2DORQYTf6GPV52e2
+pN8cDamgewEjwRLW3ioeiz3jVk8qQNLzyGo3et8SRdslY354CVj+T6nVF+9tOdgweQUFsfBIGYU
ak8+wE5qPXam1i8EFu2uGOarZFboS71/aYcp3um69vgfeWey3EiSZdlfSam9hZiq2rioEknMIwmA
pJP0jQmdpNs8z/b1dcwjO8MjMju6onctvYGQTnEChBlUn75377l5j8o+9WFfOy4RFvQ0vYjpCTHj
jMbCh1GkD1HUDTdooyuN4/NQHjAM4GcSTrAPiwx5vCnAOvpkpzac8PM+4PSZ0pJvYoEcVVViHQc0
0OlQhBvdC84T7e1F3H6rez9+tKvHHhMDMy3BzhffWxbW+pL2Fu5N3j0oc9Mem+MthLq9DrIBxRuN
D5A7yTfTwYxoF8FGMFyxC7178BHyrAHi5JvRJ7s8BdeT0wxbStjyzjzxaeKxZChsvJpFQcq4ImIq
QpxGB2ERxi6rBFBgu47Rm1vGnqmus1jZs2TeR02yClv9k9sFVYnBp43rvsEbvGHMucJXcUHNAnyk
dZfFgEQ0nq0/w+jc6W3NMKhGTWQgNmaLUfsiIPMpndRJWsMydPDPRgFcMzGhtIdTudAQBoC9fm+4
cWSxJZochRjAvvGtZ+jwOLSsicgsNkiHSAKz/IQYxPchNuV+0piEu+nWbEmnVa14pEETLfGwjMuw
s9xFmmRoX3z3OvbQ8HhjLNKkiM5u5/gh72I4d44eP3Nq0vYjHwK7CuwlfR7OQaGPjxVlCCGviCf9
qrgYbvsMqzZcEEuwRP2/C6ruvuEMt8GZR3MtCJelRt5FHOL2mMqYlSL5FiIVWneMMPve3ECUPXRS
HSICX2fdtbqEcfeWlq25BPy+SCA57lRcIEH1URHF7S104uaSCqKnDGxyBHuBy8wPhM05GyCgF8wn
5aKJhmQ5J/ouAaVCqO9TMZ5iZlcmNVQR3OAXkjlPvAcr5KW2kyv2NwxGbXAUhfWQ4Lkb+rbcB5ht
Atd+gSHqbhyohjbzmXFyMdmIYofqmpA4PAdtTIReRoFiWapko5bvg+5WUDZMqj14KxZawk0u3zRh
IpivjHQxthdtao23qnul8/W1Bg/0jEJxS1EAWS7vvnka++9YFxhxwhHtpJEtaaeatIdIFCVCDo9I
GzkH+JyVvqzQkh4bOlpjVLCRwOtfqfxW+rjRvFCcahLRNuQyMJvWoAHhLjzFnOITaJ+btEHmZgX1
PvbrAquRgce3SdZR07zA8l7FdeOjIPOfsyHPaEj7T5mOfUEG5fcaXeRM8Sl4DvDPRj2Rj91ibxMe
ccikT/djcMhUx+CXbn1kvxLHEcz842mfmtRqRQqXJgQxgPCwwX/cVBqdcJulsKHNPECt8bC9wK5d
VSai/cgl75s944VmZn5nO94TQmTrsQ/MiaN5LHYJtmbQvHj6UwwFbWHBsqkaerk+E9xsNmSF4PSG
QjTLtNDP9OS+W75xzlSyH9AP3aWa+0BA7tHOgeP+mCxUpkOAuJWfK73k3H41uik8Fo6BnjuswGYW
011xLd1W58X1wd6ahapaFLg7Lc5o+HyGXXqmH03AWlDE+xw6KVOC4eZr/hdzcoNdaakvYQk9GtVw
T3NR/xZ4wTrXPXsfwnzLBuWf2hT/MoIJtEozzlme3DkyQiFFxALY3bpEOOtRNPJCX/wQRUDExsba
FLrtPGTodla9RelStZNkx6IvY9scVjgernEnRRvXbc9+3EVPYRHgBtgRzlbftPC9dLXmQnNrmXti
B04FG1VLWIdiZeo64ACh3X6pvTRdB24xPSLSSGm4xicQ+BwdSux30xg9SyafshvTdSGTbDlbyAed
o2ABCHMLMRoPonUlD0IedShIEEHlpp+8e3zX3rHOx4uWu9aR7sLM7aiAqKbNmQzuadX6LjoxspbM
OpieXJ8GJojOKqicbZABk6iQQEhol2t8OPTDGmT+yHHydVFFxDsZ5m2Y4oupnC17Ie3UxGgXJZbh
bdRYJ7xN2t7JFNQLy2PS1L4DhAnuA+RxnqiPWpCBRHE7vLe7WgfDLNQnJs9pF9m0ztJyulgdG7Dw
sp3S9PqIJOAN9arCNmc1e11D3I92ut84UG8wXMfkYrLtrpK+MNly23tRAPDqy/ozz2CCT7XZgpYC
GlxaztwhBFRjJZyI0/Qpx3rgqqSjoQnjwJpcvFtDudRBTmdMUBHEmc9hq7WbxGmPcIPVtRrF2rJx
hZWFOlqhylbEYJB2Ye5yWc1ogSalyGrdy0BQeKP5xaZwBVOxCCqtjg1z0eW8HAKY+I+Zu576Zodx
O9/jqqtNBrxNob/5eVNtI8HmonlMpUkE2UADi062cgEXORYT/NDCzWbbd32LlzTnMGBLD5MkQTce
jtisiKs9dfIDqvp02zsZg9zC2gUN1yZs8K67YQ2+q4tvyqmAjHdq7/ca3ZK48LeNPSO/+XAmZD/Z
ZrAzvQkWUhlWtJmyD+hMjBqi/pl2SrlRJvlcWYYxvHWuxCEmO8HpkMOlmz1EcHKD14gdaKPn2FMD
DGxlosXoAGYnsn2dTDvexrOtItJgeLsNxZJBN2cIs4HhEP5PBKq0wgQILys7jS3rCLjF7+BcBsC/
NGLb3lkTXGevnVmPxKCQqrpNtgJTyMJrSMgBsrbS+9Yj5FnS8PHBYDUToLOwMjk+BuXRSGmrVz4T
liIsD049y7hJ2Z5Ibqtm8mMhTKwVQGvs8E7QOeNPEzstcaaVU1TeaWq9J2vSq4cPw67rB1/nLBUh
9t8iinsYKq/Ydbhj4bubcl1Yp8YnnnOQAtksDGk4V1PcPOZDbB+d0ttN02ARKZCcI4eQoz4n2qDP
WXZAktEb9Bj65D1q2yowb/GIUlooy11VZV3vRoJ5ynq6WUV57RE84tADFFj567TJv4aE8GwT4Kru
zPBMBY2QqhlfQTZ9g43N65pCe2sE67qobRaoKQFB6dfcHi3Rk2lPLBSB30qMZ5rR5EO1obwKEgzB
hdAXjv0Hr4Ff4dpfu7BwuVJsrq0zB9SmzUkpSXJnsqtzAc8X+o0zcChyeneZus534QhaCNHcNuBk
gdePy7+tGxx9PfHvaL7Q91UR5l3vPeRVFaVy9l4SP/VG8jUawaBniHxoYFfPUhkXDSsLVhrtQeCs
xPmOXDqudtwPqwmHF+PMbFWyuE4YvtC5ML0kkO8SCr6IUJrvorPpOm8FvpBtlw/jKmn9LbV8vSyt
aa1nVnQNsvzqRAMfZnAOJ/S7tLMp6BKmmpjCja2HtMETDGaCiuhgLzrXReSuGIjStFZtjq2pQvQ1
WuTGC5bf+URDe2OpLPtLqAKfPWhXZ49hAClN4qRpGgN3carDtFD0W0oOw0tTTIiTgX4Z2VefczN0
4VoxAk2+B7FNiCXmmnW/slq6legBr5kuK4QALQcvurjI5ZkMhfncYQrDvUdZSyWcujcx7+eN/RQF
sLkAmtyFiAOGlDHPTAck6D7bNNmtDkpKhbJaF23woTDpd7whDCYtUAekXkzgvo9eYt94WfFu6hGs
QCNKK4PeRQTXyjGA4QTifjehGtu5yuxRsM8wp4Rt30KIpOvpW146p8YukbdF08Zo6Yv7Y1muI/Xq
C3T4cEKRJZdgNhBHN9QgvlgLugA0hUb8XogWQc0QhsGsGOWKZJR7noah2mQ10VTIPg9JkLJzZgy5
PP0uygYyVMGSKvOL4dHnzJ5MqbidMedKfIUCJEkrQCP1VImWIFwq6pE1mrAQaosGL0T/rIbyVulo
tKXchzZ7pD0NzwXywyWxBq+1YXKPkldZd7q3CCr6NYF1qphXSuzLG5K4+l1Z0ADSbWyunP24vmrl
0t5ZGFb36XDl0MNNjN4RnjMfQavInhiWNvzfHD0uh04Y8nArqFDrdUaA6MorUVX8ePDjGoRt4H6l
lUx3DaFY2tnVtiFxZhGIl6rICUYAMzcpxj0N+PwNtJV5dj6wOerS4k8waNJNpHRi2yxRUnsvRd1s
DdQKS9OmQ5Y17XvV0KgJyvqkm1h1nQxZTDRWazLUb9QMa5x4xUJpVkLLZ4K9BV8TY1my7zsDH4eE
YO83EEW83t91qHA3Rd+NS6tGfDlQCeiU2hoBnw7sScBMcI6DXnzxTPurwdQMcQsIkDJ+GpjRxQ7O
xz4qcPsm8Sc1IMKHMgh27AmbceBwGcXGx9hM96WcPUcDuRpTFL7QUimJC5PcBegrl5mnfS9M+FMs
XGglPbHxjrR43HXivIDuMDiT+PupcMzXlJNgETA6xbUZHAuqC+zfxToNgaJNbfPaZ5znUfswKZg5
8spFDJ77wBIBoS/NYFoq7OOpQAfYJk7DKmJMS0fHNOCSB1Fo4iR480XsvfVROpx6gxhTnzGr39lE
dHRVty+Sz07vdq1ufp9pQSur4+OGIJdfyD9Rj835I4zb8LIv7DFB1y+qbzD7cLd0qtxEE5roHgJI
gtmQupb4Mo/PnQbgkhpE61Y2HnI+Y3kttXVV0AuU2rCBh4/SxSubGSX0LkftmRI3oQhGAhHEaLsL
vKTbRibnBOArk9aIqYEbvzhJCk0PSUU35q/g4BYhq9IiTfGgiND7CiQrAgzbxhTtRL/UqJzSxuIE
AcKTQaS9GlF3GVGDwwkOuhTao9MiZG9shL8dqYhs3Q9GwC6fpo/d/DImN37yw2ANXQaN0aVrq7Pw
uOTJgMwY4CVsJKx/Xl4hD2Mgvx4aH0/GTOfQGMegz0HKE/W0L1X9POTJy8Tu10rjDVYQMzwMRMgY
dsBQyAjGbbAMyea1Hcv7Qjmc69A1iK69yEqtA2cObMYN5VNvYH5rNfI1R4BR7p022N3WR0HZCO3C
wHKFBl0sB9vsNzS8F/5AHykIwFiZ40akJiq7hj6AJfmDZv15oZdXeA1YVnXoDIE1G2mabQRAsmAK
2ov+AZzEto1RgtlD0m264EF6OI5Lhc3eeeomQFxNmqyqAflnVrC0TMW0nyaHgS92ol2NOHAz9Vjt
IlfTdlY/HZQWvZSwYtdpF8arlhg2Rt+s21DsFl7I3CrAML4m/iK/VPa6rBj/ArOCW4d6pAWkUxTa
Vuf83ThMLUjLOaQp6jZGZ49h9iJcJnWxeIjTqjxI1W9LTsqLcYZt9p7/pWbCT9Vc6c8EG35PSRWM
cy14ZkayqYcPnShULMTWVZXGwaGvNxIgD+dT8MQRZvEKoa4MUS/o9wEsro2V7mSZ9OuSDlxVWniK
qoRkm6JcoohgaSXiJmiRiTNvpu0GbNhzZLvK0TazOGfj2h4B9Ha2PW7+esLc/yA7bvuZ3xG/Vv8x
P+7n+Lj/+n8lYO7P4uX+XrXf3n4XMMc3CGH+8z/IL/3FsUzLsJQlFd5Th3y3X/PlWNB+0eHW2aYN
710y3PgtYE7IX2hno5kTwgbA4Zjyt4A5+Ysh6Bu5Jp1DYVrS/CsBcy7pcfk/0+VM07IoXkE2CLA2
/Co1//yndDkPMVuaFoXNtMC/GXSqU996qvVihx6Z1t2HZ7rPvXSff3p3/hFz93OsnfHnz2r8IdOu
7M3aVjabAUfDnWDLyLtfMxB/jff7v3gG8fu/K8XGX0WMUldRhLqhPIIhXvz532D+u79BSWlYlq4T
sKR+/wwjami9bvgbJlh1ozuuKeC2jppWf/403AP/eoF+epr5rfzpAhlEBnQtRglUX3Dmhiex/JJD
TP7zJyHj8N88iWkhO+dsLq05g/CnJ3FJXWFKxJMU7U6koGfexxROFzl95z9/ImX/+6dyhXBMw7at
P156PYoGx3UTmwymaJuAJJK6sUizbNniq3az6pSznkUeu7CxqS19SS3V0bzHY66haAOyIRHQpf3Z
szZBHq2Q2m96+aJ53qolc9mYmsdm8BnAn5rsnIwPIhxAEX/aKMs6b5lgDXBntJNwIP3i60/tFzTD
J7wxy1ADYEl2ekbWK84dMgAraOye+31EiCMwzGvMZNu2p12ev6GnfDABhdSptwkYhgc1vQPro6M3
HIMzw3fincqm2cQWbQkIyjrJeqqgLKWfoJPNM9JATc016p1FaKtlQxsmvRrO9w45T1jCXarPlaef
kMOyGatlx/uRi2CXOhlnsZkqsxh6WhINgQl9dmA4SBvJWVQYsQ2l7Uaw1lX7oDA/Qiw5zENxr/6A
Oq9MQFgKKQM8ZRJwIxORSEsRPWK9qt4Rd2XVubUuzfjVj48TbTBtJosyAZIIIi3Gme1DnBy6kD14
1ZoPtuVuXR3ULsNdDB/OwsB5Rv4CZjZxbFDyjuKhQa2S6y+dgitYZms+ir35bhbDIhgZJmXATcAM
GsVuoFbOr4n5NEQvumFuOeMvsDox32dI0R5TUINOc28gu4rLai8EznA0X03/YsU1Kvd3NGYdEnvp
cyHfyadc1LA5SKRdajMLrYSPA1gf6R4ZdxmEg5dO2Ltesy8wEO/MpHrrhysjFZCkLHu2eoLotLA7
BJmzT6KR6qZi6xCQa6hgksMG4qZCvQBAc55FYqobZkHcLEJLm6PV10jnEJXLz0o81UxhCNkYdp0e
3tF8PdR+CP8AhTZ5PJTdDbIZjrPAX7AYrYo0J1wYGaZ+1Cv1qQIcXSD6I9Vih0Cs69BL6grOgECu
za0Iyp3AjKNQwcQlmPNsPOL+3JgRkHrYxC0dyB4EC8ehm6jksdHbxwKGT9phbv0imXOBAnjQfXqG
YEqq3rhYRbehq3+L2/oeFwqdX3XQGg4cjgbxljR5p9+4QBoc4a0jcrcGPhwGKNuxeQ7NapXFH2T/
bTkz++KbGQ3EGJCLnZ7Bxi6McOMxbnSdU2LCpk0wISvF5TSSXd6gnshxRsW9RtoiPDhCLWg87HGX
L0V7LpD+a4XDlSFqu8CCWYavCiuQLsK7Kkkhumono6dDogHbTLm5NDtYWQDAYzKVrCpb4hoa/Tcd
70GZce6mui4mG8k29BGswLYK98Lg+GBraw1NU5+N10H7bgftXsBZQGTtHT3L/2LvNa64Fklk/sNX
idnzlMfaZhRiXbcSL3h2moe1Tsr5JHnIMf3mx3k241jHKb461Jmq45gm7wFI8ScGW4NOQG5h6pmm
FVgWKMj1Kk/Lpc3cEHnqsu8gEvMB7x3KVw4zfYqCkY8Zk3t3Ws6/JXCSgxro4BmLLLoz428tPv+4
gKsfNEe78W8uDPCcA1MUoxba+JTA0Azxgp9xxfwftqp/u6ur35b2P+y5mI2Vr6sUVBEaGLkPnNOP
zeMv5Rr//1Z1mryJZD//Wvf8S6zx3/P0M/vbw99vv6s95//za/XJsfwXuoEKT7RQumO6XLJ/hBvP
P5HMnWkZuIYrBYXfb+HGoOgElapu83/x1f2z9pTyF6G7DrWq4bi2YenuX6o95xLpt+LTpuJVpm4Y
hjSlVLzIP5RQRQerybL87jhZQJ7TAIuR/xhHJFzhzx1ybVnRxvJnXQF0di/5cMtXNKhLL+juA/9R
InZtUUjGD9l0DBB7JhsxwTZ362WW3gUV7Hr3XCu1hRK0zeN+F8f10fVv4D63BYRSjS2pJ1tG0iHC
Yr7V5lEk2HQN72SLqYQC4TDrkyTQGvBHn8K1zwnQmFFonNfrE4QN17Vw+n+IjjZyImb8FkvRNaRT
qNlUGMX3vAbHtcNBj+vNWAZ9TIVF0CkDNl9gWg62tEkzK3+mzP9kIAthwWILcRGMec+OfyySb6pT
iJ8uUVZsUj39pmTzGmPShcRC3xynEIGLArkZxgTcsT44v542EUnQ6ly7w/Knm+vfFNUcLf7lglmO
sCGz20hdLfmHul1rjKYTbdQdQ9Qumv+WdC/C978RycD5dASKKkc80B5BsUWxrbznMDrF4AzLt152
w863Puhe1Dgy9P7SqieiUBETPwdwWREsf9cQCv/56xX2/IL+cIdR1OoIc4nRdl3nD8ebKekyTKgm
Zr/+STNO9nSpAuhs4o6AsRUzgQXJhby82Pjqo90PsbKiblqCCVvi04O9Ni4HSY4mlV/T3zX6s5vu
OYdjY6Fu0xn+FtpD7eVnwcymbd5y46msGW9e5yROjSRtxGsptyPvVEqchkRN3DxGZHXRj4rcJ68/
GcPJM76WxAnJ7KMA5QcdLPHf/OTBBASXlqf5nvA/0zhEtoKs20Su2B9ajgHYN9i3mQ3gOMJooiUv
mftuebukukPLrCr0VE82knWte/ErvHW4Vw3MYsjffTg+mb8JhkuD5Mx3MGMH7WrkLm/oD3tEUQCI
hYEVruz+e26sMvEUUfRYwIzNsEQoaMGOot/raCvrMYxWRnEnGYQnbf3oGtCiiMItiOExTPjMyDYB
u1J6Gyt9LDbQq3Gmppvoo8WT5D7Fg8uonmwXVHBjX13oqO91EqIrnDkmWo+kHE4Je2CiPffhna69
499a+bU2b4rLsDZX7cy5Cyb8lvUSMeY2RZATRS9N321L3brP8+nWkMsx5Dub6DsE7Qh4Vzre0ibr
Hpp6JGCNgLlcUIZE9Jxibxvg1sdUutWSnOwea4EuDz/TiItzWJrFZp7ATVSTOvUhM4lFYELbYyAE
OkMAovnrG945fK/yOv/e/OUmyu+6LOyb++x7/sdfMu+974RbkNoaNPV//fgxyfTzRvO7b3Cmhc14
bT+r8fZZQxD6eUv6n/7wb58/fsvjWHz+53+8522GAuH2iaQp+/32xSb1v9/yznnm58nfnpL6X/7T
/9rz3F9caUgmMwK4vWWwG/665zn2L7bh8hmxWL7mzYsn+seeZ7KxmbhCbUmHW5kcTf+55xniF9Oy
LcUPbCksujF/Zc9zlPx9y4V2jnTn50cCrgtp6Go+If902K4gorqYNtNzlNP7LnvasDkRWyJjbqUC
eyYLFh9lC+AvItNG2rG4L13Qpl6GZKxR3yFpjGsRCvXakgVUMpd493o+D00WtvfxFGnHvO8gZTba
oquRL+ZApmMxXOpasoIY8wko105x5RprAQB8Fam6u5+s8DoaAedWY8KrOCBo0xotuWN9udkZoy0p
bXsTenl+Gd362uDfoPU4ladKFcbNCCkrDQLwmKGSm1DY3q7r0Z3YAp8z0R440mpieZsSkIzHwESm
626ExVxZRvhQ2u1ec+xoC9uO2Ggsx9IotXvM9wxVyTLI2KuJqbQf4NPYD2EPcb1WqTgqF/YobXx4
vaZ3cHoM0poWTjdNG7CfIGzvgC7tQaUyOCXJ8OLFTX358ZUGwUTRGz4FtpEdAjwgviarSx/m/qbP
kDDG0A+Zw6GAw808XbPEMbe4bE5ZNrwNadU8FNDRjXwK901Jc8HBGQU0HyV9H958bIFX+FOgsMPb
j39BQBhuQqDB1O84zsWhGMT4MGa6ujYNcLkSjArmBWeNlgikKEqTlRmE7tW1OXh5pm5uKUGc61jQ
0iByhTBgsu2hw64LNqalL+LwqpAAL7VO87ZYjLyGcOpEs69al6qTUbn3OLzyDTlC3C6qt665kZJr
6M+C8vlbklmta1pa4ApEgNPJ7RhnFyRvA7x11qk52QtTjsZZzQ+swFzTKTPW9ZQbZ0H+KzNox9q4
nKYPYX1TrWXhNsbxSZ9anQNfj1CF5Bx0dBd/9PxgY6k0rUhfcYqByeoW8Zk7gczclpqvxPtwxo/U
nn98lXf4F30k4oT48YPJLi9iImEutKaHwnZKLKqMJHIpdsXApLoRl9xT5RfNjfr7FBgFfvJJc89O
HfaYSQEEAZCveXv8TV221V0TjuZSKjdnVtqBTShph+BsPfkoX644Y1tSYdN442SNt7F7/VEWY30s
BeYlYWThfed2p8g3zPtxROZp6cYdcUl8fEZ50JxzhAdvzcGTcaATMUFB9uvICiQM2nlnreboG6au
BzfujWMKSyvMDoUHkSwqmLjEXXrkRoX9FIT+hQw/Mr8QQSIX4QOkJ9pXlRAgEIetRQeySIlp6cKV
NKr2HnPFuMMh8S3Qs+QUgBKcQ8m14KTtsPnux2F0d2Pixae0qGI+wPo/HmooTAyBw5tjBtc+7jvc
faxEYOuQaSrsk9XYH7upsNO9NX9JdVPp1rfQmICJ+35/RC7YH/0CoEvsVQdPVMgn1L5NoYq0ri7v
mCCqhbB6LI2ZmZ/dGFivZgYVfHN+MPSwAjM5wz8Edm7qrLMgqBv/kG6df3wbp1a5l0n5VNAXgwHv
vPd5emkDY7hHMxc9MnR8bAzDPnOHxI9CjYSvJhijm4ZEVEvge7FK+hkiZLgLZr9esGJKfPDYAJR7
sa2eIHjH2lZOv09EqrYWIvWDoTA4xb0CAmR6pOIO5N35sKSPHqz/YyPy76kTECBuqXwt4G3A+hkr
bG/oQdVMnh5BLaVVroOSwKUaKbzdakSvA5EDF3l4KmIHoPCQRHCXGpgcsQRzLersjDv34OexTflJ
0HaJcOIUuvpX2rfdVppU3KA7yBDiHiMHIJBnHCXFuRGrrk8ISDeCs8NvXfQzIZdLCJ0Rm1sV0KhG
WbJjZFqs7ZyQEsESZCk500sFcz6n3THbTp4TDVC2j8ndyKP6lJMA9zw2tOQIU+4nZxeIktl+X26Q
Ccf3DhwSY2LNTJC0bxhG1qcgtSFjtGP8BdwPwJK42vZiQAvkjgXmx7ZeVipmRgj/vTj9eBjoS+8q
ae7jJsmPJGtcmx6NfaZ3V0cKP120heoODffYrw+BwvnHa/0CwexKJM0lVIl9yC0gutHg3gjmCVWh
PQaNu8HTWl1/fOcOybsZpVhQDISAoRvox8zK6E1qFY5f12xXaWWSxOu2+3b0D1EzNtiGk3wFczH+
gjsKvYszmEez0b9MKNvvmaYvMjfGB+ablyTqX0lYc0ZALnZJoEVmFtkR2wxHWVm+otCr1qnGxkav
hDoycuyj3jXvpsKQmGthByHVig+50r0bRheTN1F/8ghlx2fKMmU1vscWzCnByRUzB2zvxaDKS+aJ
uyIuiw2UTQBRuY7sOzWiMzftukZLhfDN+N6U9LgHd2pAWcINsHJ6yEEvh7MM3S0QQ/EqXVqRHIEO
7OFYxhM+JC6moMcQdEnftRyqB+N1lNCVUHuSESq1I+yEpZFM1nZUlXvkfSISSqQg6YWzZfW3j3Bh
aAVR5niu/DIW/YBizda3tR0559a3MSvo1CNOUN4X8ocRtP9wMy+7M8LoYWiJ1WP+ol+natZCAj3Y
lm7k7qZZW22aj0A7Dn4L+E0BAScupQCZhnZvg04SL5JpThu45sayaFzklI1LeBY6dMz3zTdocqTR
yebejTAnuKqbcb2SlzQ/kGz5TZqNsfYrdIvy0WGmuh1llyH77qYj+usvg2PRzNSSbcoGDkk1HF57
WdzcpsKG74BGw0EP4q4rN9IAPJJEyXRMdXl2J7fdOqXrHtrIJjU+itBfmOVdkjtLdNfp3G0dlDhB
ULZezNLZZQEZF7I3w60uuI6V5j5i5HdOvoslnfphjnTJOjd/8Sw4XtChFQvlte8rUq4Mm5NNUaZ3
bozXDg1gwCTy0RWDs5aQCeVIwhvlc3eNTW+DiBcKq41IiIJ0aVUteQ/44+CEhAvRN9CFvASlm4kL
gM8ALKAKlMxYY3hGm16xNBZ4h4Dy39UxAgJjiJFVzTSmBkHwEirqsOkosyI7THZBiUodH5YG9uSk
w5Lpa9b7qARdlEZ1vbJ6mS2UjiMlAj5sNV2CQnMxkmyyFVNDgIBGV3/Ae7Qox4jEJD9f6tYEiUzm
+UtNh7hEpAk/eGdWvXlSmCpXhNytLdAUENcDecfM0wX/Nkb3gQ2ldQY4QrAy212P+P3OT/AaOZww
AIUY7bHrJnw6gA9Vlp6RAOFJa0n8c21rdhpZLzmGu9VUVj7kpwCWS6y0s7RbvNs6slTAT/axmB9y
KNWtKb+JFLQaam4S/epefp1IBBqVd+Dw6EDmq8Pd4E3wOMQ4XWQZmIR7jHNqBOZaKwTp5sz9aCf1
JuJKhdjiYUxO4I+xXDEpKFEis5wBkrY795UQNnzlAv+nV96r0b5pOcd0sh/cs90JAg4nsFAjcgWN
lttJwtCxQwB0Q6NAJjWCUJcax4YWhj/gfx8Nff2O0GZ0xMS+Bi4a7iCa7tvY706eRzSC6KWxJvhL
P3gOTQTdtIvtEFfpmogB6n6Zrz27n26qG97wqMql1UbisWpTchSMVj3a2ZThPAuubtTGxyQv5DPo
io3nFBAOzOapHPHvIyl8cLwKSG7ejfuwivxzP9VH3HvjwTu4Mjvy+8ar1kKXGaHS7VJ3yI76NL4y
QgAfJsPyWBZps5nqKT7EQxesQbzTU0jRZRvUHWe0u88VkVnLjmyhD4G4T+ofQ4kTpajyA7Lg7FTP
DxgcoP5x3ll6XYlrwwyfUWOre95+UoGi+qwQEmLcJ49hZOk99po816J5Mlh4X8fSf+4oRG+FDfyt
VdGh0fruuUwx8hYSS2+dVyjPOYlVc3ie1YRrQ+r7AS4GlSz1fIbqyMo5jBmE1IRjcmylHa4bCgJQ
l8E+r1Mfk8PMjAvkIZ6C/AR+Ij/1pgoOUq9Wvta5hx8Pmgq/sJNkWy0citOUhmJXVc590KPxDzs3
Ib5zCI9x6U0kacHD/vFt6THki7p+gIunVwdH1kT2zSskGrsOTf2BuCFn3ZhwQeKcwBhTHw56Ghws
XfNPovO7CzPsbxSBM1+7JjOVOBtOffrcDbOhzxXThoQWf+/b4lOF/fRppC/0t5uDNrJpeJgJIsx8
npHq16aFAiZyAx9LbdxZTQArtpJ3ovTaU0+7DuzMh+1XxsaqSOwQgNJ3lg4UZLRSZmjIEWGVWOIJ
EHnAFCjNkqeoE4yH7JJ8EU3t8sACl6fpNxhkVzcgGSQ1kdc4kU82Q0Kt2/UkLWupOgZD+tS2Tbit
teAii1Q/gko3Di3ZAHiZMRzD8iqBPpM3HpXK3pS13Ry9EZOvW5Hz4pW6zVJAWjlt6lTz3AeCo4ZV
GJLwKTAaHiALPmiV9h24MFavjPYKvjbD2WrTdEkSA9aQkbG1lv0JNvR0qFB7k1tElalXPa6w4b9Z
Oq/ltpF2iz4RqpDDLUkwB2VLukE5jAE00EiNRnr6s+D/3KjKM7Ylk2D3F/Ze+/+/5NIfz6px3mfb
JFWFfKfM6i2IH92EbFN65rk3K/MsUc8imiXmTpOmx9UtL0OUn31Lf1jYbL5IpwpWlhrzScX6GaIH
yNP53JBaX469ueeQZKbmXZRhZQ9VZk8M2JYLLKSJPtOoWR0uE96dDDU0L2HvXpKclN49YXTBL1Fi
nW183uW6qy8gnDkY3BJUcFePcT6hz3TYaXZp8ailWezzZvW+L3N26uT8yYHEYT317rXTlAXSbLKL
Z0Ufc0QjORsK5y++OyLVh/CCEx/ZKvvhNVI9J3RhKEkBHHCobWpk6kB42pvpM/QUOZUyWWFkRHaI
WifyxBh/WDD1JXlQUTTBaCrK04CW7kYsSYIdvYdIP05fTfsG1H/+9HLUnGjO9xUCU3yojX5pRnEf
zPHPkpPuYNlmdBlJ6oUbwO7A5BZk60uRvWBHlhXmnih/mbPlR22alNhRAMMEWaTOy/ZzaeaQigK0
QBCRMVV0SX0Y5h+uQ/Bu6eGaDzEJ29mS7WDXyqdqanF2Qf0ZoBk8GenSbCqEeW9yqHGFW5Rtvfs3
78sG0fH4d+UlLBMe/yIZum1rQ0wvsFOJipluNa64kO4DqdMYuzm+ibD22zvs/Kpl42tLabODTs1n
HIzheSrT3/9+BW/SiBNb4D0dyBMOuwBdXuTeVMGjxvmmDtIS3a317a+sqV9Kow8BwIpl66lJ7tVA
WIrj9nCrrdTdekECegeL25Ssxn9iRA/p1L545LW0QeTdezR2l7nGtTBDWQhK3LJdJcYr7ZjcAvQn
QjPMDPyc9fQtZfaZfximgI1O2geJjCB2Ce9jDFxL0CSERarUPaahXi6gffhRhgD5uHMCsNrefAV2
GM0/OWYw/C9jsBKYvYm8r4qS0K34wJqM2a//vgRM9ATZTMcWFi9GRcLhTfizx75t5pszpfoU+fq5
FfXvNMF+n2qjX5k27Inn0rwNwcIYZUIg2BRnslSfeq2iu5PuQk8ZVyJR29vsA19BAnuyRye4etO9
HTiBu5ZpmprgKS4JIC2zj4g6z6aAll3qmDFZbE+Y2vPIv9ZSj4+mYJ/sJsV7ialk165RHh6g4cEe
f5QtHXTkyOXElM7fjT3NTTCOQxz1wa5fJ3t15+wzTU8yiN475lHz5uNI5hL1GjxOACLZCWZXAXN7
cifxVZA1iSEQLZCwIyLAwsR/i6LlELot922tDmnaHRrHrV86I5WPqr0Fo/+aDkX/UYcDLbJfeqfI
WfahXfz1M9eJ0Y6OMlwzzvFHF3l58WdqH2mexhqtQo5ldPQQECX9CJw4atxbFmJ5kzrY1JMqbnkz
fqb+8iej5MBOq3DiaGp7TjKUG5lzIwph3FRrzM7QGiBlgz4/TbpEJ8LmQnsoxclbzqvoSAEJfUzP
LlnmhsStJ3n+iw9dj089dMf9PM4fnLW/e6zBSI4BE+Z0olhUSc8Z5a+wIJCl56kE1pamLy0YG8Lu
303HcM8wfpkQ4aY6NH6DAUSYVxuz4dWMhmMArXOvGw9Dptcd/Tl7CU0Te7fVeQwbYIFElcYhjxLE
Sw1y5wX7FA7CZQ7/8/sCtnihfvIbChcvN3juequU190cr4gOTuNbp2U0z9jQijhj0bPVBaY3oYPn
xqcRpC+u34Tdv8r2w7RL6zekSZ74KsONWYL4Gabg9+zz07gJYThJ1LzkUTeeJrePk6XobmS4bo3R
vfmDVT3CNPk5jIhtBYN/FGPMSbBxVhfIjYvf+GeiOAoeOS68arINkAMkQ6YghOwyW8OaYhGl84+2
OqDUxXAkX1k1EjZMQSgS+2ks8b9StQhUNR/kgmLoE+4SG0rurabpdjpU+A1mV51h0P3thhTfdVC8
pt5hGYPhgoEFkqW8CFt052z9kkTzFzY+guEpzy+rrmO0wh6/ajqcNJHPpRulN/hrFqcDurV8MBFb
YZHdEeVGQIXO4WCG+D2AwplQOpvhQqzPaTY9C8K1TyRrz9JpKg08cjWHSz2JI6Dzw8z0YusDyd56
miWW8oA7SQVkYlp6XiIiDDygt5cA8Y9Rg4qjzJH72rhbVonGfgp2ybjqPueeeIOwJwDXJrhOQIBb
FihxKmzOUxPkOMmkoK0NCzBx5Utekl9eLBSgaYL1w3K8HWgLB3wzERj1a4ZV56Bs4u6WGmh8MpEZ
0I4qZ0qYxy0UcdZ80LOaWsZVa57cgZW22Zs4KQo9MTPHV+Kk2BLrQolzkTUjwxj3XjQ4qsPSmuLR
9t1Dbji/7EBEexzmPwkJhlplamRKmpsL0fpWsEPfktGRXspUuIw3WJrkOeFv0KCKAPW4DJgSm9Bf
pq58BTwK9tVl/dJlvnGCEnt2O2QAMit4MLDI9kpDUz3OvhD3PtTP5dBduTjWeeZ0XsIUSVupfzg5
URyEcs87YFYMPLVnbGrQK0Mp3gB9qXeSL75r3zj442TeYHhyfnnWYwjQB0SWDq4BFk1ET5qoJc/Y
t+wiBNXFaYCstQkCovwCiU+oCBMIE97nMuTjqVo6aDg1pvul7b9rrynikUQ8BTggywwK47/hAge/
IAvUJzKsDYz04NUEwmZrM4MqgQg4ut/Y7wY4LX5A1tqAo8/IDZJxioTobrPzt+QIMALqTXz4KPSi
8oL30zsE8uo9xqLHApJ2j8wTx4LibKsSv4+7mT3F6BZ7xgn2jrDFCaqB2gy2JqWBvWztTu469Zqx
/cK38bxrA53Kd6z0XmGo2y58dOIkrUeikQFy+7C9jmmHQUOrNRzHD26IDyg9be4suEWSl5D4URDM
jUlog92n59lh2z3PHXdmQPJZOBCJ4Pc2TJDuxW/TFIQ98bEp+S0HL/ypkzQ4sHiDTKbg0hFwQx6y
GRyMrO1IPkz9LQxVKpKBFmPkWi5pmrDYnHUU8edc1AKJRcwCGa7E1oZbLTFZOSHMCbJhlxq9qyGD
hzKRcYAeymAaEfpZLSXL5+FG9MNNq/U+qpKJe7EHnrGsJn7l5lvpcl5E4B9S8q/qWsepox6u3wEj
cs/jILlkUuZNBqwD1ZYfi00DDQDoP4Jj/ePoUY+oUHbk2eHs0gWGqaXuBzYfsQ0I/+gq+wNsfbnV
gn+sRgaDPKjac9IPG8NfFTMhrgM8pi3gh6cOHPUxLSsZl9p/c55AVIqnadY7qyqNp8LyfhtkZVom
gctT1fy1DMZJZQRd0vdbzdQQo02WViR784NaGaGzva1+QTtA6TYBvEqjvojNSFAdGlTYaQriuEVf
qZ2jCYNiX8hmpv46YNLS+PuLIi5WLqpfPYsPckdxsljDB+A+JzZc95/HlI3VwOwryj4tOZ7x0LuM
SUsNx46BQd8M0D+YM/nBoM45Ol7b49F21ohSv/052YRek5uGQRROr2/yszlhGRsG4tyuKpjFJR02
IMumSWYbFe7CnlybACP/JpX+rgjCXwZ4UPJHP1lN/l1avbxmy92zEUPghbQ2lF9y67ZlfvYwlmWt
9zFK4z3yQW9AFotQQt17PiY3LxfPdV4GR7/+m6z6jXmxZ+gNVFxSyRPALCC73Gj0b+VbJLrhzD3x
a+2LTItIm9R2/0C7NI6lEzxQgkN3L7wPzk0T7l4HaDFtYhtnEE0u5JKQlapog/Y9c2syYV1UoJa8
11PyJ4HqsM2j3NkueTnsVuqeqIhDIJnTnuvlaDXVoSQGBiTl0F/ygPwq5pHhqch9dou5EZfQCQ89
pfMWoMNnK6LfQSfDZ4Ncj4ZyuC2ehmSILs2QQNmR/jWAHcWMvf4v0XZ7zkNG3AICmyO7B7D7CXDA
vJaTOQNjGfzBY/pp1wl6kxkURZ7nG0aBgpA3jq9cBZC8mhQJbJ9Ckk8GH9FWXnPK2M51qNonGVn2
vp7oOQWGYXj8VjhT3wLGR3g+EHhCUEYHV3KjwKKCNkJELcvu2CfF67Aw8pgnOlD42zNV45LYAN+w
kw7U5Y6qGhBg1ZE2fs15SUZMdRQioEu3gaY8oinDO8v5uI0whaGTN2M4fSdTtcMlEwwhG9ukA6kY
AkHX6rTPahW8F3LyZSeCNawW5ppMC+Mga9USBk0laslp+OLCgL3D/tdsTQu/L6b+kJEpoV4fK+Of
z1csGO3vlUHcZ7pun6wApYBTw0rDPfxlTWQjZAJ35cL0DVyeLg6OXbz4sJJE5BUfvWGdCiwt55Qc
0qMVaAIo5imu4Y/QXLYBmR2GB/FNQ1ICxKxC3nhwpWweukdC2Nr//rFEdt2JvPgMJmbrrsfSwVyG
rZz0bpIh+yqZsxqv8eGPUc7bQl94HsdUbKs6t3cBE/0tksKTD9j9Dtr57gvV7CHMWuQdTwBnmAeg
rhD/AYUV59rQdKTDW1PxvZQxvuSJ99dM/4hpbJ/GBJp8VzqrXJj1pI9Gv2FpRVkv/lPrwtRgpTCW
rLj8zGd2xg6EF8VEqDBwtbht4/N6uvemxTjqMtRjE8zLisFMs0RhgGUDzKbxLxImG1Ogjqrn26QY
7ClppxEWlLexwZHCwNT43jNt4Oca3rJlPNqaKBSkfevbrOOS1xJv3nlOwvDkmXdmHAy0Zv545ATt
LmiBG7n4EsNuxFmGcwH1L3PmmSIxw/GMb8G6T4t7D7yyfU7N+TWqDDt2SUnc1AX10TSR75tFojzB
XVuNc+q5a+lcHcYqWxlO5dEZ89+yN4NdKxhxGQFhue5k/0gcgOgZGcdb7G/RRnQuDLeuHGIRiOPi
i+Q0KuPCp9K84w7cBWkQPqo0/NbY1nleqpNfYYec4QHRp5OnPHtnmcFgMbxHZU7jtp4IJLCJYN0X
0bw8/GpuTyCo/vRebpPTCuR9YMR7N3hZE20WT836K3fiOEaZjWiLkYCBTN8pUjZwzCOrQiUxz3a0
DYDJxgaZBbs8NKvn2coR/FfRl86Z/QGpNl+TcbK2qTs7MXupT4pDfWcNjDM3YppIOzBdLU0NoIDC
wokEBxSUkfrtdt8AMthTuTazCnuUDzcfn0fX2RaGsfyGlj7QicvYqHRDfEodPXMnvIZmui2GoOY6
IPmJWCIAhhNzGTv6nJDiW6AbnhsX66CCLvbvSyoH62wmv7vCtKgIG/vciU8gTcSqDcj+qBH/pg7r
j47IO4/EjtILHUyMc3rpOslSu8oPLnfbxjf+GpQgR6/WKi5ajzl3KR9t/uTozj3YTKaIr3OtvwWb
GeZVbkTmUSJ3Vt+NFw+KaBV6ry3M173jUjQbokCOy7LD7m9NlXA911W3GzhedAZtykPP4NnhU7jG
lxmiI3MYNNU26NKEcWgUB22V7wNr+Al4usKaGtxMMZCq7Bh3up5HXXEaWxzqW79tvzzlXLXt5MeO
MKYm8rwTr4A/2MGhcoz/wimnQ8qWcFP17JdYOWGSsf2Lg+I1HpKQ4q7A4CCM4diSlhm3GJRuCRxW
NkCO3JqIDJ6k85FJP9loA8o/UtIDQdVA2NhNX5f+2sqB/jYI9W3OUUNlprU12668uxlTNHA2sXQy
68vNXzrmZ1u71YwqFTuvycHz4kvP/RGBIo2M5QqjZnkFwE9KhkCyJdTPdl7I/jLS/MjD6V+nSvwm
4R39Y8c5kbj2WSVeC0aOxQaLRPeIlTsCG0k0LIpvQOWZ2x9JJsIRYSNIGYXnP+VoAjazrk5TVo2v
VENQKWT6qQmH3AfaFE9tv3qQvSffSZrPaJxPC6mOZDlPwb5gk/tugtkbcULtQjf3DrPpF59tUL1H
khGwNiua+tByLguW+p3XusOe5PLstBAC0JH5/uVLICuIE3j9DDbmylk87LEOGzN3fG88F1Zm4EEF
nEL3eWH3SfbQWJ7c0Hpr60qxshUTeYCwC1pwBo/BH356M9t7e27te6Tu7ZJa95lQiPtipDuhouCk
cGK3RlYeE6mXLQml1dZG8nARZTMdSQE6wrxzr7mHkkBnJpaq9X9qH8nCHKb8+BN6sdTr930jsFu0
7TObYbSFz/awxiZHYqXHeIK6E/lFNiY5DscSC4yjr/jPeqAZzAgGx3pOxeIeuiY1r13aL1dQEbus
ydob1q7dRFEYV07FmrAJsoejWDC2FfD8ee37GbgF12r+NRjtv2Ve9eBR3uD25Hj2nIOVMFUtpf4R
JZF3JSHU3FVIBTvgWwf6DPFag9XgI3Ae3TY9u4lKjzU8h7w1w08H0FscEkNX9U1244W1Dt3ESmos
uVmm3PSYvScLEHlREEaZpWc0W4qJFt5uI7fegt7ZLxbKP8MH7iqwPqn6pLwQtXKg530a2d5lcqER
1D3xCrmdfjOwO0dImjpyBz96tXyYAST2atHLuwk+ueoWSLmiy2+DRZfYm3AjG0L/oPfyGfHz5eT4
DFbTQYDnSHt5ZHvcPXfwGqLgyaUUoMm29xYjzG1tWryP2r3045KxNaV4K6kY0zAy3ngcXcRZDIOl
9L4NBcpKLeWHPDgmzy6K+BzuBYkTvXHLGS6gC2gIlvS8/mgOeJX8jB1yYlch4GyAAUYSfkDezfDy
Rc3WDgvIU3QYTDv6lD7ebaI9a2AyEZwBNJb53GoVMpxioiXn8alDoHXya3VunaF9abyS8oW0utFs
mwNIFM+fj5ok+95DyV6jVys056VNOuIj6uCLEKbgorfKpscIQoBEACac/37p5ykmIAswEqypM0gu
6/C/+fs6hJddVp9VZL85LWONIlRckN10ilYQ34ggBBWSeJkYIW+RY01xU+SUCGMBZiRNwmObkgRl
QAkJjepXI8iaspL59G9e9L8vhRbXvqQxtytxmPHGxzOz33tvu+wcRXAaQrHXCgODNhXAGtNPEIQL
1FfM6q9aLBGlqe09hcksd2IAfZALSPPWlABlr7pv0xPpO7LZzhu+Jqaef1V1WGas6YWDLsHpC+ZT
eu+ygy2zbPwpl2/tsz2pm0a8W7A1dlnq1HzKbMYW3dCfva5XV22WL3NPdZzNgfUUrOnmcPeinary
dNdAIvczxOGRHWYP/Pme1HOckuVyNwfSEANj/hkG+K7c5QJjo4JQJdtNjXGAheW0meO6RtjQuM4Z
oKB3VNmtn/wuRnDzgnBUc0h1CxoNEjuLxfwBn0Eg3EP+z4J0PM6Vp/ZmCq7cpKRzZSfvk9QEMFhE
hBkN9BRpO+1hiUZYHUn7I5/BLOWWRS0N2TQunFp+szm+MjJVr8J4QP7zL2XDqL+aDRNBFS2rrch/
6Zf6WaksubGlAPwlveg+OwDORM5aCpbbdNAWN2mBLvieNrx9U2uY3wuARbBAxfyYcrwMY3cXnGKb
AI7xtwE9G81GCL2yJDkK9TJZaF0RHe1xTu9QgFH2+d6DgU595NtFW8BI94RQbqSi3edAxX5swXXu
SbWyvs32T9AYsK4N+aqaMFzzJn75nfwOlYLzXiSxk8BBy8jsImLAmE8VPLO4G8LbQIzB+5ChdABy
L9f3EZ0VeRaOJ84aVimqua3ObwUZHDfG74RfzsuNrNC/lB3lbZhGk33hk62tYp/5sGs8SE/eSjx2
m9/9wNk2azfZCqO1boIZyuSY2A61HJ6FFn5sWuoP+2ef4XDCn9ERLqAOeq6rwwcL9UPqhRwFzn2a
Lf+qlta8Vb1TbZY+13tRL9N1NpvpymyVUlPgiZajbeNimP8LjNZ+WqyfxDHrp8bLk3NTmL+tbABI
xVoX47NYnq3KaY6wmHjf1l8SXRgdEQ/yQYlM81ajGCkH9kN91ZO3jdfc9U+hz53pVA0OxtQiLnrs
xTEJ3Q+VsZEtCizV0XsjQijbtf9aICs9eWz0jm1ofyLs3UdEut3sjt1KT1Ebm17o4saiLpwG239l
/orClD3rfuJjD00qnqv0d6XovkZzOiUVj3HZBOWe/eDJE6x/LW1gkrTekiAYX1QQjfxxGGmEcTN0
6RKMrtE04zZlBDt2oQsn1+hOExv7TCOK6jsogyufdNNqKEZmb29SFt1buEic6ZaZxkFafducPwd+
KAUQllLSj+QtTRZ586iidFDu8GRjUhnLn42rm0Od6vyqR5IedeDdgnklLYNwIAOWbGEG6CfyB6YU
jAvQfnlJES8NgjtldGoAkGE1I7UlAkf3A10MSv5ivIfKu2WUFxe7V79hhlxN0nZisFyIfQYLXhfD
fBBwzS/CLXg1bA/4Sb8z0Ug+Iecod0WEoZ3cva0tmp5qsspRNcIQMGd/AqsLWy0JvnuZvadZZj/3
Jc+gMjjUE4tWv5Yq/9Eisl8KEfwKLcprxsbU5wIJPb6zeJ4psnObnqRgcP/o4KhzJpHoURTVMWrk
DyuFoD2Z2I56EgWoEDsby4NphyeGDihOrYSrb5hzuPEZgTyzN8clAoOnPg/tM+mQYF3t5kb0GiW8
lf5dMgiQTMKezbWUU5rizu9LkidDmPHYmRB0zhltYgiMyBjETq7vh7l4h3Fs2iPvMeJHnYBaozXZ
jMhN9nw2o4NfcIlK/sZ0QFO+SLM6zR6Ip4Dc5qZmayt62jLJHmnH8v8xS17A3ur1ZRGfQVKpe22G
f4qB/zoODVVb2faoFCY8Wfg3YqvrQf0Y6IWDJCCmMTzitv/A3EjQu1pQwK6KduInfoSyauC3ebDO
2WOQB0dYW+ijC86EfoOB2B8W+s7K98b3XiZVHCVufjDYFO/gAY17goOQFS7ie2Ct2LGjrTSnv2Fm
9cFg2xG1/sG3DSSvyHT+9YgcLjo/rUMG0dW3HvdGSn8DiZbZDi9h+yNCsg39U32HeU0ysOmYR6SG
X7DpP5HTs+UWxpEBLKZuvyTXJzGtM/qiak9yoT6u43cIH0/5NP0JMv0V2VlyyiMAOeyXzxZ7otRl
aafkA1m8Dy5P/PJoSV4isLZxu3Sr3AC87vqvjYhfwL0Om4vvAWtf1cmTQHsUjdb8tEyGGfcVOzBo
RBnXrhtHbR28R4OERSm/8xIQHrHOxLO5EgNHm72QZAJoM2efydQl2APt/U8QzLt31dFm4XLP5T63
5jRehPXsGz6vRnRL2rZ9HSJ20EUFnIyTksStQT0jzyJ7XpXmoUyrvaWX6b0UDSwgN0ZNOV1qL1Bv
hpmMuwCgVT1jEbSY0WlIK4exVgOx4VRPhfyWzBJ+pms5V5CUYWri90YLRSiyoK+amv2X0JgBI2/O
X2rUZboG3UXWEPNiyjGqv5BFeMc2V1LorDygel/7pN0ZPq6YiG1YlDTn1PM5nwZK0KCxxt3PjDUe
cGjIevjr7IPRLD3r7qinyg7hOZB4Dj4voRfPyiccB+wUMq6BpCSiJFwC/YQQj6qiiunZUJkxGzp6
I0sLSI/FWeCZxLtoPNORn2ryVXfwqzAITe18S9zyDxw6hneE5KH7Uu4J3RN8v8HABpg4+Gac5lx7
/m9jtetwhpGh7EI2xCUVThpduKxPc9tXdKOMFlvndeJ9uiFPBwiRpASUkpBogr5HU1Tuu6T/EeC6
PQTA7LvCTWJ2C3cDmJnLnAvTAF8y0SIb8Wc2/AIJhCrWjU/RObvOKpzHWG4RkKtzkjvPxezeZEkm
9sZXtT5D8v1ZWl8mWTUPu2TDpQMAWt6CvJvLZfVNBmS7uVC+gik3LjPGj+5vHubqzZsdY5+ombRP
6XRo2OFjmMNrGhJghu8ZtbnlWVwlGY9bZrNgtYmNIZkb+r8jb0vjNBdDN2QVBVhLEYDks3Ox7HJk
l2KTHunzlLURGqyhcyAs65oZbZZ1LOS8L7/GBjJXy3HyYCo0qzrFMwI2HhH08UDeG5HI88oe860r
7+/75I7hgUnoye4z+2w6dXfnBt5bKyu6K6Ocoo4PYcUzAfgkVY9UEmbk9r+UcjvKVMMgJ2IxnnWe
nzuJvUpgb9qQWfMvr2u8AF1sGWbdlhn8bhaQ+waBfbsETQ7GD5TwZGOSSfKZvHWLHJpRM5iiihKn
xomWx78vOKOxwXYjaFUP/XODGss6ZwK29sTcv3chjvmFADqBXBB3bA+dFi9CkZJqOETZcDWnDspp
kN1a5CldBpW305iUPefK/nSFU9vtflCMQVXjTnEpeehJuPFIVuztlzHwf89ze7GAz598acFRGoL0
HIH/Noxg+izXn5TGqkhg1q/QStGMV1u/moI4kY7LGmV9T92OqiENF83rIXOCbejlF3d8HdgdbWjo
F/qrYTn0Ew/xiJ0tnC0O+T7Jmr01I8HOE4wgNkU1WiXBvtEDH2EaePBKsDG4ZQP/NdRmdGoQH7BR
7M9TzlICq9DZw+jOyKhEVoRtZZOsTiTP6frTOA/7sfeDGDFKuDFsWMqN7f0KEZBtGtWSkkZeNDtU
szpLZb0AYTsGjN4dl/9aJf1ym6yWo3WVi8P63qFXvy/Ifg6uEWywXlSnVji/dJT7H8kKqB8nskaS
pLtWbGe2fZDml6qNLmRiZDy2eFZGT74bKNbX0i/dKZZOsTEX/MUoy86zh+CkIpLiSKddU4OYBO86
/SuUIUqj5kEi43PNBnPvmP3LjH7ubhjDQagQ5Z8Z5Hiem+HCfdBvrGlY9ikCGeaGfhOb/NuFYyJR
GqNziHr9UXXyLe3M/sRsQ90n20RYS5piva7PWZB7UQs2cpnP7AjqVcsLLjMlk2kpgm+LPmGLeQsz
RIP7fAzJ1Wt9p8RhRHQbjr+tXTTWaS7yvylOIZtkrGMSiFg5xPjhlL52QR5tS1sv17FugPmF+JUs
fMhOPzTxUpkIoEloVPqt8zLn0rWmc6lcT+GwHvNYBYFxLnLsLkkeHodCIQcpVBk7q9wE9cumrdk1
zh5saKDwP1kxIh0SiF1CafQg8Lu70Vj2w3bBm7SxD98Tm6lXb+1+NJ5hXJuYsbVdbiJSTY+anfwh
5NwE8OtXL/DcX4KBUa4sM1KVWhU9lQw9Hbv5GriyahtlluFM46My+HE9zpG94IJjU4i659qIZ2/+
xTfrj2ORI6CfebmAkMYriXhoqJjVtC/bcHgyTLjBBePXTVWy4VZ+b90CBcnPjlxSlQsO5T5BbMiz
nl1HzbWDeCiIE0Wyp+fYIwF7oTyGU8USm9zoEsP+2UcL2ErBNgAUfgeDMoOkfgZ5cxinpt9aDVv8
SPRXA2HgPjXRZ7MOP+uu+g/DrIiXiYgzf+rhCD4Iy2z3pWCek7EFg9K3pa4MtlXuvmovak4iaYtH
WdPDiKTPkIq91BKGTYQqBVwrIx+ZYdZXQ42Nc67qQ8Wayy14VvOxyvaNbl6qkFDysUeMTNgUjHVi
K4inz9HR2uNLcZsNB089Q99zaxjE5AQu4lqdrwpG+8mVIU3NsBe9bp6JP9mXo9KHsYELsNic9jTj
Pn4CWV8cIwTJUcNVi0rrZfE+GvQYfFzMwwAGO6F54rZAlT3gQHlks6TaLfWzOadP9PBAiYSYN71K
npdxOAl7VA/Go/0Dd5l6KGADqJCC/WG0fxRjUN0yu2FFwwoAUFMdL6lkAmZDNezbujlWQ/PVtxHQ
TMdOD4Nm7dAoGEOYRohVtDRBV4EdFzo3D2bUhJuxjZ4iMS2HBkwCPdW+D4lIi0T7LAP2x77loC7x
sIN5I8sVlTF5Z412GAoX9Gblc19bpPGN0viIHCRI9oLPt1cT8S+kl1RpGZ2ckt124wWkDnFE4939
criJ2a90KCFBedfsPOtF8toljLLdVKRHpBvoMZjvrZkCbRioQxLG7cxTIssHZSfhA7z1kIxQ7yJk
oitnAJcfh9p4Wpb+c8bO9pt6P47YQ83j0G7DlLOEiWHskwk/F/50cpUfbcF5vIWzgZXITtVmRKhd
FdgEpD3fU+wyJMIy0ln0eEx89xvS2L2uXeKpXUhoIJghjK0Bk5Rh9H/9TvjW6nPoD+bkkd7k1yCQ
mhaQSklxRd8dHYy5H96nYnmZVWptHFu7hMeWX4BTJ04eAuY74qdUKRyabIZPIcMACZw11W8DwT4H
G5UpH8JsuywgpCfy4dkRYeTjgRbZcIL7XRjSI0eIWfoA54JDgzyKCbeBYqgJB9pawwzWMRSQMlbD
Nz8dnW0oxXIY245oi1lzf2EARaXR/jUCHL2+X2NULerLIOSTQ/vJPo4Q4N5YbhXiGxu3JlUbDTmi
F+6M4mKW+rNVgY59NrvCb6hxvG+NmXGbnCA5OxC92KomU75vk/+Mgugh22I2bVSvdV/+YeP3gw0B
EXFwQJvxBYLJpS0UZLSReS6ZNDgs+j+emsl86wkM9sl5tiwa9I5Qn5llDL/RoTGaEEFDglt1EtCp
RGQ96yprTnKWzxN1LAuEkEpvNha0j6QKZ0vK+tRO3tMCKLgJK9Xr+A25zQmv2aDXQfPp9tWvkrZr
ky3LX9ddsH6PeqNyBB2Ts7xldXYCpU2ee/o9uwQ+ce0x0jTuiGq+qnThgemdWKTdiWjgYzqqd7fB
rJgweg+TjPtZYlob7Z3UzseUJK9lYV5AeX87sz4aXrWHVoFIFLgf4MlOl812tAsUC2maYEzKP1O6
uPj/ODqv3biVLYh+EYFmJl8n59EoWJJfCMk+ZmyS3cz8+rOohyv44AKyNWLoXbtqVVMhrhsxj9wc
G7clpw3BuNeEXBjl8BlStWW/NR0BCt9r/WNmesXNXj4ux8A1B5PziSxf82b2zYuPd/DOYrd96xye
2tIfcYkF3Rp6Vn9gV/HPYy7iTErZtNW2MyYjW+z4GQLMrsMJJLB76SrHvTTLl3BiwVSR4U4hYUeM
VWcjNN2t1yFMqLCEFbzue47usxXHSMCYznQmBEED0hauN9P0lJBV7hgWRc451uIua6MWytnyJbez
9Ebn05+u48ATcehd6zbNbqPXtgel3M/Jj6dD2ma/Sx6iOPuH/eAYxWUeino3xlWFPMTuDHsYEVKE
FabU9jb1yEi2Fz1j9viw2rE+upjIkdFYvsR5+Z2pllgxrABfWfYucLKKJlMa6Nn+M92UpzYsfhlW
AWe/8rKD141/plpfe6OZaGcg+pI3nblCFfapJ83wMcp6mwb6v9YEbM7Uv61NiGuw+pNz7rFYCAmf
r2oOw8xdkPs8L/k0aHU7Bqrob2FNbXM0crJKFk/qcMGU3V1HqDGsNhxCmjFuEyxGeH50wRKcDIao
krNN9vCom38/r+ZqIH9OZ8pnoQrv9PMlyARdGmlSbzLXJbce2UR4y+FRsxFuhfeR+hN/G6XKkujg
mYj6eP75U5rgh7NVH8NCKJsnE4/LWosU70eOwsqj8L/UVtGpZPhVZB6OtZUMDFPeC4gCjp4Wcxrn
1B0PtMULZzlnn10KgCBs+b73Jnour9KiOVD7ZAd1XXwGMrwpgwylk+vvKuW0R/UNW4calkWAYwG8
pzxmvdwnOfSASFvEM3XmboOEk1mf5QltFco8x3MPB0GaDntPMjvYdxd9wt6ndC/d8pwgruNSfhfm
LA3i2n+GCuE9Z3gctt3ISsOOrecoAehRMj/Nq5oYJKqlKfEfqAvaqEvsD5iSbcr76DDR6zybtybx
FK6FLMG+Ft7qvmyOIsVtM4T0BRNXasJrxcbxALyFt6lEHTENIIZKookZxoktboiVcXzx+YXyzrUC
LkXBVDdGwSVbvlBrSaIFV+6uoGnjmJrqswYhpAMPCwMp43xIsbzOvGNC1//lkM5cWRE/zYgGvdaj
ejVBqZxss33Kkkrt/TreKZv7nvrKJ1coShCq4jCk1KORAvV4pdDz3QKH2LDICdAQaXIVeNU36GT7
AhvlcVTuveiwzpQEuVZOGhm71OLShHhwg+QyxtQbM5vLFZCDVT+yCcM23d3GAQhVPDNxM12sHIdL
j029JYb+ASaKiLfzSP2iurOawSSZWQAcGv9oaufoKm9XGkN+60u7fbQmVhwEZI74noGPton2xheR
qHofsPFpS7x9HIN6lqid8eYQHTzzs7+N8JEGO8hXle0FX2057AtC4xe/oWGNMsWnBC9i4OAbRNci
M+fzg8neO4zNcNAxzUYxzES6s/7DyyR27YTTM4+66G4JfOCRwAtTf3eZ7T3nrkxfkmYkC9aErBCW
/8wRsE5jyOzjhJQ8+s18rSaDir8ozuEc4FbtRAX/wfyjC6obvDqbcMToxYWSLElx6ospey1Gmr0m
YXyOFZ0rE74cOl6IHlbk1aQmQzjzgAWM9yucAvx3Vg9Cc7KfGyfC2tfE40Gzt7UKkuJxCWY1oBkx
E02xiTMLXHeYXt3hjz2Y8QmGvX+SmGAzj4kqFk4EiS2cjgmR15oudTBni0kaD1Z4+vlTU5XPAibu
Di4H9b0aJmyUFhyNggami/0c+ga1Jxi32JWzgCmU1e6qGgOclVdbX0T5syyhyPnIrvS1/5air5/6
mAquMizyfZw0fwpO/YepljGeOg77jG1TvvWD+q3tzP8CU1ePKirCs3TLtyS0emR38Termohnd54/
cp/3HNUjW9yMI7ka/Geoj4emRupnqeFWOtujN/nbofOA+6TqGIYxAesx5fc7ZzghbS7kcESsKwJe
edSV6cnzTyRr/JUamIZcDdRjnvDJRW1PTCqgF8aiYIC+S0c9Zx0SftsQZNbfyqYBdqoM+TBILssy
fhVY7jZaKiJAeEpJ1weEHQt5DrJKPi+DJ7Q2JrHBOpUusqYFAPqZtNp5TjH6kp+M1oHpLvWCNCSE
jrmZkmXbb23LJcOuzPboKQ4ZPOWjizY4as1MgNoV+qWhSH7nTh5VfMGY4/IiDpZRG3mxGvM0euqC
uEhFgq0t8tHm0SdvdRJuvJmFwmUWqH8qNpszIAngatV/PdfSnaB3v64UacjYP7Jw7479UIIKnKki
ovTj6phtwmO2Mk69bq+amWbltRPRNxeSoITSg2Bu0Ig95C+EuqtVKmm04RZeFVBpcK53MUiBjyAR
+TP0aHcndfh3CvU5rMvuxCySb4yGszFlhS9z1tsHp84oG2Oqi3M21Tie5N6picEnSercF7UnMrM/
ZRABaeFpT3JTwm3LwlsTutEl0tknaom4diE9olUQ4OEJULtgpK6GKaKxEnNs1ne72S6dsxbhC61l
NMX59a9O2QefOMvO7fx6Y5EMPrIVNBcreIjOTJrA467LiuTdAie2gdXzVinZnDA+44q32lNc3l28
nNacPQxKNbAVc6BuTf8ldFF1mbhevBJjiN/53tbr6wMNnuowhmpf+V58C5W9Yt4izcUCeDPyNF07
tT9urSyizK8jX2LEiYAOfWYqeMI31r30AfV4cuJZLTi/pMHNKZEkOc6b1DI49RoFQFCWuS15Cd1I
BdZ7MVf/UmqF1wiGzdZjrlKqfTeGIrzImdqCkijxml1qtTYHor551Owp5SUIENsbM2nzU0Cr0n7S
/Vu5+GvLIOQo5pGAGmu4u35kT+R9aHG0WFQFQelw0LuyeBqPPaKU0wz0apX1C6VMdE1DyHVd4LuO
CnEcD8ZzFAzPuKCSQ+CWOApM/LKj5qif2XLfMgPeRd2IoxCFQ/CuCq5Jn4HO63gvkWw/K9sz15ON
QdKqdL2RI9yOTp3+yJHcE+VRP/stF/Vi8Dxzb8X9CYERRgghzti08Gi1TIxlpeBGVTtksoGlcxBR
kRJl1P+o8jxRhFAQAt63PsW6MdblKGCQsBt3/iDUU63YVsDA9Cmt0qLLURT++LklbsHIi6ntXLWr
lXzuhZ4PTsmP3OWEwcpAHmdtY7/L6Frn7b3yW0ts47774NTX03LM+c8XlFo0dCVlXD6ydMBMBw/e
4RwPASQ8pbTLg4T8JewheARa7b2gwIAb538Lg+ae2cekTu5ZJ4LN7zRcfSOn0860bs6grL2dCOut
LK78Kmgsivr/wKM+uW3UrCN2LZs58KezGYyUq6vgv9hDOh5KgURlmPU608VXR8z9UFn+U8OpcMNM
zuwwV+lp5tgV6tI9K3NwaRA8RaA4t+RtaC9XXKEmWuWa4+oNyeLmAeXYRpQPXnAsIdoqJTcWebez
9qgdcucs3iZznl5+NqmUkT7qeiLOWRTPMh2ifTmVydXgzbmby+w/c5bhpvaQ0mVH/L+2s0vskVlf
jJRpOD1jH9nyoazDGoIToAwu+Mp/SeSQH8Y2uhc2dWRj7KbvAQbpgzQElFfq3cqhNXaGbuY9MuUT
6yTvIEaAqhpfk1NV58KqffbA+MSrjFdMXlPlApLqGEWpeM0pnyUy8a2j0jtwmoTQn8Ka9K3SuSx7
n6QLjl4DmaDzmWfcHl6ln3YT9Tc0EzUONoAY+3Jk209ZLY1TwvF+Ozj+SMbWzR9RaMOsrCrCr+j6
hcdQokMWMjEuq4uWTXwZe16Jk8/ZGFf/EYw/aa58Yn3jo+en2ReWZfqVKKvxAWpATHjTUe9scCtv
5sbzDjwDf2PrYCEYTHRy5Q9I0vWTRcCJXLjRr2PIm8KCVNZk88WhXkQP9X3Ou/BuxeYzVuTu6NLa
qNvwQhylqc2nBKfpU1SqF/CatBu54/dYwotSgf3llEV7TOkKJKSEMtf5PAB1DibKM8uH4/SXWe11
yy+j8WhOmhKfPaMfnz1spaxVrjz1Pqeek3aHzioagqqtGPy1yApmktJ4qhtvPrh5D2gsBHDeJjB+
6yF51Y5+MR3nOygL+kw7EijOjErT2WOzFb74ZfRBfywyy+MxPcsXtIaDxU92tpLkZYjyvdMZwWde
ADVKvb9JlBO/pV8SHtf0NjY7j4xLyAP3wYlMrTMcw+saxQtoivmPjvZw6wx4QHKFET2Q8R+SzKSx
abYrx+TqItGfp6ko9p4GFCX9JL/8fBkGfkEuavqq1bsCw+EjMDHU5cIVF7suSd8k4mXGqrxFbvAv
esF2YRb1L5TavNXOFB1+FhBS89ju3W3Bt7iaIngJu9p5ymV0ho0wb21H9Bs7G1BVmhIIo4NNoDUO
+BID0GJM9YHe0AzkI8Mkd9+dOQ/hJ1mXJUCcSZOsjdvggKdjxtORX8YCbwDDzj4J7VuFUWwvbYXg
yEryjDuER53BCA4ZwAxAfbgEf8eSflVWmnQWK1blaiCQjKdLDtgtZ42LQCcflmQZrHvSAE2Snpgg
wkMQgvRtO3T51iYpWqnsMio0PF2matMH9PRGGJ7AMC3bMIv28Cxp8XROq9ygIbPgmw4e1ESsWu9j
hpSMpIa/0l/YaQlVaH72EYyNOKuBK8ywG6rx8lztSrS5BRvZseO6i+RZNhy1Aqt1VlnTQg4qg7fZ
JTuWjzmms/IV0+tLDVfPYlRl5eXBBOZ2UC3bCh+vNjDfCdo6VorWx0VY8yzuaJlsKvMlSYJ36fgg
jWP7rQ6pFzXJj2U4Y22OwiuGwbrNLjzbpr/1KsRtSP6+XONodolidAFLAiyX6VDtkhrELmImcPw+
P7fYMFYEtpesGqR3UznT1jBjDAPafnBOI1QLBSTeDGPyX1NifyLbPYxpvDP6BH0SJzMX3UipmYzX
fcPWi8fpf5Maz8s+k7nspUIEj4zgm4F4R7+9RqtNCd2r+pR2LwmMK4zQQIfSRB4pvNqYIeJiPuKM
y2PUX8E7fXRCcZGh0661kginRoUFsvduM1u/hxAOBuGujPClmhQe1UgDZmhuWr3uetov+FWRCukp
YJ5FdR47M7p7aTGuBPI4wZXiQhJqPflohcr33lsjOs14Zh8hWsXS8pbtfCU2pqrOMNv69RTX9anu
8udqcG7NwElxbKmY7ev4dWxjCKaEuV5ttwFyQ7VeV3QMcMxrbForLA+LvTdsnf+iqHIfRiz8C6EK
c120+Y1LgV4HUeHNMonCukmut8quxZagFS4uKys39H9q4hz43RxhZtt8+p4sFV0aTx7D0p4v3iTM
p+V8hMb+NcyjIjhJO8DswXvqC6K6pmNdg7Re1gYp9G96GeOB+QQYpvXIO6JhcPuR2vHmzTEsaFzN
BItGrhOG1b8Zj+BVMVqfFmd1EjlQEdLkhuSY36Y2QDYITWMn43nYurknSJrIl3hgCPFxmDzbjXGL
h/Irm0tyo1RaoRx7+5Bbfuv3DmZzVOc9j993y2j9G/Wnek/ulDdPwb8zGI92H06ExXgoDAO+FVXW
R846AUCxEtPehADAiT8726Jr1yW7zhUx3b2rY3o96S4Px6PViGI/hORLe/DawVKPgJMnhaP9zCyw
Uq3LgzWAMhanJbw2fAWwLsZ1PwC0yQsT228aXwtCsKo4hWRErsrBuZ93j6qk/9yruaBaXb6INFX7
KUnEIfGYjGrxzE6YX8gAm3rQQAwsqjrlBN7Hn+uz6gSaucs+XNEauupYy9czPSXsPFE5mVI4d1gs
HNhp8Co2eRurje2P3g7lJGLZNFAqY7XhIyxNBPIMJzFoQwKB6OrrypvCfUZOSQ2iO9jj/AVyx9j2
FlvxpGQPLDiFchdaRKnECIMQkEjsjzbjDGudnAqICE0u5DgeR9Zvf/bMXewL/+rAk9t0C3nKKn9X
vWsuPezguljY5jPmKkPk19AVNMs07mvpfTjYds5xggELl4l1N7z8oYPZfIv5IWOWumedLw8iMGzv
vEPQR+VBhN53k9JHH0n36kQmtYRJ9ROQbu8d4wAOMyPaOBbkedvv5me3efZKQN0SQzO/eDK/inLE
H7tIqvlt0kZMIEKNy7qZJmdXQx3ylSSG4dN+4xa8RKt6H6vys+mJ+/e6Y4qdYVr4NaQ+cIcbqDmn
NulGeC7fTAL/Wjsn/oSRCGJFiFe8Nw7Z9Geu43EXgqPdDmP1ZfQdapRKFDn9PMbQ5IJCtDjV0zNA
maCa/T0WqJe2Q6sOo+KpDSv46D1ebFyUBsuRWW/CJlI3lS5GRqB/RKYaFP14Q5EqodOYhYuwMF8k
Erz7ZOL+YSbD+wIcQVTDrpSFtxtb43doAnH0e1a7vIqDlcdRem+6w1Mxh8U+AlNkDJhww456jobm
wWjIwg9Wr2Qa3ZvhkxFraKobQhy8U3DJJTQXbX65+djdS2JSWOBC1iw9HQm5+VR481dSKA5OOYVx
U5bAn/GJxwT3FGQAIZ3K2AolDxHBib0M2mxL33vze/wHH3A32Ln4nMj/bMLJPk4pLhlTdm820ds1
isoSF4uuoc8CAUk0OJul8xoYmG+6YXaPFssYcqhFwDGOPWlJF4osOx/ZB/QWNn/KTbRDYtYi+012
FceHemEdThmvDvj8qDv2Wpt3RldzHtf446DA+IL9F+mUJwwE83nWaz3b1Tno8t+5O1QHsLr2rSHZ
SAzgzUiT96gH8FPgIjyPKPeIt9S7DBi/utFRsDcn1lCBBdoee9l6Dgq5NoqSXhSrxIMGGTJM8Cdn
xnaw5/grTb5UYX/4pjWczH46lKyfQYL+E8xsV40Ulwa0Fqa5s0FitLZebAMUGIhYhHDnsC94ODsO
Ob4UTG3FV9+N/7g/xuPkDXcckyzwTXxOhJUACDYu9gB6eArXukZTWezySdOJSZrrJW7d42Tg/Zqy
V7NuwdVMAegxP920Wc25BHYOTb9kUDQEw8TFbbvEo39CSyNNUWe7wQnnxtj5kRt4prpLGySWh7tu
Z/tYJembyNzXsCmLs3ADJMJC4w1FRMQWBdAoNrBGk2M9E9Gq14ZTv5WSybtLE2+nncRd9cEQ3/tU
JndARN4qjEfWDAa7goBJsANkfm1l/x4N7bRzBdx/Uc/y4Er2HlFdkXeFWTdOg7PGKMaCdNT1ySxE
fbKXL2A1QCMY/MVB+Hfu7fJm1hmYLAhvVRetE1Logujiw2Hrz0dG/0ab5i9UefOAgg46VxQMkfFv
H1Y2HXCqNHxSPXGlgh5bL//WnGxY6TRrsOliV+DR9yazP/5Il86iX4ZSblKtwgMsA+fEqFfuIGn8
diVrBvJBFd4VJ72mXRLvJvOC7F+vAt1k147+zWVZwj/ebfRDybw/eNoF9tTdiLjWBEUwUkmLhRdG
Zbhrdlzw27aQmdlB9hpzgWtxhLHt5nfhuPa278yEJqgwRcOIX+VYvdfWUOwnH+O/yY25ahYOd5fY
35PXZivUPbkrna+xbl6QVjEaKYpirbbhL8UtzVvX1Pg9v6oSebnoQEwKAJzPQ9d324xQdOPSxoYA
1N8D13hJBQ/gCtDiZqBceTXQotTxlE7glp14Gf6Oe0Lqw1Ukkbybca3vTQanwrJ6lrape29dG429
oj8LJx/jnPmNY0lji+3iO7Qxgodpdq1z8uaNSWodQqzcY3QN+V3l49oIh5c5CdERl2+j/X+9ydk8
Vn7HUMj5qmkoDa1bJh0zoA6z4HCSy/xJelgWvCUxF3e+cWHl+cuvsbHAuL/3ytUnjd2ChKi5G6En
nz00v3WI3wzSAlm8gQywrWN9wA0PIX4xRf78aep4FZbA9H8sY4ZEQih5WHG3ePt2DmDCCiNHe84p
XsVTwbveDdived9GH027QDU1Z12ucJjhAIJZDIzFpPd9woZ9muoDbry93domUx+glKGm+Eyx4x0x
x9s89dcq8wgs6nIRK8likO2EK+aXw7YUWP1ieO2nny91mJhb25//VG7xMnHwuhlANfEDoa0nWf4X
Hi1LJWDrdp6S9JvtmBlneo09E4dboI8oEvVxDLPyqAOCaWV/tl0pDsUAF4VL8sldKOg/X4S2pnr1
80fAsoigjWDDnUcfkAmxxQnrMCq4e5K91Gogjb3JdU0izo3F3pJIbxCgQrJGkgK0OH649nTHOPqI
4SLtSYKyHRLgs+MA08oi1GVzoE6ktGBYNVwtU11eo1I8CZerspwI02M2arC8SD60yE4wmlrVaib1
6ACvGE0vfSE0UFPbo785jj3SINvL0LpMvWaSFbm5wiz8y4OjEcw0c4duiMTkVJu+K78cPjouKRwy
vnGWTnwzsX5vAmugNWbu9iZRyJU35N1Z4yM8O8uffCpkdCqNg7+4LH/8ljrgsZ1I8hqLC2rvNWwq
xgalt6Gkk67KYW8STrnFYfwpOuDMFHYe5i76OzT+0/K/3scVUVnQYaoI+cXg5DCqJ51NMQof26ze
Si7j4m5jHEhICbGTivno8AAMHba0tijXYhT7rF6qs0P/jAf0T59NBr0mPI8Q0jh4V+bSCPiwm3Mn
neGYuAiDLZ1/tKB7u3me6blPwfUsXyJUtT2JhTNRg5G1wBxsZILEiqDBwdOP1zP1uccp0HTopTg2
Yj8xbxx/MfArmOb1gBSRp/kbbXkEcRqTMGauxiM7d4JGWXdhNQB8I4FpXmFfiSlVhwyZntgjDGtT
YRmSuDC87EIM5tWyoX7l1UTt9BRdQfV99IQCjzMMQTW/u9Wwb+mO2AF2NlezbMpLKcPleTG9ImfK
C0mf9pHQCyn7EXqONDDm4SPCB5adao/XPTLs1sUviK0IXkzR4PBK+xO3bnYcbIggSgIw9hNscYTG
2covN3/JQKPk2Ys58iEcHVOW8WgdQbMpBJTPoAXsSuMg8lGJEQGTgC6PUnMWx29xJ1iD4oWIih7F
qs4q2B0HxXtYxAxjsbhiX3itMpxHsQGgpzO09zp4nDWaYI64svxi7WrvPowdD/cay3HQXsf56ltF
uLMV81nxK8ra4eSkFtv3BfkZOd+24LVPjuerRSBa+zTMrbDtwv+czPyehjRStZTflKNpH3JqxAEj
wJ1I+uhDTMGzY+N/Rj0mGJpN1ONRmtx5DsNQVINDn4qPdrBg27iI/vg3R1bMNjmsEGaVW4KFUdI9
NlYyXsHOormmKGAJNKQ1HCzuTvwRu4nKiMzQ0yFx8+oEcI0Eu2hYOhMW3NXVX7qWYH+lOIs6eOkb
K3JQoVHvRI1epLulZQndZat6JAG/p/mktoPTZA3/VRWzoRPuHBtEJm6MLUIZiSWT2EU6ax/Tk87p
Df8IiVrtrHl5loXTjcVlf6KDgoqvTJzGAVYRnowDdAIHInJcHxvpnPzlvwLyRwfljLfA41U9el65
HNKOwMuGx8xsvGoVfkN8X7vJT+t5tfcHCRKYWni53GYqnMu1Su1kW9KscAdcBqTA1qSZ2Hfx6rqN
5sAzgRf9vKdZ5j77HcYypfDCk4c5NhVXmPJrvrvGcFTMx8ismOio89oGVu+vrCK7WQbt7l2NZdcx
e/L1YXnzgKpgqGZIBEB6qfvU2JhDkh6oHXnXU/nCPfXB+cF8NBxcuzK+1on7t7Y4hi6YIM9Im/tg
iOEY9t0rvPtq1U441E1Fokf4xUGw0ijSGKhyluyEVvra9s0vVtnYMcj6sPmMSNP3HPScTVPzIY02
59rY++hmODQJYQnOzhw+JvNlNDTTMDLHA19X7m3diN21OYpuGxXJ306STutd3pfm8OpPSU6Wxu72
CDgxWPOgfWAS2Gam6mkDmTPSvom/n43+JfPiU8agwFEseY2tgBdboj68BJukBWwjY5lCv5uwEsU6
Q/q796SHhSfi1Tjg0Ob+myiW2hSciG5D+yntiHAlZrO17EKXj9ql4AQmvRlnGTMW9SQt/Mp9N1r/
9aPsd9Pix86JwG8TV8TgrLAMOB1edMnj3c/IUbXJboDuvy4q/ulCV78z36xW0iBBpUSXrvlFmq9B
C4iVyoLj3NVUfU7kiqKialZz2IEgphACcR+Y5YEH8nSZ4wd79XPc2R9zmia7cZARjLBtqzIXYAxT
XC9o+6pMDyGmt/fY6P+TrnkV4GTBe9hUrgemdwZ8hLrJ4xD3N68H0AV62vR9UV2zFnby5NK8J+0/
EeL4TfAPcgXpo8qxQX/FWMnzRL9Zoid12stfSMhzCxbLIVCK14qwQFD6AQxn6xBXZCYjPwwZFoPz
mMJinVgGrNvFOFbWvrEqjGDY4seOSZPR3yXsxb0FPdZi1tr0LfjKfR709QkcfB7G+4ldCsa29pcg
EALCN582IuVUFnVcm7p+bx3xxA9pbDHOw4OyjauU7ZcHf2/nZAXNs2lkboUBAipz62GjJ3WAtKgQ
OLpiP3NExUJF21oan8o24NfZLywQk3GZAokPv+HCZ+/9b5bxL8vpORIbNKhxaV86bDv8jPO2GZJP
p65tgJDVPmn7L1uSHTBShmpZdZ/J3Az7uHOdc1N6u6ZVz0aMDWdqKJ4dsbeHPqqtcL7Kpvw0m+EW
ankkrGjd4jbkKo/IkPXNf3NG4YOTFCA6eWixtQN9LdBmqFfQtU5B2gwc45asWOTKqxxsCn5roIYQ
V1YYH0dvINFt+h/GAuyLMUqs+zAkhRiCucQgdbDThGrGKjVOBjiIrfYzYABpdUkN2pcLiSxYAME2
KpL+XbCgu+BSg7307naWZ8fWBZYlTRxKlmti6FroMiaYxP2QN69KeWKTtyySUQ2xgfeBeqqC+iM3
8VxkYsSC4LmYg3Bxwoj93cegbRTMhB2wORCRC0A4LUySidxVsm8l9M22WHtxyAOx5z4SJd5WQ9I0
CYcQE05UHkGy8/iGXlppuj2YAzaS6Nm6AInPy4k5zutzgwMHxN0m6650FOBLFDhPhLhgzymxVXoJ
qcxhx44OSaCrl0I59hfUUOC4RX/B7sGNkw+osILKX/TWVSj6K1A9++RjGF2IpyHqLkYMVu7azvYN
2Z/aKD9VIedzk0dILtUM6nFqtmPUuMvqFKrrwPRkDjg90/jOsc5/bd6UhFoXUnSQD93wFGPW5IAu
uhWiCIg70WF8CRVbTYyHXeg/7A64SeuCZFSROeDaOGHV4ESdu18QTy89xw3kqXZHUmUgE5f8E0L+
I7A24seZn6uicSClWGDa6bkgYp+Lm8mD1dhkChN8nlsfUSSsdW2Pv/IOiMuUUQdhBX/Lqvk9gwZc
Jw4RMSbJtUvWYm1HeQBgdtwUGnKiEY2cMreyHDLOB9JeZylTjsc7sfZQbZClFliQN64Ldyx3ULcO
SARyR46Sy71hoorDpX+3/y1Hg9wDi9xN2gEtp6qirfPPYOBb5uG1LJ1vEMn2UzN2wVk2DBaJX61b
j4oC2lWe6q59i2t3hZHjn21/PNcjpuLY85+QS+NF8DwjToFvhqU0SZp/2ozCn3bEk0TyfPH6LPyf
4giVhNZGOf8KifET2y+wzDSst3xo89b0xCibbzCNGOsu+IUxysSr5+G1Wxol9YgU46Xubs7eISyj
RzrTd5DRj/bzBfuMZN6rzqbOsmPkjZt+eYukWfqvdwSL81QLtqsaarr15ri8paNUPlQ45ChuzCxp
iRlAhTgCZd+zjGridjM2oGN9pxv3aL84ACnhhIeQ/U6chupqT60rJ9smNj+f5eqEo0yXvFCpEKJF
rqqf32lKoTWr9mkdGE3P8qvKj4NibBmxBQ+Y2GnYIeFaACfWuns1KHqIEy5zX+SkCyNeL2am1C6G
z7juydAZIXmymKN50VGEVmXy2y3bz0GRVFZACK8575CZBvI+o/vC7vCnuWVEkDUMt6wnQH0K5jQA
2qazbY2tbGpjy6iVbuvKPKRiXJ6JcEFShXmf0PI0A6NCatvlaco61gh4d+b8c8px+iNbMqTKKU6F
raOVqQNMF3AzUVSnrVmzAJ/D8RfLlAkTEp8PcZGaZwbRS0CyXmjSCo0vo4BsDIdqD3SJTnMcg/hD
tHngQhl2lU2nteHNFmEmhSDB/3MBXv7NzfE8TdBbvOa7DFsFD0pyFwcznjnYySwltpBmxArzyfsQ
8+nicyM2wKcC3Ca+d5Vb7XKy5fs6gOzGK/wtwvR3BvqCvdhsuWuxRuWbpPffkPd3U8kRwhNQhmBS
MWJw4C0afyvBveFMY31u4GRyfwOZ4+Z3PwBiWe+AjK9wNu+mIPRbzsbfiWdVGmLl4cMeVlY4S0o2
0a1TFtB0lwHqEiy+Bd9KkECSpMQrt7l7wYy8HFn/poAQQp2oo902CjxRb6ycML0pD8NJyDZnqljU
5RIPKrDUclW7mxIhrB6+WoNwtJ/EIYl1O2XjGX3MI+nm2rBee9rB9uwWfE8az/BusTP5jwLZeI3U
mWD5lBd823+DDjcaK5cH5cPuh8hSd2V2JAuYwKk7p+GCb/2HEFvxVNBsTwmEuRlmXa2HNLboSbuW
mbGorgmSdxvMVNWyGchURu9fzo4IdcrvyUG7Ji+ZpmihQHLf8i9MNQvSQaKWmVV5aBumLJd7djUb
HHhJH4wuCbaU0ofbWDvfRpVkOxlJKhaHFK+MQSN9zzUMlktSlRO1iG/GG3fYyGHZ3PjhDSCpeaVy
Y+Vls3nLfXWWSUnb2P+MndlW5MiWbX8lRz5fnZJMfY0658H7HgccAuJFg4AI9Z2pMUlff6c889Zp
qkbVfUhPB5wA5JLM9t5rzSXJnCIx7ewjKFkHiIwhrHGDpUWJ2p+eez6YvKXWylH2j7oC/24YUH6M
Ij8ZdlSdq95LV7n50ktWHObOIOjgaHEXHZdC1+VuMkcc6P54cpRMd70ZM3rLahdJO0Ql/q9blr6h
r7wJS/9dyPQgE4rMruyitd9Baqg58krTICU0iPVV/Ww9VZrFD9AUAy9H39CSzQ8xnINjRTKFTIdk
Gxrc8rVgJBbWNrp1PKHWiaRFZgRNsFzWbDtmLYxE6sFijf3MQceadeGbYcq9kSpmCNO08zr01jYl
fZVyh3RD6zUGfFbGJdEAiEe2ncxYVHCes6h6aqWXCd6q0H+rcazFOKs1UZgIBUh3rCBR7DSHpp2H
3GZnYbFksGMTHemTfEaHgFAfytUyw0NbWDuWLrgd4PpH/DNU9+e2rtwzXfpqW/hcCbpWPQqdwyaA
LwNecSr4WPH3Np7B457+jWkF0YxY7cjkEd6WHrxLcpMG108lADeN6Zmst7Wv4ukFIs7J5YLbskUn
lKlCBQHyx9WPmlnmh8KHio3jH6ZClm5CImSCsWVaSerDq638U6TQe2EYdpOCUMXeeSeTSiyDRMcG
0s2+VoSGIsjOQ2z7azcSiGP7fevWTLLIK/O4WawJfel8g3GEyk5JHP90bIHlysnOkhzCVYXTfqkL
DXtmVeos2sEJeyKbqNGoNmW09BQb0wr241451q7FN18msN7Q+ja7ynVDDA7h1QqiApssvBKMUksN
vfqxy7TPpGZAUiM7WLARZz5p2I9RLgHFxGg3A2ppvz6NpWksvRo4vVlyY0umqt5WcmT5Nof+7BoW
Ovgw2CUW0FmbW4BIYN5FrQJSx6ght0zwZsUUP3aKsbND+jXeMKCF7GCIH+yr72oWG/kYUtMuwKBO
wuvGmmwCFoqdIWp3lUUaFkYFmw6W2z0hVbl+j6GehV0zchxkVUSgsenVCCvD+sEpGQGY9UkkVCZK
S/FAFt2uGNzPKgUwDQh80Vns9VEmTVsjAgTpQ31h54QPYNSDH0aAIZJEXcTU7SChKXkHZr0vFNrZ
zsf5yLSSNo6kJ9FJhQLAToxvKAfLjRLahycre4cOGkgp2ZT0lhVRKDSaEKLl6BFpPrVm9yutor05
UIi7QIPYEr2jOdMvNkKVhUwbIkfS4oIjYwcW1uEUMfUto2osVWF9wTt6IA7oZOTu9Cja4jB6kDPj
mtGmQ3+c03eka+uE58FEFWmgd9+FbrvLR+cjt/j9rGHYcGk8lBW1z5SMb8lQbztUm1WObyDKB9Ja
K9B6LBjvWjK9ZSFbL1FT40w9BhU7Eg1toixeJ9AHGL0Uy1DS5E37iK5YaYujFnUkglKAlCnMoDry
02VIMyLqrJs5fWaTTq4GVgWlY/6pEkXn1hlXojdgLt+kFXSAyEgd1WjBHNo229LgIYZryDjl2ls8
WwHTztrrhqKFq5cSOeL3Nq2Yi5VyM6EmaTrhH0MNDYVRTocRWQqN7t2Ut2pN4g4I06Dd9AHvjzVy
1elaTKqXOTybjf5rGDR1S1LjydBRM4eu8WZ3ZrAMwaetRoyaLAetuTJHzWI25OB24hQo6uSboJPl
m5FC+LTqjg17ol1tVOfY8hQ6vCIF1SehviSPJCFGJ6dqu705Sz1jlEtod60DPFFk34H1WbpJsMai
Q8vP3+aNAfBpRAHm4yWIV/1sHp2AQ16gzJsoTRa86fBYAtqayteYSmTzxMI1drb/GsNq2uOl6TdI
RSj1aM1wc85+JnU1T+VAj4AkpyGL0xLHcO/P6uYXzTCf0WZhWxo6TM/IaH2nHlZ6bbANd4S9G1Xz
5jr0jMBaL2QzpDd8TBXNVDWEau/YiWB2DNGt1TuNwfTEdBjpClHk3tFqjZtZgqoqfRpRwSgfrKrZ
2IOX35w2gG0uKD3ZUjOvByjYl8gs3MmjaZ7XryGRiquAyMBLMrQbBcF0H45DudBK46mlO/4Emolp
fAbDAXDJNrcVU7gCGytLo/+Y6gSYelg7JpMxy9R39ZPL4HYYqB8dB6lFTr7Y2g3Lx0zogOeoyWY9
Cp4O1G6Jaj7HBrbUiLR2RzYii2jmeSdRViTiRK8TS8oDCpiv0MV+UPgieVYDuYNOkO7Twb6GQZRu
lajZRxdMwXqz6k4WbxG+GHm0cMl4XbfpaFu/ZKa+7vWSErcorykM4iMjlo4u4E2hTTxnfkDfoLUj
JpZi43WWu6t7j2F67G/GOvpF3pGO/lnrlt1Epc/O6JvsQaTQe7umig1V3nGUKRCYTLD945X2xcVv
uCrNjwCE9MZ0bS4KDclwnCTmM5PXdj2lY7nXcDlCjIlZNjo4+DG1Xep42sq0Neg7BtlFPqb9uGeA
p6Wo8JzSXgeI0jZGSewLI5xfTsHEM46sQz8xPvKtECB++oMWOsm1jn8xMjYpTJzPNJCdleco1POf
jUlUofTTzcBu3PO3Fnrvl4i5wT7DyL+I7dc8bawnn+yNRROJYIOXDXaFDUHHsaw35Kh7qQt943qE
RRAwzJVE5kZj1dc2QVIhzAZXoXHLs6zE0lbxrRCbeZNKKE05wF/iHtioCAje/tCvJy1/MFMXssE0
t39HC4x3YkFcFU/+YxekECq7+JVEWNhzEeUzpeABrlu0RmUln4a4fKUH/S0aOtRAkuVU5Tfd8eci
RWMMDACCC5pODcgCQnkI/zEJMFBm8xw4WbFxTXiz6MaZ7tcwgTpuM2MWc/G45BvCiPLYJE7q4HTu
OR+y+U3GDePVFQoqDXNZ63QnWVcRskh937WgqRtrWrTpa0s3Hnxns4nNtN1pWvAhTS9ZggZAOGnh
0qpQL6w99W0kmHFJU1WsI48+dlDddKV537JxpobDZON+zxilQmeyGolwkb3OFEKkRw0LNq0V7Wx1
o31k1mgc00LbF35BSveAtChwrV8mxrdLY+NB5BRKb2ZrH0wcR6soPheCskhJuK1aTZKlon7EY/Uu
8jB5ZSHoWrWvM995A8aKS9COmEhZP5Fg1ruwkcFDL7NvKbWsj6yMdzDCj8D1dQQajQSDyLcutK7E
wNEDcCe1M7TuI52ghSkw12xRmvacE4Zy7ggXWVL0Y9+Z6Lc3hX3zSnIRJsLPWj+6TuXMYunAL/QN
pScGeJKSoDmVRboVY/AwpJn1zXejnZpzZ3wCa0YJR08y4OVDm056bhUIGkD092YTbez+IbNhPusF
RiEk77NWF/mtF5swjLdmZkKDqkjFEy6IpaoTEF489Jg1WdR67jD2rjFQJhny5ogNmR8iyq3Q1jqM
FYxYVQttor8zyVSjydpfZSEOeULEsNGB9SeILOTF4JUzRasV7BVu90bHLUmc3hp5lLH1ZfhDESkq
JX1G9PNaILvLVPovFpp+pl/oAlxroAWUUPCbBVGeOp5jazwrbo5olklhI/JHEiZTx+1K6BisvJab
Dsvj6PjuIu5kvhqFrI6IhPMY+Lwtqh2g4Pg1AQaY+Bj1GDZpDxQ5uM4gmXv0uxgq+yeU4BSAVonc
Wkra7kp7j7DKLSo6DBsvvpFQgEavNV8g4YBtdRVECpPmQ2E/mbMv1O3p1uH2Tmmn+vWqJla2cpvq
0FbxNiC5aOO77iN5otlSYyq2ZHRBy8FgHdAHZPgadXgYcXHE8bmODPfsVPVVr2nIOBP7MoDzhKIj
7acPCXCHQMo9ohnewSyM1t5IwnLJ4BoIh57RFMKJ7+Dp3SFmQ4UyHJj9E12Q2tPMvo9Rq9XUMAiH
e08nahQmEYc0XY1bykMouPODS3gltf38dJRmMS01WvcJ++ldUPbFYRhHyOZReoPOk59g9jwhOncQ
b9xZPcCGwyytn6mvgkPua4gk5btLLBAEfafZpQKbCfiiLdCYdONO46+B8e9FN2u1x/H6ErtIQErH
QDzBrFph0e7jllYPUGVaSTZeMnxW4zEZWbSbsD/2Fdo+M/iEyauWaREhz2RfsqOnAjgT2jnWgq1m
tepYIsumvggAa2WIZZIIyA/tp2jpByJf6WlWHa2hT9GuM5TmrRYPdoNSo6vaAzmd5h8PhTDMA9JH
hqP3T94/jkoCEaMUwuo8sIycJlkPtg7sNmejOeKT2Vm4R1Frx8eyD+Lj/ZlISLYT7UsyJPGRDTkM
jrFsAQEram3WskVAq+05R0+/7GBo4yGf6Kkr+Npm7TFryLY6FVKak0eOfAlcrmM/ljZJShBYFoXD
HozOYYszpi9IBoqvtVHEV6d61qK+WFuEOENbd84K9sOumWlJmptykgzeQdiCeQbnd+Fpz76VyqfJ
Im9wqlp6P8JGlNunO1Fqs2o/6y6yzNHVDFC3iD7jNqMMsgQID14wRckWRjWRHygAX9RaQmdQOZAf
Jzx3wMzlutBA58Ta2Q9mEQjTrmaGf9rsKS9u8mNyPLnTZzdkO7rPWs0I2MlxJNe9NkuchqsHPBOg
eEhQRkZc/Mj14U4+2BypSqJ6nBeVO9TakXkaM7u85T6zsDZNPpgp2pjLB+dK/e9cR7pEm17X18MY
eQxaO1JlZyaEpTHPrgAmVfqDOeUoue2E0taoZv/ltExtR9ycQhCkZSPv17hDXaTLbYNtBeAogV6k
faij1v7mMgGD1JesqgJGPC/OKKTDcV832pc5fzRBwlRWcwysuXs3pl+6HrcfQSQ/ivTiVU29HYi6
23TafNez/QEF4RO04Pw6L9aNnr73WkSgxiXTfbjm3fhcVlaLszt+Z0OOsdDX0MdLutcNNxsNAtfO
SbmtJDEorsoszr4j9mWRNccCzaMIya/2QaDRBCgJnctsmKGQ6JomYXUlSWVQO73l3Bxz9ihtPDhM
ScuP0B7c2zRLWEd9NDZTQzqrb9FBoDP6CWRpuqUCPokRDi/IbJEhI3xmStauYs2EqJZ3MIsS920w
GnYvibsl49gDM/VKn8ZYgbWtGG2gOjWRsS50OBzMiMQW6stTPeLrq0W8Z//y6Pd41JLC/EJWh6m7
69JHnB7WLLCCVmHY25Qq8FJbvK+IqkjIhRA8Brm5D6KHrJ/sSx7SrHPnPKrSiMibSbmhxKVvLVtk
wRE06G+4Wk6t4dVbmrqLshvap97OH2Gbt9uGWv+AYDvZupYGdI9KIRX449sBtzuEaIiRbPKEH7Mu
zJWuHo47aTmgZuxZxzY42altoBGNQbMLRugRddqjexdFeHKKr5gydWm2Rr1mijOPAYzrWLjjYkC/
uSKIjXZnYHbrPkogVFrsTMDIoOPAHt6O009Qc0s3NYO1YA6caMAe5/pR9KdKuwalGT5whHSC854E
ip2VQ99hXYbXNlDORZNRtkpwoS0DPW92NDW2GNoF5xU2DmSDycP9wRgbAs4lff4MbwKCs2ofeI+G
j0rTmWJCKJBUcBXD6uxRBeCX0A9e0x78dvDOJU1bZBLHCj3yhK/r2CRtdAy9gEUBhCP3QrUabAQa
3fDVtUKeCPDb0sTZV80Au5YgFvqQQLi8BIt+nzh7g7pvbXTYBiShLnJwImA4Hl4RuC87eyRmaajd
dzvwtWtcJTsWLPE0FdoRqIp6UkpMbPEsuTVJIluFJoQXFGP1NvA5HUAyoFxAP8FIhEZYT+2b29gr
GMMKMT1ZzYhdLuDeJMXofJech1bfJjeVn4lLlwfYIwtNgpqAoFIcvBYyTa6p50CME6hKkZxAXq1K
NmnMqix4EpCpyjgZHwOLSzZiL5ilQ/2K+Etj0fH6S1RZ9gNLBOyk+UNEWzRyYiRfjMG+xghOlOl1
9uH+TBTTsG+8QyXeXG745w50oV3G5ovyacG8BJqgt2YF44PZz02T5EPPrZ6bAQI35Vu4Y6BtcGdm
DLJv6Wpfm7IixKN1bVJ+KLNp2IRH0yd4bujtJzmkxa8OCX4Sk9YDs4nYhnx4r+sxf/Bj8MID5qt2
wJZUIGl1nBtxvQs3U92aBDwPqDtQgZjVi14GRuKSktKq4unIJhJHUIkFoHezz7by3wi0QVqokc4j
iZOIkgVzxIq8xbL4rOONICXGFB7+GhiEG+XaVGS1KrY20hi4jsC19AwSzzAEZ2UacpNYJc37RCbE
rPAAsWNZg4EzJutYtApDIjFSSMyil6aCXeIb4GvQWR36xvsuSsh7bDzMhTniWy9z+ZzOeJZx6PQl
RVG6ZIk5jvoUHKIZjpOENpCLUdt1oOYpqLt9qKJL1Ub4F0y7Pjcx5kZFxhF1qYaAy9fHU5JEAROJ
9jpmpUsjEyeuxnDo7JnBeYJ4sne7R43GBtC9SyN5r43UZtLetw4XrOGDRZmKs80B2IMNfwQi4eDq
boYDOKZXYYNk0kHPiAlwYEo2FDTK5oEyednYTXxzRQcnUDD8K4g4T7SMpF0iLbQ0u7ImZ1e4Fcu+
0JtDQfCJrUctZG9mBWGIX6bOwRpJHTTZZMvPJqn1TcRYlShiUB2QfE72KqR0PcLBAoiFInrdaAlH
s3tkdjkesYa1J4BUgl0k0VQaIMRzpqHMNCwFQmrObzfhc67sGpyREMrdSB1dB/rb4jzRn6G/FtDc
1v1rx257ew94xKlfg9osnxI/Lnax26VnJyLonEyNLcyG8hj4S80xux0RYxs7+ETAYh2IAoYWP7E6
HVvQiIeKPoXRCnVq52BldNrFBr0BEXqgxI/6/SF3vw/Y6DZu5QfH+8MUKY1bByqdmgV6Ff9AzhHu
yyZ+M7ogudrm8OUxMUUziblwHOaeeBiJ9ZCDYiv6vDlrLgUeANNtGpi3Qse576JhGiiRYL6g/8ON
Y5BOx2w0pxNugrG2kZjLhLsv4QrZ8f6ATyw7Qg1h5H1/ev+kFQ7fAQvBJLhjlAAqHX2Mg0ch9tHk
EFcyfxDMn76/IGpXpVe65IuVsUcjdQYXwHA9jszGjmOLFKeKnVveZuXxfkjvz9hGUr3cPy4CmdNv
Y4PUIRrJUWmMTV8QJ9IwaI0xWi29ydp1DRSDEEQk0NdZq5c1/TuN0U8o6ESteNkvg8CFHWCbnZy9
SdEoUaq73pseCHXk2mFbXM1fuH/sSqxNdcrBz+tqOOYz0krW4uQ62rhjkMjGqLcJ0vbTXaIjwzbG
/GVM/cdgjrMZya1jztecKylPAg7YPpBac04ZyqwJSCuWtOrqS0wmg11V+bo0ykdNooqhUVND7JHu
h6AE2FWpunk1T3wUDAaj0DN/YYleBU9HQmDOPXX1j+jVKoDRAX17wx2BfUrqHbgMqyN5RIA2LN6G
qXqs2kbuoCyMg9PvbOBkw2CXWyWBmc9vl79DSZUcs/nl9+/pBliLy/tTM03NA2012GHFdECZC/0l
7MXORYaXmzG9ChZJaonuFqcxwKTo2Ncs1MS5aqBIeDbOen4cHYykZ+H3/SFyxJ/P9B57Vu/Wc2ck
OAjGd0C4mWoHlsnZygqOIo4v5E39FKewJEg7IS5JN8eD1X7pM5UqczIEdHTvF0TlHXK2bbtoYLMO
MGBHSDI+FKvoDKbrEj0AskxsWoT5LPy4FetYwQ40aAoycXbpaZlOGV+mAsZFghLyHz7nmcTqULkT
k1wxJqe2A1rDuC7KECIEeeGd//7gSjYsE9uXtZNlr06v6DVl/lm5PZKY+dn9YZw/RKgnY7P64zPY
m9FmYe1bUKg/NqWz7emzo3fc2L4q91ZtxhuOD8E8Trw1CwnSdv5JSLcmnHYux9H1mts0s4Ry5u3A
4FAvL+4/RxbWodPt9Mi1TUIhMpsGgDVq7UY7Z07+VZk9YP9ZtMcmIpxp8cU+7H9J2byIGm7bUGc/
9MHaj/4NZbf2fXLoCBG09ez4I9Wp8j4bB36g2cbdt9SpJaq+2HumAydWutO9QtLoj5ny4PU6dfNY
1MZTnhNmasVNBGhG9Is+ws2qHHyMypf1gTDCaV/YfXN0VYpZNcvwuZZ7ck+Hy8y4PTiawu1EZWmO
mSRc7FdPw3rnzU4hOG3I8MtIvygfdVxbFiaNSKvc+GYBI5G7IHfANs92c5sgdgPaO+1GEOcJJc7V
mP1DiDI4+hfxpEkYxUGGZwuaQ8zRU3l2pACxtwTeM7AKsnCn+Q0oExkstUJ/L95ylfzMC1KFlAcD
sqOHs+gqRLqYZ+G+V2O5tYbo0TDNEnRdb6CjQWcx8nNjpTyYY8JalHrlg9rE+a/XKQq7FnCcrgK8
OBO4dCdTt5SUFXwNz6Ie1a1W2hd9bY/7E1/qZ2FkwEB+DdFqX8t0vOneFO+YPJDT65jDjR1bSpZ7
/hnaSbCp6xQ6IaXNo6PPJnSZbQsdcErIIJKVlQeZljFq90TbogbTH4v5oYPLtBi6IkNzEY3slxhb
6ab8ZSjDWdcGub1TfG0bt76Ofls93h/AWCODLcaH+0dpEXKyB/oTW19cH0D0to1jf4VJpLh55MB4
ctXM7KObbZXuufZH93x/dn9gX4nD2nCvf/+8zv16IBX+FE2UeARBdtQfNRof1zuLuPhO2BjmlvmC
qTsxcVchzpDkxOwiaDfvKY8uZYbtUgQM3Oo4U0dR88Sq6sP9gaEIpuSuTgDYy4ke5OwmMXSDQy+6
bV58MV4cT9iJaMN4Rh8cLLCSTLGiMzeaZN0KCycUasdV1eGOi7WfYkzsS2QiMcKwvhdUQyddhyDd
OTj9AKlH53KiEWdYNVKqKmJgbA32Mp2/4A1ripmr5w2CHrX1PALY2Dr6gQ19sfIioosLM30G7wZa
SqC5Ec2Hz7W0GjqiK3WTObvj1g3KMdVhIgR6ZXnVwQ3iH5VP0hR5QOqIdlcd+1j/GtySPvw0PqVN
gVZG65VDI5wpR9USxuI4Uu4a3WEG3XkWHiqCTcYyKjEsTE51ssnfOVmRZdGrYyH16d2klmB3ylIU
thKgy9wuvD9Envnns/uHLS00DAm6uSxyEOfsY7GauXa5q7Ahr/wQUDDsvE3g6F+t32h7ejfJitS/
zeiBOgBA9KE5GKEDtBT5ZC1+/+3f/vYf//Y5/Hv4s7yiEiBgsfnbf/DxJ9triKpR+y8f/u0cf8qy
KX+192/7z5f98zf97fLRtz/r//El5+fN7V9fMP8m//lP8pP//M1WH+3HP32wLtq4HR+7n3J8+tl0
WXv/8fwN8yv/f7/428/7v3Ibq59//f0TVFg7/2shZPbf//zS/uuvvxuOez9Ifxyj+d//84uXj5zv
O39kH0ilP/7Lt/z8aFq+2/D/Ihz0w7CsHGHovvX7b+rn/BXf/4tjOeRmeILtF3WW8ftvxMa20V9/
d/9iojbVOetdy7E9oZu//0Z2xPwl/S9whITh+44uDIGv3xa//7+//Z/ev7+/n78VXX4tgRg1f/3d
5sdXf7zN89/meq7jmIawTY//bNudf4nq8+MJlgKvNv4PaTX40XTZbCdsJWUtxu+msAxgmJM46a2U
T3quvkdsmR8rW4MwAaIqxtYpWi97THsL7+dE51PvaYPTdf0J1r68tE2GZ26oi2hFXNhThRcapHM/
fm/nvL2wZlDJEL85NpWFnj4oBuSJKeoYej7aixGkLpsteR1RL3yk5qtujd+nCcvBAs3cO5Vs8xAj
fGIXEJwYx1kXx9CuSoudvWTE7UhYypVnmSiM/OHa9haYqzm+bKNyEhxsV6verXTMGPlUzcOkEuf8
D+/+n0f4H4+opf83R1T4ruFR7rmW4c1H/B+OaK7XdaLAJ26l5zjwrrvqlGbdjzALiAxGbfWYZspd
TYXlbv3MBdsyAioy4JEsSgYd5TwgUkzU6TXWCNOVv40ngzXGKsCWPWtgr9uiYiAzg6mJjAl7md7C
zKX5Qk/nyxGgrKT0PiwpSR1vOpyTGmni/IyLQlm0IvW6O6EFQagzsW/pRxfafkEPUZMxMc30cv+X
w+H/6+FgfMNpZYMH9jwBifqfD0cVioCa1agh3KQrP5E/sE2iubL4kWBR2CmW+AtMzy1PJpjra+KG
uBcLWcWL2NnkljUC95FiZaI4enYT4gkcJFv4IMYrmymIej3lsnStmoCPHFA6Yqo/Ikfcs0EAzxxB
hS3LcfWzX9dsgEuXzEXbJ1jDSYdz00LlTCcCWlRj1mdSyAgLwmmF3Jgmuj7tiXSYbEedAzQ9OzKp
8GWmRXGtUhJBUuvBYBD4QhFlHome+PE/HzkD09u/HDuPBEmf5ptvIV4wXVP887ELW8RtOTr/bdom
4cE1VbFTtfPTGcK1bfvdO4xNIMp6uCf+SdvqIW1X8mU53/pqM9rJuxhLf+X1erGtJneFTrfaKK0/
mKRxz/HBBCmQeyQ1WaAkjb6DtjxTUhmrcnCeKgu4VIO1Mqxqtpi0LR3wCYuwYwtJr5N6gq0qgeG+
9EhUShEq0vRB0En2vAGoHieevWIXMi5LVIcIhPNF4jpXNQebs2yRVxCEaIXYiRMGh24QhcKgXHhC
9GIRATXHWtIv68MroqruCPyVwJ0ivephDFkG+XSR8ktHWkAqjBDXMYxmXPzO8MCj+1X1EBgFXtqA
WF1+xftr6wjOHNxGnIYD4I8Rx1uaaz/9BMM67WwkOQ1b4bwg36dmlEFPqTT4XTsbwa7e/kp9ukFE
q6yyssxWSG9GxN3DuVOtv1OJ+FKcFJyiv6SN/bRpEQ1zZtFtG+HiNgRT60VRHdJQMEGcgvKQVYW/
R9NdvXP39RaZ5WOT43AfCqZ7DLNpO7ixQs8UMaIiIGmVtfaWpds9laJQh1IYT6VTDWcZFbO7CS8G
GGo2DtX7lEqay7mdr60mZiyYKx0t3aR3WOTC5pGbzYtpFwBlUfuC9I3s59Lqo52rsp9lrR7NZMhv
ttIGDiGsjJJ4qCabPtjSNQ8MiZuHop4e4NNc7TEJjnTWPJpyTcT9q58+Gnu49XRJ8BTMBE+7/tYE
BLumtjVh79KUuTf9HOkEYXjvEWmDy7qFSpnBZX0WmX51i4TIKhrTi8hXtJ+ULRed8vPbgOT/uVAb
l8WsWSL6hoIqGgzgdD2Pll0ysW3mAOFA0vKbbGipded0LdtV7Dgh2+pl5CJppU8KnHN+BnFAh3qE
q7fBYYPMI9iTRD0ypMoYUKdbXXP7i8xbgxMFg/z9jytd/yksuRO7PdGByK/LzZDQ6veGPL/0bt+e
aIaHi2b+hUnu2zgJhxWcU7stA/xGWkfUbqOm7lWNRo7N5myCt3iwTSFfYWGhJAm/0WA3z2bCWrbw
MCFPIWnytcyGD061XQ6t6VcF8zDKLefDQMOKCEjTnshwJXsCrChb/eg9RQM9sTK99LIyTuEAj+H+
+YYGRVIO2pIzz1m58yJ5fxCqgj6qjTqQiNyQzMDmNNaeJKBjUNh0MO/P4spYIe4sUOBEHcNW5cKk
DMMMvGaIMhExgJ2GyM0T3X628xElrTLfI/bmz2w76oPRE+dSdU20KKoMSlPsykes1v3W0iyKuwqt
bqZ35kvaKbDgBgJbKhYEZA0UisBnNOHyq100K79Npvs9hNfwUpaIE+/PIp3Aw7Izn+t8kg9CdOnW
UWW3EkB/aLvD6erk4J4VKZCg9huuclBe52q+wceY0Wdpb+wdOgAih6Cqb3UQDPtYY5CTu1Z4Dv0S
WoWr5JYob2cdO/he89H/MC2H9n+ZMCzWEzNbB05evwed/5g4vbFEzK19MI5aVgbWwaYRbP/buL8Y
QfBe5tXFRMf+FIdo1Ioxtrb14NaXxsBBsSiM2jv7aRZh90rbr84KbZY+HfBxX1z1zmjWGlqBZV/1
5QVdz0nX7OGBwiYjGjV+Cbp8/8cVX3dA0vzx5/3CFXEd/Pnv+5x1B8QcYuN7ERATv7PPfyy5jTu9
tUOqPTIyXg1ebdyQJhm3JLc2XWbFj1n7jI5HvfLWo4Vp3iIXLV1JqNNyAODwZtcDlnMhge8aQr4N
XbRUSaa9CJTHZ5kRoSk8ol56p3tvWpSzrQ3CKaIiu5H5E178yHoB797fIuH2N9NHj5U7z+S3DU8Z
6BwtjV5db4quZRhor+YPAvXM1zFNQizRaOZTARg55Cx9b4amWhFG7qMTk/orqMYViea7IXfMr/Jn
iBY4Rd+w+ONJRLEuIGDQ4/3zM//dSxIkASeLuC1QvnZAFlfAHF6qNxFo+ED16AdU1edM6t9ICHQe
kSxnmxwrLaIxle59jAp79kfWyW7MJ6OgusdsZl0yCL2XLEdzmFAaLJIMayxy/eklG/N2hs5m56zg
r7AlEWhFw/CM7mGwMP2g/xHEzgq8yPBj8HHF9oxbg9z5El3xg6aWvoSaYOxGOxY7rJPeZhgT74EM
hm9R1D9Nwm8+B14xH4X+KaKUXXNSVlvZNKTHtTl4pt60X8vI6Lb0DdRaIM0CnQm2NyQR+9CAjHbr
mSsWDEkLMQeBCO/ul0X2+IPO+Gad+UUNY613HyPovFppPhUAlR5bNEUolBuUoAK1tddeGB9Ez03C
sLXzGmNvNBoBKa3XB6SXpbPlQb/lqSCaiQ1eoeAUFWZwIvFFbcit+RwnAuwHcHUZNTUUz/Bb3b8V
bEz0ABlYbEOOsPNXF9jVrXWmNz1H9atl7ITArV/Il0DuQrc04A+JG85VkeY9s3sP1yw6oQlYQTKy
kkPuIZ1NH29V1ds01I6019uDIKqA2zEhZlN/nKJQLuFlQTefUWiGtWnAcc7bK7ZmucMIw8OVyj1m
nYw1sPAJl2QfurvQg4PVZc033G/20tHzH1m2b1k1aKLY+QaeKdPaca9S+7XOgvfBSV+KUueSjYmg
DsrvtYVVoKu+lRzGJWTUT9wkhjV8s2t51mVKgZT2Yg3fifD6gWlQHTPlIOAZc4uFIQgxmgX71ciA
pHICBv+Xr/PYbhyJtuwXYS24gJkS9KREUoYyEyyllAlvA0AA+PreUA26+w3eoHJlZVVKIkxE3HvP
2YdxeqBp1odZY9Yg2Aj4fu8jyQNTp3sQ2bj/DvHvqW+SQuc1+K2n7TCzvzLBpDHICaRVLXnHTSCY
CCAOIz6TBIJA1t7yJsDPy5MarVuIFgy5N+IibTiLzAJ55B+ttP9yervhK6Merpqes7fYu13/Ahnr
lNEnpGd7X4JFfZHqh9jJ8P2YyJFZiBx2eBT5dWvuJ0veK6H/sxhso2LuoZWR2BpkbvmaE93exk0V
WNa0hHXxy0jeLECy73pAtzmUQFHDWr51BqWQYTSryXS7dWj/1OT0ZLn7J0zDV2cetmUKiL0EZpG4
NbmFNNm11oAG9VWlaGsyVrRdGsNKUYRyDYihxtkhHEkOfyotfSUOlnjwUg+wTJtYTQj+jWdC4iJI
IWS5oV8swZNGNt1ZGOCyxbLM+AvNOv513SGew4uqeV0w5whXaQVJyB58Sigo9iTgoEQwixNmlBB4
PFiVkS49M7VLdDXMo57MVzwg1m6GirKM/MCWyLDdcrzGFHZttNy+tAKsTFHDKM7eEofxtKh+Ko86
sjfHY6z8i1PIH0KpiDlKoquXYzcFVcO95FtHfYx5uGjSrTYZjKtMrFk0fsdNm0txNptCgyfRiw1O
E6QxhnYKaaitACdfhoHdwC4+6bz/EJZN3medbGLHcOmkhpfJzHOe+Ws6NG+Oz7e29B41cGakQd0X
T2yS6YPXARhpBmc9J4O7RfVTQNm3c9RVtktoKXs0p6u/JG+hcq7Il4jB9E7zOAQZ4KpVlnXlTnd1
hVjS3dLHsTfoIxc7s/Muc3VHfVWgieIRHudi09lInGFpDoGNkJ03HPtVFV8BAbMeednBrMN/whzv
Q++QEhnxxM368EysNg4VhyTynI+QNOMR5B7xM+tOAm0cEFcGAGS3NK3hxA7RS2N39RZ77t9YED1m
qvCJ0K5jxeBzFcb6IS1x4vktP44n58e6bW5IBxTkFEXWjwboiiQqkuTuoYXGiZnP1hfEd1cZjumm
PRp1fq008ytzIrTl7Xe7N1MypCP+ScmgWIeeS5awEMwmQoijtUn0UsVFryo+ktP22Kw+vcF0NhhW
PqOeYJ5u7DHju+brnFtoX4nLFVr+0SluHcvc4o0f/5B5cmO2XgQdC4yBWJgAz27YQ919UxqDvNKx
F/jIrtbyb1nWJ/hbF5h+yBuXu25gqQEtt1JGwxKvpFq5jJY3EJknAEeSzyrr6W52iXHQxAZnnwBm
y85eDd802Ig0SMaPTt7ylFxHBwBoi2JsBV/hw29A3lo1ufWsarSpVMv9KIyP3DKfEQ1VgY1/LjBr
UguW6xcyCZysJl8X7XhrJ/qzc9w/ay5LuNmNtxAO+3rSGXyTumAYKsVnCY+3NApuitQfnvySZTqf
kc8YHfIz04R9L+9NZ1n4tGaCnWZFAveFGPp5Hc7eCbFmsYlSREFoAPPSB6cPSOpst0+xyYtp592P
qggkL2sPQYy1D5WeAuE7GjaWsVFZqLPGlDK2Ge+/b0+opXhj8eLhtXXgBEzb3x9E1WBQW2uEhhwa
8Q78yjnydNwVy5pjdmjhC0O+9ilepozD/K4XrNMyc9a/X7QvjHs7cGMmanjAASUw97K/eCGP4fIu
xAkXBI3Hvsz9bpd74hTW7C+uRZ4cnUISEH5EFV6SqHnXDe/SZ4WL6wXFYcWGteo8/8JjSZegtQNs
UK/5WP1YDsqL1sJaqjdPk1mzJIl+Lbj+6F9x/uuN+6jH844ygfQG2kgcFOdtyks+d8khnZm+4YIr
eX98zr9EnQD82OYx0iXfw5Ccz/8MAklooHVYlE33lS4pxtvlJZuG5IO1K8K+nDPGp2KpNZKhFRwm
ap1mXWuet/IK7Z+Fhi8oqnMc2xksuyW2YbZBswx7sxRkZ5boWlmlTKwNy7eNnCNl47F3zKsRF/xp
lpubanrW45KRQe+qOwlQMcTQTYotbeVqhFq2+XTXiZheY7cAMFWKBy+uL4zqzFUiBeaoBGm97n3C
tnym/fWU6RCcbehuq6hKyEGq1lnfGTt3GuMNY5IC7q+7dyT7WEnCZKUlX8xr/vn8y7rRT5JR4RbU
WrNKx8FZVeR0PXBHEWpkROyJhoOEViK1xlUBV3XVhDXWmoZi11fW3fKnjxJpwb40jB2KdDpAFmwV
vRFPooC3gZclwMwxr9iy//ghgKfBAwAyhK8w1zhPjK2+sYhfz7vaBcYaH+HElazwBT3dvNV2OEx+
gAjTYmziYV9P05kG7yIiQHxutrPY+UPj7HOoLCuLucp+FFl+9qA9acVMdCKJlUkYb6wYx8Y8nbya
+DON4z4C9PbqOvXWJ0yOc1EZbZwBlk8N+JztY5zXFlM7bKIlfoGWKa+eISZiaMs4e7ywrOj7ORXh
LhumM4QraKmmG6RxWeyJGiY/LQtwyawSjF2Pfc2iZvsLig+tqVHy/RTZOeuoHC4k4darhYjCkwG/
e/CPgwpB3cXijAvT3pqjw2V22gc7IgJuwjeySXLAktUIDR+/4SrnpdkBNAacbOigBYEDHZhKtIHe
Czgntxmd4npa8voW5OGh4JqumCaWT2FalE+ZBz7RS5tu+/uvv7/0s/cYmlg+dL95npIRZKp6ifSW
FDVUhhv1+yepHd1LD6GAVpXNpfP7Ux3L4dRbEypxraNbYJA/GunTIWst/TwoT+680T3YU/nJdCRK
tyyEJiRNimg4qpzr7cMwT2C1RxG2qD2jazzglFxLa0KVv/T6u5Q8gVFMLWy7wj+igt7W5Qyrw5/9
c8fwIWj7mn5UOMeXLEVJw6Ctcgi57lZMqhdikonoLt3ORSPu0TgVl9ZM/tKEDSaIxBSCmnpwTppp
lxcts2ClwKLYRd4T7M/p1DNnPiwfQCvlVXmW9WamfLlWOXdV1N76d/zQ26a/Lk3NOMwljscdTxV8
3K6d2cWtv1VfT0Bs4deQV+CAs8Fil3k9Rtlw+hS2oTF/VIS2l4guubU0I8caSYjW7hCJKBZJHR9x
klqvTQVUDDgxusepe0ysxl/TUQvgQHm7vOy7pxmsygVSF2lu850evdzhINLPhMMjlc3LcvfbIk9m
771xtfniI8gKlDXJh9A3wAGVzZkjPYNRvBtQGxz/5Gb10+/1AfgK8cd2mdn8FkNCzcDiUML/tcWT
myb9CyGs/MeUPzsOSxMyIeRUp0tHUPZyE3E3LClIY7aykf7v27GXl8m1iciSVBtZUz2qwtUOppei
lq1QeiO/OHVKqIesFTXZuRimyCtTR0aH23RWTJAaW1FQudNhRrfA/r88A62HB9zIjFMym9Ybxnrt
0IXzJ0qmx6bEZjqpKiOFgCHpTkpYEAMoU976CBmfJ5rTf18EIzymiNo1dnoq73QOqSpiznSG8Zrb
mb8PG5wZvowxALc6nd+INNrcmgJmIsbZlr1HWDqttCJOdjnw2DtwSlSEpiyPEePDV9OtD76xTbru
7rlDe44Hu91bUjOxJBKotbLCXF5+f6GY/PQ2niuiB1N01qvelO/Cuf5+fBXHjISd6eZrUftAfjD1
RuN8lV0KMmwZYvQpEOWR8ck6J6NyyzWGqjZLJgNkP65qd0j/OL63dSxl/6MHva1KzjihN53JLy2v
aPBphCUeUA2Y/FpOI7oSqbebWy3b1JySmsLNv6S9d2tSqkiwA9EXEeKlSPJK8Odv0LoUN3ZTBLpp
pENw4EZN1Wzclxtoe9jlRdm+x6FYSFx9/VqPAwOliBu5POqLXnAnvISxZEG7W1ePS5wppOXS0g5N
Fe+zvLMe2lBcZFvbm35opoeeAyxqtflaOdkhRsx+aRQTDBQcnHF8eAmONbxS4vwwNUEFnCTlJqk8
A/cem7dm4nfTxQv1LkEVdfTU52xSxlI2QKOZoC+14lmCsRz61t6GOgSWxGn0TQUidA1HCLscTtBA
k5ODWsHaxwAuA3b88ToYc3Oo/9Y9qMdeyGk/Jz0emjL1L4U/ahu64uMuMg2C5GNMDKn9VcxnSxrW
vUryCRLHImqffeqsOPzQNBTtlSOfoSt9Q/Om1jeb6BSBk3qreyAL+uDvu4xvUKFSu6mG5dXOZ/Lt
zMWjoAbs5st/oFnlbq3fa0uGzt4DzMfZvgpqhWMG97HYlPF4cAab/nuTxPrDknYpcmIHOrsK784c
0lfmmeBROfz3gnOeY+ULVWI+Fn7C7IO7GK9akeM3ErEClC6Ra4J2ig9xlZzDquV+51l7TjNaffZE
vtOyI2N2adoDuqyWHcAAk0gRQEjrye6pIan3u50j/Pjy34/u5mbQ0cPhlDC912q2qJ7D/z45cwWx
jRo6UMwviofSoUu9fHlDL7xzA9DAqaGHJLJ88+EOBMnEYup68SnOyz+/9wYPHJEaDtrNhq85pGRw
NxVJGSppzL1uafIJzzchkEzVWDTXQ66md2wq60iSijEjEFtL/NRR65cXt+9eKsWrWnrRI5NZZ6NV
nnb5v7/TUh5dEG4E08LViqlaX80W5Qv7D6Qj80PX8q8KrfJbXoZy7ZPLjqUCMmfiaZuOBW1t/i6+
QI9Wv88pMjGHeJjQPdRz/w/xT3+zSEkhIC/8aw/zhyOg8NEuL3KjeG38l3yZRMyaevUBz62FKuHJ
e/lAi7+EoOYDGzjmw0cMDvAN2bPBSW1RVKbXEbDmm9baduDhc6EMzbqV20fWo+fe+smN36kq1LGJ
qW2bpLn+ag1617cAojMe/F2lfJnvIqSMB/JxXkKbEQvR0HveIHUolQG3NZzlU2ewFkcLGZvt8VTq
Vv13+Y02EAksMol0flmylKkbWz9eNrApQxEXEy6VZRVABmReWEWK+mHotFO5jNnovZp7hftoilmq
jAmu7vK70lm8q4rfaWrqnqu5u3Ee7o9OD9j39xfNAnrxv4+FLbQf/59iw+MQyHjBcSxh6J4l/udA
vRAYVQtn2PFhAbxSiUx2lhwntBss/oZ10NtW2/YSzzGCc0AMOWdKErcVdoKh3bqx5CLbzj0X5XTl
cEkaoWUB8/bGq6Z9RKI/Gwtkz9Crfocfvtlb+uhv/nttfWI4JulviyqfX8Bs1h+lV3MasoUJo07D
Wxxq+//987IvLhqU/1ej4sNposFuC13Ylm9a/+MTFzTXVZ7g77CBMKKN2SdwyIOFs17kdnO0R7SP
vjewACc2UArgPbOXsD1FC1+ScMe2YNuwG3nCtoxHXtDGMDC6rG3g9sjYYf3QT4MPvIDchnTfdDHo
ujm5uNWc4gzNnyqqHu57uTJy11zTw+Spx0zRdzBycmfPClgE9Pv+lo2jdr81d/I6FjRuMU2QBl+C
2E+Qti074qTUnlmJfejMHm4RwF0ObIGlhBOUY4bCAX9/9myjuaP7AiKp6Y1dQ8TzdDIdHuZBdQdg
47vYsCSwZfrJWv5ekbq7JlqJO5yOt7SDduEwht1V/N2eVXllWfGrQ5W8Gqph61Z1yTneeuCpsTem
U7cB0cTDMlmN9Xg7aH161rziWkpBnhc0ykCvon1IZQF31fvAewDqt1J/Fgl0EDY+RgNkfNPAoFMn
OCF0SGYYEj98wdj64sJ/2VWnXhFpV0QGiRWVd+wIu90jR10PGT2MRmqvXnvGgIvBVNE196pe2zje
QvliRrDr6RtYwHs12b42hUVB5Ch6o39Sphe71p6+5kQ6ay2JtBV83GHdTfG31eaEZ1pc2TRnwEAZ
5O5aJ24OuuQ04wDmiZLB2ZCeqgWAv75BftjXOqKV5Tt4I6BPbZTDXKGTmBOmlMg2OzafsMuH6xHp
DyW7HqS1RKkvQOkYTfePj2Z70RukG6zts7bSKAfZv2Iy3KNw4y8NHsu5usQ0b22b6h+JRpB6OGuy
2gbFyaQ3ckh8EVL+QUDOfD6E/NZIhq3J0CEfsK+6AqQWsr0GvRV9xkV5mm0yFsN+/or8+jwQe5wR
SE+ASawBHpfDrt9Y+fiXInTNWIyKlLSCwOKy04wlPUoiXueU0CDsqL5dN6P1g7kOuFYDNRqUrJ1u
RYtKZ8Lva9HZOWaxxWE5OnIx96k1/zSiOc+1syc18p+ciRUei/Szaw7A2tAjzFTJ+RSDn5TZ2tEn
9h8JCdH50lJBL1FbFzMHfTYuqt6uDvKoYWmtTW66kB9Qrek4R8WmQPEz4AlZuWLpr3jjzuiF9jS7
iPpVehACqlNk7lCsoMqdx0dLWtfc9cVe5qx/nhc5gd29zjVJwCTfokpLnA+8ih+ZJPcSNgGYNp7Z
yVqe4iG8czw8aIO4Kz8Yxdys/YHZDZMeCKQtOE7wESgy6r2TM0ifKwdeER7Q3HzTUw4d0BZ3Q0ax
q09U6hpUcoD6JwoP9LgMRrcGaVQaRDMBwwC/IJS0zO0uOWRD1LU9exQatdnUjqNnrG1ii0oPhQ75
5AkqzSCpy/3MzsAInratNkAYmrt6L2L/L24kAnqLMUYGKpnWCgacemUhniiLQ2NDKk5qZR7KubgK
A35jzgebQrGF27IrPFoCMsn8TUwYzuKYfbVqVLKYlh4Mwj+CkFFcM5RBqhnaxpBe0PrtOR9EdCHh
c5uiCF7NGffQS+9dsgSK+ay3bnerXfejVMln3LbttufotQoN+9bmic6XnMtNlkEFrOm4zrIYAx4n
tcEhw9819Zxx39EbUCnnPcyeaZoJkEXTbph0d5wseYQ4yv5efXROO22bMH93Cwsfh0hORIT+0PYL
90LBnyzGjqc6xbfhOdprL7WvMs0/47gC5oGTjbevhmvPa4CLnlxnRHqO6i9RDAi0hi5wLgEvK3fu
XpmwAfOZd9Nc5CsvgfNO6HAadtyNaC2yTKd9xWLZYRQ99jgKCKClTekRnwfmuVp5+nirE5yueFsO
SZq/aAWfy88iZhgAcGkiIe7DaNdSFo063dpkZK/rs1d0/oQbN0igB76HHF7nhrzIaQ6/Ee3j0hhD
OhVkNmR/vV83LjacldUi33QL7Za3wNt8jyGQYlLlciw7m0C2gqFBH0UjeQqnbLUNI10Gjc7pHUOg
8DI6CJpHNFoKjb4hZdu2ZoQW7O6OaG++Gr/GcTkExFYB/CJ/Jx5hN+kO/DQGAjvZ9NbasYHajmSy
xyAUNkixYShqPQlmJDwqWo86nLe15GAT+Im/YZn5tGss85CZuRvm3APo078jA+GGmv2dpXTcMCkD
kjAs6YT4tGodeRVu/5ya/pdZKJIZLe9iiPZkDtqtLOm8Q43iqD8k68aGVOdrxiXJIn0jSg6xmvle
peKACJ+zKq7PdZWmj5NhIQqvn23LxlNa+d1KVFZ9DrH6erWHKNwxsCpmya5IXR54g6ghy5jp3QOx
Tp0zDwkwXTn461xpKfKl4ZvyBkxTRPqj6AkHkEg+fQvgE8goNIRaPO1rIl+nSMzbgTjmEesWkKAf
r9l2CY0uWIsDyj2ABX4mvweD1pUzvjA5ZQrVpYxhFCDECk+11fkQQXTnywMGPWoGVFb29U0qPLSk
I+v8PGj/ZCWgVHCRU8sgfUFDB4Q3eZe7FswBy/jTF+aTX9FHwXDwSqhziBmdNUfQ8x9KbSdRGcbC
eKFRz+bDlUZrqS61BmVygPXWt0itdMfkhYq+8lZhxKP9vinDmKCcqbu0tTxPyO+72tqzlWIdyrJN
aGbfcz++Tsgr1ugQGXtCx972pMJO0cwuVgF1HZm/kRRPkhLdQUAL7szqOTNoNGO3PdAfi8CiVOVR
mQp9YqH/xaW7kv7oE/5YAH6YWfsKul8rleLGXZrSiTt8Uj1bmw4NfYfIweV9A0sSpMOICSorWKsJ
YcAkwbES+EFkmS9SV0eI7RQCHPlkQ/pDOz0nJhTFxAL0idcVi4IG0gzB3codMwKI/JT4Etw/qkTt
JP5SAC6DJIVZFRwR9Gge8pGJ2vLVMW3avMn1zTfDU9hE0y5xImODEgAtZ6RTdotzlI2rxLaKndca
n2FejyvU2pc0bKo1vmJ4ggDmNiaHhKCKfXnUY+bOzQTo3PDkyZjKf61jJ8+AFk9mZtxijSdyiKb8
5M79Y+8PM6Mc471zGddbnXotCu0llJwt3Wg5FVjebSi83/Fe7znnTk/DNUdZNmrXeutiYi2iGVOC
Q1vEiZ0bUpFNUnffzIx5N8Il+8H4N0MBDdKxZg9N60Da2qmJ5j+tNdNnjd1tN5HKoqN5Dxq3+65B
bwSoo6j/K8+8amazTuyaETUJDE2ZP/m1egPIRsJEei6s4Z8xxNB7M286hmW0NYcCkkRCnqCO13VD
1z9e803Put/mR+72lSsGI2/i0Oe3/zgAke6SuhuLbvRK6fQbFk/EakY3HISzgZQH1Wu+sCIVLZkt
kIYvYTt0B+x/fYWDxAWMd6DbTDj25NEkd7RhZejNyoQ5tzKcHrZSmEPbSng5ixsR8nYAxrcAUApB
yeAlJAcaqQoS8FBhq5JEYkpzIMp2yTmEkLsqkvizz2O2K7zKIqthdxr1m5U3zqodOSV4yiT88pGD
1MZ34kPEUkNvjURjK9Q+3DENzDHubipT/ISF96251EK1UY0HSuvnqsg55Hqs85ZtbjDQkGqZUCYX
8A7qbCezSd7hlQINolYn55pxetH1x84hhpYU3o07MqCb4/tkyPEBNSJQ+yZdzzzajde2R0b8T2Y9
jc86M7F5ybecWvihmPw6lCQ/IChBwaD8LHO+Fit1NrsfOfkc+7obrlM6v6iwh84MPeEQIQuk1G5X
qma44nfFeB48Q4M9lgcdeSLP9pCEDJF/ZO2P74pDwGou5iskyW4/JSbd5JrBVdE176Gw+0X9hsls
Ejf6kay2mSC1WUfgWGUgs2v8kIOvoCTkoQc0p9/noeasZAlHiiXQ33Q1y7UcUZbjDiZaxa3DTewx
fE2RHuEuj3rthLt92xOizpFeYKCc42xbTbxqlUPOI2kMD1JvYF1W9lnVRb3NwDWsRZI2jBnCp7ZO
P9sZhVGRQO8Oo/wVzAMDnAKMmj68i0r7KJrojpiTBZnUTzTZxx4qzkY4oxc0vn11aIXRhkw/Urcv
tlA83SN+IusgXHAGtr7oAqxuWDsF3ByS3t+VAh5JtOE6EURWOrxFkJNyfwODx6VxEL/oPHU4DV3W
OyILZobUI9TwRobpqV8gNVPzjclPnDxBfcQ8OoPI5CA78lgWOO3ndKSfsEc5h9JcPlcJ2Zr/60Dc
yKmtGv1qN492gTsKZrbaeOnMccqKj5BW8k+md8WNuwkUk2UjGIDDm4M0z8gwECbF/n5yyz3gmR87
RmGV63D0Q9uhzbWYUmrX3/UWxx3lEuXV+q/jlmNlwRKGqUCYV5Z7+tu8Q/SCAa35L3qZYC2FBbul
uGWr8a0/fXKoFWEyAhufujfugH2gGxlT1OFJNSWd3lYGbpQf67atyNrC/+aheJzFrRf6szvT9KO0
jHtnXHj3gWgICJh+0Pd5q8HVE0ad4g8Ao3Kt60yYW6LL4rpuHhiUrOYGU0vrehvHqB40Ff94ra89
gkZBhqncU0Qpy/hZjGNLxCge6QiGCv1Hcix0OItCzuVqLA24Ltlj7Iw0ORcoH+UpIjS7fJwShuVo
dBfpH8G8qKSAK/3VNM09Gbn80SsCmnWt+qE/c5rkxKiC4Sm+THHKGY0KCeuZMSTO3hl4sVtREztv
xDoupTTnwlmvA6vyycMuzJ0V9jtbJ0rCzMEANO+VFr3OUg/QdpeEd3CmYHY8PCg4h3tTNiGXwX9N
eB0Gq3gzgKEPPfQwpAHQ8Au73jKtKuh/sZcoeLrkTRqEP4NEDDifMsoDqxfQ7sLiyow17+HVIQnE
p+tbD7F9GLOxukzgmVcJVLq2KyAt2A2LnslNwIIJ6VEkd8/7O0pW3rpiCNGGClaOfBsSF6XPIhjJ
gAwz9XVou3RIZjXaIZEhHiZZ0ZwuOiCRvs90AbrRVNHeF3/qGtUdeV0vte48VxKKny/oITh1E50z
P/kbdXp9nmVydEv/c5yIJY1dZAVTI89jON8ziQR1JDhEc1i8jCin11EwnPN0EIcoTFjAuouh0ES2
RrO1u0YepEDqg5hnIm9HMcNh6D6cRiu8tVbdIxGiHHC6IkiX7bywkKSNNvoWewxRLcbbrkUDlBY8
pRzd/nlxt9TM8VmjfMH2ZTM/WcPN0V9sGvCg9sJv6Yv33iNCHVrjwgW1NhmtCbhKxc6VEv+o60G/
CjOw64V8sZm0NIgG+4rCLhaDFRCD8SflRq4Jz+FQ5E3xGlPE1iv1kGC6Ig9ml7wb2XHlCLWBtu/1
1K11vu0c8NlzavkIMQh1QhU1rfKmOjpObK+jNkPFpMn8cZScIuEzevtpZChe6hOHbLO/12NPXNMo
rxyd3QdTpZDMQ/XOsepQ6lQEHFSGfavlMV85PaKMyTkvPgBj3oAkA7tm6Tc7Zece6H9Y58rhyGRj
mVmRa4WE6IMI4QdyWtCfL/t4LJsmUBoSIkXHtiHaBls6adCWhcjP1xyORuCPGU3CH7ZMaBP2R17O
15G+dDDOxH90JamkxSIm8GTyXJTZP602w2BMFH0D4sp6smP2krGpYq0hcnNpjhIy7fVOtR4ZwG3J
8H6S7VWFPm1Lq5Yrs2Ij1Sf30c0gwliktGV4OiiMyAyvtY+uysFcVsQDSbTvaB9yTCEcm6kESIQw
p73uABMt68ffF7NqTcB0I8zBznGhfq4V0zvwBrRwUHgin8yp9E2AWp9V7ToP4Gg1rjbT2Z6Hi9cQ
hZAu47vuniZBHgGN3V0/DF+5HaNM06cHuyDNKQ2/P8OROKy2FPdBZ7cxJ/ua+MaTTLXvfopN1o/a
XFeQ6k760hSvp/wB/4iOW/smGMvs/JoO1ZA511wNG2E1T60DMHGUFgJLfWDQ17iLI50fbDKjp8Ug
o/m2j/M5R8UHXKowhAknFuiepBRtk2MzC9R+Qo/AXKLM7NWHJzNAI800nPOJZtcwaNvUVzR4onQj
Yhx/hH/jtmEJ4lpGzO2IfKrhKIH5fK+U9uJUPm9Alzw37D5rITp0y+MXd2tgAum9Z3ClgjpDKSv7
W657D3IqmN8SmiYH1My5vOkglnyv+1e004rjCrJHoVyaAuhuLePK9c9JyOBRFIq2K/0TtqrkMg2c
0ZYdfDsQAUjMMwlgDD3WKaUsyVjMZFWKWMp+cH2F8J26k2AJjogY46d4IWVxomcPJlpF7Gd2jl2U
EkcU0Yxbt/pkbnsTFpBeaMhzndFh+j2bK2ETuJ20mFdcoT94EQrOhNCRbh7mALYckoaOjKPZIuI2
cz5cmzrYc9MPwA7zxlQF4OLKvNWRb9xwWVeOim8JGRzWrjZ8kGND8SUj8iadMRV0Kb3+qHX02rtn
2dD9Hpj0bRoCKgntebBys7qj2fdnF9vv1Y3I4qZH8ldXCud3xsGhNWhpG+KvR3NJzYn+Ku+J7aDA
FcWjcDGbe518p+F/cd2x3diJv5pHmgKVT9Sn1ZWnwUTx00cAGuyMoXlTkaFDy4VoBH/T9pRhRgbt
j71bqGbX1QMOgRGPTox4YuEkIeS4gP9/H1qxBBTYD8s/jkYRUmxDdP6PpIv9dFq0gJmct8Fo71mS
0y8ryMjKqdV0J0MGVRLzTfqiZHAqeg+nWpLugMhzlpus16SYWgRpusvNH+mOZbHLw5fcw2WQS/Df
h+PmN6Qfl0jsNMlGC7xYX89d+jb0E5sNE9JBxziWld2mIgFrnUW0CZOcIsjDcYUIN/x0e1RmOcca
9k6ChOYpwBZ1QV9x54RyhCirbx2RpWulu90VmPra9uwvPNMHdi62gKbATdXpP3Vp/rQWwb602u21
IZqbTBRcZSQAvibCR0O1V7MhV8Nok39ScVoynDOAGz+I5jzeGMOw6qbSWDsYV6RtE87hOYAzJQi6
qpjXnWdpq7YmhNGwmCq4zBuVS9tscBPSSAlnM9v+r0rsMx7d96UMLmEmU9tPyO9959s2bki7JmLE
mCiZHAtB+70XkNMwniZPuqAjY7bDpU8EyQ2jOWLKWNKL+093iT5NKgQ89PmIHLW0jdmC2ssL9IYN
oNjGbd50ELebTOCUxfj3nBm0WxDv04ocxpMxt3ujyb/pxmA+XESzZpzTg/FosSXiDIjvQ6tp+AJ1
M9lo9WzlthbQrExZgQqdV39GKdin+tlHLWIly2bMPGPo2nhNXuZhcLvV2LoQY1C/cs4PAzWTUKU1
Zse6m5DKG+/ySmTB0LNht01nnSC3C9M45HV1rUNwGx1xtfNIL3s0jXtRG0wmkmdNldoW6RsjG8uh
agH7EaJIX+dz+IL7aduMUqzB0D7Hg/tHwYxAYkt2Ke8GBtcj+i3Oi9Pw1jb0wbSZshZW4oEDZvQ4
Eoxac9znYYCenfMyu0w3NoAGiWYF7hUl/jUS9Ruxe9+Q6a8tHKZjNpnsuWLmiFi4LQEQE8XS78+k
vpJMmwOjoftUI/LEEcoHp2XSOo+RmXwSl3vsR8oSPwRCjQGGMEtIk0ODTYOHBVdJG6vvseueR1fn
qYuMF7syhq2Rlg+q8G9a5tEI8FsFl1tWa9vI501XEAsAsJBm0yKRShV+oLB/pu/1tkRU6O6nCKm0
ROi2ODspoKBipNwzIgEq2z0b5RiQ25tuoxJZ6mf6WTKVWyFUo7wpFW7Z6cUPAWMZjckhZXBRajMy
ACVi3UgkzImNKqedTc2HzGMk39g9NtP/oe5MluNGtmz7RbjmaBxwTN4g+p5kBCk2ExhFUej7HrP6
t/dhbyFklvdWltmtquHLQaQoUhKJANyPn7P32qaxCdz21FS62tapuKnZXFKWyTI3bAEkhtjQXItn
5DU6k7FdZYx4IS9DbKwaVn6LNmGdMB8aSu1JyeBtIEltnshau6YLVoViYFUPBtBq4+akMWJAjuET
rbsTDVOEkghPcbhDHnMJycMLLTchg/opqJ/sqIo3Izb91dA8uBzvMVPAAZyvlz7zVSORocW0SKGT
yt2ErgGL1YzB90fWiia2u4n5V2jLBYuu0A+k0sEwIfVmJXpkhcO0MPr20ets0PM6jBgTPl2Viww7
QHm0FaFPPbkGfT1dS6O2WTIKXC/5SJCsy9Ke39CkrIUT71Q35dfAvTq+pPvSwr0x4590tNHaFWjd
M1J7ikxzoftQKucVSNLCLheBITkHpY+2mKylPjFKqDWA0RDZHAIoOqY/ne2HG5LgiNIw8WPjtPGs
LHugS4opos1RL5AYM8Or8fBU6fCaxSistfFtsrnfE615i/pSf6TqPBnVOH4RmhYvWjvzdgXzROz8
knYFSymhGcPh/hLUYiEHnKNqGDCazz7n+0uTFibds5RcRBXIA01fHdZb2m/xnxCskT8as/aska37
UCXIbYKG/rfXjtucNLdN3Y0FuH/g/awgJZvd9HI33BUZjqAAbX6TmSFdwAI1vYMVwBVPCWlRx+Eg
fbu7oiSxAU8SdJURoWc1frjmKaefhJB229hA9RWm35NwgIdCU+6vemL9oLmOBVLSDHRSFH9hF6kn
HXfeFslBgXAPNVFJ1g9WlzrcjomlGwtzf2fx1DOopyiQDzntGWvqxOBsSDYol5vrqMljFkvGISbu
nMzoO2hP9OjCFjLvnw/nT4xo4vpB09aC6PSTNlrJJs6D5soIuSGBHHtR1ITkV2uOcbhL/kKjrx/g
ChNzTlN7F9pG9cCsb6a/MscM8WpmMWCFNqEx1OnHTiQNQlUFWbKaIfN985HOmNaSBsrGGxWiX1+g
eAwI4cPPFhK+wvDpOaco7JVHVGZZxN8j7qdDCm9ywyF/fHQ5lzzWoMBdtrJT/QfPUdHA57/tHdrD
Uegoky5FjTpwBM05d6D11LvDZIEFoA6BBCSdeGVQHTIh1FmCmnrbij79NBqTH9wIXymSX8NG6zaa
r8xbNDFxFDHwkD5IH2N9oDvREe0UDu0RDUP26CBP2jdkcu2yUFsOFPKtnOTRt1R2zrvGfBxi+1fO
kWKDv7JYOxjKTm3HzhBX1u3+nreI+izpgl5qnCtJBzNry5ke43zSVqVjOmz/r/6g8N8pjF459xYn
vepGCzTeWGNFvEANlLSMW+fYCoTuQHlvlUtfFcFO9+LLbuP3bL3DoIzXyM7Z8OgdXDQQa2yl6UbD
Z/RKnIezATBSvPvFeLj/a5Hh24sh6dioeqpHvzC3gEJoIxmKoAjLIXTLsuB/q965qaR5aiZktjEA
u4cOOe5cP0haxemHK4ixbINRvQI08lSqnzzaNafE7fda2HF81fv+Kvw8Ofp2HqyypKFBer/b0fr8
vosC6WV0FdPuJq/oxSLbmb8Tb9GPEhfZGJd7YO4KVcqps5pxLvq/jbSbNviMP+sJXUyVmS+kPJOS
23vOJnf8At5/wBo6K29TuH5stTFBNs7Io1/zic4BkennZbOCZ7m00RkerTpdV6MKT1oYWxcjCMBY
mzigas36bMrJOMHMHCjupoy/G0+jM9/T7qh1z/ZkFSu9zR3shlRHf56M+VkYkCHP+BuiWc0cslQ4
/cKZGjxksqiPVu/u7x/dX8ZAI8GFfty2JM9uk+ceWvKso0jUepeEysxA5QN8xVSieA0dwKEj1e62
GYioYJW19qnqwgu3LzfP4HB6Klz9omEMIKdUTKcp92GTNXJzd+r7cdOs08KDKa01+fn+gjwsPwv/
2a+D+PH+VXJqsczC1ymH7EHMfh0xZhm5NfCAy4YhxFRUZ0Ix0MzWPDD3D7EPtocR3QsYy1Jj/1cN
A5QueCSRlGeG4YpAhUuTnOORFsD31hkmk+PSnHJKZhTXwgPkn0+sJ16/K1pUlI3ZEsXBaU2YQj+i
lf9Og5oWtYc4MgpMeaZS+76v/Rh7IYRPAKXxmj3FsZM+JyJtL3BOfnDfxVX3YZHouNWtvNqCyXAB
S3v6HmE+0duRk/6YaggN/oAqdCqc+OjIVN8OHQ4PJVP/WkmW+oZyvx2VXOuzENPUi19Cm2hJEYGw
BNcX/kTydPQ4MRP58Bq4BabFXopjm+VzIKP72miMDu4Xjeacd5RqkwnbWnQkLHySnvFO1VPedLvy
N33XfJpzVoXTF+W7G3CWR3FIUqTRsFEwaEpOpu408FHtJRuDvEUVt6eXjIwLSjTTA3kJxhxQqCK6
e92fNXdebeIBDHjlV69eBk0TYdBSQ6S0xHyL19vnGU6izkAN5fmvoND2robLKBn8H30PLlkBYzn1
wqsf0HX9rjMVg1q4QoiwSUFrrBOHimbpe6o9DhMpnF2nP1X98G1HZrnPAWqTr0ZZNpEqtgcdeiqM
sF5T7U2sKbNnuwrcTzZoTnMtET2O3h5qHetaSX9v0YOXe3KjKDu1LpxK6ukEax2Rx9KxQBMTOFlA
B6GZGQXPDaisdRmEt1CviXprXLnl9H/3Q4CM2JHNYpzUWMET/tEmrXtjBDZHEKkPAB7uj9Kli0Mz
ndZ7wlaDNC9jgJ27D6XlqofgRzBk4QadH6xySwQ3EVrEtgiIiBSZ40J5NOahOEo6xqMXbEaWgWuh
OwzkPQ4Gc8syE4X3SJN+5yUZCzdu7ndKTp6hnGe14zTIuDJ6mfq+fMR5srOUixg/7/yNXpgDJrJN
lbnVA8mnv50mCM5W4pPPZmSYnJoyPDK1JFA7i5pPYRyHMu8OWWfxc/jW+K5JUEURVSzqgfZqRFl3
cHgAFtIZnYNyG0k0YfAdO2HwOX9/zqirw93KUYT5ayAQuJ/R1NWHqHfmNCBeoqiEHGVbj6h64p1s
GHTG88k3yyeSvfFZ507i/EpfioRaDJ3F3LXFZiDL5tIQaXXEDcgmSwgmhOw9ieTNc5cRt+IHt3JW
coNuG5ZxqZU7Pe+uSPflKbZR1RZeVDKske+yif1nhobRvm0bE10MLaM/b4GfDaxe0LDP1RA9aNUE
uwAFLq0UGjV9G25b3sdt7pdiziYbzkmljhpizn1Wvno6qWwkON4UPW2KJHdJcgtfIj3CFIwQrKA9
HgCcfBRxXh3j3JPHXNPPSU+2gFUn5iFAWr0SCAgP6eBdso3pDHzn89dB5IkaHUKkyTisKPPmmgzu
hTYNd01kk/rjmC+indMH7zdSnQzF7n4pyuol1giBHWT6ZWm7P58m0WijpX7/4jxB5653rhtUq7xz
3B0BbQK+sPbosAPRr+zxyWaKsxBVYQXwpFBPZAvY5BOZ/Tkq5JsfgBDzZqJK2MVqHzf9Q5sGOwPt
K/GpkGSJj20XMAjMtUEOEhETUF3gzednV99WU+NSvDb5Lq/ES8xocINuelp3mRMjXNAiLA+dvxBD
kV2sAWeFwhTxVjdvkzbden2QHD474p3vRbKXqqcEuBQt1wecDFwWROc14KOVI8i1anGA7FzLFvTr
hLkx3Z9TLa2nVEM52RRMUbFTE5flNv0to9eDmKqicXK/wAVJXmfyAH9ZsV+fUq6V70nzimHuiT0S
zvuIKrarwbs1k1dfbMPHPOUYwyGxOHgJUHa7etQnvqPwQyMsCmD8SiqOtJrX1DfLJbkWRl5x8WhC
7vrWGjl6Tb+VXRqcrMzwAbY7CqIRSTGWEyYiAtRvavb11Tdh0TMSW9oMdOfyhwviM0XJMvSDvh48
uxXNWK3GKUAgDZFUvfK5r3OxgvFjLKvOlUc0rqs7Ysxo+m51N4g1c5ZmWWhyA3vBeGkbLVyKDshM
6ZqvbRAcp2pMkD7MMcaBNgsQB/O1g5YOlGD6cF2z3ERBCTll3tMaZkWatNI3eejaDnnxUE4ruLXo
5DP3sY9Ee4ZbewZCMSwLH3GbeiiaaXhtGCNcHBkyW54/NKoEta3JbCd2/PFVy0I63422smj5PCMO
fEj86AHuqbyYEOnYolyHtkFKUWMhXklkF+7k5MD26EPYWPQIt5mjERZAlMcODCIOQQtXddJqwyXS
c/bmDgwuxhl0Bl71aRTarhyz7sc0GOZOwenQiRc9CA0dWy/98jToc6+wS3epHqsPMbv5E/9p8A9x
52KbGw6xWUq8J5W7NoeoYpngSUpkUhxSSFaMAcwf92pH5VbwyLiHw3SP6/X+Y4gBH94fL5zfvt3/
JFLihMAN5ksAHRAxr42ydS7pc6ZH/TaG5vIRP/ahc3SDfLh6qrvqVaoD0UV9NQ5ETZXMD4wpNF9F
3xEqJusBnVnPGbGcnLU2mf5Z1dbHXWAfSLIsLdAaMJA4cCpcku1XSc76JwUYC1HwMHkI6soZJ8Jp
gtFzg5G8VdXnnzWixEusdaYARdhX3gkFeLIsTXQGjIsJsojgRxQGU7N7qbbOO/rmVE71unHJszdt
7WDV1VdXmiztZXCUFLDoi+wOG3+cfuWkRXD8xAMMt+bWedYjc8Vn7q78MjpwWeMcK88Ic4BplfFa
u8m7Gzv5C67EVxJQfkNWnQ6IAp1F3KLFZRlJH0Pd/wnNPGJDslhb7wfeFq3ZIe+TfheM8jOfWlxC
lQoBTskR++98tEwp5DBFV8GGC+E8JUm2A/LxjqiNg57e7/Kc8yB840DL1piw8mcA3eTbcx3+/PnJ
gWJ1Rz7hz4lXtEXVVoh2DgqHSEMkx3VItPTRYV3ecSyjAdC19m6yS0ykTrVOtAgQHJ0L1DuoHvJ8
ms4IT62FK7zudeYKMvy0Dx0snId85MvIIzrQcMovmmtfExMM+6RH9ZOuzUN2HzYAymznSdjqatXD
LgZL8i5YQUgfWAWmVz67o/lajriyZcUhd0ZVjWblbO83sRvRHAILc6MD/ON+WGUbNJY5QMMd3j1E
pmmX7KKsH5d+mgUnJBRbYq0gNYfVLa1oKHVQpJGfaethQJXUlvGwsfxsa/XFtvCKDwdGtWfhX09F
GO38dNph0npAgx0tprw4e952mpV7nEqovHr1hdIVbXFJoUeJSFKd5cHaWpt1/yhINOEdCDyiZIyL
Yps6xVp0Rt/3OUmzw6lfPIg2vNL7XKJJuVgdXvHESN5aoufxwC6lh1wlwHvh2cXWM611qqcY7PUb
dohHrQ6KeedEPt6HP03EusoNXvWG8NRaMv/IIeR1JXM2Pag3NGKjA/iu02iKEFlHElJD8Gjb+Zvf
lr+yqh5RmhavTsJw2UtEvyMucC/Icsvq8ZiOPr1e58YpC5kftVyPiYHNxl+PRDz4TpAxdotWGS0M
ulb5xtYZhiJAKHfJ2NLrAym1tseKlt3oHnU11ifdo0U5d/6hpN4wLxiPpq2/00xZJ8x8LyTDKoBm
7HkRicKIAYJznftsRbbBGMW4OIIZfFHabxLV5ELO81q8ELxjDkMJd4IIqq4I9lFQtDg97dKV68bp
mZXFX/rQeNvSqspVnzZXuuK7BCGj1hW/KpqQG1GZB/g9uIy6lchgWI+d/QwgnqXebVe0DGRhPnaD
DcKsCH8mszCwryigvJQBZMFsbqOasy4K/ayKkvsIpWoTN+wZ7YWYgPcCFiVxyGQmRIP2nWTfAQcP
xFz2hwPVatVllJ8DLkejrNpTyj4GseEGDRYMSJcsPE0FKwZCyVLXnGsq3beI7tlyrFmpPDO5RKY6
93GgrQzTf3Vt5DEYvSGR1fbj4EcXx0GuTKfO3iFef0x9/Aj00polevklCF+Wb/R1DOPCnUm5fYqy
Z58bqoySF78Y9k5Rdlu7ozQP6/qp902xhCdDmGz6aDZNg+4FZgGuousYuHuFJ2Dli5bHMa+eAx3E
HRMyJPpfYH8JE8kwU845lZlBuyB1re9WZkDCbKbW1e8MgSI9LX6oMbDPFsnhOF3SX1Vi/CyJmeaC
RmpfyZJ8KTKfLYss+gOgeKqYbuHMxKweCTv2j/hnTeDVUrXhrSanZY5JYOBlyeehDNQvs74wH2BI
wD+6DA/xZPEUIh9PwgHYlCeZaPizlk61qNmo2SbRf8wPwGZ4kXHF6CTe+VV5yZX9q4MbRcYGcxps
FmbJ5KRfVnn8nrckf6ThKStK4hQ100Wj5ZC0dRWM5oTvGEzITBcvOFM/cx6R8d4C+rCC4odqXKYo
nMVUh1U5bmCiIO3bunmoIxrWGPPVJMA4xUsSMTmbg7SnHHiPPu2gxE8bFD4+3xI2FxPteN+RVS9q
WBtoHt+8EWcly/ecX4uOlJNikr+bMWe/qSTGLmceVuPsE2NyS2e8AuVUDj6qCB5Q+LVGn6ymjuvb
ZzXbGFlTKn6PgAqeYh39TJeaFxXYs52cmXRGnOcmL4sPmat2w530q4TNfipw4Xr5PvX8/gqkiBPa
DFFwioVqsg9ozphz9PTXBENyx1O0s+P6w9eUt2Bs9anXLFVN6Jzonm4L8HrInlAKYOnZjwCLoIrg
K/JxgXiNb24sI6zW5VQVjxNx07N2/tDzNC81tyqPfsl4sdcop/hZwv1o969NzRtU4F7Li0QSGHVB
DblDwf2uW2JgCS8wZ6qVM6qnaj56lLbzUA0ZJySIARdyXr/aPqSTw0w7rLuS4wfazvYCacV60igJ
4QSykwMLxUQAPHr05pXD1KuXsOieJhs0RoU0XUMpvZoKBWsPAaPRknOK/GJg1lH0KzuULyQj5Sub
QJETHm7/iGLh0YXxySYSrSeD+sRlDrtmg49WrVPu03BNzeNaGHcaiKmrogwJNEnMFR1oZr46ob0i
zvdI3b81DsvCS46ta8q96eHS5k63B5eDe4COwP/dls4rM6b8PvdZI6GmkIGvWRQ0M/RktmdGuyR9
A6rL1mc1FEjddAq0nzbcbCi5CEHCvACRxgNOLnObFgej6BmXDMkbD8lbbaXICCWgXM4wIFAcDbtG
UhqrecLfjEj+CaZDIsvteMJNgwo5x5yAaOfRNdG8JyAe0X0suLEylHv6Q2E4e0gme9V69rGyqCID
zd32ffJAGDbWmnoPJmUxlNUtMvGKyAZ1UuFOHN8w+lW190Aj95pEUb3GhYUxL5/eHDjEnQ9qU+P0
n5hPLXL8JSyEetW6LgEpJG8Z8QWGpc14Mtg7nDd57IiMnbAHbv3SQFEBU2Ya1XIwugFe3rgalQoX
XjliTke/lmvImB2mzUYEIdB1Ll6lcIf4tK/clvFCY7+g3rLwLB+NxlkLn0iKbH6oLZwQOTPik0vr
x/HqWxpPn3oUibNmROXVIWAmynYF0YvxiKzVUin2CjNLj7WC95jRsy2j30XLLmynI32+tHwyWQFw
CmrMdMHtbfxISzcG+7bO8GRlGGBmBWOwJYPOUxObsOLQlNHM1stF6VOwOBEKUNNAdB5M6uL29gKD
MewjhLM+npcYFx4sj6g9of540KTPcHPGt95/q3TO+t3MXRjnqaG0JcqJ9rMXJdAhDHG04UItTdXh
KBlimpg23Z9Do6fIelObjM9acV8K7Wzr9BkCyxw/KinRAggy5mESELxUZNYqQnB4vf8q+etXcVOr
nVW4H600oqtDi2oB1aimSgjja+oUCTICQdYdbDjKdJU9wf8qVwO76gvYTsIku6h810X0E2Op/1X6
W7KNjp00pndM8tEqKOsYLSNPGFlIAA+irr6qRtpshKXzpRvvgI6Gb1dH7MpRMXzJwWQz77XNI1MV
daq5+3nTxbaf3OYaBixnceYR9QAs6RDEVol7v1hadiu/NIMC0qQFei0dnm2OXveXqS6fZa2vmXZN
R8DC2g9Vjpxty+IpcSztUiTWjv3wt16r4upxDDxOfSOJEEunzxKotEq0fX8noLhC8/aF7N7SGshW
n+v1IcgQiARVVF8hrPlbozDcQ19r/rnVOAli1qwe6Oeu720BBZ9wL38YyCkRbPrJjzYwFbZmq76E
zAaXLkjVpdUzsOv9fPxwI/BdnkH6COZsDrM8op1qnzts/Stn0LutQcrEs0LqvdAG9iFIM7dsTukz
tHxaE5iIuD91H2t0lzuOnKRqdrbxYkmV//mQ0t0oCWUKe888h7nmjQuc7g59palf5YWyVoo8DcCo
CQxNra39dchJacVkCroJ00ki7rvbpBcHLTWihzECjkfyogY88WwbNik9DUI6T7j0ezT3fP/V/SWk
64xEspqTr/msELa/jwyQn7KunqxhdpqhmV7VmVU9/fP3UIYAW+B8u820VmKIhOxCGvxwGTKByNrR
yMtjE7788xPN/FlPp2chReNt/vaJ+5+N+5vd6MP5/kE5MH2CW4FEIwpO/3yhyawdgQT+9btlkSKL
i9C+J3HtXdIx8C4+JO6zgVLYN4bpbJElG42mv2sVcT0gafILs+1jAz1vrTMXPZdoEZgRR8OOiPFw
L4UI4ETp3TJoneCnNvp7za5rHma8p8QoWDjFK8ASyLDfMd79DmX0Zk1pBBy2d6/eG90Ithg9kj9o
79f7BrXi6v5h0Ufojdh0Ni1Kt7lVNM1ctolzcd3ljCRL5doHqU2c/QJ4VEVu7Kq8N05R5eXMriod
E6UUlBj1z3EmXYDU/1Hxfb8nYnfvRTF6fbjf3c74aRlauTXucBGmLuAHq4YE6Rk43gWxuWkLU1q7
iVyvBBXQ0ZBo7m2m0cfKkNjfC3tWotdmfBEVJEq+cem37uE+NeCfNJf3B2FIY0CQ/JX+zDAf0rRa
x2mBvzfw8Hayt7Eqp8vBivSTHHuXMb3n3dwOVQNLXLasXTrg3ZBVT6mX7u8kClkSTf4HcVSGNMIz
XQU/sWxand182JvYjkgHFOZbK81xH7hhtElUnK6ZBRT7sNkPLcOx+6X9qxXHsBN9M/0vvCLmj6Y9
ufRE1k5D+wGDWvrs68MmsIX5mLeUqmNeAsJtMutSTyZbh684/pY4bDRh2itho1G5Q1WyGjbeUDRU
yJFytrXTtU9RjFDVIF6ZmqlBOSSLxNtpY7i8f9f3F2vu4g4R1jzp+ieJZJ4TkkFiIh0LH4fGgtFJ
RCQ2p1ZvonUco+Vg8ap2xHfjUekYhd9fZitXGdrxU1mRXqvXYbuqKtSFziQ9hrymfa10fzP4RHkS
ed9v7p0MojX5q2cOFKq98QTadKOcF7vbo8t1rlnfEApM4vDSGmrnfUoR76dp2l1yDl6nP62ufCzx
hJdzTCDqVRrLEtUSrbF5tGwOE9miBcYclbQr4WTy5iLGxbnMBpWiZGYkad/skPad74NtABRannIP
auVQCf0wlAyOoboA8zIZfvSm+kDUPpp5cGM66S4J3zPX4RiAqAopdbj69zlAW/MoZw8AQWltw0B+
cQT/X8WmZNmk0H0z8ARUkr6uafBmtU3YXPXM+uw9fTrmnvGRFR3iVxnOvCr9sccZKpnFZhs5ePq2
nqYHumsRdbiCRQoiOAJzBYVTfiYeT839RSFH13BTHvrB/RaRPeorwvN2bWKUJoAQbaNspqjcDPwk
TqMvQXToSxp7OhhzJ8HU5KQLpXLsfXo2rlMQJDfUbcFjkk6bigxc9LbYJD2rFheC10nqmGegdolz
DOXACgDJ+CHCeD0VuASR0h3tMFUHE5EW0B0qM70xKUjnG0xWxW6c5sQXQc8HTR3lDkjKYVdMOCz7
BlnOGmdyh5/TrkyKW9OEfmdYqEBO4FnLmxe3HXOC4qMD87M3jcTcwSpeTbmHFoi+DyMUXBStkaCD
IYuCWSEBK7r6hojyYyxM7ixlPvGQHIB+gZ+K3G+nAEdhU01fzNDeTlxKcuhcoKFiyrFHkWFRlgxa
bQeerLfKxfAQlsgtYZUGmFkJOHwscWYQNdBc3cbCzMc7iwjrnJXqpz399GvFuFz6S8ite7OqsZHl
9tX1SgSeKbT/eGP3VNu1IPtkSJtnKpd641aoy9nH6DFCa0T72m614kI4g38O8VDFrvOLmC/C07WK
dOeUIr7N3AgsBqJ5DNmFJtYu+Mw9Y7Nb0TTFttQ1nzN8xf3WOuAkW3gUFL1T0dz0XkA4jTEYpchw
DfO37uSftql9Wng9NxkwC2do0J4bafkoRi3b9L37bnYcY2B47/raRAFDbFBhlNGubhiLZ7P5oG3V
i9fpaqHpBljyOFux4jYF58sBYAY7AV84TNZb0hfgYmP7MxLOp6Sdi1eAqN4JUQr0w7OmcyEaAnCd
qJ6HI4I0B8EMfcL1QzLjQkU0biqPk2yQB78SIow3QY97ZA5SVuZEBdlMD5lZb/SJHwSblKCOQIea
AO1oGzwwlmkcVVrgzMWyR8IM0oOAhDIs7Ysg9SGcZQRz1oBfHFCj5zCWzLdRt1eIQVsbUVVii63H
UHIbVbD3om7nxQFnxoyg1MJCwJ5P1kKMsJs1EwBLhgkZIVhqS5ih9qOumnEVtLOBIh9Rw8MrBg1Y
bmHJf9Uq/EClRAFgch5hC+vc+AVD8lkRO7RETuhkW6wQY+oDUeurTVebnwyo3iLwrW1kvZB4DnpQ
JzSiwEBkDPx4dYfyhtke4b25/hpYFewXzjfxpIIXS2369nswoXSpkEDkEkLhiu4bzZB8EQoSiyW0
BuZ94kZiVtRq46rxC29R5FiyslJ8lO4coVK82G0IiAd/Las+295A1zV0G7FqYOVxMh1/U+u/ZuOg
Fn0rjLVo/AdQi7W9NurWgj5zHdtLULRQGz1/gxQRHYDMPibHwIhYuheWUGaeM+JXD92vpAR9N45Y
J7ideHPo3etQXTl67xsXARAsIDSB3VeUVtNRTM6LwI6DQT6cWMKUOnnueymMD9F5+5onEiV1nm5i
cfYbhEP0oK0NEoadbnvPmW9vpZOmK43B8TpGCq6EJ3d9UQCiJZFSmtqGJtYXoLxPq2IvtJvLZKmv
VODqwF2KW5HzvXMgeJGTuisJWBi9tYeTNC9pGsq5NWBIfTH6SBNFjf1myk44G5AeVILBkV0dpJFl
Z70krjOPDWfRmhH+taDzdvnroI/f/w2baQ4g+hcyk6uTy2diY9Nty3SksGw+//X5V3oYFRGgUKaS
1ES594ji2KLUrnUR7317EqgqLPH0Rzk4dTX9PL22LloSWsxo0w3N+XGXTunBVe7M4/SstSgUEIJs
BJYwJtgPms4+RYm0T+lot0cM1gtnXsdiIGvcts50C2dPZRfiVm06H1tHkMcbPWR26DLeWPpZhQ6o
NVO8kZ2DV744iG7UL/S4oscm3tdKf010hK0Ls8MZ8u8vjv03bNV8caShhIOUxZCO7cxBYf9ycbBI
xdKlU7rPAV1w42kNPbDh2Pg5cVHoYVciJxHRQlJKAkhWvNYgUWRivrmVQaCZl0uURqRrRvKLDEF5
i12zIe2m21HMukeNbogOVOSQmzBdZzFKr4PUEHY/HUOVHgZq/AedeTUDBZLT40Not/mhdUb3Fumf
gPeASaXMrDWMjAh9nnDnTNvK6czXymi/70Oj4offxgalV2A+93l+CJS5pYEa/PQ4g9A2b1z+lYLq
DVKLFYn8MqXhiAwNQcB9audWen0RXbuNSku/+AiEyiG4ZT5ktX9/peXfIte40hbzEiEl51ACs9y/
3YYC8aPP5NTc3yOVXM9iXjDHdJGt1G9GDdimFXfT0Xa0Z3aSn3iPsL2UPGNU6dbGHjq10ggOuChY
CqSGlUu/S4aDUhmJNRXAggZhh6FCNJgGbScy/PrtaBH4SNTE1g/SANBQGZ6k1H8HFpk1SSkeG4W5
1IS+Ark9vymaecpJvrK2bV980furtvbACFIlFgEhenHUZivcRcmmEypfQELwlh4YNljlNEsH2zvS
goJD14kIuBaw8X9/Ac2/MeVc3RQGV1Ex5OSXlvm3C9hC4ihs6q+9yL3yW0j3J52e6JUyIYQfbw0E
bOrhLqt6axsJvUOz2KfA19joWgfDnt4qpsZY4zHyApuDoGMt0/m0RgYQlqMeP0ej5d0yddttn/va
lnzx4sC1AkGZMmWMJ7mzPYQNXeXVB9tH5C44O3WdbB4ss0XBrxLn8u9/Zuu/rF1St3UpFP9zUZap
v+X0mUkEICI3pn1SOsYehe/aL0T/sw4hIrUlmszAsJh+UcDnwP9BZvMrP6hJTp8FeYGJTFAZmUlG
BjAn8PA20d/bYD5fdo19jHrjWuR9dQnaACOBTL8FduFtWoBPcgh2LzI5oqsLyfNhdBr0JY2ankLC
817jQDrHYE7WKerUOE02d1oPGGwBj749hphyn8OGCJMwaYZNg2Doz93wvwr5/B/Ed26/8zkBs/57
hOe/Jnj+n/9fMj4d9S93z3/J+Lx8F//3P5L/lPA5/4E/CZ9K/YM4TtOQktvJMC2Tz/xJ+FTiH0La
hmNZLE62If/K9zTFPywOJXRJbNNGeqYITaz/5Hsa9j9MAITcloZt6zozxf9NvKcJJPE/b9GWIYAm
6rpA+ygsF0D033YhC6sFlK9qV5mKSsssthkeS5zEmOaUWhV92JwYaSyKSO92vp0+5J5+lRX9YDn1
P2O9pnJjDIyWptvUZC5sCRVE2I4QDtpGe/Ijpg4zLBGVmtxga/yNSCs9CHOfoEbdDLgGGaEwZ8MD
i5WaLkTW78KO7JVABrDYJ/XVBlJb6THHB2sMSYLW1K5wKNjL7o0uLKyuwPmqRoPjj60/tH41D7Hh
3PU9B229EdhHsHwnaAwzI7sGcTRs+rB9iP4fS+exJCuSBdEvwgwttqllZWm1wV4pZEAQQCC+fg5t
s2lrs5nuflVJEjeuux/P0990tN6Eq7wNOwNcz0fH+pmrAnezX10DrCNz2TqgVsx+nQ0tYQe0+ehW
xSG71AxwnJ0jxzfGuHZV9akhuGe9WttDNL1aNdaZFvJi3rxZxvgHSktsZercO0awlynSIEVLPUQU
7ye1uQCTO9lEcEa3Ef/bakyxTnAJEnsxU+Vpsad2yT7Qjhl/oHAc+Bwt5AI32VYTO4I2Sh5yi0Zn
BYTcZNRfdX3VnDsr+wpkD8GbYk2TQZFLZXxlh49PsO/vjXqwGKBOVqY040Yabtmh3cxJImyImjcz
Tmu035zclNqQ8rFO9M7Eq65tX+lnXCcKpQIwJxUB3Jx9oklmCkm20QEu9DqeV7VY/rO9/9jO/njy
e8H+LKIMRWT4uFImsKmQMNuucm6XGF75nhML1COZw6LzPpmYHjMfy4Y79wt6AFdBkKor/6qekCym
2da2CYQEAC1MiNJiLp8zJFZLuxSmWhq6dHltC+SvPAIqk7TzrrOohyihOwu8ouhxEDnC2fj0yEXk
E2ZqcpLVpWyzFwC/pASbxNxYgOMrFRinoKEJNmlO7VDeLRUhV6U0Ilm6nkGFR+PorLWt8F3D+bg1
/fgQTCV3zCmrtz7QgZVcLAxVEbxry2GP1WX3nDi30qSMonecS5a3yaZtSdJWCi3YCFY0lYpNE/v2
yk3+6kyoE714ODGAKezi8sjxb1B3SRlXxK0BIMyNjdtvGo7tqTeiC9IiR5WrngPVYjeKRmxgVAtV
Y3oa6SHQMYHJAgFHux6dEnN7iSwuAT28e9UU/H56SFdD1LHWZKN6sCo8pNm3ncXdXWS5+2GyKuz8
4b3f0wpYeONX5pNfAVbAZQ1iuGAkkMvqJVpcnY1wRwZA+qX44y19CuzYgnsjh8kgdfrX5MYJGLze
YPBHqSFUt3J9dqFuQlgcqNsKTdY+M0HdYJlNmwCZkoAMYmfedNHO7uRxCAvrEuIIhEY87iJjHg7Y
pU9NQCHYmFrtIQh3RgatwM8wQ5ida6zyYWIQGaBktRDDdqGL3DNF3OKpITnbtgBURujMZTm+UXiE
QgDrLEDx2Y7Bb1TpdtfljlxrnWMdSik1URzgTktwXZRsyRVfbom9gBBpdpOBRVkIKt2hFeh2FiaU
wP/CoM2UBh9p1Q7y1egOIziSFSE33ji9DVJdtVemcvMXceCshu7d4uE85h3oKTS6mPbOY2OBcdJ8
P3I+w6JaYuvLeszAcAriWewGO+HHU/BKaS+9skkK0Pvi3VCLd4Ix6Q7yz5MHRgR8aKfRr+sF37KD
JQeQwiguVm7cVx17gKh8JT40PwzjsLUm/azRgPGKx6+ToPSEwi8s6YdsJHFYsk45I8WB5phPzmAs
bU9hcjNH9eojvE/xSOrNhzDGr/8SbAcZaro4YJ92gkLDIlkXo0dRBY7YjaujLeMz/hOEYXY/HtDN
nO7GNAUMKJb63/q1EeAmsEXbG6vr+t2Q9OYLYsonT1/gMFbB5zIf2oThjBarta2G5DkG9+otYZ4Y
DDAsmZzRcxo4NnhT0gQmX2UWbILWK7aWxy61YoSnPu8Abpw26MGFHr0cO4Y7aJBWeUR7a34bi4Il
2PCvx6xOJXNPFWWRbJuOhqMwvma+hfkmpVg283Bewa9YD9nCbIV7ysg4rbVBoRGQt2nIX0p63YMu
JLvJWbeUoMKxIccYLbF4S4bZOp0AMMSQWBAJ+r3fQyHsGpcNmjCO8awonwvofEkxwk955x6qjk3A
XFAYUOMN0VD5pO7vraQz9tyTAd1ERzcI174D34g/2QMYqj3NIhwGLiEncRsgWj6P1ZnClP4OwuKl
D/d+kRTUO5zstPceoqUgpvUBeiUVnKnl73Z2Ip7qCjqGKqN8I3FPEIrLB/cTGukpi4rPOF1uAcI4
+A1A7akLdjo3wkt21BOaOd8lsEr0bLIuNApevu7eBKl8VRPvAyeb2wM+WRIwbYAD0yVT2to3N1+w
SSmotMmeTTgStPUSMht5xwGnu0NMW/ONmY6GW5+V9Z/HhQNoSNnrWr21NSEMrK3I9zYD/nhr4aJ2
NT0ntKvT76M9CVs0x8mPM6grBIKaC5Jn8Il4pu0+iIkI9SkQ1Kgp3e2cOJgNiezA9QLGRuR370Vs
s2Ze0ZVJI4KJBfBqty4ppaF4xGX7MiQZtBuzyfeSTBx6VQ0frm9YtkWPuFf9U8PFc6Pj5NPkBZ3F
7W+ybGtKxTKg48Z7wGAYEazfk0oJkVqFt5sy9o4qwnCXC9Ib2Ft2Xl4G+9mnpaXzpnR5PtdBZ/zI
dri6IOW4/qrXzHTSC0Qip0wfK++kXNyAHgtqcxzXKSvsNd4AjYTHg2mZA7GyR11ncjcuADzlATqf
Q/ltuTbE6nkOL6HPrbmA/LPWRc9Khm+B0zW/U1ZF+0l+Nnp0TkuTG5BVxMzEia5Wgk136OrjWI3u
moqegxlqYMsTtWsJbq9RW/1WEmheu7gJLBSjjXrtraE9IkQ9lIngVWvrajfGUHRGBK4mQoVJBG6B
IOI6lBoHu8li5HSvolAWw5kLkpmGl2jbUM6a2MFOzBhRXVtii9ObZIxCfPm2ARkS/EkIURUjCO/X
8su2c6phuiPMGaPEcmJbUwd3zEVmsBiFNMlSogHZnjowFE3eyx5v2dLkxVvR08GL7CBHPEZe4zB2
SaDjbcdhMKEhiUa2G7+qQUcbL+R3rM3QWDwcS4P7gOUxS9SxTcGz9fFyxto9HqWUDzgzi3UYR0S+
6AY4VhVbgsHD/+LbHbFgy9y6dvtoaXXLRr/5Z8HSbuBBdHA56L7IMBOl8Zk3kV4nCSMloQRVDCfu
DRjf1LATXfbbZewThc9Q3kUmj1xB322ClJsWZXxmSS+PIR3oyXgsGbV2LG+zVZv5v12OyjH41ABz
r1eiFytoRBSh2eJa+z7Pud/GX3Rcw4zyUEcmtkLrxKWznn5sC7vFxmJHk9rkqwCx4YsKP+jqsA6Y
kRJ2qdFXxTfh2KgCb5ed+xhD/AADsf1qDoSHS1pvSX3FcDTaxDrHy5+wSsUFI216S5uYhXcU7SAr
mBdWQ7w3qozGgpqxEoyYKLF2qaSkyKngOeytkK/tRDreqGvFywAAZay9O4z5xVbzFtqLzHnIbdMl
IhvhhyumAydTaXnhNqJSYD07UQ6TrrxwosYbGsOKlQ2djM4Nk4hDTXNBWn1bKaeCaP90LT9TF3gs
x50AAXq0OvFRAltHDyOyr+Juyx78YFMADP0HFawQWQXMOBI3IJXiKQdaJMuPQDO+8uNhnctJJ1nz
R1wUivoh61/mlvUuxy1InGg+F2kOwPswmc5wKGdIliKiWDInj5yW6RmLI7SqTJEe7op9Mdq/gxse
6xSSi9NDoi10+J1nFj2mbk8vwrjs/l37Erj/GJ+8XV4j2StyjISQqngDVQ47F/DqsaNvyLhpw4Ox
X03nzFg62XUC8ImPay/KuMA+xw9XOeNfl4oH6oqJqgvjMyvGw5yUj2ou/+q5suB6kRuJ4AHIVD50
qrwfJ6zdEC7A9zAkyDlYg4ObmB6De/zHX8mgQMI11yCOxiM67rQu/eDZdvR8YwX4qMv0PZyd8s0V
xisZrOiZNqUSSV/6MagHwLGHXKUnCmVTlk/Y1TIyRUTdmx01k+B2g0MUDNtZuE8BEKalAp5W7RJD
7Ijau25DXBZ9cGA7jAlU+P6+dt1iXRuzhGNWYvQl+Zaa7NCmUf1GDm7qvClOZI3W4PXnvZdwtUCt
lz38PbdqO56y6Bg3HjW5sUugvDJPGs9N4oiLqu7riKMyC2yfKFuRbFyzFsDIT5q266POmtc5QqkM
g/pPygEG4lhzr/SmfRVjp06mIN9nU0k4Ccohu4zo2PknhGUSoS1DM8AQ7ja1mu68jpE8i0x6Bqcd
LmsyN559pQ+K4Ypc7wY/dn0/jtWehs6avC3FCHmJVtsCl8Vq8+MmRvyA5QwNpp+qk23XBNc01Uac
1WcFLGXV2a3YTXLal00PkypDPwEC+oZNUhek33yuzeu85VmyrbB4qzOqDhOT1CJvaxNOCB472bkj
jDZY3KVt/8GOdHZGTwjIYTLr85CzKsKNXkRFdgbfvfOFmx2yKoc/lbSAKiLFFXEGT+DSlXJIx5TD
otLj2sDVO1ewBekLoKpOVp9F4ODrhPG5mXK4gZ2c6AkIX6j7OOIC5mVSU97S+gOzd2q69NjRXfXa
kK/+4SVbskL4LEfuisHwY7CF3BQtR4P/n3Sj+oYscrFMk9m5GaaZvvGSQAVNg3vOu5zT17wzJ2fe
JiXoqMAjxUuAYK4xMXu5iS2AveskB+eB1XF3DtOFLxVuC3fottYi4CbEcuGdiP1yyleDDC4hQPqL
M8tzbtcYfScI7MlMmWDiYsiiW/zA2fkP5BrXEgB3gzR2gI3XvQKIaMrP2fcrbpbusYDF/AqWOsHp
nifxTPsAtDi2whuYaW8YiV+000QrczY+wIV5ycWfCRfVL7TlhOtAqI8YhJXnD/+E13SXvCNS3Prw
asp24adRnBTMsNnilu4DbJa+z8spxiax84r0haEGYXvAAPYftmlFL+V80sMiGloRi/oJyh05YIqK
Kvo+LT2fxtYo125CvU7pvBQWvCXsem8qG/Sxon0mpfsaEuFRCUQ3XtLkfLukZeJV68aX8c3uSOwE
TYtKcM1alR1DkdFT7tJwNC4Ydvp0j3NNND0HL17PYIanwuIaHZb5XRphbHWp2QhmtAMM5GsziOYr
YKvf1slfcdyFm6xEO6d5jEszzlCTWMYTxjce7kTRhJ0Zzl7Ew2fmButmYlUiuckdY1L6IiaIE/r2
YxPVXy3vm3iZLkTbHBKrfA9HOpDC0So3MmMstl3VQzcrhrPCgM63vN6ger45nqc3GLvozfVBGhjF
5K3cJWEPwuqSxxNhYcfbZyo0joQnkYx7PfIunF8IbvaAtdA1des/dD0CJBMEkEFahDGgeiUK4CLj
htNWNiE5yel7asfygVrLh6hEynQX3m4MyaRO9tUACyeF9VrF433kRWe/AOeiYntLnT1fx4Nn6enk
9HTRDQpgYgFVTgxisUP4x7iGnB/6s7HL5uBcSWoDiwGrMJfGzqPxoe1ztc5dlHgRJKRlF79qrsOX
EhDkEBvzYURs3BolQF9ASyfCzd6xF2O49Ux7o0FCEq8BP+H3p8Gv7skwhFzyi+5KM5NNBR8xmvYu
0OLmRTO/XBeySCjdAI9ApE9Ri2u1HScKhDL6gXE84tEuDlGVRhetaehu0FVYqT4Q3SZB7xr+4XfS
g967MaXdA9lSJkpCDHnUrV0D2A1TCmSgQuKTr5/doKwopxDlXZMW27EdzhIR6S4ber7a4DY2zDcJ
SWQwAzejobUz9sbzIIcG1MRNehBrEvFdGZ1937fjscAldBpSl9eWeCAXA4tp8P8JWKBnaY6wZbGZ
rjQxUUjFVnKexQOaKPgednaAXEtuNzYX9nyZHLyRtuuqjvYk/1JocMXOyXE4VCmouqBMoZAGUFLG
7NpVwca3rcdBzg5k2/7V0LV7qcfgKdeB3E7s4LFbS2/rNcmwXgLWbs6aksPUL62LNjg2ZOs0h/Gr
cxTV5SadAqrp5YNZtFs3Tj8IFwQHC9uJ8q0B8oXgHxWoMBHXQoIe97qPD1YhkmOcVtFpnwyluIX4
24MiT5+8jHkGFKls/fqoS/PNbcd8n7u3UFL9yYMG+graUEJUJufoIZ0Fhxn/y1ra/5ohMO7LOTgQ
iQTrjP351ETBuIKPZqxaOQ7o0IriH4k1v+NueuJNcp9IzBrcu+kEVbbPJcCUZ91ygU2JbpLoXfeO
MrY5URniz3gWlBlOhzENMANZ0YZCg2zLlm6jSsFSq7GeykKONz7WBjgDubt5FFc1MMThticwNXM/
7dNfZ7YAXTj+uzO5Hun56L6PI068J0ns7DsKnWsDcAIBvWRGJYZNWetBQDrC6jHD6B6Sz7ihbg6K
FzM0/LQMxXmd9thEVJy3G8N25AoEnL8PcuexCNp96c7jpSDJ4Jq0G+Ee3QVz9mgq5o18QPsq2+bP
KfrnuFfMUBgiURIEq2xeiYJK5URGO6o8SCZMpl47rbXRaP0pDkD5xU8+7EMJiSoAaj9VxN2kT5w6
88Y3Vu0rnkDW1hXfJiujqK903UMcEuUABzmQK53fYxBhdjZ1G66G1TrQLOlEn8hDav9TrMUOokfY
YJ/4mvI2O2Fvk/fQ/zaN0eD4ZV0EnPI+ElQCNC3BbuIL0cq1EtIM1TBvpSG7LU17hEOchMLqdK6J
YqAnDiYuk6SrL7o0LkT7LO4JXn4I6PfY5I14KMj9ssRqs13mGMOtQ5c915l966f+WTq+2lcubj6f
DmbhtwefqlvbzY5VX10II8IY7Ud734E2SGYXPFcsvshyNec5WdSa2IPQN0X7pJrHnXY4vWq8YedI
pXdCtQ633PJltIfiDprYCovQPX3PxQnZ4d0my8WpYhxK/JQXF6dh5stxP7RddGmiPxgY2KjAWLDA
oNF67DUlqL51+e8vmMzrQ1NZL2JcOC969nYeTHW2mo3ctq6RHm1cs2FFg5wTftRj6h0TMV29pmbM
C4qISkCaD9OuOXUiu5eB+ZnTlGSqd1RZ/zDAT2TBTBsrBPNNbdiHLh4hALomXa+Re8o8rVmJ9wZI
qqDfJEzSmJqLWy5KuUadouTTpuIUyaukAGxJQV1kEf1ZZnWaKzDa4G7+EbKQOMrbH2BB/W4EN37s
Gf18M+0wnRQbnbFLJvH/qcOU6jCS+tyLqK5NepHvOkENqGmaIeCwtjlF5uygLJOXmZNDCTIfuG/w
NKr0QUb5KepDfQSWbT6pIH6vyfVtQ6J2vKbqQ2Wkd0Haf9vafGydVNx6VDIzsr74XGmKGduj45Ft
M5ruw3NyzLhxEDIN/vtvdUtdNTZP2TSHwLL4ulLwRnK0m49mVlU7yx/+vJY6Z8c1D5KtFqUANcLV
GDBLfeUpe3gviX8B8F6QA9XkNCfIP2sJ+GETsjJd7KGPucNnxUMINNiObDKxaX/AdEvcclhqM8Dz
NRmUxU7RIpmOwWPcssIUAXzowXA2RqoqWg2NJT99wU2QH4hYdsxKOCPhupTplSUnXlEfS2kBR8WI
8yd8k+aK5mk86bAZzlAVWHnE7c4gSx8aeMMMSzJClJ64ppwpE977fS8UtYVxit2KsX5bauQlnci7
bK/S6R7L/VUZXXzIh5UVjh23Aoh49RHjrAZLZuOyh6+5A1KdmZQ3+oRMAJ9gDM8wLfJ7OdhLVlRY
FZUY00gH5IxnblHHUALqTnMvT5KrVfow/xpWP7PpIr/M3j9FngNUK9iU+9ypX30OgTs7wPCPfYIh
jCw+1RJ8QfGi1CzERr8EFdmY4BOc8a4iIL0SOayKuOI6O2FMUIlxK2b9aCwWxNG+RC7F6ri+UM8m
9nXE5zEleJp6GPHZu2oL3ltQmQPMmlZKegBk8Fy0A8WuOEC0mumQLcK3tKOjoehCaMlF/wXlkdYk
0pa7whvMA6EHZx229k/JcbYyFdPKwjGO5oTO3nZG1qAvfttM5uMYgagKqNVauTRGNdIjZiX2IZ7b
LUswbpyRetQ5ln/sqhh6JiShup+ZMvBw3Dq/fRWe2hr98BTwlG+km7CVUU9p1HUHDHaPsQZxzXes
maa/1CNA50e5hzeQIZilx2o0+/huKGGZjvZjzq8P8Gqzw/us8fOOBL6be0tRzsdzM1p/7Sa1Orps
uSC1NmEpnpgupancREzICe6TSgiAQ5Om9+f2DxIaE1GQ4b1tYbymEBlNZqhaqLtm4ilNQxytc1xf
6ojSI4gnj2RPzQEqhV0dKSurWavNZ92kD3Ou/1zD+BnK6tlsLdbtpXww8uaZ/t1s5VM1AC/Mu4ry
RUmsrp4K/pohvZhinA9AKGbQr7t25CQ3wyv+73Ne9B8GF5wV69c3pW06jMpNLo7mjKhW2CXBK7LV
kdCf1hCcHfC+66ihgbZqj0ouGhgUUxBKyx61hwLafFNkwCVQYGGq/GnDfigiJ37pS0ut8NhfXHsT
tZjxQQZd2J3SZxjeMXpfgwyhHJTWSVAH0haJsaN8d9cGOAtL67vRLAjGOLZXOukuHcXUYSReHaBQ
4E4otO6zN1V1fEn5F6YDf54oBO+LuGgPabvqx+isZ/Edls0q0Y23lTlSC7LoLifw4lTlZ1yJH4On
lZqHI+eszV7WYW8PzHcVLUxvGUVYEY32y9I0rPDwBHiEi3JbJph4/G4+eAXLCVaYLCh8ACepAQes
fOsEvG1Jx7dDzNJV0MqYU4n1UvXuJuQE++5NVBPWiNR45O6Mx2ECMLUUAAqihauSOmVQeD84GKGJ
9mwXKbuzsWoDfKfItsjvM2N+bIv5kozeo2PH1aYO0hv7zmcWPzs3yvt9HG+cIrzHjP2gsLoBY7Vf
yzC4047zzIfDPFJPPw6P7dYMkks6dDeRl0cjEpDLlb+d/7qFyg/Bd8+cv3FC542OUIwAbvMAaowJ
0Vr7sWlwGth0Hdg84SBdn53hxyQmbWWkQWBsdskb0TC49C0JOzfBgthRgT7L+eoX8bluTYanIub+
zrImKXNaRXlSgDvqfVAF/dpUdonU7X+YqXMIoizdzwMM8dwrGd2nVRPX8qVuq39ySK+5cpJtYIf6
4MRIqhJw0D8Rld+9E9cPYfwwp7a4mFP7/78IMoyrHFIS4RL3CPbrKxzcDysW7k6WBct6m76Zxb/n
t8VJe0yf5kK0qKXE4d0n7omTrrmYNsM4IthF551/6Twp10ZnQjgugDu1E29aughPdMYurm+IzV0x
rVVVvGWiOcJhewwHKjyjLsy3QcjlhUYbvQstn27aGkxK1ymkqDx6Z88qVpJ8sJUX26AEjZyaYI68
qXtDZSfOnE571hw2i3ujwTJg7OAicKOU3XhSob11w/zYDQ1COiGWPKtKPvwCMSptGhiX1gGSzHCO
gw+p6VZrtLuUNICzrK6iRc/Og2FVjSGFq3195qurOE3NlVkHHqEhvRB0uf53RfyLY/mdsPTy2mTJ
Zrl8AxMOtq0hE5jrygePXST09M6PscdkZQSfrUsDx2yX/qUBdbwrmghbvlSvkHQO1jzNd2Y83nIw
ypvaAV3dDKDTpuLmZlWxd3IbB3Be46PHr5Ou+qCgYCXz/6aM5vp0+C1Vd09NJAdL+ObK6oF4bLWh
7PPH7vtfX0VnRm6+7T4GJfXG9uySSQtZ2v7uy/HJ4SVMClmtqF5vtybtV1wtud32qkBIN+8cydqo
rtTB5gI+FdMtyfp2k9MVgb0jwaNtx+bJHnEksy3/SXmdrwo45DhvEBYh7636bABmbgUhp1h3zzvr
vICXRKOeZWc++Bqd2XZsZ91Lnxic/1bX3TvhKACq687E+pPLP8u6RvQtlqALFjTOmtqnhwQgODZ6
C/zTPgn7x25J2svVueOVvoIjTvjQos8stOAxB/RQpVwhGnId5Hk5oDrfOro5Tif/S/l9sp88aMOK
UIMZd++uwdJGxe9l3x49pc6GCH990/hprP7DjVDLbDuqNhaPKcfLOI8Wp4H5nLrV6/I0VUNIIdSY
OSvb4Pyf3Ocxo8zUCK/WlCqkfAovkqbEAQm8Zwj6F6unJ5BF4M5E/iPqfuL6jcuB30u17H+6fVok
+86gc8lt8xQ0WoHnpBknLoUB3WuWe/MMunhVcYmxlPnodspOyr2MzI1XVB89SIOaotMaNXRdxz4/
KxKwXULjDqAv0KYuNulS5V2raxuLbSL4/eRZ8Yxs/K9zBbfcSi9Q3I0ZmTtqYPoVI4APOsnykAfy
dFylWfHrj3If9HDlG42S0T72AaTVtHQIP7BuxX6HO6ZH2Km/i3jC9c1gXQUjfbuz+QV3hfb3aNUb
N4JYBL2j8jAkl9wpLyDlH/m9P3pzA0SmvlUy2IEm3Ybt0qMbvAO8ug61zJECwxPdZEGh4l2hrBpD
lKS1RmfoaoveOZf8iL0lETXcM9joSxpkTJ1Tvdc0lq90g3lt8OUOZ8m6ErggDFaU61H5z+CFqcVE
36wNCWXCpnkiNzjbYrMNbtQ5pTuvZLYJOChN7kA0g742VTZvnGhBg1sdYi1WoQSa/FSA/Z9d6Csm
SO5j52HDGpaxIN3qKWXahhD4YhYsaptFyU3JbSoD1Gjfux9ThtOqb0W6jebqhUrT8s5lP33K0nkn
2nTR4uYrI8JTwv/nUOZ4GJ5jVeTnxEDJExSuMW0juPEfvARZxrUr768dMfaCeR8IqsP7qKX/LM/u
FuTvYTl/mgmlzB1mA5ku1A8NRYSHMtT3Dd0ipam69yxo0BWFNR3UQEvgKC0KjSIseIbzhjtuugFr
vk/Iix9l33JPtMDjYOqkOrProJmYRHd8XsJqLrZOQNTOa/IZYABg1dw36t3cm+aLZU//QsrEHv2q
+JFMbVsoNFBiquIbtfkptFwWgiOYWVbjonHixaNTHsXwZwjR7wWQBlbIPggAEurWxAcgNIKWZzQv
hU+eg29UBUQTHcX6cvAJAf6Krw2dMmFCyYqd5eY5HjUf0EgVpz3QTRrABFQ0qeISqx/dYWr3sQxf
jaoLWJ+ebIsWKq/CXx8xneukUU9S8bVQQf+nhuZJBNxLQn7Yc5m2/IpBifPCLMmQAd2wKnUMrLTa
G20TrgU7MVmYNN7Cyp9Ngk1pOFkHXHQgKCiiikAIWzYvCa7+yUkG/gekGut96ky1M935OVQGu18x
030cie9kFM+5FdePEh1L8jg+2NOjL0ZzLWiFu7X1guBnh37OI9vGBc8bynUs52IWzf2IRwCJJqOW
o72GWEm3wwgAJJVgHxrcGCx0HrTh49Eg1b3VUmKHahAWHPiLDf8w7Wg04RYhCP84sNRNAS12UUlO
OVV5BXan2BL2dkT4qC9u0IClKPAWpfUzgwnZP00zGSveeFelFNgwKrOGCZ9HA+9WQukC2efKH/kO
50lyrDi2U1lezT7aBD2EEiUzd8OciqTl7aQjrg19CgCUz05nrrDpFBvLAnjdMwsahSZFRW3fUCgC
i+iHa37jT7SKfmAZ4P5u+HgWJrqxZGAQNfyLreSVVKa5liG/inRU77YDgCmZaHxp2Tp0RnDiQ39T
EFYwCRWUyra3sMz0Bjb3oacrt654faKZ7p3mknqOAxz0D0EH7KXmwOO9TtTkvUSvOGa2e+iVhZGu
+DIVvSXEK9eiGT1MW6TeRaLOJI4k5EaIsLmYo/Oce/0p6Nu1sEnAjUkL/1PjdCKPrjfY5dxGkK4a
37LMp4mwXv68kFEhGOLTGMns7iLewDtoFN9x7CHtthwbxADXrikCSnm4YghXU2iUSCbd4lBEMG3z
uojWFdB6EJh2epXR70jKZ++nnDd9WE87DIARuBcvnmrSAjNuuLgQd/wc9KlMJRdYnBs4FGnks7R8
yLyBMBA8S0or9G5S/gN8V+wqSaz2fUgQ0Y2GO9vuHvjS52sqvp79iB1b4xEiEwhB5Z1EuFshx/Aj
+dGpwtfAfOPjPpj1ExjOjJ328N2rb5oLkDFhEIb6xezn37iigEKxENBG8pvXA7oyVy+dI2gvHj4R
tQEMmmE8g3wpfvtK+3sarTdWzoXeNnhLJ8WtKWayvB6JCEZlO4gPTkK7Nm/r6xiEJ23TkpH+A6KG
4GDYLnalgS1KPiPBMpXhY7LdAVfSB2mZGiQpQ+nc6OQw+d49o6vLONGvtWxfVBbz0vbtLe2b7r2d
U1mscu3vjNQPn0TO2S7KkT0AHSLM6ZQuN405XmRFdRhMoYtr5NWTVn22LabvTihoihozjhrHXZt4
LPBEyERvTMdI5bt8COFD2u1PaennIHC5a7dFtEEj2dJYkG7qeYwItiZbZ/SRmPGDbZXf7koeu9Ja
rn6i2zatC1a58BF8am4V0gUlmMf9djAjvUYrzHfjRJUUxwCIN5YPNKawaEyDB40Dcxo4f5VH9p1S
Jxpb6wY5FQ56Rx7XZPhlFliRb57O9PF8MKgfOv7TAcvGPavMenkQDbh1AeYss9TXFt8P53IosRM3
mulbJZgd7e7G2obNOknUFXFqixg71Sn0RrdI3NPk+pBQJiSvig34UID8PU1O947cEWyUmBjC0gof
pANeCkNToW3M2kXkrbKBq3wYNM9EzbNTN/k0x5ot37qiPphB9sIecGfii0Rwlvc1d8Yyte9Myp+2
HaUW+EoxNXQBoszi6xAshXY1jk9Cd93KSYRLNQLbpdaHohnHt4JeboDbr9ogceC0NaXXEfjiIc3h
XG2DiO2HWRH36pzyFIMMPcL13vttIC+1+GEbEK+hOU7rYjL2+BL6kxWHV7je8Z2xtLYQuOiiqwPX
3LVZPmOeunfT/t7ASXOw2WQFNrXSrVEY2652vUs/cGSLkoyPp8tL7kIjcsjVEYcPkKtTfSpxlhBA
EMOdQxZWlBBEEgCAPTGh8zgxIE+UbLyJbLC2NfLQdowM/ibKodXKP6346LLKe4F++T/qzmRHbiTL
2q/SqD2zaTQjjQS6euFz+BDzoNCG0JSc55m7frd+sP9jZAMtRSakys0PNAqIUkgpeTidNLt27znf
idepZ1V0p9r7sCeDeYRXW4YUkEWP89B5iBPmd7m/ZHo0aGeXESsEcIQFZK1O01OJ3LqJOaGa0UGb
Y3MwMnEr4/bsNS1jEWggM4IlwzPv0rq8i0fzIVr0sVhbPwjCDCM6gUXSfTSxd0cdivSgJoS6HPRT
N4rdrAwasy52Djl8oCUSn4TlG/d2Jh/qyqehV7VoDsu2uu+cje+xNXi2ZOwFN7irkN23iHwZGS0z
7XDT1B5iKbGZU/81LotzI6H15EMXb/saxyXCUodEtMYLYX+NiAVMpNt7XVITkZMKEAQwDzZLxthh
6wb3o8yfevr1CDviG8tLb1M/rU5ZfWoj0AhTOV73KTViD39rSWXpV5jQLjNTeyBxFtBKA2cMKLcO
+JfhICjPmELj7E7vhWU9pcP4xB7U7Om99kWSHBOOZ4WiwOsvY4NkC6OywNww94d+/NhmhG9Gc3vl
dC2qCLv76hcWAtKwJgrL3wKBvxYdXkSrwBFBKxcQ3cex5OgDNtLgGGtfp7oj58W3GVyEe1z2Ed3m
gM0LSOixYRkf6NUcyyJyrly4IXn9xNTv0PcWzxPjRqP4LIiTqxGxbdVAKMunzj24ed4eh4zdg2wH
1AttRsVWdVs3GuL7CPioGbomD9/gbus6BGUs4cno1N/YnUWfa6RcsPrsajZ76B8KCr+D73LQA11F
B91rlaNV7sLKpnah3xuUnPPrJD+ZWWmTJjtQkvj0vcN0uKEM5llt8ytlaMQaGRjctteHxXKEbJpO
3sCJOIKutCqc5tqwbDbm6SuWZsw31XhgDojqB/vO2lPWNymeq6Zvt2HXxdde/4CmBR4AjGxS2Szm
s+V4ssNtiKWXl6MBGFF0rYLCfpENiWeG87U1icB2c9gGfUWcrIeeXYMTMYh7oOFfP5rQAtEvzbtc
LYNPkiBZweqjl/ryLMNnOkRt0D82ncYM3oaXzLNvXWQFuZcLlG/MvJ3htjIZqOdDnm3wZj1IzNSc
2eRzTaTMbibprqjrZG9LuImDHN2TytKbfrGr96P/ceRMjy6ecEPaMajgSUSeyOqOp9sg0Eh+4tbY
Id0DwA44HZVBRBL9HN8s06wDLAJvXZhhv00ITK9lgww9OzHS2CeKaqH0iweYvUC3+UsRbCJ6MRs3
Dl61YTTk2ddPRe1XuzLuGDKZ2zzUy2QRQ78yuLRZX7xaoiQfkHAAlIoONvHu7FQDjycXoE/Me6r1
F9AQ3jbiBCZMkGchrD/sl0hvfMHRPxgPStEMHhchaKKvc4DG22EYX9EicTJIaGvmwaUoTXTyHALD
jiy0LnI+hSn+Fx2R2um1qPAD2nHsmeBygq5odxqEIEmK/BZxOBsrSq7KkbkvHLX+qenG3+uqz/eV
62xsDDROabsH8oOYyQ5lyD3lguquRhb7qk0PqaKRLcnrzIR7TXNc3pZ418pWwlus825nlUhSS40E
LGGOAvzHpAmzkPxpPEWu+amqQSL0wReJ1O0YVIgUatC+gPjFN7QrvzdBXJCJC3u+6q1grwZVHnL6
FJ+ZJZKUAQW7YsENc8b1HqvtXifCIL08Jz8nix7LKp+Ohc1nEVQPLnYXQKft0Xgs8TdvoziPN8QG
o9dwtxI0I5EU0WuXZtcgGdbL/6N0KlHw5AapnlTmFZtwOTYOB9MZEhTOAoqj+r5DIo/HJbgO95Ru
FK8D5+x03tMae3U9+vEMOiHTDeKoayKaoOTw0YOacYbc3A6Ma8z0UaRCbTE6wQmuwXnC3qCIlHAn
nHH5uJjeb1xZeptSAljNW2Bl5CwtDNv21gX8S7AKWhZ/3HJMRAOZBjbk/4wzVjkMx8Z1XwPh1cd8
RCbjfKjK0uDyi2IXNqG5mqKrKO8yOOqz3IQ5SRmNOqN527hVIK6snOGvNn1uzDmZoW0YCYisic79
FN6H5FRVJu5DZbfHlnyPQZiU/LNZQ5+at5iLu3MIlwIUb/toDHpcZ3EuV8gvXzGXY94JCFwTMnZP
tmwffXpJB9knF5ZRh8ZAaB/cGZAJDj1SLBedXu/bzOmTY9ZiwWGQBN2mjk4y9fID3Grm6snnyI62
+K6DkxJQhzz9AstkpfGVYDELXpmM9bR+7DMJEtkenSztfFJ5Rrs4jLM3kelSErpeky/vxEF0GVTh
I2ri1KSUA4fI/xYmVvkHcuFvOZcv0Ze6aIrf25/6kv8Ff/P/FeuyBw3h3//zP7BdB9+KP1mXb//7
v5Koaf/7v/If7MvLX/rDvqz1b4AhXOV6wH5+sC875m+uhgbgIOH+X+uy/s3UmuA8S7DVSuAf/2td
lr/hXLdQUfI3sEO7zt+xLi/2++/QItK18eY7yOl4IUU76709vy4T7RSFwkBCXDl2HKr7P26XP67E
7R//2L/xvN0WUd42//zHO2v08hJCCESzSjgoDd6s098BOjI8XWqoOkX0XrFVLXVwWqX3cyofv7vi
/+rr8E5QceLntmz9owW7C7uc0b4vt1PXXHpZQiuFs78KRif4FQnjzxdNCGRZim4pAlhrecffvaOh
aKdamoW97ZDLBs5AQf+E7ekXuIi/vG7fvcp7WkSA4HpIJthU5kX5zy3Y7Sw//Pya/cXHL4Sjpatd
LpzpvbtmLZOOOM1btbWBSXVQqEo9/eLj//lLCPOdMx4YTxO3dA3YOBja0N5yQQn/7XchbaFtFkXT
IeaLh+X7z8ON3GryHU6ULOuHvHXp1Lm/eBfiHfxkuYuldhAvK54V3HzvPvMyHAIIJvRNcPsUEKOM
glCLYQg/dU6pVxUV/FkXTNrI/EHYU8+096Cln37+Rv/ilvjhh3h3SxhlNqYdwZDbzH8ZUgYWX2hq
/vwlxHKx3q0IypJ4kHleWRSWJez7i4lkIIOJj8N78tSDnfm3RhDd1c58zeh+XVApNenHKHzyyjNC
IlRWTEL1Ld3K9ZB2MDeca7wwnTevxuH485/sr34wTuiwHoA5ePI9BcnOwBsLtLRbXSbZp7lowhei
nasP9RL763iVs44AZF27UyIfYRs6zt9/Hj0AJs7CcOHnkO+eFa/nIN01DtZuvBjgRG7H4rZt+l8B
U/58+b9/lfcgiV77EspNaG+jYCAqRz8wn/vbLwFCz7JNxxaWwx7z7o3kWOWk6lhYOL5sFzcMxfgv
nkhLvLtVFSQOT8BOkw74AmWqZVn4bo2M0zCkCLSHfdgWJFSNyiELKQcRcyTvDXmfUbtwUVN76Wer
KTWezYkt5CXUDvN/GOaDCc/aCK79yWQwHDIjmG5E6JvRbddHk01bCmvzY6Mh5C6ixcXurzVxsKoz
F88WIDVrTSG8OBHp0HrdrR8uR6Iy6o1o2zWD2UycbYyMo1VX4pv25VyfF19gck/wO555BOyGfHUC
QRPQ8yJUiypOU0Gz0gsRJoSzUve+16EwbpMEK2RuCk4YQR7Qo+tKW8WXOFOW+jhwGnvOB9EXp0ZY
XrbPbbzQL/lYkGiEBQdaFmHruANzf4qLYy/KueSMYfruFWh0lmXpJwbOjSScpmOT0FOjwBP0Cpje
FwhSyrohccOafRPAdZSBnuK2mfPhMU1ZtL5mouq9c+ARL47Ah1nOTWxZVrNDGOhCpixLkEhwthN/
FxORkTyapML0WIMc6GAWc8WI46FTyQcD6VZ1DRQrTeoNn1E4vyBEsbuDrNwiBC1M1/M+E5GMjrLh
6TnUdo5VqPVpTD4Th5M16wR7f7eCszuVN/hv5FMbkCTHVNnibInRlqG+VeaEsEW5CD5Uc6G9bVzl
VU7fGhHatnfp0RFwPKnfo1Tn2O/rInduWqtzCbzM0zHbZbUHZm/dDWqgDq9jUppvCHLJiLRzbOOW
LKDEhn8ClArLRGJka2KWaNO5mPOjS9I1HEhTTjH6Yk84jg7C5ue/Q88/Rg8OpA9IfnUPJCFzOiRp
fsGJS8qIsPDZiIkegZmIXY1znpccxYxE5aUewsDehhl9wq3t2bhlmJKk/i4sZNV+AGTgPpEeU7/O
LvyGPZYRV11H3qi+jBH8WaJKFqslNDKOeyj7g1MRN3P1HM88W3s7qywS7/vWLoa7bqjmCYKsDqyN
bzpVcEwxpBJBrhxNH6Jw6IeZ3tLysdGEIe8X1RAv//7Y0eG0q2ZXD7NQB0Jbkgh6VJTirffSBvMi
GbtMXdKUPu609AvwkGh6//RXcJWhvlPhoR9mU71kFTfQWjuLLCLsrTHbjADzQGS2Xgxm0yH87TpZ
nMCkcQ2dJdbKK2uw7Uai8xv2IsN/BvPMCbxPrTZ9Dquy9T/5thkMG3gzi87CwoW4K0K/mL8uSBD4
KGXjlQGk62mOr6SgR25qbshN7FNvX1k+gniIiUCkPimzRvISYRtBasrHpcAn6JD+ZtgJC8u8woN+
09M8JxeJ2ATS57PYio0bz+JVPwY6G+hqFrZznw2d+VFpnKZM3PmQ1g7K7JQLWgTD3i5duuIri7iJ
6E7WI/Sqn2+CbHQ/bhDKpARRy/lPSGod9ukfF1ZD2rll4s/bFu4wXSx0Ytj827hOSW3SVbWPuqSQ
x7pHLrCimyDqw2gHAZMmr+zHY25UfvAozYmBALtZnd9ps+naTyPvs79i6mEwAGqGkWierqvzB6QW
HaB3nrzhzCG6dk62TQ7gLX0Gb3wOIe+5CIQZaZDwAlGd/jpSckAsNdgv7zIWLGdAbAvRthtH0bJb
xGhA1E1GUvJg0jB3H0P+FCKqUSSRghVUq+o4CW7VHekEYUPwtOV/ihhjMLQbE32ogjLLGdCaTfSK
jTO2HsbR4pNZuUZmeQ+NGmc72zqNRz58E8EK3gxD2xCTpPRc89FbDuf/CCOEJikMLCrxPbbn2TfM
SL32meAea/4KEjPAXVDSw7zJFweeb0WjxBoWcFdp357nKwDEE5Bh3aT+sJlzRD/fZjy8IGJTQ1Qg
pTOTtvQ9IJexvwmcXtPvoRXq0tDqMq7XFSsRQ5G+hJ9/DqSqBaiQLIyvxZjn6lTisHCOJGXkTHdL
XagmWfdk1PQ4UoLISfVqtI1AvniS2YrAPMBHAWkqDLAztHjDgi9FZU0V6g82OprZbpfjDLSaKkV5
h8A68cBypwkyCVqfrGbPASp9kwZL53F7rQLdoPG3nNavbxtHIuDnqZutbWUVqM/QpObQe2lNICge
RxoSctZjQzHoVTedEwtAPPVcNtuwsjqM182QnzMPudrJ8eZU7aD3JdDfjMmuWZSwgK8yK50vojcx
zg5RL5sN3boR3V65+F516vWPgxEm9ZObzw1xqsQf8LGZscq25OXqZiOQLSIaHRxSvVHeQ83qwYpj
H2I42uICgymzMgfRIIOXU2VdMmcEYYGJUXRr+vfTBwxLKALCKocOr50QFmzt2VOxi9wegG/dks73
kagW3z+4I/yYFc3Wmk1rsHE5q7Ib66dRcMFXhj3DpmqcGagqGm6rvpIqTac3vh5Q/d6HTKLcJp82
pR0Tm+IXarzLgl5XbG9hIpgCFQ19foIPvrVAnsxdH6B12bnujEFghJ7bBharGe3leON6UaOYPXRq
3lskQgBHIfsTAxoUZ/cqZq9yH/quZUrHKCgbQG1YtXNAzzg4Bx13tk0wEvXBxSlC6iAXRIwCpS8j
4oM6lMyW6D8HuVvdzyNY6V2cG4N/pNXJxI7GBKDVoB/1dJiYzoYvfR/NsViFmQNAohxr96sDDPqh
loXx0jJ1AgQQTRZyIUkTK9r1ABoY8OvJMGKe/dLMnCdpYgLBgmTWw80I/KLfxX8s1z4R1e0pEJqm
YVgijQUjn4nmS9yMs3tKZNqoFdQ444tpU1wS79dM7hkkNG71xotntNlUccMnylWWEpep7rSP3jYU
X060x4MkDyQ5NHbFlbJwYGU7BK5NBjS5hkBhQrapjxBI2KsSs2X93YAUyceTIXzfPFh+loRInv3A
N7fu2+aXv22EdUqP/6X7Y4NUs6E2Rj6mLSacZRMtmygc1m6sc0a/DZXtNhnsgc6mEQ/TFTxZqQ7D
4NcNAgN/6rZ5oIlvDDgFUSfwXBB8UguJeK6DB7PPIo3GV8jc8LdjV+XOLqXKpBTwAwHavYOYde9W
Rtts6Yt4zg3GDyqIKO1m/wmKqEYR12tprWcgxEdChag64G5RgUBBsb/kxNoSD6PacNylEWGzUCRw
OhGs4NBbxjwjmD61UNSusxyt1tqcY5YrIn0ASvlR6xrcefYS9tBXc2Y8JLW2GYbqDs+AZaVkvrsc
3wnyoZKq9qDbhbNOKICToy4tyEIaB+oVlWJiYxHOUhMcOZbwrRW1mjF4oYWJj7BjahxWZvHoJ007
gVHJzEod88aGPt+oGeFYVozBI6BkM8YMOoF7V2mbXbk1kSirshw1IICJumflTw7jhRnqaLOio4yk
AkwyEHMnLmuxqw2ZATVxSuN67GdU+EkySol/lOnPum/Dsrg1Yb4w8Y2MZeyQa8+8eG0/dJtE1yPA
/NqOpx3+YqGv3EYSXpbIUZSPYYy86cHGZ4zIqJvjE0fgni5v46rXUvquz8Q7dOetMXSz2PCftS/C
agoC7zy7NmkZAzKtdhXydM8yWTodNH/IJCLRviRdBE9BxIWRMdUM/epgM73Ot03YR/rWJkxVXqjR
0KH27Awzkg2PZRsSPmFrpWUZxsqSbRl+njAL9mhMhzczPnLq9uC0GP30emyqrv/MEaTIzsE0L8az
kXnhOgbN8Do2ERl2aG8ned3EdBE36cx4fSW0M9cnTsMpFEAJyWkTW1hPV4Gr9bindOmRxOBZRQIc
BSEoLOalnfWt9Jq6PvQly9gh8lQxbmujhBoK2nTQRGzJbEYJk03qOOrEVWfwKIN31xmUpIjeJQOm
ztVdv+s8+rWbxlT553myYUSlc9gSU6bx6W9DkvNQZvkTElwrnrL2LOPJDQ49y9dI/DAjOraSMo2u
0zTyym+mslWyB4Oi2lfCHyf4U1gy1kp1RI5kiZlW90Vn0zjCS1Z2W2nkam/Ap3sxwjzeh+4o611n
NC2AUxXUPKYqERVS76yONpU7Gs2x1qb1WLAU6UfOqmNwT+e/A77Mv5I+5jCxmUAbWY30m+CdGx+c
E1RCyzGwo+Kidx4Ypvrj9VS2hfXCLd6GL5NVBtbN0DiEplqVM/og2nV0w+M/J1eeXTJFIMcegxuN
aOA7FTbZNfQEAN2YGa3+KRwSeH0rtDEFNqTEDi9h2vn1CSkGXC8FrWPcEDABSzcYydi6AxvUZB9T
jotIX3ne7FsJkXm+7eqRIGPAhyZA3FGN+SMmWHTpiIOmpEUxxNN96KaW9AiVj7LNIAOJPH+1lJ8V
kJBbFW3rGAneFx9KovfVGlQUujejFcBl2XD0yiy9Vcia5nOGLgS7SEXgRffFxg+6SOlj3axNmycM
KL3RD4xZJKF01UOFPlrC0M810skjBVBd31Plk1d23TFPx1ojfK0TVBFW77fjhhp5gGnfDyo+kH9t
zdccvgSpiD3MWh6/wWwPJXl+7kr1to+gxuls7NGoQdjINrWWt1hDAo8IeORmzxo/rEuszkD4Mz6B
qMbVR+PL/tqE3tj9PvuwutZQBHHXd8Bo0vMETQLIS626TNzb5ThPL0UcZfXjlCI03hh+HlICGIHx
KZybfNwuCj/e+FBnMCT6UmGB6rJ+huFT1chqRsKhcpBZiVUxbpu1exvbY5VvZlqwi2y3k94N2Qge
uQReZcKTifoA+HfJAfVDb9GiJ43br45l34REGkcZ2I1NWVsoyH0YAtO6srIaWUuQ+R/E5BRiLW2z
+WYS8You1Z1z8pr9Iqh302SoasuZBu1nKdo5uwjMpCPqTCZ9W8WqieiJWVu0DFwXwgDePw51AeHT
gmuZ6rjeKhUjVBV5hPjFGREgb1LGLvG2cuc+vQv8aiA/buhQpCPXDfpcPsxgJVFGeiblo6rw1yMb
G5iopb4u3F3PzBQAD+cB4zPHZoMe/dCoesMwuU6pLTozO0o3dcOjAkCAhc4qzf7gZPYYrth4wVGQ
Oq8/j8U0zntuUsM7zHbkfPWTVpGiLRp0Uts6sBL3oYTGkzcbr6aNEipXNLsOTmz9hMnaLGBYmoYJ
BMC12nLF7KUnubNsOM0PQYKpPYuKKbgw+7EQ/+jR2zllIuRxjJOBO8UPi6bfOpqQqzWNC63Xnj0S
xBYGtf8aWT0+/SEr6w8s1to502DAZU4Bv0980ydscaY/sNZjG8VHV8jAvsfSzS5BolnF/hP5QTtv
IuzDvJBRucNjWCFe+VwU/pB8kiwxRravW0dWsDy5TzdQBSRS1DbWSP+9AlFaDDPJO6aTi9aMzEJf
fQpKqzUPRU9eNtx/C7O2UGZjQpr0R++iquXM3yx5B2mLToH7IYdbSoYsP5Vopw88wJzCVJQBs5OM
iF9VWX+Kqz7hlOQ08hC5CS9bZkFDiCXTH2BDxNI8q8kPilWqMF3v0IdB5FKFia+KANcc0W8GyVw3
rQZuVuPLgUAgumpLj8bM7wchEd9ErCdYrEbWFVzitVP/HtQppTDSqTlgLOYh8PHhtFpX4TiW6syZ
JtQstWn3mbmEwNMirKJiWyZVDCyHC1MYSgmPTGOB0d2l0mRCX9HJIlKicFx/p11lkcvYGBXZ6qaH
DBimWd390Yv4/zYHXl7oS1FONbt32/zn2yT5f4arP3yDMwtf4l33rZ7uvzVd2n4/hv1X//Dfvr39
K49T+e2f//hSdEiu+dcgPP0wsbWW8dRPxrxRGgGw/dR8P+V9+zt/THnZT39zTJf1R1iKqaeGhv4H
pJop22+e7UjTUbZm4bFp62BeacN//sNiACzpkXu2UJrxhgnZukEeyR8pANYmrR5HM5t9A1z/nVmv
tYyHvhvtuFSMtsP/mFtC0dZvfPrvevLp2Df2UFXj2U/r7hRATidgHqGJu4t8v/3KEWqrqIRXI50v
cm9IeVsZbvCFqZp1ILk4vi+0P3HTWdl11ZFEQKEC0n2U23Rwj9qYzdes7YnfUW269UR96qFUbnWV
mjtVSm/33ZX/i3GvfDdY5N1whWm0SZOv8k9xBIlkGUK+M5wtUuwhfY7+U9D4KWaSxPoaIaZVcxmc
XYIPsT5X4hzDo5PDXF5yg7yKSGb2njjN9qHDllFPg7rEnD8O6JZC0qXm4JIoL7gErnVHX5yGpjk4
H3LzYyGs8mWsTX2aJ7Iv3NZHn8IaZ2ONvWlD2d4iwxvOieT0UluvP3/P74dzf7xnrbSgAeia+v10
KIhV7tYlpCbOMfEpTo2Drwf/MVD4zrKseYV9ZmwC1IgX0m7KcwusmDOUs68sFCmR536a+upr49vp
JTRdVjpi5Wbe9UWytvxiXGYtY6Qf7jZFm18yZFLc3LYLYv2HCZA9T8mQFjo9G849tBTrycMNP3s9
wFqPQ+8wGEW18jpn3ZpfpCHiWyy13iNlNKgjTsJnYjGA85IAtDIIA4c0jvgdkjeui+Xbty8IpLwr
g1qaXqYRQSQo5H6aBTqYOJT7PPj955dfvhtq8WBbGo68zfXn6pPk8ONbwivc0JLEuahw+ryY3EMk
IkNopTORHgonjylxYtmdS3bGqDf3VAD25e2LiK3/+dXbt5b1EuBcGBT6z4pupqB51yqHk9FAiM6K
7mV5VD661WBMja3uCXqrGHveOky7poCiccgNfFPlUDfwIYrwLjRo35J4DmlUQ1VdN78QCljvYlaW
t07mh82TZjOOQfvw41s3AZ53TeHXZ1V9pTrhfJMm1as1owfPCgK/cXPcAiEtDyBTLz6C5puwtAHJ
O06y0WOWbwuCF+lfYAMKmInsiskAXanb6WDQSl5UrPOxCrDl/eIje5c/wc8tLb2syEq5iwDn3c/N
HTuTeIm+O+2nckVPpLmJScXbNPGC3cV+fzMHECgYaJEBPtjqOm1BwHOD3o1mSyAElmHlhA+u6tTa
t7TYO7ILH+LYKa8Y5BHa3ejg0ary4jy1hGdbzICu2iyd0H22fnHiiDIfMVbDPzD0U18ACWUQ6VH9
Oljcmrhxf7EsqnfzgeUN2w7qLvwCagHuLn/+3SKfcRFJuDXys287V/NcW9xicfipnEbsjERHy8Ao
aSKAcTHp3gMbOyBhxEc0MIL0min7lha0rW1saBPa6iET3Z7o3fBRYt8/0gjEmSCQlbf3k4RUkuZy
uGBVWuy6QXmZs/KJsUrzVLr1tDdbQjRHw083mWEV54oDytqZQty0ySnIWlIgAwMBTV8Mt3PGwb9X
lvPC6kyWmuG86p4C7Od3w5/XT+4A2xRgmVmbWJqWHfK7i9OBPoNUIMIT8XBXdtyNz8hGqnNDY2Ul
l2/JSYmvhnjINh1nqt0ocqa/vm73FX9r6zkpPAv00ZoQ6QuBsuml1641rN5+6bf+L6Y9JFHwA/2w
iLom+SkmTnaTPo58v2XDKmoLMyYcdyA2c4PAwdrG8eTfxYSabNpET0/M89TKTtvpFaL7p8CJzJMR
9c3GMt343nVDus61nPYlMfD3b79nZRkJO6kBrSKXxwR59M41ZwUAQybE7sgC4ajlC9Ae+XjlzQhA
a3/8bOdu8sI2DrIOcxTkEw4cb+tSiogaIXDcXL19SznTnIKFoBindUg2NTAo2+dE6qfJymud+G6I
tHkvRIrfUdRYwCoOlUEnxSOqrgYbuIN/wq3EI9h1B2RB65cXr5lhnbYdFG6iyVadcIhfLuMC0aXd
EJw4TPWd0BG45ch+9bqyOLnDVJzefmVEprWn2rpYsh/2/oCbwZuEuIq7aPpA/22d58J5qrq4u4wD
jCvdLqgHSJX7TNrVJRkCjZd4NrdNZ9Yg8znBbwPdqrWZuuZ5Wr5oQxcAq8g6kGAdz3Ow80ysf1On
Ikom3e2VB0uIdbu+7sLW3Jg+7dvWI68M+5u9tvHo7cFFjPdvX4xkya2Sd2/f9J1Uq7FW+WEK5chj
QvYTutDjsrs+TpFJWNrUFtsmcPvzz58V608rp4tqj9LK1sSnmIxn3z0rkDM7mDfiFI9gcmWtjbvB
D78wCpg+lpIBDoILBQvLA1uCf/SRWNrzWzjyZOMA8XWnj0TfxmdvSOW2dAx9iqMTgLEcgXIJEnr5
nbcvE+XZL5b9N7Hfj8+NdEECM4fgAbK1erdTc/k7O6j67BQ7rUuBGs8ZwHekAfZoN7fNHIeHTmIl
5165Mj2CCrgndk7QhNsCj9amhXGZZE7x4uFZPDsh+Y5+f5dzS6+aVk2nSTf9o8Q2tGXnn7cqQqY+
5OIVCtsHhEL6zpotcd3b6acIlpY1uA5N54KbTVTI+oEwyqsazfB+YAy65Vbtz5UdOCc0muluYnDz
2PW8VNmL5ls8riEvh7sIPMNpLOJ2rZmOn5FHTM/aDLA0Tv6H0QTb5eLb3XZAXD7MHUifsuzcm0QV
qJ7Rb4hCGb+SQb5TZNF/wrgoXFZ3UpVMBGM/3iEp6QgcjSN91Fm3KTrwUErZ5QmtQPrYK33jhRlT
syxrN0B4qhMHk+Tt961oMG+6HiapBPZl9pL+42hVG9F7xQaIp9w3ZgWLAuvanTHwJTOjz+Q1bWVo
Wk/jkqJAXqu7A8ac78K80Fsa9AERjIW7cfQwPYo+M0+Z0QG/Wb7l6GJcpcFsXFmVWzPN/ipjs3uO
raHek5M37dxBOh/Ktn1M0OneRWNR39LU/9rD/M5HpsVLccPSxxe0/cpJ8+u33wqFnd3GXedBTNfI
z5b/7O3LYkj9+dP4ttD/eENzNGTfopzh9Eb5+eO1tuxRF7Yq7CPcw2RH9VA+2w3FsDXP9oUxVflM
2NFNXKF0Guoiu0/6DkpUIwWN97S5eftSFCLd9n1c71vgiyf28mhbyY5WoNF7x6xqSKTxTTle0TfA
PR/F8gloA6AMUOvnmg65bjEy0w0ybos6C+6Ym9MRMdIQtzPfev6vznjLU/ruTUMLQ5viYu9Gpfzu
TasmlHSzucHcpK/JvJkZI1jgoZgBAvIoxXBdqbw8+omnfrHzLoXA+1eWJAqi2HbRLr+XeybJ5Dmy
Lp1jOeV6r3gk76eeVmdFxe7M+urnny7v6S9eT5sMV10aTxYb/Y8fr03Aqd84cDD9vnIg8efqKLqE
Ev/tlyAX1fHtSxLkzEAJG9jHSZVB6xLiSDBW8pB0xkdfxdALDJCvnTBIXEun5Jw6geS5WXZWJYNz
KW1/G8INeNQopsi/bexvEBbMOgi/iaDpV1lZqIe4juddStvzSsyifBqDD25mla/CS1yA3TFapkxl
ezpTztZjD0JiAyq8dcP6lHqwQ+vcrj/mONwgUAdfnDnr1uDfPFwqYXeWg4QBAu2BkuLq7T8oahww
JTqxQ+sOD6pFfoUyhX2xHMTn3NbEb0zpRy+MDyYjz9fJZBI0Nt2zp/1PZdEAodMdYrRRk8LQ71hN
W3DTtvOEo6eHbAcpsy1i54Q6kNn+HNzyk43POZ2+1h2nD2TxxUcoKzXn5oQQdVBtq6i1CQCSA4k0
CgpYJaPwoYqwMEcJ5xd7OQH4fprfwHFt7xwroxVC2DHoyMi7q0xvutWR0LRHpjvcWkxtRDY9xkeV
1oB7ZxHcpsYU37z9EUIIQiuVCn51R/1596ZNQPmPjteSktntjzdU5yi8zmw+RyUWvFjm3U2M5K7H
Oj/RE3v1C1/uIlu0t1FZvyZOR2Cs7zKfq7Nf9Cz+3HXiIOKZkv/RFZN0A378SXwLxz4+XQ8Y0v8j
7LyW4za2KPpFqEJG43VyHk5gfEGRlIScM77+LoCyZcu37BfUdGNoUzME0H3O3mvHC8txLPiQRvBS
GBSZI4QyMqHuKyeP7bPHrinSbAewjK7jy6Mjk/KYX2QuvHF36N5rw5TR7mBVCPiVSQBSd6FcbxTJ
WtQGf1HUI8A/2f6rT/94lQfgov79QjX/eUdCAGxyK0LVSglgLPD9dQORaV5FGaUu92QZJJCGWelu
iK+F4joeSL19rqzS3KRDm6MAir2T7uvFdppThlY7VVZAOyCTq8eYewpMw21aPNKyBO/hBt2TNjhb
rXXEpU+RV0Usn33tsRiuQcVDblqxaoQrzNCXDOfKwSKvutKeUNDgJCn1p5lnZL52UBvwwILXcyTI
bSr+UrSjeMD0yl4EfiS/s2alkz5e0IV49VOtXbVeArajFeXVDXpiWBSCmaMxR5QVr1H62nUa+B3k
IhppxXIaTgeHp8JAcFEpG+6RNA19SXhvupyukemgYMSWWnNOuV4A7fa8/5CF/640ZhWCc8bEkEFp
xhoT/f7+lQQSEmE4H+S+01Rh72jEGUzxmR1WJaJf/+ehJqQpgJRLM9tGb8HivpEewvGAr9Zblsrj
v/+l/G4YGH8tvAKI9TRie1kJ/7YCbaBtsZJLi33hN0BQaYzOqzyIL/VQhTM/KcVDFGjBMimdautZ
AQzOTEqa/3iMTWrAvz/H+HRGJApKb9PWfy9/sKH0ilJpckIhxgqGV6jIigaIQADzALZjCl31TnKH
sOWcMxzVTyhk0YM70T1qguSedf7c8aEN/PuHI/5xGY0mKEVwIal8dRgN/v6dSTqkDle22z3dRXep
AJ3SuzR/JGbc25J4C23eVsM3Ub5Vbqi904z3lzjFKRO1vny1i+h7CZv/XTUTjMEWjS8W8LmmZuso
Bw+oGdXPofBzhuOisanaeVAI7JB1br/oaYviG43r0bVrbOC+v5zmg7LuN04nuqU6CPFiV+139A3Z
QyVX6kVWlcfMqMWL4ln5it5NxrIzS+EzNLW3U2MtOZhRnh4QpLmLHuk5hRfmikgHPqhJr3lXGLcC
QF1B3ONFSiX9BofeJUto0NeaoRk3Lwq7nYugfORlGnWtPIqshFruRcFLK/Js5pea/Na56qtLJOKn
3RTHzIvDH4hmiUfzIFFG6l710tGX3hlEFnnfiIqUbjqlm41l5era7SyEXVX5xPn489/ewLbmv4xg
qvWPDQM1JXoQFtVgusTmVGT8S/lFJyLFqrwg2A9RI45wWqjPt96bxwV51azK3ChR+U1TC/Pw6+Ao
RrLRBVbksCukB72uMiR+f3tFV/yvc0BE6lUv9HQTjPGLCdHqhV0c/bxiJ6+18iwbQDQSU9ajEUhz
Uh10+ZF0kGCnpu2fc+W9KrdJIMlvFi5Otjd2e4ARGZ5yWpdzw5dY2Qjy7s3+E6o1rQW0MytZHj5L
iGgQt3oCewKLOPcq1BYd7MMfhtRDiezT16IUtAkLzPGRW1crerfBIXHdnwdFbS2oU0EMy7+zdvRU
f56Y3gfGDEeuluRA471y0aa22FZ5krx0nr1sFGe466YWnR1VQXh5Qt5HqPBQXhVsWNeheWqDXsHU
CkxJKO7SkajqomMhBM7L7X5dikZsVNoZX8+a1ivgEgyiglspK+sEWyIxGTIQKCUtLrgQ1JUlE2nW
BQCAEXqQYTeI+EyysKDlLVl3upOoRUOzedfb8lBxFZAK7+3YnGPNx367qrMCTmErAKtpQUlHulB2
UZu4h+kwzaMPivcjMtZUJHnVyrF7ldWmhvojF69lFt/60gNJqwyLppC9V7eKPgEG9OdBKzOiFep8
2+ojd+hrOJ7xQcAWbn42cmmHxMTaaXqlLeijQIpBjnnyrOrnoVP8/lSI7FE1vJxstSZWZ9Nb8GxH
ByUaFtN74/Gnfv0oeCj42HTv51ar2CtZqlyauex/OwviT9g/O0TTca0KSCsapBA6ZA9o5fojAMxu
Y6KhojFgJi+FTVlWFonxgaRkT1aZjj0zvbJB5u5DWDT00+dy5IT2rds/pPQPZ2UucU/IPfta84m2
Cto6FeoAsg/hbBtEwiyvTX3jm2o516XKuE3vjbQ9DLNsG7idu6ocTfVWTmapO4FcIYhOpdPg1cip
0FnGqeRv59EVgXrH+jSdcQ2KdZzJxv3iH2emzePffqYxYR6FcF1XQPDkvdb1Pw+D2ydrCAC3aerX
yV7FqDGbJmU3WfcRj5GZ0fgHskOty8DOZBOaEFF0z9av6Zjs6ULP+TYYSMFBuL5LCTUEy3LAa4SK
fI3UQj2w7b83JsXxOoJn2LAZm2eDKI+GnWJrt/jksyGNP+TKRUUKsxU9gr6GHU4qFQzap8Dv99Mb
YDSG87qwvTONU/gYurFFXpdSdc2MfpmTrmrCdRVjZbtU7R5Bn+V92F31xEUT3+3euhtIBafAWgXb
z3sPynupKvRAuMUE9zgfrtN8WZFMattqt/n3B7D6f+7EJj0CTUX0OlaWfyuEF1Vr1kQHAHwrtJcg
sz4ayTG/wVtaR1WTvsFiSBcOuVKqV8wRPqm7gIbhqXFp3JGBEL2LTCaer9CQrCAVTEGp39sWyiFg
Y56gZtSfGNqLMkFJDWzYORujwGSmNMoeNxZQzXFuOpReP/zH8kIdtxR/W/WQijo+YLBcK8q4KPz7
8qJn41Njccj3rU/y0sKIiRvzbm041N8t0wcTHXnyjaBSsQqx0q9pcEMLcD0F7z+HsNDkA/I7Belg
DSMEBqDXR95r1ryGDZlCUlZ+/vvXMfUdfvuFKe2wHmJHYWIP/22PlLmu3Eu9GkOMpD/dtxKBvF72
LEOQGKNp+m/RoJNJp1+wNAP5EfUdpyJo5iJdZ2NjfjqA5ju0FvaTf//lzP/zt2Jj3KY8wWeqsf/5
7dM0nQphfprs9dxy5hHSqofpkHkS634SeZa1Uvyca71B2UagFmbTW6YTLXr9B1pN04zpmeYS74Q+
7z3LOoUplQ1Hag8KlfSTNh6SamjQIysFmiXyhhC0w6oe3zu9JdJyBRQXyl+zN9tjC+Nh5umyd+u1
1LvhVlmIuCweIk24tyQZXFrfXgJSFwlQWHqGhxi69vdun55dnNtk/wXbQDe50ZE0szGMPFxKsVGv
rapxTqHrhFs1Ul7xHtQnLVxHblJv+4Y7zNfeh47CwTX167R1xp6in1wTKWNc1NbZDOpLper6G6wf
pEGdEj+OW60FYPj/qMP+sy1t0zgyDGqMY99P/X0HxIJTSUUIVlMxWgCm+aWhhctmLGluzVDACE7k
hnxr6S47RD7FYqguXkzo0uBl9yK+Nyk1TofUlVNL3VLxmjFS0avAj3T5qm6ES7iLUB+dcdiFqrvS
uIsvpM4iUFIugnNgK/uoiozbdOiA1FLGycwqmCnjwlxDxHlw8uE/6grGPy9yZSyH2sqoZdH/se+z
VD0oKZuRx8WaxYC9T7iBeZPINdy6DQJU2UqM2zSnJkskb+mNvi9igqiPzxkgYF819A9o5UDDMIUe
UTQOx6YfHOq4nDDjjyz1iGmzRnNXmef1oo1cVNFq766hiUKY5dPSYc5wl9StXtl3gaCOrUjJ1q+x
2ZnDcajOYa+5rwX+1Bnk3+iIwNl7TF0SekPF2OUKGTxhHFSAXFzrmHaRtTc9v1+iqWmeCSh66Hy5
+eba7c0G3vn079f1ZO7/y03HRnJk6diZWY8bOnVl4+/XNQ69rohsz9iHnacvTKNfjJ6hNymNTbh5
ZUwZMkqewULaLeYtxX9jm00mnV1La5Lr/Lc0JrpDbl/zIes3tpQEq0wuvC3fCwmskUTgPR0k9kS8
CiOgyaruVWQrMycXjQa4cDwzmgYPSGNJjQoCbS8s5w4aGag8aQOPbvOqQ3J8NvU+ODUxHG5PqGTW
UaTbl7EsLZpoXM14lXimLXNJMpo0hijtaxWZQGiZdvBtbRXCAJHyRcHeAfXOVs8cVoVsdjvZ9p2T
x9dFSzBy3xFb8NGb7aMTKR+R22h7NdX5nRRwdYCe/xhLujIWP7XXsq3rExt9eHO6UZ0CLfZnIXiC
9a8TgnyUhVUneFjN7ApBN/oRFu4cFTaekcDQKboUxY8uAXxKKoeWdEggecQEbvTCsly96nWNYyR1
jK/5iPnoz/ka9NS8QNgwvR9Nsfaf/fLf7YZs2FSV6h1qR6EAWDB/+yPhPuBFWdIMezN+HsBKnx09
Vs6mlz+HgydtG8eSz7/ma+UtRPPJctJb1WGpH31H046R5+tfB8PHI93JerpO8hhm5nRmemPl9wuj
HAF52G+3vu6aC9fpm/kA6HFV1eKY0YH8ILmXtIBalBeZAPpdJdMUismtfS2IsfUhXXz4kVmwfO6A
6njdCGXUKkQ1JQnIRm/c+0Yj369iTdCWQjrAlPxOv4/lK3pkSY7v+TjAuXiX6RiR17L99aMDsLM1
Oy1r0ZSSwYJX0nY5cSWzaZhnMWjNAPPH+L/RbOiKA3SzBx8YUZJ2ZLVI2pvep/pTyKNoicz5ObMH
umAKniNZCcUuKMh5EXYQfanVWJfJB4STykGl4l+jftpqhDeAxgMdTgUJ0/HXC2YEua6+Krv1to1I
C+uN6DmEI8BdnHqgrpKnTJYdwXJla8WbSEXmPJvOh4GRbts/3m2N7+aW5qwcL28gEpfZOm9kjSRa
UmPwuBO+06gS6AuuZVEBSE3Nbm+LQb2GLn+qnlcOC/BvOXlKDKcTuf+JtT2/TDODnkvrnsbUfBpW
3C+vjd28k5tlz7oOtTbMrvSsjEmHX4fBpkMKReO3earDzyy7++2vefbxziqCASciOPOBn0lkMrpc
ca7/zSHW793JqOvrraqd0HRE50wJOvKSv/t14oFSDPWr7KanqcJa5Q2xfyFc0T5q+xf05X95V+wD
625a76oNakNT1QUJmuXdzgnQTbI8Vk9Dpq6ktmAF1A9vCZSAH5Csrk1vP4YI1ba1WbYHHQI7umQz
WRL83h7QFhI2o7l+dChJaNAaBL4eHevPEpKNbanS01CRNjMocruFQJZfp3eYRE66qQWsDq7Y4NPn
tcpRWSTV5N+UchDOOyl77BXYmgYF6FXK7m4zAKoitM/64WJvgdz39eLPmenF9B7WX9+DYZPRGCqX
3a5u6uqhiqWOYDWQo0k4+mpNkkfgWOZiC1Fyb9mq/ea3lsmNHXFC0bTZkriVrTT4GZZ5to0+udqz
QvIBOP45TIWR76McqDCB3PWyT0DKy+zj9riwnZttEW1elQXx7MCOb66ksUjUmmOiRNWedQFhxNCB
afrG/gFATLdlKw64UPPf6MAY91CLlauHzUBWPPPupGG1QeAzzKXefYkN2TtESV1dM6I/T7JZ7TSg
AQ+BZB9lM4VLYDTZNfLC7KqT3big3B/T+2Q4nSib7ujhIzoqnZucZaVZaXwo99qoaQPlmrefhk5H
nlnW4NnrGjL/ZOKkgnnWxPqJe+aujpBG+pa/rzIj3pWZbKKIcsxDFaHjK5q8hWqAqrFMDo2ohvdC
JmO04k8SPHe+Jk159/Xfy2OEki7P8rmJ0PxKKyVeI9FTd+QxZUdHpOVyIATtES8aEQpmqSOyXvR1
UP7gi/pGXmR86lQHiDTg9aH3S5ZvbIpgnjlL4liLFzlXsNyktn1q1KK74zddTfNa6tRbO+VCKpVw
WxV5v+5jNHAJFcp+UUuDOo8Mn0aEV7BIF1JhgBgu94hCvN2kgpympldJ9oxJWL75LcIzNWy0FzRc
mHhZSL9LcnRFHx5/N3zsd8IhGt3JjzXI0Q3NR/pWvR/su05mLzu+0oHIfx0q4mw6Dcp0BYtG9kVy
pGNeXkrN6B50ZERko7p95j3ErYoLTvfEAxSNNxYAzS50SJ6vek3HkkY2p4f48pOknSyxQe64RCgZ
ITaobipJwMehlNBnPiYqN36K8VQkrq6/su2xYHtX7dpEgU/5l5xd2SmeAzjnO2GxsbbtSDkHDubz
PPY+fClcBy3CEzWxQTXqqYUpr7eOeRltTVmJj62TYJLUkvolb6rvRhtYn2aTry2ZEC6+n02lKdbo
o5cOwun8j0bXUNJKtvmExwcqd+3FV9NTzSU5mv4Jk161YWXD7iCqt1ONPEyVXdHa7mWqp+OF+Bo1
Si8dfLw1B7NQigveVx4OZawvp6EfFN+zKnYWRF+Yl7Ro7qGlmC+9anargBYXMV6p+WKV4ZHWd3wT
YNPPQ0KL1SZagEJd9y0tngltJYC6MXkUqMYTix8aVQp6lV6L052Uy8QqCEQ1hSfQ1RqVsQ8wrXo4
Or1i3UuadQZhDb8kzG99Cs4e278/pyHub6e5Kszh9XnWdxzKlIRUXXklgrg/TO8lia7ZSFVYzqfh
9ANemC76wFUfTL1xUc4BR4nNOVpx6nF90NM76q1P8nK/1cJBC2mP145sSzctG1Pl4gBogCOHa7vL
40Op8tn4xQAvo/COg552ayeiWlx19VaG7kz0m14QJdWUFzy/l7rqr6D+BP5Rw9hIvR6eaFfn6ywB
vZgYZXFBrlYjHLU89KcMEekXF4f8Tu563/JsZSq+/2oMn0NUa2+WlxagM0lKsoOS+8EgJXNVM446
DtHvlZUfwjBLXsO0yBfQJMDHmFU/lnvG5TcHi+DfmSrCYutFfv3APvHWK/GwJmw55AO1Q9RfcfT1
CvCtPgIy6mUpx9oJRKg1b3Ol/TCqF/Qds9SNjwhGS/w8mRAoAV1j0/j1Nu3QHBDN86Eazi4MysTD
0rtxWfW7Y5jrJVXD6k1kpjVr2a4A/KFsnQ2fBL6iErKb/FrlCButZxQ4+XWaaFyDTQiE51kyzk0n
JIfMNANd7Hoahk1SXLEJzthL88+0V61wxYspDlpXqS8drZetJYXZkkgeYokUH7liiOh3qOtjViNc
xMuWP+g8T0mbk2RkNnWHCsPHGND7DzkK9gtBbvbdGfgacz74WOcTMOXBPBSNcYi7uLyE40ESYbtV
mufa95XDdKCsCW2XlKnIuEQ8jy4kDUbLzq4QUP85R7RDAKIc4EId6vs4iuMDSyh1WRS5/Sii4TPV
rPo7KlYosEXNTgZe8KB1RN3WQlpUMtucX/pIh9STDEhtfLMDN95T/GXNKIt1BVGIqy0UKH6I5aBe
77M4j7D01S15eY4n+9vODZxTpZFm1Hq5iXhW/1aKrPmhvcRRqv9wYwOvoZI9O9wyF5Hm5Wc9UIBk
RiO1v7SBkgRyc+ugUaxBlRrzqWQxjHP6mB7q+rdpIE9EbDN/IUguWA5hgtR8POReLZ87aTXNZIMl
n2pie9W27sDretpORPZwsA2PgMDQx1tt2xL3DCN4R8q1zyQN3GEv5Hla9u633It+ZA7/W61XzM0g
0ZYPDfo+eat262mY5jXQFbsvV46mFI951YlVh8d7SXpJ+UgUHe0PnJuL6azoVLHWcNkdSon8jIAw
rG1BRsyRDSHc1Ch2b3jl0zkP3/iVSIBn5Av1Pokyc5GyoOR2nuY8yUXLkj5m6Wcr0lPQ50fN7ePP
Si/ZYdOAvNZAeFsFyLCa+PZBc9xR1dLogoRjDkjbpAXXNRzyMmy496Lq4ppj+QYJ5Ujy2qONMeQo
6A0RgdEaT7IaOpvcU8lg7WOZjAOfXEyXTD7dC7tzk/vp2R40GcGK1r/9OhGTn0oxd4AbMp6IOvMf
P/HrhGjqFgaV9vMn4OnDqc6jgDtQ7Z6hfihLtgctoUqGe+4aHTizmZBpFKjttoPUdTaIXFv1ekMj
FaPCQfXajowQh+cGbspNY5ryIvJZ7eiOsVFGvZ9DaNdhejUdgvaFPtc56livCOJ+jJmTysm8GPr8
TMDeD5PewIMVptZCVnt/iWU4HX3DCPyV4Y9Xock2IBxGq7xmPNE/oKH0bNg8KCw9PdlOrZ5DPMY7
W+GayfBBiNERMfInTo5J9RD501EZ16RQoolbBI2zFeOCtQ0Mb0UKhAXDmyEqZNpOQ1HPpzcrZBkj
x8iLtUX24ro2ychjCZ8bO7PI/LVkjYGz7QB92RBhvaL5hP3PTLTzdEipsoZeR3xtZ/+cit3aPsaO
YIWkRBMvd0WgeTJLSt1YqhqYW5y8LVtOr+A4TaT6oG+hWeyoCpsPigW+ren74lsBfd10VHjJwttj
uiVu0eh/SLn/qCtR/mKPG5tc781zqgP8toE6b0MWdOusrQ9AcpxDSYjZ18GSh7U8tCCs/pwXiLIX
udxnW+cV0pLzfWSJzIjHUbYmVPnFtFvWcFIvmwER2+T3wjkb7w3cueumENIRgRvsh3iND8U4/vYq
wDpy7OSBLHJLbXYeSpm9X4U/D3Gg2fvQ19CdAdVClwqHcSGlijIPZILMArksFgqVneeh0j8d20p/
eMmSKj/QJXwST0EwVC+5bIm50gbyg8gTde1IWrXLnbOT9e2xw8t9khyZJr5ECGGXWvD44OX5p+mM
r0tEA7rpzbJLaxujVPnSO/QK1Xcb7cCkX87/HE5nLa81CHKx9PWv4fTmXz87nZ0Wfr/9rCQIciHk
cg/FOlqHdjbctbSvNkDYBJZohkC2MhDeycc0Iki9vFXiThIrMRfsxc4m7tmdcMiQrvOmfG1lOZkZ
uSyfo0rkFxa1b9N8UKvB0unihgvbhrBM6ZBCaRxr/iYn2or0rv4YloV3rlA4LgqlzJa0TtirqdI8
hRliU4YXzUPPM5KWTmDzYOmaBzMqyCsPScfQApvg9yZqT3GtpSfIPMU8NQPx7njZoe/N+lJo8S6k
83sQnUEAp1dEb2mdzXAnHMsBb5nTKtIxN+rmoEckbykDSc6RUQC89nPF2E+HYZyk571JoqrDD5J1
C8dIEzbKHR0Dwon3OWCoXV1pYpYb4WenkEOYum68JojQRjhekYxe9qq05c6jXeLQVS7dstPD5lm3
aTji+k/m07CuBxOaWlezAhPVXISxdzBD7UFSVe8m1aE49rTy4Fkl7asl6hz3TqodHK9pVnrRQeDK
7fxIRt3WrAxnq2AH7Qi1JOTIyEAgSNxtLhGYCJgbtrOlCzOzTTlakC9hHiS35BroOrFMoU48shX5
EWXfSfHl1mSBrZnawo6iEkoW5WD/KutJ6QV4Ad9Add2YyLaLiOhvqX8OLLwnWdyQAhbY9940tYfQ
E2Klk6S5SbOApX8VfIMVRix4gMSl7mKSx/P2GiZqd618v7/6tdlS7htB9oaR0C63JYod9kYKYI07
Tvkk6axm/98rKTCqr7MSPJuDFKVP028QFP1HbanJDiUuraxOgQQU1gnZxnl6ikn+PRFH1y6UPAgX
IukszOkB9e7cBkcT6r13SlhYrCWXTY0/DnVS5gPhEOLoWmfk2enOg2B7mg6ZlQsIEoqKyihFzm/Q
NS4ZOBXG9cFsMUh6TXmsg6g8ZmYmb6RhA81Dp+bnsAIf1zNylBSHypLxuHSaoEljRVeNlkTUpuHR
SBz4q55sSnhecKj36qVu1SVhuB0BYnqP7Cgzxt0kIR9+mZNiAG49oSiI6QAsl2O2+04jkcLJZfwE
49Dmn4OTIqGwP42zQS0w6XgIdoYi3plpbszcUvHvRQchr5OeHLaw5RzrPrEmnkOdBeuHRC/2MMnj
KY+y9EsV9hWjgn6aSztL39rsyisFH076ygbc/lCk+nuWm+2Nxa60UQIySLMksp56spSMVhcf7I07
NLpazmI563ZGLGMSCOQTjgltGXxodkTfbjzIPGe+XsWFXHGj6W8W7cu9V8hHt0XNkvZRsJxeDVnx
89U0B9T3tTW8YjWZkrKCSlWBRXQbJuVwV2Y6u8udX1iv8BQbhGJ18zC96gsyaxQRHn7Nh4GPKRnB
TwtQ6CgHrbtt4aRty1QnlGooUwqnW7d7zvLMWduZr9wHCGzrrM6GxTSsu0TbS0Lks6loXdU9bipj
WLEuI+LO1+oNNAzlOB1iKRLEe9TmrG0j9WuObAqFWgZ4tS+fEsiFLwNT0IHsS2N8EWV4aSWiSZIe
bcxYgg5Slzje4M/meAxjhUBr3lNHBI9ojqpfEKEfzCpWTiYMxJur89cntUl212KXLpnmFpgOhbjZ
cQkWE11dr5XDuh81j6q7z8iePAxhe6Sibj8AxyTsJhnLRQZkGCfYJJbjr9hSmZsSHMjJdJJ8mYRu
uBeo6xaG3BSIrK3iYoDXk9KLM75OqAAsjEJysM0RDNqkJAENBI2vrEwqDj36npWU2s7FKaULGb2U
iD3/aUA1grLM6TfgXIniIIGkE6Z+pNhOjW94d+1LgZfojWAOwc4QQY1KWtVVkBWLAPpAQpx++TrA
odyO2urZr7kmYh8FDC1aqHZufL0vsCVprrFMWU1zvmYNa1Zq+H6IAyKxlKbdDqJVJZbJqP+3dcsn
ztipV6Hak4aJX+XK3i3aKoUerWnHDo8uyZ2uo7afkh+9Aaqy7hFK4bUvCgVpnYqBcHCieac27aKt
LW2t2J37yPVJJLOTVUs9jdxHB7zitqy8u82z5BhaXXsWNTpHHsIn5M7mnIAsaW+VKGlYFR+Q+0mv
iN/7ZaC68RZ2U7GVxu+9kWt1qZdlspl09UWj7LIKxFgO3HNJ2+gp6nUfaY6jn5t00M8B0LZFAhh0
DNlA0zRgjaW/wx6UG80yRw99BitXXV1wF+tSl4hYR0NKV3bedDJFM6MfeX9V8dmGZb0vrMA9awKb
RNc2N75ahx2wLn8NaTmahyBXX6I8IfOWYt2L64fPjUJRy+3wL5upVMqLwYDH5yRwmJyWybIQ5ZrU
EerbXWKsAZWOu8OMBndjNotElzfsuN0l+RztJamRtfpt0V1ardk6WlccCkzd9zTSn62sCU7TyKl9
aZZ2Ac4z6IPP4BhnVExoDCYhUd2o6L7rmXITcsK1SLtyFdJ3LHR26rKJ9LuoonVqpdGz5Ts128yA
GMJxCBk7XaOMspZwVCP23hS8YR6ViA4JDgHJ+uxHd9kN/Y+Stt8iz5RhXyVZfFH6FiJfpngfQxO8
44sZ23tmO8t1srMgqejbXPfNlzDmqcsKw4MnT5DZ0OGB0/t76muX0tHhbIJQnm5XuqCKXtVNdygc
QtQSI0MHINZkqWjvWWuScenZ9b4N9OEhagjKreC8fbi5OFoUEZ6SMh3WyKbiDdFdGesh0a2BLZDB
mvZvBhGJSy/Mw50NZnAfaN5DYbNFTfmH+onRNGSGtptel6FDCOTvWXpUzJhcMSP7MY2mQ0De3/HX
cOhgv+XuJoDtSC9HIBcNCc89R35SzIGdl/AITes8zU0HR+2Wuqv5tPWZxygIDBKpe3GxKCXBBJCf
gtCgyxiTuD4NfZ1GpSXtdMmgczK0WUp9ua4XbksZjYuGiO6uoawmvMHd4CO4i0YxnoywM1EQp/Y2
y1LjKbSJQ87D6qi3irOthVnu00zB3J44gHcxHVTrvum7S5RTKEdfeZsOBK7plBZCFB02TQUIJd4C
Qc2571PlLgWKcufGggbJv+V4n+YCCqg1c7mjLtVC11kHGfIWmHGwGdpIeRiErM7lwCXnSuuOHRpE
pSXgqEQ+ioSWp+l4SPqRpxgoC9a14kRH1VhYWAEWla9DWHOQDIqg0y8ExHi3gdxMU47zTUPBjxSj
PqDjoxmrRo6qaww97MoqfGmXXk3BJ+Qf0kY7y048kq1LtK90OhaF1qXbaZhZEmumQd7AcQ3h/TQU
k5A2UGljHRqR1krmKgTWX0MCydStWiTa4/Tm6ew07MdFK1nVuC29Rdf55t6WW4ykubdzsP/vY2Ky
51WTvrijBEmuLZ6K5fDgj6M0ycTKDCsifgdMitzpxVyS3J9ntcIXKzZY+WJ6c2OE4cbN7WBeq335
UA1J+WDIDmo7NnJLgSnPngnuKgdZErvpbAA7wSbhF1yWEVHqDvWEEpPtZjNIreVVtxCCZehcdtPQ
1hzSd+Nu3o9C4D5My6s62NnakV2EZYF5KcrCP6EY8c48Vl90L42eJM+RDimRcnSPlegJyqi/z2rX
m09ny1Tk27JwUYRFPpWWEoZTnrbdkRpUuctEvMkT0R6ngzDIfEjgYh3xSc38gc97lgji9KZXPnOU
r5gbz/ZV683CKgsf2zb8dCNujF4TIzWJ8+ChyhVn7QUi3rWZHh1dH4q98BzzBvWCjmrYB+tWArVI
ndP2FhK/4557rLV3cgIoKFZm67bJtBXu6e5Nawili5J3Wt7BCs1dtHVZcy0QX4dbOSzEtk+CZi6P
fxXqOGzH4fRXYXOHZY2iXsiabo+F3n6vs6xfp2bWHacpCwgx4LK+ndWaa51aFzCh5jcEBrZKzjp7
nCzHQ1KuXTtMT1qsmqcC+1PIen4zKJp/lXwaXVPfjzpOySI3Mh6kxusOHZ2fBZDg8tEqazYB5nst
Swa0GZozUACRRqT6e90GINgVa2G5drPuBtZrgMhYWtVKiRLZH+4JjfWHikqDgOW8+x9h59XcNtJt
0V+EKgCN+MocRIqksl9Q0tiDnIFG+PV3AZ5vPJZv2S89BEhrGNHd5+y9dkm1jO9aGH6RaL8WsQjd
C8gokxBUoirnO3xwQdiz4q/YSfiiQcigxhsvRVUGO4E64lpl4RTFnFErBoZ7DhvezbwI9BdHb8Hj
UrWB+rXKVbP/CBBaLn2RxjfAJS0mXHA5kRjezc53jp1h1nxYIKMJ+O6nlO/+0iYqZvuCxmED5l0G
qJWHCLDoCCPvK2LmsZHlFwFYLeua8gg/rKCmzdL8SCfGYh9cKVv0BqhA0yK42mkquR4Rkpp7ffLF
DG19obWlcc7LUFwGB8BDE/vpl7aBU+eNyldQhtE6ypryplMUPqV0GF0qtCR4UTDctE5Tk0PFvXUb
wHmMIIQBSBSHkcCDaxtEhFBV72FiYmto5D8DXBuk4dCTFyMY33vHtnc/TFU4FYCa2Y22pJNILk+k
8lUhlmDz41ZmUQzD7yZWQtOGc5pXw9m2/OEM7/9bkbQ50aLZeFcXHpNMb079TqVJjjTad0aMe7aR
gziQ32Y8yKbJdyRAa0sCCY2HFo7YTaleC0FMKLikt2ZUi6NOO/qOuO9kg4L+q53G/SWgSd2xHXzr
iw7UTUywuAYB/E36JLOGcf0cp2jcIqjaKzGd72rrPcYQuofY3r6IyZUc6l1978+DWvaPWOgmc0KU
aqfKyr0DHsZsVU5rjVSL04UCLfxeN2L74vfFNx8rCaz9aWXqOClXYVb692yqUVXTWSBT1BWHolcJ
ayxBtYNpJPA3McJzAbDu3NDZOs+HHqiUVaZHxAVHKqxMrSJNzWz8tewNcwNwTT5aujJl9+VH4o8G
dKdJ+ZdhFPHed0eCk3vSP0npwfthjY9uqBlPAF6jbSX7bE//qbhVPtg339W6vzo/2welVuE/Yu/T
+7gzQXoHF2kH0L3BNv1FsMLCyPz4nU9CoxFc/sFGbk6W/J80f6YuVBNPqGXhSiM96mfNX1fFIUz8
sD8imG/XSdb35zZvI4T15QgzmdzZmPhtIDhO95+hIsh14+B91xKDnrItJWxEjP0rbVJTpGE0UNlK
3SO1tfyeaiZWt65M/yJkFURmjfDJ9YGn6ARUaIOoFmlhJ4vS0fpnjGYsgYKkufSGOq7y2utOphjL
vT/J6nsji1464OGCXLu/KLbIBerdgTZWkx2oc4d8GfX+tTPT7fyI2Gwc1GEwy8nqSo5ThWdNVTf4
kiRYYFXh/0WKHVWxSQFKMT/9kxPxk4l70sqZFhONbeDh/lXFHaZmXrtl3SNK4VU2PXm0P7q7SjiO
GzBCwEOG7vDdo9ZzYU8TmtWTrLu1AufgVK2ykIbUn3TkAL8XfPIUfvn0hconDznNBhXpOpPS+z/+
Kyvl+xWOrcQkJsByCe84D4H9v1s/zvU6fbH8W+kM2X6GO4VTqcboS3c/OjTqJxrCfH4ewDKHC5dJ
f2sjVCuHUPto7EOKlvydYIxgXQVef8QgXF/0fNIAETz7weSNsCv3nr0WwYoj8HO4UPUfg0R/jQjV
XQVRGtN9hywwGt7UMk+0TTrBB7KZNpDr5rpR+nwllbHaAO0UG58okFVtF9Y5VHtjh+i62Vue9E5Y
KKq1WwbyUQtJQY4dt/ioTHcrja7yF0w6K62xSUGs0I5W9UOlqM7Xdmjpw4HleERYyFZW6O2e/ty7
OvT1EiB//giaJr54prLzx6R4HBMzf+wCCbjLN+/nU1XIHwVAZ+/mO9EZQXEWMKDme7O+7c8xRJz5
zlia7j5y3ZEuuJfQZyPxM13FAE/v5xOBkf9zq89cHKOeZDGmklSJiIOlRxugnguiLbyw9DJDxTr2
lHcBse1DrP5zar4zML13dTTFaRb8jbR2oP4Fb3NlMO5orWpmdJ6PXKWEhWVzMfx+6Ipz3E80lUT1
t2kwVodBl+4y7G0iugN1z+oEilvgRJeqTLSDKuvHH6eMII0ugYowm7jGfFsmnb9BbTKs4zYgltWI
jDfLdj/yMYv/AnVxJ8mr+5te7jKCP8KXi1BffwBrosJbAcMxfmMlCvSnDD/QgaPWilzxOkg2LQFx
E0/wj+0lIE7zhjP2QS+jaBlRBD04Pjph8E58svzmPjzRPAMVWHelQ0SMNIOzNw1uLoNz3mPhTpL+
qNYq2UXEbSqtgw89aqPHhMyAB9GuYJxHj3PlszPh1kkICsfv52yn3rjUNpxkoNwBDPvg5LI/e5Pa
mywV+xWG6Vmxu/6bEN4B17X+FitOuNK7Ho6g2bPZZt+yxS5R3jrCguj31ouYNcerFfTFqu9qZT8f
2km8ceEuokjtm3sf4vv3hyUhuRDYf5yNaWvJK1FCiMu4MDuZ+tqBCVyIJlYekW/lq7DrxqvXMCdZ
qHtQQToahJCg/IOR5JPpd/J+qjZzj2GoYM2xPvx89amJRZZogzoEI0b+YFFj3+gmUFmkvBBEZF/c
ok4Ga47+NO3NfuKfpz3+jxYSZvBfWCU++2t6aVpp5EYDSkPPPdea8S1KHTEFrA6sFP6O4Mfu+7YE
8x+63X0ZV2s1NKIr1dxu//uLsPb5XdBUuERglVRwN7Y7I0L/ew0OKfVLV2lxFiSdXLpjRnz2YNWs
6AN20tMgC8KSZFHLlRV5KpKR+M2ZCIDaqFYP0re+NsdqgQAtvrOnAYjeH54jKLRPEwVP0tLAjqlo
nW0Ht+7PH5V0UxBVsAhZ5xvdtg8sl7LBKFCC0MRyWaatFT2srij4B1jr4fgQ4qFl/SiUJ690rYWh
OBdNSO0Rbe8uyZ3sb81zDyNYhi9WxXbcIfnoUnoZmR3ohLeah8xe2Jl6MOK/xXwwDUEv3JUUtX9S
vHjR6Hr/3PejvHhxcM1Sf7zmpXbLO33Y+nGfU8fvwoVZUDfu0y7fNEpJMILeixfdit9rsY9qNMKp
a6SstVRWHNNAHge5AVJj0q1S18UYqpdbry18nG+pvNhTQzHXQ/RRSvtuCLQKbY33VkcTfY+Qhihi
V/SbLIXFgsbEXY3pSMkpl/apU+HeDUSfbwbcOzulVu69RFWuBpPAFd3VxW3c8NWMxm43xnHONcJJ
9j3kvlXtRbTcfVPeE1uiXIoi+AYxSXsLKuqMHmkQB/BqyUvYJsuM6/tbRsr3tk3br0nTZADcJMkk
KIOUs1OeFdcsCW4mEXzakqgL6CTxqcxHNletot1AgXY7RJ3Jab5DLbuRwCTNiXas/EG4RcMa3ihN
reTfW37Q/3NuumXXTUVQjmqtsn3PbP6t1YmowXaSP6QVZHtkqMWhAdJ1hlNGk6KO0EwgFFgpVaHs
/cnCbEi3eq1aAF3UmdM7Xcni1+Ixs2T1GjkgKxQ1w/dRVfpaZjGMV7v5C69w+80qRsxOsv7wgSEt
lcAOrsTDvBAnFHAdo1Uk+jR8IXPjKKihfMDkpzpG6+li5Ogi+qwNjp4dyIdmHJfs9yswbpDfLLLA
oDP6yk6qQbLUzcq9L50SkrhNPhnqyPxqqq148Lp2g7BKvuCtCvcaApB7LfOqe5UNSN8m3sU3OmKS
tPAOCYW3m/Eg9r+gkEifyLmekS+mbYd8mIVPRkv8TSULbTvLopymRw+sV7uwtpcOIAs4ZAxjZ1T/
GX6cywoLoVOuAOMHEQKEI77SE+v9pUYhofAt/f77oUujLFD64FSvdUSM+1mJ5k5tE3uwyK4qrG+Q
TeuVmZv1fT3tqsR0K9Psq+FOeyJfvneit96HcjlEafnRW6W9SkxPhcDhqmevQZmRuvx1KP37Vnrl
GylyhfQ11hgAhHAO4MGxRHaK3SoPELirtMVIE3wsKgSMaADofhf0rG0jaPeKpqG0EcoXWaEgqSkl
nNlHoDZvQn8j67p9rlP7qXKb6BSQkTIlLqgPZMsL22ppDXTWQsJ5eIixt25diXgr6+NhGyRVtaE8
dVDYZ+4i6P1L2PfyserqdIG6K1y0XRNta8TlvJOuc09owSZ0bJVGfd4cRd09aWPsbLpSr2ENfsR2
FNyLqhkuw0ToQ1CndqK4pPYQLJ2CNwofLcu5jGi1uvfvNE2L7tm3R/fJwMWravJrOHbByuzDdhf2
SK3+BaPNdLQfh2XRgKIPXO3QZF53lnC9zjo+cjVnbeH0bOTm83lW/u1V5iYl4WiFzUPuosJUn1uo
8YvGxhtu1d45a8d+lSV5uwRwN67iiXcscmhB6eCI5VDTnSrZ4F0gBCoYwk3WzSomkMnTT+qV/lDN
rsD/HclaF09TcCJuSnkacMSVa7M0lYU98ZEKI7J2jiRhCssOeRE6P7FjVij+senkDaqFENGbU9bV
4zx41SmDHv1gOkr5OCB0sSpoVCRZMNf1KrAytw28w3yLhb7LUlOq6xEUiN8aKgJasmNEmNaLCLLX
gRJ9tIYqEp3KVDWoctXynSrHnYx04wlIY7CvHaCvQUjbrm4UoisAFKFeZa+5hsxZ7wafwq4fOMp9
13b2btDVcccEVl5Un4ZWJBMUfUXpb80CinKWGO6WyJPiARzccErs+DYftb115U2A+edpw4PljVtm
SvES8mls6nJ89ihaLYde095qeI+LlFytQxPb1iodVfOoZCTWdGW3tK36ccI93yl8wde9DrsmYqo6
xUpAx6pPWJNb4nuPY25vBHKkHjfhnZuOC/aClnC+MMyBQqca39J0aD/UXHy4hKh/UUIPQhZiOxzh
4wQVxfLOjrFcikgTj5mGLXmEtfCAhFFfxbhg3UztNr7shrPXMowixmoxhvWi1pm/+VEbQKaHiqLr
QdVIv1mQrVKdTD17SMZy3EWjTdSDf9LNRjyZvnqFkNh+t9aSuRCdiKh/jA0zv6pdpjwFIdkOD12W
1u9JYyrrVOv7fQN5omnQ96nCQHdkfUPf6J4K4BNgM/Gb3CdKfa4QvB28wnvubBkdZtl0b9nGBlwy
/chJQC0MeUBLdA2Lwt81JX77dGz7m+q+JaPr3mDqazu7spOtiFrvmWXqkTcu3ARebW4y1mwrk3bv
hq2gfkM9pd8MSahXoV2d6YxpJOjcGktdlmqwKyPjCW3ZttIL7zz7T/CuVccgDb8qrQEjlXXw/BSb
um0O+uDcsJxuFXp1b1XaE3+YJvFOT6lJ0Xm60UGgI4TKZkIrRHfSiKNDYXbZwYiU9dCgGuXXp0xK
80VoN+KkpXwAU37t5MtTSK1byzL3dzM5yhv7F59glYOF6fAyOQ+Bg+EZrgv0G4G2GYMOi/E0zLcS
UtxIloRi5WvUwxOz726SyWkvowDjgxeaK0FFcalqeCwqQirINqLswgHVVGXlNuyvLD/TlsSKW6S8
eGxhHbb7S3tY50Wl3QDg4QNv0dmn9c4oq/abqyKYhx6cPGooiTbwz4xlhrpvI5OaBhgiZIiz5EfI
gVI961cbS7LarxKMd1el9FEH5rF9Dvuk2BbY7+4kMZxLm6UWuQmjxOvbydMYm9Y6tAvM5KKEB+GP
6pstjQfPSp+axOlfe/3KFaU+SZNLJZt5baNg8NxQrjefUU65NDrtNZEm9Qexs/WiLSL+MgzhtU7c
7Htd3Dt1539paP6hA9X+Rnnd3LyQ0nVKJMU7kw9XojA/GaFur5qBR/ExghdJuLwK1qlKUaGD7lBw
ZpW8OiDu6iDIb1SWJxOI9xd5n955HuoSExrql2YTDAW5s7g4D1SCqbAFXboeSS959jzS10hSbO+J
ZeS7Z/TBnTINcZ3/M2hucqmiorjGhEATsmQAsZHjcDbRUiwQ6bhfJn/ggt2Yfo1A/tzJRJjLmkgb
RMmq2ErMUA9ojevFqDc1P0M6kiKo7H3tngY9sk9WIex1MFoOnEkOdfwcJy0Iuy3sUpOrlPpE56HA
m96aj1lQIU4xqfzGUSX2XXHl+tGeC1nVbN0I6XIF35kcidQXBaEQvAm7PItmJLS0V7+BuYy/EBRt
L9Me2qhTNNAF1O71rPvV8BpyvTjqUaUuaUv5p94s++VYaDBkDJjecnLTl033Meas8CZN500Dx7QY
y8b5Gt1oNcffwBKjuzJT62YDsEcFWFMsHWW/ot2rPxKANuJq0/D2VJHAZepol1ypdvOd80DQIgwT
27w50wOUxL2UPVEf2BOZ6CkJYgT/qJQJQTTNvNMRYWYSLpI5db2nqW1i8xLj/jpk4FD+sHH9xPN3
pz0h5U220Gyjyeb6tH03DTMSdHjcPWsdIqt65wSSC+JLxEWEWlm3rREy7miUIshkSduZ4bXV4RC4
vV6tFDIktgqabXzWbbCYbnWDjG6/f47iE6V+fo6Wodu2pRu66VifwuZl69txIWrUi4NS7smpJRQP
B+mDSAmsbHRthSkekTBUx2U14bhahza4iMHM1KODhMq1T07FK1PSzDmNNSyXjDLXrvcRhErI8Eeg
KUtylZMTReCbbyTvJsuCZ0NU6OFq2Zy0sHnJ0srbYyy04kVmkceQper1969zLpX8t57BZ8EH4Jp8
IjYV58/kXVspDLcQpb3nq4lggUQC12PeCG3Px06R7G09HF7KtHUPPSaAZT6W6sr1XS+7C2iJLAtN
VdiX2Cdb9HG0dCs73/MFpk2SZkuyNYODgs9mkiW+SHgEJ78U6WNV02yKXEPZzIeoyhK6cQjM5kOT
FOpb4mM6JT13GRVhtXFMLwO4pSDCMUzomK5Cp3MeftxTlKl/Z4fRc2CjK4FnYu1+/1b9UvqZ3ioq
hFQzXLZu2mcQJsHdsSVMxdm7fbVQwtg4a7X6hlESxxhtwfdeXeg5PrmTNUy5IZKdsm9Wf+LwfYJV
8MU0DRdRBV94SlDiM743RY6gJ3lu7vFpX1gh+lCa+g2BAkcJj2Pn00heGIUk11a+pzhG/mDk//W3
a1tQmnVNs0GBCvMT7icgHMUwTYnLfBj1IypNf2f2mjx6Qe2dek9B8Gj073945399zbDvoUsIU/DK
6Y38XETCL1+LIFasg++W3c7xk4zlk741FbhTY65hN6v8FTUtbTkL+FiI6X9422fI4s+/ExtVE5cC
l8xkAZLx01PoLS01q14lWqJaeE5SPDjuOKzYC+gbnnL+UPQEQphNuytbw9ojNgGKmAht59Du2DH/
hJcBQtxSxqPyJnENubmvfFP98cDyoX7IzcEnQKVIETDCfx6C/Mwyl3Y+vPGloMG31XIWzW4aDPug
EOozsyoSWh9x2IhwlFoyS7FqNOt9rw/qcyqAoY1REp2Ks8JlazNvPZsODoGqxiRrURC7xq3DMq5Q
v6vF6doJynA0Xn7/4f1SpdT4rQBwF6bq2q75+Y0LgBcQZzC2hwqD9gZZQXSSqursLI1duEveqoaN
WPZW/Icr268/V36nOmVpk2IxP9bPLJtaUVFfVnFzGH2fgNJJatT5j42oo0XdtO7Gy1wVTS3ZgAdC
3/QVyxPjRabV5vevX5u+nD99cyjKwVAydI3cE57OJyCznWCc10XpHnQ1rheZGbt705D0PlzLfXHN
zF+g11I34/Rxd8J7Zh6Qu8Fk/xuyVLunFJogrzRYk2Vmf/79k5uvWZ+enGnSySOQF2npL/Qupe9z
v02ARlShuxal8sKEnZ6zIQ6fkFIiWoTPf5wP474IVhX6hqG5B7vWPhpNue0mroFq+GejszomaSVc
9VIU96mq9fAg2KN6aPSuBgW8JdVc9cNxOuoB6OOcxnmYK05mpxqbSLEQTkyMn5SqzYGs2Kffv9DP
7GCu2oI+ATEmTHYq//30+xUw+PWmssqjQ7LvuKXFYKL9hDsY+8Xw4ofuflrRfwxTU1HN8G01Q5Qh
cmho3QRENheYCIbBd3eDFjkbh5XBzssxC8zLqflQJEiF6zDpVnQH+x3vyEYqafQ1RaS2gFTmXX7/
koQ9rUF+/vDIBrOmVJqpDS8+I4TDMoi8IDM8DP8IbdK63oyq2myRSQ+vFeIGaYf5bTDV7qIP7Aem
05lB4Wp+VG4YwysilEs3tvktMf0Q1S5XEj1O0E8M66Jp46ck0KInswc7qVnJjatK/BQY/gMR2sqZ
zwzsNwXknV8r9WkeemF9yDYS2y4WfMhRWKksRKe7KUoRmZCr+copxub7o3/8OxqIzQmuHtd1GLpg
uNaqUy+Q5JX9d7NGHpr2lt9YC2IJ28Zs4EA3AISJigKvuDzM+u1k8sLCfz+PmF7u5snAzqk7dhVQ
x+nDQKZ86XuRvBRy9NYtSJcu6gvqDUO+mFFEI5a7JUFExBQ6SfoQJeptJhZBfIMjg6JrmRpBdMQT
QaZp0gBIxVxxyX2ruuSI6nf+XLZ12+pCBJF7LmxVDU9pGsfbzpo2N96Y3GXI/h/Szp8Muqa7ogrp
PriOtM9oQ07znfNQ4atAsBae5yOlTut1VLCp0ACJLQgepRQg1PzZ95lWLKMd943VFs96GBI9wlLl
iBeweE616Fvl9nDF3eEvtG3WSW/IpYEk8l7g0liNFoFDbdZ215jk6EY1tyQlPyNp8lHyGP5pHlAK
u7tAEf2q6Ez1PA9+KKnQxvqzRQ91P59KQEKetOg2U1hZbkLUQWe2VpH8A0VhcKmLxY43nucjA7Hq
wXEQOMCn73EqG/FNyua1S2r7kffE2ZJnku6yIkqPtp5YNRFl1slssklepRSnAH/VMKHSummoOzW5
66squ1PaorsDQ+kuaaEE73S87l0gHo8sXYqD4sh0TfJI8C4CyDpRAragq2y85rwPrhNGS8WS4Wtk
DO6KEp23C2wOfSQttAOHWzDq5ZXyKPRLES1T3o0FBaD+SQffU6R9dqflbQqnBw0VFh5rCxaLn9Sk
q3L1RN/kwdCSHiqTpV9ObVfdUR7DAqlBFSZIrafDsXFAJ7apskQAsQmsgKRdWPPEgt87Fu2vHNp5
3RnFq4V0ZMk73l37ujQ3Y49VMjUqkzesiu9ozOpHuHbUI4R3p6tE+PTQI+5Ra69bmb1hWYkPPU2I
Q186wEdVecc0zW+GasKhrc0vYhC3udSrZFl4Fxe44Ms21Z6lrXS70u4FcLoBPzNriHmwwsw4Dc4g
Tj1O1I3YhrhllIVWQSwhfPwUpKZ9UWyBHsorkWXB1p7VHXUy4BhzSvMcdrp3VzVehkFPVFv8CRCM
JvqQpiY5CV/IfWbi0HxuHsoa/OyAN21difLRdrzguWrCi49n/r2QpI6WSm49CVVJV24ZRtfESrpN
6/O/4SnX+yjHnk9CtXtHg+FgVR5ZPKyt5cluzYMiw/jWmjpZhTX5fsDvlzU0oi1+IOU5bEnqJvUU
61SR/N2lUb3S8jQ+6yhNmQsZiKb119aA2qQOenYG88n5MXzvqi0bOxKpXaPYgBFWd2x+7EWmZmSb
xtYG8HIrTq2NbZAQ3LUlGjtZ+WlUErfIQDGJ0vGYHIYp1BwkDyS12DrUZpFQufJib13jA1pEzDnU
relXw9zo/xmC6XA+R64dgKfBiVddRnvSKpQvEENRbSWtBM01jueSKLzFfIc6Nn9jErevYOmx/o6J
uyzMvnoOSdIVjoKWT0kyfxMVHvjfSd2jS0VsW73TmSCIMmnRX22jQYyLfvAx3OUeW3/bvoPIHA8L
LutTbQ8zYuppKPECY6CWSK2nsY2PWGj6fdL2zqKyw/4WBSh88EK3hz6PwXok7p+KE/ovk6qho0gn
hUYThoUQ6+eFPj1C/B86zBvUF85m7pER1AulSQlIZOZjQlpcwHHUt0lXbMIaEC96iepO5MjQfz/D
z2KCnyd4NhwsG1XamhYg0k+FkjaFSjOmjn4wC0MemUspIRFYQjp2njwNvrdOIIG+xi0+aDBc9FAl
JmqEVdT7Uj0CFo4a8YuR3XIvo+ruszOMZTOQOMAgSp8w5AYPeVWSXddMg2NTFi9m2ORRNwvvaDvj
sFBQuO2Q4RXL1IvV/cxD0kqTLyY0ZEzY+5HOCWJGRbxU5FtsFOB928wV4QGaqxb+4QPS/593BRwr
2wkwonDxf2WyUhpEEND6R01vU0yqVrUGMgg3WtecV8zcbpuOr6zZHC5tpFF4CHpe7d6w6SJozSly
yuApjlqsOJynFFPsogQew0ht/7WoJ2QvJe429IoNRF5QgEOunjoWGJ4sgmiZF3pwSHuDziTR3ldf
4SHAtcLtUIfa8vtjwG1oq9LTxbqJiggtWYaaX0bJPUzb5B7o2YGXUB/nU/MAjRPQdkNZQcbMFwlf
wU2YFO1pdMmo6RBwXZMRZx7msvzJtip8/01qvxGd82p5pffVHrM1TG9w1EK91D6sFMcYpzrnPsjj
4M6dkAHzgGTAOiVaQB+G5S5Ae/JL6R0HC8cDNOBNA9govJpG+sXqxzJdIVjvD3k7oglrU2dPm8Lc
Oz7FfppvR3Uq4U+5899vzed+HM73AlX47+OGIY035GVB2/+3x5nHmrez4o769NTy9DpjuJCdaS9a
eFQbHx9xt3DhqpzmQYFnfmhzMGcx/qTVfK4b1CuJ8Xir66w7lMGUGt3mxcM82GkE24YmxXw0XahW
Rma6h6DVrDtjQsTPA0LneDEUg/GWkS82hYK4tPFXWQ/oVHfEvTUozd4EpXln2WN8F5TuP7foCcht
sFgIa4xRRVBPRTNJy+nfw6hSzjXe8f0c8Zamesc1LtIALAxocriMrT3yPZZEGHrXABXJobahi/r1
6F3nIRS6spah1q8akf1zroOfR6Z2Xe7mfzbfYcb+3Zh67clDirzySJ1cj1oEGybc513DF2PqT7XC
jvdKN+rpo+Fl8RKEofoWG+VbWvnGVU8Sg1VoNSzyqcs+Rp5cVnA27ty+7h4NY43d29lqInuYX8uP
4LqigGmzIFXdRQMTYvoPbwIpA1ttguuc/PsN85czv3nMv3fFWkOCN7+BbRm1tBzZ8kRH2w/QnaUY
eOYOUhxkW9PLvyqd7Leq1apXu7LUK1GkGTsEmNpZbA/hEhX9pdXa+s6d7nViMb1O+qA7KN/1Nu06
EkhiDW9dP5mYsPkEtN6DNkbTLM0TV4/oTtPTjRmX3hnAgPuHUon4jJtml2ohadOJakb/8GuxhBV/
VhE7xJfTHqL2glSQJpybk18h2V6HwFFqhSJCY2rdG61MCLMZHUQAXwkmSHc1K9yVgpk0MmprMz/M
szNQJlzzEKWVLO+6bpkWzU4L8NuwsRB3aqNMs2mOqgEy/MWM1GylmWr0wuL7b7MVk3Sk9vlHNWBZ
Aw+HVJt8E6lGtSX4UPKljPotDergPs8mmbSvjzcnJHdC66PxmaI+gFwuCotGq8gNYTbL11qoQ1uJ
VSDVOqFoTWSswyBmas1ycaioTR3mWz+GT+fmQ5GXxLUJIud9uIz7oOGiqRjSehl0fz8TPLMAhsEg
wuriGm59VExoGoETO186mUB2V74pRWocBEpyJBQMStaJRSGaajuDTeZzM/AkCtiLKEFzN58yMhSq
EGfZPWPph2T9lVZMspuPENLm576VFKnNyPnvHUb4hMTDuUuxoS8lmkrEx7Tu6zLtDppZ+fQBRnPd
10J5UHs8jGydho8kyze1VEPAJua4hB2d3FfkqpAw6udEA5UEds4TiA7JdJnnVb7uaqPclFbhrUY9
KO8CA2WZoXjVuz02+5wo7uecYFdETlV1Upu2PZTdkKzICxlei9gjSVNoPZoOw39Js4/5tBKJ9hDJ
JlmFAXCHkC3rRgQWl1isavswVKNbWaNGNyHrreFeDLcWz/e27BA3+2oOVKG2mdQahLEHx5XpKhoI
SQgm5cE8pIX7zy18yS7+CtLoq/0QFOO6QYD2aAcmUo0S+9x8mEv0Pk2df/1+BP/kirB/7ZlOI5cC
I3nfDdnayCRa5hKY58LJ4+Fo6jkspPmm0+yZtZVDMq2Cvp+ZHvH9VvxOh8Y7VQ36PIfEXXxpgTxT
gzNWfeuL51r6X8VYdH+bFbjOVPsWJ81+vgTxcTfUEP5tao9ZY2xmfWodlP7CKnX7SjOYTV9IQhLw
cftK89q6IsFR1n7dY+BOChRS0zD7QdwUUk0tAA7/OBdORhHLLmgXM5HtayENkl2UnTXkyrRnXWl+
9WUmls8k89bRu4XqNOEh5o9hA9RXPnDMlWY4wUmoxbBCh2VtQqyvLCyVkDpjp5792kZkR/DhOR0t
gB2uvzR6YqS/78ExCz6HKgJoLavt13M7LbpwUamUWbVkRbHZfcUugfnEsZYmF921Vowe+hNnNJfz
TXx83oHUjG8BfaSFYwXRlaX216E11TfiJOhxuo65rqhVLHo9oZXjeMMXlex1i7DN194NxW4+P7co
dc4TUQk4Oy60O2IX8g1hSPa+IE3gJvAiL1glmB+uaj0yg0RPehTGuxhyKD0Skh0dI1yh25I3ZxoM
DJSb2M6wOUVQQop2wL+kK28F0AG+HzyCvbpxIvT9bj7Spa9vqHTFyzCQ5rGS5pe2LZQEZoyOzZAu
54Z4UD9dhrW1JDkgumiRJm++Obh7oyNCaD6s6F0oQZhtO0hEj22R01mI63djxGCi+8I/y675Q0Pl
126GhirFZr6lp4L6/XNDReSFkRKF4R9dtGJarLs4LIZ2LZtA/UKTeqHbufahpaScpoY6nArNfMvR
qQcV8B4zscrVTPsZexIADfvboNf6faGYJP8ieXg2Be66+RzVnLXhWhcs9PoqmJIr4uA9hqv9Jak0
f2MT6LTPkVlssv8j7MyaIzXabvuLiCAhmW5rVA1SlYaWWn1DtPu1madk5tefBfL5bEmO1g0BVNuq
AZLM59l7baWDIkEqsFKT0x+WmYpVFMG5HfEQelRYbofKZ1Fuh96uQs3zaGfCXGnSNn4NsiJmT/p/
QnAHzjsK8F1ttJ1ipU6/X48tX8v79RhOF4P/6dISZg76fm04TZKwr7IlKpeiLoXMwV+P1GaOU26W
O4Wh5FSY4MddRYsH1IYDce0R/UJOyTu3Nr4bIPYJ0eokaObiMoWQ4m/cFLZjTj7qG3+7rOvn2CvL
tec2+aZpLWaZhTF90cX71JRBrSYcYfBZPJNsvw+L3AGCuV0Wyjq0lYZMuO1w28f2BodrufrLZ6mE
z97+YnbzqXPI33SkNU9v6F3SFXr/5UVNGneqaK2Dl5f1PlHZgTttF2Zik1ZpvQ/VlH2hPv+vT4m+
QGB5dCzm6B96lYx+pKtTCT3U9beQpR38XEEQa9X4SO0S/cl26sMIPv73V8nnv7r8QdvlIzpzMMr7
z+kVyrUmK8iOod4GNMydaF3ZZndCZ/hXXvNsciu73ftGnH7Ro/z8hxlrKVnwNc/JrvaHP1y5Vq0T
oRMcuyTH36RiZzviSl0HLbwxJ+GK9abOxyDtJ1/85Y8RdR5XEgp/Uj2ol+iSW/r9Z7b7RBWjSyIf
MuENDPiIv0x9vXET+9yNaXZoM99hJt5Xz7aXEMdN6Ofvv/XPDR7egufpwrV0ZtHiY8JriYQGsGSY
HIXdik08wAn6Z0PsagA7tUFQSWRnuK9LCMnLBlojonvnm267/QORMzRuXFKWcoRRu57oOBYIuNsx
qqu7MkAGb6OMOIZUCTf6uAMuSuQtox+6KEu/+f0n+tzAxHZHewdHGUIUk6H6/ZdaKSzrCVOnI8Bx
xuCgGbZ1oLqDISGwDwXZwUkqfyoZGkycqTov8JNlA5Oz/uInXhr778Y+GvDUoExE1NxM6EXevxvX
CBtiqobkOFrQbdpuzF80EMBJqIU/ZaS0TQvH7lhohoJZ6zXrYJBokelNw5yJy/tg3os0N77VAYiS
DWUkgFq8eOM6LEALNz0hHxz/xJlLpbj3vgs6OUw4K9i2Y0XOS0Wq57LpVEClsR71dV5a0a62B+aa
oOjvJqfCXx6N/W7pnFfeX3oZhle4gTjBeghA+nSvaz2IZKqcRKzp9828sWvIcfi49sGIiwayp/tU
ydZBIp9hKCp9c2UMo0CwP9QY1PCznJMscXZpkk5f5KT/1w9uU9My0JnQzrM/emXylilQUZrkuypI
m0HZDtwoUfkCfGKVBNPKC4ZiH0SFmhf3SFBYh60Wz3Op/C/6pf91R+PbMec0FIMLcHmv/zJ4hmgF
Kqar8VEf4vbejKeHeo6HCBybYAkM8A9qtPI1YOzkAN4Hr1peNl+5YD+aTAWSD659DF7YvGzv4y2d
j5SwCxmoI4NeepvmHbFKJTJ6fxyvZeBRNoe9EdRgUobePep0uIAkS3lps6BaD2hYvrgHvHkEfX8P
8Ptw7QuPzGamM3ND9l9fihQCelBiqmMaAlFTWeOQ5SNt1gdBw6IFNForor/PLS9QXXKPFumUy78l
cK8yV8sLqa5IUUjEvspS2mH4BnZuMoEYmaf/+BHFEcnqc1il00M0RdvGyacT/fNsq7GiO5stWF18
109V2w5nQ4R0AUZnH/aoa7EOekcLUcR9KSLzfgjFz8K34W3MR2Gj/ZQsNlGloOZmDqy/ukS3Ij8P
KId4JXpoYFNRkrFyTE1/M7hPy0yv7KzuaYifFkBkV9C/asOWIBUvKla4r70HsMICTAdASpQWtP41
1LduPwksDWycmvZVgjEAV/dLY9ghhdKXMWrAezU0t2+zcN+iX1zkXw5Awr2hPKjcZZBMN5ZtdXdO
bnY3TR3+YkorCeto+Jx6oIEN8N0S3rE93vuJSaaOCMqfjcJFnqAmuFp+IG47Q5KVrPLqi9mg+NR+
5yZl8mxSxjGWScb7q8HwUPl5scyPYmcGvfoJa++c9T4lpjb08Bl5+SVMoPxlqu7X3qJK/irM/T+G
DNuUjuFSDkVRyXzj/XsYSDo3rTFJj3JwLSR5vb/X55ofnHDCCUgMYnot9tMQS5TkujjZTJgplHon
a6ypjX3xxJr7ER/uD+LoCKzl67C5Rz6Y/WycqApkDgOYrEE+FGSndMEMWaJQm3kMFzcDevv7ag4a
C8W65HeCT+jv2pKkKGgRX/xC8vOUk9GDqoHEfSiwCFjvv52+Aw2XxGl2jOHcXz3VOyxzkS2HUTI9
+QZpoKoOX7nf0ZJNldoxEB3s0CwOC1SL/jTuGyjob8StMU7cdTkG4mZ5FfEIkfWK6aMpi1v03+kr
UMtT2DTysW8blJ96KVdjmmavPdPTtdmF/QlIGKpu3Sy2VY7ga0yS8LTsRcjot6Yyk22suSEkhWwd
dnPnbkZA+k0XrQ1qvPuuHWLqalP3UAvoM2rq+tPoVsUXP+R81Xz4HSXuftSFjjB1tEvvvzcXUcWk
lJUfXbObq4RIgCeNlqyPwh81Glfa7y8c4z8GVmYU3ElYRJk+fgytd0qpeTKqGFgDEkR9nyb7yHe7
MpF2/YrdYWPGY/5DnSlLmrhDsyy81Ok0497zu76qiOTp2o1eRNUpa7LuNCRpunaDAQes7oyPA7df
kqePPT78L975x1hkZr64b7myBPIcg0vtww1IX66O3UwVx7Tsfy2Xkz7bHQnveonRJq8CB/vKBFUn
BQ/2rch0dysK4Z0XA72nGjyahvvFXFh8fnAuqjdUd6RY61ST3/9+dFA9i/VceRQ9iCpZoppOq2rr
EjOxz+uqPLDeJCm9Nv370grME3KPBxo100uKo2ZNqsVXa6LPcmq+plnxzfKA6HaWnO/fkeG7JNuG
VXmcEta9fvdtEdvoiFX3arCDtxgwJ2aekxTxdsCWsy7i2rpJJvcHva7JwG4UyRPJ0yfZYVGPwumR
/9DCOkgYaAGR7RJ3/s2y1jDaa4/8clcP9vAtiqwXOJ0+VxG0KqMdnuks16SmYUv6/UX8abCxBCZs
V0fc7glS0D58xMwhVSwRnTz4TRigQlYD5SUsoLFT5ntZ69NtMk5fxW9+NoHzVx1JPV4wyDH2zovC
f01JrERrI0Z8eWjc0jx1pq/fKZ1OIT6W83LU1CROgCKWxyBhNVNMY7R62zPKbU/hGHdVkKgzby6H
bj+AF5vnIFObf3WvfIKGiPm9ujwWuCal6S2N3X+/V9c2klCM8lCauf3UVj1oyqIPsVb7Pxbbl1nb
W8e3HGCqFNXCADS5mmWpXjqAto3FuHVawMZRlSdHhfa4XNsJJLW60+K7KRd/bzQeJEbklseiIXnz
9z/yp5GRj8AnEDzyuYyZHr//up1J//vrXkZGs0C/mpShuEitHc+sQesvLqrPNw53jIdNwkU7i2Tq
41VlYSMFeJkZB22Iv9dLk16kJzmah1YWAXduON++bBLCMKoVijnc7jUbUesXJIPWMdLd4do3NVZm
r91kZeec4KWXpwpVimmbj6UdY2/RyB3bT2a2w/AxHglFz25F72a3y57Waekx6lBMzudzhyiy33+t
PFH54t49chC0U5RktoJsSToftYxBXY/KI4/3UFEiuTaRy/TBI45FRdb9qJfV2fCzHTq2DfrL+n6Z
43RT5N65LcTOOOthySXN26ED8TsQOl3tBGZtXLh/GV66qYaZJTtZL1hpjYOK8NkjldZeW926DEj+
cCEGK4nh+U9yZLlFIEF+E5G+D5xwr+cDaOgarP/oR2BfUbJs8roc/0hgOObhjdOF6lh28iEIpfqV
s0PlYw+RlHxlpjVr5v30bbtEoM5WzjqJ8VvgpGLxUpYQv0PH2xvkNd1aJerMaijqQ2VMalNn1SMA
S/8gYXleaGaFl2XPMR3Shi0v2yq4RrfKED/5ZM76H7e4i9PzAPP6sRxL+1kYCv14LChuU9lEuwL8
M7N78FIQL9E4IJSbz0+Jl6HXEv4lRpR3zfGbQZGu6mekA0hfRnub0UPc9cOkvkkYMzsbQd02tTIC
LiI9uWkxVG6WV+njd0RnhiPUIlxUlK3q0zCmETlSHukpU0OCV+SFb4cFWDWZyPo2b0X3xPVeEqbi
kJg4E7NSHLPrL661/7rUuKUI9WXUdKgZfbiHWxtwFzY6uBlhsdP0+KmsigahLLiJognts18OAuSB
ftIlPtWszU6NGshQKuLL79/KZ/cNlRSKZqbrsrrVcS69fytVqgJVuajyg75udx+wMQo+GI2iqFmh
XLV2lonJN7SMG1ht4g8+YLAGBWZemiZOzmjwjQ0uxuFnQOl4FkskU03f2mjlrrPSar3080PFr0Hv
u2JB5WcP1ZQ9K5BnG6rBM9BttDbMqGj0BImDxK3ajJ4i1DbqwHC0sXu0540abedtD6RrdqOKxrzG
pEkeBheVmox5wlptY3zxo31+uOK8oGeB/4bwN54g778oYiBgXqcyOP79mwED9oDLbFWre1v81dup
ycYvuiT/8TdtaboGD3MdvtTHcgyDrjsJYJTHrs3aK/XNlm4VQA3PakkDzI2TNz/of39FfK67WEy8
Ibo4TCfZ+XhF2PYw8CAbqKRasP/wm5STzYiucv0UDESJzeYfFvqug7ajlndR+JXT5b/egWMKPjie
Ddvjmfz+q+5F0kNMArZvdaQFLCwZhEkBvY5gWNNgc7lTpH8g6mQ1eM7TF5//09TVMvAVUfnx8KLh
NPowi3JDpdcxBc+DpIF8Thrv3q2okpj6NjDLdB9p+C0Xd2fqlsm2DclWQj+0scw2fLQH5GBfvJ9P
1qP5/Ugq+tiOsMd9vPBsesijNFPtUBuK7CnS9aRox0umKqQnPXnxnZFsQsJJj6brkePgx18J3sR/
XIdYFnj8Mz5IHo8fxiuP7K5iSEz7IMqEuL3UT84izOCzzGNVEFIlDCznMQ6G+BeijmtQrDqtVWcD
F3vmQwesKu8+LLV8r0g42/QVgS5ffEmfKiEWUA1q1Bgl8Yd8mqQExFF64D3tg62P4SF1A9ZwHSxU
5Lb3hpaZ2zF38GlTi9oDCOY53OnDiebdV9OIzw06iwW/dE0m1qSfi49em4F2h8GDKoJpwU9WYBwm
UOC5r4roQuyOwSx402VogNParR61yskvpVUe7Mp+qmzEsw028z3fV7ROY9HuowoZn5PKhyWTYj4q
25pUiboc9mgcigKfuBae6v7LpHTzUy+He0/ozINMT6fk/nGeSY9KGyumDaxnWwhOnY/AwTGuY50a
1ylyvJuppVXXp7blr2ScZde83ib0N/zV8u+sNAhX0iFWjAeMQ3FwhC4xNsHPLB1pa5Beb6f2t276
ZdWdBTiccoVbW4AsIwIap6RFlJPH3sVjSnVESQlPJHLjneMyJ8JBEc9aF2KL5sM4KowjGCxntRyG
X6EQzU81JQdZAhpYd54VchvOd8e/Fg2ZK5KinMR46ubsTBs2/tWRzLFgg8vaSW5oG4Y3Ue/Vmzgd
4l0sG+ceI4JzP7R+NXfYxcEcg7OrgdlfwqvCSavXItGGG0Pz9APhXfk+yaZym9GSZTLlW2BSCc8d
ceLC4ZmJcP+3p9Frfjv3zx7H8wVtfFX9/o8PTnHRk7BgoGs6xociTKw6dww7vTvFmbTXSLO8Q2vx
c/dVmD/lbnBpsEK3KxCWUGgm6FglXOw3ASKaJPI8OtNaybHVv6iC863zlb+bq1NrpPAi8ZUL22ZN
//4nGUrcaJ7b1qe4WdvTCG2hFYG2BXvBRaH+PzzYUra/HVOzJNu7rhHk8cI/5zAC1vc5wcxXxSzH
deJ7G0ftyyj77FCGw/eET3/oZniNXSl5tLPnMM+xSPQt2txInOOyljetMG6dpZI9uZT8R4USM54l
MmY37WxjqgnbYS27bKBo1XNK0tt5szQ3RdvIi22F9gMaYARwhP+Zjf0QMx/bBSznN8S32w8RgvAd
S3tz1wAVpXCuhpu+gALol5N2ZyqQSAUZgfeRJafbyOxhywC2/eG28OiWF0RHtnYbZ8gjuUoeKqHu
ljhgTxsMAiCTZAercfwuq+hPSArRFfzCgMV6Ij1HkgU+lvW4FaGq1qD5mjsTxOnd8sJyiHmDFxJ9
2GqmaE9Fle98hBjnruzlednzBztCzxxkT2Cnoxu3JeQM1fO48UV310E71lbYJJ1r2bx4imjOoitO
phaHT0AlST11G7FxAZ4++XWLIKhvgFO5+E5670WfHYtt4hi7jMfyqpybcOHsXF1eWPY8NzR3pghP
YR/Fmz6wLSo9XflNaZq5xY7S7Grllt9cewr3pA8Tmj6/aqayJ4CElInlsBi75GiEZbbWxSymmfmu
iXB9BjLcPoGA3d+VGk5bo9RuEaC/GimsHkcOMV8Um2l2Zkwq2Od9lJ6WU0bgxpiQ2CCd9ghpda/I
TOP/OQWLNafLflrovzc24KHBdK5xUlCsFpmYe0+Wf8nlJvIKuG/2+JgMhMEvG6MvI+psmAOGhKAT
YZUkDLM4Qu9zyHLMKMKrJnipuvENB7VYBWbIodWY34puFG+vLhbI5VXZEprblB5zDqS/dx5N2U3U
Rti9DNCVrD37P0vrwpDu/tWU1beitvvvmiI1yWDtdWUe4e5rJWKkKeNAZgvoyFFqzlM0EQ0Blcr9
FZJuvvzndVrcETiXP5KcQAhz0fknNW+Q8Sb7cWiQULqpRjjk5BMn4KW7hCufJ2H/KwBM/9OVzdsO
HrJfXtCLS2LzDqc8Hu+7Tj717jB+97Qy2OuGJXftcjhtANDcxnqtvaqqLlD2mf2D6tpyrZfWD8LG
+kOrd+FTq5oXMQdMlAZ860wpXLwxacuR6fbob0T4h7QqHtsOd21nr4lAp5SBNPluDB3nbUNvl0OU
+nye21FH+8g3a22tGbhOmsAj2gXjZjlaNjmZ1f1Gq/zHfgjk1rLzk5RK23W6+sUKpz1HGfib1bLb
zccJGSBnNaZH5VvxfZvVclvoytjbMUkRU9psnJnON9rDYaoxetcweK5BOL3YYUrEBIFUTYuvdCbO
3+dTUP1gsuKvJl36j9rI5Ba973DXUtXeNkTwbFvlPLZjENz4s3t52UR9YxygxmXbypfxBd9qcgFb
k1zKIN+kOGLPy/nZKLDShglYmnVXFOXcX6uDE0nq3s9pcPuVkTmKKQGo9UgLzIszjMYekmC3ht+Z
bzvdha/M3fKzEeSQtE32LBwzgqHlp7vlvKrXsvWNH1Wh6TuZmP2NGtvkBYrg2+vaBFjfUJa6q9wE
qqEWIDOi5/2aVGh4G2DpZyIIXIap4cbOg/Y1CwSR3c2k9tzn9aMDNGm5MId6wOQB73frg/N9u1iX
F2w39U+/P7f8t+hvfEi1la1Wog+4VWnz8wbCYltmCnaoZsdYBDLnKZvnAXVTjC96HNerUqruhwyH
10rE4y9SX0+RLOGbOZS0Fy2nyFLvhj8hCKtA2rmIPEHukkBRfhvKrLxAVHk0ZptzkIb2bS/cZFvR
adktSJomkrChLOTBy2FkBjnptoonWUa1nDpj5B3lspvNu5HR5DcGiEUqAOaaQWv6DqZeHKo0EJvF
7AvXnC51Xt5IO0/XAg7QNdMa41rXlguqDijxcri8wOM8uTrl7p8zy16TMYckmjHbek2SrRV2hbMB
2/XoV1weTjAG196W9UZXXvXcUahcsUSwfnWoykD4Es4V6GR/F7361ZYDQXxtoa+9Wit2BRBQeLf2
zuzihIEikE/wrnOiwlR8Xl40cmx7ZdUHN8sh80BzbZjOjZ/m5swR0SkVT/1jHyFOb7Wx+eFZQHIH
nlWQwzYMOACJEoZGzU6K1zjr0Ii28yhjqnRHBIx7VtkUHbXBr25iI48uyMUu9gyaOPdS/dEMgbvX
8MaviTCX9+UcmTsgvd5m6B4Qg3Cuz5G0gsUPtr1rdesmd5Nvyx5io/SewgjjtyjIWJ9WZpqlz4ni
NwfWMawiPyq/GyZlC+r16sbGe/qdNJq7MZhA2LW9dm0p2y3/NYncDRmWabGrNNDQQar3lzxr7HuX
mHKrE+bzFBCukcLCWC2HJbiDwxjZarMc9oNpbeHAxXtXRPJZD4dmXYymflxeteP0jzJlaZhrTHsH
u3wpgsl+mHJZnocZb4QAafiBtfwlSaAJwY6tztUg5hLmZJ0qko/Q1wb1haSMVd041u1iI1tO/d/5
1KtIeI22PMDHK8HA/bZoB8iG8148nyuCut9Schre9v75d8D589s0yCt8pc0fWRFrL1othj2GRW2L
p0R7qUz8g42Khts+SyjoTkDkR98EyxR49ikkD+Qp1UkZjVpi1dI63A0iYGqRuc6r+UdtyeFVwgG/
CTqsLZHduzdMqeuVHAqz39lR9VgFYtwTBtFtUCkhW+tYdg9GnrwAQohWGtPzu2J2RJOJIu6Ww34c
7nIGp+NyynCjB7fLUzhi/a2Xt8a5nPNslg322duKyMO974V2DOYRUbIRD9kT/7bZOWGab5vey55s
MzbPtej+t7wI6Dp7AnuipUNIyH0DuZQZ4i7Nve6OvChiXEEpQOjicDkn7bG7kwig7lrzD6u2y1vV
z/aC5V9oCTdFAARcZk19WjZKaVW2G2Ya5XJMeBMcH/K4VMRNvaJueoqoUJ1T1K7XZdM3rLO8LHli
IQL1NoBcRTQiX+VQPw1DCw8yMsTNEJq/pMm/1DCy/q+1xbburfjHKBtj09hmeCtlFtxGY2xCvnW6
O5UUfw4ADtagV8O7CMnA1R/hgcYTYCp2iK1G3nAHtd2+xrgDYLIgE1/+C2gaCEymrFxbwIMoqrNx
8/rvPa+20v2kZ492Z67DfBaZR80tiTI48GyZXJrZqAec/HsVjvWhm4+4erO7eMTXjUZta7eBvNWx
5hxzXWQ7Ag3xFVmEvKRTvsaTEwJMyK3z1EbQCVzkZ7OL8xqG/dkDh3DxPWOPxNA+DrTgj928WQ7/
65wm2v85+OFOje+pewdjI/nE+JJ4znfh+p9jmhc7LoXoCQp2gLVc888tdEzmmWqjwsL+PgqTkgHw
Ovj5HILSwZBBO3jTpcFrPFt0yQpS1LuD60LnX04tm4yo0FVS5f5+OaTkK/eDHCJQhoIUrmI1F8iQ
52NfQVkvnLLyVkwQMVVqBQnSSYrLNJLykLZZf67yqYJKUa24BJMHW80wBd+9X0DoJsz5tbDLAUWX
iJ4K/PF7GWOLWF7NomGX8jNvIV7Yt9ylqDP1zrvEuL62LsHAD/D+cHlr1fTEeFYguU+yF1UY3aq2
Ju+1776qedlzE/39KpgGAk0rNJF4GShRvF8Ft24Edd+oABlGAseATIfHRjdG6MgDIcbmc4UY50+J
O5Og++TZETTg+6opt34BKqr0orsoK4x5KaZ23FHxXYTQ6+7thXnPw0my1fFWrcs2Xne1MR1dohFI
38I9YZcl+TeNQfogWR910FanySOjpv2/vQCuxdo0anNXksD0LSIlB9tK9+IEoC0YD42VbXjdy7AT
XQ/MuYe/pncQjikFkSSBBSAUzFZJUJkTJmjz5IXufiebZ20MMgS7dmA5n89C3v4W71F58arE31RZ
+Qzuu3sB+J0fpKF1G5GO3QsJ8OWmz/DYoX35JlqSBDDsPi0bTct4PoXBKSwH8zLGsPYGEBaPlPxR
xJCrtrIT6awb7TUgHfpp2QgB5dRorVsVaOqJD5BvPOY6e6G6X0WdaRcoLj+CYDR/snx72wHp+iOs
Y/PnlBHabdyZo8rQBJS/Ei2InxRd1hsN6c4e8CEiIeoyK/gdlnXD9a8do5iPmpBqd0N6bcv6z10t
FoWFrmnrpcdsUn/IjMxmvt5nt14twqMdTyngp266VGPXEYqZd8+K7iU+f9DVKsMypjkeYWVaH2xG
8rUe3daeTnKgY+MQUNx3VP0WWGBK7flCsvghMCVUU4pNZ7+iZKcYXlZlA2wTcGm+x+pBjsl82DGr
WYEdys+umUR3mkjvmi7Rjgiiz2VqsuhIRBsSJW4pcLxzFTSkyojQ5SqjdLxGDkoBur/1A+vC+uHc
ePWRSmf2s4p8bSWLKHoshyjfuTJoziilNcI4fYIYrFAH0oo3n+Rue5fh8zhQ3HFuf19tNj/feAhJ
UGFaQO9RqH6U3MRl0vT56KSn3kvxso/jrpHYVllZjLtiLEBL2oN5iErNv6uK3DkEafc49cN4KpL8
leR1eTJtnjUUXZBT+mXwUtf2c55T6OgxwR7wUumz3Kk6uoklHyfVNszQ3HENbR8zPGHcB7fHiztT
npeN14sjqmm0YjzhnwY/3PYNXbAQwOlRsLTfVDqGkHL0qZ1OzheMAJT2n8YhZ25OzTEsNIw+QQKm
vmgEkOTmZNSKAV2G+o3EurP6h7rdaQ5sRyH7Y1HddUVsPhFtVt8EQz5slgJ5NJbYIri7wlqsvQph
6UwUShERPvfOSzqHHi6bZI45lJEzHIQ3nT6c1w3Vr0pH5CdWgTtou85FWO2NDJNIrDQex6vKacr9
YpPEeuduWTzAxUypPQUpU+XCvJWVt69qHMzeGO7IUG6vZjc0VzNodqns3EehBT91gMdXjTnYAw2X
fTsV+mPZdOljqunrzjQzbJBFu9MmM7h1MCMSJ8s9gjpjXUvuUyL7zK1HefyYuuE1m4HIy8bzeVj1
pvXTdZoayXrtfc99u9hrsjB43OQIrXtbe3CQq67qgXvayIjBsHs7gESvoj8QYm4o5h8okDwzwlo0
2C3/Pm0oQRaGziVoiAdcP/pD9ZclhU8jcSRvnopo20ubxFeyvMDeHEyy2tcpic5XLv1s5SV99KMZ
VqDLNdgxOrO1uVSX9gZFqeg41Y1BU6e3z4mT2eepiDZ1FQLYGrXz31M+cMOr/AgBpeJRb8WvSZSc
FZ/nT4yzl8Fyoi8kl/an/h3lYk+i4aNRhU7amV//V7m+Dhr0jAxRJzO2Xw1LeZeJKcCx17K1hZuC
LsPOtjTxSNyheMQZmKPIJBBrOdcoEd20KpNr2o/isSfsoO9t49x3XrAZHNYLbw4A3LlvXgAE8fs6
a/SzAcNgHeqUCuyevyJEa/8vCRBdYr9bYVYdLi1X03nsiYsK6Oo/jXmfnT0PAzWApbU9tDpZEDF8
g4QlqQ0JFsNQ8+rTpNngJpA8ZvUf3dw3MXsKT1OB1RjU9s5yamj/Q8XE1x3rZyxbxqFObIvINd3Y
kohOEtVkl+codzIiWefdqqKbwHBhs/LnsNeS8ote+X80jxwP4Z/J/4T8aPQF738D8p9tp4C+c1qY
+32ckezWxbfLgOD2enCMMa6sjAm8ZikQlrtWk5xL4LnoHKhwO+146yu3xZphpcfcpMuMsPw7etlu
Ezmz0KaDy50I8Ogz1Akz6GGQpfsadeQtBk7q7NE/d9umAkeO0+zPMNcfB8oQP9PexSEbmyPakgjc
mBHsosABaiLVpF80FVg3v39UfGqdGlyBuEUtC0nenJXyQa7lTXrjZPVk4l+2gRgw411rfurcKjde
MVmJHl2cv+NgmhfBeD8O0+GNKmznCeGXnreNm+6HA8F70wa12mL60PZfvMWPT7PlLXoekVV0U8Qn
00eRZV0LFNA8Uvbtj33silPgmy5EL6zSYm7F9THPFkMDVhD0+clSEG8LmQ0vsUmaEcOVvLeiWNtH
0SUVdX4N9DC/eqORXQcDq/gXbxevz4fnzfyGLb7K+dJCP/PR3yajLJbtGMqjSPVyL4OOKYlf1q++
APTqFAXjv6t7z44VrpfzedrnN6Pqwl2hOeo1yYfrpEjWgCGldh7x86e8gpeiNVP1kyFxq9vdCPk2
SW/6lOyNCRT066D9XF6HK4ThCtr/QetM/Ukm4toTEvdTad2w1ppcP3d4xbVM3aXctnd2B0Kro9jP
KmVQd8sL0WDi/zFRd2zGEWLf8kqBib+nm4SpeVr81bcwdfwHqyOZtDSJdzTKUntYznWkPU9kMp21
0vMfotZrjppHijboRzvH7kdQ/VRu9CG1TgPShSd4cvXGjUuTYiqHva/p+74rWrwVHOYBLZcKewdS
PA8i1VB1O7fUaTBYstoaQ5/eL5umTjWoIVTElkPLc9L7yVQVK329IGNX5rsgwFdFkT9+IAPUW3Wt
++D2tXFXZsi3mZCIP4xEv1qFIQjKzbc8jOJ7GKbVzZgZxmo5fDuXkbjVx9VPrcTqZlVQMQRlx2MF
rfkmBXp1iWzX3cQBGs5aUErgqa5tZZRo24V+IIaoIz1EESi2wBAy4w7QtfMtYLIhtfLPYYBNKibL
Xilj0LV11GfREajs98rIjOe8atW2UOqHr7dAimbh20TJDLBrpW/JOwB4YFc8l8k6PS0b2FK4DDrt
h6EklJrClRcxzSGrlUz21eAYd7lsT28Q5SjOxlut99U+mPfyNqVEaIzui2jXeS/LYOXCZ0/iTrxS
u83WXgs/d6AWvV96A0ssq63KCLUeBBu76XxqLhaQ9HnP1kbjLshWrt62cKPyH4OheyvIK97zNO9B
2vx7bzkXWD3nIPn5VKB7L2++mTUIbt2B+emmAXHeceTtWAUm92pmdbDan7sO2KRRy++dNHZfEQsG
0oTTnXbpziDYOKpJ/PLIfDKDMfvV2/oKeE6+gt2QHRfdpA3E82T7xuuSJui16S8Seig6j4m1NYla
vvWsClUo1PhvLc8lX1X9/Ht97+30V06ixyrSfagylHC+u10iV+5IQy7Eqr/WLPq5y4wmRAGjsbK5
hEHAVamabN9TecaalP1AdxetY2Byj2HtWVs/tym9VEClMPSZN20qfRZcY7LRtf9H3JlsSYpkafpV
6uSeKGaEPpW5AHRWU1ObzX3DMXM3Z55n3qafpV+sP/DIDHev6oiqVW8wUFRNUUQQuXLvP7QFpbyk
uEFlGAv4KY0zN/eT8mYAauhJ6C1jPbzs6WVDPwqiY2pl/gVk3OLsiNCVOTfW4ko6ncWyl3QJrm/a
eC5hu+9BfhC7Cf+7yJWiUuMv9DLd1mAyT6HlqKS+CExkyUQKb7SO5VBYRwuTPhdudLYrFN3ti2h+
YshgGY/1jTNIRf2qztycMLPafWP0/WGOUnSfcGZzoTRF+9WUlcKqcUkzUESVHT6sL9kN7r5GC5ok
tATGFplS7bS2Ss8zfuuk+oZHVGGqCxrwgTNZbbirQYeA8VkEmEzFvwxjDr4cJNcR+K59RJ6UYkFU
WPDLAjvcwugiV2BPOol7Q9LcPB5orQwVSb26puSyvm+o6S1ZbXEzik66oJGK4FzK7S7g8namSF6i
bHy20C8kcpw3fWn2b3qa4iKSD+M1EvRl6HLaYRVv8u2puiHbvVv1nBTxxbSDjRHghRHMZf8S+tkX
Xxq727lNcq/MK+GkSO7fGcM0eKVeiE28HHa5ptxZox6Q0Y2olM2mcm4NCDM5pj2L8+YmSZVbhFCm
+2SgOiNHKcSjRIz3kUH+jY6ytWAjr+ADUl8km3NV3+IYqrvWImOH9l1zpyVbtERJdqeNZ5bTdClF
Pl3WvVYT7AVEAkEInTXMq0eM7qqtMiI4Zndz9Vhrc3AeQ3yz17MNogaeOTDRVX3tkbHRnoa0F/fL
US2jC4XWGPZFGfI81ggbCm3v6l1Sq4MmBcXLFKOaBgr6WcE/QkEicT9ZACq1pV4cqtV9NMrXkPt+
DHXNOHZzYB4lqS9yR8XdcjNMRu3Ksj94saYWO1+ouI1rfbPBZ1O98VvMxeM+A0S/HFoq4Bes0J+0
3sBcwVwSpH5Qg42SMzRU1hclUBdnLDUhAkm7glzrOVz24gzFoHVvfS1IUPdB34nUaBtVz7mWkDdp
qx6DWw57TXwrcj+6ZHJ3oliIfwbaH5PT1KRgZQTeHF9T0ycNoTPdRt9yPaoM6xtA5vwmanrTw4DU
xhEZxJVTWKpnY3x0KvuyugkIF24YffzOq4iNXDUKUda0SoSyojuEsOM7Su/WUVZZFibC8hmD1ac2
y9X3QdKfKDkq646eNo8iGe91RvBrw1DkWao/Pdpd9IZnaHiN0h6XkWVvrPFbhwKc9Coe5YtHTLF6
w5TxEJNHzpqtaOL8Ftqy6uKFoVOCU8HDmFP6asA59yZ5NA5h0menddPR3huqtJGTntQIDIKdWsF3
LtjKCoP7pbe6FeCJOfbHXGURt9QGmiX9DxT2ZLZ6uAm1MYTZj/WlnGblAQZ38OoXk1OHRvq5Jhe9
Ta1S2cnlnF+geb4G46C6Zm11h7V3lqLGzAcBX5C7xgO5WbcItek1hq500GxfOHlSfMNjqSWNlQZP
ra2E21wd/I0x+vY5GNJXW5WZ+BY5rGBVaBkoRayHsaqg1zuOybbtriTh1Bc77ruTj1ciRbymfx5K
2asiFS/nUP6WVhulHxnfUJ2/R72sus6JzzK8kRPhxH7T3oB36m7WvUobe4f0cYVsjdreFJPlM76m
JjOnLt921r5OpucirqcrtmfVY681m9LqtZe8lQskFElP+9p1miofPq1m7PRZuwbZm+nb3QvrceOg
guzzhgWlABiDGGVGGAt78hsyqMrZFxhykcW3t/US2wRq8EJiwoegHH6jroInj2HIN2UZyd+jgzUw
QA9hV+BvcjNS44EOZJsPwaiQ2DaoDCaIzO4hQVa7HmzhUVg1QUQj13T1Rr1akUk5yje8FGTiLTFs
ey9iUz8awo8cRZOae6YQZqqIFutTbAa1+aY0M2OTmpaEQFP+ZVqM6dEYtdEBmmwcTGT5gFMCorw5
Q+CyQbMN3qqebQsFDp0mskclQtrMUpV6rwXF8JA1xLRtM09fRBgfcY5C02u6RMsmbHLwhMWkLCqs
CxattC+6Pb35cvBV8Ydqk9HWR6QA2kvJFBhK6Ce3rPjusH925yqJUizhgjsYLqdJU5rrujHMoL1a
AgtGtWkqFDo4sb4mhiLcKzMA0vU1Oa5mG91JxC79Kd3OYF6c2Rrz+7RZ6iwGxoT4pt83y8YIVX/h
eGLvp85S4sbBFLu6Tp1i/URdlxjfRIVrWoZAeqVcMPE1M73VvKlzgSIWEjTnFCwNAnAGSZui2CFU
2z+0KYj6qlyxeVZHVa7LjkrTF05rnzCJsY/Eo/ZRxGpLcjrCCgazMTP1/b2WoHSq9OrkIW29HSSt
8HwWE8/SUOyVtJ/f/KrEN8NutHNlU7Hu1Tp1On/SCP1sdQMcak/LE3IXU7wp9Rz3915TTlXfaJUj
V/pTI4L6IGPLgDFWFO3zTii3aqBOp7liFW710hE8RvyGqyHO6Inpn4bIKO7rOP6qY8BN+ncm159H
7akXfrzVu659qqLiI42a9AOxJY9Omp1TUGG70RnnuPxsVKz8A+B023455Cc71Pyz10Dpw0MJrZ7y
LK+DRN4GQ++goINT5jxcc5PBB1HonZUU/ovQ5fQYqPE+R6HlZMZCPkPLqIBiSVtkI1HuReb37I/z
3RhM5T5cnspEgecVTfpzhD8PI1F+GszKv2/DLt3xX5LNEPj6vTFRGM3CEr8Y4pNrXLUersvqfZrl
Ww3jx+fCL8xbP5seLK0snscUKUnZ/hYupvKY4zW3ZYlttNXwYMXLa+DTZa8EwLkp1Tw8IiwFNjMb
6sc6l6xraA2kpYF5ob3bnwM5mc+5NAPPlWCy+4wBWzKiidMZU30rSZ3mpS12l7lfiYOUksOetCJ8
WDet1r/KpYQ0c2FM6HVX/UEq0ivzqXiCEqLvBoTt9krfVW6MSKUTL4AkoRXduYFCDD1ZY5U71Riq
xBJexKucCRqaqVPYRn1aCw99V7h6lpAJWpgjap2kO0ufY7dEYv0UhSyVc7/N3wARbgEOGWc5kUME
lvR0o2UZhnapQEIZpQwz0I3jFLcInK27pSBKmTOj3EFEeQtMOYE81rPWxXLgObPm6kQF1f5+2Pl4
IxlQoN31bIhJH2EuaUvw2GdFKYczWmX41Oliek4N+RXEafkhmRhkSVP6BqP8Q2+nM2L+1aNlQx9N
rbR6LJTJAKtYJU5TqY9BEo6PoEXaAVzAutHTFj/o2b5FPt2/lmnhX4EbO50OG6fW0mYz11Z86o2h
Q804aXlHhCiTEMYziFvkBgSlPkZ21zD1GhnGyXRXIfTvG9/aT1qbnyAnp+e0AkTdSO1pABR6Ksai
O62H3zd53rAkjb74nZa7TTda+xWqTK2zOqViTp0G5hSrDxzpFH9uL+tZ2KbjNpkCw6sHTEOhjb2W
SLq7FjX4d2Ty9uDypxcjTMFWqqG+R7esv2V9GTrgyUDHFdDn1j0rkI19V4zHzCQtI8adLRlIxilR
SHOhAW8PanFEiYTJy0g8gCDDWQq1z0ggkrXKBuW+Msevaiv602qamGlpckNl607L+8c5H2+xU3iK
/dLGfb1iFhNGiqFXkXwaG/gIWk3AP7VF6lQMPAiItSogW4RbwkQNriKdD0aUfBSjrD63ljQjhmdO
eyE67Rl5a9nJBfqs61kUhna2uqdIaGIgb2a7qTYiy5FbPNST1Nroc2ufYz0ad0pjak4XyuNVTnqn
RMbh0mfSeF1f0lQVJzeactuhi+YUAbBaPSzifZKbI6Uc4vh5AAJvjdLozVM/3bYR8NRFLTldIJLf
N9D5jyzdHdw9cBSoPqjNPEdqOT/oABmJMdRxY/dixHxsKE+9jg5+1qpvclZozujPxaNlSDUZsiG8
ZFObH5B/CA4wnAKnNeXiIKQuY6GmxUfUXPfrkVbY5sCsEzHDKaWNF8ygDbhsNOkNYKFUli+5ATBa
alpWakaBU/uQbvzOtD/FRhxuWDel596Pm0tVqg9oFVxGcx4uxEzj9731EK3n0W+tm2ZxDIUJhKtn
UN2CRESMEmkQt59m6Y61hnSXI5jk6WjVbP94reiGr7DApeP6UmfnWBhbh1ZKdyMeW+d1uY8FZuxJ
2tyh4CjkI3cML/RFC9yQofTDw9S8MhuaHay1+QDcTj+olXaXyxbza1lN+77rokdkr9/tUvbfWwxm
db/hOcxlqBB5ZntD1GueKaKbsA3yuyoZxmfdOoq6KzBsn+/UBTxqwJrf2vJSiV5gpBjD5UQ6me4p
AF7BnZC0KUrSYiheN6+W0eDzpKTtq1yVqC2is7VrKpsSK2uVS9uO0aVqK2mjaRjWr6/9cSJctB5y
NcyPZa2eRpMFTy7yZ0nHEQDwk3G37kmB8FLABK5kt9nTOEjKjhS8jPMihwrenAeC1A4Nwtw/5bJp
InOGD9W8yN4OUgdSfcJ9Z6qGe3Usxt00DDz7y2b9cUET4SZJsqBPvpbFmHk4NoyG0y9o+basAwIM
XjR1qHe93su7qftIkwqUCYSp5E5W3qi5Wbc0TnqXdF1yV/qCPE740ohi9sJQ3vwgUZPmxIgTJAXc
u20XXVHT2uK0pJ2pZpCS1TAclngGt5OqKSjKqKGLMFH3lhQ4f5vEu2NqbYsm+hoOU3ITL5t1T5eL
5KY1rAOCRtJdXQNgGCW1v7AoHx9tu9lq5xW8bCwZHySU3GyCcWmTW78ahDVXZfAjilPtJp3b9iFX
6/dZslNgssEhy7R5W2H5e4owPd2pQWju9aT7KmkCAepaDg9WOwUPqoxxijJ2w5OM8S5O5EsOuXzt
yiYFtIHvsJSJ7hP8lW/YQ8jXLrCza50V51BJNbTF5fY6LZvUKN8zEXqYCzQb0VKUKaogPcP0YclV
BtZjGJKWsiSMozzgMv4HOnP4ovmt8SgRFW1qGxkrq+9sB2IMkNQ6B1uup8OxVYMfDzsd2R5LWljf
WiMYBWz9SKlEP0o6MAwDCgOoy/xVaPm2qyxIuJld3EKMP8Pn8vzJ+mIrfrfPFpMLS8Z7sxMI3UWD
NZ/WTV7iMBtrhG/Aaf3NWMjY/FI3Gsa4uTXkvr7TzJyhr9TSZ7xsJxIvunSN6zQ+WONQkY/gMNRU
fZ+rVNYA4MT3Q1flnp40/RaR2+TeTypxo1XDYZaK8KkFkXqyZktxTFkJn1RtKC+ZkbysJ31oLHf+
XG3aOpERg6+ZUEC7AVQom69mYrlNE2lPdZ18jav8vIJzG79UrrpUnA1Rh7j8ptEuM01S6gayy7oV
gldXK+aSNFXugipBXEjJHw3sPjeEboLMU2IcqdU37gTB8QGBXIBgESmQui0rWHCtvZds+2mozfjS
4th+qZfNejinpumQmr4AgZKxCOulHZSV4MK4w0hq0nesDCvLWDNSTxhqSspimzVJ+4EKBlAsbGge
db03N4ANOqI0SKNKrzTbCbhPXGNE0pvqUz8Yr9NoT5c6VPS9MePhYA95/igK8R5G1g43e7LeqT/1
7ixVZEyjpiU6bIdP6gSCO8rl6CJsy3fibmjuCv8hwqMvAhuJlqUiojtJsV5B0sjIMsHTQWC0IBDu
N0nkrW2/mvKYs4IxsehicEUicHI87jvU06dTrkv8RdRmPf7n3x/OF2bzYHYNvvRqFLxkz7i1qxeD
ptt1KzIyVr7WzaCeNYiCl1FIr1YHr78zu/JJKZpgOwBaPSBs6lU2TFZR+xd1FuJVDuNgN2m1v20k
XXfbkBpOOE6gSzGpTk6JOW3DotwrUx7dQ1bLn+v5Bad58UiNZH5UQUusr6raHezIEBnTrjEPSJfV
JxA48oaSf/kaJRth5uKVYl+5FTDy0PVh5C+yZUlIEmGMMh5nFfvNHBoGr6KL7R/jOPKxmewUp9G6
7FGb5/FUN3npIJidwedADzDSRjen6cDPQU1JmuTBT+r4QR0ReSFLMyAbqDZkams4WrPantdNhn3m
970Yb2+Pogw5YVuyTpG4U9Gvfa/87l6x+/AJWR0K8XBLtmpl5q8Rwo62SPJ3Mk1kkwxTu2kJNeYx
GDaC9OCjZrTWLumyyhOkaB4jIwzPo8ZNWc/W4ZzeDe28XU826Gc6cYsNm5yZASGDnYl9OPT7IVek
c9XsdAOeRozo0mzYwGUHUMfLBsFVMlcV1UIfMXLq0+9Q3qrTGIeJFynaCTvJcRfH+MxVrVbfgwOA
fpXbxpfOxP8KWcxP5LqjTYyky1YeYgp5anQTM1I9sRTfRJrkUn4ly8hipy+Ef4car3+HBWe2H1G3
JfvPa2g/fa1t9An8LLd4awNSckSKb6c10JrQMQJQULxQItDJ58cDsR6HZHk0N4pU/GvbMb9Twvgw
1rY4VzMWQ6VV/r4XVHs/y7qjqstfVihJANVzjx4ilGxLnhHxTNVziHAEwBzzJkoN86yOlu41MAWw
Eu7N8/raumfjy+bWPMEuRUX9CKhJP657OSTd73udHclbgDWfpC6oNa8vWNRVBiWIuC29Ct79IRu0
3sO3qrhVEJLDg9HMDwBtZhCLmulJuZk8m1kaOyPzJ/mBR6MO7G/lmDyadEWn1Qv/AslPw+hIsmjP
FtMySSHKMuPsEXQKBW5m330Rh6GH/7N8N/TwLhUpuSJOON/lipxcITg7/mKBWmglibtgqCBeY8hS
Ei9ecHTKrhq1YCxO7OnzHycyeLu31MaxPXzxZ0rj6VQK4VgVmB6wJjHa50PjiDxonxTcFbetISg0
LocUOLFWD0yUfpfDMRr1/RiTuIv7uXmaCyk4YmaFYa6tbaelUI8xgc33sDeKgvStTTFpeWndRKIN
T0idX/946/p6ptajpwBx8dYTWFBBqgzNaGdg2Q5oH4fipivLFxXpXBepxhJxP7V8iQfrLhjkepO3
WIIN+M7dhcmkXdos9YbFMAo/CS25w9ltmU0rSw52RO0piAsV/rdBkLBpqnJyRVHPt+sm7oP5lpqL
4SYN1jH+A/oO8zYrdOkzCt9lpX7Oy0pslaHFNVy2i9e2q12Mi8C+IL2007Q+2sgdLD0xi2y3JKNW
Uo4xKpR3SROVUaw9hUplnqZaINA3yc3OmnpzZ6b0mwjPLIaWJHLzudAeBdB0T03Rgq+aRsWkDVhE
GvRoBkdpd5+mvE0NdEfyQe//IY/ediUWoOOgsJ4pWUg1sPkKvdk1s6U/BGDaCYOb7iaza21jVT1B
S2GQh26Adn2HB//7l/F/BR/F9TsOuPnHf3D8pcB4nuxv+8vhP24eto//sXziX+/4+f3/uLz1zMx/
+pab6AsjRfGt/fVdP/1fvvn3K/Pe2refDmj/qJ3uuo96uv9ourRdr4HfsLzzv3vy3z7W//I4lR9/
/9sXctXt8t9YveV/+/3U4evf/6Yu1pf//uP///3k5S3jcw9RHrwhKv3xnz7z8da0f/8bdPffcOxE
wgpjKqwyZaQfho/vZ7Tf8N0FyWTz8MmWQH+A7tCGfOg33QKJgtYgwgO6WNGPDcTd9RSIC22R6mRr
Itek/O2f1/ZT+/3Rnv+GSu61wCS++fvf9NWV+ge8txALF58vR93QBAr7K947SyKjQucWnXa8sXyc
yVGzdmzEgnblQkdZIm4bFtQWgEBFYV9HHkOUDyyDTo3APYCQe9aMfSUZ7ogieKGBKbLTcxMYrdNH
ktem+lb4Q74LanNvFum3XEKgaawMN+wrD0AvOl2jCZUuLt3eTM+QJPezkm7KCPw2TEw3rsAmitRY
vC3JoWG7YPBVxBTYJVNym3lyk/tKIhs6W4esfkgSzL7K7LMYe6jGvupmEfzPUDL2zMGHpn63hHmZ
JBG5paziUdp7efAlNoVEjgY1JAuGfFSaTpYEW2Q8iPHua6Heab4Kt8TAU8naqlbnLZe6XExVmdvU
lzaz0d70OkkuYbiVkW0EN9IIPGNuXT8S2wnbaMbZXZ+DajIwuUuLB3IG0DuCjvhfA6SZX5f/JTEa
Wk36mYrovpKBbWYbIoZNYhOS+/2NOb23KDxJUrqBx+yxEjfs0MmtpykCRX3fSq0nMmrG7X0LUYq8
3ahaB9kEPRoa+1G/B/OOyOu+UhbGrv8oJ4gvVrWSwvTXU8wphGMASkEsmOKLzrSw6KB21zaId4Wv
7zMffEyGJXHNQr6YyHTnavsa1RPZYIyz4752pqH81HTvhfxObmoLQptwvfdC7V62M9dEso2rXK5c
ZkRTUB2QahKZEvF6XFz7NqeCdb+8tDTN8sGp13cAG0ltpZvlYiRNAWtpHgDhfYWud2f7DfRg+qwU
3FS6BAMEPGbV3oTMglK8WHvRpjNcPUoVTos5Hnhh7OH8lMnnHT38PeLIHhKObiTfMwDnxb1M31sa
YsIEYOkQckE/sCQ3f7QjY6fJMGBHC6xHeFqeEzRYvQE6p9WZ1BIWMa2KFPMusqg00mM6YEThSB/O
mFFAQ8jmtiqxMovVDbrcjmEDlv26fH2dGzvAv67SpxuzUQmCeQbp70Gdo6vJd9T0sBymcLpRl0J/
qVIXuQ+6HJK8sSeVcW0V85LH/U3V5Z/1OTs3vrkn4UrRKzxN1AR062TH3donEhCMxUCfsFANhKq5
9I8pw7HdcMBibztIuV0bbeol5EPbP0hp+ZCPAJNwpkJC3irdEVu7uQGmtM3Os8iRtGzHGwaubaSD
ysKzLRX81ty6tImxM1DNXX6l7eNNmojt0mpLi0atv6lUXFWl3BkYPODGbCa1v1memLKjAk472DbY
kVQmX455Hg0tLDxqTIp64FxDaQPwZzsF+l5TeLZZEPFwdOrSf8C8ivyhhyxJIhucQndjYgCm6NKX
zKa/Y/cC2lDa8OxX0FVy03SXvsNhMWdugskGjpZzEZ78yNyGwWVK+gPaCWfSMIcYK5pIkTUigk52
CdUKHgZzcJNksl1iL3w/KzwrYwv1v5I6Umac4wayqv618UFRMCCfTfS2g6yYdllRpF7nEx3amXnM
+YxdU54F5mJSdswcgASRR/46p5fWWyX0Z+jN+EcWXbhVECaABT66WDSorj0VudcHJRtSakpeoeRQ
3qrCb0mXGnu1Gt77WTuUCjXl9b2+EgFYC6LHKE+uoZ6gB2fX4VYdpptGte/zTNEcISrDM8Aeu0Gk
3hS4XnqMhi7CK6jeoj3fQTuD9RSbTm/p15yxCbyMuu+bbHIVOTK80rI2WZl2njVmAQXdEEgFP3K9
ztY4Vr6c8TtVmriaHSUDajj0+Tczh5CYSiqebkO0pw50A9/2EzXcHOBIA9IClF1sINSN0+VRwBra
2rPpkVrKd3g120jih5+qHm9GqYi21eB/G/p5dMi9ACfNpT0ikth8msN72sjatgtyQJajjwBOjykH
hi2u1M1flLk1N1DXX6aeOS3AZmEwcnUTibzaaAbfNtrbstK9khJE0eYomUTbIkm/ZLVyQP7CnXP/
tUyDTZGNZzmyPCuDqyyf/Co+UKv9K/zqL+jV77M40FVFN+XFI2E5/wM+XYoweA/0AYiMZG2niiGX
EQTfGCYThopcvUsnUmz9e6D3nm/5G8lW/uoSjF+UXdZr0AxkbiGN6TK45J+vQcvM3kq7pFhsvXe4
SR5LH+n5rhTbcFklL/Mx81fqvyXl12UeHRsLIxk4WVOt3iBzjYS38gwS506CNAELdXwGJloOAZ5T
BkKIWtM5ZDc+1J2EbrpjKNptM6vI4wZbHlsrrkgiOZZJ6SODjhJ1+m75kliNXRnyqQzViWghdZap
ZRkUgyVjz0QwT+lmGcqXG6XP0gb5MZAl+QNKLY+G/o6vlSu/tKk4hIy2I/1e181DbqEyERwo+iFs
YLhmQwfv+TwDXalSA22tQ64EQHqCUwywpB51FsfmXqSZuxxbCRKX4i1SUPZnDIzH+zqFuUZ9UUE8
NJosUA/vw8zKtHuHHLVTgL5hwHs1kVyhLjUsQRfTgZVhRMr/QHBs5/vpeSDdDKYP0+Xkm1SS7llC
BUU61hiPjebFboZLRa9N542RdOcAtNRYm6NTVzbcXiahTNo0Cb6v8gZ3+3076XuUrAOS60QSB0XB
MafNfGq7RkUpcQZ8Zz0i0nCXivgbmIx2E6k6pmU24JOFYINfUIqDM7d1TJmN4doHhr9ZfkpNdNBR
pmH8Xu6UQfxn6cdeNJ5l5u9Nlp3bJv9UYMWp6+/FbFwkYSBdI/6ix/4iQLb2V1NBlQ4EH3Lr+i9y
wj25oTQzpmI3+BMVN1t1ij4sGdDTDZcTStH7D+uC32PvH2PtX0WV1y+EPmLzXagFIAD18wMiN1Hf
BbModmZhXbqoATJloC+l72FLfJZ1jXSMQhhaLx4Ju2XyyxNpNzGdESXf/fm1GL/g83+/FqoQls7q
Gqbnz9diNwGVqAgq0Igc3hpuEImizHEdKDJPXbCtIqZEQZQAIC96SEOAFegxau2zrmK1C1hMN4Vr
pHcNcg4FdYfi65QT80JgLZlel14ZfqkNDeYK6bky2fnDsUytS2WKw6joF1+qj0J7acnV1qN5qFoj
dvC6uQnM1OWxk1RraxJUNcwNKNUh1pFtNLo5QmHOPLg1aeucijuCGuiYvGtj9VDaxyV4DqDe9PyE
Jdr+81v2K0FvvWU2cnks2SxCmVWe+ocxNofDBjMeiMwS1qU+jzZolQEYr24HTl+ix/xOwg6G1nZ5
EP1dF5B/7T0dkVXZ52ms33nQLRs+PwpSy/OLfP1+GZc7VKYEwdkAkHMUbh9nu+a10kevm+rNGGJ5
itJ+CfZu+eJEsi4qfDBJ6Lup7b2/+JH/1UNhs7ABJKYgWP4rtWSwwXToAIF2NMKy4hgnfWeiQl60
y2KH4W3ItymwxZilGcqom9DOgBu/C2DySfjuCDu/xgr28/69XAMPIIJGRWizLHPWJizvlyZbVlC4
RW0EolgTGeLe2soYUeoNaptA1TgbjkxjAML//Nf9KqT3vQkR+cKH0tawUFp+/Q9NqJUSzpLGSK9H
IQKBHgPVZvggm6juKtCu5qEgNU0861gstBj/6Fud8aElKCFnrAtihvQJX1NwVGrXOL2Wnis66DJo
F+PSMa1TiczAn1/0Oiz8ukKnQQzmVpSEYUD9ctFppZl10HDRjPvLEm+EgCxgYw0ZtSSGrQkGU5Jh
+654vgQt0EpwdMw3sm1dNItBNL0MenSQoBsjttxFPICdeSNu6/E9evL9imeFiZiVFqYPjtLcd0hO
LE//spYfkhDSVPhcMGtCbXN6m9Eo35gtD7XJAnTW9qHFEpq3wsx3kwhpGzop4CgvL4ztBHhjeRr/
/I6ovwgzfm9G9CvBPhLwiPX8D82YmjO2GBmKoctdWJYDS1iu0gqGojrL6NHiXYc9JwuywUDdhVx8
mrvLinT5iXLxaYifltFKhLlDXcntWLP9xSX+Qhj8/RJNgdYduBmErn9uNKMsSTYpXGI5gp5hOcKs
4HLHl2XhsgYtuYvLGmga03Mc5d/jNNacGvya8XNFE67pAINhkBlbmtxlkTRaLA9hlf75ta69/ucO
piPTa1ko2RsaAOVfAreZO9f7M0+FFp7mVrsvmg6EIyFNzUKLyX4IJlKjg0sVTRGU/KnWan53swyx
SYsvfOJp1f/UdIMbyEXRupqtcG0INf98A4dK9SWgLvR6Yi5+uLvcucySNhXpgyDINst6m966DJzn
uSyuZhWcpMH8CyKy/p/72s/X8Qvzs4KnkVUKE2Uy16gmowYljF2QEVlhFjS+D2DhivjLEkHmJjEc
4c7SEYVk7ps7GIUbjQJlYuvu0t+6qAPB8hmxoayBwGreovBCXz5azfsIAbOdjqX5vjxL1KGAXza7
qg0x2bMuPjJYyyO4/FgKneQ7ks+d0T2vHeH3HOpP2cF/5W5/ze7+N5K3L1ESlR9fo7dfk7c/5YT/
qzTxciU/fvPvV/b/M7urLG5I/+/s7vUtf8v+z//+Mbe7fuJ7bleyrN8wtQLMIeDByQpFwX8mdyWh
/cajBDNHIVxQF5+If2V37d9M3TLoVovpogDswTT0e3aX/2dbS+IXowWbfBAeJf+T7O7PkpYrPxR6
Nv4NlmmrxEe/PEQ5WgONbo/6RjcR2ZgCtJ5bQwaBrJfHyrYGwhfzmy41MvqF2F82xhQCXwfDrVHO
qzpxCw9VcuGDf/SdFmMFKjZpbARkZXzKrxrQCqP8ZGoTrsgWqSsQJeq2MUOMmgFgkmfrExCTxUs1
tzddSFaVWVN3Y0gU6Do67Yjmi/4uxmrEQk3LnTxDW6bXC8mbhXrAsxu7Ici3JGryAX/skNWOBqQH
YWvJySfzUSry4S/iH7LzjCt/DIbrLUNU3NJ1BJKN5ab9PO4oqYRWt29rCDMjuM8y9n6KQDrkrfGp
a/BXro2trbUXKYoRaMnMrUotfUF1BrNPRYY8AuJmw7wfVUyXqcEFpHh12TXyQ4wUgztqlcFyrhxc
1Os2dXnMOgjxUwPdKxTiWhWxVwTaRyArj4XIRpCWyrNSqB/U5knhGbvEvBbQY05dJnvIfNwVSMg5
wHkK4kFsfYBNouA5xpiKm+0XlK4elNiA8DxvQZKD+Uudwew+U3zu3CJAphIhJ68CTdBU4wXBWTIm
sb1HVEx3y17IXlqbH7YyvzeRFO8iYXuyODdJ9VmlNEDWsTtpgrxXG2myN8Xqi5+MsRcxNjuaHf9f
ws5sN3Jjy6JfRIDz8JpM5qBMzUNJeiEkq4ozgwwGx6/vRXU34FIZJVzAFzbsyokRceKcvdf+oQIC
GUeoOYHAxFANSKSsi0x7d56oHLlhQxDsmo0M7Mui83e9rj3orYuyULO349De6TjYgaKlDu1Yxq45
TM3JT7mBq5+ufpO7aH5hYHCCphXdGDshgdVAfuUY9/9a7/9xa/tSM64PBDMWPSAiDaj+n3GbjkS+
iLCXB0JkJM5k7gDxM7318QGGuLzY2csC7OFyr3nNKQhup3r0w1krSaDVCsTGo4VuwkWWT5TJdhL4
D4VvbuKpT7ejYkLS6gDtmcRGQ36D87c/x/yDbz7Dus5/f6g/L7omnwZJP7qz3x/qGokaa78zIp9m
Go9bjvzQ5eblt2+BsO5ifzpkFYpbVS7zNh8T2i7zbirbX5zxMArmW6dR/JRzroWlm25nrFrDBJtZ
1D/p8fwY6+6bovdz7PT7O2bjYiQFhYhv3fganSTgFBQDmNZonotd7OqvWr786rxGbAj52FR6/e7i
tdvUlFKWTu6UmPtNkMrvKOVrbf3lbfh0BojHYwNfw2V//+KGhnwzBeAjAjDgotvzn6tW3nV+/d0L
fSnC1sfM82ncMX1yaF2RxvL7K9X0ipCyuirKBRdoDWdQWCsaeK18TZ3scsSlsV2chZrXbK8yATvZ
NFQWdmaKlWRk2yB0t8CQHQVjPoearN3w7w/Rl/bF/75D+BcsB4ev44/4pZgHiGCPHqMs1KC5e0kF
Ah36Yw0iKBpfdqGHfpd4ESGALNjlF6o+8rwW7HPzT+07IscXnv//vRu+MrwAfG9//DKdlrhFPEgV
uYRx922DKUS8Afd7JjKBo84lNQn8ih8Qxybe/v5N/HmqrvEaYKLXkDraOF9WU6aNoJn6TEUFGntC
moUIeYQX7Mk0dodAtdESA8dFQfT31/0Szbd+Zp9LOdAHOr0BSR9fboL9ZHdd7QUy8s3uIMbVXNU+
JbW49oxmt1rY0yhxx4uhw3/kdg/fvPp68v2+Fnh1JLEEMtmBz574+xPqueNYAG+XkZGL637sH5oR
WU+XRHPg35B/9pFmy10c1E8GnXu0apUb39AieWpz49Jr5G4R7Tdvyfy9i/X5hZgmUBafgmolN3z5
JTp78QkN5i1NYDt8QH1dZ6EqYwI6yVdPV69W0h9SZlRmNl27Wn+pzfllb94Gy3JYn2LUx31uhsPQ
PFgZpjvzGJSK/6B/n7vxrrbL61Kb3hchd4pvfAVjos76Zqv7c4vxf/sMXxa+6uAwxgmfwXOCC7MO
bgJbvfNLH775+dat6svPZ5qeTsQTDXoLhsrvP5+LWJfBIyG3QSKffOzFmBAuMEra6jAa9ZPTBhdU
Gx8IxCjCPCxziFnI0uQqLYzhvVzgSSf6d0/0f76pVQfNYrItQht/f1O47VQON1NGNripDRZiCFWX
syjpJMAZNae7vOgPZVo/z4V3s17Vu7R/mMlfR8S9b4dwnuobbWie//5d/ceTbpoBNTOsHwKgV8nG
v9tEuiBcEQ4fQ9dcv8N89dxbxiX2N1om3wUQ/9eapsgMfDgo7hoA9OV+idso0Funl1FWILAwZPfQ
OLUPdlwrsP3F+mbMPEz2uKjiNkEs4SIly3yqzr9/5P/YT33TAntCZxoRqaF/eTwCaRguSmYZYZG9
QcKWpJC0HgKohP5856agYzEUDKn18ffX/Yyb+fpYWmvrAfqKThjCl12l1dwFa7KUcLOcDzLlXivU
uaGX6pdV3z5rorqep+Z6jNst3HRv3tp2/squTAeW7NWN29Jq1dMUieKU/+oyRthYUszJGb77fv5r
q8G6zrdjY9bzP7vD/+o59SvhBMeDpJcZ3Bg2ozSjeW7EESBsvKmAkgOMMD96w4VUk8hNPOqPUteS
raslTDm6f+YJu5lV7InFwIzVv2eD1L57j+tv9PW7tD+PQ9I1OKC/PEtFkICtTGtJTLl4RO1MzuTd
bJiXs6EeGqN5ossyI0oQr7IClM9QMnDTb7YZ67+2M5Ij2XcpmX1Wz+9rh92jAiqUsKJ18Y8cY+I8
mrng4QVg13a342AgoLXIIhF1d1IOYP+lusZxfMEEPAvtZbity8RhTDdg18iNHb2XTWkz8wbv+gsi
DEEE+S2FkBuSTc56aOJrIBX6RivAn8Jho5lHwJceKESZiRdKUNcTXtdocGJr+/dn98/NK0C3ZTnU
hnxO4ysySPeJjFtop0XNaD9C1ZyOIplhyfp7zwd+sQza+F0Ntv6Cv//CnLzueqf3aAYbX7MGkYC7
vcpLI1KCQUnaMJB2lrfEAtxVo1ZGM7cSsMbbynTg0lRdsCPhnPZYq208sDp///zOn781+xZvSMc/
DLnwM7z+X2siz2OSFQtbj0oygj0RhzFYxqLjwpf9IAj2aq47bmoMAIcRGtYybOppuiquKpvwNLOj
dNJByCfBbTX5187wM21gr5BQT6OzdH6gm8420gNFz5B+QseuOvle4kTfjLUV0mUww9EKiyr9pxqW
I/rS57SfbobAP9X4eA1vhUQMdwooPeBsrDAk+z6myXXT8RUVEhPbNPpD6LbFU7rC1RqyI1BnXi4J
9lVPbYdCHvMqfyrb5ObvX9uXHFPyDnXOYIo4qtb1Xvn10FtyVH0ibZcoxVe9KTFfGZP+lPRuwegr
gVXu4xpsgGC6RfJRua1zQHJz2/Tk/g1jEH3zbn5vcP7/uyE4ztNpVP0BWkwrlQ96I5coaZcupNP1
1jQMyzMBAyPL8ovRIPZsabAbMEYV22UkmWnw1c+/v421Uvv3g71+J7ZBnxz5grleg37fNko7A+6o
V0tkxku5XZr03bMJr5/afWCJJ2GHjmyXb9bvl5TRz49u0ehxPYpZi4vxusD/9fxOzZjSuy8IIinr
R08SR+xKnMVA1LvKf4rVuHdB982u949WzXf8ZiyifwxFevgUoOYonTkMGu3BS6xbkjuybxa7+XWx
852sVy1rvWcwr/o6i3NyX+XKx05ZVfO1X8RRFiR38Hg9lFlNQUthxENEq0HmoRTWtgh8PGCKpBR7
L/U41PvhOp+dYlO27+5SvWm6+kHY37BBv0GWr92dZWMd//4zfj0lecvcYNn26d4zrvoaJT/Rx+jq
RM4ICaCXEFi8jcmbOPrLyp3wf/jZddFN23pOg2+q6D/qCF55JbetF/WAmDfvS/1SzFqvSi2bIuXg
CpNLnYSjWT0jNbGq27liP578Qh6w6LypoN377bSrVPZe1eOzzXxTc5n6dQ7TY1oe3K/9q9RIaIfN
35yPf9zzP9/nOkTmoKYO/3wm//XM9a2NFY1OWYSO5jbohmtz0Xf5mN0mPRdoYZ3wVF0An2emAi13
yem4TtZl1zAx1db5JF4lVgd5TZyz39QPn9lLvy9CY21i8z8OtvVm+/t6oCMtRT3h6Zi74tc068ZV
7w7+FtfTEzmX9sXY54xJ42IHoOmN8xB7SyyzPWzibM82lR8ahGhj3UMksfZDl7CwKoSeWlo2tzbd
z9xgguq4DYFF8Y+qScvvvtwvjMh1RVNEGpCxLYd82T+egp5Z6ZD02hB1Ud8NBmHQjsaVvK53trcC
zqziV5myNsp4jQ6YZ32bLfLSkDDr4jIGR1GgCCIhN+yyRh70RCFDK8aTSJHpmvm8rYdhPKC5vUU0
F3WyWZBLV8w+DdILbItkp+aDaMEAPUP5wy1mb79UlUYKimZEKUaihpSrKJuM/crVJsVJSNZIg41F
Zkc8yd42q+ib6+1sccjxNeYY77Z6q9+A6ce0HYx9FGT1EnpJoO8zC1h/TisAfJeAGZv22FDHDBw5
EUPo+VTok08QTPGB5upFSbDixpXOne6sGUyzgtlkFy+6Mi5L3QyFlv5yNPG0BH26ccr6w3FuhOdL
gFoVzNr83TCiHPzfrrGXhzQWt543PJO6C4vUAmBlGFa45CW98D50e0zEncUzobLgpsG8xMISGiMC
c1vOxrhdIGbizBpRBAFWCWKNNAqFoMgZoBDgc4mqqdVCa7RDzdLji8Cacipa/d3Sp7vJrvhvS44k
x55OfWBqRzD7F4RaXjUDz6pbmPqGjFV57SiwzRQSGzBq2jbWjSmyNYDQbuEOkbBVuzO79Ji0oN6c
3JSAMx2w9zrcwR5cbWSY8xsYXh9nqC1On0+P6jEPlkOCZTKTmEjTLgsHA2V6h+zFS+r++e+b6R93
Q0/nQebSQWfDhjn79QAgK2/OnT4gRqK2HpzEfpyk9y685tXRp3BaBaVyufNyfctVIpm1f755+a/X
CV7e9ezARZHKtopk4vftYGlz3y5KOeD/7LOwmiwKuNlpD16yrbybKtfhCKWOOMF1weSoGmPXGLYM
ubB+Eyj72cf5fWPinfg6TmeDWTD1we/vpMqWGvZ2OUROMONaBQyVNMd4GMzws9LuEt1Hay8ZF9X5
LXbeV32Oasu3jgYwTGLweKwI/owJ1xv4tyDua2E/yu5aKPShTSeuMuhzqAtHsWmnzNz6wuDhCTR3
6zlQIAlIccJY13527joK+vyD/Uldmf1LahN39rlWx4pYmsVKp9AgjWAfTGidy/48Iouo5UIizJje
1GhJr9x+nyRZG/bJsMflMO0z6bPz+6UbaW5/JB3Vug20JARVfmpFG0RN0LQENrN+7a7Pvini/+NA
gqIH8R85CF1N1/2y6VPEkIc7jgMYyjaObKm2tUeUkit4/HEy5Kb/K8B/eLCEQrxo/iLvCupE7/rn
AubO1iJN2benozZOalOP/fgNehnN0Z9FBdXPqqLgXUJG+3q0p0askjimIdRqrbWPu5G8zbg01yqs
PiwWcjBSiZoSqoQlD4GXmBcKasQehPr4CGVjl6levwbkMl17FFO2nMrLCXD+JjeKvdm3XTjpS3VK
IBFxgaZEoAY0pjZA3IiCJLBkt88TX24mek4H4SgUGX2z06kmUKzZFqDR4i0j0g3MnQUltRf4VPh/
o5qPBBVImMJzGpK/ETXKCKI6VewpQUMESJ68z8sFt5w5SPurrqHjM8aq3NWEiZAIIoHZ1czK1iN4
IGlvjYwA3UtoDApXNp0eloi+b4RoL82Jsq5KScGkeRTv4mLhoSm0rac345Xr4qpNrfTGXewxNLVG
Y4xpQ9JDC4UYlN/QIOdONwXhu4GGc1BQHwGh3ztjBmu+sA+JZ+3bGDunacH6mcuRJZ9HlUwLrmtT
eykE8N5mOplKh+YywM5B9fuE2w87/AzDISZpNGyaQZ0gIH4s5Cq5pXGuK/8Dy6oFWKnaLm3N5zVz
mib/tBIaHDbw+h6fLgdkAG6OIBrQmpdTk9nXTt9kEfL5x2Y9cyvun54kQ6VP4UwGHHHHzpFo5JOy
jEAuqbCD1csQmbSXOY6HHUHAm8+XwzuOhSXQP1IHBmCqdGM/J9nLkr7gWphvNdP5pwZdiHZ9Flti
YAw4uMsQ1m3mR5wuHY6ahDt30hGUsF6SRJsvV4md/zCy9p1GXf1YDu5OL7ubVCfIqWiKm+EwUQwc
q7KceBL07jKfcbbKrC+3lfA2ib3M53T++HTxjwmUFSOOYMSNJ38x//GG3EZLnZwW3x5vKnNCjKKN
1zhJueuu6mHfy8QxI/rmVnEbIfARH7NePhknB7XUmYEC4esyIKUuW94IMdPDboQNX5oepE8vV5FV
NISXLal5NtC9MKiPTx20zbOXbrvMJXWvnKOEGWmYm/yWXJp4AlM0Q07wBJX1ZnFs7QjOHcY+KNKQ
+ODgqdrAAXVBLJBAKWxzXxBskhN8duQPBDHGuCKqoInsK28LfbDfOIWTPVSjD1ag1u8wf92Ch1Iv
UPx4veDKdzNeR/jjHc1s6osmzHvXetCKxL4tRHmZJiWPslXFZ+w01ik2myQkIW56kE2+VW0xbbvU
cy/jvsJuvu6tfuI0PD4uQVcVGIjal3C/DL06Fa1GvbQv5kJ7Wfz4ZsgKfii3axgDkBTl9jOhC5aP
JV5bDilqj2u31S4ALrkXOppOyqL03Arzbgwy+4U1bo54stu4qI6pNbdbrm/psXaHl0pr5oNj1vVp
6rr9QkkCnp3IFzDsRGvsgqRwbtt5Aj3MEudXSm81HxOol4IzHZnza8V9ZqIGmIMBd5NYnhncm3c9
7rncth/aSQzHMa6u8fZmkTaax7Rji+M6e07LfDykunG2R9I7Oj7G1hVzsN6f5NEByfz5d0ZX/ejy
2biw8N1tRIE3NRnD2qO9EozM/6DHahELJCwQ0t+MBtxMduM7JAFHv+K+bPjjKecmsYkZ0x8Jktk1
VX/E4t3gYmJTzdYKt+lwsYl0utGEd1NXgJDhS8qDsvgFGuilJU62ViUdegNx+CzFZi6+EOD9rW+3
fiTpHGwsezAOZr2fbZPbSJrKA1GUr1LDclKqC2+K48uky0ExxToyymWS27RN22vPqh7tWh2WgQ+y
JpIdVDpi8NFXe0v/FpAxfFb63HMUZ1uPO9nZWf9iZ/F5CKb6kLaGc7K8APu9mJJo8KuDUSfuJRdQ
99JEKH0JuQE+iLlcJp6armKXvySMBC7iQr8khc/cJDVpvi0bxr1bGNZ5rpYnGVfpjR0goBj08i5p
SClMyrHfff5tD/xpMwN6301ejQizSJoXKaYw07rj2AX9FfUkbrupI7CQ822XGD48EHVS46VKKNBA
qeX7paHEUCN+Tj2YOFaKVAs1/pAxRi7UNy19xF6DyRG3Abhmot5orq6Qc5L6RoTyHdL+oLltveTJ
d5JsX8rcPmpEdW2SBbUOlU8T9n7u7cglzve2rrotrD/9ijDTN86x/cQNc3GFE40+yW19GV9OwE5c
7kIAFPAFwhLfcS9/iX2canben8Gh2ogpi2qDDFffIMLTTTnstDxeTjXYt5IhEi3OF0c13tZu6wth
PELEkSGipTLM1jJ/BlvCCWXDJlzucsCjIJ+ZIRhWPR2nTEH579sP3zWOnxcUcxgATK1XmhUwVhnl
o3D2n9eTMm8f+7kmUTKgt9EoupLVsFcu36DKUogWOmiqdt77FtVa1nU2/ISEa7CGtGVOO2p1wxpC
8kTlgdiWLYGk4kyKBiFF2ri16ani7Kag6bszDbfiHAwZAJf2TnmdsRsdBLul8QHs8kRUETuBox1c
fzbuYR9Um2Hp1Z4gDYsbFYl8ce67aHCyEVVnMBQHEnuCSDaxve7QoRN7xj7I+gEzVZEi0Lb6yC/G
s56Ov8wOf3qyZla0zqmJXQf3jJfucwbexC8dlVgOTeZ+NFDnqVwqICwBcaJjm6RbPePmRipovGsh
cIfEisYmzOWmqp9UMr95xEds5gkWg+3BZChqL3LqBmg4NJF97gQOahi6HU08GES02vG2MwTJpMZy
LmH5krgRsEz17DzhH9blilsc9PYsbflj1eTDHoroCd/6BloVW6efY1QxUu1ggVndnbVccB8o/XrX
CHMXyCaNXGHsC0lNJAsvyu0fDg7a68+7pL/LCkVRVElUbZhaSAb66CsDZ6YbHGMP/NmyBrC41bCj
/mCA1b+lQ5Iib6eU1CeDTVM13H27+eQ58bFLlR3Rjq62XVXADEbthNCs3xeZiaFmtvJjni/nAbo2
HPz8LvXNHxIG+aYdPLyRIOAPlQaIeNST56TrjJvGKcy9EbtTJI3pNBLQERWF9K7G+EUUrX0wuZXv
e+vRra36dF/TX35oiznM+oJytJnR3qtFXtsWGO0KPbdtvnf2usskB8oPju+O5D708sNtzJh2l5f6
Ze9p4n72jYdUc52tKIgXTIpqPojZ/tmZWXU0CzmEoG4AT409OXQD6XKfty0vyOgfuwT5ggUhM3gN
b/bXYrtqiyXUJxv7cMzMqL4ta5aV/jQ6WhPhqiS8lHIQMFms7QNhYytRh0LL2vPnSjRnosJR6BWd
OM1Dtk/HtVNsAYfXxjznA67SkLS7F/aPHP00DY704rMX4Sn+HUHu81aO/d2ULPcCC+SuNsprwqpr
dn5zZ5pGWAfNcvYSYo57X2rHKXXnky9xxiA+uQC0v1fDTLpvz1C28YthZ6ng2Y3jij5Il4O4cq2j
Wdr+RpduSpyLyYSzH2EaNtyXKnyeVuremDNegqJO5804zvOe3l9wObhZcG5lcw3OxToZnvazkYrP
V6E3k6Skmo3d77o593BcpN3BYmIMCjMj/jTs4+IauyQwkyr1t0E+y0PtvDQeoDkIToSypvqKtQpe
NCKCEQrZ1Y3vvrZ2722EXlr7JUgu+qI/mW2AYW8CBKAKuKGE6J0XbfY2TrKgQ/R7HT/hfDGzICOo
oHCTTHSJJSF9h8CXL3XWg4fKBbeOhrhf07avhVYe2qqO+O7cM/pQn0Cx7GVa0xDB2Lr7nCjOlAkX
IRhMOrhKcgxoNIolTfINO+K8W4jxpQXvcnBh0f18Alq7PpCg+ORq6t1Ihtc6S+XOWnt9pe3eW9ld
P7BFCFVM+J3zJRwTIB0MGFeU0g13P0lLtUx3QYXRLnFvZ9vHy8y9xWiw2qqpeLKyXJwqkKyBHtyn
Nj5yMfbXLpqN3dKZR2OKH9tciC0xAoQer92roEk08jfMj2LhG6zBDxw9xzo8QZxyLlNLkc4z0zUZ
FYtDy8Hhfp6dfl0aR2up4m3f7mGSk3bqYuIdW5mcsqV/0QTMtqGmnaHX1Y9EY3wGmwo2UrckxGpm
VVhiwIcj5oEkoeNGOYduw0EilN8TuAgCIbGmA3FrF9BJxpMWe9kh2arUkhdNX/WnAIcVVvthx7iD
fVJLzWhS+i7G0f9chrCF5JlEC33rTIDUkLA9lZV3SnM/uIWRfGzz1IicrM7CuU3htI/QcGjV3Nay
vlw0rg1j27JTdxllugtOqiPsdsb7tB2tmGs3AGRWlX6b6Ilz4Wvx89zkxbZPrSfErFSRSy6PraD1
Pew8DxgrMbiw9rkfmRIrFOrUhNHrFLVD0J7QbL3FVVHslTO+2ToY/kl2xc7zPT69Q0NSy/09nV8L
1NjV4Kj83GWSBQ3sDGPu6cHPfblrgopkwXrYSCLVbLROqgzEbqmb10FKfdzUerc3/bVkDrJ7Gj/v
+YBUH7j4JXzrV9e61mGLHw1CDzZVT6pnPxb/uKiDL8Afmuc6mx5LMauNm8C76cb0yDM47brYogk6
Td4dYFGL2JY6pV71XCACtfuLWaICvml2O0AJIioSUhLZaLFOLJeeU5HurdSut966nF8pJ41o6PFj
xpl+FQfqTi6SijOv2tBvfrYM/UhIfe4LIz8GGSYK2aY0GhJv15bqZnGb/djkw4UhsE0vdDrAfsvn
pLG7SHVWEBXdE+kC6T6JmRHayy17wwVHg74pErPZ5LpIo5yE7TwFGj8t9xbJsRvLQ6FJBt24JTeQ
UDnDTdGiI2Vru3lvmf3BiJEyK4b/4ZSaR0/TuXO72UdTqTc7nVPCSVBrGYa65+babQD6KJBKq5dM
f/XrwqPx4lwF/qBvyjRAVTsMr6VBFeW6BoEZBUJrkCGNFNrB7+1bfEzuRRZQCPWNuJr0aTwm03uV
d/fdUBi7/CWbhYOxb6Tmdz289KW6HTJOGWNWktgdY+/l2oEf6b1UPt9KVR1y+gcUzvmLm7Y0i7zK
CgOgUlyYiIxp+TQco0RCzDe0XcddbdOIDGwfvgNJKnOrz6Ci/D6UrdNsrIVAL9mJHTOzceM1Wn/0
B4AFa2ZI65UYjMv+uZ5z0gMGCNu5Xj6afl8TGSyj3n0BEvbsg7u5yXcgnxO6Wj3ZDL1861pjjgou
1CFizuBYDMljNY27RquKkCpzwdRuXCyNnp1SP91URKNETM277aITN0nDcyNMIml7h0CIXMkXLyaX
GPS6tnHjojxlcjoWefeigKsmADgPVjNhHpJwvQY4JGQ9sdQnALDmULIHyn5jSb+JNEGce+6epUiI
urOpx6WF+Yxgi4wGzmAfOHPrnaQhuXMbc8uBeGcNhtpbCW2s3PEu4nR+KJefaMWzW2UWJBBlW9an
2CFGZS+KOah9hEFobld8PfJlIuncTRyT4heXGs2KPNjWSl0WmdXs4xrshubNd0sv91lq33EdfoWY
dXa4/sHuwUGtH/RVK+Byb9HxdxnFtSP9S+7516Xpn0srezQHIgC5IWV1g7jf6sadmGjimZjnxnYY
n2o7v0tMxrZIaFlF4Dl8kSU3DE5fNOXgRc+aV7e0zIMR7A0xMu8hcHY7OOwKMTM3W31otjqloOEv
WmrCDfecJ1lQJ+SgPEzEGDQgR9q39DdiYhd2MmtvxlQFkRgRG3RaPjGpcn/G9tycJMDmBuBhZT+X
Bc9SF08Xsb94NzGFuRsU6AXb1I8EptXdpNoQdjqFKhOzjUpI7mPDjklSlmcyFvTQVC4SDFGENbwE
C9XJDzW5LR7gh7ldjINsqRq0ljiZjCP+WE1ogYQ9TzcFox2OruWs6UEaVbTZYdSYV1pTQGpdgtCc
ccB1PYkvnZs0m2S68Iz4pFceKBaGzca+c9v0WJl9HIpS0kBdLkjQJSLDluZ+CLLt6On93ia+3R5q
xiWG9mEnxNgaOCf7RQ9CVXofDRjeTe4V99CPt1PyqPvJc1lyUytxxUeGFL/s1Hjt4psJ7/sAKTPx
YCBak+rCXLivtGaWDfyDRwUqxw4UveKqjaYOyqCoZsCWFrwPcy4OtuRUSNVQPZiJ9Y/XBSfD6cxb
5XIHqdZC1i3092M+8c9Ffw1LBOBslx9cpsl4KMb9MlLdeEXzVMJk3PA5L/ve4DYH2fogAEftrCLf
AZqK4lKMT0ucEnMQtD/occFsa8qfk9sPYaA4jHBfs4XEPtFU8Bz2SdF76EFzspb1qrjGuIzzEIad
I4P0cSjImpEEJznUOCfP00FH2isH2qV/nDEEYUTzgwwkDM9NTxtey37F4N76Zr70apwfhSd+aQMy
imVfDty0CDftNlpplrDzYOOo2DnRrEuvcgfMmZdgp25ImoRSuak1PPpBvexF6w5XDn6cOtsbs/7e
kwK76VIqKI8oi9MwftCZF6dEhBjeKYw4gQez0sJBTTzJvXYgiaDjOhWBRyM3SWEqlNLzI0aUy6YS
2t63G3XhG+PL50QbWi6fI10WoIHa9rMib+i67+lbYUcq4quAi+pFNeT6TnfHV8vOFiwIP2KT7n1a
zSRekncbJizATSphFc0L8bpaRL4w0N9RVNupIoGrHN4nrTlWNTvfAMZt29CIcFPuyAKx7sbymUGk
dwE+UIbRjchKvt+x2mYFdkC2qjaFF7egg2aa2/KPxy4E8ywiRHD8tK9+A31yycwLTzKJaKpGoNVK
Hg1MibXNLVXMHFOSB4YuEMySctrJ/j6XSoOhQvtuyIybVNgfCT1rEzm35aQWdTQmWiBInuUy/2z5
NEkBasmfaY/EzhsehYqLOVzV4MAalBuykhGj1JNP5Vzu8yK5hhSyLVNk2ppuy41SxBambvNooxgi
1BPtZtUXD5wWNzLXM8ZpRBDMFr5rp58ilHjcJFXCOG9y94PUzx3XW0XkmZ+oX3XX8g3KilY6cUqF
AzYIxKPHWEAHfF6IiOS/igG7e6DkgBQMVAKJW8fRasc4dKDeogfCKDevjV1ayWVmcqNSr5pUkKl1
hx9E9BoHl/duWJ0XJclDEdcVqLABLLnrnGzRtbvSoeDRe4wqlrRS8Af0VTJ1dvV9G8kKYXUuim5X
dw6OtrI8dAu+vLQ3I+gG6xinQqzIGzATm3J6GPagq5/drJsi4g3uKg9e5BLn5a5jGzGQsx2hED+6
iOdASNnlqRcPnWzFJTIqT73NjqmdRVac7HEY4G7elM5uyI+JVN2jnCgZ+iwFw+Pg2CeLfZA1OsyB
iwbZByvTR2643zZHMvlYY4ruX02x6rOvAd/crfPh7QARcSq1V8i+zgGp51tOjhqTAkbr8M29LNeP
ltOHykoAevdSj0bBf12XG9VYZx8ixjYZ/Y9qzGZulnG69z3hvJmOVRzGJUkjTzxDM4eqi5k60rKS
okkAdTNGY9Ma3YDQJ3mKq+a6INd2N1HwGklz0rXRR/iQwyNTgXV0Sdb10LYloiy3gSmSg5Muj5PF
ZANlvhH2pCtmY28eEhHkOOkra8sJ/lGOksqULW7kZkrvHORLra5SUYlobRrMhuWfF+O5p6G+K/Ck
byqj9wiMUJvOV+I0/NJh0YPW7e4rwVoKmgl6ummZl06HjKa1kw+b951LYmJ17WBygu2LoYVTllUW
8mv+HFssSWTAjWyAne4LyKAUAOm+7e10J7243GXdaxEUp8RxwdyNHNLYK/ukvDfU2IbdNBmh5/VH
i6fCR5MhZ1RrmqKb1bj5o+kiiqnwElFfYmz+6DPYEyCcph25HgEJMkpclSk5ipr3YVfi16RjAVPc
eKtm2fbEMoQOXWogQ8c1jXs7t5AhwOHeiTLnpp6s3XNQ9ZLlNBT/Q9157UiObFn2V/oH2CCNNIpX
0rWHh1aZL0SoJI1aq6+fxajpmZt5G1VoYF6mgFuouhWZ6U5hduycvdcmwCtqZ3rSTJCO3l2erFMa
VQ4XIZSghtAZRRlo6/WCQ4KWFbSF2zDfpxOlNx2Ilhq4QIzEvI/OoRpJWemL42RzDsAjwEZrcGOJ
Xqg2Vel5gYWlL6gcZzwS8oT/A2ZFkHpv1gq7jUW66yvdA9BP3jPTq5tSB9AuVGfSS6Y15bmlthty
8tFaaEsnaAaVX5SK8rG8NjSdmiyCrYmcpAebQpQDvizYQaZ7trVwW4E8PCNVucjQ2A7a/JLVfIBm
wlYrE7xdxBzX29hFzVz3mtoPU2ez1hEBWE7ESZXPFUyz04Q6gNC8EBN+AiBmwEquL0J/FGJ45oTf
Rj1RPTztYW7wAJa048N6TInRnENsA2F38Lre2urkmQZCN5tdIikRWb8MbOPM3JjCQVJXgBc7Imwp
FqxkE0aKrUgpa5tUSFnwZJwrqmWX7KdrGM6ZD4cB5lpfPs1E4pWAmgM8r6w1KntgHp9cubOCD8BI
xdLjh1pGP75Xi0zYnJ9CNw20Xh10B79rlP9oW6d5iKCiaYZ3zJqKoL0YHRxw2RLFa1yTt9DM0Lrk
bnRiwewyYjjOKIhWltrmEVKI1il3RKy8KStpOb3gVeQrv3mVm51U2wMTHK2bvom3WlFirPWwa+4X
myfyW6eRQc4OFh6dgkRwdEpOt9Pn5G7Q3wZrV80ga+IxYuDqTAchC28fl/FLlyzPsVeWR0q3N8sY
Y0p+Y2WXoMHGMQxiUF3g0cDNbxKDuK+mW3uPu8xQDkjD/Ik7al8i2XPiFuzRevqjStR632uMuMJI
NgIP9dZeym7TzkS7FUmWgJ77bqEtICCH2LpBkNax43fSZ2PKjpr9s2ILvCG4nUO2rKEkRXAk0O/6
nHHmT5IEfwGj9W2TcJJuqtwLxC5eq5SUkt4LN9/ngbgh6nCC4KsX1ptLJqGW9C24bQqftkWnMEaD
sSlah2E6dZRNiz+4ScVYA/9ZXlviS2dH+NrUGte4w9S+6Jy7bubhMOJCA5A170PyORGwwf9KCN4j
IZP1O3GfCrpy+6an7Apb2n9maFaUO1Qyvd05LFFjgI+AMnQqEt9I5n6bgeNUZo/KcAa517MtRQQx
dHvdLrqd0bh7phPFjUZq3c4pqus+HEIO3vbG1NKvokanRe7WS6iaeyceHuZOB9qjjT+yVt2mxbDO
BDVUeg3N47BPXgi+eukseZ4LV2wmoXZqmLBw23Ngz2kMDhBAt62Yz46zv6j0EV9SvcF5+2uqbM0f
e0LtmuQpsuqftWwpqtSLTheQDRTfeh4xcLX5um00PRjgZig2Vm9LZL0NlfVq1c5lqs33LsvOS4U+
HRp9zKGMcUdicLar4qM+2YBVvMz0i8x8gIksd3HefrBPIwtJScHJan1fyIbZaUZpqDvn0HPu81z+
ahzl+vGaUyFBl6MM6QcGsxlikY4zyVarmpvSoTKkl21k6sC+S0ihbI9p0VuBScfM18RxzI37Kkof
ipEdVS+cz46xdzEgsxRO7gUZAWBmh8hiCSfftDk9VYjL/chkUGkJ0KNNvzWduuSSF4+RYW27yflV
2/GL3vCzA8l//FjVk2M/8YbyfOvcq9Fu92ZI0u5CEmwMuY+sl+zdrdorT2A2iNuzLrr+1I5sSjSg
mHplF1xh96o3eNWBCezt5pX8JfvSFZxCu9jYTCnCaNvL+p1eefoGWdR+orQxmcX56ILrLbb4EWzM
cKMhyQGI21iBrSLEZfM+gtNsVgKiYJfctMK7jxVZyohS/dzkXuYJpLhZg4ZaLAdTdfUGxO/kV1Vy
Y+F/2ny753VtqWgLmd2GQQczC8b9tL7Irn+KOwkK0UKRIE39rDTmRRlGvNrkJZXUNxY68GVWB6+Y
CZDauAAFyZVEBWIQtEXpPSZYf80GNU8MjMAY6lM1YPXXShpXES1ug3F+QC6Q5etjPm0cg+noZVwp
BPmY+FbDKm62zH8qWlJZ5NBxqtKaNI3spW+oUz1Bj4k/jwPwhhBoiJ49b6oOmh8JYvs6Unm1tqP5
cs0JioY4ZjkJ9U3k8i0XoKC9zuDX4FWnijFAX/KpmTRIn2QNf0qD2Xykl+TQymL+k1ijzmrsXSkO
7FpccYamt2NNSx+A5S+DeGk6uqEZXaYBALE2dkdDFPeNYSHuIoOaN0DTN46KkPXRKb0exm7eZoWB
HOVZmgYrXYSkwf6lGu2+xqqBpJNwZqvudkWTfYHHsn3zfuoKh5FG9gqFjo2zXqmcUXcd2dRaURcB
Sb9KOXbttKb8URhTEEvzQbODrEj2adRvW7WIne5hyq3OBlP1KtO/FMlq0F859qB1wOedD/dqsb8c
yDZTVBwGQr59220/bLJixoaUuYkxWsKSOklWjgVRkZXVdI/sBBqEHVgV8y4SOEMxPmHMepBxfV1g
PvMjHZlZN6tLY9uUYXNxWopSQP9rblVfouXJR7rEa6dmWW4djuW+S1fcsH7OXRIgoa2S7rrpq+sE
A9bGzjkihRzDjIUkYzM+xHl1gbXv5wO3yp1LZwWmXly59ACmCgLbDI7WklGOU7CYua+Q3o9tKdO9
lXHsErQ8+gpdEWOM8iaJ7RaOVVyz0o+nZM4uyWISkFyZb6SjRMc+wfFgIsivMMjbDMGMpNBZ3CCT
VnJmGNgeNCIr4WzwqGfF8NlWT27OfAuSiTo4SifUGdhXkPV6EYglnsksxR2ORM7TRg3rxHKdGlq4
UVR688CZme0HGXzVbuG+XKOPTA8akAxeYsnRuFcPgipv2+ZAAbIaJ5alil1K/tUe/6BDi5V8l5ha
teE7NAmrJxPUgFrsJ6HKICg9PoQ7Nq95Pbx91w8V49qSuV2to9r2Mkw+JewYXl6yB83OFgdZcfJJ
DWc5io4ZnHLm8dNl756H9A49GqWEWX/ZmmG+Oi2UDNnFwyPmvmWTOfNyW2EJNFvKk2bykqB1akxV
Zf2jqJ1qVYJXuwaOk4zlrVTLpWjXCC1UUgHaFFQLkrJfAPHj+n64dvcT9T1856YJMjkE1hzDFJk5
DTs9LxlDzi5M3rMyWnY2nIJEr7cOUQPfmekUXerAWnKvj9PBtdvHLk0oVg0uKwlR7tJto5bb6zCF
Hsfqpkutn0WdHLppOXt9fRDudIpCR/qaJ28dqzxU6MLXE3y78/qVTlXRGlNvSrgfsckGA8P8qLcG
wgUH2C/SXkIP9A5KP7kIokXUWOX7wqpprYQQurgMW7fvXgT0m8oBpJa2p4g3FzEOg+Lk55B6d2Nd
PNdTFdj6a2vYj806/Y+s9t70kEaBk0kRUebsCujF8fCHQPrnK5vRct/AvGxLdBu5fTe2zaXpoUbl
EaPkKny3onTrOGoz5KycPQVZNbOKsK9trLF5SogDRa2oX2sitQ8TA1Ck+uhxGP2etDZDvSP6p9yC
Hq7Nr+3Q7+x4l3AdIVBVn6Wlc8yz3zSahePskY/gEuPE2dDXKnEJSRn2GUyBY2fDiqvpiCw67sK3
Ke8Oasg3c/Vg1Doi/O5n3BpPKvKewd9dioWp7WySotGS0uZFh7zFGsDBhRM9QWud1V9xtYKEILdN
lulXlW7sC7NFJziJXzWxFFtzNN2F8B0jxITn4aqgC9iBtDkMnWDY5KgwP9lF9l//SKlf/O9/p+1X
wuIg7E/MebKbUJb4oiROITQQnxEHb1cUXAbhGxEUiNQuv8wFu0Pjet3G9MQLBEdzYxWhs4nNtTId
P5Fk1z9ggaKXUBqHs/jgId2452QMJtbhnG7kw01BQ5D5mOaeXGYt5O8FlkQwPrhNftIGkCoDhT0c
Zjs/m169caquC5YICnRk9F7Q6OW7CavD61jXAAxrQUu7260X+OXsvk1TUzdZKBUdTjKuIXO2s3Yg
1xUXkFpz52EWCqZp2V1uRQzgTXQwRoxoxLA4Mn3/f/xCUwqWraobrpJlW0Cx8nFuzHQ/J25XV5Ek
pzHB8dLiJszsmqAsVVN7aiU3iq65clIEmFDjzSHnXyekmAIjeFl6151WLkzo5RmWLnKaLt8zMm56
83aKfs1TS7OzE8a2AB56yfalZfoLqdPggdIPJ0c5KvkCiztchQRCwMdf1Eb08Qt65jToYxKko4QD
DMaeLcfidBPaOe5RBOVBwsFHB1FlFiU1BPoRGEPTY21MPHRK7YFC7PUSMObYEhRtZsatWX0JVKaY
SBavajEr2WfVL8ku8+Yd+q/6ZO3QzTzGaNuuurxHWAPOcycQQi9kmgROsyBFbt7jxt7LyonPRRud
cMn9SCOqlQoxGnZIolE1zDAFxh/M8keTGI5Xbg7DOzF9mdIIbxrPjHyzwqFLmtcjM+snaJpA8xI6
CtlEfKuYOGb15UecNr+SaX4HIgxdqk/3Om9nQIjHsmndHkMqmuqhxVzednF3hxGQQZ6wvobEphUr
z2nJ22fJahcVs3tdLK92Gy5b11OvcYpvYJrkJpXM59Qi/XQRNV4Z9Yuz+LCyW+DwpqbgDfRO0hoZ
3mI2JSMVtUCbvdbkDgVM5oaDVujupazY1RAwnMZR3NaD5x3aeJw32EaSwGNms2nSctwNlvHJE7hG
+q3mClrne4vJBJ2tk1hmJJ5ejNAxZDRFKjwbygC8wZHaFOggRTYwk3zmhNi1sRshgIhOM9OefYzT
rKNNM6yE8bHP+u0ykMksMuOkk6oKUnobM5cAy8+c2uumfI9yl/5EdMlLAgNJBrhW0hCHWLlfsygW
n1UInDoNcIsPnxjGB6XAyIXf6MKRN9K7qLINr4dK0KMuziKjnJZxyZNHaXVuSU6loavnVEHZHf0Z
yeHNyMRxTqxHUN+bCnb5Q4Lh8W6ClhqO1KpU5YRbtMkvURXpUfYKQHoczqc65rp2zygC502VoO3P
ZfYrozsqZ33Z6aCvpJ+VPLhWWW2rZv4InepdtK4dFEaMHMBw0Weh+i0kqnG3RRWZeT1VcT1xBzAX
VoN8axGMKEW4LppmF10nBrwFhrOtenC1qHRJKlNvZlT8zKrwXhi41jytgD8cErLVeKyOE9mdhkNB
P9cWYjlrzoj5jr/QbIttvsR3hg7kqqfs7dv2MCxex7Sx6xjkM8hSESx5S2t2ElMP+pThivPHxoGk
VEzRgeH3pe5M4gsMFu/F8gKnq99nOJqBlsqdgY5su0rtTfu+GpvPMhwz2skUs4qOW8P4YxrOEXUo
QQy4+kuGy6N0n0mh77ZNo7votPur3kR1TaDUfOwoPNXEDpsQVGfqUOL16Y1ROF3pksJyNmgGJfbH
yFU2TG72KI09I5COGQI29LTvUbktcGWieNWvP6KcTbel0/WBp033sdzhhuSks4CCp8eUzHGzdwR3
RGZlQusd28zY2uwzlghU1y97lPQ4itDHVqSJ7uc4Hk+gVed9PDD/px2C42/MzA2BWDSl0MIu63lI
SbHspvoFJQTqPXPXYqDQl+JaRtWHo9fIMKxzZ4/JtjcWDz9zc0mXgpcGA8k4ORrL3HjJaG1vyiXD
6ErsQ+lFT8z5/CSJE7/khkxRfSSRj4ZZ7ny5Lc/ZqrXs2NDpqKYdqtP6eihF6qs6oU0eNW9hH58w
0WUgZvlzaP5Sb4Jo2Oqtt58omqpo2+z0RVPbrNNu5h7xQFRG2zqHg65ke8v3xLEoz3lKDUjyhk85
3tMrmiy6EAxAt+kUfQLz5djlDhtbV79sozpKLqtD6YyxZukIjhgZyljeG4G4aClhryX0q+oRF0JE
srOv2+lX79rVhphUKP3jgoSwJq1KMq3OYamO43TThvNHVUrtCF8exm2PECWRurVrkqEFPe36DuIl
hxkpeOn5Scuy+uKOtdrR7s3Ozeiw90bjaZTTbVJiMCEg76pfPuOoHHy9lCQNzy31jUzJUJxREeQL
J47Q0LHWcwQ0QMqvE/gwcsAWFGvUB93So5ez7s0cy2n1LntZ8/vmsYKZPDa/5OCcu2kwTiiRt2Rg
6w/aimudUmZQuhvS4/Gm+8ZWqd/lunfXtzh1o8WMTsVcEuIGEvBbqKbCcHyoy2I4IYDIWTVUVUSX
kRV0kUye5wb/eAiYzlLtsENe/CPBg78zSfdA6/85ICsPUjq0SDxiPJR9dyckOpIGdU/X0PAQOtJ+
suCvh8i9WzSJscJCAhwWn2p4YFQDuBC0Tkfjzo8XVF795JHuQjHZztm72U7HjDGIdtVa0w/hPKBD
e6GrR7JBbrxo1to1t1uUYBYI9dW2sGokv3Xb1jygt5zOhgssjs5iA66OIR5iFxiNeBdmYaVEja/u
oZoUebbcFoOUnZh3Y7HKhbP2auhpunB+CdpI0/2ylUhleO+T9Fer1QfZMHaOQ5QU8RR99Aw3nTr/
kRvRaaFiDcdPz9FvxpNh55fUbrCT1sPd5JVXtaLQUZp6V3DAsXydcUs+Ezz0kmLHAa0U6XDQreGc
5nKnRcZjozVfm6rGWDTWy2fJbhm0ZxCLzU7La7p/E9RYjkpW+ityl9ZnghS9awbNMTkicUEp12qP
vfdDxfW7Y3Qfc9R86JN+sow4sMyJZ8MgM7aCGTCQUq0GsZcCm9Y3KyNHGrcs9H4GxY20S+0phR9a
uIaPpmw/ZPp5iGdi68L0wxKkv/f9F5wLogDxUwiGXlF2isblUVjEB3uCkQ7zo9IiHlJYwNBX+y91
BEe6OZ43Ut668lPRDHLy6kkXVedjS7gzIocLQ1JAy1CGFuLrpOS9ReuhW1wieNkLN7GBB6ilHXhN
5MfIcUcRjx2byUgSeJ3sSXQY6RNNSyCn4X7JYNStV18b2FhWTDyulCQoykTuixD7L2gfSBjdRjS0
i3G8qV0B4V6jZjlQS0QN9XmEKnGvivkZZsR1najmYNqI+2xU/5x9UZaPWXKz6L11ls14nwKNvSYU
6zQI9A/K0Y5DIz7zhgwYOVbM0sySQn2chF9LhlgSrVIekQQ+8bS6rn3PxoM/qXAf6rnID3FGsyru
2hth9iC7mwq18tLuv80bWrJCM0v50BauTWxyTO+vKSYyAxeHkF6QfN3UPViRGRwSy1U0mLqKDva9
EdLE/BbgTJr3ZdTasGcwHWLLQnqBV247jUXEfkWTZR11JANf0WUAWRqtcShSD+d5gb1d6Xq8fyJU
wz10q5K/mBQ/PDvZRiDzIws5sraap94F/bqgTcKExWTNVFxooVgl+u8pZPDhCnU/V/FwKMqFNqTu
bbUh0bYevatNhdh0U2OS/15qxspdDjb30u8lB33FselMvSio7JTYnUD4r7mwpIs4vYZzRSNYm67I
rtacQKWch+b6Ix2ynZvkb6EGcqSLqCT0aSH+grZ64Bps2b2lxqORoW8bmymwGm/mLU/py6QRG2Ts
Jdu6sMS2G83HjKGd7/aEguMxSreVNjGzwuYGx97cO1qx9fAYsjq3T6FJD08xDd0ak3VeIqQzf2/Z
tiyM0L8bpVeE2Jrn4Nj6CoH63ShNyidGHl3U29FOBtrz4mQSCJKxPfujE/0kf4hKwrkKDfchz4t4
k9vqa8otbKkNLkY6hE9Jll7TNtmt/ws1VpNseam0xr40I4LNaODUpsJ7Wk7HJqZvjuB9O7T62qdU
731TYfMpUw33Cce4zo7sLf0Pe50NWZYaeP9v0VBIH3TSkzEm5allwu2nqoj3PYs3vxNsa4Fi7e8v
yx/RDSsWQjoWvjc6tiZWK+OPy2Kh0g5Hc9WyDa52yMqiQTdfcf4p9y2yh7zSfy1yJK8NNYC35Nc0
val/8y7fEWnzUtklT0ZJq5/009iGza0mgkLy8UiG8l3jiJ+jVsIqRnRHDxPGF9ILgH7gtfBEmYVT
0o63f6WV9WFJHUVPknE++3RX7gFxj7iu2uIcVgByh+YfzN0rwObPxwGCKkoEz+JrG384+E29qKMF
+8K2t+xrgwRKn2PkW5+5mKtQMPkkbmXB319rHPn//odCEwJhvfr1bdf+A+XjyEUT7jpCifr7vKm+
Bh3T5Fw/saqPQY73ANKCr7XDfROKgsawOGcZRctU5GI3EScGxGWjASH2LeGyNOZqo0nF5DM/DXqH
UEnflI340mqbvJgiuUBwwtlgNSEnyOGKapGIrMy8UWQvZaEz7DrHnO7LeNl3C0uwXqMhjNL3KK32
kryrLdVxu3PmVzxTP0TONHGmsvN1hzQ2b+FErXfkoaVlQ1ihwuseNgYGosmYNrILn8OsuppcjzCv
+gmomePXrvkATxAzlbeDZrX4coh7RvjkXniZ56fpVVqYd7XrnHs4ZUHzgj6m3YYemqZ5oulBCRLz
QHwmzHBxo2C7xm1FRdpFRGJoP+kGJKJiQFnSG7HDmzo3iXUDGUI7Zdhi/rpxRu16lVqBak2PpZgk
chLbuboOF8d7tpsLI4UeXw2R0W2ZHMhG5ARTFj80iSu76HX3rFkvU9ZyvqZ56bmTHcQZF96aYbrM
3RsC0vapaa7+/pn5N8ayI2G40r0gWsUmJPNPjid5ZEAgx7pkm0BGPxXWJSrTF3dsSyZ8MQlmAjOY
ImhCWPMdvZz0SLVMbBtGvDnZJLaJqCOcDkmDWidv8RdlbffDSc2PgdihZZyso80EOYi1hXjHZdrq
VVz+A0drfap/e9WA5giidABJCeZLfwY+DPyXSvV0J+V6TNFRMtZWfR4ryiMM2g9Sq6F3xOXx+8r9
v0b2/38C4xeCBexvYPzNWxd/df/xGL+pfyXyf/+y/0pblf9JZITpmA6gYnpQ3Ka/0lY95z9NS9og
mk1jRVOt/wUR7BqpKvT/ZORufMegOqakTfV/ePz8bgYAUI/gFbAW8n/K41/3mf/7kEDG8gSfjnUL
3hhwIuj+vwHH9KqvvGXSukOsZR5S6jEieAVFQ6ilJeSA4Rqh7v1kFAn0mqxH5GwKf8hJmmacbj8v
qXZh3TohdNJ/Tp27Zf7lUUsN8XHUNLhBklkX1K+nbo2o79ewenfGz94sCQA3hyiNoR9xjHv1z/Rh
TJ3hUXA+xIjXWCCnxOQemrGkFxdPF1aZ8sRZ42RSad+g2rqyJtpCadNJTJFWdFDGePqXe3n711X4
j3+Jov0D5rteHHiUQL8Ny8C08m80NplS/BVZ3EE2TtRVb/fTZfW34i+40KntOcEaw8kakvlWEVfb
AXUkYokEkBQ6CKkvuKO9Zm1OQ6zwLdxHD2ioEkrtzt399T0TVBYblz7npWmbbN8OFiVkMVYoVQDX
A/gccUnCTpq//6ktw3/ga/2BWsFhRO0BGU3SLmWdcL+rt39hfznl0DtDvwaqLfzNsYfqykziQ7Wa
G5EQvTBaq34smTyXWljCblgGtExxtW2gZ240DvBoePJmrw2uGRSjLc4YkH/9D++CI6UJBZCAWp58
VrI/du/U8+iU1jFRL2j/g4VGi99OPaicKBuuoNKasK26G5uF9VLzZYJQGPH9jEmnweaza+R62jMN
dsL1R705xlxYe6jHx6Bt3GHH2T7DbE4kq4ewLEhlMd92k07niaRPAu6AAGuLyzjZ63cJApa7v/96
5u/FyXoLJDkJ1MdIBWzB7fj9Dazg9MlZ6MStJqVubPSkNfcdXcgNCK7soUV/hAUgimjLaM19gSPg
Wgf7fJE5EkVar5LxZMIQVh8R1U/D54wqh43RQ4cu8upacP7xnc5L77Ws3U2lnZ4NKUyCAg0UL+SE
XWb692eyDcsUN0XpncktL24jFVr/VIb9vh/xRbHReSDmdEN6ugEX7fcvGtWWFCWW1D2DwFMVLX5f
o8dNmkQ99KWxbKJ5JKstpKU14YOp51e3DdVnvzg3vajzl0WvyC1EPh4wFjfPSThop1jRgf37+/GN
CP3XFZGPCTqUNx7DFSFXf74ShldAI67qHjuPAR/NmElJiujrg12rd99rAKDPxO/izOJZ0xJGkV10
GJu1EtKG6Taa3PcoVur01ytezCj2INKDG2YQW8/ZtSaj9q6XnV/n4/JgCI/ZqorU7nsdaCdD/EMd
8Ae1cb3wABupD701QM3DoP37hUfMosJuKoZ933bFlVT6vK8n5h6QQfKP5QwqI2M5j9ob6oWM0e7Q
7a0iny7uEj80/W4+I1luArvV8ztU7fEBP65Nj3ph5oZRo54a+eBUqv6rkCBw578PAjd/x4D+9bGJ
G0c+T+AC7Lw/npdRxg1zOVwyBanb15rZkuKlMbUjEGCT131/0ty+eYrByws9W+5KYT+jH1f8QPEe
ahh5Ek8Lr+J+UZgK5upnSWwxmB+UWtp4Ka0xPnNg3sU2dwNtQbWTOdEN3mg/i7nJPzLsbeyGB0Pr
jSejhtcb1sY/PGvGeuV/f9bYwG3eBQJ2oC8662npX5bfWeVLtcz4uszvba8OapWYT15+EeNs3POr
2u2cFozSkTAehzXDtvOwMxKbc8cuXe/rwh0v2HSRjv/TziD/m4+2BivQVRaUKfofy1JROrCZTL3Z
s9lbaOyy9BiNXXuKBTb6rsDbVdjV0dSQPUQzUjrbrF6BwdEqn/DSZS6nLd2fvan68ffv5zd+/I9r
RiVFTe7wl0c20e/XLELIYPRgSFHHiXJPx6y9a6eC85uvyXS6LGFVXs3LSC4oYhFIAFRcBHIwk3cg
92ijfs7obm5my1veHCPdDJnwNjN9VqRMc3OFO7e5qkTDfDkvi20/5PZZT8X1HJv00j0BJijp+k2i
IQIsHDxa2MjntfEolukCEE7/h0aBy8Pw550Ag+bQRLEstup/Z8LGI5nEYGaGdQK06cfN7MwnVZLq
XOmJdyrQQg9yeoirvgyYMDt+6MzPeRrTxajzox0DaMBQj1J2OFg6JgUsY0gghYdHVC+2Jf5XX9S4
evVhfhaG/RpbHGmNiI1lrN1d20hypEk32estrZpaiSFQsePgTsJmPHb6kTbkl0W4NqIb10GPiVE0
FeQRriFQNCt0e9Oi27UYUl/KPr9PcfiiAsdgJb0yp8vLBEndzmadAWDUbiLeFl9WCfPzijGVBfax
rH4mTn8ohXfTD2jL8edfOQaO3rDRJdGHkKTpA8srZ5KkfNPB9dH4xj7O4mSndTFEnxiP0prhCHGA
rCR8jfHAHy3z9hPT2U1YLKTRjgLFw6cNUnfjTS/aPEdXQ45By0G5LZdboxwCAwnOLgaeti06bW3Q
2+bejY3bSTtF9zTSbsamC0SNqKCfVXgEgnQmtjzDQB0G5uAR6lh6dDk5f2UnZ1ULLwjNgjxkdB/D
pmyaaURlz35tNuJczKbflsgiQAkC1YwXUhYjBB5EJ3PRFJN4arVCS54YhZDMS4Bn70FbcRHTxoaH
eFEN+yJZJYlMxbDHKrhGDB+dakf/xweVeKGYIw5Re9Kl994Zya4vv+o1FjMS2HhoSW6E0b8QawQJ
cKBvYFXeB0gbTrKo9ZmK48ZZHzlAF4fEKZ5cJ1yCsOwj2tUaB2Gp/5rM9pk+uThoURNU6WpxRakd
REjq0b5hwyl5ceK5eE56PNIVfjl9fNRj58DuewsDEklIb9VUzlBMRu9kk3i0yKsiCwDYbAgLJ+Mr
YhgtIh5hV4W4+lzoT6PYWfP60Gc1vfL+p2j1Hs35cHbQFXMi2RET6RHmbDPksbOWAb9PnFaxaz2k
S4b22Fo93dCKuXiomT9CEnAD1Zqo5+ouIGVpnmWx6mAtRnzlz5n2eDnMTF9QTx/KdBDYMqGZQNK5
CGt6gbRjTe2HhSotMGXzUrMYhX3zU1ndFcZqMJCqeKqN6Gc5OM/NvBw5im3pSeTQYPD6Vx2QgYrW
EDmy+dS/RBnKgKZzD/aMj6FAsMpM19vWHn6KeoTVo8N19dO8Y7rurLFgDXp2r98WLZVzV0xn8swY
a4XhdcwnOE3MpFY1Bl60xywi/onYjw4piIV33aAhWXpB7nbDYe74+F4cYVHktTxM3VZXaDBLp9i3
mODRIS2vLjrrRzt/TqRtbowQN67DWFd5r4WmXiTipMDlBAc9i5NRa39QkU67pWcSWRa3nRbW2wTd
1T3a3wO9JPlsKQhIBuMEVTLvmzLDecsvutLj9z6HNdC3i3NSlMpX5ImekskGFTVG4qbryBU1Gkh4
BekIt3UrcOlioH5s6ZxS6eqYkfDBNmvNkjb2o7EuRKwb2oOlFNGbInc+9RhUn52o93q6AyacbGxM
J6fUrOxXqd/TY59fSiWMs4sZChWfab8OaqqDOAGaFBqD9dxLuq5sYTsDHBxkTbs/VBm9/EhVxg/0
cldan8SP9Rw7V2aHCG+KHP2HXjNBa5tVogie4tyG7mHOSBR3Ud5+O+FmxPdnV2tf2qLLrvRmea3q
1LiPekvHQ4AAdRqxgk7hGXWxuI7F2N5oEk8sxrcnjgmN/331ZmN+88jHvrGI8731iklyeFdAdtmo
M6SpPpv8+MPRki0j3exjdBBOV4j9oc6hEzfm9CRH8qBp/4m71iWBlnvnxyUqZnsCR8MQ+b2iLwr0
RD6OknnjesSwe4mQiZmG39Ixs0NcN4PWN1fzaDVXWoYUaeTcK6z7meX3oW0HE+Cuualwf0vG+1Bi
nPyxNtvkrqFj3ng1zbXFgCNludojEC6TAcNT6bpHOLnTEfw4NotW9166Ud2zz3dfmuHgBARopSzS
3R2R09vgZMtU2TYvixlX/4ut81humwmz6BOhCqkRtiQIZuVgaYOSbBlAIzVyePo5oP+qmcVsXJJs
yzIJoL9w77l7z5iqg9nnzcmMuPTHHEBjb0fOwzLV1WGQbbzlkuOQS7LiJfOMN08ZybdIjXmD5WR6
8GwCUnHrAT/TiAfF71ld/chENcSTYYOufTuqyX2nbb7kLk/TtHDVY1eW1cmfwfz4pa1D7lnGsGev
0zP2/Zpb9pYe5efJp9x5KTXt6fZ1r2VbCGrbDHDa9sCXovbezlV7P6a53FcQAjaJv/DmZyK/uNqK
Yba6B9PEEEv35IRJ1HQP4/q1mnrgpKfWu7ciS3OcajtZx94dAQPe3e0jFfqZZf+fLzQLcB2eD5AE
FqwbhKKZYVdFEp3w8t8vi1+MO24SAy0Lv4FyBtl3BV2yhrl+4XqfwQ416EMqNPZG2sXn29c6bv9/
v/u/n4qiDtAeq6vmr0I5A0U4x21DKNCD6hh9Uzp3R0ncQ0QMQUMt0AeZzDwCI6miC2nQOhAcsKuo
Du4yUT+7ddldW7MFDZC6clvkqWK0M8bbOsaiDWuuuh+TVG48LDaPfsV6qS4KPJBIMJzGaB6Vxpl0
q2lRLf+b27BoT2DmadcpqtWHBkAPlYu9MTMuRCwIcjeSmLPnhYcgIXIjqOt+h9l8+YR+Qc72Urjs
pEd01XN/0CZlbot1E0WmCGTn8sGwX5uqbR9tIZY7VDGsL105M5AIKk+X13+fydErAXHJVySEPCxw
1HGde6Zz1DqO/cF1VouwiE8JYUVWMtdn7po8D12P8T8Wribwoqo+3365/bax/hmvqZEbq4kjj8Nt
KMCGLLwecZKlv6uosVB2Vc6D7MX7SA7wGbaVS03T/BTJ6N2j4KDudsRzNCPGFzOirFHx0pl+bL2a
HrrxeI6fsxmbs7H8exLddr4Rub5h6drxlSq53NGQsfweHPNV14ieR1yMaT6B32bhOdDi2vq9TEOg
6JCeShA5mGEpcRG7djg/cFVynWXtUy9M+YQUGtXE1NHD+I1JJ0f0TT4V7aMxua+jExOvXfbNOSex
BCn0K0BB2gc2UXS9Vp88WxUeHPamWCPh/Oxuj5uoSn+of5mVkbCzr2T9XCm/uXigqKp8bSmJCz5F
giNC5pYkE3JkrkkmQBfAVyUxpKoHxODdq910y0PV6T+2Uf8l0zS7BxvWBFgDojtvZCU4gaK87zPA
x4Oy9FPlV7hpbfMzlhL0ZNmlB2ewnrsxSX5pygLX1xhPCxPlYFJDdSdYU//7t2sDsNJYEQ2HrKOk
Wh779zK7hwMSn6zVqWCS3fA0RhLONPhAJkp8OsTF67+/bpWlgfqJ16x1l343xT5xNj2eoKSRWFgS
VV3TNv3DtGvY3z7T8V1Ali/tY6XB2Ck79vKcXP7J8iYt7KCDBEXZd08yKp7wrjqXru7OreEtA2pb
ozjm2Juw1v4qnT9Cj2AtVLlzoGxMHxJvmKC87FqtTx4Ggbw3S3GU2IOxM6t+eDH4GTaznVqbGKbX
HcOb/yZodUGUSGU5f2zkFa6TU/T1iozyhtPi7nFKnempxcfvrOeDtJzsv1dOxwt+GR3LJW6xc+5R
fENiqo68Meb74pjTdhCy2IuutO8gB9h3SclYZT1QB78oEeLV1gvBkemxFDGmkXpUb7D2HxBLWgAl
S3lhecRD3UabnR3t0hAM1/VDlgJLtN3xddBke224KTeGyw0zxnl0gLXQPbVkCHhD4l9Gqny3S5Lr
7Rdhy4d/4wTXwPXGT0mhzs0nEv0ehEK8t/sc7nAtvqQv+MuOl+2RF7lbozeac6IzIgQ8M+innqnj
sa39Pxi0T0n/qxmt9KONnBxhiMTpUTd/YEqK+2WS0U7EXnwso/mZmj6/5naO1crVL7f3HwD+X8R+
yu3Mt8YX8x2Kx5wmLQ9u42WqOAs2QQeiM6s/XCOdD0aiMP52EK/aphxRBE8iNKfECpbGjMKYh3zg
p27zSN2BeaUdBcwoPr1dnrevGYvGopv93rbOowmALWCsBIstdcc0vI8LACA1+b9UESIo6U5zPZBr
OSrrdSXw/fu0qbr8sY3zx3EcgZUi+Hz5/z5idPEqitI9385gq/cMCB11e5542c00eYyN6ookUt/G
SAc3ovaTZ3VvrcVXNgKLAnnhEn/aFeeloNmLy8K4FvUMV0dDzu5H9Z4phoOnQpLSqrkA9zVkXjR3
9iveQtA5RfrfR7ffvf57NucIQ/YgPUlvl1Zx+jc/hvYMrKJcqpD9akZiuESxo2xBCbJuIOYBMFnd
Z0gjxwiDO9JM0Ah7Ulh7jKgW72WcgMjWi/cRrNvB6kz3WqjWvQ5dthwrK7+6iTVgCJ5lhSSp/21z
VjCyoxW+mulWsYm8M2r2S6adYs3M6uru9jUTE98pM5GAzvVhknP9UbB84nbqYjZDVRGyTdEBb7F8
waUHyMdCvk8e+ILTpi4fhJfRMgx0IYq2edvahD8wh22fhFd90hKPp7xp2WH4OPgyEd+RqTF5znwX
9eN/v6RRxXhgnZNTT9hXXcw/tzl5uZDIMWGl8qm4nyeeVUHRZnKvE0GULeP8WSodNOT6hMvoGR/L
Dngjkxpg6mQlnejEZeFU71Weanewm3/0Ageslnn6dRYItYZKlLs5YXsy6W4RxhK3ZlUnBGXWLRuV
SfQBoBBYD65UB40V151rtv12rHDtm03Csjlm1hDic0mDvPOXF5RCj3VGgkv7BwSmg+SHoysb7OFU
lTNeyEb/HoksY3yo9FPtesm1dIACRKqwDkoXhJoRZbgbRre65HZS7v7tI7LK4mm9LP59HolVHDyI
Tc3A9W5hWeLZzhTWY6UOstdcYmt+4BSkL0Qj3C9Gbe6LrMnCbPaXMO8wKO0NjsLw39BSQ+jb3fZd
oyejDeLmkoMp4Q017XonjLWXj6fqbpX2edIv73OjK086Y/d/+rDYrdxwtORDI3KPcxCtjDEOYMxq
c/7M2bq3RX7KugpEVTOlRKiUgd4Z3QUWVXtVPyAWYvCMjMyKobuMtsuBL6JBPvR4Z1CmJ98cguDH
Wv+uqtMSWgrPF63T8kDP7SlQXI/A8sqB0g2F8ha8VnWXTQOwtnWFZyZBWQKFBDQgHxabUJXb8qkw
K3NPiwp8kNHuBr4+NLHBfOXt/NFiIbAw53vKUON0U5vVFja6rJfREUADx93tW+vjMkImIyoUk8fz
rerUF8CawUIQRJFVzsloqGg7N5NP7JDhkZj5EsoB9dDtgojK8vNWbI1LZV9AvRkbaNvliXEnOtfb
8bukebvLEOwqF254gbB5t9ym0KbMj2k9ONE5S6oA81+Vcf23R2k6/pW9x1sJ1pI96PStW1r7BGbH
hjg6A46NUc43iIm6lekiDK06FYv3d1g/WxhDbrIEuC9UuOTkR7zzfdQgTWw1OHj5n8hgDrcgrTxN
t7fptvL7d+lAqSg55BswjOu3akyLZrT3okNsW/PnIjo/mPyu2trmpH+AswrnONZPOQoYrBUpglg3
ezci1gkyK58jcqcJd2/2eh8l2MVN6x3X6TmZPWoPzX8pItJJ0VNup34cz7Y1am+RXd47RZQ/Dg75
Hr7bOJu2rUDblOSpe6Zs3jOQB2XCgUgbXGXyu04ieUriFk5tVXjYI5i83noLRlAzAcE9+Omcp2ip
FdZeme/YdRbeIKd+wvAtD3kRv5Q8UUKNRdlpdtk4x1COWQ84p3FeluPto5J89eO4fu32kVaBWHDB
H+9ynfkXyN3maYJ4so14a/eD3tfrtLXlwcP5Q8tWsCQZ5zR/Ta31H2cvh+9Usf5tU0Zp8YKTqXPQ
4vRjzD1b6uObH0fGsXOGnunmVxrpy5MAbXDMJ3hBJY+gTVXm+vH2/3Twsm+tPBP7pJ5ebztWS6QP
tyPo9suY8S91hbouRH+ylbQu8eIQSdIyoQWXQQvOrBxTn6HhwMNGcOv9XfHgk5FKF0O74qEkCBvX
9S5p61nHHF87JEdx7zplw0QHe0kRW/c3putsChwAiXQ+NJuMO3grZBNKrdqNOV779SFPSEoTuoJx
FjKEfz1fP5AT1U/5j5ea3Oz5CUcRDv+w9tHzl3HCpIdG4g1Bc5mxii4LZQVw5OV/H8WG2GYKyaVy
zelUSI1oDA6jT5/Os2Iv9y0z8wP0iXdIPeuvBg0uVIArL0iEgpFZ1F2Ry+6RIby2lVD9EELRTozi
lGJShE1hU1bNxTtWjo5CGmCDhxRro7s+Ka22cYJGB5W5wb/th64syF+As7v1Bc2d3ZgS9v5LPDbn
xerfeMh9AZXMthxDjG705CDq9MmLuMojlykrBhKGuUa3FYfEbhhwjrqPOHOm5ZucA6jM+OBzRK8u
PiPAifLB0nnedH6yHQrrSyubaQch5pitAw2LOHFc7PnvxS5Php0hvs3lLmN7B/EKc6XmEcSXYwpT
WjKcG3QnEFr1EhGW3zo0VizWN7Y7MKpO9q6PBbDkM+Tg+f2kzYTyMBLl9AbQiMiTZzhcty3HmQyN
xGDgls67WkU/6O/LXa2PCL50WMHQgTOjwbsDx/FcAh/w/SRhKzA9j5a6b3JNniBgaHgA6LUAcwiy
4TWdHcioREBkgO5BJ8hyn+8Ja5ph3PpwytCDaQxvZ1ymTtfmBy7bL6FT2JhI7IPuj6ED8e1FGnZg
ac65sWkiNgoUgc029eqdEfV7GAXMpDI3C2d9L2tV7BzdBxxgt3BgUyYr0o3QNTYD5QYcL2b4xwn8
im6EA9uRKTXLndu8zyY2m4grftNo9V5IACvGW8pkfdFh9/U9Y9xseephCiIK9V7pEzAsLWAUyQXC
TFOQNzUQXOAN7auLSgLdt3ZH0hL7h8jb4qi3dmRknNLM3c52zQIu/abp/YzatNkP1lehrW5X6Vxs
DwTelAOvLPh7tF3k/qynFVu19yHFSKW1E4uc8tj4Rf5Ws1jY6I3/Cz8HZ+kcfQtyw2yRMuQuUe6m
kMcPC2RoJcTvaW7Z9KXd3s88EXDwG4fcVOmmYNRfJs2dpfRur+YVrG1i9MC+ohy0TwmJPSF5Tm9t
i5kRskJrm/ZxOeq591Zg32NzlPcbXdraXkM+uImp4XyRH+i6/8xJeQAlj+h4ri9CFe+Ws5xnc/5g
EFcZ5C35yQR9I833YPjghPXfRgrcUXPbL2knr9Y6OE9hs4eeZu6qgmRLtyjAaunGqTbSDzlFmAvn
hU0dL33RRu2+0IbrIJNvdlrPc/Kz3is9ByJiXpxzVvaLR+ZKEZAeRIZ0rxjXLkb3N85dVkNtfUyG
+WtM1U8Xj0CRsGJvhKemTQ8mc2vGGjllpX+tvNEKFy9lg0fymenyQHOKeS/HKVhp1i8DWqfNZPY7
0agP3fGO3eLkPN/qd9k0amNkDfZlH2RsLJ/nUgWu8D+AbhLWo+tYiCuQesNfcKqucmNmnuz2JyGy
tQIlYrnKP3TiPjBIWuQI7ZSEaRwb5bODm45iCPluXi7Y41PAZBGyxp41RcxBNWMk36a39X5SvNaN
DZ21Mj5X2HI84kVo8/RM5kkEeG85+nb55cW1sbEsNn1VbHdrP+EGThIdTY+0KzMvnujfy12XRxRf
M+35xCQn5OVh4emKeGfbWB7oEvYYkn9ze8eAbDo69JVIHDlgGVym7u6UHw2MS8fOjL8mJCX0wUjc
NCyuvBjHgv2Qt2j6zqjX0QoLqq0bfUlykQKtVUw6RPF7MFs3aCv9Vzc65NHOalfl+BsZO78lGiGT
SYkNd4L7xhQHmoX8MOGbn5Ky/Gp1ol7yadvLrGVa9qc3m4y1gZqpWlwWZaYiLiLKdxhXT41pUje1
Az5KiIljb4UWWNgt0yKbBhWuZ5e96qcht4w9eMljX4JkadkYbSCFQy9FD8MiCRNtp0kYn86ujC0e
TClEeoQ0bOeYS24gXTxHrJWCHLnNMpG5VLRPk+AUVTbGRj2DMLwi24GgmjaD2xloqzNvlqnytgNK
Whlxda6urbq+J5u3BdnWY83QMwzuwPXHYmwurYQrUyQCthkizZ0FdIcCYXbupX9vNPZfnbwR1ePH
TMjG4NbBfj6X9UvRWseqxRWoefyvaTfvPPORrV97ABv6R3jys9TT8mPCUrc2zVCUs/lUxvO8a+Wg
ETZAvyET8YrWZ/Wtl0HB27HzYd4NJrPj2nd3kaO9cpDMQWMMgIw6OpimPahKaY9jwwLGy3SdRVs6
bYmH+ABoCkMapHilsRl2azz9tfyEmVWTrJgyANeVse8SG8Y0PBFS2in0l2ByHE47BrEOup1qmaHg
jIPcxz47SVaXY9PsE7Nk1Tnwc1DZ3SmtLrbLSEVBIi6cZuVQUhS/HQaRbe0yTllsfCcMq6c+fWuK
HHacCY60dT8aiS68saI90WG7hZE4K2xDY/WBcdK1fgQ0DQ+Q3EaVThZaS7KtNY9RbK8eYtSeW9u/
S/NRJwTI1HaMARA0+GJfu9DjuGCOy6CBZW3gKgniddZ8Jr2riYXQ/XOuFVdnFdjPU7dfOAIZG7cP
zNmO/PQw8ZaIsIyBkCctAZiupp/eaHfD4F2sbCyPNI1JkGmRQWalvCBfe5Q98V5tauwHLLRb/ufW
qZ0/ZcwKeYmJCOBH14csPjQAxTVr9DbGxMiumAt6daEuXVctYSKmg4sfCajofMIx91nwgIwE/abl
5mxG/IlZemGe0jiHIVQPEKXiR9vLil3jOueq75OwUw1RfTIDeg9KlNcdBsKCPKufImKhxz/SDMZE
Y6KTNqCFsBePApKKr3+yEe32TQP+0ep9vJWq3lg+puNCZ88U6zIkRvFhMv0ZbrM6Cdk4h9gfGGvo
3xVwYUb1TOfw5OIXGlDiWYUCk++/tQsvRNqAGmiZT4A/2GRaGTgaqSVz3cKtK8bt4tePxSqUWeb4
7EMxwYi08itjEnN8d971o/FnNE3SDQb94kscfADPfnRQGZmma3sL8z7lCoWf3UW0OMbqjNXfcWES
HzpzqWr2rl10G/UiJV/D6tabEFosNRocsFSsU9q7NsmcQPawvG01c8CCa9VW0vPICbiHOZbtGsf4
sEHPcKpHhxpqmsgo/RWt8G6e1Atq6Uu1gF/wqAY3ekxpQxoG65FN4gFKHTpSirCx8UA2/2Bp+PJM
C3QoCjbY30yIZhqlQVb2JlqyKHSHIsSkY4Lf1d/UCGUn9dNL3Oug2Ae3CaahXW1/Wbl31IR9239d
FAaI8oUJ3ds8LVcj7OKOuj8Sj11i7R2HbtqeTU5Qe9gg1/jyPJ4PetaSacVgz+31vdcw9S+mS2EA
WMw887Uh/4HtqqTENHn0okUlnCjmKqrQJ4uT1he/TK14iVMys26xlMlv9EPv1PQIpnaqFBd71b7Z
qZ0/GmW1QXfqRu/mUDZ7lc8BQ2rgcXaHLKxIP2ZncDZ4KvxTpU2PMegQ3Rk4UsDqBUyhKo8jR/cN
fUcOOpjHZqiCYaqCMpu+Znz5qW/lyCFxj0q7Zo/Y82kZZdsOcfC2S3qCUOg05Aj0kSPyQFFK+aq3
T3kenQkp/MjVPf6YD405XNDPuLH9FtRALkwGLDSj1lrWVDxv92uGT5i76SnufNyXTQ/xAPAi1DCP
NcXEgHnE0Gk71coShh0FPn7HPg+LaPvtLSbIZmjO52tdwbiUBqk9hYt8kKXtuiSzTmQggFAjI95x
I5oWhTurdeXRstoXBirO1pOtBzFRfJhsbLewj4ZgMmaYEfov3QIa0A3TvSLHcTMVk+DVy2kvHJsL
ZPB2ScoxksIF6FXyYnLIrscNE1PxVHIpHeqRC5Kx6C+HPBzM0aNzkKJ6ahJ7ZIa0MgMr7TSIp8kE
l7T0SXHgDA1jswwqfb6HChJqYqyukzNcJiPS73Fe7wTNyXY2TCY4Cz6kqHeTdfDFBli5AzSLbt5q
Br7gsrM7mo7hahXM6Yfm3cC0SXXDrCs5++ioN/U8WqzMNbTL09tYuhwIbIyWbvVFJrjz2w7SoROI
1vtOTf+jiJGTuJJ0I4TwOH98yODeiOM5VVs/NcWKhtxAzPnuF/+M+z5icjrTbWr4fYtfTNesq9Vi
eifXIijJ8qQUMPYWT9Or6Oqr8O+1JlKnzrT/ivolo2o9NIbtcAI66Psi5kA9KS+1CXMQy3O6rYtT
6mGdjD10TKapMb8fQ+j17sYqCTcztPjSl/0fe0CQk35lsBaImWP7JZTxZnppCDdt5vKCcRDVHStF
OBtAcDgOMfgzE9R2uZ8Td3oUczYGkWSPVXPrUWEshEan+OAJS0TllXxNMBrD3oQ0UKv+WzPZai6I
+9LaQgBmwzLqdPFXM9CFCuylONlLN1i/hJQZnNCPspbhGJtxFxjOROqPzA+cb9MFtOk3+xTiEyrz
kti/WweeT7x+P3OOMbgbhkUxa20BeW2XpJRbvYXAo4MGQElkPRRejyIBQQm7l+EjgrhBqAxxht2U
sCHSuQQQcDDdk3BkaudjyvmDLQjdpP6YUyzz4kJslRlGGEq3MFu3VaT9xdVfbf3a4Rmqy+Y0jNkv
HQrvpqHshJOz3GeZ/SdVEwbRnmFzDS8p66wVP1L8TJL6xVNwNfxohDtXvKJnkFsESN+acD/T0XgT
UQFMUVdivc93pS61wCvBFHbj3iAkczvy73MUxYdkHT0nJs95e/LhifcUvbA8NospiPuM02JvjRAv
F1AkzDCfZmKOdn6pBXSIPPXr9tJ2NX86nX4bUFc475M48FE3U/fBpgUrLJlmbDtefD3XqP0n1vM8
AQnA69UIEdbStTAlLpxbqTqmUJ4HeI7mkrb72oLk0+MRzBbts2qHeuPXK1hp/aWJBMp6nShN9GO8
ZWCORYrTxyElaWsodRjGArpTDpUscdkhKMbawhl+EIxDaiVPkpYGBL9O4FdD2KzoRvhHaFrWigoa
iXOhJuNhxWjD7UuL9YcTOKwJa59gam+Z3pnGM9cxj63OYY6tlJqznEOzdcaQoV42xtSxRkFAwigZ
CxkQpg3oFshK2D8wYDet535WbOUwBnpvKAg1XMbMlO/wUOormDylwOlOi9/wLaTdhJFxbSwrKNeH
dyktdBSRo3Nb6HOQ+BGnQUEqUF5AtV3lko3G8VtZwkBE/Vn1Y72zmyYOKrmErct9NybRRS/UV2kA
tUnY92yMCIGthcBL1xjHHsfEuK8829/jvcexbOdbxd2mA4kk1BxCX+4+wQ9Y0BwvexBMa8nGAWrr
ULz65I9lrBb/hOy+8mlhThwyhYP2V6iTFPkbQMQ76J9JgNbyVegiIKvAf0LXQMMzyuNso+XMqipi
wmGYm6bSQc041BQebq9Hx5r3pCOQ/bEzrGQIS3gHsp4sBjOEusfmJ3D+MI94gepGs7g+LcqnghoM
kxZwXUTeaE7xNJUvsjvUbMXBFURvvs5GlXQTonncQGQR0zxnIPHJ6qtdSgTnZu0AA9vIr8aiv7IL
HfZm06Haiu39lA9mILG8bnFsp+wRKQAnAAhlRVHhIO1ylt3Eimtb9PF+rKY5qLXe2Tu+98VCOpvN
gzRKtCia/+DnfKAts8SZkV3Qd7LbkSpwlp7KuDlMJVWsCcd9Ftpzo1q1K2zzQWvUexODwyX6JQsq
YDBFlLyiuvOOcskPKop+t/JuQFu+mRIiuegxgFja+5RkyU2e9+fcLIC8ecZr6Xt//dHf+pPnbYoc
Wm9XASXm7LAtk7DMorsMnFFeLElXScEPKN/9JAsJPHf8rCVjdzET5q59aj7GA8Ng25ivmjfbADuR
TkVDf+QKxYMbu/mBVtXdjeUuj2titHgu7kRifpPQ/tGPLUppHdAJIZiXRM/6vYmPbsBBLN0e97Lg
gFH1Y9MuT4sJAr6GiWRaDj3JTFpnmwhIRhUmKGD1m9GyGQxWAxuJCupt5k3WTsCstVqmxX4dHci5
dM86Es8lV/uq6X/NTMz6GLxP7VzaWpg7xM/gMTlNDzO+EQhBxj7RgSEIt22ff9xFb55ZrLz6qoku
cQExw9WMg+kSPualdz3CrnNtiNe2QTfZUn4HhXfxW6ifGdaSU0vjKApiU5DhnmUjsmPP3mg15qhd
RFT8zhj7aE8rFCBWAJ4+ukyd4PfswS2vzmOyKxbpstz0dllqmiHQBCQkrfV36YW39WIEMYpCX2Zg
fzIVP5DoQZiVzWeu33l0OmZIehs4eOFm+8l9HGM7YS6sZaeUA5engxZmeFJCkXxk6Mw1v3yGl4gg
OrZIU+i9x6o0AxDBVDs++aedHN/1XNEQdeUfo07RGUWLiSg6OVAd0ndhLepdDaKFisHNQlStEPkc
bY/9xZA9RWmrIY9oOO+7zrmMCg6jxwEvO7dgv2ggRcqa47KGISWM6hYXKZJCxFblDOnn3LtjGxHq
M/e95SF2BZCSXfKiCGXmW6jTQNhVLc4PWvuvNqa4RxzRlUN1LL3+YBPJTp1ITlpFiAKSFOaVUs37
2mcW3muxYiY9BsnY+w/wxAqcBg2PcnGwZ0ZkDjAmxgyzdUYf+gy7fiejzHqkbDizQO7DoRHvVeEu
yMK819xEVas5C50EI96p74dT3Bu/hqJ4zR0Ox5X53jgeqdAVMbd6y49TCcZDYB1+krqHs1yM4Itn
cc4xFQS1qgGPCdSYHvu7UG+wnC2J7I+KS35jd+JrkVF7FpyJtavNFNfGAzIqxqXZvBB87vzolvkE
bK4oMpjeqMAn4m3Pudr4FNH3uTv+dpDhI+W0zvXQo4XlrQFwTX4hTrFNl2vjzrEIeluyh8gWhKeW
0zbXpwoqAZ2DWydEkpU0yW2poZ8A9NomYMRRbG+A4W+cloSIHNwRoHGfeTEkVcBvHUZUk/4fin6s
fAcp5fzQK1KyQZncZ74ZGi6pT61fmuekch6XftyiTRj39Alp6M/+tibUHHPCXOwsdK5oN96poIYH
30U2AFT7QoQPJg0yJ1+6qCjWJ8vbOFj+3m6RCvQW5IN4FDsVGQedoJfG17qHWP7OcloyZzhI6OBJ
NshXROhXJZjjk0y4wxJp7vtmro5tv6BTc3jsVA0Xaq273vPSOWEmK1quATowTcUD1YnHhnJ4shnm
Yu9cxvfUMS+L71HdlpE6D8W1mqz4Iu1ir/TIPaZRgoQfVA/SrUBSvnMyWm9cSjCCtfhtBHekUmsK
SjJKILjow07yPcafOGfHF2eJf3AVRWrmA+Bu/F7f1I+ZWu64UfX72uPmFMOSnnP/sdXrZ4zQdEsN
z5E2u/PY6jIHiudzqfnPc9Oad0hjji5T07TT/1JCXGfFysxLDTsw6Ww39hwT0ItL6TQo2AYkjR99
kx2a75ID4mXGYUrAb1tG4rx4XvQalxizl276lTFhDrno2dCTBEM43WGuxkeYejW4WHfTNxrUQ6zE
VXwk/7Y94zZ8LAUzEzfTl2OZIIxtpftBrBlPfO1xmpOTTUEQFhWptwQibw27XRCeJNw5gK6RbNZb
LFF/KQv8oBX+S4NinvbIf/PMMuZ79bDt618QNBgKwoPLLHQR81If+xaS54QElsnvRAh0fsk1ciRF
SandZZ4Wakjimxgbll2tvB0HKQO07z7SApr09IzNZ2sHTi89hthUiXMhKNFMDKqOT1S96t2JsR8i
YYRy26Qavj1n0KgTGIcS+PXO5fzZDh9sBOyvpX8AVVqgnBHmWZlfbmbMISYmdk+uuDBMhFdqE2vv
WPWGbc2fAZ0DWhQahBKkmWeQQYKw7+C7wKt1Tshh8kH9il+GSdJmU9THKav+QNl4LpngnTXhhZ2b
P9pt1T60/dVGzhWws34sGgaGv8e5mS/5BGh4o4qp2SYRKRypBTt8SpOHZnLcsCNU4OTap3HwSRhB
tebYQOra9IkIknWPw5J6ghC1VkbsEYAKE7H95bSV9aABXefJZfJXc3omEfYuWFQXCqiT5N9zne1l
WvDiabUdTgnIsYaOvo3AVsTNcI/HksuO4nlhvw1E/R0xwYNTtDDCBTKTmvbxBFOOfh+A+jYdMAOm
IygTlb5XM6koVfRQ2OSROIrkS5MAxTr9rCLnEdMOD6AJ7xAd9wyyXsqtWy4vrFJjwg+L/ayRjIay
Bc3od+pA5s7LnsuYLUPoCx1zgpcTGfy1mqNWFb2l9uvWKe7y3zjdj3m3VkQFPP8Gc5BDuiktApfc
SLBPXruXduisIzAGMh4GqLx9m4SY1u6kU+F480rwo7O35WIW+7zrHtAtBRDbQn5KI7SIazhQs4ez
Mf3EyD0CK0n184YXiHmRdGwknBlht12PIN3Hn4cdG+/42bUtYjSUYq5ifyiHuDpfkVlv9cWe0iDe
WrZmBLPp7vt0zRdXNVqMrIJGVxNsn8cheG46tkR+VylrEb9T8wEXGVH3XfJkW8VyNFIM4mnMWThz
wG0HK70HKxHYKevvQXvWM12+tBrAZWb/WYnfZnST0JsIujbBEu9ERYal3vcOwjL+gWKG++Ll/V1G
ZBftJ1zhEpbWUZgkf0RTTWDnFidCkMphAgtRPDfp80IkGuRC1hdLx5bR98/lms2hRpdUJF17YpT1
Pxydx3asyBZEv4i1sAlMqyjv5EpuwpJ0JRJP4uHre9ODN3jdt7tliiTPiYgdcmvp3d1Kud2TlrrY
TabdxD+WpiBlel7u6bBHMEHrKQ6ajXwn0SZUA2lypOTmXUuerBkskbrW3oWWElZlB8urnn2WFDvb
5FOIodCxRoJzMdYVLge/UA3W4WKjAPi7gonEyzQ3jrIR73NPE9vCpnEnu2dS55ZMHCxKvYujodTp
iRcBCF4y0cXARsz90vSpBPOtn7raffbTCQp21X6FEF9xnsG3pYhr0ycvJs2PeIUsvgnfhf6jwpca
zv2c5Nd6JsPSDDm/XmwyRVtodH/igucD/ldaXQOFP7vnnnR2MDE+TQwagWbM5NzzeRtSHwqY7ss1
EefKhEq2SIc82epo3XIo3rnbpczxPcDrSjsvwrcJEB+dMr1VLgKFKygebFh9WxOinp28IowxAs39
cGbHfqUP+pUNTbZFQOfebtzd4bfCUSpA7HiyjlYdU/2u0yP6M/cONSWrzNCDDHkHVuvi2M2Atub2
tJIpOPgYo9jMTMSAwbdgbeVkenh5ZHdY6OOr0Z/rjeO2r8iK8TatmPWnOhAR9AE4tlK17Y5T5NmK
tp6I9q093pmpgikL6RMCkUgVu/HXpu4ZFe1q1dPdMTN9Z5SIJkQE+cRnhG9sSopCnsK1jy/bJnRh
y7lc1S3zv2Nb+r5hcdyriG2HXQHWHPVnqBVfop+uWemeJxLRK4FgV3mcOrHzYiXO0e2iLwM70dHN
OA01gPDDnN18cE3Q+Ty0IHbEGIReRJJh46SNc6WXakcO0SaLkVQbf2Mbpw5s7k6Z3dmyrbc4My5+
ytE8nStVPcxdTxNZbQOhTTbhLJvFQ/tQZR28KDO7yq7LNhkNd0nmnuk6DNjYIdBrGr7cCdOoYcrP
pVxZgVbBUs+MjxJ0ief+oQNvuYPxgU+3NtGOLc6kkVIrboB87zPG3hh2NYjRJ8AWiKfFI079xzYx
PpPXROdP69H86MbuPRXjtBsrtYffkB/1GYSLj686cPXkWJnarq/8XUqui4gsaVwz8r7mltoThrqU
ZZ7Jl+g9m+78OPnJXw8bYtOwIo6lvvHJ1QsMrVLzHszEnYPEQ64NaZEsMDASL9ep0apfl9yyAoWz
YufAE6Dsl9SmbiaGxMknb3rrjPHckuvpwJ7iOzexWvAC72P2bWXMQm+Gr+kRDpoo1tLG5EDnQ4cS
A9p/qWy282YP5fYPg4gdcM3W1phV+7XSXxWJZGnVJ42Wa/KehI/dJHoVKmKjTK3TLPufZnq0PNz/
yNkdOnCqC9YnhdgkEnw5++mIHvVVV0rqEilD5NpKBvYuzX5e1a+WOd5807gVrWmuGiOaVpDA67W/
mHl6XE2sne4/YuTb0GeKOqIJhKxStABz0JvyH1ByAsNEg9nP8VmomET1xv+QthftZgMHHOUztuwe
BzvEk9KB8pmOJlvHFsMXhaq7pmrfk4z1bNyl705e/+nRg+tRTWa1oKnMamukTpDZeJf8VDw2TX8H
M/ZGpzYX3DpjfItPCrOEFofvnhv9Fo5ytjx6RzKep87FkFj79zKMs71k60KL4iLUh8CwLVyz5k03
h5+CfniXNWautLdy5HWoU2scYHQknx/jeodIO0czKVp+NFDq5Eb51CrE7qnnpYxf11hm7dTF51K/
TfMPVO0gsZcLg1e1KKU4PngNezoLfbetreMX/dlAALOQInv3Xw2CIrDhsg6OiLe1TH4KT/9lcfWZ
+NkBtVjCwsTdUI2XcBuX9l8Z4TxHfkdODZ9491a4euE38/bHXF3s7NK55ORNW8c8ciCvUiGaNfM5
AjHBLy1CIvFN5mR3k0zJpkBts5fheU5J2bas9u062jXDB+xBPJpztPMw3K+jqd3W6MPB8iuwlHmP
zP7eJc2XnUc/+JCoTqxvUSn9xYy8Fz47g8r6C9uIPWBkHbwxfF4+pYkSD/30B6ABm1jrX2buwlMP
53NkDlR9+zZqJNdhHGusl3jrcUhmI8+Kk7KYV9mGhO+jiNizAQVaWorUK+WyD2QHsNEQOy6w+tzt
ujNXLttnVyRUh2NVWhdcsbDJTGuf1AoiUvxCiRG6MmAPDhCYcKbJNkGwPZgzk1IxEI2C3fBqSGHm
azhoWIJjxjPkPTagMHN1f+rjQWzGPJ4OpvxlmfI6C/GvKfizJus0QrprkJKclz64hOncuckvxtrP
wmSVM46kyLr038ybba1L/0bHgNwIRS41pu+DJNb/9UA3/uU3bxC7pR56DeeblwIQRhrTgpjGxyXA
2bM0UQX9kHbzS9H8ce7iAnPGY+wyAww+WMtQ3O1H29fDJ73+phFL0AQCsMe2/QNVg3TXxHl+ziVh
ftXT0msL01xGnBV3P9YgRvg3IyJvKzqd4enmZ8UlpXrrMWwGtKkbuxCmABouZsLGFodm4qzstUsN
RHo1zwZitnmFQ1AiNzhvXYug7mvLKxHfRkf8ig/dUkVKA172IByC5yEde8osPpDWVkNlOIgFXL6s
kSV6vFT65oKteFhym+36nTuV+8ya6AuhhECmh34IN0VFM4QoRkAhfgdF2Y+CAX/0qKf/lGIgNlUJ
YXpytq75hJHAORmyu7qDfuFvKPS7psaCEmnIwPot9NkaJfnERbrPAgrEwIjTvIXRzjTzdwg6rMaa
b8OrbdrqaR4CKBGorjuVDuPVwOOzGz3sOqiD+1hfmJm8n6k7pmsdPTTIfPFbhfqzoWVfJYc1+pjx
PBCTWlmihJFfll+qst/9Yl/VYM5oAs6DxBk/IZ0A/WnxhkwhnhsAUZcpX3Z/6VL+Oef1yZldeBLo
SLH+7rrDnhaIbRZhimHyXDoak0c76b+SgngxnZm/4Zw8l4llo7pahzrXW/bhVPFoWLFXer4zh7B8
0Jwf18h+vNa69JYW6Dn3JCPF+GuY8w5fqHscnpi3L0OVOns+kOBTtTClVibflSFTgOHyplAj664K
Tc7tu2MOFHBPVize4H2HeArdobHEweq7ZRd9nFjKUNxz7jplX338vSlp741rGtsKzWyOipNBgopj
OjxSN81O0y+reJ+a+a22+OLzpvEYhJsvPoDkKTLqN80fx6kndmUMr3ShH8qKXbuq9kPKGtYX/T9V
8jai7tdAoSP41x/dybiwHEd/nWJE0LokPgRCs7VJA0dz9pKZyRZ70T3vmTvSvicvrfFqyFsfnCIP
QK250cEy47dJP9CexJ5W6s5qydysqjhCvtEynS4oplevwdGqYY8ELkeFrzFebI5/3GjjVyyjs8GG
JLUgLjeYfBQj4QJUDdfCzNzAHMuTksecropd1ZFymSw49SgREGh1scB/6Rw0J9rAC0K9TidWlAPp
a7JRV8fDmMvWoDqmwyWfyjddaPoRi+0V6A74N6d6Fk1SHgYdlyq7KMJG06t0EU4xoA6bLrZr2j7D
HNMCtPhkTPGN4avGo3ryI8ffx055kGUcBgR2w6Ds4o9Yx8VsRZpExXUepxZZJiyrY6bUw1wtS3X+
vavWsffwnCJEAwx8caqdHErG21a9dupLFM6tI9m37Rpa02KvOdpgGvCHxWebcpV1Z5nWZnLzGxsm
jTuKjleNdUdQ4QvfdwAEGMKQB+ZmIwegojNkEzTTHxwCO8+rqx2DMW5DwKpcncDVNzUPMhlN8heS
jpE54eTV7kTiONEiOawN0pEb1//OWigSmChPFj1VayeMWGEXxg6K/jrPwyvTY7INXRqQFO/9zFwC
KmW4gzt2QptuV4YPyD0BoQtJrO0UjbEEmVhirYUFkjyP26/M6H/1opDwWEvGy2l6Sep0g0Pjy2Op
xW+I17ytHo3QPs61fqlb7p9+me5Iubfc0y2+KKI5+sxSa/HSjhWCBr3dQN1JGtN0gTQ5N8s9QyRB
FVWkVlOTSnXxQYMJSxlXx+qenGziMRj8/FsFxAgHhXqEXS93Vvrsjj3TD6vUDf6IB7OiI6kV6rOe
26cBeCH63YjzcJ4AKet8v9ZFeAz4VpdUGEjYDxjtxaLmlKMRXlCt7/s8Lu9dPWebuJ/nC2/St8Hr
+m0PMJkoTXZyBsIaEw/2LKFupx50FirhIl4vWJxsezcPZbf2ANNyL09vcI0PRphx/GASHCvSKp5j
T0eKihd0+X3S8hSrF216Li7J0dvWGlV4kyc/tBpHq63z7RCJK1nOcOvm0fLy/JVj9dltaprn+VVC
k02TmV4WRhLUN66L/GMpVL/ZT1hsxpsxxBHqjtbVaqJN68bYFlwqDqnywTfIBSjMPXz4IR8Rlqy1
cqNT4n/ANWN+9VuLuwv/hWzqXnUPXQ3KZRrYEVpP85C6cNtoETEDlnfbpg6XJAZPD8zB4xhH4dqR
cHbmSblHamwkxqfzuMAxewftcpDiyStaEI8ZxP88LF+cgfoN6UdbttH8KHzLW/XGcPDFD/ki4uzQ
mQI39l9Zii95URrDvJr0iLLlfuw9Fg5Z82jGBD08f/42FouyUrXP56mhRD0GZ4bqD5HFlucyMh7U
K0d5xq2L8i6teWTbW95GOsZmfalK5QUVslvgRKaDMp548JL4bgCGUpTQTri2zbYmgspVsrDFMey+
G80fzhP1BsjBf1x9EO6tAnZUJQ70iY1spggKdWb6WkvznHkaK98lIafXx0m+AK2LrvineW7I8Y6S
UALmdjxPqjCAUvB/24bGs6jnAY1Ub1760gMEFxMqIvnC5AiAuU7NAwgnmofIkoJ1uHLE+ofKo8RM
W9pwE+5MNPmyyO3jEvoxmgTGXvelyaW7qr0CZTK9AMVFB9CiTeGbCUSDBngHR1gTdn9N5Y2bMBF3
b2msooYbIxsgIDJ40HCAKWk70czPIexC3za4SWbXGMNbwC0gx8jBAOyU+o+Hxakdta9ex1VJaQYN
rajpo2F8wY5SdBqYF1EQiqZYGkcN+rjMNG7AYXVAV2hShzt5smhI2avI5py5mgejmtgDjawzMMLx
PprBPotkXdHBw97k1BcNNttyxkkfqW8th5JDgfIPPNJ/7KQxRVn22mtDfT0DyDxO8D/8WX+oiMHH
evluGFR5uPNW2e6/VMOwinWrhFI4sA3HAWCWecPl6tjlHWdlSE04rpi5j//RKWVwpQu/PcvnL5Da
tru2X7GAvnA25TcE4KCtbMBNKW0x+tJ6ihwZeSTrZn5oTc39RsNMvA3Dbl3NpiAnWoTrYYSDpRvR
s5ikSQcXeZzaa+h8L1jphG6IVQdM6EqBXDJSPVoT30f4DZnI4bg1xGfZrc6bWWGgjzfWIMTebdoL
fHxnE+vciVPVPglNcaWYOIMH+wHw0DpR8tfzkreKqrpxgFuxcl0wUOm/Wi+fE9lmrAqy32SA8KyF
+lU4CXl958jHc+eX5kNXNl8tK46p+ExRosaRiseyvfZ9/zJO9o48wZm7w0MRDe8p3tCu09kFipvX
U+FkLjdW5V4i2rgAgD8vYZwyY1jWMhJyZS8weFZrr+jehUVgJ9fyD+rV2Wa43o+pqQAn3WaKo2OE
+0ZT2VamFMHqM34WUnNGrZ2l2YL39oxno/9WA49YTN9Dar2njfaY4hA02ULb5b2X+QFTJPdI90Bb
i3VEig4GGkyDuHbcVUYTXmtgAmKQprqACQsqnzShiWZ5GkQsYhmOR2AkuUYo0L8BxT86uv/PGHX8
+vObtkgfU23PB6d1r6zDd1S4LuZO7gBuxjICy9OupZ4sYAHO2oWqnj3RPa4FVGrse2v+NdR27FAl
kOTkLUf+MsfikMOY301RlTFBE1I0Eu5tjqGvl2FhaBa0OI1Ee8/duJZfLIuqpYDX/vat5tGdGjCs
6IM8WKp6iuBf2fBOSjZ3fMS5KVkl/kJMXWy07ICPzXYeZbfnRjYFbbP26m5xER3ctMwOYcjeZh4b
+rxseqSpQ34vZvPoud5GLMBlz4blkvRnLXQuVmeOcE+frbTzz6XtP6uO+5bvpc9GLs5mz/U3NfjV
90YBnLQ2P0ZaUiANt9topAJC4aXCbkJjbVRNj5nO1sr14RvSSRbYebrLfYN+XMppnASnc1XOVzer
jm6h3UNbXVpq2EaiSR1rx1XRldqOVwfnuWLFUgt+VZbpP6YyZVwSEXUq2jL3/nZRf470ejh1+ggB
ymer9uOzqgoAkUYbquEdW1A4CXm2qjDY6iOakDHJ98IxSRhQZgmLVG2rcP7tQA8jfrVFwP8wdjTZ
C+1IvOSbvNuaTszdQNLaZVERmLFkCUJaVWufuOKyzh79gYinPSL19PvWUb+sFL5q1vkXaiw3CIc/
WIn+UgVNMy/9ndP8FmX32ogp3UxN/QSrh2BwVe1CSEWFukCbeuBsYtRxmMW7Yd+p+hS3XJqrqF8T
DnspaOTxpm9up8Mpm0HrTKg0pBvQQVBJXUEPG57zs+zJBGSO89vMApdJnlBSpwtkNcw2AuwU91v9
RY5UErYx/aQ1MPedp+E2RyxlQdv8cJ3Ug2ERoN0aoESafbDYBJbIX5CDZCPLDSZyFnRf15zDkCas
/jOUnJOktKuLl43JKnNJFeqlLrc5rB1T8OW1xjudVikVJPPK9/yeN/GR+rtiE3HIC0IxBwwjV5hr
QB+j7NAq7gL+UMgrBY1nbVba1qswjnnJEJiYD8jBeOuqst9ECGqI/7il30n/9TtRbFnUoPDBBUA6
/4570oy0vcQrw8FAPeANKtLmnHVmuR0y+9gWS99xvoFgpKMlrSyt1rdRjuaRmf0hNzjni7mbz0PU
HDvEwUtaIeVyM13rMfxWatSYOSeywSRgSir3Ou4HzDZvzdgPQUrJFLXpHC063Q2wupODmsxdItlT
l8z160ij+a4JrD7iOqlFnw6mnIFCO4sIR5DyJfYNRnHiIsiEc5bt6Dg+UST9TjyJHSAPy25ozV1W
SxJYebr0L/LSo9BqJXtjn7Pk3kIXI0qII16D46CG5qmqp4MnNGgsabOTEywc8j2+MWBpG8VFk/6b
z7wGBbnA/N3aLyWq/JxixRQama24Hsgv4M1ZbI5uA/0mmVn5yKl6Y8Deija+9z5ZbfYpu5TATNgp
82Ci3ZJ/4h9PYo65LnckWjomMtwBnV8TEMsoUKal49LPI8E2x+13sfksx6La24lxzzyTTZAABzUW
4hJrVQkLTlhb38+CVOCmbHuLx5oHIO7AGxoNDug6OTQGC86e5jNQYFxbIn5C2LLI0aUYIOa+Xttp
slCz+q/QmfZe274livg6y2Fua2F4Ljuf7JlNdC4xd2FNa9zssq3xU1wDI/gfPEz5S0LTyQEPKRdl
c+83WUN55LxQmd+tbOgvjfOTD1yXyWUnGHDdzHwckTRxzbrPhbLUnh/GJovtbVbyLGDWHLe1EcEB
4/fPJPakG3iKKN/dTeH4lWSTy/TxYUR8aJ15+MR4cZlkBVp1bigDNu92hEpANOhfZ4bsCwiFlTUb
g9YHOlZ4kIP6CjU0yTa0ZQYeZootesW9sadPN2KxUZntE5V6KMSmdFYexdnk2bJdqMtpLXu2GsVg
R6swTt4Svp5VZwOwAB/x1LPJxKDKD0G611AoeLcorKe5dc/KPBe4LjZyHijQW6pDxmLG4MxVr5EP
3VDecl+7OKZarP5sEUvcCvStb/hWF7QnJeVjXW8qy/5tmc7xjAKzly4FvjH49MCnOnUVquEmQhpm
wzZHLnf2mEnIFs8G5UpG4jEJ4EyshMNMhsOyqeZ9Gn+VYxNyJnKMefxhHVcFtqToGYoWIq6NAKq7
7m+SRu6eyxq145w5wvMxuvnekbFpZURqP+A42vHrBZY+Ir5hb1qMQlTxJnOyJxDrspCun5IRPUBS
t7mKU8wprufQAjReBdF5PEyEmPJw3Kooe+a8nHdJM5KsoEXa16W5GJCOYsCkW+dMBWFaJNR9AfZW
es8tADMSCo7Ffx4uIMoE4oGk/EQVUYV839HaYiZUsSUErTwKw0NCHXnt2ysfxgKuzKwkh2ny3Xob
AEXvKg3vY+K5+JUpa2mtYj8YE/a52sqD3miOaandulEwM+WZ2sPqprPPqYIKlP2q2scL9NYUmM4M
A95LxdqGyh/+Pb1E5i8IvtUCpAj9tTokzkrULH/c6ohKQz+8EDtMvmh3dI82kbWPNfHc+spkHc+7
1+lx04YWqq8n0ydfmE+svAn0JOADrLjk4MEXidm0TMIHaloI+NqKIsGKI7cqzX4lo0zRTzM9a0v4
qxt7k3t1x9Ja03dTBzdWwzlDIOugCaxqdW5sPVpkA+rb8KHwTlvIIFRXM3tf5twLGn3edb6NCmT5
j1WiQZApCDhZCaK/YiUX3iY9Ll8YpL2ckVyldGUjY77ZU1ge2QqysYPBHoiJilet+BT64ID+nIAY
1UfH8gXDQ5Vt1RhD5p67q947H4haTwS8aaP3lSTbxc/EzD4Tr2wPNQGYOI3+9RPhZ16Y28zg6Mql
R20ijUBJg027BLG3DpNzE81/acF21mHzv1LaAQ0fLbMIv3UFLKpLQLjo4onSQWagvr/IEB+xhN24
jXmdu3hcy8ZkXssFXpUUU5Z6CWtGM7eSvAd0JA3hQAVIXkKzPaC43gyAzRhLaZMXhL3QQpJbMbiw
neUE6WIKGcuQbloKg7m3Jd84RKMz3iRJqaSXNQJBjrg+xKVdl1BZpolPg0DvprKTeVlZ77lq0okp
6gI6l/YaRRMd3qi2B3agQbWkynVsBqvBBQmtD79AQ+XGw+syxNZ1FPHFSkhAAhxd2YwmXEsTj0iD
6eMTtTZV5DD1jgm11c50yRsQw5yU/+Cpv9pi9uDvkvEz6vlMB3IbSMfGaeDa7xqWkY0r0z/PxSIE
3E1tlDqyHWigkhowIazoEImqRrfjA2SxpowEi1W7YmtGKe0Qhw8W5Lg6Jd+N4E/dhZOfS8cB/OxZ
Rz8FMqgvukVPYwPHr5uwC+esaLK++mozO9CJN5EQ31Rp/hyZ5EuyAfuvG/+abbOdgNKz1T42RYJz
o6bYIy3Sj9xGgGitK6fksMFO/DK3w48ZG1vhYWO2LWAFsxNeq7K39k3O50Z67Xutg0+rqMVYiAQp
hzVGGQUJxCOgjLBI9rByNJhkODY0miEnQeZ6HMD8GuwZPFrgyWnfjJ51aF1A7HPS9ttSMJDs6rkl
/7GacwN7MWMcUAZMU9qDjwN3XdcwkZOsONpAKnJOdK7sJTZl3rdW9Md5j9u97ooHgKdBZ+UvhGfW
uamNR5ei3xXvJi6uqbECg01oji+pVyBIe69lRSLBKfoOBF+ymkWEg7xK3KfKI/pQdI/2wErDT1ml
GENmkrBPGbYTNCADOl+PCFtr+9wz3iqs4F2qoBiSwwNH5UsejrzO0fxIcvqTuGY5vgElwN/eOkFQ
3c+S8I0lFVhV8H0TlIoMM1faE0vBwbZKajYSrA3uNmUgVtSD4e0IoWoOFE824YZfwwfhHxKwJjdK
037w414dOf8MiiEUz6oZpLiCVxnmBoxvp8J3//Bm8Tqyi27j2a8NwZdAFs53mdJyXjn6NqwJmzQc
ZGavX/I0fE5H9e24FVG1ZoWAeKdNGkQyvvGKx4fw9K1PYY+2Ruxvu+pol+RREaTWcoInEefq6k64
J/Q+vPWFhqcmS05GAt4v8x7iucL14snHhG+WPei0owAcOWNHROXPinkJUTLFS2GvpJdQqBe9RFM5
YRF9Y4VOGfKxK2e2Bx6vx9Ki4rsirAdJ4J5PQ7sbfJoC6p7tmM3WOHDC9HMkF7S2E/ZWPWFH112Q
qTIm6wwiYm3jmbjaLWGfTl876NQ3MkopizQuB6RHu0L9oz6+4UKOtCEuY8n7eAjjTyolkTf7g8ao
2TX2h9f/tWwNEf/8fMNh7cYTDXtL1EtaqYAAaNxSQ/uGy72SPjE/8O6fA8lJynDDop0hbjvOPuqG
Ey80ux9U0JgT3ENZkbyccBG2Je0jDH1YKuP5NDNetnOzdtkejVp/NK2aYurixcG70E3pT+VS/ulK
TifphSmoC/+SdubEQtha9yr8bChKxC7Q/XURdUGaZz0oh5xGaWA6cpuFkaKgqlZgIeb82c1Fe3Bg
jK2i99DhT3h+gTvbK1/CmAheXmdbxM2bg6pggc0QFUQc10xewUcwC94aMG6BHdqBxKfBHhDWi1VC
BIr2Ln9nRVDOwQDAdqGzf1kN9qguBDb+Tal66LhYI1UYtzytCHIN6TGDPJlb+WnQSdQ2tcJMpK5F
zkUPDBKNxC1Qf3w3KvZ1liPTuSnlt8ZuLSciixP4lJovlZ0DqMNo1FcEH1AmV1EUfuSUnK+wc5+j
St5CvtAQQ4dWj5i9Ka9JeP9LYqUBPso1PRh9kNNLgpM6eRQLAcLBHJsCeclsDpUuSzmkR+MGr+EN
1DlCU9R+F7wF2rkKeqlfmqH+nRngE0EFtGMon1+K+PWn5B+diZwtFAexgWKN7ITfpdVcJ1/fYr08
9mBd/bx/n5MxhkLMe87YmsKjVb0lqNxOrrWymgmHIw2Pozk+1HpF0XrBj76u2ffmT3gDgMNQRG3K
cJfyOdyMyfBAnOdBSU7IujY0ChgcEvT0JhAhdXXMzOyzUHP4XLLwdnZOSEOtbG0GACRAsdPsJYTW
x+/chm4FPXP85KqXsPPuSTXqm0qfKFJFMY+5QPexfrDnV7rHD5nvSQYV7iS6yQZ2pkuevYrMYAgJ
HIog9h+4wjw6tCHanctQMg2HBsDeqGqg+u7JNMxbTAAgnhb0vlW/5FN7qbTim+3xo9mecj+7h6o+
hpmPDs+qB5IbXuK3oSNioFn7Vo3bViFdtOZ2rml+4MvAoHmpc/EnXK7VaPCbOB6+5qq/+B12l9be
ZNb8UsC/sCfMY3QEbmfH2RRmyh5I/lCH/hYCmdcNjf+Yw6CG59ssnkbOtil9JPhxYHs55GVQlYtG
03svjYwvWtcyYoS4YlC1tGmbNPOxy5w7P/F7ws531KoFO1rAU86TV4GpA0oL54dbfYyaTdQkpMPV
nG14ue341rL1gBDK/JrMmCrJQyqvGQONyOLgH0TTBDh3gzwC/1bwmOoj7u2ZmIoDdBWJffni9JrQ
audfVOhSGc3K345YcXpk3hLPexej+xn6EbfWePgtsuLb6LwxSKL4pquPEfYB5SF0Snv7tMmttWNi
ie6dd7cXBEyhyNm05BgFZe0xHKuwevP7OqjNGOFjP4h5O4XDPczLhzgZ9z1BG9E6Jf6v6p2UI+5X
6x281KXUox8SnMu56+yQIbnRog5gS6LruuVsGT8r2lSxp110lB8+Z/yJQaKpuNHXMk4h2TkwwIhG
zjgBJg4rQ/v0FRDYgaZwrytL8nKq5t0mNnFWb3TcVJyJh8YDc4EBSErtKU9gu+MrPyb5zAUlNd40
bfj4/wfeI1Tjx8LimkLfsBN0Arp5/ajGwWOyhiIriKh/rynSKgjEufo+7v5maCxRUj7bKoO5t0oG
UpujhLVru6zdBo6Ajgw1J3GgDfO5li27GbLElkwOSY/qt/ymhzz+TEd57xmwVlVLAKm7yvbHhJpE
/GYI2qR8Nex+r3tkEGwsIjoiadANJgAzVR3NvHjqymQDBmsf9cPaGi3e3erZZoxnIvfMba7r3yGm
Kly4ltjWY7t1UDEvyhrPOJbwCCtnYAGdP5YlLG7SpJgYbG0DhAQpnQxPhUtLqekh7HLirll0ke2w
nXwgMJWv3bUEwdS1baQqfK7JY9pP02Guq5sNeJJbXLcVNs6J/zccFOx+6Ha4kdK6OiFWMvZ6F7Se
787nARjK9wa1Ke86FwqQn8CtN4AbZNMLklbiNa+R04PSd6NXbxGCagsOJsV7GAYf3FjsCCRS/W1N
Gxl2ZA3+p8vZWELHg4rEYyKnlBLAteX4v1HDA1MqWtQ9z/7RahgH7AjuKaPLukFrTYE1Wt1Fmh6V
GjXub8tKrqLZ1jVZmdENnytwMuyQGaBk+I9qNUzgJ6ZielbMda3GPfLTReVQ7mL5OGR1FmjF+Fa8
NEIcFhRU00G0qBr9xJENU7nMYf9RJoEsk35pWfFYCKH2bvLklsXjoFOsMO+cxL7Yo/c9eODsRpuA
v/1JayyrwIlPtGPhF+QDW4zFS2aMXWDUwFpSKgF0qYKqNe7KyZFhK8gTdOUcHQ3lUxZgfPEN498x
XiplDCchEPUhKU6BlXNp4/HGmFDG1tHKrY4ta//Rd9XBw+kLEZZ6GZQe/2DCJ5jNGbQJWOSV0XOx
ynX7z2z58UDsNM4YQleFP51oYsUNHpO2TxxrD6/obFrDF/Yr7puy/q2mF39M2OazzMJc0f6JNAKT
XfZI0M8tW5211GVzwiaiK/Ofo40HPNpogmOjsLBVvwqD5OKGvdK/WuN0hV7P14FB3kAoyZd+P3by
3v+rZnnBnq/28Wy8mM0YbXtSmWZ941jGWS+5LdbfEjU9aHidbVq232uSeZ/NTOSKNKdvR/6+97ic
kmEN+7FfZ114FhaMhM7juGAuhx4hd1kGe5miq4TjEF9WFv5Jm48ElkNac9lpRgP6WJiyohb1Ma1r
BwgT8JjJ1J6ntr72jtJ2vMwfkyneSNe5aaruN4amfc59doLm++5w0SZdqVzGdfcCR3Yp3YKiV+1s
b7gMlkMaKW9O4dDRiYtjsqkbMhBESVcZcvo86Fu6CrhTZOb3JCNeHBifsG5kVKMj0hRFNx7cwrqU
ir4flNU9v4FUZ1S0jeTYIqvjmsFzZ4BfpDjZDOZ474p+x4n5H2PnsRw7kmbpV0nL9aAawh2irasW
gdARZFCrDYwSWgMO8fTzgVnTbdXW1jabsrx1eclgBAB3/88538lWtdMQZATOFOvBj1Pl3cpETNsZ
GmenZjL2UncAt7QagW3BCEvUjn2tzyevx/IeTfHasiBGcFXxM/A0sUPSiXLiG2P/+1okxndlmdkp
twZ6ZqLEt5jmr0qb6DVa2XHStXnHro/yFb0ico2tRzgN5udEMP0DiYQtG8HBmM8jawaFSz2JW7/R
4vwKGySGIhQvYAiMNFhnKGzxW7ezr9imH2uXFgXP7rjC5fAe6eZD15GLsppsMcUvbMqLRRb96Jhs
+HU5IMm4w0xmr7vRh3FkLOO0awj4P+00bsuQs6FVigNC10U55j0XvgFM2CAhnef3cEE+SkPfQYZg
sJQ746ZnIV21iRvviYaiD3TX0HjYjOow7khxXVztousBfNDJOPdz+GG12XVbDQm2MYo6Ebb9KUXa
AF36KXBMCG3ftxQckXFhtJzcdD2X19xErR9L7xTrHPqrYanzssWPpY+Pdow+z/EEy3Rz0Ajoruys
1HeVG53UlB2IRfitqbXXY6C2DVNgNqJ5y5AKD1qGWadgd1q2NdPaIhBMBQgmi7F8hjKqdi2VU+hZ
SIuhhsGgqdy1VTQX0gIPrauxJxmQUxMRtZsyuiFOiTag4/PXLMWnXgHt5ZLGD7aiwwsHkpAvvS6v
nfmiSNjR41En6z66M50FHMX0m72L2ggEQjppDLgF8K1lX1+CLJ9Z0MYDYZESp6Cm+fMp1RgVBOng
Jx3wgy6TExqv9ompnOI6+y0CYbMRi0XQFjjUc2SDWHbZwYX6R/sEkugEC9LXsuquh+wFB4QmtqQt
+HrWcCJmbHSU7TwnFtiPYmzFVgXRhdnJvawdy592eu0+xpjkfAWmkvLRGlszsQX2Bjh8htpZ614G
/wbgfVBbWBzwQDReC76cQEI1DsS57CzaAgGkRWOBtGoaj0ZgxV5uJBvdIAOclddZO+C+dZw3Juom
WdCUfY/oCobPSESydMESQdQZ5Nlq+2if4FtbRdhoo4lIHB1YKVH1+s42AdTRb2kkBK2qwjlXlUF6
x2Nm4KFkDGl+a7qk2kqp3ktcs0sW6TQN86Pbmbf9XMPICLZd67Y7OgN/JhVehknxwO5fkNFvjaED
3SY7P5isYueaFPpCN4aAz73rhclR4X8aCNMGUXNXDt4zTlqYjCoSfuWj2TkMhqHSwK7AlFOqL7IE
DMZQ722PjjxMUoLrQPPZ1KV8O8/botPSBUbceLLhdpJZEC5cTwdR37sTNZb8iCctRnGJyDprP6Zb
v1sOG+o4aDBfWnvDbB8Va9Raie6iooAhGsP/oR0I9DYGybTwm8Q4TqP4vbPgtbA2wvsJuwe2+V8o
WjtZJ8exHW5q2rqglKWfKHS8G+LbyfJL3jk1StD8jrcw3Gqc0gGbJXG89iCK3soA5a4J95k7fkkj
HHZCj56NmHc30p70qobPLT1/VvDHGohnK6vW1Nb2Cg6KJH5Xi4OzlvFnq3e3hWZRxkz0vbMZ9eC4
cvCKOgRLSo84vG2+KS04NS1XV4jmiQXPeumJ6oUZfE0rxTVToxuuYsZFOGvHe3xBEHV3Hidt5L92
5qNhwWuR2avJY9XBmI/ecvzhzPekLRHqWnud0/GORw6VaAFSzWSR1xyZ4Zj88AxbjB0G7Ezc+tu2
tXeWTsim5mczy2HbGYK7wox22E1fCgYIuYElq9B6WBk842oJn1T2j6Kb4YcgcwbhqxG0D0pwZHN4
MhCMxtodZ99tnYGs541qUsBgnPgfG0gwgRu/PZbQzVeeg9MOa8JrE9s9fIZ40+XL0GcEAhXa+aES
N3XFzdWM7q4AlMqAqGM2mvA4IBOIHPOgx/VJep2z7j22DXUebm0rD33HDd5FxSVDZ9SPjXDPx5If
2RdbHtxWc+BER+CF4wxrO5fEDeSEhlm9wD8LZqovOElo6ejn1nwIXRysKh+8bQbqa1pOQTVzOEdW
b7YzUHnnBDwhgmCnZmLHGB7Z87K4QH9mrjHPWOyj6LpInHzNjAW2okGL4SjSFwqZ+GQm5OCqHy+d
jg4vXdZHKrMfjQC5aWIdWZF//TEE1S4yJiROPsCPdo0z3dvhuIt6zAXT7KJM3UYcQrf0vGGgEMm7
qSMYzVX8Oi9MPSZ/XKQwCPI4PUunZ7LOrVLgZMxddUCoum8GivSEKm8Sp8b9WV57FiZaxC8S0/pX
wDNsMEDdzHaKedelrIsm4nPaVly38b4H2nPMP4mQvFo9MdjEWSQCNEEQjHOw5RFox9eUgxwakyEu
w3iGqaV6WbjuCP0rHgkPDjhqNg8M6EK2EGmAzKEqe3FNeFt8dRcOfrs6t2+yDKBBwFU2zAGodEFY
T+Ht+z3wutSYI/YyctKYEpr9Rz5Gh7rqoHRW3r6xh3EDP3EBKTLIQUHho1aFT1XWZ5+ZULOYEIAO
M19TZQkcH29xasxbtyVFVXevZdx8essKFFmzBTh2PtXZW4ZGRUcXa6PDZHiDE+pC0Ha0+jXOXSAf
Ne0ypvgKLQNvhptdB+GJyhlKquYZRd5sdwnsfIPvgiwiDwZTzi1A9W8rPjQZ/gwzZRSumxIuSTcc
je5u4uJk5saLTVYO9zTHdSdn0jRzMonaG+zqJ3uGwd2bBokH9pYxEQom3OZHycGLm6bvmN/k4bkt
KEvOWknCI8+B5WnYh518vK0s2CKZEABcOrZbIcnfmk0R7F+grYsgi30y4lniA2xJCInxoeG/tRI+
O80ZsHnF59GL7O0wfuoWgXctWcafFhtDz9bQ1SXPoklkj5U1vDbziEPanXw3GrBRjdSwZ3hN8ACy
dSQYCPsupiVjlFiW2u5cpHG4mczimcj42sZa4/fPeN6fCwgg8P/GaN2HzWmyEWsgf4E/rHtw3IjO
XOto7bVDVgBaJimZDPMCaI/d7MC1UcvJiWOhHkDCdj1m7n0C/Td1xL5spg3+1cyfRjNf87TiRzcY
c0tiRJ2o9g1DG7amXFQwy4Ym3uRDdSeh4BhpeBNF5XtSp+zbmuoTQtYsPLmRevJEhHo+EzZbZyYn
ECqU4ahQ1zAlWFp62Vm+rjFtFyUVn1X40tC3eRnxl5u2dtc26ouc+LxF6+vWnbimrDtfD1P4zkzk
SXpfs4K1OgSY40JdKCpPyB6MgXbj6IhzBhspy+oedb25G2TEeW/JkpmBel0eGiKHEjhFzn2WJBc7
zD+1SP+aAS+urBRBCzmpc9DUg97smcU9G4pBWQYmOIiHR5Mg/nqsp32d1V8ZKLNNYZV3TpO99W4s
GZqmMAvp2lqnsnhpR8sGWNZ+SIa6OOhC1kd2WpLpgVs8G07Url2bDJPC6j1NjxSIjWyh0kM0vhs8
h+NC3ZL7e8EaeAyWmXxjlu9Bzi3RCPtJyZHlSXMpyOREkkjnGLbP5uIIn8rRAUfJnGmR2ZA+Ox84
SXJOsXTrc/FceNAb2ZJ85GZ9TApEXTNAtHL5jHTdNX1uRbpnuUxp6s315DqltYXJJ8MWRW5JlqDs
OWUPc1xgFQfpIqz4zvIYw7VG9j5G0/XY5smKzjnOrrOzBLfSTdCRUrVSbEy1zTOxDNutSOwvioqK
XUQkbsq7/eRCeZ1akiLM+cl+PMQW9EVVfoocLlhpkMio8YE5vb6mAgLSRaHuJawRdEj3Lhi6l5bJ
PRgcB2OgL6vY4dDBlYjhP/brTs832NSDsfNWjEx/Kko800JV1JFwZ7Ox7lYKRRtOucW7FX8W7Aqx
ypd896bZtw7wVMREPSnezba5tRX9HrH21WZQdZiQbAwbKa6sFBHCEoqQQ9yyHYZPCUXv9w9DJPGJ
NkDhxkIyN6UXIBTVjcC9AowZH2hcnUuLI386sZoFs3qmjHFjK4OMa13j8uWlpYDWd+zHEeuzXVXg
7dcs9wNL1zppGTFZDscRBk4jvAAiSiiFHDvQoKz5g85KH58WVA6veWrAJJtt+z13qPvLCxUVSbQw
rd4kW4T1LHjOakWw8UrrqmlR73Hpa67OSJsUs+HAeUyZ7WX49iHE4U5fXrAu3H0Jjp/4g8G/Tqub
FIk+M49R0D1Ny08OjTrfmFJz1o5aQyFYKXO+L4n0QK9DF+WiOOagtSYi4ps6Nu4izhAEkg/Sgm9G
YtYj/2PtLEmLT1h925wcV/bAa0gcEliyOmUT2UJnWBsjqzK7cFwlXubrlXgasMczIhwuboNu0lx3
Y/hGxhNCnLA+Ff0ocwG+KcglrpaxfwYEs4EpxoLLEE8LWmtnUjMZNAtVEWlaDzlXanWFd1QQXw3M
4MRki2TqACay0ELkDMRj1q6BkS5219bXl4hD4BYXCmiY9dLnkKW0S6qleCcmCbrF2r9yZo627Is0
Fh95ri3f1EWFgI+TOwhLhMqEKS1CorXVQvPHs6Y98yYIAn0ktmiW5LLh53gIiRLoLeMEA5IveYRW
xE/MheJzrXZDYTzMlsLf1I33srTXfZBZO6/xclZfuG0jYL2wIClqV5BTZHrUizHzJRtawRN9HTPM
3HnzxdYkveEc2UGSAxolPrAaafQBkcKn7MVshoUonplGTNeggsZVM7815VBtiU42zGyXCfLySeXZ
szdg7g+6RaEkq0PWbhQ+Iakf2LucjBNr04xoO2X5arnlIdApEWY9WYcdry6kcIKZGb6BELIK3FXG
8aCNcEJy+sTKufOMIw138DgoIIINn1j+rDdrHaLdqotJuJo8BqDSvFoiUL5i7ix73nvD6Z5LN9OB
eLN1aUwGAeb8Ucn8MiVzvdZ7C0I0cqdWTzykxx+8Sh9RUTP2HiPqIBhQdTWv1KN8jKIjqpB8QVBu
HMNDXYu7NKGfllkmZVwkuXBpSFLfEd1VTTG/g6ORW2OgHEUM35U+VPsQF1Gpz3BnRH1gyFRwrRMS
LTAV4SlqPlp0rJUxe8WWZ7rS8NVZYXeFZwgiEUobmnM80T+aDd2J/7hiSoULDfI1a891VW2alPR/
JHoBzIJFGxApNp88ZMN2ql0GYqIkYRDUuYa8tpiNMoNPm+l9jGF35S2CBPVED1bx0/WFRK2mnSii
yg8vIGTwcUPMct46jYfqCp4KSpLt9+NMpoI7yafmatjEFkcVj1WMFcrZ1cHjwGTU6kGExI9W77YI
seLexOxlqWjTFxh6mMo+Z3Vxz7kENyzvAt1S4+QsrIvtb24toepkqmAcEGvAJ9sb5zjCHy1HnuWV
ZD9sM3Vnr7Ud55Ar03NucsPY0MrLuI3Yva+ZjHB143HO9W1i59U+tyxoVkquuorOdXTaaRV2J6p2
8frFz33MyWIOvguzZf/Q+RZ5vzPDl2d7Qfkb5HJWc1d+MiH9KNXiIDXBXVMRmJMF2GLg7jM84PGS
d1Mjgj3HcRJO7WrKULjQJ9yB+zPkOIDVnhZuMAXkftAHjSVqNacao6okvmQJTGWThLLvcHrguDYU
MNhb464ezK9ccAe6+UQHzhzXN5adOXt9JhBmVyTIjVZ2J9ez6hsicndaQnLWLtGriiRAoaXAoa8h
nucTD52JJ449ISoT7X5klD6sVarcXR96gOmC+J36q6dGuf1DOCNXdK55MYNSPXR9mnJ74eDFwXjg
JKieUfZOfad1TLrs+D7Bomtmk+K9HOC+zS5KQgMwsjbNHenk8Y0K22qTtYxIKOF9DZbqtMHpxUEC
DeCihQZLzPGU2kl7kVPLsFEtAYsZkMJRt5M3Y+6TrybRrz26o56Laf7yRhSljZScxhz8DY+hrZah
V3fnuSO4xCyGiVqpqtlYWifXRQDIldou60gsobqbkRMcB6XXcKOPIFVstsA23PGLvS8dtp6pBwd0
KSSphBJbpNPkXOL+PUfT9FqqmeaDunMPU5F49lGzTu5Slvj7P4YIX9rfUjbiuFhd7S68ik1oZcPE
hjyaQzQTT0ggdY7GJFPvZ2S2F2NwW5IwQA+CnLEOjnQGNga9nEGFtpnE5SaSeb5z1fCtmCbstdkK
rwwNrEgjiBFnNTji5f9KTU3bgbi8rykjPjVjnp4KyYAai2jGnXgbuM0+MGZyHL3YCYPaKFmWx6Cm
omqy4W5pAlajqVNh6NSauOUBKG9Nx/T8MI7NLTWsKYD4vNkIe1LXWeGp6wT4JiC3gL39sBQJRtay
4/j9aNhhVDsuJWfb494/CIPK27q1Q4vZI2zgICuDUwW3hRAeZ/3fCuUihIBX8O+2tDVW18EEynkm
b+KnTrd8SYYz20ZHJxoar+lHij8KG6lcwEn9602fTTGdfj0yluOk1x5FIHKKpn3VafvfJtCmoHU7
NRU5ayfhmOlFV4O0Qb8v/yXEDDwt7QpSdRP4aQMqEj0aT2kUdeva0sOTMdjLgpQB3nVM6gCcmFw1
zah7I1sQC2Iab6ylx5OPxjpHfAA7CZOHmb10WKHTFxam5DDa2nyrw4Xcx0LDKcRwMzRcDqgNhtwJ
GiL6TlI8TNILH/K7elnQWpO6LKJS/fMsCa051NLb/bMRjrXFGXJrUFyOAYRn4W9dWmhG6altMUcu
BZshPLN13iTioANShaOBUbxj43W0uhyjitaG9Y1Ip6dOFMGx++vazZdsynJRpyT69pUn7kM7Ha9E
TAOdvVy52FaS8yQT7Tobmyes0dNNkrfxleOmqBPWFH8MKCyruMK3gwmw3Ku4bU4FFDuSBnzfSYGM
zYmVDGxTAUVbYDUY/bHxSKLtX/c+dBSQ9gY+JCbDCY81Hdk0VFd/vUSoTsHmtzbSMMNqlWAW2IYl
RiCQ/l95Zk7PE+wIvRrJ33r4YVryIle/F2IjG8xBwsj33M0Kl+eYHNChGCbZM1gX0RONLIsvLel4
yuuRePiv/yrCFNPK8q5xQ9BUFi7gE7Ps9kNbfzmRZW9y6pl8g9/SI0JwZq0taCNtan8mALmPmtA9
SuMTEWO8mqwqP+XgsaxStpfINO9/PyMgN0vqmskDrRXledZ1+ZDaGNiiynhVTtmtM51jZIwFUHQn
roiScKYTHJLHRDViQ4MEn5dIKDzHRLgy9UI+jB01fwLSLKb1gFFUB24qyk3fJhV9oWyBoQjkVdeq
jw2000ves/twvfqWkModG3X7prSd7rHmCBrl1Xo2GvRmiUIHR7U5S1fPzpRDgS+atliTAX+OU31v
02Zaa9VH7HnTS63bOlLLQNuF02/iNmTQn43pSVo1AxjRJreOV1+byvM2hh6Ut8w/yQZQS7sO2+Xd
8GZykXoIzpvTro85argiR6qReaCnmIxydNcM7m2j6Oqq2uEOMqB94MiOOSsdqud8/AmieSNglYxk
L+7DwJP3tnA5sMjkDfiV7icaR+Cwq69dg/i9EDCfRHeG9KpdCp6ZS+kUmn5iAr0RRnEOqgBDLUSN
a1ih+k1IcJqN/2ytwGapYEv10DXjDk4kRu1UANo/h8KKDmNDWKmyySqqkO4mmzw351E4eLoTTm8k
StjaRs2udGHBqcbZmFOTfw4ZVFuQV8aVZRQ0yoz1M1E/AJAJjMFQYs9PGMneg/igAkDLky+0g900
Rsemq+zHGnet30HbuhnS/nZxp25SNVRQnojrO2VJo2YOv+b3thjMND4H06yfB00fkWuoCQTWz0Wj
hHcXrzWyRyDZ3fSaWRX1ko2MzzLK6G10IQ42E42EmSU4fQzOqRTsocnf58eOYcvRmjDTRA86YzKQ
yHbjz/VQHxzpNLuigngrC1HyoMRdBlJ6h1Yo93PquhsZUsxEgOyqNzjcJJHBY57wYOImkKIVRMXc
HCmCZSAwAPqLCnUZcTaCUMUqEycFw3nh0cvKQx3zonZtEeyRVurDzb5KKeTeZ9SAYCwqgWjoZ8Xz
Ytd1gw7Pc75YejlwG+LbjBFLN3iYuZkGSADDOINQ8Ry/bijibWkk3owm+S2btFmiNTdOClLexYIL
ghhSQ9fvI3ztYBXvGvAS8FaG9QBE44yHy9unrKN0zFFagled9suYvAcragxNdDi7UEoBhmfpOkfC
EllDGY6ZMxOBuMoIJ6LJtnL2Jg2k5diwqc1djkIqeOzdfOMGwbI6BR9ak88LSothWd9u5lreNZYX
7kzbkyuvMndO0Tr7LtNfC1M8sY/I2bpWrj+7GAQ9E1Kvxa1BMgWArEr3ORdjkYTGVTzS6DLh1kdM
czF06ieebSXnMuxFhRa/56xQssUX5Rps61Wb72wuyk3Sd8auzEr8MfErOli84qFORonAJeTp+z7X
3uLl+Te11o3iIc5gtb5MqX0VTQj6eqTPa0vpTxbTKh93+uL9clJIi2ecx+MTLwdVELdOSfPFBLuT
diVx4xQTtAX7yKkGBUbwTUeIH0s4hkkRhkFSPWJL5mAdRiI9ZDxyC5I3Tq79lBrcQkPWQECGrNuU
YADGDieoFWf0lqjwOKr4tWKjjjkaogFhhsexKuHOzxQGpvPPaOQOdZX8WFanLTyLYI1p90o3iZIt
iA/qw6JDrA9kCudt6Qwc25GdfF2MSHi1s0xkfBEkzcmj93k0CTa6en1XW9YVG96Su6b5ahjXO5lk
qoYTqbI1otR8mZSRS7N17hxmw8XeWr+IMrh0xvAVDIRI29Z+8zi4pa488Yl2u0Cke2O0sH870xMg
LCpD0+GiFao+xB3llWpRK7vcYF6LI7hhENxJ2jYSRfoAbHnEab99NLrS3cBtLql/ZdtlG9XZdd1o
p6ROnSryCNwYvLAWAkVrpUw5q3zNgZ5qieWbdvX4NFoah+TMELwFTUntHCXkdG42wtrPRUVipkx2
VtZ9dSCy/DC8y+2xO4+xqNbIOGdRFjRADAhGmn1SKbRuNV/yHIt/Y0zHCtl156Xt02Sax98Xks5w
ZqhnWN2ycdGvgsLI10JS8kgbKI+JVZwR7mckSw94q26dlHdZcxtIlHgC8lrdEsbP1sSzj9QUPRnA
IFaWAndOipQSxUm/T6zpteUiXndLbsVJMDK6DMSwGKavdc/eaKlRkanA7R/dTqU+vNoJhpfiM5FM
AVUKccuZCSrb+iHV1BMNYk/2xHoZX7kAsAGBV3C5JnraeBIvq+8LSgBz4cWzPceAvvXi1NXJZ+tA
GZuMrRiIawjNe+rpKNtXPNQwzyOF1Bg2oj66Teb+QzQMtWjzy9akhF8L6RASy40be9IfbQ0bKgcp
Jj5l9obZ0d5QDyib/lCwO1jVJQOh0mR2FYBwc6XEAO0yVIfnCLQtYXibLOrwXguaz5YkSTjJdxrn
Iaa0v++fKw2c2XG99SySZy2/a1rVDKQc8F/oLr83WdnUt2gocDzmnGYJXo8X6YeiwNcs8+nILDa4
C5kddXb8XQnOEJ4KHypYOVSXcwYRpY7Zj6LXP//4t3/8x799jv8efpc3JdmYsmj/8R/8+bOspgbA
Xvff/viPq/vtw++/+M+v+Nev/8f1u+q+6//1S67iz4Z6qJ/uv3/V8kr+8/vyk//5ytbv3fu//GFT
dFQq3fbfzXT33fZZ9/sa+B2Wr/z//cs/vn+/C7aD77//+Vn2Rbd8tzAuiz//+VeHr7//aXi24f6+
TX+9S8tP+OdfX7/n/Mvt693lj6v3z++vsojf/4d/+v3edn//07T+pluuge4qLNM2HMP784/h+/dv
9L8JW9iso4arG+wE+HEFvPPo738K828WZFsPNIGwcG9a/FVb9r9/pf/NtXWDfLrDqIvqRvnn/3sT
/uWD/K8P9o+iz2/KuOhafivT5VtVf33iy6/JCc5d2CzsTi1qoHh9Nn//+X4HzXL5+v/TG4mFGMrR
pMF5CeSAqdGA9EO+1VyxIcmaG653WsGSGwbn1AQ04IvcXVoSt4DHSNrNO8qSNBBFjunKLftLr0Vv
0rzWwN/Lbn5RDsssJp2jEwbMsx30d6whI76SBs9Jatgv7lyfUfNIn63MHLc0lJWTzINdlgftNo3A
vM3enuKRYEWTuLdR6XbQKU3BtOHi+huvAwIYYACjd6owHzDD4VOjKBh6AtJdaFY01s35U7fERqXe
aYifuunnafcY2N67NSUIAREnIw5h+8qS9O5WpKTn0XsAyMZTzvgkmXilS/OHOpNbuDwM/8dzXMLk
aoK7wHIIycxLJlsuji0LqwhHLr4LAzOsFlCLckGPm/M6VDlKIiPQVdOTRpT3PUjalTcGr/EAiWoq
B/rS4vnWZH2vGNAPUJFW82cYJmrl2ONVHPuDjbJRj1nn6w34bG0Zj5vsFECzGE17SbVs3XTJLQ1j
RM0b98aSDIvL2T05BBHTbr4qYnVDy/dMmoDslhZrm1aU1H8UpKxpCH2zHfWuLxWmwUDbY9lvh9Qt
kSmyM6yMh6SvT52CbqW9GZ33JOGWRhn/E8fPTdV8UPZ81qPhSCXHXY6LmdLw4l6a60lS55eA3+KY
elFtf9Z0jSYY4DlJ9iNgIg5WRP+ME+5dN9VXlu49yNrE1Gd/ykA9xQ4RFomsttLGk26ohBMeKLU8
vNKWT1MX7Q3rKU3c4kkr8BZ32W03LJ5gkpsrfXh37JqIF0lOtDUepwxHVlSltAgg+SP7vXvbyQ5C
Goj2BKnH4SaO+IiCiralJU1ajd09DmNfS/EyVz3lSx3IvYjhZTC49zogV+h95JkoTScu0nYG5EyT
4tVhTE65zu7Z1NV9Uca7PDbeyOnbftUem7LE9Z9EMW3Y98ZM4WwR0IEX56qizqJZa2p4tgaDEimx
dqoe26u9C9hfpnn/0MfGRq+LM9zpvaNeiSoDz7TDdy2yDnOJWJ+Y7kdRGI+QYDjTMabWY0UYC9vI
pA9HqdSONqB1xnNoVUPWRfbEEl8UF6ZDwJhqvOPjshOi5XCN1czGcuvHbXVDNJFDxfD4+7ey05bq
Q2a5LcKVNXgV2XuG4WN+1AbKVsABfpH9WhJfpygGky3a4Vjp4DLM7GNw2ledjJorpo+Y29/CZ5su
MdphcJqDWR4Lu0DoS/ObUOFcn9zxIpddG1QEOBe4oeamw+WDEqpgbK9Ez1prIfOR/Om3k8ye6SDe
5Co4DwlpFDncCqe9QprbGhSx4dQ4ViJ/l8xqVk/l7HANm+kZKtHVHIaA39yDIMWDTQ2t2nhiiMh2
jvR0LrCsFiqiCWmaaJkOwSuXofCnnmHDYD2rdMEg8sNdYfLrB/sc+g2nj07fBBhhMrC1G3pzltxc
ezEhtmSe5zETDtec7Q4NUAWPyD9sEbjtfakA/iJYYfl6rCShdm1GIA+08QZkxF3iRDbHNjj1WXek
2gbLXa8/paGr9hq/3dgFGtrXdQteZDMnGb6AZSdKm5jrEZ6Isx9zREMZx2GpPx43uY2KDjYEcF2N
Y6Mo9ouGn9jJj6g18FAGVEzA2eyNdcZXOuo24UG/wajStdN3ScBzk1icbXzDrK9zhbQ8z3LaUjR1
Qa7HMqsKdz0V48ZuiwJitr5LOfjihg+fi6p6mwXF5KZHGoj23V1qUTZIxx8Y/VdquXiZ9WsRON9j
gbjc3Gtjtkg56j1sSWWK1uJ0VF50MV8XLgXgPKxOKpScicbku5NBTOkAwD/WANRnbjAj1p8Sygnm
pcvRoePRHxLvdqprDpWNabKz38/NSLq2dRUPZP1jEm9BErIHBUyOfQkiYa802G5QqxVMeML8BETZ
D/ctasSAhFdo47VecdtT9PXNkeOxUNm9M6uvyY0PJi2Z2BPJBrDisffndzEcni2u2T5BkDK2shOY
t8ZHQnvwhceJiDKgIDh2dx4zH7/Sx13hMU/whqOw8TAoj+s9ALMV5I1PSAF7Q609uPChCQcmr0Z9
q7MCMJWifaJ1XpKcc2iJb52xDrlT5mDMJKt75qowb0FOt9K4sPgRR6How/esD3ZgNN2OJLtaO3jM
6sW2qYLrok4pDOaKacna10OCqOKe3U5/h7b22UdHocffTn3hNPICteWmh8M2uLnJzKl+M2THpyLz
Z6cfHqTJCNd+7eT81FT5KwMQptIZqFEAvPjDU6TN6qEKsi+TOBzOZqDKjslJIB/j7Ww2Z7w5G47z
Z61Bww47FtBBVYeqKh6dkPiU1/COxO34lICpUm3Kiua0X/ZYVz7S0Voy//AVz0zIpr5s4FWHmKNW
rl1cK3ug0dBgwSbfT/xXszeyct+jdn5MhIVNpewebJw8gcEwYRQw1sI23boWA26Viat+ggBR20OE
2aHzh9oAlkSswALJewgD94tS0RWif8kZW2LKzNnW+3VL9yPHGzICWb9EEUksNSWTZYOeBZ52Fwey
9Eo5vGZ0yLfOBpm27FxIAZoJn5YWnYMFl6tdwtljulhzcUmusF6NT15ufhcNFRaem9+Fkbricbcb
w6ex1fdJK5+s0niwbepWevZKeCZYnSonesgFWFbwUzsPVmIgxGPyXLpELqsKa+7AdB3zeMoxnszX
aOIXcnWPW/C3lK67AEblEqbe0yEP7U+SzGY0wkfJm6uwLZ8F4tzOSWneMPXcxwx1Gtr+2AbiUOfN
wUO/cY2Sps6X301Z7tcKXGhizj1ee31bVvk2S5xzmTVfEJfuxiXcbIuIVvrxs3XRhvTqhSqRLzd+
kjEB+D756VoGPFRyjGujai4d8WqGHNigGghkeevB/Ib2ZGc/ScInHrr28synFq5m2BYEKqD0zUDQ
NuuzYzKg6FP2kIamkPtIGCR1dWCX99IMxaXstQAJmCOe1lBw1kEJFOF93Ic3gy6vyPBQAkMMxQ/V
upd4rVGOX2EsX4wu/GHlWwFaBQhoVh+BZzwMU3VZtol5bB/QcB7GkmcPTfE8PWrsdnHNhFcbP5KS
hZyzwiqlyGTF77eZsvFRj5hUNQ5E0SaeyccLYwOQ9auL82clKLLpWJjLaP6G3MbjKwEAGblvpgWT
CutR+X+ZO7PluJUsy34R0uDuABx4ZczBCJJBcZJeYJRIYZ4d49fXwq0qs6q2tu6ut37Im5Y3M6+k
YMBxfJ+91362WkbcGsM8L19Y/lXvPlMicrKwEG3wHfBCqtN3zYtdlOfUDPlBBv2xo2vgACvrG2sL
ER9v7DFThNhNaOioRlgHNQ4WileY/xvClliYwnznq/AnlbDJLmnpUiCVjJ7WVY9SfQk9YpuBs7nL
l+CgWYCncjhOOdUJPdOcjpZ421n029cuVpKB4M5d1FHtA2e5XJDRjXuf5ST8GoeCFBsfxZyG8tTq
AnBUVm+bcXa3Vj7hohmzlwh7M4hq3GQmJDYRcbIH7FFniZF06nVLU8T8ZU1ZA9geeM5iH8rUX/AS
UY7OyL0tdTvili+OHpMIK6/0NYrDbyz0YBCimp04zUKB+FksfNMyYvXlBLK/ZUKhcCs9TnXEQrRw
fng1NhDuk5Q1mgjXLo5GOUynIGAIvGgcnjslb3ZMtnW2yIOMTnH0eyYLOmrf8RshV6KtsPDhFwGb
wYldJJtlrr4wZ+KmBU7VKuxKko0iZox62VKyfGgxoh1FdpaJVW0LxTnszij0KsVIgsQbreNpj6F/
o5brFK4DUDFBNahxHU1+vDvYasQkJ2GSMni9dlS6cog8pfjoKs1CszcHirDkYVzEV9eDt1sW3PRw
yk5VMV9mr78RzgpnfCDaB0St3Xg89J37Ez8YJ1LLM2ti0oUO1aRRT31GushXufAmsPrxXBTPMxvW
zOBprTJMcCx+P5YqvGHDuMGzRuZCK3XAIcZ5+8skDXgujaFVdj+qsfoxY1heHCxrTsPPRcI4Z8Xg
UZWj2vWPhUSMpSmz+p4gUY5qaAMUZlEI7ZcyDVRwmhn6jAqqJqTcmdQ0dhLlcW6SfDgGhKaHAB/h
nGhuqN5F9fqhIXK6qRIb4ZtTMxPOdczLtxDo4aT7exeuH49Nu8up3CXz25yykZN7sKCM1AombUIM
KWv5UbJUJndpx7kHmDn7oOjDYzVms3pG2jjMFOnhhfpemiE/AgGnEtGA1eiHMTlhcuSGsuuXUF/j
EeSOdKf6FA5wdRKgEI2tl5NtWkq0xXBS1RA85siocHvTexPTgVdU8QEXttklzrq6L4lCAm6ZFppT
KoOIHZYJFTYf9Uxj2jIXj3HpRDsnIUrGDutHCcQN287B8YZdzAh/oLsFTLgJo21WDGJb+/ZtSrn8
dnnvbcjoploMl44N/ApurxD1upbvbtynaJtcVSJBf+k/f1lSSTpXpPExRD0kGIbwavBcDkRCUfnG
D9TL6JQ76zavfG+iFMchqwiO0HGDtM2rrQjwlNGqstxBW7w6eeb9KqrrIHmiav1gwhykEbfsciDn
afK3To2/+dG2BxVN9b6MQO52c3P1DSmmIOrTvR16OOZdMF1hyk0rWOFa83yL8ESfuRaXitrj1k2b
r7C5Sa+sX+XYPKRUQl+0cb/JEUAZkoTUrNcsSl8Smxd0q+ihhuGxVxYwyqaDzL0OPvA4N6LH69JD
nOek5Tpl21g4WQX15FxygBebXrL5q6N3DAqY7/okItjbP09kE5PBfU1z8UEXwDPuU/JNrHfJot66
pvhSZfKFtPpc+PpilHud0u4Gq3S4FQ4ZUzURVhHVDzeSrxVHL1LYkUhlhSGbe1+THNyarF5E312J
k2bP4moX+fOtNT7mbQ16jidq26mAIXFYfaBD/RTF3k+/nrsd8NRpNzv6uYSjyFckZY2Ze2DkGJPa
vsXhCPAjDSu1IfB8TQZQFIowISwB+THhKN1ECt/HsKSffjaqc3mT81RsfFv9tVx8VKUgGNI5GOKp
5ilcrpcw0GjxqwgNGAX9W7cPyp6vWrqPFCLcNVKd+ebhg+QgdKufjkaftvIZoIEf/c7MKW9anG0y
+MNi4pfUVM/Mzp/Zan6KtRgd4M3fyDqZkFg2d+a7Vn3ScXoo5SHrSO4HoHI3cmT6qNfTMPBKCi7G
71Hk3ZHLSVomj9XAye+TjS0sBVStegma+kKJ+tfAFYfkdLcJ8GOgySU/I6DOIui2AytFrqvlAhzC
/800QMUibn8KYdiuJBWTv8IjJ1IQlla4B4nklsMvroMMo2Om9yhotkXparZ141gfcXxvChOS4/LB
GVp2y4/e/JhyVgEkaO+afkRH9PU9ZR2sLxsCEIJcamiCcjs4M2SEtGiOYahf3S61oahc2sX/ioku
PuSW2rL+x1VbQbwqOsYk7cS0EcW4cooOxFKCNOlV2jmFrvcZUuBzJgt9kVXh7Dw+/01t5i92Iss9
pN+d3w8EkKPgJVns9ynHoFF6CltWPtwVXvMZee3fReonh8WeCMHZ4vxPVgcqMPI+RPIKU2gyPdZX
o0FGutyk5uLMXTr3+xkiltnxt0ys/1TUIfjc90KETCzASE4JaYOW6W90xa0vOgWhfnjxev1LdEtP
Uo9QUojrKxpsB77wj6xratyW2QmiCcWsRk3nLOD8md3WPeiV5qS8L40ba1eG7dvgxLtWLfk+872D
M1bhpktcAtCADnJ/rRkZ5J9wbvAjut1LEk+/Bpf+NWEUH8CElQzX/kcO9nz3P18Q/L/o//+3HcL/
bsnw/+FuQMr/42YAHmmSJZ357wuFf/5P/74T0O6/BPq+cDx0d0wpSvznTsDT/1K+FkTJFEXujreq
9f+5ExD/sh0pHVs40pdSegj1/7ETUN6/PO0Ih3XAvy8SxP9kJ+Dq/74R4DcQwCGWLAXYMdjQ5v77
RqDV+CI07hgc7BQzc+nlJSRCeD7Za5NM/aVC7MKA8KXWr7OGPKzhxWQR4+vEE0DXB3Y9w4rM0SEY
AulibM2ouRrNvmjn7RyF5bkd9lhl8Y4g0U+1hbpdB+CVyxhBt8EGN4TqN05jyus7enU8aqvZAYYq
2XhRDHJt9vQZjn2/UWUzbSpvvC+ZzVmGus+liEAI6yi50Uf0ORleErMDUCYyKIwznncL580pNuoY
U7L6yqXut6GxlTRME2F4XrVv3B6belKcmHb28V9WRP+xf/mv+xbHDf7XTzfgBWgHOF8crW2pffZB
/3XfIrJ8GqpYioNb+OxAC/Hez9awodvuQ1bOlzO0apMPsJHCyCWB3m/tQsdXhbnYLjvz0FJu3YoO
dq4PWxFI3zb2BnnGTMGElP0iEn/tay/eVbUdnVwJp3OJqZRZsGXbOUzbOOO4kaWzWVTxXdQxrBc5
H+qAm7rh/rLJX6oRATRc1IMm87ptoqpDEg2J56k3UkkURGoYpW2utv4ENjdg9V8WgI2Cfvqcbfs7
gF0R69Z66MTyOZooOdZcrpiHw+Aux53iKTiHyiDzLtgCiP4W5yjLcLAMDRdHDBYo+VfyyOmDOzJF
iJxe3cl00aEpsze9dBY4ysjbeAyiwoKRvvizOoBx4rsSxsUBwi5RHnt+WWyvfKsl/kYAYNN2Sm3c
YzVkTJAbmEXFezFE6SMSTwzYaU/LDWNwQFclzgjYwfAVuARgyG7ORcY9eIoiXF9bjCCK1yr6jeev
cTPyheyI8203A2fEm3Q0E7udyolesrJfTomzeEfLipi7MW/cDS7vo4gySJYzW/y9eFDQ3TZpBJNh
VKRA8hzSpx1hnOQ2m3Z8PWX3YBPRgGDS8bUI2YKQ8r+r3Vxfpf8RYm1nDeT2pMi6d+XbP0Pf9d8y
Ue3AGIdg4xq1k6nfnhO05A2er+XNtdvfXqxRZ/B9gm6BJ1d20dWj9aOX2FaQmi8IgORD9bFiBUco
j1tXqeTZkjR+hiH0DOmdqgVuZyGZ+8FXGkDQyXAK4Jwfu3RdVOTpDx2S8qJvKYgqWhnn8Ukv7fNS
dow1VdlfheUzHg2vZN8GXvC8AT1wAmy2AZ+bJMA90qSvcB+OVoPuh67UPkxu8dZLLgxdgn4SOcuB
yDPskuKNdQaohMUdaDq3yX/YdXpYhPOr1GO4xVFCZUkIanDI3IfYDd4Aad0pPYRb6fBTkiDiKdE5
FymkhDk1R8YuUjBxA9oZybwhr7zNm7XDx7vwb/TW2qDam8YDPDLXW5V2DybDN47n77mtnJsHl9qU
ot1Yc5UcB8vHelzm86nuBb2tfJ0ADJrDrFR7jdVz37jtmWQTltrl7LUkDS1ypVR0T+nBsrtnZ85+
hu3UH/vEIbzs0bPpEkDSsfS2thW9J84UHxo3VvfSxb6Iz47foF4uMkzVHdTbYhsRYKuStD83DaNu
JES7i3OHkouOEKmx6U0NPARv+AZwu9QOs+ImLtkk6I7RUdYUSqSWa+1x2z0EgCL3tsfFqibb4C8j
6MIuCiHNiHcrScaDVWe7yJvUIalcaiFEsDPaeuP6vMfOAw24q35NbvKYthA/ciUPJalXw70eahF7
AKepXijdbrB4INH4GYnTABXA9WkzL5PkXGGXnArrrpttcVuFLSv2ccBboYcNkvoVJ5/vRIHuP845
YTV2cpwm+Tlw0e841sgMtmV17/glV+zVZhJZv+y0T6k7bsktoFhi8W+gjk6oaUyoO0Vaj5Fak4IL
FpaaCcymSn17YQJ3P5Rvdla/jlaCWVum7DsNQ34EnexS3KFKEraymkNawKdrFgBrhKF3hC2pXcE4
4rG+Kd3c2jLpXoOcwsrQ/Z5kAtyn6WgMmInEZA4kF/Mt3OXU0bcTQIXB837M00hTBpZxYY8fyHtZ
O2ywf1KbNA/4exix8TfWKqIwcWFuEEiKjaUpl/LgeyC0ehUUZjp/dKX/0DOBxq5ic7B7TEJa8lmx
UPwbo/RvvTY9GRn1O4sKoQP+8XMz5lcrwctYt8LH4rZii4Jw7+vqjraBmHqK7mMydvKQNiAsBDR6
p5TjQ7KeanWKNSrvDwhhSJYY2oKCYz7TkvUb7pywsD7HJH6OZfw3t+O3xUEk0sp/bvFaXuzBrbYy
ORUltDThgG4P6s88tjvOvpqYHPY9grWr1sR8EbMhHITKz5jPDxBHxmtVIQvOkrv05LDd4ODAudZa
yBT0UyhYCxJHFxtpTujUP03E5vFlOR9F0QC+6LhvFA6pbCxfaCN2w6uQM/w1TgxllpblXErWJIBR
6n6PfTHEa14ZcOp3IdvAYxkNKImCRnjI9jQwOM4jGra5074a3vFe1U1jjhRW4Sl1WnMjOGxuM1x3
3plwR+Jrxsqfj5viCihDv3pbPkYF6aTc0k90EE0PaUq6h2rN8+i4fIVXhCdJuO6c596JBL1zcgKy
SPSG8CkV8QUaBcSVAt0qmOZftRO8rv+yqPjY5DX8hGqSL/Usv2iBoEy8GP+Mo//e9+atmgLYKcF2
Yuo9s1Crzt4qKWVQ/3ckAkA7lubn0nBv1ayW0kDU+858zmPfXzRFAncdtBsQu3zS/bjPUgylYQeT
dZFQvhK1sKRuKWf1+Zq2BjoR9yGbqQ9kdkW7rKYvc7H+BAQn7obZPYqYZVg1Dv0dZ+BX1Vovechi
nowPO8nekLN3A9zoLl8ug4WKLnqN/dLArEmWZ+335sXF6RqkdHSZpnnPGx975tBfO01kPTPoByYC
3J2lyM311JyZypObJ+bviU4Md8Rzu5SK3bETHcqOooEU8hANe9wfXc/buGwYd4m1PMF1ghUkVixR
oYl3tNl4N4w8Z5EvfvZ4KIvBBibp0XdD++i7C4WYH8vy1CH/nduR/HlncPaW3KSXxeT3JUhQ/Cwf
YVS/EHgbzks8npwqfhAkfrcSugZAXA6zAm2wlRllU5NVUVIf3IrJ+Z0FpCY9AtvJgEGGqzV5iyl/
qvq1adian9RqVFjoylayffWd9oofJ99YcI3LsGyOptlh3IYzO4bnLsPpUoasD4V2mk1SfnLctnB3
LYVGyqJr5g2BnLvu+6uPacHFVtsF2cLGZd3s5uI6puJp6rp3e0T9qeHLMYE19jLCv6aExa93ps6h
eQw18WImSebohHOTH1qMK/FCjWiYUs2tuxfFNu8QO8O74nZ9kJB0BVU+m3yOHTRm5OfaVweONbSK
luOf+QRGO+7RMZTvsTeRHOQ82uXThImixPjns7VfX37WhgT830qDn+14qA7eYvYzXh5bRN1Dkf9p
4z57mytAf5QjbBvfWWlGQ3yNlMdgE3UwRfFPeKguoWeVu2pAyMcgwuFDvAGQG7t/L7APDSIqy67s
q5vVtI8pt6PNh/rFqfjVknJ3kWVB0EIs7P34ZdQTUspMAGap1UxWtfunq+YQeQ4nbdh8+ExKBIX4
QaMpgJRp/WYLQO2ljD9pauC9No8PZWglZzqSm+rcNmVxjsXwmATOPc7S7OzyY6uAnR/cnImY5aDj
+GeSrskuq/tn3lbqaPvzz6SYtmGiSnaWeIwzvtq16g42dMSx/ZKeiuGhfJcwSY4s+Wkl4SNl7Y9K
oU3xhBREpTGIFwFB/zD2DgpaGL8A2xg2ae980YDXXX3WOSvJNlvpnxiVDbM4LvF/PDMcoil76MbL
bqBg7jm8QDK4U3bxabrPTONuJdPQ1ntplSZW4Cf9PouGc1JJfeLC8ENRRHH23eoYFmW2k2uPTi3Y
vRfjd8aP/9EX/d8kfWv8iexGSSjD+tBKUchis1JWiyw2ADqSrTawpTMpHtZszCGKoTyM0V9dkUBx
4clsk6l7XlKyJJJqF2wi+J+gEbxFTkTLD2PpJS1Azs/z0oJC4rrmCHH3zxaJ/Aj4GQXotJvOY4Uu
hzKJRZSUk+yjHzE3rocsoFVroQ9+Vzdca5H33G1S9vU95h/OWq6Csw6GsyDU7lLEJFp631wJFz6d
N+mU8/tpF9qEFTYNfiXij8TxtVPXKLolVPOBjqzwwvbmR+0SJ+3y5dKX1XYYcc22KTrfpfJ7KiMj
66KbOHqgf4NHnInqGHnz05D0y7nRy8HSKj4ztSwbYAdUF1HSCYOsAnCWlT/HoEENjGBfjP4rO1Mb
GILh2JsJ3S+M19g2Fzg1LL/zBQt+WQ8vhTY0zvskP+3cC86o9ogHi6XOxCg5LPCw5Vb/HCYBFsTu
1uYWPbhZBUkqw96Nnod2woKmuad5ekceb0ejt7VLNFsWduznfDL9lqzRjzgcaXtzgqfSDR/bPJqO
cubxdW3Onz4X9D3V43UMAmA2woWrlPTQK8eWb2FTUCYLSqlV8mHIX1goOZtOIZTEOAqzcFyHAzDu
ZYbGa6Yx3baBS3L9M6TeclfbNSJ0A0ndk85RRQNyhZd5B56AZgst6jnJR4wGyp22dtbhkxuJbLd/
XNbu97UjP+ygtvc+6asd9TqcMWHzNgl9IJtCpzIsCzthNaTYgYe++GX6AMZK2J2IvSV72ivsA7XJ
6R1vIDNQa+rh8l5aol4rVKLukvxgTRSlrf/ghiD5ljv0g/Q0sQpdEjyv/Hd+nvneZBn9phaspyzc
K87RQxo58amYXiheI9kk+cxKJ+eS1l2TqA8OvZM987CzXZ7JqjlL+VOa6FcWvUvoVke5sIRXAIpI
j7vbMfpueK3G05KgmibfYrFApRexfDTz8lNF4VMo6Jqv3aTbRT32rqBgyIPEmu4i4T01VVyjpwRY
WssdUXlcJo3Ew5OVHSkxm7UT1AH6dLU7+jtWXH/CAQNVp1iy+OF8L+2jDXqA9zVc2pah49z10BN0
davqbOVr91dZtz7vszKDAZGme1XkJ8wP1sYTMep8K9rbJEK6TvNmODKP3LNi5dmczJVRbjOZAaxy
Nx3nJoZVHr5CU+Eg7XGuJhYGAKs61jXuwsSdb7PbC/rd+PVB4Vj4SzY8ZPZubWygAqS+WAhlEZiw
e7DGr4ueuerlVOWFmfW36BnNqsrL9ovLtiQpqzMXHes+Z82wQX9DqBmKEF0N65fHH5VmMfL3K0fA
8bFwJDQBw4cn7KPC8Lb4+kVBYL5zl8k6ecWwUQrnztBUX5pumdMQRGAOGuA3Fj7BvTLZb7OMwBxk
veyJjpGM5R87cRQHq76nfYq1yVMzlwM4KodDtbTV1mAXPQbByAX13mk52VP8BJv8Xq/Lx6mkU7jv
3ezSTzVSZVJdpuV31sM6CrGncaYgH1ZFLQ414JKylPHjRLyO1F50DkTzkQh+Gxp5aVdUr5g70gtI
+i1012ZXSxb3c8Mu3h4tBq9gwsobuNuCa4dUpBGnQXwvRXij3kyR8+y2QYuRrHDn8ejBPRNe/os1
MafzRA3pmiqMS//NEi7pbItHgoRSXuo3V7j7ibr6O+KZ9AErTvJSr2KCAxDc5droxMFd7033pl9a
ysuL5IecOTbqtPvIYftSSyLup9pH7yopXYN2x5v7gt2BrXvUjjuDxU9HVNwWDQgDrzEfo8W1s5VC
caPxsx225Ge2TtnOnwj329rZMfD79IXXv7WX31CnH0n+uMe6Z55eQnFjNhoWeiY1dSpdm/+JOFwK
TchladTr2MJGbyN2qsWwVwm4PVvBskjBpkt5UakYNpny7sO5p5G2twW07eb3yIROZps5OemuPKvn
en6Ug8150vLBpADk83k5x9zWIGh82xVUxqwyUFb41Y6lWljzrkYQqEZgrMi27MCsDj8SP6QGrQ3i
bZz0z3biiycLme+uzQEbVZROzBbFVhnIwEYnw97kmAhyVR1UXyCqVX+GtgFzS4eGHODD9HrCkWMK
UEv1zXThi3YpGxXcVO6sEQxmEBCkUuyQD7kO0Os8qDH0eBYxfJQRvYKAOFvDjIk/w/ALmYI21yAE
wh2o4W9R0kFlsSamF4VA/1+M29Ous7GjlE1DSwbkst6DBoWuicKVLd8QCmocehIZrASWZsQfUD7D
JbVoxB0rCRUrPtmKfZMpUDj1mohSY/ZZ8U4Hkja/zs7wyh+fKbKr2dRCITmOKv2AwznT7NmQBE9h
jclt50PNmcsRs/kKhulysQ3SPjijNtOJEseHwIHU6jgV+SSn+OPnES3ryvtmliAJjas4tKitxhRB
7/Hc82S1MZfrxn0kkKZ2psIFEuS8VwWGRzxM0+8+/l5Q3gN8Blz3GWXZkFpn0wQPg9/85IDvTyxN
sMAQK8Dk+9qoFXjhVvLQGvnbawRDKwn79cFNzkMsLlLLXW+KAcGSyxnlzghWWnPB77gU0uTT+0wG
ZY8phIkdRAkGV2JCHBElwcl6SEj+n+miHyjXhqqjRj4uy3QPrTL6zvXgurcNUyxF1HkNNafmP8mh
/lW4Poix0O72pF+PWZtQ7epZzS4NSDFyJ7GvNWfKMEOj4wOC6FPFt4Io3Tle5Bfesp7UlBftV5dM
N4MmjjXtE8Ckfmcu7Fh8jX9bE5gf4D382eM7TMsKjjOsBkZc8rEjXWhTkllJ133ukO5yy4cJZcwf
2K5HNxLNUcbekTvind8VJLSH8rsczZe2uUkE/5yPAjxCpNJDvnJiWRZxkvbNBpJBcowtF5zSEGAf
tmdKBEN2qmK2uAaEMQtMXso0pjcUBwBGNDWFO523z2SMKyrdM0lV7A1A49Ap+aey3Gjb5U10tpoU
S3BB+HWmu7Pomuqa3ztMzfelSIHmxcEqw+J44/aISZqRbJUZJi5NiZ1PJ8j351A2mziJ8G3DkrjT
NWrFEJCEbCRmBwitzWl1Bvc5frywLTiyBlSZPp3kflwNV5Lv1x5bOuZchdfHPqVSYjtCNdr3s/ci
REDsjcNbLybaTgxDelnvmJEdbPAW55CYKRmapqbZjxZfCgxBmPCLfeF3f1Va01PeZ+V2XOS73WbZ
vs0z8AKw3krPvQ818ossvJNxRuoaCuuYtz0v4qkA1JM8CmRlP7Afo8T+wNxQ7Xg5ScBAm4g08072
bsgPRyQb1znaWROc7DF6IgaMmBXIe6vp4/uQPqXNihg6ydi8G8F5aTfxJ6LJIeZ/9C5qkR3UwlQ6
2CUU/8T7GrUnNm2uvZ14brgynY3j3qu5iE+4Bf/KxM3PXPoPlJSjqWKotcmRYJgEjDjW7RWIMkRS
6ROvQYYUqH09kYM1cwIu/klPSf5QL6CBMp67nWkAAMbdYWEGpHqjEgDBQx4VRQUSBFT3yFp0F6fh
cJfCGttOlAfT3UV+OLH6He14971wp7/ewGU3R0Ne7IK9Gan5O43tc7u4yddiakxVFjdvbAUZpWn5
0ZFYrUZBnRk18I+0au+bEZHZnWbaWLl7LUvDjWAtGJ9uTSEmxoaQ86Z8nUfrsfOoKm3I5aS15+18
0+IjwDtmCmqH1/bfYYSOm/Oa3SAnf4ZAfI+FDWG4FX/y/NHgSF13Zy4KTAVcEesuqLtwvpYs4iq8
b8eaZo6TnrYd9UCz31HKFWXHsUXNsWPY3G2dHqWViFMi8r+F7vGyj766Ax1y51TY3Zpl6g9MSRRv
gvlQxn/vCLwc4iHl85UamciDM2D7/T0QGkG5gnMhB1s8yICw4gJNsvTr+8HDQRyZSuxFhqxNywKp
qhzZO67M2UY+Gtz6023DYKsI/R9rz/4YKM5xbd4Lk/uE2E3dOwGtmsslEaDuObLGN6Kua9fetxN0
pMdQiG+DWF5moYbjHB6Vhe5uQgy1CVrKZogwFUGlpnVKUVvOGmyLXT/bqhaQejQjGVW4EqOOaUb3
znKkAHaTUfi3X+bmfakzShplRYNN1/1OlYruc9d2jgFUdeWHmhHePHlY0XZwrOZtRZwhwOGlFlFj
exz3VlX/aewqved5MCazD/Y6PlV0wlCxCtco9/PPFtosmoCbsSCbapaEZUmRTNX2HQvQLZ+cKyzq
RxeEwwlTVNSPFj6t+RhYhBgadhuqivbY1k8QI9LrModfTEUlrb5zsKdI+OcMmtge+/KhDRcaenX5
FhAFcPtM7dzCfnRH17qkdpHcWyJgjujZ4MXuNXXMMRnKmOctCu5YhNbU/OHjRUexWu4N7dqlnEcl
iyuCx5SI/W2reqcg8OxFZ/AD+ez7WfqsdDj1J/GqzwUb5ovHnuSuzx5YvWe35movXMUMl5btWCyw
9Bndw452BWLfs1OoI68LdVxfuds5iy491TlsG9nJnULyVsfGAXHboyYmpfvYCj6wbho5Eohny7JM
zr1TukAf8MyxQdp3XWGeBqu2Nrax4XjLmjE7+aiF6z+ZeljrkOAYFuPalVXG2MQXK7navIrvpB8+
pgzX19r74VPue27IYWzmBeZaMEnQNOLWrTaCPpQdXwRQPfZRWF3+Fls5WjP5+W3YgVZwoJ/NmqQL
xHwAm0V09lHxb6gETLXwXqGz2DuwB4+5I4DGNRBPRCNvAavZh8ZU36O/ndyAVM+IebMukpubv8Tl
IC5u+jyZfMF9kJK9ZHPuZV12sRgYtlSN0N6bjoAkbbpZu/EdFOhaTxv9ZNmp4RR4XDS89qMP5uVe
GmqnWi5Zs1ohwdEjnaJgJthPEqhLl5e6xsAhXSSaNJOnidrvubO+iVTYh7Fdxvsso51axObBOaig
fcF4FJ3gOp36ZZm2Tge4zm5UdIsEWxTH+7An/Ta3/N24SEOGWaSsZCgubTOak6o5y8H4Jtp0T7Hb
3Nc5kxUgBXYTgpbgMKJrTtbupd8EgW624BH43qQvbeuTdly5AXNWYwbEcIdNPds6JTQkgFoK5db4
e+hd+eZmgnhPz5vc4gBhtzhQNzPnn46JOwb5/iQqDL7gkarH/reYBm8fkDW/c0eAmQmpvoLQG97M
+Fe/kBOf2/qMjVik7dUCP1pNIU1vVbQdA4ZBXvUwMumdIWjGoqxPe8Q1Xq4YcgecbC0zY0zXGjNH
wuq+aGh3IDzvTvRpjF7+KqfwNKIAnqdRfU6DTcrP1O4upQzs0mHxuJQRSO1NPXa/o0o/i9AjVFdp
Oh4EHmAJ+/jA93fnivholj6ESVv+Th2vPggRbcF5sfXOqbIRpHmOarC4W+piD7uTFSilwBY3mxum
BxcGhTms61heK0wdbsZ9C+RV2kHxjWz9i0W2zyMj/oZt/RzMbLDCgY4JP6uWQ9eUEBPDXm/rjooC
Gfs8ZzFmZ9N9tPP4NbSyeOQrkrwDrUsCXCkm7alUwRCgFq5geEb0DlGL9rTG3fQRQLyejOUO28p0
b+UVLYEgEqhtGdfx5OY3knGnHY6Fzq8V+gtaIn1uYFq5KwxRcB8FKztgLDGf+NHj7A0/WA+IQ1FI
9Lk5845eHb/oIvLv+hAUXd5wNa2AoxxrK+NrH5R/QtZzqZq2Y9fv7QU4RMwxvsaJn//5Czmkn/MK
glscNr9GlCc8S845mPa0r79W1bj62MExZUsN7SNiqUpSD52RAe1cqfp5EO/sHyj9LQweflTMyH8H
Hsqs4Rh4gv3yEVVuexinjIU/8U8GOerJqxEXVWm8dD9nDsf0EP0FzOjSnGrlDyAekdpri3ugrSFE
0Oh6s/wKxTPuvJ3TqHPLNzkBr3cmL8jNMulRssQU7GvLegkJ844y7C4kBwnyLR4tedbAGeUPv1xT
3Mcsi4hZHnq3rbe4qZd95LhXO0/h7SRLuecdDo3A0j8ap/w9ZiSGV4HrXK8TY3MQ8agOhcad6uca
LT1Kt1WDOmo6/9Riyb5THZuy3PoZ8l/7aewfAROnGxTTv0sAEziTE26woTzbXv0hccaCJRzWHDSd
V/Ukx61Sj+5CTqCxsCqEDs9Qk4HV9ZZ233bmK7Hh2g9Wd3FdssRwHnNM7Gik7GTc9oeIssfC4xQy
A5ygMIh/C/1yGsl67Bi3lz3r6B79ZRfamE39QAJk63eVS7Ldi/P3Fu1F48Ff1L9Rdx5LcivttX2V
+wI4ASCBBDAt77ra2wmi2U3CJlzCP5tm98XuAo+kODrSr9A/050wGGyaZhUq8zN7r02+O0g0TD8u
Cn9TjM9E77lnwraZ0jbV3pvaeDMGt2GNNSW1iPkDN8ZRJkJi5peAjBl4eZ3M4BbpnJ0AIGCZkq9h
lYZepOkgzlFws1V7bpIJ+RxhXOu4RMkg+uLIwCjeVwQDkQdMkoo9nVWM/zspclpy6bBkRLgyB5zE
LuRRhG7dW3+xhn64cUKLJn7Zm+bFPvWwH4+jF506j2iKii9JRoUrNHvNbD41sr2p43zauciL1lmC
LLsngwKzxAj0tHkhMYY4FAg9eN8rOIMggODLrV1JdKUugq+ePdRKe/gYkONyfpnzLvDMF8ieIXoO
g+7Mj75MNNdrHaF3UcZP1Bg//JrTGTMKIxcT13wW+qQ8W6ydlp/Fpr9D7GWc/Sh4C1o2b9Fbn+CT
LZrubBkD42FYbmsTV+suq6sry5xDEop90ZuER7j4m8Js1jw94hHzhUV6wdaMIPhhBLKz6izmkpSa
SHFcO9gzmN00HU16RPTPIS1ueCIe/Zqnz0ly6PoFYCk+1b4W/V2QWte2nu7TRKGTUcaPeR6Cc12Q
t+24I9JgiWI5oE8uAqt57HO8hxxSArAQQWJR021bYgIUbQzoJ0wY4HWP2VhNx66P9oHZg2xCgfXg
I81e4wEAnuwzXUL8a0GwR4cEXnPfddkt2NVLAMLnUtFfWXqAYNXjBw7GT6bCA/e2Bh9qs1mnqiIl
JGH/6pTvVZLWK1YasKtdHvCZ8GIvdsN9iVfUGZxfljmRtKcp59lZ+McaVY9tPvqVZAg8lO6mvrAm
mUgFXcREob3rOtRDsWeRXJvabB+Mj4h9z3aMyq9OsDHoYdHF0XjHJ2dBXeXJeWimi1mndxP2qYh6
4HSBVVU9q4JaXsMe2JSTb23kiH49juR3L/DcwOADO+pMJyIUeJY6rj6vujPhdx6I5zlIxYbZ22s5
jPfkMT9ErSYTLoAXEbMzPTUmg+nIU80GjVC01e5DPmXGexbtSUo1NraVHooyexn76TxSlFwaFqcH
KzSe6jB09nZeB9vZ2ht1XNxKGVxLyVwXNulT2N8bSW9tS9nB92Xai9Ywx/AHiIJ2FvnIG9iy6N1D
Faj7V1dVr2jTPgKjASw9SWOHJoxrVj6LkFrSCM07FwwT+xcQ7kZlkmcjm+lmxLrHiAWBkwsCHR9E
NV5r2e1lpMFhRO45SNNm53E6LCzdjRuYn3NDCG4D7nAVFFhNjcB/6kOca8j0JZpxMOs8Vg9sHYlv
7sRDVCTuum8UY74QKUJSP2vzLXIz96zwR0DgXEIGerVpTTwBfcZ+q52oz4zrzNYnVk22y/KUDYP1
ahNms0utMEIS4w7XDMvK1anHp8hN780go8yd3d3CKj878XwE9DBSPYPdMWznjIvtLUS+zphOxLcV
WhtGvNXOzAaLmXPyOAF226Bb3RqmfxpD2z0kkWltdUDXRKp5tweI+sVc1GNjTz5esxG8x3tVEpYU
2AQy1xbz+4G7oGhgHTTlhOa1mA5kfgGtW+pCz7RPRW5HREtZv7QwswuAVrSBNY2an4K+V9wCLBau
Y/DoD4TBOWmHmAvzRWpaDy4yAkYZk3F2XKPncxOywi2z88xAp7KJWmQ2trEMc2N6wzK4JeU9GuYD
EiC6KEjyvDx6w5gYlR24IRVxiwkT/mk7pt+jDInyrD8l//xW+WCdEINvSoNhFBCLayA1OlIVdher
6d9cnUiiK4poK5aY6wHBH35QQRAzw+feurVy963A9rJpYzJkK3Iq1l2HBK7zkfr5xXvQpO4mSIAU
1ogzkKsb+5BppKr9GIo/Om0mkecmWvImstDZFlXwrcwQZ4ptHc1Kvc4jOr1kAqps5CHGhLZaF15Q
7X0bQnwedJRSsb+3BTujUdTnrB62E9mGjGRvq85wt5qTBjijdQrkvfLD6OinOOVw6FE1b7uSTU40
w3WbUHNmJGXvm4ZBc0+IkKG6d/LYKCfwtJ8amo+dmy0mfFaZRgZFd2qVOAOSEueOpp3yMLkEwfxz
qPiQZ+5AALKacipPIP69Y7u7wAZ8nmrNkmgidLgqCNDCOD20Fppp2s6r43yVZN7dSt9ZYAPOSthd
TPvT1Le8N83t758NsXefx92TqDxjO3UxSb7uD3YU3t6d+zPr1R0DNef6+wflfKmKhVKOtGgb2qRj
WMay9ibRGSGZd25D2T4R1qMwjDbGunAYNXgBWO9GNqRy5PTSU9foG94CDkUUMFKOt05ssLRAhxBJ
rPplXszXOsiSE+o5tqALiq2z7ifh7ghHItFZFsWVAFI2OjEzWzR5iDVQdXROxNOW8ZohjN/DsK8P
swO0d4WX+mFoGJ1Jg8QkWK4PBBVsxOz3VyK0D30qq5vKLOU6cQhaqr2U5hVlMFG0NuLcbl+5KJ7m
CaVGyYSFwojZowemHMOa/TaFpbWPKVwPPQbEVTegnRZ1R4FlsfWITc60sDgkbYG8nCKUDDcW69pE
HTsWKj2TD7fpR7Xpo8F4AWVq1MYblkWiaaFv8U+BHRdY/8ea4eQgJ5u0GxKHBusHtNurJ+rwGHaM
AfFNrsVkncOMVb4IKnw+mHI3qFzou636WXhUQTNyvMWfZ17wPMfMzDp712Bx282MI+E2YvApmSNb
fjnce2PEA1zTfhWuufPw9Dmt2SyTPKAlbzo0n+ylXfMH3jWWs5jCSBnH8sN7SKm+MU272mgHNUIs
M2vrDVQYOiPkZCi89yAGwM6dab+pXBzBuvOEhMldVFoNtDdIdYW75CiZGMOAqpNRmtKKu2F9YEZC
gjRoyZvYu+OTHDyNuWBHUCUIzA32IeQEBbBJt2WUH1WEnsJ0qEfGpR0iGmwfAbajEqDXEts///6x
vgnK9tKmM9CyijYigF2TZ/VXI6PhiHA12dgsPtZNidTPwRQD15yKVmpkDm3jn+ADOvt0jo4KfDd1
OYh61VP7DYKNx5D/atirb1T3WPMRPtgqfG1wwyVz6RHyVl3bvPrRlfqJxCVvz4T+iC2MwyFg/jd8
GWDbVFCQtcsSD8uFwGmrAdcb8ydEVuJPiWLMm4QZnOHo8zS6BpHfPn+PUb3Fde+cEAmA6q8BZbOk
hfOSUXwbddTtgGePR8gO6uguXTrGtbsAkV+rLpGhqq2OaPINO79Js5ZkpTnGZlfrV4LDczKJNwMR
UtvBAOaesc627W5fOKl1U78NTtVdpGnPFzFV0VnPcj07RvoA2mRd5m15wJb0ldZkOio68SwX2anx
o22GDIIAcgQAQ2qd5irsjwBJL6ELr4kVAxiCGCM+yU/JgZHSfTzN0WEOwcSEPjESg2dtCbzYj5pE
WKCPrAYD5sWt6299hkc9ctsz3yytS2rLfdXh+xlMsfaWaIqeOpM2pDjFdGcBXmaUcnwbmaEwqfms
WAb/CVYWeIgY0w5DuO/cSNJzVH0UoeUeDQhCVmta9zMT1nM2pr/GFGQYk6TNSIbAzuzJUoyWljXh
X81xiCu/dx4C3uvk2WxE+mgS30LvahJdE+JUVulTVvpkxpbjybXaOwMOzH6yWsaM8ZCfepsxamkh
z64ax1wnMc2CJ87umBKlRNdQ5NHOK+maUG0xoMk4McpcBASTtMFRCJ+8R7fW20rbL1E8jCdL1nsm
CMD7wUGAv0FMvkoQgbFbNJ0t5v21bcOqUTVqsRnxRGJTqTE5epq69jyZdwEJddhl+MAatXybcza5
GTKGNdKBmAlVj4iJGRFCIigT6aGNgsdxnFFYqiGAOIADmN8owd7bex7Ii/Kq+VH3CdfwiObZyrL+
ramKLz9Gn4vJOMKtLqwnreRdYONzxphzNcg75IU3gSRBNNHgIfyuuCOE8SMaBwkJiNc9zPU3ookM
vygeorRmFFjWPFBFa4a3iV6glcMxsIlwwwt1U0yWvljuRKOeQtynYp3JGAFTBBmbeyFjOi91+MM3
zm40yUc8q/yONGFQPRmKwDBme9RuSEdENe6DEVxbDXByOzCpYBV0mBIOsLQyGEGU3MjUxg/lzIsD
dfjTJ7SDKCWHCBG9YIklGIP8I+6a8HmKZL9KsnurpMkTMXQgNeTGSQTIDnMG5wXM0Jn0xbIYwu3c
T7edtB8dHTSbKGQ0nDc2x3fxW0RkbockJ97Opfx0iQ04MzBuA5kREhhMe6tsX2vpGusk8n4mdnnv
RPKjJSucuYwe4mtgoVuacTsv0KlVL76VET35kbc0f+mbsOdpLbzKJqq4m8+jhchjdlLNlLYknc3k
1SRU6+z77KZzLQlwYTaaeYQ3tNO0y1qv3du4ihDWm9NeVAQ6kKdAoIM704vqGz5mJTD09N0p6Tbn
2dRbGc23npMchZfNh6CePuue5XEUg1Vyw1lu0pwiz2myT19yXfdlRN3UwXEKqP9nLUFgx+VL/Dwx
Rd9gsHPfXP8yoykAcFKgbfbsL24uor7bepeizP6oYS0wMySPeZ5PapDGxopefUMnF/pnpddCsuDU
mXo2LbS1RNKybyR/3r6T6CqZfYvkDKwKMPYTxy9K4Urs4DJT1KOyYaFLJ0dKtbPIeDht6CziDYJi
vZtADZ8NJ78Nikp9YkFC05aV2dWoxZPteHozqOGp9WGgGkGG84EFTqWJf0ZUemxo7WqrB5vlEQFp
BLDekhbwiyWNrT0V+GKmej+zUMCsUhaHyY55J8bvOMi9jT37x14A6DWCBkOk9+zVdr+vwvCzQUS4
jbOvcZpuiHgrv9oo+nBaf1uwWn4ZYxJ4DM3ECvSae20VE2+EKvXANHJmq4iQn7uok5LTL1sa9NI9
Ccw+2Ef4fNkU1kPznqEFkDLzaGwVItMBnokkpYSGEXM99ew9zwVT/Fh+g6eBtV5G7q4pUdICVHkI
q/nBiIH+REmDDnbRsNv63JRIL5ihQMioEL8jXWYwMLnWDowA+duD9eD0dByTTaJen5V37Iu79UDe
0X0CtrsF27rmY5w+AndH7+27q5o9FrDIO6PO0r0NGeJQUvOmHFZJBFzYMpHYWd0PBkC/2nx4zHIv
3DB6gVep8mZHq1g9mNMy/goQkRXsDS2CHc/6rrWJyrBhQxFKF5QHr5UfwwRPSThGeRdG3Rkm7UBy
LwJjSAc55AXj1goStOHeHO0aRS00lq3kHSI1oael2fYf5DXE5x42WxXb1dGNEwZkVvMwMfC/VA31
D3FZlPSNTm/AbrkXIHceOoLB6fOzKHD1TYygHhvcf03M53dofaz9VkmgujOj+07Kt1hQTphOP5z6
gmB5ryP1rkpiuggr3RN2Um2l0iHNps/QJTLBov8aMgQ8hTMFqzga3sDZpF+GcG9l5UQ/C3ahDO3Q
xlrBixFP4jJC+CQ1/d42y/qDpRqKpnSI99qpFVoYZIh5FDbkSBbi2Rs/B48OGHmlPNW04A/zMEdX
cuYvHcodc2Sc25inMEQ0l/Zn0EKvrhEGuzg1Hcq3/lS62XgoVSHPFBYTKpyz33dQu8vuY/RFeQNO
laVnHaR7JB75Qxn+cCP0QAn7VIp6UEw0umnMdsrDZ7saBlTqUCZ96CeO2iQ5f1PGkrmBgG4ZADR8
Ak0dtz5RhUMF9+v0oEX+iSzdhzXEUjAH37LxqFyMgGJG404+BcvPMjNc/jp0MZN9xfgGuTMixCbo
ATaZxrUC1wbpPT8i/CbXkLcFz0T3FnESHUGacAeQrM73lLSbMDdfdRbdChCATEq4H4r0V2Y17tXW
kOqrHut09iQBA+7nqruy+oHvmcBVTmfgOxGvPnqbBicWp77pJcEqdGZ3a9R9yrIg2CwMvRPhrc/e
wiuysZXseSoR7hmhl9/VRnTvFTrYCZg+zGesL5RM8x4mQ0QM8uZcbfg1sfeU9zqFlbNO/N4/LsbU
aAFN1m0TYUKpj3WFIjnMg9eybd3L7x9al0OnLuxf42gki5zivY+7npGhA/LvPpwygFRFycrD36Zt
/DVXKrqtz2A6eYu770q17r6qKtKvRvZKS6YIckVX0wbMLBfEDYkk0E2AzRm9+dxg/9nMPUGpNTqZ
lW7NaDcNqcEKhj7GQ2pXyuiJmC4oFIxMtyFN98Cc5ZCHpC2knLQ7o6keCbv67CfQKFWJpkJPM4Sm
KcWvCI5ypQC0y4FFYEs4x7kcPAbfgL1VHX5ZNSgf4Tc7t4FpawP9ix2YhWjMh3Go13awYVlMGmxp
3Q5lf5NwGlIAAtyTXEFO3Ng7RKs/04y2uCqqQ6ftdGU7TGfQYTK0HcYdhtp4m7eUfG2G9a5C1OpK
9ldpFsuN9tECarSYbO3JtHYrLAK4sOg/8TsSkIMEhQ3OREgnoqQ2pG6RhvMzL5NpKwZV7VRc3oeB
nvYJFLRVZlgM3HDGDmOJpzn1D+w7G9RhZEraqsMSWPk3IcUjFrJuT3DBT1AGPkR2oE9p+y7YehzU
wuWrAQniMSWzQFQdVm1StDyz3hmG/0spq0UoGiDzlKzRK6ktJlA1mUe8GxHpeaVFOZYbcPoa37wp
pwoI/DS8IGDDogUlabFA+uWyJmEpmwwoHLQ33Raiv0wpNQM8gXAHQuo+wvlaEh6+STVmAT3+Fkau
1ByJ7dgjo7RLkV9U54E1kjvXG5on02Wl4gLt7E1IohnWyRsvHx9sQoAhrIPjiJ12b0gLxQbmoCF5
z5ddNMgAAfGFvzGx471tZISg5Ppk+sr8vfpYC6fYSwUhrSO5DjJu/hMq2peC76bCdqJORaQwR2m/
Z+q+qiLSuPVsfqcN9knU0nhZB7Gpaz4JY5v4uwR/LX01+B6SwZpBvkZ1TDhCY+8ZTKFpzsno6L2B
BL4lCSpoq/TMkowp3zAWG8KKTsA1nW2ejeeJCn1v9tNTroiQmocYqkmhuRPb4jUox2nb19aIOOPN
rCvaQjQYDkaUjciYrwwoUUmExgysBJo5lNmsB8binoihCN8ueL8h8o7BkLDE5JzFTXsRtovwT2Hb
XpYXBkIOu1cfKcHVrBxIFuUFitwyWDV2x/mcsmskMQRfShTLfT4l12yyrrGik01XvR2h1wUJu8Hi
cXTdxf4bQonWcffgYerz3Z6PsIY8d2e7ycnmG0tHUjI8bGem1T6l5Rsq7UebxJOtDxdxRXp8vE2y
l2ph05P8V/lKbjNxtpS6V3b8NpuKDVHZwdEp4bOOHas/b3B2kY1gjz1ytXUGlH0i2sYt+Cndge0Z
HG6ogbOaKoQwB5Ki2AOy+GstuKCK9CpXIPDN7iuW3/ghQd94eIkteQjTielMU9yDIKQ70CF6JRDH
5G6MW4uoS820m4wCDgU+ZVtLjJ+dVaGnrhASwJvaVClebDV7oPnQgcXZJLYN+X6cnbKBbTtGY7Op
iPh2ExmdbJZbyWgx0LZNtma1ZzAyA7wkU9o3Ukyonbr4WprIv9Bc8rHfyJpDfL5pK8ADuvzmZB9u
6EPf0uXxb415gPbBuidLiMsBlrVqU3BG/rBH9WpsG7a008hewxSxtx+l+IgQwl7xfOzCGCFMjshq
403io6jiHXVxukNdUW26kypzfzPnKAqbfhlL49rdN6TguP60kSZtHdA5kOI5LtICvfLIzWl1+JyC
6AUpWb/ttf/t+eyhMUPcFtbStr/743SM646pI2/omoP+0vbOrfZisH7meHGK4jFw8x2z1o8qtY+t
tl6CsKU+rM0vwxDhIhr1CNtwv7EOgEhw2VpvZjWSh45f98I4B9OtW64ISN0OQ/mFqijKkV1X2E8q
r7ghqR0PjXXVCMxt6s4W3vcRX4jAPMNoqlulDK6ZtdfJpkf/SsCruBO+c1B0Xy4lFIaAeltLJLl9
BMFteQV6TY5wT+1S8CmSiqdB2XDwolYteC4yOLJv1SAMFFn6pFyO/G6IPoamIJ8JEWCikuvg+492
B8N6BMfttePBbfFDOMZ0owJ0DGn+aBFpAvpjuLGSem82i5qB/6AdMWZFz5XACRnYhGHDXxF+eyhr
wq0Ly+FgFyHLwgmhD0HuGjk3nxwDiznczjK2DuNUvNFZbIaeCIa6WvmLWXQyPRa6uXP1hx+DmM1T
rJwXgRq8J4Jmo1NCEBh8VYRwo/YZ5vmQxbj9LAsOqM8gQHjs0+dxju/ipn52yLBg2YgjBUKzn79g
SZenQYzGQYn6UOObZ5RdJOseeFOqzbPW/ktL3t8Fwir9jxFyqMPYM32T8Y2znUV6V/TGgWDvnwnr
j3UtczKpA2VSPqG3D4fyWJv6iArtDOaNr0/2Mkdi5p0R8pyW6j6EssxtgiQvYOGL4zuV8NtR9kFM
od8nu4Yf9IZzhWXgU9yVBBm7d4UWyyTZwduRLexVsn0AvkIaVS9ONnZs3h2HsHWCZZP8YMjyzSrR
qRONQ4M4Tx2IneBZpUerl48eXYCbk3vpRfjUB0wRmbcY1R2K+xYbOLKYhy4Y7tLFJtzF3rOgVqNG
Qp+GMxQJuI2IR+icpB+N88GYDzabUCYuW0YJ84ZS/gH9Fniasf0VDT/S9t5rrCe3LSggTec+rJTk
E45LpUjw80JXXboUmFqVl4MOyokm4s6/q0oNEVlcuJxDlnGA0jthPgWKJFJPHn1XcUsMieBbthTb
7GqkiwZcprgqE0axGb0KjkpWWlbOtTWSVU460a62pb83WvSNI0mlEZIEbZgYyJnbOnFuH9NAI7VZ
fp3VJM8wwtxprF4JY51P/VizBEF40ZbvQ1ejfokbNq2ResVksE6T7qK5ItcW7hUWgm2zyYKZVqp5
9YRxMyRwDf1AfbglV2kuaAGB6IJU57jLey/ZSfLdG3fbsV3bNYwSN102fNAm3+jcJ/ytwRZq+i2/
jfp5lO/ca9Qc6fipCcyG0rkjU/hgeFWGqssNjiT2aMv6rMGT10aKvNvgpIx5DI2MA7Jsd4UFut0u
ltw8GockrFCQKVa3Evd5YwGITkZoB6HX4eHr39OIsU5OPhgLEGdtP9Qjzt2WiPhd4dsHP6ovCIPp
RPLsuRzCg6E4MfsCwy0vpD1bI+rvBatDBcfj8qFgv67sHKh7U3ePs1XHe7Z5P9EqHDPl79iUYywu
SdytKtipHDxViXYBqS9v1gJiIWselgXloaWPgim8F3KuQE2h4BcbVLvjtgbNtvZS3tkhB4zfavPO
KuXRFvVMnerzUCBXWbHZ5ZWbKGZNJh8JWpGEqILf33Rb+Mzm2Az12fBDc6960ueBnY0X2Y0fIfn1
LKl/f7GexBHC3cVGt0lRS/KJew1GWnU+WIytOsGUptmB9TiZDM1LkiJXeOIeMBNd86TnCeiAZCAe
pV3C4cyXt75s0UtbxY966j7tIn/yaCqM5V6nGORoi4yT01sjtJbk1Lgsnh2/veQT2v6i9H9MnQEV
qQBgxQegKKtFzTRRG8REJ4YeBZ4vMZPHzkaF413EdJdNZItajP6aiweF1M+F20LsT/QOuJz7Bzk5
LIbX0gZVYIHPV/mcY29DnNJ481u2yG0ZDS7GFgjl67Bv7gqD+O0g9V/GPH9DPKoy3WN2hz8MBcoq
ArYs84c/e9+TFFBZ6ZcAGs1LmfQJ/XeNi/gTOuZb6/AZZ+jZrkObDxF6/9Ipb5OBWUJgoFNByUJC
+9phhAechfR2XHxwvokhquYwWANAObWBQ8+iE5KaPYLulL3oZoJDA2Jy1fnsrQ1ANwFOlpVsgd2W
OQI0uQnq4ZfRxvfcsN8u3PNFPYT2j2vLaG/HKbzOARl5PFhfbht+Sd96befqZzJCgWyXpLWYf4a7
IoyvXZrdwPVhceok741wV6LWz4lEEx9UIIqJEV9zDTTcZ/WXF/k3Q5zqtT12TyXhgsMSIdCjMXXs
7F0mcbK33XgddOUnUyw20TX2dx7NzZwk2xKd76I7/1FrVoiQXV573xk34GqzHeUS03EY+Zq1xAIG
uCnR8G6Zf7ijbzDixrnZUQEz32kf7CqjOJwE554///Tz9pKFy5eCduc4QB/CHIDUWEccq/1ukIzz
JcESi/htIW8UnEMIbMFRwcyHxGJVU3XM9LhJS6yeMlX3Vtu0LE7Z44+KhUWAOCFXuFzsumTP7EQP
M7Mb1+aaQDe3Av/AlwgSSR0XFWxzz4wXtkiONT5LnHMtSWmNBngYZnCPSGzPqTzhCm9wOHIc1mWB
II+dgMYvdyS6dJfOOXL0Ap6ZtNt1RG2B5RrPlsFnRTKPwZIOMmBiuhMV9BSgR+7bTv7Kh/yc9l25
B+h2npxvN4BJ2nTfFguEdTTyZyZsmjCrrOggnsueyUyd4PTvLQ26IIB007tHFXi3aaWIhO46VhhW
sosr55URlrX3/Oo2L1oIq1ODNd348PGoFbAjdricH0Gh7hL3F2sV5t48jcsDF9r+NYE3DALpwks8
TT2ihwl0F06mFZKLfScZcsNxEJjbjlAyMDert5H9ClS+X11jKnKs1Lc3ZS89PNqVPRERw2oTSNAU
Hb00/8ycgPVEnjKUg7uzd9P+5+y5921t/qjl9NHR6Tra3vUYvvEUzq9qeapLdNCRNTvraFMq97Xk
EGE7obaSknPXRn2xWox1YT0siXqLQK+Zr1hZAXWkaLNgY2Vprs7I2Y65U7Rn5lwMJB0MWQogZ9bH
3HLjPRBMiAlJ52CczLHfzsmOPOGDz0SnKy2Cgcefts8wqiiZQXiU6fnyqtedS0iD1bzlbbNvXSzc
bFGyDeDRVTUV7zykaERVsMO6IeLwq28DBhgtNudidE+jnV8jl/0XhvMP1/M2YVEelj/ixo8ew5Ue
xcO2jwvM7TdmFL/8/r2jw0DEFRwVLS0QDoH5WCMMRBjwAFis2XWB+SWbZOHEAb6TCRyM0NHH1Kth
tBNU09ls7OtY/1Il2sSiBnib1c0m9NgYznjQcAsVNhwX44JN4yEw8GkWix+ub4du6zjweNM8+Spy
566Bz4SNo7tnqwlFR3fujlzBNc5V0jPCyOOqG/e+Zn4Vj6d2oAy1olOa5gvSGgqLMcIznyY0N015
SLDNrFUxQWKKSMwMxZFw9noNK4uH3pmI5jMXHTy1Q6RQpw1vdR8p1HzsVD2Dk37icmtGABT1wIim
N9wE9WzLY4mG7Z+nkf7DqLG/Jo39jzLL/gtm6f9CJKljmy4kSVLd/kFcGVupz+L/HH7+znb7a1rZ
v/7JP8mkwv3DD1zh+ZZlewGg8H9PK+Mr0hIC3xG/6NnSBT+K93uJJBPiDyEc6Vkm34TJnwUY+m9k
UvsPieoLDhBbJde3TfHPkEktxwaO+dewMgl5MJC27SPuQc7t/y2srGqzbgicwFwLY+FOTjQkcLYM
hizDPkma/QjuCMCCczdplJ9uJa+uBCIeR0idpf08Vvp5WiaRTFIJTHWDQzc6r1A2PsNacDCk86HF
4aoddRRW2/HZa66dpD+tDQbChEzShfXIrDlGDMI3EOm2W6GQ2zIPVrtEQDsTWhbnCOvnixaQolBL
BW8Q+urr7ASYD4xfKEt3fTPlu6RxaW1zkoTRNCJAnz083YMeetxapuGywdaL5ou1+rMosbdhvr3i
n0WWa/kjDvM0tIhO08xhtDS3krK0RLKC5LgyJKKdUjG0a/IbXeCUdptGI77IOmTO/n0RMPadJl5G
8naeNefNynKZThlssiYqUBcP3IhzRFT2KRMKbJ6jd75dHhqAMkgI3rB5M2T028VTh0pWE9IxRP6y
DWaZkfP6xpH3nkzVY9EN9xSKYo9hc+D90ndNb6v3JpUaTBe5bRruwVh+aYEMQAnK1KgYm2PseDmJ
5NhFTMxfaLU1fkWb+puoredJDMg+JvPAK2VcdIGnxB8exeRdMawtY6hdVDR3cgSJb6PpbCP3EcEB
e3uoMdECYHoLB9xtpAXjWM2dW8hHbITCfu/jtMBohW0z66A8YsUGWGaG1Xli7PCAqBHvX1AkNyVX
0G/g3DqocZH7bXQb40dZZY7iWBWB2P/z59n/gK78CnS4+vmdfP5/kK5oL4mG//iwevq//9Jk6mcB
RPnzP6Qy/v5zfx5VUnK0OHbgSpcfpe+5/wZRdu0/HGjINqRd3/KFGzj/flQRrAjc2HU8DLkCtIb8
y1Hl/mE5lhmYvEGmhPgi/6mjasH4/uWkEq5j+Ww2HJe/yvId8beTqh589tqk2W+nBhMkqQA0cDaR
vl4aG7dhWtCUjTc23fhh8pET5CNjd7S7AHhnqOPDZOy0qKiqG+VvzF4ScGwje8e9/l3btnH4y6t7
9+e39Vcs8cKv/k/fbcAIhFPcXZTDy7n7lxDIyp+LDq8hXCQ3ZE5SOP4m0PZeNpZGIQGsGCfaOyzx
DEYs45ERBeUF0s0ZZCuCQa2anY0ChH56yA7NlDzXU26zmlTpxeqSih1d8ZQGlSQ9KVMIHRnTseWY
1KEvgzs8vVRcPYF+//1/yvlP/ynpC+4x0xSWzVFs/e0tyHxzAlM10FBBiEGItsw2oYCiXXLzPdAW
AqSmalrH3HoE0yXOqTdHomrIynsdMdRxnvc4d5BzDceR864ZQn0GJvXJTAgGGyDGa5wb4boqMjSn
WVeQ58HiDkJacCcT45V4+O6E6IQF2zieicJktbwktmLhXkVlvxi66PQOpjvuprFcdMAMs7siIZ6E
9MmDqeQpSEH1JZb71CCx3fRhDce48qqzr9eWN3VX2w7evdwp/8x7/bMy+C8eB9ez/3bRCumZfEBc
gg9tl7hR8TcGeKXM3moCW+/mESes0LEGtcSELmLXrjEBHJhasO0ftLVFkBQ/hg2zt8lT/ptdiPcc
88PP1JWctnmzp83uLr4868b1LpaiCcvx/g8W9jUnmtTW9CFXWGay9mzjMdKztQ63vZMFm4Dkif3c
aQZNuC/h9zotFIw+RewQME4JjPDcwkDYMcthn9lFJ9Py9UkM/XPWjcvFPG347/n/j6gzW45TibLo
FxHBnPBaAzWXSrOlF8Ij85BAksDX9+J2RPdLhS3bcomCzJPn7L32pjERl5pj+5UF6/99bAK2SVWi
qkKnV+2TuBWnav2ap8Dsk49+zvuzT6LgpGr9gBvQMtn3SEJOExOY7Ap/hmBZF8yhB6k/Zkmg5moL
kzH0ncbpcQWWy2UsUcEF0hc7Vf4TBqAYHkl7B9TP3uCZ6o+GWu+jQeX73PtLBmkH7YWJuwc9e0fq
hEdnPZHZJZYvZis0GuyFvFSn+dsCA98mSqRRFoJ98u3x5vs47FWqv6XTjusJHgJK74gz9Fk0qVkT
DcGYIYLArQHiYdv0xLmk6p+b9s+oMnZNyCyOIKqDbWZooHiGg4WospqxEkcYDL+eiyzObJAvky1g
Fy4zMG+RGLxduVO1bUY1TcPKi/VVpxAFLKnOCF2Av6VonxnGGk388NZQkHoE2BtIBtRhI8ydmzWH
OFavcBLkyUggiQzFW5gnjLOHbY8BZpsMq8XOto4dcSX52vLspLfpixp8TCa/Eox0Y1rEe8dnTKpN
mj1u3rhrbiuHNlIKn0VmeKfWCwkpS87xaoi1GX1T5cz6CLF3vBfpwiK9mMTKKZubysz2gDlfvQDJ
VlIaH/M0g0qyknbrieWzh4ZzZFV+ZLN7yXU8HS3XlxHJqrCfkwuNWM5XiKJAKpz6AdFJoYthY3qj
PqSC469HuXqm+Xt2vIM9dd01CyaA0Iv90jOM2uPzqiNAEqeFRsEuoZao4GNvVY9YEbekjwQ5LcCO
zfyIhOWc28kIoGuo79gzuTeT3jxrkebHcoB3IgZxq82ExKl2QsOR5felqeJLV+a7UXQJKV8ToZWo
0O8DPU8azXPOutyhhp4IwFIQFyNbMk6Gz5YVQPTsenEid2zIpcgVW0JQRih9kgPCp62zMPXpOI/v
kFefGiatl7yainNBZxq8hrrKVjNURGEw5CseqiubIxCChHF6Vrj3ZhIIsqR4E0782XZOcNcIuDfL
yMSoWAA2u1U8bofMyfZhwO1hGZJARRxmCxKge4837aTIFlJOrwj/cT5DBkgXu/6QQjW7cnCYdEp6
K41N/9rW0DEJgbF2zmgkx9lBjYbE/cGI2tsC8opcJvjHEfcAouLkgJWA6R2Va+N8q8F/N7Kp3Hdp
Wh4zyVvEZshoYmQW1jrBj1KZdM5kfDOKawbN6aBGpEjJXJChaM0XEcfZLk5xWgwGDurKMCOjRYzv
NIrQkzBcYSKYqC2csmY7I+YLGbFiK+ui2mcG2MR5R2oesSqJcQGUOu48YX3NdklvGdR4CyE3Ihz3
vaFhvJEDrgeB2ypc5G8AMrTTDcgVFVFhrhDzl0GsNdNXvA9BOh+Ditlew/sxGWE8YCC7Z8J1AMqR
cXMR5Xyl3uoiqyXv1zH6f7a52qbb/jgzszkSTaKxXfHd6bZnd9xiktzhCj2dX5v3WqAaCAmgVaJq
McGHNDf4C8jvrA9jtDbNSofpO2u+kbb7r1i50kaKQt2qPH1oiwa6jFzLawDSZz4MKIqoWWCfFvs8
g5M3xvrkuC5ygxkV4pR05PMuy643KsT841xf0/WlT52rma2mvkXr62S65tnHQjHgSfUtK74Bud76
I51aJpodxByljrnAr5UJ+72YuuW5KSfrwez+l1j8ZDdUxXxGjSEiI0ucKK+N7EfmyT0j25vpON5j
chwS7KyAUOAwzDYEujfPY6dNTp3F8jSxaN+TQa7ZgAVeyNrDzYHJPjQebs/QjunylUyB4KZC9wcy
aSazmm/ZgJj6v5eVR5vTHYpQqlS72ALgFyr3H2dM981aPG+/es6jtFvct0Uw0Vu6kYUYovRpmLgH
Bo6Sd517zz6u77fS6hFH2l58kQBmHc0m4emWGLH6klVEQi6GWe1LK4xvBfztvbeO/kFn4AsoeEym
Upb3IJAzuaTdKaE8vHV9cK1b63fiMEdI5uTDw4N6k5Z7BNtAWIJJIF+X/OQ+qy8582yeJHJvmEKb
/u++QeutZf+t5CHrfedGtM1vkxTOqFClPCeOLc///eq/lzGr04hl8J1+QYsZt+M0bKcWi7iJoNxd
Af5pdpzyIDy2AwioFU1DbSeLvRNmzmeQDM/agF5QWfZ72MDFXcKU1mGro7TMPkI3/vJ0RVgbBYqH
B/r830uVlv65SeGRE20g9orcjV1oIr5E49Z8jrL/G+D/eqrzsX+34KVJUpGxgDF0HnGg4aGbWoqi
MaYkpQjdTwqwIQISEFupVe8XyTgstaMFN5RZy/zGSGRBaTLjIfcYCnVTm14ROuD3995lZd7EpIuL
jjHFyMrPd2u3gnTG8grlE7l6cMHXGlxoVNTbViJZQBJR3foev7FI48u4QDBN1+ey58sDEQ0PssU+
qVrn61At17xvfpqE/UWdhrxSDCg2/Z5weMvgTKM9HU1J9gV6a52FpjOOp1yghgeEO0zzwhCbTzXt
8nknPPmYBoBillV4e28scSuH5BSA+W2wTxwzCzmVMQoqIw+WFGpdwAMOig/V7fqC6DRCLCIroHG6
sk/2ZEnZECy4egLV0SqBCjerOaxZFS4GyYe2Y057yr4318I1QF7k0bcCaGcMQTai/PL6lmZHr38V
MO8R7cWA9vBz4fuI/yzFzAgbQwJmb0Q/4/xnwre7dxqUuTFkNoQBuOhpgt1qsEybmKoGw2AKL140
wA2z/g58YT7MGdOXpixJYNcpKyu6ttqiESJCpvAav7vtg34fZmM4MAGMqrmSD4yeTVR68JjqqbIO
Oqnr60Qn+8Q4C/JShqPVAiVfL425nes8Oa6Qpg2zo31n1w8u4QqpH6g5FvOVk84KNiEnB1jBiXbY
uSrj4qnP/3a5QdaGC0h95twzeTZmpCC75UDUksnB95Pr94a8xMi2UOoEwUT2Qw7kOhA/sYO4z0vW
fdEUKpHCvX/jBE2O0mg+hL3aGAXag3lw2wvolN9VGhj7KqHlWwopGYq48S5lcBRTSJ3mkv40CjK2
pqDp/wzB8xp8klq5d2vFxAks/ugIE0I9DUlGJkfLLH4pAl4iLTyeVYlfTqxLd+Yjz/Fu4AbSY+Hb
6kKiIAvABDQUtTNT32YeIk2LPOyzALq0+69IgCQTW/gE7RDIoMduVjMt9Gr/2QqC8rl373CQEWmM
pKHavn5nZRwFzEJOqzjgEaEJbXO8QH5zGI4uNBkcayftDN3RTDDOziPKz5oTforzK++GGyx881z1
uuahNckRi208o9CNwYiRRBDaf8xlEHuWVUqTYpz2wQhLLSUVEtwX1UiMQWkzu3N1VcVyLVtSH6qw
u+sJtWZhs5GRlZQsODp49+AcJlIPWhQpOcaTFFiD1wfM5Pb0TrnUkCvOOuV4k6fuW0uP8FAn6SNI
EKGinUeKoeDmYn+95AwUIqtTrFFT5zzpZDgsuffZe6rE0uE8sgG9ETslpPPsoE2DIwOsiJ4ai2WO
iKEw50QWVqfUQD7sqeo7mVswDpH25K+5CW5eA2zVXjnGbf9ILLLj7BXwBWY3uHo+R54O5W2kXce9
zevLwtSPQ5PBTwwlbmpDsZvsJduLilaEWTWf6FqSoy4MkJello//XgCebzp2oqe1SKoma5WpItEZ
WkKSDXkjlO1SQZDAVYupNrnN3vyXg+pLv0wDlMrEItQwf9dmlRGCibsV/BmZsqb7NLjG8Jgq1Xws
mbNzMoKF3OBNaXCsYedwxHObKKkM69fEYcedx+Vr0Cms+db8bHwe8QAC6N3hILnTYR1+S6AQAoPv
n3yo/gE8T98tY+ZcPDsspuV6iEWh+TBXjBEivfy3mzEYHY8uc+LDwD6B8IXFu+vyiwhGoEYDgona
Dpn6jAsOyqRKYU44nLgmaV55ci5SVPN5DMafse0vz9izPfSMEAKWavkAyoHqrG41y/AYP41u+TPe
dZlvEOXXqWuuHrJKyX7NJhyqtcguZG7aG8Nfgt3oYZ8fMMe8OWavUPSg76WaIZurxplgdFDtlnGN
VyRomBhq/61YvByUePl3CKwfCS2jz8rMCVHVrPjerPrItnVyNGrFKNKDM40wIdLoV6M5mw8gUoZX
1ypQiPhYt/rcns7s3EjW+nhGA5oh3xTypAZ7OgqnCZm9cRRgZotBzJ/jH46On/hUGJ0SP0ATjqSI
Hq3TscdeMcOabprhLZyy8A4D8RzgQY1ABL4zW6TIsbNj0I4Hfyq77ZytABOtX/W4TNBZFLmFRf/h
jyj4m/AAMgnkTq3FURH8sl+8bz+3/E88p8AfrIXjY03kn+Xo8FbF4V+z725DZy0v2hXGo7XUx5wT
MSQN8rdpd+DmSI+iykh5X3BR+gkH7aFvX2dZEEmeETvOtQMixhrp4HnjgRdG5IYML+bGNT+Jvukw
hTaXcezNnS+uknZGFC+SHErml6hzPZK3R/+eScd+uAb+hdo0fhYpYUWzbp+Y6Va0+guwWxQG0JmR
ZxO/DmvkQ7j6HBhUE/4S299eTOgBnJXfVYCjDnf8Qm8Boung4WqfqnaIctp+b+7I4LMgXX4bJoW7
0+1MxqQDmGLAy7otLByPS9zZH/CW3onEEE8qzz9iLYp72pu/2FCMXeJi0AgMK3lf6qHf9uzsp7RA
/D0bmI+MTDnYETE0VIW/vGNNmSeBaz3x9R0/UPNSJeaJNNm6D8J33w2MV4J+NpUa+Z02vBeE2Xsy
TjYKXff7IAd1E1VF+MWy5Jh2neIYZ0G+pyVVfGYlS7EUszz996eOaf5Jl8DAbc8fzuLqp0b+gVoH
EawzXF3Du5pGMn2M0htumlgpjluL/oh5ns+tsBa6fPx2khhJzRI73vDJEW/+RN03Y6KyEXKyTVC4
InmwjPKVQPv0xbL07b+/5cTt6vCvuB3IhP3Eqznv+h6ryn//qHcAJRnCY0nB24Z+/X//VqhkcClG
Dx+f7x4VMXAfOph+1XI5IkdoP1zdf2hU8YEpQvzEo70nx+zYwq/DFICmpjbHne2187nMiFNqW/k+
kZRwCLEuU0ZR1baKh9mlSZLZT1SZNP0Ac26LEZqmMk2M7X5s70WNoseJKRUIVmKEo/BezgFZhA1d
2lw8mVDFpsx+LCuTf5gLNm4bpg9455jxs+9GYwCKkhguYjGMKCi9R1eTMpRx6lqjP6LBQyYWhEW8
xTm5bAPlniHhUWUKdHyZj7IXAgsyaWsFRHFP28RtbqhaDmazitEyYV0GxBMLKFfk4/KGMvEjh715
AJiE07PtjL1CYDzkuEsYs+4GQ8x0fjLnMQPe3rge6pHV+k7yoDj6koLG7oqbsikFOP+0j3Luv5cQ
Bx1oiXfUBcOh4CPFBoOTgpoNtxGQ5FufEBITN1cz779SN5GR3ZvfSnBrB3AcEB8wmZ9AwG8Gnrx5
dsBSGh5UbtrMY6eMKOnVqcwXLBlnSxug+Ts7vvjpX2Pw/5gS3HRHQvQ2cR1oMvFzoYDrB0tzyuMk
puXUHdFumBcnLaozWg0yTvz82C4VHgzgDClxXSAp+/gZAPe8i8KgyyKaPs/2dOqRzx/aAUL2nN3S
YDXaKbTBiSqSi4ElJp+xT8JlY6uwmQUa1s+qFSRkqfJCEAj1QUgWHrqUZhuk4N1zh902TgGZtB71
3rK85Sp10CwkxBYNz/DQmuNcEsTeY6md6MgFPA/snYaxen1QyDWVESkzq1DQFnfYa3QkyD7YzRbr
0uzdCZ/8Htr0q0cW0fKpG1SYNEv9J6S5WGEAy6wCrP66FNW9CepDM2jrRdIPIj8iv6JLH/aznw1v
mW08guELhbeDp3reD2Nj07vMncuycGarq2ZHbh5xRbgw7Il1pI6J5l4gLR8Ku3P3rTcNOIUkHDvv
J41OIKUJPKjWbqHPp0QUdkVDxQQ7MfGzv4jPjd1aeKa0f8gZge8LoMMlWGvX1NbZKSgZyLikWQvR
+OakS5QPc3cpezuG84eKsJsr0hFsoMFlQSGAwqeOEDJ20seg7FtXIyDjoDU53TMFO5fkfJMJmu8y
z7CBmtqvYxYGO/Szt64g087zSD9atIk5nE7TZupR4CSgLiAqMVOv/IIgdGwXWWu9NYFguEz3ZEg1
EGMDxhgAkYWWuHNxh+kv3SpAX7aMrDA4tLRkM3BPjQM8o517/zK2AVxbbCemKH+FQhDxabWHJFy+
BwozOloeyMrIst5zG6jiBPeaFM3a2FE1spFg3qYYdAPuo9jeNOKaIHJBD0SPtonh+OpadBEnD8TQ
yLRj6KbsW0MOIoXh7FU3LSACh+Nrj/q0JOkiRWkO9627lRnfL7DT7Az4284dsmjsc+4OcDh46mda
sds2Tn6EONwIZkEk7YqJwsWajnBUosV2pyMhRNzVRnlKHYyHMTZf3U1nYGVI9p1dx6p6wa446WuA
egsrAbDk0iKe1cUE2a6RqbkgvdIllJA4LDGQ6YLPINRcO/oRthihYCKQjCxdPGurGM6qK568MCwO
mTsklzhfZiyRe+mU9QUpUn3yWDFLcpWjWY3vOHRNvInGR0kj8brYAY/TnJucdoIPB64XtJf0aDhP
Hh2HExAFOCE0Xd5Iw9t4ffwUxqq6h7p6GarAewiw4S7v9rtledhrMTWnsXudzGV+bxP1MCokt40F
xLjy7MhWhblP1y95uaK/xlbEZh4mANT+q4GsejW3xPpVcaG4O8ZngB9MK5gunBvKDJ215cs0+PMW
f+TFDEOfoxvHIK+1flpiLLe1NVQHPqqzhX1/kzhDlMbMwxKX6aDpO78sWrXbLrVMpLBNfJKoYf1u
4cBs+yhxi8A+OUX3mDCN+CNDm6mFjulLn0Ywco1NNvQj9BEQVkQIkMg6nzTa431HFNhGvwcYC7YE
Gdo3NXMCJPoCIfOcZ6SuiW9sKeJurPpjsyYftp0+KJ66J78KIV4IqgldeMbN0OnnqNyrq0Pi7qwS
piluOZkkqD/RHR47t/o7GdY9cZqvAexfhMFrh0TMO8sVlIkR/WdQoz7T8inGBzNPA+hgLX+nHeR7
F0OTbOk2ByzDSLuy29g3zsrSvy3+8nBcs9oisSX4J0ebUdfyXahwT7D2bw8f7UYI1aPxYAyhBuWc
Z8+5eaZfnXuiY2oJ7LAty3gvJM0TY3oBkgRJcVgOSbG8MkNiM2xahJkVe+rk69fMSoMLbWoySdvl
6Cn3RGJNsuvYeC+uO1IEBPoWeExyOKstSOUYA60Rs6kUVzucCjaA6nVyG7Efqx+jbZlPui4vZW3t
5BTXh0q5FRYyRLFtjd/J6tGPTKZE+NgGh7wCb7LERhtZyFiQkTbzHjdMsTeKkWA1l65dRtbVlA7X
VqgClDU92CW421WJZRjWD51LdpKlZ/ybY2T01ETvrDFfQ4AlHTrpo0pQnawYVjEtT301UqaZBXXI
RExPx+SqweRPD4oGXb+vGbmbhEvadXDqoWdM7TQeiSi/J6sVZ1pDy5K4rHemNh9lBf20HWyWWQ6J
ZMJTGnkpIpiOCEK1uH8rScC8H7wZI01f24JFMIb31tZUED6x9TPjylBDNh0xzhTOMB8q13jrHNSQ
CfS2flq5jgDDs6qlIV8Sw+5ZBb2Mxtg1MLEPvnv3OwN6u48OIPToFPlvsuvLKxWQhS6b/gwOgQat
NHA+G/jL4KSQ3qr5C/lNpDOySmZHvSZ2d4+bHsqNqP+6YsnPvsWRh4rBouffnwxjDY+0mu6QW8Gb
p4nOCSF8uP6rhG8+g9RNBUoyzNbI8Yv+O4PawRsbDxOzMugTpDWOi/HC+/8wg+zDKPKvlHYR8L7x
mQNhe/CUiXUtph1ZMq4MveJopOnLiCR/K4FuMgP0qrM/eagqpHHUzm/lIo0fl/moqeBXI90GS1pz
6ubhOM+tPDJYqi+13zxySW6rMbfPTCsObp9vRRvCzQ8Yqbih7iMoYj+LxhERrB2ShjJillrO80d3
zrdlhlK81HorHTc4JGuCapx7xN0QQgAUNKohMNCr1Xs2/o7Svc+OhpG/5gJ/tV+2xVEFNv9Y5e/z
OIVvUoSMg5v20MGa2GjYcFvFbBDgR5FsQ6L3ZE4p18G4v5bOOzB/pMlj8xOtSPJMDftDL2HykjqJ
j8WqJWarDm/GRDPLCyLLu6UG3RxXoAgFCnU2DIn0AOQTC3t/8xw/5fiOATwN4H6PcPQCUcudEZqR
ZxdAExNyJLEQr7ECz7OHYUjZgJZMhRCuZzJCPjBmv3Shr5yTBniJM/+9x7wwllwCu1SC9i9Gld6J
4ZQr+qag9mnLM73DutLQeflwOGiwQJ4a1UITKov62E1IzoypoaJuBagld8jpL7tM2QWnb09P37hp
pptKofU0f2UG/2odEPttUNzpRQsSyZ3yYPYWKVFLDzd7SedTjjz3YQHWQoKs+r3gFHlKhf2Uybz7
J+RAcA5xGpSZzYX7VEpqxk4wwySb0d1ZE4q0Bo4Pw8mDSuq3QGQvCK2eKcWgM9OrUz0I61gpevu/
fSiKlIGEmhAp98tA9tNhMIoYN4Bhs92PnsHnJslc2LZMVJrAvOZp3x9r2Gj41TMcsjQWqVR+Soa9
p1kHP5qC/EJYiebOQfBfe+opnfDsVUnz6NixcTk/kqScrnoc7OPMSua6jGk8x1xzS9SOAI4iGhzn
BqPLP9FelrjGlT56tn5N/jNfdyE5Gn5s3sr6OMIMutGi9/bAJuxN2SUoyUNx8sYhjQIXNB3KMfUI
Y3lA67I85Qk7IF3jSmX6GUtAT44Mw625jv9lFg14ewAQ6psfVG0UhKtY3kDtn6E5PWg/T7ddbJ/Y
U6st3c1ln5SEnQFSPmRjOlLjQ0YHjfEiTkw85A2LxqUPHP+suU0q4Ja+QAXkQkSvb0GZDYewMMgX
s9DyV9TqF0Ak0aQWirfKPBtuTPudDF+ZpGfqekJGSmFfrHYF3QclH4Cev23vEAyTfWmWUtCYhRVs
pHs5N+nRsdtH62hIxBXJcn2HQKla0pvGHMAza+io8k12u8ZvbkuPQKrLxnM7s4QHLUSSsAJJq3o2
9aqY6DaxISDmbzFog5T5TZ/2F4kMHl9b7yibEjLtrHuesf87ENC5fhFYS+8qxVqSV35GWQBO2cC5
BLURHUc97KpUvDQZDPcSyjKzgOxVB/6HggnHBIVmp6pcFXVtdww8n8XembwN0NofoQXPP9E+6JYc
bERBtV/kPknJzK3VDBHMIi+8WLvSfY21vxF9cRiypbubTtPdK7/5Z0/peEh9LpZ08nE3UFhlzSKv
JcS9F9+yj26hf7MZcm/l8c8gtpATm3RKoKzTwWKmDz3VkmsQKP8TLpQb8vuCdPjpgG7UOKk65Hbq
g1/aW/uMva2iHg+UocNHbzBUCNVhgoVW1xUdsI7MGzVzils+8Wp/J3r6CwtG4fZMI2sC4Z7bTYgF
35gvuUGg/QJwbNDlbepmMhTJ/9nNrGbbLPevynGwgrLTYsh136d8rEjj2aRKZU+D7E9L4o1HtjF/
J3AsEmcMozmPh5NS9rOndu5cgHkY1LjxiefSPlAxzSQcatUj9QOSQyz7hRyV9NAGg2IR8fEVt+Z2
jNMfxlIal3j1ZHYZBbS1tn9yE700RHOpBFe47F+LMMmQVHG1CPADt+dce1A5M31VEPYroo29Nipr
3Gpiyv7G82yvDWti9urwOPV0Z4XAI8cu7boEZJcs5pvZKZmmrBZOuJLLqc0rhh2y2cnCt3Y15h4g
fFm+tVsCreCzvmWxxKEAehJXdg/dzHLoY9guYCZsxD2pXAEPw2EcavWWunCVGQMO+XTGZZyfOW5E
OBzai/DR3uGpoSixeKjzUOyFLb9TLs2mSL0Xv6f/5Jb5XYjMP4xmrA+QiR5Uck81dO1DbDOFr5Lk
4cnx0ohyvAkv6Z7IhNwjvfEPWqKg4FQxfvRqy5qrYnl30yZySTjf0rj/spm8bBT9k8v835fyaxHq
5L2pMx5d23+1alCtDeOPhETBoGmdB3Hwp4QDDj63ud9r608A8QGio4KiQPHK7t7tpzk/6cE+Eerl
bGPHEphjGNgUo/WZeG3xSkH87MecnSarOcEsQWWR9ukDixVRrR70OD8fHQ6kwaEf6/hszCgmQFxG
nvw9znjMij64TfS9t26VYf2Hx0gYt+T7BzAinLi5+yicGPcUsKmMiUy//KlAB0+oAdodN8scVBX5
HyTn8UbkOXK6/tA0crxKJFroUbfNcHPLJdgORO5slwV1E2dxuhslmHI63JYK//jp3J8H2/9ol8S9
atgfIZ1skeCDYf5AigrTUL/H8jIaREe7GCLbqq5gFvTvmCXqvVrMFwOz96FidJWwMRZAumjGQGMO
MpQRqNS828CR65h3pKqIJUMKsgS/ab/S6iuewFuXHy6l6Ka2L0VWFW/gS17tONsnunGO83Izs4RA
n2X8YcSde/GYzVjTCkDIyJ9xhreZYeKhp3NST5pWN1jW2Z36yHHGY+K5hMEEtjgzrP8lrDgCAIUk
ph9YXnT9OdTtJWxiCCu8WyjHnCIWOBlJCaisanIWqOxA4ByxKHO5r2JAhPNIMqzVle9FFopbOWHY
lZS8oqZnREYkOAyy6fcL0Tu7QjsQOfU8XeQkS+b4sdyFnoXyYH1p8WtuIDjme/y7OJhaPhaTqJEL
8LPkYpbhFcbldGjqOblo3Q7HKVEH0Bk1JyOcnJm0r7KvmC3GTLtc1X7zVoP10bdHFRxj+NBBod2L
Idhfk8b+HNi5otx3zAv4vn+iddbYe1oa6Mz+tShnLiCq2otaX/BHRPOqEGmzRpzG9vD/T/hio7Kh
XWLQuqihYkR5K62LDdy3t1Rx0i663nip/swS+PTUZbfZ+pMT2bmlQH6MCEAu//8yT/lzgCntwFX2
TyG8EEmJyqfYfBQFCbcMKMChry+jj3109uMZwYCLSiHL/xHzbJLSOtPUcByxLyGYGFosiMTWjdOV
ZzNB1QmmgbQh4U5bDNcEkY0kTeZFt2s61hWxooBCG385Doc9qPWNQlx0svrkLLm3wL6kBuNRoa8s
Yo9aTUTDCdQUspvcXWBRQSU4CS/FHH8NXvNHk73OfD7Lo9g0MddCEDOKJMrU8GrmaoWZ0XKuQI9j
FMdyiCKHTFNExK0oLoFZo/+kaGz8/l8/Jr+lIs9hEfaLxSGHgOP2LIHFbc0WLYyS37x/MvRIGDuN
+fLuzSR9AkWiE5lbL53ry1NrV0josr7dGXOa3cRgt3fNUJB+RLpRDeaZPidYcVphQxHMoPaXbEw4
V8ZPMFfe3zxAyJ5kJhE/pThBAGxOAayZXT56r12nppfCZQd3Xi2LqmzubXNbp3238Vu/+q0YVMGC
ns0Jz2HZ3MfsK2zGJ3qttJcdwLEus4yoI8Eocqrqk7FAd5Od9WIYEDNrPO6fbpbeJAz6TTuaxnXu
rPXCAcFTDMt3luihWpc1zKYyPy8S1p6ZdHfHqZ8WRtIPuRVStGdzpknfgvbadGml6YcCEXegeDJq
KL0d7X+M7Ymn0XVa2U1zGOLniVEsNc4ByC/hckxIbEL7es/yb9awTs7qxCE70U0vWUiVo3TD6o2+
HGzxT2/wHyHh9CckA1c7KNIjI+xDYjnFLqjIQCHGB5unhRDYt3odQXwr9wlc5T2dppUr3lW3JM6f
O+1WkbFUzdnomQmouJmgzHbpLmk0KUOWXR7LnsSq0TWwN8N8Bsxj/ZxsbV+MTD7a0IlfXWzszBTJ
w5IOAUsGqXQWzkIun+XS6Ftotx+JparpDGT3IMvzF28O55fUQ9OAlP6J0OwfcsWI5naXsFwS2mTq
qYgmhoZ7K3vKyVq+m17xHaSN/04EZXofa/O3ExobZ6qcj7jEc8mF39pkgx2KWoXX2HeQT1gTkX8+
2ES69khlPQdYu2eHB96w2GmXP8WxYrJxMLRs85rN3GYMAU00PHSJZ+ygknnHgTRcnj232Y59biLD
DtJr52qM7rqsDjMJbYvf4YVvEJqI4kfgv6JjnTjbv3fm/NQHFqhsmrmd7rNLIATUgB19jGTntF26
9frkKuMFKCQ+5dKC6G2YtAmcpEeWNCEgC8GIxbqKz65esxbDed4mrJ1EqzvLllqLB9CgOcw5nkEX
gLa2taFlJoQoeEPx6cSWPPCI+NcuLcTVHV87LK2X+ljkCLIxtHEAS7oAEUYvd6UKpi0IyulagSjq
7aU/l8Jqr/n6Ahj4kHYeg4jFsVZk6dbgDrmGNsA9Hp4TXrdiNwXNTMBQKc1NKv0DdJD4DGfm2hck
4aRclZuyPsa6qE+V22Gezu0I88KwxTk2PWTHcqzQjIMZwVlM7jfbMa1dTljutlaijoycKpxcUpIk
SPvAF7MMG1T5oL/TezoQXdOCTFlaU99tZBiZLRx6EhA+ltLaG1Zq3MPQILi2sF+KiZTD0Zme/nsR
66+0OE0+OUg96zPPJIUq+sAw6hv0wMkkxoMYxEfVZfrJm93uf4g6r93GsS2IfhGBw0y+KmfJipZf
CEfmfBi/fpYaF7gvnu6eht2WxRNqV63aDy09u3iZtLIKPooYN3TQljCqOs7FPWvlRFMa/2NU3TUu
Uw+Ln0NBfWvpu1KrgD+QRYSKon+5tLBSSpPO8TlsmO2/lhjwB31uRzRi+UdbdtW9j9ZtCLWKEc9T
x7GONa9rX5xQQOiVTn2vq53IhISrDDTA1KDMdlMzIgPAckscEVzjwtnnecsbpLCedkf3DP5qNPQu
gKfFSJvuBwAYKsZ8NUFBIiFd7mqlIBwO50Zv8bU2zfDI+HeC/0r0gwfo7VRAiWGKvx1MBH0uReGM
2WV84pgDR4wUOv5JmNMExW5eVgWHDvkXk0V7Qc8BMl7lVEI3BjFZWd1EgCMg6OiRMvFqH4jyLLF7
F3uMJAvJ1K8ZH0kVNYfQcUDNdrBUEfzDXTQW2c03mpwrVMqByjDX0Ex65Fnvpik10gBJIob/LLZB
BenIJVntF5axrV9lGSyd7dzUK2NhlD7FL1Ibr5I/ieiy7xkVz2wuWzNDYLT0NHpqse/eVae7N6oh
LmDkv8cOz1bZZMkxUN33lDsbnZ7dua6w2KNzmwf0ct+y5JOFtQS/LyUumqhYUlx2J++DFFu4wBqq
Rj+rigFHbjCVuds5b5QoUGxE2cCibpXo4FcbGXCaL32maGPPWMlhK1qyFcFkoJVub9HqEMVMwwKV
vbWiEzEGwvcEUcshbdiS6xxmuiAfUQtgCoXpd08bgRdmRbZV21rbJbKo5h4Go7lal5RfYPrcGdKj
RDj0tRWtErVxzpXIPPv4HRcZfAM8v1R4pqPYh3jspqAGqjVrG2aY1glo027wKfj+MrdVUjytP8zz
CmIPMsXIxZJxiUH7gCewFVehaS7a2kn3IQ10DL+j2A8/mVBA4y479UjpT7hJ9XRcABg2YWTesLAw
dRqb78zHLJWM/dXMQYwX+EXdLqCEY7QKGhm0bcOLtioC1SkmflQiF/MYFiHfKZcTefr3QYVOtAqo
OsCoTgJWiRoLImypb3294EfTK+jJESdwIY3wnXZkyI7YQcj6rJ2iuzVRUu/rqFy2qtdsfJWTeA2V
lrdc4R9Dr/5IQ6lsRqwQe7ckuhu6yTl9fcCBNROaFn8UHEJH9kqetvYLaczbdDZ5Yq4quLkH6wD8
4p43GedndYAwwDB/8KkXgGHF96mVPB19oR1hemSUnK7qPiwAQI2UmrmFQQMVRMdqcDi59MGtM7AJ
tGF/Bz+YUoTipKsQf+abEhdEiCqiJUnvbl3D1+4lTUZuLVYjRUkbNYSzYnXJ0SO2R3h46LjBqBKD
Mo5BKBTh0gCplsVW/zC7+sInwyoVXgIhHuBLaBfGSXdSCGaCczJZvrJsrSIMcE1TDoFHX0/TjO1b
kb/nXExWlk62DEfEsJGW/8c5NAQKItRlQqcNpyrY2aTg4CT19GakSahsKeAJd0Ea7jNv4OarOP5b
q/b+m+/ouJhG2R07mlMwBzkYb8rRbvdSfzNz0uU+7mW4ulzscK9tEH/qeazY1yIPTJ6Kice9ZdPo
TbHoNLCHGgO4078PscE1puG+OrGGbjMAmbtm8GXelLyZDwVkNKcsQQ2XZT4fSGG/eQmPlOcVO8NE
03IFHCWPo/dBtMK4N143j4ou2tiwPiaqFCn22XZJ1c9wwmCGzkgIcpsxMgJyJeZMcK2VZQA+hLnI
vc/L3gpNBwjhcRxBtNW2pUPZl2ryzVTYAWF99OwbXpFvC2QyJqoqffaGre2zfBFXzsF6nbxjVhPJ
LeLTDJNtMaSvWgx6MYyRESPWzmlKsusO7RtAunOzXuciTqkgNTONVnQn1daJb1uYOd2niH3j2Oov
ErPJNFaJlXbFnAJmG6mMpaBJYQuj6a4njbKPhsqAwbIOMTocxk4fDgMNxTTg6hsNoXxNgWQ27YD5
4gghohqCFDsyjW6P2Qj3dBwVdSnCjmoMT3zopBfJ/sUWq4ve7V/tS2VBQXI8OCdSAct8bPN5mFe8
m7Bm4PwX2jrmJrttVSZ1dRiOK6sOm2VjqweW1eyjFPZeE2NzrLvSXkeEMifNUJqL0oJmnFJ/dvQt
0oKBLLZVwVW6BUeFctn/eLn05r2mZIRkyKYiAT7CWawhu/hYRGdORh0RAeFFP3rccXUwmg1sKFy7
ebA0Ev9BeJXvUFH3ekYXpEjH8VQHMcBpQxcfVLet0NfazzQxTRxY5bzAY8iDbvE0eOAKaPLMFYaB
VGoBVlbm0VDzh435sPJoRY/krK+7a0tX+EFTZX0aGufWUKSz6cq0pzcoMzdWTOm1xW1jbVQp79Sq
t/a47vhKVoehoDaNBaPZYBUmQhDo4mJgDqI+90CpBFLwNyaEi84xEA5YkHPVADOco4QZesPJrZP1
Tourch2GLKU0+y2MnEoW9vpTURyiJv7rfMXe9Im1NyhoKsNIv3VJG86r5rP2kZe1rDyQcXUOrRfl
JNe8emm8vL1wYFc2+w8DxbagSNDy5yh56kRonJMcl8hswvXiw8kClHfuzEddacQRrAWUYqd7uOjE
X3SBsJ1bSnHRnTpeg9Z8+Tiyu854eAKErj/C05ibvYlhNBmxxGjSOr6sJ1nnxBfZxX9NqwW7QjZ9
NPv3SwmIcdeHOeMsziXYC5JFZku5CQmy7IG2hMxKmjfTxPbRGAAhfKfd584oDgGEg/U4vOwK7ZTL
43jWYjPaY4gmXakYGGsq563SUXiNJm6nvcnftLLB3fm5vLko1LOhI7oUu7syR5oI8mckpHWw4Vzw
mCbuxisUgsKluKSVSomgFbtv/z74LYk52uRT6OZmq+WLLjW8NauG8qYGtEFTTaN8SVrcVWvgws0w
uiu0NdcR5w32sCCIa+ytzNKeKkWAPHANwMzAu1J/XOyCwDuXzniNNQP8q8jTaa/0Pc4c3ZzbdSPf
2h5XtcM+a3rVqSXD7pNCWJO0wYuBoadmTmcIvseO1i/Li+IbOrY6t8wI/LTHy1eMwthLLpQTKb1T
nJEyQSprwP+Z/RKX3CK2qvooqsp4M+StD6Iqn8C4+7ACl6fYD6NbE7KxaZGazmyHqrbq1TiGEVGl
iFx7hyp/Gl79LklbxWfq+j4AVRhLJLmjnubzyHowk6xJ1FjZ0sHGeuXZFDNeRRXaoQ/a3Wi1W8Pi
uGIhMa8W15HXMrrw9YoZA7j4W16/taHgKBp4NFIJ4Fg6IuSgiuCdA90aK3FzCbDOQ19K6oPemJ+V
7Sn7NGv7o9UzKVLd1tpk8iWB2Tkri6i8D8U9Ev64WACuTUE619Tq9jBGpXLHUYrjDy0aOQgGYU8F
tVmPLMnsFqEHjEUEY3iPuAMlAeWEeOHKtVYX6SEEigZbo5woQt9RxUqOM9PSrajz3Uhy/mS4MDKb
6Ow4i5oQzNPFilXq6q872s6Ob2KH6pHsC1VhlsuHia554iBcG+J3aeIPNaDBR1zCVCvKLwUKjSw7
sQKj7m8IRRS7VrEoB6p8ucAh4J7+fRAtULkoWRNZNsgk7mqBJtHQz06OBGPcgMq2xxo6zlQcKFxt
U1Dx7qod9HRvku9ddBVNtSIc7gPenGVtArMtuZVyUGU9L0KN4UxZnsiYr5rCNvbBS2CmbYtwqMZ9
TE0NcME12g708XTeNjLcDPa44+zhLk2exQ0dFUxuc2cBJubWcKda082VXgsKjOyiHRBuGRQXXW5v
KkPHCkpbcGdk9cGNx4lJG8PSJRuwrLRhnJZebYMi+Btb1YSLgwOlA1DDM6Fp6sx2aQmoOxinuc61
UZQ2cydOy0uPlinakeAWDL3Vf5Wg/0umVXo9ahvH1q1VanS4V6Cy4ryRQK1TAlDgmV3TOfpVd9Ti
oF4zBcrPhh1TMksqNAj14ji42jDJEF8m0AElVmctuEKa2jb4NYHaUK9Byl7b6YkhpznvLW6yBBpN
Q16GHBKYm+a0AoStc6hitTznlnUxsyY4RWK4y15Yx6xs+QuwYJbZS7r0BBPyyszTcx2l3wNOYPYQ
I1pVTYsKjecEr0hFUUj5Tu4NDo5exAdUg6MTANS0UeMWwurkVUojmAchhSMBFOZtaubVFtrnumeQ
s6SaTtk4YaNsrNeH0i04yb0i4ljCd6OVqDsPcVKGmrURHj6f1tYnSIfKAVyvd+D/Qbo2pk7Yj8vE
c/TDaMflysVrWmu93P77oHIv3I60MW5EwcMd5+GCnFLChoPNqGAyse+ZGe271gxJpqB8lo60OG6P
+crMcWAkWSPPMqoJSHdpvqxHTyQML8GVWDEoNwaSREzlVatD3vGKXrwyU/Ka4onGfzQwxFfdud8a
r0Jbc0hmjAbLRT46OuK4qa97bTglPcIJyEyy3bk9bCsLV7tZ2pcxV5JdpHZ331OrZRLw1spU8yYY
y+7ssPrfB+3120ppVmPZKKs8tdk8/oUelQB90cmyY834H1zCNK0H58N1mmVenFpHJ8rA90K1ePEQ
prryCjy5tBZvUH3cKcE8JptKk09c3/9JTCOfNMxV7bTVX71NIVZRHxHZJWttXzPk9tgI+V4HQwVJ
jotEhewSVq3JEkG3aibDh9S0FfeaaR97fwA9G1qSs5jeCYAKr7+CSoU5s0x/43s5eu+ZHpTMcIqG
DeQc606zV0omgARtOiq4TejRr0BrX1yjLr0PDDe5TTlTEhHQ8Omp60maT5wMm+yggRr3nUWpeN8v
PxrguV2Wek8n94/WK6aj9DQ8G+QvaTZ9hCrdOoQJSB8NNMP047Npyt2AJXwdohgh1ybzJOBx6xn6
T1reNIcQqSBjs8KbMq1l8E4I8Khr5ZOTNAcdn5NkOZfSXGmh9dGW7q2prD3C3qamLyFCv+UsuByA
VOHaVf8CR14IVj0zpiwoGi/cAyXWdnHuhbby2gJcle7R9qliyu5UE4gW9qpAudksEaytBOb1O83H
e/p1r+i1SIj2j1N6/do3qeosqLphMBySk8R+ODcyi1+1GU5946Np3+zO+tRbtJCq9FtotQFlMh0h
NmqZZ72xU+MGOcc8p2qylvFr8IYC4vY7xQ++2pEnasxIGFZgAjtEgIlZarhU3uuq/kripJ13JvFr
1VvzhPrgqcNvDUSQAWl4KNx+aRoGB6vAvqkBJ6+eenPdV45dB6tQ8wqMDtpnZHfPAO2aKxGrALvI
ZnCMR9gyeMeLwRd4qW0VmtEi94bvjCqVtc0IZ0Y5M4jgvuas37enDpF6wdJ9tJIG63lciE0bDwY4
gehdRqTURRRyPqy6fNZEjJBMZq6k/dRzHBe/rhUxFcjck2rZAQNtTjUxV5VIhPllFAGAmPlAxvaN
CyMDKuauTxUowUzv6a/PRnFnJuqvmODG83j06VahMRpljrdUmHKFLs0GJoKzSyhuIKdQ54yu/XmY
qR+F3NgGJ2jfL3hxUL+Z+6jI8Bng0DZgAh42D8VvZoLdAe4619sRZEljG6c08xeumvyg9RAqtoY/
Pag/CQ2yHfCn3K8ZY2Uv2kJ7jAIOf68/EIaDtdPAGuXxYMGS5nLS4naBR/Cbhum7CROB1MmWd+E0
Fi5GWY2jWoUDKh9ufZxcBqSBkmFMU0I05lqlhf5DGxCHKsD3E7qgFbmOy/wCUOMCXGHqY07tBIYn
XJEPNnXmFwgSw59o9B38iJth9BRb4TPEXvrvUwSA/WkBSM4R9vmB/5YKExhC13+BWW0GsFOO7l9x
el8Hvf1LqBtlWsoNPGdC0xDPBM/LaEjm0yIg7l8Lex6HHvc62OSaySY4/nh1eWbGkkxNC+p09q6W
w0c4YhzWdPupqcqWwsJFkHXrvvSeRUljqMiAIbjpSSNbPIHu8QsM4aFRC5A6KsH94cvinMnRVFsb
bbqMLQZMqdpr01HqM7xwX1GifSpN90NvxZnTMDfW8upwmUdMo2wio61HN5uPxOm3ehUfatOrp4mp
PLvaXru670w10yRf44dXEklcs2gPEFmyqH31k8/XuL/c936B25x15Hb0+rlbvpZoukgmMnBvkAFO
7MpzpxOH0rdZNp1F4vCkgmNAuL9Af4L8YYB7j7eJYt4sVfnxiuyj0fIDyChkP6pKlRhsKC7PwvzK
8uyqBx8ECrYYSG8U6/x4QfugjnWRpJLMZ33wkdgRQddcWNeVnnCP1QSsELt/xp71FwAr4MJbrcYu
WiFvi1kQDBFTNrk1e/duyFfCmYtmXgHDSLjXjY1DDQRHsjBxjzzWP6HPSHYwumXbOUfnMFInOM1I
9k0CnuCpQy0VExtSiD3Ve6/rKeS9k9lXq2Ysdg4nxsm/TxtE2lroJV5tC7YqPsmfsXhr09wGDFP+
0R/ynYdrN1EpHXMJPHt2vW8AvMAU86eDb3N9zjaGc5EVjGAhy5dt9Y+o8ZGjzpkKDAUftnhCTo/i
fNGn2QGU0DvUDTwJzTxyBgSfgLl+tWxUe9FTyYm7Gecs5+9sHRVym+YKWXu5jGp/O5oCZ4h+UsxN
RtcoFy44HQhiwXtVPRVvnOHknQvuZJFlHSvCa56TrKvY2RlJO4uYGxYas/7hpklWEFfP3+u70jUH
SzBniSyyPHayZcAVUKlJUQf7GVgnbZ077Eq5WVPR7SRPujTexpTpQDn+kKhDMDCjYA7159sZNQCG
+VeVe1Tvvu7WiVRxGcJdJBxOt1YGxgiAWIBXfRKnQY+/OLhmajDRCxASEZ00zGadIYFN5W3KV+l6
QUDTocyKyTQbQpNuVCP9jFKWdQmqXxNXszL2CAP5q5TbLUFK4MM/gyle8CplQlkBILqTN6IRxnU+
x3alVpGcUmRD5QxD8QkGus9ozuYVT4JOv/zEotvYPZiTaHj6Qj/AmpETh/lz3zElpDgTdguJOSpy
JSbFQmUp/wdxmOYmIXvwzIkpP/SsuoVV9GUNWBZ0nFq1Fl6UiLe/W/95tvspRpz3FeWribwxNzi5
aXGsovxhhwfIbXClY/6bvOt4ku8Yv46VTfw3tw9SyEtBckRWHstg9BEUtNXYwTYJQbmp8TnmLdM0
3F4MWV8cMjMzs7iZQXeycHOSKbz2uk2WvD1qBsFWX+pnjj1fGnCVVNIepg2Xgm46PcD01n8QoKRI
o1yWSfYxpmkF1r8XUzur1hHIgDKBle6M7oUz0w2djP2FUs7CsrnzeuIijYE8mXqtMdp4yvhtBvEp
TsclbJoPN1JvmgoRDAXIqrlSubCSJrpo32hnJfXSPyvN5L2ReO/dW+Qa19I1f3TMXJOw1VlfKUsp
9W/LPOpBtNb97FvQSAZcFExz4A8bzPuEZHI08iHjnCxcuudD6U8blA5F034dswd+hr42cbP+UwTT
QrRPZBIMgo7xk5d3aq3fWKeuZqrupcmDaGfXprfvo9fekWo+1EFsanVYFajcE8NCs8w5KNbhn6mn
HKqC5K11qFXTXk9QpT8BcIchKiMnkok+9p8B1e5uC1gm1/y3wAdtIvgXxspRbeTHoICPEEr54Sm7
VseN5mng/eywOKaMDyypvJOffnVv8IolND6PtpVxF+CdbGtUz4lkWaThNwEBzoTKN6PwN2oxnfqj
D1zSSe654N2isMGMwicSUVH4hDunsZOHiiDZKew4po251G/9o9vXJ6uif60v1rZwnlpqo1m57TXQ
rZmmDTsLBhRjK+1eW7z0FWyBgrqEF5+aNd+edIBz0Hp4JH0xztGHGVoQ6AcxEhEj0Rh21zcEkE/F
lJ9VSXhfF18jJrKxLP4aeuaQq3GJM/pYYqhktapiIBEhJXl9+shc4zvKzB9VsfaCxYRerUPFdZo3
jXIqI3o1QoOIZlzsCUC+ina2ZEM2RlPeurL/8qlObyLydc6IrUHm/IAkB36T2WxqoLbgFDgnWbtH
MD6HCeFli/LRbITkgbRjjNLnr+E09dO/qnSICOqYKrlc1Ozkfpq9w1N/FVaQuRRxs0vaZFlR5zGx
qHAQRNanyKjAA1UqH9D904oSFqEXX6aZLctR6BMuIPzE42rd0b5FSeSLOE/JPHGT7xhmUwdYaTKg
+4Ih4Uoj7fZbtZdNrXNIU9y/BHvNxMt5MARNwXXz6xYpz2WkHKMO7Gvm8AiDWJiI5icQmETaMP9k
2gfJxS1XNcGurCHipGo+zm3LJvlFQl1R+clbkOFfPnR0HIp8s/g8ZHwbBLkHcvDiOjjtX6Dx91rS
QRAqnGXf0ZeRRUEx6UZemS6xtkHy5Zd4aMbXMvH6yr3bEKtVLl1AXNQbzR/p/Tkta9OIwYO8ODGv
qjGZARJR9I1ug0Hi2sekLdOezHWR6j9KnaBC9nMFH9pEr/J3Nx9e1cWMr6JRTCKjpulgDN68pqQR
Jup5wflSHd4k1PZYiuH10/7y9OIwes6na9+ZKTxl7vIMwPdCAu8mupIEWDUFWfQIzmV4MMeXC10c
EzJFAMNtpjcr0TKsMhxcg1SaoePzG5wfXppMg5xxtONg+MEzBE96G0rxpWb+2RsqHHPcFMogXWMh
iCZZINoXT+otZ0kIrO6sFPVdc9gg+97G0vHQgY1HDp1W/sUre7zDqbtT2JlI/my0fLiDqFt0nOqz
CMwDQErDbG7lyJdWh/YucX4IsyPmoUprEon02WNSly2YhzZ7L5Q8mnKX0SeDKmnB5cfkacUW/8ZX
YJLiTBsPHhqnqVYmH0lg7y37t4j6HTVBf2Wvn4mJvzdNe43j8uSb5M49qh6VVatgHYJzewc4c6rC
9Dp0eHGygmjfwJtiMO8Zmpwn71ERHDRO+L61JJRa+tbJwldLxMdANEmN32zExRq3V2wlv8KCGOiE
zsGhVzwzyR8SZylcBo1MNkm0Khou3yyaqEq0jcbwTbPxBhbvesBbMzcj0psSTJIb0MLAj4Bkechx
pVenEBixvXI9qsd77CV38sqDf1X410vNPYPFivCvMx0FB02VSYCvetYMLAeDI5mtNwzrfkLgLXbU
LoTGA0l5wYEmtmNmBhAemo0xrGEB4gQHnkdGkzO0fa8d59lr8YXMEe5Bs1nbmnVyIoY++MiAPnXu
V8iy05oSzz08AbB92adtyI+2BTodJDtp93uKqg6NPaxU0QFA0994Mbcx7BmUNPkOa5rmTXny43Wt
X5F7jxwRvimuoWunxa+ZeMYuTv6skdtIUH+YjpdPCt4ZtNlPBga1CcQYsA9Hk5KOPMEYiW0RRH61
VA0eEzOLBlyTZM0T3dzXps6SZKHBa/UaoGGMetR7mAVJ4rY6QEHfDldVfiNw8qjyKHslmLaGxk+h
lrCH0khZDFQY8vxUxazVwyWGmrOWWXu3IIBQdsukqmkSJQmDRaYRzQMC5Z0+9WNU0VPi+FsGFbu+
L0ncefEv1lFBgbabO0gZ9toCcxriLRqC4kQk9gP74M4kykgp3U404lI6w9J4xZGilej13QgvzVPz
JcmgSfzipvAlQ4dLvRx3dG8Q09NOmrZw4vzWE9fkhLKy+2zdkxqHaLtD3X/GJRte3bBWOeeQWru6
TbcOpxlbzwyccTEQ1FqZMuyhbkIfqTUKrI3VUzhHHUHrEcXvUvPSV/0X5patqRFCkGY0ATM1TJwi
PLisUJSU6KhbOhaRYJbEWFDl6y3s05xTd2QxBXZ3KilZqWAGs+rZ18QO5ZQylH7aW/km75w/gQmL
NZutSUS4uAe6pcLaNKelUuWAIhaWDjSp0hH7UXMZmrUBiIcnk3Nl+u9P845d1vK2fkWuBrDCuz64
ZNYk08SC1KnyitZiEiTxasXvmqjXLp6cwUo+K5eNlP7kv3FQ78hDYAC+utg5xF22Me3qDTbCskuu
QTKstPI1SIYaonobXUY3XkK6wwbj2tgs4kmgr0NHOcjhvRPJQ0+dM8a+naH6d7BPi8jPD1EmP1Of
wQ6tQx+qR/rQK72pY6EerINi2Kke1L5Gj36DSnkzku4jFPRvtq+BWKWXMy/EIdxiNQmRQ0KdE0EQ
Ot9NvrIyiV+iPqvkxix38bIuj0qDK10+9JffqlPU97gZV7nmzas0fIrcuDqp8mVq1KVm4vSvj6V4
UauYn9bq0rcGZ86cbqFo9oIj7nJ0ejmR3HSDQE1XTlgTNa834T9p6NUgYnzDh786Y/dlqM45yNST
Z5mH3gpOVfyT1/4R9BP9Vy6P6GgY71gJOx/7AiamDqpBR4+L7y96IG7TIlkOqTtDqloUTs92UCKE
E09hmF5dE4+OpQS2FLhikj8iOjZdc6OQseViV1Mg18wzju6DPHYR8di+3NDaN4fWFlKhpI7khAAF
FPJh4ZwmOQ4kpcc4BltSR4bYqX0M8C5VlkynArQQ5SRF/YMhZDpwF6izZONmzsKy/UtkDNc5J91r
3OS7kGb0VPc/4YVOWsdZe86zamrw+sw4Cx98gWJ79whOU5GIv+LFwdBTJqNmU15cKmJRfzOL/T7N
vgz6jxg/BJsO+AQWJfjPFk4a+hDL/pSfoK/sg1F9AznyqGpxcKVxauKnp9DsUsttn+fohkybQ7V/
i9iRLIstUzLsHkZ85NyIby4CfpL13zFjlInHZ8V2oqPGpGd6ogjhiviv74qVZZer2ONoK7yHK6N9
W3vblPG6EiGNIKBpuvFNudNpILKkJcmeR5djtH4LSSNEprIbo+jP7jr01C+GFr9CQvpNXy8HCjZL
JKV7CktIE5f3UJsPCVsa6Cwi6lX/l6/Y1x9wZx4hhNShUZdt3SIV069lokVYZwwzm0T7rYOA2sZq
66rRm86EtYfqaFC8lfXkwrg1UUCPWl8AQspzlr467/9eExXdSb9LeCUgrzhUJRSImVUtQYWQz4Un
uaN6qlHsWxTln42h74Ouff0MPktCoTmwqw6Hg2pR7idBc+IuK9FAk3xbt+3MjkAC+qL6M23lMRJe
SYp+0YMdAnRxQWg4g01+AqoWZbqTsfoIfVRLRdHf3eAAd/jRVdZRk80NUFM+SSwBJ9Lb2FpjLRv6
QjDi8s53+yo5ZeFPUZMbBg417EI1isgTB4ssTjyYGSWZdqH/0flIKGzol25lVzfscL+Nh3ddIdC1
K1q5yMs8/4jskRn7L/sBU77SwGBuWXjwx7bbKkyHFhzWa1gFRYhwSI9OkJnRdWwJgCcdHDQ1ODM9
KCgG/Aooz15FbctU27a5B4EQyuP02jteuer1V8MhvktRqdVBRSmf+qAxufa3VVAtqxDMET1V2tzT
V5HB28ZVsQXwht38+5CmNGL8+5Uq3WSeexinKrWrNuwG5abzOXNK/ilT4VYUw6U87ZwYe5uoElby
vpwZSqBstdcHvA0U07MXTvUhprYyG5pt1cct1fD8Cn0TTB11FtO+T9hicmlvjA8DWM22Ll4Kn69F
w4JgyqeqsQwJV1m4FIuQubDLrd8W5dZLEoL0//99CZ1o5gTQgWq1P1mDeaKwfpYn7c5p4mOneg8B
agc7N31+MOfMoIbsnI82baLLvCb7MEadQpUSC5WFLUtEGKzUGH+wbf90ir+Lwv6pG2kD+NeOp0Mz
4N8e5dGEYk5OBpeQi1cLyUoGRw/Sj6nH8RaBkXCzhWkxoYkup/ByIdxyF/fi4fvBJ1lZlNhK3BvN
vdsSWJRrXvBgJViHiOpqInukIB0ZOhOU1NyX1ztQ91H95QGYmLlVSGFdY/0WxgavpFjhxI2RBECm
wjNzYuvLVOx+mmNLnETlH3kaMe9S/S1zxouAkhqqcJ4aOCj0UhvSWMdqRKlaZMxBrFOpqZiLYaSS
Wk95aI1R+cFS98Ubp+boki/wjDQrGRTAO1oVyah9HdsL2G02s8dMtw4jWwknuy888Bco8++dDnUR
utWHlUKUGZoruWsM2p2AOpWxESYuBinMt0bPVS1Ssc8zekQ+CteMAL/rsjk5khGS3vXNdC4tZyuw
IgRgVyGFvJUGVa05cd6IyC9k82dR89y+2DVhDaiOf5KbaUhJmThja05JEq013f+CwJ3MLAUJdMT/
Q77c23q9O7MIaS/+/VxV0ZC5dZKdWmSXPB6RFTYwM6hBK2CUyOAncMULDaqsSnz6o14tPIWbKAxR
HK8a8ip7gTEMu8KZ1cxmqr58oKIfjHKveKZNQl7dlWye5Io42xD3xF/5GhDaztz0/Gtf9+1EtSlu
Nfs74EXKqGpEwtC9Z7V1LbruqSbeDWBLMteUfBlIXr6x4Qyo90C+UXMRqhhPBygiitd8VP6vM0I1
VN3oUdaZPbN6rLYdJ8NJ2FiwqUAfMXJak1t9tfhqz0Q3OMFAq46NbOrBfpgpFa1jgm+uIDTcPJN4
AAMabYOc0k2yon+50kUztRULSQve1ExH6m87f1/kxEdoMINnN+9ct+OgqszQNuXMLn4jOIDctAmc
FCmvJap96KlzA+GcyxrbYlmGqwZpZCpIVxBE9AkfSc7RQtl7wXiyslsUgJ+jwdNrMZzFSUGQnVdh
xgafzgR8HPx77ULKDk9pAmOo8Krvwo/nXelvgSH9R96ZJEeOrEn6Ki21xxMDDAYYFlULd/jsnGdu
IEEyiHmecaa+Rt+rP2S1tFQte92bJ5H5IhlBJ2DDr6qfOmd6Arm4viXjwPUXrC8moPSEje/ZxMhE
++V+StBWUyLbsH+OSUbQyybnUTqIKSLI97aVJL67SMoJI5eRKq7gUxlFV20nF1LPT20OIx2SAnxo
wf3NzVDmYhfxFc8Q9VCbwis/sG+u2f3A54D2XXndt656Box1AfFpuiAJGjCbGP1o1z4mVnkayWWB
6USHZy7eoWivKgALN1kYrAxkqOQ3UfsJqQ/oVWS0WFwmb9kPndgzMKHGQXkkMNqiYRZwY8wFDBhM
lR/YL7aONOMX2X8Q6W6Py3qCxwZ1SCY4jxFldsAFhh1w4fRsecu3WyZin0wF7ZU5VyUbVwZ1pLMM
97q9B5yDOp1k9rbkqOEbuGU4NOegYLBNeFSnbDE6tfsJI+8mLWprjzshvGW2hyXLDalN8ErM3SFk
Q9kvBytekpNrRC/tUto3WUJBMKOzCwY11s/cOeTkTHZTTfGDvTJAJoZsu7n/Z3ihgTIKyu7D+cuI
aIGdaX5qaR3eIMvK0mEPoH/haKQzDfcMg03IZ9uksOcL9HvzUhbF54zEe3F69Z0kNY5Ygzvd4OK6
Do+LS79vb1kkSXUQHjxJaVyesamy60m/EjbiTNxnnLrNYu3HKW6o486ZiOYYQdd/dMbE9J3Oefi3
tWBorWoL/5b/p/Sk/ace7bvEr/hPD9p//8f/+P+tNM6y3X8+pP/8jPw/3Z//8RcTCvbnP/nff/+3
//U/l6+/adx25X/vYFr/q//sYHLlvxhDW67QpuVpzZjt/3YwqX8BynIo9FQm/7en/0sHk/qXg5XG
E5ZL+tRzBNVJkLL/aZJz/7V2JVmQrpy1lMb5f+pgQjrmz6dEZQ7L4vTz7/+Gi8xxpesoExamxx+l
6Yj6r71GTlZi5yTtRJKMApXMGM8p8JjSnlxWjxShZCBwGoduua11TS2lyWpLBinbR6TikKiLY5lO
4TYc+p4i267BZt8Cfwg9DIPOzOyIYcct9lSjQGUqY9z3zN6AJ08xAaKoAP40nTMBJYnGjoqSm/ot
UvZ0IMPJhJdKRN/T7IjULcGpKCBRWtafelil8CQZiKBlu2C05E6hb8JUie7pCgVgacxkSGP5IEP8
FP2ymmOZlUkXiFDWAXz2ghwGU5gGdzmDHZ2qK1AXHH/Fses+LDyaZExijrWydQ+FUdBf6k2BX0jw
OVkZ/PXYg3gbvfnSlSFuhO47bqbskZtiehgldzZTRdVNr8ZP3ZnhIY66/iIxi3ChupBJn7i8DOc4
EfaFm4i3LyONFpEM8HaAOgpxDgI9nYOzpfJrIb3wti4rwvWqdTBb0h88hF+FFPKlqokamw7aooAN
RxAe6lObpnoDTbb+NBv5gOv2ktiuvDYNoHB3YMNheOmoIvq7mO6dmuzk22Ta4fLwsoea2W0VQ7Im
KI3wWm7iXARHB5rZjrBGcqCpNiIF1m4pCijf9cAovRM0PVABVL5bDfkgovXEGkqpryKnoEM2a3WC
8UQtKfAt0GQXibrScInrQQoEuZXcIKC3OyoVF64MVnUVuLg8Iws2GZioUyIdputNdBk/Oc71u6zJ
O59iYwchyKCFmr17X1X8heI5ug/qOn8ejTK79J3BTEIMQPjr6n6c4Mhhi/gsAcmQeWVPVrNV79rH
qtZ8PJyEG08bx7RRKGiMMh8rmwpSTHIZsd+QFGo9P2mZ/cpq+rJEdkrCNrotkzg8VsZWVlocwyZN
DsO0gE8jKoxfb1PbUPPSMHnqe77dhNjtNIrxQS3sI2Na3i/sPXs1yIxdbjQfuxqpb2ZGhuNw2EQV
klXbM2lpSxQe/HpkjUu16SnN2YeoIEa1PNIGaz625XCmU0ftyfFQLhg5P6MiWtuiQT4EzO9cgfgT
5K3gDs4Ial4Ch7hFcAzG5qMRhnmG64P6h8RYUeVqWY21z0eX8yJQfjkrHpWRihVLR3d9jnUbYhaV
HNE6+2SYXDaVelWd3vUhqcqiKL/neb6J0+9inOSum3B7Td5w6MKA2zgk4wEY94qpNXtE6zQVdFzH
+8ZkBWGOs4Z/6oOcC/PNckhJdABOw6AEZuBSV+iUkt0UMa6W8uQRh7mMNRGiKsyyg8rFa9nNz5YB
pyiZ1XOMefMWFOvCfARlMFTZ3UJ2/YJttaUuF7ATkc5RxuiPBONptLUPrguisZLW2RvsPQfk4Upd
e648hs9hcplJNu9XkxTtT2Wtd6ZJ8K1L8xci9h7mTYbJe5A68dUiLDI6ho9DeMGHqk5NSQ7T1f3n
UHLx0WPKCNz6FlYBxVfzYBASoTBavS9Bu/jxC4JT+So4igf4EMZ+VIexRGFtVceo1In+yL5d9mZH
F0zpZLikBrMG8TD/wf67HLUd42Nb7lhB2p0qtQanFhLuisqboKxvmhEWePNPxhUGvmZudwgy3nZR
CMRd2cyYWulOq/t93jIyxhvrbsxquWSCGzm2PbL0dtKeTIJHm5way8siE2vXZMO8XRrmBngvN70K
npLyB7MeX5aq3MCMsStaxo3jAdCbtuMgP2czf2B+/7dxFOFwxpuG8uZDj9rJfGZL3g6BTzmNP8WZ
7decuFRhr54eF3G+CFAwF2x3lmE/yVbc2SPj0GExTsSJX73MA6DiUQ8N2uJsRxC1KWanAiR9wENN
/3nfBC/5JzP7ta6NNg2q3nMUYYLhRmx8hmhnOBLVY1UicaWVQYg85hDGa+wepxzBAhEgmJTLQ1hB
GlnD8XOV9adoJjSJG3DV4hFynXB2njzjYjtt8JUhAyEYsuzQLw2TWYGiQK/KnlUnLm4C6Gjg46l0
Ye9GOZ1o/WGpNoK7sFsvWosb7Fq3Zq5GcGmLkPsjYFQzA2UwB7Xuk0TxfRfpT2gpXBHpYA5rswLs
kee3gYX5Mnfug06az6FksfIi5Ey4jN9Wmg7v7Gc9J/W4OhRutTwBnbsOoXUARsO4agJhF4Tkzci/
ToBDjaeoOU4aWBWMWho8QLWNHkJBUqHrzlk+b4Laea8V6FjEe0oEjHuujRdnCp8TS6/EQAKbgaQ/
HisDwGAI0p1j73DN8wr03Ic3RdM1O7v1yG8l7cG27QmV1n41LBzPjYFZd6gsD6ocdFWcBexM0ob+
Kym3RaTaNyoGbRZnZ6Zq7Kn5zgxQqDkKQ8xGodrYVEOcJ7NLEHGt4mCb3T2U+XOaZu45bpkBx5nL
fwPhe4G1tDQyeYpeNAlW+gzsxzQqmdfzuTchctIyBM/jYGCygrM4JgyWkin5RUo3L6IT5kOAKOzW
vPtG+UkFbnLpAutnimBTT/iitvGon71Zi1Ni5N/sHdRDxzgcMgQnldjFuccR6ziktAfBfKfnT80T
C1KSIbmiRjibXBbzoFN6VwvnWjhIxGNL1lQFpOtH11y/9Xo7B9mvF7nsUO78ANMhPuYpD9SYRwMT
oTi8lpRHzVUwAA4Bq9nw10jyxuCIF2KSk6DVcwajiANnYmHfBF/W6w260RqzaXt3u3aiX2irW64D
2PKr89k4nXnTA3ob07gkDSIfSpf8GglewydmVlv9W8UPej+U0zpiKm6EYfS70Wmr3ZKUV4W5oCDA
bk6oTy1W4kbTeJ4Eeb+3evai1C1AQgis3iU+LgZjtg3EoHqnOgWu20RfHHHt9gIKwPWhuh0paytw
01p/WgkLaArsEz5DSuHi3t6ByvXL34zKmZ3GXrOP5uU0WEhEQQ/ZSjVfWdJQID+4ez7XH5kHb81Y
Bceif5L1ZPogxn7FCAUiGyhRAb24zfrQ2w1hfJo9aR/AAZ9nGUy+22FdA0oD8LGciLvmXP2rFWle
w3A7IXB/a8x3bRXkO0W8eBsZPbVo7U1KB+vGxdzSK/yMNpJaEh09x66It9XtrlfMecKeyhDXcHYd
JCsr4yzkgQ9gEC9Zs3PvOXbvuY3m1L2wgAVqneKWCYPGCPviP19/nIPZ9zB8GQWORMeDwQUaz88y
ebJEZ73raCm2Q+F+cLJxd86YrhsQMefGNufdIkBvGxPbhRzhzwQInhPvI+zmLN/mZcCemMnn/A98
MZbvjmWDQns8b0rsl7QufM00yQJ/9UDkAQlRA64edHrXurkCQtMD3nBwyUCZFIDbSf3bLsbWyKxf
kjkINjM3A8JgbYLdCbHbns0LIvbW6DX+ZlkHAAcWrKZfS6WbLRsEK8PIiuFCpbAZtlNwgwk0SgqT
Rct4j8D9hKPx2k+5T+LAH+m0uzR0qPkD9kCUR5ne1XXjkaepjnUtUeIa+5vRDPVR8QQMssVx0alo
OtblaB76VL0PLePsApLVtmBAu5nnuN+XyhnPgtOQCGsKud0p3sV5xrzcnbe1IHk/AvC+SaL+aC96
uBWp5UN3eXRJJG1QbuetHLpHmsnYsHDhVcelhd9szRw5XNcgKjFH4CxQI0SXgOSAwcHRK79t7H65
xBNG9yQxiQtCkgWy67QafUrqGXIa1kNVAaUSmFUdvN0zzmlvaIYjHRntjeew9xS4kUip58G2tCN8
pRXrBEpaTvUBjTC16V50B0jIMjrMBhZyDUHpdpcLJQ998WPNiaKTm//pRhxbxXTRYeBCJ/uOh2a6
SUSEybIYn8vEeyikWd8xmGvu/vlVY5rRIYo7InGwFEMsN3dh+VNGLTChzqQ6agJfz5idW6ZDidHQ
bSpOIqjmntrDhcO+p1R21B2gytLM1GHCtodJLbnmIRdC0rsXXn/Q8jmRBFpRnJ3Z5i91hK2rtCvI
UQaLAyvQhzdk+V3dFHeiLmhbw6sLaNY6dMwmeaL6aNdTWWyBimFac9LOQwsz/gx8nrYzDJNO5d1N
sXMEd0BSVdYXUxonPUUao6fXow95G0x91YGu8GobgI2YIcjsBQMwn1f5zcTrcypE8FBW3g/jfnvX
0iXFZbkXIA+pWK11BFQ73AMQNw5RXVk8l+VDpEvlE7n6CCCsdz0m77Jfoi0Vf/DfrDD21eK+k1+C
5jCDb7QklQRus3NT5qs9YQKi1+tmPbynhJgh91D6UA80OaCwcXRPQDtpahbtgHam+g9ILtA2Rf6T
oLxti1DBMeuZgQ24nEwvbXmxqIOsu8GPRkoyitzcp0gq0NxNPwdA7uNLIpNgHLupTC+UCJ+UMoZT
wMGKMwRj/1SYj9iIMDUxv24nrsBe9YwHrL3Ns01q4MTs4DUj7iwmQ90gvcrU/kV3Cg+OsM5ZwuAc
Kp23wryPxWK22JbC1bna0tyXOL6KR6adBS88mEcDzBDHz8BdUJFhZ83fdKIPhzQGiuvwUu86N1DH
BorfYBe7uhcjRNb4SdjC3GZmve9MJAA3j+O7vKIlrG/z96QK1YXmMkbvqND2KLjCTNEFd/UegDPk
NxsFtJ6eE9GPtwF+EvRfLgDmLAsyGW9JllA5hidpP1NOG9z+g0rpU2ndrjXD+3DI/Zo+STZO291i
11WsX++krF6CLoje+ib3DWyTVHjIx8KG5q6X/rGJsVbEtulskRVr2rX0s2ZKis+GkO2Mu9m3PfEn
zBbfMTn/V2bV7EHFXFQIeThOxkNH1v7WJLvDLJgTnxdrot3Y+G4W0KG8/ZD1Og9GfRNY94nEiKaL
106QDoOhQZ7UaHgYRPVJocKb1m9k6oj6tNFH7ryXrQ1HF8pkXmEpLgmTjdNMmCweGNUQPlqkfqbq
c0MJ0W0TtsWdoQ99TzF3XOdqNa6+YGyQx67PmquZcMqe8tc+ZK1FjWPCwzKAN6/NnkpXAmMJ28aH
6cYG2rkheMCarJFBFVrqdY+i1tNDcWKAywCono46NfXREPfQBoEgOxm8IlJBkzmk214KtOPQ+VG4
s/1i1qbfBOtT5UJ90vZSvbyPQ4X3tjSPuszugapdc6ePL54QAOmM+T6hfaX3TA4KZv1ts7Yzl4r+
0Blt7UI87F2vmWt1mdxrHMh5JWY/vg2jXvnpYuDK19bTLMk2jvpk93jfoxERLWzcX2TBrSTTcWBI
s3etwWP8k1JUWZMksq0PIOsTI7Sa4YDFwU4B4dsvzjD6U/jVxBnRPdAhvtlxrooq72qL6mrV+V0o
K9qAUo4j7CF+oLltdh4BN1dWEimXYgHNnr7thpA5fzWfCL2fPAdobkbibNMCgyWmB/F+JlRvoTr0
GSeM3DObJ60a0u8t+q6a6gdOhS6q4ehxqje+YgZS57aeH3Ri3rqtHO4TuBNKc8lbQxsu04G7JRqe
4uLGcLv4yAyn3vVG0B3syT71bsiQTOZ3/VRc0F7Sxl1bAblihu7VWeSTkS7tHQFy+IIDXVcsiwda
Do56KG7TSdNAMy/stQwNtotsL31s00qQhSyjt27ovfehA6JY6H2QBhr93NTnf34VAHc3Z2QOtx54
4ZviKyNgs/5YFmTjbVcEXykOH4rdsCFSKPnqBt2yh4fuiw7s1MK0gTXP+XYcTkEgxuCzzgSIUUJ2
XBUP2gYXEIY4PNFVRih6PkKawMPFywMDbdpDIsX+MT8PC2MbM2a4g/8oD5Y7k+62M/WIDq77jGIr
wMfjaPnTiDvAPUf90L9nyFRGFXhMSszpRImADfmSp31Rpj/H02UaiV+YKy5IGNHBxYGaZdwzooUz
Kn1kIMxXFFm+Ni22MwkW+hBHBSvKjiKstTalt7U1vqWLtPcusB+nU6COkBJ3knM+a6fo8JzeGZQ2
+bNMq4MgbOnOhQLsP7zkdjvtWE2t7aCmeL3pkWTGr2/Fbxgd1uBWv6Na6NYDWLTtOK5C596wLyNa
hdO0O2LO97zoC6DTREZX1RcBhtRunuB/Bts0ZhejqOHZVqzdUdVdaziqRTL+kAts9hUcAc/G4VYZ
EBrtJZ+vlrwrJ2v0zcZ0MOkOy4OZypFwcvVeDgU199Owp3lWo5stv5Zce53QGY9wPtnCPqzWDg/Q
8+hp0pQEBjapLQu/ShnF+MmNEGfoKA/02CzQsCPOc6QRKbWs7OKLdqgnbGH5jg6rgkLUBCa3VDei
TZZ9R3MtzhPQdykFZ11+mToci4bJPDKK8j3ZkBG7UtldA6K6HmtnMdvE0PEm77IAdZQu1f5cGNAa
tX2OytnBltpWG9cZpgcKgdIDVWSsPjGjwjCs6SdJaBXFCvZLSZi5TZyQIkoPzZsFiINnbfOo1t1y
HtuwPRBBujJcYR6S9H+HTrW+A0eOJjUstapl/JxG+iNIh+WSrtTYvlA3MXFQjyZCzhfWa0Ud53UJ
3BO/t7qJ/xRq5VkP8i0CtX+B1eVPSfhdLVwSOMBHe8wlj50VDafIMSus+xWFSlUMq84IhZ+2q2cx
onXQaBkcKUkrbkUIM144UQOF/4ms5W+tqNByjOpEzRSjUyz0hdAUFkquH2073DVR8FtZ5QgZiFFU
WK2Gd3PsN7I+NkYH8WsmgylW2oHNHHLdg/1kBMUOud+g5Gehic6poB0P2bhXDWPkyFa/lpLfFWdN
7pL9DWeGEd0Sy2dM9ygHkuFV2puKVoAb1zwRTpl9G1MAVtpkeQhW73k9L7tMxerAUfYwztQkFC0v
WOEQhwekeZxgTpeWFLc5eqYbuF+e9zKmDoAHa28XXQ33cLGBp0bvoZO1Jyjhb3E3bSOJn2SAUOsw
PQ6z0TypZgew44t1/w8mON40UAJVqMHkttIjW7fydzZJkAB97Dx8q9rtr5F6oCnivWD0a9sxh0jZ
fFwcuPk7QcOYwwN5TbEAzw1xYMEBPyMAu85gM1qFaG6emTyR70UmJwO1kSb8xEK57bOcYSsnrv0S
1HC3s0xdtRU41DWbWIoWWAeNEfuLHp+XMXqxq/2cMb9vFCX1sJmO4F62jYk1I3TgNrrJ5zxVf5aK
qxwZ8sm3SpszAej61J0eormcTl09ktAK4kMLkG6bhR219OJlqlKCYkl0sWqyk67zqDCW3IZc6GOo
pEfHyi1mtuNnXzDkgHVGy8K8AjYw/7MQsdt4PD4eIG9e679JZTIkGX/arCr3YjkOQ/zmCNZI04hA
1BZdedQJE5XGGOhLFYRAAo4KAQg+qBE0WBlUKmWzBhPldV90LPTNMt+YE/k23g6yxFs1TdSGRTbs
HBS+rUW9Ut1RQVUwumdd5mRJheovfpfl4HrF81LF7ik35+hgBg0nyZb+Gqfptxwmf4uYXaRlMoNH
Jp39iLaZbcENJ2iK7tKPzac7NOd6sBCjmPFuUygivkHCPMEBMOmIkmqEbLxE13kEzJOJt0CUTy0/
Nzow9+jnT3ka7SOcT4AhrgHCFCNmmNeuYz5JK9Ic7hu21Ylt3GZbaKGUM1uRI9He/KRXO7pX4UMQ
2Fo8zoUns1pLyal62TKcaOjLwThNiRENoZqeddBpuvPD8KP07MZfsBjhuQiwMoSHMTbeecV86T2U
pUmDaHeso2baay4vgMnFWseWgPnxAyyNe2u9Qw0pYdUOOseswXN13qeXFSMEYk50E9pmWyVvKDJi
s7b0VShDXOgpI0o6haGKHzaX8J984K9TZI5vxAFv3pCcUnsmeVAaT240vulZkimtPxeAeDE1v1yG
0+vU1OfEy/70oITh+dCX5DDk2U6UOpfJPEHP9OEkPkWIEBb9uhvGceGgGbquVSHtAFxU8w3TcuE5
aKsh7S+RnfCrlrb0hR9hL+EaQW3FWIhTM+gjvFJkmeQ8yr1w6euIvfB1hrKxlQ1eLaEObuAVx4ps
io07fGNAKL7NQsxm3sAFxRYkwdym2E2UM+zDpn8xdQf8N1DWZSG8fY1qJLv2b2ZAAcmiRyHYVyS5
6q20ZHmYsJtWc2xh6839QZR3ZjYQQGtMDp1t4mzYts4Yh8jG9/B8PG3e1KviayfQuiJvOvKnw+1J
+ckuAtolXawny8ne+5oonhl1EFDtDEx/nR4RsZ1LuzgvA41rrES9xRAx+bLTs5vrT9fTv0WmQCd0
tkGGKd/A5LkbugYeuzjZgHkRU51nR853jqD8OuxtPwkIaYpAzlttW4p6A+ZMc547bE3y74gPaJOw
qR4Mx/meYr7hQta3HXONCCsmN1N1a1ghu6BCFmakmKjY2C/8PfZkX+DVJc0nvrThOWNcVOU5U6oY
4EIYrs9PY1RX4BH3wqj6y/A+WA3NomVlAtMf2PBJFx09JEFkqZeOCu+d0jw1RFCf4ca8K8Ftglg2
lr2c1E5Gh/amcPNnFo4HVt1T2k3LmoxbuyetP4x9SbuL+VNkQ0mZn/GKbgUsh8otu2gQrWl8rIiv
zbVn4jqGQZqmVChAcLpTTvXhVvWbpiTITuZ+g4RrnIe2lRsnhsZXRHQJ5o51Lvo7y7OPRFTZ/b2F
zCEt6DW9YDzxfbILTcbQdfnjYeIipkyaaHSik9FU4P3gP/PM4z/ydUs7ham8N8pMJAE2upmYKyMK
9I/aZfgew3qf27vMWZsC42pX0EACg29fKGrkl5F+sxZqqNMIoEptchtZFR9LTGHvABuw7XWJE+jD
oOQPRhaMGVWaNyeBGWNn2oqssZm+4R4pzwsTs1Oe66/in4SFhsPlwKZWBCLBc6hrZgdfE204u0Z6
CTYoUAycVrWH4Zc0luyip64g1yZqoZG7cWCRr5gkdCglgdRyeTca8xguzY12qdWmBAmlEhB5Zr8X
ysNYbL00drDvGrkcbAqCx9AXgYFRHXCFvUQrfOvFWWV+IPgySNf8CMMvO6TnK2vJPeil8avJeGdU
UjJCPXGBzY6919wbuP45ckQPSUvO1uDELnZ9rrfFXDLsjlzu/HxCJVHrMUh5vJNa7EBN2n6XenfS
rd96jpe6UjdzpG2+vdr1PVYjEwPgFawwd2vWTHc2i0d0DVzpSLdWybjWEx4MtLx7SF0mjOG8VH5G
Wy2IJDpBqhxiX0ZKbEy7U+DiReeLHyHePSfL+C2ZcC/x2gds39RF80SkkJtHlGVUMViFn8r5KF6F
A22y5zNbe8oLmHmwGSzbvgsqIkw5FU0D1yobmyayF2+C5cAakJV3tjR53KmwnC2O33FMdiDLsBlS
M9UJxvW9cD6SRlXnMGluwGpqJDUr3tE5Dl22Sx6NMAdTNRErizqJi0DCyASFJqn2W+Kj0wAz6MfB
O7p9fXbHvr4ktftJ/NM+YMvcGPmqDWsjQAzNAS2P5i8P5Jpn/SEIRWfNjABEBETc0wL5OEKh2Eg7
vC5cJ+kHjC+ruQXTwjPoFk4lTbpdQm8PDFLdAiUrC0piKpalZABPwP2bhP04wW5kBt4ZjIkq7FNM
CsCulYabA8rCWWJNr2TPxxLY+OTs01m9OHBJ0UnJOdUEFw+95igtlHsp4SwwW4aFJoJbrANctOr2
I6ctvtNl7Octve2Ex+7DyqQ1CS0iX/gp28FKjsBXumEJvnHZMBK25jMphXiTtUaGwl1uk7lTYDmB
KGPIZdErra1RIbWMjMQuAc5yvgyWmkjQ8pe09R3f4H3EAffiqueo+msNzVcXERBue2IkfXXNW5N+
qZC0WzxUFLWQ4yuyvoa8mBPBXkjnIecRcw3vItqbRkEL78DdZJs6w+ucqkNqMl+SpU0m0i3eaVVm
2IQhhCQCtx4e7VJY9FpDTSr6ljsjfRxuOhxgCFF5Qwcj41Rvk6rgc7H43QZATKCYj46cgkstJ3rB
/nIQxDDLPGZjObuhBI9m9AFuE302U/2Bcac8V8ZwU9s1Lnf+9a7OwUwMLmuBlXPfMVqx4y2YSS/T
01KT0pw/GIneFPFEsSjk3G1lDfcyG+1T7VEl4KUXBoFgGSpcpsnsVux8xdkxnDvViHvPben5bDM6
LFndQwxs58qEc5am24gWlDcTXnxcqwNGKK49kNPrwL6ZaJ3pG3WKvDH2s9gr9nVZPECJvKd82qRF
V2wT3Fx86KrkrLU4eFXHiBuBiMkStJcolOjQg8V4Y74Mcyt9Hpe/KT4p0q04w5pXLzH+6BirTmzV
wHw09pXZ6X/rttZbGqqeC3oHN2SQMiwBK1mXqVtWAa8y3OETWusOvOFX3nHZXBymO2pEhRJi9XDL
t4ERwTVrFTpBxA5OU3HH0GaUJtay0D1Di1oV+XTlkzaACJePzNNHFTuYr3IcrLjoYxzoDN6nG5P5
NVUmq1mrcsGZ4QN0/Cgs2OLa+tKBokoJTr1Dzrk34/CPEQznUIEUSnoQFcvIZLRFM0CZ4fRCaHcD
VfOlqBkXOR7Or6HDS0cuGnB/6UOrZokIUs+nHeWoDIcjP+6R7cJ7bDu7NGFbcJkVWRjEjmTT3jk+
US1V9yfosrj9gACFeloPp0ZBNab12XnmsRnB/xd3thGM11z06cqtfY2mOb8kvXhrY/dDVC0cro+I
ioudLMy/PF7Plt1fDUHEv6nX7hnOLYVoPwbalrednO6xVW09VaIqdl7vu+H0a47pH9F5L4pugw0F
IauRikNpWKptMMG+yYW0bgBa00Ri3afJbO7akdYPhXmak2d+O+v8pxl+Q53PqKJZtE+pu7Bq4lCu
uQWZkNGz+RqXjH/CaLG46vDDi5ByfaDqT+EQxK8NSJrNGINMrpaFja71qLE1NnyxZM/VH2T7Ojwq
a+hQmRXflGYTHdRqHxfFADW3S++7uL+PAkzwVNJ9asfisaZuuVgYYozK2nrGGtjG079tG53vWyxz
UxC0Zw1qbzNl3sFZTd+ijzbxWAKJccyDDKG2Nio/9cNi+kPQPhWgFg/2zmwb50naFr+jRDQQt0ov
KAQT/WUMmy5sDEdaJfW+GIHajZM5chZ797gurX7BKHZWhH0a8S5XiE669+47/ZkEjK/yKkh96nZm
smS2uG07yi4yByJxko/1mvQhONh0OwvHx70r21OnqdDI3ZuAGqpbZR3DqvgVGd3KWTi/cHvqdxqo
/7YyYHJT1QrejCsaR1DC1+i6eAXusAdd+ryq9qSykJICPEr8QphDfaoteDPD4owbhpboyFwHLhol
IUdf2tRlT9V4lMozsvf9KBnMYhm2LzMBsgDiZJXid6zxcZXWGun1qKkPM/uhOxLoiLaRor4SsFxH
G3iMZ0djxVeryhKJ/lsDqPCpMHvNG9FwK+NOgig17WbBMcgOfj34PNupTi5V2KU7UjrmwUrWpDQs
YAbU5o+EGooti3vWGEMRr9b0Mcf2MDQvwTL/Ts3FIBNyocHSF2LJL6NY9pYFtqGZTLARcXIj+wba
ghVQcloE3wv4cBDuFm8BFqAbaxAn0GHNlB9c2s22I9HDDbdaiqnD0bpFz8UEii4QDeToVxpLWbYE
ckx8eNV4y0EWZ0NcdMeMtNyBG8+P7c0v/bywrGOP0nnyEUSxeTD0S66HdeWMm68egEPHDs/OHt+F
a3p9bvZcS0CETaZ3BtdSPcFvNrrIQ3mLiFG1DDo6CrEzkxmM4XAXMzBjQJ9EGiwpcZsckj9WV+Ou
cSjMbcLpO6ZbiU5OlOSmA+0ZhzdN5/44AsNS6Wn6F58Wt+ufZ0IXofSOYexEj+vtaximYWu7BbOX
mLa2TqR3hDxArk/Zt9WjtCh2ot5o4kM6upQkuqSARb+eNAu8a3Paik2YcgPIWyrs22wNZ4POWHqe
qaGfp002hD9QKV447EDLXc2qpCBJ04R0UeOzXlmsU1UHe/wajPwpkC6DQwz/etNX5iHOmvkSSO+7
qXW6a4l1Oc14DRNmJtAp4A4Mc++rJLxbNNG3KQ+e5tqe9i5Kvp0ADkV/mNeEixCrqTnvL0H1v8k6
r+XGlSWLfhEi4AoFvNJbUb679YJotUHBu4L9+lmg7sw5ceeFQYpWIAhkZe69dsC3zx/igCEu5o+V
LQG3awRW8MeAH3gEch5i+VRNVbXu/Oo9KPC+gLHtGGYmOGiYEubFpkmak2VGP2bytWg1yhZZb9Ke
gtBdt1i0GDgNvzuWqeswabKPfnY2qgVLM8VGwyqL3sKED/HQCwHAJAqjzxHfBq+w9UUqHqa+3GMG
8dbSgbvcFu91l+NSSeS3lihelJArYgnfIARXDJnUGttjfiChjNIcMYBv8J6MmWMje41UPKMeoUy0
MJ2sqK236VD+8AO07u1MOFIbvJOVHFHtwH2eyNdB3jQgj/axPPpJtwVX4TDs7UqOG+Y+mFR3yQvM
MiECt33K9JC1A22hTFOMiO63cUeM8XM9ui2aIoyAxipIXmDud7BNnR8IDa9z46UnPDTYnW7EoUcf
og+/9xbq6FEZl7zuHQgFMyse9xIFAG5dlzN6kw4ALeL5MZk78dxGHPVpi6MtRHFO990+gBVaYzlE
qhf1KOeC6eRm4XnwjfabVfypZjFsB5OGdOVV5zz1u+28BHQMISZh8Wi/EpOERqv5k5Dxs6o6Kuyy
bt6qUJAIE/Bb0JZ5nvgNbCHMUHtZhDJH4xOONZOwHmhthe8jALesX7UBJr8a4pApZYHFJiNUo4vj
jY6vZgS7YtAF095WvPecjHnJ8oOea/GiCBzJlN++2eclyVqXMxTZIniqwPhnNYNaMqGwi+n5h1fk
SKOzmcq/h9kaTu2hr4xPlDU/i3l+At1XnPvxTxJjlgJXhed/mazPuToEZS5Qnn03vOxtcmnvEcvW
ppHz0EfpiypjJr6dbZ4CENlkkjPe8HtgrHggWYKCfqyr575lvwF9NW0bwER1Nb1ExbQ1TLfeW1NK
Ch6NBMLfWMZ2BGtm1tVlTbsdytHfNbr+C31y56POek3nUa04ltHGHR5tQiCYYsaL2lZfSSR8GQSS
kLELWDGm4d70B4/uogMsLoMe61av3ojgxfDLt8SZIfRiu6z6pD6AuyZLJplZVhVq5/nTvJiYWtYi
cnrLFtZQ/keQjgGXQH+6BvpjMu1+MnVst+XcevvAtD402Mm51tlJWcGN+i+7YMxcMWJFP51Cpeld
/zEMtHjyl4uQtJclWpTYYZTWfhxufbhJJqDsrS2UuRtm8RolM2G7KZyvYiD1K0FlQZg5rBDhfusc
4xBNYESEYayVlFi5DR3uQ2E4q/TSU87sw0Hmaz3LB2LMoMkkWfNu0xree4BVSHmIkKalQJvc0ehW
QP5qYDPln5ToExQGiGjxD1JbBisQiI+O57Ybi8AA+m6fDDfbbd+i5g8Ysq6M2s5Zt4TUYW5+KFvp
r41kAeCJ/j3gGL3B6zNdzEIQHZYTvWba+U9bdajAqTMg61ocPTn/FJKzDdCQZG0aIfE/GU270USN
RdFWHNqw/iQcXBC3Tv/Ga5+MCBqsJ+LxMIxNdLVIJxg7hBd+hWEGpv5L51kXt8fBUKJE8TGEXAXi
tZRfllXkJl0u4hYaBWBy7KrHxChga+nCPPYFIi2GACjN1RbnyzuyMpPF4oTWkOJi9mP3h2NNr17P
HqXbLD+mBhLdiHqmifOzTmHC6ALBM9aiZyi1xDnAGsXbQxDHzK1Z6YcG4cvGWs5gzUKhZV7M4r/Z
5DREzhVJBLA2m62d4ZTWapuE5RtQ6nlfd+sqUh+d04q9QTZgNgefDnsO8hgTaYnfQDK0xN+2td7N
4I9vM62xvHKbo+ZYuSSeMNPPf3aTQUKFYR4jGDm2JqfArcRrWTODT5c+5qQCcBnS4PejslsXm2vP
VebW9odwT83AuRcsnWjReiaeDHc5zst93qNa9qqXMh820rGrk4GEZxMZydWs+CeFzfEtmyt33RTx
a+w3xW7sOeOSL/g52PC56urFahnH8+hyC9g6feAQ2MAfWwWEh2/EIP/mefphAaKh5NLeGgka8wIF
eLMCkY9BEamzTzdonqVz8j3wyr0VI579jm4SJZJFiS/Jfu3jt97Tv+OEtYrrlH8THbQn4UF3zifM
EdWPoQJHlzZDSs5l4yxk8MdOu/O6aHeGa6u31M0JJFOIsfNQv2S5ewjhE64Nxqq+T2xYFtkMNbu5
4PnoWKICKRpwKtp99ZNXzoICbaOJnP6GUvItm+01fVeEVjVFGU4wa8VqkymNjWKeORpSE/2x2B0y
UAyPfKtMdJpntH+/gJOqAwMqdUOCSrMzxhHlD6eulodcTj8IDfFWQM9eqiIoHhstfoATXIeaebIf
eZvHSM4WVkzJ8bwdj0UX4gMwU3qlgchAKU+vRu+kOJJluB7hiYed/jY3MQcq6e8JvMXykGqoHQDx
xUiLPDPQnKdd+wz5YjF/YcFFpHWaR586IRreIWfY58YjHGTSznd7gazjCMWIDqzFm4G0sIZ/JKNh
ZEIALZ9z1EXSKHVEat9MkX5rwo5fREL64OBVnwDN4v3oCVroKboJPL447fxu48Q5j06eLXzu8CcQ
ibiAaFY2U1odG/VB6JLA92rjaa13+YwmNknoPFmC+Y6DCJRp3DcHxs0+Z9jcKZQTNmNuZNzP6Fga
QnDaX4ytzdWcpFunurRt8KeYPATcdoLViEHOD5H6MJZpL7ZLINdYN9e2w8qEg5rxYYw+dBSzg30C
LHdbeb9r6vS1lw1QYYlfXw2/NTr8x1JcUrQDdMz/pIM6+mZ4TGmJGgprocSw0ihQ+B3aErcsxTUt
shcUGZvKoCClsZiBF0innY4BcIvclis3dxAUaWrmGvN5YqKytGp8ZQaw7WIXTs4jrNBVmqNqSLXr
I4U7dRI7YutHS1RudU5H+Q1HGBNr0w0W9Qk7eaBejZKUdTniLshi60VkjrmZQj6jkCla506lB1GN
ao34tz4F8/DYDL5/9QO1CRxyBrL+aegj93VcLFvg9iFoeiehk+IFAUZ+tBzWqQNapRcX7zzrPnum
ePZ+krYUfkwMDTGD0BthHtiwiNpkkJavkZkWm3D0q58VrBOjmbLfcw9/jfwOm4Vn+NnpgJhv0T9K
w3WPjTE8TJjsDszmerZNRKVBDNiGdTMjjm7pRM6C2sVMxSqTxd/R4qxrS+MNkad/S1wG8Y7qLx4p
qOt5zPLNDOOk78vgSCODaB4p2jdvCdFjpLMNiJjYeKpAx0xWA3JCknVdN6EBZdXDwXJweeQOVWM9
D5scLufS+rCej2AxiLX9E0NixqtZ0zx9HILuNW4i+utu+l2XtvkwxL/jllr8g0kCVTSFrghUeUO0
3Ob6IVGY3HIFp0l5ASLl6RscJFQrpb1v8p5SMt/XVoe9jZKoUcc21Q/BMF3CMnrTfXDOzqnhLDHj
fPMlIQKsvW5VS/TzYg/tYxIh6R9sUNh/L2y8rBnxAgbDi6yn/WkO9BvUX2uMnxucQdvAzBlF0q2t
iDdjxGLOFxmOzwjLfCuStFu9z9Se/pZ+/85YZ4vR5GfZaIyBMM8YY9PWpbiWi+Q+y8tqo6faOLOZ
Ppmdp/vepWNlNuCdfUmpPxa/4y5szlmt/soq+2TVm+/NJD9VjsDsY1/4gfz0B2R9zgIgJtvi2Z4C
mk7DsUfa4IMeX1dd/xyXoM0DgnR82YyrOmnNp6oiT2HAmAT06mq8FaKvr2Eef2tbTz6hSITqJjDQ
QBmiSLVr6xDo+YyTmCAOQ1L6DrF/AHuHqy0igE1P9kmFMapBTo/2aQkbn6ig93ObW6c47y3KTed/
ry1/u9/02Qq7ovDfyznALiuA+NcaWRAHinxXOim6rKyyLyUD3lHoaY/FCZXl6FTMxl0UT4D7wKuN
7je4ZtaOaE3v3GVaniuZyLNoCu+QFu3BoRE/JP6p0fiN2xp9nQgVRzErNJOzHzbJmZaRu4uK8M2v
gvBsWbmB9rbtjqTfbcHWJ+f7hRPm6de1+01/tl5jgzVBVNYFGvScESyl1IpFBjcJei+/rvahj3Ih
wyNhujD/PAOtbWlUOz2wGUc1u1sqORrVnd2c0+YirOE8OLNzCAafYpBw+MhNYkwHAK567ZaXStax
XjUGuRKxQyM7UKZ7CiZWB3CkoExyUZBDu8MeAJ3LLY9CSTLjA4KCcGdVKNniRzTC2aE1vJqEVHkq
oolm4ZxvKvyL2L91MnEQSU3G5CHBXw3KujNHrR6G9tbp0r2Ve+I4dCgSiD7xEJk4hwI6NocVdMAk
kODVaMPA2KB1M87OsjXv2/V+bYmXQtY0YJRbvqn7hRqd61xjrxDIiRkEEUJJNbyNQtPib3DlRmlH
B/xP63HogjMJrh9Vhh1i6o5JAbAGzL6m2Bg2rWEYx7r45eODwD5IyYfIns52Yp5MbAqnYAdzbt6l
tvVkhwsDsPvlJkjK6Ar8ctH/7v16uNrasjA/mBA+5vEpaGnIsWQgVHaEaVzMw80NF0xflzwFS4ZJ
1y12NFSPeMPc9VAOa7fI623as2sm9BBNqGFyYJI51IpMzikEhVfkC+8ClaiGBmFbp4H40FWQTfVO
Vc0AdGRwn8B7ELBkh8Z2JMOEbmPTHhCY1yFR6v3cObtphIaSan0wi3Q42W1E+O0w8JWXLU2ZsDFZ
QCzuCR/m3NqOWJJkHS6C1grn5df3VxqSlO2mf4chSZSMZYNxKs3yGDGqEVEXMPatSeMJ6fb6/Xj6
urbctPNHZVrzUVSQn5zlIl+e3NhqWBM7wQpqDvWpKgi5pRpQZkoyXf8eu8TwwgzKttKy0i0moT4m
UBUqQW90m2Fmrj+1GnFFmgYo4DyLTU8lZccczqXZWU+6xRnltcFDGTSvEknEWUaCNUNAzdMzO/Wr
S9X07mtDYMKiPpRE7JLD3J1hR6O7bK2aMbdYaOoBRkWDdl4ZJP4LBOI9GW20AqtpR6d4F3jg6rA5
qXfiTV4pmvXB6FPnRYLRIrGl/m26tLwrlOIc9mhCqc5zHgGMwrZR3+ZoHq8BkNdNNqbdLnAwclDD
SbSHELDWMiViETttskHRwJ7i+M0hMaTxfQre7wZj362xJHqjv4foENIdKJMH0hxZr/8AaNkfZtQ1
tMCicUdLMDkUOEbMuBje08yyd3AAHujojxuEu/WzSOfnIgQ0FJLh+tIv6vOIMmQf23b0No3zdx1a
47YhwudkJC399IYmN5+8YFwUIgwRHPgro0hubUhIoHI4+rvyyiC22edLfJGJWgrvJkzctE9xFTB6
D1kwk0GMJNpKOI6Km0i18QPNsNhDB7J36ZOmH3I0097fMMI75lJV6yohAoLDE6JPujP+aNyWUnKW
YIqAL/bPMMLYv/yTlxCVp6tfFilnnKKRGphN4Z5aAicKSWqHVZafShfz3rPieheOsGPiiIhnrZLo
6AAwfxINYuqIT7DW7DNOED7Ezm+Jx42Nnl0gHxEDFU/lmh/hxhgg3eUR+l1TJmAihJoVBSyduMot
0yeImBAukxahMTHDMbvEWkUBMQplkq5z0t0PTkHvPhCJPMzmaKwA1NLmximI6nIXlhM0bLnBZDpt
be+Tvpn9JG0nv0yR+VzOJN94fp+ciLV0rn5k7zzZ/+JVtzhHAcx29k8oVBtpVdVZUnvww1YdTZWr
EaTlKWZ4+nVRT354qtT418dxvsYrd3GYFG1qp5vI06E4b6qS+bCrdjjZVn04PGQxCZx9Prinrwtf
iVNsM7iMUfjuiEyZmK0fHbRIq2goiNB2PkKGFGszx99e2eQGuhaBXB7A2mzQ2YFd/VRY2L0ZQRgM
v1GyaWyTFJhKrOyoBDce2+pMy1OdW1/+4uTPXhJWJqM/jsu24HyKxp2TNcsBd2v34u/XudtWNGir
njyNhqrh7KnGOd+vuf93TUXhkyI/aB/k6Q8GhC65Cg5uq+VCmz8NGNSnRtHHKM0J2KpnSIbEoICU
c8lYirBbgwDIKvxCYmiguDl658ubQ0jVuem68eJYarrcr40tYQsxe+PaHJjko15j7mpRVecTMRfT
ZCLnxmJN9zy3wm1uwXpqbYY5YTT+LGcKskqRIO5VZInfL3p7tI9GZh3iYhKoQMBvuQlioL5fEkjV
IhIY4Z5oq70mS7QJIs5ip6fhP093lxfK+zrizJ9dS9Y8Z4EYIKQnw8ql9g/MYJmZKf/yz0UT9iW5
R8diKtRVI3eKc5nsQ0IU79mfFbjGRUEWXv650JkIL+4IFMZiXunZ3ydTn5OYrMTRY/WZiekzqGb0
sAXcki6YOeZqNNVpUHSEJ2QwMmZUWfP0C38R8ROtwRa1r7Q5w0O2hNCq5aUirLo12T6nvu8XMl3E
QjxOL67zXIVzdE05PKLeU0c1MvHyl/+QyWl8vd8MD1ADg71S43cvA7uNG7TcxzTnkfEw4CMQZwvQ
Lb/g2m1pOo3qnXVdtSH9w3rExEpyCRFLC8qkOwVwGg/E/zkPVq7LbZ9m3kuYl0t2TrsxJICsWc/v
RPEmH/SqzwTdgPzCcIZd1T2WxGd80q0cifKx4zdzhPFRN4az9WpjWttkpe3TMLbOLm3MIewVvBRw
2UlOqaFc1wb62DSXChkZYW2MiRYZIDL0nxDukZwG63K2ut9JrbfII+WvwuAnXRuVeRvr9nvQWOi4
SPt8slrazuz7bzGQPs7l+TaZJ77SgXOaWORmvXAPjT2mN1/7tMxEdUBxlZ8dn5gA+RF3NjByQJut
8QNs4kNtGOLvXHEISXrzl7EcrFsxTq/5iB45GvM1Z1m+mhouGjRC85i2EbLOpp02SANgOVAfvhp1
1qyQRXW/HSpVPS3WB1W2V9KoPgC1SCYuFVoSkyV5W/r5rbI6VJ34NHqRIwOeHbmWNtJlI3DeS1RJ
77xdykmKlZWMpfueOnTue7bjVpLn906KR8fUvvAP93uRY9DSDkV0vT/XDMtTP5XqOZ209ZYnj/cH
AVmJHx1nfgW0KN6tMMMvZEIpvr+glUcTqi9Hb78ea9jzRjTSPNxf0IMtC1rWci73586ufS5RIDzF
CTuaPe7vf50YyIOjnJ/vr+CBpsDRlBir+01ZS1LcIeh/fX6gZi4HA4bO93sRwtLDoTt+ub+dnKur
O4QN9uBGvzORuj8oGVznUfjW438+A0thihv5dWfUq+jQaIDwX4+FsrSJaAMf7v/dTGQcRqSIHtay
MQepbl5QKgysbIn7n2RQx0+Q7x7ut0o95xdk8SzhlkcAlcwPyWAxyl2eLqAYbuthMvb3m9QhEkxd
4J/v7yWkeKylbX9tdNAcmT+078qP9JNMcjRdvAKog/4y9eh07jchGjOgXDbJ/SbD8XIbzK37tV1t
l2F87PfYBpfnhkDL26psv17fKHDr1NF7lSfOk8X3cn+MDS71MjmYge+fP88TC0IvUuqu7BBAyNa5
WHYmNhWCGxZp6e+4QaTIPLp+Jj4kJ5+ze7/fImsBrqPBKtzveIDqb6Id5a7UtGGIl7ffvDp6jB0R
3Mwgct4gvBwj9TvVsbzd73Y89ZQTpfp1y4vMp5iuJ/kmpv3GJPrZyebp676Wf4vEtO7rluzbF6gs
JPAuj8xn+WJzzvm6rx7GV4wS+detZMreLEJHvj6AAYJKmGP0dZ9Xte/xMAUPXo4uKnfKaqciRUam
M94wI0SbOqxqDJzcdOnGg3jRe7Mc/xipbh8T0m7R4p8yp0JrMgeHWdvGg2XETOlVbx4aEekbU1fN
umOxlpnQEikcxXaMmvrW4fg/e5FxNN2Fo8JhaN0QHHUj28yHA2Mc7SWyvbMIgF+weUvh5S3sjoT8
3YJJufbC+KBqTNGg0i5lHrwZEWN5QOcBMtAayXglkuoUBvOzW5Ja7bM45jDtHzEbjTfm8e7RgcEv
ps59yEigPcx58nm/db9IBi/ZiRq1cGY649ktgfrmAWsll1F9VJXmyYjECdeF+RC10nxwkj4mQfaW
D4g8HEyuLH23AVArFgQBzp2Bfz62kaFUlaSL6YllSBP7a+tutY+F+2Ah/xysyb4EZYZHPSL+tmf4
OuPgZRTBWVcFmlYgDZxV07nxPkpS92FWk7d38IWS0cXNZhbOg+vfmBoNV5UCHkrLiEg2DEoUONgp
ALB5D3bqektM6D5Am3kewjo4GMr7cJaPQlKneLhfu18INlFON/SoqWLpn5WQmHocXIAfN/ft1Hh9
eFIUjubyP9z/FGlmvq3ZECtLuOA+bZBjtTlDwmycI8TdMVkUPlRhw8XCvipdTAXlhKMlsD21iyew
SX0XawzL5rDum3a4pTIPd62ZoGOPnlu6PVd/+ZT3feF+LfVprQma8pv7TZv8bOZW9mG0YvnAPPxS
DiYRmhS1gRsh08VkfiMrF19rN58SkQLS1CVz0ARXWgD5I3AxsyPCpXCzw4dxVGSHyHlPYLNPClJF
3n0E4GCsGv8yUelbT0Za6qMj5Q+jryE2zeiqFPD929fFYr6gsEh3Jr4pqpluz/wVElpf5UhS/T9e
AImi61jsJgQQAFpH7z006pIDrN7EyjgQkfU8aUNtbas0EPeOZObC4+mNS0EFu9cB2g9pwp6h6mM9
4weQ4DJIRXBsogZkKD7jTNc/+9wlEjvJdkH+Dn1ilXcetJcuINPWPCV5dKIrAsi5rM9yfsKyETNZ
dh8i+i1M5MaHOWeYguTJ5yAc5ifTyouTqfyJU8j/3YbZVZz+uRm5cNaZNBcBIRzJOP77ofby/K8/
3l+qhTWIHnJ5KbRhGOB6bSMB/nrEf73u/Qn3F+CcS1n1X3f/+22/rrtFxmv987B/v4PNHtKc//1u
/7z8/ZqFPKc5//u/uL/1/b77xddn/O/P8+93Nu/b6Z9n3P/Nr7e8//Ff//zX+/y/7fD1av/94K9X
NMGJTL2FGMgAeQUF4gi+LNpDYXjq6Gaf/3UxBo+xWS5j6j8D+dZjbWLQn/PftKK7U2N1KdYqzG5V
bZ2phkIWr/47dER5muyb58nqXLlTde6qPesazEo5IitZEpYyR9W5Xy7K0SnPeRX9pbXZ77xqWWJm
xt94WYiBwJU7o7C/hTJ3zzId3DPBbRurX/IzJic7Ibhi1vAxKM4SFblRsDHsC+vaYN3W2CKHqMOT
uMzc0U+foRYhQs2Ci09OKiHAqToHVcX0IUgQwZpWsi0DyPi+sLLL/aJwwhpTQ52tM1QQ52RwGPVQ
A228ZblpFgo7S4ErpPLj93RsIU6gxL+aDdIRNCc7u22A6LUkeiYTk/k52U9Tl2AD5FPTCDjVFaPi
YmrQKYKqx5h4Jtv1Gy5j5MVjOh4N36DZY30S7ChPA8f125yMB/y17S4V6W52l7RKTlJx0iOTd/Rr
GydHeyzRZ+UTVuQYrWKmv7euYx6nCkh+6RwwMG5TXb9gsUwRLp4FKtAlJiZ7V+mtoVW6dmf/lz/H
9CgbE/g/uUqHe+h2EKOeSpZP60+psVW2+14ItApFZ+5t2352pV8sHbi3GoDyXhgMfY2gXsvWr7ap
aeBqr+XFj0AKhtQdo1BEWEXupbO9d8xj7cnugt+a8RrVwTLTIY5hqpNN1UBMcA3HX5fOtV/W8z4h
iWXdX5jF+wldkoG0rYU99lvEsbO17Q6OF+w0DCLZLQEwtZ2W6C66YPjZmGow8evWiAnQ5/fdqzuX
6S6gUb4QRa5Nh+YsEL/MoR92EmepzwLopDmB18t5MiMZwRkrfT0nylGPbY+UQlrAhmPkL0MdPA2e
lb60Enn3gH0mZGW06RHl4OpzSG7MjmHQbs1ImIe2JeqxbQeyV7I/U+O2gKvpETv9fKQqdR6jWdJe
nmmrhcYe1ORLFBVyncJte8PFjZHVWIPesc7ocmhgR/qHu/xpAPOPpfzBBeOOSC2e+3eAmgHaWHI8
TPqjzgB1BytHf7XC4VxkTfRoY5ckzqPb21ROBF4/IrAZ90XJM1yDhVwzsnGVeM4W8BAO1I+iIVQq
QG5/WJIT//mFh7lHf5TAaMWh8mRgxI3cG73s7lWWLKyZKWH1Yu7jVAuJMRVHt4CymXXo072JL7ai
bRt6HYdmOyc9OYl9Tu0GhOMcgWhGVs4MMeeIYwOf+cgvP20DEnCxbK2ZGDhJXvJL80fSP4JDGjEW
MYhA3/tj/CcvsOCE4bx09/HvTWkZbFIrPhuee/GUtY1bvNFJEMWnNmtfqg6ni8cWQ1RvosIEVbBI
vtc472Hbd0x+mvR70VSYCwJm277usOEDTNWu+xx7frsPvfRR1ZKsZh214NvoKKIzFFNq771u03d0
8pJQHwt3zHY+avVBNh5WYIGe3tVHS4n4Rt4JrZF8Hfrem1lTCWtM4TTovAvzINyAGkf50BA1XpXF
FT88Os7Mem2acj4XVYchzATGljlq5/QZO2Zp/umb5CPR1jfQW1lW+usEZsjagkZn4rzfa+MpHILH
pkXLu3jheozqKwqOT13wTg3IoeMAy8NfegeCjTVbE7J9i4Wi8uirp5dUkQc0muUr4kFkwHb0GUQh
RZo3/apjFypZbT2DCqgvY+te46him3oJtjqcYfvMK/9iwWkeSExvHgrZpnsCCzmUattFUcw7afrj
7N6LuCzxQMV4ZzrkAkTTAIHBCm8qqb+nDjp5KTwOKlVz0LkL9lAKcCW0E7e9770HbfySepjpXdum
cxi4z4VUGs4VQdr0uWnLtJg3EEpOOWiSqAjEBZCZ3eHg57DirH3VWFj76hU55c6qcSWsqmr+tKvf
M8B5Gs8HMZV6XaTjrm9x3mHKlgRR0VirJy3XbdyfTAwF24QfA7IzjCOjNIbd2HmEDEvjkgKURJ8g
IRRatt4SwvHY0G84MBYgU4LEsjmT+0CP9tkRzIkIFC387GATOoMqStrnlt2aznKk6Ogam0iEb0EG
RmXq5otSwa7IKuOsQeMCEDdYCmex3scCiLj72HuQ4ltOryNcZN9BoMBouB9VffWP9KeL59mbcXSp
fuvDL9/Tt2L6587MnQT6idA+jgR04SYZAhbv42+zQykchNJgu33r5qbZxFFMmR7TmpZ2pjd9wlEQ
eeDw1CTt2ghgFc6JeQPwu7dV3j/CWsjRIswKFHxwTJtoOs4eZ53G6cW2S2WCGuTQe1TjYYM4w4AA
zZc6vJReNxxSWnaEikqP+DLnKnsc9unQdqigzAtQ1+TgcZhza4vw+ZkmrSxBMpXNIYvKx2isqmMu
uhtkFqb6prkZPE9tvTD87jXdCJbS/BmkA9qRkeCsEvxcqtr2UPnmBeLKtoxQfbQjac+RYpXoVvTZ
RtlyQMZpEuSfiBbLdVwkDuGiv/Akc/7qWu5BDhelrGrilple/Ewk4qufjuXe753XkbhK3I9iU0tA
wlWd5buk/Sj0UJ7p8itKAb1WddL8jSTFlmOax3xEsWi6yHHiUlaPE8u9o5jblkm7xaDUcDKkojlS
tcpPH/jpsmPBCSj+aLXQPt1xpEs0fnRSItuq6cImrk4o3mQEE7UEYjd2aLQzvoCiq7xtEptHO4Wo
YabWO5aFDxB50T4jYG/qhlPjhMleFmUDcLzDq5Who2wMjyAU7w2Fd3aOZrrn0ayadRN0/Ng7WmLa
9tA4i5xYs/kJVcxiE5kx0SfYB5OUBLVI16BOWOeAH4J76oqNTlRMLJS+Js6ijzVqdwWG8eRIIFaR
McdbU1xxu4bjZGzlUAS4ukGQO5G3zPqiZ/Sh302ziJ50X/40S+wRqfNWYxKgqWpAtELoQz4cmbAx
gkF3CWSphyU/0iurfcWkYwTC91p1yZtmxrwW2RL5I3FzYp59sUQb0zYF15OLbNjmbIG6z4pdtlQd
idgaBQC4Ci/uPqViSeMZpcaUrEsQzIR32XTHe8yiSelIolT6nxFpD7sRUh8u6iDfOjgGRRLvw6l6
imuYH9KtCatzivNUjEh96QW2PRP+kZZhn0NFn435oN2Kg2D+e2om47DkH8yQGMBs+hHIbjwwSZow
G8wPtPvocIXV1u3M7uRVUbWHB/PEyMwjxD37MS81r+e8oyF6ngmRoBkoIcc2HCF04D14afvRS6tE
OYuxzGMqOGEemOGFv4wXPY3TNrb8V5Mwyn1o9AIienvEtm8dBLYiGO4UElgf/wQlOUaG1Tykk9O9
9LG/ATy/S/Gu/mjhoFvQWe2px/0wYPAsF7HlFKTWrmra7CJefVFjTfRSe4Vxud7QbyiibtiPbmls
XBrmcUbUQmykBao4ZLyLUNXtMQoZ2nizhwDBO6qSgT5+OHAMF60NYC/O14FbGTvQeg92lP8K+xkd
nee/ZnXxW8/ktC26JSmUwfiaM0Kcq22pmeumuT2s5gFnLaquzWB1xBf5qIRp1zwM1Yj8F7ZwZhf+
cRxMY8NPXbecLhh82g4jdBhsI56srd816dmc9Nkxx1vZVowJs6UmMOKDqMWJIJKXZQ29M5Oh3kyk
Znh5DSPbFhYV9hL3WdxQgC0YZgL/wI9eFFIZctHxSYJbov6Z062Rk3RoOlAip5DfCgzLemOY6HXA
DzPZtdplNlgsvrppj2og31ZjWOzTgq5eAZjdtkykVt8Ht5RbRaafFTBUMSmKLqVdrh3Ap6PiBCIx
VaxJphuujts/1oukXzV4fd3OPXbVfLBAimyVpfzz4A0vI1yqFf1G71yZTKLBX74QrojEG1W16ffP
Rh7t6iwLtyiyxwWVDxXQy0/U7dded6hlVYd3ra/btScikkn/h70zSZIb2bLsVr78ceELoICiGeTE
+t7Me9InEGeHvgcUzQZqUbWa2kkd+M+UJD1CSMl5TSjCIIMOgwGqT9+791wfF1bnrUWeV0+syoBc
gZtYFroO3Z5ufl6f4YmaK4RMZy+mAKjL2U9vYQCOagTkTv61amkiYcDH79lXV7aipjbf7CAmVbEd
Jac7TDetM21QlH1uE312EHz3kUvuyiAA/B0T42LA/TDJSV51nXXy+/BFJVI7ExfBVDHz9JUiwAPe
1POUC1Y2RXgQ8YjOpbCc13KMI+J+4J8z2pvpSpM4Oz7QD/VUeQOaJgVhoLP7PRv296HiqDH6uVrS
XcW+O9PevCQr91ViEN45ZKc4QxsuJ7EvJ/Zvez4pVRgM6ibwUc72+lLXMRZPtvmlNxwSlicfoIdo
N7zB7SKyWp7QFu2ZoxhGlsYbJlQP4JiHZrrxjn2LcwYKdXqfA/4g7yk+RElMQEzpqjtyONAD+f0D
QhWeQXYeDon+fRtvB8K54XVgncr45LQadBhHYkMLi8Ck+T8VQXdDYIe1rH5QzlDsmVraayxA5qvN
ftFkrrzR1r53/S67WI1/rXBgBtoYESRPdUlEqr/3gcmhMhaQNbEpuM/0u/S1sumLoLOYTlRKL7EO
2yEyh6ekye2NhWPPjN18byOGOJbJJnOdkW6HQIBLeNtW5NkVRV97CIfsTtX0NAxHlYfchOMp3Xuh
FFwTn7Tnnn7KInJMcw1xyzlgccl2TCN3mm8poBQ5h/vc6U+rCtrj0USbJsEfBZh2Ch+zVmCSYFlr
Ke7gbq1UQOrl5G5aY9iZzlDtexO2Dyg2SZxC/Gnwh4Hji2LqYbUcj8XBiE24B1RkYXRIIp8WRETk
ouOSYEXJ21DphwpphZrDsOIIHXDM4XdIEAwK30d4RDFYMbt16g2j+7mTPyDndEjjzR1oPfx7E4UP
7xvAvhiUAIVOrnFU71kQhRHudOPJymJ/MwC/WzRHzZ1eNd0oyQFwnhJVfBlmpVntI8104VH2YNqW
ttveF870InMcnpILxU10KTL9ewIpToPEttKiAMP4CPpJn6orjUz8Xb35iM4JhNrcUZxSgtO0CF4x
LfOVFbJnUOj5a1iJQHjgtnKos868HN6qGC2wD6AW/DghwNcEr4l212PFXyDYA0qV47qoKvbCdpWD
ktkkSdkvfdG0+2pEPo3Kio5HI1B/oHo7inDa8Eq0ZwO28lIkNI3ynBplghgoJsi/TOwDb6rWUd2e
NbD0K01G3wnELNegrwqMHhhg8lLAVwqgU8O32xSafMvcalfIoV3HorZovihvm/koPY0BdnPj25/i
jJoRPc6KqLIYp0NsEoKIqIF+6VqvWHGd9jPu4BvpGe1jW81YFenHVD4RW0pv3BNxvB2T7JLlbnPC
Bj8tssaEHuva14nwIlrP7iJpFL4ctLFJ8DoQJmogTc0xsK1QexgLqsVLO4dppsU8M8/IuzAUseCw
KaJ132NtaQb6kKn/HW1GseOluMsi/wnirrn2p+mxKKVCxAhT3SQili4CqnqHlLCsKEzU8nM2X5ce
0Z43y0Az3mpR76eJIL1oJFvCJ6tJa5PgyI5ugcYy+hWnfqg/vIK9kW3BHUZ1fIelJNosERmNK7dr
/DuE6ryZHVmSU1atyC6Pd36IviRMsgO0Of3IJryL/MBfO1Oxjzs7W421f6eZ5lvVATiYEHrjQ4AT
Gn7n6OIfdShKy/iQxJOBALnbd3WnkeI0cslSbQCfNkjlp2tPYuiiqclrd3LNXLWOA0220V8DdNub
KW4+e8WpDpAb5ZM5IdXv0z1SbGNFCQvwAAHFVgXFExUQavyxeWUDLG+t4K2H1HGW5NZsGkZYOy2A
T25Kuow1e6rFxntrEO0uajiKq6aNi2VrnzwI0OtOkUgQWQVFvWM/pyTCmbEdX0q+dd0eDML0FLud
bLdQI2wmMz0TAciLLQDUZWgDd6sdjI85s52V01mHdgJ/5XiJjyx4Rl74YhPaKAdUqKWs1uYNt7W2
CYepQJe4IKTA2vgzJMsSEPmakZPGSBQg8ZqkKWMyYSSKRsiacWK7Zs4csUWMYMm3/JWSNF0SYZFX
iQwIThnqd0Vi19JxHUD19dW3OPsUXQAZL4OEY0G06h1sZUVZPSURYyZDluMh03E6oAteezG1djaC
ZIuVQFdBGqaicYqk/TmgYnymxtopd/gChIWS2CZsTc3z3K5yj8ymphcnI3UgyfpH1NHyVpsQJ101
vTCsImkmRVHx/rfKcg6J98voQCLM+KIbyE2hYt6XhpY+pIa+e/+fBoHczWOkvXz/W83LlJIF0ld2
xf479c+FgxPdY607iPm3CoHRogNqeJ60YHg2NXlqLbM9ZYzmqVLj54GBtBckL8FEKLLQ9W86bbyX
0kHvE6asI+9/yOgxXre+meze/9TO0PM1VdudSVfMn0yi/zqP/a3XaBV2ynvyo57Rp6s9gGXxntjM
00Dfw7cp7sfA7hmR8WhPZEIl9vSUtYo0XryYHFBJxwmwW67rBp4sLgzQPlC8gP3ihrAQSSJB0L94
vcOiEsfQxlrnGiXT0+jX4jk2EE02cZXT/KLOoHhKlm6QwNtK2bdMxboU6Yr4oKxsN40EYu7mHX+l
5NVLXXiQo0jKr5aPUZ8d7JV2nwG+tD9oTEiedR1bgFYvAJO/RSniTdkRlznQyo7D0LzPdO2NHd5b
hBW4Ja2zL40tWRvo9lIsVWJbsn9tpHPqVKOvaFceA7uq10Nh6S+mx5GnyB2WhBo45HsNpBJqD/Ds
ZLUkauO2TfkAlflA5BVhmRk2VGKzw13ugi5rkkp7GeJLYXTPaDC1WwPX8H5q2M9977tOfcmcmYqQ
x6LCzY2JV3LmeBnlK2VZsc7z3tkFLnmXKiq8LY1I9GYNst+O0+c0cLSi+I7Yp+SAlM8p1TaImKTn
ZrhHSoBeaW4DlxoLY+tdvNm5avs34kqZO0Q+owOYhGEFaFeFtGdF719zTEufTD+EReHRaLRNaFNt
K/A3dg6FCzjUugECVpR9uKhjMRxqe0b/GglU2wI72hCNW9WHyHGV8jYWtcCLn3dbQ/TBzhrhboV9
gkNDj4e1hojjpXGNTxF99hiny64fLfuxQYO3qUG+rRONgEF8bIjBJMpYj/RngbR/i+1pfOwkbHHf
ngjFjUOMxbkTEd41eHte03IJi4P5eneqIhu99wrx9FtqKf8K75ZRAwvjngSjZ/gNRH1wnodpZU93
naveSofpTF7VRwSf+gnlk06LjFNirSZrmwGExLmA5AqJp9pV2A9iKyCJl/eZRxgekqF2ZiTXks38
65QQSZsrFGlmSrdTGxA96drYb2yaIk9Rm/2wS8P5VtaUiF7uvQoXsrvj8ubnNlyapASw0ocuKB81
fSZTdamlmvEFycLGrdlt235WHIWW+yii6xiZqx6f53Njae0t1i0W3xZGL9leQAGy6JpX8VNAottT
PQ3ttUZ9MsjxOwVIcCaRqn1Ml/XUHbVcq84j0eB3kVkeZTYYJ3gaVV4aVw+KG0ax6vb+i0pIvcAg
S1RiVrzYmZ4fe0E3py+xIJFlSUzP7F+CVLwaLNM6Y8KH1tX6+cayHULukoykcMBDtPF0qNHDTZiU
1IZLWGYU+eeibb/kcJOH8hNmnlckRTDvZZrvh+ZgAFlfNmz3qyCFLxkWzl5G27GjVxfObenBN2+1
7BjzxfJFBbRSh9q86jVRtVHbd5sO1VDfMUiXDceghA4DtWx0YyaYEhNnPaownV94tz8oz8InXK4D
2bhwatclBc0yL4t9NfRnOqEohEaCnEakFIKlWGF1oOaiHVLSzGpZIwZrzE5eyAmw4qncIWjns6rJ
BfIP5c2fekm3BkSW54lvZUwpIF3oKokvrph+OtBUPQDGvtMPc+FphJ6k95IPZ21QhPMVdwoIOjEU
ctibxqbZ6Ug5tnYPdLfMOEt4tCZJzDJJ9D4adv/Uqz7dpuAQaJAjPHHTOyu3KecoTqTX8lLRn8k8
BEmZ0aySxPkhmTKcLYM76lioP7B0sdxPCIsYe3KQRw/sOjqy71qeBVPqJU5cJOZVvVQcE9uMgoYo
9C9BFeyKempuFX7B0GcDHGJ8yDHIOJPThXtXuEXzzXGJG4GC46+8Zsz3QUTOrUepUA7ZPOzBEuwj
mll7o/clqhUja51NTcuUdUE29dzHTOIuIM3cJ6bX5lR8xhBo3k2lfBvovLtjXkIDahkdII/ZmHbL
+WYCq+uVS/ah6Ox0SpxtdQhLLCAqcgKkkd9pV8CiLhEa94XcI5tYWrLnoSge9MqGyCrR0DFeSm/G
0BEKDgkaGlZAzFTBedz2tlNEkIEP+5Qc5DLb0zvOT9mQGdtEquwifV7xdMx4n5xgw8SRMs3mu7F8
e2F2mlrWGSck3Ss5EzXkKtiOc7StCYtOiybFz636goYVCblTgeNB6u4gm1lkrd+erUTbZ4kIlg69
voWXdeV6UOM3WvRQqRVJWCjXf0xzXhPsOn9d5bOiPMbPCE11Y5MutagQ3nH6i1+o4+Ev48xcZAkk
GA65bFTkM5fluKoNOsKcHc686GKr+eAfGtHsvDnCpAJrOkfDbGIXTJM3CZDbbDqTVGumd89G4WWA
G2h0xaUMV1Qv0S6i0smmFLRyoX2DHluWGBobnREqwttr1RoFtcfQ0cTsR3LOdUWTrCqutTUrspFo
A0eASuMS4rBMY89dh7FaFPTFDxk97pRHnGOYApbT6OJq0c9ktC3RQTWE4wFHSlp7o4/AqQFaX7HB
MUli9wD6vSZSpGUQ0sEUccofHJnx0coMF6DOoQHN0K3N6n2ST6RjA1UxTWghZPpEUGnXcFPWdZvc
u17Zk1GwMXUQign0OeYORCtVGaBEM4G0kgzXcJ5b4DYXOywln8GVKr5zIMxWhr0D7by2/Skk9T+D
ZP+Rd9mtAOXT/Mc/DfOfv4aOuo5nGoaBgNSQumWYgj//+nYf5cH8t/9XE843zc857Vckbw0OrdPW
OsFsSVccrNwNvJZx2Sl3Z/V4ezljb1hH59Ycnv/aVac/XI41h5z+HILK9SDas4QhpCUNYbu/Xk9p
i8TLjJwNBTQpkJL5C0bDvYL+ceaZuvc9IW+lniRsO1cGihxL45IVYYYjdzDu7U57BpMfH/xBe9aj
g1UVbBO5cW1h8y7QjtHg0OTOr4cvqU+PgBnaqombO8ePz1AtU5ZJTK/KJ8LN05rXmjZw1f7g4Xgj
eRZrpMyenK6/ZgOnC6PLr7nLG5/FcOJ8/d6v+2ETa+Sl+t1nxPwdyDgtP+S69ZjKXD+mQf1ituYI
arM5WiYdZKO60tKueFpoPDtQDpYyCwC4Iuw9J/JBMziTRnTeVnUgP+vZswoaA+sDVZeZjzcvj2kt
1tJcG4KOkCite5t5XZ+iLvD6DPJbln+qtO6A0I2ABVwda2wq92ORrx2qnSoedaoXmhZpesumycK0
N9GGmInpDbAVhxAcoDTykuQ5Ld8BhmCCZZTxjL4D9ros+ujZ9KdiHeF+Q3FS2NRfzdqNO17NkipG
2tlOzm6OQAtffSSEZDw2XyFiXVOH+PoG9cpGmf3alynkmYrt1R7NOzT1eytoOIRkqHhK6a3MzLuJ
0X5RCDA3qRnsQzORjHGMZMOZ4iFPrL2lt6CC/eTVYXgEVxV23WzWxYxDA01C1Lbt6gcdJYVjJ1+1
ubzIYmAkZPWnekgJhCWfIslksh/mnRGi/IKxTrD8/eNt6R+fbhcpp2HZnjR0oXO2+vXpRqPoG7kb
sva62D4Z/3EV9XgPDmw7+E257xLp7CsW4RTz4bYmdRPoS7epnXBZZvVn/Lv3SveOmobbWi/VxdGD
U4cyipmi0S6d3gdAA/uGCipbWMx0lwYdV5yQEAKtAFE2w2nsebTUximNLsnjEBjGqlTSXnWz89vW
LIynrkPVACmVkixGH+R/qTDMbN7vxP9PsP6Pf34FbdjypX0PouLXLGpJ4jMx31/fU77/kmD9HP3f
//O/238QZ01i9Xuy9RwLzcznvwKsDd37l2Xb0kPXpjsskWRR99+blnVaF/8yLIhDPFz0Wi3d/uc/
mNnOKdXC/Jfpuq6pk1XtmbYUbABN8R5g7f6LvyjkP//rin7JHf/vHPKftw/+3Z9Xa9dmieZfdQxk
Gx5sunl3+Wn36BSZrZ1dIQEo5cyvyh4qsBe8zk+ckYrFT7fjb/YqLu1vfprtgEwxSeuz5yzun38a
dk0t1Kve2ztG8CA6OIVBDH4gtfdmDShAjKQI5KfaTJ8Ky3iGT4JL7jgNBpbLicPSDhnO7HCn50ma
05hfOQ6uE8rZod3koO+XZc1ZNUyst99f93xZP21p/75JjuMRFSSlcIx5UfjpJmVVRbMv47LNUn3t
m/ImmuZ5ENDBAOoEubghQViNPX2L3//c93/4ww/2XFYcQZ1porv+sLebmtYVTRE7ewj7mypwYKk0
w4oMpzcWikMNeZkhUtJSqzEB+MPP/uuHtm3DQ3/n6obJU/vhQ1c4QeGqW93BTTUiI1irlxDL+m2W
T98qiCYndyiGg2KbYJ4UvtbDEDyUJbJzu0q/IV4vjrpAcQ5gwsX4bYunEpsyy/nbmIEO/P3Fir+7
WB4oy+C74uzukRn/8zeEDC1v7WlUhxx820ERYXGfpu0Pz/pqgOPchFUmIYfg0ef54zCrOddEkE6G
mIUspth5sFTXaQthz+wIT88e66z4CvoNaQa+OKY5wTHJ272NyvWeucUWM/hKmziPFc2kto7IsnPQ
ysfayPX7P3yy+QX89RGwbSzIgi+Dx8ASH74GLZbVBMq3PRQ98/BMBMFdJcpHj4ghb6wsggxVsCnm
4btLgHMVT+qR+jbZmjG5HG1tIKsY+hOs2JtOybMnCGOfw/94ZKDULlH+j+eaXJpbMuefdyBcDr+/
fuOvrzwLnmvzDAEN0EFz//rN+AXRO5Ut2oOZATGszPAh6SEOg8GWVKSg5iecbMGQK+B0XnouOyQa
WVyPCFg4Qfla7Z3ef2HQ+qe3a357Ptxa5n4GT7npeLahs07//NDUKuVYXwh1wJ5AGhCCLaIZloUY
jlWKto8ZDDSGAO7QoNOgmQ2wwku7i5+34x8uRc5lw6+X4gpXN13dk4g5+Z5/vZQQArQrKZl42Ypm
7xZwmzQ/QASk2mNmAWe1hMRt6qHcwkZcMlteUDNZP+hxvxLriW3UJF+lDyttQ7tYbDlmVa/eFaZV
8qr1SFk0xfeLE925EElorKtCvpWDO+0CxN4wMMx7vVYBAvP8VmR5fgitUJ20INp6NTOCWeWE4d13
VpFK21OLbHoJ/IEiRB+KHS2v+nFwKEkjKf1LK32D1CNOVTq8lwWCjexcYYBeiwlMdhtaOnxpFd9b
QQK1VI/GIzSyPZ5D64VYOZpqOokOhkcAuTRVmP3hTou/bnhspboNjl/HAsyW9+udZjBheonomkOV
ldkj10AWnRH4IHaz7yGhvGevq8Bte2L6Bg+CQ+m0EGOQ0AlMx/lIUsFKEQkUYUDrssh3XVilT0OF
dJqslrPpGPlD+0NaYflMEuxLmuXpqc4ZDRZuVT3//t0S8wP64akxDd1m7xasEdL9UIxqMaLfxNab
Q9CNDAqKLt325N08EtVW02oiyKFpJL/tNfs+Cj/l5pDf6V6DgymsuyO2khwBEkk3+Ti99ETEXkai
4HdGEBB4rJrzUKjVUMfOH06sf7NYu6blGbpumWxqrj4vGT9tp1Ynbcm2UcO9tutZXBrvOldnX4v8
9tRNk7sQHULyWJEvF/d1jxuhhf8pteAzmU3wlYr2ueNg09iDuRpBLzyTrNNvghI9sK9AdPpd321Z
N8mPrXyWDwc5HYlyO8MobRDPmMawAGLfAmJzI7wkX/3+e/E+HBLYg1xTsuKRUyBxJH0sc7ohVlJ5
bnWwab1twS7NHdAC7r4zfHFa84UdLDx4Q9u+6VPL/LoOr7KKmfYVabqXNkG8pMctB9uRkDJVeLHP
Jha6LNIY5lVyO5otLAtZRUTk9hpDPMffurYKt7HbbHLdbJCDNME60lv7UpSRey6a+7Z13qqY/kQ5
aSdiBUD7KG9aUoISQ9aV+Yb1Va1g4uVrf/7uvTYdVrCj1RUA7ipvTfdLJRGuGZMCiMjp/Tj2hCFZ
ZgxHymd7NHW8tUn8aCMh2g5Sd8ESd48abhGG92ReYwE290Va5iT5BiWnPQQpUai7n4j+IsEgYcIc
DdHjKAsidlGYrLTgoQhcuRowv8+HyDPC2uaIfbVYQeYpLpWeBMh4g8c0cpwtTfl4k2kktQae6Z5y
YR1poMuH0Z/1/dhPRp4uVK/JdyI0qkPiI+SrIOvc//6rf6+KPr6Stj2v5bqQHiF+vz7b5aj3jal5
xaEbUpq7Jir7oa29DfWdPAqcxiQoKILpnIxtXI8Q8w9iMzg6gYFM5o/W6AOcVuMrII2J+JPaOpg1
ZUjWBGgjiQqDoIvCOqgeK6IzMkI/CVhH4uYHL5rmaTsPS8zZC/O1jIdPSMjsx8qMCST3ovHU6yg4
JzNNTzgkUEwHdfbiuXQJDaf7TqAM4t+Gebhn2PJUw3DbKi8i7SSQj6KgNxc4cbfiiJuRCIugrhjj
4yin/tEP6D/Etac9TxCv4Pbo5DwxMBMSPNzkm/0+E4N1oNlv/aFE/XgYn98z3i/BwmebtmF/XEiC
bqjcHrvEwYlJUDArgOOElAFF5yx8INZCrOyGFEM1yh5ICvxXCPJyV8DZhlTkbyqFjaNtA1AOzKTR
jKDeYh9eCVT9p6LlPYyjKL72sbpL7OTq9E7x1IwYAYhPfFIO6IrAIQzHNaGYK93ea1FbbYy+6ZEM
j/UqIdLye5+Qsyo6xjxc3h7yOP0ALgWRauEff//sfewEcjs8MR8XTKot16OS+PXZS9KoZ8HJygM0
eaC8gQPtct5Bc92Rb6aHIGWKUoJ7PLk0y16gBYDJCiC/uCCJ3WsFSMPfX9F7cfrL28CDa7DfCtqS
UrJP/XpF3hS1yAA9uu7MfSqZrUlCQpM/5Scx6pgM3BUSi4M1WEc4JJzokg3Gn0U4agfAoNtp2mL3
PGjYoRdFR+CMz2AH2M7vL/Lj0YGilJrLthwHeLzrvJ9Zf9qNYOJGiJJ6ucfBhQLLLZdiqslkh+Gz
KFu6VIWVfg266NJMgAR//7ON+Vzy8w2afzgnO6xJpjSwuc8X99MPdzHEZ7Bl5J55PYBSvS5D+DCo
R2SdPGRZHq4YwT5YPe2vxCOsCoO+dZ2C7wzDMbc4/WeCBHA0eRWZ1F12D5ss+cMl/s3tcVydb9Ax
LIt37UODIAta6JbkOO1HTV0aEw247uFQ1r7ZabBVvEVRTsZTkf/hRGd8rG14cniE5Xyom5vJ73fu
pzujswUO8NtIHhFpBv2qOwnROosxT7cO+WtHTQ/JiMsQtzr2pkcRfStpq/xPP7xh2h4f3DDpy3AH
PhRYFvNKmxbetLeiaYtY7XuQzCje3iHqPTLg2AaXBl79Q+iru98/GX95MHgYDMzBlhAOLZ6PZxMG
G6aeVmqYtQ3JxmqbUyDps0IgcxaVBBJh2EL8YT0V8+b0y9NI50miG5b0oSwbStWvT6MvemfSsVvs
p0Tf4g+nsQDVlGeRGf5gm97aleG9DCJty5HkRwVn5JQ66SMJTsk6VvGpT+VrOHXa2TQGkMiTY9wN
ejs++K78krQARMtkDJ/Z64EKsFgdGkG2ye/v278fjJ8/hMsohCXQpJllewZl5q8fougJyeo9H7tJ
pt2NpfNsWoibRpvh3uiSf1aFjMdQx7l7t4nzK72PjBongsiI+29NZvdbmc35D1F7IWATfKinXdI2
3Hdh4B993a0uAYL4Sxl+6eivnjU3ro5CU2cmL/atSgGQyqJ5jEeRMzH21FbqEpsapnIYaN6t6aT3
GDg6wJqvjSgXRFaH56Yc7API6Rem7uiJxhpkWmCcG0EN0Nvu8Oy6cHdQJ+mWz62Lm3xHyAfyHWaw
T1Xw0DlB9NAEuOAq1JVNYuj3xMbVmxafPjxq4NmIaqyt0VZyAyoPFbjoNwS3kB1AYXEq0MnxJQ8w
QUuinPA/r5MkX6RWeu+WDCI0Lwh3IrLxhgSS0XNnyaNyA1zy3binXOAVjAosEyElxFSO85kIBGGq
g5GG+KaT4YBWH6WgDkmIqcwA825bUh2C3XFPWBP1OS/kZewkVzELZLE8Qt8mWWlJ8GpMntJZJpV/
KaPIOAsml9ST+NX4/xY1fs2s6hQoD7Bvon7DGcsgO63ig9Hg1Aoji1NMfDUQPF5SacSLTESS6lD7
w0Lx8VTpGo7jCodTpeCh+8tJzO6gSYwFykqoh8C7I2aXuX1VWcjMz/vjGfbjezr/NM9CgM8vkn3r
Q5EpjbIzbLwBu5g6g0/6aaiK6TPWjCASe58svVXSYV9G/WWQ62qtdMM6+2BBE6wEL3leZlvLEfWS
TIhmTSwtGQrMHkyl6asM1ucirhAMQSEjqqVxSOAia+z3L+nHbodLxwVOg0H3RdD3+HgGp9c2Fk0K
SS9RMqEw6qIDwB0MDlVKthlqiIUe40UzyMP4w9nzr3eOn+zpJhxmz/mbpiZhYSKIU7UrNESmJNsi
T/5DPWH89VnwbFo5fEab6oeC7NcFyMikwDgnup0dIxXHO7yrMQEuMgsQZDGpaWNq2GxNd9/MQaku
SvBdllveTY7wUwa8pXc1ihJWkWBhxP2n//Gtp0tqMyp2hC0s58PqqFr0KwhKyCmYws8ObrmjrxFN
natNrszuIrNR4a+b6j8ty3OZ8OuqPN92HlvCWE2KrPnPf9rOS2MK7dpAVWVPNgoN09jxGZ1V7rdr
T/Yod4bxKEVWXBRy3RHC34SibpfF7hwUHvypKfmXx0AYTGAs4twtYdkUN79ejRw6g/QcfIVBLBEz
YgEaaCjc2MvhZ4d5vr2mNeyBrE7fAxiXqEOQbzCAp501hA/cQfsPr8RfSmWXS2Lf5XA1n2ek9aES
rC2bqa2bdrsAI+e29NFcBGF3n1pE6diEr9IDyre1u6HxwMAw3cgmUHdMAcZVY5ISaF+i1shJTyf1
nKFEpWZLJBZ8HRnP75+gjwUhryvHW93jGE3SAj6iX+8dXqkMV0xW7bTUuRr2j7Jkk0sNLD8t5uCm
WivLC5CDvf3+xyJD+uu3xuzFsXijJOcJ92OTVDgYfrTRLndBKmmoeU65kLNPy5l/sWpipzXXOIRd
FlwQUgcXzuLBpWzSNe8pWMA29tZjSBw0MPo7KD80Jnqsejj0yhupjsbJzeQxG01tGde1tiNPS17c
cKDK1NlBwxwYW16Z65TgK9zSKRB/jimRLsh7j9u13XTORmqexNfmfo/wRh59jqwLCd2CabcVwffx
ljGAmSwtrB+jpW372NI2MS2XE9R0ferib8jaCsDd5ikvgGr/u1uui2KXxvf9QMqEweDlJVLasIKu
/zlHo7n0ICDKRdKSwEIsMvnSuB5u49DnqKKi4FsnNxQBSOfG+LUlH4rgHVU/NDEpm4S9JIsxs1mf
9LL51NDybipTAiyEB5tXMryTmUUYK8T87ftvA8Shd1VIbIdnwb1rK/R7Om2wHX1089D3IYY1RztP
UTddIR6KY1S7NItGGe78Ni1WvPbqigLnzh4z9VS2oX2LlX7oyHg8tnQkF2LK9HsjI8TGt2z3EJAk
cjfmWPkyec4pGw7oSLY9GS2RyEl5mmVDClPxtYXCGtE7XlLhAPqd9PLOJlvKddsvRWiOn4IEcRzq
hRQxkmqWlZ87d8lo4NVOC7IgxA+jgDng6drwUBKNWLOwncF9oJCbfG9V7kuizl5HVhS+cl3BILTq
TSMkAhOg1TfTm7aaie0x6W3i092iRuhmjZ9kQKxozDn/UGZgIZwm6peI453FIInfCELaXn2iuFR4
jesun/Jz6VHio/IFW2bIGx6IfJ9jwj9qXUqUrCi2TUSiHrEq4VNpM8xpuWEL1Oq796/apCUdTlX8
5puQqlBLrF29De79+Ze6jEnEHv2DMJqjcD15nDqkMn1KGE3J6Y/mGmEJk+FuZKWbp3anJie4xfSf
SDQHjWh7GMEC82wKGLEVCsJzW6i7uAr0XYhixgwc84kO28JoUVpHTqITVNevJCup5jqffDctYfyS
oOdHJpnMDbE9NKc8amY32U+jj4SbDFkWDcLIRrQKHHaQnI2FfheOvXcVITQapzC+9F21ej92lJhM
CFDysQhpA8EidWwccGeSWxIWnNSUxYgjyeNtp0/5tlSB8ZmI5KT9IhDJvNq13oNQayB3ps2sQ6u2
3H772siYrBmrMG9pMXxBcsHsmTD2LfItyNLA/L/Ri4eNXKDbGyt3g2FdLjvcjGDW03gVD5yGzcJv
1mnYT6tce6Lx1AE9TsODzEpzHeolFMWZHIBxfzyScjwd0cE0RLCa7DQuxM+a3sd5IKFAGpIYOeG+
0to27ljcaNO5FdQIfbQf8upND0bCNjw72RLMo4T90InGg8OLoVcYlyGr2wcSC/UrWw7m7sguD1Oe
15+YDOBnII2bA88B4euCDnK/HmN3ONZN55/JReKXFn1JE3dQrRHn38zyrvPKfJvVdF/C4pHcwX2f
9sUJG8md5o3WNh/6pzmomHzLhLPy0bU7pJA4W5nooFzMlFdtmhpAUCegFBupt0dJ2NzTl18GMu6I
DByMgz7iHAzag5dp4Dphlyz1Cn6LskBRmG2q0Y02moMyEsghAfETY2DcTZOqLp4JpSzWEheVugta
uQvtRUrjZu/mz3YYNacSateiHVRz34tgVXeJ+FZ58XdsdeBrM6u/6nq9UW6sPwsEkgV2mz2e5BAn
s/eoDcTj9GNr4/AlST2YJnnoZyKvKNYGfpWzoawAHaJOEzRUkuguEVfwaHLyAqaMiOpyMC85QZ7/
j6TzWG4cyaLoFyEC3mxJgt6IRiqpNgiZEjyQCZ/4+jns2XRM13RXq0gg85l7z+X3JS/EJAbqzNSU
P3jO0WLB4ydhLon3I2JYDMJadiOkbqa9E8FyjNxtkHgV5hJ+0kyHUv+fAVIHCybiH60I0iPXh7/T
myd/BmGb0EXyanhooLDkoatr2wNXpYtRJ73ykXgnFVkSKrjxrQ9pBeJdjTwC7uxtAPmJBythlJxE
ZyCwzhGyVR7OMooP8LmiXus55bjfSHGKCxzfU/Rc3qQoXLs6G84Aa6JDQtJUXY/1PXPqS1KL+Pzf
3+kq8dYyOUklp3VilQW+IkK7eaAP6Wz8dtQ2N9/GsQne3cDD0RmnpI16clOdFYr0YV1KUlR1QhHD
1BwQo5UBhNSS+AhEkMvKHksIccJGjS335kB0jT44TzEm1xvghr3XEkk0QFQ3BjVtMwuXkNFiRJEE
tXOOu+05qARRZYNkJDwg66u7h+c7zZFkgX1i9S9Wwmqdz4YEGhkXV6NqXxuJwB5yAqdQG8VLRtzW
H2fo9dAeU2+j2D9sNVOWpEoKxGE1QOnUGFbDKD+6Ii4v0eD1J2XKsE2SpYE94i9LFERt2XjEQ3ls
XZ6VyJ52sc0v655erkdMNKsC5N45ivov2eGhNWjZabA/HcwFtwnA93LuyH1PxfBi6DmP9XArcnIk
h4G5JjkLV0OgTCwyFKJpnxq4vkjqaHU1btLUvKkn+orM4zcyD5J9qjegK4pWsGjuDetSG9oNG453
alFwzLoxnO36BQU+vlbECRt0ye+xFC+D34iLJn1CHxCY023ZN/ZgE4aDlJVVDgh6mrVvnxtqGzio
V0okLqdgNLRTpidrimNy3KY83zmGvc4pVU4VNzNH/tNKp5H7cK6S2jr6Inn4Ze5RkisFpAPDPj8v
waGJIxFbVphCdARvAB7sjeNM/2pX2i9dXUfr3jBPRQUroWP9DE/cGrrFIMcP2lV2Mfy3kBoG/YfE
5Ytrl+DJnOehtQllyOq1RiT8JnZgHNTxL/e3d8wtq9vUS7sYiteoox4dZ5Z0GuJEaGXdzmF7evAd
onNBrhwZ6OWhSskrYSmrQrtL5MZN3WmB0wcvSxzzjDWdfQWb85ZwjYEA+PXmVWyk01teqjX2L29Z
wCg5Mr/JQ9NXD0xsxUUvu25bzyzMkTG/MX+T/2woaIPD79+rsfrSSh28Q2nFS36DnLzuwwCBgyhY
fQqlGTknzGvOibnam4G/np89irT+UAUWnls/PQS/gPiik0TmSoRN/dkGED8DML8hq/5033XZqRdO
HArDkIdRwj1R9a+bKyY90VhuJtErGtx4wgLGLqLO+q0Eg7XLcM1uqvyvnVoO1gtKnC4OHqOp9ceo
dX+Jab/OBgWEPMVzqgNaVMNxxmUI15qH3PSHe9rmw70XtzKaAkImwFE5jjaeosh9mC0UCRw4rLlc
3rukLNdDxjyTdXoRGuWoGKWlcBhd4Oxp4Kgl6OlpFen4q5nTo70FJnO0wYiX+mPiYt5PxIwuOl3q
e2P+U/TOsVWKTQZN8xLCVkhox5rMcGcNL4uYxXz6G1PyhrXPCdh3BNjUuocAaYJ3hLCTezeZ9e7c
V7I7z/p4sHtMY25Rq0tfDb9uC3YO0/KCldnX7FWsRmk+9H5gPOmicqX7fHFQ9i7ciN8sI3thY7vZ
vMxZwv7FGbEtPC3i+OEbMg1Exhnx697UhAZf1flJBXLrR9UQt55U6VdggqkedYA+Rgv1VfzWaJIf
DW8WYbAYth19Hk+9FiSbZuifUUH9ozYiM4R+wJDI9rN9pY1oh+lK2D4SjID78DPAj3iRDTAi8ozL
ne2r6d4NHQNMORjLvG4h2nexd0ykT5p3q4FS08dg3erRQB51+0Ac5BOOkztrTiyxY+D6T6NL+OyH
cdVrLdeVL8Z1kiL21xhyIDoWlwijBNmB6o/mmS8+RIV16plyLVqTDEgtUgeXNjmqsh+G3NFXUfQn
PCFq4SBzvlYshhdaHWsblsyUs7lSoU82VmZLebU5p0Q66CshwAn2A5nVJQAiA6P/ytXHfyKI6Tp9
47U2GNn4TKR3zHvUk4mg782oBpYsgu44GRpraqJ8Tg1Y6k1tqxraK1m7bmnUq6Yz2yv6smUMXUvB
2Lkp8Dea15s7bAjpuk6JcaO1e0xDuVZD1X51XWQjuZ7FyqLruo4GqGC7Q5kOkSRqBpJZ5o7Z7ujm
B/xaOxjIiySDyNbjK8Trz18qG09IAD1xjJS/GLx22EuG6ktCcMw/85iwfJibyzwSuYHwnKF/wM9Y
+N5fctSGD68b4RW1KtvUPK9eVBq3STWCzWr8MrFmhTav1kUEkVfz3hlL+Efivle9qbmHSbTJwi/0
czAYdqiRzbBzZ3whZaesM+VfRifCydJTQNpYAgMVOZvWk5fBpuHVxykBndAmR9f703vYnG28+y9Q
atXazvP+VCp74LPqgT4Cy5hM337z02zjF07yKeuYkiJ1ZigU8q8ws+J1zDkLHVFBksnmKBQ2tibD
JATdU0wjha+0C6Wmt0fWelNlqpA7IAlLmynbVU5EltggTephD9OHZV8qMrrCMSAxCyjUmVdzgHTZ
gg7IR/FHJ7N3KfGcDKxwtnabOiwpSJtrSd5OY778yvGxn+Xulz9CCgLGTewGUV9fSb/oAUKv6X2i
7X+nomXRL+upeZlrIl2JIlBLJJq0iU/Lg6GOVnwwSlm9AJCGORME7SYe23PTSONqTNAB8qyyTv2E
lIwUtgz8Dk0QlzH5zW36j5qnInBRZJvnVDsUEHa27C9XQTrAb5sLWrhJvP03PSyZAahu/OL7W2FC
+rW19qZXXNed0VKMCdpj9GgrMu9xtRoUrgD7sLl35RaDJm4FU216LeUqboZprQKLez6riqWBGfVS
lil5HVK+xH2NMkQLmoMbpweDhnMu22ca2wgVa9RZU7XggYZZ4Qbp5JcoEaSY48WUT1pIMhkQQYgu
LeUULT2pzo2jFWeFPxRlACHyPazRMIoYn5MpdEJMhwvveUtY+I1BzMIy1Kx1O2peqOG5gHZgOQun
jM2QmctB1YPBJrbtwKwmC974FTFX/U2y52jdtNpMbWD+gXnjt/OZSQ/EJzEdnue6YiMMqczwUdJJ
bMp0W1GMBrE1Y6QMNrGdDKI8awoOCF0eBf3je+7pIRUFjyxd+DG1sa0ZTQV6DAQQTXlSrBMPc0kJ
HPaWBeMJuDVVGWFtG1g4d+h5fLseAoSMmxofGP0abDecrcpMrtIFhOM/GUYjAQh1Wi/rJNpyn36m
QxBf3MzpgTKaU+jRSL1ns41AUXe/lXnIg8I7Q8Z4i7RZHHm1n8bC9CPNUHZTu++cskBJCM5SogzR
AB+2XEPDUq++dE82d7RQNsLZ+Y1QD3wvLfijJ/hrbkxQ76T1uDVgREuWqE1ANXtDs/AGT9vXqpbr
Jp9fPH18KGoX6p10CLUx9sG2GiUoruEmWhvGhVZMZ32I/pqy0F7rHu5eRQ5lX6UELU6O99boDqor
exKrzCnB6lacDuiiCCF9/r9RQPCTy+NJQBk4Hz+xz+aoJS/kXQSIRYjncL3F4Fg+X7hvLV1XUKFr
mbnPguFho3A7ZoXjHknV1Rxt2Be8+ntMT2TAphlgbDZ/66iDx1001aEeh4NVtOomZ/fXjY1xn400
AllHRkMi0VvGSd1/zF96ZX0TiDh8jVX0rx+Y7TzR+CufjNNV3TSbDKRs05a8VUMSrSjJkTMMcYnv
WPXbZPBqFGGGuZMeN8hEYFbTaf0ud5z0QNJ2t20CyEm6G/N055p2KCsTK4nVJ/fWIbavdqHESmHe
4iToV///X453L8foVLg0YU4TgIaz3T8+XD9y3IGdWwX4DTeYt27prpQTz3x6FPizi4u37Im+Ica+
Pvn4S7HcrIls9e8da1l2hp3xww+31CpVrPtGDNtW15kd+brc8+JrN19Lfjyn0T6HFp4H0j4f4U7N
kxplgAM52K2qzj8EwTkroH3ZIcA2+CeIPtzEnWgyYHrhNJ+vg0bj4A9atcHf3aBAPPIo2KFVm3Ib
M8gy8Ac+JjuYLtAY/uGlpICLsugWS5xIeqT/C5Rz7+gEn/fFdHJL6YZxbExrWMHWa4bKFNak9zy2
CKX6r8tBvfebd4wAtBjVIhg0tVMg10OKRQgJYwAZ3GD/1jXUlQrF5mQ4oOaJ2Fuyfg22smgh8aVI
9Ez8Qz0HI7kLr/zhDiNJP3uHFvYSEJQQN8W7UWlEE8O57eOYUYby3oqhMVdpPlRHl1cSVptZux8l
YUko8pL6Js1ne2KQyBrnGJM8kW27+JlpVn/GRk3qrUHi19R37JZzIuxIFhiXoGg1PGfxI+p9MHyW
vUnta2bq5LFSaXKG5m9RkX/JbGCBnCZqy7f5h1+xdx2jat2rZuYWxNuQeLcMPD8hYhdf6zRGUENj
80qcGKnZtZWE2LuNa8PU+lzYabedHJ6TtukIFi4q50hRVd/aMfsMqoIHrJEWkYLWtEX7s+y7J8aT
wcI6a0FEtN27DvdkpfLEC/n5koOpYylW/DR8sG86F6JL9s5SWSBaeHH6g2siRPK1XmExaQgfcAt5
BJSdrHNFErHo6XMBmHjfoGoW7PLmnTvF7sbs/a8A39criV6gYfKo4ma24vNgtsPKNEX2Yibehy+4
8EkL8x7gSblxhy9kWtnNA0hwiymLQgKP25UZvJVeNX5C9f/rTXN6BwXm7juYOuF/v254QERH3XoM
BhIiP4CfoWxrp9KxupWBy3c4Fsl3A59YtBNQFZfWwdQ0f+uNZn8Xnv/73z+gnOoNufw6DoR3h9BT
r2K79y8V6u9tXwliSeN8hnsBrTTn4HzEWgdmzKvibx0GQjlK66fjVBwdPdQm3QLDluQMfB3r23b4
kltzlIgF+fPwk8cvavaNDcw542dNfma9cdIxPtpVMoYZGoUdgehfTPOTj5FiJCy8hnFrzYpjLhom
iETOZbr5mQSJvspJdIZB1JpXivpiUcWR9yet8nXcc4AVnR3dsUEHG03TBjBeVnyvqP0YgBjO95gG
rGtd8x3vXB8GNrDDMpmDc+lNxjIr3y0h1JsSGK/dou8/7c6660Gi/TgI7jVCzJNFxOHiYdwHouks
yO1oT4Me2Vgpk1MUyPbhJjFK+3KOVzwLxV/db78wSS9GmJZXwbZ4D7N2CM28cz7pECC1f/nVEw8+
lhbTvtkkF7S9Jr1xT3H2/qlT0e49R/GKPv8WVD5PyKADdxXHdMyCl3rW9avuvViG1P//N15WGWuD
nNJVVUzGw847I5yd+ImbrjZZbjSv/QyNK2NaUet+f9CsH9F2NqOiPtjzQRHJpmdGWOhGdQDc0V5E
0zwXjJ75DV2J5rpdDMIlgyLg+HY6+ZIOTXPW3ALkCSiqdRCX5irq25ONDxtyR76tSDIHtcaYAld8
/ayuvioPChK5ggCRZ7eEZw38zuyyJ4AV3okQlQQkPJLEWDxRT9Bg92UyJfuJ5RtYOg54UaoEHbCk
jCbPyHLIjaVvfkW2s+pHQbXOJmsjnM76mCSXKrutXdsHzPepKt0VCFJgB4mjIKJZxan3xyw0THFq
C+EzDevUsvTc4ZUpNgGLaaO/MfQh/hhf8RsdupNU/BZdSf7N89iPp8Ql5F6zNgG8jpehKdMQnEi9
nmaz/0DR7WZi/PR8Gkrdq4t9UkTyPiXlp97XEyiDXHtOlAEydwgnLVNTjwwa1sFo2RZWtj3jlYO0
jGqx340RdaphQrIHnGFfaMqci/CEt/UH8SxtYRXgqA1rVIQ2rVvQ+M8cGE0LSV3TllYe66FXDa9W
Ku1tDRR8YUVR8PA0lE+T9qmaYOTbtnT4DJuUfODVpIZ+ZxeivbC3m0ifoDRKc5+0QUzYGj/W3jMm
YIXOvC30MsFTo8Zbk31ORezuKLN5/0YtZ2x0jvNOnMoGxr+O55n0scFYtVQBBF9JFJ+d6axAMJah
kY4kIigzJA7AplRo24XTEMDZTjChykJ8MbAoDk5PBiBbF33VVNoFNGsA7D+w9v/ZMEqWEnFVBmul
+9HaRwqHv8YfNsi5b6Sno+Ly5eU/EXoROXc2sAG73qi4MN+sMaok7copxDaxp3mjGwjpx8FcodG5
xVE5HqG7Q1BLAotGzRxxC1kNIUYEGJ1Q2m38+HmKqGxfdKmehu3gr7Mfm63dtcH896pYewjJu9YU
bPUQABAZMmN7BpLkbbJJGqD4vOzPJLRt50iWUla1x4/2Uwfq1Bv+igROb9lOfXupBHPGOuhfXALi
F/lkqWNrSRdj8fhM9C0/2jynvVhLqrCDLDsoKsX4t+ss8d7O3TfxThe9zlzaeWpst1EjbU3Ws1c1
rXObzZdUE851MoJi583OA8nWVR/yZguh4OQKyyXhUuuXQpcfBCYbYYfddW/TMC6aLmLrpUmJEy1/
ZeOX/Tr+SNyF278hDLzMXDfP8bx82HXVh+7gucTAFNMu4YHYGm0WnTW0tEt3SMNAskDApONuvDnA
8ZezgscEWYXC+S6tJH91oeuuTJxKa1i7K5YFCcPOuM0PjV1zDRrua8BGkAEO/NeSvEdCN4NVkznD
0v1LDp38qlkELsqiKl8scyK0IpuxNeAVca05O3hlcx58Nj114UJBituA4h6X2n9/GViWEjMTHS1Y
6kTNjaiYGGHtilo6J4HngBSFTr0Rq+yh/2eGSaTAIkkI0GhkzC73+Uq1EVw7QwYWwKDCP2c6Qe3+
xgbY/8hF5xNxwTKkmx1yQxMHJ51gr9q2lnoUib4cMc38EVL1JwmuM1XJSyfd9oURsECQTiQe+xzz
1Y/CvAi448aOBzZnjQrLS4Q1S6M56O5WYHYP2Mygc1M3VAyGHpoLgMiHX2YCU3uVWLaI0xjHnbRo
JrTpleBFEqzM1j5og38cedT1WLeuosqp2WXX7kr+XKgVgQICIkiIytEzkRwit/bDhuNr8d+LVzpy
Ok8tJjQ3SC8lUP9bo96A5DmhXrgccYFUy1ZN0YPh8d3PIXbM0cxmwTY/WjwUhXKMu+7ECC4JD4G/
mKUHkpedZe4H9rIATbgfipLHy89fy4H3wmZWkGIQAQ2JpxhRb1Mfa/SjG1/0r47dbp7xdwi1zOCY
G20eIn5Qa8jq+VxDE4O/ciOWNvurRR3DdRxXB8Wx1jFtrBfTEOSHeCyLA1HE8S52u3xR3urWcx6l
dvYRWe2dVBt5jsQ0LptcGmuPcJKg9NKTydHNWstrFzYYMkSiM1Y5jYWyWxuv8ciQrzEa9lDTHcyF
BYf35MsYYMXcUHv4ytlmVK3HZOwRO1SAnDhMJkwifX/iJp4WvjjiAcjh7G4qtnhrQ0Np4OJ9wNZW
7tn/1Ifav4MZWif9ITMntY+jnObAMAKsphj96gTcg2C+clFDPS3y2JRvDBSoELx05yje2yz+UgB2
vyIN3GNjze+4yQWhYr5xCKYkW7C4iZ7mwubin6yR4HXNHonvnImlRI9wRmewNnXoD08kDTIdFvs9
OkVrhNqfW8514IxcJ679tx3Kw3+ne9oTtGQTUAFeARNkJZpdrGO5yWV97uOJUIfUv3kNuBEW3SkL
sqha2Q03a9mUwRXTVHmwI33YRPU/yVzvhXKLiMEIWGz6BCkididHZl4a0N7WXRTx8dUTSPXcf88s
p7xOQP/8skmvc5SsJHT1lI/DGFzetSrFaVa5HMnFp5V9w44ybrY2gUnyvflumd4bktsNvYp66UsN
gpbtg4QFoLvvyUJZ51WcrdwUJL6wJVkAWDjhS5hfXpb863DQLt2s0kMXFM/lv79I0GlmEIQuRsCR
1B+5sEW8MaZouJAl6T33Qs21jk/kpWrXACbBvpyafxOStLDOItB6Su9XsycYPYpi18fdJygThsx8
rmxOopcBAt2yLVhGFDnDoy6Qe0oluxy2Bk2yVoDZD4h7g+WTk7P+NJbFYQ96l10snhRyHfOsfFQa
28xpYhHiRQKemAgWWU7NHkfqjNAaVhBe7ciZfrLo2nQ+/6Im/gYt3OlUnuWz+OyCP0Op6EPdZoIM
Dvy5e5nHFC0FLUQjmAfmQ4pSrqoWLKDQTYDRiKvmB+A6a+GhBcnZMuEnp9jEFzsI9pn1xZ1FiOqg
4dJq9oqFHckxSR/ycRIxDUsHA989Y2JyKNvCvjDONPruJ+vpcHQSTZaxrn0wEs42RsxJWzjjPbLa
P7Y7/UQM0MIIGwfXSkaCkBYSuDIyRZ6H0Ckr3FX9Y2zdKiza5ylj8840LK8yr98x+GmWPARY6dOZ
86V7pcACB9WTIpTh5loHCJ+cilm1XU7Z0iih+D0TilM3A+aSLjQewLWD5gDJy8nuelQQrrWPCd70
ITHzj+TJTrXeT5XPoTnWFykfpQLFArXQ2bvTQYcdZ/IEBTCPuvkJWpMirOpCR35C0l1HctA0QHNk
HRaXMw4zvzMWw26Y5hs1I7kT6pu4mH6VdtVX71cFBrOUGgHc8cZj5M2qOwhnH693osnPcqD2xOKD
5b4EQz3ex4DvhwoMmUK8EnPqrlISahC1o70jqMbuk+NU9w7Z5X/0xIRNSirhbBCV4a+sqWQ46bV4
K407ScthV6Er7QrC4jzf2yc1NEA/Q8lZJYYPrREK5mjY/dbsKiQm2j+d/dciMLKWOQFZ5HTTQFih
Knt68Wb00MMILl40Zt2HhWnT49ZVuwa/u+rs3gDEshhc/lP1jHSt0Og/rdEHCgNJl5apJjepOsEk
uo42BK5+Ev+mcoDayoRjYVRMJrATB4T2CAZfS6tNr/GoX8GgJTvNNBEwTuU6wa9NaePfAz8+ZsHH
GJv6kp0bEyk3ubZA49HAztyW8feQI6Rp1GCHwcYcOQKlLPa2ScRKGRknjDh/nybBOI4Bhg/ECwB1
WmSRcetz1gaF+IUJnu5b61BUVhn2ssMkP1hQ0qfkQjrnRLXYf5XYKggzBBKL6Dz2aDk6174KGd2I
bMfI77uUYo6rb8pZyQUzp4hkL6oRG9DyCAg7nXJET1YOVbl61yfzXDE0YV9m77Qo+Tv5xa9dWQAx
8YBVBbJ/RsrkBNA76kGGMdud9qJZa2Qa4/J4SpgJ98b0j8DXQNBeTdPZK7KQxL40TIYB4nla/CZE
mCzTrv/xcljgTkHBXw76yCbsPyQ7W+kCpggUiLudNzgYmjRezT17ifR3HDqUVwPlHR5Shulx9z3P
iHTbXl+IpuffNwB3u2Rs6dYHZTAjzFFPlmas/+oGjOxC9vT+zotQ/UCQJ2RUd4bnPPjvdhzgGzTk
j2MyVsvqkaWlLDexicN7xPK/KkfAQ+7g/iZq0NdBJc9t+c2b5oRD5aIe1bVl6nX/2GKzbffjaetW
7YebPsH9gXgnsvWKXPaUDCylk8l2Q1sjc6pjFRryJj6/B0AMyU9iTOO6SpLdIJ63USR+OuuTKcCp
zqOZ+YR/IoDllRzSirgAdZVStWzn102vJ0gkJjRnGqFPECphsL9VJXUI4WGrAq4MCUT/HMF+SLeR
E2Cg9Jsz1MAPzfGPJJx0cCP5eiPXAtqZ5oRkBu4ztNZix+Yymw30JVlxiy5o4OWFJI/FyEYp8Gm0
f6Ut5N7jaeMIUTASquyobO6IJHMJhAmmN2NMfkqR3gonnsLejkaSKa2PkiIjjIv+D4E7pESplMLA
/DW9VKymmFAWLzpAXvKTd1izH/gL5LpIp69AZtuhLhDNDi5LbG3OVm1Al9QKLn4vX+TUR3zFUxWy
5eXnqDc5CMF6DkKJ/BYjNb5Tg6hj0kmWFguGo91+4XC3mQhtYyd4bxMH1TEIxoVroEaxxEcts3FT
Dh7HUKatFbBZcCGsFHR2IkHHHyizN1066it9Qoo76bhlApjstTwbOq7pYOK4paQMLDHRkI0eWV7m
Rs/8a5f5r6rtUAjY6S0eeehNx0M2pf0IUW+Z2bKKzdQyJfRhow8MS5v5MJfG55CxWbFzSI1P22Ze
kfkVlGLr7kki89mg+iU7MSn9f5ioTgw4N/bTCGFbcRBaqbHx+mzfROYrHS5cNk3+nRnXlpGvL/nU
iNp0lqY9T+vJfAYQKaDTHHegLXvWlyS886rRRVc4xDsCgkmRQKp66+l8Vk/59mKeRtjHXa7WKU0/
grZiJ0ChLAv2pSfpJtu65qiz9MhgADCsKknP6E+k9AUWWNuEPm1ULlg3gz6a1zwwGv2pbs3DMvep
kbJsQUdJ2FrRXiweYwzXSzIW+UoN8aRcxIiAMbEQr3s1XL9+SrsAjA5oFQKPtfUc/ergNEa8j+u0
JH2m12EANyOeJV8v1sJfUjOfGqAPQKWh1g26yQEdqHNiQDxMdX0b6ByaEUfwou+4cBNp/wRZVqwU
TLdFIIND67loaFPtSUW6R6zTVFwfpqBBMTIM3+bMrtvJozfEafZSSiQcqtPJerPh2cDSX6TEzyy7
IoXdKD9VUMqjMstvzzM5h8s7THOSoZ4A23wKqzI/Dsasr7reGbda46IHrv3TNFknFlSvAQnRRKxk
P9WUvJMj6B1d04VIMiNpkDX+cQzmtg1GtVW/gS7bfU6pH9atDkiamSU7zsxYlzoLZAyF+rJPmwod
MV7Y1ig2fGakN/m3pI4uXVqvIlPbzkG7LYgFZnQXfan/fhUG6Wo24SKg86j7B7WOT4h0enuySPXS
QHkYW/s6F5dxRM0N7pX0y84Bb0AEIFT7M0M9NpYsGW3jxYuptRK/5e3UZYKiyX/Y0OIDzrO08UGs
p2UTetLgjYgonAlZSkZq51mQ7TBMw2MiOG4jSRZuSH3RWi6ASeQ7G6jDKmKXuutKc2btL7ZZQxJb
V03HgXkegHjofUTUw/6kn8YI26GCeSIoPTMkEg+FwESqW9EcmnGeVk4q/6XAAQ3f8Zk3XWdfRRyc
kf7yRL13tnjJJw9TIxd7Ucl9kOKvjlKPub2BRL/swx780QKtMgaATDvBfQVpikGsH2y2/2inyAFa
oW3ha+7Imo5ojQoeV1S/SbbMZDdQkeGZ0dsAWXl3GJNeex8z1lD22a/8aUV2BHJFM06AOYAeJDnD
gnChDn1DJ98CwkWOEdmksjnY1pwqZfEGb7Dz0ndtbC5dZoutfO73intROnVYCimgGTHOFyrZWF0w
L2oPW5Hh1z+5Ei5KtvWQ5m95zA43LsfQS8yXCincvtfMnaFmCkPHfZ9tsw9HnY1v32afuih0RN5s
jczC/oR3+ITXgr/uK/+l7d7mmVA6ULd8Es+8r2iLJW/RleV7JLQXVFkPtFpXo5NknFD3IkTLffit
bP3xZ75lnXlDyQSKZcA5IwtIWV3cWhxIFVLliOOp659Bgd/QZ/ONMBWNrV8uRWCSCBOrS6nQUiQm
7C1YHGHnM46NzV2aBeyUa6KWHN++wv99LQP7kphNupyV12/Kf/mUfFY8HIuynGxCoOfdVLb58gOk
J7DZGYw4sitvq9xgxRhqE89WsEnAtSxRZmlW+2I0rAyrFJXQUOflonTVfK5IR2U/67gqWWmyJy2x
t8LSrB6x+20xEto3E3uTSkrmiDSmliBmXHAm+xXx5ck/CQI3EPQEI9miXFd3rD97uxXEasmeEqZu
wmQe/8a4M5Q3IVBW7T3owRuakwf5RnqIxPKNcv0tZLmHgSZ3ZZfOo/GQY5aspHqgmZ4/96F0Gdm4
JvKsqVv2Fqd3I8e/SPjWqHcTuCRJHI4vM7t/6k7rVG4GZcWrnmya0oM5zGhxYF3u0/hGIEmUFVmb
SJjXxMsfOvcAccf+vcyT8pDNCgUhdYAiZmBhGxOlTMV9l1flCvNDqITJdfyM1KuC6pzH9ptJYMzo
1PWKFeO8sMyMHHIHceMMALdqE3vlsVa5M1jl3UMn6adXXRsPbNGJMpsT8kJeqrjQX3weUeEF09LU
5SmHwbZrqwsz5bdZyGOm1d+d7dlhZM63zi7vTPislVsE8SazZ6zthMQgvh3CyIvuhEpZEDQWHhwR
SoNHVCPexB6MwajZ+6Wo96m8cikq7jN0UQ1sV4N6py0Y0kpzIJrFma94n7YQDeqVhxsy8er+TF/Z
W/W03AneZNim1UqV+kZ0rjhYDW8KAFgu3+hzpFqjHfhoWT3Qo0sPCSckJkG4ICiVggs2OwYsmrbs
5Jg3C9jX8pknQ3V0lEe30Be2LKI7Ua/ylsPD1kAH6JU+fiDJFzm2DVbTwdscGIesi8NukgFaJBpy
QZGYQ/gojZ6awQpAVXFIO1Fu/4+j81quVMmC6BcRgSncK+Y4mSPvXgi1pIuHwhTu62cxLx1xexQ9
kg6UyZ258qAWltZiaw75dPVS8s6QGS4mbw19WHuZt4unPxXRABbu4BpUbWxWHqYWB1zcC1jZgeEa
q/4DYBurGAU9Fdb7xGKAmS3LqZl9835dKC0p7PQ3aeQbEJ69paQgdjNy1yjT8oau2sj2HZ5OetxC
KiGCTfTWUc/ls+fX713TajFRgYr60B5VwID5vgCL0cs7OPkVl5Td0KHHs1zvKmQz1nY/cObkoWaG
bFX6Gtkal6V50Wn0kZ4W+Uldg0amedGmJ3UyTf5q/cp15xnmYg3kRFe4+fnU297wr9SYlpS2eYzg
TGRLvMBi1S1SOf1H1gN41yw2jWGxy7iNyk4s0ZBT+ZwJtdw16WF/N24XKLF+OZ0NPOyxofwTjowW
pFOA9QZ+qp8XUWsK+mwAz5NZC1tqVNgmCISlJr4mn5OXNS4ilOzOYeMhgPRbQyFMA3hs1tLsXrDK
trrGmSowldsF9mxKKoI0CoYKjuxYkIDnLtVZS3lL2yNdbbTbAMR82WwPcq+D5JXEnDQPzHF/IJtd
umx8It9mPoxYZcuCntpKNbeFKIERteO7rH3YNFl+pGlXh1tblcydtNjQtkureKH00kNdzpIhcFMv
dBL3Ic9VhbULJxE+FnL7IHsohqEySTR5rGunZeRiPzP8CApFd0/rtpCgOD+WCzZJWb2PFecSs6d5
Q3eGo1VtTwBycaUCDoyb2Ql0sXBpTMrPkqwlh27jqKh1iJwEYcZ1R9pfSd9ZwJVDNXc6TDHvY8H9
1+tUE6CZTRwvo23hPuILRoy5UXKv4lnIH4BzPDKykz8YddNg6Ib0bp0pQVEWao1jPaf6TnDJLFy+
1EknlX5smTEiwrl4n6gqpHSUonCruFjaM2pWjdbkvmGPoEI9r26FzhIwZDvJOkkI2c1Fe1LUO5bU
Wmp5/+JY3XaeqmkKcSMfKZS57+v6exZM9PDFxXZHDtJd/SSsHBtrDfPaFt/h22SPl61riuvq5J+1
zQcmYGR3XIABP0rO6/qtmcopIJU6RLrChqFwZ3jtq+6QxUJzF2dJJRVXGjpknbm906mqLN2tv1PT
XaGwphQDI5jUW6FlWg+a0LOzbMdHtq8tnARHJVPxblu4ZSf7s2w6LR6BPnsZRgfh/1t00skW5Fb0
WC4ce2+R4GmISUaMlBguOWKAzGJ73HAPvHern4fAIy5dihVaYRMCBfFVpuRIS0o0R8ZEK+TH4yhz
vGp9cy85gOBaJf7fUuliFa0Z1sIIenaapvIug5Q552jeGYexJoaah6WcmY7jptlyeTVU5QKlkXeu
lI9kFTmAeJzsAWwM4/SQrsPHuu/4OffnUrsAKHhonrzOE1cACvDdNRYDHWffJhZcKQAidJ1iyIUh
Pj/nHlHFD6cp+a4M4x9FldMlSZEavFweGkkxVSFYmwwHKlZrD99G9w0UJqH6Zv5p1+YedgIw8fXB
rQaQeFX9VmwtyHPfwiCrsoB7ehbiyheHiTNp5zePXk9PFo43eZmWN8RjNIy9oG4qtMBauGjp/i4O
0c1XGo1Dx/o6hJbVPvfNZoZLtRF8VN0lWdcqmtf8NpW5fa427WCRDAlcS/vZ0v/bIAw+oIEEiuTU
OA00pPWEE4ac+slkQx3FW2a0801LYUHE+vZbNdQp+RdfrVMA8YVmsDujLXGjk5zjjacusqcY0eiQ
y0tNRGhJ9LsO1pNdSoeV/aKS2otn2x+iSZxsTZwaC3Kjmze8QW6PSWkkOUfwihOipaK6cG5xrqF0
9Hiw5ITPrvZYVv7P9yqUDDFXHXCL3KeMBW8nGutnabznFnM3nw5hVZgvLk1qrkYdmJvV+a1haN8c
PJApOjHebqp+YW6CDMGptdIRyDvpQ7RjrwOR8Vaq4btD9tqoSgn8LIVzUvbv+2rlKGw3UHZl3Kvu
1TRMQs8j3w4cr6PJwfjQDrRzcZW4g/PUHfOupYMtV/f4Kexg8SknmAHOts2axp3IkSJXG0nZQfzf
tpSZZx0lTfebL/PNlgEwF1Zo58waFf04YW4W92hc9WUl2OwV1segN+1tZdgHw2ByVyZlzH4P2wq3
eV/PXKzc92p9YQ7VnaxlyOLuGWshN390F33TonXsCnad+qdpmlOXcGwdiAY2SV+iEOQBdi/jWiyL
YIpHtLY0meehYD9MzW8PBhIyB+8njuOfZW+OY+pHDci1PFRys4n+F1nkCk4Vi6CfZvVfa9heBzOj
C1P5Gs1b2k4X9bgYJdQnaH2OLdqvkCn0G+aD4dLozrXOsAYPK73lXTn/YCXsmaR6t6XfPXF1U/gI
zv00zzdptzLbRXZb0uSfbhYjosLKc8m1emGjpQniP+RU4m8jHHYSBC0TjPahrRpaz8rlP0aMxsFZ
078CO5JmM0I0usljGDnh46O6byMrCg+exXX9V+cF49aN0F+yPnHzINfNGBK57ot5GCO/Rb8zRUJc
AwW8a88jbqxYb8xj1qTnZe6Q+Ag0QjghxXKCiZDz33wGFYDGg8G9isdM/8KVSClQx3uxyktpyE9s
MYHnJFk8KbZaB9MG6zBlqcIgrrcuepAxhFUQLe6McToJ071z8IQFM+XpjEkZlXcNw9PJhH+6NP/1
NefmFrHMx6IUgCGmgMVj054XYzgttRd1RvWdM2+XjAw43bFhm+CMj4lPzRvw1gUPLLJ2QHqhDm2X
EB9+a9IpbXnaRUa/LvVTVRprPKOEaVv6QMj+w0HhOesm3VG2jEezQ8Qmt+WSNo/24ThFH8anW/3b
hFPeGc7gQtD/dTlwRdUrN0BYvVhaQNCbXJjtJQth6pyNnHssR58/b2VOU/OUU5GcsK2I+TSPbnNK
W3VLg56MugoTv6lV7BuwXuLFGs2wFCPtx3bzl4rRu8jKuDFrzFiDjaiWWyfxBO9svc0r7cek045u
BRTHxXjGPPsDLGo8bXDAB7dG/M5izleDatDaFZPYSmZmvOrfM0OMxUM7o++7xEssjoRIBxoa04TU
RYWwXH7VA9OHsvL4eFvtH54cVMX9r+TGBdGa0vdKQ6jrpIYL3m83fuT1tEhCfUQrU4IafGlP79h1
ni7lgNHZNduZLlBdBj7tq7rBlanmZEfXCrDufL9RSXuIU+cxwTl7aVYG//uIrPpFAhxIzugMPBBK
CX7GPM0ANLYGX7mDdNlzVemS6bLig2HrCflGCgsJQcOXPOGrnZb8XVCkHU6K78PRwBUUzaOWMFfL
hmwmdS1ZJCZlYUPynzV0EQ5bO+i9u+3FUh8BOzKlNuw4dcWDM/ppUBDb5iBqHVPqGYPVc28xjdNg
N2T4P7WfAiHlZI/L1dbQvxJnOOvVgCGJU0wGIAH9Z/7gXdsox+SqqM9XEG04U6rVPOL4f+3eXZYo
7OMb/apSnAjR2XG/tO7Rn9lCDKb4bLMkCMBLRhz38b/LA1g+UC2Ps91xciZkG78Bn+KqvgJhAR7K
tYoNTzzukWNvrv5NCpwpzcPUf8Dts2wVFILbMeFfxLrWjKaUrEZ58glokANpwXqvwtnhLwYoO3xH
UycEVyiXnSbdGA1BAq66mXEVDXE9jk5zbJ+SNe0Zdt5ijjxtmeZHkJOdUJ+YzYsKQlhVPdNHtOEL
X5/UltWHZLs3Rvk36AV29SE997jPNLEfoU0orVQXjUX5XSnaMju9uujQIWJjnnjR5RaDpxYHvTPu
im3+YPwWbn3mR4vNHxvwW9qDuB/RAh50U2ZxORzB9ztnQoh/ldtm8UD6i3fkxW+dD73YJ+FsLYWb
UewxK5bDlJqfXgyxkoPNZaR/nOeB8Ky1mNyYBWJM5rHqaEA+CeRS7Mq/5gG/idctvekzDsbN0Pzy
sHAuLY1/hYm9pu2+LV9csoyqEKtV4UiaeKfrUE2Kc5CaJsw5fGEVVquIfGvYDmmhwe6iA5JdcI4q
nW6gqgsBnkb2cuz9jNS9NXwQIPtucu0iUsWgXeE9J/OhWm67jHrcPgPG5zJJ8cf0mWpYGa1d9ab0
fo0yRCTBQT80Ei0FrQ3BnyGhO5OLsjRSkaBB1rKxAP1oXohizI1XVccNhgWeSNCqs/xIOuPsOq3k
+is48w7qqNvrDP3DuYpRR8zifU2xD+lWAkQV2ZWg9/gNizVlbiBgrrj7yRyiWufVcaORPbokSrIi
euU/r+ubwKUBKxJUDEI2gcqWW5ifaiPGdc1Zp+JAme9+G1rfCUr8ywyHrXtc9Bu5Q1tXXMRUyOlH
mwoyKn/III4rsXiD8XlgAi3hiI+h1dsI5ngs56fCUA0zs5+CS0ta8eWS9FHg1DZN9VImpyGltodY
IHtQ/gAmoz7NnrwpEiidDQdk7rWs/YxuTefFp3zwNmVW4rtUencDuJBcrmswjzvAyubQYy6zd/Y1
xyBngHl7RwRo+cV1sp/B5VRryOZ31jFzzkL/VrUPNq31QsFt/mzgbyhX78HwvJ+SMwqUxBewFjgW
+lyEsJJuRUcNIav7TgwtChIDAZ4cfsvW9AqMcLWrm8KaHoexjsQ8tvdouxMlKskWW1Z2zdLjOjkR
s7DvqsOiWpcyY2NgaMQyZQSMAQxmlpPCnTd/4o+wjhTG7Yu0+7QtzGu2Xt70OmpsN+xNSzpDa2/i
cKkwTxppiCBDBpxk/22v+MZSrbiSGcBVUa5+VJEwrvA3AxtZ0kPfYVTsFw/NmewHHrDs6Few83Lu
57lgsNBW47kvM+QK3fouffrxmrl4pZePMMisNSHHvNdRIXeu+froTYLIfp/Qo1o/UBK6PtIbQ2qH
HTvULaTRnBaG3qErZrHqR8vzh4OT4j+z+Kbbcb5naA5qRND3blD3G+PReXX2BPuqoYrrdJ3VovgG
yfWv8c2TK/J3LdVBzc3WxTC8rw4yFPgTeeJifhxa6V0MV5PIiqsRjsTv+bWeW+W85aWBLGDoEAhn
JpydrB6p+LAj0cEBL2zm8tsYd0BSZOUxAayMPJjwHRNQ/GyZn1ACDz1arYj1tfnK/2yD4QXPobfO
94Q8Hw7gbU0HMLrjrEduia8iBz0xa8YNbirmswgD4WgQiEuVI0IIRM+tP74nhnh2rbQAZ8xQoAUT
MCwTGz4pObBcmNXHuf1KZPpfPRISzbcnEHftqc84gc9VEvvDVEVjaWI+ATWEj/YHLRpLZpWRqS21
KYALvYbWWg+Re7USjC3eSneGSfKSz2ZLlqi19PQ0p+LkDsyDN/XW4rhC4MAikyi7jGwKzRxFpy5O
8D4iS+Bmnjh1pXvvFmykWL4yxk8SM7aqOMWU6YwClkxMhZ2XqepiUqeegdGNGW9Uw0kIRcfRMGfQ
xdkjxilE1JLyIC8xzMBkvsnMjLnPljfZAUgIo0ZZR1POfWYitHmX14gdNpgELCn2ZfKHX2TzEvAG
ylJbvtjr1h05TIvb0r72ll/Tpmex1tlJF0n4KFpuvhTj4pMpX0bsIIQZMq19SWfGD94Maq0hAUVo
73ug84sDCu0DiQYcvH9fnRTwtcdNp81+qTG4Tj5qTWk6j14t9Ltsa35sk/LojN74ko4p3GRPWYec
lQ+TGxLCOPYjdi21mQZ1e4S5hr15lPrUEB0JT49slpPgepuAEREN8LW86v5qT95bqf61eeyVjV3e
JCmUVNtEoE+y/0c570dDdHynKzojPvdVE3dpn955SVFHhqK/QaFmtvbE3X11uM+zaV2KDiC035+0
yaC20EzwDYj8gQ7jJ7n189lUrMVFgzNpcXm0WutpwCLDTIQIhvdEXbmPbuIArTON/fjHzFMSTl5m
YrKyX+5JA9+Ww0qLmFRnuieAfonbwnKwAzLMRsbyp99+t+GsEy5OW7UHiM0PkzfBO7CWQ6lhV+po
YfVmbeUNyH4VNKu2ts9JWSSxyjPvMHPbZ2DJzcLLl9jn3E6NLJjia63JX9/J12BI6dx1etL3leZB
z2GCzYwJ7YOMT5jAVyMYgVAGljIe1w8IDlwoupqAZG28i+Jcj27B9+afFIchUgLLl8Di4OTgtwAM
MHBfDp4s/pHpum+dla/f/4A6fVtAgUW6opG9dvwbtt+Wcq5DM+7mi3zhbpl+5CA2aRnUO4qT+WtX
vsLrWkKDK3JsopL3LLrgva8+ZEC4RfwyKzxd8LQDCS0hwiqYxaLMImLEzYH+jgfBMwghEAOP994A
ZbcXyWx5xtlFkmzqGMbb9I3Mrkal3cw4KueQ1RDnR2WGqONB2moy0CjULOYMlwOj1k3elfHRwauZ
Kf3Z23yeyBVhv3nHAe6EK5ic2ri0Y/G3GFvPsCl9q7T8TTM4N7lJt90YjIsDX5fuwW+Vf9Ao6dwm
ce3z5cXtFg2wXfbZrMvR7/otcMTUchDZeAx1zETUNW9B3vj/pOTE1QHzDbqC0z1rkXGeegkchKYQ
YoI6gTEtoGQO3bhbPuplaGPbALbDGnSYK8xOW/4G6J/zlE4YKy/gK+gb3Zrg8IgehRWsNFQkkvH5
/J9bWAfme3Qhr3i2Gmw4KKVsk03+vCj/w/O0j27v29RzFdnFUIezmP6kGF96UgpeaT5nOJOjxREP
k6nwvNFejqluKCiY4L8sKrZntBrGS8Oph6EX1hbp8CqtwG/16QtrbBuM5X4mocswSnn59B6g7sIT
pGVlA+KLw+y08jPlEw7ArGp/xXOfY1IBcpkEPzaUXIZNQyR8iFZOxpnWN+O2ya6YYx6pnC4gxPhI
hojOoeVV1lOFw39jGY726vajnGiyrXsCso2HvUqfHcbuy02qc0FKxuJjW3OGWDoFRdQ7h6NYD0wJ
vYiN5Fmri2td7C6vktbDJP1os+yJyxIvrNlUZ3yUj2WH45Q8XshjWqEJjWa05jWfTTy1U0MNiv6d
dthdB2wBiGralW/kR5PbjwPPoHC9h8VbPrEcMopiNmXMps11Fo1N9hhosHYzac7Mq6TvWeLiGA3a
O4ntzY66NexdtUoGRRBhtANpJ2mQ9Ppnsou1TdLeaznXPoXR8qRGt0J4bNKgUwzYcIAJex7OGndG
0kEp3wuW0QF/0ETJYa2TdCYGa+68vYqAddiuzsKNiNm2Z9Jami5EtNRvgywbYvp862hSNAZOCwlb
/dYXpP/UnV23/zLTZFnSpm+PivegaKk7zLA260rewLY/dBZHV92vPvucUaXdOHcjBqxjbnq3Wc4t
pd4UIySqrjE4XQicbMy5Nu240TnKsZhSm37HzRWkAuU4fQyO/kLbBZgzBAU0Ow8nWbOEa1aSDCMD
EtZtuh7Wh8TOcLhkJIhWRFq4NBoZM28jLFrfoV4ndcrgXD3YlHBTJswlT/Qub5kNohqQR9RiNNV6
G/8EE/fu3BgCOlnB6ZKN/mQ3vOmgJu9WLsdSEztYg7wYmrX2MnGVllhaGYKQKmeRDBF/sJOvFwFz
eOP9GMnIgn73aF2RX9aaenG5YOzJsuydtAafnU0yKGfGO/dtdrDrKY2H4rbgyHJwcuvZzei+5GMW
5kve9a8VgFMETnbJpXEBexLPA3ZQBMLW0wBi8xgOAK+wd48fUABbW9tIRqN+ux1Eusk6mt5ASdEm
P815/TazGn7SLFlXZ24ncv7LFSNbAra/Fdd1uC08Ifq4nHqvfLSW7sUau+yRZh/g0yYdvLnFc5XH
fdIXIXUbOka+8tdy2ax7n1cLZ3ycARiMmyIP/ZzfWe3fcCgfX8iJRpUsX5oVp2vCI5oU0wsHCj4V
XGTuPvsSecOlNBGHkbkN42XuXyl90yrzUav7/eHozxA7UFUcYK4ZOWkHQIUaOS+mu+7jGk9e2nPR
9FBLC8kkydqAx+1Do87UP1sieWyCCw/oy6gc6jcgiGEqC+zVoMIND5OzvZQAn2gdO6eT+8vXcLDH
Y+/wnM7Q/oNtXRHuMICHta2O1pKeZaf9Sceyj2wlozPvRvGvlkWby5Ybp/WAKDfYlIcyChJmfy2q
PC6YzoQ0JK/74n6hsYWn9bbakyK+sd6Yq8NjUym8NYv2yG/su3ROQzILnnA1x0OK0RDxO3GnT73L
zy6Gxi6pn3y/ZkydqhiameAIzQhjKghb42hUi/opcasoC+TA1vhYuNzspDwLCrlFbbNf4BU2MEjM
Nxrhw0ONdM0Mjl+4hpciALhUYIilzhv4PXEkCI/HfkFHY3Z+TWn9JFRwVaV8G9ktzhQzIFtuwSZp
XvMG7nOZV2x3zlz+OI32k4GwoXALEoxlZqey6177dBJI2/IxkWjJ9nDdVrsEfi6Cid7TMLNZrJAL
sY0cPexxREd221GjbbgxKIbdYQ5oQuBkAUVq437VJSt98DfvM7Xwf+YKIb0dwCtgh07IUpQPwtjh
lMoONHP9m4EuBFyIHlRxXpg/MLw3v3becrw5xSN4JzzhhXHfdWZ+N8Fb9pMKc2XaEwyziyZmhxyZ
6cJZM7/ySX1KC7eCPeN/2PR7a6t/8iEhPFG9NRbOn6ql9AZrQ+hxqGf4M8baS+uw2vduT+cskk5Y
ksxkJxJR37Y3eTr/Qd0ojmtdvbVcHAuPV76yFiOCrDsGripvyPTPyHMWsoZ2LgU/IzNao2EyRFUC
WuA8UEEEN9L+5jyWB0pbFTNCmln4yb/blkFk6hN83IynsXPXs3C0b8exrSjVc+AJsmnhSagbVZCO
wq8DaNHimFPz2OCliLsWdxLq8dXRLIfIy/BWcccNOPvrMcbRe1Ju6a0/lQ+mZT9btXaETUyXdIdF
Ye6o3hrAMdMlEdOt/TRM2AApuaLso6ARode42pbgjhEpHxJGii1adi2Sko1muFncCZYvd5bE5/Oz
pvnd7LXqUEIeiOzMuLHM5x5yXWAWbnIQk4lBbLSug97S7YI1schoN/dBi5ljf6BUT4u4SmHL8FEY
S/GkGQ63AMmnvZkHiOk5U5GVQDI2vHKXcTuq3zoN9ojuYI7w3bUME0baGMZ+spI9mwhoc2xm8Tra
/8yVwUyxtwF7FZ4JSWiT80idojfSKqACow3nsUxDBnsHSiJrAofeVRTV25hwg053SXVOroPmXHWr
u/EaFE9//EzyNidxvl03rRgOfaEhLXnecm0q1IOFhySxNv9Akxa2YGmwYC5JhIlYBJJZbNCK7n5x
tVepa/ptkjsWcYMWZdKMDMaK44SLdvP8MUwn78Vdcqy5AEA8BenW7N2nBPdm0CD7Rf305K1ef6QS
84Eu9EudNu9uoT5zN3Zzu4YIJD9chC5CLR2du1hMS0qoqFo0oHBnkWy3eLMH6JcTFpN8l69driPT
AbIzkx975SG0mzgFs0ydNi5N2lcP2/bo2JilN0FpAeTJNZx8zNRbARFvzPer+OymEYiVW2w1OWE0
DQmym7/nfCFCUN6auFWCwvD9gz5uEEWc+bRaHtHFEVZHK9TBACyKLEVuB8mPGyx5If3slluDcb0x
Y9mjdQ2gU1KgXXYGK4dw2OvaFyNnpyL2RnaiEnEz2JiA3LQjiEf8dMpcxMG01U/ufqeLKa5WQ5/7
kD8JH0NUZbJDt5M4d4LC62TR35U35UcyxQ0eLh3H99FpRkwgFlGitnQjXz0qmX9sCGcEIFzkdDKU
67A7UM2vqmtXigSXg8LiTzRClYiHirxLvkW0ZctYcl1MB4SezcUVSV2fC3t4VD1o0PSPAW2D6sFk
cB3Idii1fWqrf7v1X7miqwk7rSfyr87ILvDGyAEgbAQ95c9kJztwaNxrQr2ECzhj0mEdOJtcBajH
WBkWmpxiLeS8fpkQ0eoECOxUn9wSo/Js9+WlRIbGtigDql2JExg/dfKMAZXcEiGz/qlt0u6wVvK4
7q5Ur3PncCnrvyFf37T5WabYu6eU/1eWEAKCBb5fo4OSSM5vluNNNjGrYt9yQn9yWUM53AAvVwW0
wI4q9IAU8YHU8JOW88opl9+c2eAy9g1O5MTx3MjczfT9rnU7sJZGj5+otu2boWnayNNmeiLA99Lg
xjWxYao1d5fVXGRsDeZ/fbmPqHcuIqNumksynknJ5SJAnHVZUQJ3xq7ej+DQpjT9IuGGr6nAIV1v
TUSVYgXwPPRKvBlLwqWmkvfQvau71NhsDH8r9Dwr087FsL17HpLASujd6tsktOQWcJvMwSNRb9UC
0jaYMoWcIw8zcj4Q02gos+FgJbul1tPHUEsQPTBVTwenUY/1IHjTPRydxT1ZQ/dm6ZxbtSNsmsKM
ynmazpur/Sc9gm/WiiTgmgS0291EZhVXm+Xw/8Kbs2hc4yA27SaRCoNZLQ/U5fUcjZwYDbe7rwrn
CD0et2yadqHDIuNJRjDQGtuIRBuMlNF+l9tl0c33hTCFs5PJFCfhsMpI6XakOXItg48JF5yI8aEf
+NdNrYTz43UvasofRLoVHxhSnhe3yf4rZUQ3J3Vo+VORsHaCwJtvEo94ncM5SHnQ46Td3brMrsFR
lV2o7KPZklOym4GsjdfOV9xKegiPc/k3sa3aymdmV0/3pq/J0DHRF7vC/HANsyLhhYGhLTjTW9tu
5+ksZi99rZDZGSS3MstvMq9WYTL7n2VOOAltiKrXLjsbFUt/XzxsxmYGwMteN1X6kZfnE2snk9AK
lw8+jvdmwNZl5D2BYIOf21ZPBboDh4p72yFZCdtpjOsulnSexS1XhXkYjJuNdV26lcLmUxbhlOpn
00Idqxl0kWLDEAzUP3SLeJ3dp7y3ueg5MIGg8nJUTYJFaxhxrsslYVcT1kAcAHNVzGN5NpLqB1Tm
A8soBlR6CkuN4/iA5VZ8t6jma21YR6mVbya563Ov+7c5bz8wGgRuZog4fbt7nH/hBmEhZAp5aIGL
MXEzObZp9j9VTz9QF/g1jcx+XLN4Rdk4yR3kzuRNXDbDeKsXNmcnK2IKxBm5Xew6+fNw9qI4aX00
VuupddNbJ7Hh+U+ZOMkG/nhCXyA1cocp8/t4wvtEf2UaLSizINMS0OFjIAe3DLMEAcpuxXxe5JNO
C0zgjfhWRMLU1eVyg0Uy2OyS9LyYPztLZ97naPwW3PdZcw12xuqmWxaUKv9d7xjxawUfmjF1x0xz
+HrWu3Rk5SVqoiGUgJnX5Fmzyo0xvXvaqubGNV2aP1MV9EbCRWn/Q/TV7gcVqB1kOeMa0KwkRA64
FdpwxRJz8Zb/V2C2ONh7nRG9e3Bhxh1SsCKQOWkK3JIRs9w4XpykcyhW6CNLEWXILN2K6uTFqUc4
eBgwaN+CHF9DDHBnnJq1Vr+UA4CVHJM2KfY/Mwcr2vWEvX1oa60uz73IuHtyb9OZqAf16P+3ALNg
wjCfvNjVda7f5DjL5HfuUSXabntKcHUCy+2v5hFAFTpaLV78jvKgfh4e8HP0rJx772OdXd20xqS6
JjQ7zhEi4RUH5YnsqTyNsBqFhn4NYfp3hNCAC8oh6vFZ1uLgWZiYStcH4dEiCXf2V9mrNzfTH1yl
2qga/FOTXRIxnYvSbBFAvcdmRgjTEW8THUiWEZu1BgaAs5ZtTewkPuf4zcdEUrQAG7lH9TvfuYIF
PlG1SM7s0QTkN2HlQsAv0FJ9jg01AMy0jT1yh4Kwm2DDqfu31sss8oqfYucBei0wamPK7Ju1mC+O
X9rhYrQfyXaac0+dXJvKSm5nh670H7oMBYCdFdL+RH2v8oewlULj38pPTjVf+qtTpxcjtb4IZ7rB
kGkfFtY/A+2cD3LksrfbHOX4pyFcvgimTS68+NjvfQfwLrbhssVj42mOg9cNyLllv81miiQ8M39x
LW8+iUldmj3qPtUgLw/6tDH2gMM5GuM5JW8eGA5K0jC+WIJhLRfgnes3ggkHy5h7hnUrXcOObKUf
cvo1IpWgQ8OdQLFd3se+vaf7Fb1nhImAqvvXYeFHeklJZzr+s5mZJ1+z392KWVpG9tBpS4xLtnw3
DJI2yHNptc7xbBDhTzLzqV4QXrSi+J5pYOVUfadlfHxNctmK9GftpAgsPcO8UGBOrxgX63tjgKUf
YX8MsV/5d3PpkhKCkBDy4d8xv2jv/ZQyo4b5GWZP9l1nH8G2N2ymDKChXDfAFXqAFgSfmCxv0J8K
H822wISesL0MNQH2EU/5PJLI1vBETWr6y2GPHSmPLpi5w77uu99yZqKgV1fTmgvoNRlRYVmn1xIv
01Q4J46e502QmZMisSJDwJkcRzyX02Hu3C4iok/bam0QWbDrG1ZoR1nNJy63ewtvdAgtddfw6IRB
II7E3FztzfsZLJwCiwPAvBs8En/N7US7ATmmgalrkl7HBUfk3L+nRfcKrf82SdkI/cS5+LoNurSt
CIf0fwILJbuCdhLbOBzGPDGhg2z/4dzjREA8mWXQIjq+vuGsekAAwdi0tAMJyvyxT+UTxZ2wjByc
A4ojXcVDAzu3jrPaJB9Vo7MPRX9aGSEsHjmhbLmMg3yda8WxjvMWYtmOGgHrGdB46eC4wTNVkvU9
Ojv/2Xd+ymJDtbXV/rdTlMvURZEfjsCTuAv6/TkDWt1woSTncpjX5Q9y49QTU/JgsRsbdCK7WegE
9ul97ejMnLbh3h0VNcETAb9dpJNIw9XAHMS0dmehKd8J4xNrSel8m2g8rnitS7BimBKwkcGHxcHW
A2CEqVqNfSQ9+OYeTma9cBlLEmEIbOZbo+RUUhbGd7IWKYesFCWbWTvENcyvid0bpCh/CmlGEPvq
g6XPZPAJTPfg9feoa3LAU4vapjCxCMIz7anm/EuGPD2Q9PqsK/U/xs5jSXYjzdKvQuO6UQ3AIdu6
ahFai4yUsYGlBODQWjz9fLhVPVbkTFc3FzRe5k0VATjcz3/Od9SFTm0eB3P5Ri6gMMRLSkRk6Svq
JazGo1AakGEUbG85JM4SlbrvsfkJpRatpVLGc8vtdmkSRlsMfGdptIfebXiTvGlOX8mdY2P/1aaF
ceq2mrnRl5/DQAp6hsaG+4DyFi8Mpv+4EAy4VmB9Q7ucwqXnGruRM5lZs2YDwIXoqfoQOPwwLuN0
MmtX22WPUAAsmMJ6mzx3HyC4P3o9k+xGbGrZv+OWYxNtb31grbHQX5xRv+PvqGn05XifKXtNA2hj
GJhJ+oCJFo7rN6kpz1qSEv0Y4Umg2qkrJ7LPQU5HqpeRa8RC/cw4B2t9j4NEKf2LbYh3Pen79SI3
rVWjcvmJxuYXHONDnWKAbflV0pJ5S6fDIMqwR+dO9TTU1XdQMfaO6y+b9B4Zff+RjzJ7x+AOoIEp
fEZ2XCeSAhs6+EzBSTWTJl8pKFORRyAuxYc/Tv3JLLSMiqdHK8Z3YpPcoKGpn40Ed0qVcgm7jbiJ
UGytFBonQjn8zZ4kr24NTCZwKHdgZd0W5QJjtzIDj9jPCHydfWASpE+bOy6YU8dRRQ8qC+RuMg9K
rZ0Ls3OXjNAaPFlcwQ3TbC0fyPepN+GP+6SUJ8VgYiyssJqXE79ict/qcbC32vw2tpP5z85opkx4
1dNMX1mEThHMV0X9IuNNTMJ35o7sb6tOnBnM4Hh1uf2ju2uKF8a2z0nmTBPmrQoWINY7bKl1T8O3
b/1oAhmQt47QGjee6w/+yfSxtXmls2m0mjvT18VKdR+ieqjnboroHRIHn5fGmyzbH7YqUDxLunEm
BhOVSX4JGxxPGWCIeluP7d2pM9SGfjgWEe0OMTvDVkH/G/owXsBQhr6FpNpY3nfqOF9G5HI/o38N
zhKwwrfo+aCiteq+rBdaR4FizwwWWiCuCWF9l3azgwD0EzXSo1PFflFBP2P22GjEgrsqfQk67GJA
QmEne/Ebw+aUU3NswcUBLm6BYx3l1uBBCHOjqPEiYHip8Q6M/itmNdIeeuMyx/Jf0nD41Lk/Vm7Q
+Tz9xE7ljvGULffKq0ohphF2/TyRAZU+qbEA/HDMMePzfNiSHbvk0x6pFhhdfQZ1iteltGg+mK7y
HaO6cJmXJKNqe17X0HW1cnyPOD2CNeIip8TGLCgHgybEIqd6y3THjJnIqElJRWy/CmLcOBn9XT7S
22VnIll3g3MY0R1nqlLDWWPTDvax2WjkiQ8T0BRLBuqYH7IdGUcF8IgWb60cG2PPTKLiN8EkENzj
sCx3tS3ebMgUC0PEzUIRkzPRrqrF4EKZk93WaIN4TqtUkL5nqkB5JpmNGnqpmSdcRcBahbNiUpo3
qv1l2fKkq6YG34CIj+3F05GYzJSanYdGhxClw7wlh3+kvY2wbuhEO6/St9iTRkxz/YU7fUCGjI4D
1CMfwcMHTzbdttnSx0Y2w97E5IP8joQcsCzTmuu1M9FLQh64fdHyCBgZEo1cIx2PhCWtCe588AWO
1YZHY2GrO71nq23S9RaZ3WNLjx6aADZx5k9PpEQ3iROR1wq6dFXqGgPmcsodVuGbhtzQ0ma5I6+6
kL53t6A8w8rIbkUB0ModVUSqMH2KM0EeoymRjTklejmtI32n3tyeY4I57qKAvU+bgcvQfKxD/qMz
gpxt9KxfuEUTz5qBc3auo0qkyt0vR5UutLxc9gPrjYI02Qj48UVYcdOW1qEYf2y95LozArqhBrUG
+Mr3ufWOdBaSi4HcrTXv+/4TpMiaAeaB5yvCvu4tyjD/ClgkjQBncKc4yzikssMuIdljINjqIfY7
o6YgIRFrjWz+HLz7JVEY1muyn4X4hGdxMr40JVdH0A7wVpOGbCYpr0oyiNXtkjiR3W3qkCOMJqx+
Tq/csazxVjrY+6khPgi9tR/a3mFAJQKsQqRtdeAGPL+905D0tzrkKBAnWkpONvCuUfaaqe1jQkHh
2Wockl96Oe54NBQdPz2QKuoGogd0CvxJRBexMSfHpNCqjU5KSaJ0r4hqBowToGe3fb4hwsb9xhrD
HBcOrh0GB32c/NL0imHY6tdU/kBJrLAJKzSmoOXa766dwJuU/a4gxMtSzKkuSTomvuhHahITjjOb
4DIgOAJLtRYdx1qOPd7OL4J91AjCPEW9qGWQ08oxWYx67AXmtC0ZZJ9jiaK1l2gsh1Jm5ZnGVho9
JFqFel8BUqekWGmoiRkBjSFeIFHYgEjLlreM4Gu9IETpwwyttVs8CniqNj1idvCgdxe1ympG3ZSQ
EM+WASE+7MCS5169xXlUMU6FYBlNRp+bC17GM4snRXYHU/hrqqC2oTcY7J4kiaSYuU3Y0eWXU4QN
C2w2qlXI8zFTdknTn7QMSOpA7iGzaA5rW2dh1+ZKHbmQKE+0cXNj8rEI2BJJUyw/3zkl3lhzzLbx
bozy8WLIB7NuUewcoExO3L8II7j0HeUHidVuI4f+XyS6cYYeWsz8MnxOPMa8tmIdsZvWSy+ymKg7
YwEc0V/SEgcQmC3OUA63vNTWPPq+CLt9RA7OoWKEsm9onOnS+EQLu5wLA2ElkzsicuASYUaTSIkP
oNHWpu+WO9xwR9s0C2gW9Tqge5onoodBJsYRBuj3K6yX4Ja+dC1IOXChjDp1sdKGx8pOX4XmnMOM
Kg2wh6dQS1+kU94ImB+iLqDvS7IBnJY8aeC/i+xi77nGT20o5apJerp41LlBgGuOeY62c4wOS9AS
yZxFm2zuskRzbEvBRiRR3VUR2rtpM7klXbAvKEXA9ouRvSidrQSho5D3x10UL6wo7I+xrPZIxNsC
+X+RGRyyiTjosyox13R/d0vHIaTTlBwyy2A/vvdY0Dbo+zzdOdKnaBK9juUjaQRuFzIThYNohBMf
Uj/coi7aSIAQm6ncZC5QAbs6IAtlVVRSVC1pUqM7qoFWPbDrzzhqxo9WRT9jTbRKzcvhAG2LhvG2
veFVxG1l4Cng8idAnKhPjkrcKefBiqOXGUDOOSMtdQ6sGvCqpjLfOr4948XmjHcC07C1b02+rj0q
JDkt/RLr2TFB15z1hf5DTwdlBy5b7DyC1OuxIjTuoUomy6j/lqPWMYmzMZdPGcqY5BhPpW6RDwgA
gcBADmALVlqIS9Ptee0BFDu5uiNo/hFWwy0BW9sXw0fT2wfsx/shpmGQf2amJRGFfPviBeXJqzjK
JKW6b5DhOQpODhh9IOHaXoBF0L4ylchVTNhs8lZ4V8B4DZBAZxUIQsdqnnia7dqBy1bRv0J2cLqd
3ypUH6wn5UPjF+us5Eyc+tlCw17uyqDa173A0CCidGuShGEsJdYJ6khTCnXrsyfLnH2NtMghX4Oz
zfam7dnwNCQbF6NjXrtw7Y7hZ8RemwkD9j6RP5XuPpPPRtIFC6tDVrd6CC56JtWZ3/KMSZUCtWMs
P3y9Oyf5mVHgl90oJxGWP5kJ3LPsoJT5NBFTws4GlWs/gAG0zJVuGca0rfVBvTNh884qKCdsfoo3
u88+FdX+qUYyAEmssEfXO5Lo7oscfeg6OMrRlfS50NEkcvVLVUPKAwaBh5u6za2ZOW9OVH2n4Vfu
ZI+chd/i2rxbIjunLGGOmAA0nOD6xj4oRhHMWzG8tGryM9Z7xZWzJtFeXQJs9LBefXJtk47yPAKf
naVstRY+RUyhl+x0HjPzXIzRPBnpHFPiuoHDPS4a1Xv0mOkHvr5DDn2N8ZRheYkIFYXDQwyxp6Iq
Oel5nxX6pMzoLrVJo8kfeiyuGC3tm+KqX5XeskMclcfCrtnqDFh4wip8z+LgZgJV8lKyRq4er52s
UC++4SuHX+VMrn1PnKF6jjQMvLkGCEKQWWAbwszR5/CSFN5e0atTnDNvQ7fpkV+xCV6irv4hX8eK
gRGCzFp27OP4WtFzusRkwGhBoxNP6vgwhXYP+3o4aNmPUsD1MkY2vRQ7kYfL5GZszAZXOrZAY/Sw
BtvFr2QGQCKneepBNh4Lw8bMmU/HjoaRGu7AyNnSSsGtAvem7/NPr6aoPPMdi1oPF3sMa+yaXP/d
KbVPz9OA3/cRyq7pUV9D87nplxAmEo/2oJwU65Deu240DiJp6Fk1ypC4qSU3fUsVDo14/qHTmmMu
cX1CYMNlXpJS9K2vqHCxPvWZvq/BlGelxYlHzwgsOoWyACLBHI2av6NpWuXWoWqbyUnwYnLaGPpg
fApijQO00A/msvezcqd39rpzqHL2OvLZQ+7eKRoock4bgo04dB+e9dRU1CtNwHqMU/YHWoafPRFs
MJLy5JjKFRmZZ0XqH3EmUhnSYB2KXOUTghMzZ2Z6OvEO1cQ905Aefo2HT4/SJFMM3QrD9U0Jk23f
juzROmAjvRSPtqFuWfS01cBzZ91q8NnTZY05be802rFg816FzqvrIkrWYXWszBLvE7q2ZJY9NyNJ
H5cWcjw1nie/PrhXpkdpu3OcK+w7cX2Oe6fY1CI+qGSlYOxEW9iL0VrFCzfKmhqRxvpWa61Z1TjM
UX4hhKLte/Pe9997T77ZObdYnQ9fwCX8mY81A/ZGSegC9b2AgYP/MnRKHGxDfKl49OmhcTccrrkw
OCWF805w8TZy9xhN/BzqNXq999gn/Uyv6KYJKPpCtVzjtlMnFlq6JnnVlv2ODg6/eO1c3LqF478k
1B8QAyVU6pMH4CACRRDnv4R/osTSX0pZn1zdIHARTTtCFbteKZhfmUPO+TlhhskV65X2sfNrh67Q
nFFUq3OKc2qWaoXkWvlAMooXtAYWY2fZCf6pM8Nwk8T0MVVjjJ4Y1Mt0wrHeIFPHqy40s5XG5n4L
WbrN5j1A0gu4AhbTMb9qLRK4ApysoXVvKWOlXCOvcRb4BoR6win6jI78oJXXyC+Sjdu6swLPBAMH
2B9Jb77StBll9j1WVcK6nNR5tb76NBrmFQGE+aB5hBECAhtjDd5Wx50TA5GZj2oZL+V4xeTDuDlF
2tPavRafkobmoVDNNgx277LD6ZDibJyTW2bGauiE0ELmGrLG9R+QX1wEz63XwGyV5UE6Jjk+JGSb
PL034iwZtVKDg129iLTnBZueETEFwlWBzVXTx+6rAyQ0Rv0bfur8FDiagoCjJkuPg4SdtceKOdm6
NnPeSsDuIG5eFc8rX9w4nU+MPl5Ls1kVsER3VCRt6DuQm7gTuNtc0JS+fB40lWORob0JnzFfNhQm
4xXqBewq2/i7wjLbe6JEoFpDWsmsPnup1PEVaqYy0yPrUEsfVkuQfZtt/kn0M1h1jvqMrYKwWrVR
Wd9mutHNi0DZAKwLOHCqcIR5bYpilab1x9j0W5iICoZHWId1b3JDEMXoY/9o402kBq49RebFa/mS
QcTg1WyxRxSF/SJGDEl5hjbvMVKfaaI41slIRYOvIe5NyRo4L/iEmDRacX1wA+2U0fDJERkoT9lR
naUE5tmnjiyOcdTFhlZuWg3cgShYpUtg9HNsdAwEfeOIMgR/pkRQa5MvxiR7m+1WZzNbpNnIxSMu
2lXgtHej7HX4qSmYO4OSO8kJg9hndk76+t6jAO+wbWP5MTVvVuIlWYOHCS5qjngFnZwc0+DcFexx
GUXG+45MG5V7qNcAnlaeJio4wGQNAsEII2Y+YuRuvYg59JGbyx+T6j41Wm0LM0RqGZQ9blFYTs26
69InjSn5TAVMOg+V8k1vhqM+iouid4ewqBYyGLa6NO4OL+s6VaJ3vK/h0UijvagFhXMJ9rkc9miZ
wEQhQrQhEHBS1K0nm5PBXl0XCK+NIKWRROI9Ud7pAtoIjggaIC8htKdO5YYc5eTy5wr33ZvPyRGp
hyeAW3S4jhhUGjixThLvomW8YBJH39b8U4NvHH4pA2qR57gqTRScLiYS0k0cHqN8V0T2jbfIo3i4
esmBPMzsHhdQwGvFGPvcYJzQjGg4pi0to63Q8UWjFAMbqte+p9+oSb+qBl0x1UX1oeq5ZJlsFFJW
rWKZAtU2xYcZq2xRqJDEhY5zgkjwGt3lXrrOxYwJvyb9+NON1s0XGF0VUJMcDxD+acrFwggeAKNk
D62CfHRujUcY8AqUJuIBhPQQKvpi5TbZ3peWwOzBkycITHh8mUJyTVOCBYlvTqBUv8zHiSrKFJfg
dAB2wfiIVBRsztavcWkR9VHzNw1xAf/GmCx7ixZ01bgOYVNtDUc5j6N6s83ip9esY6gxMnUs1V5l
Tku7t/Sf22GQ13As9g0oyDq25RR+aFeNbP29BWp53lVIjw7W0HM4YBQLPZtpmaQy2JDVRAHpV6XQ
9RdbTC3S3aCB0OakUXVYPogUYJegk1Tr85PmYLGFaMFtGSpRtYTy76D3AWumPUovgV7KJ/a/wcLG
zrkI3eol6TWbxDabpZQE57LOrRWxO2BLo8fMNX1iaQ0OuWTnmPiNvuO4w14SgpJn0HNq2wdt1M6p
0r4m1bj1Ewq9JtkhDvF12VDU2NkC2NkOevaKPMButXUXAxCDTSsa/ejTHMQYv7wJU5wUCWqKDtJv
C20G3iZ0UZJi3BDphbtaLkuTknubHA6clmPcUZrhMzjpvbc8ol/FGKqPKOoec8nmfnDcn8Juz6Lj
sSEU53NItfR4cu3GfclpO9F1iuhFxeg/dNa0IGXrbhxAjXtAPAY9P2rUuPOQ95NtWPrNpcvVo9AG
b8FciJU0QBDqq/yEJGsdAiSOed0Y7Z6pwjNEHAVBxMOrajWvepttAHBHZxGX4amR6NuJorzGsZZu
2KJsJNjMPUItNrWAvr5ozOUVU9tFOnp7YdbXXi2rMRbhaAPmKdIVNTr6geJ3gm7dT5477dooHLL9
PC6JhL5L3VKPSux3bK00rPn6cCHUieblEuBG+ZpJx7iz/XCZsWklR06dfWYm7WtXktMYIHa2lWmv
yqmkJlM/i5qRrFuyTcCT2a0DWh+JFl2oHEHmkagotSOGs6c68S4nIRiNQXYgxXR1MbYc2BSh19qq
+daM6gcP+wRGaHso9HphOY79YPqJQ2Q4KSj0EeU0RQ7gd4UXK8qNJ1ljZB66CkcCd3qiQKMp7Oa1
yfToqRVsgRI9fKM6BukzitIjzYgSfCVAVj0oIKDDWLioxGSKQsGU0Edgx4KguAQjnhE30eWRloB2
N3JltjK45MI2T204xpdc90Zkl37jBVl8qaf/1YZ6uIJ07M+tUeMhZxCKZz9HEmP6ox0r9UEJqvpg
Ml5kbZz+LNj6pZYeb8feiPZ4hiNOvpLiB2npBIhqzgCDtw0oXtlnSWrtHT0DI/DrP3/9S88dmOF0
7nV5Zxw0b/B2U9FR38UMUgVanDCEBvsnVji7Tv9p4TQhnYweSoO7BRPMDXB+kU5RmKYYMfOpJoZL
ET53rqNvh6BJ10E9Aj5mKUeh8JqzSsk7kdaYoQK9I+cyPft1b50j1TbPdjvcQeyJbRbdAiKKjhJ/
VVbefyOXz3Q3SJ+FhweZ2SjsbD08dxyhd5TMjMRjySHkhIWvlpJcOdl+eDnsUHPU9VUVxlwsXn8G
iv4OcNR9LXkllIYcLoEh9EX7LRgfgcTUp6DR38j9iI1alRt4mNnuV9s5z0nv5JoFdyaICgbd899/
+/e//edn/x/+90SUgWqb/pY2ySULMWb/9XfN/f23/O//e/v1199txxE2e0mLq5EdJaRei49/vj+E
VMfzt/8tVNmMZg1trrBCmMXpzGC4zvSNHynPkgWGpyVdgcoYjfOyioEGydRc8ohhnAy3DkfEKa06
zlYZlXtFYx+hqLLxztXqSasb73/4aZ0//7A6egsHHtc1IXiqqvHHH9ZgHRsCpWk3UFPteWYH5Wa0
dFTnOgRp4YsHzwxz1iQpD//6ZTLV/+c7GxovFrxY3dA0V51+sn96mRx/YJqksWkROcYnGzMWz+lx
Z5vtAhXKw7mKwuxGwttXA0v3qMuNI/GsetgaI9FC3JhAt1F3Vcase7dSvP0W/quEKQ/jmaMVB6+a
QRMZreVPMSS6GUej7ClOQv/Exg7QGGwrCakUxFy+7kR+BnMK44OujmU3HXIr7pG1R0UxDedW9sKz
fZ0FYXYjBWo91K61McsVqwO6AJhOdG4ahWpPtXYpo5eVV0UciSS+fwfS2vFfv3Sa/ueXTqg6piZD
Fa5DkbwxXYH/9NJpsg46qWb5JiQdNo+dhkA28LrJqrzMxrLeVJzJmZrQv2ianXrwS4qZuQs0yiKq
7O9X0L//4YKvft0An1k+wKQP6j/98W/H8LPEXPxT/+f0af/3r/3xk/52vK0e/+VfOL239Xfx57/y
hy/Jd/7HT7Z4r9//8Idlir1guDbf5fDwXTVx/V837fQ3/7cf/O3711d5HPLvv/7+iSulnr6aH2bp
7//40HSTa6au2v/0pk3f4R8fPr0nfOaZaXbW/rbF/d3k/5/P/H6var6M4fzFceEimoZpUEhlslR0
33//iPUXx3QNIiOmbnOlcXekcGKDv/5umH8xIV3YDnAG7iDX4t2vsubXh4y/sPAYFJAJ13RdS3V/
/6/X4B8L19/fuP9mIdN0fqd/Xspcdk82PwFeQvXXavanCy0fkrTMGNI/laYGYCg7mtJ8tNQSadZO
sMhQUEQgRdRzwwmOuiV/giKFEaUMK59IcxPvtD6LGXMlh1rNxCzs/Z0f7QBxjdj23WtloQIMKEGN
kgEnH090tzBS6ekSzQig9bV+tdAB2Ns7Dn3jLhG6Affmr4wj+teaMp91YqAnt2VSrLKUsUdFpKll
Aca/jTF3Xeh9sKkC+5SKfN371YA32TyAWHw0xuRQtajPdtyDdJLN2TYMTPrexXcpsoqVdN8RKohV
caWvlER2Z1wRSeGZRSs9iz5MT+zlgI6DHd8J3csAmHDeKx6zbidHofe3TC3fkEeuWmM8sG+CKGdV
+TLQGvLpzNINOI5Nl18Yh179WH40WXwfbQHwZrwM9IvPnTjYikqdlxnYE03DheBL79OsgFvHTHHT
MMBIJzcevFmV1mmJwGhZNC8O1K4U/hO6lxTylUrDnhgdehXnP/C+W/SpH1m94i1aQuq8cRg5haO/
0hVRbpUOoUTbCr16GeDsor0JZiKGtfMYbmQZgeKkiD5CzXmsBmOTBOqJI+pN1flp+8o6eYaCSXKK
7dXmm0hzMdMIjlTaulDM98Kv7opBED0Q4Q+53h81De7Un5/t7BxqI3sLvRPAxsplE/DrSc1mlNKr
zyH2f1sb7zFm2sZi3qRNkXXL/vF85y0IxStktB8SMyryXPxI+TzshXsm6eKilIcDjlV/JtoxsIgU
JrnaYdYBxmLILx8UCjLaE6dIMtEAYs8al23vnuso+fDszlmUZnqpRpRyQPacNsCtBeBEVnQCnxDk
srnRIDMIFVPHNAzxOXJGKKvM45yKPRtuM7Y7D4V3asLWY/ukQNJOAWTi/MBb7gxyMYI/IoTo4vvt
Mbh34SfYXtzaenxVAzp8HKFf3R4aVc8c2BnDe9U6J4ae6iZXgiXDo3LrTkYYJZ4CoFQS1NFSs/gK
koQYP3UWYEMULxkidSVxDpFMrMhA1ipoFgVL9rLVCR+V3Ybh+0hDRo3loWafKIJbMZbVgkD8lxIb
V9dWdv7wYAgXST0IwcxkwU+qBD9lEX43mzAHjpJDE2msFqmEw5aYApyVTw1in24xLxM78aZ3LmiZ
j/cFKkl6KUNKgYd6/OhMjbgynDHmdJzfmKYcHMpUbFe/YgSLUMoqNRgZTbrnTvO3dJJRMVdKlERo
Jm68Q7xFgoQimkBRZMnC79a2Rx7hwyxI8dVQuHNWzb2Ev4nk/tzSuL1uM4URXj68Bo+ignhapoq6
8R1uulSN4NekFLsHD25WLXC1GGuQY2CTg/jOVPwR60lAAVrHTiQe5jXkeU7FzCKu4YZ6cGBUffpY
tdmarfhXHNoshdapNR2xBQa5GSVD1TywLjaKsc/VkCoADfHy4MHLjWsHeH+O7L1VbQ17gvwi3FTX
3lUW0Bu7ynpQ7dHeKOpAXSiQoAKiLS/+chhVGMHVuq5BzJCtw2tIA+6YPloWFshyKPY4p6ulbfFt
8jC7BMOezemR7jn4DXF6YdbMtjvX0slZggeXQyedDct80J6prv3VfPvoFfIj6kLO/9Ua09uU3+KN
sDOUDR6ju18XjEotgSyNZx51V4UwJZo2J36JVQEvwEXt2iNPnDldhQAzNDosevPNq60jzdfgQ7qU
lDL8oyhl5alq1gCzZ2icygcB7Ad7+c6ARYdxk9UYmP13hQRnl0m+dBNnqzoMHzJ+KrpTL20PWKnA
i0EWgwFfdiiM9nWU1knnwp2VQ/66ETUVrUrLuFZk5gY08q2nUWXW1rB++jG7F9XIGdJdRb16GlSd
XlYeFUOXNqxtzK7b0oXmRr+fyXcgNKfNRiZX04MKlA5wCKlxk/gIfYa0ZnkF8hEiTxlmxSIwkicl
6XwoHAhGHc2ifYNZ2n+pzGbYYV+eYxNv5pZCAGXqAjAcc4mqvqygUo4NTz+1OfpOjFfLMZET3cdK
zy8a+BXTSp4QWr5Ulz43VCXWEzw0JmXnvkRv1QvSlnqm02Dep/kC7oGt1whdLfUBZXZR8uZYxFzv
eGoBbyG1z6WKIlaXCtBxOzsFwMfwZyDSsTfKFgLbz6y0IaNOIWFSYCV4C5q6B0M7D35ozUsS4DM6
0crsWbEg8YQYIIbAChZtOT6FlfaAMRXEjqSkye9PGNLduQFQhiPRnHzEW5k4B61DxQyWFRptEkyX
WWvfig7yZpssQL0bc2/lNXhl1KkExjLLSwYei6SBCv1alD8qh9ZEoatRK+3HggwJl36A2toM3cbX
q5VXqO62l7daL4G35MFO2DkrCp9dxXisVI9AYr2DIxHQE0PlqF2UrxCEXrWu/rT0cWEDdJ2HouGm
hfPZD+nNLvNiFowcHmg9OYNSIsvf9tw+8UuaULcUDjZV5tbKpI5qyYTMWeBOWAFBWdmtcXNQuJzI
evRatkrqyOPPTsvXgrluxKUb5N67YQU/non/IsMPvpDaNWizDztv62Vgm1QGkXXoLYvoIJe1Oprb
trEfvQgm7WCm56oirReN0UcvqqMmeWwlBi+O7r5XfgabzQX3NPJlMaqhNHbgyQIOW6H8gRB4x1/2
ZNqveU99epwOz27bHSnKxbkFharzWXO7KOGc261ocjxwqR2KhC/KTvXEZnZPdSn7JJLwJQ5VxdOf
TXtCDb42EAvXbu3sEZo3NZXuqjI+Y8oO53nLyw4OMp2H44l+C8gWhbchDOppfjWZteAFZ/ZW0fA+
xpS0gXviWiRVKxcFIjXumVouqxFCg+tSDhJmOJpUy9mQL9rkTIa2FUQ7ch45uvxkYnTijZG3a9w3
3n5wgQB5PpX1gjdBM1Qwqyu4wCDgrT5Y6oG55JAPwoHHJ1V1zknkbBKluYl8hZbS/OYm6d0RxhXr
miy8hlwmVlti5HCeSUbZDcVwvuF9G5yztY7nnjlGxiKKrRPlQeYCA/KGh+gsVAOSUSrvBJMfjgrD
kuLqHNMeDTM6e6tUN29TD6irE5myxE8URz9dk2/9slznGqTUosE76pq4lJVwmHeWLnYUZN/zH9FB
GPZ1KnKQ+TZZOJQLCx0YmAVcKZu8mOU+aVPjUD0a18j8qowsgEriiY1gVhBXuD9YsVrWqhTcCzTk
etF71mMklm3ZnJH1lz0c4ZlOZ1SFY5rN46Y2su3YprfRyC49poNcI1SdhpsByzp8tvDDH/hyJTM/
lbgc1I5noARss9ojZU7DYhqg9z3fiXM82zxSl4YeLVT7o7ReAWTukjFmQabfZlY7FO0VJfOoibXp
25QKxnezK19bee2y6sM27Ec3cT8ZMn1x6PnyBSkyMH3YU6v4kzrQfTbJzZ2EiGll2JcY8jPq7NNL
HNHYrvfrhsqIGsmrVlU2uG0z4tHCxSpSRgpmhVfTpevPzOTWwVftnZNY/wIIUa+KhH68OEmYGsOC
Ncd5IZjdZI9d4H8pPgsu7+4jBc13k4YLIEm6As+3eu07Wgii5LVOvLvGez8iGTKTJhOl2MNzH8UX
n2+xyLJmB9yNg48uX80q+3Kk2m/T6kGJCG6nGpZDJqlMvcrPlqtkzfjwooeEdFkFK1KCKAXRV9z7
PwMEQSzFX/Bi+fUI3HraVY9ZE8g2/yQBzQdq2WzqgFelsFRzvn0xeu8y3Vd4lWCHOiwIIeiR0s7B
3aUI8YQGvQ+8AGQ7TZuVoODijYdd3qUfqg+go/323JCJiiJ/fr3YCkOECiLJZKKmbArGT2M/NYxf
LdV40zkaTJ2R8TYxWb7cRHlszGl7rlbPIfPw0ZzeBoIps0ayLGl5GDFyog+z4yGRDhwWVavE6Jf3
jx1DipwllGTRNByilAYzrCpX6oCDPX2mhHHc5E0ZrnVa26W6adPR3xlBy6FTk/fi0I1MUjKFLZcs
bAcdlDAH2+1+IC0zsnyFdh6tQ57um0gq5IaVFAJzgFM6d92bB+6z2rf1oejhqdQKKnIqjIWqaqAT
YWW6ks02PNHnKCQXDMxp39gaYAidqjXXfvTJMzrBvQ5NJh55e9TZxfCifMW18WkURyypy7HAfsWW
icoNZF7fqRwCkmywTSO64oMIlrkKur73jc+q6EC98PSfN1X/bIZc3wOHIYwv4H6i/FC2zILGuHpN
0uLVDtgYO/LZx6pJAJUtY/F/2DuT7MitbMtOJScALRQPVdfqkmZGo7HqYLFwogYe6qKV08jp5Uhy
wxUKuUv6ih+Nv1Y2ohEKyZ1GGmHAe/fde84+xReefsx3X/SD8fxBCOKGWzf+G/oNVKx4yjDAuQ9d
Q254mBMnR45YxJw6Ctvnwp5uZNVf6klysIrx0WwQb9OHjtr8NSKYeXBRgtHvWMexgbuCWrvN/M8w
rp4zzLQUX7iGyCedyaK/L3Tg8IXPITwDtI7DA924OZTxUq8uIehGeI62saKj+Th4vYWBgOqNSRKn
IQMWUdTyj0IlDZSzgWDfjkQCkaFF5KO4V9m7jFsKWc9aU71gJFp5lv0M+6Rb06B97fLh2SRw1sJI
TdSFPLeM2GaDij44Ka900N9C6C5hi7axYlcJQUvMVCN8H+3k2VeyQ5JW7ryvTQUScj8fQ1Zth571
3NfQaCd2cE2d8itlrqcJ5WUoWQhqUSjAij/1qWKzDHSoMn5tKu041Ma3kvQcZImE76Sl7yy6xL7Y
PveLEcK5T0GswTLhIz0GGWpZr6eKCjznYbRr4vyk++hbiNxEaGxJASK/s12P7xSNZYgRo9MpQBAa
koDiynppsdXMKuQlo02GgZBpMcPUzz2OKJQULyqraSdHJejPhzy4MTvapYH5ZWn9LgJRiHEF4Lio
+nVUD48iMxwqeArKrqcySMj0FY6vkFCOVJV8bbSZ5UvOBvldPDUHS/vkBi5HrIxic5DaQSpAdhu2
+GDif5ZXzkM7d7AftEQ71WO8QZyb4O5ZoE5lPKb3OesmmA+bhcD2+71RnXpznmro4FzqoVC9OK6z
axX8wd+7gf8DTdO/7on+1GX9q77q/49NU1tYxn+jabpvsrcqCMuf2qa/vva3tqn1i+mqjmtZKl1w
JH+/t03NXwzXVQ3dpK1K35Rxxm9tU/GLqdkGsxn+3taZz/zeNjV+sfgmGjZZZmx09PV/p21qun+Y
qbi6a0y9V0OQ0WRjO+Dt/dieL3KAS4oWlTez5exabjnWPNd65qwD30b8GSUflhm9Ky59RwZr2N3Z
/IaYjFgcH+WM4V2+VoNL4uBuEZF7Jc7HmgllWHPWwMeD3VwjJH2jm9RDwhmpxwWrczdc6yKb4Nft
m5m4r/wYqNEuqYhIbb83GeKxUBcurig/KOjKpVuBP2c2LbkCPvfSK3sMEFqxbdCGN2XdbKDtU9dr
w0eakhE0VPVNK2Pyl6sKyW9tr6jOEfjraB4MOHVMXQ6Z1VwUVqNRgUWcZLHLe36NJzmqX6F5cKhc
Oi1+m/4nLRqsGekGkVHh2SuYTVSQxyBrYtbz79KWr02/G4waU7KDBQuHUxRim3Vq06JRq/RAEDj4
npJKswMPwjcyubjFfRjlD5lL4Cw4Wrbh/VgVxUKVTxpmbDV237LxAxIgJ3wOKOgy9gqCtF3Ld5Gk
ZWxsJ3nXBuPijC9+Fa37NlhhFaHADN9xTzLGJFbK9dRHEVBnKFW6cvLxhfP2ezjA28NJ3LjYhlVa
gGZJHgu7/8LqOY23Sv5qjzpw2jI5tnnNm/bEZ8nMCWGIA4VXxkDuHXH5tXdWCNiZuNw9J/7SHW/X
IPOcq1hZU3yglFX5p5IW+SI043dhCMQ7HjytIL/6dnvsJd0/G9g8tWB4SoWyp4s/7e3RO3A/Yl+6
N37Ye0gVgx9Y2yTS39iwQ+yW/l1DWF9WXYiFMZa6kGKtgh4uOzNCGgz8ROvCdluSTy583Nhhq23S
cdTmmWmAJE2iryRQH5FccFw/WwMiaZV6n4THRzDiSLQjxI3j8KSTG79ICc+BhcbmQOcCPZ4TrlsK
yCaG2Adu8SyLV7XmDzi2vva684pd+5gS+GCq6YdSktVTPqOZI06Ev69ac+lAwu+G8kosy94ba2RM
Ga8Oav3Tb++Hxwaxw9xolY/vnSezL+/bROOGqo9MI2jaT705CY9WU/aY3yOze0x9MVlDrIcGKbdi
UWNWZfKq6FQAWQXWyOym0FzEzJ3CrlOpPmEsZjmP6u7TtJJxlSniMRTeCOR9kmoXW4bCgGpKYigw
99zZlbHBt4wSLqyA/JTxp8ptJwo2v5QqofBdep7y3IwKflnos5YyPOr9vSzxn4HG/Jqa7fHAHWkq
5hXMlesi9mLFnI3l8Jyq+RmaErYY/SUhiGDFOJTiKwk2nS7e+wFTqkUS9Kb10RrzyWj07wzt4CVM
WeWj1lMUj+AZZmpvnzpFv4RTw29qHDBHpuiw/WpRSJwVunRhJul8kr7BqdsVfkWvmTehZ3D87EHd
KqZI+D3nNSraXWnaPeQ1+RrFwCWtrBs2YF32vQZATFQlVJcIle3YPMsOcAxEycXoGoQXh4gIwHxN
TozAd1cMRBaYvEiRQPSxkD03gMcHn6NEs9WbEWXXigsUFZSIanoOxXA3mqSVwRF2LCodz0sOTU6U
RKSn78DmiEzGYZ56T67efiJ8IG1GGCTwQQMgYkCdMURi3MKby/CtYlaccTBn4UzCdzvz92mg7GAq
XlOre1HITHD7caYN9Q2pyKXO4k8q8weNbq6Xc6ZSLzmUQ8yCU9SYU5zjkgxxyeHBQGxCdE+zGoA0
i1S/5ipU71xHu9cYzabKOzB92TisAJU1pNgesmRQZnbpoe0rcXZEepjv1JUXUzJyjN8o9NT10tzU
pOdMZrJrCdNwrqQE1OsoSENsfdplEPGLb4Cvb5uT1vL9BGpKJ8y+TGnxKbMl8VuiFdI5VuaQy+em
Er0boXoQRrY1bJ4TL6U9WEUI4t20Oyp9enIqaBgW0xjFz/KNbaFhGNv7cPLPJmS4w/Pq527jPTfY
eNGsx3zhGK0DGbEglgs/5E9dqOgLhxQ12rsu4qNBXK3RrPECJsMyttJzX0SHEX/krDen+98pKRoj
bA4+IDW6YN4xFLV2AJLdTAo5KliWHy5k0Xbp+oUVYTpdg6mJuXgSu+YyBaMJsCA5lBDA8phTeYds
YaIU1YsUW2X8TijAJ7IunCcqJKaKOlHhocqC4nnqDMQseh3qqdG0toa4kNwAfow0Fq+KXjk1cFBO
nG1Rc1z93iE01fyuQVmhfhtMuj8w+aG2K+GX54g1liHYlPKg2dg55AjmINouJQh5iHXdzKZuMOKy
3cJDEqQVIMHM7hMWo3Wss7UE9w1eaSC7vPlpB9LBZtEPHR+TAKIKzeKFcNWjmkKp1Xt7zcdGrKbD
R5B5/aPgoBuYOoqcKviEmnxs2+4cTKESGqPe2mKDbPkEoFvTjxB0xzxm4MAYOWzpQDEgZ80CRAeE
9827CN0FcRHmwpMvmVU/sjMEM0Mvn7HJvatx/ho/OCpse9tTL1wpXJox7TotDTel5ILHlsWUkJ3K
4GUipj6IRY75kwD2WQJOp0ztl1zFzu2EWCi82H3MQwJ4QG2reKjMYiek91QrMCXaHtumo5bkSol6
b9DvWBbNzUyGgqwMN1mYGW9/YtRZAHwx6GGaFSWrFUxXEhVsyG6aYmzV8EHmAAkg1dO52AB8PCC8
oGOkJ3JaiwOQmDxv/sjkaI4yk49z3CHs7pCi2B+qxt0Vw95bukp3UBw6hxbpJmyl1pcpml/FIf85
WfyNHIOakGIfccI/dVr/lSDjGoRxXr/9JOb456t/P124usppQGfiT3f3J1GG6ZimUG0b6cZPogzj
F8dxKfg1TUNN9YfTBQY6FWK2sITBq+1/53RhCPNPmgwhBN9P5+BjWvjjfz5dWLpHxEoWjrdBFidX
/yYGfVcG2SXCnhQp6lNnk8RiGnsNLBv9973FtWP8Ojwx1eCLhytZwGtOvUuE4UfYEAysKv3QKsdw
DO69sV35jIC7rFubSfgY5yNPmZo7Cw3eATbmDWca5J6A3wE1+5wVhiv9lYvbZY+k06PXgjjLpGR4
dXJznzm0b9isZinFC4Z2A6ht9dQ4zMXy/Fsbs1qD65uGVO6DEWnXVCmWoaVQlbB45QVPbd2+KI7+
pHXOqamNQ6/bW0djBAtOmvPhyUunPOdwg8EMMK+yKfv0JU2j9yx3WYKTj6wqQSDqLLJpnH8boJTP
QGEO9V3hlnQ2rfIh7sHSwKeYmaFdYIIEwIjVbl6U97WtXfMMMnrQxy8pHUAZ9Zc+DLaDFxizmpZi
m1pnX+uvwualpWayP1YYqAh5JCtRuZFH3an0pRq4pPx5hfl0Fuv1vVIpROYQ95varFvjexwJBsfy
0vgYWmmmrWFvrYTwNq7k+1YlEPtOdNeiKtd61Dwqo05Lw/uCmHyfaFxChjLXlNGqlQwe/OBo0bew
fVK9KWBgqSvYtq+knUIFpycax1hlHQ8nQpOT8thG6UVHrIFvI533Q/HYJqh9NceGdmbzU3IDv6rc
1Xq9NWv+BiPpXWS0G12v4O6FzOzY7mPM/uM6CrRTgejCbXHvQ4OXfbptxncLNswMfl4yM+zqTMzx
ofexhyQlnzAHs8fIH586wyNtTTmRsrxPIg8CPvyihoGW0qkfZs524/QCXcrkHeETvdca60F1mzvF
fEhqecxH4iiZGEvnHPrhS6axtlYVqXAFvyFcusg1KVSc9Bsud3+RiPGt5AhlcUCa9cRekIYDNAXz
udnV666Gft9Hw5MbGQdwKbA19YXZ+GcuLibgaJ3YZJWZhvLVBPSn8vHqCxPn2gASMqmUcIkRLNOH
hVAykPps+wvTU2itdos2z1aFhtmmVZ9ITsEhaW5NO39M1Prijc1x0LN7LWdi2OXpI0J4V+svupuQ
b6CM6GfTde3Q6c+NBWSWKesKYDF+XGRS7dwKWnhzItpBHFq0DglWuudt1FhZmoE4uDqzfY+j+qKA
4Wdo2HY07qBS5+AbX1qXpEPITzauao87CwLdt9aJN7GjLcNVMOgHLeTDsz3nEmoLRU4fBgBju/JI
d4HPFmHYaO1ifauz7hDUHQfIxjsZEQQ1nvwXJarx+ycUasMXO+y61RG2RslGpa4Iq+gFePUr04il
0+mHpksuRCEm865jeJU39OCL8lB0AriCsatCxhKuuZV1+v2NotLFmICcyXS+4kDsbCw2ZdIcUuk/
i047EAT/PqiU3gbS4Fa8t+Fw88B5Tj2PRMXqZcj7ijhrtVA2mJVJiOEWU0TwrnQQOUh8U/X+lUTQ
rzZTTmjcdqqu74VxbOrxIcqtbWwOr9IP1uWQ7nqp703yrQctWNt1+i8kutqkwf1BUIwKjxUfHSB6
YnY5W/vDik+fiWySrh9vVHeM3y2mSoV8johTQq6CJk76H2AfDpENbM7LDl4HuJFInIgIMGxaqx+2
zX+oBH+SN/9ZE8ib4Zjn0k4zNcaBP+8/KcagoihL9aaiTZ/3KfefiQ3IRyyADXdTtAoym+RQ5asA
hnck09eU4ZNEjZ6XxiX1cEUw46izdPmflurwL3SotupYAP9++AT/VPgc35K34e1/wXELk//7v/9P
FU//xV359vn2Y4P1n9/p9yKIasbUKVhc01Z/brE6RKa6lj01WPE4/N5infqoKnpV9x9qVrq9vylT
jV8MpnM0RB3dJQXWEf9OETTJTn98IHTXov6i6ANc79JgnaTlP+ifBzeGnJyp5Q3k5tos1H0qLNAN
1iLHGcyLV3GKZj0fTj9cuL+69f9Ue00/2AX4wKMoXAM2z88/2GKoUtQgmW6c+buAkDNOyGDlGIEF
uHVBkoJlgzSYLr8LKRW0RBnnscKnVUiiBBSfqitnqWHOBfMsup9Y5aqd6C1CddPXaByWQSg3md7e
Az5fgmJmrF7PG8bMEt2BTZJ4l79rkDTQ5RJnaV7SJH7I5TtV1coq0oMADF6l1kM0tMdWKw5gU9eq
wZm5z2GTTSh/xGc+W3FkvXRV+WqH96ZwH9Qasa5RQP0nH5Z8mugQCLlWq+RuIoQPInxrJ0Wmnmsf
RWOc2tJ5YOS89Ev5Evr1vqzAoPGF42SmYuHM0ierPadq8BSwCQ5xvhyQN1hlf98SNQa7Wk5kKueO
mdSDZEDnkhU0/UCOk9u2KxAOKt02Lp1T57ZscqBzF1Wdb4VuLRRP0AA90L+Y41FbNRaU3EbZRToH
VITRyz50566hEqjkfaSys5k7Aavux23WZZtMiT7VjNmRZqtnL6lObK/GArHRs+t5S1w9rwk1EMWQ
U5DuaST9o9orK31sl3av3aZGJqMiWzISR12kkJNj3ZmpQyzWIVTQCdEG14jZZgUHqlxggb5xAEVX
ZKF04UzrKEsrpynu3dEVp2+EaqX5daj0kxD/p6VZ+4MxgMmDhTBdtUy8HDwcLg/gjw9GUZE03yOC
unUdMlJGr725D+CTuQXz3dC8iC7+svqlYXUnEhEfWsvfBy57YoklGY5fSB1Bx2mRxZBqafCHhbLL
xQAMrnr2uR4Mlxd1ThysYm50r17Qj0Ll+S0gc9wMge2l+iVybRyjEh+iux0KaMNpntwFYHqqDsma
yb++p2TBBgE3WGQdkqrbDQhwNK9ZoEqZNQzhiiybK+gv0H8Ths3DBNgBnlBL4ky9zdCb9FpzD4YL
vK1hcp42lqUz0aeKcwIMJkmYFAfciag1bfjHcWIeioq6JM3qFdFKm65N57AZKHNpsTSDfElMQDxt
fIfwZVMjj03GaOPSZUp1+xAl/ck3+pMsiqvre4skUfaeFp7H9oQXZGO4+q0t/ZVGSTZ46dnmEe4D
cUfO9ooJMn6xD2Fz76fp2acw55iGu5sENM1bSq1eGUm6dbJmx9NwCEZv9y+Wq7+8HTTDZY02dGEw
4/r5dmjjskyzzqpupeo+SMt9iFRwGPjvBrkcmvJ51JLPvGUp0/pT2JtLWUfHuoNoWZJK265z+lie
2Z+iKbmEllvouEuM4ytJ2o8u9aMEndRl8mx5yoMYGkLt7IMcGSAZXH6SGAHeXxWt35dFsZ2knILZ
RIogeOCkVNvdEm7DmkVj6bF6Vx5LE4T0jCc8spGnBq+xc5JWvgaUvQM8CcMreudc1MOzwQDf980z
VIVFkXWPJaIv2Ri8v36Zh+nSqpDMAW7l/LI2fBbXntmzqq9gws4LyjPalHwcTOjbbBMN8HNjaBjS
OiD95VHPtzn5KbWsjr7RnlI0BxENqJTGNXAwCAfa3AnOEenfqasT4clYpkbsWZCf40EszXP3Lige
hdWewEiBq/h04S+RazFTQO6qzkep86votO4B5TWV3Gi9cuRYAkILHil1pcSoAFv9/Pf3wlQT/HHL
5HjEkJP9khJSn7oKP2yZ1Iaphe6hull+siG8t6lZrnwTftVE78MVroCzN4i77cyNMmmUK443tneW
tgt5Sq5rBZJfz3Wd7qA+X+pmvJUl6yGpE/WuV8Y7UWLv5vmS48Q8LlelEBuPLEzbFRutfGr9i8Qs
CHH0qXKyrW4Yt8ILP6YHTGcx4MS/Khk/eYO7bWy5tY2n0nVnf38V/li6TssjfFjbcFSBgYoi5KeL
IBK9sK14rG+ZLm7Temjwkzu9WdB0R23rRf9qQf7LH0jpztgZiw/T559/YKuUhiKRx91EDmUozVf2
zF4Y9Fdsf18X5g2bwX5ozUNZUkmzJ/TxEyxgiDHmndZ6Aceu7Ncq+b/cI6by7KcbgcPE9Js7wMRM
lRbWHyw9hhn7ttG13a0DmjZGxVZx9VnI4jNaYlNk1qF1GFZJaioS7EtbbCKdiLTs2tXEz5r42nkU
R95qrTyVtj2PnHDpKGRVeZB26cCjzEEzEzT2Iac53mfZOWJGUrCCE622hd1wxNt8diDTYqNYoh96
EkQ/twVA+VC/iahkZ54DKp1C3pqntInuUtPdBYSilIlxQKjFgNv/TNNi3fomes/mqCYms6p5ZDpv
YFkedKs/VdFE2bNIYG7ww2lLxmRI0X3w524GurjPnA0NsUeNr8V/IV98LDioFgHHJ+w2uvJQ4c/u
jWAvE8ZFf38PTvfYj7UrPTtdOAYSBXVqFWrTg/rDgyg1j3F/wPUn+mdTdmJtEPT6/Uf8pwX8Ny1g
jLY/fA5/OgXNy4xTT17+dOb5/ppfzzu6+ovhaKqrahxtHB7VfypKnF+EqXOsoazCpCp4gn8TlBi/
0Am2kJMYvAjCG0/ab6cd7RfqL1Ww0BroWG20Jv+OD8/Wp3Xih5tG1xzDEC5mP8E7sTn0/HzTeHXb
JSHwRqbz0VWp8oPs4z25qAtJMwnUsG5bR02xN5ZnPWai2TiBvLiJybxvRZggZm1LHguoTYw51JPE
dziPUEmDMh7mAOtvquQYZRHY4EegZZxAmcUN6RAKOueW7i30zicnaJeNUGpydKJb3Qyk3iIBnRlD
djcqhQX6UFwbrUUuW6A30V0cB5rSYVSXtyIxiI8rZnkAdylII5Ss0pk3rbogA+9sZf2lrdJvrovi
ofNG2j8kW8Rj7s3SMF+HVv5GOAZS3gxBnJPubOwSc9OVZH46+UtWvfRhfB9Rs830SWVNw3bnTHrP
InZePK95EyVBXm35bCE+rpJNFKYvfjA85DrMlb5ri30y5Vc4adS+BL5JtglqY85r4SGCgj+rTHDK
SZg++XXmPaqFR6WQNf1JC3pzVcAVOtaeLTeezK6DJqnqKrID41elzG6Y68lZKl9814c7rHAyFR0X
0xIEOBbUS6Eyo8cJdWAkNKRCzE8j/zb0klFVjcgW71p0AsnAoc3ASe6iAdW8YBmkfcPEnxFlkwN9
0VvnZahduSJG4V6TEOxG49Gw3m0rApgiON8UqGf6HM2CS2YGUZqoQLXwXuGrNMxYVH0co+KcSeLI
ITAxpggkGFC9QzDJ4N2bo/0GrxOodXUMHMJ2fBGTIkq8hguUe4XxYuENTOtqskuC8ckKwVv5BQgK
mRJ6ocl5HfefFPZ7/DzxLKI2ryyoR3pIgmpbae4WKl5UQopMxLdRodYfGcP3VX3MgD4xDqfQDGJ6
duOza2U7X0x1dvKURth2Oo9KzY/9bSC+TC2G/R4T+TMyFWTCu/TVpF41tvtG4XMcLM40vvfYT65s
9OWfqM9Pbs1ZvVN7zuLeZ2ulZGNIH9ZWXN8K+AY9FtRZizRmURjZ81hNIvv+IY/jObagu7gvnsoq
2zhqugmG8ej23puRGHdDMd4I5Tu6kVbsoPcjbxLqJhINojdlMmjDUaiNvRTlVh998B4ts0JL+2jH
nPTy7EWxaPkncmyWsgOkVvnwbU1iNpJnpDwmh6kUE8ixmJrshAzVyKpIBmHCO5veTEtMjwyineAD
Qg0J+D3LbEj11qsa6Ocy5mqGQhoQRJz3jvt/WTf6U1Q7vDhZSrfbY23tBu8TOcYqFLBx4hCWcZb3
3yAH4Ie7jYVz8IqCIzuZRkHe7AX8+XK8wNhd4TMgyE1/MuKaGADvpdSVL3/6JoCM8GAl67bqbpGN
Ckb1SHrt6gX5QBrAC+usWXm9HHVubIxSn/HwQUEKELquiJ9t75yhvcYDv4Y+vmktl2pg4lIDFMIT
vSNRACL7ExevZgRdF6U6BwG/1Xr7nRQVpHHZG6iMcaWUOppDn+GUbLV5V5ID3tF9CCZBE3c14XPx
IoCDYaJRQJd9anv7ycr3qgvTszm4GuMTanZ8OyunpQ9tZ3AKvKVNRpbWcRix3LXj+ncivgPTtZZG
t0kSAa7ZX4mxXDg2SYQGkRkGFLqWfpCLcoz5RzWmWEdHfjpmjGGDZngixlO83MLOWMqwPVQD/CWk
47rSb1uIPS0iQbxojkcZVh94rDfEzOx6cu6nV2oduAEqJbsFG1diVBki8DTh3tIuEZFtAlVRrZy0
+GYZL0IMmzgr13bD2BtdAL2bKeZXzXYDWS5FqKwzFDhNDkGgg0DjgyfPxkUWurvcczatqp/UFn4R
yJNo2HVZvo9a1HVJhouG9S0jizQOltM1aSSDcc7jNolOsq/vmg6OKxgL4D3r6dsxolz6TSYBgmWE
eoJSisSpqcp9o5iHhAYDokYmbenRbb+8aF+Qvu3HZzrvSzH49zzmuEe6DcyF7ZCDfIUInAhEHCxm
dkvdmHEPqJuSrMcyZgOR/mqEVDtdLc/pt8Cc19P/t0rw1uTdncLZuHpu6Sj6qHhU37+pMcJjp4NV
GK57y7uirQMDba2d6KmjURYX3Wq6rlHFXwMqnq7zgLO6x1+nQet0RDWRcAAAlviGTnlvb+BPbWQu
TxYB9DNGMftCrWkiyg/YMf7MBqIY2f5dkGlMG9x1GRVLTfkc+3VnecfC7Mj6Uogwi5/VZNwEZXks
WIl0NkjHJLUMF8gNXPiz0XU3LHqv03+XYK4TazgrKoMDy4BjpFz5VOZmaSzKOj3WHIdFH5/BVt3X
VXouk2I/BeDo7gEl653fBA8jXbTKzRjbDDc7c+8kViIXEeAgkzOwll2K3DMIwC317W1wSFpgEU2M
HptmTQy496KHfN3Y3hRbP8MXPPiTXcLKj8QLs8pETArNWRlqT6rmHfUeUw+3WD0FxlSv9ZC8u/Sa
er1f+Jp/6VctBpcsUy5kXEMGum8sba8AHBqM/h507pPSeleDcWYVK3fmBwjy5dhUa60f5nBOdxEc
epmhtwLl34gLaWZLgh3QRqK1jYetK9VNMXYrApcPBP8cGe4IJ1oz7rxvjZAgaB7p0liq4L0dwtUz
GV4i6RJ8097DhmUR9R/Rli6tulu6EBw9TV2KOCeroYOtFQIIW+V89OqYfVNfHBnfJ5Fzl0l7axXD
mxDdfVLfhbJ+U+LgSRfWS1nFEjeNSjf1OZCLOq73hZId7QIBvLnIjyBVd2zV93QnnlDXkrtqHiyE
LFYuvnncdqmf7wNVOxdGvxnLcR/Pp5xk3D1cfe3o2Pp7UvRfHed6LxoPUuJ5LYMncHW7VDSvkPfO
pKy4wF07IzuGOdlc+HeXXlgdXOAsGjd30A1ruxrQ7fhL/AiLsq3uolF9zslDcd/0el2PR4+Bb4zd
zsJXl+LuKDDnclHqQbkf5HAsVXK4wGYleAQobaakhnxf2NmRnA+s/6F/6gVApxj/HOlM2Ny81yJ5
dyD70X9wtH0fDPihSO4VzbVSoguZxs9y9LadHmEhHjEJ2smmAxqNW7spjXfR+2t4PA91gOZheua8
FgeUFXXYoIzNKJp7IJEUyI6BOYbYQV8Yc2yseM5S4k8VO34v5K1Dh6fl2c6ilcoyPlrI7UzKDhiy
oRc/+4G78St5gt+yrGR1qLx7kb4ZXaUtAr1BRx3eh018HkoLlhfmHKBYInC36pQvFxv72C3vFM25
G8b43NEUUuor29gBptwtKJw7R/BxT6k95pUN8Mbg+ZZb7U0QfAyLktXli4SqawdyYkgQRQT2wY1s
DvzeNfGptu2e5AbAVLp3jUbnGrgocp3oDHZgJYKRZHdKtgiVXcfaMYp5TLpHAmlinlUZ/FP5wWFF
3YaFTjYoJaRZEws1FliVh3itVQ+6B7EjTQFo5bj5Sj84JDhqhti5lGLAmENrII3iY4VvttnEefAZ
DEW2zAfbmhvWZAaMxSr32IarwlzVPahWckDARntbrbKPJQlO05s0E2zjarnJmIKoHl+V5zjiCjy7
ozOhjEscuQHOEp5ARMAw7BhEzqi5J2l7Bp0sHDdlVui7gUDTUOnDnWVjA/RtJutFQ60DcsmvmnCh
lAjL3LqfRUpxgFAXzV2rRBsalPDO0Fu0ZoG7PO4OWYe7zpP9uMANqqE353SP+LCVDGQ9E1wx4YN5
R2bzaJ6kX7w0pn9fpcRim1HtIdW89UMAV9RV3VnoG3RpXQ+OP65Us7tVVnZMJY8IU9O7DKMV+4zl
rMwg2uSwD2RaLhF4DwtV8cpD3XLKMsK7fiQu0hFJugKguc80m6YmZvnWZkPGWBTPAqbKHCraN88q
VuHEWYLqisac2B4NT1VNINBcxiRN6uoSVOBHZZproxXr0Yuyu5pEs1nQNi8lfSPsaeW4dvmYI9UZ
Nk6OPHZUize3Sygr3OTYN5PvzgQnXxnLnk2dLLyAdI98BRHYmeNwa+ektPjJu26E+nIcVI1ureRh
nLc6IhHP+CLJ7ZvqqdHCRpqqO27DwtdxHDLt82hPOkYFdi29rPQQ1z7D8LLUlp3DKhWN47jIe3QS
df0VigI1e1CMDJfUbMZvAhC1ZUwmmbCR7OejPiWNXNhdtY16izh3YLTgcb1w0xWpt9I1eGyJREfk
eJxz00JYK4z7IDNYQ0t0ACcxJIQqmunSBtI9GrS5rRHthYB3s4z6KNwXhv6QtFY8N/hdF2VeLNWi
hfeJI14W8S0HRQNHpG835liJZR5pJUn3Q7waFFrRBMaTTu7RyCaOixzNCK5q6r4rjNdnBtk2XtXs
E6eqdk5lpZD5DYdbPcJdADR0rjALWBIZyW9gR9xD/nDJ7cRb+Ab018QP8UlPzq0u3vIhYIDvKhjp
PDaaHScHGXrd0qCf7XdMMEwgfY421tt4cIpNA0K70EkvN7WLm6r9wnTCeAFHh/OSxkEv9m9jSzcB
+f0s7VLoe5iy6Uy4Ch43j6dRrdeq5QNb1VzjHJGVGRhKuKlNUW09cq/1kVMVC1DqnuLeT1lwkVg5
FgxyARc1BZnRpBEZA1321rQ5kYxxN0Pb1/HZJ+miaOWRuvLLJQTd0+SsdcL2qWzsR0sa3xBrBW9i
wnkysArwwIC6bapT5HFALTCXr2h2m4cuDod14obfWFNJhhrijKMPwQjN1moiZ1dOaqmyrP7xb9Jx
mq2mZVSAdEetUU1WtZe11wEOSt3ASsmi3ENxRzfAJYF6nw7ZGeYKiQd5n86Nqa/i+UH7aGYl3hPi
x6BZY7ao4v/H3plkya2k2XkruQGkABhgAIby3j3CPTqPhjHBiWCDvu+xoxpoUDPNVRvRTvSZ82Ue
MvIVqadhHQ0yk0lGOOCAwWD2//d+t3+I01uZwTVgHE/LURTvVCjtB8c72bq/rLyM95hMPsPZL54C
EmsCs74JGZuHHprgIkAPcx9B7V+4WaDfQJAGze4J8COeHd9T0Zp3Kp03mkR9jZckXk3EnwUzGfB0
AKjXmtkuK3AoZWHsXU1gopeJZW2w2IijNJLhnh3XYQI1vNewYW48vKKjZ2W7OKgetagr71zz60xc
wh0fLdj8mDXq9IGUYZ+djRTVkst6H4bPg1lKeg9kcpEV+AkL55Nox/FrZc7Lpp+fpIhhwERLKUkn
6z2KzvbgH0hN31FzvcJ5jBPQwkpTNK+qRV5EGqv0baWnrwRcfGWtA4Ane21Ihi+t6MDjvSmaeVuY
mPJxTNwNlrVtax2sYXpUHJkpRBwoUNI7ubZ2SlBM1gEXAfFlDewNIp6XVRZsMigMrI3cic4l5hs0
/7ui5gP0eGu3h4Adw0L60KLsUvvsQ9OJIAPha/2KHVEqjwzH7tJVmXUEEgT4tX0l1lv0fkOzfsbB
27Dk7NZ9Nl0jzUGaz5Sy7EJ3M8zeTr4SV7NJi+ib5hWv7iieiZYjs7pK+y9eGn2py/pFyW2s3N4H
0O+JbX5IYQVP/uvk0243KCYZGXUHDTM+8KHgDDX2hkRjepLpdRBDf7eL4axRXsCgig0mRcHcGxO9
vOw9s82tSWJIBG2ZWWUrNyI6Uoxa++RB6rb+XNFHwthNNPPJcuqlGIwD0vkvnRUfSYzZO+T/KNjC
PbMJjaf0NYgxW/gNROeAmohXh99QgzULhViIHP+s/lf45qJrg3sSAqwiepdCGdjz9lj7CT20ijSD
nGccjzhEKgclkg3Nik2pvRAjoS/sPW2dWmf5Dgg1WirGRhatXIOmuZ5ft51zphDz4GnOZjDogLTe
0bVvsoGnxosxW6MhRKjPrjmOPxeU71MJv8ea8S1PtKbziNEDyCstCCTKmqURYpdJ4qlFLRG+mzA5
ooaNcOAnr8GIedw1T+Q3kr1DOgcBuRMhM9ke8w7OQP0xrSjszLkLx0IZUDIlNs/7M+YyRCYmJnoC
hnBDN6SSj1OyFoA6lhH6UdWX8XWDVbGVPsydt+/1CGG08zj1pMuSbktb6mQNES7bOH1X/Qf1TR0P
I0NUP9RZ/TKk9U4LvC/GJD9l3PxlkmuHzqE9G1HoNN3zWGuHnkuFXJCZuJAbp6C0V/TvRgjgOqNr
ZPR3fb6ZTcacZ+5khfxhoCLVZMhUeAhIuICrVYbvKBXWAGe/OfxEP3BtcgApURPuCwOtCH92CRHI
IDM5NxNkgmpCaSHvdDdj4pHU5FqMOZFt76wsZyfnvq1QpB4xdLWRSk8rWSl28f1AgLONPqeR3THv
xB0EzlOb14cEjUQdWKA2MGmMnGtuBqdYc8DGJneJK3ZGK8ELnRUjyHVx3ljwmTlRQosPveDIAw2u
1uasL3ygsuwxTQbn2Ga2HI6V62iLIrP3cTSWvE3CXZjTiHKoB3uZ3Dc5IzVllhSDs9KT57bNHnwr
pdw93sx19RLojLJcyx5AS8OCQp7oA0xSa5+HLuDi+AaoZKQ7Z6gZPawgRxXf5W4yUGYSxTSOnF9J
Ek8i2YMV5YHYwXcnYv3QEuVQlvxOhHd72VufA+lsVNuWcu6imtyNZuXXwhgWrV9XdLe5VrJaQSrH
+MZWagqBNNHPPxF4+zI1KEo08mBpHkMPTm+op9G/xnmIqgDrIhqLQeuPFRe+CdNvooWBIaS30v14
39ac8tQxz6AnQX4Eqsv7KjrEyUOVA8gK35v3rNDpbCChpcAbatF7MLqniOhdq53p35WEIS/62vyk
7PgFLwfl9w4071B1+WsUmHcC2U1Apa6yGaeTxMjTMLuKsD9eFS2TwBCJA5HNy9LQSB9SN9Se7ik3
LDXCX/teAjrHOmVad8pb6QXuvuu6TeqGSF+Y0/TizSXZuWZMj7MCCLTVi6930Vbvkvdvhca7HF2U
MupNiXmnyD8X2BxRAj27C/MOxwB8mZK42rn75LhP1bORe/usYMsxZHigWK6k9BDAiHXjtre15eja
+9QPrmoQVvE84NlxTmMKZgMH/2J04QrEorgV7CRlNDw5FBSqCE4aF6OlEDpCCKwzqEtjXBM8X9jr
up0fZpq7Vid2IHJ4ifCI08otCu1z3zJ6keNeC5hLHeavyomObZwdoh67nB1F71R5M8F+hX7yUx9+
lh0xBU7DZCwGKEYZyfBGs+8FrzRJL9vViIywBe812+ivtfM0WadiKB76EG54o5EWJ7dvATlDYUoj
mlKEm8xPuOXWwpd7NWQLM3ifZiIKPF6Xo03CM6kDZeWcSoFsInDPMBO26vUd+e3RiuzdkJt3zPGs
B1xmTK3fZx7xe0Fxa2QUbnU+Kgry2ykU28ltj3IAF2LVzPNjMD2zHOaZBL0wdCBYKvEl16FEZPh/
BHlrfU62uznf9hqIrT5zEY7l9iYnOXsRrPyREZBX9s7WOFHbVRO1FUVrAEnDAthiSSWLDZaBBCe/
0QI9WfV9cl3H8izjgLAkQLwsnkJcviRFBHMCA2xssl0TJ1u78BtkK7soAOOalOWw1GYi2LsEe4FH
Vafn2USiMoSrwYS2z6rs619vLf/XIRIgIEWc8UvfEHyTL8Xf/tvfzm/JV6AE2U8N5H/+/h+iWUHf
1xEoRC0Uop6uaAd/4FzVv9BZNnVa/0B7f+ASCOfvaLPAcxkovP8gvf7RRlb/JDhFVzd00xZ84F9q
I38QB7pYiSyYAbZLB1nYuvtBNYulaC40Ghx3QfYttkhDAuCWNCtkvssxpQJTw3djcnAILA4Dekd+
/Rv5jfGhjf0vZ/ABjBDykhRezRlUKn+JZiXpYayB4hWF1j0bU0yfOI1fQXYuW2ksPO3LXx+9/3eo
4v86Y1y5Bf5zW9x/T/+2ePvf//Pf6rfpJ0+c+q3vg9rW/+6aGBAQiJu24SEh+8eg5l+gabhIlcF4
2w6w839qI0z5d+JDwHvDLzakAVfjn9oIE3yxZUsopDb/jW5C/JVBbX8Y1EIxPgxkTBbmCIlEQw25
H+Q0etPrglVcRfMLpIKdgeny3siDPAUEI1GdI7XXZ2uWmHQiRUTIxMvAwj2u7W0V5M8XiBLSr0zP
iTLM3nS9JhiGApo0yO/BCOJMD2Nf7c2G9481Alas8h05XK8p0kIEbqtsiPZWvjGgcMVsNvOccPas
OZomyaYNs7Mmtp2T7Ry7Y83YvwgL/8zMlj9vkVU48TdLOZoDezn72bojakgaGYRL3d7+cFNvvytF
flQGfxB9fb9KSjmCXVBNNh8efS9K2WSjwVhZTXJHmtG1mBsWkJr1mydcqA/6QahyOZBJaQWiNZJT
FPo/3w60KBRSJuLEtPhTHZjrISU9IVxXiyIYlqYRwWgfN079rSUcZ2pqtivDqVAm72rC3y1IW/bf
fW6GNs9rv4cOpD2HDT1/kVxb1nvhNRtaxQVRguDyoQKzxyh/8xUMNQl9/AoYLBnZCORs3fygtanR
fmRNIapVAfM4ccmg8u67WTV3ra/4GDeJ554TLIykul2ja7v69Z2y/vTwDsIhHiryLIwPt2pAqek6
+VStKpS2vhV/c7z3yCw+y6nbs4Vg3wrCalnXRCGKCIYXrMEFv4IwZzaumiQAMxqbB1KXmM5nI/7U
yHJduODsG/IdDcO/91mkWE1EG/AUQDgjZJF2NMTAAj5G3t/I+gj2a4edbEVjJVkYFUucasBG2YFA
Y/d4IzQLmnGVYXls/jDx/KfyRHnRH364/JiLcBZJA68tj/TPI6hri66K86haZWz/E8HWP+nzcU10
KFDbPrx3Y29rSGkszWwPUY1uPdQHK8VoaRrBCg7JDWhFlBtR85ba1bHSk6d5Mh7qIN9KD2hcocQZ
N/5Up+yR47taoc3SxF8mo/E4EyeWJ8E2Lcsbx852+TQQSgfAUFGhTfcpNtMdxIuNW9KTdi1ekEbL
5rpXDT2K7jLTsJnHt4STXXcerjvZkztL5E5r1E92YB9BqStCFT2IsFpmkZet28g6WpDQo3tvQhGQ
Rma4Thz4P2Bs8cGBdo7Y4FBOyTU6m979UPq7UGtfxtG86Rc0lX0Ijdhx7vVo2dnzQzdgasyn26EP
9hqV9IoBg7v2Bnrlgpo23gqjhCMR7lApXhF0uDKFts6q6z5Bue8jlCk2zdztW47KTmGd2/2XSWz1
LM0AAXk3nc/FceBYE3hwtij4zlZ904L3caz8BKtp5QTD3qpomhpE1NXap9Bur6cA7bxVIYg372qX
7VtXnEiXPkx5/4mUE75reCR7d+cY+TlEfTXR5OsbbqovP5luec6rYFsRclcW1YYYQiJRy3XVG/Ta
gnWYO4ex0Tah5j3naXayB1j0fXoV5qRfsaut9Xbl4VpwevwlyXQzRSQ+pJSZsLjNUAywTifOSz1f
jyU6oEMIH33u0jVMH6r+TbV3I1jfgbibwviT14grK87WDZ0cRsi2pSBe+7cm9YNxzGjO2Xhb7V1k
9cfZB5cyY9IZtTFdZNPwnAy9WEs9ubFodcQh8Er64wpFVu4owd8qThGCPWQF/aom4EKE2ICJvDNR
nSgWSs6fqfluKfb2OaaVltBe7X403zEqE9lw1Qv9qRL23sdUQkjc2mEnz2cf6u6FlrpLM45Qp6Up
vHVX5RUeZRimgoDQMETg43u3adVsAi28ogJzB6DodXS+gq+l0B5/0wQlP0IvFmA835O0eKC6u2dm
WdGXhjvhY4fl5trWstD6Q1c9OU2ttH9tuMzKbIAHbt0K2pxTI7GheLcjDVn00ltBwCvQ2Y2peUgC
mGjqvDmYabDRA/e6tJqjqJtbs5ruGnMgebB5dBhuAcV0qhbzqZzFfUNAC2ZUl6YxpeSKhJJUyz6l
0N6GMU63UOLCJUBprj8v7FiPCAb16qsi119aL7XYCOqI71rHW2oVp6LewppDoaEY9p5GAwviCvnN
uQ7sYoBtUWsFoYS4eCkGN9R782Jd6yyVg8ijsedQ7ITgYtqFAWnRPiphsvKXxNTNygynDBL6lNef
r+n1gaNfVNelMKnDQL1hYbLsXcRipe7uUxT4SSP3egcW2ETkkOV0FvXE2UeS0EOIPryabPs6JMUo
l9a9MUdPxSAeqWysq3G4JleJzg8yRycAyZ601DHsaB2X8kYFm9h3iTetm6rYphZ1Zdo348KiudcS
EYyA/Un3Ymq5vHjLlGjI9jChEPeM6Yp6Hl4Qea2S/iK1UzbrYteDRlfLG7eu9+1YbHNPqj32EUkk
+2RR7Vs4ZQIz3qJjT5uC6TadlwBMgDF6q4y814VH6Vhru4MHOmTu47Mkk5QQRHCdaz2IDwXXeVFF
1h3ioyvc4IvcejBRkRqTexii7hiz48fMQo+xe9NSDE2ufYjMgX2Ns0nC8M5hnVeW3XNeWTvl7kAk
BtTq3rE2WcP2RyMUfZ3TEKXw0Xx2ZqxNIrDghWDRcCSJxTm3Re4pPFCJLHnd8LTIskei9e7ELyK2
Tx0OtNhtmO/MbS81tvQaa55+qVEH1gcDy7iNl6gjugrXVYFtDcUGE9JwDZXr1ovAKcqafjiFPHui
ykGRqXxW2Y9Fzk0Kq71jFzuY9xGkFSme8oyn/9nQc/iGPtVOuoAEaYHbajRgoVI6NB5oXCeR9Tg7
2QseyV3lFzsPC7o7zp8mi3YVX48c64UMbRZZ7UESquHilUn6gihR8nftdl3KF899KATh4zZR1Pq7
qrEWEBgFkJO0ajfTUG4z6vsa2zhlbel0e9+Yz3nTrozq3bOLT0K4p9ovH8SIR1ArdvqgPVhRvt0K
HvfQp5Jt1twndqNMf84GOdJGXWE97FYkhWwHg5rQROmpK3Yx9dZ4oCbVn0MnfbZz5goqgJ9kbZ+S
Lj4rYxXOC8b9KYrQIzJzW46xmGpIyhSc1R0KRAYyE1HcnF+PE/ZQBYrpzOhrShEO2P8tOMGFhdsH
CPYGyMwneMeLXPkiqFh11t4Q49q0JS9LHlZ7PsY4WBZ9R6JBmiKYbbuOxp6PkkEW+7gQj0MXXKlp
zAxICxPurRbJe0EyADin6zakM2qEb0DD3osOIhCCvUpNDars5ZqjCghZoK+kXx4P99ocbvNnVtxL
VaabrHSdjvsiNSD12puiNh6CuedtjEcraO+xdW5UwTer0uvCOXIf3lye8Sq3HouJqxHaKxx9a7Md
0FbUh7z9XM8GToiAqb9DDL60i29JRGMwKAgv4Ta7I3MjrafdGHjkaoxPkF33ZKzeTTpg7abapfIK
gO+6abNnLbwnvm1vE4lpjgosDWt7jt7RV6z9gfJ3EGpcTLjqDaS6DuN+BGVjAEnu0JZcWC3k6aSm
H6npJhoTfLUhPeqNmwfZgsrIrjVYYZlJ/UZL9RsqUV030k1sOU8slMzFkFYr00UsaeIxW8T3aKO9
tezcI9IenuFu/txkGjaQjJkxb7e+IsQOVqSvrB6dc2Id4wJpddmjjcYf5hpw2sraegkm7S2vxHub
RQjDMVZiS8ruxk7fFfqjSz+ykM5r5PCHuEWPNQkPOWwQHsySukqo1WTdzjlrE94xSGHXZkyuYlgz
43ZT/yXwjI1LXG7SzS3RDu3y1xuJD4Yv9nkeQUC6dPH+OXiv1Zbwh40xjb+Y3NimXnVR8lV5H03c
XlYbXCm78a8PpTZ1Py3ZORQ5XtA1DcPVacj+fCh/Cliy+HlNXPI7rwD8cQrwUu4jPV0Sw/qbDdoH
uqbavepUzNgiuBQPpPlhixk6ozuXbV8BWrM2LpRZq5BEmuiYlBTRbWsF/m92z/9yKT8c8aPr2xIk
3ARDRaarfZpGExFhdj0l+saMs998OfNftn+XY1HIoHiC4eSjPSsswsId6YqTskqQgjOPK1fqa7O+
FQVyvkQ+Ffq0NuCyJCp6KXePXeQs+mpruONj/1gGcqtBnZwmoiqzbgtxcV0P4jf3+4OF6fsdYDGA
kVDHK+2pf/9haDleA0IyYRnpdc+a1cL8Nn9zGf5lRKmrQM4pJSL+QzX15yN0el0nQNC54tF8a0IX
nQz3ngzxYf4cPfzFwasORcVCbTpBBimK1I9fRgsMAtuqrlqNKQlS28EnD8N4SmFGk3Ww+/Wx/qUM
8/OxrA97WypoRjsMLWnicY3lXYmkpl2PGOKvH4Yis6HK0Dia3A/P42T5DvIBvVrhzl/yJG8aMq7t
JP3NYf5kGFB5w3NObdCwmWh+vnKJHoapa7NT7/t0XVQs+udk/etv8rFirIaaAedKF4ShQVewPzx6
Rj/l0CsZCGC13mq/X2t2tCpZX0Ph0TTAkmGEVohErjJd185wG/vla4jE4P/pNEhWwxnGqPzongU2
hPBXchoQXo5Vlm5msFi9f6d5050u2resLvbdhLoYPzUJAt7UXHVoEn99Fn8y8RkQlOF92FjU2L3+
fL1NvCGAmAg+JTH7PE8C7uiIhh926bduRxzn6deHE38y7f10vA/XvslgAnlqt6jTAka3yWybfaHy
smEpsuKmvBqR/TQ10XGws2soovs6qrZqUi6caUd9U3OcXRhA2DGzFcbKjRuOu7D30OWamyGYdjKF
1d0OD3Y/7abaeEwNckEKRNJwiZZRPyz8KIdw4T87U7FPC6Ktxuqvz+yARISyBUuDGveHIVxGdevQ
A2e2HS0SZMiy2YsJV1X+u7fxnz4rPxxIXesfpkxXBNowSA7kjNkKR/4iYsHz6/ulJqqf3sI8KrSQ
JG9irIw4TH8+hN9P6LNTt1yFbBP9sT75qBSnIDhQm1mkBtHw4pEMn9/VK//kqIBdmLksng0UTj8f
tZB20BdjzfKr/YIq2YAV9euv9WdX7scDfJifbaPWBXLeywEQUnfyd7Ol+ZsjyA8XzuVLUTvlCLAA
r/oiVfkCql1donIw4e4G8zkQwTFMSJ/3R2MtnWsLJ16lvVe+fbJyi0xrfSIRb3oZiXQF6jI2L62t
YxI0domzdYvp7tfXxHDNP7nsCi3ORbel4coPU7xZ2o0EVsU5g+g2anglRTkjU8R7pcR1U9q063y2
qEYZbNN08agVhQOVJsczwRrYSHc9ylXHcK+lky1Jkjn5JX6cztuI8L5N+vsak6kVxZ9nCdZXDhGY
W8TXpk5IzPgwseWcPDggPM34xm4N27xphDgFwlwCkY0qlSEeQoQJC572aVem+n1b8/NWDjGwoLQB
0tmyT16jXc/gC9uaQiGpcCzYczwv/lDscx8sbUeThcnWdtulLPKV+jh7JN0wcDpwCk++4ZxszdtO
nn5ri+K6N/WzmpFnTq1NYI3k3pGMo6OB1qyu7CcbIDPg3XVbcH+rZNohdLacaznqN00SHoWW72Fq
bSsv3gR8TGeZENuQT2tkBxQMhEZfVU55zXi894F8xKQoRKQs2A47maJ+TTP97OY4wSZ3a9iQNECa
6vx7rX8RYlrYfbIt1F63vRuRfXcJQVeBsepFsq6c+q3O5nUn043Hl58tb28l467NptsWD68HSjHK
X/t0vEMKfdIG/wUqz7MfFAQp+i8O+1uY0dSPOzlnhN4Nb27mbkc4KzCsl1MJslash1q7NTPqSTZB
E6VWRdweJAMhEdFD2nwVJHkYFYsEHgVtSYDMKYnda4pkXxDUo02Cn5MUxxSpnKn5N50V4SdoXzEs
UIjnQ9uCcysxxGRXDWUnpdfIIzZ2iVJ9tFP42euCbWO/Thj/hg47mC4xepSYD2WTHMKu6HdZh+59
GhB4Vl/dBG1yig7m8uD8f2f8L5zxv9Y3XP2v/wHNpdGu/uPf3+v/+PfmRyaY+s3vTWBh/Z3VuPLH
SxIJLFNlXn9XNgjz79jRFVZEsbjoDtOA/cMgL+y/szmwcSywLZSgxJh4/6FsIIxBCvzs+O3pDpss
Uf+KQd5QreYfX36mzUaXVAWXdEvWjI714TXUR6HOrB2TqbQOZQ3RinLlPDDQR41uHQYGXw6PuR/f
RDMCoxIxWBEhu/J8Mo7aMH4ZG/Mlj4MYZ7lBBGWnnVTGqz/E7yx+e7yo4hoNNBFZIL/LtYymkzvH
mzqnKq5XEFXxpdkm+dTt7YC4krYIrZaLWFgrmxtKD26FIdHMOSvHrIFC0taCz0/ySANI1Sv0K4mc
O85vB0kJeg4zMllK0hhGnWlcWUYtGEtLPSWUlDBq6uY5B5FZcvBkc+blg7chAJmR6qQjtbV3zkZ0
vdwwytk1ZQhiyGoCriyfw4awneyq/xT3/llWlEutCvoiaJ2Wj/R19MxsTYk78v2tFfJX3EXUtUF/
F7l4ai5Rr7biRdE/ub+cGsG4XDHfzBbYOHbqo5oBNnJsUH0PMU+4NMiWRhU5ywq25iTIsciHb7FT
B1udpov6YnHGVegD7dnpoVj3hE+sPcgoMnUzSuvWg96Yh/GCyqY+iOunRFXFVWy0olxY1KID3bup
bIVtNTmybQRf7ZH+8OX83XqgudOQ84N68HJddLxaVJjoaOHOZN5s7wYz2o3AuhfVSJaebpWH0ZS8
HF7wvtKQCBsMps6L5EpqsYX0ULUdKoHZJRkpg/XLctNX6t3RxcsS/GFF2CnEy3xdzua+S/nIERna
SlJapoGWrpJwotBUEQSVs621umDd1+W8rm1CA8bp5FSmsbncCb3iBB2XzXwia3BH5EoFAb0I0xw2
iUhqeELiPFEGWoy9c9XUZr7t03pfa6O2baBTLOxJMWL7fGvi16ExeD9nYqvFnHvpWNoaJdNrgOGO
snm+JcGUNvyAKdSFbkAqSby7jGWVJ6lnM1p/fBlaokZvhYhTZjP3bKq/1h2/ocmTq+O8pZ88zpqp
WmyLQmXQXR4CctEx1AJfwH2uZLY8BSqJVNQAXUmnqIk0WieefedY8x35Ji7tNUTNHbUzPUYDO6tb
jxuTl7b9mobBxrMMllzG01B42ww5nnpWK2ozmRQEWY5UwQkpdkzMEP18bXTdNpwYYDPBvCuA9eei
RbsYuaoOf4UqYp/H/llh84IEnOtgHUaqk3PDCaqY1dRCnh0agjEs8UtEhkOKVE9S6GCNUM74QmnI
JOLvUyd9CxIubaol7/osz4SNRUtUzqSj0itKSavv2prO+USWL+qmy5igB3Xq5nPj0KEPE6KYcvXk
thitSHJYpupZx/2M1gIUgQczHXElnNiRO8BsIFfVyF8EOY810gixqNvxJJtUJYt1gppqToMNmapt
tmtYuN90k85/lo03hiR65jIbNbCJsr4DeBPHy6TQv2ZteG8I2+Q3mSmzCLtsYzFm83Y9mJ/agMcY
zwAyb1YbjkBi7QzVVdjlS5iopwg3DK5p/atmOy+Z+vqlASIgnmIIzd1XSPBQo5PgOQ/wsJbMKx1V
rMvgQWiEH77mUVH3rgh8wl9oj6ZJkdHK9+77CDZUG2nPg2G/2DibseRWArdJsdRcprbcnleGY8Gj
ajVrqxnZ01hEWzSR5tYjp3VNaOSz6Aiz1iatpOsUfJIBtK6BF9oa6jRg/Xk8JbV/LZqXonLJAa80
fy9AD9UjLG37+3B3W0n2a03asIMJo8rK2+8ZN9qUrQjePJgmExyOuu+zGk8VRfNJJfkJasPnSBoI
iwJSdkK9ugId+R4E+JgI0CXNoj6PvXxmlxyOfJ1GAjHUnG2XEgtoEuZtxtaWe0TRw+SfY5wNUxd/
KWmFdQ791a7bXW5nGczltidqqy4T69Bk7kav3SsAwCVkO++Ml6BZVCUBza6BGRaPzT4gefz7pK4e
atJRdTpxl9enp67rZVZkTjmZzdNoWSc1GbgjZ31JiL2cujnBkyztpaAxuTBSuhcEjkXEDhgPKL8/
zxMQZMMtMUkgQknATIti0YXkfI12165dK3moANcaNUBhwXDXXc6j4WSx+BHpiArWdN4Qha+HmKF0
CUxABN/yOlhUAmx47p4FMRKYLIrTgCJl0Rnhu1EQxmMXBe8JAhP4ERre75dHy/KHZxmCJIjCG12/
VT8cEyS8sNRrLu9R5Qf2Gf0yjaTIiZYY3jBIJLg0K/5KqjE7C/6vln8VAfJzjzzoy+d2tBxIaUwf
9G6rF/q9oaZuAFOcsjqplOZwn4ABrWIQxjo+EmVBkANETVh8o8kPq9OEoLiQc4wPQ57yMbvKhPwk
e4JAMqYoTxenupnOExEZ6ofV159L9wQ36GzQHsb4jW2rhgDNp11OCvol95s3Eos6YnM7CD3h+9ii
Qet1vpytrQvslwtNxssmjh5lz9fDPQjjRp1Q7Xa4BbmlWQRgiJO4fMcBNwLmR6q+eIhcr85X5GsQ
6k4CvaFNz0aivor6rzYBjVDIBwjguGzE9LmArZhZChLmvoU+mRVVUFjrli2p+roZ09+WN991RgpI
Z761I5jQ3FE7JUM/l3HlLSc1NIzefByc8C0VTJROwgUW6J2EQ2z5iMlD3SZ1QTSamrBj+pM+8V7X
VSZwqJ42En39S5QPjx/rEBrdA6jOwv+Co4oMEK8mModUdqLv7rKxeLFUkDkVItZBMWF5cri93Dxs
5AhYya0o4SJ+v9apDfxodEAicWumgiUMYkLoYyBlsp5XUeWyIolke3U5l1mFmAvdglLCRMId8i3O
Rb3DLudRRlm7CHV7zcKaR0l9714vD7NX7/va2Nm5BahCqAtU5jejFN9/bkz5G00O7XqKuEmZW1xP
wnJZafLZxB896UV1dCP/CtI8ViILBUyAcbrk7JKQH7l8tcs3zibea7PdH6JcB8KvboUVBV+cuYdV
yMMt1MCucFYX4/ClzPibhrSnZfxNqvs72ka+ddSd+P6nibBsk6ZZpmKb7LGFwBAcmXlvLp+VqGM1
Wt6giOFiVk1Dtpa3u3wPN4zPuDFuLi9zZf8y6q5fCpYn1UDdQl3qRhu8pV2Oq6HFnNPb3MVapVeX
LILWqATPWoJzQ3eu/U77djmg1XjX6Flv58sjKsnADPFkhlXxPo1yDW/Apw54k+je16TuXkTCLsLt
RbA0khnZACebKduQylG1I5Ip1exwGfWBaYLgwZNXcCn6bMYlXhJqxi+wYOYCxt1em+x3YdFdvJzI
5QcvF91Rl6gMYSuk3Uk5fS5vfsYnKzesHoFpb7uknDdtWI3Yf/2tliRb6ZDeJNVCymMusUIWSTRi
30TwTOAJSi/mUDXtlaV2pVvRfVzlvH2hacQdb2krzOmak4SDrAUL49QeTRdLrR3BABb+IaG9CpeG
UeR5kFhl1Gq7joBOfEn2VZT58DEzC8n2rCgidGh7koObbK4PIVwZkpmRx7nl9vLU+h4IZCuqD4E3
ruFCVRhMker6ZsKomE6ti4UnmNUIVSP3si2TMwlzOFouk1jsMSoCmPBY/G0MUzG+mBTXyeUuGGV/
Drps0/A4N2ofFASIgmKdhO+y20d25cIdxHISZPeXf748r0DSHzI3v9XlVO9LyMIIlRZa6Zwj1jBq
igw194BnXv1xVm8BKGYA6eUtINB3v2K2w8mLEKe392rmImnvGRzGroeJTJ99eRnLbmIvUxMidFXt
7Mj/YpBwhII4YOHJb7QQlFn5qbfLpPYdY8FRPE6b8bLKblFo9ODzufqX2aB1gYzWRfBo5VgjZ1Oj
1RG3UJ1peKb24CxDG7s1cRzHtPbcLXtaxANUs7D3DTd+wWahqqh4FVYcrnxRu7uyl4RfmovKzIK1
OzPrj4H/VsYtc9IQG1SLzcMlDD7R7W8zCZgthc1oYNRHZNWt6u420ggr/8dCV30lp54f/Tw1kWxi
Xox9NSV0BkfiZmjf18XhxNvocjexHZATMOVX5A2TUcAOvfNOXUjwH3u0OuV+qyncYVNht4W3VH9Q
EdHqf4FX9hDiFnmFHS8tGMn+hKDMkOcOXoZERHMZ3mHImlizlyM5qKymjo7lP14eFb/j0SDg4Enz
gv0Uh+++WnSoT/bYuaobY6mFUKgW9knOVoNHi6V1g8vMuDKyHI9qVy60wLr950OWNk/FSKSlq+p7
AZwi5xx7RGPIRF4JTlWDhrnsejYfg8lcYproV5DjLForYJfPmv+yKzWVy4lHli0LliL8iur5LU3j
CwrzlqdWv0Kf3y4j07kfkun28gJXP6IFnJwBSe8QE8Gdq6rGUI4qnPXOabRzigajY+ugZoKqpL4h
Auq5eUpi5Pgchc3lmJcv+P1XKZe0hHXxeBIwbj3k0jypszJHImCy0NoYTh6Ql2pSE3B5rjw/tSFY
nPrhzlNbYvWzvJPnTe/CXRGs4P4Pe+eRJDuSZdkVoQScTI1z5+xPIJ+5ggMKQBVk1tvpddTC+sAj
SyoysitDet6DMPHwz8xhgKq+9+49tx34bRUU6VXIu0qyhgJ9OWcsB8/xw5vVt6+/P2YBZNyN6HM9
apmuTMml+qOeSOzDlKL1NONp2BnJeIfFK2z1W73cr6TV82/IkFOydeinuT3aQ5qviAffJjzNfsH7
pmMEjdS41PWp15SarZOBBqBYRQHM4hf45osn76zloLBcaQAs6caxh0csfRx1uDU4sYY2J9gOstPE
rvhVAHfOBAykfvg6J/sdizqcE/JwOXGmhvMTgiB20ApNHB/j8p8F15gmU8ud8VX9ymnCY0ssNHa2
DXFtvE/Db1YJrQohMJulyzM05ViHq2w6e9V45wV4vfQg5GEyuZSJm5+WG7ek6K6aR8D02zDjyoah
vAUjwx/FZ9A67WM49vvlx1gKNyjAnD0bWjJfxf3SFJFRuuXH+wVGY9593fhfjZOv0u3fzy3+MsFE
IoUYxUfbAEiT8fTXJOZPU7AhTSx3TCKPxcy6atf9tEM652Dj3J858gYkH3/Mj/9/v/ff9HutBSn7
Pzt+/vN/t//5v/7Z67P8gT/6vD4xDZTJNDkRazN3X7q5f/R5Xfc/TBfyqLlEH9h/RB/8V583+g88
Yvbi9kFFYf65z4vZh44x9oPIpN8bYWX7f+nzflkv/mnEacJURQlAH3p5B19moD/dP/PoEZfKPA73
bfpQ97a3AgfCgAWkGyKU/rdyonHTt+rqJaJZ1hu5mR27WadhALhID9eu6y5I6qr13HDfZaw3Se+v
Giar+OKNi+uj0CTk3aV3ZfwwNY1kMqW1QcsHX0u0CQbAIlVbpLs/fQL3f/wEf7bnOH95MBaxFlBg
cpUC02S+H3HZ/zweLsw2yvPSIp7XJT7PSezuDjpWAlKZBPbSG9ShV0x2UMLMZw9N2VXUAFgm0xGv
Ljq4UdTtiXF7TqNK4VhJEutsesVT35LZZDBHWQcpotQhBHTjxiBRvCSad7YjAT4BRYOeRccOh9CR
aJ/y2AJOppbCej6299056Wd/WM/wbcjjpLulW+o64JX0vGj2/s2VsP7lShA4ATLXtlB2IV8J/iJy
6H0fZB1XncRyCZXIr9XVqXFJK9pmp96hpsydhtybbGzv3CA8Vv6Z5vEmmMOZYEMqIdU4UJeKUe9S
1sCt2aT+uu+c4G+m7f/q0/E8EzVG5PCGEdpEy0TiT/eillOQRFVsbaLo2uX1TyuuoPX4nT740Gws
5e88j6sfGCLdKzJj99bZy+VtyJCe0ifi7VHiFVM7blQXw58bxlM6+qfE75PzFJUH28EK3isASIbV
3KXa++gK84WWUvUc6OE2LrSDlc+Q+lcEWagIovlcaCIinSXZIgnSvZ9EFBwWQUBV5mBMWXLU/bD4
G5XI/0WwhuCPtGumAg7WMvcv8/m0hX7MTWQjABhuiRbBszuS0GHIszakOtE3kmHvrVTrNzshZq7D
LBBHeqhdDSe5qTGBlTAVR0lDqBHPbThM18iB4FpVj7j6f//7J81aFB3/tIQQmYddcNGVuYBaI5a+
P39sXm+VfTrwvPtQDOhqxjUoAubVs9lhTst7EgNip6HUMO4SEmb3traIa21rtZ6qpLyRJfZuJ5Vx
DoXjrP/9e7P/innmHIIhEq2mA6ofq+5f76mmyPo+TNGhjIHhMjQoX3WD363KUe0C17n34URVWVIe
ZEjzv8p0dgxG9yXnrV3TwQYK2BTiMOoIZIjR1Mims51vl/WtI5KsIVf3LZwLuR68UJ67pb6KCiTq
1dAxt0Xc5M7+BZebdbaxkNNn7q5cyWg7N1a4dyM97AX427PelFMkL65B4HHiMc2v6JNgM3gEUlDf
OEVtls3/7GSU4xzv0gfEdZ+W9u0X3/SPTPEOrnBc8As4yBTcSIO1Eb6IUCcnuitVPj4I7vjj0HiQ
zYiWAZZ0Xw/5R1H29YOTZ0AzR5o5bRM+9iUkCjO3vg+0hjeUpv5uMoNqVxTpJ543SGpWXW408aww
8UiAiXVKvE1XnAysbeuoj9J3v6F8HyNjFzjpuNg2bLJoA3o/SbNNzEHu3FwPi4HOWde5z8ms0U+d
ZgaTHVVb98dkKvs9uEXSVqLxwerzCuhiiw4antRqbHt4w6hngDfZcjs77rWzMo/8Muw+X18p8n/o
3gb3quwAd+klA7U7StB1mxDaKXhgYNEAk3NjPtajxudFqrKnxnvNMdIMuoLsmbh/k5Ylt5hk4hsB
whP1MBAuexcKCb4jxFaEVa0i89FQVJq2e0Gwg69PdOdB0ZQalJGeBg05o5jpVHvcQ9+FF4B1hPrb
56Ui1oHeB9gG2zw4knKp6cz+zUvtQ1kF4Xs7ujhrhPPieYZ3no32mw3DZ4MBt9poZZSnsMjvyiSU
+3mQNIla0eyektioL54Rs0JH9rm3QObSHNvYMjMvUuE6s7sn21XOBxOHTWgr61ShBV2yfouTVRso
MXzeeukzgYhoaz/5KT62wcAxN1Aun7xJuTDq4O/aQh3D3DjGiS7eY/x1qGZpyIJcCDYgdfVTE1Xz
vrF7g8htNMzk5/lb4qPNu8D3/KufhLRqYRVyF12qMLQfal1511ki2Ac5pu3BfC2gmlyLmporsZ8M
r3Z9iIMPprS9u75CSCHzH3b8y28kUrnlwaaOYyTVZ8T4WYxD5WBR/A92fYjNzj85g3DASeTYaGL7
75aYf5UX+9hHcUz7WLqR2P5FN5R7wF8TIFAb/KPc820a32q/fyzwd1bFaD3jSsV8pcITOb64QsMK
kHo5vWV2pI8V992+kfbC602B9tCx6kiCCdOiYw5dPKcNpXkyTuJvttp/WRZDi1hi5AeuFUbkb/21
bKim2YxTyyfjx75MsRk8uiWT0Dh3j6Ea5xM5EjUcBdiszghZIIdrqh8YEy6HFtPcAUvFcl3fu8GU
PQczq445sz4SXH5ZUqsiPT+ZQY8FoJq6v9sc/7rbLO8cRZ4N3oHYEdTF/7zbNG2ciOUAQdQKpbBq
xbH0MnsbJ/YjF3hERuNkm6jF39nN8F5Ym1JuIiveyH7YTelEltLUQVRPugauJaEhGYz40ZnUliKV
SMh0ek0pl0kMNZODYY9yO2lX76tS/lFI/Y++XK738l7/vHOG+Ags3ws5mhFzy1P5zz+L6zitayai
3gJT8jBhDoxdW/cN4Vb+DD+Oycasn70Y3aaYjdeEIuPgye658kb7aRQZAbKdRV/Fa05DbB9n2f3O
Rrmq+6I45qEnLkPl1QRCC4LGyoYke2XpHZZOGuqD06xzyUJpKrLMq+mS0Qa+mQJLJxTSU20BqG6C
+K7Nl8BnQgD6WZcnQwxPva+vmTMlm4bgW0JCee6t+LV2YtwmYYWDMKuZ9lKk9x13wuioR270jv6b
ubamBh/ZnOZXri1bZZnKS5wGfE9+iLA0wdVWwVXN3zMikoD0Srs793kYnzricWPT4I/YqXvi1nBO
BJyu9dCJE9OnBPHgf71EYRkdRWijzOBblirJCLCD5VCenTqTrWvsAPcDkHG2zL5sp8sOuDq6lQen
ejbSAhOlDbEU19+JiK4fw+T4WNwCH66VQTipateeUsnRnEfYqYl9DrT70rCHH7qkv+g6rdG9HXla
3FMcm0BczRGhHahYSHBFTYKsvfYSa7jYyYNTj+E5JZszK2GRqmaorkZXVtdmPkdNklwnWY/nHqEK
6ptfFRXhvkiwNtNawAbd5Z17HWt3aTMAlsZryjQi1NeoKVHeOc28D0IOIuTN/8imubnSnXiZXCN7
zOm1VGMhmC5gc3Jqa7zSI/IO1jR9023iPRruT8X8iEmG8TANZvEihhB47hiv4spv9rW29TayO2i+
/ZfMcA5xiDg0rVnH4xGPVTWQXZEJYDwF+odTMhrNJki4W+Pup9U635Hrf+TOIUlLfeSiJo8GlsZz
K3Fi11RlIFcuZmn86qBXHeTYePs2Ln5j46P5K42G3qb9w+8mb+tmM/5ofKgWv2uVD8Ve4mg6TCC7
5SiSow4cgOdJt82iqyywGNZExGwtGd1Gy9RA1QuoqO1ekzNOnzjtyODSLz06Ckbve8YL9lpYdOvS
QWxcC1N7QrygEsfGBXfouqU8of8gPVl2FJKJs1NCvcFl5eDjgkN0qgMozOxuilpnkxEXzDLEfK8q
n1Nl+fuIIV5OAgmBym2wBbCpHng06skW+DvlTdeZf66x956FnpadvD0oerC0rs0XUnerLems/Xnw
YmftaYkk2dvlvRwhMidv8ZypU6gmdiIRoIbx0x33WB2T51ehZeQApaDvypmE3EPQYu3y6HRfTN24
NChnvbdJqi0KIQ5ilM/JmOU7AUy3CxP4nAiuchXj0BmjdDxFZu1gccN819ZBdtTWhpX1QVvMA63B
IZBwaL61vTpXk/2zUsJDnT7I+6Ag/Q80j7nu2nm6soTRIlSRhcjMVdRqvFTET+S991NTDcKktL7Z
DlwASh6T7TH9nodGV+EK4+mg7OXfsnelnNSFU+V7M+LGhALCkjkk8ElUveCA4ZxORtpjizUR64by
V11UM0ztcb5ZolAHRsnxWgDti2G7otft6+QAHBe0V6wdEqXGjGRdaJ9jVAWAFGvcaVNXyBNQQcTZ
bWemGyWHzyC2mQB3MaB/ww6xSmIEnRprPzUgO1OoqRn4PipSkj4c0v6Mub03eunsZk0AVJ7Gu0IS
dTaUXPJsLB6QJDH3F+Uri5D9QH/4OBvFm1uX5Z3iwLWZqpqZw0LmjVVfXvyJoPC2k4vExGNL1j48
PxCAd/2wkY3bPDOW8p+zTN0ZpIicOBUwksLc7FfleO0QtFxkT+pk0D3GKYlzbU9nIkqxUqquSvC7
2POpL+u1UtMA79JbD75hPyZPppZPgz82Jzu1gNhW+gVkZ/nYNN13sxfOK+/3vZ3Sl9Jyh1MTKHMV
VJQgRRwXuyKLUmJKOowfs1uepopEWzeNQQXWjfmoc8t8LCp9yYDQlhaHOayvE1CFky1t4m8bQ5y/
vrKblkFv6cWMqXPnErYE1319tSAK+KvCI2fK725bG7vYAAmzDMqyyzSNH2XbTPvBq0H02m3arMGh
pxhTHdG0dyIrGNYPEFPyQpnXqHTNq1RBzZQ+3UaMRjacFYCEsJjg/eUHQ6sijAMg5GDtHVrRNUfH
sZ88Jb0rpxNxcAf1Y+oD6yrAQjszPF0yV4FQJ8UVcGhxTEYeemXo8zyDehd5GB1bHRz7Ln4YOk9s
OtHdzXXLkFjIfV948UV1+h8v41zEl6/v5X3YbWF3LIxg+MAZ8eSrztQsPnm8o/8k78m4bGEI0L82
stdEinIdayQWHOZBlZZzcKNhXwj1kA4t7Rd7tE5pMS1/vpL31GfQ1wcLgjEglX1WxsFFwKZG1YLh
emw93LcjkGt8pyXW45YIdbt51+as1paHHiUaJ5dhCuxQ2mHq1nXTNci86aq8+Jx2Q3fJph9NrK0j
STx6ZRYZsFfXEBf+9ieftSio4vJKnOq4Nbnn1kzwmW/4Wm8F6SpINV7CdJ7vLKvV95IdxxRYo73Y
X+VNJ68t5mwxFe6+jCimnKDrKYlnexUOJ8ef3Vvnud8s1t5roizrOHu1vdC72MdGx9z7rq620jPC
Q9IxThqitL7ZoXGoMKX+zAVdTFN5j1k+5Ae3JJNQwClClP5I8204+NowSFF1/BW+L5B/rvwdVa3x
PdD6OU5b8Qt4nkuXxk19+d4r8MBpLO196XJcTb3RX4tegKpDjXtcRsfTND0iE0jWVHHAfpt8vjkO
Y+yxc5vD6IFjrLvO/uVYDMzi9INtlbanLI/Y7+ZVmThvGWeip9gr7oaO6c6CrgkCPv1gKqZnd3J/
W8nEijTYn7PS7hkyL6UEt4mbHIKGdTc1h+Awjr8wVDHErL7EqGa3Vy69OSc8RKRv+IxfD9EU4Ga3
mOBVd03bfRognbMJWzH4ECEgyDtO9Sgx5x+mcWDa3bQUaFOyMqBJHLomJxGreXESZH5x5+0AXE9P
VuuyH7vFvPd1HbJKCbJ22PLuKlvdYI9jd27s4mhVMfKKEUvgkD4K7nSGY7F/X8WdS9QqVIesjXc6
0+6Vvua7qRiFT2TU/yR5fkfxjdGiqnFPNBDSx0C+wVtHhpC8awZbax7t+MEa9SYvWjyOllYP3RhR
aJfQVsook+vZHac19Abr1HMKTyf3XEy++KU8/Op1Yn0Grf/gelJ8MPgM1m4w6JOLm6iyfWOPsZuY
VxOfxZRDLUmq2nyhkYDdAGPu7xbbidtRnWTaOZljR26Y37/PrMXrZiQFEJNExlmhDI4lgrrrzA+2
tXNOn34PqoLR6YXNqD0OtCxI9AlhEefURxpuypqZdXtHcGyzbWUaPqYhiP/Zw4+WGx1RV0WbfXf9
+LElimeloIg8uVAi6o4mH2yISxRkEA3gcR5ToQciWqOfhkdILcnEIL2qEOFsVTcvTOGKjetnHpjh
wKXkqecb+ZHOPkddd/b95rHAqrZzY7s5CiGHi+TwDmYmbQHlGC0PoEcsyFDTfp/tatOENJ283iNf
VSAc78yoeEdc2qCY7K1vQNM+MlcBehLOdS6F+CyoW6JpByV98fg4r3UMgokOyJEISzBlY0Fkbuha
n6GTnms7qDY1CbVXQ3nPQV1435OeXDEvHUfKFdp5U9qoNx2x6bu5oG2UT8xgaxpXlorHJ2x+emMY
ZvBAKg2NQ6dGHiHSYteIyboZHVrlhBY8tUhaX31DIeg0MuOcmRQQjFjck5OQz5WnwjwOAcc9a3K3
6GKxuycF4V7d1EH6x1SPPJOxMn2oDErGJuiCiXlLb26IehvRRYfN2uoVmJ+msdEf9QWtn+mVsyEH
YufZAhR+0ErMF5OzzroeCJqAZhVfUpARxB1YK9PuEdzOodL7Mst+s7pUG9LCkTpW6Xg00/r3UFje
OhRtuJ5TGa9ReLrrLu4STjHlnQ6tfh9kjDpaMbGsZZiAFzxor8iy6aKov3lCoK3LVb9pYhgzvqp+
Rvw4OxFLZ920DUj+isRUcn7GtaVvih7QQ5mfbWxU9/Bwg7VIBagbryv4XlAheTQv1bSY2XNCcm3b
/dYyvIcDYTxpMoQu//1CtTntutHJV//9vS4YODAGnd7KfnSXkI9/vATLVwxYEe6VBN82UpgX834Q
sXOpl9/59dXXS2BX/JmAdGbESn4g5NbuWsDQIbrETWlK5/L1IkM6iQYpoX4mnwjuAiHU2G+1tzix
ZO3YF4hp/3ghDZgZkuudZoDYly4scwxb4IPQkuyVaTgAs6KG1nNIULCNaezrJSmi12yYd2bjVztM
VuHl60XoMt1pCwOjVeXt2bTqs5/bwaGX6XyxY7hNLZ4KMK5gmcq0LM5jcBfHGYv+LCBhia/XYS7p
JANK29lIHy9V75UnctfXRu3XJ5sH8ETxWjB4D1m2UYuRA9wfwyIJH+w6oY1n6HsQ7DicPHH39X+J
lgO5hZzwafzK3df3sFyPa5UtabmTEd1Y2ppbnRybuHDQEOQyvkXL9/n44XnRD1Xo1zaTcP2rdDP/
ag4tmim/As+eMXLss/bimXVyV1GlveCFOE39NN3TPClfSqf+nkxWcP36tSxglyRotDt//WIckXBC
OmJ5LDhBLiIeNKohsP8iatelC7vEh1t79/VSyIFau2UAgmiXzX75bUiwZhrJiDi64KNtTXU3ZIa6
+/pK2eisYNIyJqH5w0lwyNaGpjcjLN/e96TOPZh5GDzEvvXiTGN0jnjObaNvbpahSB5KrOw4Dg3R
aTWpFe3oc6Aj7vkQalpfpipgjVTmUzeSCudYpX1DnqyOjde0h7kpi/vKsZiTcVx5t3rjIdDe8Gmi
AWQgbf40GCGtkDqL565Ik52u/PZiQyI608ft1mJon2oZeB9GdOclOVFTQF32jnRbNO0WFNKsJswR
kvWqq3+hPE96Hj+hCbytfJ1taRAzZORIE5PpujHsQO7yafpl0E7aBUU93hVp8ZtNo12rQeA0msbk
/MeLDAZQ36OfnGHUxW3pnbqhUDvJYx4ovUh9qw7bh03o4JTdRv2rm8z2ygzUPthjtA0bYkScuhVv
eRC7ANnwOKrRFW9+0ZymoK4fMWnYz3ax6JT5XeOcRPveVy8BCuR1EMynAq7S3poYBuZFcqRHn6+i
6RxZw3Blllvc8hoRmGrNu9qYlh+N87IvadQg9gJ715MOtAc3ZoGuTm146HCQRKzU6et7f/yCLM6i
j4jB9Kt3gnH6FdDp42w6Lf8kCH59lym72nZu+6SK/pItuLAuyt+MkTlQRaTpziux2CT9eCpR8zTD
7Pwo5/7VL2Mk2vQDO3tnVuYx6ehViTla2dLhQFHVOxqMNp0bhIKaWC/X948W7YvjAFQmfixdlJmV
iB6banjpWZeZe9T+Hm09B1D7XDkIlNjJN0lduZspyH63Q/beZQ3A9Kw9ScDqRGTc6OjeXLeON3QB
EZjX2Y/GyirUBD5+Cm4Ft1X2ymvSV29M053RmjZDQkZD4E+hfjti3OOKI8eg9fdukeVnIJ+32OQc
lfzqPBjptBR/R5oBLbAWnDKY7PPKOtg6+whyxJg8xausao9AmN5HJXwiLCfIj55OVw1dzl0B+JTu
XXclT+HTIrt9zxFxp3DvrDKyOrdN2X1UfnIAhkaQdHSLK+fDylHeykmjp7tj4n+MxtH45XThAjbd
+HoKfviiXePdSjZI5vqj71U/kiQwYGFRtZjM0VChOsHEiSOq6jUHyCUEJLY3c1Nnd27HDYDM821I
shLJWfq7G2D/0SH8ns2qX8mAzOncVXzqbAizK9I7JpDllomD3viDJ28Ttdtkss+MZkCvN/TxQuSu
tyl619qDYMvOSGitvVdaKat7bZ2LOsn2tPjGbZ/MDyV2w+0s21sly+7ETIFOZsBksCbOlEiU3lPI
Gqg5V/NA5Ec1/bBEC00MCCi4yX3UChh5sRRbf5w2KmaSWS49rvCYj4azjqrRof2M34yli7SZxGNQ
a9V3MjiLJBZPcSWJt1EXJ3DyW9SqfTXTLppjKHpueWc397hrD8BTUPcCs6DW/WaW4GG74I320Nvg
gXEPnF9uVTzkjjqOvvHho/VYxXXkoc9kp6vdjc28LSmDn72RQ04akwsSvmugrUsrSIvT2rgaicPu
Nm1lVXurRqf7Itc/U4VcBFXNmqBUAjKdi8mMzxu6mH7ztJuzFLFvkcmVDlS0ainFQg0brvdf+zLn
EMkEcBHRVlX6mVjtL2yJDe+EnaZwxU8abgpTI4+htSHs4E5MWbTKbN5JTpbYVO6gR3wv04xNBzcg
4mIS4FR/aLORHL2aS9ZX/dlx+tMAiAU70fjulwTF0dG5FkmABx8g46rqAUPQ/3hyIvUK5mDdTvrD
tSJOAsAh7eKZG+Q1dbsbcnBUiaL9EdbYG5igEXdm7biD6tFHU2ew/RaYrZCQikd7sB9rik+GYSVm
5Lh/gf94JecExmu8r6X9VBBZYDopFv7xLvEyXHFsTiLI/OPg1FcDhtlqFswiVf2dh4HO3y6DqRsH
hL/p8ARvYj/A6OgnGtKZIqOwmexd0KkY/8h0c1wzBgmGTjwv228oTR5phKW1e0NZecZMKOjcfijT
fqSqstd26r828zhsY8J6B/rAyNxdxcE5wVZjZRdvSM5BFcx7E6zcOneG7kCw4M8sCh48yZi18MWB
kYG1hVGJIip9U57+ppzmI8uru6KEL28yxx2n7rmJXTYtaB8i2nsT4m27nH/pGQeF0iQjjLmwHnoD
MbhbN7e4eAoNhzxTaeIebExrrUzrU+EJGoOHmgAejh9utqKjOhOXetDmqlNAxiuvvQirZnGMuXXi
woc1WjdPNvVI1iE9L32cCYPIDULn0td25Eo57nezsyxsFRmC6Ukthjl9y7lF1qCVMeL672k++3v6
Y3tc5phKRvNSlu0nHWQY/eT16ViB7OrkCAZ5IALQF2cvLB89yAT0jzkBNj0tUS/53UhcEwQrkacp
oyeSJZr0HMN5WRuZc9JspyiNVlMGFGxMgUDRbQhy95nRUX4sCd5xBGjzKI7eCtzIYeWfRkkevcDn
H7c/QwMUq+qHmDHksOsa9FqqrMpNwvdAWGm4x8HcU5xOuzQJb171UiYWkFHDuM5QWY04fePeCFdl
iUE49Mf0ECdIzDP8nVlssS9h+hsaeGt+fDHGBjqP9zsfhNrQldkOPdaJ0LDEFqftipahXaVXnJxE
QsSqXtva3DU8QJupHD7TukEWM2TnMp+uvaU+QNaaIYYZr383oDvQcqnXiFEZ+Qrz4CY2+dnQmNnX
6S0Va981COyko8MyhcaZfOJggxvxLZoT1k7xG+TcN9rxzdXDJ2Kh513U8XuTq7BOe9K8HQMKbjLR
ESDhUDKGqTv/eU6j17zLbwioUONq/WoD3ox8U+PAyJ6HGOibjRHZ0ahZci97kS6imIkipoWJtF56
ogUM71G+tdUC2dvSub2Qy4xRCwb4yA8XF1giaF7sePsn34e8GFEXsWG3DboHzelzlZ9d6RB3qpon
IUn+SAjzsKpqXgOZkbDvYiBBY0zMW0Tg4JKabpBRu0hvh/loIxfZSGk/xhXKFcNcZV0OdoquL3oM
3N9Z9kG837pemMutC/qRBIs0xwYk502j4zNgWVLncslBpZfqfrDdn+ac4btN73OLzpuHvGMlcZCt
BGHkhjsycMAqkTO32Hnu8IyJnl4o8A2H3Zhi/d2Zu6cqQ+vI1KB2/JscUmtVNuaRON9p7dPuwobU
UZlkrTrEcb1jjSb008t/eLPxC+91CwqplztdBjubgzwmWwp/K0Pk3QM5Bc/MMOUs++5KfvK5RR8h
ao/ck9GE5PQ5lJh1fYNaOcr9Hy1dNRSpHKuYXmRxZx7IXkcFR5Iph1F7tpFJ+z9M377alrR3yJZq
tqSIFD4h32qNDaXN/eIYg8h1PWR1iXhjhPmaD/TZCDT4Xozmm4VyqQH3vKNIcbCOVo+uBL2H4Cw/
l+G0SSMnuYNbOKxmH4/U1+cqzP5uhu60Zvybr1235BNIx49x6fSSlp0vZb2VGdcAeKMz0zYD3Gig
kakMWi209OcA2mbnbxiDLFBja2Vx8qzT5D1vy7shIPovjTfB5N331ngfIcBe+T3ha3Un5DkcJ0nt
MfNA//f/J7qR5xE08K4ZmufBa78PHLp2pteT5Sbo9p/r96DLg5NFgvHGHjXvuprUOcsaddZd8I+v
Ah+DBFdsRI7NvQVJOj4LkxfaLmPBcQRBAdEQZSmWXMrF6kNG4tptDXnKHFue9KI6BWNJK8okkUd6
0jqpLrROX199vRA/ThEAxNxwDiXgSNjJsBCHNmn3fe88JuXVFs4yHrPam6x9jDX4rKYwlgSD5uUS
EXMqAuZ4WifvqWJgIaofxkyuZddayWM5XE3dkRReednzjCUK3G6Tsi5ZwIwJuN3VsybUfHFSS+nG
q16X/VX+zoMZB5qs629S9wwMDfOi47zYmlPKrRa0L0U0jfvak0+Acz5xtc67mtDZxVq0yyxalllX
TxdJy/dQp78gLRX3U4hyX6OEXqRK/p4Il1OTzNeWSOqV06uXsfXvYsN/i5ObEO47Q3wqDXd64965
2NZvYRUfeW48tCrkyNFdxwyjg89iFoC/N9vPMCN6qdd6Yxc1sxa2KqT92Nx9I152wl0TpKjf+jX5
jt/TQd8wjF/xw37XRvDiZhwWe3FRzJP9FiwQDr12h8iIeR0IXzcsf7JArft6/CSVWlHPTMGaRDi/
tJZDk2OsvHi8N0ar2hKoGFvZg1+2Z8DRx7H8DVL0VKnHGdUwMfEkKFHcFuY+7ZyTUYVvMIPemoNu
x0/QLhy6iyLjZLjFCPtKEgmnAu++dtGsVgkJwVT1BVKB/nf1Ixyom9nmP50kpgeM3bdxXqLGfon7
7CoDcN9pdM+Y6meFmZuoRP6m5g7Q6rmxkysAxbci9n4FAT6JoTlgDfussrlFYlU+9rFDlDfTh6JB
5VlW40+GbIeuxh2EH4ljpiJxmIDR3GvvM2t8KGbzxoeI26Lrz4ZRnnX+Effuva7oT8jurTedB68U
t5pW83wPsv/EZ4AM0L2N7rBrapRoM1mq7PA/ag70GgpvbJ19JZ84coYradJY4op95rAXRBi/SiHh
ky+Xo1PdqxF+DGHIcRmhgiO+pyXE0ExePL96vhqx+ewbKSM7ePQO88h+Wknhc/zqftWGcd8OnDfz
0tjbY26vy/Dyf9g6j+XGYS0NPxGrmEFulbPUkqM2LEfmBGY8/XzyvVOzmY3LUrtstUQCB38stdha
gW1C3XMyh8jCjVu1r/jRj3psqJmkaIozc7aMxno3JtFLM7UUlr+XfbdMi+bSjCjC+qF7bvXkjK5k
lfstb2HAle9k8smLyrVJy+K8RnePTKReqdyng3A9Cbgf2VOlaaEms3XiD8awFnNOxbptvzU+Z0bW
GMWKGaJH+Sat6YKs5dTm1gXVwNUr1Gfi+miM3K+sgzqV3oyFbNdwiMBQkm86/JI6Hhc8jck6tMSq
UNyxseMtC5M4UJ1r2h0Bnep/aaFfXNP+8XPt0yhtQh/i98oMMF2qzagZb3ZLC2JQtq+61u2FXe+E
vzIzdaJ16SooGCTNOo69L4JVOS9hc4IGM5BvZ99xTmFDifATr62/Co32jhX3n6mFPxUwC3HVw8FZ
p1H7Kx7eSTMoiM3t7kU4ktJetB8E7p4E+egkl7xE1XhIEvdKl9prN70lnoY1GtBU6NOsmOwn71E7
Z7fJs0myl9TV3KqpOsumzZg9MfCvXSH/ZUOxG1MO9c746aB3m4wX1La/jQ+yo9zsI0Dvb+noTN30
LbZZSeD/qA/NiJduiZqwJ58q1k69RbJlfAv21VBSQWmh7HPMXKPp/R1nf4QIgRv28aywpEZlyoqs
mZL5HV61nDAHWzpeQo/9xXAgUqvB+51AXJWVUOgniP9V4inzdDIHkjxaGIrCinboAGUYATuvKHB4
DuwtYYQmxXpRLr3rgVvM/So+BXYwIR1jCXHNaV77+h4h/eeYO7fhEUZKdTIbDyh+5O5sS2kL5E01
t7A2713qtHgLbXytzjcbwj5hBPGvbcfSh+OAF91U7/rUHzKqNzWa6amCJkBbX4i0fDbMVRqbFzX1
yDfVoWZ3bUwG4dbb/FkzW1JUuBVJ9zi0A43BvMNqJOVmuqVudDByqqvjnjSa4R6T9eOmCAF8igBa
dxuU3rniNlySShKkP9MIwp5ozcGp6FnkeIVQ8Kzn8YtZNq8pf9I1hu04yTkO93Xk+tTS2UdPDdeB
w6pL1BqZKUjVmOxWLUlofGwSErwjm4sE5yXByq9N+UzbdYxBk3Ww8YerbEdOr/Tkoltrtp0gJKd1
8DpbzjEmzR9sOpmIV/axVQLuNTW5vhWiLZejrxR04krnqoRzCWoC2/1o1ZqID/youaO4fGqMn6qw
Dk7J+aCLAFCItPhSvnH26qfQ28SFvHisaU4q39ImJFqb1gNSPP9FqK66ftzAS52ceDgKibMAFRDG
pHvVpx+253OwdisuPnDu0HM/hYnqm8RaJkPLvtg19RzUI2Dri2+t572X4qWonE+PqGAwNNEi28OT
3exErz37TGOBaZxQPUMyBsRfk0+ZlN9e2pyJ/jn3E2lpfrmojUcaeugtCppOi4gtrTP9a+i6L90U
PiE+D7IXo1Ev5eMSNmkd7EdjbiG7mVsen0L0O42IlgczzB8mbN6kZ1P41NNN4T+nifeN4rUZmrko
ZFrzVkJvTBEWZDYkH+DAp5DCcLmdJtf/EWn/RMIACWxU08RYLMXI1A4UdIGiBzFc03BIju7JLykD
xOnvixdqsUOS2Ri30nHWl+VT3dvwCu7LoAEO6xrXur+OHGph0vrSd/1TIVwU3ta19/Nf7uPDJH9H
1zsObXZXASaqogs2sUOxc+ebn5pZ7fEljvDo9J9ixCDPu6S6sy/eur4nqC9apXr+zrREiE7aGjMn
AnMo2xeJnHHpOGwujjiUib8ZxgJ0yVl1Qf/iWNUu0YwdasmDVo/jTCThLfWWtuYvpHydRnEhEZNc
ibp5id3hympG13FwEdNAH2wCXDCplMr7BG6GT8AswmvS6p96rO/TkGwM/jSwSzdHrkEO/3hAhw7F
mc8cr8kWRt/S97exQvrT88dCZZvQJCrahMmpMEgcc2L91dayaGHSmBlZrFAdYTzo47T3QLzogfeh
WdUJVdRn1rKGY+OirBUXGSc1tF8krHf1I+b9n6aVGHp6EJKQjyhKyBhSQfYmooYkKjkuwzY71zlF
hCNL1ZSi4QjM8SlCqORNIwkKZMmTVVZAgwwNqmbCqrrgV1PO9xg9DoVKu01+txni8kNHCQGS9cgv
yj5HMtxHFYfkRkbVDOAEgCDz1kPIpYnZmN6BuP21+umprSZePREpLAXpdciRKZguAJjovsPHzzWR
NkCYCAzOmO9K8lAWrapOlV9TQtDJ2eMvxzpibKP79jpmNkOhq+sRt7QZvEzDjesq+SNq5meCaXh9
LDWp+M077sdKX0d5+6VaqjBU+uhobMn2zzR3EQ3VF7wezbg2ekE/w/+ayi0KS2geeAhSXYu1YVWf
hfR0Okbw/iEVsAb+G+QcjnPwRuLrkQjlfbY20u5QOoxkhk8GSJQXb0j4+Cwitgz73NQeQCTleQXb
qKNYDTz+n4pqS6BFKlKy9mjk6poXKFvp5QCLZqjFaF3nvCmQTWSr+OAMXeuv8UashkB9ord6jvx2
Z8VyD206J2/3mGDeIlgKljpDdyvzcta2E8E73ixyvGMfiO9EgeuN+atCOxBIIhvbGPkf6DwkOKmS
vYaASa+rX52UKbSLn6hTF6HbfpDZ8BGYzbMJVaulyarq2e9aBHic8dUydTJEg+MjSb+pxaxqH0gC
bI0z/bSuZLLJzRcR407OW/3A8r4Y/f7JHBA7WimTrVZv4cupSmouuMDOrqhIFdCCZo5DYt1T3ODG
+1TCc+gUe8w5r+5rEe1d4V+nyD8Dudy7tabMf36tfYHef9d5/GXq2doz7T29xeVMFy5/m/2plgVN
Vg2IkWi1tyJLd3C4Z9OvHW4Y4NfcRF1Z3t0R+jEK6ntS+PBbOBfbh04iuEQjK0Jb2RsZ9R+dRtCb
2zcfbBm5p7+7Jpi90DLgg+Sfj8qWq0j76SdcQsO4xzOOQK0ixzhSO4d9vNfbFzN3XjhC0U4xESmm
jl3rPHEz/yv95ykzv4eaHSvL2neAmNHoPgifQqIUAO/KQP0ErFt8jpx62bW4vSSLsu3MahNyNQ4n
yo14642H2cwOiy8mXCpBziBaX0MK3WOh7u08ymkYZjTDfBouuiXe+gzWida7d6UwwOj9vyDkHUNs
AYiqLy16FmZBYjxPuk1mKdqkKL1omvqix+m5VsZTZ+ONCvRb/VgmdBLTZ1DJXJrVs6/8m8x6D9Rg
ePagppJmxD0KyDqXWXFP6CfSRDjT8vHeWNEeUdtkTreirXcWRcOy7j8jTv2Wzdpk5P15ssR+is0n
kblLN4JS5y9oNrrMtrn1mJJ41wo6z9JrDj/hUZDUshT6ZXSPRvGb1WhmennzGufUw1BYbX6+yFo8
TXXyBnpwUpZcePEJcvc1yKszvrBL49fPDvZWPUz3QSk+kD/9Jhz7mim8IamZuwNUg2uFn/hFnkeG
DNR+KCEbhmoC1McFqqzDqPV3M8tZvox+lwZqTknvron6VRZrxEjZDBB6/47D9Zjpw+4nHqxbliG6
TJddrD6ax5Vs20wQpoQ6Q9pNndzHZFbTw35AuL+2IcMu0cNVlWXXoOaWrGhHhytDUmMeH+uwakgV
AeZw8vSDHvEdlm3SEuhoKquQj0oYm6kLdokHhBjGey1bYzaLAKgxOLgRWZj+MPO7hGWJEAlHwNA/
ymVI4Z9mo63PcA7Z4GIO1Xxp/plK/Vlvwq84DejackinMtXwXVgWwobwH3mH70OLQyH06SDOHH2b
4/TUG+6guMRoRSD1vreb5aQ8NC9mc0qf0Pq+5VIA8EfDc6CTt5xtwrJDUuAdfA8X6KTwgbn0X9uo
1oalwuzd+2+d/lo2NFtpwS6vkRA7u8qxLpOjH+Im3I9xi9tBW8dVu4+5ZDq1GMndGHCOtYbAREzJ
RhitYm/ajqoj37Emw857a5vs1JOuW+ULP5/eO/T9dOjgOvXEOUy7X18SXRuZSECHm2jpPc640tIk
xF1cbjR4VzNxofUzQ85KTI2i/5rq4pfmApTsAcfl7FtPawSbkh54X+lbzWMqa5qHj9unaD4HtRfZ
5aHA90fYPM1gmvIVGsWGSIsyJk0D6imbI7IeaOKyh3USPpKBKv27LsQ5Y43Wcrvgw3roMWuKHtz6
PmhNP/Nz8YKXYG9EBF4h5IXZz2IS2euNj8xt5iUo1pseLrgXC22MS66cFrklWc06uXhDjeegvjv4
w7SofzUn4zvt+meSDdH6vkMVPglG6Ml0MDknOyQlawOuJocv16riLgztO9ecZy9I901EyxbUE7r0
mzUecq/mQja9FXqutT/o3Jpi6UfxpbLdZxepwsNkT43R5C6TcYQiGq8UXPzYnf/jXNvQ+DCKbBV0
lVyUQ/LqhPGThTX5QbR787FBROho763DjmPL9JR74952unuJBnbQ+3DuS3ZyadVPCUS5HxjXxG6/
+0l91NL4xEezKIwRF7yLg9Dp8/Vgm9upwT0RJsNnV+u7PCdPUBqvRqH/oB4n5CxIL5hqmPfhrA1X
vLd2hyw6oGgFMLVwqFvyfx1INkHyDPaiQNVIXJr6Shy003dgHplNzKB3SEmd8vF1z526QrI+UjVj
U8YzmUzoad2dqsalurD5JXDmKZ2Cm3KRpjlyN1r9L2DYA0BKrhoReG6aXI2OQAMt4PBlFDQT9eUa
YeJ2EvazZz1Y4uG3oJZ9gArS5euo48CKvOHomD7mjPKGpv9Wau22/c+v4FBXETrgvyDW7FowS/gU
yrSDSxsmN1vrmV2ct0KPrjrOjRlLArmfuKBwKecGi/CQ/3SFYlazyNhCxY4QJyuhlp16ltMhgAcT
qiZEXTRqzFE8MWrxd4e6bqb66qN9vNYQEuXv2QQyV5gXYsrKhc/RXNeyesYSukgt+ZohFCA9nEVN
0gPTZmghKeqLHpk9tFKkVIJNd7fVFsiG+XRDlFpicg+6+YBOXTqeAgOeqba4vBpLQ1eYkhFu6uFG
lNMLDpqAcDCKWLp3I+ybXfWLczb8R+YkIXaI8cziRmOls7KYvR1HRVtys71LRIhR2uQ/01Ab+JTl
2ix7kG/GfoSEnlyMfaOzDkdvQm9sTjGhvqtzAoa1SDuFAwBWInJ0Z3p9nmzEJ5o/kn+e6dbWLgcA
W8oY7C7I11wk/RJzUr9Qnv06ynRnBeIvjwwCTAzvhflh5hmSbJ2cP0jEsxFqNMY/dNm2/WxDZsBN
mKDdefGaC28JEPfFbRxCKQfbsHa2Tqp1Symbzy59s2tzY9tArqmtEQfeEas0AgGJNvio/fHgk6xU
FdM5M7KtnJxrNDZ7v8PqgUyCCXsbpF6KpINwTbNHdeACVrf9Pynsu46UxB596EYhuqVBLQNRxhAO
9qj4Y7E5bjX5rcYYgEh2xD0aR1KqXvw6jucaMtlnUcFTka7oLJ1coxvT6tbm8NiSSmPTOcVVptqT
Bt4p3AHPuZa9t5a86ZH6jaOSnMMoR+AfbhuFligyd/lkH2UknrvRujuhvYEIWoZ98D6k8pPav/cu
UGedsOKinktdgJSDjsiQzSGTikAiZKlz3MXLybTh2ZO43/ZdfShAfqNpYvKiOQMaQS0r139NbLZl
TSO4EFUARqvwLE3x7qTpoanbm9SCr9x1V27lbFJaANZTEKGRgvmuRo4eDwR5XnNb9Xn6kjGZWeSL
Go5RAezDxCWV5DbBK3oM42tH9/Y/1fq8osx7825ySn66R7T/QOXi3FLlkpMORfST2+FcE7+D0XLR
G5skDl//fsTFLgH6y/rs1WhKAmXMm4FLIaF1MM6dJ6itpvFBiFKyq62edENiOWaRMrjhav8L+KKc
1cgXkUCQ9DSggqc97u/lbmw/f7UIZZxJF3a0DADCiHfVEu+uVT3jZXn2i+KMGmycT/0EyJ8L1ki9
7rRNA3hvTXp58GL53y/G42FpONDmCp9IYHDr+daCAlNlONVBdohiyzFvVj3HnEPhIOwJOwr/0L6l
x78vDH3hHDDNXyvowjNYzMkk4rKbN94M+TNofh8NG4w1KDVAG9ep8qJZKlHypkZtYBItiXxkxV38
PVdHh6RqnQMnyhfp1eW8cqN+Z1KOune42ffKdvsNPv//PPp76u+L/viJ//uxv+d8MLqZI0mv8JKA
DIrHFxpTiI6mWYx9/X+fA/8NH0ak8PD/PYfFJJnL3KD6PXCcfRN2iJ2mDBnPw8ln9MBxcD78y98/
18bg7ElXjxeapXmkUjUNGcM0z/oiJrNvipvT3xf48dGg0J3kOmn19XLAJrxuMxC/noMEaG1qMr+a
hbO3rWE+jQiEke9vGfTQyD++6HZOWo+OXOrxSGvI3037GO/246HFTtz1vLyki6OB0x85pzkWYTAb
FR4FSOxxSOv/ftc9vvt7GOSevfApMJhHyC/DdQezgnvKtkgElhGY1d/jsO/JDC7R3OWE3yZm6e06
Z7rUlnjoZrSWgjvBhvyfx5VcMakRvBfiLTWUnuprx+QPhOEjvUFTIQWgwI6dcr0H9eQxsXHs3yeP
Lzkc4NaSYg4y1skVzj0Np1IOIWLHlBfHttFvEy9fegWxLYTDVCeR6t0h5vVdTQVRVguD4ry/h1JW
J9+q9g93W1YY5km6gbi4oxLgXovBgLFJQgAOp6EeKTKH5kwmDtV3AVUUZAA1578vYxCqna0Xx7Ly
5WFA7rGuCnHvvQwTVmQrefjPt75rrWwRhvup8uNTq4YbA0uGI4lHf08lsfrvd77X0gbkUQtsynWS
1NYZz751/vuuqWv0SSaW4hqIzMgysY+NWqyiLhtWkS7M19oBgEIc3RyTx8OpX+aOjF/bWJcnhqFH
tiNPF6Oerv08K1ZtX2jk6I5fZdSWwHa9vk5TkT/Zfdpu2e6RsT0eaplb4R1CGJF648bu3OI57jT7
ZsZfwDwc9ohweBbeOxy2uP39M8LozWAXOT5hmjEGqzFWzMx6pU0f0oQM1fVa7QISOm+dX/GGteoD
5aDN8GiYZ49TIuEpCb7R3lMfRYTnpG2b+Rir9NRXQp97fkQbZ6Kg2eTAChz44V5lBYQoeEefsFB6
VZRuhdY6N0AzfWvhjpoNVuTcpscXF1W9NhY3ZUbofgFzUrtMNzhUQioPIvdARR2SeBqJGJ94aJry
cXTlO3KuQoQdabxyKvkQgYa/RlTm279HFnHrq9DB9NmVCIYzzIlQd1G5HDN19Wyv3FJMme+tSCIt
zMlyDpRPP2n3FDZme7IY5k5GU8SrThr0wExyiUnc2ooCjZoIrRitSMBiMnGuygsauyh8N3xg31Ls
cLm4u8AYxc7qrWOTG93WEJLkGuyzp8vft/EUkS/zeBK/c3ccrTM6n3BTPYA/khmrepkb5aqjceSo
t6O8CCwDiynFIwuoNbPydnhHtZtviLNOkR3zkJPvkS5v+zaBfe164g2dzPHmOPbKD8LQH+pj9xvE
DbVNUxlPTCPWKi48NeM2ZHGzUVmnapjuqQ4JAgJCYuDgHP6eLzhS0sTilLvQDZt/MSkxVVEEUBiG
/PfXuutbA8RMlVl80gSN6hnVmLl5HAi42MXwmRfCr/BVteEiyRlU49QElyRf9KBrAmOIk1VL8loJ
MgwdfZdRWb9hAVg1YUrEsM3o9felRUG7d72UW5Y8BpfJ6uiOx9BW0+HvgV80kuWT8jZH5slqevzq
v9/vhMrc+9Zn4dgUS/w9NYA8ME0HHGlTY+db43CuWiKudBtTswlDMokJDK/yfnv2TjJU/XlOrEGm
e9R5ce9kgU/XMDAlUbgm0ZdhTRqZDRci8e1a7AX5GOYbC3lYaCcjl77/gcP6o7ZRHiLMBPTWf3BY
5LNsHMNZUlZfXz7WiJk5ASgS0w8ZGJlzdyqvw0g8wxQfm6j6DXMTdeJov0NLUvKMLbn+cYfgbo7/
UpokZzn4zgyvIf/IRk80xWuXw3tlabFVacZIlNgvI+MUCp/PKQdsxZx+NrXHDMSuJnWN5apJL/gY
L4UA2FKFS75H+S9vUctPFquZHhbfmZlffYspd4C8nvonLzYKTmf1sxG431W9y2XwkzMzi7y4s0Hc
J0SspfNVuP6HhrRtNvniEvRbywdQ18dDoYKt06A0z8dntCSvQyfeYz04Zi5N3BSFpPHRSPyrauJ/
fVav2KAhfWr9yw8RtxkXVlU3ZS2VZN2RbCkvrh7cav/Yw5lVEG4o2POFKLwSZCe9YQBZoB3ftCnH
UycC1RbJTX+gGmPaO8iwk7dsClZ1G366OchWNjBsWWQUeESqzkucQYvWxDKvm/fKoc7Wr/Z2SqZM
QR6onQTXsG2vfqItulLSwyw/CFXZDRTRtzopvm35qtXq3exSQPFmfHJ0f10SxceycJY2dyatfzfO
MufeyZ/83Dgh08THpZalla8gbc6e2lmt3Ph5wdm4QaobHGOYAKfQlkIWhED3F9sgakEle8CpE872
BUUPS6KuCWl+Lq23KVtntbUIJ7k3quAfqe/IDpKXwYz2E5/sAL/dRiTf5B5rEhITijtfqFU/q8y4
BehskPllz6UbneOuAK3Q0V8MENcxolYqLvyfkXErnbSLPhU/NeAfy8QhpIVWPdCtolgknaIsRk0f
hQO50YbtwhkwXVTpU5gkW5+sJKF8wAZ9KZEaaFp7IeWQZHZ8LQImwbeAzFOLSj2hD8cySeQ2t8NT
7JdYmnrzXrL7z8re8WY9Ou1Sr2/ZGSwV7gWfhTLv+sCFoqdI8rgQv1tMDalqVzX+01nO9TNLRQab
CeMX0omhgz61HeHwU+Ov7SFcjUV1L+t4ZOfyXsOguaD0PVfu+GpP6omTSlZ5ZwIVv03fuJJz9Sly
bF34HtyEwbFypt8wICF1LM9aKE/ZhXTol0n227irTvEwPXc9abZqes1z4946NPclXCV04M10Z/hn
5wPnyKFfcSnQqo7k1K3U3NfupiCLz+B8mOCgWFg6CSBt/2w5nQW3jd49ccikIylpESacdyq00Qaw
OigxUJkROshqT66Dqi+sC85Eo/6UdATs+qiEyPLA1RPhXel7sD6Tfmy9M58LHSxQ1OZC+CDpQdEc
2V5PIpDGzsQ9sa4IO5kPQXUwdFiUaxlyAB9qeDU7OzaWcU0ZsnsfWJGiPfSSXFMJAbATy9tsKFje
MuaaLgz/YeX9FZX77SWYDCFIY4lULNGqb9Bd8xji7PCkQdkixF9f1AfNG24Sfx3Wy9hpi7koHGsB
eUO2WyA2wqhftakA22L/gWJqO+RnALdaMbcdVuGuLSkHj1JuDflcqeyWZhZ4CucFzDbRsChNBlYd
cgKfd3frvRX0bryuvWaCr26WNeYNNdFqUYbbrE2/6lwQ/TvaQLTOLcKduhs54AWBNizipr5bWfLq
Oqui8N6oFUbrk+yyMfrJiICf+SZg8wMBkYwsMbkSgfalOP+zcYLTDzZ8S26ky9zNDzqITp56wap9
I8vrvWnqH3Nw7WWHcEyohDAdCNtZokz+27bcyDj/HEbjUpnyXYzs72GUHu2wfReylcvAId06SSE/
xLiyHATw8UCtQSTHVR208anMyE6LO7+ew4aSs2fdJnzTBB+jevc+6FBAx95Owzwd/EOBLB2z3IZ6
JkJ2fIjiP2xAH5p54umHbCDgIgqIfIQtX+KEQi45PcSXi9bHQOD7LGmlcjyEm6CnOYMXtCm639xh
J+N4GlQTxg8NM1uQpfPcIqqARBzuBNaFwSibpZssOuHxEReatUxbtGkFuY7cGHtBvJLlZx/I4CIU
htY1SWxrHilxpIHmAXK1TxNJb9gj+Vu184rPa2aJmuwhH41hUhgflLXCNabvuWDdazFBR2ra/j2Q
cYRQn10FbRRCPnCfXGcHyb30PgTZrkmyvR2zHADJtbNK9RnZG0iSqNGbQ5Vt4rp5RypJaTKKSFer
CdDK3hpvmtPi+OPq3CdNRgM50jCSR661ILo6ffx+1UU7SGcQS2MdPDxLI9la8whLyszo1DtFAXFv
/4xEzeQlbm+n248adKOSmgtaNKwzXx2IJEJllqOUpIfxSJwdpYDVsOV06m7582TroO+U9vjsYTRD
CXiJksHf9Uk7bgg43aQyTXcdeFAV19plYA81ZWafPDddZ/Q+aE4sPzOw7MBFMJ6ZwStmQJZLMRCp
oeGK6qBubp5FQZERk1n4eL/hncoll1y2wp81HbKx/aq7kBug1+2lESPsjo1cHtKMuwXkF7WAnbxp
jgH3XnmrUYfzUZgbiOxQ/SbwmvEcGD8GkbNcTNASmq+9pKRx7JugP1MTXxzsdtBI6Zgwl6cBlDMS
24ha4nkKNQWJHLhnzVm1wSnR5YQjt9tMkasWCAeO1hgQDuViwvWTgpSpyadgVrrZphTZd5E6/+Ca
yJPPsmxRNcFbEwm8WKIa1pVGm4wpG/gWuUm7EQm0Uz4oTAxgyS9mJn6tllA61gT22lX4PSLfJVrQ
pq+Hpod6PiU66LkS2JImXEGT1b/HFUZ5QIrshWSgWfG4zcqdk1kvVdVl63jA7DSSagegRezRKPLH
oEpbvCfSDWJtfTF1uljkfT2nhhFRVFQgVmF6RKfxkZuTfjVENVPJq2aWvEWEWTaJfs+UqlkaOLpb
pVrIsdmhppyxn8DRcPTHEl7sBelXxtSpbV3nAOQTzQlVWfqoKtgyOpFuYSBeKeLuOM414cWZljrG
oQm2Y0O+V7j28cnRqUIfaHk2GJIhvbJpUevTm6zxEFnNZ6x3zj/3IaKqxjDjkMsskwla2SasD3DF
E1DH4OwCTIYLslCZb5+HxmJpIEsZyQzZCj1nGjQc1qEndvGK2w/N3TF1zO5O3NA5z7QNDLD27svB
X+oOI6GiukkUVDdZJrszXqLXyvC/bH9Qc1I/Vq4keDhu2x+2kHlo0rpqUPTjy2icq1ySi2jTelUN
jOW1R0auSS2dCSjkhPdQdcGCcOUR+25wYK2/hJFm7V2OIAuqw8ZFME0/g0rvmdl1+8A3jqbtGAsC
3xnIAlfeQmmjGiJwl2JuGovI11Rh/x3r4W0kwMsf3GHpIcbHttYsxRAPK2NCVzDWKz8hUTSWzmYs
a/IxEWU0I+87ph6w3efAKumKrcNknYrkrWj0t74JPBpQBlaXxLlSLetsAMeeWoc5r++8aA7q2M0j
r/9pM3dcYUvhXXUoIRvFVvj1sMv78LNrYn0+bJMM4UYuPikU3Nd9t4n16Bcz/44oBVpMJh3MOyP+
WSZy6QZsb44vsn+2PiQEcuaPUpb3ulP6lYjXtY98pPe/LMmWPxQpInT3X2u70Q2VFQG/OP7a5pnu
0H1kN/e4EUjL+nMz0P/OFUfzSomPpsmo+ENEmC2mGt9Mgt2IutSbxQ+bcWJfJOmzbi70LXLUbN4U
qb8I0vJVTspGTGRRQeHiPuA8j0/nlRrEaEMM5ZPTJoLbtdrr1FrNWfTJPk5vEXP1qUZAlWXat6lF
N9vR1l1SvbJaXaO4NRd9mF/itj951sO0WjlfpQJ6t5r2lBXfeV0fnTsvMgQAmFmmOSwcP7b2Gm8O
16XIlhoG90Ui2Yp7SDAMPqJA44D+YQ7lGC1Vw5CMlPcZZdw+M8UPOvd+WTwq8IQMQFDCSM7t0n4N
sHzDUL3kOmkx6Tjw+0wiY8oKG1ZZR/3cf/XY5dh/8cGPj9qOmjwKpc+sqY53QxuHFKwhgEqZ3wJT
0zawlto1S9n0cHytE8c1N1JRXz8wLISaGlcKayrnEbc8RxhP5q4ViaWF7enRvDKyykA5t4VJZEyM
KatFjrC17PrOhKfmnl6N26jIMPnkA7O8VeC09oLrOOUcnOyEMYNUpDevBLQyINY7AjrWVl4zcfh7
Rc5MlxAOmVZPaaH12OdOjomF6Y7P6N5E035oquRSjslvYtSfte2tu3Gk88xE0jb0EG2DZkxkeFHN
oOJzC6HwRDyIt6sqA1mcequMjoSrgDx2NTYcvD9qRdwLIMQRSeRb4GKml1DZaX60ODTM/AHMrCDK
pI3ij1aH5ITkJ/RJJ2skLNlM0HC5nWwIHWEaiFoU85a2z10ZrQmxulq4V5cyGH8b+o/4NNVcV7Wz
SD15aluNIBWtujJiQoBo0X5M9S+0CYi0wvaR6EKmDm7cpuQoSnFv+G4OOed1EuNmWNJEZ5wDQCYn
9r4rYmY4M8AShjXd05NZr1pkvcvJqLqNOQwO3FBzd4G1NtLZckqZ1nYWGG99ItZTuCnCun7nmCXm
WvU/TJ1ZU+PKmkV/kSI0D6+eR7CNwcCLgqJAUmpKKTX/+l6qe6O7X+qcmigwcuY37L12FpKUpIWE
7am3XBOQlUqvumijWWw5N3jrORjoI/c3kb5YewwwFp3P/KLPqeNIFQu2baDA5BhiDiuim8ncO2fR
rivpcyLhYfVTCcAoZw8gmiUORT9ZpRPRxjU7Lysgcln3223ZInzmWuLc1vTNZEoOQTe50p32KK1q
xnzls9sF4xqf2bNRZ4+Em3/vcgZsIFPjMmVHA25MmPs8t+SGDc0jKhuoUFFn3Z2B/WEbN3ROpYUb
KXTuyhnGA3Dm72Es+32vmnOptmERfSStuEZS3R2cuAJqrRjEwbH8j3iK3vEMY5B1BP9cX999p+tn
j+Oid9FF+BWWOYUOsYuoe+qsJfNTgIJODJSDOPZWyP4xrY9A+nDe0jwRx7HBOHYG3bKNLUNbmVHy
Jws0wo2uZgG8yQxjbwWYGbad32zwhkP1VP62sVx5UYU6sb/BGO90NA414oN5RR9OoNEY8JGePJeW
Tr/UTRKesn4aN9KwnioL+6AX353RfyNNJmCHoLh59Dn/h5QufUswdwuzmgc2msZ0PYVUKPWcZOYE
AUY3fw7odL+jMnwr3PSczpFRZQnLwGnIqJ5GQm5WrvAugrEj1nBMaU44Z705NW8rwA4NytUkbE8O
BpUmpHNQmbeFCc61TXDa2o7R4U92+jQo3FZpYOym2Q3IKQ6m9RtalAPOAF3kqOVvDd/X0AQ2YOPW
IgO61CFDoswhhEXluEHhGzJ9gQ+oHUwxoJ1NqmY7ZtUbajW2hkaQ4zeAK2v4LU5V198nnKo0SQVm
g4loylS/5fkIY8TNxWoodOJw5+vL8WK5y0L6Wb1pKI7qdaH3M6FtRL5UHEPyMy+Zbx702eaQ1lz/
ToAmZx8h8MNhfHR0nzlBVY/MGokCJHDqBKN6iUlbX/lK0my68dXP4RBbxpQtEeKtiNAoTkVgZgsW
1QX9r/fRVvGqDmZOaTzHcxnJsctfOEQ4CiJ4OGi3cCXN9pzAZ+SXEUfLLeKDqNIEENqGjPSFtNpj
GdM4MA/HlxpdEEftrPwbU7WMsnpjpvqmHptLoYwKS2K6bwofd3HhrAzPTVgecuO1Sf0QciPyDuVX
QHulBcB+2Cwv/Z4RdVppRE0qFOlqAs45WGa96dhxLWKPXYDlyJ0RaOVmZHBLNRWibunS6dj26T7O
bUYefpCcTFAJcR+urDiZtY0sj/vWIJhdvHRezCdOes4H7qcAbOE2Ukm8mtpnrpngEGn2ziYFYuE+
/LR41YV69PgEoGS9xZGxxqD3mmUuceohaKOi8w55WsqdxqjVt3mnURlGrHJxP+TFxs1hzvr8ZTlZ
dHshbCgnGoJNMqYG42HLAEo0guhxx/aCw0jsxzIHTes4EFbxrKel+1EE+q+sCvbWSUdrNN8h/i1w
EhACXt2SeJt8i+mqqNigMn2WmU2zafdvjiWSlV8hUgkHH3K4jL8H23zkmaRfbfJNOHNrilWMJ2xh
W9FnWo74qw3pbEYzqXh4YZfqaobjNNXeTh7JRJYsJr7We4Gc7a51AUerLoUHItCl3GKm3xVBtBW+
RAcQMiAQGOq5fQpjwzyPhwj+DaHOjAo5L61M02+m3v/VRGACfYksQBksY+2Q8OEk2dtjT6qhr29R
dphsr/JXnhC4yp1ykWETcFsSHbzi0dQ7QzsH2AWfykF6KIudo1vUN4x8mOt1mo/ROtWG+CNcLtVC
adWyg9bJmdIXqzppb15Agx4bCex0T72mEjmfSj9Hh+IVk9ipsD9leDGS8oPRanEwcvfH83IQG6wC
KX55HqtuzdaZVBavWrm8XPrk+UvfoOPI/IHioUe/h1zEyhmsZShwZoE7669Ke0Jhay8wEOx9PURn
AeBilbUKzmRITmU+Fk+M19EJNe5fPXKeMEUYp0Qa52LE9y2iKlzF1rnqJ5YhCAc2Og9G3c/zcOtF
6VhcFCi/YJwUMY6HRlr93mj7P32fmweFA0JEclWE3Yg82Ri3+PQMVIUG2cwujCBXCQNBpqNWXIKP
0s3fTLeIyHcwrr05nJwa70fYz9/icIQ9NVIGogdTFv2Y23mfmSPxdrAoLLx07RvZVRvHc+cF8FIe
VdQhfA2rFO+9h+xiPnZezNag2BGYXiwz2WWqOjZa7O9ZFKIJRKHn+1uOgTdAh2utRpDXtTXv+9jY
GhUDPxv408Hn+ZdJF64jd7jEWvqJjRTfV1/9CVVDGcLZsJOpeEsj0fK5c8olhPdMUEvW0aBwLQ44
wYCbn4eo29ee464+aqGne6d0Cpw06LB1lJ9GcEWLdy+qFsxrivZbrgwqohVy0HxD7Y6yhwN3cGum
j7znQ31aRBZETNyq4O+MsdtNUXUysVMsHMXNrmLXWVdedUaTQwAvzsnMYWmEh5xtR4AAiVnon1zL
ghNan+/JSk5D5XzJhPY2cIJ8ZbYgZNpkaLAJZa8ynIc9iCOZ2QJ0SY8GJmUIXNMHR0cLolKjOK/k
tmPcZjRIbhqRzhbG6Q3h17RhF7nvq+EURa21LQPYXbDIdpQQT7V2w1B57/BdvFqygeEc8PQ5ofGW
xdq4lDxMjJpY9qPMKT3r3LDVCIw439vKYzgC/8TvvIiWy7nbqLrQ9aHf4/TEwTu77IOsOfLmZU6Z
xD/wHFmJtBokS0tsqC+f9TjejCyrea/ASelb1DAeL4vlmRs44P6urv3rVA8f+DBfJvY29LSo5qH7
aL4cnkpSms2261dBz/A+Sp3fxk9vQfLji/prUqJ7CeWuR+C1sqUxRy2rG3O6D7xKxzFl2D742r6w
nziwuq3G+oNqjF0HQrgNNN5h/a8PwHZVBtWXBm9hA0HlmEgvftbYBBP8gQ4pt99k5PygNqWTNP3H
aIjNFIGtqeFy7FXv2FdWXSWDs2/EYRDdQ/S+NenH8EDHrvxliDEeYqsAwx+WgroAgGLfvAyuLdcV
oRI7Z9CmlZtAagotPAx2YUDPNupuHdd2zqF+a7KyXDetRjC0g5PAhovhMSaI/OoQT9NFxLW2b4xT
0MJK7v38pfTQMdWYHys/eu6TEG+O68ElxqiZC4S9rSNOQamHJyJBnhmsMUi1YHw5BNbhS3kMWm/t
B2KhzgkfYCnL4S0NneCEmVhJhkJjEZbIm3wWN9XgIepq/45ejRcGhVnYilsQ+3cJ92Yx9BQmIYVp
Xo9Lw8NIMQ3WdxmZ22xiiF3W5rYv7Oc650jMaSKHKU+ohmESTSSdBCL7dTMuY8d7osguV73bvkkm
ItAJVnakkIzHkOIaVYJNhhK8qFVw1lx97U6mx7pp4orUw5/QTqpbBi8PhPW7a6fGGvgoXhsNuhRs
QVBQhQdIXQTPRC/iZVdrgsHytSmQxoqSNswIBYMR9ovLwG7YkuTFKtQ0Y2Xq1brNjO7UQb3hKTHW
CaAltLAYxWTz1IQaVXYD0L7VKNryrlgZSrx1VPvLgBDcHQ9Vgzd5eil7i/YprAgsqdpbVLRHq/SI
D2GzD5tu5acst3jBFnGfc/8V1YNmfR4rBB+Rme16DPf0Ml9WPog1rM8c3hyz+jj/8i3G4BlLVyTO
HcVdAiwxhIPaoY1nIccZt1QlNbHuAzhGXNJstJC5Dm2/AsjifLPBc5U5Hd1+2llSBtvMLfplaUPD
KiKWY4DH35MqaLfpdxIAqcesd2881IE4iU9mR3U1MX/QrR1YLYOyWeJQtZ3POIf9Pk2nOJ3AyoM7
UT2u3MkbTmFU7kG2x7vRmtDY6bDQe72ey1EC79vopGlAP/qRBVOOs3HZotJJ2FcsTehNC+FhJIuH
nHc3uTpw4JGIl2y+aNcRKeIrFCO1kkhbHJBFv/Wy+nuAr4f9l/wGcgJgGbQvXgooXC8jNNbxa2NW
3zHEi1XhJgfWvkSB9hAO2O9qi8nP1mnf41hugoBsi0cZYc92fCql0bX0lYqC33qIbiqPH5Wn/HU3
Fee6DN7dUEXLiMGskgofWc8zZ5hltpUOPjFoqOmqrfV1NmbnkUnqEsU9N37AUhUBaQ+pdltXNqS7
oH8rW/lB5EV1TM12XAdzDrh2zjNwNGMh033V5f4SXQ8VZMn/haZMX4NUXW30xUh/uHmHmRmPGeyS
IEzdTLTlzJpGFAV5tKq7pNozFQ8LbZMbYzh3PAxUYc8tO6P6Znc+HxoG7bsy5ok8VI8kPUS+OJD6
0fIrF5vPalnWyVPfwTRIWQ96TrObWhGf+9b7jWziHDXP/mUvAEYoDkESB2u8VPRUtUa4KwFGK2jL
HJX0P7UG46cyT5OOD8XK/nTjnPOw7jptBcXmWc7rDhTJL9jlrsMgzl1s7mFjLL0gv9h5Tc2LetWo
zC9tEJu+9eda4N4U+MD0jc1pp4hOSoZ+R2zUs6Zc6N2Zs7LBAy/ZkO6KKWXlRmsctQ9iKWHdOge9
4UtNtU2b3XGSr7XY3hbgIHKEDnBKD4rhOtOqg3DVjrCFfeFHZHzzvkrvA2GftV/ep8i/eL33IAvo
DaogfU17yMRajBL6CctCMiGone2D74dPmVldwdMf9VHuu0H9SWkKG7Rp1JjfUAntbanXL27GXNbE
YlSc5j83f4ZNHp+UB8kfT02qJ389lHCxR+o2xXu+CNLP1uUfUuN7Ja07YFQ0HFAiWmu8D7ieFHP2
NqVEKaY3JzDuhDtXi7Gofsj22BXG+ILC8KoH0SupBE/d9J5a1ck3imelfdRWcHLd/KZnxa9lGiRG
dbyNs6WO0StkvMzuWPTxRfPGoytxxNn6SqCuRod3HabwHdRKg5M2adN/r2I2I88cRXiPe6wxuevp
Jo3ho5r13RxgFtbJjlflHOKfLzBPaMUDPcSKI+UZWjUoxhtUuF1R9wcbB31YYlwiAcgMuj+pV+3n
zwNl0znAAjGQD4JMDdB++a4ah1FZtYuz8nsg1NXwS4RRDVgJXHsj692pPOd5uSdgCtx3/OyXDMBc
rKBF79+BtV4H31p3RgKNHHexDuuuj76zmM7aNpee7RyjwAUYwbXv8Mmq1EnBLKBG0HR5C3KS7/gO
OUHzbLmIkFOvuOaTeUIuF7viJYu0U2+7JnmCGWNscckrltcQWZ6CJLsMpglBCV+6MeIfiA9Vwlib
b1Hc8OV1rQFwt3/JTFytUtj3GQnRW8NR++FUOMauf+l5S2EESenVAnjw4ISk5eN78vtVV/RPXDSf
3qAdclmcJ2ZbyRSjiGk+ptx6kv6F1+WYxu6TUQQXZfbfHc1SMXXHHtRCg7PIn63d7c2tGfQ6ESPf
bukigypsnpJoQJW0quigpN4SVydfzW662B7RaU6yUZg94kbuy3tmZfc+UrvJNt5ae2/l8jedy4rR
2gmGpqw8g4DVUursYzQLyn8Oi+EcWyMIAvspNHJ93jguKc1ZeEqIjfMcnYU4bl8q7WTUACvIYVkx
x15YRViwgmwYBqAiTU341Pq+Eqg4p72cQpwJWbysFBuAPMwIFv6YMmZnRZCS0Nx3nJK8tfZDNxqH
uQixyuSjkV9t26EP8xE6A3mhlta/ieL4dBL0KaxA09QmwY/aM/b0XTt7G/OwujnlDUbzUymGDd3+
pdayU+7ktwgFaSNWliXYrEbdDdisU1tb2QIRNp3zaBms071HYpuHzu8ug1Nc4Vp8hkjQUKMsiOPY
0pPuYJiLhcm4lFjBhW5jmmEPRmw5nSMW7p0bUZ7M/5zvyQ+M8kVg7evJ2HpjeRm16m4H1nmWteJt
CPbSDxbgcEYfJKCuvlvbeYm0/mz5a48vqLbUa10wl7S75dCqS1dL1jg52iGTlFLDeGRGtWtQFLfq
yupshTvo02y4l8Mi/JXzfG3IgeKXE5Up7WVhXRn0L/q6eGoyg6zxYq/xxhi75mxrySnkjQddjR4B
wUVm3vIYSVQGu9lONkltnFMD5TU0lYLzxMsDdv7ld8wCklF/CM2Txjc+Ss15k70FCrfeQUk60zMj
zVr6DS9H2GM6IVMjYEI7vwiis3YZoPKRZQut7xLRIze5AdkLLQSvQdojqONT861jH2AgrZMJo7rH
jMj91Ej2wtJdiw9E8MgY8bMjL2RLwOvM1mwePr9GfH26GLa98J45dl9Mx9j7kLoM012Bz0ONuHJG
i7MWO0ZqnYm22+cd+FI9OdfFrdT9X78lWD0c0qUR6xRR1K1u1m7JaRmFefHr8dSQvrJn+Easalxf
CRPCQF2nxTZNXgUrwXUcdOZS2dnGSmeHh1mXW8e1KLtYS3VB7S1aVkjLKaje/Uhi5yHFbOUY5cMV
LKsJttdbpqT9m8zdWzlozxDx0pS2IgVLuKjHAWTpOwOPcxf0RBnxgVT7Y5rwJqqc9z8DG+UBrdHa
G0G02hKSJTe74fVLqJyht5/G57Rv9LXUalw+rfloJvNZN0BOULzITZi31cLo6RbKFnK7Uu1LbExf
oyS1S+8wFeQh9fOQP83/FYC5+hJ9np5vsBhxNWitg1xFESDOJFr3rV/l0QXwxWngD3ifOlbgrLtE
e49TuGeOHR9NNgxZfSIFExFJdm1dx+X5naAcT3q/R7DE98FMyItpJ1y8dsb6Ov0yKgwuyF4BLySe
jdUn7G6mqW76YLVLEkk9KNwbS3U/jK1vJGJp02idzfal5wlZSUtjYt8g7bYYg8djssC4Fx3GkjFV
5P3pQa4ukgo+vFnBH/eUg5sczGyZDMe2dMWDKdq2s5vX2quPAL77pW3RgahkMlh8EvZRCv8rxsu0
cNppltKWEYC1+pLl2JsJ2wW+CiTfLNi6Q65f6A9POp+NZ3zQt4KGTUV18NtLRgDuwpXVZUhjuZGq
vFrBzEf1IbfmRvDhW93fmbZ61Z29TlQbdSCTVdIHfkxcY+ewyZ9gDr2iRrsV1UT77Ya/I5B4MUnw
cZJechB/SfXCO0jQKfp+atf+fQobHf9ed6pgVM393jaUQbEFwYp0sPFOiX0Zmtkb2UKvkpG/sQy6
wKqGqApBgIAFo14OIilPedIdwgSxQM+yZlFjocKlVZuHhm/tmpwklpoxCAYRPbwKsq7pwq6GHgX3
dBUGCHMp4Usj/3WM5Kdxw2jr2wUYpLa7KScdD6Qq/PZ8pKVoSHlWtjhHE8eArTMFd8kv4V6IPvOS
W4zB9o19S7FUQv2Nygz9sOZ+m0IrkbOpJ+IdnU1fcfPWSpJ4kl4S+pRdQ7OxrJvIXmuYkDa4r3Me
KPegDC+Fw57esD2cFE0E203riV1bdMALCs04+XU02134n75mqv1cq+N3BHNceeuOuvVQ4cFfDAKp
X8Hs+qInkPkzpFdsKG7tP+Fcq28NBc/NOoQT7WkEZnFnodA/mZlx73GVMZfBo9pUHCV+q5GAkNtr
Z9Q3ehf261jxwuXUj8op1og0WyIAInrHrt6TKEH/XP5lrreEHPOlGjdaNUlWUkSyCcPKnG1GNhpx
boHVqfNPvvHDGvTDs5wCQeJriOkci2CEFAW9IEJxC8IcPjdixDi/KYUulQq3HlxUMPmvhDgb2yRf
Oplx7Q14io3sN7ALYO+gOlpzi3PX55O/cDTOvMRNL41+Hqp4ZlWaEAKXjl3eA7cuiIfz1BZSWApF
Z8B/zIFMc1q4S9PgsLGNdGNlXXFV7VdK07Js47peexXO7NJlTWT12hvi/oNlDc7ONtHGF+k3iQvx
F8q6IwfQXIJHOuZvYg2iluUMU132rMjjUBOB4nYMFxU0XypMrPwZkAyInYIxfeiyUnPdZFyLdlii
W1yhZ6tOseQAInz808ncV78rTkR8yjfTad+wkfGs9r4460VOKCLb+Ha0zRXDtGLRelBGEtt9ttgL
bu0G5XVbkTM+Po+CvG6R2hGc9Z6ZH9ohXP3BqGCLI95jtH+yWmVtiuiLq9dadYwR3vUsf7f1kjyC
Pt/ZMclRo+lm6zw1P6uqwfcdrDG/dad4a8UNW4bYfHcb9chtNsTRmJ+lBtiq7UqTJQ4u+cQU5lY3
jHilyXRTjrwd/lnySE3WxV/yH81lnwbd2pPhSS+IdBkbQ3sbPBYzRiubU7qXrKKXufQubW3fcxiO
4y3uuLKU5rMO7mW1x761bls33Q2avY0MHUyQzcYWVbPjZLA3BueZj3eNMDTQ8b6CdPlTzRlcBNcz
Umh8VFfu+IIYHRZDFHLtjmCyMp87Lr3HnX9lAN7kza1SbHLsaXgX+oiin9raa4gAo11/5pC+Qxa4
hlkg10XGwzOO11RiCVdDfgFS9Ehy4orgiCrcdYso97jWTThGIRoFt0PdN9nP9MSnwS430tc+oiAQ
SzPNoJ40A7Qfl8bVlWeZS7Ku4H03s569stMPHAU/c7eBzmrrIbxMWv+pQH+yGIaE/Iz6nJn+H98Y
fjP93csVu49+4wbMELtzXxRciR34ghZsEvOqQ9ujXhzwbEQDYptslvrXHWoqIhjz8MmBoJ1YI3j/
+IJMhfnip5dYrzWNAnMQ7aWYQ2iT/BUF2oWJ/ylzque6OzUpI6NeZHvQWna183u1IeHtaZ5eVGwS
x/ZmVM45V5zdIclhaD2nsjzPH7AKh1XsaYSL1lfGnKeqcPH6YoZoG/04ddEaxdRbHRi/iXvDfvWe
aBziEiIiVaP50un+A+EZux+ZwAgIYbd16AsRPcHpzqar5x6xj90NPfjT5rAdLfsMvOEsrAnzyWcw
4hwhgjDw9C89Fl+VZW7sInwNYwSwJYRdSsircOQfQpxQH8nmB9XTi1b7K4VeYqzqiyQIq2KChu6G
BWvZftpTfh5G96me+TmpDr4HX1LyA/1+diPMwypR/GladcsD/4oRJFqsULR9M03jScyzH7D8+Uok
3z6fkqnmIJ4BZXwfsMsf/qY4urhbq1s+ZTtYEAuzLk5IVfao32C9mas2wDcctDOuhOez0VOxIl4K
1EMh9+Rs3AhDI8K+L7UrS1nAFu4jAroViGkFavUFBsQrfqsT632Wb+Ndji0jC22pNKSYrv7QDcwT
ejp9avUPGr/lmLQ728jeRsZh4acRMWQsHHqeyBQMAUHauW7NrWDXH3UMm6xJOHfabTfXmYN78urs
2YwZTnlcYYYiA/Jz1P1LIfIfP3W+2xKrq0DCXohjF3f1FsbSd98yScuIInXiiDQA5zXK5cNLWPvJ
gH1/bt9K5fzkafqK4uK9qPZ+kz5KnD+sX/WvopLLrAvvaOd8gjGnn1Kqp0wi5x/L6BeW7q4LbPgp
QClqf3q1Gpf0iHvGjbGg3SjRYDI8Zdjv8zhXtcFGo7sOSD+dJr3hDmxXYxK/9oWPR3NCKzD+KGhZ
eWGCU9aSXWSaz6qbcT6ItGO6kY6qfYE0cutm8WuZUlLLPHyNU/vHgrVs+OHWB+XX6mih7Q7rUJq0
l8AEWsCLPZRBS1CGgROkDt6DqPgA9ZUIuR4JBkPU9IhjlBbzx4qhFAfU0aXPASJsd1j2A6vLJAjP
TvQ3MNkyOf9gdu6wG+GMrAEYkDdkzvSMwFhUD9DyL62DYM8A8Z8zlW6QB+ECqHjDsa4JEQlKnX6v
yDlBItrShA5hVnXReJQPUN2nIaON9xLU6xr3JJZTMuBL68WO4tcclUqW8G7LG79d1oFiucbfjNI7
7YeBeQvRQysoimwbwahRRe+8QW5Dm54tJ7N5FHgFMje4acjQEx3fVVyXR69MNxqk3c7mPQgi7inJ
mnWuZqWlAzAuFrzuVM96w3QCmOutnpcphu1tOi/9hGy89GP+RSuEYzJN47pzIOu1glVqVH8VBHIu
yQ78bb1gawjzY0zNd7usXqs0XnV8gUurx8yUiS2UixMSZQNJU/IRM27jc+t5zTRzb0bsBYUenOgq
b0PcIo3QCmhMzusQHRyRfBRe8ePp8XeTjQdDyefI619WlZrVY1S0OMl4bYoQfX+rEOM0SC+ATy16
D3+gsoCuBWGC9irecZnjCdPkNQf7TgiUszCkHbOc4K4ERDq6GFg9ixugbxhXuG+cK2+Mni5RxEI2
CFDwCx62rle7vKheg0EtEw8kqVnNjqWAuiTQoMxY1pOIdnHpPbQg/0i63GMyypfa8+qyljcqBIat
ob3rKRV7A8TQLn6CesZWcMNzyb0W1YhBES2wV+9cbW0YGgjw4twnrUfuQsKwALROrA+PqTAf3lBd
BaPFinQFXbgMWyppLDRnzru2ltwa7zIlzNYd0b1kaLxMy/hFaEOzBF/NZldIhrp57JBxdoLR51i+
J+TAoLy/uJGDf6yObrAuMDSwCQp67zBKZCVJT2u66BJ1KSPtTzzqrFiMi+dMl8BJj5q7tsv8WUhx
HlT63PU62IxiI2FFjdZ4awzQII3/ZxII4OIkOqR9/Vw79Nh1Np3sCDJD25cvkQ4cz1xHpft3itoe
lBs2ydijB1OwraAZoDe5wQI7d7n7G9jmU1rYb2bUvfm9dkJYuUZ+tdakvDssy027v3c2BC9GvJls
LjRbCNj69qv39nafX0e9v+latGM7zZXJU1txHZEh25p8x0Ye+MRmNXZMJ3a8AQpnVqWpljO/m+5K
VHu9rNE8dTuzPHDQ34KOgr9WLBPa+iSFfK5mjFaSQPFXMKBL4jjwZ2WvZuD/NsL5rBPtHpR/0hjJ
r53dorK7xEm4Cwfrypx/kw/TCiXP2rHaVaxmTq6iqiPHIPsx6uQHPEIEadL5ZPO6tc1pzaj7LgnU
to++zC8mLqFFDxnJ6TBD1uW4Im0Q7XD3E2vB7NRy36XvHUOv2PjIEhFhHjKn3Pb0TTEK/UHJq5Dj
c5WXEBf6mGtkGbJOr7SIdQdP83ROGfi7gXiPiWhf5EpfTzjkeH4aMJasXW6846uFY4LidOxDXo5X
y/WOfcpUryEGQU3+3R7tp8xw78LVt35svxLN8kdYNiai7o1FE4WaDRGw05wdZfXWbKpbyxc/SI5O
29efXLo4s5ktz8G5hpICbykn5U9L31sAKo2FSJe3Vi7zs9cSO+F59OATi5nggsoXrVtTcUJpr2Nn
36syfg0FC1ZPWmAj+EYN3Z5xFOpg76oT5PSKogfTRG2D+UXPCDmG8UfYsNDLqhcvbrZxgayLo02u
nKT9mSCa77RBvcWlZS5lh6DHqeDgtULbuiK5TzX0wHbyyWZyp63qw2fTi+o9mXK7qsiY3odZvmGj
ehMjJqqBzRXROMI61ogsTNkbf+zS8Be2jPeh3oQrVog2n7ZWbatua2m2WCVZFd/tuI2fUWmf//3M
B33wkl+YNp8sZ3LOlvztuyG6u8prwBSRffHvp02I01qBIeL4yqK71+DiKDxCFoHZ60lAlrGtvSDY
1OkgnOYgesVPKzVu6xi4cDN9uFFbHez//SHgTFuPOWRALXgPc+Q7//d7//4o1lfUYt2cFw1T4r9/
NRoTfvH/fv7vt9sYvM0As17gMGA2XMuD4/j8wOKPyG/vLawLbjVNgnxGKSfBvczw5/nPNWFDo5Ah
3ajMoTz8+8EncGw/kKw7z0wYosYQYw7kstUHHPb//eE/vwbcGB1Jv/v36/9+6T9/49/PqQayFchj
XpDBx57//3/r38e1ErR0Uwlcn2pksKnierajL5kAr1ST+mIY1l+G6BuvLMhSGE1/pwNCgNcZsIx9
brsaqXmFZ6+jLVt2wdCBTsIG4zb1CYoMUqyMBbP/rWi8jrUp5DFD27+EaQyq/MUbeUeztxTcfPM0
mNpDQNRiumTvmTSLVVNo19yPxlUYB4j/yA9YeS2ae6FKtWmZtt6IxfjW5Hiw+j5FdMKUKiA47ZgQ
q3LK44BVs6atUcqKY09m6bEREskcfzkhj495Ixkvk7vh/V3jCONcrcYHOYbdapwHTSNrxW2CIW0b
twrL58Q5GTGMUZDg5ERDZLJzQwNLfJFxNDuGC/rsNNSJjsvQj25lz35Wem61jrxZAtpaCYQoNIde
BO0ndYrNKE0keDN3FY3DuM/aoV8xokF5EWDeGJL8JVG4cxrJCMpQXraqOHROVNQ2T0xtVuYTaFgM
UUb1nnqGPHmkMJz8kUhCjZ4iIlnogljPeBrYs3rO6L2rimmZ8xjA+16oobRtgKaOjrj0z0Xh0vAr
GKZz4DMZarbapAOLbd8yoqehif/CL2QLaQ87nkty/RKWPVnT6BdwX8Fa4mLGTKUDlWGYsXJNUdy1
d1UYSYzpEXUT3C6+IwkxSbwEa2XH/tKZaR71SDZq73hHvencrUa87EHaRngMIs/fVL2THViG7EB6
JEdhmfnKr8n6Dno/IvmADdYoEIIh6ae8zVz/SyDWGJsT37CTDAz5Rt4QHUpcir0iWEIzch6Vmfbi
5qw+UFKE0slOMAfRI/WjgbENa4yTTsXOp4x4d82vnH1zR1zYrdZq965CuRpVGd9a9T/MnVlu7Nh6
paeSyOdimuQmuUnD9wKl6FspQu05L4R0pMO+7/nkmkV5Ph6JR1Lfjkw773UBRtVLoV4CCkUoJEVD
/s361tLsJynRALZEUGW6fk9V1j4Hvnanlys9YW4yRmyhCysMgG7AAGqmONSFTY12BmtW33CKbWjY
2YNWFs/iE0997WQUwpvv2kTwZWS9OXSVEyN9W7CUIxSn7O9E6TjH0UN4bXqJ3OhDioWcVbroTUdt
EZlJjiyBTYdfNMk6q1k623NAwaa78dURtyST+GcmLVKdXWwP6NeJNDFG+9EvZs5HIjMQDnB1Btje
hKHKDSKZ/LGzUvNhlv3qdmPcRq+8t4IjPrbfony23yWbed7WTsxmlpFoahAw57NSvTC5/mC8wieL
CObTEMTBMykH+cJpSrm7XWVBrQFUWc5q4pxM61GQu+Ym06Fyh7M7F4TScuy6gzOavocU6hwzpmtv
xq/I9Hlp3HF6G0psHx2CscyAgFvXRvwCz1Gn5cXvC/0wCP3EvKA/JFrcH25fsQXnSIY8uoxi8dyQ
i/McO68ZNVIym4Iai4hRStfPtGfJHKHbOCfSLojEqWyC9YTc1QNtXO1PC8tM88fbo8T46N2uaSWx
YBrt0EobMOHR4K4eb1/lTZH+/pWmadZSSkT0k10468lBISpctmbYu6acivPhRdKne+Fw0YIs/lSi
xYkcjFeYbKALoW97ozBPvVoHT8WccTjRCGG35wLxA4IZqIwnC09jjKUM45s20v1hoGmTkmF6DHK8
F6c26ktnha914VQHzcaTJVTGLHOc/P6t0qzt5UAJj50DauOlJSfjcLuwxZQfrH7jBgN1QIDG3su7
6h5t3LDVAuKEB80sF0RiiefcnPgq0KMHJtAdyyVMVJhkAwEZz2EoGYWnMl0bMSsie4z11RBCDoXM
pVe9hsrBTlsczuewUswBu/H8OHht/OS7fXjoahClWr16UtI8tx3tm0B2sxhTC983MNIfwAP+go69
Onh9qk7AFz9Mk5NuD3w0WhkD09XWVjTKerhxVl2GdGLQcgR3Tn/KZKNfUhVFrvDjXneeChLO7rSe
mVVC2qmtRTja0i4E3tzcm5A628LmtYgYIGVBdNEt09nUBHXsRO+cLUsbH5x4F0Xjg6xn863LqBCD
tukXXYVBamp5AfYsJFxbaDrWus9+PrD7dBuVtv6iC7gttijzoRotfdOQoUGwjq2vSSjVWUPqmsb/
rhkUDGBKLsa3l7iq05XtJqQ0USniQdn5hybr8CX3TAZZgRdWa+hDgGrPLzchNf6rN7TrRIru0XCJ
DC1HcN7bt5FWE1ssGBJaVfpaD1O8mfMsWFfxzMcuJi6I/cNFG9LxR964v38R/O13csc8Z73fX7pW
RTv4ECAwdB99PzpoehGs3GWq+FHOX6s6z8ctyst5W/Wj9hC0nPfrrJw+EM4uihllDjr0n22j1Wcr
E3s7yq3T6LIb7EljWlTgEcuhqPCCI5RsA4Y9LmsdA/KI/TmEKcplC7uYpmbdpwtH4AaTuns/1aqV
xYD6vaB8GLzyQ8PsmHZSzZ0cJrUuM9onpx0tUowYA8fKQasoa8ad+TuIyjojHGsvhTUj3sBhbsFS
mRDFPtPhv9p2G3QEqqprfRgTnloXjAQU7jqm9bD2ZY+cp6zqoxHBnNrusYO5xZtX4B/O1nvuI3Jd
s0EsZ4Mg3V5bg5OYIBvuvMDtA8GPyoube5YAaBGXbpF1n140fU6dlr0VLjObXAvElSpdcEhMtJOa
OTPS9de5a2mr3NeYkNBAOXXQf3T2sJmUCmvooboqMRzYoOinzNC5sAvjdLs6SQF5ZASIKef42Pqs
OfqifrQbiNaJKf3tmj6j18oSjaLY9hnRIRbR2SQQbZsl+7IN40UpnCffqRB7ghDAu+HhfLuKj0W4
YjOGORtbpIakH4h5rcSwt1aJgxwNrETuRtP3N/jWpyqYZiCLTH/CTVVZFyQ1dphasy49iAqzrMKV
H2PyNmLddIQ9zdbUUaUYd5hFEUXNi7Dwe8NlZUsJQW1959k+ujySu5ZDb+c7cy7zpe1U7nfE4jja
NM6TNKsWqEaHFfLseNvzqKgfttEYd1++KbD4cy3zCHX1Og5VfzBzG4HmLLRXNP8q2x1JFsPH4G3E
lNfUeR+JwCkvyPwfMUoI3iw/q7bG6FKTqui6hlM7JoGhztMQbomLrK4he7hrTpzLurH8cHn73u0C
wIV1i26l+1jdJUBIsLMMl5k/w7lK0ct07OGjiQgCfRA0NTV3dQgatiG0r7TAbEFRoQTts4PT/im2
wK2GyjtUAUbufp5xSDQZF+RzNi9TqxEPXW5PTC3BWviUuJzsjMCiOR1fBZb2K8ls9MHELOIhkYzy
QEbvrMFyP6nK2tdeL0ya/8g5Od241G1MBMa4FK8cShlE8k+c/UHrXtA2ToHqRofgPWxd1qwmRWkd
NdrOFpBeY4BNxoSkZBVrbXqcmHkvB0luTukxvBjY1axbco3XuHLKhwAckr+WdR3FRWXnGRYErnGQ
w0x0btbVJJhjAs0uABVujwK6Roe8jk0YZX+adRweeN68XEbrFkXxR2SGwamdpp9GLtOTVdPNogZa
2y7qnbiIp0e/QU2sTdlFdARaT5ncQfBxDK5lr3PEYfAbDij7YsHAbMBjxYmEtu6DsTizeJh3TIMe
MSZqHzBDEBjIsFuYO+vNoxT85mvTfegnWO+04E3N0LU7r5U4K/TTtKQ/Izi5k/nWmEW5oX9+IoSz
w9Q4z9ghG7jP4FxUnG+/Ck80PLJlKNa3wtP0uo+4g5+gxE0PbUXX0zZV9GZa2aETfXmRPoPlBu52
WyFn0qtJPHgNZxOZiQO7GgYsDsaYbTj80OXkb9E5vIs8G0/QACQOZ+Y6SAkYLYX+orVDsE18/5SM
7DfJWD2XnxnOSz677KugOCInXXsI7RVOv8lXh/VRFwOVNANemJOsm3vhhbs2XPouYYB3kR5vtNYl
RY6wmqAAdbI6CiW7rd2XoCNDlLVns7FnvMinwTmyUspWGimgm8GwV3SHz9KSxWM5DsUKxjXfjama
jLCKnygeTJFClceYtQxBZm/dauzxvtCsFSgJ/ejgixOdLVlX+NwtUo8YbWzmt1pU4pXYGdNpqJ3N
XFfTQ2fsMdFFZ80Qx+yIE00rtFxFOkHxqMYElxgmVPX4NIYDIqfQCtd13a5nqyf6TadCdvREUc7F
dFZbllwXz6aSdpY9q8IQk3ycQh5KK2LYiLIGYl1rDnWNzLVJc3c5T4OxpTxhgO9G93VYc4jSFcqb
wLnI2ouwAEYMKZnVHseaKJ5ckJgWNc3K8IxoiUU6owisXpbVlMjVmIfjSRQJthFkzHAuseXFS7xT
VlAmm2VJaPaMQjQfxw1L8Pgo/KFB9KCk+tifvAp80czSTE+ybVJ0Y+yjKpnKfWO7AAKz2HuRdW0x
5zjdLqT0kgNW4dZhpDXtOhoICzXjwvHwn9eR3Sz1Ap6mzVw+ioQXZbI8lk5UP9a853ql+ylqDZkD
/k1LzqrxKgUHeefM1mfFesh72rYWUKbN4wFNR7qGOzJWw9MnYfPi7HcvTcKIaFVYTfgNz8hvBgYO
C6yWotVQhfmTmLFUMWNz3kwOiXalWx0mo/3offi3ouGEmakLi0OH1ie8OBoJHIEegtQmTrNhJYtF
gZfpL5Fs5YmVr3tyZJot2qz3lvgT1keakPqoicxdhQ5hY2Qd5dfRY3Wicxax1VG16KE+bo95u7BK
8zs74JLQEQ69mFwThJEe0njWEKzTmg5j5BzIwVnPSAtWgdYMy7pr+ND1+ngAXsWVpNxog5OccnNN
bNFLLbIXqp7oSS+keycLgOwBZVznCabrcxddvCE0N3ZkDocpK/bA3LibV4aEA0xntHWCytpw510c
j/4JF9FvQS9GHJbaZscIRL6G5nQiQEOJQGckokZ+rGAgqJzmy+2itDqH2XV4bgcruhTw2GyXHqKp
yx6EvcwCR+xEF3zvJ5GdbheInEASyBSDAUcdT+zOuM5jumgQy2zrtP4Lz2JypErCEpYS5a5AhjvM
VX5O0mLchDgdLWajDB8iS593Ts27rncuBu/ulxhZ8AKnG3ZocDrrJAdpqEaMla2sxfLdzfh10Esb
9CjWGWQRbTFZj8FkHaIAPapZjKwXkRnfVx8Fg8BT3RCv7ggMkBJbBJtSGu2uG0mz4Cllkp60K6/V
HztItrXwx2EjSLxcl3n9lskshASt0UiG8dluK+rK5M63kuAcDNaLTgrRyhg1xlejUZ3RBiX7cNok
hjB3Vs5EFu1Evcmj3lwVTvKD91i2t5gTM0N+9jWCYbsRqlfvZ46OVrK3ZtTRTSicBTlwSDRkFW8g
XO29qZvxCouPbImBm8ny0pveRB0/4/jY78ZRU74RA5gn5EKH8cvJTue30UpKapqpWfoyIwbTxcAA
7XsFLtsdmNsZl1na3n6oy2vQE/FqTqOz8QL3BEUzHLVRa3YE9QDNCV/DMZuDZ+n2wRY9SbKoYLa1
QhsuWVM9mxEOXSlo/VoKTgGTiRgatgTM0sCSIo/FfuqTEoc3fXxpe++u53S9bClqViPn1AfNKqtF
GXosdmX9BZE1XH1nQskQReV834zdupupmPLUojOEqmiJ11qZrvzmII+9Bygj7ahbdTFuJsx/9tiL
yjtZ9/U6AoUOyrDZI6yYvWg34Ex6p2snHN4P2UA1Zg4FjobWm+YDjSLyUpFMMX7FSFkWaAH0S+Vl
Kg/Rb+6jOmW8mxQ45QyEn/SFeyUdhdAhdt94a5iI0BzpHQllZ5PHLgJhnAiPM2rcejrneWxcBCtP
HBjSo0HKj6g042hXxRvmotEm6IoNEjCCVHvjVOkNTxF2pBdYvnu7ue8CjPGbFg/7qenvA+c+cxDA
jrEFpeHjeoIqsl1pKk4XWxrtYDBNKrLj7aDmtd1hqGbsfFWFUOUqe4F+bYvtyWObTdlRep/YPMaH
25WxK0mg0q21PuLqSg94iHg/7yK7kbs0Ez96H1qsco1V56CHjlk/LAZXCzfUrNUJza93l2ao9lUU
blgbLRIuDBAMBiy7PEOSMWTxfBeNInrTLMokLeYdDp+RX/s8WFJKaz8sfZHPubdPsVX+fVanebm3
c+b+ZGLRhbAZZ11USLxOJRstZXszm63zUeNaZnbiOCrzJ5GIS9UP352KyUIRWsGKUTBqF8HQId4V
HakDparcyFBfsDScl25f5csMATRowtKPNbyUwjFcawPv4IzA+m7IFywPBzB0D9Fms5PxFK1yyNs4
PmZM7i70HiEGJ7JYIVHgzMY2hsj7yTsORUmaYquEekm7H/U5O+geyrvb+Zmo7M0ghWBiUXNyjZJx
0/YlzozTMOyky0Kg8WWJyszJ3zhzHAX7bLZ/6UFXJ3XBNnvhSDKVI7MXB1RFrIgSVABaaqOaqU17
x2DuwYjr7ixaDTIrLQNaNTIowZ+blee05JhmuGqHZg9OpC0Txm/7IiuwPXuWc7DBvqt6aLs2YiSb
XUfaKhz+CC+uEqbofp6sp6wEhw3bCf1WhUdq7BfBouuT13ZMmAbWmMdFGFSmBaubFJqMGS1025Ch
zmNitAtq6ruIHhRQnq0khkH3ntZf2D8Xu8gNn4IANXbj+4z9KmvX+xG2WBPzCi3NCjClsMVsqjqg
HjZwQzceXLN09x1Kx3WfumJZxXm8aklw3yMmAavoWwtTTLIUOhs9yRjOZ4aE8cPA9nQ06aXGALM9
zHTui3zsdr06f7Rjv3fLmgG776IfdnWSQtRL6MazsyVeaT2nQXswsvdbCTPIp3nATNocsw2ZPtvO
meRaDrnYsIRH/u1nn3GJWe+ke48YdOBkJ4tdSXFnyAk0YYbQZ4XScDwmf9HPlSH+doxc4qSg8dfY
iocrq/LQYiPYWTpG4d0HVL5HKwrWdW+GxwHnEoDJyaZB8DCkVQNv6dENDUbqn7R+5+i02x2M7xKl
wnSYjmNYeg/69MXnY4LBKE+uDJ0D40UINJtQ0xZTiRUrP6ArBtABBizdLq5Z/d/miEHJoqbJu28C
rbDjj/kpNInj+P3CkONybNELzfZ0zmqv2zmea5wCT3/PBugMi9U4TlSt5JUp/J1RYxFmspy4L+nE
Od8ytDVA3jGwIeT6Vm5RgbW72EHQ4gZEMkcBaxwWI+1OY6tzp0WE1uG7jd5M0iCr07SQr11VTkfT
GS+mRpor2vh6IavSOrN4tc6dwBechFcmH/izbJqZcB8nHaqHXLkYzdkV3dt4vB3bgOpsIaO7X3/5
h7/+0z/8GP8x+CpwfGCvkzd//Seu/yjImYiCsP1PV/96in4wjyp+trcf+4+7/f0P/fX83rdf1X95
l9Pj+uk/30H9Jf/xkPzmP/6y5Xv7/ndXVjl2qtOl+6qn61eDrPf26/kf1D3/T2/85ev2KE9T+fWX
X38UXU6vfv0iJiP/9Y+bdp9/+RWO4vYk/f4cqcf/48bze8bPfYua+v3f/vlfvtL/7Ye+EFz/5Vdh
/+a4lkCuaICysfxzf/1l+LrdYv1mOtIydFO6wtSFIX79BQC8Dfkh8RsYputJ4fADlnScX39pik7d
ZHq/WZ7hWLru6Z5lClf8+u///N+9gH++oL/k1LtFRNX8l1+lzn9T/v5Cq/9OmlJHiS89w7ZMKVzP
Nrn9x/s1ygPubvw3MqHQDDHGWGiGU8L9Vn33FE6aedUCuBRf03toGkO4xcIYWLKs6qmXxz6osOAe
zRb40CqJMxPD2CJBIiN0SnD/tUp9/HBFpG07YXDwjDBZEym+ncs49hnEVdS9DH+8eGdShO710iCW
sJ0sj6GRX5TfLGPIwQXGsqEqIXSDz93s/9QnhFqrnmo73hRYsML00BJryzImaQhLRukuoaUNdOmk
72Avnj+UDPyX+LPiHhCjoHSQUu54duJ3gdz9PVMLo5XoteDQeom1n0mI2CcmphhogDLKedEjWVtP
gz99wy0Gw1Offceqcsb+Y6QgIF+xz+tsa/c21i0EJTr+mhwFJNwihgxCxzwU4qdHyHO2DA0nwnIu
xFb8iJk6QUHBnHGEIjULe+gQ4yFM2CfMN9eZW0Yta5o2yBbObGvpJiQb2N71rVZTfsxTvDICfT7p
5EQt+WeGa4Cgj+xMp/nh2gZycR9L76Ie6y0rtpTO1ghVyBOYoguYsPDGKV6IcMgpvvBwNB0vobPD
9WUORxPluwEHkudh7y8jr/VeyHPR71O0X8RygxoX4GqtMikYzE8tmbCVrAksvqsqA4KzLd1lXQIh
dCQVQ0X0Xf2tTHph3Ok2O8RFmiTmNU9iHdf+wtzzZs15V1liaaYYZLtUyM/sruzNDBTBJQH3FB4c
S491yCQxckSAZiNo2nU/jVuqdOwDw5v75hPDmC9UAj/bTLvH8gnfszTATZTG9c6YaJ9jzbk2c3jF
Xg4j1cx/5S35hYDlWLVFvOk9HLtiS/tIMxZEpgkeGDqoG+oYa42CKRlsGjP5uV4JRqSYXUVyKwbm
ux677C7IetTtElrFwEFTbzr3Oo+dtqmqONk0elZdUNjK+xyJG68DhCwpDwEieIy1hhP6fvPCRjZi
bF8y92j1o8Ng5rF022ueWcQJY0V8gYbvj45wvhqQAzKkugD2xmyPiDXKw5RGnGPCfmSSkDF9KDO4
Rc3kuXVblW/n2T+SouQeiSQVWXBCFjHqg6ALXvMIyBcU4NMt8GKMUzEsOYaBnVnJhz+WrwLL7zW2
1UdWQYihayuHPsETu8uf9HxKEOmbzJ8cwPhktJxdPNK+G71u74tA4njJ5OXO4ZADU0JElOjR/VSI
6bhK4qfszbWdybPejM8+IoZY8tynMRn2ZEL4GnfTvPq9cUJnSSl6VNNnh3aX1Jf5wc1Jpc1ZdtwN
qUyug0OSNNj1a2DZV1Mvi3XICXntOjUpyiOmzolNTqA7RoIdNLSV7jFISXOTuWvuf+uzdJdCyy9s
aWh3duR8ZIn9nrMoXTKKRD49UwSRcq8/2i6O1JipvNi+yuAzCJAGQ0u3Jp3wskxAeGeCkO6GJtaO
cRoGio0TG10dI0raNwpJj8wuhGRALGN00hEgU6f75ZVUH4BQsgTW+CkZfKorbeFBqKxD0dIoRM69
WdnMgIepfu3bYrwv4qihJ0/esAobsBEA6nV5Wycrwxy/Y6pbr42GIU/pRiEdiuCo5VKfUQQHhAH3
jNfuGjB9gPqEwOS4QAgbl1W1ojzp7qJAfsvMns13OqMq9x255AhYHQa/YBZv5jPnIWTLWZwlJ6J4
McLMySnmFctB/npjmcURdk9kBMIuKXXHDWfSJryZZEMQamWyE6wq3APz2XJOXRBlP6XW5QfbabxP
g4RP3mlsYlDo4WhGXOWpzYgy1kT+GE8qvVd2Z7PDLpChtbxqWo2rbWGRrCczYxEW1reyw8FFK0O8
OkkI4ZPQiaVXxcEupxaGcXOwRMVlFMq7KZwVikuJrtj8EU3YUKfKJwWJV7dOqlQJfZ1Hyk9GPaY+
EkDd3vPZ5J0jmSW0nf5BBGWAkjVozfWAh0dWTSt6skcf1suld2IVsNXs+y69n3UM6M6+d5o9al+A
xZpc8o8W1Dcl/iX+QXQBoiAbG6DCaO4NT64r62dpvhfzuStfuwJLcLty18AD0cJsN4kjKcSbFr+z
Ylmnclsm3XPZNScMS11yn0CbvJNbP444cAzdcfYea0rW6mViDl5fBHEavPZB8Zh1wWomG50lwFm3
DPA2TqqscWPUKOjsMMRAqx/a+oJUg8rZh8HTADZytB208EQzFyt/ZAistRKvy/Ynxlw/Azt/ZmiB
9hdwuCm0U+DrF8e79OUPZkR69tXYKWQ/blh9+8M1VDkGaIOskzwf7FWSU5r36jnRAEHxdMUGcFfl
jI/gjvLmYEaPWkLg6TBuE8E6eqrQ1B3sWIEcrE6QyzfBuwprMRET4cd+32HLS/jtxvY+gmo66lG2
tmq0iLl6ePXZFkClPUfxzJzXgZ0heRPfU2ibUBIWT2HTiaszgNzmZw/kif9La6uHTHfPZnHx5mJr
i35jGp+mPUSLpuRiwkCjwX/ZIGdiRKkrsNl2ygWaqXbt1tYGUcW2HBHwsSHROxKY8ffd6QOHH6Ql
a036YH/GSy6//IF0gR9jvq+JwZxYHtyV0ntXfd3g7mJ25/qr3REihES6T65NuTFGf1WAGhnG0wTc
HZWbKJKrptyxvLe7+y5myxydUUvdTXD8UWERm/DSVueeTUSLnbFA8TacKf5PRmN8p+/G1e+7pRsL
JzVhLqrXwNU4nuLKI03rju/h3+lSF2rpM96GS90sjkZf7rT4sXC/WQQ0+Ry0/EXjxd4pDkb252EI
1zsfhgw8GMVm+FKKI6LCO8ewFspPtWPPx+R57reh9mha5hZebUmye2nsScdC2lMA7wbAse45iqz7
2WhW85jwFsufCATb50NzsSeVp4s4fbKCY2BkdEgJSrJIX5FMcI98+jBK+Wi28QP11JMrOBG5fvpc
d+l1KLVH2UTHZrZoifO1CDLUIkVsP2n4ZXAc04PV6LiPuRm/tKYTbfSJz4hBqbrQBU99660SGfHX
lP5erxm2mH63DZLoIYO/cbRyFdGSIuieVFzsJ/NRttoW2BOeMKzFMyJ1XU2uTCOicqonq1siaVV2
uWidpoGcwUWk6fJi5w7DAXr5SJBdgg8KDhNYeE6GXlNeEkcF0o6dISz4AhTdujStXu9JkWqXgajN
nRcbvfbErNM212RRv2qVMVeMIzFJx896IPY5lFjAeXX3peG8SXKvhxUR8QCZ2z7ghJb3fNQLZ8Zh
zhuI0smz4XF0sRqDt/QN3V/lg5UF2yBLQ04lU83+emNFxL8vSk/MA8OXwiMpzvMlEvJsOAxD4HYr
6Xta+JKFDGOJzKhtF8zW7NCzLRrwTHNJCJAGaZ2m3ROn5OksC2+IVxotVLL4f9vi/v/YwZrGf9XB
/vf0l3/75/+5q//1f1R/18Kqn/q9hbXc3xzD83QpVJ+oC49b/mhh3d88BL/CdXXHsE1hWX+2sPI3
IV3dUn2tNHWp093+2cJyd0BsnAE8z6GN/b9pYQVN8d/3sDTJFtJp1xSSibwhDHX73/SwKSnPA7KU
fAnmtGgt33/om3GtsSw4zW5na3d1irMLEWMT/k7ayG5FXmhYy5VTW8kTlhpk1xjuQXZhcd+TqLLW
RSx2gW3akAl4gKV2RxkR+2QCD5JFm5/vZGvhLm3p1dWDQ2KaGFmfTOkmQIAvC9gAC7X+uWaTjrpV
tniQo2Cep268bwLdWWRIeh7bqbhPs+k8+0H31po1c1ODE5jhhOdgvo+EYew5eTpbj6PiTMD4qizc
+GC2Fst5rArPxEtujEigJ0uAGHIPLNtuBKaqPkcGAnC1NYHN8XOG/6Imvfizzzq8a3T7Na39Q4F3
NUO/ls0QPpxXQwuDq0B0uUKSRTCn1yRYc0/PpJn1e5k79arGDOu9b3ZJ5NnfNcKIl4Dvz04Q18rH
J73YXfpojIl56NAFbFi71AtozOxSqRud+tMIDRNlc2ftTafQYXHwGA/wWcaF1PlW9GRPWpw9cZ4x
9iFvq1Xio4KTRBrsyiZ3EApb29xx0W9owlix4B1WeS1tjs9OiXFFX+L3DFNl2OuxDqqHcLaJn0kc
sshzvAuR7nO4QXnF+KWlN/73izg0231vMOnO6rzaRCHar4k/HaRJNnvCxXRa8wRtnV5xtZqbPefB
b32cdirEmMmvxeIVxaO34Tho7N08+TSjebjMFiAqNgDRDptZhnnqe75v/tRCdELMiQTUd8xs2Bgv
ZCI8EnNJnHen4RnCw1zBWNDB4QW41RxyEsY0TVaDHPo7DpX1GfHkoxFg8c88aybDnRlq6llHkzec
gjiqFXp3JMNqV8K4xF0MRdzwLAMK3y7MBK49d9oS9lD16EHUPlWu41/18Yc7Gs3TiEf77Mjp0cAy
hvkK7aln1+SVa2cQdecerKFbe0URIKrpvdMgEK1MeeyvA+jw0xRL+KukXIO3Dgc3CP64wAKOz8uE
liFKh43RZ5GymZkRYaNZt+lH8vK1Vlp2U6naO6Vvj5XSHXHvI4cRbUOrS2uh9PCMT1DGsyBezEot
j+M25SMCelcp6XOlqQ+Vur5SOvtKKe5Z5dR06KjwDeT4QunyA/PA5A0NpVLs4/OjbUCh1iVi/tIk
C0ZDOzE1JYSK26YbxypG9EVOv3RQbHnAymRT8kCAAkIRAzHoQKEYAsIVjqOiCnTFF/SKNMBjZ4kg
PTz6ikJgwdBjvgaZQDW610AVesUsJIpecBXHwIkfyZRiG3BPmwgr8i6BP7GTCkwM1WJE5NC3MTXO
HRb3mJTy9DAEMx4RMJHkSgmqiIpWsRURkIWT/ugVczEo+oIOVPWu/Yb0BAR6N0ZD0RpphGwIesMA
4wgVz+EqsoOEwLUJ6qEr5gMHzSXOKtnjpHgQNVhhYL9iIl4t8xs0kiKT2xOMR1lbjwor6RRhkivW
5G9uihStcrseeIpPAVT581u37yfqHrfv/f5gk+JdXLiOnROVxf52gSdZj4a9ImBeUTO1ImSCCnTm
9lWXYL0PuGa9GKb0VkaqQ9yo+/WS8uHOmy+94nIGBfDYCvspFMUTTgrg+fP67WbzhvpIdafbLbcL
TTFBOnDQDCSEctVa/Xnb7a7d/A2XcTYF0zxtenYRj5UZ4nJH8Yb1B4xS6Hfeo8mwpdR3yA7wrFFc
k9twzrAFtv08tcGTKLJyM+lBt7xdne2fs+fZJ2jaEwZMHXxvRL7eU1/mJ6z2iM5T12CWcDQyN0VB
nDo2RBa+avBWNuCVrQgsoVisBigrVXTWhAJ0kShiC23+NWBHta4VzRWCdWUhg1KsXu81RXyRcOSe
iRbBfCl6shQVRkI96gZAMTJu8P2emhddMWQOMFmjqLJI8WUuoJmtiLMY9EzpB+5cYLRGUWm64tMM
RaqN8uKgRya4mu4Kkq2RMG1oOtEBhs9zbz1lMZk6wG+douBkoz3UYHEUAncumFwOLocbCwCNIuj6
LTanb2qXzcNA2EWgdrli7mSxtEHwwEK5E1AeBuFXA0hvANZrIux9zYQCNe1fEgHPh5zjgw/4cwLo
lxnOEy0FJnjuUwcIOCYQgRZoYF5MFxdUEKwFIRUqrBKIMCKr4667akXNhIKzlC4YJlTZm2vrb2Ns
sBJeVBJISm/OEDWck98cAgEXqCjv07a+GL28BAyfy7AidavEVrfFVhcHU9DHFAQyUiwkjPOXowoW
IEnacAFTr30yI0zuPEBKHaCy4tPXPtmsCSWwJXEj34msVlQpxjuKSIQchs2MgDQdYE0MmNBjzexS
lWrBvqS9tg3y8YEd7jVFL+kXHw3op3oYoVBQE9dmxYaCK65iRYvWihvFHO7es8oj0T1LyF8CqJ3u
KgDbAE4NwNMWANWujacUIDVlaTsDqKaAquMBRTmWdrwuimKV4KwWWGsP3qoza0uqaIsc7Yo45hIk
e3Jn331z5qRc9A+Z9TRjNnHXadOTAz4bVOUToBISU6K3wWsZFr+k4LY+2C0BHj9TZ6CkuTZAuRjb
7iNF6bK2sLHJBvYJQXhbcwWxvOoBe21F+KKYJ8YMsikF/o2AgBlIM6ABC+7Ag2cwYcm92iZfQ1A+
Mcy570eQFnDiQJJ9lxxcYOMZ6Jj8i20ZaB8DMLKDcTpzyxlE2QdVljrMMvrJrwBbI6loZtviTs68
xR/uLebEx0R+q3fMj5wWx60GronI+jvTm36O+O84bJkx0cEgnmn+G6EqHFdwaDWgbxrxv9g6r+W2
lW3tPhGqkMMtcxYpiUo3KFu2ERtAIwNPf0bT/9k+teu/WFomRVIiRQLdc85vjMcAqb7uA/Oz4BXU
iWInRLI1qsKNymiPKq1t0Zp3rABILrUrueuEtZyHcdkR8m4mPlohse+S+LdLDNwgDg6+/sNU+fBA
JcUJTKncOE16dI8hUXIi5Ywj2gzIqZx5FHJmslT2PFUp9JA4ekEsHRDKLiOmHqq8eqyS63mMHnbO
38RA6Az5h0q4zyrrjslhXHgYZVUKvlR5eNC0y4qAfK2S8i4jBiHR+VZl6EeVpg9Urr5SCfuegodK
3Dcqez+2KoWv8vgEtIcXk4h+R1TfJ7JfEt0n5/o5RdSdnTvDQHcwy+OiIuqfEfnHkpotbCAAiaIB
AOsNAJUkn7YiBZggA0TK2hWCwKBYAjW1VAe4wAxkgOm/z94DOgB8AOohJjxwBD1YgsHhHa8DKrAV
sSBQ7AIdiMEAzKBUVIMGvEEA5sBQvIMS5r7iH4yKhFAoJgLE6jWghAs4zIK9uvj2wSckYBRSxVNg
Vb0UABZEDGnBdmAuTB3lHSAMJjAGR1EZWMGCOlGkBt52hPCzV2zvVGpgOZB675ZC8R0KQA8OwIcJ
8ANZB5S/igXhA4WYFB2iBBNB+ZHUFXeViiBhgpIoQUpIxZYAK0R3BtiEok50ij/BcuBkOiR5FJmC
XdFL/U6ag78M4AqieqROFcvCB2rhKroFc/Nq4f4rBXsxKv5FpkgYlU+RLyTfk7DsTIBlJIqaMZvy
HQrEOqUuXStRYvGpA9nQE16BSXE3ooo3GyCOHCCHo8gcvWJ0BMA6TKAdNvAO9VgSmEelqB7gYu8a
mI9B8T4Sip0I5H+0PSSQ2DSfLNAghWKEtMBCOqAhoKW2IxCRGZhINEEVccGLTAwSC/YINdiRAPwI
VqgaujZnIrgkQhFKsu7Vbt1Pax7vsyKYDKBMWpAmM2gToRgndicvSTz+rhT9hMDMawkOJQCLEmEc
WOhJ8p4m+6RPPwDI3/Eq/O5T87nFRuwrvsrgCsDtzt0FvCIYDR4VicVQSBbFZqmBtMx+tA2pAAbA
W5joAaDgXuVHHNk7qtc7OFL8uUG+hK59GsS4NEg11CBhGPdbNCBiPMWK4UC/iE3oMaXiyJiKKBPy
yZ53nPrfZnAzkcdC3ftNKP7Lh6i8YHJc7+AzjXxYAnt4BbrOy+BdiJOdvFi/J2BtmFdZaXW+cmf/
PUvTXwzUPtta+2vetIP9HBhyX/Wwrp25SldBzTxdzDySafakKL1V2DKw3DBDaoHacUDucFzZeR1E
dMXi6YDyxMQoCXyUK3iCK0USypJvPh9ilYPz8RXXJwTws/AU66fz3FsH/If46k9NhwYEiw9RJIAg
Poi5WrDwGZzABzlghEpn+MpDp1rIOVm20vkjq5Z5FWs/18HKAkRkACSqFZkocaqfUXYrFLEoUOwi
dr73CpjRDNRIkYRQ5nyPs7xFLa0o4zIk+XkY3LMwYY1WEezU6rXITrowbp3Dft+UUwRIlTMLZkz+
KOgJ01h7b1SdATv6ArMPKco0+2A/hcX6TxiYb1Yfr83YPM6DRhGel9pkWCpL21ubx7vJJxDSxYz2
whwD/mQDgZK6v6eme0Zj/jwCiWqSSwcyKgAdVWfNjnPjKPZjSTNOs08OjQxc5ae676/udJ9H3I/q
Aa3Sh6pYO3fb+LLBVTleeiWOs3fBWJnsUiewVk2/E4pyFY86GzHAV70iYLXloVezPaFiY42KkiWJ
LnnBa6siWUC0hP4RgNQSpv8TOPR5ArVVcqpZpMC3fCrjhYvuguNHNCe/qfx8co6D0TPB7ZIAvEAn
nnWAXo0ie1mK8RUr2pcE+zWB/3Iy7WSCA/PAghUPPpgihcUgw1rFDkOTcUyBiXlAxVrgYrmijDng
xqiAUiKHPxbO+q2ta0rV9VMRDITiPSaK6J09O8DLakUx60T7PGWrBLhZnr3SvmerCfSsVvSz9MFB
A4iG7w0ymmKkUZnlZAA2bQSfVqrSqaffeks4T1DTPzm/VNxkPbR9u2I6Zdv5E0qRMlo7Dzqb4rQl
itg2Pxfg2/rafg3Lxz6wXeqHMZrbEwNDYEXMJHpvptqiKx6dhywllDfX5nKW4pe2KCbPXlWKHxfJ
bMOqmlYi571tHkGZ63t4c/hGi3U8iTNzU9Vmcrp3AzgdU3jxItmOod6fTGs9+YIBM2B2s6LaRVbK
n5uh0J3ti7OOhpXaZP1RD6a1AhpMhdvaQPw9eYqXFwLOiwHoRUGzgkBxsZIY87iO80LT5ieqAEsH
+J6tKHwpOL5ecfmkIvT1E6y+QFH7jEJcW8XxE4roR9f7TUqzeguA/blA/zpF/0vAADaKB6gKKBmA
QNRQ01pTzMBJ0QMTxRGcFVHQoHNLT8O9CEUb1BV3sPQgEMaKRRgVUAkNxSd0FamwB1mYK3ZhmX1T
bxSqMwxXC7yhQ4DzrQJ4SMQ4XvSKgZgrGqKvfaVOWlDATDcd32NXBTmxB6EoFEsxVVTFfaMIi6EL
a5HixSun4gwEoyGxuDBpbyR5fm2ZLK9TamZalOiUkXJB36VDogl/J6qzaZNDGZZy2SrqYzXUd62N
wVQBIZA3Zp3BTClOpKWeqsN6fwjrZgFMlughM650LrKdXsunPGzHdeuVX0blAiMmT4XABi7oCOKB
lmeJ7wlviuyzH1oIG8r+ZTQUtRLHqvcNpjQme7pN45ZrU2vWiSJhGoqJ6QLHjFVb2bNnQORjj5OP
fdPgsAwyG+u17gzzVGq2TrLFI+YzOrQJ30zN0MkmOOsENGetGJ0GyfRSUTsnxe+sFclzUExPG7jn
pCifEVO/utM1++Yjh/1C2Er73Sf9itIZa8XQuLSKGMo06InReKBBsEQNoKKVootGMJ03jSKO0myh
v6UopHqXXRuwpKPik3qKVJqBLDWLrFrpWF4pIlFoAmsKMbZYpgp0qoinfJi/ZGwweuCz0Yxsn7Xb
kJ81x9VXQ4p10bHCP2wWJ1WCeQ4UV7VThFUX1GoFctVW7NVOHIJ6QMb7wyz9fKOlDTbqLnkPFLXV
Bt8KEXFeJ4roKmuqVL2ivAaK95on/YH+UwnnHpO3YsLCUqGAMYyYrYpg4yhyLLn2bBHbV5tuwImq
BgeuB2Y27raVAs8GRn+awpZ3WjB8DP6MY7shS8EyJijEr4ghsmUGx9aVzR5CD6eyyYLvAeoW5yZv
PXGxFAPXBIYLHgYqruLjGg7DXPByA8C5BQBdXZF0bcXUlcB1pwzKrlfRrVXc3aC7JorD6yoib+cZ
n+iiv4z32fTh9ZqIjea0BXmFlJs+Hza39uokfbRpGb8hvm17sAXDH7bJmqVVVGAADBVbCkjBBCqP
XjTcs7HcosCCXWfC92dCe1EDuGS9hddBQh5m4BfMnvyWUWIvGgyLB/yEnKlxV7hpvIRhP6/GDpax
1YGVIr8sAdKBOk5zxl0ZmdOJzcwjLGTDbJ59RUeOFCe5h0IHJ4VCtROIHyp2yD5BB1nhcnTIjEyV
WoZ9QFt+DWPYJUFf3ArAzHiu8bxiImYpHdAh9Ib4kxl5Z50qpjPDutoCao5cGwCfu6p6I2vss1xj
VjeeOn7t3mVA2JVvuqEdinCTK340//dH4niyycTCKMwfddO9FB3MabSB1N4Ee4QhAF8x04NUnryn
tDPfW5e4PZhEtU996jKs9UueKwhmRbmeI3jXGeDr2qtvVQ93v2CGSpGxtWz8bYHK7kBmI1o+R+JD
MrDYOBxes15OK7YQZR9fg8p/9vvprbEOMl14isfNs3tvRZiusrFzVppsP8Qg6OvYPcsKRfS22aR7
ivHtMUmIDQqq2AgPWaNDSw75PrZ1sQV/WAGQbm9uZzCxo2M1xzh8mlOTowmEIqiJYMZZUUEPVOTx
AAR5BYq8gV4NmLwAUA5jc18E9pmzxI7Y+0bY9iokTmfCug56km1EeNL+ZWR4DIvmNkIDYAKpttyp
XLSYYWsOBG0Y/JlyjWIoSNVGP9fQEzz/S4MbT6Pke9AYV+P4R2q8PdvZcM0GlCzW8xzizRDRJWG4
Tf1bgG/PwLgzv3oOwbrnFXj3kDxBAPCd9dGYk3IXLjhf/NuecZSa8zaAie9YfwGNZ2OMEdT5ySQ/
AL7cu7Tg5TPwYAk8dnIyG5degkkfwo11VWpcSAn117KeWNif1K/mwXBPeH5OZl3tvLoYENJl5dyo
bS5SPpBtOnAIKbHYJxwcwny0Fx38fK2hQGXdqGPQyGh2bmy/64lLIdUov0ilHidY+xLmfgN7v7Ea
VPM6K4o1EahzbzsvVN++Z4j95niT1PUQ2OwHn+aJehVmTb76kP4t32Qe0dkzMBJ42GfwAXhKDEAg
o1CiAHQ26cKwmacRWAQsbAKu0gqUcDgycl3U0TnDuldSczj6OGvjIwBpdJA9/mY8BSG+Aom3wGV5
NU9Q5PpnLGID8EJGRs0n9eMarAd5OV0rLAgcnSCJPRe4EXolSUh4QjBK2aDiT6DYe3HxKWgskTT8
CpUSLczCn4i3EeWvfkBW+hRAeqZ+MmhnVda+G9ROXokbrJ45ANP+ZAJCKUVRXACIB3yhbTyPPEv9
BTRtH4Kd8XBC2LghoK6SpRspUISAFqDf+qtEqSRGJZXAeMiGMNgL9F8LA+9EoAQUjn2JLHZPUN5J
WV3zPt3os7sfjfScTKueHbngZcuxWtjYLXp7z0zSG/OeO04lr8MbrcK9bqFr4A1Vyn4fdsZVozUl
8WbUDN8JdzVG47nEqkHLcu1CAraxbXhYN+YA+8YwbEc73TFVlhbjsRb4S+qZCRvtSvrhouPwkP5V
x+jhJMMnO7h1b3LUjKszMcojU64w8MjYkhMwnLiAf0KwPmb21ZaAcugSPMEJuNLwPjIrSo7xaCIZ
KZGNZIoDLNGPdJ2xj5SPRLljUP9dKHEevHlekTjjiGqfK9KfUTZcRMWco4mliKP1NioiCxuzdgKm
8yLA5qNEIYh0M5UjxXD7p9iaFQZvO1v1M6kY5WYIqE3YQKOI/RC28jeorY4CBUsc9Vc7S7/7yXsK
neg2O9nLQCB3jOybQOGiu7hcPKQuI3IXHckLwRW20fIc6hWMAePslMN3bMmLwRabw/93MNW7LPA+
M0d+5IZxyvmdYt5wVdSdiy69YnwC/d7/RMLLkRo3tqvYteNhou3WyPyZBTGUjCdEKKuas7EfL0J/
4rDbwUdOQR7EOz6Qr0oHlNUMR0XHaKRPL7uDY7ZfYTIfEtRacd2tGJwOYnK4OU1ZitJ8tFaT7r2l
g35Uv4fLodVlDamDtmEyKTKGjY2ix0DV46HsaVD3tNpngMgnt+RpmD848F6MILrXnnEryZ7hDNkp
2AjcPU4giIF6BEHgYKkBzUujTY7mMLxGXvTiurz1ZWK8AuMmHgxK3fzsxpa6ZMiYWdGmWz/Qvnmi
rXIUVaN2VLoaA3lRXIkTqtPJn7d2X73Y3sC0GCKeTkmPmOkZxuanul3nDiCZyht1yEtgH4RyJhUC
e1KmNEopreLuMCNXEiR0/cF715EuNX75OiFh8qj0URVVZqYYRRNJ4516FbMBKEXFKHXYLGuEbnON
wBfFU5+/Ggif1G+od9aBAucTG+t3lkorL0hOfuXu2BY3S+LaqKJadjzIpFKkUo1A14GQyrRYiviX
vPNebcc9ei0uH3v+gY+J8fikeum17ApaZUlGZ0/M7GzW3s003JcA4/miNfCWMocOOmWK4Zpm6c/e
GK5MIZ1cZceqlSfLAKKrvFl0s4I1DAaULUi18iwIliX0Fi828Rywdil1+4+uTFyRj5Mrl+9jzzB7
VYO7zhkXM4pro3vt0q4TjFRuejB8f8FEpcEG3SAtzIgzKa/v1iPq1BnUyHFBhUDRIL/Z20aZw5ge
iVZzPnwxhga88TF2kKTXlrlsKmI+42+tqHdh1tygIWV3TRnKWuUqI8rssy3CX1YokxmdwnOYXnMT
w1mpXGcV0jOGrd4ayTIeOgmcWvAsLYI0uIPmYVbOtFgWCCKM9egxiSw5SzDFjmGtUK61tlJxb/Rr
Hk14cOLBx6DEbB6GthZVWzNGmNWDP7NyuBFlUSP3I0X78r1hQbjKPOoKOuo3IXHADQNfHOWFKxHE
MdA2rqq4/K6M1yxBDGo1lVJcdC8+crlQWeYm5ZtjVv4bSM3WSiWTuTMviFB2OkzKNr0Ituew6WZl
sEuUyy7zIobjS2axU2W661HeMXsDx2nCgqcwtxhYT43y4406pryQxNpSEuiAKFfTDOgw5BX5dMok
PJzQoQM9GO8DPfhTItgNs+rnBTlFM9gsw9qV5O53FpXpGoEfyP5ynaP0S5XbL/9OJfC4GeVfqdx/
Ee/cLZEUlqbKDAgiZOcpV6CZ/fJQBxL5aNDKYhPMlFeQpio475Kmg8uaSBDSRWGv/Oac9oCPlDVW
FyNkPU0bRVGZVcHvK1cuQ5sU+HpCb8igwzUmwKqhPRS11iMsbN4Dh015wNgPm+yKvgu2xBJtoqf5
J9vtj0Y7PNfKq1gNGBazan5R4EtiodgXB+VhNBEyNsrMCAgiXk3K1tihbQQ4e4k0/ejWJI6nZDLW
aVmvGCTvT93MsDcMg9VUctqrrAauQz+wfY8cZv5grbA/cDnjYZAc0mYdAbzKmPl86pBMGgG2SWJy
LFDUZDXvTmOtmcmHWoVoNpbKAV1lobyV3ozBMvL0ddMEuKfYL3S8VQ8z6Wq6EJgvB+XAlDRS3e4N
02G5Yst3Yfply+Lgj1V1h9CtrENOqg3fCGPiViABi7hPJcnSLWnqU8W6QkfGOVILpZnQE3ue1i3T
Nas8CtNFVYWvYsyfS/aEKn5z0pLxVyIMkBnK+zk/DKA6G4tMnqjxBieJJDRVttBJeUMnDadehkq0
ByKxRuxwrl0FHkc3GirvaI+AtEhxqwnlJE2Rk47KUhryAE9IH8n319vSzl7iKBP4ik9ZjOE0QXVa
K+dpSJaSrev7jAwVO5a16pQfdTSe2ZaBfdZHuk+WA/XI9phX4biA+jTTqVOIcteaIbOnRv/ih/OL
ZnQMHhltt2bMbzokVf3Hj+dVxGjyBX/ErqFlUw14XWW5zNLcuQGFCjmFC+xQDl6ORHuvMGRjYnV+
18J+iyYWn1EYbNIKg2yPSjaycMpWSi5Lb5z298cQ2+NaTunG1hy8F4aK4Co3bWlfJlS1s3LWDshr
ZWh8Rn7z7Cir7aj8tjCe9IYdUID4Nkx+d2hwyxBvVAd3rbP1AbY7dQipj2ABm8vQkDgWuM9CQtJL
raEVljJJzzACYymt5BiTsEKCPsMMRYommFP7Fmv22RIe8X2D3V5fwUafAIhY9BxlHq20jNRJFXZP
ie+cTNk8QjQ5oFHaq4GdMqVHg2l0YvfQ9dEvj8mmqRm+DdNJrr6Xfo0BwBj+QuvAiuwVqpMtTfOM
NepaaypK7mjDR3Zqy66pXhivnOl3gyIxMhxDdafZ1xoESMUYxnHsjD92M0Lb8pvDxKIw0wlJjwK6
h6N7+8w3XLagrNcrvN/4Hqql0IM7zgjWi6bUxNmZ8r1vigvS+YPGCbvQmgMj1M2bVqWnQUem08np
Q1QJYYQ8AMZJOawAQdjYyY+KLM26EO4Ph915kGX7momDkGoca2GmJizoFLmMNH5QeIktZd4dQmMz
vemO8xyNjBqIsQW44ZKcsOLuJqyW9YrlRWsZk8ApyoJctU6Z0x/+CItXLKRnkuXvnACyreReiLwk
bo7Ou7CPL09amJEMly/8n2GyNDq6STiscg1vJuXmhUHvbhnQtd9HtgWTtPoG0p6ccIX9AHVgsUfM
7zAislUxA9Io4JNEPNOVz1j1tebM9PgH7yD6rnrlbxvPAOvgMjlZGAXHNuTRDovdJTnnhMy6e/EI
6tGr6oBpQ1vibMgKzoXLJgUfmbKHZRHM7S226nmHNH0lCghHZRf9rMtOWxORPLCM+zXzFzH6Xa43
9s1hIIlGCetsVl+9QQ28jysIThMduBgDHK8IDwMJOizjrV/Y9YaOYE56bzgAMTGWoudtUWhIgnz2
ESurbO+2/zTU4o1RWBZNJeXvyssb2o8ZC+LZPYomuLeVnlHgkKdWMGlOPe7F18RvJmhJF41TcgxK
/67NwdLIEgPzAedBf1h42Yc7z86mDOgIesi2j0EQnnArRbhrwhtVlFLGDOGFyd0Zu9+23cZ4tQUj
Ilr9NPsYVsO2eA3N76yrYrbL8khwxcjn5Zw4HP+d6oNz9x4wo7cxodBhvDHoRXXwZnXGmfqwAwDY
mWs3EOWa/tmHbln63qyimLIalOPcEtv3UB9fgrJgxItNmgzLkzMNL4bhMXfl8Ehhzxu0DM011Vjl
Y+cT13PQPMZBe6M0AAlMo9FcAPDclsyE7vqm+Sgdt93RtcUGbka8qwqCKwO8AqfixMf+O5R6tmvc
gv0ATcrJPvUBExeV2a3ZBSqEfPJV9MmZAhK8inx8dsxmXuFiYLQxgNApgzfd5EeZFU0Q/lDKCth9
2ENXrLqsxBDauAxX1GLZTyGVt2B6Cn06IBWbVanXl7HxJGiHAkxVx4RjUEkKX1p/crqKSrJTsVqV
R8MATWZXmN00ABytkfzSAvfkiJARnEjbDw7byLIhq59G3zqg6i3I+HITpPjAY2ZGwqK7COhLa7zw
FEoZcbVLO+TswPJ1ZPvryDi6xAyL0pW7MzPlrp3EejaGb1wfHLzK7Er1+E/dZNsyaeZ93/Q/hU4f
NZd8qrzSHFeut0384WgL8yVymKwMGm+nsbjOCtCgaTUBco4KIKIsx6fCg2RIWbHu0k9Nm6JVSmxv
he2kaTXK7Kk3EA2KQQ9hqrDnjRnERHvHtY8lapWOCnlpg0wwWTzGVYoYW6cY0Bfb0aQoCKYhsmAH
CpO6ZGmmX0Pj74w+ZWCDjOdxlsHWZcRh3U7pT4fZstUwszLJgnEffiQcr5DLUjweGqBxjhsu7TAZ
d6zYr5puIy+a4xWoAX3jBFO4yGOcwrXP0Vfn2bdOskt6dz6EhknoWu9WGaHcjRR4HxL7ObbLC55r
uYqSy1RsNCbillU3EfoYeGcPrcZYIWZKixfKNE+6Q1+zLXkBRndkA2kNWzkZ37WfvNhOD+WlZ55v
Cv8MZcZkWAaMwh2Td8dqzomLTM5Xk1pDtsvMbBUXP0fL8RZTTJmH7q/BKir4muIjlhnzO83IMceE
BFl2DpKjBFrFuemmp77OHE4yrHMbi/ksFwiI5Xs/wprjXH5o+P97XjXQ461cYpIFKBbMqX5N9I49
HApVyDeMRBkxg1iCBXCjMcTZz+l0ilpmwIpUGz+9dOwXYWzE6ygwgn1vVO8tOpVjlrTWBr/HUDEo
x1KgkfXb5E39V265GArY0RBYAsuHX5GGU9dRyg8pBibPcxr4d0NpeapJO+TR5J5yKcajn9N48XMc
itIg125PilxEkabTrePc6tGuG6NyFUualPTge7JK+t2c/WIf9uqcUwGIOoKJoIPJh7DqTfgXfTmv
677zk61bONZJRmxlO3H2mVS26+bk5a3frqw0F2c2RxQgBDDc0nTwS5kZMPuAvlHhF/OPeQh/ERWb
nsewSzgHZaS4e3P+EUh4T4wwLKxo0AGKpNpmgK25S2dmAJqU2tyQFjZtnv/9EtSMH4Mo9RedWSbk
t8Sr1otqpw1Tcn5cxUCmvRiAC65TaZR8xDQJhMwm4ZqOKWkpJ6H3Cgxqgik1ZILkdrVJk7B71wyq
i3GiF7vMGLr3Lqf+H6R6cPHB/r7TOGnN9jc8u+xpKIfxUpYjod++bN81nU2M7RAl5oXcVtId9naj
tUdrciwQm6XZHh+XXXVlJAuu7JLQX4xGNR6ECJEoyyFca6Ir33PYLcII5XZgbbsv2uErCXt25baT
bPE/D2iIjOqWU1sjH8YQiNA5KTMrhdySL+UA2CscHAMzuChuUbALa0llonTuInNrBmtIPjSzXNny
046L+AQOeD4wl3D2iJOfw7GcyfxFZ9/MM7TxQXSoWBVr5DvohQPJU09NJ914BDbG6xaZfy8hYquP
j+tHINl//6WVTnbQldRiMMRhcBxxePyL4fmU2Xg9WfWBzmCm+hK4eUo0W27bkJA3LJPmObkaQyv+
lA1L6sAsrbtHOchxSPUGWUHrXSERIvSXm7qs/TXkBU6ZrPcr5y5Ls8A9RZ9l2HO6kuwUhP9aW4eZ
oufdq6cZ7cgz04H2fSwkRVNDzdOLr64xrXtC261nTbB0Q++jj+PXSrBI4szILj91VpaPfrRI+5gx
pcRhuUDIQ5bViwmukEANwy2hqbfU4Nz5BeSOb5CTZk1pviXskw9MBjCP4navFhghjjPeVnohEe5Z
Zq9YouBDsSoh0hmmr2OUJ7dqZNdvs9pK1ZdybF+ILCWXx1VG66/CRrLHslN3K4bGeWXlsxo9c1pX
bQFDqJzc13YuR+bWiXgH6mLeDuYFWsHL45u0wDfl4KRXu/hkss17rc3Mfw34JU0RlDeq5/5rqojo
ZT2Ep2Fgtwr44BZKylFx4rR710nD1yBI2rU72tPGyq3gNRaFRqqVCfyS59fZTnzrCp674ZCUTa1K
e02dpr1osXd/XPIts34WkqwhP7dkzuQ2aUxYj+UvE2boS882lPVdfGEgzXx6fMsa7NVo9i+CJPmJ
gHZyp7IPlbOw9X1neAmDWqbPCxGwcVLflZR9S5dTsRGyAJFtl91HTurIHSHKF1ac3esgEMdaMp/6
uNjyMhZ6e3bGiuOWnt9HeH/X0e0Pj0uuDMaXjnpyUUfBS+PfyaAJvEPfTsb7ok/Y/k3jXN8nzd1U
uTBvsYyae9Y5Fy9NDYY2xbbTRXs3DflpdgLbi7okW0VUczrvNHpOc/f4hCxoH2ob1xB3kIt09wq2
X63VtYfHRWQrJOhT/gyB1nT3ui9pcEImYNHAeK2I2uHejhz8S4KP28fFcZwKYEZass0hCt/HbnbW
tWdfocsby6SKprsr+nKTtlhkx7Sd7n7q4EwLVbRko2s9mel6zPj786XxnRcnLqdjq+XZjRec65Hd
L3op2v3jusfNND3NYT5Hw/bfdVUfy1VjDpAc//Nwehdb68qBLPjv8Risrbc9haTlv+vKvC6RT9Dh
+Pd4smraoznG939XUfV1zpWRs4X63184jJmw1KK/v9vf31c9j2oWyzkNk6d/V+nw0hsGp0+TLCNo
3b2E9osKpxoufhVlT48vGWSMJ5dsd5owC/f3S+QHeGw5BPTh/7vKYt17rfPr4/uVAxRybGCrdHCk
nqYkI5/XIa6vsKgxA+Fw0fIkmXyaGQuSLO32cUPPJejFKB2eHS0qbm3prKXfscpSlx5fCoo+eVSY
J7Y777aml6vGMaEviY6PHGzLn+ysb3OtV3cL7h39DT3fUh3FLirbAGN18yTN3v4G9/xdglV+zfJ4
3iIVdHbFxFHOp+Sh1k7zuaKWCKvWZtxUXXx8oZU5M9EWYS5Q15UVA9eNBqj233X/dTu9yj4j0Yjd
/3kQdf/HIz2uyykx84ZOjv/1GBpLhnPq1e6pTS7/de9/F+0qN/eVxh/wP7/Vv28+rsvSLN4Sc6T8
/O95qBunU9CxIBksj0NAy/T9f75tynliNy4sXJ0JLDnWxNzy8f2/dyL084NRImQZxVkKp3nXJ/iH
dVvfG98eroFb3B9X4+SY9lFFnOpx0eGUsmILpe0eF6tw/qI/bz0lbVm9SfvJmkT7XrU93LGuYH5T
PTKZakx/aG3Xj+9qOXgjZiuio6Nu3Db2oSIt+KyByHmpHD7D6k7gcuYjNM18+bgTILhoQ1tNbB93
ImbItpl5n7PU5vbdpHtRO6K7A5zvrmlr/P3d67bAk11RTnjcyZvJZ3SdFe0fd6pd7ZN6oPvkZa14
a4vnx8/NytI/ByXdqcd9dElwB0yHgUmYXzZRxPGyZSP/uEh589BTjXuOxyJ/Keps93hktDHjkdGt
EEDCjuF/oARt8u1yy1teaPlLm9m8Fk3Rr9vaEi9tWSfPVvhcVkTDHjdwTQs7ExyGzeO6SqvMJ7iQ
zJKpe6v7pEnKWU1r6t3jFvSHh3NShDehHuNxleZXgIuzODk8rktQHR9zZuWYNeJBHl8as/pFJDk8
Pi6FGF731cyQz+Pi30cS/sXztRdbjv4JKh69qqjFTEYq/UdObqmqG/HpxhaSXUajQU7P3R3R19Pk
9sGPOZGE90XoXcTIi+q5I5UXdc8g0PZxoRlvUpgx7X84vTrIv/e2F+BiuUFjEHIQyayd8qRl95sn
jmq2+z8GBsphWstX2+8Hwmx2tsnMrvsyKoxefH8eqIqYcYFRJMMyyjqZKrz6BgN01GyaNH3m/UKm
0I+YwlPfcNqnCEj5l+9DfrQ7Xd/X9EA46xdvj++TrrcWsetpT9YceacK9xDlTH7HxIChNWbpR+2W
FRPqdGJNso1voWciDVHPMpE9wyB1fLGYBru4/gDYVr0ulPEuURYbd7+EJg7X2d2IBilOhxHHNZPp
A/g0YWBm3zRrSs9N1gMI9fh4MyNl/Qzg0qfjPH2y+qUxkJbNwUdmcaP3WzNFzS2GOrw1Tjvfo1L3
tpBZo11YFY36w7xIdYM4ILPjSle7TY1R4F6YiWRD3Pn0umEVM7Xzk/0HPbysti4ZYBiQsBYH6cdP
73fpJDxYfnAfjcBkIsbjtWHWO/z7w10Km8hAzXdC8NYGQWGxz5OpfTF1+fvx0Dhhf05D54M76IPd
xBA28B8zf9ez4PC4Qc30y6JNwYg2QNSOml1k67Hzqx9J9vq4QYQUeMXzpp0e1/TQuxEIt/rlJgJI
ZHC9Tw4Z1roJwvEAw368eWxkGKrjeemcVZmJ8O+6G1lbS9jZbjLL7M6y+e9jC89C7QjV69kzhvhg
g2DZMFQVfwIzXT8eouSHwv8sw4twDQu5RAVBKPTNn3hHeGWyn5VrOKsp8jQ2VLHzpPukbx73nJts
RwSPaXI5zJti0ht1IMoRqSl0mfr1gqD6Cv2A5bVJTptofLZNyXa88d/xcYM+80wia5p+jVLe5NSR
YMc4vfZlxL8eN4BGqC2lHgxnC/zMpamo7D9eG4CxCxuK7pcuXPIyZWQfsBnImwWU4+8PL6fiqedt
QGojddacdaHOOwUO8sc/iecz8hXPgXUsH9cyQxwf0poS+b8b/Z9/Pu7ke8I+Pv5Fjc2IGL9gasWS
bgDr/z8Pl6rHfNzo8eh/v/O4/PfhqKxlahsJBNc1o9XjO//fm//9fmIwbiX/h73zWHIc2bbsF6HM
4XCHmPSAWkUwdIoJLFJBa41Z/1t/WC8wb1Vm1VP2Jm3WZm9CCwYIksEggOPn7L122E4//4TbI3++
+u2FfnuLP1/Jc7vyEHvi51u4Peaf7+Pn7rdnMjlq6GPG8Y8mJefy1/u4/VRoVZ7+34I0fidB/q//
X1iREvIEQM3/gBUJaeO1/tb9HS+57PIvUiRkR6E0jA0bWKlja7b8RYokds0RrHDchQa5bPlFilQE
+wDFIA7ZWjCSv2M2TFe7xMJqy7YlBMr/DmYDezSvAj9wYYL+iYqE9mPS9NZSetK1vb9jNhK3hfTF
wgiPW8nUuaYV1patt2m8pPqCAI6MVf8dZSpMfCz3ZxYHw2MhYs7uywNUWH8kGiN+KYo0P0J4HXdc
Mu2P9QggO5HlF2W1eq1I+rnzDG+6L2xWm7c9NTWsMLvpQ9oP2V4ttbWHXoIxhAkZb3lqPSAJNhzO
kbHvnRsWk/Rg85UeVXs/y6i5TmFFeTBEtB+xV4OTKp3H2jJz8HoIBxqwke+T6M+1LMzXYKx7qLO+
Q8uQHUb7yQXv90nbHdqdGLhNwpn9Y9VHP/ejfo+3StNiQl8bvRSe/9Qtz2d3zE7iYe7uRNpzBfUZ
diHHRJ2IzUEiAIUsoszoq58FFtPjZcPPH8NG3rVcWtYT9T0QILSZ/9rltt9yAxaYsJKiOxJgwVP9
9fvbE6A5H85x2vAR8NCf+/963ACyY9f1dAl+7Xb76bbv7acW3yqZMSGel6JM9pYziEMdNfjOK+d1
5FtwzdPhrWws7mVJe+86yfttmwlr8G6Oix+3bYGigQQ2IsGqzY6CIgt9WMBMfLnb6D6EALxwH5e7
etb9mcY//yWUiOtYe+ZprkyUqAMRSa6ZF29MmcAPjmm7wzNTvPU0QzZlgNHgtjUcmLzlMUole3lw
2BFFko8iR7XOXT/z3301ivvbrq45nQNVlI+3bUaomIXFMR200V6PXjrcU/aBR/L1eD+q2dwZXiTu
wxaxCd1lCTM/nnd+IK37MSabKwtMDcl3HthKzegbY78b7cK7p1Hd7Xw1GUxqEfZAhwuvBRe1HQ+J
r34sqt2Y5umVrkFJJyDPryNIOhCieXktMuD0fjzVVx+Kwm5UeXsd8SztssHrrqOH+cOP/eEaMqEF
GeqDMSbCgVczxJXBBLHfFArXwjX8rW9wNfdjiA1jq+xrNgh3SxwANOawd7bA2/xrIRfOc1yEDzRB
NXJAI3pAgoGkMpAItMyASWqssofQdUyar0P5sDD/eBa3It9vmhEHGc3DWLGe5NX6hzCVTAxMPTxk
AQESvgIaOIbkBgDsNh+KLOl4vs7i1RCijUWmEemTbjSq0nkYW8K3jKb1HgreFq/mGg9+jDAHB334
OPqMYTO7jRH9zhmvNqaPYT2kPF9bPIY6nCAgaPgqQ91eHVimx8ZNP9/uSRrE19tPvVOFxyGav/3j
9zOHHU1pCGn/2DAYWY5KiPn/rye5PaSlKNjbBGr8cwMDp45pv55+blB/vXYhXLpXZqz/uQetVbkr
W2RP/GEm0prlL5j6uN4lSmbr291fN8BDg53qDQKwlsf9urEC39zSkDN/23B700W28EtLBN+/Hnzb
4KUi3FIZULb/9VS3DdDSSK2ZdffPDWaSEE0bYsa67fHrM4Fll220LsLtPzZUtsvsGBPTPzdkrgu1
cSIY/B975Ap/iJIMyW9P/+sDtHw7Yykrq92v173t6zQErnA5NP+5AUivXgVWF5Ky8edX4LZHwjwd
dzghe9DqkQ5k0cliNPzKSWWjDWf6kJmzf0AnFRIHAxPPRhRjCCxxzRwZ9wRJ2ZtIuVj+60FcSBaH
NYjJ0cdP8qn2DFLgHPurXWGMyqghOcDVpgZuAp8xsQ+iLeZ94DTDS6a8r7bjq6+ClChPMboyrUat
mxopT12J/kDoeUWnsn+08CF+qd1R8meG9cMQU7r79KKypSmF3PqSLb2q2029tK46eli3e/bS1jK0
kWzk0vlK4rnd91U6IIQO0ut4a5GZcwGN3iGzYPnd7eb24LZBe1ktTbVk6cE1KQLMpd1WBPi+A0Q2
ydKQu2273Th06wQynGviV8nPm8mbh/u0PjimWW3npd3XLo0/kw6gsXQH5dLXFEt7sKJP+OtX3dL0
DMKjcWsqLo8Ml0ZjRceRDFL9c+fbgyz6kvXSoLztfPsV2Yblqlwambenv/1uWNqc1tLw/PU7GIXN
xlwao7d9b6/QLm3Tammg/no+ubRXMfHg5lzeyc/nW9qwxtKQ/fV89q1dS9826SPSqGEJGXc2nV1Q
sx9gU1gMN5gd3PrATaftXTXtospPt0vExKsz6GlfKp+AY2M39U26SN3MnWo8XAtE377p1qi34N/J
8EI7+zakMt80QsPELOzPzRTkb0uw2royJ+vULXe5fqLwr3G6jeOcvTVu/QGgJCTDeFFMLtdGgsUO
+FIDfNXcy8ZnEZeLnbzFi5n5l4D+N3w1Sex73xyGokP11Im31A6nN6UadbZL5h6D301vDHCGQxoa
RMEF8wdRR8M1yxHmWwaIBJRA8xtWqmlNJ6A4dcR7vtH+wbo8VNEldBYTLnJ/Yyj2huFZTzrqste0
f9d1Kt8qk/lJMNrPM3iXM0aWZB12vjwz8sZ44jXWGygcYx+1NRF8pvHKbE5cyyBut3Hf8F2Px2gr
Qtveg35Br+2WySnIguHNnlFrm4g68A9xVyKVqqSg716O7wO17f0QX2KXf0wPo/KJJh+mJ/7uNJvh
trXFtymr6peu5z1kk3uiOCnWt79zMEsTvq1ZbFVezm9+w/tyQBLsaZ0U5wkZAIBKbiTexbNwPPEG
WuNjUFmcAYLafLMAiqemrF9aqA+bvO4H1A0u4ktDvlkk52DcGb/f/m537KuTF6NmvG2s8NrZbUht
mhbhzuyFeqtSXPKEVHXH213X19lKJJa8c8oweHQwrFZVtBdJ6T8NttG/LDBzsradt3pWlDPoBPxB
2m/DkLl7ryx3doL5V7WEqPGfq0mFGKcddirnLWw5hphMkFXRGZdIVfZzX9NIzvSjqjSMobG6cwTi
6DItw7t8iMSZ4RCpHL599kBRH0V2bfO5vm+9IDtZYngOMPFKHau7AJX+VT/GdBXuXIajxMDvcLeq
Zxssh+wT61Ry5YlUV+9nOyJ1FsPjGNlHzt+aLuFon28/3W4KNWqMVShVhaH3eFL1OnZo0nbqRFts
3Neh+Ooz597gWJfrYar88zQEwdldNNxZHfIyzwSv6AvqJYHTJNnbLvSPMEZnPzBZXQuGOmvUDd09
fkcH9etn1Cu4mOlA15EudrgO+qdY2FeMGh+7Ko9eoLOkxzpMnnFuIAAKQ9wVRvigynmmvARq6NG5
ref5RdFmQxuZ72qQ18eeQdealgvqMZDWG4sOKzFu02Od4EjpK2+VIzvYh4b8HAwEnVSOmLZZLj8N
QWnti4l0bWdu70NAnkZhZ584ER6r8gm71ZTblOU0b3JPQq1yFWnKBZjQuT52fgUjPLhnRjjv4sb9
UfoFJ6QWQHBd7a2QfE+V2nLr+8Vuek1CpfZ6JE8QKvmXGVdYnrR3npM/E+j83uat3tW++wOIHLYc
WkSe3FK/YABX3mdUhN/0dNc66hHSUrVlIPo+kPc9JtiajNxWm0q773WVnOTkZbugGveFVYkzo/iz
2aC3lKRA+xZ9YUy0xLjJbZcFa10/hYB9YJDXKxtwlZUxpjcpdc2AMBJNpIZCBbEe7JgvQOVd07jB
qV/b9ICYWac1LnAXg2cVocXpcEKOWF72UjBQ7hY7uOZrWNASPHrSOsp6Ah0co2nE2EGUgWBoz+Cd
mK9hX3g2dnVPxndpP3+L8SRVUN8rktMKh6tkSHJp0suHUmbXCBEiwB9agelonct6PpUJCnyfxTPq
oXqjKzIP4ugbqo58nQzVazWPwPuBTwkHE2YVoy3iY9oM+eyQTFPuLQM33gJiAOw6DQ0O8/p+LioM
81ty4ndJEx+GAfFlkRw9EwOj18knzrSHdEKdEXT2iOyULFLSY1dDh7iEBGevo8LAjOshzI3u7/2K
r1OqTepKcJdWY+4hr3AWFx/A3M34zJwnkpuftRGvM1U99F7yYQxjucWpfK86QEd+DNFbl/IMfwJv
gD4lKbGKvSy2AWgvjsUAHKIed5M5N7uYP28j+YLaEXFLqHOjfXlf1DkCTOCMeIkVmoU0p+8dhPYW
J08pVLBSXiKOz4GLVWl6cSpFtl1GWGXqoOnNQN2vAtRuhsWUJog/m16eoCZJr6onXUDzHtf5CEIz
gOu0HpIlsoxkxC1ncge+UL3LMoETPpieZi/fTAwroAgi19Hl97AXDYpfsiZb2FdgwVEzNGCeYWVE
e2NSj9Kv94lnVMe5n8H5zjPzhmHc6KgOLrD2031kUi6Mlfm5koowbscedtZQLh5hDnKl4WKEhYmL
zeBUSyxdtGNOS8FJznHgjhYsM4zF03A/A5U+Vkn/GuRGt2OhsYCd470NefOzNqHmB/wNVkkN6UxV
TuxNzuJsKqgIbO+VlQ1fRc6sj7m3hs4TE2KwzRrTOiUij5CUfjLacabNU1bHpoYWXjT1aXAn2kS6
53RkyXPhLD7G8m7y7Gd43YRh2dUPS8r0XgWFu2pFXh27ScNfoyvgt4kmz9j7mkIu2TuhmW6SBq6L
hQ/T1QhH4bhfvOq+SlwJIsHq107Tm6tDq/PwRxweaNejsGhc65U0mYbYgDSnj3zgpIxBtb4MJslO
dRHxn3fz/jzn1l2npukgKyAIjv40p6dQXIUazPcM1N56NnxqYqHueC6Rq+QSgps3q5YGheSjMnr+
J8rnC4hbOuVq2ox3VjBdJ4z3WWG8+TNDX/LD7kzoRjujt+oNUv+WRPIaiw+t/42tMHfl0j56/VOb
zsWlsL6Rp76QZhNn4w18G3VQuad+aC+AifI7I2PsmLr5KYkcwn9c+dqn3oMWwATJScezEzrnPjas
dSly+04TCLoa2lEc6Kcc7KFVK1Um0wZJVHQJ9I8oEcPHLmnrveXVqJzICyizr0amxSFquprGQg1s
x84BKgREYXHMV/s+65ljDfMT9A9Ye6290xh/IDYVu6KB2qAtzJ0+Lq7D6AMm95Lgc2U45TEfKW5g
7K7JuAz5jxfXiqTVvS6TZN/n1Qugl/roE4tQz5N5LICUc4ziEPQD6zO6anF1q9k7ec14td1AXB3a
XyCiRuNLjFnvyXEZrYdj29wx+nfPo4Erm4R2+WYq+QpwK7/Dhm0AoZJ6z/H6veo4lJkAPlQ0ye58
3CeEM5D7lsrAIJvPL9ZhCeDWDI1FKWpP+6ktEaKq8MHpx2ZfEtu4Cphxc0zLcNfxqcUCmRMh2/uh
VsbV7SJuBPrVpe7mPztvrK5GhOKmwbYkIILmpE8NQMzejmyHpyCf7tugxciefy8TNFhjkkXbtOzT
XSso+U2QeFZpX4oJ63+nfCSBnvmRBK5z0+TOpqpHe2PYnJYjAf2pMIYNYCYMrzOKwUSyWiXrEr2u
eB88pNOewdQFBfPSpqP3807jAWiLsSYbiJgFaE4m8J6AxZZXi2QTFPrV7c2X7oFIhAK0yDK1VHgj
ao2ykuBsgHargDQp+rg8l+V8izviS/hQVrM/v6vM2/WN/WqZ7Vs/2f5RG6QYztZ0nsK2vDN8yclh
+YkK5l8/+dZCBsybdPNzA40ZCF/LY243sIaLs1f7CAr+2vDbj3JBcNWV7HY/d3GD6ud+t7u31xsJ
p8Z+aX/89Zr/3vuIC+9SN3NDA/Zv7+/XYzVavS1GcexBy8uUtpX++U7/elkpaHQGxPje/oC/fs1q
zd7+zzRm+q+SuxZO+H86jTl3w/vU/o16vuzzF/Wc2C4HrvifcPM/xzHK/kNrR3tcHBRgdFPBQ/9z
HCP+IA7RU57pyCW9y/ptHOP+oaWyhWubUthCK+e/M47Rtv77NMYiOIcXEq6WQqGrWN7E79DzrMyr
oGolGpGqEwfm1QwgpmaHYIqr4ugPp6FgwrFubHM4hXhbWR6kHO5zlMlzA/hNUGKBsat6KOMTkG/h
9Kdfd6tu5oC3YvDC2cCZJbQVENvl0T/v+5m9T0Oanwa10CmfKwwbyFa6k+UpAu4+Jj0OtynZYoSH
lTB55lM+OkeD5KKVC2tx60n14lXhAPUFJGCRBFtYhlStrocpMcogIXOJ2s6g1tdTFRO1VAMZMLv0
u87N5JQFnbvuXwReum1SWdU+COk3G+7LZBn5xoqKb7Y/BDsgelTHQTNtXJ1njzpr7wQ9DPSEKZgs
3hiJlG8jpsNPkElmXYtTnyNtt8u6X0Sf5irJKfGoY7F51zInzAn+eCDah5HwlbUrNL0yzokyaB5D
HK3HYKHp6klSCgifhE5iasfEeDFMhQK6uDNRS7xlc97fJ5XagBrdSDPAmNFif+wNSKSUFs5DG3Am
pbmxzwqk+jkVabPUiSE6oVWQ1PhSO19d2goTkA76k50PIIWw0orG7dc4/t1V6M3NtQiPMWmXT7JF
s4wcYzmpsWbohuleprGzcRK8u05gJY/zxQ4a+IJGEUGwrp6Ldu81dXJx5rt0Si1IbMYAKnGaTzTA
wSFG/R2C7coD8YeOaOtBKqaAfJqyr12AmcI1ScUxKo3RIgliFqs0SN25RsLdfsqFmxxSVqbrYaDx
4iREa9X0kluapBtGYDuMt3d1a5DEKIhiLnbEAEK8srt90+DklSMldkBcR4gzpoIMymUSTBDu6yUF
eoYqwkrEiZONa9vpZXLkR8Il3Z1P/dn1CrsVpd8mCScXsGDzKSiKfTMgrynmdsa7omy+YNlbUkKv
GXRJL/n2l1AcsW5wjS1FfrcVJMSRRsySEk5xW7E3iGmiSoP0oGJ61apngjDS9qsssTOpF1csKa9G
gA4uq8mi1frDRM9po2agx0VVn61Iy81s15hnCbaDjIVxvS8ars6jTy2IpZkC0w53cGwuea1ochSs
H/pCj1sF0OsEOObO5KDeG3H/kKOE3vkFgTlgNka4o71BP4SxBajYhNYAHTjQ25dodl56ZBcPuqXb
HCaFy7KwuubEuz0S8oX3N237PWqMcTXHiIrdaRb72gm+93Z3mprMPCmgFhvbLLEsKqKbW+9yuymh
HSmnme9dc8bAU+KK05l96AlHfCbnasd0O95rJ5fn1MnfaEV7SJcJPqqj8jrKTQgAhgAwFqztxo4D
64j0rOdrRCPX8OC9hwXcBLeQ82EVNszgZpHwncSbPnSp2FLiRvsk/RotpPfYVtTywwSjsa1ffIfm
GUdeR4ZMlqxv34M2DoJdQIfGS9BctD0sZLOjna3le98TZGeaQ7qfHWo3SeNnzCp8XC60E9X64NNt
3o6sIMGKVDxg8HXvStKoSomP1clgQof+TtITUBUnKt+QJJ42rEQpq2yEw25OWzDGWa6TrRq2fCMR
Q7bVI/MWgIAxkKduclHvCwei+2w5O2RQBM11JAv1yt1jiyBXKK1NUB1a7CLtfZ9IEaBTN2JFiLfS
ImAgiIgaoBz5YS3hA/T/x8d6CSTgoga2bfkdK9pvRLBAwQh6bx8wjyV+DWDpsMQblHb+Cf5TcxIG
cdTQ9pONg+2FQ4wQhC5PjOpgd/ZJ5rgJnFtYQt22p2GJUvjtZllcRH795DA732UJsHPPZArVlmb5
wJ+yq2CPZQLeT+qT4DDPUmMrjwa+Q6O5rW0LqKeAjWR6+tI7NAiTOMSOLTucd1CXTqje1wMc0V2p
XP1J+Vw/wC1sJC3rQzOk6qSbgTG6+7VSbfrY4UJhfOFWazyB6DGxXJ/NKn5ulo2V41Ubum+vNWBJ
ZNOd/lwnx1668p2eUr3lSCFa1+hfCVVP7uAWqw3eGcUyXBqPpFgHT4lb4TD0Pb0vpXvu01x/iLvm
bp67+FtnyXftlDEawHFJgjXxZy+IUCS24nEOa5jfovOOxDLsy9ZK7zNiNwlhnhH8AZQhRw0WLHiN
wwSx9kSsVdMNpIkJAGwhvSLMQ+1HWu/3Ic2iLKM9mRQ9SEAmilejITigaES7J0HbvpSyfS3mAqim
Esl3owZYNLGw7Flh20ZRPVmEOOyNQObHwalBYrW8urZMeNPa2RdjrbnWOPLoBKSL5FrmVxE457YF
LGYbdfLCjuT8Vfqx5pDy6I1fYlZXLcy6ub7YCY7PzLEBxi93J8CIqzQAxzZhZ7rwlcLZdvvxdmN6
UH3E6O19odo1FVW5maNokDvqr+biD1TyucqIxg7b9hITqn0JrP57YflwtJZfEa7ZXZLSsg+Jo8/B
bKmWJe7cXXreH0xAqhPi0y9K+FCUUDzuStft8OKQ+LASt1uVo0dP1PjopZCazRZPuN9b0UVgWHYm
/zORmPee5iuaF8kno3RsnLJRew6rjmwNYiWP4MnMdYyd4C7uweRLB89/bNhvfs5pLIwmokmzrNsn
/cLZNWR/xxzioeQ/n9XlTeub3CcEwpe1VHtXXAQf4KXVDcKOKJ3Wbd/5Z9FAjGvjuYNtOgpckOQi
zmXxIHzFBTU3zXMGG2Wy23t/GJzH0Vuwvr7B4f0AEcDchql2UB0EkP/y0XigWjHAhJj2TzHYT50T
cX+LRuj3mFkl/k2xalOtws2iXHVs0Dp/L1ZFwsE8p7zNsrHx7tsk+xrZY0uENNet4lJzAO2iTOPS
naqNI5MeXroDOzM1pl2W+u+cFL4WRjdeZNAeyJbCH9dCve2d8cSrDgeAOR/DsPlsTDn0vilL8NEA
L0vb7BTjQgPZb9yVLRHhbVNBvAm7rTcYsH+RlgfCI8+ifqDmIdKE0Tu0YtId2nhjeCwuf1ti/Dsf
hKn/bdluuwKdlrI8ByXpskD4vWxH7aSJXIm6DTE47QVgPFiUAj/hyMBYlT5XU+hTeMwNyJyunx8G
m46ykjjA/YrjOUuNe8Qq1WYcrejaBkC7KDIORiaMTyExPdKZmFHXsb83UhxpUTKtZtV1+ziyPpME
ow74Ueksm8X7rYLRFhVRbtXJzhhhrTixnR9DlXtb6cY/KMSce9Jk34ToUjAg4oe2Lez4LtSZQhIa
b1n7vjf1KbDSq6yS4lM0NAcST166hjQ3N+rye7MKPzjY9TcqItgPTX5/nUS3t3szOpcu/TLILYSU
typ6aLz3FjSCH7b2F8UcmzS0cuHl8FVP4BIV0LezotM7cyjcbclnRGrhCtt8vodZvvK0IEMFA11k
JbDjIDUfrGnhkoCvQaGC6kHq+6YJdrRoMVLRZxGTCNeRU+9dJKc7L6FRR47wwY7temUY1hcY7c3K
7jPwQxmASBOK8lhZDFMdlFuFWgwkhr0OvW4tWxGfoo7JByuSUyxf89oujzbGRaC/1TPsC71HEudv
7aJvV0PtNTtYKgOnk+qBTsK0qZPkg798trQyUSQwSdi0TAzWcBGYr0tZP+fO+KEyyi8lBLY6y709
LZGPteacFCh4V7ZWL6kRvyqf9zykxhdD3cce8b6mEz6Fi24hcOiJxkFswZFy73OdhLCkKXf86JMD
wvclB3SJxQB+R/oJ/RwqAlBvs1kzNKTqTRzxnEzfM4P+kvLr5G2Ks7v//NBYRIy/ywtZ0LqO6SrU
j6ZC03hb8P6e4mWXidUDLNpMrVmsap+PSjjhg4lJZFLhi8zIFMkCd8b4z9eBKqGnkx25M6sFvIln
sO5v5J2s5sZR5B2O/g5d0VMJkZDZiYcq5aiXRnSCM7tLjxKoDRfwYhVawQvonbOxXFGcmb5qKpvp
tIzOZZF98kb9nrZUgV7vApsaAKLLcWVLrDGTtCgGs7PAS7oaSgpiUyOGrDzoT5X4ZnIKWMUSTlVq
Q/XFBEhrueYyA3O6IwTYSiy19cHJxwHI+v9p9/zX7R70qP9xu+fSfcn/z//+u/bWYo9/aW/tP2wp
OTPbthLIb/9s9Vj6D1NYS7eHJaPteZJ49D9bPeoP25Ok2NEAcuj4LJv+FXBHfDtlNOmD0rK42GnH
/e+0ekxtLsran1fVn8pbXoS6SFK4owXgZzLkf79osL63Cgec6xox4SkMkZ1nROJGXnEHsopAKIdQ
WsO/OpGmSRIj2EIflHxnyeh9Y52Xn2s7MM9hlzc7qtfxIsDFNP6I5kCwhK6U++guybwO5Ml2g4Ro
3rZ2nV5YQ2YM8EjzlYYwqTD8H8Ra0pZG+weUlQkTmM0w4DV88TTLmQkjrd01Hvsf1AHeFi0V7eR2
IidyMrxDYSX3OOOPQ4dCqO2jj4iJT3iOD67X7mB1AEFzcA+7WQxxT5cnh8OJYXdap49JZxsIQ+dX
QnVLekox2DE36Y48d7NxjSDdQsTGW8312lRW+NB3eNszu5vWgFwERNIFKlvAekxiIiUTi3WtC/QN
jt/Zl7CEF05JeAVkWL5Nc4giitiM58YK0BZit6dMGOaNbxufxcwU1xb5OeIitSkH/SKi1n8zw1Ye
smx0PzQh2RZhJhmREhO4dITKB9yi32VdfXSqnNdQebqsRO+0CZAVFTPnCsXYeKjWgxiDR75Q311C
XQ656W5F7RBF7wBEyYjWoh4RXI6TAVcJWTJ5+ShD42USBjwwosJpGIAQDofsO2Kmr6PF/HoucyIJ
3eCxrfrLQLj3KMLXuOJ6ETPsjsrYg1Q4EwGDuZmxdwh2KW6fQ1J0VsKUP5rSwNAylvM2TauSCyD4
f0eSWaasE7jPpQlUq60EDTlAhSHuNG4IT03TIyDbr300jy9g6V5IWwkOOjXjQ5fNX4qcdkLB8ClO
o9eJFs0qKfV0GYq5OgQmiuZADu8uyil6f0EGGheuStPakI0jTu1+HT20Oo63IBSKuymhcPbtgFWG
26sVC4Nv+VQal0yMcEw8w93ScwLASIYS6ba63RTmTBOB+doxCgQKhuaCseM4CIGVWqpPgsbjS0YW
3nuKZGZVRN0ktrkj3UvnzeQPJAGzybJz9V1XDPlGMJpdN5WLhUmCO9ROkaBLFHqb+nG002ZW7OPC
cddBjAssDrvy1JgMWWxW0Pu665c0Nkilom6sfT3pbNMN1Yudpme+rC7rzWHeG5GrzhZrpM3YMyXG
/dSdXA12N66Sj6h6422o6Y9YZAMHjnntZYAnDPbngPAM8hjT4ybwv7SdC65xtr53DVJEAVqYYgnZ
UTZb2dqBrH4sx4EiAebynFlM/GZnYR1raMsGbRNppdHRIrDg5NTye2pNR/4Xm1Y44Ek1TKJZJu1z
gQdxZVlVBxKR5/FAHR18htMl2clgmfsd8CnsXwNsemzT2SeravUnw6oCyvPoCbM4c8signZleula
a4CpVm4/sUz8PDbJ167Pz4gSUEunxPaaQOoNppMRJWJoMYHpdnk+X0tvXORz9qpWS2rD5PQwdewH
USfvTehvvLK5dkx8Lem+SsiEh3EAf2NGvqQgcx8dbHCAhpCQGOT4hlgwDr2eHCjl8ORkntPXhUe8
6kZ4RUHx2g3KOI5dQsRaghSgHaZHCcmDlmzdYDRjoDjYXbhN9VTcExF0yNoFjEgQ0Qq9Vkz/hUSN
pu0+jE0D8KaZ4oO0zJd6zj+Oo0OrpYN2VJoGmfQi3ma1/ZZUw8kdGqrB0jmOtniJ54EgFmiPXQXQ
VqX09qtAPnoDjKUktBBNWMyop7z8VuLQJvoDWH1hHIScKE9E8hbX7VHL6Amnx2vpeG9d44ybpqAr
scoadS2nqV8V6DR2WZEht0R1y3LKCuBi1h9dUXyoe/va2YO3yUTzJciL16qKL2ZC7d/FX9yRsGmA
G0RTL4tb3zUuE4cN2qRL28EqGQpyC3tcrus2bV/D3pouNiAWZA8sChGzQVhlEVTUnC+79nNeQMWu
/JhwNNwI2G3pxiWUXBMt5Lrm+ZNW7eJBP4+uxWTRqN7Jw6KOG4e7InOe54mvZRPj0x8a6vUIUirs
LahKSPP2RdBFO5fEcuhh+bEEiLmly8zDtPehrDsOrBQxVm/Cxa0mdeqSgbCxzN7myJY2zeCRrRjf
W0nIGTOkmRfyeUXicz2Kj2ZUP0U0xtd5ol7dqvkycYnyO+8wM92bheZTrD94rX7PUhu7aactljfl
GcsuX970kwLxwaTTB9QTlIeqah/hhOiN1ztPTcK8xw9pHU6UpGP8fXST7+WgHtKg/K7A9zKhFSdO
GdmTRiyRdHkIzbkDK2DJVxMzw6GNRvlkKyNiPd5hdBh21Zhvo5FY00rsm1EgCi2STZFgxZhs92l0
anKfAzdh7Coe+zjAZ1q+AFY7kR6xGyOHPorzgD/jMPbh51jyL27C4dG0A9LFw5fcQWiolfug6ElB
sxqgFUbpuhE+kKlwOzeesy1mlO92kiEzUT+SVBBCmmV3SZ7vNQDO0p7RoJmQ44Z4vOswUa5AYNH+
QtWls/BjPvlHdyCyhaxUMq+SfcbQB/z7WhESUIsPLYs7uOPbIqQ9WKCrz73Tsm6qF0CyvQ2zY2YW
TzZjFJOUHkenSCSbKWMwkXWHaKaaUEUPxx4AUj95R8Xq3O4UrfYZH2b0uJD+JxbwXfdi1x8mlKJy
WovxgZkK/edvKQW+1fGGoBAMfvqeED/etajxQ+eQa9aBAyB3IM4mMgxIoRtrobEbYGcWD4v8ro1g
JergTM+Pmd86IHEJ1sM+QavZadRHiqjdNNwySt6QoRQPd07/DmFiNf5f3s4juXJl3c5T0QRwBW8i
FGpsb7kNPTsIklUFDyQSLoGWhqHxaSTvA0+80NGV4j6pow5P0RwWaxNAZv5rrW8x1VPltSLaIovX
NARVKI4DE2+tTpcie22pS4AtAyfOh23TL3oOxXMjfUzTW0C9j9Z8VVjq81GsgvaPXz36MBRNGHlV
SvsjdqvcfoJKl7Mw+ovQovTPoOJsLpqsD+0Q7f0kX0uMBF72PpkmRiWgMvYt54zWhy8e8puYxRuS
MV3h0GQsN14pl73yF6OWbtrcXznFbz33sEJidT8P9bnD+uKm5oagyWrCf+HUxzY/Rdkzcuxswjrh
rN+b4wuyzLJubhHggWy4jvW+daCp1QtfTPshKpYdYL9QlffMmXZzJSCt6dmgbw3QYVV90hhYCl4G
3Z91looh7S+yuauqyo7T3Fmhx9vKkLi6Em8T5DyNSuu9b95++nYbkItqlftfFeEviY1by6koQAXi
OjpMkpWxendKmMOagGfirDp6R6j/nHWCrUvHoXYMC+rfOCL2TsPpsNgpiKksF2uv/jZAPsTMPLr4
ixoAv/PXlcHGnxFBSV3DMNL9ZDlL3/sdsX0SbB116AdxQt1M8eqPXwxGFr4ZLRjILnuo1bnw1lRz
YFPmWZx2fIOUi5iXO41OdkZJu0J2bfB75Lm50NNvOhDorEtxZ3VnC5Aa2Dx+oDAracC0wQnSbxd6
X1pH5L3FRRlAfYjZ0yd/yI6DlOVIDxGxrb+rBBgGym9hGEtPzVl/D2siPY0jI+tk0fKdXWE9ukq8
KZbULsfOzpPPh0KX61zRxrwnZvmcuyUAMhTuwqjZprTmHgVxV8juYPZ/+vIlzuDovbTje6CVNzsY
jgFwBMyWiyguvr0+7BcMrxfO+Jl4cMPAAAZ+c2PSBu7sZQzsbU8fUIxzNRogHWshiWbrmwjSW2u0
m7GlMGXIDGrumGpFFLLBhQQhypW7qGGMsZleDN6Mfb+atb6K7eFBVl/JPPuedc8U5AWdUY0Pcl0f
FoVoly4UY0pol1n3lgDEHrC7RWKg0wQ84Qg2NT2KSQMUhomNS2usEFpB2Y50auk1L/auDC5pzK2Z
e0AMipUrkKbwL/EjVjxzNUb9FeN/pS9z5qpzHksU/gYe2YdHT2wji99xde8muUvreU1pt0V+j4Nw
OUDrgW8BXJ3GJQa0yuuXjMLxEfyekxVTyasVrkfxlOOVHsdzlObrvCA+w1Fsqg5NRFuP8Z0R4o7c
bDsPt+nuIQrG3M/b9tFcHS2fAkHXiwKJnry2hX71jKcxtZZzK5nuGhtvgGE1QG++jEGPCtszuEn3
0uZ1o9RvwjZYLPVMrbJRfkkbGA2xDUIdu3FU65TNXDW4G2WJj6q9E8h5N2W1ibNrElMzrdWvxmQc
LLPd6uOpK1nk0PVcVpfaf/Isc2UNH20dLhOFnQkeeqz/0ZU6eVV18/RkzTx1HbZER/PpmnU9NVju
rp7EY4sDzppf5sn6Q0O7dS5HDVu4Pa6jHr3Amcal13nrNnfX5GA3bl1OexVFf5RXAmGCMjdBP4+I
oDKedP/IPDrUHaG0Mfe2nEfv6Ms92/tD3iw9o9i4BV4u2Ti/HObaAHv6D2q8dhxVceq3p0Y47yOQ
3zpe6+juHFeOpqs9WjJ+cz1mgDyXWFsegJregqbliuBggwmxqjRwEZCetOirHbTnoC5Xdd+cWFOf
R79fd7HPltVkMojFwCufGl9fp5rHI6D3UEvjYetQbhZX5tWUUbuh9nZd9Pm6rcgKhBz1Jv2ROWi4
4+QGEDtoT1k3vOqwpAJfO+pUh0eiexhR4sPWxBbM5aAcc11YzTOHsC8rdV4p1DlUtbtnSPFL60gR
SPOzQHQv6ahqW6B4XfgGLPvAN4cDnc84o13ZZ8uypS2q6UD9iGNg1qtUqrMb0mVF41DMoS6lvYLx
9SrQWIEAYDwrK2QpCTY0wQhyWW5GuLIPuWl16hwz0OPsZAQ8SJfFat5oz+SOYmPK/OpSwcbzObn3
+nAOUD7gLzxqxUcPgtVLHY52XywiC4pd2TWO20zaGzZ5yyTLD8qdyeBY13Xtbg6o/t7v3tfZpg2A
iWMYa0BSGR6g9SPrIxBglwbItij1PzS9zxPkhROoVVGHuG+BLYaZ94lDdp3Q9eLG8h4R6WDV4O/y
49deUHdiNUznI/6LowE4agEvM4NnURjxUqu8t8GPdlM8hpfW5WwJJXppsN/VzOrb6Xh+iApdTi0s
aHGjX2JUabtb2DZbW/0SoP5l5XE0bpZxS1IqctC45bqTMXIPpx/90+uABpvm59A6286YqWfzv6xe
gqi+BEP6q2Y8QSRrNVWvsXqnX/xeiHArqUJeVkEEAa6GkeYD+E6TZejYd7txr+C4FwUEM3U2FLxh
PC8rIxW/cMTvOKwHuruKwj+F9TnvQzRzDl+37WORwe/bCsPZFOmmLhDsq5IiT+0SJDanhv6apM9R
GG2MiA1dj2ijtrD/D8H0bNUfgfuqx3cVPTrOsZvuNh7QsKG1xORBY1H0dpcKEseT1fz2nVc33DhS
Y8f3RlX8wnEf+mKrurUki+YHzylPvbjaheOrIbZpewEY78oLf0daWYzewwM9SGsr4zGVXf1I24G1
NamXUi3ZhpaGSuqa/LUb7nLNP+qsHoJuS4z/MM7TJa00wCW3hgAoiT3KbqYNeJmzF0D4rrpVo8UL
20aXKcODU5hYf08eBhJCVQvBVtXuhsskTl77ZXd/fHvuIeg3gw6RSfr+a9QYYER6lFmxML3ZWeO8
epH/EmoF+SHm3tM1AsUL7FLp76VboKjPmUmowC5hcL+AT2k2DxxOHuvS2Qbli28OTKfWOlQUwHvY
rbM9ZfWLmoXAYRBomquQdYAxip9sKPYxKlq5pM5Lc3HJN6fvQUjJM+DbOH9qyu7oz62+FNQmOU0c
4VIyMDIoSHRp32PG4ZQUx7/Z0dxok+aMCPN9bYXccKMB2HfCXAAMGe/OoOEAV6HkCRlq1LMNxVrI
bI2nG8vGkd40OJeAYP11iTjfYV1NFZtAdKi0ojalTCKOIcm6MfdTHW+JPbKDZ6VyqzNIMeqf8QAk
AoZuar9OBgz3RtvnWXoCt/MYOJCYJ7mBd8AU9s2sn1IgUXANF04WLIaCdEb7lndsEf2TbukLAH26
t+vNtR3Q4aS55PxoPPQLWIO9sep4eNY7D80iukml0YJ+jfV8YVXOofKDTRPiActGOvyc2e+NU5ww
lhu+662/o3ksnreNGFGm9FN0mwjqL4EUnNZYXYjYUXC2mopvHUjNElVzTs50+bou8dmZNzN9S6Ln
wGsO6FVHm7tb66nUZatfN9oNZ9qNaRHFkyPPUn/AmKHr/KkyBiptDOjXZZzvCOJjFkE7rA1Gwjp0
Q8tyPg3JiKt0GL+V2kfmKpr73PgZzziRIMevF1mWvtRmth9Ki8duvwerevWy6exTzCvbjCtLtb9s
nadpa2VPtkfjQMO/igJvb1/2hf7pj8DSvYLqTEvDz9UoXGOttM1liAXxANX0VxOCRSK924pd7LIg
QhTdNyHxiVAKVP8kXsapG55qze4Y2CebLNRveDzVTdkGVNAkuwcKdAAkjThvl10q3+xaeyaCQQ7H
889U3McckKIcD3N6YfZ296YBA1pTuWuaV2j7clOF5UjZvxEuOCGT7Nz3LjPuMInevYQqBm+eKPtQ
P4xCx6Kc7atcx0KTb5xMnFTJKHeq7IjvISEv2BUEJZtDRJeW3oLRsreyB1ycg8cw6/+vavWf/86M
af7rf5nfj35Xq8/28395Z122STve8BiM999Nl7d/J7b8337yP/3++S7/kQfZtf+VKPU//tt/fy7+
WZWa/5e/VCkn+IdvwW8JDAIB7PRnuMtfRBjH/Ieu6yimuo+/IXBhu/y7LmW6/5hdFmgXLlwYFrL/
aUE2ULk8K2Ckh8LqgYX5fyLC2DoK199lKctz8HJ4/GgmP4xvO/Pn/6bYYoAPlJm4zspk2LjR4rxh
c+evo5iHfCe59pmD0Rhi1DYwRGWu2yZ5Jo6BiyExSkYNNZEazf4ltdr67MoBkyyTUqoV75Ok6wwN
64GddHHUklxfmf085yuT28CT5JY25CnfS7SYr8omcSrcem+nRrKPWiJX3DS3UJ+oWE+CeUvlsC0N
nD1TPx4ltZqOutm9UlGxSdgInmF4s5hQCjQZ+K1w0TLGNH9HCPRnwhcrXv9prY2s+EXpJ5/AP5ZF
CyoNr95DZRcYDMEvL6h61c8dtUcL3RIRNQC9xSEb0Sahi6eMgPObWf7kyfmB1WZA4pRfrmRAfamY
rEuoVcGl1lB2bHPXROm3qrAvUsN6VhF7kjHOO0CJ+dVittqYMXsqubbr8Num4njltGiBwmXPZPkK
Pp24tjqmhKglG+Yn93Rs5ErcAQ+CCQ+dG+aCCIMs7rPQTeQOAmvAWQN9THDyk61lr3rRveagRtx6
wD9mE2GEL8B2c2wWigMd+8YJ+/D7iN3s1ApmkiBh9k37S4wGVUmIFCsi9n86QcBcSYbQ+gB306BN
s0kZ3HRTYS7UWwgsbpliA0voqHXjQ5ka/Wby6Vun1jBclZ4gfFaFNMeV9coPAd2CGcgpZsHgodIV
xpfkqnlVv9YCdzlBATo2dLAdo9T8MM0CdgoXwRZj2tYejYjps1svNJciNZtUq8MQfkmc9Ely6Hbb
yGDgfhhL8DJYk5k5LnoAa4vUISyjDYLIarbOlMv4mUpjOkbjZdNkxiGgd2wZ9ZhsdDbSQ9b9kkae
Eg0jL0knRBB1FuPVMMBKbvmLScV3XCH91gxKbTEZ4l3nHr5wDzGNDfpTU7C065Z900NFPgj0vEwh
yw2cAbqmDw8BYVSq/syjqQz7QlT3yU/TZsvvIF9K8mN+4t/KWlpXPGXU2/TBV1eJ6GRRApkASaHk
h0L5HpfpRtKMc+p1aPSxHROTDZXcjTR+B9G05MLi5DCsx9hld69X57gSG0u+JrZlb4QOAMHStWXZ
Df1urCaKysyYeU6KhNj6h1EwCsoKy19pmvZQZsaLnVfJoe/svUXLHGYJLX1zwvCc0xYANYVxKRsx
K6/eGYfNTRWOuQGVFiIAcb11iAnsaEODjZijs23ABA0mOd2UUl2pGCWkjlozoNHQ02Y9t95JExVH
kbC3nufJXeZDbg5qDL0kjmVWOwwGZJYy3dTHFUqmMm8EJPKDz4NyoZHy3uIWpJvUJ72p+NvWmR7s
PVqEj1MBCUnnR4VprJ3KloBTaLnGQ9WcWiBJ/JzP2IcvLQlYCxGV/UAwV3ELxgfsRLoCwy1FRMwY
nzo50Avf4zvqcvVbQXHKeWqdCcoeE+UHpynrHRTv2F77g/40YxD5wpeC8MWmHuhs0mZNYeCjspd/
qPj4Y9YUGUqt2bqNpuFlca6BBaMv7abtEASkyrrgRZm2fgDAkYXWSKCO804qWn85zMhsLyxPaclu
k3oMWoM5sSl4QJQVh2vDDZDnJ4o/0RTTrdeZ+TI1kDwNi6l3NDkrd6yzLdNXrc+Lfe7TOpPbZrWP
PecSVygxqHrWPcuYYkTyveyIYoiPnvodrjRqE8Ox9XFu6Uj2UVQSVqBJymKIuE6HjgQJuPJ0MNbo
0/mxxCSdwJjfdn77IFzmObE7YWzjxHDuxVCei0wVwE8y6iycjeUl1EnVgguElCiBCOvB9oUFp3dn
VEZETt3/0PTc5MnL3yad0X10iuQRWa8/ey8duf1T45hgl4lCY5GCN5i65qpSGsUTinhH067LPMHf
hiC4M6upYMqF/yirvd81kiZ9sZl3pBjr040vf9sc/B/cg+ZsDvybD8TyTcd0fMM0PI9okemzU/j7
gpvabm6XSLMrlEBmfTUWRgcmK2Xtbn1xy5SRol46sE6RCETjtUfV/EF+Hfh1UaNLn9OOLEe6RI+w
5q0w70qzoqn6nntV8jTUa1HIdJV6aUE6uI//AxeoNbs8//bj2ybmGhJQrg8NxSbu90/ex8hhem3X
XrwSinsoSUwSpDbFwB6RzsoMbn7V/h6deM8G9Y39A4hGa748MoVLIv8KsuldDBcvr92lU6f9ksoX
5ldoD1z6UCkF/dgMd0smuJXZU85pxe+QMI4s+8s26tfUCzAnudlZ3G7/9e/F/idT5/wPMwyDPZBh
WQEbrPnzf9sIsVPrrNysktWgGzvS2V8WHYRxU2qrgaEKpb4Mlai7XFYOt44FchxAFsKVnRQbwxrv
c2/PKmdEVlu+sXKwKXEYUmfiXWLVWEiVWlyzFZpgziZhu6tAufqqWokqhvLUDnKZh022QNdCQTOo
nMms7JRTD36WQ/TK4yDXioJrV/+TSMNbd7hbFuRXUUBHGOkpTjnHpMBvHIGvuaR5LW/9r18fnFT/
26/e9z3X84MgwOEXBN4/bxXtgqDXpOyl72g+J0KqqOLSAWQAKIlmE5qMbVbI3V/vS/vblV23YAA1
brWwrkLOZXm1i0HrLLpCU1dQuuO17DL41YMu5Anc+hM671GoNrly27tPBFe4B5JeHTGl064+Jq+N
v/RqGX/w7GUKBpx6W9Xm+IG/1pz0ngoGk7gFSaSLRb3mJd5LkaCayWIP01snyKPH7QPdNcjEEaWz
9NI+5GYhOeZCqEv7wLpaFXh+rWHoN0f/F2Xp6SdyUnhnMxwveqTdIe8bxzby/GvDUfxIec8NvZbB
/s/HoIZQynBl/FkeFK1o/C6JYviZ2BCsEfu+SueypqhZUbtOy0uoUXORiu7IzPnkDpncNVoYndqC
Gf3kj+Dw5rBGoo+dvqQJZFr5+Dt5aujWybH6q9Srbke7bEeb5jLzQjIjsRGsdJFwg5YiutS5tzLs
iQCGQyi2pydrI3FSuAZ4OZ7tdBbVwItQAxq6blOklzFFetEyvKPus4a5YOeqPD2x6K5Gp8oOP+8F
0mwXfkALw8+vqQ/AW0DosSNyT2SmwjtBnAm4ZNnTITVkPGopgvVqtpGAkacTTUoDa4X3ZbYgb5Bv
nZeKZwGH+eobOgVqQDSpnQGpaqXFw702WeByAwi4G7nLMSVgEfKaCAx/Ozow6JthC7kME0b9OcYB
wmP0jTJVKJ8qjYlIGHTBjfaoPfWRzYVi6uZS2Ga68uOZrFU6R1ZvrL2a9lToWbSv/BrITs6Akyaa
gYJQGiq0R27Z4mgwy2Ycy0E7HrVun1CMs5wyRNfUt9yT4TB6GMzhhfrWotEi5Miq3/USAEvkGKtK
GOqS+dUngPLhV9M02qMKBTsbstpnY5j4sevgRCIq4MlqZLd+KI+xhnwCGBR6A+a+fdJpHx1bgnud
mhkNxaGzUmGOJ4X+PoQEzHBVClG5c6Z9bZJ7Gob4aHaCaxEpMvPlYzDEBNtdSz5Rb/khtIHRDAD7
/Rj4FR4zLuZW1XyrBFrND4GR6YPcGa0zsuNvy5cgycDb6X1IYiM844LXDzhkQgqq06LdyTp8l7wy
578+RpPyIg5jOD9l4+k78kn2YaX3YjySYhmPcaUTuGj1DfYoiSHmDvw4pkfMerVKk6D/WMOfqRJ3
mRmYslY1KZudWwKYKGPGwZWhzj9/8rtM39p59k4CjmLagkefrcz8zN7BflCzW3JMdJqAdMj7sSxv
sGzwZZX2AwKXv5F96W2snnlb27jfhoEJSlTVS2ahBSijufz1lT4Ty7GOYGRkH4Tf9E8XS8Ma/LB+
SJOxeExKCmOTLP2IdW1lFfo2wJF+K1TR3AanDc56MG6jKI/2uaCSTnR69SDnN7UyglNJKTmC34mv
Hh7aIpCPRkFdb6krmtZpxNpplKktppzwSBGQMFp0bUvIjQ7mFGDBKnPp6evGQGW7maqwyUp6nvoo
zR7SlLCRDdpmX1ignMLarDaM86N7O5CPyE0veA3b8BdEK/HhtfWK2vKrH4/tnWxAcvVE+8dyR/PN
KGanTMM+Y5gi6y3LxL72vOipS4LpIQkUrfXzl5VhEK0Nm6sUvFLHxtB0qHAN7HOuKK6k8gUPeDBc
WXqHqyQxgcMrGejG5BOZabf7ptbfaj3BhR2UfNbkeUJqGeZfS7rpwcXK9OBEVg3JyPXhuxgU+v58
sJ8/LUc5Ixdw+rGQ2kdHa8OVNW+dm2LSj6mLLkMu7doVbMqTyuKm4949/LwZu4RDQW2qij7r+Y8/
H/15XxoC1Sqg6GEOpIxV7uzazh4uZs8Gf3YwEafG04aPVijV78FnMEy2bOhHQX/siC7xii0c7I4r
0HAIImZAIXht0n9tRgx7pXdux3Y6NwWFKmbonMfKzDYS2yIzX9ka+4lai2dgdwfdKrtVYuoTcc4p
vRSt0Tw0+fHnHRBs6uh0ycEo6vIaN06wFGze2XOzr/bwmXZSeWdXz/1zFANpshPOPPwWtghSBXz2
ZHov7U8lwv6CIPKRWWN0DhCKkDt9+gOIk1GgZVGlxxtyDe3e94njDLb7YpR0NxqudXSJe9d4RXZq
hlUILfxukrDc2m5BM5ORtkejb5dJR3WRk27MfEReqmp728Ui2jABu4TSRHgJWbg7L6SRQCCb2wks
kQ6U2Xyogb9QRZOxd8fxRVogrKqhegwTu3wcTf03p0jv+PMeWNVhb1SjS8YjLU9J6Xr2Lmi5KLru
Qc5vLE7gG91gSP3z7s8nHBxqLhHPbUrn8+7nTdDwnDTh95w7ikSq4JkKbuOpCR59pYlbQpYddY7H
nlBetC3Nn0RAu/MHLAhBUn21MU3LWHKpAaDoPvFYCuv82iFNP3NRwtVMcvngxqBxZIpuUpCIhF+f
pY+G58eHivjjomg1RmkcO3fIJMV6yvW7J8uSmUA7Hn/e9BSobmTEj5zX5yhw7WfSqf4qisJ22Yxs
DK1G749DDYXUmsk/kIfE1Q39YR+UJSXHxMG2Yd0NNK32H2bGdF+m2JsshhauHt5owXXPNSvLxq+T
GWfmOqQz9rjzvBdfy9YogHK2HWhrfF8doafj0GM3Z7LUZB1SJxBcUlBdeZ5AGzBKM7vPzGsWzLeg
yD1EuoJfbE+vHW3WFkhJDvO0j5e6PNexx9LSB7AKB71eJpMmNviXzQt1AYxz9f5tUPjvMEydTMlE
aZzE0WehZ53s4kdrCvylShNGNGw+b4YZ8zoE6W1KvHjv5HOVq+OCrTnhh/D4tWtUWNGt8Gn25CO1
RCyVPgznIcu6B6pIOppBDc6YFVpAjAIJV9+kYBFQ2SSFtwhS3bwJloF9yT2rqp79oYpz7OeOefBS
WQBF5egf2yBxtACAXxkbw34wJa2GXRccDKfeh5V4sBszvCKnhtcq0epTGaiz3ZHra8LoG3reHntV
+0WN+Dy9FN6zOVunqjGUG5ZUqvuQPDYus7EHXQ7NtnUGPCEx7gIoyNqqt2P4Gd09i9TK0hPgdo29
kcPAmh9iCOnTtTsRnkNHCR90mALbwNPsZWkjiUwUdlzxdro72DnGLi6luDr+AM7KzMoPPcC8EGAP
zqLAuRA8fbFFPrzZ7eBxZidkOlnwErOo3yeOLE9sOq1dI/TmmGSguduU4mLacMtDCPRyj/YYHcFt
JcRnLfc4hFGzozxvWBMx75eQZaMV2+CS/C2HoqxUz7Ylh32sSxBEiVd+pvq1ES7m8lr2NJ+p4t67
bobSTqsscS7YD6PkNFk63F/QKdwDFgHSaKC0dlY2Ps5z6YIa00+6ssd1Do6Sw5q2FjV2EwKLbEVF
sysMjFllnBjv7EDh4oj8MQ5yauFCfkWs84BeVePfyCntMSHsVFqZD1lvbMeu7h+bWqOYKKBOsbL4
9RtcXH/aSRtvQ/VnEr18q0rjxkv0AWG8/dC4ETAfS/vVVgn+PnMFAWs69Q2ta1UY7NKZgxeJ5N0w
WBGnuOxfVMIemPgtR5wJp5xDvxjWliLcJZ79bXlIh5o2SRr0opemcuJLbjXJ2jfRPydWswlM21uo
MxDVK/FcROJLD/XyLU2VhexOsbYlx+hUhrOyOOGhbAqetFrZUBLdBmQwzPCNfYz/5JKqQ3DYinTI
X5vauDqdvx/xRVx/3kTTMB3sQd3BIPqnnzejyBeY2Jx1pFCmIztkOOchEToS7RcyA5UvYuv7JSva
dAAyGdBz1D4VTmLeXPpHdqi3gnw9M/548KZt2jjQITDIHDD3IpBZbXOM/XrX+GN7TM2huQiBIzSf
dt3oTqTIRu+h09KSVhPbI4nYTkc/GpyrjFNUAAZdu6DRiT1H0RO/D6bcc4F5k/fjh6rlJa2GdjtE
Q0lkE3985AJFyDojPRWOd0xkSPg1c8sT/qv0EJWpucOvJdY43kjFpX59MayEPGIXuu/S9LGTjIXD
SE+0W+bqHaV3ofjSrGk9BRu9jd27hQXpuVE4md6lR5awGvroUHSBTorF+23XKXU7VIZfTEUfa2vv
FeBRIAtl8GhjJl57Dp76CI/BqjH64HkC/ZsDQX4Cc30wDYeET8KKQUBFnUTPaNblib5oSyIQsVP4
L65IOGpNFtEXaty3Q2xy8JnYr6cuKCfbxzoa6tEyyQ21yXo/u83lNagY/mIYlFo3iXhVJZXvIViE
tYYpc1WZ9Ky0pZDQBwJxlKmTkiQGml9IWCljhMF2NJLrhDE1L+Ap5HTdpDGlm54duYumV+Dle7z/
OgXGmOIV0wOCVC2tSW/lwD/dScr8JUo9BQC0x8vE9RGHiQlSsx0Bsmp0JDH1ebLyzvju9btW9tah
F3q8qnw7OKAPB4d0psFZEGF0reiOQ4chU/OgyAAp71c56SImPUMBrnLOrhg2rQk+xfWbOhm9U1Fo
nO5Ec+sdcausNL3Wtb9zvCR9qLLmklp4k4qoH5F8zPQhMpr0gXnucFBJzCOf2MvC0JGtBjMdl+nk
2Dj1GEwTMVVP9Vg0FzOkSVliQRwzRAiKFul25B7YR+kAwMLEy2em5Ld0+dgYY/DYkSXA4N5RVZ5z
VAlK/5BnpndItUpfRZWd2vN5Q239rlxCS4sPTt171JTaE379vF1rwsInURfWCxUl8OAZ9G3z6U6Z
kHWvkspXi0C624Cc8JLMl9yWfbRPepIpsuppPy9QjDJWrbUss+EhwqGB12zQl67r9A+kkWoMLqW1
dydZn/2qeYYlqx6LKh0fC+G9qqSIzo0msL1YwEYYVairux8aYVy7+c3PnyZFf47IreRvnyi0Ot7U
vYu4M3+dM+rGtYpUc1JAZb2c60j6EdU4YSBvMW7RB/LvGzGM8taRNtrZNkJb72C7cTxzuGujw+So
oC2941J7oTzt1niq/paChKre+eOjN7BeEFKAIpEhrWQpLEwtJdCvsvKxCssKwwp1S2qY3g0C8b9N
XL/T5JQAnXG+Q1kjWuR9l7Mze5RwukubvAbSscsxNcC2V5TfiJ7yl9LrwyCE+xbbQYx9PlEn9qNl
MHKcamNcQLH1rjStwHWZp8eJVfZFYuushXDuzBCY3NrRg4qc5LW0/PbYGmG2zBNLf2htU9G9rm0C
q44/G2GiDIPl32aefRkHK2Fn6CADibb9dowQD1DSvEMzajFRUjnFYSFYWBBen7O09hfS4pai0CF/
thWKajYaEyMbUVATCVONHvJVabf2NsmxOyW4H5aRU4/7ukxpe+BEvtDbZjpGji73kzCqZSVabT0R
+ViNaJhwQ+JH+pFaCizZp8awHO60jth35GA7szh2aDS/0fJYVlSrh9a3FSMnRRpMjG6sF7xCO1Aj
N9WE4Uo4zc6qumWGYIeAa2uk64ZN2UOZwNYNR0+zPtrqT9P6525iNhgoG6iVDZ2Ch8o019ch6RZL
QD5fsRbsu33dNq9WOLGkjcO3bRNAH6g/s4V8yfTosc8KAkDTAOAYlr/vRO9FjAcfD6uJEeox7usT
MvHFjcj5c9b6LrPHaMLKFo3QSizOBzjK+9WQ4J3GA79le9YgtDJ/8pD+/ACfZPRs4JoGSEFWUnac
ZtgJj7X+YkTmpev9t7J5KXSXY0EGry/WcCjPX1EmjPpYeZHjof1GRUIculuMKnCW0Elpl3TEgoce
dGgH3klZEFEakQKKpP1tB4A7cnsZuK5OGmGwGffzME6tFcUZyAPTKnPGnQPtx87WxdzOxmkHA1+Q
XxrpxAhBTciUyl7Xow8ZR5hXn9cnDwdMX2axIPz62zGDJW1XGxvU7zLscEhHbXJyEo/ya491IC3e
0qJkUEmYZZW3j540OGe/ojKjh/r6i+PVDy6DKj/sprXMSeNNrFymwSmt7RJrM6jiT+jku5SBzgoo
iJA8CieM3gtvpEXTrM92a32J4uZmL7ZEMCWLpCg3MXhdKFrtB1xz2aTuLWTuFbnGD/IgDwwV1Zrw
frrAWAfB2js3no8LuQCFIJtKbkWEkCMcanPjIiLjlpQfDndwqj6G0eiwzdfPhsHMQ6Qasfq5N7fH
6wedZHTX/vhv1J3JcuPKlmV/Ja3meOZoHRhUmhX7RqT6aDSBRaNA3/f4pfyNqv+qBei+pwjqmmQv
ZzkJC5IiAYKAw/2cvdfGURmE5ic9u6FHnqytFOeZmtZX8ZyfMykenTZYBngAVk65GHOEd7LTyXv2
btU0qTcJQMci8Z9NQtWAlJW3NdxHbtaKXILyqnwJMI66d6/W9UJTUI9x2p6gcqcrjeuXnis/ne99
NshXX6ZW/osS9VGzcTkHXs3tJnmAr21gVBmjJQPTKbP6dZT4cF+6AhqG+x0mHHPKUo+o3bpPajXe
W6pBbruIzmbQOwv650ztoGV5Zv8EX32dZUCfhRiNBaKWL4GZHh092AhzCBcEQuKylclKN0aAxQCU
3FTeqhVSjbSJSfhDxZpWnLx5D81y4kAFgXF0rZCa5sSui7/2wrw2S9sHuzIpHwvKAGYA1hk/SgYR
xioVciPURiOWB3m/hoY3GCddoZkw92bK5DY6+k+1/0TxINikybFvPW9dG06xaM9+RT0Icx74SmP0
F7LQcJZ4dLuZ/SwbNJ/SUDzi65s9xqwKw4cH6To690pRIkQ8dJ2OJsxgGMTRjty0gYVbeIjxOgXz
k0I5Ain+g+zGn0VXfrJZH9cezfjapQkDOiVbLJO8esi02tt5VaAtTUUAu7DwTbBke9Qd5cloWMHS
P/c2pPiR5466OKBSRaeX21+9qoCrLBkb25VA42gYkbcdSugTdqPuE6aIS/Awk+YOW6DvM3MHnxHb
ZJznHd0CpdwFov5hlKR1aBW2q16Wn5VByRdSypLmjcM6gATHnQJZRCqkm0lsRt2emhxHOk4S1Dk4
jbTBxlTsnwPd/xw0+q9GHqTfIEDundOYMvBK0D/0Q8HBoDMnfQlRTCCdrQDRvoYsyo8mUTNgoSiy
kUGijDrc0dFO0Rt8JUO3qnOu67huuEeo+q+oSpdVoH4PprwOKcdh9Vk3yuZasXV1TYjAl1GO92BQ
5Lmf/jHqFo2n57P8sgIm5TQK20n1QmCmv/MaWkyo8OgtIz+ian7fI3LBIJITZVlw+Ew/XRdYvmp2
COVnBKAfMwj3Y5obk3HN9vPlUPMhWeZSpInSbSm5rAwwHkuigXb9YGIZCvmRDI88WA123Zhlu5zM
6dzOw3WmEAml1fVTRqzANtRg73QgEL0kPpgtd8aWItKy9Hosf/0e/ysyH61jpDC928L2PyWVdHZ2
2n/zSkrz9nQ7wp5413lw+g1i28OmvQ9x7RQFlghDudWzFGGOUgTrHl9NZLFQotHWmelV1FlkPrrV
uBRlvEHoY9HTXQbDUO80L6nXmVZcVUzDxqCPNlmBDUdP2gk3m3troCfcZkN7FdJbX6rTEoMAblDj
lK5i+5fW57Cj2uZkdqJZR0Z0kCJEuBpyg/PN9CcI7ehrWQkLTAjumjqmSRAldxXnFQoc3AGFmS9J
dtq7kuBfzLjGxr/r2oDruxu7K6vBu1NqJhUvEjU0zzO3Qyy2MQXo3eiAhSflhNZDvYskVvHeJ7rC
KoedXhJpgO14GWQBl3nSo+VFPTFlry5726NCN47czFif14roESBrP2Ep4ywrYnXlDf2G5hY5L7YI
NiyeyNys1rKFg+e5IUozrd8GTrTt88kvgNo7pYq+bjBoK80IHEDRQJq30bg2AWguCanBtE4JlJG1
M7l2IRkbJKM36sCtioKqlpzNT/h8uKd2vdgn0ifTI1XXFUADluX+FW1F+ixTT8wMTxnmfwrT5spL
Y0Cho/IcT+ONhy2OY9Wt3KDDSpjFt27HHaitKK9MYmlaBkdXD5yTrROhnKnRTqj+sKij+PMIfXVX
h4Dl5C9FUC2jy1VT1lmHenHdZOFt15IAAC0RiLNkCkImXKrhyAmAUOhu/SxNO8f3iWQ5iLJfCZX5
dWGq4WY0xp96iy5Gj53v0nSfPTtRF41eELVKqEsf6pQmo1+qs26jDDk30nknb58LfL0FpdNl64TD
AlDq0a6Hm7YHs51Z9jIbvGvdBdkO0TFYJYbyXTJALJ3RezCLjkJaPtGX6dktZM1JZwbBebBlQQSL
+lWJ1B74ZXnOfcFpXAf4yyAbD8GaRQcoCdYqS80HltSn/V1iR9G9X/fE7nguvKioVr5a3JWBBmTt
NYKgEmPuRPaUlEJTzfGuubchXyTXDSmJzB68zrgq7M79ShJov46NPtmrhqJ+MSrsFlutzr2nDrrf
VuXq3MwPPd1BhGEFn/shCg8Rjb7JaKCdPBXKVG9nd1qgxveFJ5Qrop/Ll33SUTMvOrKCrrF2x0c9
F7exC3UHfaGzZvaiIztXBFZuZINgSa6xSennoExOQWLLr4E/jmun94K9FgNks9tNLbJvgurzLQwR
e1uXMKucrgqfGgQkjtHEpybNftlTvw0W95YEXvM0PzJF+/LUGAiTJhS9uPkp/MovfzU/mp+nL3/5
FJXBLZ1Q67fPmv5KUDQ6zW/UWjfZOx1qSr9Tt5EIndPAgpiTE7b/qHkNFj0k/kqZMOOMytsYKqHR
K+LoONU6G8RI/9FsKWFFHRVkSILqU08E8lnAC7jtM8E/qEKjLLZ/e6ry423Xy3plAjhZvX6nxtRA
uEv5smvz89NTUnbyVLgCB/W0k930F78dG/4ijWkLzd9nft6idTk/9frR/3qjT4TdJrWFumz2kN/L
29C3NowlwXl+v5wOt8dShDk2DeD5K3doMoWsmf3yuVEBid3xXYIXjH8+fNk3le7o/Oq8D/NnC4Eq
cDqmL39BrZfOFw9f3j+9Oj98/TLTX/RTq/XlDV7Yvjx8/UjMYVvX1Z1TMMEjyyYpt4Gl1Le5Z68V
3MLn+ZHwHG+fqGhQBlrcXbOlY4jhuQzETZI/kBtT3iI+STZMHsPV/DCanqMSk286De/2/FwMpOqW
ciGza9N3l2QmVcRNjHm/qSIWn/Pf5I5a3BZWptJfwZA2v+XlA0Vg4oOjsP/6WY3msOoRE0Nm2ty8
Ta4Jb1slAg/u9Nz8Dwsj0MIjgXKvzwValG+jukJgNO3WvF0Y76g1bDj489/NL2QdlipXkDv1+lxU
5NSvafQt57fNLwyRbW5ZwdC3+td27dGHcUDoH178AnYFs7xgR4aos5jfN38+sQXJLrVt2Pb/eh/u
0HIXNwaO+X89R1ZBu3NdQ3t57/yCXqdiN4aVWLweJ+wWxo5hb3h57/wCiaA0zCRYltf9LUI6P5J+
y2/bIAUy2XfTsvh1ux2ZwPtcJxzldRvhaLX7VINkNv/d/II6tmKvOizIXn7XCL3Fngk1HYTX74Bv
ca8lED9fn6O6FR7QrdL5no9R3SPaAO3y6/WjhRbXB7olz6/v4gIbDmnn/Hh9yqANf2Bu+f11PxGa
24dm1J9en9L73D+Ofv319ePzjtitzHI/v35WSqPl2FAWeH2qHOL+SFLQ4/xZ83GkLKQdheHev358
5Up5tBLj7vXjR18iVcYIMz81v1GL/PRKd6qb14+HLl1dJWV2/fpZKRnjMEazs84osmRSzCodRT6X
8kOsxsoDlqGDgmPqxsgH5UFk2IgiEM1IgngRvEW7rNO42s+vuky11lYp1M38ao4IfFvGTruaXzWk
pR64X1mMt7x3rJ3oTEbA5/lFeKHhncoSAPei09IgpVyTtNX9/Kda0dyAsU6v5z+lPwO+AcTGcX4x
1gwXyoDe7+ZX/YAqFd0/72UfUj3t6UIHynJ+tXRZIVOzoDM87UMQZOm1k4qb+ZFD0uA9leLFyz5E
rLpEo0R3oCOVBzMZPhMbRrTK9KjLOwuIg6sd5neWfoZ32QFSOL/axh6HoHXK9fyqispjb/mQieeH
1MuGqzFHbzg/1Fmf3nSJ9fJJtmaMD7b4axdov+/AeSkv+5e64a9aS6PTvJGw1tOlb6vWfv6YQhv8
Nf57fzs/dD0i+izy1FfzQ0HQzIHJEU2Hv363EY6G8m1+RDhid1tNkLLpq81PyfyqRnTATG/UF4UF
5qShZfuEGOra0jKavAnL195hNdCmgCnMUgMXmvh7XSutqyHGaapwkeB191QK5JVHQptlPRheqK5C
E2JrnzUWBBT+p9SZupofzn83v2N+WPdZda3WNEZV33oocPk/FHiEpwfzh0knvsqkZV/Pf40PBU6V
MJvjOH/0iA20VgdzO7+hp+NINVJDmze9X82t4VBizXn5uDFQ5VlRvbv5kxRFIDVA+Dt9jtnWHyiQ
VXEp5NSh3RmGJkx8SRiTjIn0+pvU1am9UhliOsIDVIqbwW7MTz3gH+9b25Sc9kS5lbJWfYzL2bZb
h66J7TNEal5b2fBT86tgoYbyh12XAHsr7OGJSIKFB9OhsyXC9dyod3iekNl0ffFZVtrPMKvja98r
5coeGoQdLWguOzq4duM8mY3tYkK29b1aZ/5Dkgyf7Ki0v9X4ZBcdNqlrhXvzygVhxfIlTtaii+R1
4Cb08frBOPTdL8cPlZVQsnZjaCWlpzSPNl1Q4FOk97fJyiHaC5Uda+V4ZcsAeULYkpCrNteDrIcr
slfWwuq4e4e+uTHG2AFANF3SwjswUQ0IBjTLsx4acJ5Tl7YFK7aU5MJtMfHAibm1r+LUq9ai7co9
pRt73yRAPQfGoemSctbKRHNPfWNLkxmVvWZ1a2KABwqWKLZ8tezg35XmiWZvBSii8m5wQit8DYpM
kB60XYHGFCSfosAacn9WYdps4lQTKzv0cnSARo62wdWUg/QOaZGAqk6751n9+5e77i/ZOna7C/fd
7w//8xT8KMl5+VXPprwfWT5Vd/wX493ro/O3tn4u3v2T/yFJ8Fwfv0mkJwfiX37B87fk+X//L5Lg
sf79n/Lb9//7X8M3/z++Vf9x3/DM//uvn/MTv0eSzB/1lx/Q/AcUSlx/hokLQJiG/KcfUDf+QbY2
QzEtJsTXciJI/pNTqf1DNXVBn0fVhT0hmP/FqcQPKBwp6ACRcqLqWAL/HU6lPqncf5P3axKHrY7A
XKqWYdD9vKBUjnETRQbBO0vNMZ8sFxv8rFge1JogsNGwdrKi39SZo0T8Hfgn08Cu7VUaCeKlNu7D
UfnpdYoySRTCdW5qx2FUiPoKqpvBgw/MCbYZR8f4JrQRX6vwMKsEtX9Fo3PpdJRui3TAVRhG4gTB
XpAT2X6PzN7YRL3arxu2BpnPJy2KWOrffry/TvDf8dYzvvrym5uWYaGZEQLH5gXeOivHOCtSmhxG
lysAduxxST0jvxmkl2+AeXsbJ43VPUJPOrtYjYnuttZSBXfkB3250bxvaSXifT5kIb5qj9x7+udX
etXbS7Sjw01gEa9iDuXx/f2efpCL3Z7GcM4wnMCWZlzYSeKIfKIo8LJlYQwnHSr/IQ1oLjXUKvXI
RTRnkNWHfDR4Mfq+2G3/5nhxml5s15B0aDTbBJ8qLe3iHlLTNkZ7TBVmHLCVdS5th8juNqrUm1PY
UcExPzAgXKCFOTMNqZuTR1XHfiIuNxipzHAk7oFlkYfZvlVWWnHrq8zridpNPzio6ttvZ2JxwA5i
Y+CzpLi4DMzeDs0qtKnYub1/EMmQnVC73Loq9S4jyqwbLQXBSKVIPNIsXGPYwT3XWjDttS9NqIrr
KJmU/DrUr3wqiCR58MH5+vZ3l7BcGT5UTZoWZpw/7+HcF12rBjq2rAFC7KmzWszHs4PRtj2WG2Dg
mVecM9cOP5o9XHJspW4LA2igZZuqbun2xYZbNMiOQ1QR4poF2YWfybFLH2q9SR4kNllfb4wb1f7q
5Ypx76hojKVtoElqymVtZPFdMTAzS8wi2swPm1bEdwgAH7xq+f518Tc/oS0xTmOwpuUIcvXiwnBU
6fiYeZHujREBIUWSXXFlPDslUEnh5MMCUYQgUGKtWAkdaD29bRRBX7BSo6PKkgtooqve1c+5mT1U
YW1v3t8/7c1xxD1lqPCApWqb00n95w8YGWqvmSpZ2Z7eHLVOQbIY584+k762rgwY1hBWsy1yzpiO
h3jOgtZ7cEXymCpDuLE6NMBA4yvsyzQshgKxoXRqMGFp0+8TdCQLkUcwH0tTPxDJtm67ZFOgu/8h
qc8vMCTLjREJ2taT4bYiten9b6deuNw0ySkCaplCgGoKyd3kz28HDT93rIHKcgv0w+zvO8WrfkbI
8byc0F6gRF6kVs8N1WMic58CM/mUFvh/MDpfvb8n+t/siWkJgxPVcAA2XY4bGiAOrOo2Ffye+4bj
HEZESUiYxQPDps+0CmS7mSlXlmISQuGkT0ZFQui0ihhDZeMyu9q6mLFuQkduB83Rv3R1Rxpo3J6N
MdwYdPHB1en+yk8rQl1JJ7/p3bTYVJ6SrA1oa4kOn8Om7+lECHk0C/E9fWnMAIb2wUGfv8of9wJD
I05MVZHSk1z2xlo4kG2l4Z6klSRZORIlo+1Z2u3A645Ho3KVe6XqnmsHKz+Tuw1iUwMEhNqSFjCW
VzY+3aUAZ7gviSAx0O1pqnvGob4f+tC4A3j90f5aF+yB6SSxuNXqmjpNOJi//HmSBC7Bvdw0kiX1
69sMhexBBUWFEIpIoiB3z20bIfxMZLibRH9OHrnHNtDUrZZiWxbjlx5B4NesaZ0NgRX9Ug/Ub6Ue
+PeqaxYbQg82kDrkrhp0ktZHC8O+WpirJDbyE/0BigCGBW/bK69zGUoU+7U8VmGf75M68j9nqGWX
JJIi7JWCXk1kj8ewS6u1jZ1nU1Lr2UBG7h48oydlFnPqlYWkdtnrFesk+p97rCHjMqVOvFFpeGPy
tj61WYuPrGp/JEgTFq6fm7escX/mQgnufdzC65TQ4ZSvfm93A6svwrNTG3WsHnxwpqhvpnlgJZhI
ms40iHP7uLh7V6lJ6lCAYgXQEwYRcuIM8YTFd5klbfu9jXE3owhMjl4LnZBZEZOiQb8WOXieJHiO
E8W8yxRd379/rV6OGrpmmqpg1FZhsrNjzsWoMVRWI0CoQL8F6LDsJzRiowsiNsngWOL9LLewY2zW
SOYOFc4JCmWZdONzG0AjD5r2+/u7c3GLnfaG+RRTDiQgHKjLvaGaUqNbB7CZ5Kq9GUCncMgAhpWb
cBT7IVKAGlv5BwZbdTr0v13ETP01KbkroGaBFcAM5M+LwoS4icYRVQ7OHu/WHVsK6B6EVW1yyOtK
+y1DEbgjb6hFKOWBEuIP3v/e6kV94GUXph1gOGFoupxbIMbmTHUxXwffVN87RUMuHjpJJNxUGbvq
8xRjuW+uWuk9SK3d+S3WmQ+mlxcnKLugG7Y00EyaaM3hoPx5FCpTll045LgDlO6nCwgd6mbzk6Vz
/8E84eI2PG3IxOtkMHCaTKguayHQy7D5lMCCPFgnQxR9oo+0TAeLAFRccIVwmNZUP3Tk8e8f5L/5
gpalWsLU2bpD9MCfX7AT3SAYy0itBVRFdYNvGCu4LJ3pfx9s6m++o+0AQOYnnabR6sW2Ytcyw0q3
/GWue5gEi6S/MTszhKD+WSTtF4MArFNBQuHOo8ayYGZpn3Ffw8W23eGp0SYziR9/97WcqrmqE1AG
WtG5QhBcntDw+yvD9eQOVw4d96x1rhSydemZ4EQCnDg5SaJtZYSHzBAbz86GIybJ1YC4DDj0rk4L
YDNlpx+CwrPPYRKtc13ZyZpg5gn9gsZK71eur0dPgGiwYpAoF9W5Rvmob45R0tzA1BqWfRE1t4XO
UKxpI6F8mTKuXa+Iv1QWEBZ7Rqzb0Q+bmdQZccZ4Rko6fvCLXqwZOJOoqVmGyTVrCJb4F2NqWreo
LCrIIsHoIEqu+lsJ3Vhv7U8JgelrR8Bv+uCHfTNUGJyxTHANflP55hwCq+BjgmQSoxbto2y6xzZp
HgX/f38zb0+fiTQ0zeZU1VLtyy+GesUguw5dSU0uxYLi4gOoAqzRNtZFGKqG1y6VKjvj2co++IJv
RmAOKegkUwqdi5NL5c+LJGiEtHGuesucIIDSmbjGweiebRPfSeBo4tA1FqRa+6MB8GLOOP2UBIjo
YIFsB1DD5XbHwYqjkmDPJQExBjoDDLRWnMe7SMmTo1WT2ZZKegT0y8Nd6heQD0sQetiU4i3TTXXd
+9UHyz31bw4F90RuQjbaIr72xW2hJVvNDXXsUmWVJocinyyxdnkQCm6VEbz3EAZiH4siPvl+GiLL
NFssnQVNgSwzt4ELVMMb3WNAgthQ1v4hSoYRlHDQ7t4/WbRpXfXn/WsuLhPDYhOPxUr9z98s0UgL
haHhAQK2omOTYCLw7K5/VsALDgiMcakaq7yOvKUfCeqdUGZ3DH/FcgzdH2vfd50lUFEkdm5zlBO7
eUDLPsVdskpTLG03ontjQt/wp5ZzikXjfTALeXsdc5iFaakCjyh18ukL/lYdTxJsug5t7EVRDo+0
+/ZBpaFkxYzJ22AwGB+MG2/vBJbJ7V41DVYPlPEuTnI1xG7Z4puetKPzVWxzJf93rmJycTRCD6gV
2HCJLn6XOs+QbaIaXGY2eMjBaz4P+DAJPSrTU+WtG0R3K49sVxolxGu+f1L8zVekaACgkPOXL3p5
8nZ1bXu6SlmNu8xhGqiweh0+/opvfznOOUMyTlEJk6yA/vzlkEwFVV0g3pZTj7Qud3Dy4de6N4lO
gE7o1z//3a+Fmoj11lSZZTZtXxxS6DJBGdaIe6qxjMFI04w3zI7ywodD8DTd+fOiYgCmOU6gvWG/
3VItE+Dboe0SoJOm9ylyqHk6qMjh2vc7Y/P+9/qbrdlTNdEiHtuk5nYx1iSk2A5uRQCLZuLPbhDd
VpTY/L6wNyg62w9OjjdEHA2oCEdRA3SnM7LNZJbfLjiWiGiVfOTCIaQYEh8YWF3AkFY+Qe9To7wt
J52Em5JH1wn6n30QfyfH9GxVbnlVaRlVA5ley1DlZivzH22nX4k62WUIV084+Vd9PMDyTSvrLqut
6oNb1NubI3tMLZ/gM6apoH3+POfcoUpdOcA60Oq4WAuMTYxOI+agrocE6dNsEh5Zw+Ts3cWW/HCq
/vZOxQQdfiCTdRXr6uXgoRfjoPougxX0d3crB/FjnrSlltdhxui2ueK5G1Fq9yIS497wS654I/qe
N7V+Y1Ro0P/NM4easKpKg3qW0N4W3aIkJGfJInAAM8WZgxGsFOpceIRpUyHSe39jb26JLE4QKDuM
aJyjZE/8eeiVESepwdYWdTneUEwAiW9+yum769E9kR7mIh/sjw74ZZtAp7Bic7CBOU5TIuYGf260
ycNWgcTpLobKNL5mXY7fMAnDKycbujVyHBJyRiowNrCBHxrQ3YqIYprkzpeiLvMr9L04YNOHwaIX
oo3eLToSp3GDTd771inBt44bKP+oR/B2QcdO01diCJ5P1ctFTt/olW15BWkU/hShYHSkiGKEQFEt
lg7owRWgfrnJQ3qzNbL4Xr+P1DL8oBL35ibATjj0cW2mqgbLkYvRUoRYHrNOZ0rvJv6JKItbWyBf
7x07/GAOctnFmn4kNkbkFSchvL3LxZXLmj4LJ+TQ2PjNvvnVExaLZxBlHj2YMTGJG2TQuauj7rn1
EWclFHBIMWr9o1PVp4pYVso8QM+0se5RgSDo9YWf3uQq0Yr8UDcMLXJBGuREDyefonWGJ1WBoFtV
pDWkaX5tRZo4+7krDiUlKsNP0VPUOMD8kWIV6zSci2Gjrd+/HtQ3Uy9OSzoWNisC2hfmBBT9feYC
TaLMjaCbzk3SdJjLkyOZtKuetS9eInXf54lK5CdmWeJh+zULXJ+4cf2cVnF0qw3BDW7eDxIh4cWz
0T9uXezUtGxw6N4wxF9eMBi1upScK869Mqv3aU6Wtm092Q2+wtIm9JNi3pnyN6aDwLIXlGTVq3zD
HLa5IU/n1tCda9NrxC5oMG1AhcvuGG+/BGkVnWOpbNrQ/QwZNwHjnXX3ulBRR4Z6ek0lTVvElvMd
JJZ2O3mcUGsvkCy3u6TCfaGIbpcPsfsl6DztO2dtR+pEazMxvTcKp7nDO/etHkkIwx0G8ErHbJYz
2c89eJIlzshFwnzpXPQdGQ4tHQ5uzvkqaJ38etDkz7RQ0QbBO8rbwTkoowt0xoXYZSeZvg3QRQ/Q
5h+lcoolgoDSKf1VR3+Lmn311dXb+CyiQNuFkBByvz4lviTWNyQ4aeo6rdKcyjJw5ZPmFgtKKPaV
nrfhobYFNvy8/Lnqiu44OtZ4cJA+HZPc3xpQOxEvi09tp3xpVDW4bYtiirzxfsn4qg2zES+o02yi
JCsXsASi62zKLxlDuyfEBUeuqYf2Xpj55y5pjEPSZym3EdzHdhuCrnQJ6oEqVF6pavPoYz16ULjL
7xSQKatqiIZHvyL+fWi02zpFPEAE9X2uDeBUc8TKhg52utEM7+CbhBGFTkQyha4ioaJacaPpGXjq
NPuZeHW2zwp0jIIC1Bla/ZVeAK2SJU4golMBMGbRFYMw4dWxdkLHCtAp/WKVI66oUOonO09u7FSa
mJND0th1171ycus8qjqxwqBvI08D8KYWYlsPnn0K7eghLLNh10T2c1OH1t5osW1EFDF6OnyLJg27
q9Cz1tqom9ddY8BYlE3x5A2rFz6HKG8mmu4yDAjFIsLU2lU+ayHRtv5e00l0zqh8URt2dVSm+g+M
Ev6D8DPOVLz8x7xA5Q3bor3WA9JOvQB7eO2Mx3bUbdxMtnqty/Cr7mAOkG4ZHst4WLWK8MCjR8Wn
tHz0C+47YRGgYUbTA+2+KdGRkMtiwzVbADSLrqO4ejKTNLt2IuuXZfrZbV3Btkzr62pq5+VzEMEk
0o/Gz4Z1lE3rQs5Uq5Ov9vcyw+tfNZnc66PYtUIO96OtVGu8oEuWae4Jn3e0if3ySQGTcEhySAVe
cdKDI82G9gaUbIssMLaxCWI8HKEy7HRTjW4EYQGraorweH9wfDOndWy6DFSWaZmyQri8BVZMXPuw
kc7CVfW9pzJfL/xCXQdCI9oA8OUHt6C3pWy2N60LUJWhozAvC5huN+aElDKprXRqfE4DpbuEg9Pq
VrlzIiHXiAKKZcrN/9zX/dIvIs5HM/jUmuQ9pkr67f2v/2ZpxO4wR0UgQjgvrc/p8Pw2x7ZBwyEg
4OYbmcj+BqLmjqKKAaiWCQEEdraXkfjy/ian6dfvAz+DLQVHFTIpJRxHu2xwZmUXl9I1yRzIsW8Z
roGbT8MPzNTD2LoQLHINX3TQP76/2csfms0yK6RtT9cRWcSlgiW0lWA0azYL8pXbn82AP83Hbarm
d2l79/7G3lTr2RrobIcGM7MN2p3TQfjtuLpxoDWVTwhamzbZ0VEZVQIVSq9okmGFXh4NWl+r28xm
FqzplCYVNQw+uO9f/rbTPugW1fpJjEHB7KJgYZRR4w46kSHzbT+KTH+tNxjDfFWB/cdMoI3Kj8rX
b6aU80Y5uS2L2QoluosTKkDSl0Gi4Ysr5Fe6YXKFOadb21kLeXjQCN+LNsLTdYqvXvI9DfJDWmXx
/QeH/3JOOe0FrV1OXQ2M+psVONlJXm7aDV/dGsP1IEt9pbMyQXFT0jYvyZBzlPIMiC9Bomenm3Do
gtPkQlhwx7/v0q7ZjI1qQnxwrQ8Whpc9NrbDeEPzYqpHqBSEL+a7QRC49pAZf63Zy9xubgA8rouy
echsGyocvGuD4JuK2LrHIFrZFTZ3+kl+jtBPAdMLE1Xpbt8/YpfL1XmnUEQYNucLvZWL85UMKTXE
UOouKDP4RBmiMxhNMTxGhR7iWiOFIuiJ17Ot684hUu39jV/OT6eNMyenOmNM1bXLukIE5xLuUqMs
mo7Wc5awOiOUx/jgwBvWrNX6c+jRBII5jj/LDcRRF1dEVYLpI6GEDaU6Q0+YHzLp3Fky+kZuhCvE
sx6RpRSnQ3hy9PTZj/F2xZ72lfrYj9pPvzkVwLDWwOEyjCvNd7/oJJPvKiH2JWyik0b4Rgqj+lwq
h9Iff3kxET7U4IuNU0iKraw9V8AdCGTws46wnFTuPRu2rWdm3V6a4tFRtGeW0ExfXd9ZRY6a7dIe
zI6HkWc0AOYlRofVXaHNwUW/jsfirLJ8O/GzLtrM+4kqtNpVyXOoiYRkOZfwQNX5oZJJuCULa1Ub
rr3wU6Iq6+6XkubtoZDGFzdwm53R5EdhDV9rMXpAmTDFIBrx7Mk0bXkpuenoZalHXhFIdczi6tCi
gzrWPmTHDGGRj8abcdU6N2a5tZMvuTAIaMi/mGbmADND3E20pwJJrTwzWq5hUuZ4T8G2m/Gd1VFQ
EnoISyVwd6Nq70B9xpu2oSSDb5bgIZRzu5zc3Jpz6GzAqxah3EPLtDdosepFZBX3vTCQzEMY2Dmd
hlRPUW+DfHhIG2dTgxRSQYGus8jQt4Ntf7cK764q9Z/WCN6ycKqzVuWPfeisjWBwdpPRMciRaNBj
HMEklGJKjlXJGSAQhLuH6LHVthJzf4iU2Rqx8DTAbEYbPj4SyCShdxd3+t48+d0n3yRtEkgeb+4s
cHjATw5WLlYS5/WEkieQVY+AEEINBNiuY/4ud72gnke8HhNHFRJ0XWGwyJntun4ZbNsA4YFuDPC2
J/5i7W6hReHN0UgNGHMTOFEdh9u6Sb7VSfhlqsQToOtt4wCuSqXJx0TtdPg8veJcFb73i4VFugjT
7GvbDsEy0ttsrXvFVydzPxMUlGxRqi4HD4DEUFr+uYFnX3RfNTJfrip/XJXqADug4icyrVtpf0uH
sd0xkZhgbwsoIDmkGvdXpU+irtAny4YTsoApiKXYrhaWyaICpfRaSzFrxhLHuMiahdkSTJrEZb8L
0jRZmWNH0nBGfHB6HYVBtZWIJFZ1oH4WIQ2eTLYnYBbxxk/jA4ozCIx6eE4GdTdmfroy9T5ajiYs
AUfvD5qJWT8yivvBAsZJoWBBJGLV66SgsDADJZDhMahZJ6EQycS9ErW3ZRZdWx2T+IzLNqh1uXTx
1K9142SQWcaXCTjIK6BYzt4ZcOmwmKsjczWOVILqJgdFnD/mHmoR8gM2puk/os6hLxf0yvK70RFR
pqRuutSCFGZtrZyjUNQb21SeNRk9KmU43hhcyXYZ+XdD2kPfrJ7d1Oru4QM8dYxjMSvXL17abdq6
+6log7M1Q42dH8s1+AcMp21No6TocmyB4PIbGUdb3A9J3qAS8PUVSVHPpAJKpEqkp0auBtHV/9oW
JCZaGdB3WqhqiPO+Ki2gKSOO7RjQ903lY+kAaPKs+UJbK7pb3sqh+VIM+Q+/8T18WtH/Z+y8luxE
wjX7RETgze323pRV6YaQWt14n9inn0VutUqtc2ZibgggDQm7CjJ/s75uUXdadjajTZaQLtBZCNum
ilm9kHO8g8FM6ExeqSTPq2JJcI0Lyr9VD4Te2/gPl2NbW3tUpchu5omasPMXZo9mgAtjZ991MXyg
QvkCI8JeDqXh75NwImlLMHuNw7fYClHia9BP7mzcJ13xTAYB73y0BKc4J3WkS4GXEBm/sMYZpOJk
gCL8I5mFzqZ2WGEWZIBp9fDSNO020BF0xCqyHLA28B3uoAap7x00oVUztNZpshPrBA2v50XhdYcx
Ay3pwOXrg/JSpOlOt1z7O5/zU9i4/pvFa4t0AvfdylD2Ymqm+i5aDXpP9v5oO4dkrF6gQKJSMeTd
KqoNpEoxaX8kE0AFvzeJWkqr/jSjVspG845dOFmotandPsBgDwYAjkfrCAXMyTytBj25rUICqaxm
rA7GvKnMsjo4KRgKUk9gr5tO+VSXrMKNKHiRm6AmYX0MHOs4JN6lRioqYrqk/0MGt3/1dQ+TQxgc
5VFGTMB1wrBF0GSdkEkEBpO3bH/OgDyZ85FpQX1pQmVSNrXuHF3DcHdQR5CjrsrgPUt5Y5pqm+5c
Jw7fvbzoFi3p7GdoX8F7kU+bKQ/K5wl/xnNAEKaedSCS83JnCL0/IRnMo5g3vd304KM9sGmBPcDv
yM1i81mCaM3wqCPPPSqmUzxt8TG8/XZO9iOPZd+K7FGI+jIWYtj90Y2s/Me5YoLONUFOyC0PSWCz
QLmmFKCk2Xg5rDmtK7RyMcntZ5Hcy5381k5xuYt1JWSt12ewrzNRk2Of6xMGAt0DcIRu90luHuWu
0f2TtcLfyHP9r1ItRaOsDtRqC9V8n6hl/leo8hpLIkvcSY5LDnwt8o2m5d67Ftn7WDPzv5Q4GBYQ
Iad7RqzPoecLvXEDT383qvFAXlX+lx+SzCRq37w7gML2vR+3G9tO+3cYXEfZh9uRfG6PjX8fvRJx
kOar606m/9JrvXVIYUAs/cmAzjGk+Ren4X/bjoO3auTrYgpYm/J8CLN7PRZqsJOHRgU1Ig/Mu10P
9r2CRCFPEx0SIbidsVjPEFdXhCDyGtWAqhqe4smtzk1YPfWVET6reDuekyHCARh70T4kV/eZkJbx
DMX9Rs5nUix9H6DiGKeIa86VIa1Y56RrCW3jSHZCjGiyrNPOYH7S3XOjVV/1f1CVL/4OHBslOyjS
z2Q0w4BTyLfR5mjRsrWDVW0DUp66bOdqSHiPWfCKgSd7twdY0UFCjtAQMeXqMs2EKTsEbyh9fpfd
hqOD0AwatlaVTcsWxuUtGvRiP8S6uy0cM3mKnAbYEECNH7Z+kN3HFYRIJ5usZ6trvE2ld+JQ6K52
4fuPBXpI1Q/Ta4CQMmxesfeGKJl3mI4+3/KuPteeOh6Z9UHNigrxSrDO4w49t1/CKiq/T17XLEkF
1W4+05Sdlij5Lklq/mCqigy+0mteYGufFb9G1rZkruhDp32NWxTfI4+k2TBW81ffUbRVLhp1K0uV
QY1R1YuCDTLA+WtG3sDWNNBXlqVObqp7ongAJc9toW+bx6Hmp0YdK3vtDb72fjR+yEJB+syNfLOD
bImhpXvmk7CQR3JTu68ox/rPsvbUtrvOAQIrezIN/S2zFXA882WqLmZm45PTIduBrYTANin+4wYi
R2tWTTyGu8cgqtZch4NRb2TlNGrqbcBS7ucN1GgNtqmnLWVlO8aKp/oGcZ7z3RpJNJyBs/wokMsg
PhdOkJNCTkTKJshPvocMk9zgQUEFpSMNuRhq8ks+61hJCNtJVn+chRQQ12VzlE0+e5A1mHJmJzfW
ucCjWCmUDVjbb791+NiVDX/rtcoIulPw0yC8w1DMweOq/6O7uagb7DVJ2eZeln7ehzz8rXFkBEhU
5fx+c6vP0s+BygK5+byXPG3tJZwOiGLzvcjKj8F81v4s6bXp0pKuuGsEcKBYr/aIIhhnp6wMRMdt
Z1x0LgEoQsTRVilB5x9Qoy01UZ8brxkQmWLKs0VWBVlUp+pHcCb/tlZ9qMBNk+Xr30pkcasbW1B8
2uHRReUY9l7XypMzNh2SY/OlZT214d+gIadiGfcgAlE3+bdvWUeZgg+vrvkcjAkBrl2atiedCJ7H
oQJSaj1VVrfs1OpCcN8AXHTO45/94kyorwRwM0mXKeUTFgZ/qhBLkJnoczX0ru9IbISnDkcYJJfK
fnKBShwfhwCGXyrFQ8NibiC7hMvxmpvtcHx0iVjVmxNiZ5cXlZsgD7+IQc1+9mH03cfUj+GjxmNY
if010Gz38LiKF9ffg7Y0Do8u6yz44ZOT+fOwGtq/mX+Jn5VxU85qT6gQfN6mVxroSjv4OH4OKu1w
k2Jj3n+OqhfQ5lSsv/tHHQCD+YJEOnUvhyQrYhUoEBCDO/8YmIZiFEb7rP7ZBnsWvK/WzX7rV7Fw
3lcsSB7n5IMC0cjKB/v37rNv6I2YECbX3D367oyOSW/eqTvcvHgYWw0CUU00EeHoMyIBoqrJuq8n
S0gexwYeRfiu2aPPxy8oKpylLrKajz5ZQSsLOKr+9vO+DdaikFpje/u4jm3VCXLe8D4+x9Y6QGhM
QwzbRz99yow/S1DsqOS1Sfirl5FVl7/1OwRJCyyrSbeP8QHpR7FcCcIt6z5wE/MGxyjfqzHxWMTP
f1224mpLV5TWz+MmRCvGHjqNKeH8DBqPZbZX9HAw5HVb0MxICo9i8znWQPXJwyWScvNzbK4xK4/k
GSwNLqlrJJMI9dYK5MEyPs5bYc4SrUcjFCGKHHV7n2pLXDRW+fKoG0W9HdE9WbZJ5J91QCG2XcOO
9GYYiPnfQ9b8D+2GZObFjBbe0Fm7ATcuDBV5ONd4tO//LX0cJp3lnq2ZbDI3ldoP8lTALyHlIOR5
eSrilOoi01B64J3smZziYao9syzdKjNaRdbPMye6GMhTyL78Q91bmCIMgFSsNtyzAN8i6w3K0Nzj
ma4y9yuvIs/LU2Dxf7v6r4ayjazVzVCYudbnqWzu/lfDx3nYlbirgnaVlNlWmxk1LuC+ewM37KIJ
VJl/nfJqX70M8Tf0oPAy9P0dn05/LwJlAmQH2ssqtGOY5q/ytrUCIwz8w41Csuey712QW7Uq6Jcn
P9+hxcttkU1ZvpejdZEAPAsIPvJI3qs2I3kK2Dw/f5UZ2jPX+O1Q9ZXfHlU3I4J0Tj1+1X5uMB/K
3vyg/sefqUIdeCGQVXCGaohD48we0iCu3JHt+EakJ3p3yYc/c4rimVgUz+wiiA/nbKYZFWCNxMw3
cmfS0TQzj/yZfpTNHCQTINIwk5HA/fSkGZEciLad8jHMBCXm8cqJLJb0GZjQUzhzlqyZuJTO7KVx
pjCVM48pBMxkzMAmfWY1DTO1SR4q1tZqlvpMdcpmvpM6k57qmflEiNiJkIXipZ95UPFMhip0GFHx
TIuyZm5UMROkwpklBfL+55jamTQVzcypfKZPYZh4MkJ4VFE8YCAawmTRRb315kKdWalQI25dkIFu
FElMAnw2rZDzGsC1G0lL3Ba78pg15c89Q4fJaKPy/nlK7kV1Na/b5xaymdFYZN2EMGsffeGthhfy
q5tYXiBJk+pEgNjn+Uc38vizhTysqllvelBZUMhLfbaR13tcxcy9fBunOnLd/17uz9qffetKibGz
Sw+ftyibVV7MzX/eSgapdekGILh/eyx/XF7WVlqn2SfQbD7b/rz5+b4/hySLq9p5LifF3f42wM8q
j3YO2K+1aQ7O4wnJaz6qyy5+G8M0use+P/x25tdv9+egy8EEhF+ZMBH+l2H9do281Ah7GYcf/+N2
fj1cWTuPantfJG91F91SZyw+tFpnFqhW4pbFWbbrxnHc21U6XCYTZU7fNp23Mle+i3bs/uEGC7sx
/w4jCDEqS+TXqADNzhpVPedRUx1KHwvv4JqCqCsU6oVe9F8nyCBNFfX/2GG8hZdvfjP6+d/OM8WT
6RKsQ4pBfPTM0jyBPjfXbVVPL/nAvBppUPFD4Orr5ouHYfjmQlL/4mHGXsXK2F4zLXB3OfGqO8wA
3VUWyCosel5/jnjO8jSbH+D9ybGw/PFlikD8jlFgnuSF+yTyNtbQt09yWHKAwg4x/HLNeIyPlUC+
Q8HhuTSFAGc13yK509VB3rY9JTk8u854zXBKLBwij/7W/JU6Rt0/83Nz5wc45qqxioa+v5B/Mu2H
3k93hamJm3z4jZcUH8UQ3B5PCT1Yu0qivxS4OYtMd7rn2kCPNKpyD/FW2zs6OCo2nZP3z21NsjQ6
4tFfmhut5Ijn3xWfAV4HvoukdqTVoSZ17rEZwbKmC18YiC318V4da6gceX7JtSjYwwfF2ooM/JKg
reHNVZty1XaoRISads1qMDBJzTs2TyY+or5PdqtTiyVaueS6skYSGtpliTUTEp8Hzau/pUU8rQEP
v4QTk6PE9AJEuKKKCFK+onlnjjsx9s3G6RwFzbORjdp9JXCe8B3FDS+dpkSIbiq7qqpj5kBd/jE5
1UcEkONvURtLB/zulqDFdJ+kRobTV2/Olpv0T5FZHlSb+KEpDqp17JjD2dILRHlrEF9+oxokz/vG
uZoK8zxzHPkmRkCSY3WXtYkGhBPgiWa8hh398H+QPBPfBJF/qrakZE9PeYVLIyZd7nwoEv9FHyYi
EA2kGVFdLkhxrN9UlBV4OHmz8EZ7h+IsidydiPigJK/oRgWvtZjzg8fyGR2+v5Qus1a+4jXnHAgv
H1pQKW0Aaqgei2fhjtWVRKFxExhKuzW9bU3+dIBPCOvrh92l+Xs+VGjU60p/QTQnWVo6ZAkGhhJd
I+wb6E1QgDA1v7okoGqtX70UudFstN7pDsa8wZikrWoXkTZyUM9GnQbn0T5hjzWgpXCGOLAfuZPZ
zGw5pfb531rUKAuzyMJjrlvFzuO5nmtmPhtD6ZJ72t2ElynLtmEmqdWkOaKeOnzBKYUA7ocdDPVf
U1W9jkDEXvVBJaYb9HtHrM+5LYf4XI1C32sR6UepO5GG4ETJu6ozDeh9zLh6ecraWjlZltJDOi4H
5gMvbo41zoQh8Z6QD74uk6baKkyHnpAYQ4UKfgJO0/cqQzqMlDtrV8SF914n0b3sFfUe5uSgm4TP
Wn6BVB5oqP1QTWfcxEQ06AiYVqJXxoWNIfScEvAucgX9PhXmOKZjdzFEWvwe6oQNFYnzvdFgIflI
w60xuxKL7+jmzm5G0D1Wpl15SyirtvIRUkbc9kb4lO11AH1VHS2Hvs0Xju7vhGP730GqLasENU98
/IS/2cK4ucNg7koLgmsQ6vm9i+KdboY/qjFPLrkX26tpZjdHqonYbA4yQz6iskRgEQNwscnmhyUU
Jh5156fHtMMvX5S8fbHng7oR0xO5kMtqTL0PssRRyKxwlk2Tn61JweU3bAkrKZPsHiCR9jF1SDyH
SVRjQTPhj9VVD3G5OMSAeEejPmH3Bluve5uYqP59qMTWIUimS12UCPb4tbiRtOfudchOC0vA3c/K
9J351LTqoQ2xrEWqbgzfExa9X/24dpfYwMuT8Z/zWEKRlCv8vVpCU1jlXXcLxjo/5GpBylxVNCtV
KNmmd5kRNrAWVqoD+i2JLfRwnDlaPKhvdmuflMAYTroajCdrTI1jO75KYRSvwqAK7N85VHkRXclj
X9e6sVKCfq1ZWfZRDSCPp6LMN8Z8KMrp3k2YKJFJKXaa0TS7pO1SuF6Bf1cwUxeT+q4MY/0iN+n4
Yk9MCQFkO8cyio3XmdookgQrW5XxTIbN0FXIMapOtxP4UlckrBbnaRpWLTPDg9OXxglnk9supsIF
geIvIqOHsWr7EKMD442EFz44eZadCHDA3lY67bLOAPeCrTdvRksIrmbn68gohqNe6z2KoEp/bMLk
IyjsLyUeoNYGz1Tis3vSVahtqA70/DnfMvJIUQoow0NlZ/Yi0RT7Cb8NswGbTNluqp0nlGWfdTjh
177D9DMqHwmOAVIqDBd5LFNVxFMRW0gfxeXGJG19w6R92jbIam+SUlUvHYC7S29M3w0CDJemOTlX
r0FEp84rXNV5/kUKfvDex7/5jnCW8VrOgaGqVvKoMl1/HCq6tu9wGAdz3n1eerz7rBrNGZeYRpwu
NyNRr2I8ljnaZWMYvuCVLu+ZMa2sQPOf+HI8i8lK4P87qJb4L6oTi2uY6gMSeQp24urKWM29wmvr
qNWoIlopOgZ9S5xO5VnuUkmDA6bZSxrmIFdL/uDLujqViFMQwXqOcdUS+Wh1L+hovXRtNSdu1h+j
9T7GlvmVHEBtTaKNOFh+2RBCbfASKhGFI7TTWEP/BhVGrO4m5i2/htvmHOVmiHOSwaK3KETexe7r
61RB30DkUb/5zZUpXbZt3MIguJUYLUIXod2J/sPQRLcGJBvs5SGTDzNDgAesiYK+FMKHCDR+GQuW
aEZgJftqyz1O+wni7BrTNJQuG5RvgZzwmewa7YwqRoKBHaeLmWnlURPGuEJ3LPyW4vFuq85ZO64f
rOOByDEFZejDkOoRsk1IJVmBb4M+RsNBaJgZc7+u+VV9ewWDDClBTxiLKFX3YirGTQPk4dwYZfxk
DSh6OIauX9FUjBda2y+DaCy/5iWxNUmNrxJT7wsPk1zYMEM7sbAS9LQV8+TjXiPlXKmAIRna3mqa
dMMHGUdLEH0joNt/cexyC89BOWJgDy8u/lM8vrCPa7Tp73EJJ3yCJbxCPg89vH7AB+TUBdp/FzFC
MZbhq0HbHmsP9frWnV9vTpi/Ymy/BNCgj36ZEvOsJ4TK50mGD65HCCcZt62rZ1/tgmQ1L18qWR5s
prCPj2bREwkqxKb/Xg1mGAJXqC+qU4bfBv6pmdUFu6ZHwyqC5IlkClCDBNCT3ljqpUyPimjELneY
5TuZT2yvai1rpwIUEmskY5t6viGIoDokYZHsYks8KQ2p50WldRcfYdiXCFsptitnuGa2CdS0UNQD
39F8URRJsovcEBiGPqBtpIOjHwscuQoe+6o00VNHD1BMBPMHkEHiGDJIE1vwgCs+lXwGS15YrsBD
pvjwBwfCF5AlIY2Yd+emqr8SsDm9JW05bbBg6t9MNG3TKLkGiT/iWvrW60P+5PjMFNywbtYaXPan
2MFxb2PwQZJCEAODjojdK+mhAUPSu8l4tNBMXA++3R9jTMGbwou+uWVXnDOkECBMewvNmPJVr3TK
oVTaAkOojzAgUiEWzqjRXrZEm6x64TTXpi7rVdOGzipsB7EmMTPGHGB02y4gtsV2fViknaf+cDss
3HZu33zg+AtzRp+oAK/WqVC82+jt42YanpOcADFtIna4L0djGaAqsqpJxLiGXfStaAxz3wk4GabX
oQOeO+6yq2tjWxCsVIyhdfIJvFsEtdmeq6Krl+jVTEdQmAav5tHc9aEhbn6iWMskDIqF04xMrua3
Uwo2dikqw7eXTEK91Rjis5o0u372s/Si9HmAWSWdo1dxnWkqywPFRyqQSeCzn1rrXs0QJRuMDbaG
dqX3OLBHZip7GGLJWosn72P08nuuk6vuKPZ4JmajWpizHEmsucGNjM1r2Wn61ZxUdxnzUSXlYPrb
zrHhOM546lSfn6OZ0rXYBEWNJK1PvpdR+NM2K2/krh5yPd11hBh/ETo+64kozk2tmMmRH1pfjQx8
VIfvsVeIG6Dr/gyl6MIvz2wcuNpXHEB3olmBz5ktUd7lGemY+ExyrXlvdRQKpgilcVGn+lGpPwxe
vR/6svDsdolGHCqZfYEcgKMnX7HFMfi6upCw7a91783vvfI7LHIyFZ123KT22DONQ3Cgm7/TSQe5
kqRquKpph4Oq1YBYmZFx0BXCUyyMemdCHr92rVe9sZggPzrygpsiQlYZ2iTW1kDUQpW72bE6EHJt
vHqRVmOzwMGhkafhJOYTYXDCXSWs3RZ1a+yHLkyNNUASmwAE5IBssz2QFtvCdgxZA8x7ObgrpiTq
3DXcq1WRV91hmosVb+wOn4dIj2HM09AvQtvh4DNH+W3zeQ5CcUF+SOusklj0hx6PK1weW+vxQ9gE
rgg0FVEPZAGSqTvD9u0DvA9lFeeDchv7YFojUOpcY63T+MjdzNBXUFRUd0pPfvVki0tOgH9QaCi+
EESFHndxc8kIxECBEFsbT+1Ka/qaFWxLPEqUjsswGKkGde7koTde6+Y2NcNDTY7bBd3FYF+pqFE3
zY3Iwe6MNhjPIoNdGreND9FmTuiNFfvNcByykRBGQAY4BtJK9BraTYAeKgKiMkh7x6BykEbJZ/Ml
CjdN6l9CZ0R4Jd8rnRGddAG40k8nVBDN4W7lQ7yrXLc9kQ6HsIbclZs4qrqNhW9sdp6mJ8Qwe6Ns
T+S5MdMo0b49yeOU4JK0NOxdRUYnBYaPnoLR/V1HNYeFmfGdRslzoXlWQ25cLE7NvJGHckOEfblS
VFMstQHNWk9tCc3JGqJx2ARNzx6yKghjBnG7ntRyIrxunlMBrFs6CSE3iT224nHSzyrSRQVkb1IS
z0gmjHsjIfrRKKXeUz9YZydDBa+dEOIkWqm0WGOLSjWOAB2Mo9wTqZ9vihgK7nzeczLz5/n58M+6
v87pTIGqhSxOPPUI9rTc+TnA6ce5z+75qP4/uqlDBh9rfbl4NP7/vbzsX3btCfK/IiXZ/1+H+sdY
cmuegsjaZmV7qzQYkQ77NUpZ8NvdyeP/re/HEGqIvboBe+BXB390JZv+dk03BSPY96Tfl2N+jUzb
+I6aGkqDZlrdrSJgPZbZ49pKxvSr5is4CWvjuygJP4d6GF+I1OpZs9ewVOemeviDWHXlK+rdxTok
GvLI8lK9gZPVF7JCKLxjEgjvrTUdmCV6aO4U10tefK/8KiswT0X/Q5nSZxj+DU+xnzaDqJR3TO07
WUPDLoAkS2hdp8BRmPsSXD5lTvLdKVao75JqFpExmtuacUIbzr+URHs+RheEGYG+U/iBnSjeuFof
HlBPz59yhNEfw6sy8TLpRfJqZmay0+zA2FpZ6b5qEXDq+QbdBlRLGNXDXXj+cDDHzOCDbzsfExNP
+Wz0dpiWClnAl6RoqnOoMEOUTePkhZdP+S2w8mSNklt7bGNMgA385sfFtcQDnY3JnvUVyzhMo4jw
ti7i59F32YOhVn+j9CmeNSxRe9ORAi6h/u4k/LnNv0tWB8TBOY5yncFDRxSgCH1mjfnNZ200VwhG
IjRTpfZPVlIbF3hu6EbL+2r7FaLu9UcV8gGbGg2SNP9Sd0JNmO/OTVsvfFbKvHklUw8NpUJ1tsIS
0+tQ+3fZNwZNTNVRad31uGgOylA462SYxg/fD1eyRu8Q2ydgkSNOSFw4DLBsxZd+5ejR+AU94mUO
0u2LTyDNxitq9HD5fL2OIrkQK+h9c2aMGdfQL2lXh4SqIIYXpKH3TXH0gxHZ3VvuEv7W2EW57Yck
/kJ8/1pWqEpyhoG6O6fI5tmEs2zm1I3ut8TK35hXxS9Wi53CcweidfpJ+2qLqywnTDtcB6qIjw2U
4ifYwnjFZcPITxYkQLp3I+SPXEUVA5VXetTL11Rv269OZCYby+36fTrU1cuQhq+y3CPMlOx1YV9z
dJdPQsNSBo3K+9Z2UMwC33kvbLvZ1pkeErSraG++p+xlBdceBihuhXsmD8W5qLO+m3wu/DDXWdfp
FYuctXNCw2De3GQfGXNO2dILBEJDQ4eQWzW4J9dVnsvMvaAKmj2jMoPAyJRDIkIcYy8PyTb1j0Iv
f8ijxwah4kVcTd3x0SoJo0PgQXhU9c4qlnHu33Of2VU59xkpTb1Lolgs29r4eQlXIYRKQWNa1sBG
T+C/boiV7F2eM/2nFrWeJ9nGbPJu3SbmtJYVHDJg7m301+eQrXyXpgQG11o1HHldiPei5v0w5Olz
T0DBEylB2Ocz8V6KMTrGOdZ7eZjFsGM09Eu38tAvmI2mBQ+1xvn93uZPbiKyN8UJ7WtjKx+y564l
UhZv8rSSbQhuKVeNyPu9bJMI7RUJzPbWWKCBWE7Pby/xTnJzec7rvCeCj2GQsJFtrcoMNrwyxHuq
GemyLFRm6PN1K8vaBnFRPFf+2D21WKBlI5sMgmOQmS2vOxo5wkepFhY5fx40Cjrm2hWq0mdZWptX
JiLlW29qxrXyp6+y0tBiQQcxqq7kYQg7dwUDfHyM3bfzV0Gu+s2qRf0Ku3Iha+l2kfOhZqURfYsQ
nsHv/e+GfFb1PLXNdAawX669jPuQpbLgs57cG3P+39vecFafBak2EMYhj9uR0OU0Tmaa/a+Tj91K
wR6H9uf+s+HMYcD8FV0SmE+ooDOiZPRazJvzkJoOPa6sHddJppFd89kszJpsp5XJx+fIHz1hC7XW
5M0xnfujidWaAIXjUTy6IVtSW7gJBrV8FskOcCVk8xIV1eaNrxXNB6ZhiF5TuTL1TD3Z3hieMeHY
TL5N/1LzReJPIF+y+lW/QlsKaFT7O21ox3eziFfYTZ3XQQ8ORlEiel+KcKW2ybRAxFRc5cbva3Ht
zTzc1i1R+X8UJImubZTGQhnkvy0Kl2yZmDEtZQGGd3GVXZlNgcZnhRbnZ/dyTwPPuvZzhFH+KAjx
vKwhDsENmq8he5F7XhyTpxHHGRnb/ymoRsLbQmQgV5+VZZW8VpF37h1ci/NtyXNyg8AJ+t2Euaz/
KIi7EpWkUtR/Fih1pS1JPdDWn73IPax2vHvg6m3+KFAHEjwqH2L9HwWaIO5HQ3XttwI5DBJuIXhq
Gs9+vsHPh+in5OmI0haPAlkqW4yqw4qunsOF/vt7EICGuaQh/uizstxr5gRsYzKmPwv6uv/h2GgV
/9EgIWoCb0z7OB8hqnwJrJCAOF4Ad2J507WnDOm9j0jMTm2BoJev5Wv+jMO7F0/F2mMBd8sLvVz7
jfAQrFfwgrGUuWHVq9d9kVk3rwvE2mNpecuzpF2j6KPd+jDq1p6ZT7eUdcG616z+FmAT5Wphd+sr
/vvSSmluvT4iMWW61S3IDZWr9eWNSFiN/szs1muBsSYTLLn1E97ePlAirpZYlBawEvTSRufW8a9K
gLHQMxPvSra7u+6FaV9xc3jz1axrjrmIewsM8sIVhXqKeg26NISe44/XABHAjRf7SGR5Q7xJSbS7
9ugBbPgvElevM1NKx/qaZ7gI/BSaRN83xaaP8/yaBgKloTRPuZpKuhlSdde8QWoqrcbwSrZrs/HM
UbmkVdVuervwLlRBmVzjo9ynU79BF8S69LEzbLyAWJUgiydKQ/0SiFrd+F6Eeduc0A7xrYG8SVff
9F7as4cf3ui9CNsMNhvs6W9gEggDCgc8vnnxple5evEn55sscwiSPqUur+xxrgqWJjykijssZanW
evEO8565kk0BmzWbWVp7I0sH1/NWCraxLfns2iFM62kJBdmcrafdUR08+5W1MglQTQY3fj7EUVQt
kl6dHocsVeeUNi89e23lvOZV+o+FRN1Z1k2q6Bur0uYiy2JHvKH4GF5lmaGUT1NYqjutiJKtSJ18
U5ZE5BMDZfMmDxsoibZnjQsfEOACcY4IhRecXr9XMPIa2S6jOxKV82/1SAnZhbi1dxX3IvuRm2BE
vohVAS7Ooer0paz3uNhjS9LBX3gF3K2sXshr89klm0qpslmRtz1HgCyWWR9l33rLfSoBcb4UUTgc
ylSN18l8vkIrzE3s+AvSZwoGrJy8Oi9zPrT2KQzV9Juumc66B2uzVwChv9oBWMW5HWqeMVlLTU4a
gm/fVSjCZKvRYCwzk6xfo76iyi4uE8CYpOtSBI5V72g5fXtDnU4jNUwvvwfxdC9d1IQKJ+l2liB8
TM3D8d0LmQvLCp1WL8txGi8FuZZnsmms5VDn5fd8hBKXd/h7emOAVe1hHYe7/9KrxRfZsqiDmtTy
tr+jPQhVIKl4n7ip/w15ElmhhJax6lOvx/PDBw+ZNeKVQ1Ge8XtVZ7mXYNY/GQRp/ff04/DXubBi
TWejxvFoHig6fcyl0a+9ppmI1yk8zBGcT7U6GxZ/1LO4F6zQyvbz/B+XbSq93Rgj9pCoV+jgt2H8
Gotf+6Rmkf/0W+Gv25HnNGguK8XolMdd/TmWYjLGow0Q5VH5qclVVFCK4q7Om1SbcK/b2SnPk79x
0kabCuF5MrgEdiJElhqDeIHATYEesSpZAYVcY9fCIKiK4AmFEgGqd2SVp4TBkzxXgkhbxeAd8c+p
r6BShp5lmE+KmBacB8/4YbGGuOFc1HftlFjIrE/+s25Ve4S80UshnoIAI2TkF37Sr0qSKFdwpMgO
8JPNEOV/eZnnHtQpHC55pBv7op/uNREBaqqdiCvBHFTaxPdZUdGTIZtnmPlTdSVYrXztmBIlNVzO
ySj6XRtVx16B2x8m3XgPRIMapz7cyPcC3GzZT0Gk6Xi9Qhcmh0JgW4V3MW2zfRRVYp0llcbrFKRB
jFDH1lfaeGv4VbG2dUQx26hMN66qDM99p4yIN+VnhDmHZzGO/ZNm3KM0+xjQE70qnle+tWIgIjiP
nuRRFG6Vf8KxNm+NNg73yR3Tm1b9Hc8ie3UavvSjpexTpQmuudCTVRJ42kfQDYdsmMPO7KDeo9ms
rcwqaFZOQIy5yu2tMQIsQtUdbnIjsHBcyGr9P4yd2XLjSpZlf6XsviML82BWmQ+cZ0qkRIXiBaZQ
RGCe3eEAfql+o/q/ekE3qy0zy6y7X2hiUCGJEuB+/Jy9177Eg1O9e5XzQEQwZyl/N9POuXZUkyht
Pf+gEYC0ZgI27khitb8Z7rQBoPloBhSOdMGTkCoyzIjhhl+yzxrlrtlrDzFTxCOWkqrCtNP76xo7
ykJpdbioDKCw9CTtXeazNcTUAhza2wlUBH6yvMEzJ6z3GGrQynZooNbNPMJGLoHfjSlP7QOPcrCE
fqKRP1tGkr568iWw3eySxp44DCXdoarILuytW5+Y80sdOOlN1+rXykrzU5Ncm+Eee33yDRcxoNXu
MBDXdxBV9BtsCnjvuZNoqAncs7Kbk+5vyiitvxVmqu/T/sq4MDrnMe9LML97ZJymjv5UQXwNAryl
vo7FsrW0rTMUDXnRHapg+p87ouFq/P/41qQcvaUtUdB27MkkvemnrrPUCsng8BYx74MUQcZlFP2y
i/yXEUwGUHKN2Mt0BQghPxWjF65ihuT7vgmdZYNMbI0Hwlt/wacK+g0YdW7tPIQu6N4XdkWQrxDr
hDTh2/wvueTWI7DqPaUpf9ZoXS2SUWobJ3O+q9rQT3ld23i5SLVFXlIXNbjNiIrdqx2+Sqz5rIJk
4xm4Gq8Ww2U9GasffkQuWQ9l4FD73SPQsurSCUREXRXiQG5JbVImrRtL4wxNOvbN8Lzi4MVet7Xd
KD4x1/L3YSnkFrrnopun363yWT3cNj1oavKPIeKlZSigcVNlyF0bm8UuSpoB7A9tjxEz7oeeN4/J
H3pc7AHhYXmpLmYcbAwWOFObdpnKvXcv0S4dOVDJQp/CXdobB4855wvXf0WQudUyqI3yXWJJdSr1
Mt9F80eYl3Jmvyrfa1Fx0CLmI0u0y+qkqfpKtr3Yh5UkXze0vN3QcpjPu67B756qpwo+Er4DEuV7
O0mvTGdAYyCJQATFd7Qn6kSdjOFDFUbBkkM/CFfGUyE2ga1AAEeFYGb0f7Jx2UEeeI05Gtqyq4/W
7PZLoPufBpNGkufn/sGGWbJo+qLbpYP/WfXlSVAnny29bZZi5haV4l3Fzd6oGoB54nuZoZMcnaC/
/lkny6tkM36KGmGsCqJLiI6frHUmgm4f6bXY5F3yjkVb3fr6VFdu+o4Q0NiZDhWugy7iO06v2U/o
clb0fNpspnkjhsZdIogQWyrsN4PpwK2JvW9Fh6WeWkVw7i/09Zh5I7j5ynkJcxTnRqe/GfqoHZWN
g94siFuwlPZwWy7SPiNnF63lmzbWzsNLzHfHQ/ypB7OWRLNWDrqebW/Fzr2ZxfthkJ49D4MWo9SL
1Ih9VoV5ClxtnYx9xwx4NM8jum83Nr8Dwco2hQxJOlVKLPk1FDtCx6D81mW884w56bfvrVObOzwU
6Q3uSnxuASzei+44eF3/YrTVHsa9tWTygzF5sq9fD0HRnHxC4I6Dm6QbLNxQ7aekedI4QKw8/HF7
z+P86Ve/tYoYrzl3ugzNH6Diwmf3kjIptzXh3L8eElG8kXdxMsnywAeJCky03fS9MYoXoUtStxPT
24MIFmsrTqKt8YWPL/znko/21tiUB1/v05ttIAGPLd96T3r9k6OA/6NVpM77Vohs3/odxXaxAUlq
r+agnNugFT91F616N6tZclX+7Np43BaqfaFnq6O2is86luw9hXF+GOaeJBuzsQfPiIsu6F7tlow1
p+beiDP0QJbumI/Qtc5wL7QfmgepT0QEussUdSfh6JmBBMZInkBSCC21UIp106rxOxM/JxEO5tgW
nx1KEABnwbc6HZz17HL1WyaOg0YuoK2c4Ucy/GylIfaeTJs9nuidFQfZm23W2DUAXawRfm7ErMTo
4yBdoxWCBiHNg5m1+fnguF23NhmRIsRiK9Wz6NKWWXpi2dgbmeEjwQ29xdetpCL7tRsVVr7ZxkEX
EZYbp4O6066FjP2Dm6WSPO+wuWdOusvb0Hz206FbxQ6FLaXyU4IL8jB2bseID30QQtbs3JMILjlv
YHm5aDDSv1WW1S+rvMxufZIAnRPR2qPdtpO4sFaBo5ZD5t/zyakugRmsvzikPj3gF6NUSNuy8ClG
+iplm6xlnh8S+tPZaEXvjrFJmC19y9rGO0QWFK6poksa9np/pPJ2FnnpWLemGvJt1AyEkItI7UB+
i0VJz3FhJknxMHoRHgy9TpcqrbFDleoTJhCH/uC3NHoai3mz7fgx145U0R6uA0M7v/PfauL1iOs+
x6a1Znan0OGRtDhEwbRRnnmHPhQd8eenWz8CGpAlBl1Ge2yfBjJBVmOPANlPJP3avnZ3eWoaaxo8
+crStIDkTS6TEnkcQi1vhR66fOoK/yASSZe76+Md+eiARLo036v5hBfr+ouP1HE9YxbvvTw4XnCw
fSt6Fq6sH5ZJOIVPI4PFaNQ0972wvVuMpy+Lv3uoC5ctXIrNMNazpNfEA0wmVlq3SMr8EkFPp9QK
K3N2DsqPNi6b19TqW7KO4bJ9PcR2Z/x0tF1mEdAufMeiYtXKzTTfvGx0wyq1kcB83ctfT/uqtddg
5o6olfP3zm1XjJece1x7hymALyQ0UuErLclpDeIh0eRQvPV0a3vVOr86L1nlOJFWWt/VFNA6MMjR
wx2u/vEDtD5IjYYtuQQdvioecqWl8G8miWHNn+Zd2dl/fVTCD3Ui2g+pF9+tWfPK5FZboaBEQdMY
L65SRw4vwTWzkxuXmVyLMGifSyiQkynx0aahd+KIYO+lVhDp7tXdLpBVsyfB5ydC6OTm2QzgbNN0
+LOI5Mbp17905AyTq7gijhO2SCLyjTA0Hb8YzQuv4G9tCWRxNXP3BDVa6HfNLtaK00efrpNZeaF1
/F5FmxmrKMYXXJPamCat/ByP7WirfSjhH069ZRwzwBjbqA3v9izwVRCSj6j3l70pq9MYTouycp17
MmrD1XbGfT2SiRZ1CCKqPjLPwKBaIog0b89QRSRB+JFGZrS22HWB/bXGk8NQd+FFUv3owpR4XDgz
NVfwMgdhdRXNi4vBf1NHdbeRuo0gXjnlakz0l/grfYPTir8CpTpTGt3wiJNHW5H4rb8zD6OhFVQP
SzbEh2faWZhTti7xJb2nebXm5Dp+Ro0yF1M0NkRZxxBoBifdBhWQgCH2skco5XDwWsqUgo3XNKFm
ChbZQnnON1PR0JOs5yeGa+Z5GHpUPiiwJ+Qhj16MIABrTEoFSTwro7DkPnORvgEb9/gbwxuKe/Eq
O/VBUa2ugN28FX0Af8tAa20Kkm9BxQT3LIzpZkRl8UkP0Lp8PcCPlSeg5gjV2AyAI9WkYVMZiibX
dpMukIZFNi5vVCprwIUKnTX/5ljqu6SKpqkXQgTLvYfW29omlSLbMeBswg5N7fwQah5o3F531nEw
yLskPKNFSXCh4TkXWcbZU+mbsFvaGKMh1l5tE+4Xh2QTVbZ1pBxxFgSpNccgT6O95vmcZgbH4Kbu
HebXQSOSb2nVUqU1g1h2ljluUjMQoDsSsn/86Pz1oLTyW0dCz9pM2hb+Yz2+Rdq8VNj12Q6G7Opk
obUxReSdfcFmRvEznexaVGsJHQgloD+sVBnGr5wqv1UE967DonSWqm3qR0fY4Spg013UwnyfujC5
hvaUXF0ZDTs1th/JrJUu07g71VYdLCKF6iaq0vnyQ8ZTdJrajeWEN22oLmQ7pjstRWQS9fAsm9hw
V43i7h27Z8u5yxF7ixk0zjM7fb4aZGLvMNOQdUIT1O7LJ0ZA47PbkYPiu8jKMtd7AkuzyqXQbqVh
rLUur84pS7ihx3uqS6RybDpr2x/Mo6PBdsF/svySKhMzrO3thF+q71Azpq45PM9JPaMTQahqkYPG
RhgfhW5BM7IKdntvyk6yLfdCckNNCDg32Yy0CqNhQ9wkZjdrRPGuPiy99u5t0ReLwlJ4gtnC3rE0
xOio3tFkfUYZTkTDxu1R4h07l1BVV5rD/VYZCAGcemjXVWC98gsdFkVTEbXUf6BiCaG8Jd51tlYd
UPO8NoM18YMS6Fh4DiNrwokuwYj5DbNAcJmIJGb/nvGroiZtKoPdxJx4fEKAsK/m6C9pFqjAZ1U0
A7JlF2Obqe3I+MG5ih2sku+YQ35GArV0k7WUtDZniCJtb42uh3tae5ehVAoaDKBaDU/EwqZsOBYY
/hKjQzUQDWdyTMIblO/NGAzaT3WU8fjksIQ9gFvDRUuztdVHzYsWq/DJqqY744t03dMbvqQjscux
BD+aqGdCg513bRprkivR/GZ62W7KvpUnEMfuakgZlAcvRFkEV92J8kVO8vUzu88yNIwIUlq5GCWr
jjL7ZmWiKjh0VFesPfl4s3pmrLpWgHoOTaSN3uS8NDVFSTQFLPLaaC2G1BlWqMmsrdRl9eSF5ueQ
q/FbaiZ7P8t7lGbp+C0hQhFKZQxG0uXE8aXOnGyU4eA0Ifcw1Oyb5FcSi+xbpqXhBleoDvQwqJaV
03aw4noMfDSMcEGVzo1NI3rCN7S1Sw4cgyHf47DHntW/IzTnhFRpP2wgBasgDKuNY87uFuc7IZXe
3vB1ZyHJcb63NGsAzwwzZK5tgRg25Xetwv1E7IjYQlL92dpt8mYpetRSvlVypp6liPnTLpZvvjH4
27ICvlMVWrZE4ezuhOaTEYJrYyv5nrcyfmYZYOwcdFvdqKZr19gvHYVKxZ/5O22Yo6q8lRdWzVFz
6CMZCV1BNehvX1DvNoalMFndZzi41VFLKneVG1p0HCZTX9halG46pv9XlQlwsn0zL6v+54zo9+o6
+NX53mLKP/NmiGcIc3wvepbmoB0xckT60ZR3z6uA2o49ZO55meVgTUOpke+q1sVTZCW/J9NdFcMj
9ugPFl4snnMHi7+ccN8KAZrIyOW2ITN17TMJW9dhRv/PL/xbMRb1qu1ROFUyKzeAJZjVaA2Oiam/
OkFq7NwxGzh6B6+ubJglSGeb6YN5qKfpDe8sNm0AMsfIah4au8Ky8FFSVP6oXdPOtw+db0xL+NGr
LHPp7Wi9s6w6+5ElBeKNtGo4pjx8MDo/NGGe+9Z/iurmqx5NDoNt7KQ3RMevB8trkS8F9al0Wvti
mcmvQTUtyPFhFtkMzGhq+1jFbv309WDQrbVMrb54IZIlL/I3UPPCc6vpzTaMMSm4ta09hSh9tgx+
JIi/lSli+S5EvgxauRDaw9NH9x4kU/ZSJgcrmz5EFFvs3VZzDpvkqWjiao2tpHvKPPUtklayEZqU
S8RN05Va69i0pH4XOJ8mxEFPY2wNTyr8MThSXoN5GzIsdEWchEESV/yWVVNvvvotSdky7ZvnflrK
0olzJlkaEXCD1k2LcyzDDnZVOh0T170WIDWwnRRMlHO5/6qOuTzOmbDEsbQEHEb8UhyiKlrZXfLp
Dq67q2Yo34ixyJL1j4IO8qoVjcGqpNXLDLpNOyVbDS8EJZyzbUhmxqijnFNp0Y50vaLceKmrTrba
1A5VRqubQHLGdJ23ebikV+vdgjhDN8E4CSk7/St9JEA5J+KQwKuCI1GpH7W03CkXb5VjnUEIGYDp
vPQIM43z3OC/6xrvOBvczYQof8PhOjuZNMKVyU2IYSFcR7zjZ8kIdJlsJqv1ueeF86Ja920wg2Fd
5+wkxYRNPyLjE0LDe+Tyk+QcAvauALlFRb3BTRnueuLN8YmX93wE1Wf2eEfKavxBcY4zI2jOWdJw
wRIqyYynu3dVbH8wggATg0AB+kvyC/dFiFVGj+GAzZohGQYv0MBwiVGGNLpZ/EhEe4XRWv+OkRmb
bRg9o8FOV0VWr81WEx8l7eQlR7H0qQs94rwa/8ls7lMwYBLpPPvWePUPSIjbRnPCXWXkH36BR0xD
UneL7nLGendhLE8NbMk9Al57gyUfyZtWUTxKG/wKQjeiKB6qxL819nLW4OnlIshAgHdt9jOPrR+J
lVinOAFF73Xs214bNjvfjaeVH3TZJjAYdlD9gway6PbY5Ws/C4g8vzP2lFzw7UPzUKqx+SR596cF
g+m99Bpvgf20WuZh2G7TtkvO4ZThzcMS0duxty6gocC8kot5oLy0dTdgbKqCkxN3SEeQ33eBttTj
1sSE2A4boFsm6aHWgHwRmB3RI85T3GvtNqGrs+AEIGwHP4Hv94i6m5aAYpG0NFQAXZtS4+/FOcCX
UXdo6RotZAOjaBEeuyoJDlUnouPXgwMvZMvMLj7XfcncU4zBcUzq4GjMH3VyQhPXGuWG5dxc1MPb
BCbg0BNaxKZpRS95hWZZL4jWREc/3CBf4/OwW+qZTPo7v8rGI7xie2UaBXWzhh7GTu38JPzhM+pw
z4SBjWuWgfwkuEBylPcMfwLRrclAm/AHufB9EvuKYibGsJGtsXAcZTCg3S+Mp24I0r07olhHjBZf
MkfL6e54R7MJRsaMbrXyrcHbSMGq1VIILLWWRdM0pXWwqV4bjbu+7GAXRJ5tMaHsvpuyOKadFd2d
FAGb9HJtPYqYkX9ojBtE4A5EbXymVLCgPQlqpKNjJOu0lEvHpwJklRG3jLPUPu7DV+TfXJl16eEl
1H9OyiNSjLGqo8MAmfQWdFTRMKxIq2HLW/pltd6pVoKtNjJ+dQJIYJqXw07vlkyguG4S0wC7g+NK
996zqNSOMK/2fYShYmi4rRkc9eu+iOZ7cT6OxvzxJEBBv7U3bhf/snUBxawaUSPgEvp/BD/8Tww3
2ZkWs3bbdB0P2uU/g7FHfYQr4ZSQmee1SHUFjevYBoIdgF4YxZ9k4X//pzjy7m//wfNPsmlbYiDE
vzz92zn5bKuu+i3+Y/5v/+fT/vk//e3y0RMx8H/9lPN98/Kvn/BPX5Lv/PefbPUhPv7pCSjWRIzP
8lc73n51Mhdf3z76Vc2f+f/74r/9+voqL2P9669/fFayFPNXi5Kq/OPvL+1//vUP0yRq49//8ev/
/cXLR8H/u/+v/2z/6z8xh/yP//ProxN//cM2/2L5jm7j37VM3TLm5CLFVfTXPyznL55BpjzUWAdU
tB7wtyurVsS85P0FqrJheRDKTNs0Zt55x1Y5v8TXA3PNPe7D57WJYPnjv3+2pz/ZzH/+wfhd/P35
v5WyeKoSCHDzm/F4N//IjzfpJ8/Z8vwQML49z/8Xfnbhpl0KIciEx3utp8baN0x/JDU2e2Gr09pC
ysZZBe9W3WGqzaM7uJxn+jhnlDfULK6lndJJELDTE78hWv+RGvZIK2JoN8we/QdXKMkWstkgL/G3
ZNB5D8rKzz5L/UusKe9BYjNpmZ16yTJ8l+6QbktZXbWpi567MsZvngRQf83YedhTLfduJtPV11Nd
yXjTdAXi6kxeqaWtR21M3AGFjYstda3HWOi/UqcaL18vaiJY4cjEfEDEHWeftHvx+N4ILYxHhU/n
6gzVNz9qjUeh2/Vx9BKySucHv9HnOnvCG8HYldvMnB6tnCHIGhwDDl76Q6doX/oJA1waNwtXN9sX
pAw/nSkYL0MoR2Z0Lkq82Llp5jS9RuJUeVZw8b3pYx53PZPAgZNEqEctgRgkzNKB2Hw9HTNspHLC
wR9729Y1k3WvT2IrwkqsJX+HqxXGD3f+uaB1YMqZ33fQsgDQibCOVa1n4KIBiSnTvzdGlj3hpTQf
TvBhOCD/WurhG3zGrYvD6ZEbxjIMpuQUem1CXIjSH/UIJay2/XH59T6pItKt2YHo6zKhrmBT30DR
6JiTJ7WLUn98NLnOeTY2AQvO73u0zYdKnOlaEo+0i0zDZNXXl32vwlOVqe8+QcSvMrjXll49nMiK
bvQwd1/PQEKjjXGDiMBT+SbGqHzQGfFPtVPAZZ1E+XB7zzroMd0AOoAooBz/u47rf8XpiUCyvssf
A6XZlnIRX6Aqikc1I6ucJIPqq5z8ERKhmmbsd040bb2JP0yTzg564kvqyNuMqRhfJ/jyaytAy6gL
d4tia3y1LBltRtOo/vwMf8YRaq77FOgOelK9GF7toKC3R/myLlxHvdojFEYI/dbq62mBIg93fdIh
5qalWjuOfE0bMpQSL4fFOxb9a01VfchBEfz51A2qV1ufUeZ6pS+wAIpX+NneaZQaFYaYxCvksPpi
ZuL969lUlVuNLveJdgpZkKJ7za3BfG4KWMzIFF7bzlErkZqzpvHzCxTZ1RxCuuBe1OnCxXx4L8u4
gFk5HIIinp7+fJZ2HwYK+POMixAyey21jjg42l3Hr6dAtECPpb67G1OIyxAAOVxoMagVNS16w0te
RZhxqZXQHIu2Sl/dgbykgO708utVszC7Ewesu9c7ILu4MCLK66sn0sukVVwm2TDcUbP8+VIwiGd6
xxuZB7R8k+5mtSbZ9m0ABtISl69ntYqshcx17VCkefJcxcHWSKqG8zK3iuek4YtbauMGTzizdqnC
l4DOyb5g9Lc0yW16jlzclZmLfMmGWkiWtP8SYvl/rvm+GhT1F+bF/ottvFdgH5/MiQYjGQcvrpfc
EWSZF+Sv7suYckfE7TAcvl4UeF9WIuCqEi6hu4njvNR5iylvknQYeI3JUv5CTZ9eIrO/9/Ozr38S
Y70WYFqfjanJoAfkzdIKvQz1iZm9jEnuIRcItimjXFjrRf+S80MmGe/dY+30J5foNjm3vwod22Ys
X5QIwCAXvjq5XXsvmrzBeV86K4/VdcuBEjdCUjs07Xsy2sv+uS3Tl0SE39rSlMukp9lYpfbrqH+v
HdVsg4FzrYwD+zXrb5YfTi9apuxXkABeP/kvsrabZ4Xq3IvXIz2LV9s1nVcTch1s8l4BpFcppPCu
TrVDHA/FWeRlt+x1/RATHvRqM5xY1E1Q/E5usF4FI1L0h6pqtzgW04MKdLpU80OcMzhOlUqXg+MU
FNxJieKEjzyfAVLtZAcjHpsjM/Dm+PWRwTr950eyjsy9btQgoPkMv3HV3pwSrCl5RhdbrVD5xAc/
67NTViVn6alpX0o7gJgeAi5J9IOSKj7Z9ruO6VCrvAJ0ZNoBVfFepTJmoewcV18+F3loLJWW2Cso
wNSW8wPtDlJM/GRZM/cFjxlx5uw6tW/tKN02BIa+pqRER15e7gsnb7eO6K4pirK3TGeKRjcFhrQY
h0PPBGQRN6VVoyHVxNGZH9CViqM9Ovzj1/NmfmtaP20dhyCnCHDQrugrjBLVkC4G0IGXKoLULk3x
SzWLIFXZW4hp+9KDjljkhpJvSaKXLOaiWMP7k2+y3kCZ6TmSN/ieEyYgZppe+4LUqzbRlyJCHKCF
VY1pebCxBuaxA397TM5T6yfM9HHqlUX18vVPaUr8gmOStFSFvY1S478f/L4F8lEbMK6npN2ZZkPf
ynP1K0q6coHJapEAB/hIXJD4QUAEksbyfSur+Ffam9OHJeaWcNiO2wg566JJe/LJsGct2F2Ls8UR
HD1RDeZTH64Zx5xzwkYAoe+khUaQYCeSKJqZPS2M0svPVP6bwIR5JAkTMBemlVUgs8xXEHGKBbdj
YKDn1aoPPPjtFf7MksV/UpH+rVHekuAM/YO+Fdo+1Q/HwfLcU5DFR+iQ+bKPm+A1k7eMv+WCoGj5
qqa0x/Y0YB9OI7q1oVqMWay+d7p4pHh1ac5rP6eN707Wpm6EDba9e1NtGLCSuTGNI2yt0CvG96rC
8t2WYjz5VYA1SMlmWXdde62QI+OST3dJZWA5RXX45HZspCIfcS4JBe2yddSbIQ4ynj7JB/M/HMPl
fXRrPeiLj4mFYlkWzngVpnL3SWY1W4Mw1TuU7n6h14n1yS0ls+ijJ6IWVSSAjNFyPNjiP3I0daPK
dgGwRgg7YpkreXYnwgGn6AVwAsGOE8l+IRloyBrqhYLWt9Z0plC1qpM1nSqxMtHaR4GjL6omNLeT
XCI1WkjNSU8axBkg2dUxcpMfyCbLjcmBcOmi+sAQ23WLLnT2qS2KbdEpGDI0LLW847UGLbWgHMrz
b2Y+3HLbzJ870HceMw0hAWC5TbEZa+23izRh6fT5zTat73kX/Y5IWxrd/iik++a2jFG6vFDQiYrr
2Nr8lvJrZ7cbLZEngh7KDMmLaQ73MfY+6TeohVaPEUOx/OxPXX9gMEX0Gs3IpTb5b6p39KubL1Vj
2BvdUc6GXi2V2tQmWC0mWHr46eIxr3e2yI40chGCtbHO6Tmj1dPn2CTGVRFSCvQJlvJhGDc+7b/l
IPN6ryzkP535gRCeekxY7QwYhKEV+YgYOFVy1jZTaoyYzsP88PURrQBr4aY4IXpwGIsULdrFotdz
Ia8wu3ShrVa631tkBbSQspkBh1HH6NduqUTG8MlrR3VkCdn0Q7jRtIhEChdNgU2oUjkS7dGkKbJB
pd7YCYxVI3XQCTQKNjFNFGZqdnr686Gs3+rMKjaMe6sDSqG/P3w9RTZgchz2olXqZNVhKAomHXbu
l4co3I3GZK+tJm0XA1E3C20i4QgW9cUGP1FMU8GwWNc3lTJW/UiO2qB/TohnlzRtvjFNhyyH+OfW
isswtP0CabFcJz2hgDW6RFmone46J5URfucQEHJpClcy64nMtY8SZsVaAQxJM/ITDIIW+gD5duch
nnK0AJW9i2oiHdoxiCG96XzdiS0XP7t9zMLkhelYuPcKsfKJm2TUzWQ07ZTBSpQcgojg7iHVzmaM
Lylkiawm8xSKWjBztPKDHR7oJzRnsysI+616f+EKR1/bA3EpFfT7KbE/48IwFxpCpEM4IvV0Pmoi
BA9Bpi4kLzQ3L+uOjnMMaceuEaqgEdJcm0iRjM1GlHuM4uEi7ImYGOKWEAPX3A8jKkaNCxUrFEfX
qN+MVt1uRG/yO+6MWUrMtmnbI2kTIcEQacvBDs091MxpnmGLgivUZtPSpdjbkyKVwV9SgLTHPgwg
2nVt9EROGOLKwN6zrpsLSxdzRkSyFKabPfndcODrsv1O5S0p4+xs9JOiLos7tn92hFgHsaaHqBid
0kKN6XkbbDkkC03MP8bGiVaWGclFP1VnrzfKawMRZuMYWrPMc/MQTR6azclcWV4vT0nkfUqrN44T
9Ph1jx1yERcmB62ifRUBhgs3JLRuLAPgILTpDuxNpAuGw8PpAPlaUw0cMR9LZDp1BUKDYtqiqnaM
lyxGLI0n8N11MlyWrbMzEpP4M6Rta90zUTnUJkkxQOWPVjLf/aPm4UZsOC9O4TnpB+cofTIPQsoC
MyUCQWghZL4OIVZdtStDSLEOQ2ks0dKGF1yC32jIJruRsShN2xn05xKhYoxC7Pykv2QFWR5+iWQZ
+Q3pMrG9GPJpWCaEre8puPTiCjMEv/f8EA5QS7xK7xFYcPaNaZYsawA1azGFnMGU6rmK4oNR5+45
LIJpi+jwhz9l33zZZ3sNABFizEluUcE7Vz2I3xMtTJDNc02asYVq2jAAs2b9JQlMknPooJ++HrRG
4SO2wq3W2iuwEeIQVUW3JKQmXOIkMg7kW2iYH5yLkCaSoNIKxSFIdp7N6Yf4RjoKvt0vAwY7Yyvj
fVyKC8eBcu/y+z/bE75YNvtymdGgXhk0hNGBlrcCZlTBxrwOhmjYo3Tg2mbS6SA8W2K8incs8w2T
ooEZLulIaV17T2yuF6uxT6Ao5V5a6K+T1v/Rwyup/ZCjS6wljKSLpd4M2c3Vhk3iZi2SWu9MiTih
3QZVmWgVaAdrLQMR01IZD36A0o19kexXAGirql/Hlt0gtpH+MsiwllDAbO0GwwJXqcib+IIG/QLZ
ONs1Y7VxVUQZOZj9CgpAyUGbO8IIFGqvuNtKr1/75uDsG4qiZVfav9W8ZvoElxg1DfYA4babVBvK
d3zwyUQ1bEZ3jlHpfWrapbLYlhjVSw4s9Gww3Zf0MWpTvBZqNBceJ7etiMkiV+Cq/XT+EVLiC+po
MTCe3vSkj5HkQUciGcZmWUGhXtvKwVf8nCaucXVq+276pnvMdP/7AOWDqKCy35hx3BwnvTobWef+
b/bOLEluZLu2U7kDEK4BDjjg+BQQfURG9plM/sCSZBJ93+NLmoUGpJFoJG+hrt4zFnkfy/SvnzSy
yGJEIAD34+fsvfZdps/uBSvLsUZU13PwDRFTjdWUnuaquUA5qA64oxCSk/btwWXIhgURQBlGKPLY
K9RjMKe2b6dUhtoYFTuQBynjCGygxN09LmlUbbWZoxoXPyEYhKzblAwyOVfR2TCJyEuS6s7hqtyh
S2jJ22AmQSOclVIRVxs14xUkIot4lZAwPOgXdJ067qRt3BKDZHTwyZRkZBUBAiAIBmJ6NIQ3yIZ3
xuTUqMY4IKllPhCLXB1CxKJ95zbXEMiU11mqxwMHMazNmRK67snpkdbAC7lvyBa6a/vpJrMz4esG
/ewgZIpND+GmNu23ORLvYGsE1ZGNWS0cv6vSGLfmUH0obdoMi2mdawhvQmK2DGl6VZaDzrJ0fDKQ
d62eNadhHl4J8zFQ+sqvRtLvTeis2Jbit3xCIpfD3iNzq/NC+C5XpwghM5F3tszc3MK5p+R/Qm/2
ZYhgtIzGFN73Y/lAO+xQG1G1mapc206W9t7EFJoNT1Qtk5hbP1KP0EWrAzzPyctyzT5DNXV9uTiO
nyeBttHa+Cpr7dsUz+paTsV//3iwu3Q52I2d+vM6ybbCyrhvrTvwxu2aZFZvUyfJrx2pLsQYhMnR
VNZdMaTbqLMICAtt+jht9KyJ7MhM6EIc0tGuPiHKfGfZMfy5aTdl4tw1pdW9z80mqLvsBR6T68XM
tguQn4Uxb5hePhdl8EE+NseYbDcZRCmjx37Ou6Ui6WdUuw4hooX5VKSwdEwcl7sesl6zTTqhfeqK
LR67eK/c5KmNp11uxvqj0TO7gmjGvFBvvyeleBmIPztWBsFC7N9h44aHGrcAFvTykAbOPg4BUOkO
yLDaTNudrDhhYES4cB+hpKKv5UooloVT7uf2sWS06Ot9qzOyZWUdbSom5fbPlZg7bxjDzwDix4MG
PFDTIADJlSZmi88L2Bw41EbOXGPE+pF4moDAnwyYUcJlPEcd5WbdZ9s2HwjDrUFShzXc7a4zWDtN
tFSQxbVJ7sIkeoaUTSZYwNaksZgDPEwJiB0Z9VWVr1dDBqIg+3Ds4hF11sxrzPr6Pj2RO9gyBwKz
OP21rqN5cz6+5WHL4HRgQXWPhrDubXe80ZL5TEu0P7qLr0T8vKyBnQgJIYYufcA0lx6UnTngVRyL
TPC8ONWzBfZyWe0+DoPw3qAWIB7JG3v3Ui2F/ZprD/USvKyReXs96z6FLlO0hnQfEBOLvwgj3E+C
xipWftTPyA+TrwvHL78V+i0SPG+EvkYLOAkCjOG5jreIoY5niv4jVPZOKxEba1IcpKM/1qoudqHL
2NOsPreVfEi0wjhphvtYF9bHqLHU591A0GnibkS/aFulOKQq/m/cWh/JqkAxx0sUgb8KMhXvjGY+
2cBkj2UP9BmjPXxKbT/qBYNk7nt/iI1PeI7KbWyj+ZEAHg0z5CTpsEhgQZlDCrZ8zCPClTJBXjTS
zggKOyPfb30ne69pAMQ1Xec5dfdm9TaAR4HKrYt56EosHBEFAVkS6Crmpr6Z9YralKAfNv7erxYz
eMQrex8ZRnVCVp56LQFyhXEgsMeGLxl0vmOUr0VEAjgN/69pMF114kR8zGfgoxiGd3lTHIieTJBu
IJKJUA+4Aef4KLvr8oxJop2fFqc6kTLlHlmMdE7T8ALDRuyE3bDLMGpuGGMYplqOtnVws8lDukrp
OKNtFOmydQbER0GzXBin+6HZ5K/7ZIKtZ6foHEfmy05h3jTkW8P/UF5bsKI2bt0Di3NeJ4sWEnVd
uKd9+ajnYjjaTWlf6SKgthJDs7W1EW1gFtynEVjn6Ia7PPailgU4BzNIl9boKYUIHAzNZFsP8mGo
s8ZLjQQWFqWml2jpAY5c+UjCh9hgwRS+UZqXIBuMzaIN4TYQRDWFzfuYuCYwsuja18U5RpNx32vq
o6slss/B+drE3Yo+CwgnVfUM3WI3Seiqs5yXXSYrMhJVZXodkWzob3EhtfzN9g90RVEoXukhK4iA
zNOUx7oqyQ8l5bII8W0LWpSe3vb7SiGC0EXl+MJt3y2neZkEf45wBoCbCSEzCocNLMhko89zu+Vp
jPYugXNKOu9FkCMGcCt5Hs3mNQrsZwBf7tahee5bBBku2ag2Q1seBzt0USmSFR/ftgXi43aZomsx
O9dy5nucofg4BfA/bD1UUsW+jwiZ0TiYe7rbDnuwPT4Mk5Q4JDSK0CgJzOZL2045DCmuPLKcuKQT
JbK7SHuIXPejJAnkUomShXCeL1rdti/xt6SdecQKZG22jQKBkxRXdOkqXyx2cbDmtH6MYeShBffT
EOD7XCIPLppOwrkDuR7RAKxpV9E9kPWZfgxtZl334JlhJA5hxY1LDtmsBLGdKkiFUDahUNZbYC7h
WR0GPOcnLJ8ImfU22uHv4vBezuZhwpKwSwKz2mO0c72mZE9Y1Q3uWCxe3wS4xlCwXdDKbA2M3gR9
2sGuf6zG5pF+s87cKo1OrrKPbWJPIAj1mz6l0ZCM050Sd4bJIbsOa5j3qwqm63OsIAtynr7p84M9
0cSZi9o+0Fn4CKOm2rHp7KalXK7gdUh4GxWxNEaGnlfRdLGKaRNKkgDENlIOkuEwRGQX6VQzHQes
Lp3KM6D3r1aMeUrRGDJDu9hBccWAkfUP1IvNEZnnZyRHd06hac8YRsV1FLCUu1TjsXHENrRMeap7
r8JO/liUo70HurrDJCG9VlPmY7bi4Ohn+yCEX+epwT6smfmmbvQPkAlrVdN7PbeIo4SzNcytRKDg
FXQSrm6MGnk2atr2DFrLysK9ORrc+OautaBJWp2YPDRwj8xeXuN3mIwzegjHPtDCpXtpNZ9KeHnA
l9xLaXbROaxyhmLBjIY6qBiYObU/45P3u2W4BKgPOx1qV8C4B/vIxuyzt3Cdl9VxcO/AgLgpdJfj
P1grXBzLuzZEmyQeza1GY4ij4XBw0t7cOWOIkhdMeqyU1w/igZ7AvDEDZcCVlswe5hN1Jo7DkJvK
zOdvmHVockTjpaOoU+Z4U0tC3fAPJUAs4ofQSk2iLusH2TrF1kyn2auS7jUiC6XOW8CVMfreqGRU
HdV8ntapLp1JaCM9GbCTKGSztNvLQXQ3aZq3uzTAf12UDJIFPVMBwqwcK8J5vhWV9VY284XZPf0J
uzhXrE0eNWjDg10CL20QlDrJd1LniVkrxcM8LQt2z+4ieSl/SpYa3FjQHsa1tddDzOJA+0b4EcXr
kNFEFy3UmXQDGyn1nXak4TQ8Gxle4yxWns6pEOxvGnuKw0MRHvQYsFHetDp3Ak/UONa4kezgUMjy
grMfLk1snwBdHppuWItTRDLItxPPKpxkU88m6hy3LTeyMp6HIEjO8UDfp1wuWQw9NSbYm0TbAh0X
jLigjz2tm5f9IDVWq8jLMxqwirojs98ak8Z2GOEfb0P3goZYJ8yWQcc82bBzAtSvrn22EJF5XYBJ
jZKYlD8sTfYC0RhZcUVXVf+eaZSy+JvxrIVofXRkO1Z81JSDC5lvfmlauPkVgecOzyizYwYQC58K
ucQGHxY5rbLpfaUXUKNC3bPx/WBlr/cJeMjBbYu7lFVJkwwZBces0LqB6ZOfXAK5OzIUfDYn51CL
+koQQnXAxeipsAxOW104eCcLnRCCRn9gWDeirE/eGgpKXxSUGpwiItofi/LMOhh4bIl9Kpi2I4e0
OLAY8E4H58uk1wdrLJmHLlFN93XRudNdwSidDTefgqfUOFtubQPQj69jXT6MZKjsMXV6lsrCjcEa
Sy0W3GEIBH+R4bsnI0hnSHit2xXT4MK+SF0KYhjSGxFeoywKN1kV4mZexHDJ+K2XzdlTUwnxRBLp
3jJKvGyy+uw23ugWRNBxJqRvDsHKpfE0xDAumdHeCqUteM/4IqUTgikxXdjm3Bkpd8N+MjUst6Fz
cGqSeGJ7ecrbut/Sz76ddHvTW7w1p8/VhlyBZ2w+UJgdIPCNY27pth3LLgkvcVSIHf36aDMt1U3V
aZ+iih0WxahfxCmtfKsl0kD0FsGxy3Oe18lOU9qzseYwRrV87ykEsSu7TzK1eNyX7jzoBdp5rTmN
2EKxoKQU9NWmMPBnwQI5hrgPPHOggunc+gK+BWDMdGojZ3kY5skfiWm+pXEB4WRo14b5lQbW06Ko
sPElv84zdZ1Rh/qRidFNDXaWMb3cwxqY2VMgN8UAyLYVGYZE130eDJoaKncJOh7bG+xAzRaD94se
DCV97MDDjV+AV+CwC+w93bR18pTqoEfoTXW3k8NDSu2utIq8ivyufy3wPcSdKQ9TX32OcB1toxAF
oFu0p3lEr5oQm/KHKJBY4XWLy+2TxdiaUMspg2ebzSFnAvvV7Mgk0MQw+xJFJgUI/rxc7MJlhvYr
0ZTLROs3tRPTSorUkXwD9uKQVo1Wk7Sng6fv6ZDGKvmUWCZ62JTMHTFNnjPOBucqAucLGd0hiw7u
CB/HSXzAphB8MSQaAdjKBCDThGMRWVFJhJmqtFJ+Zhn6Tsuqs7KLI1q/+XOi0bEKv+Sr7WOs9Vsn
GaNdYSt8JQDOiVvqKRP0pKaSiNAgYYI9QDOjQ6m0N9t1APWwwOmLjRLSNkuvp/mWoRS+MNM/CBc/
Vk8l5w3tWPBn0GVjOe+6egZ+7+pfUZ2+hJIjvRaVgPcKsn8KQROJWS8l0QLVnlzXyci+4zgFi9FW
j5MzYezS0X3gTXzt6woqvlqeLK0JaeW1SLfTx4pAUwej6wxLXXNm12d7CDyhYPU2tvxAFPbd5CA5
InQ1puDGoLF96ZL+edGh+4YgppWRmhen6c0LDhYyU6x8H9qkU5dG+dwYayMpf8yM8GmxCrx/lcUQ
ok4foXS+Rha8hBx807EZEmM/C5KnmNLuk3VQNCRutA7SWMFjzf2kcRqgpDzQnta/9+TlLEvdb3R4
TUvU1xv6mC9li3Wm6TNg2Q+5G3L63Ba5npAODkwQ7kzhy0ZuWCjOY7DoZ24thoJuvqvr9FRJ9U74
trUZAUTS4i9IwgTwKGml0Iy/d9WNZVjf4I191lwjo8m4LWwIooNpHqB3fW+LjtlXOr8rp3jM0+6G
tuquzOsv1mQzcDRGwtaeXSweZmaLrSA82a+aeo+EnPj5gMNnq75PbHPos8NrF9SbammOgY1JgNLY
8skj8xQo8HM8cyQd/Kp6sIIW7oCdv4XuuGPTosgfbCDflbnPCvFWIeHfanhzfMgzn3OxqH1PsGBB
Ne2VQPibZCSwxoBcrcGj8/skMfya4J3jOBIgIeLZq5flSWbpOeh4yMoQ8Ac4jbsqYuRZrhq5Okof
c8J7AKIW8VNSuZ9i3b6l8Tw81LEsd4sF4k+1zo3NLIbZMLeU019ZVmYfw7D0iZ1Rd1ItA97rdO8G
nX7qC8T2kfVo5c3qt2MGNoZEOMx1cB7zUrACkdJZR/rXMU0mxqoWRuZwF/U4bbWFIDQnaWGV0P7F
pi3Pf/xIiW36x6+6CftiEJacXOMDcG0cuNxlxpCaJ6mJo2wK65FSbYcT+ahFdXfjPiKiym8NiSmH
IwVN9fGRUIics/TSXP9Qaf6vlPW3UlYkpv9/Keu/Zn875v/5781//nv3t/fsb//1b//xr837lz/E
revvb/que4/ibz9LXfk3/yF1lfbfTcflpnIM10GObJv/V+oqjb9L0zRQs1rKNglI5k/+W+oq7L/r
jlKE67iC+9Oy3f8ndRXi77ZpmpxRXMNyXMsV/xOpq4HQ9kehK2JaRavfdjC2WRLmxyqE/frOpC9E
GGv8i40StnISDW16QiptYdU3SW12ME/lvWkBx2XfU+ut7U1D/ppa7CbGqNqHsAs5og/dsItEfY/N
Njz8cJH/iQbXMP7JG7OktPmICHuRAv/5jeXCZbsNXEpwkzAIO5YD1GEAAka2gL8xHjSpXnV8WOQa
RxdTpg/wCazz798EV/mXi2NxTVwpLNcV+k/voQY8l9l0gTdEgKI7BSqPIV3X4mE/NvGXhSHZkdEL
fBlRpMf/+UtLRMjSMk2LIJn1e/vhe+mb1rZGgkI2RZ2DEOmJ1wFzM+9nCEbDMhOAW2qIj/t7B0TV
X3zs9cb76XOjybQsR3LQBKxh/aR+buDRtk4iKg4J/pDM9dvkrhxLGe5s+CY7g9AGspwY/re8Ra/C
4YwDe+i3YP02Tlt6v78Uxk9ibO5RV7eFiQxbrQ/Ez1+Ds5hmOs5DtRl1Qx3QXFxllcxHt24NQrjK
faY6kp1o23sMvZCBUrW4LVbjCrHC79/KrzcE5C/dNKVu4AfX9Z+MBUOQpqOUst1kreGQnYGCscob
DkaRRfkFbHrp1kAls38WdpD/xXX42dXAZYD1YDOaU4jfTWf91n64JUrHHWZ6HHiUoSwyczW/jHar
H91QZ4aZl/0/9oI/uRp+VME7v94ENvcAtYWUhuBW/PPLBaFQVaFHJN7gZceCXbY7FNFfe6G/UB5f
QAXVp99fXWO9fP+Q56+eAmf9om1H8aKMOh1TF+vl/+ETRsPIuGgaCCgwZ0hfgoNFAy3FS8ziNmgV
IR5m+jDYZgocU9CSoSxhZrzPNQ1FUpX6QgMj9Pv3JP7JVVdKQnZWfOO8qZ+ehayMzGphkdm4lKD7
rtfa81gLfuSJRdJEog5JNeGDDlmk6vSeGtw8plTIhmnGWDvxtLmsmHcVUBKSHZGWqkzTz9NsoVDW
OHa1iaXvMnwxh+EhyeRSeiNBnVu7b/uN5K///uOYvzzaqIB1zv2011n5KfP/fIkb8HZ2XXfNhmMx
BzoH9EBkpyezJ3aokKB8G2N6z8VkvkbR8plEM63I432vMhKOOwAnaE6gMaKJlzOoQCN/VzUzs26F
DFi9c1vbkCcxKbgng92GWZYEA6fLFxcd30FkOlidsgemrIUx06Y63DKrVjdY8eW2Scvt7z+s9cvm
hqPAZeVYbSRMTd2fPmw/zwbKGdJX6gUwYxUW0DyjnJqwQDFQImj5PK2/WuDoyTxdzl8aGTcn4nBf
8tUHPJFbSA9GOKe5YMWDbvVkCjM/p8WpCT+JqTb27hI91OlAv8kxGLZFDDJL8aTNen9FH1ztsrW3
RUQJx2tqb9AE4c4AhoJ1mRNOBDt9FxVj78/STpjncIiTDoZq/BHJMxOjb0uMOiwty08ovK55tlh/
cTvgmPnzA2frpo4ZxTah3uPH+ekZ5xAHCZfUgc1Cbvyumpx5+8enwZNORo2FGLBbDd4KscZfPFfm
L8sLL20ijpL4dYz1559vRCvrQrbepttQ2NK6m6MPuei3EMXycxVoN2MxRNtOhfY+XboJCS2gHA40
eFxaW/khrJJNJzN3z0GaXnRlW9sSmsJZRpVBaPO0XMOIdUSIvNmUuTrkdo0pJu4+OjXb19kYn22J
XjSpOc5pmjZsC4w8vqhTC6Z8fhyxcZ4rxW6SqCnfFUwONvS7rb+4QX/d2WxqOwMn1LqnsLGt388P
C57NvhfbCp42vsrhJukfDQduZGzV1g6hEWxQ13Y9RxI5b6u+3RUxdKqW9uKOTTDd/P5pMX79RkzK
QNeCKYnniafyz28GBzxaczJLNslkQMSLswcAwPUdA6T2NV8rvIUGtK96xI9VqX2AN0iPMgo/D1BZ
vJijdjZmIFrwkXiDA33g92/vl3XYBq1jUJBQqXK/yvXd/3CpZseK6QOjRgZPdER/wf5gcJOmKNXo
YZJC9fuXU78ulFwI1LprDWRalB5/fj0EruWUBizCzJhvOfofXZz292Gv9feFnsZ+BJ2XqW2MdUDF
hMAUdBUGE8zTaEDPMuk3yqhPD4NyXmIQc2RSY/k2jfoGykwHUSTSBK2rAktv2TcQeqS5p677VODm
ZX6S4BobQbhxgNRO84JOQqpx3YLCm5HcraKK+qu04JhxC4GzRkkVWOmLWVqXxmIKk3dTcDsK+6Fr
suk4GCQbj0tUMFwv6RNOKM5lC7cYOZDFRhZfgHPEb5Ah2AUZHBp5eJxMt/KQotV7a0ahifXUq2OR
HNpFr94cNC4uqUF3xgSXcKiKR0tvthPG1j3xgc22Mwra4uLZsadxA9Cqf2TbR46X6MOjbdEdLpoA
1oaDVBElf36MTIkSDxoTW9cWj391XhyTnqGKp7/4Wleb4k8rnmVZ+Pr5Ug0qjJ9XvJwuwDJGHd2c
JtV2NlLTzTAJcMUaSq20EOFOVzSi3KqFvQ8DBU4asWZwPtpFE0irDOYggoSxJI4wTtOn2gVpWdx1
0oq+mlhZID4zcVip39Pg7n9/T4pfl2vLYpmwbIsClIps/XA/PAOWIkgwNuJxM0e0b1cUcgUBsOss
nQDbEC2Rrpqjku03WtXEDQ+O8dzmX0wYh2DUU+TxqCe2fVev7bl6G1aVccxy+uAYQOR2nuv02Mx6
fkiibyC1tEurmKvbU4+iaskaoGST2OM5a/9iFRT/5FGzbFBmDGnW884fZswfPlZGio3NEXLchHVy
a9TEdiqcCEBZUHM43yZl0LTJzKPCT/4ckuNH2/qjZO55ixnniNhX525OmR9bq41/ZLwdo5Jf2QFI
dT67Pbkx6By/1CIq/N9/IYZj/vqVsHqvRlH2MM4DYj3G/vDe8zqw1BCwG4HjTI6M79G1q0RnEltn
G7pR8mWaGGPYCifBxGTSl+gb/SKy4q2GZ7vFFsEJ0LO19roYcvIZhr5h9mwOhkquqtNtrxpdl5Me
7FO7HhHK98EjYJqGs7r2JSmx9VgB7TVkk7cwwJQ/TuDuu/kuXB9tWO5erKcV3yKpGvH8Edr4nrQW
hom7ter0u5rQqS9D8DpAD7HQz5PXEHxYmftloYnqMwr4FiMx3AWjOWxnt/6uxjbFixFS7gXdRyLK
lUlJVsMKSWe6OTk5QNEBPYAos3tzaW+jehq2ZZGiI3GPSOlhi2ESs5Q6yKF4VXk2e6mt0oNOAHlO
zN6N0+tnsOx+0k8zcWWz4jIWqCSYIs2WPm4ifUVBGCTatfH3UKtTjDNSbsqRqzhmN0EbPWXLEO+C
Prm0aIg2dtUZ23yO/cmW+rGkzedlb4yYi2sfPtV1jbgUrS+IltvBXaRnCUTjdsPS06UBTW4yj2lb
uwRDtKbr5ap8g+xTQ4ZsBAM+dNspGCQUXftkztIDIiIfDxtz9vZUlE68E7ONy8Gcd8IkjloaAW+1
kd9o7vNlp93JMax80xkrfrrGUTaGK3uR9DweRDLEDaPwE73dFwtqxYycsXQwq9Mg+sMiE+pmpDqS
LvfB7lcqIWCYzoqwkUp7GwN9Z7btjpfRyHM/e2IHsXaBcrL9QghXq+OdKNZcjdFE8JqXD/w7V7VA
22pb7jojfXMOsSy+5QkxHRCJWi+z0pM72P1WFCP8ldHCVqB9z2OiYdsQCGNueimNKxSDalNKykY9
IMjRWqlVVT2ieo6ndNcxe69EfSEiusNRQGgzmiEClm2Gu/luCphIr3Pa7SSLyxRSvSEh3WdMsMUY
owFqCn9sHlxzsrepGL5rM2TrejhbjI/ANagHFRFvXg4j00N7ec+bJDjYWfpSyPg+t8S8JWO5RzGw
HFHQ3De6ZjH/jiG1Czxx7mqs4wu18EDt+2BAXOXSg1dVsi3jbqsvJQHGOmmvBKqUCaMLCNgz4Qz2
wZwTRCCaiWClLfdWlJCSEuG3Su3KR7fJib1wwGZOESmMLE9tN6UXWLD4gYstGFz+3xLVXWbLNfVF
PJLAnCCbZr65/iPFXEeHBlDPxq3G5eCmGo+8oe1bs0lh63bOtVl/mKF4nAf9kxMGxtYZRX+be0WB
r6WesSx0sfElawtfH+zvFe5Xv6/ga+Uza67Vk/M6pQeGtSNilIUKBnUiK298gpfoGwiVtolDpjPK
Vx+MHspOUbr+4KjO0wv3qCb3RkUUpoODi9L8Tn7BK8Mwtkl3W5UhLposzz0qJchEI7uTuCc0fdcw
Co6Ktj/kE9mKpiGaTdOgCHOH6rUndWnHHbR4dlB/Rb2acQbgySNA1bWrYxxBgLR5TGpYXyylXD9C
Y494KELmeq4GCxpx5LDgJGFI5Nsd5pp1WhCH6NoW0xua4IShh8ChNX+cY9r7JN3nsdIQrVSy4hEs
hB/mRngQQ/+0K6MEGSkcQlx6ublTfXep7e5FK8Q3J2+fmBeCl4rVti7r2oNgh3lUMMUH+FL6qC4n
f1KnWQOUBBxc5CEIUQmgM0bspqBSHYa682HFoLZ1aSgULU01a4l4YohacAmL9pp12IHwawh5mOoz
1nRyO5rhRetN4kc0StHM5RKYfY+yJU+Qizd+Z/REfOIZ9EZW6iE0XggJ8UY9bdGgorNGzg5+c3Zu
x6p8Q7WyBcmFdVueOR6hD6omKGIIhfoh43Qsi1dZVpovKvc+GeU1mSymymaxIUtp8U2LQXzEFlG3
1Rng4FurBuqSdQgmMI1HcvocAw1JU5e4iXhySeVIryx6xV60MIuX4HPTqnRjt0gYgu5r46B2wUzK
3B5xU4bspE5RqGudzqOaPy0JHIEi5aMS7HUu7eq7NLXWj8PXcCE51ZwN1GWxXWy6xbgJhopFPJo6
3BeEy+oL6FUsvJA4KafxBacpjK4B4FgcJB+iD75VdtvtwKGYs4u5fUFzjtaBlFS1gQXnO6MzeNMk
CeNx+wta3pToKJ5gZ7mzO+elDTJYgBRv26bBQFSvNmIyPwcE6hrXNOuex5BmQDp9hj6E/KT4HOb0
BaC1MfoPO1RfLb7dMB8oih0lWW+cG60xzrKGxz0uwUiBXV6TLmOIlZqbZJke+tEePDzr1iZF1jS0
NqTUhudapi9lfm925pcqKG8UM31U9iQXzqQtOeRSxth2NZkdpin/3vcxEbWG26MOxGJWIbLXVbls
a4eosqK4At14meuYZfHVbri6afc4TTHBVXkBJTX/1NIr4P5HSYBI/OKiPN2YRmb5VqB2liDbFnyM
SnA/TGb/5Cz4hStxV8008/p0tcAj8GuYy3uaym6Tjn8Y2xJshnQL7fiUdtNh4sYxIG20ibmpsszL
tQU7TSF0v4Dj6JvuR8a5fnKQPebMsgdBdpZGQCkCgtoTI+PWaXKlryOSdaGG4TfhSy0q7Za1+JIX
sQfTjwDtHOB9IIOMIKcX4QafZkfeTrX+sv6NVEwt+jrd8SNXf5NGTFkNdQiN/1Q0eBIkZEBZ7stx
7n2js4cNHKLJC4nRCtf9qBkfkTB/lSGwSNEnxPGw/xmPTjsJdk0Dh0gJxrxdXCIAARA0c3EEUvuI
VPFlwkXjZGCa0QZ+ZbY9erHsX4OT22vHVFpfphhFBNL0mdgRY2+DiZ8k3DUSvJHj5cFNZX3nJvlM
wlbjRQm5p2k47mYL8mbWwC+yiLqq5YrKDIINyen3FokIAQ9faCFbWvTI3bAlfnWQrGmov9g+2Hfc
9tkpWs6suWhuRtJrDqNrX4WZqPMfPzqlnls0SPs/ftdGuLZM/NqbqMIBaEeJfmpDkHRGivVwDNMT
/Z/lxOK8+lTDOtzVzAC82SZGo1vaJ6Yz2qWIMRmGM63gbi0FMeuAzIBwBvMRFO1B9FIeJ1sEvmMl
LHyO/YT+q/d7hbI6ceHn2dNt7emjHC9wHihzwk9UQ99xRsVHO69zoNzQZeNWDPjdEIDN4axA/AvG
v/WUEa/lujdkL70R581zyjl2m5hgGMvGXK5SG/acJYnCHSh+okLmTKghaWisVEzN8xOWuW0yBs0u
F6O2c6LbUIvfXZU6Z3jN0A5r56MLG3VGCLKKrip5SFZ02UIBCL/eryZwiaSmiQ1Z0dYJcpqz0xLn
Meiz4aJeJrQ4N3YeP7YSWF69wLsMDewp7KafZa4Q2nYHKzHMO/IYrWtgZBtVV7Hv5FW0a3KcECOP
1ELqSoKP6QYecXHjNhy+axvK5qC6a2KU4760xi3AQ+xzM4LNAaJAOvZHK+XV0hyrhAgxfpUdYtc+
y9W+Wr2HHBnCQwlPu7RtRtmUUak20lAFXndXmPWtFXFzN4PW7EKgAXuNrGe4XveI7j+w7DiXHuvz
Ew4CXGDOvCswNuwx4OuXsY2pqEP+u66XyF5KBGgRW/JZhAlRQfCdmjxr77s8uDDUe4IdMXlF341P
TbtmUI3ju51FJFOuclxLfbGaNTAI7UoYpOp17iTiTUBmDlaoQz5HAQTUQxEtAxwDpbYYdolWiyI/
zoPybBAQicEwA+MFifMiwJIO4tTPiNlgJ0YHk1OU37Ik7ScWeBkWgT8UzWcD3SRCxvxZlBx00mF8
Cw3z7NpxTahQ8pYYmD8JRSdYCsCrl49R4JPXjYeqq7Zpnwmg7bG1hUZ/RBGE+7ZP2PrGClTX8Ba0
2VklbEVdyu6no18qsCp6mV5/T6Xw2gqzh8bDvE0YJ1LCjscIPDpOhDl80TknpMa4MfVjPmnGASfW
DGxkvooAjs2i6dnRXW/mrqRtGuatuh/oUPptzfDAzFN5zwy2Zw8hBwk43m3bAG1wK7s/hkJwjBPS
wTV11cp+ONBhhTswV902m9wOyU4aH8eaE38QhScYvhkDV3YQo9bmjYPa2s/nxTz9H/bOa0luZMuy
vzIfMLgG4VCvoWVGZKTmCyzJJKGFQzjE1/dC8vYtFqv71vS8jdm8hGWxUiAQgOP4OXuvzSWP7dkx
9o0lUlTTwBJJWIvQTvrdhw0owzRQo6KaoMSIFCsj69QtoSLeONEARLsI7SMB2lAgHFSGQDujq1NZ
INO6wLm5qMeWRC1AT7f64ujoFfHPnYvAv663oIWNdV8ks0yHbSDBMClvLTYeJUyZCiYjfeymWpP5
0t+KHAk2df+hkiVmeBX6Xyy2Hphe3zM/vEc1i87WybpdXKXtGyiOBWhV9VKWl6bM20Pe1S71ktE+
svdc55MHpsUOLzZT8qXuONpJItnkJqQcIhr2PKoSwr+qTvS2xDVyj0rmuIsAydxP5eius9aF9BzH
Tygm5+UyPWlOTZ920MtlPdlnKW1r1VQYBRBzY1Tib21At1o7+Nla80HToj6JIT7ojXJAWDqEmsqZ
3jkTP0blCRwrdn9fElvrdUW2lgpZ75DCEp00HrRkcrgnRmGETVhojE2kT9dpah66kZ1SHBRsZOPk
yIjDxfRaawyZ+DRFAWe+Tm+cv+ge736wcs2p22TmJM7doH8kLmMXIkp0OMV+DB42iZECd+8VVCTa
IfqI79jete0YPORq+EbJXKEtNvxNj43FX8Pe3c+Cu9VoivScwIg5k1eCo1ilUIQyZR+EVSPVLB2y
HXPZLGCJbjpbm9N20vwbYLmzDId8iyPW3RYhpJwwYgmAap0vTT2hssCksfa7lPQeTAEXaO2U5FWz
d22oiqMTncaopVKoC+tJixL8vZG90kDYLPo5KdeJKb29Ir82rZPOXYcEJiwBYCET0JU5GOKSoTmi
oHHyNSzv5K63yjsTJf0hNwNMIHGaEIFUH6QvunVXZcxGo3l7bA/Zjl/r0HN1ra3H03QNDLeDUdjf
WsF2pwH5fhrD/BuKFEzZ5AyNZFGagF0iAR58TL6WJW2e7hOE4Lj93uaUs8j0AtHaaObXYkKFneZp
thvRK6RdR17B6Fk7P67kpjCxe8JjwlNMLhTro+djXTGHnVMYt1J67lMa44mwVMBeYqwumbSdA2Kx
6DRZ72UIG7scM6ZkyrM3cIf8pQEgPayVsdMwfe2qQtRXqi19ybYHV04ItVwUOiIJypRTGpoDqEX2
6ywXlCJE+FykUC0rKQp9rbTvcWoB0cinepXDi9pFCi+J11kwLERl71tWwKPUTFKOENaudJ4wW8c1
vrIvr/mkI2fjtUO2qTpGSQLFJZjqZZ43RCJk3WNjuijoQmW/jvQQN74/PeHyao+u0cKIzciCr2w1
zIgnHsUWdyrd650suUSazgovMG+pT6nTN7hLGJuWVvbWyumjBq+4MDTWJRMQ13VEtnaNJ+xlfZI8
+vEeYaF+w3hALpoNu3a0O0UjouvXvuv5V99sb0Gd8fgi/3iNqDYidhcglT9IsVVUgMSEXKfhy9Ca
T2Y6qFVkVF8Tt0vP7oS3iH10oE0kymCRS4YiuUPUmc8IOfrfeYIjY9AxWY25vLghulGrm4V7QT9s
jF7bklacnuQMlf38qhQjeHDERmEw5WcH3zkUFJRu5A8FbD/nII6aPn3ihvFRkTtlzfdAa6MaLl6k
ly59CDdwPuxiPzXSQgyazC4dOp62DqfB8otrMdKoxz7Fe+Qi50ke77sYSbVf9ptyeKEbfqq7sb9M
TQQeOzbrjVeTPeV0voZZmNU8BhVzrFGyn4jIRltrG/TcjHFtAyRkk5iGtEFDBL4ihxU95sHCI6hj
XdrR1yrs01NML8PSfNxxRJy/KQ0wglM4H2k2biFUMhgpor3yAgrs2sNLrLFz9NrHkrJ7SMh9dciR
X5mj10Cewf3gpTES4UAzrlbs3I+eF58mI2m4hAEBBeBUZ0cMMmOQPo5/kXZbLfDRl3t7TGiHmGKg
ld5hg0TaivCetalyZX3TIZurOfNKKPJg+PCdxk8A4OKJ6eskedIQWDiT9eEJr1kzHkIb32CK9qaI
rSbzilWMJ2kDXFI+Q1wqk7A/KD3ytthuboJn3mOEpqPD0bL2Y7YoempgRdfJm6pMImwmkkO63tqB
FY5OBEk5C60YrauKGYAqDbyrSLRN1Zsao2C2MK7gLZojlPmAVPotkHrrVqinQWujE4EKINTa8kmT
FSWUMfV7h9QAjX/btCYkmBp0MZOcDzbV2QL6QYS2ScyOoJfCck55Kga6b324wf7LiE/p4bFIDYHh
Dts9wuBlGQ/dVk6+tvUbArpa67HUbboIIHEPZG/TxDPciODHluBlNotcPBGi3Ea81OwCVQDXOoNS
kvct+D8ppouA+hHUMCgad0RlMKgrHNp243QYC0WvsqMaRHYcInnRY784lJ0Y7qbGa3f4KW5pam2j
DGStkYF2jQsSVxNLouCfh7XQyo0dOUjBilaNs6l0TBlIp9q9iqNnv7BTCIW+ztURQ6IaO+0yDgrK
M1DCeyrbZwF4zkzpAeUBMalImq5dyMaWXx9y20TZzMXR9vWEAEkjzuZcaKu2BdkzvLdjrm11r7X3
Qg45VYfjrAZceQuV9+KA+9/bwgh5RwCdkgBj91dN9e028dLkWGbNFUsDV+WAbZch/IFdaniZzP5b
lHXZkeqRvAY/LO5N+kxKXuPYeXXioKdzI+jhF6jQbT/YF5H+pnpqhExg43YFn6UlfHtHaNi4IoSl
vciCTpUoyUrqKBro9OaocUIQBji/EPAmChE5PyXznChEuL+k42UExsRkAk6SNgnmiXnTGyVzWLWm
x+sSJSifEYNePMCDO3UH86i8MNrT70pQElsGrifSA4AMIbwjeqL86NuC51RidoS7GBfNsYLjVEfv
Dbu7bWt7swsAe6oCwrdqUCYwftfra+s57yVYzh1Bs93Wpmhcqzp97ucHhTbRWKYCDe4i+yFwz50X
+QdlM8eOnOn8+TL3fzZJZctD4Yn7UOr+fpB9svdbaz/Q+8NtKbzq8PkCLVJicOiNRakLtWVEcW26
Uf3QqUUYncTf2hr9eecW/YNjQO6oQ8c/Qlrzj8hIJSWbqx4CZt1MN9L4m81pqGXc/yiG8Fr7afmm
18xXCdZur30fZPQekmkfDaRADIVurVxHuM9loX2dxpi/ySzHc236PfRXOyYhTzaZSvj9Gv0M5B9S
RoAe22rb9j6YsH9VtGK+xGMCepgjbpxoy6ZNvJu9Fy3F0Hc3lcY4MfMO8Hkcgn+J0fOb+PseiRQn
WkqI5qNmePf545YVPLGniF49gt/IfSrVJUc3sMNS4O1ibp7L5//4/JYwip5JWORvTjSCYVZ+0OWG
IiLr6RHSkFh7ohJsuPnDlqfw+nG73z4P6/MA7SjZfp6lscErbpb9Fzc32mXvifb+8y3mcSMPn287
KknPmyDZPYVxktIWJ4auTtefRzyfN38+gaPorJUts+EORdS4z5IcI6gu2+vnySf2rnybP9cifWYr
D6YM4wzWo/mFNtaJBQaTHVv+4TTML+44fOQVxXRUz/uAz2/8/B9//MjnV3hogzVgO2Ri8+/6/AU/
f9fnd//xC3/+b54W0+gd//hNn1/98jc+v80CWIU3rkH48XlYn//4eZifX/389nLSaEHU7sMfv+yP
b/n97SSutws6t9n/l0c1v+GfP0EfEyI40jyGRP95KiowqZyB+Sx9/vnPX5E2KjsYWrX+7d9/OcBf
jjozv1iFX2x/P6xfvtsCp7Gu8Lz9PJG//PB8Xn++5T/e6axZylJJyTF/bH/8+29H40bYPs3GbtZ/
vJ1fTvYfP9c4mNlQ+Lz88U+fX/3+ebYoXFb/OxFOJgotpEQeVXT4xH9IxnAs/uvcLeNH0d9y5Zar
hvn4Lq3pirQaVMrP/4wmIADj0O/65kfZuBTINMwXoOLsk83Oe5EburxkjZoOYUSTtVRwoj4H+v/f
//Dv/A82Qq//3v/w8r1p/9fivUj/hPKef+anvwFgNw4GDA6ehTiW9CnUHf9EeYt/eJ6uI4+wUUf4
kP//5W+A123bJspJ7BCo/D5NEf+J8jb+geDd4GGIDvinX+J/gPJGsfVnwQ/+BR2htoNmBu3SrCH/
s0AjimEk1JmnqKSZymRZRwrcGC0MHWeWPzkUvXpl8RDNrPpY1kXtHjrT8RZGVFBp2RqbfrPE6KiN
Bftzrc2y8IBPDz2wnetqYZRjfq1HDReySLFhxu2PSAoyfiKmbInT9neYte21PwYhS7DRRs+TkwRb
Q2T1c1y3A7U/QzbqzZDgAPpOQQSnghEiqYMPXR5/L3wromZyPnRf95aaxZ7QR5e2UE31ljk52okQ
Ro9r4zpGAfsSTO1HpPfvM+AKZMRqaJxD5Rp3Yxlu8fDf3ExeEyN8INL7WwITwO1cBApgeKf+EAGY
xmt8RPf71JnjoynNLXz/iy6tk1PoFJQgvzFAdkl7xub3gqLyEPYxLFMT63nRL6AJfJF9UaKKbl9J
CHypSRpBI9V+CQk9yzP52usRnZP2UEf5a6IlrxXQMdJ1NoSN7ukEbPPWP+m5dTbDcdsJYs90jMWL
1nUk7kL1rCZqs9Bvd0XcTAs3hu81DwtL7y3q2zvmJ7tBxPaiUNq9iOIH3WhPuqTb73NMWQw7BVHT
wfW0Y1UwyGoifU2gxzpHWQPjbxk0uDeRje0yxpsVdZVZGPeZnH1h09fE9B5hpa3cRD6pNMAgHUWL
eMB53Drephr7W2LZr7i89qJjyNoKcJskbiy7Wc5B9baL2aVY1vAjKGS/YoRyoczYWzCzKKO3ads8
9Dqqglq/59QfYWSc9bB/rcP83XemHWC5s2+P96TTnZlNHQGhb0pdu1mz2zlQyfcAPTKOQbLE3Jd4
CK09m157JSp0ONoEBtYyBcLk8KVgfLgAM2wRaWX+oGn6GvUZCmNtzQTwFtY4oVv4zOOgYy6HswRK
9FteGve0FfZGoMHyyrMHX3C1mTnjQ6xRldAfndzZ0386JzxyYOwYOEcRqi70hMofkOWBPeZ66qIT
SYPvYSi1Bb3mrW8lOK6T/ZAaJydUPwCuljMg7OiwEyzTCtMpXIygOPqu3IeD+0IszE3jUblsO+up
cZzDxOCkyek/2Z3/5mrRvqvshwkQ/kKv5SlDVduV9bOWY5tU8G2q6VsniZ8S8zyZKJB3JnvnOg29
Balk44oIalRRdnTz6+7OqWW5tBrno22C65QzZnKCbpeaEeZC/0yK4EnLCTOH+FNh51sob47q9bXj
QCqRr5GVgTjlUCQoX6YafiDD/AsIil0RYlao4AQnyd7LypcEHLSdSliRAVG5SaIb92ExBmsRx9XR
JiichaMG7+bHcPZI00o1CunWL9RJutqPJgpuikgQOyeFh1XmpXZmcZymbqiwRjQd+hePcR9QzVY/
TVN6aGy92ZQx/o0ReANawO6A7B3Zc87GjfQzHREPO83V6KWjWDCpcy+tzl45BZ63ysvoomIMypZP
R7eJoY5ZTAGIB7e+w7V/IHSl21KbcGn05U43mGLFFQ2taZTr2nEjeOwBLunR7h8mATrEMDN8p76/
jNGxTXRzEGpQ92pxfrJl9Z2wygc6yfFydIz+TR/d86SYLkEtaVdDqt6H0r+0o/vDzMzvjAJpWlj0
HKx6OYEXjTLzIhk2sfkn8iTRxKV25A9Lb9ifls06iCy5Fml3n+CdgdOmswdtSmcZIVJlq2VEDFMH
ZFzZgMQTorNLgC3obnYaoq5vRmbDEQFNubcd/dTN0D/BbHRd+Jm+QbOZLGAf3KW62knPf4CcjrrC
ALIcu5IpSe9cWwsTvQ6o12zYryVFc594irRXUPOyxyg7Ee3uwk534SkawbYlA4FAwt2o+o/Brc2V
RpxMA2hUG8gAXya2Hx9hKZuL1IVhpNkEqzJpzU+6TfugJV1AIDfa9YkTzHKCcEVao7dqMq5Yelwt
0w2aQsrTCQgvlHW0Ub8sjQxxsKDTusktGW1HchaPnaKbW/e9OrdWdkZRfKfR9zwQhd0xPm7arRAO
AifwKJC2AXYhWPvh14hqNX1olnZHfrIT6cWqai0gKHlZrmBnM8kyFInQei+Obum+oHsu0RrKcJW7
3pUFNF6nfgLaMlhjYkDm4SwI/HltquDsV5ChOBUPfhbs2GrTF6rfNFfhrdAG1DQ1Z8RKk2erAEBq
gCKQemsusr4hzABzfekm+AZEBxTMgtM4pruAwGuZ8QMmG+g2g8TiM2VpuQd1cR+MRAJDY0qIP1aw
LG3YWgh8kIPIH8OcNFepXYslLIYyGlEXuFymogBgM+/lyHs8QmnhUqubbwwgHyalnmFovZpKe0mc
6C5I0rsxF+FygF8Qgt8jchxCiTN8WLW8SMu9To2/tbT81khgt4a2doHf4IX+Uubu12AGLZQx43mE
R9zCI1nIra1uMxOtF/FXH4r5YsiLYW13YNzDuDvDqgiWjpPqzCZ0LJZ5fFcxEzxZTZ9hqY59/WhV
xBG03BZ7fETO17AaxJfEiGiiSN3cN0RpPZXVEAFGsV4DkIRbD2T0OddDFk1DsMjnrQ03XU+BbhYM
SdaKeKhVbLJlpmcbbW3SUMsyPXQ5DYAscOv/i1L+/yBv5yVO4+r7R/z+/0LojkNx+99X6jiV397z
9z/n9Mw/8k8jssBu7Fg69kFYXZTYuOt+Fuqk8aCIp3hnhGjZPp6cfxXqhv8PXTcxJ6PSR+njOFj2
/lmoG/yUiU/UJ63HdmhRGP8jI/Ls9/nV+8fmAZut7eHzJEzyL35frGqjVTjofJyR8A6tpFPpUp5v
8fbF5xDxYJTgg52tCyIYIeSCJPobHbrxu8VkPgT8abMlyjNsS5916r9ouYMGDPTnIXhNjC6PNBy8
Wh0TTTe9WQZBZ8zHFkxx20Ocwe2D7n7HkzYGztSWVIuFtk4Cb++DXiXN3N398llef56JX+2YvwvN
fz+436ynsigRUifKXfgFEaHEAGUH363TTenHLKqJQizs2t395Pd/49T6ixsYm4RjWLZFCI0wDF//
zZUZmsEQCj+BuqkIbjPntF4nVunWiRmXira/ihTaWzmMd6QFILr3PkbNjl+KPKAabKCC//sTYXI1
/nalACUx0Y5hysQSJH47nkA2XpTT2WVEJeWxqJLbCJVsaRcYpYVmtuue+uU4gWxIEVGeIcfVNCLk
apT6D5tJ5Esmk0Wj6/2SWOT5CYR1k6fbdjJFhF4RGVLtutY+d7V0ZZUJAWKuZV1FJk7//o38xeI+
n1hPhwHA6fUt4qb+fL3h9fIU4CF/wd987L0iWVdprOing9A3kQ3sfKOByNkgoEhmDspQIEt1/s4D
+BcT2udh4MYzDExfrm3Pt8Uvlz0u9lDRJPaRx7XHVi+tq4n1LEFUvMss6M+oItyBiHrkMfGmyRlV
5MhuQ+NvDWi/e3M4kHnHzzIE4UDw6f75QDKHKZ+TEybYVs5D41fpeQqgGycVQznNZ9cFneXUZePL
hM54IZpk3PZJCNaVof7Dv/9szL8uR7Ptmf6y72CApnvx52PpEJzCjfc9KnnueTlhNfagr1Y88C+F
i6rH79VLEdcW7jit25BFoW+K2vieWr0G7bDrF/1gjMA2w3yLYKXAV8kvc2nwf53InA2Sv7kr5gbM
b3eFcJjdYSQ0WSrAQ/x2wJVTJD3SO7CwDGgR3OhHYdmXHu/yQsh+OEmpXiurrY5YjKqjuvot8qpJ
anvbr7T7cGAI1cVDfq0YuW1ts4WtmQOeVULd7MhsLowGP6NlGGnTEUySyEUSyXTLnTLvOqvqVDJU
21SAvq98rzoPE26PqiYTq/Sle2SzeBr1OWMjY/Me9Dk9TdBrG33qv8PCYUuRQ6klbHCRCGYf0SwY
6tlFSdu8irqMd8gBSJ/pv09DUBw4meTUszFBOps1Sw2RI+Qwmf3NWf20g/3pqYRJDC86FyO2dJ50
v18GGSkwntM5xL3wkc+EIQFKfoMCGd0o3H2kZlWGNpsRN8Ax1BN5f6Kr7p4UWJlTYUZPhW8eGAvb
5JC4zsJrdG1FiACbhEAN9+N4J5kxb+NkcvfwXPFQ60cyX7QfDBUDQ+mrECnOJhq1ZwDVb53SbBaK
5KjTXcm1aAAZH24C1U4H086b/cSYM/6wa698sod62oRaSIAoMCy24PJUJc3zv79L/mLYx0NnmB5T
MI/Sgd7fb4Y0SFwmTFrpMKa0L5Fqm7umnSlRBXWmrzzrcaynb34DwRSDIScRajmERkHsjnTvGQy7
aMQda//vj+ovniyOysRWSzCFY/JEn+Epvy5oldm5NRYQQBkko1xc5cPDJDilq4oABrxhwhGN081U
vcHS1d9rBQE6HqxNOBrhGS7sm+eOxUEZXNB2eqd5o7dMSS9bSr5cxm6v1rpGpLSm194JvSnyHV0/
9s1w9CoU9Wav3kJ7pCEYeNadH8QkNxcuTMSQMCeNOauv6ule9vUT6Aw7jB1Qc/XfATx+a3pClbFo
fLJ+QVMwML7/9rnoTVHLjs0El23+kcR+eQgQMi2t2CMJNg6cXR774oJO3tz2I1bHtm8xgECl/Jui
5b+4QFiTuHlm367J6v5b1RJzfuZIOT6K6KgPAlZvML7Gs35+RMezQNab7ZlZQ5uWFbszPd05kfVj
skf70bZqnVgs829uaZN95+9LJQ866AemCx6Ao/rdAxrYmaJDlDuL0XeKe/QMuDEaunGxOR0Gy3fp
OUwDXD5snmOVhVuk8NU27lp7NTZWjpQTpHjuqlc7qq1z6abOxuqPNEXcGj16hWTwRg24oTVTXloN
07AQrXaK+2rldBX9u6y7y6ZqlycK+Gqk3TuRGha1D8olthNUZ2l1g8++GEevY3JZ0iKeU96mRNuN
0i9IgZ6lwFmGc16gWQ6qDytAMeO50SxzLe2VRyTAKQkVnU+bhdpmtO1EvfM69eLGKDD5gUS6it7H
RnjfHLbYkO5q+qK2du5kVDyOJtblDilDqqXEOIzOgY+G6OYkpJGhl/XZB9q35Cm+13zN/Pl+O9Lg
hbUn71OSKYFqJ87HET4QTRVZW825dl/NWoWbUBIcD0L0rk9qtZd+Na0c0GfXUtDzRpG9bDQjukiJ
ZaoingT2T5PAGr7IKvveRblk8E5glGPoz2UvF4y/bi3KydeIwNtMxHfhgNa8dNJs31Tjc9XDGu+I
7CIbwXgIcGTTbxAQAc6RoHPlM+Vf1RWYlrQU1SHB+jc2SfHo0GxZ98ajEYjkCpK43hWOAXqkM5yT
22Cijpm+YvDGlD0oPHZWY3+ArG+Y7wsDPbOH6WIQtGRWFjb4JUqIiJ67Bn8yx4vtEOHdcuyB03Pu
4JeuymFXquJb6Q3NtnaKtch6ptuJnPVuRXyf+WN8j6O0hfGqthYD7J1nVeWz7uPqYzJhH3Tf2iMn
yq8seTCyBx16pAKdPwFEJ9CRNNBY7/UzTObvbVJrO78duPTNUN1yXEi3pEELZMwBKmVETkykqbuh
FPUd7HpTxOfPF3fCmtZ5/kfpJ9oStU2J4bzBZNhm19oQ4XeM7GeXO3GZlU1xmSHqvWs2bznT546W
iJXFwXNaGPEpYvuECFhb0C2J3jItfyJ5NiESpPW5fPa+BSaDArE79HpQnNy4xS5o2QVRKd6bl5PV
p/NzX5GKr/r2BKVKIWnFNpkq8c0covLoagL78Ayurqr4JM2Szm6YDqu23ltJK/aJnqKK7k2U3A4m
2k9Tv2eSRB2grpX0nhkK6eIQTBoBhVF/BNiFW0gnY22CzHZAh3pPQ8s+RoSg2HrtbJqW/JmQGdiR
jE2PHjcB66qSR8AaatO3EcaZ0ugOispvnxQ9+QxDeRfWPfsngXKZVaJZ5z1qKoeE0c04GIBGZIRG
Tcfl4vUh1H7Mjj7dYFLqOTIrxYo/pXVPFLQ0D7XT3xpXYn7RdEj0Ia5hgc4zrr3x4JujvYBqi/Sm
8+xD5X+YLXcpcV9MT3RyqOJp/kORt/HRKB/Nrus3fhlni3byvtA50nbUdyC7XSSG7iBIHpkPQAyj
hd4/w48Eo2iJqUKsJIQMbAM4SiVBjGPcmbdI3k+x85IQlXviCokf8MqXe2RztYQx4Nh19dgHVntM
4uIcDO2THtGgd2355oR++JTSujKC8oq0dNG02nCjzmoxpeYDpKfQovsneWEfokfTDJMMs81YeNq5
plQ6Z9KLDsS/X4XewhvsvAakOqpkaLQjXlNlYoPgRbdKbEfzVNCIFN5PpPHIH1usSt00uTuoECge
qu6uIgxiUceskbHQo4fULUnRTKiRXbGcysg75So50AaN72zre2UnzQFFv7/G0JO/QSxep63lfTVB
aS/1Jq1OCcYqlMkmrpVaHrnP9X2aNP2+N+9jd56S4CMj2mrwb6TZhbOFhE1pob4SMIje58GrpfoB
dUhkGkEBWLe30uOh1CIAPDh1dM2S1n9wos452qgV0VR/rbvSug+NbTVxawxF5a/ZW7YsdtU5o2d9
mszvuUKQBr8WzWUejjc6nF9xyyenXueh14XEB+aGeG4CXC6mFVikaUvclTy8T5MNbLgq7OmYDJ2/
LLzxWrVpfOeKOgUnywDAgW58jE0bgFmPbhF/QnkOxNjsTFqFGYFGx4EoyYUfIYRBpumuOkfPbqYf
r3nOAtHMhHYuKy85j0Fw7lU6nA3MishZtEXBJbcICKTboOJbU7/bR0CO5oJoB9LrDHLn9Kh8oO3P
wDT26H+ag4cxjfHuVEQdYQ/oFf1kjtc0rlWD6a2cb7+CFExs9s230Qu/TJmyMHAhzXtEZqWtSu+h
qlJjNczrSE8qFSjkB29IbUBt2s7rMJBN8bsj42lvFhruo8K796wEP3cx6Q/pdOmg8OyGqkw2jpfK
dcfUetMWEhwmrdfHyKrJH0hXnW67e5srfaEh894MEZkiuSnBsYadPIZ9AnhVgTPi4cLaOBCCWFko
5Bszbm5eInZVtqkdq/jI7OQLETFLk4vg1lhkROum95I0sX80hPGNJet7KEWM7UKmW09OL8RtBxu3
iL1NoM34WJzIWpcFj62mP+bBQ23jPOqc2D+1PjqxGIRv6TSotmMiyOBfEZxnd+WqFPqqryYTc3AT
gs7Ayj6QcrqoCtADFFcFi7I9ew9payujRPCpyp3d4oLlihsgkFTmY+2smTiKUxfmj3HNFkxFKYIi
QaXKM2ZY61VAJGjWykvqG+2q0gIXSqk260IS+YK+5UtttgA8Jre6s/UQbDKRbwuyGFwYVBWP8bEH
shK5wFom1NqT37rLXpF+1/IBCQtRtE5cIysO4QilIZhNfucSt7dNPEY74SY1iUkNAkqGpzKyxte6
ZoczRIU813azga9a33KUdWHf5vci791tanD7+ITb4igOHxPm1stkMhukP5qxICs82YWOa15DVJzK
DR9D5VI8ZPENArqowupSKrArhPZFS+LFID7Q0nlLJFPavpVM7nGJf65PWk95Ao957hcVFDdwhG6f
L64q1r3uOdiNiWYyNBvGfSrsaOlq9bD+zO90y1ysDE08Q/L5HpoNOR5Tx7Jdky6s8F4mmT88EO89
PDD/3ka4m65JYoNoij2KqsY7u3UPuYP0UBBurnnu03zfBCEJ3fPm1rB7ol3M/Ay9hIDqAX8mECFv
JbPmrM8CZjDd92WHFRwdZb003W66+QNZMW1GjFpL4tPZtghdmhh7b3JSbg9eAB7CaIujRl7exUmZ
zOhYIt8yKwKb0DeYTS0bv0EXPyHSIFC9wgtvMTdbmq3p3Y8H+snWPnBBsyMsY7fmfQnDSj10EcaZ
yCwjmDz2m+bzKbSBunVTaL0yA7lHvo/2eyrUkh2w9iAzr1yM+WjuRwfZsUaSYIJrFIUI+A6jnh0t
rr0VpXNOtGnYZ6atn41Bia3TiQ8U/O7Zml96OrvbSndf02QXAHo/anYI+ZwYvWGiwFkYlCfrxq5w
QKPCzVTtuTzepXYhXyIiOVPHx0bqZ1xF6pL+6wU0OgZav6xoOpHyW4NY+eMlY2iblBCdpK7kYmj1
YDN2NcL61mjOEdgFi4/F0ZynzOi8o9E26XEM5Jexyczr/AUuEh/ROTN36MbRo1YE1R4vAc4r5NFU
jJbDw6Yaj96AxaVwMaTEXK0rWafiBKIGDYZ178yJlgR+eutB2v49rYFnwkR6rHZpATShh2MAuwiz
UkQ/JHBxvejgn2ZsCY/qNHa+SAbLFDWoyLvkVbWjeZJ4zfZBbGxzL44WpUxYkuIPPyETPliN7Qa/
1oK5e3dSGVEAnMj4KUxmg7xo7jqLuZ4iXugmR6bUXnzj5CMIgo205SKqrqJFTtyR9Pn5X4NOBKJL
aBMfmUM8VMmGoiWDhdjbRaNWrCFq58GH86x3QIFMBy2ii7VAyvVA+ITVNfk+bTP7oZlMVhsvloDY
vfGIWA5iRsjpsdHrOEEA62EofsD1Gw5xM473epev3c4Wd11bTfeEhSSwY6qBno/PKHrCpkW9rhiq
IzwqPHVpszC/aA1Eh4ZMrH3kYF0C43ypBzwytaU7V63X6MIV+aFl8nkJuII7x+7OGkagc+WPSJnr
juC/Mob70Ra7yfPUqZYG0luG/rWqjfNQrWqr32iDpW9geiNMaqFY+z5WTfpRyRGWfkBGs/2cOzPm
MGnXIeYQdjEJwAnqjZWf0lBVTdhttT5+rzq9vKsFEY5FK68zlwkmvH2hUC7vexEw+vC/UerpT2yo
VglAt30/6MkRTh9zRwM25zBOJKZPgi1Fbfsr8R/sndeO2+rWZV+lX4A/mMOtGJWlUkXfEK6yzZwz
n76H5N3H++z+A/q+YUCwShKVKHJ9a805plCVwUzH3S6kOnYoH6ODNDInblHh79qE8q8wqNyI8yiA
j+SmG+LMwJwHkV6R2+ZWrhq+hEGrPpF/4DVEPaVUlbKvkpDo3Vn5ktktsKaG0dtS/QRDQlSnYUSH
EMvyhVING4+Vxjv6Xi2z5zL3JHHJ3SXT11suS8I5Vmt/KX6JozleGqQCV7nql22fACJAek4AAn6F
UVDJdjZ7OTAb+gaNWmVXseBuqwkxAvIdobF9a97f9nTL8CAbI1tuZs2V4DacHguemP7hTkjqYNYV
QjmifqtA3+bEydpPbe6T7167giOBriul76Zwd8JWec+5oGWR37YUdX25Hs2w4Ceid4WLa5mIKGEg
mTYpiifUM+FFmH+KxNc8k6qjP1v9PooIz3pcieToSWRCdpKkWH/uNPqicq0vu8dVo5ctZxGX1H9c
HSQSBLI17JzHxnRRG/Zp1YFluG+2NnTzjAj+QCdff348AMkZKT3T7ytyH56GuaJ5/XglaHhZOiGq
/v0yhkpyOEgP/uPq439alErOY2O/73d/RNRM1W7N5YnmQauTpFbEWx3R21TKso2LDvzISFjwQvfd
xlp3pudkfANjj82sReAxWCbmR+yZUi48K/UiPGOR8bK4ma6PP82h8L3OxvX4uEYfJUbslpe7x1Wc
91gDI7X1H1cxIgKwkJe7pIStJaakc/RQIMrftzuAIT7yY/r1uFE0C+GSIGx43Pb4E1YPuh4kUdwf
PN8TEFSrufy+d91BzjAIT3pcNWJ627KBKuRxtRgJEZlyIhIeG2ssTvpdXI3O49Y6BcrPmZTwtvvL
IPclP6FNfHu8WWkQsqdc651R6jkeqWlK76Npb49HhsQCEeVUnh/XdNY/VC447R7bCft7e18p5+Bx
a8bYyUuSHsHT/VmQMHCDrOKzu78buZtB6Vfi8Ps1sAgqz0oz/H5zGnl4N3Ifft/2+/6gb6bGTJ8e
G0sE+U3srez0uC0WBd6KoUu73+8nJ/asGQv193eA9IKkCKVtf78OPK/dlu9v/P06crJ4D1KFFv/x
WBxt7UWepN/fJrQw8dlg6SXLzSnVK8WtMlk+/rkQCta2IdFjVK394R9/f1ydlbQO1jx8j+/L4Mf9
/3G3Tlhl2ww11iiNjqHoH/cJhfLQDFh5H39/bOXPBiB7SLuwk/0/fzLvK+0/V7slKl2TpTkymPvW
/2zgsb0WEABDn2b5vYW/3SdX0vaI4/yxqT+vCYyAueBgN2MfUn+x+fNMf+6jW30DS5/+pNhVwaTP
J3z9xUEA0896cuiLA1AeLvIUk8XjpjhCzCIkumqnzBLtP/d5/O9x8bjL485/rj7+1/bxSY81Gpn3
jTz+9M+n0x/PpCipum2HewDQv7+EP5v+20tM9UaBl5KjyHy87v/sqf+89scm1SX+LieJcGcO/Z+3
92fbj7v8eeoRovt+tS6Pv/y5199ewd/exdTkrK4IpMHi+q9N/+12yZwHN8pSmDtdhQdGBfgl6sVL
V1NjJmDB9nHYF5AkVQl2FViAx60V1ZITgw/xH1cR9oN2yGEhPO6craxQmntRbrVl+aIjp92WVVzZ
jzsrE6n0TRHdozO4Ve6l8QRP4vXx0HRa0quQ9MHjtqXKw9s4vjwe97iYV4q4rMJpdH+RU5bvcE1J
l99bWscPjL7p6bGl3sKTLnWpuv+9KYXzlmKN4l9vAIaGI+NQ85HCFC+KYghumw/g7+5XOQWLfjHo
0u830EjLuBVCjmmPW8fEQnRwb9cXY3Oc9al7DisUCXAjl2s8K1BK8OwFZaeLF2VuYRYt1BEza3OB
vuVPbRF+5rXRvUyTRC0vt8sevE17FJsxdGhq6G9hrVwfd1W7dkdsxvqh03sADLOg747Kfgek0fLG
sNBuYzS3BHXM1c9kwC6oFT90oTKQ5vbZk0Uh7+vMFbaFNmUXS0XSVQ/N8l1adOexfWkMv9dRHr0a
0aiCYKqjQ9Sl5kGHIOKqQ1u8EYTy/Ng8zcigXK3qm3VPYouZp50BKkU7PYOD2JKhfQORQozc/R2G
X+m9Vlvr/qrUpRJkhZbZnVhkld0t3ZkqRT2CIYhuSW5hyTGRwtPSSCti37RLlan0fWohuhGUmWwz
ekGgLLgzE4X4hjbziSjY5liAon9qxaNxRw/APCzfyZwTaVEwP0aCUbw34FsXlVKqlUTlalTW9fFn
Xe2iACWn7D6uThHzu6ad4lNkysLLqKj0+3m0rAwGGfYQM6EIatTCkxI+k263WrW6NYDooDQmJArV
afnVC/Xe0PPpbQ7TwUODbm7J9lOvQkzxUpKI+6U2tGgjS36bTR17vE5qTh7N6zXKovn3NsiW2spS
ab2JtVZ6nGSyXU6u2TUR1YVhGdvImW50kdj4s1WbbtZphBUMcxHite5+GXBgolsn0u6VwQAwvdEq
JlfEsQWVUV60tCbC+l8XnFhAqIwVHbDHHwWWM3/9l85hta2ooOW1yHc1MDbWQNMhHK0Ei1Hd3C/1
7h53iiFprYA2DX17etznccFiezo8/ve4m1xIcgnVQ3kt1nT1H4963PB7U3+uPx6S4gf3Yh0t+d+f
788m+44MZ6UYMT6sTGaN5SaWUX2rSwznLE3e0LYmx7BE+W0ZafymiQP7bG5Bl27q6C1NutkBk24G
nWzsM2kx1jugYLUrca2vOBeZtvQTQeJcm6c024plSSYbmRXGhgFBtCeC91KEQ3hm0P9Lk3A5+lZl
nBKFIUHUEHOT3DsEj4sSPJUujPVT3z9w4lbitWj0d4vR45pv4wkMpTmN2CBUTM8G3caFZvFmilfN
jnUGZmkzECoXd9a+HfMNp+LpIEwIKvMV9J2U6+JH2iI+n+YS1UxOJZwvzXO96MYukTGQSvyobBnh
lFoIgQz0E58YUOF0DF9RURwKs9c/Jz0NqqI8kWrffdLmCEZmmXBX+smuSd4EgMYa1WnS5U3UR2+J
BnFbE8ha5YB++g7TRDs/10O3wYcsuLWYGp4U7tUxSjx9AX+1atDC5BHfYAl3zB71gg5Kx0BDvEE4
EhimwbXOEM06Wfxawkne5/Ha0fmgPz3O/PCMSnifRtaLVqFEW45gqKdYn98bWfeYngk/TattjdKE
QDrQERrEXTbX5sY0xN4eykbEmwsgzCR4ixj65hkeihiUmVjhdfE6mCpHIWRzyRBHAWFoX+YyvEdq
CBOORZPLge9nTyFJFFhcXIx1Xuy+1QVfTkUc4ZDeI4HjlUhMUjd+YLFYHAU3tJM1ubGV6/5nG7MY
r4dxO1e70cgzv5gxEq8Ns2ENGKeNfJMoyLZvXXR4HrNHsIty/2OKyVkZ2/Q9ArEaj9K3IRmmmzLX
P5dqvHSyGj1FYu6uhbpcwjV5sTThp2IVvVcs1qngfQbYcktbmeTGeQHDiYneZJlB7+9FAVeVI4bb
6GbxMoSFr8xkr3X0s2M+UdDkO+sOeTRgr8118g7F3JVVbMRCSIi3Qp98Isp34nDUVNk5BaiXpMtN
5WuHX+MIavVMh0C021khYQaUDrYvDhWin6rNTdKGGl3ytBM1NDS6Mmd2WeDBDnMxoFNzmoZUowGT
7uQHDgjZspT2plvLrCwimoTkELS+ZJ7ocWvkugKaot/pyF06cygntpAswGETtxH7G6RkwpVdTavu
iX64qi04CU4paMgG9TBysjX1at34hd6+3rSEcdfoTFd+coEqfMtVFQwCS20U5pssBe3Tj92hNvoP
uQWSw1liUahbDN6nopaFb1bhmxw1Hxl7GohTxNmC1HysdVdCpdR/jqpE9/xfF8wPX9Dr5y4wVQ/x
roHELn3vhuL72uepv9QarT4Z/HKpDQVsE8tnEq+7iKgAtQ8oqRA4+1ld0Uzrwpuq4ImMYkpqOr3E
bTdtQEOf6Eo1xwOlZD4iKZC1qi6wZBSduhyjXTvRrooQVNmRhlspml6l8yyo2zDXBMrp2F1MyVdZ
xrK5xK4F6BQoPSTsEhJ5hTMsuRKGP/p6zNdGByRPEYkDTmpXKk5KslhBHpmunFHyYRoZS4athShC
a4qeZtP8LDNVgfPMR1Wb+qEtTQ9/+LMmSFfQM6VNrK4uMhVQnymgb33M4Epba9PLRKK05XsEuSqS
SM84N46hk6NB2wwDy4ChAWikVAZOlDtp2KD3u5CAnOrXhrPthtK3dkNVdrOpPWmTEfpljitc1wgw
75b6vRHVn1bxPmqtLxb6KVcXFlJKg5YnDj/YLzu4LR3umXXfK9RH/Da8BIjapgkjxH30nxA5+XHV
RIeunT5I9NjLLdBeos7fw7Ied4XY/8rH/DjTwNjEEknZeZH6JJR9tQo75WjS3TNhLwOwCoYq+qEn
3A1K6FFTq9NcNKarhniBGpndXlaWmrrMb2cj3WQ1gfRri3a/M0DtkODys5yXF36JxIkZOHykqDS2
PUAVWqf8dhMA1o6GXd7nx0FIbkgq/FhOv8CYGUOunGSZ/4rRscvXbRpVazCsxvtIXp4izgAllu40
j9l3lMdfRSR/JDnAadCgP4sSHhSwmNgdzPmnjEO+Sb5HgvCUrCWMDJ2MgQqbutTPQJ8TO+kLyx+Y
iWvCnG45oD93LQ78PI0bAndzgq6LVTkMivyDZIBpL5tV99K2lGV6qn+ukWhuYH2A9zLYNctJ5sjJ
zDH8VJR9N4kyiKeFJNGiI/g6Jmi4Jxj+WWDSEcKuO4VzcZIqWadvfZ8TDtrCSeEXGYlKfkLml+zl
qsZFp0TUn9PdXYgMVy/kEyYGBpNah60mlMOjkjDNgco2N/V6rAsIctqaAkGitF0n5RBRRpyMTAZK
I+tEeeIve8R8m8PcOGSUj4CFyN0SM/O9VRkyVpb6ywxrv8kzxU2g5u7NWOWY3FfnxeL0ioIWK2XV
bZUot1iDKdpeK24NBembq0BA2opN5eit1F4za/4WV2icNTVRAiEliVA2FuQKnXCrwWMLZa7ZjUrL
cJWNt8mamPj2/anK8h5TEtZJWV/Ooyr3F2FdWIvklOmSpjGxEnMosTnZyOoyXyaGJCcGlGpc5a8E
VViubmUfLST7TSxLmp2OVeI3hQQLVdA4YqbKAbPJT8A1isfRuMbWt9oYe2rHSBLDR7D0bcB9wxKR
TABZ7CtHHdPlorWYSprEVHdmWlWM6wc/bMytaLHK6iPC+YY+UbcqNh1mv8k+6cinyljGqWFcOqpR
gOvkBLLrrJEpvzRddBCRl3KKf8JTrRwxwl8DNeo8JKhNW7BOgpZFL0os/5Kn9FmTAURq6gTnXK3P
Boif89p3tC+Sub1Vojl6TCbcthrDvYiS3m0aqXEUPvKtkA/L3YgHjNdIfVUUGl8oyi/xTaEEOlWI
6lGz9xJqCMCJEf3ubZwwq5abZDm2sG+Q2tZuUZoy0YoQ0h56C3Sm+bFVnTxaPEO2ljOE1ZDBeRf6
Zl78MkbzTG+3fssIP/HWzirs1SxRKC1GhpCpTllecRBV55WxNccSGMq1vRoFZOq+deYZ1E6PLGCf
JOJHnf2c23x2x+wLl+z6pZLSYsmjJ4yl9GH22W7BxTmZjfQ8Wc10zEZ0r8pebaz41rbCRsizaF9h
0XM6hdw4ftEWaET5SRiT7An1TgxTMgu9SJvLM0aThfH8FO8bdDfl4Bg9s3TFfK7was1Cse5W1fix
jlN5iNI6QiJ2Lym69CsfRpMQ3vWiSqqbmrK04XjQONMI9qLvw0NrMHToxmUCaa1Eb5lKXVkj9+Bu
K8XJCrYrCRXRH7R5CFqVdM5qtmhMfrVtke2lEd65IY90D0Kx8KVmgUsIVnW7lknqaELUMF8mK36Z
JkYti7hNFuEwqWD9I+Oodl39VMG5zloifqN7kBptBET9lX6J64WalAnGNoukkexoslc6KYMubiUW
z5P1nmRoym5RowBs7knBVfuc3ZcfapGcJ9Svbt4nMyU5iDhjxA0OmxBAEgOhPVN9hGuAom0Qj7LX
Tul4GbFn7pQG0ZHW3Voql28MKHXH1EbVAd38vI5xvO3b6moN03LC2cJBCQ1fEEupXYSpfh7n/mxK
Q3cjL8LOmrE+KpKAzbZSdus8z4y1EC8mK9C1curPVUwCd2QBpZKtFCpbmRxCaZq2M9wr1yDvbAcu
PQBZ1ztpBtN3NufWFXqm7xhlFxc53Vczi0kQ4cukMd+ShjulZCfo4W4y11046hrcOu1rbSDJ9ZbY
PSEjxDQBpkmdmCN1OmDwTLj1MCRdzdKOiJwkd11QJKwPxKy4fkWU3UxGGb4Uxh0PlXTDrajZd6Oe
SBB1uD0udB1seuZBPkndFCrgLu858OqCfJC6+jRWKgw6xQ8RbwGMmYAyyfGlJ1yeeIPsjPIIBI6B
GJjo6+byuIDfyUpyUhAgcIs9LPeFtTLI+q5QMqcYpNbLsf8SPkAIwAQi3gXxzeelKNcUUjJ2djh6
9mzjAdTIHQAejIAsyWZ/nMmW7e8XS1YodpKZkdsWWnht9PMsZ4nTq5mA8FcaXkINujuk69jV0CwS
/Ri9qKI6b1jPiS+tUT31aeEuySq9AnDfNy3Jpom+xn5XyPLL42qEJJA6BFCtLqjRB5UQsevNC4sO
DaeoAOo1zW1RYGVGcvydpDVWz4KQF94IpIlexWs5tdGPxMnSYvJAXYf7quveEdTbY291wShW+9mK
WUa20qUHqHYGYplqjNIT2qOnaQEKLxlTBaBJeR2F/qtbp8TvGRol9Dh3WvLZT6Q4TDNSnIkgyWKh
TdqjBzBQzbC41I3jPOskzg2m4GD9xKxYLXPQzQPphx0jHxwSvihw4u+MBFM/opZNFFloBYbFOM3d
OcRodz99Vh47yGeax0Spq7PgY1cPNxzLIrS6obS1Vjwsqxru8fFvQhoqNz01Dehig7wlgrM4lC1i
JytK5KDLM4zCLLYvFsZrr5FKwTZmKpi+btEqzQKe+TuAO89gMSpD7bd5bhEjXP0PSum7VfDvlhJV
ESGy6qKuIqQX1f8rBjJl550aC0+1psjDQZRz0n3UNEgxmVJWNZuyF3+MwmDtcyH3u15Jgmma3hLY
Z7G6heaj75V0Il8NdiGujlSJAoKt5ku1yPExzCTNASxy7BsjokEXq4GRxCuykV72NKk+Qf08h6WF
PC2WnMfjFrX8JhWquUs78ZteJpc+TaQ9w5Wf5ApL/jTI8TY1YsxxYvcKEwBkhVxahGHDGOusNdy1
JMWYpdLtx5FhVxqxRBzUcjM1SKrWNHpqCnXc5RgKNvW9ooFuxDiqqYd9gfu3SUsxqCPQ/KOW00Ub
hff/3rbwT1/b/eMGoyKTOYVWWmLd8u+2hYSiXxWkCqkUfAwwj/L3AquNHSZUKONAwkQ+qCI2a4QO
qmCCAusThvndPSBb0tR9YlknYAOJL2mysqVox0oJsBbwKCsu1agTZuoEULdFZ/jNHF7TYo2cJbt2
VTT9xdH5L7MjZcyf/9x3dLIoDdkQMc6okv4P4X8ZNUrZI6WxH/rYrOxf4crmXq5a0VEuVIKwKR3d
xy/CXPL9oqzVHqWXdJLVd8BjwH7mPvSsdaj3skXWGyPl4+MiAXpqrMkRj7ECsWvGSy6H595s+YXe
pbht2AD8rlLdX0dkhayXjKNU0FBaYjpS0mD1TyOOoW7lXF0v8+eIiJuSL0IhuCh+OdX6pio18YrQ
zZtq7fskRPM7C+CZqBWyZdIzVhAs5VjRAPtZy3SJ2sQh2uibtcrh1hpYViQJMSF5JA92zXFxs8zE
iHBwGLcP4Vx+PxWoaUfaLvQFJ+R3g+B2tRBnSFBkQuXYNW13Ln6tkh1N6juZ10h/lSHBMp290aky
fn/DU5/j1Dfa6jQ083O7qOl2HFUCZ3J6xUbez5eoplyNMhGf9ah+r5BrSCANFUg4nfxOsgiC9XUj
9i1UelOtP7pa2MytmjzRe2q9aZmhWrc0vAWg+aRBJFgJ8DigDdwOtK42g0gxOWhp/w0mDI5L1qnd
D8YSJgiGe1IuFU3fT6W9LCj2LRG+BSgTd+otGflr/1lrZFWUQICHe3wVEff7TJHsaiJjTMaJsSF3
r6VEzzUvizgExfxwEa18GwvKgPsOniuIDTiykrIjy06KmmFj4HzaYEdRaImvl1K1PnmDtaMSoIJY
Y9TcxmxlSvcixNiovLI++Ek/st3Vcrnc4yt0KFviF2jEwlG7TPSqfEKDhcKYdUH+zvF/fgKd4o9i
8bwY2vTete2Ws1t6D34M7wd8W454TQIvtHblMl/2Fn3otqdLUY0no8iaWzRaMWkMqtZd8oEhUJu1
/uMVF1g+DmQw2y370r2bFV5Fcv8OiaDdLCFDcqxolR2PTeGDsv7xWHI1eU/QhYCsZ3yZ2Zr3+PnH
rLgUayBpSltntgRJQpyhct+NJHeiaNIhI46aA7M3Fkoine42fmvzcfk2puwv4bxs21lXd4MoJ+9y
I9wVgAchbodLl4TSMZYFl/nZM0q8+GbMgGErFZ3rJGAYnNrcY31ZX3Mie7D3xKWhvHAq/xL36Trx
BBOloXI/FGVtV38sDGj3JRDP04yDIymVJ1NQShxXWkwTELJJIllwL+lNZOEa7uVc+B5apLQ8jrv/
n/n13zC/7lG7OpY9FNFkxoHo0ohT/K/JAs9D+fm/tl3+vfzR/R0D9p9u5i/agPYfWNDwWZmEV4MW
MDlB/KYNaBq0AZZfpDjgv9JITvsXbUDW/4MTIOJOSRMBEuj3U+RftIH7TZwWLTyYGuWGLBv/L7QB
8s3//fz0eP+SxMlW478Wm/73k23DL70PmW860anfaofuGH6wct9yfMC4tFw1h+GGT+/tV/zcOwZH
4+g1TZHCb7RzuSV8ypvPq9dtzGvmtZ74Wr7A0ndxM+1YuR8rV3RJNgVEetDs0te+BlfxioDlzKH7
TmPvKu6mXf4Oqk/6Ee+6gEDLPUtuR/bhFnqKM+4Hp3RMR3H6bfSETpL2CHI89VtXbERHD0K73Yqu
8YEywNftYnbKC4JYt3Qylw4tyN0dwHydF1R+tFttXwSseT3RZYS41X1zlz3hzfKSoHyevdIpTgs0
IrsUAlqirMC6BRA0VgtvOYZoXGZX6Mh5Ooizr0728NLs6gvJYPvGzbfjtvaY9ZGnYUdPxV77YR3o
whNWKvJR1PW3JIb/c0n1RyrEZt7Hn8uP8pMxrR9+M3fozK+hh6Pl1H0MjrAtA/2VrCcnvdVe5ufB
6hpXEPNnWUHU60sBgSRu4rNWx3h9bskn3sgfJZnf3T42N9p+DSY3+tY59OGc+Yr843VIWSIx9WPJ
Djd9M7pzIHthYJVBdWTS61ju7K1n6gl/3cdefquD2IsCDmFOH/QuXq1d42OesjubBf8+esGK4mT+
5A8vhi27um3ZKrtM7kUvq0/85a7z1gCrgy1/iBe0frU70lJ/WYljcKzTTP6lrV8Gj44G2yMJwSF8
66PY8pJu2jfhlP8qA7Iz5R8DDXUk1NluPGQ7vDuu4o5uwnRtT9PzIgTGO2NbNznOn8mVCJfX4RUF
op2489VyY2f2oHmfGUIT+Xjt+UPtWnwqk9M4gxcdrG+CTySVrW8Q/duJN35X/JTX3e/GoH6d3dQd
tnSud+GpdzE+OSS2vVp2HSxe5tCg9lk3ejBgbATWAM389CRtFyfyFD/6wWSCBzUHMFB27HL6PCce
pq4jWUkOCcMODtygd7C1ORJe4Q2xb27l0jLzQ/JLnHg7X4wfwg9j4kywweHomjdjZzitU24Bz7mx
ixzLJl9+Gz6ZJ3zOTuEUZ6a4PmwquEM2i4Pcl+ze5SXydqWd5bPIdLvnlQ8QbNUuDSS3/Vq8zhF8
XGGOGCwO8Wiu5cd8NzuR92faujvxnhW39o0bBj/38eAgfAJo5PHZBMomPmo8qPXXFxS6SyDvpZfp
Vj5ZPvuqZ16SQ+XEAXWd3bhgSpz0pNk4hnm1gqOf4hO5Wz79Jaf2SdpxOzf9MG1Y6qf0Or7ons4r
p8XoQ27yZXaVxMu88ji7fB5HbRsHJp9sdhY9cGMOKEBH9zFaO3xZvHSSxfiSVm9w1X3kzY55hGbr
VmfTxWhgRx5MTr9iS6nPd0Gm2kbHkSogW9sk7+tPc08QmRlMH8R08U7pB/Ixxnt1L1x7O36xtgNf
wbwj+O2+Vzgiqmxb+0hd3ZvdMqhPGLt9RIGB6Vb7xW4d4dmoN1SU2o0mnfDcBDCuX1sOGPDMQNAi
rd1Y2+rW3fJr8z+5jmX5nxbf++kNgZ4lqSylOPv8w7c/q0ooijOjjdHrt3c5zo6+80qQ6R6j2JEU
gA9I/vuSH6/0heiw+AU2/ChsF7ISXNRD2Eae8F6lrsYaclP+EPm1GxzodRd7EnvtEMh+eoi3S8CI
ywM0Z3d72WWI5KBv9nIOp5xWyI7cGhzVIci4qc8vgK+ZEwPCYc4iDg/wDafm9zrshL3udnv48XPq
qCdcDh8tm9TdhlRMu3yp+YExj/WJgZbALHq0Oe2GD3n0SG50NE9ywp14YqiYOt0nPsHhTT+RRcoe
G190v/nVOt19P2+d+EX6KPYh71HwpB9m45FHOp+jV/WY/VqeBG9gjr+pHZOzBTka/ugp3uowWz61
7/wy/PIgoYali2lsei/6btymX9Xr+C5zOhslRyDHzkI1A7gdn4jNDG69YKsYvCp9zv3EYxd1S78J
hI+cS/kau+FTaE92aFcuY3n9ab1Eb0CyYOM7I7sxvqjslxUkn4Cpg2pPdYmwnsHac/8VcZw9mH72
PWk5N4BuZzh3w4iPpbv7vnJo+ZC/65jRGkx8n9lMipIrY08ilvKaA8jyyTIi/BCeLgd+jeNBdZAd
65r51TE/VyzzKGd34QtOin1X2+KxeDcClIbaN/Ryxqe1vCbxFqRZoBy0QxRo76I78a0TxKclm/iy
slPNQXxWvNTTvIXvO3I5wvnxduLbLznjZifOO47J0ZTi+UTOeXNijObwoQfrG3MaL3RyR3LIsPQV
x7yWF7wmHpkW0juBTz5ibUqE+iK69bY5jWfVzVx5t5xWh4wWaoDIpWgI2meD5+BMtpVdQiO9yW2+
dUcDtKQTxs9MUaeddZY82c6C0os9MqKcZFsd4AwmnCCdxm/feLjXnJgP7wtX+2z8xA239RmHvh+d
Qn/xi/2wa71e2oDFZ0ZlbebtvBV+QkNrL7VPqdTswsirvRUll+DwW7IXIiDdcitfKxfwXvO2kuN1
Tm7iW/qtfzEqm/mj3WzJAYwu0kXYYvY9DLrbXwlgBbfhcj1Izt2eHdVNnxWvvczFodM/pu/AokJ1
A7SQmMIG3ywotNKOcVu5iLa23XBFtgjYTDfOM5L9QHIUr/OTAG+mK3EdyhwFAElkFEidG+3X7XhD
6uwhqwpiu6Q6jILSoXl4Gvw6EDjXypmjBatDwXhpqamEc+ZaNs/m3n/ua8BR7i2lhFs5efE0fs7P
mc/Vg/zqSHzgKve8fzPz22ivTuEqQWM3V4A/HtUF9Cub6F2KOYINKD4y1+DZo2voxE5JmUfyyZ42
VPpe8EzhYTkqPF+9VdlKtDMv5sWwNZ/iMZB5oLI3AuGt4NgEx5E6BZx55E4cC0a2VTq5N7y0b4nd
7hu/cKeXFQ9mtlfdaCfwEskVVuW9UO/W9UsbPSizToWvRLeJVLxrcZ5mMr45mD3ln+IP+gIJZU33
pS1nxoNQ8LUjUVSH++6jcorIjsXRckP2SYIbt3xbXsbJWvP5lux7TZR6kh8dmOTamT/u2332Im9T
z9yo236nny1eEhwiW3Bjz9zme8FWqczAHzrVsd7zCzvgLedXJ7iG2/MPB96pcwht8GJHsCfvXncx
4NhGO3KjPNVrDpSDLp++Le0kW+JkS1zhBRzrjgQbTs7alQgFW95QE9mJkz6RTsUubPg9xuSFbw3D
nC96b+qm2c42e+fdw2gLfnQhesZRSh8fK7L/sbGX94Zy0rDD9+w5ejaOSHrf1fcMBiJiKYarOUwn
u9Q3eGFQhzk8W8yLL/fRsflKPYFyROJTlbfAxW5wqviwyrfeHb5UCkOKVFt6osCzRY5i1FA/Rc/8
IgzAJddv8UY78ovjupcC4sud8ADb93v7KmGNoyCgMr9ScW/bt8zVAtGN7fUz8wW+onJPJjpbbE/a
bvCM7XrKKFJ7tw3kT2bVLq/V5iO/pjeqdqfgVDFyZEh8HDU2UbFnLgPEgZfZTQ7p/Uvadzy95UMk
sPkKfdGhRnNQdFNoUIl5lg/c0oFC+Ks5zDsYD1tauLzT1SfX8l4oe1Szfr9H5UdVuTizP3iiM772
TxL3IptFdyVsOQ2RbW7V8QkabvkSMnch65F2j/u/2TuTJNeRLMtuJSTncAGgaAeZA5JgT5qRRmsn
EGvR940C2FIuozZWB+7hlR4ekVEVNSuRmkSI/2/fSIKA6tP37j1XbFBXUpKeEeLwgQjV20B53Ggb
fI1exZuiGblxdsIbV+ph5KOzT/DEmttiSarGdvhQPIfDGCsLdU+6zzn8mcv2pB7qJe6mAjB5LGDD
0Q3cEtvp7qd32t3mkzsxCfZmFCUX5dq/u5d2ax2TW7fWd4OHDuRO35L8sx8frDWSqaOYPFyE3TE9
i0v44HL3JuuGgtBYmF67D3A1r/1rvDF32Lb3+SalppyrXKdbxofsLuf9qKvmaCyKHe9mnXuax59s
+cFTSvnns5UoK7lNtIU2a2HJ4rv8WrqdmVkt0jM6lxUMZMqB0ROL4tnZ4j/mJOeFu+nYHv0L5e9m
eq3dBRiDR4rThbPsj+ZnzOrXw8BnVr3BEXoCbJWUPD8lMQSrLlkGrPxvAb/Y9xL0T9/5m6gWODVy
QM4Xo19P474OHgpn0TteX1AxBStLW1blKvXSTe7xdKwpUw7DKb3oz2QA7dN96umHgPqaoMLXcY9c
EA/bUj8MjwkiOR7S8swHPyr37g0I3Uu1jamzwHtuGq86FM/yQFrgpTyFGwQxx24bb92VetZeo+dy
RdrluuDe4jxDEcfk06ZYbzfd3XDqH8dn+YH5jg8Yb/71DtQ/RlXOTazPohyJLkYG+R+/MiqD72L1
3r7/zX94c+rIeOm+6/H63aDG/B2ZPv/k/+lf/uX7199yG8vvf9I6opL+7xtFD2EVlf/jP+vo/Y9t
Iv7Jb00hXftFJenexKUIctWhw/N7UwjOpG5BkQeDZ2PON8T/6gkBp7RoVWmO41qGA8H9v3pCwv2F
P2I4Sg+J/zV0/V/pCf15/qIDStJUEJfMYTRbaM6fsFEz5VZiIgyWgnhI0CffyDDASDsnpsVbPZlj
7LJ7BWygCQwlaSk4uiT6Bkd4JKXoozUaYgHHY2wFF6Jrc9AivoNc1Tq60ZMU1gvIHh2Bp1ktMUW+
/eEq3/89HFJz7T/B85gyqtD2QaxwGNJUQ/zpxDMlpNzWPhPOPMxejUAcS3cKFjZylnjcylycyHDx
V5I5OhImDsx1NFKzp5zN/G9lTJN91YP1tmC0DhN+wS642AAJc1V++6W79Uc26IR5tTpnWDKHJanb
wvyRNMmTg4QMz6jPfJuBec0ppFIdsjXzR6TFycJ2yCUSvfoZKla1aSobqzTev1G1ToTgfBgahR9p
jj46HaMCqYBkgZSrt5BM0yV8X/SYCjPE6aEG+CAroa1I92iXbppcrYHQPjehp1z6OdmgvbNsK2tY
huN953D6rMIBGVwcf1Ua7Z9ODrpXmjUyWaeapQwxLJkCIAx077EEZG+55ZtaHLOxph4OcqYas16u
TFLY+r2Fx4JrA8VvwkddnPAecxIvg9bzcSwulQ8Ejuj2upzuQqqQYM3HDPsO5FeAKjMtzozy0YDk
xQkKxxWEyqpU6ZQhyyCSe4xXgQ5M0y6ZHqF5ywhrwy2UpPUDGJZwq5jaMSAZbt/rfuolJNIv1I79
C+hO2mhkBBECGhEeHTcIjFwMmWhY8ckznQhyZO/EmC3ioVpb+it50BCZJSK/RkE+NaFoBabhmtO1
rYB4TmBGFzipD341QEhIkJDPf1cidDWQLNUWGtZemQjuaA4kGiCrV78Ts7nEHdgp1di2TfOhojfi
8xubprHWbURHsSTVCCac86Qa3RfgbHoLgSB+k3ov6aiQXOXmFPgCe/nsp+QXKjudzKpV4afUsG7m
L+HJ4MW1muhg4fRp7Y9ctICye3BHJgzhJdrlFwXhwyD0C41dFFRsK5ZBEpd8V1T7S6vFUkb+Zy7k
O2PSqyQQNbfd5+xkZvO9VSsfRuASLdI8BySeEvzUJhLL9xQ9j4JWL7ZxW+k59Q4+92SromWK92RT
cqbwR95Cf4SBUSxsyTmkirND4SsbJ9DuMDpcCavDA8C7hGpx32EKiGX1BPWAaUyNVh9N3Xloe8zw
5Zsvmn4pLOOnxMoS6SPw81rcQqIW3HkSjdhyIUI7pRt7QAj1btYESRo9cjrr0GtpsTTadKuXlF6W
e0wI+uWk2jf+TyjhApQYnn/9NXl9GQGao6HwZKm8VZ18U0q/XfQFuueR6UoUOAgyreZpcLJDX8aX
UjvnLZnp+qg+mCm9Eau+l8Ed02QWvMw8ZnXxyZC08RiKjQvMTw5JGITW6Mj7SWMdtPbXnPpFL6TK
xfJxd8KBk/m1wCedFj7tFEIpQ72/iIyRpojal7Fo2kVpWRzpByTJkLdUm7gthscIxXuz51ZplraO
OX2Sj07CfWAxBhfW+GOFDb514e5CR39va2TcZcIdIkvGfe6mgsm/yGfK6+A5o3aQVXMBBsUtUMD6
znC29/nJ0VPE361ESjrS0Oi4M/WEcW1JeL1R+Ccj1/f9SMZfAA1uUbgJlDEUkrb/rIztobOrTYpo
cJHOJKGwM34YLsoieByNIkeDEl/gmG3cklWlHcf7uqv3fZR9NApRhX14M4m9hCLOIDOCvVUrz1Wu
v06J4O0ZqOWJxyIHkbjdMjT2WcswPJQOp2rfPoSWBeM2ZBGy4nhrav1zKexqNyq7ZnKYA48GDUk9
3OS19e4kwQsR4/jRQ2Q8pUvHJkSDrPPFKhm52bBEsb3by24a30uhnjGVrc2i3EqEEFYSrK3W/eTq
cMeLQ92TPl41GdqljP5MiH7ND8M9gVzpVh2M5KDYfuMpQtAPF9aXE9WrCTr7BpTItOgRL+6JB5tW
Kd6aFLXFNVLI0kDASowCaaoRcgiFPYukkjcl72991ghvMLWLEHjA2xyBEjBNJuDWwgo0cEnKnhk2
7qt732y9KEvGlVmSeJ/ue6O4kNSE8cTvViHOlQWXGslnj5fVSawIIudkrKSur/Fv3+O3+cmt6p35
bk/ouCVW7JGLeFKf08C9uV1f77UMnkqikAvajrStcZyIIuOkqxpHJU7NPc/lO1B7Y1dGwbjA+AfB
IuKcCVh/maOb5aaLiT8oNbADCukw54hu9eR8CclyEqtrgDaPJUqzrTm0nO6GqFjpUB6g9HDrxNGE
XI9MSvK7l9B02Uoq/cEwe3w0zXp0QkLgWoAfLcmfVhja2yRZ4WtWPNquMrHXZRFQjeT9W9Dfxcba
NPV6YYhSLKyI4NOi55yf49dpbGVcFLrzQd4ew/s4JDTKbVYhnZs4Tl+NkScgrPSG8N5yYUz5l1/h
dK+q2+hHAEuwfJS9fkny6E7Q7dDShtm//FbgLgLl63Ck8M9ytZJoIWz0qe6mtYJtBSpDYFNq/PJR
8XciZwo3gCUbu/a1LOzPTpcQfYo3uwm+QCgjG9Z2iIM/JmFgOK15cqeifpXckktJE6cw94zMQXrY
d4Y6nqRdw/jo11FBdlwdpCnOCooXnb6BQUxFgZeB5gYHSQbxP2IcoOxd3ESKPYzfd5Ij8mVa8F61
gXN87KBuGsCDBY15SvxCEOqbrhssSMvCAZ4LtGFbtbiViioCzmDY15piD56F0XiGdF61tp4hZemy
FqTxlpOGSSYzvWwkT7pw1UtXYRFv4VtNVcSqAimWnOWNjb1DdSB8mImyJRhsbQX6Y6gVD0IM3RrB
Ii5Qt7+MoFs6YZ66yT0C47/izP3qRf1FvMLFRz6Yz1r42siuyiheIsN+BJ+yylt5RcRC5roa0aLD
PqczYxNZQD7z/PN4NgdVrbygs92Frk9IpXoJw7BrQb5MRKbK7mYb0Q85UetqRoVB62CikqW3+sVO
AM20IYrQxITnFKODZTVPTi10wlEl/DRmhc2Ksl3V4ELTXpKOYZUAUejvsR0rrvpoKdpPlqOKGiEC
lSYx1rKFHtEVXzjnq0VrRqAgK7qPdjfna4xfZVWda43haT4+VABgl6PdgPWs6UNlkYTiDN6vldFj
UzGQMOW47Iq0oQym8Utvi/DDhelT2KeO3ATh8JgW9TsFjgfmuPNmZB0GKJrOrk4jHwRMbg0/dYef
DeLKjqBxjbHqSOTMnO0MT4v+PsyjaagzECpNsJz8Gmcp5C2IaRlR2dig8kb/dEXsTUUHWsOd8Hka
5UOiZS8D5dASZYZGRZ8uE5NpNLD/Q6QN8XLSFZzXCiGxVYXgEzVY7RIwYg6OAiltdmqZnlkhMi+S
zl4OLt9j7rZ3as0cLBJ0jR1njb0k2TYxYeFapqyBUjEbaM2HwSVrw6rI5W1fY5W8ONJun1mFX5RM
fca1PMxB854zJUwUYwVrxL2ZpgwzwmEXpi9ZE/9EhvgaCA8JCp/+yTQRyaw4W/hQs3dUwfPYmefa
ocsEanJZAuvD8rQLIvdUal7YIA6O3QdRRG/k1S4gX3/kOuKWwKm+DKJbiP0oIEgZ6jbNJEGUDlfD
8PrIR1Hqyx+/HO9G377V7MhQfHO5ouxdWdSdnqU0G3g4tEVcMnAQm/VlwOsoD1YZV1vpuBd1oKai
isX2Glae5bvfCYY2Vjqvyjl0ILpDupvQSQPLQXwoInEcuovYRWbY6+UpRgyNqeMZq3C7yDq6TEaH
IpLjRp9VHykwg99OkUnS7yP7mNnWgHEkegsgh6Mp7p8D00XurGUbcMWDh6/iW8mr+9FUfuRgP/vN
nZUW2jLKNESL7by8d+HCxQ3SleYtgFge6hWRxIGdkG87veuEdqFeTt6RU0PoNj6wdOyMJFKXY5tp
y9f42Uz9BC94uzfbHKtm2z/ovfapDd27yug/6doHjhPnmLCq1sirZTp+ton11ZcUp4MTtRA1jXtL
B47XOhXjGniUSlPuiEjEkBhvKkGotMVaSWbsT+q/GknbAc3Sn32zXuhItIZquICOBbx+KFtUCwJ1
cz9Zx1y7Of60tPvuO8nBiEXzL0Gvuw5s+6v0vbbsD4LQy6RFBmAZz74QNEhL5yM2SrFtkg41Q6jf
T9ZbkdvDcipRaJu5Q2kXxnuZTg9Nk281ZVqEjW3wABqsP26PUcc65QUBXHpkLqoqfVFC+4D2/FRJ
uZa5AiDBtivOsvmrnGjkSuMzFtO41PvoTsvaHZiEgzoLYXMFnTxffcJNasQF/JNYq/a2UZ7gyj8a
mKzCNPwIxukU1uV2fjPpUD1DdT6XSbKMhpsK1g9EU/4iU2ap5GJR+TDObJzqMU/Iv5YWUjm7M78C
hueYKme5oHbnxPWXGxKMUGv2U8Sjp5Bz3xX2uwyVZt1WmkevhQiEIN+6hu3s0+KnCBxlW5M4uut6
OG7GkwH/eOlY+V6ICfBZgoycq5kBHpdNe6IGflZSydCj+M6Zt65ixtislju/Qv7gZDOKyBYbtZF0
AWyyPdvuq/dZWeOkpFld3bcuyhGNaMky/hxkjyuMI7bJfbCuXdOnnojXrcJN3YT1yZKoKALzveuc
a6gJRiS+x0oDYl8QGqILEGQEg/DBZhGgXT2F4kKfw1mVmcoVYlMhU4SapgKHJaQvV3b90fNTJgyl
WLeuA2QIkIfma6dN0wI5KRPzjPynUfNx++KgQdSvU8kxmcSwcKe1eO0sJ53pQCrB9dPFBCGANNhl
N5qAEwTjw9j5G/4wJ9O9p+J0mZgYWfZqFeyrAMeiKHlzYcc1se/pafqAH7PcUng3JzOvzHXbxcMd
cQ39UiFX+okN4rnm9HWIrPkoWfbRcahQXgQ8PDYo6dfEj2Hi0j45jDGbYGFRK0+IC9zNWKfg+sqX
wqgOetO814nzqkSc9HAI7XU1YwuakcNtEF1r/6Vqs1ciRfgssoJe0TANh7UWBlGyCK3iPSWVLZ6Q
tveqewxMHpN4cCZG6/G3lfUXjuT3MAxW1cSBMcDImoc2XG8uX5mKHWy0R7NG3SS5sqEruyWYDyIC
C/WhT5mBTEZ67lsEkg3iejgp8SMHoXZGg3qhGjxHNRez8Q0geOEjnhJ/QZQdTy4INx7qTazmjxWz
26hS+aJlZGK1I0BaAB3trPIUDSY/x0CyBjMd5pdsDq4q3SeQAVvsXqcYLK2bPTslamM/OtQiO/ZV
/DVNarCY0uHbCWu5i5ViS9bAmwj8fafk9R47fbwewzswJznoJGMbORWqTYk8PeEUsxhMm3GTLjfA
L2jd06HhrSk9tEQi0Ayc6EM2MmPWtbfWkNBOAmJWMv1bsArSCdqlNQYvEvCwEtRfdfLMTz9FyfhS
TgPDhukNPjoFhQ7NPjK2U0wJNGC6J1NtJtP021SvUKn1HGFmUvRCA4zgqQMHrcBgXIK/Yjn1+HvG
g2F2OIwxDoEhMM5E/X0bqTNtsKPvMp236iuAu9uhyxelWbK1Kg11oPJYmT3ffYaDySnMZ1zXoIDV
5s4tspfQWuRxHq2GMLPJJqcN6H4CGKAPp0XEhU8kmziloI4JHoZWr+ZLcIYleanxNLNJdsspbpm0
Uv75QWms6to+uZq9ELXkCyDRfjD5sHXKe+t8uRvxCmV2HtBwjSwixzj+BFNMjuMmLx3Ka7W98yWh
ixF6996vsIQzqk/FRwA0lIZTsFOtCzAyhq1qEa3qsjAWvho+t/TjXMl9ammxXE6cVnDIWddkpL9b
GclSlX5xaOB6LlVfge0XvGSjQ8Wt6YxJU2WXtRA4eYZfpoLviWKkXvl8BExBRhWBUSijS25FF5iO
eBqDtdErd3XS3sdpB2w5YUGxM8FNO4inNOB0X5NqsAj84tjZ5i4g0iCx5FNPOopWofiP27ukG16a
KXhvdZaS1L1Zdg65Tj5V0fCSzCmUvOIKp/G3qhvr0tAfpR6gnou+3T6GwwecgI4glSIQp25IHoaq
PgmOMF0jtwO8r9nWtVNwdQ2Fea1dBpa28dzFd2OjhStd7bzWYdCuqfLTIhDOtaOLKwDOxnT/6HF5
7qAfXXQGheFsywbuWhTVdDK0blVZurb79bUVe47irGrcDjaNF5GxsReIAUq2GRDa1Yr8qk1f2I+J
Mb5109oM5ZbQjButWIJHXbQnQZef7Zw9yaxWZS+qZVDX+1DdtiIGLsRHoQ6z5/7f9JCIbFXW482M
kM+kw5OhkdsCoOYWS4LJn0dluo1T+O3GmkkDlWl4hJvHGaKj42rrxGUskAuF25j+RmLlBugguqd6
BDUPPG843cCrwfE3kUjEuc7z4Nuhp5R0Je0E26bdocbgbiV7HHwhoPGF2gwvadJumC0waxy4VuZP
DGjG8CvdU12Fhq5yXykmj02tPlKj5JsuQxamEkI1YiQFh5uuIoNHOazqdAWWE/MiGEldh7prxjeS
FugG+Px9DEQUR2hE7TA/jYNJOw8mbtHVR6X7kI71UE583zg7Ys7QNREyCTBQkKP0cKDXu23AlMz1
4d9VNJgx8q5BZ96ZhZSeO9HQT6LhWbWGZCUHWm2jHp9TaCtHx4bC3RmBl/vE+yl43/XYOg8qT/9+
fsx09Un3jV0DqBpmMLf/jKkIFc5fCvNwWiYqtnqH4NfebY56ijHDivBWoyERorEuVoydJ3DlpnE6
2K9GqK+nYJcZsXrGPf3YBaGkRV980xDf+yrf3txx8Te9Nq7mFSIrOsyjS1OlC1k3cGFZMVTQhrCl
FAJveGncRSddgHHRoviS4bJfVKWwFulkP+jt2bd4uhzmmgpNBJ5fPNcyn66NNu7YnA+iyvIlxmEW
sxzZrQgMwBADdCT8ETE1qZJ+QOylkzRCOpcsxXZcHkq3P/npY9+xvFuAF1X85ABhFlXmnOouvDC6
WXQ1g4uKezpp1G5p8HKxeYZwfbEmwbBzokrVBd9OO96VdEd1pcf6bg4v4HuKRWHjYk+Lda/3L6MN
K00Wdy39DRkS09OULqhCQfHsRGglMgvbGV2j6LszmmNImmhH4c9DRapsLblVBgIBJ56aAg+GpsNE
zoNDhG0yN4JDGsxlu7VxMULBok+34TS9pjVYjkTCX45y8w3Y5vyLu4hbDxFx96LmAy1sua0UfmKM
z3ki200woDkIlVushZe8LteaFh2wrT9Z0CxWhdqrbDEc8SKfwUNAUzjeuPlsued8X7FY8IJBXj1k
/S2fjA85yK1ISVAbkTzo5oevmh9aqr71EdAYbDgBbEIZv9j9q6WY90NPnKZqvzHTAsAcs1WBD4en
YYeXMF3VhutpkP9chwrI75q1bfGi850UsLzh1yGnlwWcOAn6A/lTxxPBnsKCpIXzV54GuKBRAOny
BSLxt2pLrID8SJ6El4aQFm0ILqkin4TeHBmi7DQMomScZj7YbLYwMgzi6a3FG/fbuxuLnYqvEzRG
QDG2hi02Er/KRMsNTbFI1n1iGvj3+Sslj17pov4oRF8sTJV718ocy+udgbO3iY4HNlZghaQU8T1H
uUUuNiOWnK03nldSTpnqItPEI+7Gmm75Jizx50nO+YOZfQJTP/U5X6hNuTIkjMvSx8L3ar26jM68
18ZUAdaYcn43w00Rq58+EjQVQAyoinjfx4WysNPpxULmITuRLnO2Aha5vGUOe5/DMl5ABNDc8Dtz
DeSxpr5WrL5bOvNN2dsqWKAxeHB0Hdg9/9EnIkKqeHILkh6a8dv1p7eMkJBFPxm0kLVxn0eCPY7X
qczrZE2rtkXtZDQgIfvwu8Vrj3+PQY7YCb96arkdEZtNyQf71klY9Xn+Znpp88sJCouHK9ujKV5t
ct0Io4MMGR6zol4mbueBSTqGCmn3Qe/13L+FxRQmHz8TgrtLLfrWyunm5s1T4finsrM+iKiYG43W
tR0kNM7c+qhb46Wn4cFN+xBH4Ymk8ztlem1bZL7CuNZx+2zVwVayWCqm3No+3xZe8W3XjU9Siz7b
3jiZHf182wpOkSWSnRLT7uCgdJ/7BPb4nTzm0Mh4MvJ1p1Z7q+Si2kNKvcP2uiTAprIFFHHs+alI
jyRuc831vsZCl3vz9mnoMeKnxrmEZvORzBnnhQZrQRueatW8BkbrZdzRhq+eoOXQi5c72hTYCrg0
VtAcMVOzq0/9k8p3tDDK7D7ug2sKimmJHepW9+VSA0yfR/7cjoCtWSAyz7U3y0bZruiIEFHrjryp
webazatQnESvdOFRGKFK1EI8t+FoneCTTgDhp9ugOSeODt9RJ3ZubV4ZJi7DLL5YrJXMt3mrrmAC
Uz8Kx71ONtLpELCOk8onSBQ0Rfnu9WCdz6nxKiOFeREYU33nmrfCNFeuj6WuR5AYl4CjiFZeKgQQ
Oll7V+ekfbNQxCZFXyzGW24FN7/aak14qdgIy7b7ifjNjT9lXhcb1/mTpZP6Ng3mBzDuTd0maytr
7vgkHFd45ohG2QKEmDiHt3cmw/TVGExvpOIeB5MRezaR6ZObFYm25AttKQyuJoOD0HxXaPubQ3Qx
m/jCYfhGMNB+dOj/AAai2UWM4kfTDiTo9sZVBOZHW2dE3Wgc6NTp5Pf9kz7SPo5Aea9k0a3m0rSq
uGlLIoLV8U0Ms+WbHaThijJeYKNaJhzAk4EnnnqbqTxUNd8v/FVC8NZUFLsqyE594GDDM4t2XRMf
5cVo+SKKzj5zX8IqqM7psJdtl6xILghWatxhAdfJQ2BeT1am1YCOYtcwA5vii8C+NRXVnZ3/XzjJ
/rGO548ynv84Paxv/y+kzWrkUf4TqU/7l2P3+bdCHyQ0v0t9FEv9xYE6Qjqc5grHgL/8u9ZHsZAB
2a7qqhqYMZBWc9Aq5W0b/vu/acYvGuoVTGmGqdumYyPC+asDTBO/YCZWNVdH289Rz/2XHGDa3xqU
zdnzhTdN5z1gEUAxw3v4Y0ic1FvLlnGD3gDgjUr3Oolfiv6qvLjLmjujNU0aZ2ipMQ384TL9A63O
LMT5TcGz+/r3f/v7F/6T84xzuJ4j9uKF3Tsjfo5bC5Hco4V45X/zOsif/u6VXAxz8yd0TXxzePz+
+BHjwYw0a/6I3Ug3zXSuYEX32PCfSkfftyjiFaBFw4wBKvN7qwuvDkmjg8YMP813ECePpdbuFIWD
rVTHTTKkP74F8UtDw4wlOcEp3duI7Er3Cu9X7fqz2xgeLClaeuqG2nptMV/Iko7KM9jkSnrUh3hP
SvQiqKdVL5Wnqg9f8sxciCHaWP1bb65mGBQ9uo0DuBGC4wY78GttR2w848bskQd1gi2wP3cz/zcm
YAJ6bd9lHNLNeVBzoJp9Ym8lUkY5JrrY64W5jV1jy8zmKMlBqFHtUDZ7uXSvlmyOY1KvQ5cUIoHh
tUgvyMyOY8pRjRZaJViLs6o7mw0uCNMnuYdqoLKo2aBquoEX1u6KfM9lStB3xnI6jcnHt2cH0z6t
MFg42xjSHO7ti9pkR+75awJeltJi5dMnAi7nMcy8vLC4A+OldEcuSU473RsIoevYyuiEMstIgm2o
MPLxlLRZlwqiXyLIqjLcM7O5sQssJzX0Yqv3nHJNe9Hr6YaleHpopgfhqdWMtT1l28hSgCzoJ2Zn
20QPXiVJe5t5hsX0bj3IZOnbD6OFda7AjZBVd26FBrgojlaEF1q6N0mWUA9GxPRR5DJJa0maZ6PJ
6cFNvgU4BFFw8t7oyU8iwlclPzAUmo9x73onPVzHR6YQlyoKN3GoHHNX7HOTSLwAhirXzjJAZnZc
uBhVUnwxLDSkXCnoaRxIjT1BMktwfqLibOswWFU5N6spZH1z2endjo7NvW+4R90Z4GMFXhpJZjWo
1Y1mtwkBvslyYM4rPRmEGxedaCoWuUCbHWzJTubI0h0Aku1VAjbMbDirhVzDL9xy4vSYujIYIqoA
DUofZhf+f9U77a5sxjP4RrJLd0o5rho32QalvYjSFdyBpZJhxuBfGr65nO9bjsiHQqSrIZtWJpSc
jBhK8N47JoNeqolVOLjk/SRHQRUa8mSQsnE333JxVb9L19o2WbZKZgtL0Oyq1tgPqbIdhoeOxrSm
9Z6wwouJKq1r+HowtVAeb6ntF2Gcz/3gtTsnxrU30l5fbKQS1hi99iI/0tq7y7rsbf7RtlM8yuXV
mHNJ4XlN6hLUwa3vkWWoPHwMGxhXEnhFzaFFV6UztzIx6R2T6h6Z24zjb20oQKWk58txMyFQSLKz
VWqYVGAKHeYnz6xCD77gESC05xK9wkvlMc8RMMSEIUVU4EpEzGRp5ERN6bbgfdhhum3nD68TMFSS
9Ap1LpdrPU6WNiebOKIn0IjPX79bx/XWMQMHvRw2NVoWNYWxRBexHKDqNsa2iutdESSXWkm3itav
0hKbbSDPxRhsBhhC82cCiLNTouauVfHYWIFXQYoFD7qJE0maZ7MTsiGqi65EnB9lPaCkAYzg0EOL
1k51TylptSsRErUhxlVasLwW/tHnuhVJvI8C+WpneOHQMxsDzBohWB6Q+siL4iP79+PXjMitRY3o
o2mU55bzyeT3Hm2b5bx8lm3x3tj5XaTbyIIE0kn7y1aDPWfIa5nRDmPiZGTFfaAAn7Qp7fAWhFGy
CqRzdgJy0g7I5TgAx0fR4b/S20Vr0cKpXs2YpYPmrpKkhOzxyHWa781U0jq4qYlLVZgh03CYYrjM
3nw//HHC+BLo4U+IyLrVllPdf9SwlmlvWbs0M0hew8HAqq7m5St5KiFLCHnpiyaSPJPc/mX93lJ+
RXa7JNeH0yXj4wCdhO8eVYaaJcchSZx5T7pdzqOSaN0hJAhp0cTuLU4FZNEvo1CerW44Z4FyDFmZ
Jwt0ZMfVccATa3yavnIf2rjZaXF2TFPuQOK+tGg6q1FyVBP50dqYQ6CqVqgnuBgPk01OglSP1Tob
lG2A+KRE4OXUiOQDY68h5TAr39MqlhdbP7kttBo7vS8jeVbycTPfldFdFUaXAGlqyhxd97tzJ/N7
O/9Gvbw1wvAVrtCqtuXCStVlppcPvZuuxMR1QGI36spFcZ2HxgyPk0P6WR1fEKbeQ5o80bb5ILAs
qzd92XwoynhGm/hY1Coa3m/N7R6YL29HvpMufatqAyrg2TEgFYXNLnTtW++Wd2RonCZwHlwizG0B
LbJNn5Y70schABKgZLYfgRu/qYni8K0x+SsZFkyVsU+a4QxkYsEmfhiadOsP02aE1+OwTEXS99x7
tyneI5CAdpTcD0NzTHyHCl3iLMTd2zuPJi1PHUuL006H2v+2JuuLCuDLNaMdKNKNlhO/l2ivOelA
XQ2qy6QN9q5SyNvFuFF6zJvCBPgjtnNtMguNyWO8MvDLUGKGI45AcRtyDp0BAVEQnCqiZrsg2Bgw
b7si3HdUOYAJ97HB6pZM5JxNm3QimJHOlxKmSzlFb6EsVnVT7fyifO9ifItlKBjNOyV5y8h2acvf
BXTHAXRc+wwndoQz43P+HkIluCMHSvbvNKzZIFxU8RTU/59M8U/sBbr9T0kUs66na/7yeP7L+RuG
+Hv6F4b23380G/z6C36zGwjxC/Uvhwykx0y80aP/fgQR+i/MCWwgS45ucGqZTQV/PYEI8xcCWgyO
GQ5uAKwK/3UCEQa/zxCO6pqqy+sAjfjdZ/HXuh+Lxn/LSJoPQH84CNiEfFmWYRqcZphtcU7iPfyx
PI8QsqKvkDqdAG0VddA90SQqxJA6VokgzPE08T+ZO5PlyJE2uz4RfoPDMW5jjmAEh2By3MCYzKRj
Hh1wAA/SL6QX04nulqn/lqll2si0qEVZVVaREYD7N9x7LiSDNnu3qunURbeFH0LzeLjZhKs39AIn
f0F7KhXhlTYFGIGjhzi+Jx2dUIp1kKr3CLCfZg0iMsEwJ7/YAS+/mTJrHbropNDB6vE4CgkOAvh0
Zlh2IcFbwglAnXUk32BTDOl7k1ob4omgsXBr9IR8thMDcB0jbqnhK3behpST/djqV7eDPmCR9xDu
rGZtVHjkeibfBl+Eg81vUudAlW+uEVfmEJsZRmtvISIvMddl4/W/bn+kvH1+/7PR+l8/3//kiCDO
M5DgEQHciP7JYfDO7qbK15GbgTvuuTr7/hmSza656VHK+svvqdNqZutuqZmZ2ccpi67prfbzUOgs
CBM7Mb6wToZG1CmMxyMOhqACoeSRPxO6X2FZfzRZcW60/gkA7FquQZ5g89GyIHhoiwK0DTyiPpRH
li0ohPvwS1fiUsSZYfNWXXomUH6m4l0su6O2OBMn51wlTXBBZfEdhrCsMwHRT5jacE+jtqmbbwaO
r74zXoqseJ5S4NeOaE4oPtu1ATI7Tt6vhcgX/C7UdXLraCSZHJJ6eVta777snM0ACgu808rV2blv
yzOl2d3sLs+TUPckc25KTmOy7TYdtomiR8eoq/5lbtRR9ajoinTnVtMqyv0jqV/+rUYYcH+wu7MG
5NsLwbmW2GQw4gXCqSL5lO5fljUrhv6bPIIxXtvOQzSCU11QH7rILpfxKfTDX2aKB8a1+DiCZbya
cEA/iqkwomKQN35X++Ypc54BGJnQfpYq5NGOEYmndlrdNUvwW7QW/U6QboWbnPPqufH1XRzQbwQz
LvBKJmeZT3c3MvmsPLyX/nyz5xwb0lwhi0+rgPg2YW7LB/uS1faFTOydseK9j8M5qxh+pwrpn93s
k5kKW7BoVLdYuTDb1iyX1qSi43EgUjVhwAqKHNGCs66z6aWBf7pagmhro04fMhjjbK+BfJa4GeZb
9jP9bo2KE/Vo1Z9sS+zaaLl2rsRRDR64NcnOL/JlY5b2w3KjbyuJmaRp8z1liA7TYEc2I8dCWLTr
lOVUuSSvIwi8wcXoLPz73oo2kTu9MmrzWVJ1h7YqSMM2zZ+kQc/pdOYXgU74qsNPNgBXkr0+teV4
O85Darwaj/5Yf3ZabOs22IHof9TeTSFdbqDh72hGeuRqgqMltdhAev7Rj1t14VEh+EahTo1nUAws
td0+u4RleCRMBqVccslc/68SFBIuNhmSKnNprpZ+HLP4cZbeT5QM0BuC6Snp5VtP4jQSi6Mq+98I
G1b91N7ZIOPXfmo987h96jL9JqfhaSI8RU/2e2RlG6sVf+cRGy3CI2ccOqocBtWjTDl8VcO36EXP
RRD+2HNc3blUZZxzwc7RA63L/CsJqJPc5jwA3WXeC11lJEw4VO5XXN7cn8GOTfVBVTauyek+7eaL
6OjPXR9XcEfsgoKaXsX98yDw5CtB0/eHOdAadtY+Nwjqa1axQQhfvkPCjMA0TsIaecHyhuRAQgAK
hVrf/jthTDR2r58J7P7iG31gnbgd+n1k3Pe5cLdd7m1t+19LxHvgfGt/UpeqIextsnemsHfNrZdG
BRvxOpm5exG5vyeG+GWO/Yfass8gRC9dnGGuzEnGQYbO6lqZftVbo7cuy+W1Fu3XNAfdXVgTXAH9
q0XlbmUEvVuL9dPYLtSusLnv3UKzg+BSg1Dubv8PR7t7m5H989EeAEuMuKUDHG++x9jxP16duh06
O8VjCJnyjxrkh5sARKFhcQXE2fqLVIp9YuNEShEozA9Y0dZtXJ/a+NqWAynOz1WX/EQRcmVa3GPf
ErdRTA5qEQIu1gwO93WJ+tw2Fz2ajoWqueYVtTxs6CJOnkSeIHzVaJB978xRvLVY3WeYc8Zu2E3k
FlvYUJFPoGU1l4q/B73KJMCxjlnJeecl8R+Zsv6saHtbXz0XFUhL4s/H3Nnn0Z+0rPdLwICotu6s
HImpn3tHAhrXceI+3aS7UKBX00jw+SKH+4VVNhbkLev777nWCNPSRxk3Fwd5dtYzJdf2q9epbRkj
eqzZXXSz2NWWfGT0+qNCsCJmeJuC5d53UENnEtERHl8TEO886AOBgKskoRcgJbZEvxbQuaKHOUxJ
u7EbYC+cmUFviVWyWHsA3hfUTw5Dup6TvN6rgWWK1Pgmp3ml3fbBzYPHSJVnz2TP81w9Fl344Tr2
xar6o6etv0S0kiTkf6bkWCLRfmkGNAmJizKsLVwMZsmjmCAyRKj8FmdbzLXkkO73WhTfEYEIN8MO
1KPefMs+2yUJ5vk5vOsTfd+H0DDJr/iqRH2iAbuPl23fnGcqH79IN1RPBz6D18RZCPOqHxGOb/I6
ZVRUgtcRBHwUPm10FuDLAxLjiVXdUf4gLzdW9eR0wH4BtNObnnrrlh7hVYguiJM8JMZ5jHPJzsF9
C+z6ZDzvUlcWMQHIMjwWXYnlbfHLridyBgXxvhP+7ByWlt3+0P/+mWswpBonnwGoPQYHX9fWxoVr
pVLx0MzxniPjvIgYh4V8TvmFw9l/XFok5014j+D8yY65R3DnnaJYXyMEwAMkv41D6K2imOtm+j1a
pk2P1E9Vc7ILYtwo0jXMEPV8Gkhz1Wn4u9IlH6eD6VFc0UJjhAsjgBU52NcwGb8b+JK3oA2YGIrN
b+1+dCjCvMS/QHobNj3pTIZh7SptynI1j/KaquKD5KNp40gvP7IJfJgR+S7SufbEUIYeTr6i/NTG
g66r104+7rtObP3aOUxOcA/RkiPYZzKBaqqDTAD0UncZH9j8lTjFri2Xdac5dxO48HKqdmNan9yy
eEwqi06OWPgE8Ens7Ra32tpM5rYjKFPMO+lr0cI16lye4Vx2M30/ZV7ZSMV9/80GcR95f9An2nun
TF5613/qB+4S9GwrE0UfoccaDktmxPK4NP5KdBFbuAoBpm+IVXnznDcEx5X8bJrfVu6/UDJR2rAp
JLG8ddKLXTyI6ZKOyBWXiYINZ6i+WdMa+8WurE/h49Qpp33kp8w1wHmHS//YoGJf6zHZIeEFJKIF
bMfpxYuyR8KE30Tb7/0ZOYzR95VkMDxIvSnFsm/aF1Ky7xzwqZjI7murwQPaX/M2PjhV/FSh616l
XXIK2LeNvbwrmnBdN6fa1hsNm8AzD/hrd9bQPPTZ+PZfn+7ObfPyT4e7z55HhJJFEHxC5uL/fLgz
pCx5bKZlPQHTb7S8y4m0bXObvif2ua7GBMci/I/WvWaT+zaTDDYr9HwiCV6CviL/qB4OUW3hKQIn
tkAzJ8euhgjde6VmuOicg1b+G3Lq/1mr/v+h0V9w6f7v13//7V964oq6v+l38h+779sf+rfmWwT/
ED4AYCiPUtoere7/aL6jf3jSY/3ns+Gzo8i3+YL/vfl2o3/YAk1GBDtSBP/Wl//7+s/1/yEDGnlb
3pLDsXvK/5vmm+7wn7dj1A/SZovInNWJPLr64D8tADOV6iRcbuoJ6i2MJVW5axCDL1bJbjsu6Qym
bBt6bw7yNCK056OaLQ7t6S4eBQw03z8gm2r3AQXQSqNzBCz+KcvE3btNCkIgrEBzZOjee4bQAdAV
kTZcTguJCyp+UDYb8SGFNOI5r4NX/LKR3mgMmOskgZ5oNHFnpgLYpwDtmjRdRzJ9Gt3yaVogiivH
YTWeDmcSwL5iYiXWDnIQioL8M7QaZFumzdZ37FK9x7KEjcItwVgsqhEbN3gRusrbTznWOk0BQqar
Uw9vRbkAPRujH8idoPh9MoGJGsECSNh8Je6BM5ArFEdHLyVwHiY4yqcmMyCXIlqpQCeHCeEsaUGn
RLCi69QLRiFBdrZhpl9FD3heu11zQ2tHCbQ9rKgJoWeXvlmuBZ4830/uEQu9llULIknleA14oaV+
d8EIb61xxoyRIQjwinRVCNzriL53aeczxLCfJ+Utm2Duqn2OkLKM498cldEm7KBvNjcqjwxB8NgD
tBqsZ7XCAKQ7IrYIiY/XnvGh6JmFTPXKZybsLORfJPXR0ZzqBZH3YkirQ0qzmkW3E7ZhejuGRp11
ibp/xilsS/YRi4acNobz02gDKE7lcuY2FhzIf8AAN0zwrR+54ALFTINKMydeq5sjZsGy5jRC0A3D
IyOARVXfacoKCW5/BqdLoHYdpnUX4wNByJkxWu4BEgLJyWKM+KOzHKPUfpElMRl5GgLBqgWSETTH
EawNAOH4l0dfMZxhpUAEeXToHP5LgISdxRp37gy7Bmh6rV13FY5YroOMGSopWuxhhmi6F+TkTHF0
LXVwDRId4HwkzSDk9xnzkSSgg3LQzI8s4hrLh+GEt45JbPAUOlW0kxDXawn0vQddsgoQy69sTVr8
XHR47yr4kTJkLuznf2PCS45CEYneJyTowEDvWR+TCKMjRapB5e5QnzPt1qO3k273yKWOA8fJb6pU
CvYpjD5LdC9IO7V4iZbsLblp3Qby37cA6JYqYOHUU6LLqSXXBLoD+9fiOPdmPQVqZOOl5alFE4QO
BQ8KGdsoUbA2gsaoN7kpIgRD3LKobjZuXlvXyC0Z6/gLDqEur3e8OGjS2mwzygYnWgYVKBzVrrQx
M04gOCyM5iiDQgicninYy9JrhFTMGckFVdD/mm/3sqOfMLaEe0FqNOVsTwgFaeIOw4rZHw9oGPPD
0trkTjRI0fGYWP5UPtaYtdd4WW5xDR1VQwr/yI7H2yyAnIFGuyvLKfqtjcy2sW6DJ9TqeyeX067V
YGKBgMxxc52WLnnz7fwl4+vbIBTK9zRXT+ynETPDwVhFNwdES4PKd0Xx5R4mBYSgGbxub2G3u9En
6m08SmK6BwdvD4FFoKX3vqeY8QW4kdoQq1+b4kGs4vy9L8RXEpUEnsnyT4GQD89pgikxw445RJaz
kdEpi6x+68SxWGc+4u3Qh2c52g9z117HFq6WnYCsz4P40mZvnWzASWfZsXGSP8wf7phEYkpoeFxL
OjbPQyTGavmXQ7mC2BymQNxKvU5D/540AXs3aLMJkdRtqihPD36avbq1hFekeI3C0MLhlWdfMdLH
k4O5Cy7u0JrmPnUYsWaxdVePpO9wFB6dXjxk0y4iuWEzWehsqf8ClNIjy8syeSuQI9zUh+s4imGa
yulriJn1xsyZMU+otzZZTlR10Gbt5DoNtDa5UISlJOvYa045UuDKpkUdGcYScZji6qhaVuS3QMDG
ICdGe3aa4u7ODi0cHRzSjAvDlW6yR1Sv5Z5ExG5dpNAhC53gh068A3wXixNIXOIA33fvBm8C+QSr
eAr8TrfYw5vyuHiYMCA0dAJoegvWgMnPpUSzSRDUmF5E+dD5LXCs22R1Rt3bkegSWq67Z5UXrlPU
DI5X9K+p/+axlnNh4Kyk3VbHUed7gl71Ts/q3M463TgIrLemUthaPSZA7Y/d0qqkOqUjKuzz6LLm
oTDEDWH9JosU7xOT2T7Te9F43qrzeh6kaHjMhn99soqTzeLIset5XXXzA1s6tXG87IFEvFU7m0Ns
LSTzxN6z0ecwz4aTJqlvQzA3094AkYXO6HobzJRRhXyfgwH3BjvOoOhAxUu5dzyLVAk7yHbRSguN
IWiatwu7sWPUK1zksnzgdQhZOMkf7RbNerDEBwG5ZiPdeq365intFhaK+bjB7st8iDKdwmeft4oa
W8lwUy7c3OgAkKaO72l6cwSMDJVl6pXkqUA/jpHupVlSHhskIOSnbChFNIOOLIRxAOut+TDDdNSF
dxC1BQzX5mQYwmgTDHJg6EtroTOkPUX9Youu2qUVT0GSptekrrITJJCWHA647DFxKqUC3pY2Zs3D
ylwLrsJtpG5WkTUtW7dWj6rN0ONC9i2HF7eJrZ1M8j2y6N/SQ9gSg5VBPzi0IHHacsfMajWrfCLT
yDuj83qhysqt7G2OmZYavoGEOqKxBaw/EVCZeV/SK6YVo6+voKf3q8LzFAY9OSvWwbTBsUshAuL5
jNP2a0ycc4/+8jHok7OuxdvcZQT/jOAD8Eoy3NUBOFCCRuvqnvDnYZtqcVelnAG3mJjupp7M5xDo
kIszaALcsx5v0IV5IjlnGNZ0WM5mJJ2Uc3BDELU66Jt23viPeXvDD6WkRMDP2bcJZB2+CWc3MfKp
4O930A+2gyrCtRmc9AhOZselxGoEgdAhDoDjYPks0sNoTHiI/JJcqhZIbmqfPUV6RWrUaxeLYZeV
RbxFUPFBDZOtekVmXZOlbws1UK/YkidxlaFw4AdP+4risfpxxvFZKUyrjpxf7L5HO2wrPPjjI4Ju
QHsONufcNu+LKcOtRL+zwvOAu9OQeViUigEF+vTzwgM2O3o5qZQ4NYObHJsW76XBfXMup8w/SFEy
bHSyO/JoIEktEJC7BJS3Kg31RsHwhIDOtWW5I+OU9B4Zv3Nw3TrZlDfR8cjxQBNhIemYB/ayeK7o
0ddJg63AUTK6xpiT3QFxKmEdr7qyX5hs2aVSpyk4RrrKdpmBEFW4hONJ3aBjQ6kBewd1lu+dRK/6
1Vw3v+qeCr7pcP8W2LbIZRaYxjmDN8WIVSyw95YfvUbK/LHYVrnZRPCqL0hUikrSJ1gbNAvBZpnF
eqD18aw7biNWFoIdi1Cwqux3oM35ch56hAwKb8Z6ast8D5Rc9cURLsRf1UDErJsBe4OLV9z/KrUd
o5COn52EXLlozrEw+AfW51iOOu/Nxp/PXUtas8Ad7zUCre3CpmREohjDSPeKNzBQQPYilgB25xKT
Z4/7SE27IKqBwy5tyEObXxbi3lKE0OHCUSsZeeI9wThGCBIpG5HgeCtLNoxuOu9seVdxuRMcBlTG
cHLEFpe/UL1zKmx3HwK61dRkcJdB2boTp2PWJWsn43g0EX4onbDfCIPuO3dBSFjLYhDCA9v1A3Cd
/KPSqPZQYG1ADIaSC4JIn+OBiX0IiK7PqMagecma09AZdTTRcLCcBhdz4HLukVy1guq17SmQt7wp
uJPQENb2EcdCtdN9Pa7dqvshIKpfpRqnI16IaOtOt2hmljPBWDOJ7HLE5Rx9+WBzLkPvwZqyLqsb
wSZnJDQG87s9oqS6xSUHQ00wS4JXLVt+qaoPmX8SsZrOoFVun0KUpCeRgt8BDbBXVbUzrYQ+4/0q
nXDexCU/b2BFb26mf+ckpK6NOMj25jkp459bnd21BIFWVsJZ46Iwrx00ZInjkS13GCSrDctFeu+F
2XXRDcMZY1PKYQBO3PDVaQ0ZTLF/Chh/3LYZdGzieWYxsi3d/sbVko+59TNU+hM9D2lzPHQBp7ls
5H1AQss8zfsQeUxNFvKU6DMfZ30XVtWepSCfknS/LDpkYhzDY5ApKMvGhWilruzVt2rsirXozVcY
LeRUTnsMX8u66GrSc9JbLkxNBV7VjaHVKlBSUg+muFFWU1+CmLFArLQzGONk+SxG6yBcq9jOgzgN
kiLcZC2z8DDeZw1vGWNgq3fzrTbY96zLmN8gJZ09rnUgt8StQxuV7bWn9Nko3TwkCVHexkkOtR9w
Bd8UL/aHLJlTV7JBdZryLSeB93cyM/9f5KYrTxjWPCaYEZEC7PAbdPvlnOjjSAIdegT7OpAMf+fR
1qp+GHdV0KzjslqOk8r+dDYrs8A4wGSDBODNbL2TXvJQZJDfZOdyFbGDKBGuEtv41Ek9EGzvnvPa
v1dRMDwUEkOosK11w4GxDn9xGhJLnJBWOy9ABsO8s7bEAjZbpNIbM5qXmNX/BkSADzK2o3nrOvb+
M11xNtr5Xed7IN+H6Q8YqBpFrXMvtJfflY3eOaMaH3sq/Id2/CUUfF6RWb/wGtlbN8162D/T9xCE
95YrHnuoJBjIBj2dpIWct1C1ODsBPuo5Nldp2S+hrr9llxrYP5wpA8dZPB4se0m3nddB6uPlYbf3
XQcdVUHxYi2a86YfXiljcmadVA5eEgIkCybyYIj8WLlTcLvgQ4QA1bKxlulhYNJdpzZZlq78IhUW
Y6U5eElzyFxhYc4td13Bl1ou6YrM94fBs4KNuK1Pe684SbuG810NzP1ItL1zFJpEl86qBPIyu/Su
ltefJqdqTsqtmv1EUC3LRVbynXSGPXXbM7QPord6wOS1tLadyD+E9Jvj0CQlwsNflmGbqrR8drBw
K1ESpiQnmM5wFHH89wdr6vGcNsTlTOdgKq17dcmChh+nYrVpN9E5nRIUEl0gdulpIQOKF10jkF3E
Rc/k6oY0jiBQeg66/AI7CBwH3znTo/Zo/1EsfHcquyNHjUhykA1+wn5TiqBgl2CANt6+FBKDEVYX
sNw0c1AIV+VE+Q0KLWWjmJjmYjfdndT+Q1bfKCF58JbPpNBnAWauuU7mnUK/v3KDTGzNhGCaimuX
gPxaGnlmq3mWmfMazVRSMyObbrgpZNGgUJNEZ3qRY883sPMtdQj5a/EE7jR8iLQSMzQ16X426CsF
+MnTMETrpHXZF2DsgCMAj8+5kZPx8OfFBAm9tVwWod07+axIpVE4HMJbuKuKjxMyE889WBBqlN//
9Ni6XBskA7pO2rcav0lQIuAaL14KVZwcUJx8nPruAvpLN/RSWfyuoAWQ+xlD0zfzUQY2aROzdVf4
0ddQDJeln3v2wNMJcR2zdtp2xp0rR3RvJTQDi4g1K/yb194KxhchzDR66JMZupQuaRiNUJsIylXj
RSMucXBn0D9OociBmVQpqPMeArA/vgzLPf3ioQ9LljtLyj0+Bk9+SqAIxxVgNKvcLV37YCiA1yif
USYAn9p6atp0MH9QB2ToLxJ+tZjLnP0OARKVuOoQt1dUVL/z3EEZneaA+3PxXD1lksepDm6rNr1L
LPuprkIPBsjIPCIOP0YWQbuBOy6eO7OlSWSZN0XIPLsCGWW+ixnar5bI//K8o5HDZzgkh6oaXnza
ECo1tHa1OAbIdtMFJFhUGpTJvLGGKz4XKJuErOkO5Z+SRoreJF30O/MiACc2YKxswqDQESJVw4Zz
Q7ri6Xc4m4jbw996mmjshGeJRgsiQUEoxsjJm6BQ9a3gYuFxW7le/sDzGm1KYnB8UOWJNTh7ZOXv
JEX+zD7LtMEq/iAffMPQNpy80PuxXELOGL9NmXjPo5wiEjATK+8+W01QJjZTEyI4jNgYuYO+K0EY
rcr0Lmz0tFIjCP6khSXjogEN/T7Zl3kXrAouWHtQEBzz/BqoyUVwo04yZ14YNc34YFMdL6ymlFV0
azKKoF5P1CcZWeeBFti7AvVQhXRyDYiF1SggFEHoi4HyxdTjxFoocPZNaH9lE/H1PDIMJuJ1j9/C
tZ1fgdVmbEE4ADoX/5omCKEIHTT5JMhbc4jXxUtI2U7vvDF6KupJnNzIfOePTlFV75Kiyk+uknEU
5ng73rRJ+TzoaEt9nx+HOX51DScDgqejVeUzJCaCdCMbwXuvmmVb9XnCdfamRPbkR8O4MWFYw5fz
jyZh3sxFB1Uygmoi4I9mOE1OsRfh5OffWYZvu+1fnTGOT2xvBmZ7rbi9nn7yJwiq59FafrsDnn0/
5zMpUXcmry1oSLI+ENlbkBU8gC1U+Bc7+pkKDKPKIuiOfL8a3yyPfAvYXvPs4WaTzmith4lgaB4q
lOawcFGhbFH1VqsQ0i1TlYpUHMR2sWX6VdlhiEF6FFnhBz9Ohx6b7aWo93VMoS7Jlg1ccZTgkCLy
rRNwUOh2mP0NKUlOEQvjwJg7rfj5bkIs4WYlS2ee5hwB11JzIKWOvonBuTjF/CdXC3vnVl6x3brY
Hocf7N7zxjgkh6SBtzfVfCKGGfnsaFurfCHW8bbKt8mohI1ogQwF9xvkd7opBCVe9GdWEjvviPDb
jJSKMcbenEMgSGzzBGIEoXXWE7lYu+8h44X7aA4AkrpEFwp/2EbROheMBnsMOKdygCWviTKe6+qp
zM3H1LWfPjN63DwE0liGbSMYsEMPSHZJH0dLp5xUNy5Q9qJKxqgoKDaSH4IZ+Lsa/A3Cmt9BO3+o
CZBWmccvuf86auI20HHhj/BS2HUQMgbZbsm0ZBoZVZcK6pjNOHetQ05jijzeVuP87pq/cSKZrmh2
BaWNCXNEiOElL9kAsMYxYEnj7mNICGZcHMTvZc9wWoLxUKNRjC7EU6PtPy3z+tJ12MfDcKkJbrGW
8zza16SLIcHWiI+8YjMOuU2AsNpMQhxU3aljAxWgrQyXQ+XBau/Y+OjK3CFzsn65BW6e0itu5MoT
M2bMsmgChznY9VlLenXSf5aTR/8QRDlAUTobmF5GRsvdbOIT1ykng8FymcMMQv6+sefubSR+EVUo
5a1w0ier8p+8PD/G1e379ZyIw2+6Z0CxrMOlLDaOj/4Bh3AuratTllwVHCcoQEuyZOstAoGn8Hmq
MXEyXfsKLUGfMn962XxXcuiQ+7D3XE6uKlJ8/s8GJEK7yMdCmEPj0P1TiSL12eeMbuobjrn2STRJ
AOIrMDIACNofQGXbzmAKiCQNKXOXoye6O4c7S8iIzBXnt49b2NgdBhuhdzBjd17vqW2f+s5qJNab
4yEv91hm6mfkh1jUMjVCP7ovkgMKTSYvioGHXf4U4ZyvmSecU+3EKzrN4pyG/KpGH8KmtFEZhh/x
GGGKN5iIwbr2B6xWa4dpynNFkOTCZG0vZ1gjfPKWnEki1Hl0nKMH3x0IRMr8YefWYNiHmvkUqq5D
y+B3RSw4k4G7vguru5FafcqWkEHm/Jix/jORJt3bLl+W2A6uYeVeO0/hJHD0Y8uQ/FSkwMeGsq/2
CUKcqEwCBuvBh0Ns46Wrxb7zkktVoZkrCW5cj332YfTWbz3kCFQYdlHLuzLka7LnX10wSoBqDELw
wMebng+jH+yDb5LnGG3DGk/zQ9DgbKod9zy4w+PUk7ASOf1W45XdxmWU7dUHE3+gW5B6E1Z2UM6n
3+CKfmrhgFbop0MZm7ewQ6jRyL9hhcMoRAQ7tCjUliG5R2ExbJqFACKHUPhl0h+EzV9yU8ptoabP
Jby5nwyFitU8OFl5YKYBMU6xtevcDiCUMx/CJCfOup4e+p5BTemZPRHY47bMvJsHI0fxHyWPzcQR
M3GjHxhq24jeVi4D3WtLGOWQkSZhQ55e8jtF08YClpj0IS9RuiSdhzYxxvTw6IYMwItCAdmLkM7N
oeCqv61XJTY8Mtqt7sUlc3Jm5SGG8i88VjxbEjrbGgRVnext24BfkNRUDXS4o2yxh+SgeTZLiAS2
HAtGzTyvI9uu38+O7wbouajlamlOVdFudYVPqkFdTW3kYpbGv2YsSkrD9bbhMkL7mJKCoGr5kQ3n
YMDelQzlU1OizpETf1ax+AXPA/MtTC7B7F+Lweq2tVZc3LqRWwAT1HyauaSwfqqh/ors2Tn4AFMx
rUeM7/L27JbjSEvlvsS2RitqsvBArrxctwlkJ+k737K18DwUs7MHMZGskZD3D8ImRWch9x6jYbhF
rEHF1mP+YoS8HTv4nfZqKvgpG58N7WLa8YjO5yuifhfYWIQg+n1iKD+M6dfo4TocuL1pDbI3h9H6
yshE0wum5IiXkN2UjbAt2DfZTUrUyXpPuX1uvbTiyffwdANjL/kUj+CMD9qLgEJF/CbcVRZo+9s4
ATlQmNuHpMZ1iU9gMwwBvp84vY9D5Kdh/Et4IVri9iy6hhGwkz2wP1sNgyqv2rORSHOadJM5ceZ3
m3AU3oZx7VflG+/su9WldhPIMZLfXnQZq2QFQs2luI9BSEXW0fXUPVAohulWf6a9JCUHUZE/2N6H
ETzBHainNs412t7ii3cn2DgDV4oR8gl9AU6nliAar3oAOocnLN6mDibeaoCugecpStAo+1A3mwBs
5I2oJFkRxGn2XaWdsw3blIPJINyrRPqMToPUqijhMRsaJJ012EY2pUevcI8kHmP0jKZ9VlxZV7xF
2IPRqDJyCxZFcj3Tx00rfLWC1UyzUzGsTcq6XMdsk+iQKZO4pQvQVrmzZRNt7zj0D0LIs9NP/VOZ
AFF66pKHSEFdSekv7Dz75F0Y12OQPltpio2096P95D1ZHppDsGJrKQrUac7MxTXab2MYppt+Yhiq
2B64SRrRPdS4QDXcH8oQYSqxC738fU4Qo9G8TxsypXcU1cGDHznv7BKjrRb2WRbpldRiOBGDzXjJ
WZBkzfaREeN8HiUR1b7VQCNLYvkYRe0hnCxCTzgnOrZWa1i4AJ1gMthMsB9TQ7EHmnVep7xKBPf8
pAYCS4ySxITy03fK4ewHFsWdqr7GYfG2y0QqCisdVF3kRRwNl+TExwus83uJwvRQRCOJvw28SalB
SzTyPeLJQEz7mnQ0omlk2g08HTKqUgxNYbOx3JCVfDCQBePTHVg2++gKVVeWqA8JxjFkVNFnJz98
6BFasw5M1CaZ511ptX8qm1IMzkqL4C9rcGsRDSASRNyxX6Fjt1ouuiQ+O9xdy0gIVcpkwGY1XdT/
nbszSZIcyZLsVZp63UgCRAAIsOiNKqCjjW7mZu62AdngjnmeZdXX6Ov1SeohoqorI4mqinJbywj3
CBtUFSL/M/PjJrl63GJ8u6fVpWN2jijOYyxauHWtcaiWIbAzBk/Vugev+JnnyjwXrczotmqeushA
3q5mGCL0EuQNs2fCzmwHnjYCWbo+y8yy9nx/5YYN9GvyneNzlXCT5aZTB7wWFjtek3ikbz71Lrfs
Hlc3Hj92uPDgUEPEQvyUfZ5JUccFTjKk4AUNvBiM77pj7djObrhsKe8kS2igRIXH5iyj4auH3zWP
1NAkMxerpl0oBoNuH7QDa3c3MtkbefS6iqw4R8Tfj2JBVXdATQCVHLPBxFKSPq3tSNdchvMOw/+J
o9CZytDs3Dyw4Y+szuM4lPOp63KOnKrf+gS0TeszYXedED6h7XwrD4/1wfL7S9EZVI9bRs9+nuax
ufpcFmNm3F39fWyTnuzHGNoXRDBzrYxLbvr5ofaw2UhSj1ugFskNCh/mluYT3Bd2X6os2A1hKKKX
mX2yDTuOxSqMKky1m/ZIx5cd2dyAVcn7k5Kf3mWei3EiRLb1CqkJMD9+hEO6xMVeOWsVGPmvgdju
xdL2pu99RJr35FLrxxqJZzcPjnW75OsjiFou5NdkKa5cgTEQpO631Je/piinWDW2LmK4VDqDDloY
lCVuPoShbBnXi7i8p0PkC0MPfbXRa0ofyN4YjYsHHxWu80CEk9LSrveAGrAylpOeEOj8BgcNWPje
iu+JHyVnvN/h2nErWhKuNyMfyYyU0ljSEyUU+4ZxSffNJpBvWW6Q+fu+VDxz2vXDB7ObWMV6a2yX
kmJebnRlfGqax0MluXkl+MbAw+MhFcYdLwFphHMDGx11gN+9nvRlzSGbThbP5MqyQ2DT76kmbD/M
tzNCWeBPiLN5ucIjpBJOwcqj9+KUNA34mmwCpLTB9cSyiA1aOB79waKJpedi09ePnZ0A6Mnri3Zs
Ol03GME6YdRpMkUDQ81jCvIJ76PDtLpQx82J5gzZvyacBoEX4WlepARmdlvvVwPUtKNZAMP8Yc/B
fnnhXZBDRh9QMTGtG6zh3R9xicpJdBcPgM5OmcNQA3rLxZYG4QtasI9yE3QF2TQUr/LsE3dY+sIN
Vh+af0P0KWwFO+1vftT3T3X7fWlI8eqErshMhw1+sri5X73SOY7G+JudVRvqqGEbLLlo55k4ZGv0
VXZ0e3X+/D0HFzrZOD5aZJGp0VxdPNTzLF95caBLhknyQ7hOd1UFJz5dHI7JkmZwiHEw4Q/X1ijD
dXqxioiaU5OLtbfwFs+s1KHb3bioY6VNrmOx5k2aggSTg/etd7tvEupYlit7P3K2hoTLejaBiufU
oU2A6Gab+bdmQenirUri5nEeGgQqi00PkwIbljp78COD3A9y3z5VqIISFdKoIRi0RpPv0FWLwAS7
HzZrCKVekLRTXdCRPzWzb1mG2dq0rVvhGgeFXg4pOYtDP+Vlxuh3TJV4nNK5Y4NBbiZN1qvFA8iq
22uOSz/uJBUzY6EuTuI0qB3Ft1Y4bkC1wHuKif6Y0JGxITOSZXbu8BjaVTXvyY88zaNP5qpuzvgq
B7CqGW1Gkm1Ml+lbLQx7O+om0vksNg3u1dEwhyQQLrk9XOOa6wOOik2m3DLnVoTphPlKlTSHNttH
yLbYqBlOjiUzST/8Ur1A4Gt2BnjtvWPUVzMmr9zEv9dR5fu6nESYWcDlohEXCS+sF4n5DZcW2dzu
3W75JZuV5KjMO1QdWb+bmL4WOyEDFzc4A51fvcyHYKlpLzCi4hGbenrseBPlnPds8okiLb/rDXDG
lddiLWegpNbteuiyHK6r27LgSPyEPc1lcpb6PgKNu3M9XvysPhVr+W2dJvIcxQG47sdi9xZnVPrc
9PhCua/ueW5MgXSnS+skIF376Jpnd0AouPa6GcFLKwJ04Np3AlllF4uUshITa3jfT06IyeENVkWA
gktfS+3TVypZLEcudjmXhCNP413dpHR12B0nr9t8Fy3zO6iVp7EbTyoGXow5EzlWzjTBWRsznB6S
uDzQgVTdTRTIsKYcyEQZKuyFpHEy5zXwrERc8xYYQuNSp2w+dimvJhI0O6ImVkf4qddWQGtc+CaD
yJs1sCh0uQbAOo4IVF229vEhS+0zYu54zFy6JkdOv8nGTBcNIx0riciYfQBULSb/TuOFNblCBo5t
2kE9vE+zdec77PiTSp6EO8XwTljtEVigBdqOv1c18A/34pDlPk4zVSPpiKN/dZuQ6KV1k1WSN+0y
hZ3HfwWhm9FPiruR3EvjAXCwBvnTbYuLgwcY69fnaoK4MDHd09gQXRoub8o92PGxdWGhG0X1ivn/
dcRl2Xtxf+7z8Qmz40F4UYm5yX3lHdDvk1x/+enyoOLxq1VgqgvTpOxaXRueu7cMZwYsUHNWJ1wy
9A86823WEHo0EqZEgVBn2TrflWX5Oqe0GHsapdyzHdyXqNBDfuN1sHCpSAlQTe4Ngb5m2ekN1SAt
CDyW40V1iuLsI9PTntWofQRDwO0cAjm5ItIAFBfoRvnndGbxucCbh9VHApnqFLHv2AgFvd0uYbEN
C6D9uKqiJRGO7MO6w56sPIgiC9wcgcVMJ2t7VmtzWvk8nCxv5fFhLpdB3k0Noze+jU3UUu95V3MH
0/gVEHmZpUvzw+WiZFRJYBq63jd++s6CdL4m3beCvbPTJxRJ6cTbsTE7kRGkznvkGLejGJ+fm/lH
0796a0Kws/QeVCNu13bhvW3Z7Y02shD4QVToh7ZokqN2LUoUOuZq7Awg+OLk0idyJLy2fqfjAbwp
dzQOXJH3h2mzSqTqvckHXoVkglBqWkeofw5DpZiDvkGnHVzKg1e7281tn4cUEyzx8nNK9VNRG9PR
sbB7G0TDLAMSy8CZnjGNHZVllyHmWviaZXS7yayq7jcI4p52hBbLEMdZbVTjc7OpkY5PIMvKqNSe
q0eH8zswWUEjPaTXyE+MuwrX3klOGPqc4mOgpC1w3IXaHJ+qwoRr3F6QDUGEGnRgW3ywkI+DjnuO
X5kno5seS1/93v6gyAgP51D2F7HQElsDiUoEYDuNO0RDvh2qXB51wYFBJ1qIexHfZM6h4VGGUstf
WGn1sVoWDDPqPbO4IrCvrs6oj5joiAMG7uYK8hL/jv34viD/C02EWNuA9Oh2e9GBm3bT6YeVNf32
vKFqdgUMG1k3fQ03EDTcusvbgXdBCdKqX+UthTjE5BEyKmhEJsKnXvvmEOOWhgltvqTLonZty/wV
L9VZrg2TqgP3eAKAyhQV3xZeXxxmy36O0o3xHcdy39N3y3a9xhEqJLsFB8wvtVDt2N81cYnSEqmI
E/+SL9nV9tynuKM8Q7t364A4EGXtiKY9nhPMpSe8H/xwkD4OtU3AvzW8IxdnwEJt8ZVax0J0+XlY
7AOIAOy1elmOHr2pHgE/AFaArqVpHExF/2g1mUeZDc9uRCsmO/5Tg1cRFPE4g4tEm+BezgOiDXyA
rNfVGsVJtTAznA2fzAWUZJYvYAuAOvJJR3XT8OQs1Oqt+P8P0qFlxCMZULddduyn6RUP1ilmgNM9
EWd3JXfVWQHapmV85hQinVsRvxQpLWIRP50zUXfHFpmMlomU5/nvIjJF0BgTh4BV9tC+ZLiCwUSu
8Ulpibs6V/ENb9/HyskFc7zrBs7qH+q5EqdmREFGW4AAyi6SWRwUm+u2t1xnsUIAzR5mmYNMzFBn
fIaNwfXiw1baNGC1blFkPjP1zZ5Ijg0QEZ24Qsk3HkdewQDbJznxHA4Rn3Xheqe0YLKl34Uk7EQb
tV/aHJsRzpHynEo8ZJ06l9HU3I3l1BAHMZJjDCwt4bs/+G49MI4V3zjEirABvbXGzdnVpO7pERqW
7EcnLFg3nsdR1tLtJ1ntAik1KRIphhcAnJhkFFIdhR+HGtWkHjGRNY54BAhPBAGCIqI3XG0IwP54
K1ck1O0izerdfR03e4DuzgRBb+ypVxg3hDihV5BbI7EaRibayyw54dz2J3PGl1k09IQrnLKm+B5V
iNBpueRYUHTgjyNKNHFKeC7YtC2byC+tDe6+92s6I2Psg4uJrZgB8mZuUKLQ7oyLrHLFAtR/qgwo
3U17Zq6z+JbmLwzPGMLG0Fo9lqashKq+PohVkG7J5+ssnYfGoNJVsdxdxbPEP7Oz+sW6UwM3wy2w
w62qqzA9DpiXNovP7OUPHc7jvSj4LLlsPEqq3uIB22WczW9D3vEslTi48PnSBTAGkTTsh6xpadgV
DluAiHDfWPVPZjXSnvCZJwnri3gxyOO/5xR2sbdoj03e39AK2F1Sc2GNFRPdXuIPCyJXVFN5waTw
UXrkpmdjPLv9kh9RiIC5+wXNUDm7Gp1zbMLjIYMhcIXnFo+C0hU/xwm3bIQl3q0l9WnZG2wJpDSS
Brj3MNwOek1waUf4SDduWBtINv6HZhDXTn8fJYESI0o6VtF38+CVB5Ied5ZpYVivvF/ZPCZA8hij
tcYGkwhgQoPRXWnJgMlQE+GR9ZexQmG1TaDUDgtDtrlaBE7RpcyqNrXJS3S/SgkoXuG96F+4LYkT
z0C6KzzM9RzPsqOPMLLI2vGhZFZPwyTGkrlBQcW45Y3kglQ2C9Bc6fTJEsuB70BqBpIx01j3jv5t
4uZ/L3QBha0qAQ7pmaOE1e445h/aiLCTGMlPZ3mkKEWAGlTEYjhsOVJoJABcxPL0xZXuDyEEbKf2
Z1q2+VPu+sNu5TN27Gl3m63XeCaCFaWMScCHBM14+zT1uwNtZR0diKgeUT9TrRP/Thhb05RYamR6
e7+kh49StSlwOLgjpzy3bBmCOs5OOSbxZe55V+eQ5B32lMGg/eTEfFaRtNy2YxhQsYoNd0bJhcwy
V7xoHtCsMpLpsZXLyHyj4j37ThawUy/4wBsFPRj8dquZDbLG+k5qZDn224rD1wRs41U6AfMJ76pC
YOyzqbyqRnzAi+pVwChcs0r6cAvbDQE2s1hJEMlan/yV5QAsq4zqNs3ZnOe2zazYOgyj8NexLbAI
a/VX1EmLobJHo/XNozUU93aRUxeRmt2tni9xsmpOUrI+axSWQBzsaPt8eJ21c+eqOWkk8dKgLUAu
5JYqa6wP81pjTfoQySiP/ZiyDXB6YGVZCYO8YZ0sreqOsgLkiRyf1KhualgbFCAh4k7RjM7UHqeS
4T7xYWYLv/PP80xpuVnxaVqmInSa7Ldn4EecRie/cXQbXW3eqhAu7odOvbZCUcTktulhjLfJrueN
k2XZSxSTjXKX9IkzhX+De38YQVgWi6Sohs6zc+5S+dU41ION7VXeWyyYoPK6wVw25anbdkp2/eS1
HuUCuvxyeJM6Hlz9CprQjnrs1SqgrJELiASGMnAOIk0flDk7zDP+W28Udz7cnR2PAtSS8cWiLXMp
zP4S068VxGbzaaeESjKAiwS0gbrnWWjOptyD3ilCYDnENDbigu1hz11N5wsUERw/NgVry/FiQw0O
EwO6QGXF5a36sp3m0NGrsS+QYI5cx2ttR7ccY7r2xwvx73tKctota4GR1zRv/BYpliFuq4eqD6wl
O2DsySW3GNWxiWI29nPW6iMVoa2z/AQjQpaI+P0uoeQtGNbFOhWOEUCq9y+V8WUa2FbjCS1a5RM5
b5o+vLHlOp8DDh/86WGUoN6rlSI1HEclousz1MSuUI+lTIwgyt19ZtCrEvESC78O0wWXHFkY1H6s
jqchmw2OLmq1oqVeb+IJPbDyF5OoIkCEjtaP1gReuMZte7WM7ICwynnVDxSpEzE7+VF1SPLyxEqE
KmfU2ZNYo884c/f4pRBV5fIVtzBSKj1jzZW4xd1lc7d3uOpNFVeHvO7vaqUdRLFpuqWAJw6KAtXG
mohyea15K4hscwH/HnfpQ9PgujXZUlFDDGh4Q5/lJTiBNi1v7cHDFUC9Dy4GdRT1U5mZa7C6xtXF
KkaIizvUgq1h6fzkhhmNG2rcgulpbFo4zfrEIdX+CYj9pzLL/41wxSZ8p/84r/z0nlJS+5D+IrNs
/BqM27QdfxV19ffhZZDc/5Zeppvzb6YHGdiTrDeU7W4h5flXP/zv/7n9kU1mziVAZDmu+Hd0mK3+
BmrXdH1XwYA3/x4dRnpZOaayleuZ3KBN959KL7Of/EtG3uFO5zvww6AhAzBWnr+Fmz/fv9HL1ANR
/l+2McokrSZ4qjWaq6jnOzWnr3zdQwtrVqUDGVsJuphYFGWYyca0G2/LNcU0NqUEgrld7VizYALt
9cF2iyvk+2dtALU1mgH9jV3DDn9caFe4xkVaXnUq7rSFIw5KLmlLcwvSTrcL9RWLIwMGLDOYTNpO
0iX7GjNxnn37hRLSCW1JEbDwtrsZiKmuvvcT/eJbjb+v7fWJ5o0sdtDEMuywNteuARIPgwxTv/7i
qYnKaXtMD1J98NV/lbmP6UIXd1G2UGENpSByhBGIHBF9BKlv2dYjv5o7aVdv+VIHkfjqEoUarerb
LMIp1zu4mBPZ7SGDfC6yB76iawZrOhAXkw5yvWp9yor8tuMk3pFAAWelhodUNC/l+IWj7mCyP7Xz
Dh3SaX8UTfnmL+fNxFdZ0YUNVr/jBnZZSfdYPKVDohcf5Ea+KHR4pFr+F/eDOJzz2MCzx9S8i1z+
kh6X34oCH+eXx1BVTBUXqiz+7hv3SyMftPZyzFv127y6dzMFdkls/O6H9CuJvOdWju7RHdXFA9+q
KSwMKhfpap7FcSUHMBZ0kxe2bQQTNCi7jWjRxGu/X2bIxEIhTlnOzWKrACpkxm32oyvjzQyDGTty
U5w3RXkWbvyhbAxC06XvyYymuYvaUSYfs1Zn7SHY0PaGANGA57VY88zp7z4CM6XLsBMilMMQMQkU
D4YPcmzufQKBvC0UV2gLquY4PmJoCbZwa475b5+t/PQRPtNd2c93iKb8QpryV0M/GyWqQ32uWS1C
ehxorcC0rVlCdGBg84QuXtNf+T4QsLqEuWYmrW8VkFgAe3wMVBKHdrJiMjeKJtTysRFqCDGKwgbu
27ekRgbtu5LfPGsGW/9yFIejCZAptQxJ7qX/Lofqa2Dy3WWe0dH1Mp3tTA6HapH4iIhGscotovV2
6PM6UFjoUdJcqm803XwVNmlal54s7R5X3fP3K77VMe0eHMkfCeamsZ6Ii7fjElSQsqKV33EFgDq8
iXPUro4NveuXj71rgyq4bsvIIs4/hGCPtdjHJOvu6qU5gBRNdlnRPCVYHFLDf6T/76EzG3KgRJqL
2YAKrI0LdE+41E31MPySmX+2eB/YVvWmG5pcK8c9SBFdkso/DVBciqzjcsOB2+bzC+Cng2jzt797
ED/8Sfb4H9xUH0h+DDye/spB5FkGPMA0beGDfLdcx/oHTp9bmYgeGF6PXsGbQtXOcSVNRlXXZoov
bv7zL2b9A/f9z68moS3agq9KVvqvT85ptCwDYloMOocx3vQfHNt/lvxa7da9G9NPPU+3vZnfZ6p+
ZC3/47/48n+lTvzrD+sr03U8i2XTH1SKv3twV/Sk1GyhNihw/lF14Ani4QYm/P4INppHwh+vRckt
PSpuvArIuVaH//xb2Kjv/45X+fM72MiWgDY8f6Pv//UXYEvHLluMY8ecGw17g5s4cWloQBCyC8h1
+X/xC/e2/98/fD0lBKcf9jDl8DP/9etV0uy7ieffEccQkrsqj11+PzQ8SbqZBKNZdfgQ9dnOW4IA
zvyieuuxIqHaCgy+3tvKzpo+0mv9MmIx9jznrRyvbTa9eKhro8hPsmnvCBVCMydl27JnZAUdWppH
XTXSAbl6wHNndW7t7KO30kvcvNU6/qDyeaGpjMy5gxmwx94PVhu7tbRuVmbXPWUgd4DTvo9+cRNR
/QcGa35vpf9cxiiHfZeSQ+QlDNNxgzinPUjfiF0FzZPdj6wHl2xr2R+b0XosV2APXXFrWyT//Y4e
55hlS71qAlzec+yJFwKnzzxp/MF5XltEpLTz7oTjrWxB1ZnGj4PBEVaM3b7m0W7adOD88Y74py6C
t+lnV/f17+Efmyn+Ul3x3+i6yH3uP74t7n4V793Y/7//83//cj/kv/lXsqz4m1Km8hV8G9sHIAuA
7s/boZB/43MFU8Z2FURELpD/H27DvRHejJI865jIpb/dNtFNttoLx/ob+ioXTVbxkjuk809dD5Ul
//qUU6atHAlv6g/8LSAl+x8+5AAjZ1AathPUWKjKJayLpwRM+G00rqCbMMnJ2Sabs2lsMQgzVYhP
jZ0J8BsCTEZmDCcFxpOJTcuIa+FaUCdMZ/gbYFKIWM4yHIDZgId8Am6ors5snEAlPA3R8FBAxQvo
OhASB0Uk12jHIEb4J72ynAc/39tE+B3jYySFQhHXB263y4Jho6oNKgPpag7cnqJWc1FPvR5E2BKl
D+aGz1st2J74DZOaLQHlZmZERLjE6lcJ8HfoDcrqX4WfJQd6jMnCqJeahpLdXA54LVsajbt1jUg6
2/cyfqvIbEQDqPFCTV/tI6Wu3b7v6ZoRqTjV1BUTEoiOQ7DlqTC/H6grbBnXhq/Wyb6vXQ9f62N2
RxJSMpQWBc8AiPoQlHRomZRtJNIKh9q/yJkiiX7raBpnedIjeu1mx/YFmo+tD9lUvgyuCz++lzfw
NMOBgG1McGy35HzMCSReehOrhJ2tF0J4NC7pzxxSUOZ7v+g84lrX9ja2BTiWAeQ/oF0Rkdmmft1e
kaKIftuVwiu9aOpd7fSCk4rtnprfbO/KiGGGxvRSWfr3D9PARGPGQNMqIAErFUP1/NuCyLNfxu6+
bvqHzuNG0ogHQhzzwW1L2N9Gd1OboYLljrjLyV1tPIa2Wa4v5TT0GF0QP1cFd1sZzxjfKNQgKSh4
Po+OtV/nOtkpd36NXBAkm9UYmgbhFWRKr1+eyfWdspRCrIW/uKsM+bx01d6TNGaVxIRG5502+/Fk
d+0l3Xh8I62yvjdP+2YBqqoy4wFGDEUD7tZ1DfSYRqKZAM8lltnEVcy7jaL+IdbJnTRSbIf3tWZX
ZHR0ci6sQXek7b1jj42yicAwmzAHolR/GF58T9cpGsJMTchQlx/wTQuijA/VXCMFtmqBqD/DGXYQ
6QDNUHZmqxsaUFkwWcORj9ylVQgxY1lD/vBRNAv88b3EKjsbuKDi8cWLKhN/Mp+7InF+ysj7YfFu
O6atiSeJFaJnNe8Er/GNZp+jdV7X7GvpgNjkiN+dh7rMsv7ZSgb4HyklyZP22G0jDnhuhMwxU52U
TDbBCbgRu3VMD5aDVSjz9fgIJ/FkkFvaC29GhF1fLGce9l3K/VJvRcfJfExAW+0KscETofZCQAU6
MJvpZ+sMycEZGa2m3KR/bXU/VxK8VxCb4uq+rSq1aWmZF3yrrPctcqn0NpBZYuA8IPIFJqHpe/CI
ddYgdQlr3ZeJxEuo2kc7OQxuWnO0rnVIWUkW1JUFEZWKdG1VjzRZ9NuisMI1BvJgmIGysgh8tGdW
uJrHQGLU2YGs8bO5gfDQmJ0wdr0nAgG9K3EgI4dw8bhSj6Jrh+B085va1ei+Wq2bJaObEiEYgq79
6nCnC6d+vAJ+j6+1R+5Rr/OzW3nf14GyFLt2PlKtnQse1FDasJtzMf9oaB68kvVyWGdjt6LOMsNi
ORvXgXjViTfsuaO29aad/eWyZuCehhLypLTxTIwFKyi/Z2NPpA7f+GPjN3i8JogrftceEhFnR1GS
4M5A34O2MHa+WpDk9G+ntfS5sTBjukjqVZSNOB4JEkQt+fI2C4sBh42RDDhBG4p3mzF/bbe3bpW2
L85qvMfEuNiIkWYgtud683gTTVtQg3LIqtPjCWkeplBB8JA47j6HwILz+TkhIG66E6UX5U09Muwy
j/CCkMTdl1n0a6anaD8V7NoQoqHy+OhxXhIdLP5GMKjmToDvO1FAfu1XpwncBfKnby0ede3yh+fT
fInFKDpi8XXja5yVz6a02oPVXZTPk7twHJph2SV6OsEvSk6BeNQriXEegLSTeXhkwJGf6wWfqe3B
mKJn5QyIhXWy1VEKCLEUJ329HkT3lmbtRGxYrkfbG191vbyurd2HowMsYEYwHDviHQI8jqD4am/2
WIYH8jjm3PA7oC6zzcC4J5vmWfOEbSz5ErcuUv2A6O0lzi2H3109iebbWnxUHnu/RBXzHdi1b3Nq
XEpeWpOHsPZKNu/MjvKjUTI+9trxjiTj+R4MDKBxS/MNbIKTadv37Ri5D77lfmFrmCQ4DI+XGt9x
eVtG/nuv4YradeQHaIO7PMl4NNiiuS9TrgFpm7+0PXG12LeTK+77U1/P5LjWEuzxB+gTmoH4bFR6
Wq9+xj+VR7hv8tGaqh+Fgo+cjf6190HCOBToYgyghR0VngQGwfKozG+xAKij41BloZrhVEeSVY+3
HnyD4D5QvXCBx/GBdyQrACT4nYssVZAkqsonEDNUjSv72EaguFbw3KQfsWfpnm4cKWI4bV1zrt8M
3gDXGSRfLIvyvt3sGa0wT6yLBTyp6RGbSPkw+v1R+XiIY4cWHntNPgnCxeQivF+u50Q0Vo0X2TTi
OFUj5R2ZOnYi+Rl1Db6aZnnkfMMrDg0rrEbqMHx2zriOc3hFngnMB1Uxcs0DJ3J/0RanMCSfm77n
A0x0O1B5C41k/tVkCVn5VQ3PmmjfvP1AjolTKI47GG91fw/S2LqtlNPuTDf5kUHRrXG+FBwpu9bH
EmUVyW8dgYuai7dJWDds8sgCE8oKG6e++M1EEsLF3kpu9GKzNoTtZi1/oDLwSRQJE1X06TFmHopR
Tdeoqtp9P9fUFSYmeA/xxfPuZxeZ+FO3isouwm4p0KyRZ4OILkI44S91V9sMi21zVfF6sZp5vENm
G46yBsxiDnLzC8FJG+P+hzXzjK7THE11KimVrL5hsZqChc4TGovjo5UW9oO3EJLxNSy9OM4kPlgh
iFvP/HXw/WFTCWgNdZntffad5MF5/5G12zfp3TxJIK0uHBPHMMHE4k0f6rwjt6XPIz7ENV9a3udj
GebMUe74kGuatKreD1jdR4R0+ePRFr+XvBjPiISnMesPBiT7M44ZCHDIx4chaWkfJ7C2qZT9xTL8
zXvqcm/QhBJa9HysYoWcJFvIlbYk0FCxWtmjJfs1HVfOe/GbeR8TO0jeg20+kqNeQ+GVMcexqeE5
5e/jtgCyM3AGcTaSFHCbCf88gAQvZpjsZ32ayjkPdTZmPI/keWnu6WQoIcWieVbYBvdmdtKVld8s
sjg0uutv/NgMW9K9fECyW1MyUE5FmjzMLsSyFkkwtROK0pievTJPLppE+XHpbEVciM6gNlEjslUx
HTy1hpDPOSCn4bOPHYRdnPepyaKMNhVWFS3b4Eah2oMJUfzVZl/U6JJSr9NZN88r5/y+UicxVflB
VlwGF+ohVg1kwN1OmGKxf7fG/DDn1U3cuVtpPLmP/K6Pmo95ZBcBJ9Ad3+dc6ZCP+NmQTOELxecR
zlBerh9edouWHJ1Sc+YlxugywHYM/JQHay+DIkkTjoQkwNeWD110NtjI4PF+19FC6Cw1TlpAEKnA
fe/saA6LFhaJlU7X5dnGtRg0VDKHHsFIaqzCxkvao6cx1w3p+jgrzINuBm8pzS517HyL12E99Ilj
X5qROF2Zzh8wfhLs4MV8kAOhTlRNStqWAkvqgoWXFXutAEVGg9cF7TT86Ho2nrIaBKo13bE14hkb
DBBLvjotfXOCeUM1lT3txTpSEZy4/m1+rKYYPkJPvVkWtw9Vhdfb6nt375brAE+JsC5YtstmcN2B
nF+xIXMPTSlCFXi7btMYanhfZIcBno70mo6V1EDJc28QufXjs4Fhc1cm5E+6YuREFlTSayrOxqSC
tqHlwZzSUOlO7S06u49NnLOKFdRdoamjO9BwSocyctjqB6bcmo6nlKBImdzRLwL+ghgomygS6tMw
3sZba3KlDyvLojCiJZwAffvWRVm5i6iIBtbn3xHYxpK4oYBK3mqVUppGOtq7COB8OkpfltIFVk+x
TzgeZUGcmaRhGfQVlXtDYwXTmtMNbhtPqVO/gnwdQ9OHraYxImQYTFeHN5DpAg0kOsLSmjEsm9oj
6YrvpWMS1PdmufMWCb6EuSDQhMkDxrF88x8ToMOfUFHVd4z6ldufZ10VTUGtbudvGs+HcDA2Q9QD
Z9hBSUL7f+3wOJD0S97HDuAWkvAJ9qlBgC0FkpMndjh4w3NZm8vZp5ux6+sT9y/Si0DECkE+onx2
GDrARTjcPV3/jubtx4ayk12CyrmbjOlus4ITGApLZnp0jZbuLD73VXlxlvhVdCCdcs9VoYtXqIgT
QNAm7Xagte9x2rZcnwJP6PE4eFxupe8wxXrlyYpQG3JEjrFMv/tNwive1/tZqC/DadnmY6aYLOyw
ssh/qmkIcGg+JdP6gxI9sn/NLcv9gyEQ8z2TB6d+tv3oxcvWbj8mwzfP9JnuSG13k7ysrmw4egkc
R9WdT0dd7BKoo7D2tY8llDhlHF08BP1oFft13Qqlgzhr8sPmSMNk+wT9RAERmU1qZjC0yjKLCWUx
f6FlgTijl2CiBsEo/NDjLNzQ7YUHt2/CcbeLY4PiO6mCxFt/YIFA4u+Rof0NlB574brg2ybF4az2
S+kPL65CI0NC0hcujOd63NoGPPQxA7RYQ8UgfLP6fcgQd4tqccH9ne2lHKEMGAjnJUeKRSeIXiVC
Ba7SbvoXjs5juXElC6JfhAgUCnZLEqCnRIqU2yBkWvDe4+vfwVtMxMRMq1uigKprMk9mb6ad3Dh2
3of+hBOJ3Iuhf7PoMPjpImcHHeRQ2NkPrxANV0kaFWYf9MItSZHLny5i7IsgZZYoFJB1kcY+n6T3
8gzi1dmkRFHjCe74Cs4zmnO4MjHJLPu+cxg3NwgDRpWVPRI+GsPIWYlx4dBi91lrQ0xpONsOtpO7
rtKQhzaBZqPfsAKHryr67OJHCuK4VH9XWW/ss6L5FXalr7KYIVAzlLuB6AWvaVH7geF54WAh1lM3
thGCxMSfDYLOAUM2NXMpB2NGofMvcRf0l39a1l+IIJ6eW6CsMFHOBmuxfAjGk+jioxLfe0x/blSw
VIplg1ul58e0lGIL/ftJNWkHwxRGAulyNV+vX1Un36a1RNnTZb/AG7q1iMhdIQ+nVSS8FJwg+ezn
SDyqa1Gh2icmFI/Agu/JkqscsmfHxjrPrmxYDdwscYgNZOiIjK1KDjHiNiOyNoNq2uRD26wsX9or
W5UfJXLEnULl5qkI51mNOv9Ks5XrWdQFYZSYOKa6Fwen/43QlV1mReww9gdurJ+bnhtwltGnj3iQ
rwlOaZefMXTgDwIBIov4ntHh4XqneZrCsxDxhf3oQ8ktZRMmzoPV07abWQuPSUchRB3dwedjZLM2
Z84UNbZQV2gxq9IRa69GamAgCo8Uoy3vSBsLDscpTYH95qDQxF8PItIHNQQVF8R8cazp6eeu/+Dt
yNxZrw4D/0eyyGDTGppVwQbXa76syWcalVReIKAPJcmxBO6U9MJ069h6tbV6V1dAA4TsGf480Rpi
dBEuqzuNTHUSQQFS5U6fr1Otp5/Q3cLor9L3EdLGCswge6+HWriuJeeRnjJW721rXeb7Qi0Xmqhr
FEQd1QJjlZ2gq1k3WnPD1E+nSuhTPtebPsxPk7KfEULtdeZ1Yw1oYGDDS4BMg8q+2BWSRjzSX7Hk
HWwGjzsrad4a1N2IxsyKEBiyY4A2wJ+FomPGjMBiwu3XUxDTsqtpvrTRixJ+uWxEnjBMsa80sOEF
BBzCn6GtyYMJnu0oKi6qZh3TLkufBqW+pmXrTqYwz7Ofsr+lgj6axrxXtXI+CljeGjjiYDjLCCBC
1SU704gPYqKQ5K9jpTEbAxkuTnjsRodHOeuJ7HBQrLPhXhsz3q05qr+7BEXAaHMpkXT4ZQFCRy4c
rpt4XiL/Kn1DztoFeqt0y1of3aHxoaXGOfv3UvaHbJqe4phMPzQD1npO/eLMwBaLpggFRwcI11Ed
vqzKf+5xV3kNw11GwhnB931EUU5tYjXmV1jl/Sltj/bo4FB4LcsMTao5Pg0dqCrHQMgVTn0GpRxe
OrZ9lqHWK+Pt/ozm6j3TeERRBVx1mqs1SvtnwbXI92mvDWbTXgzZmdI/5iBmXpJ0tLfTbO6SsQk2
esYT0SfB2VbPJBAUx3yCBomOcNX2i34PKSQfbriPNHEuTLXhmas3BvfgSlpltMtERpPSXDBPWm4E
/5qPyXwSfJdzF2ieVQcVrgJ0qtzdX5zIzsGZ5l3Uq2gsmjR3Z26JTapzXWmNTfuhD0eYuxzDgeZg
O5L+Jq/wN6L02tU+Ur80gFWHpNcichEEoGnwKzWThrqZx+lSKsEx7JlxjLwdW5jTX0XPto9vZ8Mj
9sIXYzzUAzoMxBCoBAwNTfhouBF5JmbWzp9Kk10gcrxUZqKclQA8SwDoESS56s2xfuvDnikw+O9V
tez0DIc8XNKRUXET1WVkR8sqmwvLxnvVPlTVYhNhLbhkJdpFmDs3itR2eeYfp6jINyIyIeFhdEjK
AgsvUnt3Tr6mvh2AnpTaJqogWSByZYGN3s2e7fk4C2K1+qw5qzguaVTVaBtTtriTBadjrOt1L53y
7OsttmsNkJ2Ynv1R4ApnDmn64wGPOdTKmRCmkK5tbSK3dKJFINGHr7ZoWU4U435Im+7Zx+K/nuDz
ALV5dqgk1lGvA+JujQ25MFTTUbfttAndaoqk2ZAMy7AKUkob/lUb1WuFR7MboCXZjzgfjRUYm5nY
cfRgAQmupSJ+nWa42/TE6SD/FIodOHXDmQ32p2ZBjoFbaMEsOdZL09pX/ParwjiDKuoPUz1+K2N1
Iz2L8OxQoShFJb6tdeU2tQFFZy0iaE6x4zXae57H3WYihniVm7COsphRSB3hUPXrBNx2fsfe7uxV
+RxoIyWG1Pb5IhYJRyZs4OrBR7fzORWkaUfkiWV9brtjTPKdpu6fjYkymDbrKayjG9TYY5+2dP6y
vwia3nVZWu9Z2f81TG9XRppWG4bpXGJMB/SJPBMZJHJNRLjGQRTHUBYwU5dRGO3E4lif9ZnuESjJ
oc7NaDMgrXfpotdKgsehSJvHCBFtPdDf1pk810N3Q2OseVpiXLTajza6NRB+qk+AA/yBEKwkJfRA
e6vH5Fr3sAtlaR7stPi05UA5VjJs5N6bvdqxD2XqRzv5v700VsCGGkyQhorzeW7Xc15vKeV6jj4C
YQ0TfVFIdTHZ+a1mSWMMmnTJmSQJoal2nHL/UOMce/0A0ybEweBjWAmp3DSpQ8mCFk1wkP3OEIoG
8H9Hh21to0FtWXch2wjF1qn4cZtN1U6w0JAgrTv5kwCN2/Pv6LkEuOwc6pQFBzowRN6dk+/wltS7
aog/A0EKbm+VBwhoPES28xM3Vrqj5jn3GU6/jAQy+pGS6i/lSSdE+wJPPWEobPueU5qkuMYMNxWR
cP8jt/HKnIuQpdaZMPtjEkTlntTcipdC9fCjiFen/e3UzKHhxQFIdJ0SYXWzDeDFcR98RQq9PAaT
iCjJZaJm6SlhNyhv+QlVahl6FOx5f+P8G4ufpvi27M9m+qBeWnKlg7eqza11bDOFy5uS+xNN++Ao
yTZJ36wk+qp9EChSgsk1IprYUYuNk6rOb3nAxiCSAplo/dvkC9giczAWGxjJeNMehcP7DdoBQzCe
1JRdCz86r3QhOa8aKb060054tZOtTf8Q4Gm1MLrl5pfVkIJk5J+j0XYgY7V3c5ax968dtKdumupz
7Ei2F3kerEclNJmK9SUEgPKDSOLh6iTvZR4Xa4BhzITKlATHKN9O4HcPVhG5cUkgs2pq37PE4sap
JwG0plvK+k8xqrUXDRaNx/hLwi65Q6YcTmnsE5oo4AD2ZSk9tiMLdDfMzmNUut2kvfHEcWPVVrty
6vgj/mLMg3vEINVZ/DC643PQP6cufgu6fgVckAhD7jxMEfBTfUHqaIDwi0+EJI30xHGCLmG2X7oq
hI0aQVHKyJEMK9COdVghgVcuDNDZvQTBgzhJiL/6zAIl/KtCM98amNiLsan4BhFAhcqskqjS/ivq
5gaM95IbxSPu4bmkzQRPsnJceDv2QVbZLc2xzix2YObjd0pj6RVA3o+2zsk2986u6RaMpCzP/IxX
hQJ502HpggfClJokDk1VEq/BJ3BsQQgpTHxBeuc/AetGXB2ncfSrgwGBZLbR6IjqqS+NxbVmulJB
4EvJtRv6giJC99c65i+ACcpLpw6PFnjaWdPN3KXrp9RTi/rcR+iLsDvg3J0r+k/jOyWEmGVOOR0R
4RO5kXGsOcp4a0c+jgHSs5mSNuk0mcZSjDRHG9VgZqf3nBnrfWzMW6s5qKoZaWjhAA2BUcqRDwXK
eG28KEwujoTfbtN8mtYFAHZ91B0X9yeY4QhYvl59dU5iXX0tGFiq0ZrVJumkVqqeU+ueW3pwbsAY
Hto5f0oUW90XYXGGJ6W7MXQvxxVg/XzQEvj34LyOHISfDFtOosi2Onr7gr+105PTEL2afIIdrYWZ
t14alls/zL7DYVqxkyX/mTEhS6PxbDUQBHPfteL3NH3NmBJX2g1bwYmdAbb/m85Q2GQPp8DqrsAk
UnGtWmCPTkjJMhCKOlksKl+T4LsBrKZQ8C43YckmVrClz4A01U9+/kGyXIGwG1/TBQ3HkjPzghKO
Z8TczeAK1lykuznUDopQHpkcoI4m64rgMq9T2dvVPuNRQWIGEgJ6XP4QaUAXqxdeH1fPKoMu3rSZ
68zYcEd/5Lb55+RkaCTWdvnfBLv1gbEixIYmj8Dyt5tOreDDNhfLwfDEJGcLsYYtxr9W5QZEcW8T
RTL0v86EYSKEa8SugdUvPh4VDaJ6bcZwpSAmpA65F/KZGHCsTByfevAzTX/I2vkk/pr8M2WgFZO0
UAbgCvv3uD+pOI5UWCNRQKCDw/WNJ3GlKZ954b9jd8JcCT5SDxiVvQrG08gp3BGwbbEfeuBqUCgU
6FKhjYokhwHC+CbBs5EMIYn1Kgcp8CQIIoqBLYSs8NJ2w+RH6w5lRr6Lved5fR6n4HVa8tTsyJ2K
+IIPlnkJo0gmkgGOb36lNDn1m866ss3fcywnLcuXSuR7sBdrq8QKmrOxqf66atwQVKhp/esU8owD
qYcj2AjzwErJMybtlXXcAqpifcKeJwhrr+8IekgSD/qwVwQqstLxHmrJmzBIOdDp+5i3wDcUvLsl
o3vyR9WrzMEkyF0YyHZbVoC0l0V0w/niDNeWYY/efNRsMsIQVorEVlXRAPpHqU9bChBOtJQZoMA5
fvE1fnc0AOJhtvay0TkkWrmtr1N+ZW7/LMtLoqBbYF9ZVkenv0sM2qLlUy12ufwwBgIb8ne7umZW
7HbwIFKl2mLv2XbmbaiVtUo1YvH9KQHIvnJwifOUpv2csNKgiVg5DB0V3d+oIneLjoFuNa+KvNiL
5AfLJJNMmD/GlzHAhO9ZCFvqSxfwIzAlbA89ACVFvKv5Gj0Sg39MiYN2SZDr9iI9mZgydeRpUfxg
9eFGkNEEsgkzU0Ed/S2rApMJd4DwVG36BwUwm0h+HThua2NnOsmxmDKaTBKG/fNQ3KI+/OloSPii
+9CNq0hJjmRwHtGchNqHIKQwYZNhu4W40cQNoKcSFEphifImbK+lpHnEWQ0RQH9puBPvIPLvapXU
lzIHazo3Cd/WqJ1Ja/Y6KZx90+LwSRq09Fnl1Pu066crA7Cez72V+yRJT7E5RBc9caI94sPt3H/D
fNaMTz/4moEFLEOCuUPCDiowzxmrIEgoAcTh6xTwbmoqiYr0nTUTb77dsQq34ayeqJjYKOAycBuh
f0Yjrp5MTd6BgJNPE1Bjk6e4AIKA5uuhfUWez5h9RmtkFqNb+gUDDvJfFB4YU+3+CFB+Ghige0FF
Oz6H+MUqOz5AnYfAyyNeBMfmkY79b5ICL6+/JDRn4QCqk9VP1wuOG54VGFIBF5P2yGtxjDLwG6j5
7U06+LAhwD/IigtCQnoqxeTFY/K1sEpmiZtqmCc3jHVms+ji/X5LoMAqTvJ9Zir7QeswEC34IZx9
Gca4KH6WYcccJtn4+SN9s2fjVk9YTDvRn5y8ZeHXJnQo+FtxLR4UlhWE2thc6qBOOUmsbQPzJIgw
37EwWTWWvLLNg0cs1yNzIdwZ27BX9tFoEW4aoDcgNgfF01nJjjVl76CGO1rY75JYKdshnSohzliM
x94vvS6cDp1jbMxy+G4YFI8xrmo7e27q8R+0Dqd6hQPxamYNcI+FF4UMAbrNmsoATXzvUOp2kQFm
IaLV1M1VUBMnE3aPkXQnowh26DCYIhuwyEY0x704sXnPqTCX/ZBzZlGw6J+o8EaWX9qWQGIvCMlE
UgFSWGhhyrcO97s1jftSWbhAoBdi5yJoHozyW0cnC+P9qyp538bF0twNVHAhKJQs/2izGNEYXmhb
XJogvoKA9rJqMvAfdzSJTr4PZfvQ59CbicPWedF1oFBwVn/V7KuIii9tNr/VpR8dLIZJrZvaI+yO
wmi80FffMUzonoWNNQvwNdjKyeAOlo5/tELeiMrvTl3UizPyCfbe7VDBgtHfcsV+qSpxrkLIying
ZKNIn8lDI4UeKFUEddYQCr9KwApVJN6yum6OKRF5a7ymU8L8c6DhBtvmqU2ucawl70YAFd7UnrI0
Fa8oeJ9FeNccxTzggOjWWscSKZxZ0oFa43dPI6b0sY3qvKEZwKw596imUiYHHqhMN4Qb2w35ren2
mbZnBrk21C3AY5hJ6Nqc68gEUEnme6w2/B1mc9MV+Sp9lMvVELUnqFtnkGCVG4Pcxc3La1Ljy9/o
jl4QC87DARM74lRNYaYjvNOTJ/KniHef9oOw2PzrIOKbjZohCePfroY3A9CQrSdbEH9XOX1LjTQA
XfHGFGAAR8VgEVFiZYO35CyNI7ru+r15j6IbJs90KNF6QsIhp4fUF5PVGqCPbDeVB93UPa19s+Zd
Q3BeO1Zo3uKtjcwo6HDfg58klJoCLLVUTzNYM8dEyokPG5CKD3/N+ZwoDWvdHFaw124SYA11/GaR
tTXEvnT2uB0Y/dJE4l8EYJeV5qnLYrYSwbSbUs1hQU/moemzY/GzH6zFDIxHSXNipoeqhBI3Q8RB
pvKlaNZrikfGB4lST9StShuUh5E1uKtPwWUJMjfz8RDgW3by4J7OyVkpCtJ+rNQ+FFPyIxBkurKC
UUCLfMmr5qPEa7HGKXoxed8OtQXlR6uM0c1GGOKdOA1pfLEt+TzVxs1p0nvgz9t60s4WCqC8mFl8
t9FR8ytz2+HwtosD088PjUq7cramjo8WqzGoKsPm96vC8jPn+wJKD5t0G6bP2GLBHiTnpfn0L0nx
XTQnzACC3FVEA8zSuHve05Bav8dVFNmebrfeMLa3gj0Zl/ksrBe9fcSC/GsZbRRKvWZwdn50hy3n
Gvmf2vlP4KRdYSqbxNTWWULziuuqYHYHT9ude4SL+rydoHKZ1Yuq1GeH/V4r9EfJrTphXUyYloHt
ovQqfsaocZlwgnx9Lvqj0ttPoCDoEZnNd98liwSqDG/2CYIiSiNuwasN7y2PXBrcTOU578etarSe
Ok6svhhzAP2K6b7KnkXew4G1E1VYs5iQa5HJTrDeRqSrVcPrjJlIbbc1qW818s+i22rlCyfVqoZq
X6BdUwNjQx06BN1WV/B2yGVQLlHDhbuJoqKGtUKJz98BoAGtVx/R1Pc+BDCGKCMhJbOyMWfGEPUu
IXBy4CFh+bmu0RnQe1nemNRILd26w27q9iiohogNByV6jfOzOlUslpbiC91y3shdrib72AJN5wxr
rDnPZZ8+BeaZST/7h+ZkqzXZLlD7cAMFrCvLdN/r1ksPsQdVpmuyrvUZvWUhcMmeWG1s7xN7QeSh
lfkvi4RHNte6zdmYzSq22iyZD2zO3JSkCDZFJltqitPMQJ6T6v9ShRiB8Yn6mClVftIDiE0JePwY
kqY9A81tfFpL/smyvKXO6HVk2xVkPnAqgnPlZJzFC5ErOpoNcu1soC1hjtE6CusnGJPUlz8Rd2cJ
1qyp0Do453jGHV0QzWicW3NyCUDh7U5dnHsEzy/DCLm1isFdxtJJcQxtx8OHAg+yBVvRnqv6bTLY
+iyAwLBaBp0hXMGEwKt658QGcFgjmjZa0B3jDiF56S/5m7U4KQX6XS7O3zShZCjjS2rYd2gQJzoN
snScJ8txG3zesxYcqFTHnnUO2rjUtx6kPwYrbMNwUgTf5lemITqSdvGcOBSrNkoScNdlIzYOGsu4
9hE3BRvMU0y+d7xcthAnYlo2Mh/+IuiCzCNtPIOxeiqanNetpg7I4cICiXSbJoZ+Ztf/dC38KZP5
pjg8abNgVV1abDx2Rmz/hWVzilnkEs0Qvvo62GeF8ItKeQKU+D6LYo9cgbREBgZKbBzAgtc7vamu
Ya+eypAVO49+0JvsfPrmRkhgAiv0YfY0bQEZnKtmIgx1FgfCEA1PU5HaRrqKAlLLmOsBEutnVp6+
6tlOAtwGbaSTvTn9p5O+AwpZCbQmicPwbzhxWntgeczK5l6HzxawxEnq9yS23Ir1pBa+LnA3BMDQ
NNxFSmYpzx17h50WaqWbquhMp06gw27PGZNmv6mPpMzdU5u5glrD7GyrH9l12aEZKBshZcRNE9CS
Ofs4nr97nWRaIKgdI8X4msz2b9i+GjNo2NFUbnNCzgHgJvVUFagmBZur6RdRP088cejmoGxqC3i+
1F41kt4JNP0UCUE7egUf2FmZdcwm7me05CPNkq0xp2wchtgrnH8Dqa6c+i0FJtiSBaMGNdNPWNUF
fOjIZVn0nRmuEySTOjuBP2gS45aAoRfCHL+nHsabr+7QiB2qsNrUMV1lOqZbrffSKXpiD8RCGK3j
ki87+8CuImd6VtRkghDcBUdF8KS2yWEO4KMGKkcYQVJ2r2+JD3vUDhyxhL9Zz2nP1FA5w3dm9mJm
24IjgrWmdue8fQ9Gn7rHh/cEVOC5bOnKDFRYEB6hYPdMSsLjULTHPJ/hEg/1NcSeu4rL8kyLsdey
4lbp4ZLYNoKiy3aZrX4okmDUWfykLRe+34XI1+t3dZmfpCOAIXGEZPCEm292x0uUD/sg0F7GbtqF
6rSVVelFBYqAWUPjFB2RPa+qTm4sNDbopT7yqXobKlyOLYhbcn42xljeuxmck+QZk+Knbtut1coH
/6Hy6XKPyATQWux5ZhO0V2CthIa4pTDBqXRW9a0NfXpEEntrHdW1S8obyKC2Gn3C3wWcGRt3auaT
Of/aJpBwnJ5PeHqeCNfQV1hunvm1wnZVyTbpT0BxWy9hg6FOkD+muOU6luyUhrFQn9icH4WRg8Nw
TqTgffThPCFfKY+MTO5BmDIcBWORCYwo5lNZ9ng6Yarpy/iV1BSfzRwMJIrlPQFs7Otb5zoPWG8G
/RYlJLqQSA9ld6cEye9q1tptrqP9LABkj6FHlX1BFoxSi+T2wOZ0NQwISg7bN7OX1yyDWGY42zj6
TUpw4awKavV1QibdYxa24F8xROlIlNQgjXR6+VKo9W0uh8vIilmncW4d/2ZWYDVMSjz6o6DzWlJc
9WjcxU5GZAcs4Mq/SYqxsZwPSv2NSKrv74QaAvQbvFqz6S4oGxPjy85CFBaIBidQ5jMfoPEmmQBl
DISlErDbx7nen2V3ist0LclbwNG6smR0LJTw0Oi8kHzJAQ1FQ2npP/pAvTgBERRcH4l2si2WeOuE
ZJAKnGfDUreUI/wP/1lO8tRCDeRHb72ITGxuQmLs3C4rt7bPP2pFTwFZyUpRb9u+IbtA3ku52Pr0
W4iSHLLdPiJYAkXcmtOgtQ5Lvk6pokjA8OTnf1VLghbToGkpI039ljOvwpVY7KMJfJa+D1phbafc
2OnieyZD5DDhCqdKbKAtcVqFJH/rppdL46ho4b1PIasU4UKE6cM7bmTkAz6pD0GBf/6q2slHTF1A
bvWLNrTvRFafhEmiStnN6XWesEGM/m1i3RKo8872nTumYiDmjBUmJLOhrrrBi7/QJ2JWL/pUv06s
fN2YxT4BtzWpLK3i+f07giPoNwx2QoXcE9szRxJ7geEoBGdnUbPtalxNqH/nuf2yFq4NysYDbzVD
nqjc0UsfIVt6SNHaTWUHx5yJngWuY9IN/+iPE/TMsn0H3u5FyAybzNgyU2i3LX+kr6k7WumRBji+
p5196Fp/eRhz5OQjdZuwnX2pmj5D2uygjI95GZk2Pw4GF4dOyLTjk58i/SsJQ8uMWwXwpG/SW/hK
zPjR8d/KsaA/w+ESYLYaBTGV+jTQUg/aT+sgX8Cata9nEzQtvMxOgO3X+O9U17irZkJdBp9Hyjnq
hBUQGFG65TidKTMrhNWI0dj7WV7eKcomsOwHz0jiP+vEdEO75CPwjdbtFEdZWRqjqdZiIGlo+1YI
MrDzxUARMZebYbta1YsVLrMwMrzs/neY9LUO2BBkpHMAkcID3MlDN1vfkx38ZCXcMSVDocmN12oA
MAXyE/SzVI4o/+aeRcro4heHUstCyTZ0hrcc7rZ14jNhv+EveSDGWkLd11HwYKt/FxoKxdkEAW6y
uCQlaStG8uRTmYC8S01AKYumzFwjtwWHUO+yjAx1fgUlbMe1DFAoadDBLBGMrlVWGw1riisl3R7L
3003twejNcebXVYPKxofiY08gkhrKoSQPhU1vN9AwVVL2DC+Pt99hJWWSQoPwap0tcY358eDaFYO
2U9w327v03yRyElE7jYKh3XJnKjAHgjmOP1GBq+iR/OkrbhWZ9EIQ0AP2oZNtB3+1igB2bZ95EXx
ZBgdmOQAeXbIazJRjDtPOatmbSgZlFGnlLp2kib5pGSBYG4eg5fwkGXJwUmdc6NjcKKc9LX2OhlM
zyRIlyx+lKZ2mZJ7Yw0vfsuwnzhRMno5aXxiyEpvatWjYA2MG/hRDo/a2pTmuA9s43kglsLJ41db
maAzq/ZOX1IFUvHUjeIpodZoZGix+q08m/PIwuesnwk+oEn9FxMFF6X1dtT+JdmBzMC1CdMV+MO6
Hh4KMoGatdMANRziBqgIcP8006TdR0rEUIjxVE68X+Qk+jpWa7S58h7L+kHmywepISeN3YxaaGdi
MEF2V6wpQhh+dtxdqklgQvJfAxAGg7W3kmTDhbkPG/+3iJE6WGIjO/ZjMnmh+0eQE98HpelWRUTQ
htLjkmDnss2qGq2TehaNuU0wCvXXULEPVTz+W8G2Lwp0YJP5pjAeGmqyLUKkDUlvnBQLFLU1FU+N
Knc+fVhhFHdVLw8TgWtjZbyYItk6MUrNUAY4JKoZQbe5a1uLuUVVBIuShgg2DHS6IPfVHuF3iW9b
SlTPKWKisC28VgBYI+8M/vZJ2PExyATWqew1GBhQqFoCjaR/Y2Z6MhvjK2vaRQPvtq16I8TQhXTx
pdBxc+DsgHKxSzUbxCpwhjImPtyp4ClCj1b3HPg1VyeKMmn9hIL2csyTF9X3IUmOe9xFO4Nap1G+
rIiniYOJB/5psJpDZzLiHVhV8GqI/JUpIw9+eo8q2LK9H7qSdiKgMxuN3hOQxtLhIw2n76TeajOY
8bwKfxjc7BuZnin//2pysN0oBPSRLkPZ1r83orj2VbtWyuavhwMtDXmbEA8iytiWmnIfKS26WNku
IDrfKo5Q89eZ+IDviKfGjvaxyA9BrFOdB/3O10hhKYPqG0XwF0INz6hZ7hnYAZSIZlfp5Y3JiVaT
3Biln006wG1Pqpcx4TLLWA0mQ/4v6JJ3v0z/kY3wZ4/1h+5jW2waCwsGR3kTXOKBNUhzA7fPXokF
V4TtMAuY3mP30PAkLaPzTOy6iMFsWLxlhnKI0gH9LL8nxr1ZbtAEaKBOYmWn4CfYxLnYKiQuMrvl
rSFU+NIGw9/km9+SVVLTL0LqQn1R0F/ULYOXxD/pFqEUegeNJpo+oqQ4kfi5hcF3yLHHYRjmg0fH
HgPiJBIF/gx4RjYH3DAxg7fQAOb5lhXjAY8fHl2a33TJ6UjUo68ZqN2EhXNMC6/WIuBFe1nzGUuJ
+gRZSxBYvFcMpVknFFgYp3tKxRcWex+mVhH8ahbb4eJQczoM0dfMCLRRKNHR5AUrFfTPprBb0jVr
+WuZjNUNNcs35gtIH0IoIOtYkiOWIrZukg26/xNzgVfGgusaxBq2LaxjYOltxoMKCDm1+aokujdn
lwXKSknTncrQpCiVqzUAcbfjbZXC+GriW2JlD/QbL0mhevmEzQy8TQqhq2DXVustrbRF7E1R3eok
uQplekv2UC3bdddU53iM95H1g7vyUOr+rdTD1NWWlRLh036gvKCA2c0FFrIw7EN4wRUy+Xpr+doH
2XfYAmS9MyD8ISGErpwZx8raGQS34Vq54FtDrZKWX/RVLxDXCrclkKEwjYZMB/+nroNdXPrXuftt
kBdshtwRFNZMrsCGdybOLkK1Hk3Un6cQLE9PpAquZ/Sxkf+LlngtuvnDSvyvhrGaUbL6QTV+xZtc
4/X28fkAecLbJc+Ymk7RZP+zGFvg00Q4S4Dp0cpfc6rhilyXyiA6KrOr18aMmeCRqW0/SpUwNLls
wng5eZQDq9g1ZKVopoFWndWtkuRuC50xHIwnDPIHwhHZDZOR07Fo05lYBG3oAnp++J0Ljp01MqaX
WS8eo4GsrtFC0HCRgQS3wr4z+yymRvuuUfngU7feKxYXJMUiAI3+P01/2+knd5bslOqZBPI9l9WX
FpM6mqQUocXFjnIXoQQ5Doggy2BH6VYLBbFa98Bhdist5jUynQ52Yz8C+fCV+MmZLWLt0Dm3bAmN
4tsu2YEh/8y0md5CeIQqLZX04I3VyUmHF12EG1BLJHlzO6bDJqurdcdqL9f8e0SvgbX4xY7bM5Z2
LCoNr4FEi0W2QtAqPhou5L5EzMwyuNQpWkfIPanEbC2vkUZpppdMhP0V4ZZkdyDPx1+7y5TkkJux
xFaSfKrKZ8ToujLAh8svdnvHcQCyzNwD8dEhBdQK6pAPvL6aNbInaT0tZZgOnAeluGPBV1LXwK1d
lE/7LuRTnLKDT81bqjbDX4N8Ek62yMovMDJHOH3Nd0TydCgtdinNPeI326jhkoD8Ytn8DdF0yrTX
agZ1Pq9V1og1CPdaUe6Bxg9t6L/sL1f8zm0PKy3WQ7A1lKFsN1IE2ZoX1gS3EpmAzQRjXIu0PIWR
akSstjmVqi5e25Z4UeR7KbV7wcmGKGZT4X9J4WRidIr34byMRxHoZZ03pfZH6/BJ590Nd7hXhNnG
j5VgkwfxJkqx/LSXNE+ZyMQsJtn7zP+xdx47siPtdn0XjW9c0JuBJmmYvjKzfNWEqFOG3gUZdE+v
xSsIEgToDQQ0/kb3392nTiYZ8Zm91/ahcvtTfddUvR3wc8dMnkNFJVq3GZFZALGSZ9j8B92gt6+m
Z6yd/7rSCQaEu+mYXGe9I8LkyJ3LpL64aUx7HKtHoTBuI9tD/uMzRUcXp8On8IkXwZAYIjWw55Zn
yUU7r1ZakBXFq415hNUfo57wIvAntEmBJxqPttUeh8p/7PV7O98s29gPyjwZ6KjERfk/eSFAsMNA
HmTgLogCKJYW4gpTIvDNMSxPHotRuXP0BkOx+yUNkwvjntTyxTa1dzUzIXZCtWvqjzgPV9MiTrVq
xfxzOEMQOFKfZKTLunuS259NxtjK6R9VeNSrm10Yj3Znbj3N3chFIh5jqTfQUBp8z4AxVaEeRonq
wX4QpnMAQPLNmjkoOkbslOQWwhHYyMek6W9NTTs0Q7io4TjI365japyyyCjq6ZyadWAtO9Q8ei4t
dPUDfm6acnM01EpnvLaeNBfMbfxFSMZK0KMR0HumQnhKMEWSrll/eRTQOovONnmfC32tlvw2NUb+
IiT+QgCp06mth65/QJYbw8h0mJjis5gEsaYlqWVxoGssIaZ+W+ZECOAsa9v4PGmOtrNsAstrK2Fk
Fj3Oyr3kY/FcTeIDwP5ayOFEptSzoAX1o4dkJielxI03fStpvbc2WDUUcmnksUDP7NfG4NjPJRgN
diK4+3ZcO3vlIYx3wlPpQCV6qbkqFLmzVV9uKpclt2Ge+r5bd63AxGjt5YSAchr8F5NITSLFQX0T
x1WZW+wee1JAEg05SDilQYRQxSjOMmv+Gku8+SZbmIxCJRqOjjXvFa1XFi0gN8qdScoLhzVBmozs
yfbZ6P70Aizt0yqmW838QvDSxEZxzbkQq1YcMr9mf9YfYqLVCDkcVvVAkBLRE3fStLmSmK2mFYOq
Zu4JWBCi21oLQVRgybdGzdtF0KpHHCv0urjY9XE/IGwgqvU+9PdSx+yRtT4D0vwMgvNotljkicwd
kcNaA49hOd1ikX/hpnwHngw4YPmtMSuaypknyrE+HVVgZ94V1UQCHRu3LkjZyE61zjw8Ki+tEGcP
3Lpufsjo3W+oZdLiyyfDPcnUSU71JtGMHeQpgzNq/lc6+nVq/YBkb6Tda1LQQzD+BePOHAhU4ng/
UsMTi6MtXpWefk/aGSF9y1iFlI3QyQPDzeM16VI4Cxr/gUcEtGLVsqM3P4lRN9dhjYogjfdES7Eu
ymwWxTaZU6zVoye6BiLOqXOr8Kb1Yg8md00WPAWj7j3lMWGYKXCdHkovTn70aBNTqpZZ0lsxpvcO
qrSD2ghzQ4073Wi/mXmSfb7gctj8LgdwYRUXT+wUA2ARWxcIe0fsJ0f0pXsP+UCcKx7h5hZ6v+jW
GIADmIYXbDK8myiuPPLJFAY2UjkE5gh6Ve1Pn1D1h8lZdhYvg0/fH+01/c2zSJxDuFSkO0a5KIsQ
RxH3EbONzxZBZnQbGbM3SAcI9DFf0wYkfHOy5WvMf3quzmn+XYQvLtz7uP5NKJnKrHrSqHuTZD5E
RblLx4JA5Vs6tcesj3+EIAPIIq9Gde+RJY84PI0JRUxZ2mBJNGqSRWBYaq8gQW5Z5T9kWQp4uX7x
mmndcAkKgbQ8Mj6jSW5558/KrLdO8hEtkfHGNeSKK3EOY8OJU3tdTM8upVLB/Igpfr9jTUIJ2JMS
5wV9JdaPCX53dG5rBhxbv8+OzkjeT2GRBsxKoW2PE6ppry8Pic7LxLorDH/zgownRbA89F88TUX0
6Mq/kdGpnSerFDO9rR8zb7578HU1uTWcah+Ff+DcuWZdZtPcvW1g9l9D+uX62VbyWjFziYiHIUl6
ZaQ6/70nq/8Qk1hHst03nDCy+jRzDfDPox43L0621Jv2VWQY+bJ92kqQE8gf9Zw31LJ9mjv/YKIm
WcXwydtEQ8pcbEuNs8vK3eGWjnilzbg49m65YZtFIIm1dct+o8FImwli6hmcsRTy/E8WGA/F+Kpl
l4grWSyWYN4MJ3sSCIQGa6AzYYJlEuhh91sQBURoPC+nYOKuCPee1qZI727+wwWPiWKc99PwV1Tl
TrDq7Yu/xhjRB9TE/GTPZn1zyfP1/hL2nYY5olY5VeVjR+udav+IbAB1sI6tp84udwvEnbuRAobc
hXuKwJzbaa0TLOrEL4PFXGi6UnMbbGJlEwWSWwhZrAHrUUfLaMoiC/IBalsT43vpy/Yf4sIP8o75
J6W3MxLniftm3d1bm/15kuKbz+vpLS37P8MxwMZbndqAP8nXxATlezP/pvOKsnWPp4JpBLpW9mxd
92n0qf0yjN4D1IJdj6Xt7A6YBwelPcRVdW9U5az8qHmXfUw+l114r30z/ehNNCIzxiUWJv7G0fGy
gbY5ePY1U3b4hCND4cPgszU062PO598U0ExM+Nm9IU0jbHEpMXmMd7I0kHW4ZbUlGYIpa7JEE9v5
oYTzeBgZkDFQ6b81TOYkSWjt3q0e4QnVtyJ/Zts+BawoEcw2UtsbdVvAVnixOVyn8N/AAVigsHS/
mU1X86fs96L5NbLnqiCUjmQB/8VApDiVtMNhEVg4q3XGF0TTr0rtLzfe1VQGTMukRsNUrh3/IB2w
YVkAdcSuv2YO/p61yoSCljqSB7LduqB05gABFSvhDmlmZSFs5GOPnFNkv+NO9NK9kULiaK4OfImQ
IWR1H3iahSkOk+0FurGrWRBwCMEhBIayjoHw1lWAmZdC6S4HpoPXlsYeNDuaYitldY8t3OlfUIou
iVMgJoxsJhZ+p1kvJQY/JzzIErBSBAli2LYO+nP5myIPSWa5wzy6tv0/KVTQgD3I0MwVNausluf2
dyyjzcIwc/ZWzFuuBdKlxkUHJ1FmLx1txHGMzGf0SRK4GPFLpyh1kmMd/3TyJhpvY3n/xmGb9k8Z
02A8JUdGRqmPCBDC+BI27ITPoTw1YQ7DwFpX82OtQOI2GgOYUzQcPM7fQh5xr2yG9pJislFTs+oe
1HyL+99GP/m/PXE3JM/zpqxFeqjq96KWSLCSc8kmr2rTUycfemY/oXorkaEZE5HfPacoSKMmIBNl
lTOKpFdfNdAUQu0NIN7KrT8kXk4xbYr87FN2W0kTdMzt7bjfMGxZL1oCnU21Q6tbOY91w3wD6bgE
Q4nohDjp8EHV/sbXP0AeAIVZRbzxbMrwGII1X1s0LUaKJqhed1//9eQwzAgHnIVatdMLqgZvMZTv
naZH22Wuqm7rklKDoXNg1NlVGOf1R8f+jFpvM1g7H/bYnPEecCH585VGAkxebZ4dfWeRavpk4UYk
l2XdUYCQUwrgCG/CzJ2/TlV6INhzxfLQx3yM+YodObQcdozoumx0fkdtxuzNR1NgrZlwb7cz2gOi
UIzU2Lh8NFn17iwG3vDZJ/hQMkiLqEfT6q0yRuTnn7mJu2GhdMb32D2XWnt2W3q4hrNSrOP+o+NT
trikDA6pmj8PePWUe49snK4VpC8XgHR78BATlfUbMj9mLl730KMgL2wyoN5DjRuioeocIIkluHwx
eGQwIIZmZzDRT4YgcXYhVWRj7duahRMaGJpE0GtY7Bwehns3vISACSQctaL+KSt1yLEZDPanTI7o
XvaDne6jGQA28ScjwlH0MBBQIgglSVCy/VweGGvjOYyKq71ixYStdp3YXy6fWk0OWT19acTpqvmx
lNYKnIFs1V5ZLz138pjyzPR/yDRRmiDBZcnEHqjkuEpZkTo9Wms2lQZrVFNl4FhAIE4girqj24Nc
ZI8/jwirEvTl09azaa85ScDnovGjT2TBPFGlYSoyGErHMe4I1G1+9VzF5bPUl+caW6ldUoTo5ND3
JfI/tjW81xo/QiaISwUpNEQZC3bYpXvbUP864QAEmebbYDAwrDYz88ua5U6tiE4xnsgFCVhHkF0G
fnTrhzU+lCYsISQhtiyUSc5hilWnJAK58uUyiWTgGsZIDIifVEHaLayNqTB3TZphieI3ypZgI/LD
UCZi10TRzSKxWcJo3oyMfOKIaBL02MMbLEsMn+13tcRzEUtbb4iQTx4Spb2GT2FtKlYbqfYaZS2q
vzR/VrRZJ9vtn0zUyES/E4IGytxhcumw4UU1izjAlgMF61tmxyiCSS+yUwZHDJ3Rc/ezAOx31tNr
2VuI8t2dyRer2MHR8zEqqteTN26X4KqZhRWHCVJIQkvze92/K4yMofFAsgrOuFV0UeErSvSjRkiM
O7eHkCkOPOXlqtuS0DavdGyDml28kSsQ7Qo3zs7/9T8mi95s7PWTRQO3ZKX4Jv5jrbL+smpoAXij
EI40GUM21P9FQ9QHdsMKKQohINmD/whbmOo+kaTKAQUk3mYz6kZ/X8oz1gO7NOq1tdlBzhANtBLD
R/CaVUlgNvHNNTOq8vQjc9BZ1BZGR8x3OJgV2ey2ByHeZ4LkSmF9ptCrJHRc3d1kI3aQqJqJ7i1D
ljzcHC6+p85ldHabahZGGoE3dcd0051wC2hgpdzFmtBMHBZtMa2HygZs2GN3nMu3eA7fh246V4Xx
M/D4vgq8m1Dkot3k5MlJ1PUtzVrrzW2GYmuJ7AwdiWpgN/A8pQh88PyDJVyQltOcI3U+KoUtSMO5
1W5apFq8w745nTKLGAaTE7mKL93cPIEsvjXU5bbFd6fOugakDSWpFnvvwG8IFoVPNwuyS0Lbfvpj
tfWgzY+yzC5lQZBl17T/pvDkNONnN/VET4f32FQXQqyiVZOzbHTZFnr+L8qdjrRG8D6ZeW7M2Fkw
J9fctl4xjN4bGjuLo2GoYFTql56KoeM3RTQsq6G9RUpZjJdEg/wWa8PH2Lf/DDtFKtuRl6StLawe
GKORK7CJ4WGNiMgzevupjE2oj18tosqm4W/3XPxMClvxKy3o6vTYI17xDsd7yY3BPc3U+LdIv0T1
OGmPSfcQyiTISSENETbo9XPp/lMoDBuvOuRaH0zlAZ+DGT01mBpw/G3sOAUvaKzb4qJn7CbQUdcR
QqyKJRGyzXqzhOj6/IYaOwOhTbhxaEC8eMmZLfoTAz2N/VSMJJHM82FHjVdxyC+id698H1qm/516
NcXvaL3NJJeHAJAc7b1DjpmWFs3ND2/5sYrJioTg8VrQ25A1tZO4SWyZvBSTDKZ0CPrwp8yabdFR
q0xZGix1fxyEURuksX1ouO3KfHowQSasqsEMrNz+SpNHU6cH5X6MUEAaNQqGjPG4ymZC2LjgJky1
EyAiCCXN1AGF17aST3Ye3Z3K2abNmv2RuONjOdZ7kggSKr3wu+pIi1P9c+qS6i0vLDQ3Pdql2ktf
K+NE+PLao0+wSEoa2Tk2iPmajyn8kFX50ZNH5YriSRKMLTyWfJh7mBJtynuBWz43yRfKkvXMILS2
nMeedpydKQza+9xCi8u65hhiQJX6a5LK98SGz+VMq47D2wWL0RCwGm0qo7w2lXOEYwP+n46TglUw
9jITXMSeYqLQUzSQ92VEeIURIQwuQ/c+iJJDLPprmsHBmzZauIT/Wg+SYZbFWt7C4elFD07L0aUP
2zLDVavg9IvXkM2H0dT7ioY4BkBFlMbGRU+hiMQB6jtoTO9QSucwdgAnXxLrbpftbtbZOalNzh8i
vg4EUbF2VaXgUQF32+LpazsKKv2jxzFXtQPeDpjhDJtAaoLj3xt2/9lb0zrdwafg2iZe1Xch+NKX
GCFOYeS7pWO9ZnwBJCttbbkAk1j5Cn8JhkTaS5Crll5MmnDaJBE5m6IgKlK2r5T4voj5SE6F0fJY
dcdl/572LCENxs89WeJjHuJOaMHK4IOZf6bpl20mSd0hyo+Lpvf75O8vTk3+ZW6C9gUGwTYuWLBX
5rlASlpbp1gssdE8bMhI8r4mhevHVgO5ekzGoFJN6Qvn/xJBekEp/tGlT0NOCYKOEe/HLaRncYzx
ppgOWJlzh/e6FTG2OyfEnE69PlUsXVFkSG5HFQq0IWxLjexjkT0pTT84brgdRX0O0/K22Cez8F5D
eKw4ywapH5DQEgMN6kn7KrOJXxeRLjGez0nPcUCwFGi+d51SKBVoJggcnTU3aIxiV5LkYaTt4whh
jjulGUkMTCC8c27dIzNmZqedFpW0Fv8boQg4Pb1N3Nw9MBn9BKzHvFcYA/AoHHYACDf+qL7jUj4t
pZWO4GQdhwrmO92vUKjDa6KHsSQYhnMcMf+XoABEejKQ63aRd+Bw4bkBmCjI+6CM30T9CYbOBV48
qAR0h/GpshEHQUapPOsAPn9no2emx5RK/gkEg2nXnjJDf2rpBabwEpVXD5LrqOVf9VwG1s8YX622
O3ijeiDQKoqwJ2EkHXjj4Gqws0EXZkwHzRbkF44n9mznFnNF3jYQxQyy6dOOyrs6lMOeS+vq6ta1
02hoSczVxidzBo+Q9d5vTBObqDfHlpyVWQAb6gUfBbmMx6ZrA8KvdjZNpOP/CKuG98TmUjwy0yt9
MyiN+iUdSP37rkx352IAwoZ7cEijh0I/7VsHTKQrPwhZWXUz25rXUdv79CSF1ZxivYLGYQaJvKej
95YuuWCmv7KW7wcusuUdbe81pKwc9fnqLk6ZZafD6+Ex32JrUoruKrxhk3vvcbUjfIP05KBnW+HE
QBjS4jdV5bPJwy9wN/DiUaofNA1KCtroGMRNNrW7SSPi1FVHncBY1YlvmKo3gEqdiJ9EhiHMIp9e
oaEBg6n3yb63ENX2+UOXO3udZXSEbBUDyKViTulUqHLZeqd8Pk1AStVzPAAgsvtdbxnYwbAEWTmy
/Hitl7dCMTMkRhQLEnsu+AhHnUvA/I2GBS+xMmnNHRFus/QFD6FnuvushlCER8UN42d/8Hdt35CP
++1JJlkxrz7tQQNvp88OBvOviIrW7B67urkCb6YbVVunhYmi66vcnK7Ej73381UyqK+MX6lIQ3fg
1WSLDoEzdWfE9bGzOrhxNRqFEYEs9zV6XtJa9iV9SVZHP1FJZU3x4xfzWzQ/uIX2a8sA8PUuT2bU
Ya92bwEsR7H8D4EGAKHwNucK3HP4k0I/qeRHWfxL2L5hT47RI/ZJeY3hk56Y0O874mTSBt19QCNV
4oFO6tdBvwOXArDKugb1kRF9uNPScEVb55/Iup0C+qOhK4tytbMTfm39k5Lvs6FGx/iIwQd6ON7H
klFnwTyUOTY7P66ih2pm6CumFcq9wuoYbn9mhPhYxadR4StN3TfNhaQ5vcvwty31TUfjHHZ7v/2X
EcQnSBSeNO2RKlVn0QSH++A6bwi1Almx5vfREFP2Vtm5kvfZzR+F8zR44ks4t5y0Pxb3q0ghjHH/
stImySxf4a6sm+irRCZrKDLeagFMGLC2GFYTh1Q4/xlc82N+sEe0O0B7KLd3jfU3xSTCVOLgYKMr
jBezegZYCcVPoIQNwTOyrAXtCJMIeWF16OlD4a6hPk+Jqs02PU4Qv3lYbG6Orm9NDrMY7XJelIE3
waNr0y8itteqGB4LIn/IKAO+GO9FHRBBtmOJcMqdp7bkdvNuZm7fF99S2SBJZec+goTQqjawk2YP
BuY4/oY1oEoFeCMZ202EJUHZcqMho1uxjIQ7YwVIuQ5ZpDHqG74TQBn0eniRpZ+hLARRDlFwn/YX
zTrIFxYtggI03/d3ftJw1k7jw4gr2E1vSX5HCI78VDQ245jXML6mPSC8H42JWxQwsx3857i/zvNu
yM5JjN9t43761QLj+qgQ5inJ3tNotkJy0h2hFx5MThrnzxj9wGK/bkHwb7mxvOnc62rtgFjuW56t
a5wsy3r/ieS2UzdmZ7aXk0xPDaFt4PdOHqHPuv2DHICHB/29T3kgzFUvGUq2zp13ivq4572Kd6QL
MKBpr1b/VwoN1cbF4k6DiUXvYb7EBEyvBnklUqGL2pPLhd6MWGWHtSGuXVwHYycevFPavThAPDLj
JWKuORXuAa2+WxwBLm7SgmC/8SRZORasRL2HbgmPlOO3ZhZiZ8dGe63GzyKCcybG6AGZRLkRoMoc
JX2iddNTT6jmMYlVyvdDl1Iix4PeRdXuIkiYcnuroWDpp6l7jfhJ8NYynocMNalNz2gIThA6jiwt
jL0+lM+uj3ZYa5LNnMnyOketdkdVtwlnCXsDy83WTmt/G2U6wELLs1jJMh9pdWhXGS7xjYekAP3K
Wvjl1m9RcBe5jd8fNtYEeOtFq3d4XjsA4JwIhJ0bx1GPHpQDfmyE0saRTS4hocfNV4fyjs178W7o
JKm09gG2ThKEsfnHTuhLqTK9lFCpOfCjowYe/UzWb8fyzqdrBLiOuuGYAPg6deDTkIjX9SUWNpGd
dZuz1qHNNcM+erMtUoQNuETkg/OXrQtyLPFrlKHLX+IN2OvpZD6S3VA8o2t3qOxbxDPfaYUWQO/T
6Qr6yTllnYUmWpS8PzZzMHuJ7HC78p7RpxzwxWjeMdZr5+pl0Li6bk6DkvTrteVU+mbuZm9XTT4T
jNKzT4yAfxJrgh5nep86KQ2UV4O31YiVPrV1DAQxm6N1QxoFfDE9hYXS2P8GmWunjtXSya/UXwko
M2gVUZ5KTxGPzgMuT2hNuL/8kaRMuojJmNv9MLHLG30SyH23uPnj1PCL2jBKvSgMehskv2pQpBio
G/0FCtD3dYPqVmYnp01rnA61y+TFFMdcKcFvsL9Lc6yCoiUEMQbwGC+zOc0DrZp3k3GM8tLZS3B0
WSGck4t3YVKQkyvXPhXIZHkM21tTxhVmX/yT1KOgZ5LhCnTYO3aS6XeojQm1h2HtCmKxz3HyYA+z
fqrUK7nd9RkEo6ESVDOmqfC3MifTS6DYrp4wdwhnpG+qaQ5ltIcmhxsIs1Fgle2nn/TgVblwnRRs
pBUlcu05PNgau8jbrO58cPZJk+sxSeRh5gGG0AlR3/AYPKN6IlbSvtjaH3wTDrGq/kBmPqOAETcy
6xA+hBGbPWV4+9nlGsIcdJkx7cwiyPTwe9RqOJgdvWRcD8fYyjjK6+ozQWp1kSLc67MsDpFT/Q4T
E3n02hCDwuTUjuLouJj8nLCptqlhbUvYq1taVcZqIs92XdEfudqeOog4glz1INZYncV9Fp9Y7MG8
AYPjm+GrmircnJmiryUbaqXU5KOK2s2hCvcdmc99ZZ2a2YZtj+uNTbyNCqsIqQxGhBDg+sY5W2SF
UA1imR9iPDLYvoYLPmkMT/QMDYmhzMGschm3J5gNBxdjR+5rWETYxE8VsdZgnTRtCrG+XCN2lXvX
AL9TuB/dQvH2FgujNTfPtmgWlE5v7samffFMzGxpUV+h+7E2qEYNznFpne3ypYWOfegdhJsMGHdV
znitAr9IeupXFVmXXGnTvraZIJmEE27gwJObwC1KwgVnVWGxfxUAUgnvIydYAYkYAZxCMw3YvYFD
neKRqZ2ODDRBS96gygytUL45FDR7LbY3w2KETRTNXlYkS6gHq9torB6MfBHBcCRrsYoDdzDUtY/b
/oqs+NuSaXaYQXNEpXEpJByXop8SrFSovBKuLC+/zTwMK3Ra/rqYkfG2CVxBv/K+CSTzTlmsL51j
RKlUEKZTuNCqgQ+xknWW0yF/lqp4BdvGZhPbfBN3Y+AZA/57Nya8QwxvRpw6MNszLfDVc51ozQMh
lb9WZiU7DW8pqlYCnltlA2TLGFRoFRAAlbj7CePKS4b50HeHeWOICrdp4jz6giWauYwsOv81aaWz
NSz10+Q9++heI0xnj/i1WJsZecoa0rGSiFbOZdJ0RlI/qJ0IhEQ5JrZaLn5IbGBcYOAlBFaRoKxH
kNJOGkDYECLbZHrvhuqwCwEZP4QO3lhGfav0KIBynRmkb6RigeOXQA6tznghtx5Xhj+MK1sbf/TE
hBiXlA5q7vJlpgnLGdRCNeK7KiO5E/NFL2jXhhqpHpQmXNjk/pjKx4ZfQyf9L6Z9SRhxHY9fXuvm
mMZpT6SJfLVYzKFzNfwMKqou7JoJstT/xmj0jqE+Ort6dm/6mGVH1wFlK1R6FrJhDqSb2wl4+CqZ
Yfn2LOCojHFxq2k4QIM8TQy9zg1ihBB1SNhqTzGj74PfZWtZY3CvAfWsrH+Yl7zV8ow34fCTCf1b
VPrRjMALe61TH2Z21BlaoSizn5B+2Bl88tjFDOSI6RFRmXX3m88pMvbM8SzMnzDfopGeTcW6s0oN
ucWJNUB9lOG2WczrBLOfWlXsdLNzgN1pR74zbetrJcHvzNm7pnoI6wbVOpfL1mV9bpj0LnGhiLmC
x5wMyIKhnlk0ArI/xg7siwLRmpvOfhDlPmx4S+AoBxxjZoQ0jt7YrpNsWMVOdVwe8ofZBtslGGyh
Smtx/z02woz2AkWbWwP3rzIO31ycUYN+eG7NaDn313NU5xdGkf3a9K+Jb+enRg9ZSE5Ng2GBdA+p
wUoQb85oHYuy8rBbudwFUbcD00wrINTWn4YQ5FxR09VKshoLBWXTNWjDK7RNvku6d+6jFew+u9q1
LlZFTk2LYi1064fGM1LcyhRm3E+kf1rEnTtaFG1zUYtjESYftt7j9M05OROx2MUqAz4eqxw5dp9x
1/3ltksFXVoAgct2r01UFgIH0hbkemaAI2v99lhEqLT1qE22Pv2+VcZxoJnObx25b6k0tvzf8Zoz
3yNhGtVbXpAC3bCexUX6kUtvOM2d94gAz8a+Bm/U8XwQ6zbvkuodfIgoAP2Gv9+xvpy8mssTJ6MV
2g6hkyO4Cmgc+FRwy3teS/8XNz8MlO5ZvgCUxsjeqwLrWiaW4GifTHCfh3oVQyD9nmBvLZ4aWSCR
jLPh1qu628WZ8dzWmX0piVQAcYMQFl62xkiIHeMNXf4FtLX5EkZsXgcbALJqrX8wqfRD1eIuH+fI
v8yLDHugebB7Y5/XoXmyUemk/BrnGuXJ2uKfJ65l6vYT9yay5OIVKGERNDB/caRFV62B/EioOl9N
DU/XaP9pvniP0p6yBgKgUzUSPQRzSNmMQWPi30g7RJHMLYBMKw9IfgJVmJ657e3uka3DQScQCwuT
f4xTAPxmAu2Ldh/0LK3jpimcAb7yKALp2Qu8zTxraELYtJJj2BF7jw3nwEeI+KxjTe4mCZDIwok3
zhjieM14eoD9YgC0rjrzk1WSJ9mCny0CPb/KprZepAeTrQKwmhgiJZAbD3Cmfcb2OH4wuhekCmy0
CvmZzPvm2JWoJSzDeMUU8NRQV17nLDna9A4PgPEf2Pz0AaXaC2p5ktwMdFhVy09Ukz86O6gBAHMD
zXPcllfLYQfQXnqzOs82dooJ/Ora1RydXjQ3UUUL5rHhbH7CVP0ap7e+G51Ll7rdhtq9boyfciy0
y4SIQbdZX9padIEe0Z5siFy60yC3rhygHzQGyZhcXI/lo537J10TH+GIao8mk1mivhgS/JdJFcuI
cICuOGWPjHkYbGrN2XVCuIjw4oCt+8c60g69oG9Bh6y2Rs5NNGTmaRy77Mqmdd2I8KOGrI4eZzs7
sPQG6FSr3hfonAmAvsFh83ufaQWpeDd37lG4J9HHMITF2Z/uJBNG6EiWYBSXSVNBQ55mRMhbssM5
K+L+kHj5xgKJhc7rjFkAjo/ef2CAP0xJbgZtOP2UmrB3bnLqSbkqLRY5nWeulO2wVi/VH/EqeFoS
pkw9Ot/SQbKTKJS/fH3AIYzmXMBcxTsZDuvMlJ+DZ9FgVCGgs+jT8KYX7s5dSzO+dybOrkGBRDM7
wt+MMkF83sEvNXoMrkNbi4tka1iO2Qjj2jnkcuLEQtSrefOTo1f+tRiNDbhElwt8AsTbMcwHWELk
E1VLtASLznCtEPjmh0J5izYi+YhVZF5dBE61iAG2SX3a412DUGIOr3WHKTOxgMuUi87R08eDlwLe
Lb1i2LOT+Ok0BvoIRMBUp7qzyTD36HH7yAYQaBKgyP3AF40Hv2jd7uyGKjATflzCBy6WMtRuVnaK
2tdHQpPW014UoY6t02RhYlPz8SgTvqaZu1KlQW08oXZHQYIGdpU12T+E4mzohU/EXOFfpZ09xRKZ
qskhs4kdcn97qYEMHCEAGq5UO8+3fwxbMsaMS/jtjX8uu8Qlvy7bNKMxb0aHuAemmafI7OqPBE1e
5jeSJiCvEAH4N0MIvPCHUWBy6DpwMDOZTKNEUcgkdpPwPq+KciFXZfEfKUewS1JESrMLs3fEjTsM
7c5Fd9eY1kM9tq9aJEj3qeO7Y6FNzCKLhTOaXZKmhzcP0n4HB3aI2KfQBJFrobcjdqt4CNBKY+8t
5blV6FcMpz0QovwnIbhtohlXO4OdTeT3PVmWtCrjqFaj3xhb+hlknOlpmDrYO3H1ABQyBLKwyyYb
kwueTZzu32R3+bAMqxPPiRn8h0ZmARk/fbSN9UdduOcaeyLWuY3EYLRx5w5dTHK0pBqCgVNyXyEv
a6G0b6IJISW8mW6DDnlc57O//48qTw2gOta8gXOQbFqfoqJ2gVjbYMod9Lc4UjsXtXSWfJTisQ4R
plRJSwCh8eyHzrD//xmv0/NU//73//ZdqbKT0+NvBCn8/8xrdUhF/X9nvG6+yuJLZv/3v/A/A151
+z8NyzBdn2hX23TJAP5fAa/ef2quofmabnk+8hBPN/93wKv7n65t+O7/IOxMdutG1i39KoU7Z4HB
JoIECjXY/d7qZdmWPSEsy2bf93z6+oJKoGxlwp5c4B6cPEltksG/WetbvqU8VzpE+v3P/2r/CXh1
/rfrkuHm+6YvpfKl/z//9/8QrRv+KO/fwpLbd///r4nZHsGzFJNzWBbnVwK0fVgUwiUvGzeRcHzP
519U/ZIibTvwKBz09Kwnl/lSl92nkQiTU6tAXFKKChS9yzdkQbSVgbgkI+J1SzwVYatOTWfs2HrA
pjdxxaJ0xFPA2nPM+2uE+jykKr3qC9bBWcO3bOrrG5f5117WfJw3OYOK0C7nU197I4tcIoheIh+s
WZ16l8EvRhazmFqD8LMtkXK1PSLHGdvwUM3NkWb0u118whkmZ77hlld3e8unSQa0eJXmbNjbVvKh
wim+ywZMOGmDo4gw5Jn1s1qYE8mjOdXBxeU8OIMoFxzT7aWZgvlQq3740QcIDyp4hE7SPade7105
860P7xm5j3HrC4uQm2yZNguTQyhOzve5L0aCwe4L/5OVYgayA+jDrg0vLKZOnBeGkQbZhdZonwnT
REafWY0e15OPitqAmdq9CdLLA4/PAtq6/+Vp/Oem/3qTnd+jwpVpOi5TTlCFxHQrz1I6yPuXm2y0
zdzMC8IPmsSrsImjc0+x2jnqGGYSS7xIktuuJIOkl1d55DRnmaJ18Ik5c006x6lEzWxP9ZWYoaiO
AwVHGHhsAzEfJEXwXNsast9hHR0yTK9FGzz2FYLFxOsexMK4w8+nbk9W5LU0i58Q2Z1rvzK+dhGC
MYrze7kQNTXLVt4knretmN4HbYxARN3GKvvsSxIz/vyDqN+TxJUpTIdfwnd1tLLtogv7/QfpylkY
GcirrcLzBT8PhK5rzOhdR+PF8whzMuzhh4dFY+vjTyYWiF5ojhkrE6UFcaLjbE0ZS/K9Axu8sCGB
QQfdq/SPI/tOzUjad2gMli6aafXDmaDjHjkCAyZb9CZ2Izfd9eSBk2lQ772nsSwBsuj/Q7eogbkp
L0g6OJivPy98rvcuPTupH1aI43POr91q2qE5WA4ynuG6yBpJzwL0K3XMeAfrPZU4BEgkbY92xE1N
sLApgtXiMFnQp9TEpZIm5tTOdelDIG8n4iDmsn7tKbKoBdBrjfG8NcZmuq4NGnn0UscxmB7aUDXn
EBXCFzkQ3yDrpj7++cZY+rj5/8fR240RvrSl7zExc12CrX99UiGucX2RrLaLShFwqtggcPkp0ul1
VU7h3+WtuDhTFjFTbc9uD0JAaYyvG/k67RhjgO/zFR975mzhzWjal1oYMDJKWnWLfoVlEI+2jZmD
p5rY6D9fvvj9NH27fMtC5aGkcrBBvgvLBo4RiIWJmxZSLgcrhPM8EmO4mwokvIIQ1j0RlADg9KMk
jWW6HcUhKW3/xF6G8y3I72uYsLuWne2cMDRNHEdP97uzNIfzn6/V1S/97z+1a7qEWfhCuQR1K31o
/HIoJK3dTx5zwW1AaCiHLUu0HrWsXZYIx4hBoWFFZtq2GJwloy5KUmXVX4JKTfeYF56CqIbuai4H
P65gLSyGvTNiTmpUCOR9zUR9uahN68JjNegyfHAjEvQWkeR0kCw/gSwAY5qW6ksWAO2LZbrJmXGf
y7wiBtAohyOOIujSPAQmx/PIVCTtUv84DC/dnH8FYCcPkV89Cn2QCrv4MEzxQvxUH+5tDPamG3XX
hqc+SdlggLdAAwJ2ewVmjG7K7I/CSyGJYhXY/PlXFXzN3/+qtlLStWxWKA6Bzr//qt7iEtASMN8n
ZYj5X2XiNlksnOBpCrKobyBJXQJGYrht83rY2ym6dIBWXzMMPuu1ejYvKbl1V4uWtRTu7i8X+B+3
3cZs6eijjw5OFx2/3vbYgSnGModNvb62OkAnMboIZwNjBB+KcMWx2MJVWMYCOWNjZ8/vurZ1ISCe
Iy7I7U3b+E/KK/AWxV+qDEjcX65Qv+PvHkxl6w2XjeDcsxz39yscxravMigJ205GHLtt+nNM6edS
dhdB/0BEmQ1EukGVVMAG8ZaRqLYgZYaWBeERtV9gRjPBly7YqXH+y+213n9JiVzn5vLK2I5j+77z
7vZiTAnafAyQspT1DVdJ7kHhtXtzqOl9Ff0tv2Jtoqso8c3GDvZF307mvU2I2pbQy/pUAZbckGtA
HBMP+JwpuEOR9A8y+RhG/dVg0zLCXfj0l9+UevX9b+pZru1SLgoeT/P9B8+fuzZAxAnnhuShqAWN
oMdTI2wwKjDCcKrKGphgG9XJ9vufTMpQv/z5Gqz/ePI89ixCuKYnbVu+u691tpTVgAeeUMqnyfVz
hkqcF1UvngIXqLrsrUvX3xqDaIDt2cfKc6E0zR2YeLvZWNY0bFlI6wSs6FkRCXOv1Bhc9MNY+rm4
1Kq9Ek6PnoGoI/396+yWmaljo1n+y1/i//vXpFz2HB5QflELrc3vTyio1LErMp5QLxHnqAC9jfTF
Pzq9uh378jvV5lkG/AfM6Khwio5eceHqXavbr/851A6oByG2oj567kL0lEXE2Vb27qvBkchki6ra
Iu5qIwIqJy/rWgTLkBScBgCHHvuLgS2I4RyNqfre0T8gg4V+JAP1vSljyuWSQzHznGtTjyZkh7wH
NulaoBAC/N3pQ+gKxJmrKfG3A+Eqx7mGgzS34UMUiHTfTa2Dj6/60aN7K2I0h3GaEqBVmE/rEaAB
u1k7pmfl6bDLueb6Zg5uxj4g/aeUjpQksUM+Lp8C3zs0Zsp8gYCow6w/61kVMndje4/94aE0+FIq
vMFGRM4X9geDIsv9Wgy2eIzFEnwhRP1Ygu+/CVkWHzOXu5oEzJP63q3x5t2sN7uZtMN64Y/17QZV
oQ9vymmsv7z+zn/ceIsjwLZsjicatneHJz99wrZBskxK3WFrEjF5LWr/yqC9us5/hEP4WKsaE2Lh
vbijE10sjUhETTvZ9qAtmjo0jlNsIFq4MJcnO/WXQwpgZ0BfDpoleHCF/8ywFnEUyUiHlL+Akmjc
1bP5KoYUDWHi38xOw5fFJXq97vGkDPBlYVXOqEBZpyz6kzlUqobpywCRGcR2CDQIZwa39ucX+j+q
HekAViCWybWUY6t3v4ZPkAI5NyW77HSebvtWIXi169sAjNr6wE+jVt2N4TeMPT0qMyw6clLxVs35
i5djpagm99nN4FRIXb/FsNgNBzJPGau/fPXc/6h2JCe3oG1WrhDSe3f4ZPwBTkBY4ZZVE3LKdkbH
pU8J30PsL13nW+SEdwSroOFDTZCMgB58hQ2nWng3kv4OQMy3t6851uZNZuSvbXZauzh2+9Tgy40c
AB0B5ys3nVGmO0fN3ycDOve0MO9ezD48tEQjD0GtdiL9WLodt8dAfF/B+VpfwQXXHd6E5TV0acFK
v6VkhHTWFM6dEXfVCe4G4bkLsr2OJF/k74zwvkkwAMd5loymCbVyCuNI7gxIxgQ0j0lAN7C6Ehbt
Zsm3poKeLrNuY7WA31wXq27rjQ8mGvLR5UsFrG48C2gf+/UJROoqsGzNxg1xNi8KBQTuHutu1GHc
c4lMcca6myF6kBWLSS0IcTJgc564lrkPYyAfiUjY+MJXu7opXhgH9qAN0axDRcRiM7E70LEYDqf3
FoKye8na8kOqZVmA4QAvhqyZagLeU8qUEnXOTljpCxBkDsVcP+OZkyI+M77mReJcGTb2eGOgNGhT
d4YsC24sLH6K1p12aPJmCPpQmogexD6HXyEjRoTqlsWFBAsUz4clY5QaD0R1kob3mSL84wgNYDsh
9bm4cdPs51F8HKwZ4WBJBpLjFf3OVt0JgVFwiYzxAFPe2RldE17B58XkEphPJmmW2NrRTAa8puu5
WVgIwBmiNiEQ7rW/nBaGmIpZC6tk2ximTzHa+AFdXRpVJB6iK7dzTldjYGaflc7z0EADt3w+CGu1
WKaeue9IBe0npWfmGP/mmbED9dGhIb+AohmpQTjj++obNN/6kV+PFqMwkAGSCAxEkZzbwHmoO07q
pWXj00cWVvE4qQ99ElyJkQqxhpfXoibaDQYTD19/kGbdP2Wa+CAa57i+wY0FcAhppprTfD9xbKBb
eSkjrsDWV0xnue9k/BouNNYiZejkmdWJGTJyLWwHZoZKR3tJC90DpE350mcO+iWG8Ntccpb5073f
Uo8WLjAXaRLxSCHDv7DpaVRMk/jaBkpDXRCslZjnekj5DciYxmbGq+Qt9kdqR9SCcqzuGCR/76X6
KiqhBSoJK4tm2EMmYjvBaYWaTV7NLNI3LIjtj9ZkXaOvAvabc9Ext/OxoC+/q7VLbfTuUhnmj7Bv
a9zq3xm+XdMD0nQ6JnwMIC77xC9HDKas6OTwEM5ETfCHZ3vHTp9zp/CxC9e36dCL0+SAympcDMkJ
xoO+iNinxhgb1pMUOdpysIW77axuuDKi+q7QTh0D4dOMjTEd4EKj5F0HW2rKiqMP238LSAPYRIOv
AiXvCxGJtFeS5zyHYASlk+iI9b4aQxddGwmKv/WxVAyRd04CG8pK2ZQavkdQQmnYN10YPSkWc0f0
awcx0ThMHd4aDkX+fXOlqwnS+Hp2ppghcMT63CLyjrn7OZy+S1TFZzeIpn0WuEAsUW8Vpvs9NA3o
r/pr0VcJRtbgc9z63r6Pw5s0sO4LyxXXfk8+cdDz+rvsaaCFLg9qWV4JIXOQPvFfYCJl7O0JJ27o
H4MAg5bVmtxAVGCYXLUU0Qaehtus2qAupY09tPotHAU8yME2T66MXp05K48mX72twjJFEciTCRT+
4BhXsLMOlWiCi+E1sDErdfGrmqmNbvSHfCIr2Brbu1zP4Z08fGDNv3ENHd6SKlBDiIPcrl1YijPf
MQZOaMKywQkFSL69/NT33JahRH4ygO2fe9/BUI2lV0lYx6ATm2sx2R/sXlz4LwKOaz6skx+lLxAy
CmtpctqrwW9ubY8RpUm6nZ71gFjbGmYM3by0+LWt+etCkPuxI7kGMVLw6E9w091BncJq+WICsUPV
Ngm99Z92PrKcgzDaH16hHuORyxBozMl8xz0lOwH/KP8cyxhwHlI+/UOWrXfjWBl/v65f4kWcQwvC
vANAc23q1yPgbfLh3BVL5F3h+8MZH8EKXt/ognPAwLZ1aCPe70L0LNXM/Ps6CSqaEnMiqhqynnbJ
kWH7TPx3Jl7aJumO08Lslnd8PezWw7Ea5BP6eIUxYrhbyxMrh5WTZfZzFhU3ZS0eS9IkkC5yK1jX
wloPbieXGOt1QLOeGA7HCKfP2ADU6N7a3hCnUEZ/d2gF2Z0ueqdEl6hmGj3lA51bRzdidjxw60lS
62gTFUx0gzmxFg7U+k2NSX2sK/RE5MTxuveQwYytK3m4M5u/sVfDp0kO5dtp+3aD9eu6npmD1RzM
Sqjt+oN2po2lanJARxKPpOcc6+EcSZ71UDwGjQ96TBE/WtNAwSqmAsiPUYmgJfFJMdC4291stFew
IXDCm+nX9Udei3lTtx0kSGtSDT5F3FL6w7F2JNNsg8Ac02OOZZZ/NWo0yzJP8K21k1qvXKOaaW7F
W5WQVrk1JB1C1XLK2Z7CP7OJ26S4GBzO+NqT/qAyJSlf+2bLtwMua3mTkQ4Joyu/zrzymrNZ3Vud
ONkDE3zXOWUjv9n6UzJhmTnUZoIORnUaNXc+NGKycanHCCSAQ1C38dtweehq5+D1RfmXulLovvn3
WQVlJVMKgcbEgQ2s5wW/DNHSLOgU7BSQlUFmPVVSPDNoYw7LB6yXEN7DOoR9GEIID/MOBkySfDGS
KAG7C+hndP0RbrHxt2b/39Ntybyf3ZBg5KAv7/eLilo76P2BII+B0e9WMKs62zRLWO2grLXMpEEE
iE/ETTfseYiF5KN7+HNr8B9zEilNDMGMS5i12+va6ZffBVqjyxIfe20w0KQncJsmNf90EHKNpF9k
C9nw6+5kPQ84J6bTMnzqKp7TZQAFY3XGzx7dwhIY59DpP3U+7V2xIFWrAdE1o0we1dI///mixb+H
O1y0w1DMl1y3p5d+v97MPi07+Oscp1iUSfpD54LIoGFGR9ygIcYjOiIPfEH5SleHLMqlD+xZc4DA
MrZ/uZR/jxGlJxiCC8UMkYnTu9aqBdw/a3D01hwmijtMu6c+Hfx94RUY43KXGO3KJCPVK+4DI8hP
vPnNdWNW13kf38SqT2+8uPO0uAvzi8oPeTJ4qD2nxz9f5zokfvf8e46Dctm3ucvKetdWlXHnxD1C
f9zdU0zSEiVIU9bkr2XtW2NuBe0VD8oHI0yY5Eiz3I1YGZnwBpA4mqo/jqpCG8JonWUER/gUMSQB
SM9JWIPu85b+0GZMB+Qi3069tsYOF7jjY1dzYDgVvDh5haaO8j30uv16+pKi0qGEEW+TE3Sce9vK
ov0Eb2ZTIIlzekAmfskxlJZIRgrvqcqtdLcMeEDaFtCdHbsXwtZVSRu9hM9E2gPJnCP7Mi72lUOL
BAOD776PXQaEzV6mzaf1yw4WvIeyoF0/XrkzmpDyoohOg4vgX5+gGpMgKmRcgqyGQXdS639cOJCo
Guv455vzX4cTtG02zAxTXWH7etD6y0sY9GNcRD43Z93plWSZbtcjHKUH9TO1KV4KwL7nKX/p3P5K
9BxTI37kfZq2X60kvv/L9eiH4d3DwpEEbtphI24673twdm15ylCVLdq0uDu/nHREOUJjGpVDMgQw
ZayCXTMhjD2wR7yHP9oZc0uneuKzGFY6cK3qyKv+coj/x9KJqSgsYZYhLhvS9++95oVNCz4m1qOt
szcwZ4chyuGyN6cDky4opaWNbYmSA94zznk//eaRAcJyJMtRnaNVtUP7Y9l4MGIrnMreZza6dEkN
M7cYRvimJSL1KhyWK9gG9t+mMPLfc1VPscPk5MJl+++zFiLuHJjUZOiQeCYFUaNzmPf7YqAWm10T
lW552/Dfum9T+0aVZQXsPXg0Yife4/lQ5zBAt+9kMBJaFOCQKAc+GuzUb1xVPImGaY5dOM0jCmwO
5CwttmhK6JORxx7Qon9A6coiMjG/EbjyBQmcQPcETlyIll4iqrGS8wuRBgIpCZI41GccRZzp3aUQ
LVqjMGD8lZbDFu0YxBAclUHWt3dG/8yjRO0CSQUeVLlsYCYbx7QsWOlHAuieMVxSQ0cUI3cJEcBg
aEcsmgMWO68t5dqad+POGiTeNxhbrfgqHDLAvSSne1Vc3lS49yVGHtp8OmVV2Q8Aq28YswSXyvau
7MrNyJFy2iMSWD1Qiz9FuIYBkZRw+VCrLn7EX7v4oDovKCR5m0cbwajiWBgsuMTC7klXHr40DCZI
FjTHvWSeyjZsoeENP7TOBABQZs6dKrRFrMku1OhIurReIqhdSlzoQPPemSL/ai3wWs/6EWfz8/r/
+M3ybJckV+iRQJEETyTHs/bls8k3FpqUMQW7dQYQ6D+YnoD3u9muE+WQFCpHArLJEm6lK8svbu3f
p3MTncbKOIlJfUT4LZhdVWB1bBiXUYSRD3j7lTSxX4J+IGKTlZ0uWeO0QBqsaXf6ufC4l5cUF5Fn
E9czif5DRB1IWR2WuCWizwPMuHEGDAQU+TuwbrSYeiU6qOp5igOM5f5lPRMNDQ8Iickwx+k2dYun
0Sa/XJfQ2CqMk3LaV9eYnNOfzyj7X7WTlLZnsZ3g22simHs32peR7KLIiZatnTQXYcfTIU8DyWwM
t0qlmBp6yQKGJSgInQo/WKAY8LbhU7eH4ARtB7Sl7RzW28NdA67ZvEYD5YHrsTD3fPpPE86AcRGc
cvu161v7WgLEYWrgsBxch/8xMgmGnB/lL3/bv+obqUyW09C5fclx8b6oqKPFLmJE99tYDTdVhTYB
9X8MWCN5DSyjP5n213WiuX6IXYrex7U8iwvGNWghruNYjcwqJOML8d2mmUg0TDAIXuBNeMeq3Jns
Mu4sgYO11111VX3LiuFSLqI5Qc3hFcdKssERSFyaIKv2z3+e9a/hPH+erbh3lOK29Mz3tQg1IhLK
bqQ0mj+ltSx3VjPGQGeW8OhUA8CWloidzj3CdmFFoqdZ7kyfo3Kk8nHYhKAmk+SUEuaMWWhk+XNc
Z2+dYmRAEY0aL/r+52v+9yeaa3YUM1A6VnZj6t0nus1znxRCPj1YAU9psJz7pcRZhADd8LPmVGnU
tY8De7bBUhhx7+9HZy6vMqNnVwa7nbngX8f6urb87TMt0cQgwtCiAFqb9z1NbWUgqepyBtSMyroz
b72qOvM0TPdx2Pr7jN72BIiFNcy8VKfKLDT4OXgyQoZsydJc/fknsoX+DX6/Ho+Lsdga8m2mNtc9
2C9lTIZ+OpEWM751AhgpIjchYMkTcau3JLHtstarP+QOHvkep8KmEeSIVxD4lrLTgWolCgrGE/hD
SaBBurzNpvDVWDKGVi7KeY8XsnJmsBYZ8wdUTuoQWvVjgAj1FKnzKuTwWpQjvRdLIhGZhNgObhzR
PnrLgqMT91MdM7YzqwbvzuhpQU721VjwnwcepqdOmnedHmu1YPfdGj1Vk+lAHNs4kcpRXjvOV8uo
7r0QY+mIWceqw48E5X71WryI6x4Ffgl/pUf099AGx7TyBSIpJr0dHfFPGVlgl3zxIZq6Gz2CrKGA
RoVC2o63VA/eKogk9MnhfTh15S4c6bwdAEnHufxUSs74ucU60+DBCMj2GudvC4DTwajRUKSfk3qs
D8lZ+Wa3X/eXISuUMiUJJ8WJSYisH+0N9SBxca7fgkSPnezqc2bg23Mb7ABwr2FJEd/KlaSQK/br
WGUpqpM7oOFYT5gJ/1AZ2D2Lad7QpCuuE/IZ1zc0jAW7kIS959hhv831lhHl0nRfuf10q5cQrY81
v0hGPTwEHLx0xismB3VVwk/ZhdGPMlRfkjA4DxmCZiPJJsw5HZHtykeVxaAptdiDzu58ctzmc0Q4
wH79jmFWCi6KMM4lTYGm6B3o2EJRcar4cf3QMu+jGi1JUh8VILk5oX4ayfngpASns07Ii499NSF1
J43HGmLy+RQQNo7o+apb+O7lM7zzSD70qLRO60CvtQ+WhbV//ceLKigOBOg10TDdRzTrJptFHKf8
uzi10jyhACGkdVisr14yNkdKQOCTcF/Xf5pF5LjJmuEJH2nR8b/AKnhDHIw8+0TfbeABLjl9rSVw
GdYR6Mug1fk+cSyuVYMwzSU92bRYfqjxXFPOb4KJZ6BqWOJxyj/YDXxCv8ke18HUKrKkBcWpb+eA
+5j4kyYjVOofeIFuVmFlAhwLPibUxbYZtl6t41d0T5ToGkIJZqlvryH1S9ihPFwqHGN6LpYmWNLN
ftrVBCxuQr3EaTo7YicSfAkXPr5p3eLMMRUxdkED5rER0W3NeAB0yNPgsgpfH7JAzwynDqOtE5b4
jVcNlhNdzVE6HIxieML5yHoiw5FZGZReuphpJUItHHSEVGd9uFm3bibdaOnE8q0joKc8tYRrU5og
UHDMAKdPAAirY6EZyIIkQ8O/n8LYPFpqHE6tnT/WSxU9LkXw0QwxQ7SZZBItIb10bnVJ+EwlWAOu
irJ9MSaYaMgKk2qTzGRueYLDbGgrcb9Eifb/mcYTc+rXCD7IVYs9Y/1643Ij/Jqm6TYCFEvuH8Z5
vXWvYnk24bs9FtqTCj6JfrqG2TrDbWlsomrcjqc3ygB7ugMKx9AEy9p6/d2Sy/IYJSXC9Zo1fT50
UGmiczk17geElIcq4WJc4jAwcZKF9Ofjnwy8f/c3ipLFtHV/Y9F4vDv/ZZUwdvWsmqQU85NgR+kz
jeQcy+Su8rz+mnUMaZOej17M715iE0E/b2N3+8kEwHCr4q9mQDQyGT4lCsjuZAmQfR3xNOvQ2TYd
4pDznS85HPQTvorYEjP5ai4DdLE5PPcjzhbAeec4RbG1ipkBLLkdOPp1btE0N0IT42V5tT4gFc4l
uWQ66oFFQ3Ja69u3KbZBOix+//2bYqLnTGF2dG6d3DuOxDGCJeu3dguefAxpMxrxswxqkJSlg+TJ
HX6sGwd7yAcoMypijxDeFyF7x3U6W419ekjC8XEAALpKRgoHdIoHRo6sr2uUlYzX9f4k9rBIWm34
iP10Vdg1yryNY/gNRK8xeNeHouNRguBcTa4neAFjAiSqD3HmjDMf2Mq6teLy1LFT8mMH2m4nvvil
9SVXmGgHFdb/DDsStiatyKhzW0BWLCo9VVBVsN7brT9AoGeDC6LHiUHxZhmRVDT4n7aF33xuG3Ei
+PpGJiTGRQorFauB61Ft/MnwHyCv0Y0QHFixkDGXZV9VebBbV5mZRLG66GG0Hd0xXBbXJtrcvKoD
ssVFu61SpuWlXidA/7pAuL5m0YBpXr/zAFRjnR6X2/PIaeu2n9frdAhbnGymfWW0VAdDTwN87L17
P25pZScd8atViHhMIQqNgAUXH+u6citQpFX31a3dcCdcLMjCmWp8cA3JOc1CGFgBdMYWCqIYu8Wy
xSRXhvHedP35wM8IL5Tsi7Gq0108BsVVGuMeXtBDV+1tzCGbNOepjD6aqgmuMuaQJRZ7qhzqixad
Lsw6BuxT+GBxQEI9RJBuLSw6vIEUulWQ7RmEuYyk0dRiMg8YklCZptChInEbKcvC3TUUH5aI0AVS
AEbHfLTssP0w4t2vO1aZi0CGoHd28EaqDc3lkh0asjNIAxhIHTH6mc+Pd+U6s08y/XJarITAgkBj
b5iERx3QdkVf6kqoH6wHAOkyM3EHbOXEcZNoZzaEKSL+fGv6jD4H5IZfMMdgjzOnBSfWMEWOF+RG
GxyojF1Kyrn1jew74MgokLJdimN/sRm4eQbOYnPDEKbZrr0VazPEzHCO88rttuY4prgveQbWzYVW
lRU+5CBG0uTcEeZFLgQczHWHaczEVM5ptY/zOt0qHy5oyqJ+v/4Y4cScM0zT+R+9uDfG0JR3WRN/
WR9PMDPPqSKx3Na7ZtW6h2GBZMeS8ZQ6CZsiPQS1igY8m+kztrzHR+/vOsu09nFjH1O7DLko52CG
KbZKsmMQgjXQ7pBwddq+gHrlJBp/PjodVz46xrm0+vFW+Tu3rdqHobzws7WbkfIHKgAl3JIED2x3
BWp9cUS2DzdNRHx9Ey6qYqCyfgctmQeXeii2UU3wNNZFVrwDU1BQbHCzTZ9NXdIxzFuMM6KOt6Iu
uGekWe3Wf74sC05slw8NGFsmlcXWwxS4rjjLypuv4ualnTG6uQWBcXr46xYcy36D+o+1LnhjhNxw
wDKnKO5X9cda4iQ5NCbK3vwEggAY/TTtBhCSq6iRtSyyK5lkeKVg/WIm3vT5z36S4GfpknniZnhB
aHHSGnM3Gk6xbcki26+/fw+jbzPm2KdcyhgjrpY90bQAqgvvs6xSNuitKA5DhNuXmSJL2SXcrR+P
9SCutQJvXGgvi6L9WNoAcPhwq6MZF+AF9Y4jmm/d2SGrbFJPjK++u4tsNg2YPJgRlOgpMbk2IyA+
iiSNge8OmQihE5oY83tPqalYxUn2tLjsNsCk2hInaGq+kPLSbNI2UhciRqBbhCTJrbOhKugf08wn
jwbRxy5KoBS5pK6ZNsF+aNF2MxPyXVTJi7SgJ4sUf6NfpGJrdYCksfUmZbDsAQGfmJszNxq77EOZ
o2hZmwthgR6xgztbF6UOXqa9jKPbwNvHKe9z6llfWrQhb1+8aKrjMxRZXHOIh1JDdyO4vF13QdcU
lPcEuwTqfk5fu7iJNvks6cpU+0is0se011lvFkq2ZCKwYZ1ipVNwGXKBdb36EkpzOK013UAMuV0O
r0U2RafIGuwr6YMyX9dNFSe5NfYEU+sVcxLXJdokYDjbLL7trS5mI6tybqqWXq5znVaMn0bbKt80
JOvR3SHG2vqDQ5XOckpXo5Vcxn1FVDtkSNotl369reAb1lbDvySKvwWFvlNxAOaQUZ1hyC0hgvZZ
xel9Mz8nWehzQ8GQhHK5thP7oqpOw3+L17XlAkT2FNZA9XLKk/XrDDeVKYckhROUX03314YnqdKP
0uA/KnugAbj/qxvHi26YVRZbGOcXZ8zr8+xntPKJqfZ2ZWVsaPho2pC6KOTfXnQ5FD9naRHWroUC
oqdmyiOE31ZgQ4A2dtVos2XNguah938OhckzEVKhgHd4rgEatzNTq8THvmtbEzOUAKFW45H4snG0
Sg4F2oOT+c9pOMcXq/y4zmnXb/j6Z1UEZeNqZMDoMqna5yXyhdxo4XTpFMO1gsKXWZ2Ljgq3lq1B
yiAeMKML7wOUwkdbUcUGs5eBy8wo8SMHvrgCtSwN2K7Syr5yj4erRcGFIDjemwbI4GyJlgSDlwaj
SFKpb4dMfCZHMbhkVIqHhApis962KB7zlULXwlCO9ZI9cO09CXZqoxrA8EJHyNL0N3rrP8JHqAFX
ntbzZG2f19NutFMsr0yqQMXz8yC9WksHpi0oXPT7NGbEtgR2SMkvhTw2p/Ut8+8a3CvHMgHzmIjs
i1IfjamV36dxwoqq0REE+0jUJutSbN30rLqfquhw348cmg0kkiUEyGdB2ptwpuDxAU32JhaaX2ZV
oysq0SXMDjdhauzhaHKxG8ZX3dYVDnSqPDgnBd+hxSfsWCJYWfWQZoUqybWx7PSlf2W6op0p9oKn
qIh1xV5ifh6G56EfQFsr1tFOjnBq/aMBoelMBfIdoNSiDY/2jGHouVYxCUzwybZYDTTGp2h98Esm
Bsr6FvFiaZmF50Hro3w9ZR4C0vU9xB8FSt/4HhdkvrU5Co1Ky4BgtIn9MEan1O7pDufuYE13Nejr
t22Y0fAKM7/Nmeg2j7XZj2/K0JLGaL88Q8R60Y3SFg8+z4TuWCOnvatjBal2EEz5betofQpRsF5r
oXoSm8wxdDwluq48ekCeqCGQOVKKIbtn+0XuBkjI9X9tFX/FpX9vWxZduBbC5a1xVGift0vswBsP
ih8dApuu9AQjVMb75iifiCC7WIBhjo5TPkmjvMR6wr5Y/GaR1hWYqTpLjhKIc9DLcxiVdZBserwm
h/XR8JvyVQFbPv5zF2m9zfFjshBVl2qhFM47boNRPaXlzzYFrbMuliYx/+yj2TpPLh9ylhmvhUsE
js+X5VihJNwWXfVBTMlt2sUcvAYUB3PhJ/PAXQCMMg9teipIWMDVw2OfZv0dIUwQpfWkeN3avnUx
YIo37ljfJnW0b3VFMwr3pcR7rYAFr0/cWjmlWk2sT9Iq9brD+s/7S3/VeWyDpLYbhmp4qaX4tk6R
VIv2nCXaBn6NSa4g1K4lTxvMnlF+Ws8eyAavbt5+SSwT+6NKxa6x+h/rK2kb1YuSY76tRgL/mp5I
uWpojy2WJVq78CbIpwsbRITWnBrAocc92TgkmFXtZ9unwnd76+NM5U+/5n1flTC4oFJQuuBckVAa
LlVYHXDcrieE3XvXNQvnC2fyQPZ8cl6vL43skiJWR6+WQYmNrIBpoguNuUtxXJJuHangaS0xY107
rMVohfiQ7EDaH/k16XezZ6SnUpcZLWEtkGyJDNq4ooM7qoD/yvmzWZXlwYnTT2MP8mFoxte1JZSq
uiPfBUVbS3yFHw2YA1qJBDgsdi7iIYJoaD9iKEQm0K/1kfG0OaMZk8csp6VJZHtAMdmc+6B+Tsyi
+n+cnVdyHcl6radyQu91VCazTIR0H7b38ATJlwoSRJf3vmagcWli98tCS91NHYlX96EZTRIgQexd
mb9Z61trswqpQhRtwEZ7unjxIujkpWWyJGfWvWjD4BOmIwajZmioO0hYi+aO9yjOxA+fWK2+a+lc
Q8FvW8JC1Ow1b9UEsTjWjrnrXDcihB03PWQrpN9mXeI36TZxD8EwSou3xkWBYA3aBpRac+xasCea
naztGgatXw1PDphv2n4k4KA+pgz9NLMrXjLdfzKNsj+OtfcSdagGpEpkpAwgBeg3jR0WgugR2Ils
z5G5j02stSXCjYrr6iD4mrsQ9bcEs7PDxLIORe6ulj/YyOiIgmh0Nwb+oI3VM7dZaoAuGsjQgbOy
arrgxZ0wl/huN+8I7wGhYjHN63q9XMdWTF4tokAgKIAvNeNlKZRKrXuLYqs/uv3BnNCEaK3qSdS2
o0qyp6VsmiUJOrXWPngD58iy4pVTdmP3czd09IdEcHIPsBMSwOHs2f2W4qHfa25mXIK9V+AaW+kU
W8CPk7VeaSLD5kNuWVxo9YF396UIMGVaksAbiCnOFSyrQTQFA7vtzFtoS/iqxNUyu5veHrXtPLMx
JXOI97dW0ki65QN4GrInZU0CU2rGZ9nyQtfJc+TblFNqo6OFBeEGI5LYlhW+6bYqaQUMfzVhnIjr
mcdAiW1jLNyXQPaHhJT5Y8LhV+AYu1++zb3ZUs3W9htoSPUeQ5rY1DMVKv+87Wz1z0vdWJTZEwpj
WLQzGDbLZ4BHGMkpHcSzEFH5WrhwZ7M0Y3kN4X/qxx76lwTvXxVyt7QvpTnxcnJsb+oEap+Tk6pI
T27wFyF2xsmNMxBZ0L4PXG1jE1XkdgCtnQI2au8m0Z5ZX5sS91SNdIuDkmTPJGhsDCa6K9/NjXPt
xda2Y7+sZhbAk5n5fAJqf8L4Gz7Gsr6kpd5d7UlgBuNkSvuo2sdF5RJSJ7/JPkYCkWkCBQC/n8Uh
cBijWTkRt2kymM2F+f8QuO6xKIDot/E+d30oMbwjdnpSEd2EZYS1QGyfw3I81Vh6iJ7qT3NmXgom
aod2mg1a3ujdruBYxDrz3WouCIaamfzr9OXtcZrIFDTtPNprCTsNq+BXHGM3+OBMLddHdKiNQD/7
6c7NZbMbLAj0KWwT5Zo0YmLjPGSH0zQ9J0aFuRs73om1EMf41TLqZDe4gzzkvkcnkPF+Fg2BYkFe
DHda02/xs88rUQ+wqGfIkS2IAUeakjBULT1nTBFGy8O1bwPPa+fiiY5/ALnCfQUHh5WcW8a0l+3D
IGqmfTXxjrXnTSsjybtdFtlcec1wdCav/lTWEaYvO9ya/uweJH3X5KTyFX1UlrymXtJ+nitiupeL
0WQTUE1OvvNA5okW7quIu3HfsozaGhqyI4UG1Qjq2DllDh0HJAJi6m03hRnKHs2l1GMMJbDJ7vW4
uLRF+NlHvPqQqcGnm9UvjgHRHWioOQ8Ilv12ftKBu2BcvSSU9dfQb7OXtsIT4kjtnCZ6cMi6WTwj
CQhmCLJuXUfHtE3lE7dvSI7qmK5tskTBvoQPvctRgAiZmLCwje4HYyMavJOpPgcHoXCyScLBHjPk
QT7Wk2PpWW+5OSe7oIeW2+sovsK+qNdIAQKvM86Jo3zR6mGOmQ7aY7hnv649p0aL5cDir5/b9H4q
cv9o5sUl6Jt6n+YISWYr6/clk1s235LnzpzIFUFvyhIlJnI7IdpFhGwN7fCxMBF19slwjTsdD5ee
to8DbggnPgJNjC6ZgepDt9H+cupfaKTy7VRoBzNvw7sU4vBK2aI3Ri+03dBEw0ok8UgyS5sdR5Ca
whnAz1iDjvaKyFEX+Xk0FvaltEoI35M5PU1ytLEIdw5mlfbAtKLZtQbYUVm0Xxz2UGwrHH0Pw246
uJkZrgNnns4s1C6pZlt3E0Oju7n0L21PuZzZnXGlLek/DX14Ie3cvVc724jB3FQW3qUnfXwN4A2+
JIOgfZFQx6khOT7VpNl1IZmQVp04p+UHeGI7s4aZnCbQktgMheD6WLtGY0zkij7DcoqbdMP3wD/P
MThu3IDErBcJh0kTXHgHWYflxZotNz2kQcTlXTXZ0dKc4ZKzGWlmTM8D74ddXqTZU5ICNtBGpz9k
s0pchBN7tDWEvch41AVAqCcN64M/C/+8vHd6UX2tzRFLTkAuc93qPxqFPwIiKXbIJ+0dgDIDWL4c
bm4bj7e0I9Fr2b7ZQdeT0AlLUZjavdsQzjTr3nyL4xDPru8/ZbGrfy6Ro5GWYai8OOM21+H9UNnB
sQetgTRRScP50kPB8tbtWnlwo9lWb40jnKvmnuHRczvxmgRBbD5aA24d89uMEPpuUep0dRkdqrok
xcR3/E8Jnt11nD3FOIRRC+l0JoMR72e75WycKZXyNMsuhu2G55QOhSmdsa5013wZ40Jug2o8BL03
YbOrSS30y10RVOk6weJ1x9SZdbqenJiLb4eIorwz2d9EWbkKCKC+jo5+bD0y2WpZa/dEXbJcrd+Y
EVuYdY21PjnR1S60p7Sw38M4Lq5Tn9sPhmgZIXZXp/fna5aT99aUFeukDoH07PI8VEIHxZyYJ8YB
ki0aa3fim1ZD46eXnO3BZfm/IqfxrNMw2ee2EnQvWm4CPRy1NTSuEmnS1cyeO2Q251ja2aWvLSxS
+cgHWNUsVmEYENQ9GZzd9AMXWuod4lU0oXap7z1GGGetqmkGEK8fAGwzbiMrOkiHkbwgBNIiOE5l
62/t+U0iDLyRedtC6TVfiq4WFwPJ8y4EWuMF3bdSn+O7tHfgREGaW4fScG6GRwyPqCtn7XS+v7F0
CabVdsZLdzQGF8YXlJ3HuUw2DkBRAPhP44hcXwumI7pxtVbE69cU8JpxyIcrkCjJQZTlsAXwSs69
Fiiryhixjvf7PQ1Gcse7Gje3UAMFmR+IAvRvaH79m9WzNCSxaTxWxGq0dpXeGyNJUkNhJ2dBKOa6
J4xiZ0FdRdZQvJZJ9D2TLqNPDLQr+h+6O59NrBL4DSPSnWjgzakbV2IFXPYEY3JrTWYtCU1+3RM4
j++LzjDAnrpUU0PA+rLtzljxPbpIorRb8JrMPzODSWhk55t0tEfUzVTEIAgwjdiSzgI1XX7JlVnW
7imHl+rUUKYKFoHPFfF3VzG1t9ljaoa3QsMFq38f49J6HUDSaAmKPd18DG2gs3lE8AwwUKA1XX4p
lGLAq5J7h06mAUT9g5uZmcRWr9HhV8ratUzsStLahNu7l7Sa3Y/VTscBv669O6FEAUnO5EHZRHZJ
S66LX5dfhMjFOc4iNnQU38XkH1szy7+xpgxRtKzqJnNPEJLWWeuhcx5G7idMAF3f5AdP049cBxX9
G9ODpbeddOXKZnaCK7/6zJoK7EWcHfsIh4k26w11ngT/Hx66ETdOHozBkdEvuezMJmbNfm5GTHKm
R0xmUk73BaCjdQ6D/8FvDe2uM9+l+2QVLzFBOHdxO1JUoQeY0IQ+966zNfvh2EkrO4Up2zyaOqSv
JaOtdhIu9hsbR1SvveIWqzYGSWIrIaNHFirhXeCyXFLwCnB48TqVhccxwdsWWI1Ba9AacC+6bNXa
I7AJjuBjljyjlN67sEas0cwhIo5b+o5xb+rDdXRJTqXWeqh0HYBtmvrbotfdlVcEwUUT9RZL8p3l
gZq1muSuqgnu0PX+PZmNmRpDYLhlD8PWb428yjgD8sbKM5HsFJY9WeBu+jlzk3YXdWhCujAa94aW
n/Ogiy7LD1LjHgSGG/HmZs2GmWnXaVjlakNkt4TIiKEGbx7Yln4GFEEdWsp31lotCcGsZWvQKCNw
g63TYrL0G/b6bWd8cklouzdz9EJMpqttN3bRPsuneRtpEEMDbdDuNUrn9CVps2RrelX+C3EjTvWf
pVRQC+CGYV1XEjkplO3gT1KqqinK0dUbvjNkjwx6SdUoWUOx+XErRtRaYX1eSAbYo9ExWOIbVQn2
/TR+XEagjS04w/L2K5PBFghsvinLdLr6E/vwrI+CfWqx+ZMYnkZ1niQWTlT+gi9pYIHDbmjUIMuD
V46Z6iSF/VpHRXwDarBZHu9FlzvL+rcOO/36w8Yc1I9ZOr2msXpHq6l8HxFaDPUo3nj5fACl9Zhp
5glUNFPeBkdwVl0RC7j7tmL2XlQvRZZl+0UwswyCTI2OQohXQ1ovy9A1pzJBY1o8h7XzPhNZvW3j
gUyZCi+e1FoU88psLKKqJyNhJncFqCFID/S5SXMRBnD5wmU4ARaW6jSfX9L3xV47+rG2t4yACym6
rwrTYTUyuBeHNV8BSXVxAAIEs3aBATKxZDqiNtLcnwXCAqy+iaa5p9gtP9fQP0k0y+7gsbOkkdY3
VC0dJ0/yY5kZVaEDOk3xD5Pxi5Vn+a+cKNB0fn7ToAe0TROkkeEhHbWUrPRPbxqI/00TM8pT4nYT
e2Urt0QMtCfNtE+oVwkgkW1EdATEy0oapIQ4pv590c0tcogQGQEAhx5yMgjXzQBuHFdd/2np2ald
r6nB9qhxPhM7CVENr/JGsq6EthZu4wH2kFEJIjWonI71qD0kSjVh+d8DnSuli8pzUo90cfnMttSd
9TudcCNETe9xHdA7KhEP//mnpe12MubqCou1vMnjIk82itMytdVdaVX+3Qg/uLGUmlrj7vO5IlZG
mInV1A/uhnkyzCxoD02RfCMQUj8PkOFWiZlrz5PnvDACxTM8+/2hiofmNQ+HL0U2tKdlHtOhjNka
zBLAhdGtx7Lcx/IRulz3MlaEcNVtztwsLs42mnFKSOe0fO+EYwK57o2S1VApTs27F6QWaUVDD2S8
+cSsAKl4+lS5NbLB0L5Swvw2cljVwmnPhWflHFuUdLqXVOeabUVGhuBlzPr8UnkzWcNA/50JjWKP
Mu1eUIUUFR6QgpzuXN1UsJxWMh8tYP6ECvVFIBENsjBkHvwmmjckYGi7AiWv0IP47GLQhhXUkoJs
aliSWsEojDBuOZik7yhGlO1xz094bHg477KaPZ3Rh2S9TUT5EgfNT1h1B4G7CSMg0lVlRqdlWDzn
tbaVIkR4wBUOD8Ns3eljFq/XFt5A98gxtg6BlY6mS15UwJVjxvGwVU4j5gkLJcakXxiYvZ9sbHCL
9I+/mZptNhkZy+iqFI2rxf8yKpd0hxbrw5iKYe+IdAKpd6Y991b2JWw44pZ91OKsGRqMmAFZVUMr
vhvkcOwFk8iR+4aOTLsItH+bpGXe7pkX8hT7PlixlwETrJg2OePlVS8+Vn1qRb7syju9h3iEZh5z
uoUq025eq3DC5V82a6l57dn8lGQVQxQlF4gIN/1Y3y3lw3L+0Vx5pGprVzJT3moD+anNf7XHqrVp
C2MtI/Ohn8N+W2qVt3Igga2mgF0n+9i1k1a35Q/WZk9simg4IQfeIck0L65JgJ0n/d2yaIJ2wb+G
tL2aEI37QD95Jm5cZsdfZGHbOPs7MpVdaDK9/kaiHcs08x5JX3yTZXUfdJ1+MkIctZEmdzrD0nWl
GQw55vk6oxTd56Mticixniuz2CeMJu6turjUDRvPsiVVHte92HV1dRhkNa5tGBZH6olD34EyCwIr
P/Q+wAE2c4vIKTJFtK4I3AOabe/STnyJhQebjE3hvtJQvs1d9yksqYUt4b9l1q2rpnlf9021k4lK
lfJSbd3VVNROPR0b1XyZuM4ZMWtUX+NOxuGj5RRMTHyiKGw7Osda8KIQlbUYjqJA5FEP3ZsfZdm5
m3MwvtGxGLToGKdXnDV7oUStWSK6bTYHTywFhqN69adGXGyrso4GskPCc5YJC3yaV2sOw7uC+V1Q
Kp8PdBYGlOH8VBmIni18tm6Ti50ZCxWrgIrNFf5rjTqEku9i16CmIhS3IOfwVDrsGFe9oe1TCA2X
oMrP4MCDh96yyPnFvS6g7GShARPDmIZLYYSf9BnnvuFvGS/AUCxZlInMYP7QfV/sDIsFuVfLXwuM
xyMuCDV2xSi9HN5tOXzvO4tSk0XDMtuqyup9nsuvVkaEUZfnwTEuo8vioqh8+aZrjY0HS7r7Qz4j
uWFO820pdis6Mbo1SW6nKE4Dhsco81ZGMZ8mQy8/LNSEfKgIiqTaLPjD0eVZiQz3GSoqlXjJ2C0k
zZpwB+AYer01CPUmS0SvUBt1fXcU8NBDpWTI3JSI9aqHM9CPN3NkD9YHL12LXbGzOhuTb5muw3gm
CW3mcFe31H+unpcrwB2ch3hgstsLZpUdT4MH+21p+39f2BmHWkPCsYhOWaxYxFmzlOH0UlaFZTvY
tUz7dJ+tietROcVI3ZaOY+mR6MX3M+vGbZg3vJ7Vu5aNzaFXZv9M2Xxi0wZCyQl4zK3iq1/p4wYs
+a3zYuOEz2cjXZ4slPY0GWqDgXT5okSHxDC3hzL+0VX1xvcJlDOC4Ip0uTm1QJnaNu8PqKB3A+aE
vWa6NcP49OwrolfgIYUDnblqPdDhLaKnpS1cxGdRyEIjCXx2A2hN4777spR3lTddbSyXm4W1Eozd
U2LivggJRFk3ii6ykHJiM8zueg9bim7h1IWSPO9ioklWuvp2LbMcDZEd2isGXO58/NAwgeA72aJw
rqYJ7zXtojsD0UCuCsSc4p17VtUQEC8/kCtmSzWCr42lV/4lE0jqUo0qE9Yp03gFOowLsY4KZjWz
G/2YO2FvyXkiZrZ0xaHO4++TTrJjaCI4iMb5MXHjg8ZTzpEPW4ppqMcMc2gbYtQz6wxzxNvreY9K
24rOaUyOVmSh19B7IHF+aqwxIq/mePRh7pDqsWz3ROojXRXxsR0MWC4tY89O9NVBiRDQWhOp3v2m
NvFUhmjjG7kuReBvhs5j+K+EbkoATVQ6i+c5eG9tGkznOfHzck9D/yNLgo5vBoO9iuqddW/Y0Ml1
L5CS9LF3tt0cIktkg6pqnSzDH+uptKbcequrMbsXD97TrGvGpVLOf0a5z0bsA65RJfxycaZVYpBx
rRnnKYpJCdFrVpbzuVSSmQL93yZzs1erIt6zH8pT5t5JevmrdMc7ipLhZBhwt1EdEPEx1QRKmjFj
SGJkUnQgK6OM01NpGrec3mFThii0VTewCAt8N31FQZ1vRyQcLKjbQ5UTi1NS3xe6VT3oQ/GmxflR
/adaTzxrlnvKLKL9+K/SE4T0fn5LudbqOTDRj3A2QKH5ovllvls2zzHuQShUh2yAsDQOR1Rr3n6c
WMjFDJRXtZ/7p2V5J2P9bsjdmW8mcX+ckay03vNyuiwtRFvQa4ethVNOFPFxCOLnYQy6IwKZ576h
lBpKaHmT+NFlhrkPQG6uK8NVzfgWQdB4m0qWwvAKz7ZJUtbHgNONiBJEwLoASZY2hgUiYTOds1tW
3c2g5SquM7wFMjr10/y8fF7HO+/E9tg6wvm8Rr5rHsLcPyxlJcloxDU47PvmlLlIGoKioV1HSq8T
/Ux56m1ZPoU7Qr5IEHKwMRQifsAZQ+UAJV4ACN7FZRhdPcsm9cPTvgVTqtBmLXw4mbq7RMbc7g6K
lWURbqMBZUDAetHX8ABtjSgW91k2Hz6UoIuaaJGXiMxGyMGyk5BBIoI0+RBO4NutgCxncsh30EG4
y4kl2nttuF/W4qNCnna8Zy2XJNqA0ZZarQUjkjWwNYX2OwQ4IUypHw3tQ9volTCkZ7/aR/7ErIvr
3OjJAF0eLxPa41dcN4flLkP0u8+Mhg05C08Ipkj9BVOuBek0ucwtrUZbuQku/exYVBSqbRVYG9mj
51penRzJShSOzcej23acInEcfdgVONKYZhcMCWeuIUbhajVe1AmCbMrNAbzUtk+pFZ3GPs5uLDE/
aahBuAzrMJdrvTOy9Wh/xRGOeYVRKW6l7Lr8ftOqEOMSLdYsULUzhFStPJkkmaky/Hh2QIOeOk6z
tpTWflEURSJ/CEES3qOUaaXXgpzJyZGW4muDXekE1YFKgD4wjQUJIZSbSy3F+rYaUEQnffiEO3XV
8qVfAzvYjh0jRDFZkohGZzTXAzCGrsA8kTdOckEGTxSVSDNoiVlBn1DsUAaGn0ja3Ls9WRV5mPp7
UrGuy3O1jBl6vZ7R//A5uSOCK0Db4EAkwGulyrLlulispiQPzbRtzQHgqyJV1ezbtCMxnd5B980P
qfw4IUDuM2/EN7MYvMTNHgKklxVTxUxU30AmRSctZMrMjP2BWMP7sQs4VyPjh5gzeW9KVtCF07wa
CWpqx2OHJbz0R5uwBCJgabn9AzFMm7yrHiOCxC71rDHaVlq75ZGouC72RsE95BS0agwSyMW5r4Rz
WVCBRpYGK+H5174KHhcpBVay1xpf3SpUahcUJ2C4IZpa1mnhM444h09YyZ4GNKfHqBxv2KY8tl0h
yebtIdYnjCGjfkschkiKfzTnNln1TZweYo+VhrpYFkuowK/YNMktZNPAax0/QfFMz4kx7nDjky7U
WQ8Mx18b3ySSmdgkKoapIigvpUWM8sdFim0rWXgkJyhyuqRF8HnNrLnHUZbA0dIh86zLMlfaSbc6
MZHIIWrn3Iq7HuvArsYs2ZrVeGP79TzaUXDuJA39WPRHQyu7nZbI8bjAehLhg2BMwpdF5DkKo9z7
reOsbVF7jK0Gb802qsTdVVi72QvJeqolg5BFD9bh35o96wENRUEzEBJUXsl0rZX4u0lB2bbWxIox
LhzgaGqe2kU42bh6BJHObIhRti93YmgGiGoGFEy5xpIQ5ff3HhTyoe4JfqKFv1S0MAnjMhBE2A0s
cPiGkzNw6RSRPex/9AFwJkU0Ws4VnXA54gbPQZJqdKM84Di8iKAQznnyYT3B73nVitBd59N0XdBW
S42Zk0yhR6SxLvdW78z3qeL0dREjOLDvz5PoU2p//7xwnpIa6fJYfKoUGqubuqeo68et25MglREJ
ekgi6wct30tW8z1qDY5yCSN+M5giudLfGfB8KiIrGhrVwfw4BuzRYwpG6YnbDV13EnPNJm5m742S
B/1B1X37MDAHpulpce4ijFE2DzdbF46BmGXj6Ax3KfIcVLaGDU00EAfbVyZupfw12EDv5ug+6bmP
ooRG3UTlHpUopqHvgzRoxmcvNslOoQ/qOll/qATbzkp3oXrKc1KNJNGI6tFZrO15XLFZjt4Kn+Zx
KuIzjoziRnv1/+HftiB+2RihTB28zk/w4TStO29sCfwkuIjUy4SyJHwzDCgJCXTfEwHximq2XP4L
VZXxuLr40cTy6/cEyHzJFEQww5mZx580hzRbyCUH9Au4+4DpoSI3v0QZd6Me9PY2LEGtioqQ83ZO
zFVjkjPeyvqeTO3kIvRfgiwWeupfjb6OIurCxXMNU+Ap/OugUbSpbQzSHMEuOp9xaiDgTeejPrjP
scFFBcva3Bk66mp3Bt1v6QRAprq4Liul2GNVBGzmpOV2vc37RJw0l7rHqTUQJ8QZjgQpjog9HhqU
Z/inIJDXYbrTWG+1zsnuUZ9MrTxOJMCbVRSQMYqlx7XHh4wLSv0dQNQyl6yrcyRNtnrMiDaq2Qlo
DMwqwwxMwn2b5WcuzWIbumpKSsejs2HadImtka1g32bRsUQEKyLV5kbvM8q5+9TxmTZMMYFxGtl+
CGBWadZ0+6rH2NoGpPkluXUA9YeAuuBwJ+yQKz7pszO4rEs+so5igMcdZHfJw9gQTki22GIE6kHK
njBaPuPGPZhIVA9eQJxNQ2DgaunRXQRC0kfL5XVfLYW0TUK+/aKejJWO1/gywoKO7vBdZd7wOGA2
QuhD1pWHLDNIiosZDsnWUtWORdlTmma2mgCjrfoaAQSQhB6LU9SvGne6hkNkI5kp5A1HDbtn9tKH
zpXf8bGhkFT1ahoTG5hCFjRY565zp403k9EBJI9Hbj2xN62yQCySEwQLZXsfc1Y6pNpu9Z6COxA+
pv202ZJG+DEYjBQtuJ0A8CRiUxXjZ9acyS+G4+Y/ICo4CKZBDgiLt5/78zs24xiKmJt+8N4YPWeM
2OZwO2odhb7ww51Rk5Wu6LaJyiEJlURx+dcaLJkbNTot0DutdOzaBcKWSzz2+1SfcBDWur9qY+9H
SquwgdVWbX9hrFx8k3993DxLtzwhpSWkLvWfcFdzaQ4weZEOtrgNkYPTvyeTMG6GnlWbHg8VF4vX
7DI15irj+WuILurZptOC8zachopbNYjoXCQve4Be89mA1qk1wB3nLDO44GL9nFjizdHGLQVccWqQ
HrDgYo+eiwPkqPqoJdwenoj8jUR9tnGJiF5pZGmQlNix4svli6Z9DaJIEn0UOmxgQnKKqbP3pRMg
FsluPRkMd63J+zWZnVNbcG05E1rpKMExyZromIRCYNlz6nUZdGIbZ4zhVGm8/KZQC/KgT+pT2WWP
w8BWO1SGYst6KQct/ZBYIqs+pRrtbxNqseJZpsTxFa9i5p5eikQnQ+ynkVrGKHdtRPbXxV3I3jHf
kJfeNPKRdcO8XfwkZSr9bc2qzSmCab9U9YMifSxTnM5M1rnp3TXUQus4UnE2I2OixlkvLJsKLCVq
sWZNIhzZ6Kx1T8Pk+FQe5LMC0PFJ3jIlzexSMVp5k52lT3q0WXQvXlz2Z8d/64yXKsGVH8meMGPG
KVimYMhA2r0jpHvaCbWGX1gdBaDC0qTubmnV6mZ+HYO+Wht1iZpQC3bkmSwnyMJWhLLenScRPizz
52WErpX9sDW15Aht7XuJmHudL3G1qc6o00+vcmKs07EuAUyLeH3qkmZtNovqv2WxzoA6kLhdQKLk
SdbtA1Fjau4Yyy89WjAgaHe74WgyiLr5djmvitBP97Ve7OZQsspgzELOTXNgsgPcIxpIFJmQnUMg
ohe3SCzVrWHlKJF+M/Y/xjpCuBcYHxrt2RzttTXXSkAQ8sVE1KN+Uv3AmMAoygdkMlhdgWt4Nw+j
dfBNJ2DvmAM9Lu3k8j8/pu5/oXE4KD2h+ZmOR4yh9/MRM+igTMeR6Y01yvlkE0J5W37AuZnS1yUh
oj/5+68tv9E6drsTBuAlyeNlQX/nU2Roiqvff//j85f/Wz71jz/pj98deWIYiIl2lxOC0KzynDUx
sqt4a6RYOCMU0s2qxDyDY5ZU1cvHr7bW1yGKUA+qX/r4xI+P/ONjxmj8/aNtpzjoOSvSxEuae4N4
u1VXGu4xdqM8RnXqHFK70q4Za7WHKW/lfWDeo3SWD8uvmK2ZXxpLPH58eBBnPQ+CznXhnLWi2ltF
1F2joumuQ+rRLQXF1J6wVOwD9WvLbywfgqxIkoOsPtpiXwj3/dLnJj/JNa6v5YM1M7hOhd8fPz5K
fejHZ3Va+tvyav/zP8jneivKqY6CsP2I6/rPn/6f27e+fa/+RX3OH7+oEr7++Nn1aff88wf85eP5
M3//Ozff2m9/+cmWcL52eujeVc5Z06Xtf6SFqY/8f/3Nv70vf8rzL1LTkBf896lpx/o9/Zb/+Ns/
/+3f/y2q3/+SnsYnfqSnafbfdZ1a13Mddp1cVCpwZXhv2n/9J3ZBf8eLRGaZcG0bPYMFOEYNasN/
/Scp/05SrbS5nHVoc0Sv/ZGfZvydD4W4o5uGcAWJbP+b/LSfGPiSFBWFpEH/zd8BbVP8VAF4GcMw
r2lJcHC1/Ak87f0Yzul+BjUPVdeSbGGZusxRhWfRrCCi2WV00z3vPchS5aGWp8GZ/H2gdcBjbBin
jcUhF3jZsI/qXxCSfsqtUF+so1b5wkD5IQiu+Imk4KaZjvguwbc7JnfMzOptH6YnvXElGlscxGOX
0JrF4/0Qpg4SxIkxGOJLkl/uRx+TZd8++E4kNm0rvi7/rk7riD/UoTpqxhLOfB+UDcM0+z6Qncul
npBo6hvWOR5DsfEyeEJEv3R7v+LRH+WZbmdbaRlGp4GTuGOeFzf5kdHtnWcxcKLILne+Fv3WEKVI
PkKrRsbszFbmwFHt+mBnC2mthzh7t9VdU9tDd1juoMq+miNTU8NNg3MU+jAfjfqV1RbgceLqrp5n
eo9IG73DrJNW0bTmVy+ZsBCG1kOPgvYYcN5llVPc0EdWCURpr5rKVTMN9kWObNfSuXI3U56gL3KY
pXcMoyxZynM9S3m2q+xq1ui0/WiKuFfc7DiESPFLaAfjQUuE86mZ8q/6mJz61pPbuKN4qZKa68cP
/3d0w+VFd4VuexJNiwEe/CeiGckYjuYlvOhGT+sEJBquAMNF7IlBc15+MEssoCRAnfzKLs9svZhK
W5CpmRqu3dCOD76izuRJ/VkPA3lu+adkcxUeySq4g5dgXoApQb1z/Auj2l/xP3hS/0R/+v3LtyF/
IAkzcRv+RPWq3DBMQAfg9Des5lik+XxzZBzdsE9RH0sahUiQ0AC4YOofEKp4+9BNyp2j2bdlfBlj
TEGqDMic43pbFUS9FeKXKpl/9FU6jqtD3dWlDRjnr60rfqJ6MpHXrsdqvteqnMwEjCWo2cg9mczo
OOrf5ogUJehJEWvxY27U8uyXdnprK+ZjDfjuNGifEQLeUsboZ8sX7eFPp+v9R2H/5xTA/3pUkbrD
SakefJ3hgfzpa3T02K2oUwt2SaGxAy/1TXaZD7NBTy6toyIHVJc98kiSXxHuiGJALOwAWMRhtnwr
pwSAgouILorTdh9UD6aFpDa36l+1Jn+NUeM1Z2BjqEPVlKbQdefnQ9XTMGTgJlnnpd4erBz6UMdh
vuJ5vLh5z6k0jm82GtxNSGBdmZ0mQNMzoXQr5r7i2AfDXjQgOCKtgmNjgXfpme3c9THirf/5m7rM
JP5oon7/UqG38X1FHcWX/NcXnnZ7iq3R53Rvgh9D05E03Qv8zmaep3wLx89s+FADm5Sdcdvr35cs
iHESeOVDjpiiUkHaRcjQ2914cU3dk1unvNYBxs7pa9B56S8ugYXy99NXLBkhuaRUOsAAdfVW/pOc
i8iOwPKMEceGcH6rhpJ88vAqIeUY6QB/pNvkE35dEaeflOFgo/K3iglHWjAQqRFgaIqMxsQBWYBt
d+13Y65/k1bPEJjwuN5eWW13JxSsR73DB1Md8r2nyF4kNcQtbOeGhBxgMkV0i3IUCqEbPOuEFei+
1ewZEOCEK5mvQLYCWOyn6ITC7D5NummXi+EFBDSrxWSQ95kaxBTWwegQd7m/yeD/EnYey5EjWRb9
IphBw7ENgVCMCKokmbmBMQUhHFo5gK+fA3A23YuZTVt3V1UWGQG4P3HvuV7/3MZkczh26lxiE/tP
th01JJz/9zf+Xzi69Rtn+EgFQXTJUpD813lK3g2D54WFgZKpPmRgnC8iofNdL0Rd8aXCkv0Bwp+h
YlYfc5YClXTFubSj/Kg7jF5mQ/l7O2gbbbr9Pz/c8rj995frEbDFVc8ETbf/q6e3tEYL8ZAV27JA
b8QdnDHdhgDUGvehMLpg0OF6ARMJxOSxsbM9wcxcdtdJYnT6v38WczmZ//NnEYZtk46l+6ZlkG74
nw8ainf2zZHOpq4nOb3Om+Q+m3I6MYx6W/9X1+vmRRvTo1tNE1JygwgXR39zJKb19QHJnexLTQR6
pyGZtJmdgVDTkSvpE0ZO9n/9JRLIZJJG7HrX8AJVa0cbD8n/88rwVvwng3D50mlzuEHpwHh5/P8O
fnKAMAoXDhkayDIKOnZmZNw658nWT2YMmDRBlIU7FW992pkEWOjOxXTgz7gonsflJbC6+SOLIszj
mAg2tDESp0ZfBahkTCitW7dGwZJNzaXoezLMIoBeulE9qio/VQw1ROWblwHt3any6wpVH3VX1nHP
QZyGVSZRqbRL5WElyQ8HZTM3ov0nylNAepn3UwGToZgq9rX72RKpzssGNCAeo9/mZCUIOrwTVL5n
f57F3e7QD2Zl+lnZ8Z9hNkk5EgUVTtw/rNMO9h9k2OLxvrUppwK0bOgZCimGw9Q80OoJuij+zlDk
sO14GVxPq36WfvEzHcp4XwvcFrJNXuqRCMKMWNRN4+xD5AUbv1LOZUJ4eSO2gawr86rJhUsMGY2D
N4DLXu1UkuN2U/hmmlK+rAWqmqLklobt3eNWYQuWvMdopo5+YryTYKQxaWUgGS0q+/UDSmZGdGIo
r9I3iGtH4q7rxKQxtSJRCBvuioBQhfxkiQXrqdLuNmQAD77gkcAkysDce7IWFKPn13/4HeLTPI/w
aUaiLEK2R3lXfORE5rA9YYWzfsUCowyVLpkigjssLovf60+ilHuF2Q0TmuoQGca+z+A+1U7x27a1
8bHUIDZ1bOaB4OL29V0PlsjsvLIs6y+w+ACCgRMO+c7zJHxYL5MR/u9OhvWr1eX6olgDioTWzzxo
PjDzcmZqJAAt4TxqjuClMHQ6ZUr6L3882R/QtNTAGHI569N6elk89busy98SkylfneDrtEcHsxBz
win0rJd+ZuWZqdPq0ueX7XsoIjmp1nsCEaA4dfDqMUi7R/blaH+bwCPh/AaXogpkm+OkX7OlHGFs
S1zMBKG0hDiO9cmfQi2o8hSvbCOOvWUlsDdHvgxm4uMI8ker2uhDfdVeFW113oyDWpqXAWZPbMf5
rteQI2E/vyCpgynuQroLBcT8QkzVIW9S+wTsGi11aPHZ1n+8genVFiav7iZ0Ao7xZ60iU3QUnG3W
riJ7Gm+ogigf1HlZLI5kfphZ/DZaYrfWhzwMm/LF1UUQoxu/zITDrN/8JN1zFQKcFeo6RyQDU/Ew
m8T0hn7LdS4AtnlB8ILArrIAESwtpBbjIoxy56DE9G7Wg47mwrg32eid8tD/Owz5tHFLhJVNnLp7
GdOjTVYxBL370dn5j7JiF2y14tlIJ+8O9ChJmCrPTXFYP/3KzndzlRcbdPbNobWa8EXU5aech1uJ
nHJTeV4DmZ3IH78CcC0aD9wTVtlo9qxzWqEEQuymY5HWCAPMX63KeDNSyJbr88c289VXug2e1co2
BYygbYaP52BFIVNMtGBtUp+VWETORnUfo32e9u+19L7oHR7AmhQBUos98tU9+YXjVpC3AEAtogol
IvP8/emM7oB0CuwneA6Abbb5ZhL9d89OMHHyQMbJbX1NWTCTVO40ErSpDp6TeEW1HZQzX/w/daJv
ujFJT4k523vgQhjGgS4txe8y6b/0Ovs8VrrYb6byxRJiXxe59Ty14gZ0fHzM2nxJIsUnZYY8y3FT
SyQkCtVL/nv9+NeTbA7dYFhyZrwq1HnTwsceH2YwhgOCtRAexqYLcX2bbCyvbEtVCoOM4zLNgN0v
D5Hrh6Rkt1Xw/TIjasxvLRaAxOUBBjgZFITFlTmRo8s10iz9LHj89XQGshGQfS32aZv+WqRP95Sr
tVt6ozbKb72O3WRlTYSltE8Mo23dB33bkl203Lh4nQkzMqcT4F1Mai6XN01kf4IKggHfQjTDwtQN
E3wxZOmc63rq2UoPYeDMwOHpbu4+l+A2wysRzOSMfaPOEuSOx8bBA1In5nE1QKwvkmMBC7FsgtDt
+OA1ePgqTzujIGizybkkykh2rtFgd5PNtF//MZoPe+MPpXdoAQbsRdQTrRhMUcq50mf2SSTZ15Qa
e1uSUkMvtd6/643pVohHBpz4YvLznT2PxTkRTDw8RsRax9oNkesOYiEUgTTEI+6AhxLJC6B1lKzr
mdqPz+sofQxRlkU85qS6wohHWvYquiZ/yac/KcvZsJzSt8SZX2VL5ecsql4E9SaYGoN9fIWxH114
n4MYxlVEV5oIOqt1o6dYNOjAM4ChPoIsGBDrlA+T7P17mryZkfKvw0jqde2E5pP3YZtdho+TCZMx
KH1jRGieqhYbvqYbO1af3O3hoiOSeB68Qhs3vlfz/S3pqW1if0ZxhnCzxgHup/N4TVglnqB3o+Wz
/D+JXqnA5bUxkfm58RzuLQsVxnrWRnYC/QDpJ5qTMjw6ePob1Ihg8fCoOtlAA7R+VQPqNZTDCHLq
IjykGSsegzMRV7d9zH0O9lExR64rsgfsNq9O2fIKebl5HONRQGfxgVsY/KYuQoqx0kJiN2bKGVlR
BvWEf0YpUQt8yQo6AilZ0ZUQxGSniRBm5iHzzU8t1Z0Xt8m+rBzxFqtGWejDd8Dc2qGvT4TDC9yg
WXvgE6KY8dsTQSXyLCLSu0qLLtTFM9blnrPhpphOPXwsNgPNn6QcMFigkNiDJRnQLE8fLG5NrK7z
fSLq8LD+6esQoIQqSUwewZhlSGlYjcSMKeMghQB82UeIerWJgHbmXXvsrj9LD7+zHcqjNY9Ewfdj
94zfSOe5ZapQ+TjDCSrb25zOB0ecVJKmWyPmvF7vSTKZk8uAXTkbnVNdtOaD7bRspFN1qmQav8w1
SbIt2YRFbqPoa6JfOoQPgt7ke59xlmQt1bV0C8AkJrNIUCVPTmjEAd5+bIkZ4Xhg0zBcovAg7Xrv
2ySAmgJFUwjiS3WpFUiMl5veLOQdr7CKXsArW2zWUWqYrvu2Xtma8Wn6iGoY7gLqzpcLtS7QTIX5
to/mJDCmwvveSa6vrxTRjLZtOq6UPzdesmGXLtSCXe1got1Ujh9jKzCJgIduyhI6Ad7eGbiCl+rZ
5S0fwBUFiB7IZbeM+lRCkbkDp7m4c4SWYL6XMxdbnJPbUpYOR9FSrMShcgLBMmkTWr52/T636zn+
wltTbYjLrnFyeCQaT5Pcrwex7tshFuP+1rSclmv20nKmrr0/a+AvC6fLtVxiHcnK2n+PWH1w4Gh8
EUT5FZR6N3kCjgkThETgpRhzDfHuA/GBd4C+0MloGqziYSxxDA34lgnDpVsO1eN6B1tt2yAfsOR2
vZycadib5Lof5tY7sUD3g87cI2lqLmXyGGZ6fl1/RNjYD7RX7OL06b4MXGVZXswQC63ftjN2i7Y+
4ahf3/0WIW+AZhy5iWHD25Hdq5qeTOahN+Hi/JPk6y0HyTo9WB/3sumdHYzEPT0rkyQVw3G1N15M
GUW4QnMr5uQaLldG10f3vGqhw/xYCxuc3vIcmuVfXPg6A8jk0WPeeHJ6JKfDSDy5EU/YynLiKrMS
617fNtehmt80kdUncFab2BrOUaiBkLazoOB52Ha2g9hJgIMsjKIK1i+gTqdNPbDGNXRp7XIDnCks
1mhvpNVxLXdX8+M0lYc21Nl7FjWDaobPHXSHZGO4BFUwh+YlQK4Kn3lITqpFX1VbS9wK+8GWUDPw
IH+qmcyJLYhX2JFMNXDdZMWHPTvAxKLXaWgusPTCH2OYXI3JfrXH8JcWeXFQMj0xgIbFmIyGwX4m
QAGMT9vDgyLQY8eILtSt6kqMAVrLiTcp4itTDOo3tvLTvQ2hbs+Kf+O5v8yaihVMenR3xGtd47ag
8TiYoAY3XV1/ORJpTME+Zju5ZBVaQ0fYIq1Z3OIVZ825NfTmT9nihJrd6kT3A0iUIL+gYO2BO9IL
rH5ogiZBi4jmY9Oj91fmPtXHcmsZP/vOZdBfgipZGR5a0WwdbNv4tTFgpVZR7aIm30g6RzQw/CMZ
cLURn8dL1iVbfL3JSQ8BOQh9fCdzcmEUmx9kS6Cit+x0D5rLNyNKx4FkVpzADp3RxHCBF+2laEmg
gbYEz9n57dSUlXU4uTgBYaCaQ7GXbk2qlovkdLTq9zgs4vNQwfvOQxIHK886UO1lS4bHGSgE25P0
wUz+ldYlQzm3bU3+YS1x661z9LJUBII2MUrqkMZfOpvaXwxIg7PJWwUGs4x+IeD+ssehvST9yNAV
JhDvhI9sEod9Yyz3s+VwA4YJNBGE/XlPULftuei40RTC59m4TV7tO2DAsR095KZmPUyZy/iONr0y
QrktnYmlSN3ggp7NeWtg5e3kM4OLr7Qs0ddO7QBbKQ8B3Sc4eBfFbyQI54IG6efGpxATOSVo0oU9
aDhD/J9xOlHPJcm0bRrnqKyGp65JAiyZsIUVBaul+otbCOiNcM16GnWQBN3GTtufUle7ccTkJWD2
biw/+ekO+pu3rHZorUKKFmb+p64g+9lcOK1lbAHMlj4XJT1/hxG0mYW9beb4HbrGAXv0dJzrLMAE
8DtJHu1mQI6p4YTzbJ7RAUzo0WqJFuQvF2TiHOtSv7ixZ+zyNq4xkCWoy8ovul15QRIYNGlxJxLZ
Qa2e/FvDilgXb3tZdZtRJz11zH0sbBnjDUBVmenwdRjTL23wMwpdtIlOrLaWmxIq5PD3HviBd0Mn
LoURX7OBEaSoDmOElYCJIc189K74XaaUBUBpAzPpE8hhHY2G/Tw7Wwe8KpiW6pyoL6LYD27TPEFi
2uYUDpvOLG1sr/ISX8lrejAMTX9g/Pni+uhk/VM8c0r0+fzljcuh3YcjyAnnxfOJLy5kduoFX0wt
+1MKF0h68d+u1iG+MyQySXjCtQnH1y4ZGjS6/1s59o+61XF2DeK9wheGu3PvZD8dp2KYV/iffRa+
RVbP1EqEpzAnWzoDOUit9MPtFgf1PL7qwnz0uZTCPH2iwGTjHv2efJv8GOWf6x6ysl6ByDSIlyDf
DY+DpweziNttHwL3LHvBD1U4b6ORAgHqg8GjbRpldg/j6our+y5ztKDMj1xu4bbYmMCkUBvXgJOY
uCKGk3H5FM9xiL7Kx9o1EuVJ7szOlTrSZ7N96/wSshq/Y5nZ4S7P8afCtbV2IO02WaLqLVp29B9m
/WniZdwz1V5o88lLXhDgIRul7cn3gQgeUZXFtngDZb7ILDFuJyMOJGR8ocBUHz80ofzCaEgCd2q8
NGkccAafOsT/13ISf3vXgiCBzgulevEVSRMSA/r3Xem0BGKaQGR4mkNEJ9CIEl17YdtGmiIhKwje
JgT3GOPMprmBqD3NUeaipqWaqbzKQY2ESJ50z2zOvV1nowTV5AeGGmRVZUW57isuccqEvJzep9Ge
iLXLdtVsu8eqgOU4GtWG6bwmv5rlKBOq4BpwYd52fXnj22YkS/NKiWKkiGMcnAiwt8e1VaxAcIQC
0446p0wiNmEnoGTm8y5swx9s5Mk+qZNA5pmxLzsCLOJhuhRhalGUVnyBc/Xh9nZ/pHz/Mk0k43XK
Aemaez09lF7zq1Tm2U/gjc6yPultyKqBXhkRczlhBhwPhVQDaEJ73jR5dJemd05MztneEx8wL3WW
rQkwPoDejXFqLeuRekMBPMWfQCF59r2Y3L/JujJnBr9d6BQlk8KBICH7Zuy4y/oRGBvde476E+BJ
sjVHLvymA1RO+BCHd/FlDx1QFtJRmNWQOVhse3CSe75E8q177ZhhGOCMVi+Zhy7eF1NJRstHjov4
RA9ePgzlSAg3XRQfTcXx1uFwAmSOvc1xDoPTcwzi3o78EEvGMPxOgZfjixjOA96uTd49M8dGZdkd
nVZKnnhabumagR0N6LyS5sPkXZWRWZ69LimOuuceteoJ7dp8JAH+yxuMXTlVn1NavTZd8oWwFgAv
qYxnU1syyn1OktrUATToBldR5lT7xv7HZDN5Kj3H25IAiwCJ0h11ewoP48ysbynUNVIBUvczF5xo
qjSf9QQ7jei+UBf86hQZ8IPRwGF32SrZRGbnBDJsx1DrLqqvp/NY/PCTML2E8V330SEzJ573Ywsi
VMt+zV0e7RziYXZuOPZbd+wOpAePYGQMorOl2SM8DTk+TJObeLrIWiJTRfM8Gopm21FP3JURsc3O
W+sgmBrcgUIqd841EScUw5wuNvvyKeoeKqGDEPH4qR3IknzugRvNFymmf2r+0PRanBxdvEykGqAD
2DuKsJEOszwPSwKxKc4uPcMBhVAgkJmOIe/iAVR5yEnR2TDGuGo2ZY1bmDASNZvNqvPGyiMjIw+j
ZdLNDzb0zVorOvyu6QT015b70C5ImtDnvedmFR+YuTW0BmKxIoYAyRMqVLyRo+U+DfbdHfAlDr9l
3P2LTBtR1WAS6i3ee6AFO2UPn6V7KVzONyRO5CfgfDuaE1zPyNyNTaQHoiLmyPVdllu6jk1sI+9l
aVU3X1MLEgpTk9sSjOZSM2/N59IIoamxxdhpmgGAn4ZqnxKDsHPuMbc/+2MIoMzG/GvcwPBy4hgP
p9/uZYEXfaxd/VzFzV+Q/3PAoPgxr6vx4vveE4JhvBENmBSlPcsqcTDv2V99T8ERygitNCkApTd/
Ujbdw9TMCKKv320FBjtPO2DnQ/mv8dqRkl0n7hK7SgGM3OsVxYuWOYd08AzGIco9ZYAsAKjrn2kf
zgfNq69i3mqms4OHkgFFZzyCrfizEqfQIB8Dtwhnd6STcSxxfHxGVY6FSXSgZvUBIhglJ5hSgRmx
zI6w3/7MtfkCbY5yJqQeihgCtJHDYcV57UXt29Ay5otf0rE+2xRgMByrHf0/WOsaAA1ZZ/jFqoRT
qwTo2tQWGn6DPgH+C3EE4X6SlKxhLodz7+b3MUvzXcaLgLr/ZxwnJ1LStzWcLKKbHtnJ/DDisTqX
5L0PFclYnjk36CuB41gwY3aSPGh2Am5zMISydvXQeK9z5TjnElDDpl3+J1tw7RaL+mn9i2w//Zcu
hXZQA2f29OLkZfH8uP6dTYmNC6hxC84dqAjmfvuxXf6jkQPg+dJujungW4+WP9uPKG2joDba/Qjq
Gk1+5r0WKlY7uJsoDSkVU4RV5YTB8ruP1TOOON+7+p4VLEFYjUj7M4ezQnEOJMWVi04kDMNjy7xw
C554r2ZCPAcRJGlkn8yp+oi9wg84qtDRungFAYBL7l8gRCnm3rWr7ydxkHml7mHveJu2wN0orIpH
YizykyE/mm7c4/MrHv0Bn6KRTSpA8treC0sE34tvlshQjhDkciRNI/rfPB39xbpTHySB7TvZ1s6e
M0eMi21uRn401ZgrS7KLv+2CcvZhQfN/faud8s/EwkZLiStpYebhoGpLBcZMRYzP3pd8iOSioE5R
+LdnuyNWgB0NzAhpH+f8X0cixw8uplV7trT/+WhRyoRZHfgVCibMN8VBGfPPIeW3ZjRHl/ZJG+Vs
WPlkTB/Ao4hyvMhhdAJrivDdRQsF2eWmbv9GTWJSO3kwu8aICj6eTnNH0E1RU+QV4ZA8HM1EOCcX
wMQGw/K/2bS4Mfqm3UcdhXjZczza0igeYq3oNx55x+fW5ce3cz3eJxBCHs1GizZ67LYgP59xtglC
WlHhZV33g+ItwTCwx01vIrtJ70U2JW9ifKchYAOGX5JFVnqFtvUX5Fy0J3bvQ0Na/GR1PNvrWGkJ
CJFR9CYRs8IeM7GdJeY5ms0fhMn4t6qO64Prp/8IBRl3WhYuDsqeFIbxXYTI2tapCRFy9naMCYrC
wMW+LfQjIhX66zqHn1wY2UYZe6d1HrFOfYoEwYQXpuPBtgkxQSSXw8HXb2Vr0V46ySmKbRaAy0Tb
yFseYTM07q2Ed0vvgG3HyI+VEY38FKr6fmyjmN5B2eSDKA0Z/RJfZPYfae83WMS9G32kd525xClG
E+rpwAcWPeXWLvOj9qDVLNtmq+JKCL98RusXRLoiYs9N3ELcRBPuQsFToA1ZMLhdF8So+ODE0v9H
asKxKONzFY27bHmYWcyNjxj7PxAQv4auIOF6nnDw2uKL0XcwN+RZrYu6iljNIEMzUJtFGlAhcU8u
I1CB14U+lvIGnd5fVE2wgajMEZOwEof+zOJAcqOHvnfKEqbUWd+TrdOOPMXxi5AeSAIrJoq5h1Tp
6Iwx1t+auhlcCVtB8lOzfVm56b7zZ1LIqpaXEL1f5YieTw9j0vLvcVJoDx38czYaGSE2FtOMbUoi
w7ZNBnIcFqFiyej14MX+prZDcVyfhEpFb2SROeeGTWmX9M8Ukf6xWzb6Pp8HBqZoUymDZdaIO9Zy
WjNgFjvu2plSAHgzqdYcuNseo+cuAbEMIFJSz0NTQT1R8BVACggzrDB6lRD2NLHntfRmub3ZryMu
QDkB5j9OmxSGlfevM/TH2NMHKIkgijy3gEfaLo94zzW0aK1sP1G7iCS3JpweHDmPgdC797YoK7YJ
ROx1sf5ks2s+ZcTibQlIfuxQIV70xr7ZmG8F1klQkloMvhhMzjwkcIsH6T4vY1EzblLwGgy7exNj
QNJaX00Hr8Id+wmHCL9IHOLUbqr4AbnqTxinC15xYh72kcymeZ9MfABt72AHWsRVzKHqTdk10AOW
GXYYJQ5o6srBE2InQB6MIz4vogY1B0ZRlB3DqayCWuMSTUuVPTqJO9wAYbBJ5vT1ZRqk9mad/bHR
rTbVzIU+ExCMK/cJ3+WIt4MZr/cLV890KU2S90rhPTQ1YiiJ6qdTrs1xXpydRV/ptVZK5QClmAjK
blLppcNpLER+obXn8fAFiPUF5Q/aop8rEFFkOA9WDgKndV9MxbBU1M1fIGqApF3tLqzm7/rQ9CPu
1yaqfzC7f4+G/M1Xg7f7fhMaH0s9hJ9900T4ZOPqbPfeLU4aVF6YruOXNvMx1mXhu91AqcOfbCx8
hWhjIbg9jgwBtrVlv1sCFI2jTXUA/K0KOmthyY9I1FLC8sJll+m3FKQ4heN9nHPZunCwEWKxvSxF
Dszd+W2y1774boRvOm9BIoh9Jm2f1o2em+bbOQDicYBOezhDyEJuqvB3KXnl1qF2IRE/ALyK7lY1
P8Wu+WlQ+948I+nPBVTB7y+JoakBzH0wcKlA51m2lfacvhrdUFzdovlrtckxEdlPVbL6tn3jxSUA
6WRBwQpAb5vEcgpv19pm9Jh05V8Br3CRKkwzcJwGoc+DiAnpGWZ1JJ4eJlik/UuNGvuNMJ/QmUzC
Yj6ZKDQjuUYOKMOBqKkgUnRck1PSe9f1V4lsAX2BCibSQRjZwocwWdfmVk4pwCSGwUdYYB8Z79qT
4Yj9VBe4GXukx3GinYTFMn+Y7OsoW+3iaeKzxByxPgXot5wL8SAfZum8Kur52paILWT+Oxow6cnu
DP5SMfes/+QN9qIhJZGp9Vlijwj8dEt/7fiG+DSHAimvjdQGV18fIsAgekyCHcDNpEX/yhICuDZt
LE/IHxhLHgqLDUUN/h/LqryY/nk9g4iRDFHvzRMoN5BIEiPZxkzGf7OSX5UbW9saxRVFN2vnGGkG
AQbmvFkruPVCIya92bMdOmV5fV+LkrLVMM6RNLjB96825JeQD2QiNxR50R2XXEiiAAW6Ji6kJgmv
uj99YRKKfkIq2q9SxLVQWo/59bqo+vrLEGJ4VBOrEt+GbibCp9wmfs4aeWu0dNi12H/By+FM8gtm
s0s+pCuYK0AySnZOmFLeZ5GzFz0GuKwqP0C2weBAHe14MCErJ/7Zu+RE8/mmHUEc1TDu1u8qB+x6
jPvoZFdCsRPOn9bjal6kLLFV7IpOMzasPnqGH2z1Cyc/RaxOwGHUkCfN9H29R74F9CijtF8Gppuz
JuefMwIFCrrF37YUBp4jKmbsyr4XvvnTn5ip6X5/VDmUj6FJtGPY+A/M9qNzuqTeawQsHsIh/pv0
+qZJenBfVnODZyNvvev/E652GlL7VTMVb7xtInqVFc5zv+4B2UY9AGJhYxJYMo68LmQN1XDiKrtn
x0xlZofD9JZITtxVXLqq9hxde459UvlGpjIY3qfx3sMsj3jKuJt5sDDoBT69c8o4AvrQr0wL/637
yX5Z2leq+Tvi3FJKMPfQmoeogr1MMsvjYPAZfKuGKChKoyG4vF3YXaYxbruhmXYYfNSp1KObH8Vt
kGnASuju0ZwuojXumOjgVf69VO/m1Fpox0z8AA2+SItdJXgGaAyL+xyZNivAReraLcASQhjobeRE
gMHyJfQW8ybl2z+IW9tAymn2qoIIFrktoCb++nIFEkJRRQzAYE5v1+/VpTQJGi9M9qg/1E6zsvhm
qotMLxjhF9tEeRyW4Dc6tni/rvKznjInTdy7PeKBjBDmYl4jmAA08fonRoihYPDwYC3RUF7Ckqes
wfvMOE+ObjvFAQnlVYh+YixlTt8UkxJmVDb1JjcBQzDWojyRzJuyG5mkBzXX2hkVxw2d+Q8ryvxj
VGqPdo9ZL3IgR5HUcbJVFh/WL9rFX/7gjaxmrOWgG+PqaNZTuTVMi0w0H4tmaQ6QHiEdsVg+w2WC
LsHZvZbefDdQIVT5CZxK7fxuzJjs1igsHQrIGosJlTBxrK3/UZb5S4/n4lZ4yNDqdgQ04XXlths1
ZsC8pinHwS5zatz7Y9oElVPeutDCG8zHuFo35prSM9YZcWS1d9E4i/Ek8yTSllUBDugz+YvRtmHw
t1u/vdLq+It5CB3FqrPdKj2355eJ6cZjwQ/aC4j4kA2SXTjWDNMdCddzKSNxC7ZMTIZp0m6wTs7J
YJz0hBiCtdYoYL8hlEG1WAFTXxIWVvG9Qum5J3f2oeXIpPoUGIZ0uw+D9VM1sgzU4TjcPdSlcqH9
w7qk9iJyGgYMEgvDns4OISW0vMYRKcVTy+15NqvqPR3sIOnqX1Bwr4Y9yO8rl9ebSCkkMHuEYPmW
PI+a1Oh1XfWrbtz4sN5mPr2iVo//q5xJM4a4GDvRuTCVka568aWtfbc4BJuY21Sz4LtF6r52wVFf
HGpHLvAl/4E5jn8X6ZMjQRt75GVv8R77u5bZ6PpGTgRcKh/juOWE1/XGzE+zlrqH9TSP0qanP/fb
c96I5BCO+cXGcgpJggTLpTsducCYMIbohJQIt1BcP5XGi/4tpCWxAqDtZT251nuERDznoJdsqalp
+RfPBCrpNa0VYRr7rPhkbmydeoyT3BHM2K0EeowZQRnvehWsx8EqzuX4giSnAzlyxn09OH9EBDlI
6091mnjbsQu7Y08U964qFYjwzLBRabQKXo36IHkCIOZcCJpm4FFjebKwsuHJYREe52if0ogipCjF
RKitYMWYRGg/o+jdIY+SWBY648ZFjMuzbh3A/t9S4Fbrk6xjozdLfqoF65sA8vtutSKtxIYOuEI1
l+/FtsYMvjf76+qHWr8Em2Urc+u9X3rmBQ1VuCHug56dVwwVobY3G/B75L25GCmZtHlhdSKQ8dmr
QXnEJIeFLbtIkYy/DCO2glUFuzhfCfgTe69zWChYgFWyzL8gg71VHXyZ7w9T17R9V5mEnnK8pB7w
4UkQTTJ1rH7iNOOdh3QZNeUvve2Lo9bq1jXP0l21CFycjLSrJdjNTgYez94U+yLCja5b7IUKS139
6WQNjKoXS0K2VMze0rWvb6orFdhbm0mfR3jBxpUewb822sR66TZhXG7rpk6O6CPMDc7WNz9Cep/1
FJqAtSXKEcqRqVB/s7JGMOkw5wPDgvLRnQ6ZHPMv5vIOWRr8t2LyH9lDckj6lL9hW/xzMrlRFrs9
lmETAO3f5fLbkFj0I0676eYittuUdDyUjhAmuvZzfcXcpehe7pUZsXqirM+VrdKQu8pwuK5+CjRu
F/2RmhjhcE2mWpFio4FNo+0abyYXXMgJPIyx9TgLzgyOPxos8yRc/0Ofy+535E8lo+YhR7q8sxrg
MwS3PWiGBdM4aq6JL8j5MP5Emo6yu2e7s974M/OEzSgw+iUTA1FQ1zSrWnEdQ6+5WCNcP90YyESt
nCfktq9SARGLxnLaEimMgyFD4NM12eMs0z8sYbJbWTdhUObZhuUKeDm/+tHwxgaqKX1W8eSxutbZ
7rSK/EkjPeq0qJvIMv6kbsrACB00FZ8ndxlMR3pgnIkEJzo3FfqIr2ysnNL9gv4CME5l+9bNuM3L
kJnzIv9eFJnfh4ZD4GTejs3WDY0PO2NlwzjP3ZkeKy/YVsZOMRynX+T0iUf2Urlu+Nto7tgx8vgj
8wkXWdy4UQxbd0MjOSZ8i8nOostafFg+2HcxNkE7sIaIpVRHoEeydkvCZJGARh2gAhVmBCbZf/Ix
9O+a2TGMoWXpemMDlIPd/piLA3NbMo16+rPvdrFs/rfQqPzkr0NS02OZ/kICMm6GWJKxV/yt496j
bouzbQvy98LOaufPbfc0dfNPzdK4rH0mUibEHMfq45fO3tnk/O3Wukwz28DKWGMmi4LAdwu2SUb+
nMWdvu2tzg5qO/vlKxwbMyFatknqIHDZa9+X+17m/Fo9fAmFCpRJenXocmAuvaEerHES57mePtqy
jK+UJIRMofmpAYWdMUsJANwSLozVoGNTadAiIb+QH7otZ9XtLJNpq8XdVI/0Vw14TiKhnqYYh07m
PU2GQ6yLOwyH2VTPJgfyrc35JYzktH55WhqR3NwgnGH62JLB2NE1I001w5pOmr3qJOdua1EtnlM4
Ei1kcuyAHEIcrJyuD//D3XlsSW5kW/Zf3hy1YFAGTF2rEBki1QSLKQJaa3x9b7NgN8lkNbl62pOq
ZGYIdwdgdu3ec/Yh7nvwhvMQu9EjXk/PvSvrtTk3KNGIPzTglUJJL1zYQYI03cu7zlRr/pFTITwc
ZzM4u02YXCqGEoaDfBGmEp1Ha9+yhXJiZcTCzAo54BKoRYZKbc4GNEyyR1JkLReTj5F0J+FfQtQ1
F4hAWwMP5KWRfnmzggpHDhVOb8/PZtibD3ycNZM5i5wXZBzgOSZ8HaP/lSiA/BzPbLHcfjBtEv9u
qNi0/Tm6ECd/13dBAf+jj/ZEO5zDGhodA/hJxVyzaKsiqi3b7uJyFt96PdFIqTotx+5vJFl6dw3N
aMDXZKUEE6rsElSR/p6ArsW5jRAI67tmHk7mioSyKeTX9wZZF/4gD+qYIFS66nK498cL8kwDPA+6
inUi0NXzyOx0Y4a1YR39CMJHhILFWUsISz+arvm4Jrdmhs5mLvOxNglpgkr+ObdwCKQIhAIr/CbM
GqPXIk6LdN+gDthXfdqcV+uhrSv5WBjNoTUHPBYpAuooiB76j05pN4/6LrK7AGWlWVG39+g3ZVim
l1zWmHhoVpYfMdd+RSohnwEXsVKOxZkWSndKOroKc/3TqK4TcSpo4DPQgLQZHR9ZvHQc5Jno0g5t
0rs0OwJ3x9Vvy2W4zMiZK2O20QhV8AbV/doWTITt9I6MFTqokfVjUEZngjs+F6Pd7BB8WDviH48r
VP5rlVkfMP9wikDwpNeipA93poycg00M/Xa0HKL3qL4oW0P0hBst5taV6oAT+JSn0WvnNPeFa2X3
+oOOhyHEKzJ+CTKZcsMnzW0aoq1GOzVxElxrSpStESbPVeM9gND7SMLnWbgGEiHVh0xmtz0yMXrW
1t4E51DQc5hFt3/UrWtTkIiYlWe/6unnesa81fVcmaD8RRFLY1D3kwKkCgyTjglsBvrI+XqNXOa1
gjxvXQH0zZpyHliY3AM4udjEL0sT5kueE32FfQ6ru5Ni4hDLWU1KbAJ0Ni4u7nPoojzTS6x+u1lv
Xmbmg/vFNsxTYLp75F4ZaaEuqTzBWNzR9vvYkB/CRZruUH9OKBJIX4Q/k96XXf26QsEhufnk8HIv
KIU+xbMq6TlD7fswih8s+4dXjNYlqfLvU75m6LIYU4TiG2q25v2SFzJNDy1hDRtayWSqkKybMuzb
GXTj9sPwm1Ugl9flXTaQmxEI0GhoKMnbc4Lozo2qyzIFJSBmzqZrF9+wF/rMPmrEKqv5EHZPbsVn
Z6meIEK8r4nADEcbe6x6+zT6bbnVZxO8itvKJzQsVoKrrGUgpVrRIbrIbY6w7QTRs2Jf2WKC+KIX
l17dr7R+B/4+QgitjuRV9lnzO/l/bBwvBQETLOo8LF2BWVnb8a1EuucsI1UaotalTt/dGB06wY3Z
loGiypc7E+7hPgDyv/cMaJVTeNMfAIKC5F7/CdqeTTYJ550R1b2n0rLQyT8Hg8wA3MU3GU7O1SMJ
5arrAE4E1bVGe7QlSgbSZjUWFxS71yzLEIbr+6EZ7Z2uQJE87oQ1LBz0B/LQE6+6rU51b+H1Ohp4
Ypg784wEcn1uB9ADorwIadE6Tkl10zMTvcWGBJ3cz3jyGaakLgTp/geP5Eg9VEzwjsZb5SMlihUn
NUSc2fSUNEGN5qeWyU63B4KcVaQD90XLrUGzx3TP9dqMlZrnrIyh8OgyEOnDLUi68Div5s3uMyaK
rkUJivLHXb9Wc7CTeAC/wCPbJEAht4zP0tMUhN2WgW/aCygKacLohDbAdh5Efvbd+acfRagjuY9K
Qt234bzKD7WStgv2yHRq4mtZsY2E07pcZ8c+1nnSbdd1nXdh4LQ3JO87Xd7DvI9PtmRWl8j1pHsF
Y+uKB+xvj0z9g43+5MfQYnRKauZgwnofjTQhtR0hTTMu4jA7Q3VFlZDcrxzbkIygKJtL2zmHk/1T
11hGY5bHYSaEqzbbDjN8nx0SqKa6jRgHE4mYa7088HADnJfW+4mm6YePDBEhby/ZVwQlcMiVMzPD
T793mc8h2CYaG/kAEQVDbx7i2L1GfYvuioA7SbxhM/J+vOGofR1eFX2nz2m9ZlAXrYYYG0mM4tYe
E05a5rrQfydczlq7SxN6sAWYvCRG+qgbFONg9I9gmx7qubeIHDLgRc4GLGnDGa5ypRDX3r8lGEqs
9c2mawL3iqIx2a0xKXPKJVLQFztNaTLuwoW5Q1ISqWDFCdIm+lYw+e99qih37a3XABQziZeDZMNS
Bw2WMHuv/0UWbwF5LcQ8EnNSYUAjjMcgmhNrftyS82L6tIM/2GkfodmmK1bNDX/BPMQKolMXZgyH
xIwPhAZCmUTymiRm+uREk3/oVJ+oK9qPgcG6PHTTt0iQPAG7BqwXQnIE1cWIfMbId87kmQy9mPG3
naAhSal1MOb8Je7KH4wk3U1vLifpkno2cWGqeQIB7aB4h/SF+z/brqUR3Mr4Wx21x1by1LDvms9V
W5jPkInngoaWWXfBZggiiq7OnKFSBS8ulKlL1lOcVSZCBaYqQFEC2sWTjU2OEr29zWX6m3YO1B1X
QPFFGit2d/qvIqzZyNYb89qaVnQf00pnmMoSrA4ViubaY/dGzIaFGM45mFXJwU5p0oG+G5fUbTiD
dcvXblqJSc3vei/46lGsbhBrgbsO888zqGe0VKNLATl8naKqP0djPB3cuIOaSMXNB0GcMgheY+Xk
Z802DUGDhObO9PJjX5NRqP1l01rHW9NjgGhFrX8jX0yFFdjbyqP1UvpHpiYpZ6cFUFnuTtekFxLR
cPohLtPgofgGWK/aZKStJA6zDRtS4zB44TV5KdplONdGwoORIYtwckLq8qn4HDt1dcAt8xYG7bwn
Jx6hFJfI8a9WOhI1FETlG84X90S/2L9hGtqB539uy2k6NoCKPUvKZxvM3ZnB+53eV5uultfc9B+Z
SkV3tBEACciWOLs5YGjmWaduNS+dSNwnfdOV01KSguN/KpjZ3loZWxc3EPXOqzuxA8WScIgrdyzi
NgahcEO8JTd7Tn+BIKtjLpd7hL2848K82ItHcCuV3B6O4Lpvmc58IOFs9agV5uwTws3vCEC6hxGN
fh0ReyLhS27XwSDWO+b0GRt7lGmYckQNkcscaOJOCsqj1rUu52fn6YLGXpXfokHla5crgYP0evXx
1PUY8c0VEz/IDw0VCH4BJ60vPqpftzTtVycXX/Olfk5xTxzx9iR72lbBJkyn6hjZuUAsbGEk7fKP
YrbIxmsYOjXWdzN20lNv9TM/pT504PwemUtbH9rRYkYJft2Z5NeIjCONeEhr51q2tEJWVlgU1ugZ
QZ63mNps6Pmrd6k6pFfRUpLpwZs9G2aB4Wkx5dZCocCTgApfPTlYyJjapEykICussR09pKv4LvoJ
JWOGuKFduJEjl/XIo20VM+XWlUjZIjmWw6kyOeBYZvA9cxeEvM707MP7d1Br6wK0jbtPfiPby+CM
CP+QefB97YfMriYyXqoNuK9DsoCc33CbAkkZ2N9EL7srB6QP49JNR4+wAdpu5DJCbqUBiFHiJFdE
5QKz9x6TfnZ1J2LixOwBlS+L9pYu4VNydlTd1cqiuXBVcZWT6YdnYUKebPkf5PAbCqQKsjjZ2ylA
fc9nVpn1wCbUNEyDmMq8fq1D7KcpmytEfKvjkMrSFKaSbk9GHhvvmyEj4rHiJQ/8+bwOcBYcpATS
n5L9krrzziOubu+MPa/Un9qTEWUoGKFf7lH5YnSo6dTntTM+GGNNzIBLcqmSI9h2+lMi9rxk7viq
BwLGxGM4iK6+sWruqp4Hj4QP9BMGqaTSs846vLCDU8JY2Rj2ouHahzh58ehVPIfRN0d2AJftFli7
atqViaAJ6Y5vU87LYpoAMxRE4VLaAh/wwYKIdYHK2RzJQ4eDYLP0N03xUDqWPNp1+aRd9AKbuD5w
egRBeXTPnlJm+Wo7a+36OKnpoJ0wOC2W3D7gJbnRnMVTpCzbrJToHZiyCjaSU52RIlVlU3npUW4z
sEa92qefgzTPjymMa4SK3/W3FdbyKRSTeakob0laDe9LG0LTGFni4DXjeIf+0PwGNAIKbM/8uSm5
U/DZz7HHcd5ph48TzoctdMJnyPMxXvuShQNivpObOabA4fdT92xRn5Oy3mz7QO7Mmqhkd8CWnS3d
c2674MqHzNpP/eptUYJeKzT8d2FM+3maxczpdXcMmenfYW/lgjS1e+06/5YxDLkj2cbZxhCYdwUp
d8fYnPFrqt0Zk9vwQRRHvxwuHWzlqwuX9crY8LrYVfzcGMYttOnhtGRL751h6B8Xl7fehhKch/sU
dnBLWqsldTAdmc54c0cjDZlmay88kogNvr3vcyisMf0308hsAHkFxLf3/ahcu/E4qx/J3j0wzx9g
DDD2mpD+7OdwJRx3EVtbKZ4cnlo7g/XvsqicDHA+O4hI616DIHzzgyZvAEvxzghW6VotvQOBIk13
3oxis8yjHDHiRjYY0XITgTwTrexsZti74gBPRjCmzQnLReGRr4k0qJSh+cRle1d8jHN6EY5ZX4TR
v7Sjj52DTQtPMhBbn3HV8rn1++XBN9snXSmH9O23YxhgBjSi+piFkzwMFUmD8YpqKYvfALiNyMTt
al/hmDg4y8aZja+OBRU0x9bEiJPp1f/8Qe37b1ypvzNnUHNaGDrg6nFHanbKn4BCAC2muWWD31od
lo6ucKjHm9YmAHaq8LlQvQQSHj19W3839R7ijsVMjnJaxbV6Z1z9P/ET75LvIO6rt/5XQuJfEIr/
/1AWFR3r/05Z3MNKTP7MVlRf/s5WtPz/sJkhi3Bc33IVzOh/fkcrWuI/Pl0+GVCL+oGLZv0PsmLw
H88LSMv1BfQoyxd8U0dakYIuyv+4gqNt4Er90/in/82W/P02ekddohL5L7eVpThUf+CDgAZKBsAA
iIQLOoil+BfO0hqvKfzSSOxqFROsM6TqEb2iCYtO4/Jnh7NdhxiVMJafnTe/Oq3/SfN7gw5WfTm6
DwtzKHg0QbXHKpS/M68NlQkoCsKtfTipSonoeNkZJv94Ltf8FjpUcLDiEKmpAKs/ffb/5U0BM/zb
u1J5v46QApQoH9YvgKZJ9s1ELJq5S2fzo1WPC6MIGi5OTPKIjolySaC/BWGAUouelw2RxxRfVlem
xzHyjV1TvnmVQNRFzmxjmN6mEslzTszKYWRtU4gLd69TdtKIkEoVr7jIed3WAbLBOa62RKLCZ63g
6qftivFsFNFBIq3aGHHcbxXTKHPQuZT4Sbb6x7oNjJKm79eDTgfwJrM+VSPzmIapjaxm0hrLWu5z
cNUzCiPsf14L2CfcjgrKYtkjk7tmMk+mVb+EwEgO5NVS2oY59j3WTq/DBZCZAewvFAykGLbsSfDw
NgkZ0tuulE9BHQCpmN2fiYD/FCPRfv/dcHt2JQPeLR83r3UByxsM0RFxk/qCej14Xou6ySp/ZmP2
JVaTwxYiyZJTUuRljXFXxe/h5fRLZL9NXXyymMcaLsFdaU373I0466jOk87YaLu65pDF6GllyozO
9m1M93IxXtb24/hbObHVU6ReGa40h0j0H33cZDrxkKGDRXZodyPty4DeMaQbNAvkibcFg9+2Yf8i
ewbXRo4+OF2IlUa6jfN0fDZX42uMABf8iPypL0NKe5Y6i5FXHEbM02A6+1nwoeU53QSxJMW7T5Cw
ql+Y4oXYh9SJnYoJyR3jqcT6EY5+hNyuWQ/68qVRq87cZGcHNrGIcVtf8zY7uZPYLSZMxzIYv+uE
CzK76R1bnzBZE5rUFebVVUFWxP2eo3X9bncGekkoFKSMc56cOGJy9oRhPanDk/oMe7PlppqLV8y+
7U6z9VMTY5Ej7O/6+vlW+g22+LfF5UEIBg4gWbzXX6eTO62WJlZD9AzJdMifG6vGUjm+FjIn+XBk
XEso55Z1IoCwmF3IFPqeeNFLwuQsmEI0cxxFeOZ5nmVgIpwfEBXT29Y5WGYXf7Rmnx7RRNUdjyW3
td13hMmXG3JhXry0v+h7GdfplJb3wUg4dqR4pfE8dTsQ6un745ukdbfTD2bvnSL6fEc/xDhKtxys
S0u+pd343LIlvz2I3G1ihzeZ+j/0LdFXYByQPL1/f2qt/pF5L2NAdBfdTqGYtrXgX4ck371H7KnM
x2r4rXNQEbcevBR9r3YdiDR/ePzja/Tdm9rkBkRZSzMu4oHXF59oqGpvoNrbeGfOMNjbDKJcak7l
pITa26EfnB1dg8cE+M2G2Y6LJBD5fRuN3CqC5SeJ12WzllSM6tLrN67/lKPaZqpXD2RPBHd6MQrV
Z6BzYfSv1u9Mf1nLOXqbjSEe7gRS2kQAjmmJ5AO8XES7hG1Xjfu0Kjh4kVo7zyQHNLXh2YFh6/f6
y/WPlhlieXQDA783eFndo4pA4BC10PgOjU0eFT+MqH0Z7Ia/TjKUn0t7lupN2DXStNnzEwbe/KfJ
0gz9xAIbNBMzIkGLqjSbGOF95JIFFEXRHusMg+B8sOES+d9CkX5aoBLvp+o16hfaMeqZ9oQ6lk90
D1EDEahHvs8+yr+VuXEgW5YhF0e2TdJCv7eaANURbjFyyI6LZ2INJqFvwq23XRhibQvPjqkimbuw
MW0829vTgK8A1fJUVSYS6Sk3fOCDx9wtvTsMUJr+PksaRDNNxEwtGTKQtyH1H3UYmx2Mv2X4wXM1
2ws/eSFXVsfS5UP2aq/LC02+kWyVuvtE56k9w3wMuXeWY5W4JdE3UmBYI0JuF8ZL/UD2O0L77lqq
J1FnJdNTFDf98kTbnYlzfUs8xlA2doChR0vgxNNHL3lNG0xK5ZwGTJP790SrRvF0J7RrdFMZYcz5
SswFUlWWk1F0iC4MBSnzzcOINlDJGVi41GYejoTap2vzqVTJz7JiJCVz2Fg5j6dbCOxyBuFr+s0b
9bE2FF1HXaQ6n9ITYAFYV/r2ZFw/BGkAVaJiHeLzVel55HzA6GpIt/dIMODuIudoJYSAbULz8DrH
xSnbzI81cNydamC1av2dpfSPqFofi87APjt492XLnVYPZLR75WI9lVNy5zh4otRW1aKi21iWcdJP
ht64pnGdN4OLa5SNTf3emYzGjdbzYSs2NzDzg9A6SDpOO4un9hB64m5dySvzooluU47zCInkqGIa
agBDWB9xx5QkSbJqr4ffaE22uy7GO6ZEwquFzec9mCJYVWY5wWEDKv1z2wxHbwBsREPplLZYAaQH
fWMxuOx9jh6OXl9C36mzHmP3jue3eU81GAsPN6sXn4daljwyiHXUg1R7RXqGuichnwImSgO73+eO
98KoLcWvOJonS42A1ZfKLpCblGQV4TviMuHnMBv5yayb9aLvrrxZHioifs3m02KH02mhJbY3fHor
rtg383KyU9zh7YhKqRVvenkyUH1vyilC1b+RgmsOEdbeANHAJtmhzrTrcUR4gTNTJ4UZWU/DqoYD
ZnGN1DUwXqasbPYMiDpnpSUTVStcBLZTbFYN3YqvsSBZUaTudJ4TAIc8Z2wTJqlHY1W8DGoT7BxS
XRq/S8mR9s8V6tebkPNVh3TNWS22iV88mU76lM3eJ/1BVJ6LhHURr3rvM2QMSwLpCNplvOgsqzkf
cOggxJgatGr6kyxDBPCkvB6KUDuMzX7bo0VCeD5/rq3xIIbmhBMeUwlvilu9OwrIe8joV4fLJ7ZN
znUhaT2hVdzCriq4ByXJca2K4FTfwxLfox/N3j8W5HcIs4GyuTE2A1WFeVK+JKoCzRpgJHGsJt0e
t35hMyBvhZui5wlexpoZPsLQdy2hegj1n+KYvCkZWJgJ1G0xTTyrZJWcqmBlqfXaM5Zsio/Uxk3R
tCVyIjKzS8sfd3VqPsqqHa8o1Ev/Re+COuQhkfZr1D0nRGSrNEapSkNYGORtJKg4MkZCZSupwP3l
laxHph0ZAnP9a/T+Oam1Rmd0VAjHcoxwrrS3RYSxrcez181EZ+g7zM3QmCGi7wA2PHfTck8097fG
R1Qecn+5xrSPminDA/Zkwsxlvk9WQ4qmAJYApf3Unh3BfLdIkrekQ7E15xAJ+aAsxrZbO03uopW1
Wd8Vg/oMpsF7m7Jgec9c00uJW8LUs9unbmU3n0lF5SafHxvnxxKjBtDvoYnt33o7OXQeS5terUi3
6N8Zz0LFHlUUeLFa1OvvkZNjSVbFnq0rEXbiQaEr9CahF/3WzK9QxVmBaSrt9NqFgnU9hJUSuPQF
GTBcv0muX3xCX9kKYR/XFQegpoEINDiXZfVfdDYnQZzpv9B6/5bQw2kLIZLnSAi0ni+litf4U3Ni
bFg1AWkwM1E1lL6Rm9l/jvxw2M2GAywU2/RimSGK7BDiIwA4HSKbJvE5qIjxM534Czhq1irTfVsb
6xP28g5/Ed7LPipPkdk+tJL89X8+KNoKxf/n069tMoTApUoQlk3uwa+xHzHpGQxcRbTvBudaF2WB
iwHps8dQgQt/MIL1kmW4XSP7quv5Oh4+ZMRFbrueaR6Zp+tRZ51MgkLDBZ3QGcadJan1Q3cqTpyE
QPQMiCddfzMZY7PTQle7z48ZVMRtlohnHt1xFwQ/RvabI/zXL7osXgHU/fN7tf4K15WYSzzGXbQS
fPi6NGN/QbwHnFVciLrISxYes7igQjciznRaB2fUE8EEscEZVr1ezggbfbRlYB1uIsd41PVOZqKG
7eqUkFA1dywU7iRq2zModrYAJPP6ypMWeKZ63IJoyUF6gtQp5v5f3o39V+zx7+8GxALqm8BzPKE6
AH+647ySqnddiTTKyl2fuG+D0wOqsjAKRZB2oil6FO1ApdnhQsROg0RcneVr0z+T7SNhL+QPiTm9
FgYDfP2U6cc9N4Lp5AUNFDbrC1b7nW8WC+Ve1BzUKCHtenfjThXmzmBmb6VC7Wm17lDa6A9VMx8b
5zjG3//54tnqAfrlRnWlJWzLE56E2f4LTnzypyzFmJLsEQyGGyFHrKoP9qK2iWK4VkzL9jBt9lUa
3uM9nymPqS8sgZZRb4e6gFNLnL4Uha+UthBsUPWrgiVVTLl00yz8pyoMsMqLjXPiEpPNlkMHTAP8
a3qBoZG0bBlRPFsEs02+9fbP71P1tf76PgXvULgOTS+yQ3z/l5t06s2VE3DmvcvjcaH2u3hkg1zY
lTFYkkppESV/iMfDLC5LkD1PRkSC7VJWROYYH//51dhS9Yn+8rHzciyaZC6xCCRFO2r9+NNdNiWm
DCIVbRZ44gdD5/iYrAYnjVrV0OGkQqpWNTuZl2GTNbGHMXNZDk0ZeXs39B4DU+TM3sT9GoX0NXqT
SbsPPTjM5nPokMwVO3zj2N3pZTPMkq9dSglcmsGNYyrVk9pAOXn6LRQkXR6NjZrjg+BojunC2bSu
kaYPw7rRZwtd7RlIOM4yHD44EDXZL9nv06k7mi6ACcukdY7VDgcqP1k//j7dFeyRZksjPFKxXBET
bZzNM9gT1/8tI5odlel4oBEfbxt1BFb1eppmGD6it66cn3hyru9n3d7eU5B90/s4dIuU5g9trRZP
bjcDm4o8tioCB5WAXj8vbUKx0sycawPhL4dpIWa0W6djiLnsonuM5jrhIiQQUO0ruslgjclTWFGP
gAHYZKRm79MGUX0/Ls12wr5V28FLbpj72abu0HnDYQ2WaA15JYAnSUzmMYgmeLBG2xwYNFwmYNyc
W7qP+iCm+zqkC9yvKScJHRs2Q5fZVFPyM8q8G2i7L7aL7DeTOMy7NIJgEViQlEMkb+7YH7PKY5Jm
4T/s49fIO2LNmt5L4LkS+3xwvukY3oL8uVtbJI9thMcTjg3i4OwJPw+Kk2yZ79eFVl9FXDHxXWQf
eukbrrmdCbVoat1LnDvxzvKpJ4BUE55cL1CAJlqLbWy8FJT6o1hfIosKUF0tCu7xBD/FYLrI3qQ1
Jx2gw+NinI0EtRVj6W0+GtNh7HAZOJwHtqHZUYI/ugtrt/A03qQiAwbWaU3ol9oD8h7BeBXXRIqB
398wsvio9xJvBluKvu+HXnIzudBTMpr34kmE/LifRUsbrsO7DZuLjbOT2ABDs/kQGcmLTAAD2kj6
NvNKgKuUy1O0LPIi3GHblCnRByFh8ZMLBFNpt5Gfk6/GULQTyJH0LjVVnNhWem76zfYdPt1kTg9y
CeaL64/+zfmhC7TEQE1PpIWuX3W5vaDO6lhb4Sld0zJ+eu9bq9ZsbiImZqFxWlBY80L+sYHSOS/W
o+ixCw6+POsNxIv7h5qyHEcI9QuyJM6vqnFKphfhf1PMb6t86wjOEkoEbZhsTsBUkXo1VM1zEGfO
IbTpSURtinFM3fO9Y9yniOu2egk3fAjrNSrbpSDefIpb5Cc470aR/Sya1cCLPYlbuFpQdTEYgO3g
0tCOMwq2ZpXADNMOjgdROjoTT7SZvTFVwp169yYV3k6KlK4nC0sEnegwBLshHjjZJldaWBGMAdw5
smOOj3eUb1WFRBmCTagajgJ/dHEjtiPsE59E08ebFXoTM24VK412ZwWRwUOfUjBR4taHWgSvnF1h
0tJGqNLgQ125K5b4EJkyTDx9UhlUpHaR0ILtMT64NaqRrk+LM1Ouo1GgAfPamU83MPhx7qNFdMRe
UCvqjqXTTo0a6g90uYMLnGyqHs4m+CJiHn5ef+ZjwwxiUNq1Stj2Va0C/rLc4h+5mat8ALP86Ljl
m24zgmjp9wNbfOS3MGg85Wojsky99UmtElC8SuKV3KMwI8Zy4fx+dwHzE9dueOy+jeGjn7bfElV+
MfP/NGf9Sd+1ujLUTwyiRwYFHJA2njU7h8kQJ9/1xE0fBJ06+QyIcT1ajfttWMd/Cy4ROpnklz2P
IjGgRvR9MEO/DhrtEt+lVYIcWKQpbqWD4IwM30odTvvK+31+4qgtx8rDG/a1aLLeT5Ql/G/gYfBs
nDw2b+GepayizQ6Fj/2cm9lfOr6ARRqS752XQN+x+owb6r7h4H1TK3drQFta4vqmW0foKxANKw98
IKjsOlKevOpVP2i46qHMBFt1AKV3hgybw/igpiWDHNszDvptmPpYQdVVkQZukWKuN6IR3OwG7Rmp
rrPh50cxz+FGH/NKmyMrwBAUzPVegO+ywLFtHeuTmc3iPZZhBs0vPWSSQlR3s5iecQO9Bon/qg9k
dklfCEnB711ifQabaffsXMa2kw992nBs8rjj5E5a8UkSSTCQ60qHxzhanCh2LYZ3vA07tUWpT8OZ
jM9R4k/vQ5T/809XQc/1oDvaQd4QfyWB+6vucD6AjpdY2PVjkzQObSiFXEuPpiqGOd6SPePa/dM/
10nib8W4sHyp1gfPpRAiK+6vZRI+XgTceSRBgjKp0t01K0+eJY5FdSrV907uj19Hc/luDAAowyG9
ksagTkaskElIs6Ud8/O/vKy/V2+2aZJ1bJHQ4kvxa0wLnqsZj8sIh5RxEpmixh6w64vjznQg9Z2i
DveUoyRrINrpGngB0MuGf5lGUqD/rYq0TYtaz/GY8eLW/aWKDGKflEtlG2gF1Jciu7NSjBnmFH+u
knZTqFaJrjqQUVKKdwHJ5AOy4WBgn8PUMUZZvJ1cAXqHMZYq0fRXr7M425YPhtcrEW//MAz0y4ub
fS3MNd7k3B/iFfTIvpu2jTV9CSXda2OhsdFGITOz+skbrFcOrrSU7vBKc9fJCg0S+HI7MO97n90J
wPN1LER9jzw8UXY4eH+PwO3KK6JEoCfmaRxo4s/GBKvWTdyLCJfXQZisuCUimFQafAedDf3ELqrF
mzYcgif6HI1gtJDAKzwE07dF9h6q5+XjXNivfvQFCU70PmkZq1r579KnGWDLCUMTnWleGK3Nj/2g
ZJKV/WWm8/J+TpXlMe/YmCY1UxZ4E8rZYUqhHo1ZoejIXc7hTi5PzURXjiPQC1qk4H3MOyxzrDZf
QLc+ireA7RtGpLuzG/MgTPMnFcctAVYCJYP+cNcc+QtqPAHCXo/WCEdp9tRq7/Nl0ozdo7xZM318
vTbUSfTixt2XvHQ+6FPy+yNaj9+WSvymmjO0qn+SFa73El0B6rFvEF+CaGaVnekVGiHmVEO+t831
UxXF5B/eKpNnSj926oCrtKL0jynw9ZHNVGvehHoebfF+pFDBBUb3TP221LuhcIK/3p56OlP9BItb
PZB6AqpfdudN+7R1UZpVDG+6xrnXr2+Q0Td3cehusFKpMW3nB+W/NGf+3lQSKv5JoppwddrbL0N8
AL/ROhaobiM11XC99POafYW79ylVt42trpC+tHqr0GNm4nt+79vpVxmt8U9rdm9YVfyPYHP/Wq+M
AbRm0Byf/nnV+Zuiwhboc3z2TxchFL7aX2LVQqLyTGMabQDnxHrog5HVkbLbkvoXtPBeyJTHjK2m
W+7wtPSqQaE2V0udlazeebKGet3HMnzRT0y9jtfADdvDe0uV9rDEFbtx1SrhMlfog+mhdspX1GN7
PahlPvtv3Zb/ssA7amX3LJtphuO4v3RbAAuVg+eCzNMj7CynRI+F94h1YT24Ey7rzMEJptvyXeke
p1nB54TzCHecsY2aFxmL9dpRcP2LLMpWn+ZfqxXHI/lKsLz6Dl28X/QrMlcRXNnk7aKwenWYq60L
z37g6wk5ECY8Dfc9k/90pNGjz5tpyiAmU3oJioV1YqElQwWajS3OBfPkY/6mzk96g9CNIT3FrGX3
YYpTe7+obrwuBXXXXLgmpSCU/w4Ryr+EEtNq+Fs7hJYPzRC68KrRhRntrxsrjKBlAONNfxL2NPT2
lhFfRcDAGiJFEMubNXGwk4ykTDyJiIGPfSI/eB1gmSy7RG1ZPE/zqyerV78PgmulEg4Q/J3MscIq
6ZrOVf9PBMoIPcGOwxnJRGn8tYAq+SCanajb5dY4B9Osb1DU3YsJ+GKQ99IDbdJ4wXcjJxIHw9FT
PjK8FkQ0edmyd+6AKcUHPqoUYCxPmSi8UxJBEwxJeBnZbXnNYb9BV+Jux9Fot44RreeOFsEqxmEf
2Rln6YnBDnORl8q9Yx7P9HRmn8PKvMsXIV7M7C4QPZ+70a6nXk4PgaM65GYf3LD87rE1hbcKtOI2
MFKaXI3xQ7jjB8crI2JRk2tLjMUJg4ncAfFprcXdGH6Tnhcju4NjF+1EXs28KhcTEaXsrhkQmMNs
wNSVGTvaYReO3cfMNC6tkZ9aDIzj9LHwl2NP9zQJnhKnhTEFR1yG7EPrQ9Zldz2NNLELkd8ofFwS
lT/sCMqXM7ytLL7on3dFQKs5jmtF3pmgs7/5hvGSRv5DPOzlxK1pA5FgQ4lSh7gXyeCyinEAcQeS
y4HuaNPl/YeS8AVUDPMmxv/CqAqqonErF/uhS/JTAjTG262tRe+GSIw0PS35cimM731xbgpiW5GY
f/Whgm6ATO3ABX5m+H6A1fgJ4UQQ75ZXm+ABj4YZKITiucMjkwrB6RhWPBSyxI9R51r7ukamWsm7
9mq9Da59b84eZ/P6MZ4BNPjI9tsTL3Vjijv0xg1lfen9aNLxDrqmN6zbgygYZmbO5m5J74L680R3
EqG3fR8aII7JTpTzQX2OefRx7Ivd5FXnknp/9XF8iPFNTjXz5pvEgmCtksy3/8XdeSRJkmxXdisQ
zO2LcTLAxDkN4sFzYpKZEWGcc11Db6LX0r2wPqrxpSGACAaYYlApVZUZnu7mZqpP37v3XCkSNQ82
pMVVnOA3ttHhS4gVVF/+Rtzs3L7lS9buC0Ktg60+RRuKdr+9Q8l7QSV6t2DzjIdRItlWQaYduMRA
YdBVhaBaS17ScFHC98zTjBwH7ZxQonnBNWqKC/CsM4Mr5ujuuSNRLePFq8b+48Ay0Qbvd46kOKw+
xw5jl50dF0goYxY8CB3MLBLlbeNMT7MNPDyrbcQTI7G98QZY9dVri10fz/eu2QNxdl5D5jx6kp95
Wx8k2dwcPm0ekluTPeBNAAPpvEJ/fddIiBpT/1BNvrsC7kZS93guZ6ylRY0zqyAdLAttzucl8WH2
YXY5wJv9XcNsY/bFKS6wp7m6yazdBN1Bqo8D3LjAxBs2dLHC6cRMeGvGdGudjNqyGeNDBedgaJNN
YDY3XLSIgC5OPgMkDx4jUz8W/gN64PtpCgnVeUcltrad6pZV1hqy/4duaxcSsSD3TNjVyLmDvTyD
6tG6h1rUpGiUH47EGBAjj4WbRkNRnma32odleW8SDJlV3bXHTB9Fj0mI9hvEWu0b+6bZVYl+iX3r
PsmzR1HFb7MbPgTlAOpSWlu0lRziY3VhIdmwyVMYh7sMx5PGtD0O2Ey0FgM1kmqTqOHHoE1+ZbXx
J0iA3tl6f5vq4DwHFy2miSZ5BdVTReCfRbL7+GbFX0b8ci7LapUM3VbCkprc3uhPie8+ltHm3hx/
89bnEDOhRbP7ZbBfwhLDg/dd2dMGytQujw6iJ8htqBAaeJQN1ra+0NyHEjqs/GuPnS8wn7BGYHAM
l5vZ/tXrBx0Xj2YSr8Uj3y94kuddDZahxEgdLvkjhmGSeOT6Ga0ner0ywphSJQQaEAhk3337NNB/
K4fsnlzBVaSTUzPt+748hwG+Z3w7FUhEfNWo4xYytPIIHjE8S6Mnhqw7tTzQNaYmzyAKC7FkNv7p
UaHjkDt3drQD34CvKzz7fEO+Z6GU9w5xjczPfhTW3xlMyjy2NwfPeAcSAfv6arJr+EH5KZLDNbR5
mjFefK3al9F3Eyx0oi+iCTbGaICU6jcB+Uq+92FDLPQjJD7msA0IgKC7T57PXUeczeh08LDGNRiN
fV6ij0DF3nblWg8f4vBKD+rQGJBfzQy/yF7HyQt+/WHAPW1hdeuclp7nn7E28Zq1R/zcG8u1qTi4
Bm12mmcgPNa2irV6PXlItAN6B/S22cXtPVZFHOCmf2wrvN7MqTVDbFK/Ix6t5/TQEaw20nNzNBwy
+s103lKGL7CCVtMI0SiC2PVdNedAriSYhgQGZc//xI+wNk+GyemPQCRyjUDWJlgcmEo67t/BcoGc
VGcOz7h2X43Y5wDXEeF8b0x0xNFaumIfL299Akkn21qhBvFXP3rzt0PzKzaFNB2uAWy+JQHFqBNu
UYs/D7xFI6oiSNw64g4aK1V3sxm6ayg7ZlpsqE23i1G+RPry1OqoKwMI3Fy6kzOK06TNWzSEPGO0
DPO1rWMzadIY/WMNmUW/J9MED0GzN9pkrROuZ/vdvtCwLY4fvQhN0gmIUi7r6QxB6163zL9A2S+6
VR/gCrI5Q9AN2F4suFDBOYRzVVoePBr7oY6zv+DjsERVPXKe0nvNvJCkzNkAXk77tvq0dZkKU8qE
YT7P4L1NQfXiZcMJCxGs6uxJJDKTCTmuYaQP5msBBtrVbqKfN2Zo3WFNszd10j7ZRvTQYmGhV2l/
VgacvRhcdelwM4suu4y6d7Cq9DZM1wHUS2y9jO5nPZZnEwNKTo1qehn2WtkUpq4BemfUp658G0CZ
grDYx6XJzrkjrm29ZNVvazR25K98tL67AV6KC9gn8zDLHrGqjiI9+ww0TYIcGFc/xLbNhDcH8SU2
MGceDH7U//A8Z5uxngU62ThnFHXXxMr2Lpde+n8jkiA1RiCNqF4yv79URARSBjl/mt7/04TDyRVV
Ag9uPI0RTDxsHWcTVPCWqknQpIW42UbGjQE86Wm5/iFQ0CMJpWwbCWd9TO2DwR40BRlBcobMRDF1
1pbU+NPnM3PPCKaBXbbUAbGFaHBTtK7+G2UgAi2iiucgD09kFaMnWEaP9KiyvUwQK1g7pvJcu5yq
47hYjllpJIh+ouZgaqH21PqzWGlimE9YK6Jn1y2GvZX79Ub9rpuTiIFR5DQWS9SttR6jXZ+X7EX8
aOgExCmXM7lX8j/JNdTPtbUUq58/nC5fLkFmmxHJD/mWInt2vYwN2J/zU9BEsLw4VmJ1xKveheBV
M/eMja58hbmdwxMB721NRfGqT0N/8Nt6Jnkor4Eh9Np6Hh0M/zXpKuqPtEYHdxZk0169wEwvlwVC
gJqZRfHqpSxoHbl1J/W7lhz5EvVgXNTvBinKbQIDOLeSV4xeLnwLKnObTSS/2HZIWJAL9Hi1TIfU
oqIIP5Zw+dPpvPtS8qn017pKjhZ+J7e4paBjeRw0gq6R7g3ecmBuhD+0JEGegn/EJT3lf2XGSvNI
qGRHMk69dwk+Y8sad1MH9pwk5dJvN/ZoPfmesFa72WYUzFTrPUV1xmQreZu6T1rHJ30un2I/bFDH
sJLipkVJSzrhBKGVmmSFrmFva+LLZ6eV/xhtA1SR2cTkj7tGJwA3r8mdA/JlkJ6I3guNVsubzQ/x
ZE67HNCpU5J+4A8FZGQA0O4CtW3eQUNhHBdHL4HV7Qaz25aQPBMvvDWg1ldLKk5jBb4cDoaGVKKE
cYOqItr3YjgtZvEr1nfhINydVKfFHTGe+ErXfrUO8c95KJvXXo1Kk3wVVK/GYwDFkiCdq7dChkt0
kqkh33KjD+jAqI6Jg0K6mmxIUMXb7os7wgs+WHNOwVQ+WgVBHvT8iadsA+RbrFElQwXR7np0UInN
agvw5wHYh6lPI6aAji547V6ZYiLZY9Q9TOTHIulPT3r85rY+Oz8zKaJi5r+DztDWyoLLjJXcxeqv
NQ9V0HNbVGLf69bG7lBAtngh59pr9zlk44YR84YSHvgNmaBkvbaL/1VSHgQNJt362MX5LS38K+T1
tZY5rxlui2ZC2lthFTfdS+tYm2Vy4CrEK0/vn+wGtvJnzYtGtf3FdJmA+hCLnHfgwPtSlsXOTJ2Q
GAFtP0OLRcvbbD2cvaZprfuevla2kDXaV+LVwRPe6s2XKVn2rZdCRqO2m9oRAIzEwNs80JGDXjiN
GVmxodlDdjclqA+cENNpZdXvFRshaB7rQVs26Fy3oZ9vaS+PJAVR2YRjACYEMpbobmKJYH0gSZ2b
+MUDyLfU3clOobWUaWrs61cr12xSHFdAJau7ZCD1KYm3RWYGV81ljWjQEV5RizwMzaPlipQkUYeQ
VRlFyyFDzfVc0xX0AfJNU5vu2dBqIr6k+b83+mRvlK7E6MZHjPakb0BsPzBdwT82b9Cu3qpeq5Zj
0Hs9SxGJQmbcnLJquSr9qpBjCs0VbyHgl3MOkHwVRpa9bUt/An8enhaL9IZ8bMONl5n6HZJYdx2L
Lvxo0BnCkdKis55ba4eKKtnnsstbWE5znQZCLWHb8St2i2ldkA19smSuB7mGnCGX8EkgZt9HRt0c
iDc/L0sTnomVOxtMUDizMf6m3WTt+0a3zubgs28PRNvQXBsPsYFtj+kNaE/fdoCIeG8F2cwECND0
jfT+wbeCrwxy24AdGU039flI/MFFK9gWk8x+nAzqoGG0xoMSLo/5aO3bMjqrazqYO7Dkq7qwgGnZ
tklPXyzIo20kF3SZV3UviPr1YL/727kOqvWPaF31Mf1uIKwV9zXHhgrPgva77PzHcgk/DfwOTCZR
PopI/xJR+URt4mzUpawRZ28XOi0VUwAXiba1VCZr2vSi7Ciq664EDOR74Q1Gx9FTXNoeU1P5p/3M
xSkfatvQ5YCIY/RnhE3c7UxzZ7a2rk3wAg18kPhZ8DGNNmWK6I6jhDWOg9Nt/xbK0ZBZxkZUxfgz
WdNBwa8jIgP38J7CU5IXPIbZeB4DwuUtdKV6hQ1CBw1Dxh0BIajzlaejaxG7IgroL6gcAzmes+Pg
QC7Sa+Fp5PBo3bbRWlhWhf+iRE2qQV3E+EIX0083SqYb0GFaUe3sgxLtnRNDFJCSFfV5oeV+gTQr
z7Nh/4ib1XwehtGXh9Eeyw/Y00SGMsu/XIk0lFzh3xuF6pNXhbcGUq3/zLbUK5tC15hEjlv1vlKz
1J71aL46PbZoaX/K/YCxC8cr9ZWgVCtopWO8YVxECED7yP7ETOxHcKH+SGxg7hA+Klc/p82tSXkW
xpKGBW5ee9KqQF4OuyFh4VhfV3lal5vazd96gl5WTdE9jrLHryb9laUfpjhud8l0dAYCO+f5by8n
BAYzhx93iL5a5BKWGQ7JCAyI5Ey1NhB/AXlbZXZmw0LrHnHqUz/LsUJkRh9m0e2VAMPDqcaAVCYu
JOs2IDbHn7OTh2R4w9y+XqWeTjyZr6SwWgubgjnnzDKlpdkxk0WtR4Eyde9KkdANxqvoxBn0XfGj
UQA0RFACNitCTbs3ZXMR4ua6qbjKEa36iKpXa7Y19GtX36v1SU0Corl5ohPhKg0MaNnPMWX1V1cs
soJ2PyUQnKSAVylAVLc9wvtgjUtOIweFrlIQqGnNErSbpe04xAQ6KXYozJWEREO8jy2B9qCHGGat
GRzT6gAm2uS8ahoteqUkVpdbeQpCKDpRIY6uZrtE++guGsoAcAOtBo3ASDZUHbMeCab7MDeXVTdq
nP2G4jIPcPANOV5Www41A/vx5Wjim5DokoaX9jwG3Y8bomxTjeMibW/ieqTUEfSDSaBswHPb2Ee5
RW1qnVl+FDHZD5E/jSwjHMTc1RznHpGZ3HSKXEH9xZTFLwnhsaa1kpco22c4MCYqy/g46uyf+J2p
IOSr9o714iQtK6DsrtOJBh7AyEmJDCXjzLIqSD4mLQA541YT7ZnDEkHL3yiJGJIMJCoZtKfX6n6I
CerlBkTaPhq0cLT9z2TPNet1HIGJfuuSrt6oWaIaf7l6xUIARFLDqVLsWz/KDklbmNww3LdkHPp7
9T3MA4qaNnlWi4MbyLJuoE/datx1enlYiETqes7EdkJPz+zulb+nHZnsywEbwEd4GVW/y5voHE/g
FXIcPWvTCg7q68np0WH6Qdf7swlbZrdiMwt+Hn+npmafPdiHEe3TAOUKwGONeUo0rZyufmxr1iKz
i8wbJA1WGZbpH6WNmmllM57K+KCGQcHcfQ6icNZyClcFSHgG59lPvB2wc0phqU/LPNJ+tGzG7LMg
vpbGlXCqOoRcvCaDEqbuKDul9gbG6cCxOht3NguKHNv/LJrSyaexE/t91RLTM1AbG+Cm8KOvUwnH
VIu83bYNwXJet1c3fAs4FLrRvXr1MMFC6oyZ5EW4DJhHOshmOn5Glf0xRa5GqiHhVNKCkKbEythT
wWWo/hiWuKuL+sOgaRUH7XsVow5PTIQCjkFCWWY9WcS7HnS7iVZdVG80va6PACdwAiL0rZoi5sDb
AYvi+VYPmE4FdTQpOdU9pIPuIv2SQJU8HXYttd8QmVevtJg2mPavIXJBsA4Fw4F6qlFBSX9Zj1lo
jYNhpVZJJelXy4S6zVOTmivENqv7xp1SnsXoLTaDV5NRkQMpIxAFjERzDQskQtDHKeLYhD13vrch
FymT5Ji7FklHHHKgEPskUdT1Wi15GSHSKNNcbG3cwuhvxaFpY0bkdgzZqs7I22rIsUfqKXUIe6aI
H7Us5DMfV6o0Uc2j8T15L83Y0mJonb+2RlxtOA2/ADnvSlcG1/FEr2xUnnSVGStCv4YMs7jlGipB
tXFiFxWgRUKe4CjBhI6WWzY7e98gT0J9EPX4q4dQ1zANZibwB+RV2rJnmH0Ioqr6MbgUI2z/OnJ0
phdi00txY0qK96q1uS1nafELrd/FIPbAZAill88tkFAiaIhqkcoxfQxou/O4cT3/qAGdGgKr5UIt
eep7MXF5bK22Oanvn+iWT82AgqoKNaW9slx0tuZH6U4EPsiqse8Rupm4wVBmeXfqg6ixrNwMXcc8
1khNUGAkX67roIoi5BxC5ssgVZQNre8ZRsq1Ay6lhH9pSEZYUtLCI1dNLf9qQ9Iz+GNRQKgRu2xs
Ougk8FFxtXGq+0a4CkpmNpUcYqsZvUIMao9MVG5JlbwNmh7ubCSdqkTIMofdKwbnTsSrers/i5SF
bGRadLh6Gg+7V9Xc8AVFTYQ+eqWukro5lYopL8EtE/ban4b2oEpKpdqdyug9cYZvtc2oVSftg0cd
5cbP7oNAC9RHAruZfi9SS/k9+3B/4X6BEViVInB3qeCcK/U1RGa9l6yialdT36CSMrh5/KeMaDmq
vVefHRZ5944q/fbvm3Ef+puFlJ992tJt9drpoMw7lpSSudkvPIrkd2O0FwShbSPp1ZaSSiexLwtH
Jk75yBu7UpDrW9lXuUZ6XYTBHnotcEl+Vt5bGrqGVRmlp4z2Q+jmHyOmu33Bc9wYS3lQ1yqtxwWl
ZnhUD/pID411E5Evrj1iTGObsTj53Csl9lDqxpawsdUcDeE/jcrVOKynZXhR8j6lQcyJoVq7rXNv
xLAdM2mrVygZPcU/GC0ks9eTdwBQsPEt7Tyl5m3B2a+WNkfqUZW7UO0uuQPKyLzPpGNbSd/8mi8a
LfAnWEqikL0CpR0+3LggrxDY8MxV36ndWbQDnWJ9Xie4unuPtcYuzACTKKUjsvaO+l87qicMLWe9
Nf8ONfKlKExeLS09GmNKdy33ASlbdrlWd4ayanoGy1BMguVePbxuzsRS96aHlBxJ5XKWuhsxUu1A
qLt1WfxiE3QvMlo0UkZpkSJKSQCqERPHOllCcrt57P9/ueCjgBAI0+cu2CZj/sInJX3Xdo+OMz93
Iu0pB3ibbti9LZy6zYHPLjXQJDijX432tkmwwdgic9aqv1Zv9Y/kNkiHGqtk5KOrL/3oDnDCNjBw
SExm0nMTfCqphXJJqAvikclCs4Y+U/YupmE6mCOygFoeNVDzXhKbNFJDyneVZ0/daArzoBQogYn3
r/AiAXw7Dz8igRulFXtAG8y22uFL6TyHWPpnQ5Ttll7G+8bSH1yP7mnqxIwKWveygNpqQu7VSjf3
XV1dMngv2zR1N51USMmPbPU1Tp2x/zEF9j07YdR4zw7IDOjr/VpdbzsYXsdORq2zJsmHRMkWVZVU
Rs+2qFjDjFYDbvBL3RmqNFAXQRXavTy1qSdtqZybH7qw6uSLyL2Nrh6d6X8qk0wn/naJb1G/Ey50
4RfQ6/HYGAd2KJIUpRuVFBh57pE7gc6xpZ03euCeGq9/0o14n5LnpRRMbamjL2mHb62iDF1IWY+i
cNhPEyT0Iky7HYMAHmFEw1Jb97OCSYe2P9i7agBGq+nmpRmWcqfUmmPLWBx8k7kquFg/hf00+3QO
+pyz6fKgzgGkLJCB0pBzpp5AtYanXpFsm/6n7OuS4ap1YYd9AUsmXJMLB7yLmxZ3ofRZKamJbaav
IGyZP7nSXz/oCQJE6pXJcB+RUL1XWX+hD/CjWWPc+N6Ezj50HI6QerVRq0M/tH/UN2cW0y2fjYNl
NB7PKbWYkoRK+1UgKhvzg/Wl6iq17Kg6Iu3dgOjTnnw7Bg8LA3KpolLaXLF04DQm/PLSUKrMJQ5u
YLRG5Y+YTKmw+1EacPXmrM616oZXG1hZRQ8ydiF09NckIAtPvKq7fhIcbUA4kUiS2z8LwoTcNuzL
7Usza+aqlfdPVnPcpQO7z6yCaBwLuVmKnCbp9Lcp9L/VroElTcaCM8fwtWKrTu5KqB7qxUMYlL9E
iREg6fvggTFIhIxQHuITHZpWWItr4vY3bvl6lWvfrfSC6xwe1fe4ZC7+CTyJ5CNTqWhrdcgPR4+K
Gt2gunYQtOE/PZKIEJ6GQcOuWNLCgq+nbgy5NNVGC6I3Q1QQL+8iWlhL8JgeiKZ5JEEO73gOfDXN
s7P6qJPmP1t5+urGHUDHmumZ+ruqNNdPg+OSJiI9owQdye+GNREa3HerBRyd6VmrpV/97yaIqFxT
b+VWB0cug5qmpRtttN+19KxNenNSByxnzjE/J/tU6OYutGk4DhVyCeVjtlk45VKhviz5L6k8CygS
NSnkycTMq7Wjp2IWpMzKt6KbuCeYdfzYdtVuNyx5RR8i+6YheUXNUx51l1gvWYarUnIhdpDuRs3w
w7RJ1JMlDlc20jR64pgckPaz9oazVa6Rnlx04qEumQnwGsIWXUW2bAfNhM96GVbzAiT9aeT4RBe3
TLe9M2o7e6yfo7FuzqFv3HyhD/80FXOi5NwydKQ8qUEMpaZax9VNr95f6tQRZSIHFD+z6UXF3XtY
k4q80AwvCc9Me/srEtlHk4fGLZn20RwAsJenKMetHmcBXdx3kZZLMtCESoljHsbHrCV21dNJyHUo
HFyEU4zlQ+K4BjMh+6AgtpE0G+Cvos9RNbiiZsrdb/QYceccMdjw65viEHBUmM5OTnNVfVmuhlwG
oh8ndW45pTodUs6kIxTXzPauar/FucixX5kysINPEDtbYT03dvISd+Z3rBOVITd4dWb2lgTRfIK0
QC0f5I0UWy8W5zxl9c58PgWW3IhpovbQOvR5tKx+dGy+kLzUmQfU7JMuadeSZDE3zNjZeW1gw964
qlL2GDLqiW/ae/VrXBrOtjCSfTzyytFAy6dgrqnqMQ+QvB/Q2nfQcMzU5QfNKjBojN0t7b0n2lRc
Gs6reTiE972UfDVZfQisEZczA6oCAukxpTUm2Iu7Miw2FqHPTOmxQ5aWcEHok/1uTS295njYG2Mb
7DwgTxsXCpODroAM8CHftQWL8MTI1PLHGq8ITT7Tc4stQRMPOfTxHYPj39pse7vOpNNfegeo/Www
U/qHoNtpgxn7w3Nagh3M4jSigRka0ECZlpW7oT1jSDtz5GK589Nww6T0nvyol0mLs31MXlEKPF1v
02YVR320Ty0eL811SM4E2rcBuylSQuVS3yOpEUvP0gzNuUEq5pbZyWzpAefDyMwaE9SgZRHNXSTX
hAmSHZNC+gDZcfMj1zumov2aJsKoWgd+ydQl5zgiY3bpIBiRLeZ4/lYkM0Msq9KOJnfiOiTAPepB
e5hwTdY0pEj1qAlOlwyrrH7oiqBeD2btb9NoO0x6fw0toIxO6KD7cB7xmBQc/OkuzSVpRT0HjI1B
arcZzwCN5/hgHMl1KTaL0E4u+SYkY1hPPA9R901k+t+45SkZjdk+W5P90M/Nu4DJvR0nMKrql5oO
TNXVrMKmVu2I83mgw0TDerC+BZzSQ1aLjaXNzTH09F3RGejsUKq6gzcwjOar7QqstFyZEg8x8Z1L
ZA7HGUFrEZOLlPvOg2v7T51Te3iHl2glmI/34/TWdMWldGgOmR4q/s7U3msvgtbl1DMBkDLXzx9+
+UHzO4hIMWm9EnlTTq0nUEibQwaWIh3yQxeYAxNCJ2TqRsvBQncyVfFLsIC48lGG0GI2H7IyFUSD
xQh8Q4JFGrg3YPnX/lzDAZDnOcZPvyMvemQkjhpwwQ9TdgUU2fgT1ymRssAPQMGfWz9OtgGqZBw8
U77y4cg28zByXkjnVdif42KkXzgEjJudaJ33+/Tak4m8Tzlnb62UMNu4lT/XJJackezTdARh76UQ
ig0N/0aAN2+e8g8OG85eDO2rRp9VTEBa2uqdxLJ2h05vh+yORlfwZEWfHmKKC0kEyAf9+exNXfA6
mL+Dxvp05sDaxVHyJ9Fn85pgsDNFGN+9ojQWwOoZAWEdAsdFa8vyqk3vc/ZGH4/IgINLxrgdtRHx
GZzfhGcSWuPFTwNTAIA6+A48GOWNYRLdXVnBhsn862AAyu/RO5bAmY52nYKKweE8tca4WhpjvBqg
ISY8SVlK8EkaI8QPYPx7tf0+08M5l6PsC3WMSAD2wccN079BriVHu+j9k2dNhIwCj0yoohCEcOQg
Y62ozWhtNrTx9IzBclx9Z94M47QYjvTG0vPcjHyMBF5sQyomTTOZh+cK+B1+CboNrZY8FVRFiZox
IllyzPRLZfmE4JCnShfD3HbO8EoYmrPvXNBKmMq30JzCi0+PyI695jh59QutuL0F8XbtOpjUitB0
MRjHEWl+U3dN6dFrnbWcXK/o0YQxudfpdpxav8RCw13I4obGIjt3iS7TchGkFcGIisfhQtRBRCqK
RmxQJU9GXmP/GAP+W/jJ/0FgScxU/zVY8v/+r68u+z//+19uX/XwJ0+y3/8BMsmP/kAmDf8fvqvr
uCUCEkF028WBNX11/b/9q2H+gyMSPgpcWRZRm5IcUNJFkyRJ4x+6A5jSAwrh+oEtyZT/hEza/j8c
2wyMwHD4Mcexvf8OZBIayH+2QCHQ95WZA1+/BWrjPxkIIJzz1lK/XDfxCMcVVZrRl+V5kslOfY24
uIOV7RbIKTQ9fay6t4LGwFpPRrGtrSEhjE/QF6ky5pQ+8UWUiCsoYK+mUWRHav5tHRdPvYZPRZBx
gtP+luoY9B29fM9uyKv+OkNloNaimVZkZxC0R6+PPA5yTOIy3yQZoGScTK00EqGxcpGdcew2n1sS
LA0jgzKdrywik6hC9d9DlKdrEg21BPpVEkNkHAx4LSDURpqYpb8arOR+bGPnJoukyKTRESMu32hh
3q6XGbiXCNd+XZMiKKoJdBqBM0jxmf1kMNiQckOYJK2MNrMHtnHvdgO0hrAnNKzu7ry6n3EwnQvC
CFixe0bVuQutgo18CVAg6SHjwDqIkfIhVF71s/UeZTK/0Tu5vvNtNkhPhjqHiFx9ugGtdtHF311X
vHP6NffTIty1SbpERo5HZBb3HiaZFTzzK2MKLBT+uA170shQ++S6B+7TCVA9WkSNkGCybwzxJ821
N4txOYb2DvvYfOr0hVwfPIhw2t7JjD+E9i4rv+J0Qvdo0EteIjwNHXpbK8CdyBkSeXJJ5LZBQER6
Ig0JJWE5vHSkbzfV/Mt2jkvg/uZJcGSS1m4BV30u5oBiKAUetLTTtifInr7sApbJ//Bt1vwqo/Ha
R9ZjOPW7qS1+ZVbLYOwxz4ynJMkQKmQm0Rd5+YdhVbIiTuuWTrJ5RPNjpre6agM2Sril3S4I503p
sqS6GRY4G9U69pHuvkgZHfVjUmy8hA89B4+OIPB6zPHcCys9hMEdjYSXtkMtjJKIEJgMBWyVnnoD
yRlXeDwXnIFHRCKbqQC5OhF4EzmkKzYJx+q84q60ta/KTak7TqhT3iKTWQHDX3SP4pebiJPOcXEd
BuO17qM/jOYuQvPL4zAtRyTMyxolMhE/c/RR5wPMSFsg9qm52tk4k9nXcBiepd6HoNaq33vOhBSB
iAbfApDtdt/Ciu5Cxz4QB5HpUYjxcA28NDkQmcj4Ja3fa8FJIM3nkC25XBeWvV50IhLgPkvzrq6v
CkFcppZHp4qcA8Oim1QamHVDORTUbFnVJ4eGfyAcEOEUkd7Yp8FlaIgbGsB+uDrincWQcALzlVnW
ZYycywBMoph9b5cv5NmCVd9WCysDM4p5B5iWE/fS5CuReW+aNyCf7N17UbfnaKqvjV+vowb6k5ch
QsC0pK1RvkBnw/SwKhoaPxauXbTZXr51Yo7VMerJGWH7VsMMTxN0Jz5zJ0bp20k+O7dTm2XXKErx
0fmCa7K4uzoRxjW0iXQLMSUi2Wo9Y0fhS3ekJuaiJPIqoZJYaxd3LrBKzpdIr41rmoLzBhaLRyI7
udZcbCHxhxujkrlf1hPBONYhSZ571jwYaS5TLyP7mERItMHAKH92yG0c/KcxCIa97klxqKw6NasE
sG6W9Slth1MydePBcSDcjSJA212img7TMyNmey08qrfWyU86+ekrs0WtHHrLPdHwRLrkgMH1gnBh
GqjQPdBQTYdwxmJtW7/LBMDTUIGqn8W9ir72Qv9ozThVPM2idMOmi2kDdgbQM1R5CM+wuw6vZPvY
69x5JlOWhnTh/x11Wqta0D+FuqBwHQ89VuFIfimeT7aubyMctJaXOZxuNDYkbrMyLuguBR+8n0/2
XYuTOrSNh9oJ7ixr/mslabcazYlwEiOV4gxA+uNzu3jdvTFGIye8fqf3DsEAo3k3x221t63hsyjI
hR9RbKEyQntKBDxDexAKUhPnMrllnRrH6cV1/E2KIIlRNeDMxsKGwjKYrm2vILvnmVYbYnwDhQir
zkbzveE+rdy7ULiXcTCGQxuPj2aM6qmEk2C29iVLB3/rOfG9vmjvyApsuvmsvCOS7BW9488BaOFR
iIbpvTHughQaA252lLYmux6DGdOu+2NTYTeCEoKxbfIWCLCUoXUeQYSbXO0QCP8rHdA5UsmLjVm4
nDE/uC/KVUnJdz/iTo9iyz9oXX3fksyDKJhD5Ei0Yoc0P3VpZ6YZngDvfnaQaoUdFXLdhi8Ja+KQ
+eE+ndLm2LOikUh0mjUn38ZJePCm6VfSmTtHY4o1dXQsYz0Gc5jUaMpTdKcz59y+wgtTJhLE1VZo
NxK8Al44Y80X33o3/UYMk3M2NyDNRrd2su81v7B3TuAfwz72t3Xj/S6oxSHN8C3CHTsb1nDJqjE7
DME5SCKx18Zzmjt3jZen+wTDVmDFx8Ief6XaN6ePh9wGCjLT+9p2lfHkuv2RaD0ChZCkDkT4oojy
XyutylZVTo4A9reD4cY3r5446hfc6/AaSoZ7xDWa+WayCc8ikzi7JAJ9HcauJ692nqs2dlHutpId
FdqHdmYd7zArZcXSHgiEWFu9IXZKAdSGvX1mZUavR8qiz/HzTLrMdB86PAopsIzUz5zfiedt3RRD
0eJqTGXTfd6XRI/12onQsnVjZv4zo6V5yxGHVomLdtSuy5KzfrPs/JFcn0iU+rZAQVrMhXmYLN7D
DIgXvsxE1mLzi+NOux4SnGclZQmb9JQzE02O1VR2lwEMgUFm43qwsUhPAkdOWYV3oc7uM+pajMKS
BR5VaTdPxlHE5W/wkSQi5lhPmPtex6Qr0TYN5c5KZsI6pvGyGOADypTc8XpCbR3X7XUAM7urQ2Sq
zuj/ri0MbUYGm1Vk7rCZCFng8QcItvjNWfAI6FEQHBMSmUWgL8cOeS7tLrZsBw9H5SJ2YCy5ruM2
oYpDcJKwPWycrCKBsuulCoKOrR+TbDHH+o3B6bc9R/ldHVi/fBTie3qQ2W5uEVqwqQLU7C+gqOxd
QNcD3HXW7dp40a4MuvedaP4fd2ey3DiSbulXaet1owzuANwBs9u9IMFZ1BgSI7SBRUghzPOMp78f
Mq+1VWVZV9nd9iarcogIkQR9OP8530luzUo8juD00/Gzmp0XB+8r58MhUPMDtGJE/lxcQ+3hjrF3
6ZLSLSGQhtxsomog0kcRJcR1OoTP1Fu9ErQF/PlH5BCEdbmaQyc1Hu1O2M/lUu8WqpmPKhix2Ws6
7gpNDNLGz5DPr0m8ylXmOcuLBp7WmD3bTY6xuoj61S/vbSekv6M3AlRLrRgs7ogqk4/eXi3Li5oD
YjJ1lh4rg2+rkQeXiv7Po3br8JzWn6qsvS0mgfDsFPNdSXfdoUjogBfLQBmw20I+pyS4H++4pBTX
FrDpoxHy1S96fbdYCPM1+38SJECG+44gEuWtR1EBzsE5/JPbxXL1RnGto+KcLnZxLDFqdyCGdrZl
nsyhejaD1L24Br4HTGIXePSl77dB3V+cWES01hNICrK2fjDi8IpggITE+OmiFIkq/LQrd5E2WNMm
NGia0tmnQ8h70mBbqfAdNNlPflAyJw3Tg7wtzkjqvzORuDuvQHKwq7m9JHakNsJSRBid2DgEov9o
xxjolzBSJHD3WMASBuRUC0ZClK11lXmWJVGg0iyaXVMbD0nTJfCf6OQm2NCPGgZh+dtkQrjka/IE
nbro7vKW4doE5G4D9287zZyzysR4q1py4LS3cI2YaISKKEKfcLhsSqu5OGo+TSDyCuCKiJ3mexkj
ScKVG/bWPG6nfHJ8lWPU6MLpYDeetQ0NluFBcVqiwSqs4jtysfGuI9DircUxmG/hsM5HB9TYPhDh
RiOOcnTg+NCofbwwrstLZPTZKM/ENgjtNwDzNHmKNs4RK1uag7jHlHgBmd2L3z0+ZCiJvzmPZvuM
10e9HiZ9Oz3XKkvpfq+Pg9FxNIBBAXt9vDZdwB0he8PlgHnFK37FgpRq3fRckuTSHUujD6D2WYQa
kSy2doMfHbjq/BNLnDlv8NfgRA1oz+1ZnTZG5YdC4t6rzMmfQ754Cc3VoBKwT5DK+JXZDQgsZ34K
Kv1QhVO/7Y3xLWhEvZm7+dVrK3sX5DSHGVOOZuq6CSwZdbJng2DhRGE8c3uyElp48JtCf2g6FoKq
eUEinLmXWYantm3VJ7tqZHYSL8sDo836QHiWdXpM7zSpw0BHw8uSraWPEDaihuop1U0fusaL18mK
+1BhM6PC4ezSQD0z904YenOJvPTEMEtILdBJv2xDIlhySm5ESSeLwfweZnTYDgKFlkM104H3SgKe
c+013UUQIw2CC5T8F1wy6b1Bnyr3xC/71eaM6I9VCeuXsrdDVKm9aVFskyazP5ntThxyOq02dpG8
9hGTffj5NsZ1zp4t3In1J5gY5gP2Kokwwy3ZWviGp4xBU8sHsFsTXX29cEmf1M81yB0OroFxA+10
HO3fwY9keBsn5sjtyGvoU+xfDmbuIkFOLYO5PtkL6eha//AGDLoiJ9U5Bm+Vmf7KHM5Ny3r1j37H
Gf8/HCnds4anpWNn1yGQ/mgsHkK79Ei9tWeTndVySAeFsbWVKn+aFUtxXPHFKoN909U/HcN+b7J0
T4nwIZ7KndXVe5yORKci2nTmYf5oZ+vLoA2xivh180QwyTCJhipcslxTgVppvkJ5Sno1NPihfiGz
UA7d1e426uWbS4RkARuxxcTyNCTUQqXh+DCUiXXyCq6hsTkEJIgqv9LUoJcaSH/gVSd30gdLlY91
CiGbyHNBCM/6qESVoPUxHlAQzRJN6yRTGRu3YQ4mhcPUFvSJdjMQ6CUoZi9IHibTPqQxZaLQPilF
Q5AgAv4tJIRbpQ5bi4d+a/xodDqxGqWfg4NSndfxNXLXW4Rs74KUbgrDPVqOed92FYWDOiCMzEAI
qMeBoPTBacOf2q6hTtrp92nxyPvZ0486CLnJucPFWKqf6P0hI1qqvUvJlLNh38uz8rWLxGfocZy3
QoHPPYJHFhoVL88pv+GPC6gCRp6pDdSReMwAhXLjpHCt5vs3dP7UEBsycuyvxloQLotw72RoKHFJ
br1v2oXWO3mbGvvBSSJzhy/vcWbINcjmZ0FdKoJ92fNjDDBxVMMJFlFWgE5UmTy6FoniRRxMp1ek
bPtsZ9mOn5UweHT3OLlez7GV4DUNTNsuSXYR12qmbsM6fIUqoPK3Er/aYXCYGyldfxFTbFoEqDRP
TFJfL0UhLb6YuJEYABPG19BBOVkfNEKTEXqUHTrD5yRIlrScWbdOGr2naZgcakl5dOvqo+ozSGx7
O1hG+DLWvC0LTgFLBZ6cfAVwqeKHFNmDdlqipaG9M9DtGM7xr9W8ya3C3nnxKBCflXUuaUopAnqj
u4GaF5uM6WwOFAqEWYnNO8bzZq+TrqDIdmV/do2nKqZKTknCoJhl+3qfRPwwSza9TKn61Zi92DkJ
Zc6uNLb0WmKVCX3byi5DEX5aMSzaIkbmWNaOai7HvfiSjIz3eAtpEx49CqVbNsvKbS5DW75BT4X1
rOcLUtLz6CLeFMm8YWY3ElFilJF7zEtzNP9DReKqCWNn98d/IduSXDTmXBmCxDBNbuGKDi+HLA1p
xV00NhiBBdkzOfEFov/t1e1RWAb2fE7bbXXm0H8lJDmfAOY8427vX7N+DZOXXb3LSXz1cGK+WWK3
yGTZWm09khrrL7HXsP+a3DZ7sO9rxOFBdUmzZRz/3tgOJRnNm05TagvlfRuRnSczjoCM6R4rWmZV
A27Ce04UrCBqoEILDa0rgEhBiOKuYr9HqZPuxiK5d21mM07A/G0pCW8a8lew8P3P9EilaonzRPxo
6/e0Lk9DmGR+09JRB1/Fd1ig/SJzlkOeh49BP+t7Z8opeI0oBxAWp436W5ihEak6fCSxanAoSHJe
5bCB/LgfMuz0WVvAqpXdgZt1p/L0Dag+cEMQn/Sox8zAoukushes2wwu4PyGO7UM8WF2caxNYDoG
/vmuame/S8PgqMR967KPucmKzpaVtcfnd2Oh9dPECa9Y5B/paIouYw/UYioYs8zL9DXFxmXGbEYb
8UTtZePu5MDattZ3G4g3m3rBFLPgig95Lh6nWTMWLWlKm2IaJ5PqRfWMa2MuOUwzgbku5kdaWxi+
Bd5cXeOHDMhYE+6JfFuhz9ictOaOtVy29JQstTrUWZUTnTnh3DbwUZDSExHqdbOaFTMAuEZForuj
LNGi3RATezwdwBv6naQ3kDaRWy/wg5OXTUy4L3K6WW4Z+ToczW3SU9fm2eWlS4ky1pzqlENbX+ao
DggJF6sheSyTiYWV35g/mQ2CROteI3fZfTffDY57sxfihX08LocUgsumV8ia7KMqiqhwM8txq+z2
lqRNfi0k0UUnqQ66odF4UumF2+5TZcPh6pbivagBjYJFfBuH7jdz4k6U7DJZdA10V9wbXnAdMa85
WUqz8totwPh9w27/sySa5Yueg1iS7xmE5rusbm99Ony19oTA3qX3CarPvvOad6ekbpeUGSBq2pLw
yrdbYrcof8AyOJynW9WNnr+kQQmgg9cdVMUWYhijTQSFraKQpen4tJJ5+hpxzT/K1Dyxbp3ZJPCm
0lQbxJh1PXxLkUE3xyiQt3QOrL5kZAxOZY+/ovEHStRXwtoj+vaL6Ce2sQrDTeoYNIZCB4F1OqGc
ZeVZz/nwym3kGFouETMZwgnUCcbbeEsXyDNduxxrzeSLRwQneNssZKVJQCn0mogLCyMQ2oVNzIaG
ZYIoSdW2Y3s7wk1G/EEi86sii7lj1vT2TlG8jT3xWATxjJbF302R/W4aJRSM6intNdnYuDe2bWp8
Lqp4zDWbZShQPlwQVOGY7ydZXd2Bm4ouHYwOxTfCxUR5ZZLtZudS1nQrZitEoMwyv3gBGYXADrxw
3RxpUn6Tau+liH9m3hmEMbHkpDrsqO+B8EUd8tFeJDZvJIaNWUZQCebsGg4/de2mfhFP+0gyG52Z
OpiaFvNmNb7kTymGua1RTz9lz7GNJDXGxt48Tla0N0E1b6aJ+q2Y72UequycJkjmceUcVUs12fp4
cGPJq4fOg+HaFfnVJBB/TfpZAIIoG7yu8zYwPDyx6INlM3BKgYKHCMdwM+zT6mCUQLSXVFBV2V0r
yxoOuM8fYhF8c1ijtoXBo2uHH1aEtwMFMN0MYCoP2si+keVZsY4cGcwpee6CjGVlLKotBowaD6Ph
HQ1F7DR3XRwgnX2OYhOrThvy1UdQ6goycnVU4hOJQOd0idzWzsqFWU7FADU3aRd5srjYKzG/Vy0d
hTJOyMOkI2L7eMd5oCebjQbblzPFMiJ45h1uyPhIvTUSfWUHELtSlM9jzdyfW9h7KONi7yYjtu/J
7wJDnLUD52AkDqoe2PA4IzbqAonTxVLhiQMrN6Z4N7thp93J0cp3nYw/Mnsk3pOCejEX64FGGfjk
bscTOiCqC7TXjNwMWkybEcBcaDVAl4C6m6XltrOm5UlmFsVl3ZFmDt2tWOUahmbqje9ShTfyD0RF
mpvwyJowEmNY3vKrZfU0h+oGjpqpVYWZZdbwPmLOoQpHf8tZnjCzphSZ6SGeLW9bdSTYW5rMS8lB
oO6sZSup34QL5D07Uh+zjLGJMPjFC9FoOsJYbV2+A+nEbYUUusDUkBDCcbmlFeCpfNHVz9Ev0w5R
ZZZ4QAcP144ar9mYeAZMdtxaXJKx0LsBw9BmBE7jFjlBviSqjkwv9+VSvNqYA5DPhn0ls5sAUnU5
DZnTbNKUnSnvC18tjd67d6IyyS6hLi0tQ0piNc+dYWCzL4KdgmflLyOsywGkGBGDmW0uPpBT4KOS
1lvePZDBBUFZAQGfb0OZBWhrJo4QqZ/JlQNZ473dMgfwgzzxHjvUfJpsvY4Rljlm/UWEdr4P6tna
QoZ7NzGiBbi3zrFg9ERvG3941eDPMptXd+q+iVmqbV2X6GIVzH4zIDFtOPLAQgJYYrTuF6pwfW7i
0bSbeyplkWd8AD7ckbhsoFMBwGhulYP1ochPLke0c8UJfSIDa+Lm3I88i6PKfyax/VGrukB25+sW
afXuVqIljg8UtmPJHGoelaZiPtWpwvJHojfckdLSHwyv3yUMkji4Vy86mmhLCsdH9Pk7TVhICM6S
Dpn+MgjQQSMnOjTgYym9ewfzck3LXwvNUPVQ7PNG36K8uzfxxhyknb7TmvzFK6cCZpIvYcHdL7CG
55mh5nEIva+smS4yQLIq9HeL+WUQNFh8+jvPQuFL+/G5mJM7Q8zstP3WyTCYpQpHahBpDI4jF2EP
L1LYWjcTK5btNNW2XLerVbctsItvCl3DDLInUP61Scg6kveRoKo17gWjdqr9DqI19UYQd4oNLHRx
SjsukvXOGGNSfR4Fx4W8qEYQWRe+m2MlKlxBl5EFJE0Z09WumFVUrYeB3gxuLbTg7WJat5jogV2Z
nDyW5CHDPLgx5ii85zfYVFPVXeCfPpIIAukAeNcCaoSOZt8IsxDNo1Vsm9ZwBck3fHRLex7nLPDb
qf/KOqNBAOBQ4un01dS1PBXBSxEbVIc5v3PHK89Us97w0uRQ0AXm8lEQtZvXolQ2Po5pDVuQQSGx
1aWpX+OsohvG/j4ACdsp0aLdsmgM3ifur9NY8Lxms/PRYPtdy9m+g4+x/aRYCf2Rq7kYJHA9LPMp
NCmG15p6pTTANJ40ZDEXVf9MygDxIPu2bnCI4hQfxYD/DiwKfr3pdfejsMlG6x7JM5FguaLxxWri
+ZAS3qi0vkOSw+FQxWcWmI+2oGYoarCvKxf9Pyf/qShEkAU0fMPmgC7GtyYzFIKTeqii4glH4c1W
HL0rWY8H+r+Tbd/KcxYGnIRs4+oyR2kIXpgd8IOGTLjCM+dGAQJdgPrVLM7LNIkc4ATO4DLl0CQI
Fss2fyt6tIXUk7c0y76go1+qpX+L8xJ8W0StDphoXu18bTlkQVjeNRHWAmlyxpiIHiIZfJpFaqLg
n5K5/yg02nf96dCVtHUabpqqkfeizi+JUZXHeMk/Kt3ddR6ex1mHJtxbyKjDzC0qxp/FU96Wu74z
9yx7/WkwgofCdd8ijlVOb3xvAm/ZZbhUtk5LS3Qef7cc0jMAKBAkyqOJ83djnhSlpQQie6xdXKu3
3VT5lo4fNPzfDZLquSHwV7ol3PDUOIt23ndVDlPK1Roaj7fxxsyfhjHygxLkCqRnM6f1qq0Ravw6
MgS/IRE1gbzUx6ewW8R2siWlRIX+wkUX+dYi+Ajz7LGabH/MK4IJmebRY4zBlBnEUuJT1sc3EC4L
v292miL3Q/fqPDlM50YPFF/KTX9nmczieyAIF4FNN+UOhXeMHsbZMS86CE9ziMWNEhPgTKPeNhOn
Cwo4Lp3iSqAMpubCSD5HbTgExskI11n3feLZ2Uub99n28govTAWSz1x+phUNWEVUZIyQue4pZWhc
ti3jxGY9cbrULTRg1YgMsbruhxojZ5tycad6dDlK56NyHL1lZU13OYrUTjmhfTD69NZaJsTiOCpg
ekHcKgb2HRafneQuvbcLcPBxkfhxFoAOoWJtbZw7uAZVllZFZbnVcITNfjVrIR01WOiZTINRjyVD
B6eilBJ/D52LW5uViddvLX6q0pdicrHFjdiSERrY1gsgLtINfoBe09Vt7pCBvI5D2MS7L+YO6ldo
PS+mgB1HJHBTmNABw3V5DtnAd9Rp+VXivqR1YfsTfgKGhJzJQE76gaodZNGHrtX9NmhNkGM03JF2
xZqXRh7lq6xJyYK5RQDvYTTDQwkAcwMdh57siNAuPtNwY+vgRTGyrEpd+MiBt9wokIImFIbmebQx
9adRtMbhui9d1Q+F6jTK1tIjKS7HpMnxv+okJKh1KGS4bHFVzNtcFCfBnPqsDHEvJvkWNyPh/zzY
z8bwwSd7sD3DZGa9vm+h3wz9zyBDmYCDQAZ+SG0bkhscvzZ5r4W4L+ZBbqlUMrG0TtgG2S7z8Vwy
Qeuw+uy83v7OaIeYhksupxcvY/ANpS3dzt6nkCfs7ZFBkNwyXvigj6lRvcH6+lwGvZP9St/hNilr
xu41tNoN9i+s7Mktcnj0bFDCaBmSwxH8iGmy7loyQYSQkR/LxYXiQoyytiDDmX36WDjWlVIJzp+l
5vFTn2bLYLP0Cvx2Q3CtU1zt63Wqr7mj2K+g5vCYaxxOfAm5p+/GMUa8M6PClzimYHRR51laNnY0
8WmwNmLHKG7lku0KmwnDMuHayV3msQ6X4Gj5HMLOd/Icg5zgR28W8y6pO0bo1msXUEPUGkAz3fZ3
zSqM5V1z5YwpPA974wkU1leyqEOWavdcBFSeDd03blJOC1vGwR2gkmrbMa4x2vJem0ibctTWtxGc
RKfALgbyLq/zHN2v/YlNngobN9yqwc4vFS7PKVfJPhs0zV3VPoJzbfDKCAebQNxsIX0bdP7WdpBU
vYmTbWnNf5aMbiKvDf1l0jQcJpdoyKq9ZnZFntx7T0X4mVj6bcRUJbzy5mDlCdUnJvPcHyS+OWmc
kyoj21dWr1hYPzCKTBfgZd7Os+wPw7JfsAsSNQHLFy8FGE9Hn+zY5vCz9izz0LGcsMY48s2xIfF1
FTi5KJLtdmGyZgsrf0m96RM9lRitbV0zBz8tO+nnXNrGbkGKxqkz4NMepnMS5ljrw/7XZKCKIzVf
m/UDYvGL1qxCdnD7SdIcmmUHWWIKI3PP4YlFqHFrd2cSnz/C09mP1fDc00KMHxwhm8CEXxZ5s3UH
5Z0nqPhyQcXH/MjxCash461Du9oyTLku9+Rgopbvd5ktzkaE7cktDWNTjcs3i9acsBlPwKdwAmpF
IjwZ1pUQSVHY3ef4w2lxb8wRwUZDBPrQ81RtCBTQVM05436eYE6F5F+ADVX5RjglS1RWEXlizR/Z
boUpODImM3FumOAM4LtXb4wmTjTpuHHTdsKd6WyDvDD8LE4i2sJT3PDE9UnoPcvENjeRCgWmnl7S
6KZBGPPEMdB6IJB0ySpmaZ7kj8rHkBpcLmEBiaTNcs3q4fskGZcUuME2mDiAzfbU9Q010K4mZ1Ws
QIPQ4/bh2BgJ02J5yLPF5sI+diuM1aRP9Ic5YAAxl/aAYzzeVyR0zL5Ith0HDkRbz88hJN4pkzdE
8vv63KzJhhDyd4gB7KlBilV0rFT1AXyUm0kHYzFROKc6zfLqtfY9o8t9VIKPN0ucI3kAuSDKcTDp
qb6myfKqm/JUJ4p3p30ZhuQ+4SSgpjG+w4Xi516vTnHI8cVyuDDZTfSJMeeWawlYiox/GUAiMGVG
aQCWjNzEMul6AQ0ypEULT5zIstADDQ3QX3u8+D6ep/gmItASdYEaoMMe6BTo2nLI/dIZW+5I+hIP
zWswkt9uomOqEeNyoEgR+9V+onyDih3wUgZzf55sEkulB0G39n5l83iNJ1TCGhc60v2rM0QrrDOI
4VmV3+lQYSwZOieK0XayQDC2dQwzbpzok3TKE1McJVaYAh/QUwfaora+VfMtoAcBAwTeAXRWMeF0
c7qaXhdwP0UU3Y3xj8DV1amaUSMK3C6G90w1akgmmfgDz13CYe8UlkindEEgr8747Ttj2Q09mPQ4
iHfYB/NdJHVBNv8ah9Hjij7B3S/hmq0Hh8nuL0nA9KSuuE/rKd3hog2BLsbF2RU1VUo081k9cSR8
GLvKXr0mPelQ0MO4dDlhBbh3SS7iNGSqm4Y4ghkCrztld66N3kUhC0mkFpprJGgPiHS/IVM+c2Xg
TN+2J+gGGzJiz9mC+Q4D0hp1KuBhFaduLJ9y7xUhb2WUmQxg2D6MwJEPKIUc5qay3uLY+93I6KMZ
cc5ii9ioEYU57XoiGRbCept8hgYTZ+0wHsLvsBn5x+idY89oSL7PYuTKYN9sM/3KsgnW0gpd6/sG
PgEWhtQT4Rk/7MtiUbXMWD1xiCOQg8LrTEwdEZcLWWlCqcvt/AgPlHtCTmhxhE9e5iOvKzFgXBiM
MBt1ULHF4wYywBwhwMzKYf49LueqU3orYmwfzZJh/Y0BbVbFSabecGfOGVVe30YTDIml++WZw+/y
7IFqihr4mcxMEuxv8x8pLncToXuEYC320hmvU28FW5Vk/AbG2kgLKHCLWguNtOV62ffDKXarX3kT
8C3ByjcCaMFnDZKlm7BzN3gmQ6ME0NOXh8kA5h1/9/r2TovK5bYe3cYKb2qbZz+Eai7MGN8yG29J
kc6/NDiyDpRruHTXhu3NwhU7Q4Clc/sUBD2Hpf4900wag4AsUqo9uFMTd5NYea9dEj4NBeGPvEV9
6TP12XPkhy0TMcd23+txwHmYV4z0EDDXdF9FbuxMINrvbeM5jZM9NPE7O9VADwQEFAC+YQ4PK+/G
K0vlxAXqhIUbPzYzGhbUNjriZvS9JM53icFtME4cBIKl/GU4+XZuMTTXtvtNO+HzYsfUUU8QBNnl
v09U5N4Vhrenar47gVpYN6J15NFguXU+u9GYdwERHz9KR/MQGfLm1bwsKizI2AVcluP2UfaSlGA0
j9CtuTVnEutU337Ifrwq/EaY8jAepFKfZdxS0GIC1E05rnIvKHxLIImH2XXMMiSJXsOec7kO1WN4
M4Bok1riUY/sH1PLl9bQJhuUUn4KTubcLeVXkFjBMaCob5NUhrVbmHVuLSWyS+LQ7jXMvV91LFn4
xA7IRme+8U+yZmhc56w7NdO1qDJQGV0HVHqiWaUlXA7bIqz9XHC7tTP927UDotOugt/W8pd6okpT
NdGtG8GPBeZDb1oU+Mnut53F70E8aagS9jmQA7AzfCKRsrHMcstBvke1stuzdxrzeLmE2HZ9GHQq
mB69iKcxLVDsZo8MgKmBy5LeJDiHgxKlNaW0UmHRpSz3KSQ3Sdwgz4nzxe5h1kzVnGU7VHA0VI5n
AKQjmMjAvDoBxrAeOYNRSxYyhG+ig5dO0S37o8trJdK1fwxTgU07MVdawt0p1GL9ko/s0FWVPs80
KgL/p+esDKM9gQQ0qOEcOz1mLtz6rk3a0K5WLXU3T9BFTfu5a5vTbOH0dS1JdCEwgScaeX2cjegd
9cTPG+MuLL1zkhCCFIngbEEggBlseHKGsdySL4uG69R2P8M4fjZIXJ9yXNHLOjspo2Yil6vJ5Uac
WNGr0TLm9MTZ7KUq8+4YNi+knqmTg3sR2asBmgn9nHJXDSc6YaTixjIB8Cmr+F4ZQUQJQPQhXcHo
6wDVLveRm3YZcWHiasmudiNExuynSTHLNh64SkGwpdRG+aIgbmDJVt7LSe0DqB1nfGSULDCBLkm/
54t+bvv0MEkPpCJYIt0li+8O6VfscZYvBKuUt1p8pPxWLwvtg+GhCbed8RYInA+BDCAAluTIg5ip
S8amNNd8JEyrm0OZUXoWxczVTPmQiz+IoxTiyKrnhEGDNd75EwULNU9pjRdxgMC6hLsF/KJfVRr1
PJXX1EOQi5c3aUHyzpEuXOyCQvW7lmM3cFR9p0Gg32el/Z3TGWsUh8Azp6XxKUoxyVfBdGTsOGwg
M2YH7sw7TNKfbZUJYqvpJVw4hEfxK45JYp3a4eILUc3EQspFidJzVsZzBCdgkADmKwoXfJ6XLzNk
YXBr6znBjcLt+DMa2XqsAosMEFIu/2X1AfOWLQ2uh78E6i5aRE/jA4r1zM4Q9HHvL8bqXxMDpk86
hzvr0yisU0P55pgSNZFdcSjBOccSQogejB9dwlm5X06ewYiuXWUSskrHVhYLjPoM4HZCNZyKhE+n
YXvXTcZOSjxIsDymbWkelICqV4qYFlmO6WHnfB+zmOZV72sqW+cq8biaDV6OFGzLoaJ1Mnrr8+hc
s++G04qVMpZfSgO9VdFntcrreZ+htm/FENCYVrdv5DtQScs9Wf33ynXz8x8ptP9WBu8afzToaF/d
f6y/7KOs5obTU/d//uMf/u7/o6Qeobb/d1LvpS/z+B/Sefznf6bzLPE3kCok4AD64U1THrm9/0rn
eX9zTFeSJTOJ2Zn8V/83nafNNbhnrqUvWjtgBflX/5XOc7y/uTQfW65a5WOG4eq/k877p3IfUyoN
joeUoCYgCK/gH0tmkp4CgsTGSJE3iX2qHZe6Q5R/kRIzbR0Y8Jx4/MYmp2LWr4lhcaGYy2pfhwON
H32LRZzyEtycyvo3BW7yr6lBkxk/AS8LU4IthTb/UqXU4+xj3aZrg73g7HTj9GRF40NuPNotUGGb
ccllshJau7q3Hpn/XajY5ySvTwYvwow80LHEskaSTVkVxkfmWV96MINraWmy8tPqgl3RL2bfunSN
o/9Iq0ECIyVRRsP0+HePw+OfnUT/o+jzR86nXfu//6e1vo9/X1XEq9HCUg79xlpa2v3Lq1GwBgYc
E/HOhWkrGIrcDYG7yx3j1XSq5cbllAtSGz0urcAu39RUGOVDZrzkMayeAM29Kofg0qx/KTzr4w+W
mYEj/EHYYfmkvOaZS0zzBlF9DRtW5aPdH3LTGvZD1H4YSaVexxlyGUYDl1T8cRyI/yVeJU/KLXEg
9tzP6hU2zcsrDpyuIiKJjCj+9bsg1qTnX98FT1qW7TkuuS9nrTz6+PkcFyHvmfhfccXhDbEj2TXB
mJMrn7nh9QS1RYOFYOWC/AlotGrnMupVVlDGk3bj+H4miPfvqvn+2hC4fiSepfny2Vpxv/5Lv5LL
XaMnhUd4hdasxz8eKCd0ikcvh3U4RsHFLvLp2jvUt0T2KYlKjxNCL7f/+j2x/vk5d/miS8eyJd93
3pR/fE8CJ5os7nLpztZVfAgSgnf9wkbRxhECxDDeIbPOJ6tOdmrC1SSYYxlj8a3S8yOIZQ5btpE8
GyJ29oP1WWQLDinbCy7CQLvSGTePrNpRhJJjf4H3Hjh8XdXQvUfK+NnpSflN1ifktplc4FrQBzNp
PlwC9+RMkmeuRghOdAq+2oF8dBLz5V+/ePnXBi9TsizCmbFN1+Eb+0cf6d89EFZl2sAm1hffruAW
jw4ZbcOQGfL8peGn2/SFk741dJabqNIYoEPnOJYWYyhzODNEZ5QRwXjn1ufdu1TFb6WskLby9k6G
bnLf1ZBe//WP7K7P6D8+w6zMwrSE4zokrv/6eeVlnUz5YkUopMrchzNWQ2Ooor0yK3WibZ77/YQK
Z6Rvtu3Mhxnngc4uSi/pHRltjzkSikHmJeYDmKmbnBe8fZO8ZHOe3pnuUm5TaYhv3C2/yzkDSTp7
8myKVG75oahEhjp7xEJHvDKmb2Vbu8V8n8O5vGC5PFiCj9EaS/vA4XJ5nM60/eSPiTVxmXEJgtAV
hAsShSAfglNW98nBsH5n7eBchr53LnpiOJIuYfuQseRvOmmSo201guYYkAvliOmB2znQ9aL8rFrb
AVuqRYTTPnXrn7PYlthI3oyLWMggGWa6L9ev1gDtBxKL5Wd5aH8ZQ3PxWGSlcr5bDWOgMQ4OiB71
XVzio+B9OmSj7axNXtzhVkKEGuMDQ29eMpxTvqnlMt3ZRhv/m9XJ+ucFwWODdk1hwWvgf/+yINS1
2Yd2QNUxyVraJUVBDVInjsHcrLR7XHfOiGGqQuCeaQ7/48dC/vLNeekeCLSAzCiX8rCsg+OhiZ87
ST9sU9p3STu99xI8GSVIE3ARVz6VaDWSkSxES0phzAb1C4dh/cXYLZMe8ouoLk3vvP8nZ+e1XDeS
bdsvQkQiYfOV21t6itQLoliS4L3H198B6DyUKIV47umOVlSputUgTObKteYc8+/vrjGvJR/fXUvo
Ni+wjjPR+LALlSJvJ0E0+SbxbDYcfXKatQ5E50527yJG+2Z21lWVtIZ7VcEljYpyDU8myfNm79BR
RTfhNgfgWryIxUjIZ9OJ93m5h6uasWxFxuOSLz41MFOSKqApi3R3u+xWbijvrVSs06BDNtKl8e2U
9C5ZdRqH+jHOdn1dwjn2NQTPafP095/cnJ/dx5+c5V5R7PCf34KN89gtKN/RWIMkDLaDxyoYcorb
UUyUa9LZ7gK9luCLvHYjjhkg9vuxqW4zDst83fXZiIL0PInUw15jWSeuVx07kxmxX+GhSIUJDQgS
AfJud1P1ZFFHhktB7k5ALGXOiaBM1W3tj09uKh8bt3kfW0fbuxomwjjAb4VQJs51ODwm/to5HWQl
bDs4FB5TqkhFcm/PH0HC4rbLQ3OTasgj/n6HfkvcJKXWsSzbEqzF5syR+HUfCgzawFFY0dJUQh0F
VlXSULD4ILXOMOZO1inLG7ypZfjqV0GMLAo9Eije6aypZBfXFchfTQ9uexImpk1J5fucS5qIIXdD
UMOdYi2MTnXabf4PF+4Ix3YpFw3J4/31woVee0OKS2zjo5BY+0NIv9RHoIRiGtKSQVqe1n/DOxat
sFurYCZVMauJMprjqWbuJt7H51q6D0AaD2483WppYO/aeafn4T4mlwFLwO3fr9n8wyaiKO0lEhaL
fEeK+F8KIY1uQhQSPrKx6qOMUhK3utfGrU2Em/Q8icHqz6RQIWfF5f5Y0C8NaHPTUGGghdfTG5In
u5peIzP0HprA+T5IKfbl7DmkLcDSqb53bu/fNvMvprfPB51iWT0yfU+fJuZr+CWbs8gK4pFMz71C
0dJYhqN2Nm7S7cGrOboWmYR+DSg9H88BUUGGrOyzY9vMI9ny3KqMPou8/G11otqX9NnIHjdsRxdw
TP5bHZaFslJjQl1uhNmwqogt2sBtRnZv6CDuXO+UNi9xjsMg6BwAyW77WtfQPkHRumukxH3SEySH
YJnY62lr9nPQsBTpwS6Cu4ZO9HJIKVvm0L5e36ZB9h1Bi3X6/32yqMgNPlPbocg1pPwQXIvrYCSo
osdYPRjOuTJyPDme35z9sH0YjXEfB3jEVNHzOQ0R7WgvkBeFOayv4vtuREiqUv1gey2iEy2HAmth
6YUzQnyjtKKnSY+/MWPwd9MACLFt6ubY8wLcmF2G+seyw8eWKb5v6dk68aWxjioHgY6GpsVFbXWp
W1luemm9kQn5LUPFsTKTDqOHg6xijZvF3Mu8fGky+0dpOtYzoolP7s78CH9Zhm1h886b1LozFGYG
0vz3EaNjTUY3a6mCypIup1dpNJaKjU077oH5PPqbWTVrFBLuYWR61C/80gvzn59UwhEjRRV0/sUc
mD8XpBNsUwfkI06DmX6lvnheF5+mEclAmQwrY9DN2z6eOujTAEH9CfMrnRoKYBM6V+firyAmnbfe
1kAgR/UpjsBAg/HcjQKdVSxQEwbj0QhwKS9E/M6MkhfGbJfMybRLqKV3ds+l4u8w6PoCFegDdefO
+fMBNsVPFjr995unm/acsm6ZrNOweX69ebLrpVkbeLNi3UaePhG552T9oW1C8xB22Ys9n1emcZ1T
KaHIw9WNGlqV4nVhZcadGr9GAHiYMOKBSoetkEAT9CZ1Pzm6/37YtXmySrLXgtly9Y+HXZ00GVJm
RwtB//x29fDb9ovdla9/37O5C3gaQQuzL0MUsc3V8GVqvGLno7TZNyYClXbcuU0SvJWkgDiaXj9V
kaeTztqAQpl/35SBtmpmYha1Pvi3uGSSV1tnbNBYBfFM8sszts/0jMqB6c1AGgdAfTyP03yMGNz4
0dfkMWOBgFUS2rfwF+zPDpi/LfI2h30lFag4jjY8t1+fFyRC3kstdtYK8289qn/hgjFR7RVC6pmp
ByOas55HCcwjzx7B96IRx0Tsavb1f9FR0f9wPQrQDwdw/q1b5oelqe8GyxhYTNdKDD5q82A2xAae
u4qaCtG7ssiHYWyxWrohYsA/OHkGnrXIbvZeWIKxaw3xyXFqWQ9/XREka6VlsuQrR7fkvCn85wQI
lXok76SXuHhw8+eW39xGQzKt0Gd7q9ZT1X2UWwAw5i+viABkqA4Jv2T4sAD3a5qzB7+OR6ZMRsyg
NAsuRgxzNSyLUzkHEjnt3kRb88nDNX4rKG2pUwS5HNiRF3Jbf73uMe1LZYcR182QcW2TwLsi17s8
LwuVqKUOsp8hBjS1/M6i19LeDEWXX33U7K7HFpD3A6FInhYf81o/Fl5mnbQIeLarGcfJsvtLHiAc
YDoc+dx5awyaoyxMQinnPWtyYk6d1A9rwRAPVkOD6F45GLEssjuaLKCZ4Dz8fe3msfAjfXhU7Gfz
9gZfgFf6w/uspaBkcKiK9UiEy5wShSGy44iEjFPrNQhAIp6+RonxyorLrBbT9nIYwH+M9As21xUV
6cZpAtIPLDB4ejlh7qgV8a/mLmMTW053OmnStkqA2mbCeMbL2667rDrahT2PRCeJ6jcrvpDCMR0a
m30NfHrysnSRWIiZ6KtbGAAgkAbgE44TrGiqwIfnbMVkCqakSZ7dwS+N9Gko+POY5bItBPFVh0WN
WmfOngJryLP08VzbnktitEIPIhmr5bBWU3R1iT2WW44I1bkO6q9TPziHljpjO3rC2ZjDFD7peZm8
xJlRyxvVNIcild4BCmN9diPE+DbVaKMNbwX5rlj7THcXGKhrbTMVuwzlxG7spy9lXBKTAlrr3Lj2
HWq0Q0YZATo63MkyvhhIja4aJ/LtgJGX+OY1OCu8owmMq7Fw1Kpq/FM66eATQCrsihmGG6SBuAgr
uzRxx+gYstK+VBa9I8dzti2/v5zmsqRNAZR3szJCYNvVQKyY17KjQABv2+zqUJ5MWXyRlf6yBH4Z
TMJ/3riqRpX48y9hBmBnNafq7IP3mO1ItCN1Z4cBpz3YTvdWNVp61apY7VVW94esmt7rzmTjgkdX
rkwoDbdRrA1wz1QMQqWLzxKP2t4K4UOHsUMZi2pmnXBiFPHXjCAJZpS+ZFSVVHs5pLgN7DY9tvUI
6bDst1ntZSd/NDL4L7HFWJCTp6Gj6GmtMHxHC/lCB/p26VbYfVBuQzXVt0i19rBKp21Fnbk2mIB/
wfe3zsb6ved1+EKvVzH6Ar6ACQk/QN+mpKBO4jZsp+e8DpobI5T6KWhyH2yntI5O27Q3DKFf3Kaq
LrKcqYmGOsqxNUmfSKyDr1XEXPbpd7vPh4cmauJTOLfgEu/BpE1yLOIaiShiLRSGd4mCt271sIX7
uHNPdovMEKHmc9/QTQgNKBuZKb8EjhTv+Bm/CD90QItP6rz8VdM1P3ooRd4nJZ71Wz/TJjrPNfR5
1sHk9mMBjA2UXIAx1Lm/OOG0yfRORgHSa+wsPMg2LCWfD1hqgYb1kH84YicWce++KQi6ozDQVFgP
PwuHGlDJ3kLED8saZ51ImgffHv8V7ZiuU+RM+2LGaULTaJ6Wd9d/Nk381+QzmCdMxEywndFct2II
9xmB9PDbUg8+aJedyU0m7AMbAFprRhDbSKTGAx42oGTRYL5P0EG10bee6CEX0PGHx9YeXMQho3jL
lIfTcQREluaM+9z+5FeM8ViCtRdDjoC6TW+bANU8480YNwVAm09u8e9DG5seuk43TWcX/L2KzoUW
mZoYDIT4BmHGaX6Fstq2ip6LrbvnIu7wLzGT5iPQXkFQ+TtVQAViU1oRYa+OrqFpW/ListXftwj9
tykHF8aMQ9DDZKhEjfHrpmj3vgS9nhhrm3zmzfLAOi340SxfdoFNJYqL8auPJMbsovFOclTvQYK8
2aj1hc/Mfpp63kjXp9OJRUOchw6nXLw0q/5+qX+qO0xqMqVTof2h7Y4i1HCq3jHXsTmuLXp/xFP5
71NtZ6ciKZApl1X2kGZ9PgetArYyMYZUmFyDrC2+JHb/KAJ8j/j3SL6s/T0hWOF+iittazUuTdNB
PGlm88/fL3ppC3zYgU2mYTxz6mpKpg+tDkTDgaOTKgiTLVkvjf9Jy4kNLl/CoGHZdi2q+6k4Nq6J
m1azfyBrH64Y3EF8AGlJqfficJh/3PD6yaX94dHzQprcTqWWY/yvjx51NM1FkEEYjdjujeQ1q83+
BBwBLhvSw9eH0Q1c/Pi2cZ/GWG5oGhrHPkrVjsY3AMgUW59wY/0aQiY4Fgk0Qpdy75Or/EMJQ2SR
ZOIzFzGG86HJZebCCRpPSoYaIH+bUoS7PE2zVYdh9JRhdYI3ySPPMfM8lpkHN0heJlWiSwvcd78Z
4BkGTBXbCvtU17rVJ0c8+YfrY+wrTbCszIWNjyU6RpwSoR15bVJU1B/zpx2EGFxjt903CkF/Wfxc
0bWhUTcolrV1USFoTKykeUzZwnwNgJome7q7SRJ8zSP/QqD6dDQxtNy9+US/n2kmNOscZv+Tir2v
Ui/hJgGv+vudlr8fNox5kmHPpx97PgX++j5kaZSXYSUsjHTMhl0HH4QqOuSh4SvxYYRr0mla1TWW
THduPuQOnRyhnGvpOmx3xI1r7vCCLhC0QqtH+8YSq8QvrTNsDlg92Y3htmpbZ+N9ULjdJ+vYHxYH
wyBi1ACBO/cq5Ic2RUQjs7JpeeJZxLzYe+1+bKNzRFj3ynSjdpN5dY3KA71gGCI0zfp0JyfNgHhR
DGesRxM6LOGu4IM/1HnqXzSsziFsqEM2yTPhcCROVFPw9sktn2/pr6sDV80MSToWv/x23uwG2Yqm
6LjqiTSYyU5QmShCm/2hAfFWVNMh0mPqj7i/1piJe9gzZxYTeBhpSU0PyBFf8mpSBGiU9rEOOhsE
JiFgWXtZTlIhHodPXviF/fvhmlnPuOw5T5SZxPwa/ef4F6PCHOIEGELpKfeM5ql8sIX7uMxCYd/Y
S0bFOOCgKezyOXdGkpHJODIOnAf/AR3b7Zb/odtKd1tVhJCHCe+y4+YN3esR0iNUu43uOtjMh+7F
8Cv3PA8jz5IP+mxAi7upZR9vw7CRG+Bm3U1W8OHRbXjtnRJ9o06jDtXpnedFD1gw6n0aWu7Znyp3
zfe/xuSvPTcT6RR2PHv42ZIn71/HaOqTdGR98hL9O5kd9X4aOc7KtqPXFbrpOZnVFn9//L8P120a
azoTbSVMxIYfT9J+0USlBTN1HbtMhAfp7DpBvq4/zdiV1KyODJ7szThZRMQLR+0LKV7tyS+PisX3
/3IxlmkIx9QFy9nHhVY4URtplW6vCSTFxI1bcDWmkc4zQt00GZ1zDeeBi9E1JCSPoGiaNFabLgni
Q17gQ/n7vVkGWx9fM8dgWCttRv1iuXf/ec1qjKU+R0kb30f5ox5K49j1WgKzVgevpNvnPlK0aDSB
3rG3OjwWczpoq17xxDwCSac8px2qMzoBzeLgEh1wU9k4G4coftEmi6hoDAGnPMfCMlbUrFondi1v
Fv6TukceGJ1D3IWHpe9rRfKzrrP+h08fkLfJIIFq1WJ+8+tnZI0jgCoBXGjRtEjiSK5LyzPSpHPq
wnxN58U4AKvrd6GTPQiBYcGxo/u/3+Y/rZus9jYtEZtigG/618uguU64xmSTo62jRY3MF2EN5sr2
kuhRGx6DajJ2Kip1uiB+gCDdLTZDRv+iyNv+RrTGUVeeIFEghVRqCXWOesaIXeorTtTmqoEb+y9R
2+FnLSj5+7ppCf7FwF7OMp0PVdXgUhyHMfyRooLjh5Zg2oQYAtcj4Sx7mYYOdrZe3ugRxzqaA+Ia
TNqrTkrtZQid75B2+byj2DkHGtJyaVXeubY5dDc29jflaOlBD3ygu/6+Btvy5e+33Pi9YmCaqTNM
kpZjU3l/GOmORKi3Vc9WtfRAFv2MhruIi0/0MyMVhj6kGOQa+WikEizjExUode2Y5i+HJnLvHr1M
iXPViWBtm7geecvkEwqhDT6t8NUR/lEEdrc2NQvZ0iyacoEc4Bqv/KtpXkwSKVcddkVir2jXBbVP
qTnnGKaW458qdzpg1xivup54n+wezh9eez5ndg9J6Wki5fn1fcuSzC3c2vqf156pZMdaH+IQib0B
x1BQYmjTkCDngYKrZiT6u29AbKh0XwDlKp5p5YAcSlvyHZZzclPBuNZd7Hvc6uCYakm4sXTvLSAM
+Zjjqjq7YMSoT+bpuYXfYWl5bWMc4zfJ1Lwz5ZX7VB8eE5h9F1N2uHOCDowLZR0eg/Ett51T7gFs
yPMxp6VTvEWyh0Mc1WI9aJjsjNAur3Wi3Rbe5F9y3p6bKvFeE72sVwKgKGq4NMKb6pCwDJAeJGxh
XsU4vKedeStYIU5e43aYNIOS6tuMXdItMNMNqiRsDMHKWWYNZugCubRunC29T4+TX3n4EZGG+SCY
M9l3P/WiKD397/ndz2X2v+K3PxwLAfMrKimTK0C1+GGT9926GPViciDSjO5BC+gsZ35yiOm9rFLT
HF8pxmhyBCF9vnZ800fLvqNQhKpdODdKhAlK2SiPtqMK0m2KP+V1wK78vzkW/tYjl4wuLJouTGZR
ZqJK+vWN6kKjDJHUYc+we4l1moCyScX6enRRxmgERtlB9q1HS0APNn92Nfm6aMLQ5lor6OHm+u+f
91Jp/nfj4nrm5ZSN3UWkSX7rr9eTCzHKQjRiE2IFgWgB5jxMnZtJ4QIimWygu7MOLdgjAEcKJMwO
bnmjDR4pzlk5CcsFe/EeIrXcV9EoD3Ieu7VmCPNYwWaGkIyfQeSHIgzXysjeGaqa2Aus4YE31dvZ
Anw11cTwSYHtfFy15h+L8aIp2ZOEo5sfVq3U8+leN9nI3l8fB5or9Y3YLW3TAUJ6iA0clG+R5quh
Bslp2NgiCEq5gzCw9Zt247UaEJAIS9KyoLW0mwQzrZL0Ktu404CfZWnpx8c0j5/1HLKORI+4Ahmb
P/uW0QNnBQAK+LrHuFARsJf7mfbQAXAQCt5bgNHioIlW3YIQhTnMh1g7mL5GbIsMkCzjKrjtNygn
+bwjui4dWOqzVuo/lgUVQpWPOabDntUjrJ891KDoNw52/9uSxvqtE1hH6cXpUXYQIl3sXDfCz9qt
OwzJyaLh5BdWf6on802HcYdZJjKekYRQbA7f9CTM+eGytxD5FrmnHuOz0WHBczwuK7XTndYMyPya
Kt9KHbKan1rFJ9+znJfVX19KFw2RTuMEvQV81w/fc5Xx8dQJhvNgzHhwLtGvbsaG+XOHphu2L4vo
uNTw+hie66i8mnhyn9MChWNbUQjlmX9fjKK/tSp9nZdBcU5JhUzc3t0poxr2mnEP8LV4Sxr8Icr0
OebOr2mSiDMsZH1XQfo+/C/UmPKjINGYO5aISExOfkw6nLlW+E+hmPFBmUwo1Jr/Gp66BKgoAB4r
2qQQ4/RJk9eySR/I8c0PBq0/NVrGoVGxOhOxcmqKEqLBpFUtKN15IK9iY4f4ODzzY+4hZTL+H6LL
J0vEvCT992nMl4yKcjmvcnSZ41/+e8m+1FKfvYADSebJrQoxIeflcJdXLYdvSz2TKaSIInG1jWHU
7t5yMdN5otsvwxmNRpLl67S6pizaaqMHNizBGhvlsDyywT7JDAhPPN1FhRftk1rml0jW2LUqJ/+k
SP+tu7X8IOjQ54LGQg764d43Bk11DGRw82exU+wqfdtE4T/GJF6WTo3A+dV3RnUrk0yyN6ZIIYLy
mfcBFQD+iajUXgJHQ+KsEOP9/S7/JiDj4rgqbrVFRC0ylw8tAVvrGy3ooP0v/Qzf63ZNHtmnwo/j
PQSN+7qs6tugx30MLgoIu/ak5u42LrZirWAWHdq6/RZnwZM7tOFpGQHqgzetid3LrwV0oUTVwSWb
HPM8BFTpE+7xzq9I5Fajc8FrhkSTPl45n31rvS2Pvo+5shrB7tHmJDSD+iwtbTLLmIONDUiClvWs
lGV439uetvP9wLzQklMU2ZzFzCH8RPkyl/m/v4mG5ASCcJ/eKsv7r29iHid1DLiTY/Fo2lvbY1LZ
9mN4KEm7B1AG6/KglWl+Lh0X19P8S5bbj6LKXQYuGdVpQ6ZihcVn+Tt//q3lr3o/ejewVh2nuLxG
Q989dqIuTmBLuyPyJUH5dB/akMWZyZ6stm3u2rr44jTheFx+axF4a539tTO02dvnCNZT+AstKqS7
paANzATq9VhqlEqSGTi8ZoyJwzIfaelTzQ+30kAA0y2udsvf6rYHyQyE+64RrN2+LR4Y1cWbVjYd
zEV2n6jsb8LaQE+Kn5mXKlnlYyDOPSz5FYtqdA1ViAt7QudlUl/s3cIYTnn/lYFYMft126uLR/Fp
Yk3RS1ff/RzbG1iDkI0WI9C0cTy5qHH/50Jdzz0B4fqqKbPe9QMjaDVN4AFDCyhS6+wkBTu+6/lZ
9DLPUdKMMzULyUXVGRcvEtYRuxiZ4rF51eQYrckGQgAT4we0Us2468A0begAAyzNp61KkvgJNSnB
Bn0TPjM86ffFUDUPAVwD3uzifsJCe7GS8dVHuPbUWGrY9kmg73swTNj3HJ8a3PkWmMb4tSPp8X8u
LTZ1+Mmk5q0CCIiH2MSQYGKEuxV+uatjXTzQ1n3XkOpjz10hVkyfGo5nnN71imNuY5B+HodfLKt5
LMH6PqrSekFWvTEZSr3ItvDWQA5A+zWQViDCaM8ddXxfBw/jYILXqD3xMBBlvC66ukWs8RiaInjU
pml4SJ21YzanTrF1N1WZX8rID8/Ig52t1pjGFwcPRWrXD84E2s6Ie2vrh0G0VQooU1p668RU0LER
oq7wYZZbqppgTSVvb4TuZVvHGQT5rVpwP+ak4IFRHmlhZYBNWlaBys5q6CWxQkRtd6hsxbqy9fRW
dD6g6q5YJ0mvwpVTm9RAYfalaRU5cvrNcrxo7BmKM6sOZuXdBtmUflp+KXttt3wchLXLnS70YBOp
YVdVfnoJnOemMQXgcUSgVQBreRFXlGZ/b3EMPWQxsAq/ZFo8GPYpHMtwS+bdi5sVb71KTkKNzX2S
ZdelIxETHcORCg1DqWOYLmEC43z3AQm3z0z8h1XvRfq5xtmGf5yGkan3w1lg7WE93kRJ7b4UkJLJ
szQ12LlIAJc/1V10LL5i7t4YXXiIpURgYGcaiTT0lDu7IK6wGeKtrjP8AEWaDw3JHTLT92h+QFA4
fXEELejcBRXYU4NOw8Z3cpMxpMOZHjANqIE0+oZSYW8P02snGFcAR3StOr8P7NzGnlpGbKRmvDUm
6RBRHA4njHLOyk/rYGsGzOcyaCIjI/2tr4Na03JiDggjAPBg0+YH+An7PMDQaJm5czG1tth18wcP
WRqxSM3M1421c59B2fOwoGwYCf474CO8pNNlkSLTj7Avy8G7YOq3FKBEWzBQ8bAvhn74IwXStQbA
FB5CKZjDkr44XVPe82vuV+MxpcO5geYBpmSik61ba6UKeJx21XFuJ31tWQ4YnL5CrYCcgHBso9mZ
dVSej/fXqbunpCe8ppiQlI7h7VQl5q0xGl+dHvxxPbFWZyD4RZh5a5/M0Lexv4yEHV8DBqaXsjtL
6MJXwF50bt0rOeUoY8bqfuj97LCcyatZVZCBAAcFAEJqOSS0hLkf69Ty7gdhCZ5txvYCHemmbHqg
xfGuUN30zXPR7w3hYD5oQbQjaCbc1FZa088tTOwSaMkGWBf7goH11g66JzRDNA4m77T8kpDAdGM2
cbUzXejVXRGPm7QhUjpRY7oDj8eeiqaWbntgD0+5LDN8tFRhKv6aBJn4jtr8O2AmgsQUIUYs4OhF
GlonBsGjy+pB/nt+iccqhuI3y+QEyx0BmrvemIw7lNcFTlS+vwKiANw7+tA/x6gEoVqn0kVSNtX2
Yy+QlWBO3C+LS52SC+bA7NhVdskAdsh6FgbGJ7mrG2sSov097L7ewaYwN8S2fTgFB8TH/oCFnlBJ
QGIEuMHXPQQjoJO6Ct9dGm5rKAF3uNHIKzXmC/UV8ENJdDZ5H2grNc05lv24axFh2rPMBXqIBrcS
f72jzTkVufddK54XeU8eim47lGDjfh7aOjPbLYpOkHqA6kgMYmhPnhee9I3h4+VPdP6/F73DlMCP
n0IJth7cK0oXrFrzbfEI7l2OP+guq63UjKflFiWG+SMOKyDBRpRcAIVvR8PWTsv7E9pex4Cpr24L
W25C94k05y1vdflg+KP12JjaCrbh8p0Z/ewFUa0PhETsozzwzn0JlWv5c2rX24bAD6ZcvlcthMVY
JnI1z6xrP6Od6cAadGQg9qYK4hsb9/sNkW44yqsAibU3nZOkBt/r5EeQ40eykzmp2rwfNvw9cyyO
sgHw6flwd6pkO5NsFaVJQ94OZytOncfMPvSGD+zvgPWpKS9F9cRBdVWgQrCYVRb2bWBDUw4gZUHG
7p6C4V9YpMw8+RP5GKqtVq7XWKdoaMwaHoZq3+17I3tjjaI7cuMiuSpg7bTZIKgPCP8LxQR5Zfja
EbsEHML/xuYYzFlVuBQS+8mWXU47ApqHJvWzn4xsRMAloNv473UZvcUuoDiOQj2Q/aJ0d7pHqeHL
kVOGfgy8NQHEhILo2zI2yCNGr3U3DvW1GkS/6bwm2lEUNysL4sGhV3CM0oI9HCd0tHGV0I4uUtPW
uU5YhtjnDwMB5NtMRa9mnVzL0It3FQEZK68bd1btY3cLo+oG1FlAB5MyuoppM3XehMQJFwFo81tq
6rtk7uw5/vgl80ZjNzCtJsqRIQ/1AVjEsB5fBj04WwFFPpjggeuJbKwsaXYe6SsAxcMoERv1Bs1G
v2uGSLwMMn3Wav2lSbqtY9oELpQMnQB7SKXtrHAcEPKzDfLUffxufXEdijDfJpN9ivB0jmFwR31W
3zBi2k5oEgbiJ4GRNisT3UFl2XdBKqCid/oTDoGLWzs/LLs79wI8Xqf/mDlHTpVCUKgOhazusfg+
p7Wc1mMY3vnWcK/kCALAYvRakINEZMi3cvLZnVTfbWVFE9wJyqOm0qvBNHoqxrMxEWTXleIpbox0
he0WfmzepLdGD7TbTxT5cY2VQeLGeKHY+jQOlxxytkiqHqFhPhFh/7y8KPhEUP4RJ7gKG0HeQVm4
R4UQnpQmDzpVCcQcAHIe3Wluvof7s61y7zRZP5TVP6nBua/8d6v1TnRKt+ylt14IKAeAOlqwzdQh
PDAJz+21m9KE/Tc77GmM0SFj1DDJerjlsZuRTlR0DIawxzx302fcFkN+o7+PMjAgHSWt1HscTu9I
/i752D70Qj47MsJ1W6EU0stNC28SqZp+6UORn+ph3EcJDIkacbh1w7ny1WpUQ6jk6G+s0rXvtaaF
PadjuusivVrpOO6hG+jk91RV+GWOo7CtQq1aReyaAGg63cJbNvMfGTmVbvZux9YRaDeT2uDrUCac
MaR5UYRZOm2xoXLEMtDtzfL7WMQ3YrxnOkRMyblS410EDVKTPxo0a4oZcbIzyGOdJG6kLIkfbION
3m363VCbKK3Z8tq2gC8FKj2VJGJbIVysqby0XqTtR+l+wellbSr03oFKxkNiNZix55NUMpwwjU2r
dsq/KXxWLu0uo3vxn2sPj8rVZ8ifItVFBklK96pJcKR1ONFbEMMRC8TME3KpBdVrE6fqxdfHrdLS
4TnFzXHyS6Uz1kz7N+mhR+39kbkMW7pWds2dEdRPURE3b3HnMMzRHAdfXZ0eswqNMK7XM0Id0hJK
qzoW09huOczeDzUe6lQ1THycF8vJuA5zlRJO12KGJW9t1Vl8rD6pGBhOq9dSZGuLA7kBtJmUtptu
sDe9YoVkPNBvIYFpjyMYJoOwO11f99EXGmpgHBupSOei1QKx+BY26pkYju0og+yJwrMhrbwQa6+s
oCyVq4BcG1QcdbYjpuAQ0bQitYMAs9GH/FejkhG5B/ehhtrp+HB3mv1QTfdN1bDBjKgfNW5eZquX
0CPZM3CNTWcl38beukVIh50HyVPTD1vL2Xt5uPbHbE8zY5uhajNh7tKoxIZOQdR8oxe0taY5ShKk
TQc3HGAbhd/WNZ704k306dcgetaVnTyEIARX9EI70nw48d66ofmts5n/lu3+PQIPZ4XZPx50Qh+G
NLiTyrwPIRnXiS2elYBTCU1ko6t/4hQzPxDKOS111gdyEL2xKARuLMarx64QJ80gy68U0fey5cg9
7YvceoK9412I5Ev4qelL1hJQT1feRNUjL4wNqhjGBy1dwjkH+pqHrAHVx7kuAqZLGp4ZZufEpiEe
SbO6b7xpL9qJl83nsBjYwtk27rNOz1MvWG4IigtsfLTgUw4kv7pni0QlZj2Njop56laKyIKdTTyZ
k4C4nEYZz0mF90mUvjdFLLd57ocEdeTavZFXZ3yZwakl7uTslN18CMRPuZh1HoBIUhdkT1E7B/Vc
6O9NZrBKCCK0AcIYczoQNFVeAbDsKB5Y4wofeShRKQL4H8eCVawfXQgHjkteh0q2UdSQ3Zn3zk2p
J6RIgp1Zje5UbXIyjlHOghQOg5lEw7aeamLLsBozY0b9y1u7oYEdgTYMpvqhy8Nn5ST3UAIQ1bbV
SA6KUe8JsCNpKgQii1CGQKvQ/KrTb91wZ2evg0sGH7+fzT+5ExDChpgy5mxT++H4kpGJeNA8/3tt
yxmNHxPJ1fjtloHsxbdYrtmAHgBRSy3+In50/Q/dvQ9Z2/3hPYnQgY7gjAk5sXpqdA+hLYTW+iLw
ezyNMatrQNRU+pK2/+ZaDdWcoyf87CA5coK+MeoS70FMDYh8FCLYqbHI4/QVNKy6K7exIfJNACEc
SHBFEkHcbpAoxy9ODi/Lpz/iXRJB7kjSoTUfXBCTo/NPn4E0JF2+jEp8J9W6F5fJu0TKPhmzAYrg
4J6AltwgUMnOk3MWGffWEGAkLfxthx5H13bzZbmD8SUYaXt9MQqG6nTFIdHQWrunFNj9P7bOq7dx
pYuyv4gAY5F8lagcne1+IdrdbuZUZDH9+lnU93AHgwHuFSy1oyRW1Tln771KGqCQvjj1DzhOyfAn
1yeilCktkKP9OP4VMvvWvZ7Cohv3o8kR0mszfBIwStyGy7HhT7+mGHHo6dpkudZoh/3IWVHDcl4l
e4ogrvFpmvp1F7Ps9W8dwrj0PS3/psWnFdsEhQP32RTjoO6pFr83cweJEW/lcSbq56Mf0ktZlzvC
LMdrI1LzJavx8nPNkzEtV+z52RGn6MVLhaLcJDex9XTzo4m7u62dWzM/lfPIpCX6JVv6mtCd3xIi
7ynvV5kY3AA+0klk6LPi0oZD6zIbjWeieFo2iMW7AqXqMOWBWXRkonWkWU5BTtpBFFjI56BTj9oR
QjZYkWEIal5K8DZjwSlQWKeEbYjfA+EWPKkGq3301CyuBQ735HDivIiNLUlEAWFu/pHIbXhfZb2x
PF2+4QshGrFW7l9N/Km5Kv95lfVKVUhlbH70YGHIVbVtis41G+fAFGs6MuKqUsZXJCvZ/Ab9j5ts
RbEJS4Qyx9G6i4K4oYNrvHQEHVrGi57/izSO/hh3OLrQjVhMGKdS27K6DgQoD+S4j9dUfg7hvSfX
2GbnMud9ZO608EiyxKTerOo1IruqeWfSn2vbadwkA+yYwGDfiPR9HkM7ogIre1hE7R+LJKu+YquW
P65g5sXOY9wm73OiqVg6v9G6MCwbnZ2XQT87DO5JRZ/RacZkgUge7azYsQ227yFZCF7AFehKSAaB
7a0ToGgV86yXgSU3Xwmebt/QbgROBy7Bf77P4q9bGgcnGxO62qoiyl6zCkCOYofcRJNC+Fp6nzUJ
j2UChs9wC7Gp8qjd5BgcVbHL3I7Xq6LiAl7eRgaLY/uUSsPYTYK4f2KtgiotzHe7m/+Wekb17KA4
m6MCQnaLlkGrfvJuef7yIqFGgjof5/6Bsw6z0skebiOVyo4oVT/XNsw6iV4lvwO8172lFSUE8dDw
yqEwaLCx2Q1APvQyJTK8I11E2tt4cJJzgbn5OPaOs7PG2L7NI2Aj0OVsuupFhjbTZZRHF5+p5K7X
+BViFpy1GsLqObSJwYE0m6/H2jsR+EN0+FRfLGUcdJNjch6dBMaKDldiqcKFprArq56EW4A0+eco
CDHHJmfT97E2Rq+2c4J+pyIZq4aQJV9rvO1h/sG0lgjdbkNfeA1OwIfl4FqHor+EBPhrE/jbShFX
p6/4cvLJ5T4j4a2C2drE+YnDCkHLsk2fiAIAw9CgkSJEq8ARca/GfZ6iqx3PKYanZx2zDTxzr925
KiKEMWLfkwT7NNTe887keukc5t/2G+s6pI1Vj70PWROj7+YsdXp8JPhsSPluyXPOKdhryvcx94wj
4umUqEFFNVBuBbnbYdpseO1X+pxdpN8eSmsmAQMjfkPrYfSAOZdQaj32r2ivTDCZqDyxggY16M+h
dy6JO+4H8wUAxC5W9m4KNSJoKWPThWuSHJfnmXkEFEgzcEAj6LSnsNuc1fKa+HVANsAaCzi94Agr
cEjSKs47VKLkqXrYvMs3Yswc89mAskP6zUr3801PxH3JMt+FBQV/uTPBl4UWVQJwxVrx/iSesNSQ
zoOEGWcuYu/cVZSSgwoW3nqLLnUsiQLkhUrq87iyiPgngzCYZLNravvITrWJBsJxmW4XzYX/kuJX
Mr1UJmrXGGoMEayD0ulIvBQEKBQtx0pGoIyaIHQYJMYi+CHBw157Qw1zHNegUkwpDDzkxdaMkzOH
BpqHOKINeg37sP0lUvZoiiOyTbhK251HlqUzvHN2ZyeydzXo5ELdRgU6PktK+VQsN23pfnThCRmt
CZqyPMWSRq0qVcN+0gU1zBnD+E2rwy97Vp5Ew8ox7CGczxfNTw2qtGlNww0+4BAedbjfbQ6zpJwI
g0SK5haYhSna+YtyNBQ5ycMChsZo6TQeIt6E7sFvyVQECyEcLTBnwMmE2JVbouV2cx9ho6aFS1Cf
R1k3usS0cxCLQ5f0UWsL8T6Ioy8rec3I85GxvUarQdgrBr+ShF5KOJvtrVMM1QmpIvV14wtr04T2
RnW3OP5qy2fHTzZU7uvSHYNCvC7BPqlO0C5ixNrMiY1wyCX9ZlFKxJ33gXsQEcGcwzhtANJ6ga45
59KSRJjEc7aZCnmJ+SUvy1ZfcHzeKsP8ow08Qgp6hIGapDoMjpDNXQ1wqYBj0lQKcWuds3ZyL1ez
wZSh99orKn9n19BJI0uwsflxQ7cWwmcs4K70/iuzGJ6m5IYHraPMQyQlDJtGXooMgd0wEzWJWNDZ
ja51EVMU/TCduk/uxAE2n04kpyKybKDUMjhquv1U8tqq3n1JquzKVb+rm52VkNtE6D4R8tfe0s+l
jI8evTPVJueKFuWIx5iJDx3nPnsN5SLCGv02KBqTSsrtCGHH7HODBfsmBqYwELdOY2NPVzWpT8Qb
xmvvvy6Bvyupv8gPR5U3LetOcIOvkKxOofZ38OOtZRXkgxs7prkn+LMrPV7487ANy81ceRsLs3up
+2sLuXJJcnTUiSsahzPdftabF5mKDSiNQHIuo0fFBOc2NX8jgssN81mLMPqh7NOHJ7QmHN1ZUsfw
SBWzGXkHEPJJL4ba4FBom2IAq7Wu6YXj9/6tZztqVo6jfRv44KvVPJsrFe2xrSW3NgzfG4BXK4ti
ZuOPLewhIuDI48qPjV1/epAHDnZfEPlSoHo2W4eztDc9Jar6LpSmI9qNqpvojfJWuE11S+0i2ni2
AQxmeQw8LLYFVIBrZywPpDXZxzbskmvNjCxifHoaOyV1jnTt3Z/mmsO9Le9txXRWkl3F1pZ/oA+J
sH379XPbKLXHHs9R4C/pnVDfa0JS/Ziv09pW7JtU/ooZGNx6hgvvZnXPR1e88UOLEzGT98rjahN9
m9x8l8jzpG5PTRXaF97DiJLna+nNdYD/o7yrCuFXPjVBZJv5mzcRgq1lbxGthtOsynYpnKNNX3TJ
tjVdtYHXsXWwCn+OlfcWxfskFocoNr96WvaX0G4r2jr418Mhb3aVefKcWAam2WrPeVGVWyPC0wB7
pTvGPvZGxrjiVHr5v8HLplNtwqp7fITM3NgpXbuLO9gVViX2frshw1P1zRhAvKZAInpKuZvcyRw6
p45N+5Kk2bS+APLb1oz2TqVbE1LZA6tsSXo98fvgKNVLYObrJqt+l2nJETxxKPSWG1y7C8O6X9mp
xVkty8tzTHz6mRYsBbmwthPs6o3RASEE0pvB42u7J93V7h1ayw8MUOqgtH3N3Izce6kFYSaSjT3P
GW/Ggugb5SekYKW/YxTzDDZ7aydKeuSk7eu0hSSMCXGOaxIItY4ULOYs1L0j8EIXqgeBPRy8gOt4
xH0XNUnbIanhRL/v9bG+p1uHnmoco+hvzPnTVddc6/iL5etAnXoZM+dgRWq+1dCHz3PmIxMzxgtu
T7Ueko/aKJ6ESvD3xRhvWotylFRXpvatLtZczwSrKgRAtcHpUQly1EDI2QlEUZ6n7MhWU5Eix0DI
TrwM9lBzRwg69V9D1/3E9Zxd4zTyg6aOpkuuYp3sDy07o2Ol3yXsd8F2HNCmuUSGeyLQ+3dCe4hT
Y9VtyT7IjsJs/qIzCo+RRtaol4w0/AhXBgS3lcq06H5YIdwtUZF5GG/bJBebpJv+DWkoyDbOT5Um
QO54ZoWzxaBLlITF8fHRfzdW4kqWjlRtBSeZhFjYG63E3pEBTZWtY6TlFTtDYpGU5PpPXAfpmpog
DJQ7fpvQN65aBgzM7gGIYyOmfJjtnIxXqX1EJpW71u0d6c97D4qSoEN3iw3qntbABjRiiSavbD/E
mniHl06B2L4SS/xOr8jcyH60eJ1949orc5fD3dzMoZ3e3dnsrrXL88+U4D7J7ygmvFcpt99HU/hc
5cRLQfZioJLr9fHxkTBSjEYzgfYPwUgjoGUWY50Hmg0juEQBmA+Wv28nw3sbdELB4S3UW5QcO4eM
Jzw9do0Z0BQrjHprNf2q8sOQkjv5XmsOhyc/0ODc8kK2tIwEm306YjqDCj1zZWyBTqinaoQmzeUd
H9gao8+aWYDtjfIX6+G0vRhNNBzcPD7MfregGD4ZYKyt0Hp1jdLfWrIRF3qTMxGh+LzN7ix6wOyh
EORX22SKR7oiPju3mjMqI+JyW6hH0vTqnfDLE1KU/oj96ccdomHN9oJ7tNFYTXg+oUr4DOitOPCy
7N2QrX2aSvfq1knxVOCF52+muBYM4T/oIOOiqd99WgqnRdGPpXzlDVCt6+ci94vXArTyit6qv8sN
SR+0Fd926jFPyguqjWqGWLGdeyc5jYVnbfGTVptovmEiXVp8b4Nh/Ir2hgmDik4UdF5eUtqP4tBP
9fzeVNF2KGBFJMZTocfqSjqtSUoLczaIEPI9MepndLxPpj3CYuraeZ9jNV03FjKcsaYIyduBvjdy
axoz7vQCfca8LufOJCqOvIb3NEzyL5bWnQIIAIeGPKy4AvOgpr3HSQKGLflC9OL0vL5WjVtdc7oe
m94nahhvOoryx4P8dOfg99ata519LfM/Ux9fc4Z9prToFy1f/LhpdRQSAL04CtnIRrpz/6eUcLU6
Llq6Q+sm3OAi+LSr9lftElNdpK8FS39IErOtkBZsbA5aPQngW5g2G2XBE6wBDYOnI9VD75uPKfLe
xpz4RGdo8i27OMhQ168CE1nTmjSN3AQAG8cM7jY0KHWQKpoMiI+EZtEMGGWinwdyDTyQU4cvJqfB
ysx3UkHd7MVtYKrGl1LWd2Z8HNPoR2vk3iKWBdIpI5C0guz8MPbVO8Xs35weZHm0kjT/REkOSh7O
Es2TZTC9pHkXG5AUiDSEz1z7UaAp2keOy4jPv9RqHratT/a5nv1BFXYrpKG/WRw46pYEkbCSTwnn
cekgFpD6rtZIzBF13K+gO+ACG//YYqmndLrQDXp6L0dkRHSjnYJNrUrQL1GxUH6JgEjXTke+NhfC
qsqqJ2KpnDXVUwUHhF/YR41Qu+l5LBHbpcOWzNSw1t7hgDDhKvqWo2IFvN5nEG/XNElSzBSBYdPh
qArj3UqhZ6VzfJwsdzv0jIzy4gqG+l6XifnKlsNQVoVMJRN5Fg7ilj6tWGza8pM5mcFsnHEf6q4t
LJU5cDAm8zy7+wzt/w1qzddIFW7l1r+iLOwnX583Y2+pQI6Yq91NMxXaVmqR/S4byTCaqYnGyzgz
e6fEqUx9Y/ASRMZnCKhjFH9s5gPC+lR+u0d5uWkte2VOIAXtu5u9ouYP4vwC4U+nuRERMOQyCE9b
l645A3FSx4k+iI8OwwsZJj9dxeui59p7Anzz1OlpdM2eoA6JVTIsSoTulyq+k3Emi4brU4TxKb2J
hPwFzwjFnYXg5ude/gY38ZgOHn6bEiphxuTnaKcubJ5GO0+zL7Y4eGY6jjN5KK1JFUHWzqFA1L5C
Ohx9kNjns1TNDtxmiufKQY8la7gTg5ZqrwzM7rSs3f6nbOcvWjxrOo58YQz7qsbMgWzJo+yyuC70
e9E8l0TAF/X3ROyEVsAgT3ntTf6hpEv2LsIu0JM/Lk9GnDk4Rp4nByIVuGcqQRLOkVz8aiOa+Amu
2JAMQHwgeCEUaWCKFZzrjV0AYCN6v+e4BhojNQ7GtQbbJFSsVIQ1A2VPG+1QOe3GzO5kpBIR/k77
A8sUjREuJAE1lKKyE5tGXv2F/VD9bj1r33tiXc6o1VHo5PYBhgs4tV537zId/QsgeZtNx4+j7Lfk
PeVF43MyxsUF0RcCkMrvoKVZ8e8o9A698Pw3sivVYc5I9E87NyiqWPtleGrV2eglYidDAY2KIbbh
QNBDJd6z6PV1RkcnWnhv9zD78HZD/6w1Oy86hr4TgCzfWOLG5KCf3mXuvtppaAWyIPywcfR/GYtu
aoFTaoZAOtEXAr9DE/0jXgwxg1o3KQ1j45s3rDb9nZlUV8lqKJjQ0evtE6I32TQBgGyrsLYD0wcn
zeisOyALQJ0Yde6uK0ZtPYumfdbC17xsyyeTpu9F62qmqvCekxP22Glh4GwLpb90evLWW+DtzYlE
nB6A6bc924EGyj3nAAm9LkKFsMIhlx6UMHDpE7VNyygZv/rJ+4kRH9/rDhKlmTHCejwO9g7JM7Pr
bZO/aENz6ZdBKEnJBDLqw1eHZmaXNgohwXKXi/+IalS9Gr2wiJ4DA/l4fBKoSFTLgm/U/nnKoule
hPAaQ4+RRAgykVQI6ymLx6cl7rJPfHTthLc+OQPpOEpL+1+MOKC1qIk+sLxKP2PIUTPSf6dOXkn2
N1rzNnrRjslLhTUSzCpJFPk2I4YOtY9oVw6csRSbgk4aLuGgay96nQQntOjTn9696c1Nw/XssQDz
vzSoAnn7kBIRcZkJdBS2rQe8JOtSPzvuxWBQXPfl2hiY0aQfiA/WuldsGn/grE9xUA8bp+JkWCEo
RJ7lnyUTOSgwa4MSpO9oTbg9ZR5Z234wynFrxcj3mqCiB+f8XZzdtmJu1tFprCd80zRgGJJFNIU0
uNkTjqjon2UBQs5+LR145Q2bCCEqyAsd9kZII4mU2rU7zOvkZwLWbRTaulraMorhRJ5vm0QPZucW
LwiwmatDg6NBKI/7jVAraKYIfFsfuHzSSXLEkAl76ierZGpcme2vWu3doe/lcdxqCSOKeEIl0wYl
X4gE4jcPV7gMaVv/q7hK0uazq34D5GNIBcZuOBttig7Tw7x6Q6C0neD9zOwyQBBYYYAxWghjTQ8o
6f+2wML1VwaXUwtjZJwRoHY7i7odtSvvuDRQLPLLvJFtInAYzFGRBq2FnWZ4RcFSMr/PWkUHHkG6
8aQRg9p1X3R2GVlXNNsOXAhQXemoj8nShF/ZTRKMzjPZfitlfziCnL6DBrkJq8zej9CVRC+ueI0A
PA86HZHmhWdy1fC9jFqSTVavZwKXIo93PaumHuKcsX+hN+clVPgZoKTMm8oLlsHplB173tuGOhp4
NAUChGHhterPtrVd8tgWNnWWgkzjl604yonsX9gJgvUGgnHppODpdf2/MX+6NtJyWa4nBnXDb2H/
sqI/uYRVGSTjm+oYs2pXLz9YKDzbxzHhn0ttzfdZqDCehSRV3lHMr0T9uymPjpdvDRRHHEZXmk6G
JAdq6X2nerMesRJl9V/Z5lhTwIUgP9CMnxpglGC8O8ZvAItJ24F7zQsQFxrPJnHNDT+EJOcWWNu4
gOn871B8epBeOn6KLS2ijWB8tFsBdS1LQH7BkzL+ZSMjDAcMH5T6vjY3On0fDjk7mInwK1BhKNIZ
GXKCYnf5CQuDs6frLBmYObx5LOiwYxz43vMkBrqZDPAqFLoNHsrSZqBSoL7aZmUa70sPQ59T+tdS
79o300BPokjU2bpJ6H2F9TtTWgsx/DOuX5TZTU8xZAJZ8Q8zY5dXXAbD6wy+Y2yGAzr48c2cTWtT
0GXYge0iDXI0foW8De+JsuWrZzkbAL3fxKxGd4i//VGODBeVUBdp23vIgtqBxfjaxX72rGeZzbi2
PenNmD2nTaE/+X6AqLnB10tsIpN+hJsxtRn9AtfdAX5MnxETJs8IFg9mFKHry8tm09hz/FzPpn7V
9HhnkCPy/LjpOYGJjhlGlLX6RbRJfTKFRgSKMfqvhpzZqtiUfzgAc8YU4Xc+kNnFtccpVB/h6ND4
2Tuj6d1jz6x56brhu434jF4QXjXsZVUZR6e0/s0d3AZXyYRhmYNbYLDri46PCT4lRyGyq96aZCRq
awr/diK9DYo3KlN6+FWDLi7/3dR6iMwYmI/Qm/89/Hjkv0+wl1Qfgj3G9X//wN6O2oXG+EJHsi/D
cjOP+T4a6vn4eChtFcT6x4djmdDXNbPPx6cp7Ej09P+Eg6wYZEb6xXKdYWIl8j7HqSn3yWDOl8c/
NHOjX+AyfDdx2KxxnhdI38ibQsn7WWWjvhM2bDsD8OpnrZLXtrb+JGOUnQyHXpfvhTSdDED3hRTp
lyYGJ6hcyEkO85slF7X+mldpwWVm6gmLdtc2xynu//ErfDmN5n6Ut378KerwJ+qB57GB2vv8pk3z
fDfK9p/ttt1X1887xA6kZ5dm8mWy+w9SPtvK/q6mOtyM09BsR0/j6Z3os5vNU2GFYFuR1tJPa4+p
RpOCFLX6lgnanvBYd6WgfZmFhv27Fe0RX7i26kFtnoBjLghjLdshCRw+TX8InLI6thXqirSvGbzU
7Q1VubtrNFCsoTKfdT8DS63bm1gHagP9zLpkGg4lMzPuZRQCuSQYklZqtycF9WdsVf9M+DxcV7x/
+6hN5zOKiPkcR3TUVyDqoz2BWebwrBXYVHUPHUBpOquoEdVxyEw6Z5af1Mcet8iO7Oi9Aahbqhpe
JGydvJTUV3xmOrsbLDzxfoSMs1oCWo6zo1lX4W5kQVS5HeSOdbFVr+2NOrR3Xd16l8cNlik6GiZu
6QHJ7qMd9LjRwoTujDef6ZVipQod+O9oI5x92EHCMJe2EZ6uzoN5XwIuIrsT/T+dpccXOzldkLC2
zrO/wP8e3yvP+UE9QDgGP3xeFc/IPgHe7WSpCZoItrtFGuaxaiSg/mgaB9nFbdrijqqYN1ulTI69
2smupPHkGjZSNspbt+vvFT6JoC06Y8Nspwq0Gs2C4f0dJc8dODBjbcfpYer6f6VgMC47lzTF5ClL
3XyLa7PbJCMhz562bPZz+S9a7j0eirpnv9vRM7SeTRzVryKtfypGyed2KJA8Fs24xxiTBHjHyn2e
xNarzCvCoGGBQ/XkrsjQ2EqXEe/jbsL78gZB6VTXDsahGm5FTEf1xZPbWHrs8YMkSZhgOtOh+e+B
7f6ajIbQosqPj4bXnZy2lTeQ3hA56+GqlagUJ+rNzi1QHiYkPBeT+xEVs4YxZZX3NK8n1aIzg5WG
PlOjXtXdi9WbHaNFmyTeMk02kznYz7HRe2tCMNmA/QqxhDf0n21q0xhSav4tKkTGZTmwIUU/qScC
PI80nKrcurg2aZQcpXBDSdH1B683r+1y7/GvWPIQRvSKd54PCR7mtEyD/+vrHh8+vpg39t1uhvLw
eOi/m8f30lxLOyJk3v5/v7Q3/GITtVDL/vvBj0+U5nSrozzeVV2081z7Fxz1GUSvDeFu0NqgjRhG
EWcLjIcnj8H90NwWiddtBlIqWbuOj3uVqxZ9i6ntmUEYAO/qpyj2xR0IauLOzlMVGvneqWkLEEpp
PQvlMZpvpnSvOue5JHj8V++TINuwkq2kBYturubiqTeGJVnyZ85Jlogbv0PGxeUP2+AvlWR7NHI6
Ss7ctbjNM2tb+79aW5uOSl3EGMerObIEI30UGiz0aHCb/I+0OdQ7urlzzfmqFrO00dF4q41W2/qZ
kvBN6FqYph0YS1ODJudAkruN8AkiqtFn1hpu+B+RZosqoGvObZMUK3+u+43EqndUGt0XZ2qiANxd
tQXfK1Yisj7RUmrbOHbPaHT/YNgNd1hEPNxz3ZsZYqzFGh+tfU6GVqgCRFjmwTO67pTEst6bsrmE
IM9uyULQ0Gc5ryoJImCStPjH0bmNdlVfKlPuQ2Rhu6hGFZZELWJ1E9VOXX12LNFb18cL7da7mcnp
l2ehY7SyND4QFxzWsj/jNLDPdltma2RVqErskc0maa+RLHzOEuk9rbiaVY88v66A4s5OJDnsOMUl
BNZUVeBaM3NRJAww5OO24wTnom1lA9OQ/sQj6022dhMY8YzRFhKm98ca0Yc4guY3Y+0jQio/Z9xh
tC4a+MQ/5TOi0XLUUHVU35PQGpqS2rAJh7bal7l76HuKjDJvEKVGLw3KiBW71D+ztF4R+pZbEOf9
CpnYqsT/ATm3P7ikxKSkL+4bpzGOreQbmmF/jpWeXx1cCU3Hi0WAJsdjK9klxtweWvLC+rwzAmWB
B6ywkbDN6NO5LdkZUy0kUn65K8aQNsDyUed2HPj/u49VVw+GF7OAtxfrs7PR7f5t8JEjcdJqt+2M
Vkfr099NZ85rVmm5sjHpB6lZQhBGKjjmtXapJ+ySchjsm6nsDZRo2oe488ZJlE8jJfbVgFw61U+9
H483i/YUOWfaSSeCacWhzewT3GaE16f5a9kqYH0DVqs0zoaLkc3fY6f3u6pnXDgK0NMIp4mNnujH
g1/e5pqT3XVN/q4Z5h9s4x+S6Oac1X53MXEQKo8U8ybM1LmgcXFAmYZVtnw1bYcnZmTk1ebYDgaV
UdRW6jb71s5uC+Djg/7ZLPula8VXTOaAJeWvsGb/GjV0B0NvV6eSmhgUBB2K5Jbb8Yve+/l+SCJm
s2W6H0WzMkjLukGt0Vz+HslggF+Xwtp28KyI4cWGFyyi6rkOTcJNFdY1VIr7PGyymxwZwVksVttM
D++RjQ0/1shr7zxML03bzki43ekMXTmiUJDNPulb7erPyb5vLcTGYfeecBoFj4nqQLDFrSKqaaIF
l51AnryRGkLmzr5wejpKQ1NskC9rlKtDJ9vTV0Om7rrRuI7Tusw2WUgOhjRozooR09OIHUXSRXc7
958IC/2CPL5i+m5k6ocZesGkaI4SbVNG5K/0s9ZhZLD/FkOaH5mebOMMGAVAnFOlEHJ5uQGVNW+T
wIzg+nZUQ16ocMGFJDoitUJEQi81UedyEs9hY3kL/xWjKwUBmrJ47fT4csaSoFlyAY3tjPJYNYa5
G3ui8lBa+ZvSyNAbUZVECwLSgDniL5ELTeNQN8/JFs8GULUyOiDwueQuUek5uTholCEPJS2B9o2v
Pvph2JBEAyrMfSmIExlDlnWcj4fu99hP+qWdrGdOvOVHjoZmVRVtc33cLY1Pt/L6JYmSwK0OWCaJ
+sXod09xMjmXTCDSmq3Xvhqc90EKOi9Jpe380jwyZaMbhzMzSOBRmTgl160ffSEgwlvtTZ9W6tN7
NQw3MHtecT0etqb75tWzs4plfmk8xQVtjuQiShtjCb2MDpFcPfBm1lO/o2LWz0VEEElHosUyw6VF
n7Ri7cUZ+0hR3AunaqHae+/lQIHNoNXeDLQKijhed7TTiIjxDg61YGB2I21Eco4x9OC8jMVrFrkF
TYfhe4rKN0fVBLOVv/tUMk6nObtCQ7jOEwlV3AYppGcR7504/AtLutrbyzQ6915gPLWBOx+Uo6Yg
RtaN/j2ko0JIk1tex8RTp7H3nyK/3Srtd8MSeC5rx1zPpE6sSoL+plIYGGHHm2gtcS8td+OlGKxS
my5IP9B4GTvDDFgYRgP8e6dfDVxIFd1Sl6jWNaCkA3bx25AY+W6Q8Ysh5u8kNhDD+p4M0C2lqTnt
uZ73XdKOB3Rsz4b8S1Z/TqQMbQpCVPE+29TowxLxMsaARCHhdlVjrNpJeZDJGF0QojHT4xuNTUvH
4mZI7wOTvHdkRxmPrTa/aX6EDBfTscJSPzs+9GaTRKmmwIOpl2inJZCDYc4OpvbLLiYrUPQ69OpL
lL57itPp1ZQ0DSabflHSwEKpAIfa4DrvFpC5nNRAI5PDEUB2vbUlMwJyPMJ9rzIOFu7MteNbF3NK
3CctZUHVwlNVNEv8eOjes7Tx7nUz/iN2Kjwky73H4zNm4AK5hOybs+unOdJsFua8oxkJzP5/N/Xy
kcDdBuw1pFOcVgOLqk6E5CNHMo0jNJHLzeOxx0eCHJuDaeQMosfi2Ka6u54GA8Ss375qiaE2o5n/
9uvce7IoTwiIzm+dhqLCaqcDiTwKmGzdnzID+ACFH231wdgTNY7YUxCSzJWtp+KaxXp+MgvEowxW
+LAIScF0GH4ilV9cIQnBEiQg9/hWaUWA+/b416a4VMrGA2XyJJcsv0cRRc/l2CW7olfVSbp0ytoB
5Encau2l6oz28vjIa5a9teOt6FndJ8aD9IN1f0+0IF7rlH4OsoEqGBonfTe4amyuJ4vh70/B788h
IPzu8d1042n23OlUpJDQJiK1S7ghY963yG2XxzEcz//7DN0f5FFPqSiWHQaVfXYTxmo2EGLRkc1v
/z1c+c09d7z2+P88TvyJQ1uPhIvHV0+jmxPw6SCPUeaHvYg2U/mB63EZc9IdezwsMCzvQuInt3lo
iLWhweCi4tOPjxtfi3FphLpOB5bXlEbB4/bxcNaWWAKajJ7iHMbX/26KOUvp3bEnFb5f6queLBB9
hXApO8h5eHl8YugUvHQghnVXGudZSVbd5Yn3chWdCqjPj4ceN6nTkFWToRDD3AJRV3jtvmajjemc
pyMK4JH09Vqrd1UJDsJBCoLy1H4r0lo7K8F+XBLv+SmGDHKyNUeniT7VZ/eNS3e8WD7Dymh6DUOt
fef02W4NLfw2s344IYSp1mVkTB+e7Y6MgXxBYg53Z8G4AGesew0JHHkfsAtN5YQMebAuk4cg9X+f
hVkObRUznlrdPRMsFQm6M2J6Qp6MGiOWNUy4gBqiVyGwoa+punWvEVBYTmG+S+fIeMOBysGcQ7VN
hRBxrrplKec7H033V4uOZD2KAr9RTwBkLKLt4/GZPs/O90lbyvCPfRlVt8kY2Ly61YeO2+rsJfL/
vuk6khKS2EHPkcJg/D+Mncdy5EyWpV+l7V8Pqh0aMOuqRWgtKJO5gZFMJrQWDuDJej8vNh/Aqq6u
38amZ0NLJslgMAJw93vvOd+Zv6oO4h/fQrpaskp1jWE8xRKlMj88P0yVZ1ejweLQoI5sG8Om5RE7
N90zsWTbuVzFnC9PadZvcSQjFfeyYDvY6XCX0weP/h9K+njTWeaIir0x767EN2Jb9d0ymeeTcbOX
IntwncldNHbtgpTjnNhvl1457baVGQ8176bRffr1a1i23nuU9tdOJtcWgvR9JLzoriW1t05fa6vK
j0PuCSj7KjJSRxR3GiH0i00UG1GP0QAsl32ZP1DEVFtHwbHktANv8PThn1/NUTWLMZLYyP/xA9//
aoNuFXgsYv/8AgC37uImKxtQ1gPLQPAwNsmDqdjy1E6f0e2obk1S07bns/m7IsGu3SCLouXSvRox
sqWkax9Nr8/p2GCusFRoXW4LEFSpi3gV4WBcoUws94HbbmYB0fyB1leNL7Tvl0phiz1z7aW0N+B+
myuIzmenzKOzGXJ6sqOuRWEBI2F0zRN/dbruVa3ZWgnnV6eaZP50IZSug6fVacnOMpBwlxWw4Ajt
EETHctXZTH5G1+HylpHJUD2TG1mNZFVLlE1JGDHCdruXUWiThhEAmr0KZNyctIRbFzGpfe6iW698
UViKLSqNZOnG8iNp9J8V/YaNArsYWqIG+8nNrKOL5MSMuAaagXqUSDc3i52DrLFCloiXnL7BEAwd
4ewDPk/8xDkYMXdZIbJ7xMEMFSYHdgaqB7Tr90YBKZFbPXdI1U/DsBYLtsFGF2sldMgpddBouBxS
STfDoX5eQBYID7h63/QAbAsF/dYhjhIzG33Vovliyh/vjPAaxx22DUr0denY+SrgzV06oiYdiabc
yXdffWmJXcB5wppKEvon7yQ1+hAsdH9FFobGRWOuNd1TH7qAcUVbxr/C2u+eHEZGkRVUmPkxzImh
0U4G3rBjhiVKC5xhlw8fpR3tPeFWh6h7LHU9P1oaFrBGtTk+J/GyjeqNI1LEUrWz7WrCpvLCobXm
RuKgRumjTU285g2XO+o3qZovE2CMyrhL5dLJ8999UDPKH1WGKGXzKih1Q8edlNjCXDZdTzJbAZgv
0smCB/O1JIXPOUL8o7mRgY2QvZEcVR+FQUviKhvQNH1AxHKw2fdlXx7s2nS2Q8uq6cug2WYVXbIu
fWBxKLd+zu6uqK35nBv1vvXLDyA0+SIp4HJ5nH6ZJykc1rT4s9GtkcIeG7wlEbbF0WMMX/WgyRAF
GCskwjpMaMOAo6Ee/Y0XsVBAr00Wne1uIE7wXT1i1JQFPWc2sZUGgaJ5wtTQCXdDggyr0YmHsKxu
RxpfxTGq/4F2I2YWrotNoUr8h/Gwo+9VLKCXIYwuh3zFcZDae9Wjg7KjLZkD5jkXBuAKLCARHY0B
veOGOB3EOqK2r+SKQkex1Wgt4H6ubQ5wS/RB5qUO8Me0UHLWOOeqm6ETzpRhZ9+YgLFwyfI0cboY
l0EyjUKbt2hA+m08mR1GTuYCet26mHa0yKYbl2WkODdtu0aRWC55LuVOl8mJEi9Zdp1QNsQ+bfoQ
qlfN2YQuUazDxApqdiRTyzJ0qd6dIFwTZEP5PLYDTiptNHhZUcwODa1P+5xambjVQ/xRJTJftjX6
kAy5KvfaNu4TEj8TPGdUQruA1K6zZVn+muYY5FSXRcOOqc1Mm9GGghtNKUxCHWNXbrOWc42OflCJ
4IbQyEI/2CTOUqma4VIzEY/sUWFBIJmF8ms3Sg+hbFCjdqQLfoOunS0rrcm3beBQvw/qY2ExWaa8
8Gg/RlN+MSL8GGp2b+hggYRyNq24P7kdpUAocR+jvLwpZBGi8FXTRauy8iD1gR3ExBntxr3P60+j
dN/yZoTq+JyqiONNHCALC0aE4T4FBe6/OHadc5Q1r3kGHcYOwvTs2/67DLUfRh3nWw3jxHlkcVWp
kR5sOXmVahRrWQXPt0kS90i3JN1HIjmVZg3mS/hbdsZFzRn4jfSwn7iNnilhw7Mxfcg5a0Mnd5aq
SS9N10C6jDQtqmIwMUVhaIKXs9HSoNmTY5iuzfgAG4bBfuZjz5A8IrE+O5J8CEQSfno1IA+IhkhO
17cBJ0t9ZQz2L7MUXxHsSWZ74dJ041fFLPObI2F7BAEhduNr76A4ajQ4SHTwH1x/hwWzOHCSpLJ3
wOrbiK93dUkbrM6VHHXreGMa+6nCCKIpJE7hAO5hEHhPitG/BQNJaa1V88zbmn6EVyv7IP3o7VMT
qOXFt2r8xTCFXPnWqSUSUzKUfOCUbpVFRJYix67yCPvDq60NDbJqf1KUIabK/Rqno4dc1tW1TTCm
6o6UtJ/mOFiHYthlat5TLU7jfFq6hkkSWDSRhPLyKXZiZPIoQmtkYVIcxw7RTDvpS0jIWJZwXHg/
8SoIhZ4DAPCLgCmzE3G+Ki1mfj5zr0Vl1MSGyuJMsHpP6dLoy8bFFpwFlcSyTOt5Yl6ECUd2r2JQ
SVTEAUe/eyh0DsJC2fY0Uy8ew2+DO/5S4KFSs1Nfetp+MBGEZH4QrRRpaEer+wxSvTiXolaXSE/j
lcFmtsK+pC2cwD4HxGUdGsIgdwQoB8jjyzXpfcbKEdmrZ1VIn4fhrZU1HZkA32sHiAeHVIFuH8yb
3cYoEZLwF3qmbmNw9GaDiAsm8UO6FlSnNKmifsITBCSJNdsCdjnCx+B3o2kN+t8qx3GCKzhQ4OnF
Tr0Ih/B36kfOpvD7n1QG9X7qeUt1SnaxWsZTiXLPsUZt2wbHU9e53dIH6rSq1fDemOKngcEP8Vjx
lGAPP0mZbdGpfIaif4eXsVVyhL5gErVVhZ8dhfU+GWy5DbquoOimW0HEKXyNfF8n9ERV1OfrLFDN
bT3mOj3/jIyCDF1f0fM3uWhWGTsq74oS6DsltMzXQtiPhRnhZckVwBmArveGsMZtN822G5RNm9R3
vKuq29iba7KymkEddnUzvoD+v6lIgzvfaNa9jFnnm2ZiUJKaXaDqoAPNuJ+m7qopSJ3solUYgDDH
wHQvm/rRklLud1TYABsk6RqJCirM5v1mR9gCjYrXSBuE6D7LBPm/Txeb4ulp2dW+cbSTGmafuoZ7
Z19MxfnlpKOxKBpgimUplWUsnBevRAMQFgpZYGiaJU2Why4jZiIP3uJBdpceNzTtuXGJq0Q9crpz
NujRVhbRbDR5qieBGQi2yoBrcbipaVRtbJni3cYm6fSvbhaVqzRWGT+BDrEZ/ywqbXyXvj8svPp1
jJDFWXEM5SLndevMnwMOpQ0BrNXSkBpe/1gD6CP19Ri0DyNjOgZsVrsc6mkgK3V9Ybrl7wiT0UK1
iq8iZxkQDfLi6l3XmZwjd683GlketPW4DCOjOSl51C10q0AkFwb2Xq82taqT1GgFF6aLH0gSx3XD
SVCP2+DkRc5e60nsqlIHK5fCQXD+YPh2cnN98VVogHirioZtUbzAQ/+CtaEsjTzqN06tbTXiEFk/
6Ii3moKqNA93nsmyrKchw4yow85gvoSy5o/hAIa6ON+M/ldoNe251xUOoYJnaMa8p0hatwlaXS3t
lGPCRAXqEZHiI4t38suQ3jYvVI5RQfZudNo7p5BwHWFQZzSWyWOXM5tpwzdTjt21osIgYcHfGIpR
H902PBGlqCKO40TV+ZI89/wiB1D+cWV2T7Q4mRT7w8Y2B4DeEDFeRGKiO67b31rUxqvUOGdV2Z0V
BbU99QLBpwqevjE8Y1ofV6ioIiwK5FYjFVmpSeqgRjE/I7YH+mMwfBxeO72k7aP21m7UCmg0UQZD
rNn7LihGpKDDSvhECSsl8k8lx3eYVbwiPiU5LtuVV2PicUv1oXIDbc1AfidL3yMyD+aCHilnz2Z7
B4LGHGuKrgo/iMIdGchzSLRNGsBANbFJ1ZQJLPEL2ykf2QvgKALoZmCeP6qeQVB7REh3nDPX55bP
qaXQqFKKCiaqDpC5DKxNnauYPWtPZXbY7SgYGR6k9GPJBkCGwKG2loO2FJb7Wmhds8mVMYHwpe+D
FmMFwh+AuMGHF5LxazXllO4pMas1Q/MgNZeA7KHbuilJGyhT23PppmjGgYbZJEQc5g+MNX9aWmJu
ZcSVOtEnWL7FY5wjDQ9GFqsYTFyuOCXmVLDwTMljXAf09+M+1ZaVCXsPswe+2dE0oWy47rawC2dr
6nj1WvvB73zxOIPRvgP1YpPJreFnG4KHza0lVfR3A11vI4h/WQThbW1X7nOfiW8yqZpzaagHsk8e
hkSHWT/R/jWQ7quulPrGQFUe69ayI0kN1KgVntMM68/QqZAjUHq3roxWVtQrVzthh4wLPXnxy8+e
JLhHHwo8bh3gdcAV4TLpnN2xDViLLNWtVShc5+4nNEK66Veq1LnbxkbWp8n6qsHLTrpga0yUYytj
SNObQXqtEmCuQEeu7GApbcUsuJEK9BNa35WkRvMgqc0n0dlMuLQbka90zCtXy8u/msrt2Hzrx9JP
Mu6Fun6cv8sMxn6Dvsg7Zph+K1ehnIxjwMd9wblLia4z9m1wlMtMKbR07aAyj0C2qVTn+UWfowVd
rUbAB6fr4pa5AmHJ7W9ZQLN6Cg9zWlJU3RCOi1d4d9ZYyazHX2eJjoLJVo5VHIeQCxj4lAUzXaso
L03tW2eaz1POJk6yKbB2ziqkVbM0FBgRpenly1IryiVoNdQnLYLw6QRq4U41+euWrJyUx5CtzxWQ
elmXxlEpwqsvzfFQU3m2BSmmih5FZ6pVMs+wSkQGuQiEwdrJuuwVsZOFre0t1cNrEtbmMWFDO+mG
eTIqhXEU3OlFHnoval6MpxG10pYA6NeK5IdDaFq0/2KDrJ6i6b8ZldIN3S32Qjpx7Lqn+V9egPuj
sor03jf22tfs7olvny8iD1Q7rjlOcfOHloUiy6NFOeHUtdp5iDNw9i7dh8XYUcySJB5xAQc1U0m7
WHkKAtlGqRcqZ5a7itmIQY0lHjGDYDdTg3RVpBSfKZ3449ioB1ugOh1xne7HygX6hG3KYTXFsvNQ
urp4McZh3+OKbKa8i1DhqflMCAasCIuZyA6pcNiIBhVIqqF7bhDuIsAOBoi/U0CpErUQHeMJsGUP
6qY3sNaXrp9iZGVXCfs0vvoCKbUffX7zPDX9O2pzztsMY1dFCjs0e4GGiBR1bCSGEa1831HY3jl2
O134hiP7qugKsjXuwfP0Wd9GPoJoZrtDNAAYRc5Y9pX5WA/Okwt3+lJzTsTFaR4LzEMMmYtV29Iq
wRzbUyAOqJ8UzB1GCiVGANW/oeJfcSUg30gVh14qP27qUfhRhCTYF+ZG9VDKpEpkf7/jQRi4FELO
uhLsE24UZxe/8MRH7ycsIQj1lqMMwEkY7u8ixxfMkdw7KkQAhIPKhDSpEXmWKrzHIfC7zUiMAx2Z
PF0BUnN2DmaRF048tEl74vAWWaFn6FujYauIbNyGhXxqa3EY4oznraPc7CVZPxGz2zPFQLULRblv
6va1YOL6BUpt6bmLeCRX3gt8Qixl7JwRUQ1rTfScg8H5378DibuG3quTDcSW8UHoA6mSpM6StwHb
KBHhhTMrh+vBf2Angd7qjTobppvsv5+/4icvwngoGY1wtkSg5frhzoT/ugoaTLJoBHgX64ZzWRAl
u55gPXIL1Rt662QDW6FaZ3JgGakUFHVVs7Oy0btLYE0pHmRzdNV31g2GAqM+bEfH/GobXXmmqQ8E
aHq9oDInNI25hjXt0Q1z+x535i5I/L1Guu8CM1mJvBs/uxsYaz1MEBoxs78w179NO/i+8UFjkUp3
1RUN87mnmBxfi6/SNXCXcxnf5pfbzrt6N9/ueIUZOk6tHJOdvGA+tPY0xs5II2z6/SleOtSjheM8
j+6jN7TBSpVOTYIaUCQ9QnW4oONFvmat2Nvvvc1DwJIvcWXfqK4DUniQndeaYa9jwu03sYmTpmCw
RW1tlTuFL++QHQMugWW1bAtUzfFobt0EX+RCVaJfWJ7JF3FpR1CKj8hpKyehl9DW4zZFVfyUAjne
D9KoTiBywXUJseowN6HJT29iyvzN1Ipw5ilc9juCb16ksWHpB+kUG1IvtAv5EebRrfCx9bZmLvXS
JNih9HZ61SgrJay71Ygt+urW6he/Hdoqr4OgyQNwwet9azUOufoE2IFucqV39zjPD75UXy0apnel
RRSSq/K9lwHpNXQWGvv1G5JsTGerMczcs2zIrcSQ6+IBRp6g0dnZADe2b1WDiD1SUjSVCoNJ11Ke
IawXK2kZOzaZjxhx9es40MfGukGSM0IqMKzT6l1pCDjJRXjOmZQ0Eyt9xM3KSJ2jM+7nahHoZs5J
rgzzUxyNw6ejKIt20CLkyR8+GLRr1qLxa3vfPnl1j7q6nThhXn2KbcINDd1HkQkPCs4ttCs0jqXD
L4qetdxh8NX2g9iEuEd2ecCwmRy0ld7W/X1eO/EFMWWIItCCuoKRZ2QcC3Dhlk1bshZGzSoLzXXc
ucPPPgQIFWTm5vta01pc16lh/CQSycZ0qEO7SRt8KA0z0NEcMIgprtz1mfazDWW0hnlB6ELaHvDU
ccjwcXKJUTcOgY7+oyCea6ErdJaiMPzFC62/CkOlPCvNowpRp6Dns1c0s90JkWGmjw2w9iRhB5gT
M83T7lnm4xnQqvze7TJByLHCWGJNKghKg9ZY6GNDj0E3M4yIQtl5HZVyLhWkLdMuXZhAreqa+6I3
RLeSOngQu6uWiBj6i+WUx7rbJr3WXMk4iJZlGDqgqzkppfhl5ldrXgppiIqPxNCilTutDJ6aYkGw
zPZApsWXYUfpupi4FPRVOvSto/bp68Ba5WpmF/O2c9VpboCatw8ujaNBHuvwz84vW4yrbG3rO2Po
i6sjqL5bX19nUa3u7Hmlqki6LplYb0oNb44zMWW7woaDbPrkBzjuTlQZOVPtx9CQZEPQ3Nv8W1XN
dLeGmtCEpyP3gui3PWultk487tpCVas9mebkOw/Op98YT3rrtA9Wx20QegEzXsTOnMb7+oo3dYJm
VBetG/ZakVlbozfjj6FG5BhmMf5UWahrv02K25AhOApFa17azntTYGp+9HCJ0TIIuVW5GBay6tMN
wHvgMtPN01MyYQzASxqV/jLIZfIQF1NcHiqtzKyre90xAVRT68FRB6CaU2eYpKtV4WT+qUXfe4FG
/qEIt90XAMpocnfioy0gm5ALQxTk2J9iwzXpoHH01js2bclhcaXZkzUncPrb/NIwokSBRdJNNU3i
iR1qdzFG1qMfcxSKfEPZpVqUY2fgwOVSChwVMz8HJfTUvq6vGfhrIGA8WeJEJlvDGTPDqoXruDQj
vdynKsjTKoJjn0w5NSPuXnwX0DITm4eIUxQuBpmVe1+DlNFlCe7YabkvVfsdUKT92JgsCloWTPNK
EOxWrbKwQIs5lHlgYZAoDVR4hcs4G3bv4GYGkBWkY0QjWJx1rXHhOGV4alLcepqavphD3b/PKwDD
q+LY4/hdtyV3xmAU3Up0CKAbjeW/jnpnlWDEweNnJZciDTqO1KxdiayQj+vkqgJSYk3WUOwRXN13
aCssRAoY1BPcx1mWnsImHGFsDChZfXkrJhNfhjttpToFD+EqUJtkma2dGD9SkFf9OfrdsJha8Ztd
De3FDTN7mcVmugO3j0GabXXhYh1+MMzy7CII0PtcvRjov5YZvp4NT1Hd0bdeDKVcBzZl7fyKV4GR
Y+3H+z4H26PFsDZjJjiVjtI609vEsCfQHDr0Z9ZFVRX7vBp+0bXxl7naVdux/wUdGC1jR9qACeKn
chR37dnorpjOlxilMqz8fs1u4RHnjbrzB1lqYtv3YYenk6xTAaMLoQEXlHwYyex8EJjONnmn9bfv
Vyvr+gBRK3eEXrZYZYAEIBTqDK6DGHDs0WbxhSW+o/XfcyaAdlIY2Q6Ggn+MHYOj0LT3ChbaVc3R
fT3vx/ineBCclWLXImfl1qO2NJFlN++BoEkbTMdxYTaYXGsF4WhhYbHs20U/cGk2ifkYlia6q8Hk
uavoqKc1D+B3JS5h43XnqkRT7sICmCMJRoPSeiwKwFZARRZgfpi8UCwYWn6lQ+auKhdTqcJ3rHVV
BuClJ0qX8E5+YQfXvJE7o1HuYF4jpl8dfJIQ8QuuIdqqAG4LJTUeIyJ0MR1VBOMEabucC84uiK5O
0NYnvy6R6SHI2s9Fal7riFf98FEO1/lazxxcu1IWcH+i/kqX1D7OJSpQaqRgFsG0xNddudPUFU3i
igQLwPzSVtgQJ6fYHNbONNRYKw3mBBcvzTWXwarp7Sed2+jB6ELzjBngoRJqu+909USvtli2CO4O
IwQ49ItKfWxN/6X0s3VhDli8s9Y4OZr5lts9V8R0hNIJK8KYrR6hNVTHmvTZGseZb9CNBDFC5SMC
eKddf8hq52YCU1kaySCW2Pl4tzrlBHoxPMP2o5GA+B+9nInZRcNDGlaqcUEM36ESjZU94S3G0Jqn
ICnL1XeHgCGYDQbtEjXqSzikQBG7pL5kzHfPlWc1h/6NizFnS3OVazAamCn08UXr0K6j4ACxa7WI
zUq/wUZ68ysM+w6uBD/RVp0DYwGFl3eUKFRRkyfTOxspFMv8xeQ63JpcOmtsMwZCLLkewHaYVaLc
Es3gbXEsdxn2Zv06L+1j07z0BLYSOalee4R+y1TFVVqM5Fmbpv5QkAW1tjyOPSMtnIPwlU8nF69j
KIIP02Hkm7WAelDXPKENKBvkNxYs7Ksoy2cKq/5kpF259Qh3gOpHm2iIgLioopN7rTYWQ40Le0gh
dn4fcJU8fFO4R1+z0hkXYVxbZ3qgoEOH4q0UibyMVUtSXx0gn9efbeJBz82QBjeMivZaS+iNtaPt
38pjepq3D+lAyvle/GNr9Lb6NJpzmjo5z/+qW1ymHY7MnRd0xk2p8tdWaOGPGg2p3ctrbCDfdHEu
VjnAfJ60wu91VkPem3T+4NdLqv0N37ExOTBOWtvwiL9wR28o37Vwdo59oARHqh8CHlC5dOq+H6vw
gVogeiHgl/BS8WKn1i4E+6Y7VjMuNLqrPklQyyFW+5M0B+QNvd+jX2ueakeF1CLLRwwpzBHwmkKz
8OULLRgszpXcRx7Amfk60Xxs7E2/sso4I0whAQTeecYijv3PuZQywuojzN7m34R2SX3MDJZE2T4G
0ai5LHF9dEZnvaW5pK5Iw2NioDBwyHzIYEaW9mfaZv15biAw2QXCwcW2SAuOw2pX/i5VRnG+1kSX
ISzmsofCw1Eh8Nk9rEfWv8cO6dI6iZVuo/Zj9/C9MAfWUtNxFs8XlwKfNEGxL0sc/Oh7dX+vNpwe
EDWlT1inDQ64kmp0cEdtyZHEP2ftM7O1hS89attE/Rk0oM/NvvhlTbdhjIhpSzKBzk5LoiEMjEVf
EK7KCQsIV8eWHZT73sSVl5bma+J7ysvgcLAIeDfRHsTu1eYoCj9O8z/H6EUjhufX2LCEiCbOHpwh
piwdg3g3L45COt7roGcvVt4n9yKwlDvAsXudy/pHVDJmxwLmb1SsFj9Cp0dIpogQnJSkbkRENu3h
6JLPESCsYS7Qpg+5Sq8OzcZ+LgOFRn5RkunyrAQDKCe3fHHwgszbzBjBuzaMtlIINCSG4DvuwzHE
awkwLo28Zu0mIfqxIck3Zs1QiAJyPYdeJE1lHvK+ftT82f8gVDxeGO66ojz+80ORklggGHQdUYJe
UaVo9CmC+ERymbqNrYzFeQA4C0R05XgMLueNsRqIu+M0Xu1SAjOXKbO8L+K7AJYNFbjxegTwH8BO
dBirn0RuhAyWg2obubxl+GDkQRNTfVWjqs3dkIk+PS7KJyNf2mOEKoLONOHE04FOb5pDF4QKJEoy
3jLOEOtRZIytCswJoSjibWbQg8hzDv/e1FaNpJnTnmpvCZm+287l0SxUdAvNKpob7a38KqqWp9f7
4c9shEymdOgQaTKz3ujNQ1RVZ0JzxyuwbsC8Cb7xEJXUgWmm8cS+461cHclx65r0VTgyzKWPNTY7
3xjBsYih3lnQTGiIYBXJfavf1RLLR5F0zbEdnWA12Tkx1faQpzPyEtDFfVSESS47izYp11r83CYH
d44vwsoJtCeyoQgVBmYbyLN+p4z7IpfF9w6vZEhhG6vGKaqpX/PFVFsQ4KKO+88UXXXPuugzoURd
6TThWBD019gj5Gt6adlZV5Eugh8DsKlAH36wnu0Cs4qWfizMRzDqTwkYggPtu+oRDal3mC++1AJr
VRbJS6yZGnR1tHqq4prbKkJmhVK41cQvK052MCEwNPbnqVX4PZHAMwvnMfeDfV0Z6srrOAmH8dhc
iEG/O3oe71W/s9njHf9sOOBvAN26Jti0jpxfsqKjHvCGXi/SqE7PhoekB/LNOZS5v5/fhkpB8G32
6okJGnNpR+d0UBEHS6m8JLrV2wqZess5oq0IOaDRQniCD2VvcUAES6sxcXtROdrECe8EvhCCKdOH
emROFebi7luZ9UtY1aXVQaU0NOBWnDuXVGrajWOovc9zDrlkWJOZEytPBUP6RdYjroCdeo4L51bq
HS3GkBbY3EuFcRhkN6Pug/WQdb+AWE0YzYYYpgBHFDIqidyaaLY06e4yp2oH/hcjMxPas5d40YY/
kjSS6TEcsZS6t669Tn+mBvkVp3SRkcCP4DYozEWo0Nl1W/8013PfnYXyZ06i20NlkBU02diVVDvO
TVedA/DU/LSlOXl9st80NltU6Lp7HiT5AfNFNp+K5tVRMYjrlRrarfn/Yruk45JY97G0X/upk28k
frl3YuySIIA3FAMvDKMdXkTdvtCGA49RQQmfP9VCh+iZVIiJifgWwyN8bSlKcVMOB6R7Rwy42c0i
OuamstnPv290QPKGkVGuvEzImyXMEGkSgQaAzcUib0nhsaIhfAiz4mZpAabC1OXdqidVrqhXwgqb
tT90+Rb1BUHjafoDqTxupoF9fr6jzdI8lzrZYcpITnVr/fK89I75umXTpwlcWMfC7vRXkkAfsADD
upV2x4wEHFgUN+jYo6zcm0P0ETc5ad/wZC6Nh8aJ3WOP7xS0raD7Qbzgyjeb34KO3IOD25BweF0l
oYZO1PwWzr/L7Igs8KguToEtutP8L8PCVffd8bTQc2OXqa9EV6PP0mj/lpn6BFvFO5NiCx3TY+Qw
f4eJBC9O4GY4PpV/SP4boiucomEzbpUOPTrQ8vDic+NuSQBAMTUtaFYSv4/osOY4qZH4hbKOye5D
IvzDRrc0ZXpQQ2pZvZufcsoAaCetgzDCcfN9e/oTB7+Cv1qkXbycl3cUTcVJH/zy+J2cjQTTOIX5
V2UHzpvAQ7wpEMprRMqAFoo3MtKiQ5f2j2ndvxgcKecyJkuG8dIpKMurjd+W1KCi109Bl4+UMfw7
1ZiXxq8JWOYzoqAPqaM5/T6mFG4Bb9MN5S0T3C9Wk/2INaTsVkjdqESwCefjK6ZelyOB3W2a5FFX
CKcoJ4zXfMdllMP44mnTD9W9YyBwHIzhM8S0fcPGZN/SZAz3taHCPY7790IkZ1ArzBVU4jS4VFU6
nHwwcZJf8ran7nUXWmdpz6Mjbt+7veFoJx2WTEexe6kzo7pbXClLzSFKY26aGwnacclGGabOseWQ
Q+cGtgfhrdb1/x12Oife/0ukrKoKbKeaQwta02zT/lOQp5ZY+jD41VqT/srx8ZJnAY6BKcJsbl/T
nrKR6f4yKgJKiDzkhNblEO3hlORYZw61Yb6xysKO1xtlDaTk5X94glPa6p+fIDxAhm2Gq5uG9qfM
WwX7MRHHAe/e4A5LUUpvHwB2oApSkFe19Ep73XzC/VUeQIfH15B2uQ8fUXkqG/gw3lD8hBb1c6hb
omMN/4xE1vmOs/33f4k9r//2H3z+mRfATQAM/unTv13eu+ar/I/pZ/7re/71J/52ftw8/fkb/uX7
ecy//87Ve/P+L5+sswZy5739qoaHr7pNmvmxCWWfvvP/94v/9jU/ytNQfP31j8+8pQ7i0fwwz/74
+5f2v/76h0Pw+L//94f/+9cu7yk/tvnf/1nlw3v155/4eq+bv/6hWH+hwLZ0IVQG4kSUGwRGy6/5
S/ZfaPO5Lts0pErNVg3e6SyvmuCvf1jaX3RXtfmiZnEJklD3x7/VeTt/SZ2+xGDPBFaGxt81/vjH
c/t7Hv33O/F/z6e3przqf15NpmEyLNQs1IOW4+q26/zparI6I7Ysg7CAuhypHzi219ivlzjyXpWc
1gFHd5eJVrnW7eauhRy/u2yAcsa6kxdYUeDiIODnVunNgYNxasTkYeMqxxgsquSEq/lWoOVgBNy/
R0T90lws1r6Bu7gcqgUlVr/h8E8KlCM2o+Vf8MksyvaLbuR9qOPfOKxOhINiuHfTs6LzY7TcbsDb
HdRR1QItw5OLi2wBL2FYhH23p/L+iRHskArjFQTCXiMJJ1R1JpWkHs0YFScayY4P3hpB1I/nZz/V
OP+pAgpbTY8WDp96Xf1POdXqlN/8p5fZQgFjOyZaat7SKRT+851d2a//+of6v7Iq1BO61voSYAvU
YjeZ1js004UgS8KC3+h6ZHDYZJnpAd5ge4TIVma/DY/TIBDRp+m1iFxe3NDmRXfz7CBK7TVzeWUR
/g1L2O4MDJ/skqTryqTREIB4dEFKpAWRU2nKjsrPAZwBqkQG8piS2jbqQKcq51qVLY3xgLffZOJH
3CU53tOzLJTkMxlfsfo9Ma34HXXeUxvazyr6eWkgKAhaCAjND63xn73SoXRGrrQOYb8imHqOzRv7
RUcfeUSR2heAwfQY6xGCJtfHBGX68v9wd17LbWRNtn6VeYH6o7y5hSFBEiRBEKAk3FRQlFje+3r6
+bLYcUZi91HH3E5EG4kAy2yTO83KtTYa7v8qC0E3Gz1naO4rD3VJo0QX6PeadakLWlBjH0yU676i
fgVpSMjRQbcqlXgYssYug6ytna6h8UeReRfSqZqQNFkpnnuqOyZ2plYifzBzNV8NUOWRQU5ujNEe
do2bfSGI4ryOeZfaHkHQWt01BwqtV2Z6QXacxT3Mt35VHFt8dMQt22+D5V66IoDJoHjshvxgMTZ0
8v00cveUwzKoj8WpGViPbLwG4JRCpw26iHDvMT4uaBLTILnJlxsFCMAcKhTjwxk6DOc0QgpIpuCw
7CpwGRdYl+ECGOk/wh20Y/TrUIwrPXNNU+C6Q5qNrEWxdt2I/IsZvNs9c+sBrlrlHng1paXbX/LE
rDJZ1zQ6HPSU3lBw5PT5QAKXDt+tyWnQAqSoR7pmNyOvRqssA6EG71NOVqgzzrW8TZdgCThsIrf+
Ak4c5HHgXNulCaGCf8ya5BLBSE77PqLQqjOvFI33Jj32FSDwvdcwtORiSbQk+w7ZADCjx56gTPGf
G5s+kThT3+UFlAgsm0kNb9UGECUDtRjMuNxSuyFv0gTvFQfcymi7Z5LHsD6nsHeaZnHVIEqURrq+
nazxkIB3puKHn6iQduz64b4Kiudl7fc6Q2NQJaIR7moyyjs31F6Xt6OcdfnlBPjLyv5X3mUHqJVa
NrCr/m27W5bmqCZi4LalA9/+fbubikKXVVfoIEPjG2cgvsiD/NVzM7A1inEeC33vIFKQhNPVRIJe
R05vFY80V0e5eyCjGsBBG786hicZb4UWU9iuC3+mS23u0DwqjtZRhUQdhcoEPhwoiBx1X1tgn+Oe
LCggFAMmSkfTfrYmt1Rr9yDfSujcIQuDrnUKXUQE0tLz3zIv3AJOYH+U87T2+uxxhA9/tq/h0970
wbina3LfldlrqBA3KODVYpcG1yR7pTQzEOn9dBTtPKf6SQ9FVQkWlqktQBu7iJdBEUeDcb/zpXvB
UXM0kugdmaHDC3m/medSqIytEPW7kdvog4+STvPDlPetHZp7NXv8QQFL0Mry9jbAzT9Plab+rtwu
JyCpYQcqJ83TNc46+fwX08yw6dEcuUS1pX5G3/pVhonWrX3pw6TouOchJNYvtEtKjYJKZXZVNTMh
bjHdq+V4km9Dh6vgdSX5yoO12lNFaFK/RAMY09TB0UWL0dLUn4qTvNqOu9UU8zXIGfJeYuURPR9h
6wU96Tw1MFIZhXmmWowQO4Y9qvLvowKZHkjUrCxeNYsSLcyyz1Cjvjqkr9eak722hnOj1s631GYN
eRWjRxuVQhkc8sYRHRYa/Rp6zpDwYgBxNJBYN2+GnCEFQIKypa6fm7BdFU5/AGZ00F3edPlkjoon
K28Os6Hv0QkK6cOSlB8keYMNgzmNyDmQVTBVRAsIGaA8UWgHEsnSJL+trAY9yjjHrvG1brAP+jTd
AGreuYkDHoq8Aw1FxVqN0brw4SS3A5oswuoMnVu/IqoQagCEmcGor3NL/+4MLHmKPDP18AR4l+cn
u5lmNsukvSgpk291mjz8eXk4v3vbH6vDNFkcmgGbubqsnl9Wh9opUaBUqrY2HA7oPKINxqXnwj3M
M2NkIwThGqxvIrk1DanwCyF4tmy6gjUdcOSWfr2yde2cYgCKRN0vH2oRu7CNmSy7OLeotliqs6c/
41W+2eUaq2LKXpWUWxAG6CvdpIsAebKkS1/L1jxTUz1Hg3cwaudQWLQBQGB2iDWXsUwYrE5hruUB
ikk797q6N0IWKFVvDs3cKRBeU67moQLnz53a/pxULb4UTdErJXdvUYPi96Z1CfYM+Pm4y42exHF0
4+g5l/UAk4LnuxkGwPh6L2yfXETjPyjIimhct41qJLXECChGuZlsGuUxa7aosmD8kEw4/3mSvH+a
JIemElP8a0fTzd+38JQrDW9S6+vY7t2t4qOeZGgPrZYfeid/bZzitdRZZy1sxi3NSmvNZD1G+l3W
QHjJ/LGtjfRVLLN8X5tLeFYQhoCMCWkVGt/gZ3a/k3/ZzHDDrkQCfpPzCwFwT2hOqDN9AVd99PyO
D9mWNlI9kMcyB4qffCsqqIOZKzH45IzZkBZwA0jWEw3m+mbnA7uR0S0ifquwh3PiWedOrGermYfW
F6YJuLem66lq7yO73ukqjDONnCkdzDL9sNExGOGAwSDBfAYkt8/pbMqH+OxizTSLXQ47yiZPAHuX
KTZ7agbYnRWoE1KIVKxhXRVYGl9hdvOov8DJAYI36O9hgqFXZnLh+1KTbwORLyHEncwfoLKDGGyn
mKmxdOWKpudzzVk3FphzGhmLTav3+9S1znVAT95T1bMA/zzrpvN3pxq9AY89ivyn6UL/8Pu0M4DB
gFwa5LNmcZjb4qJW2QW+ooOZFQcCl3MdAv7olQJvLtuXvbK1y7NlzqRb873fAVgJSzrKaZCLoU/B
axhrpISqqj370Q0NsO+lnpVbh+KD1rXP+CyQOWXBRPfTtA3C20JtX+Mq3yt2euCcxwPzjtSTZ3yZ
wvYaUAU4LRVP4Bbxe14H76D98aJFag/hxsSk6uHCBa2F8KxG3spB/CVxXWfThoOHyVRiZEHgYjeA
mnldAfCNfn8fqJfq+pDxLH6ZXr4kCDPrECQqTvrUBiYwoebRaImGzJtCiVWwAS4VDuYX1cZsk+ZD
slMD+CVNavHV1F10q9hHNNguHqvpMQrlAE1LD9OxbSE/X1hA0Qn/YVnEvW9xKtZuB/Uo7upoIhCf
BGelpVKnfAE/uwvBXZk1VLMkepGZ7lSqHpTfoILnxWCocFd6Pu5zv7NvJzryVxWqWQOtK2vIbiku
KOewQ4FOgKpkVuIqgvLWhqWPp/J7ogkjp2OwHN8U9OR6NaCVCm1gSHPLrUvTzrqpYZoAjbVGgEtd
mTjNHGUlbl/I1QCjEHQKeDekGXf2T46GZ1rQCmbA5LBd4ooyK3ZW7+yTiZOGEhAMZGnxrFAjUWfS
W5GOrBcBLSupEi9z1FlzrD23zC/2iI/sAhtftWh4+FbyDsCBqkyi9eu4OfWBcxt3wT34wl2ilPsM
LAdyH3eFC5Wyn1zg23lvR4lCUu22TsIvmjzzGDRfM9u66eL8up2iN6UFAoPYy8qLcKRAB4MZjC/Q
ltM+QRiyRNqzdLFNEyGf7VxP794ERF1JAHxmNr79tEW4+1vizzeDGT7SPPBuR0BjyLxBHBIficNg
uJJQXui+4VgA5USv885AOIWIj0eiX/k0Nt/tGPQpraHDJq55E90cnBWuOLMNqfFgX9Isu9S2c6J9
Zyfevc/8QnJPtKGgVPgDEZeDzagpZrpPw+CqYkjjjsZTr3tHzeUd1k4VqqavcZt9CX33tKwHyOWu
LNFP68AZOcF86NzsMohfHzkENTI1xpC9VIDVUTdN6DuFzrttEaxM4bzbRqDwzOAC8e57ROFq3WXW
cejiL23NOw8y2dQ8VumkfZWQZllvEnqPcfE8SnOxfE1iNyAKSBBZKC8W+zCJLmnjnjh7T/S1nEbr
qtPzY2TGO9pYtjS3Egv6TGtdhUeSUesxIm2fO4zmLEF0W744KixEA7DllWp/7xvt3fCbXRDzi1VG
/CrWxWn5vsTfoQkz6TTTcSgv7QGci5BUbejEy9srxUheaLc4FT6wVEL+xUTMDiC/Js0vo7zgCPH4
5NDHVnOojUb3HDmAxQMP5vjAAy81RXtLI8hegskkSp5bclLMq3fqo/RCXx7BNYxaqOdZUAG8lU3z
ovXFQSlUckDOlyK4i/Lmq9yOJo7D4Bjb0YWAnLD5FIClALqP1prCRoEJ6H3g0oGo1ha0zG89Z9zF
9FCXgKSJG3g/N6DANKrKIbaGR7uUv7T8GAY+3Nvg3Z2UU42aCMzm5arMfHdFHxwHuPIsOaCKsL+i
1xzc23l5fQR71+Ak8JCM7C5OUE7ohOWKZTZyGq8rmd16Dt8lI5SoZFrA+MAPT9lsOqLJjDnXyJnA
h9FIXdqc8gva9Ieurg7WdAtl3IFemG0K1NXx8kPTk3aiw1xWrCxLpaaIFaXvSslmJLu3c1K6sZuS
O3ENVnFCn7HmpGdJ4iApBRt8rsLubiUbSo8O2j7GIYTeaCwpfCXk0zd6r6BuPz2m8qi6weEf9M0P
Gobl6YAN9XCpODuqM0xOq29/jEIA1fnwi4DrfrBnpr1QiL4RbYOWCN2sFo9vVhkkt1bfCse4HxpV
30awByrBDjXljUfG+66li9wuJWvAlPpipGVxFPaWRB8QACZGbEekJZehg1ULvVdkkRneLvJOsiYn
zghZMY3wiFszOEC0U73kon+3hjJeEhnLJOtQG4IHCq7+7DPo/xTseRZeIvyUtk58/rvLAK907c9q
q0sbF2e4mmzASSCoC8VdMa4Nj3K9HN0TKQF1SC5ZBkc7ddFrehLdzbIpuwJQld+91AFiXJ7VRtty
gMCLdA9MXgjRskzpX+CQr64nACr/8gKGlB9+TyRa1D4cWE5NWs+0z/la1RgC0myIXEpSZzmMUhr2
XFP7yDERN/6oR+dG5+xb8re9Ody7vf0Q6Oqj2+kfZ+kwZCJRd1c2+AYw4u6XMS++RKSgQSo6t1S+
d7GcgWYPoe+YvIOO2BsDOhGZuqpldclEZqj3FT7FctirdqNnXmSj/XnCAA79wwvrngr5kUdfkqdK
quWXAKwwkKsMQps7yzGRxD/6ED1jOVUtNp0jZmFJEtahf+p57GYyd3TAXOIuepdTWLagOF9AVaC8
3g76M4AkzhYcADD5BxkoWHtugQnf1KiV4T0cqiCAGtxeS96UCu8V3Qk64N5Au5aOnny6lRNrSRbL
gWRtraq79wLOJRCXJyPmaOhraPVnbuPRu2yV6ltgpXvxOhGCZMRDUAJedUTx+BBC4pIE5gas1TWk
uuV2cv0TjYUGdRzLs8jIFKTxdLT04tZ6tKeYxqOEw06cy6LkD/F3EMp4q6jBLdn3lC6mPtYvy4eK
S8azzPH42IN0zuxlNOS1HGG3GuuUNlFCuMrq2eojxqEu4AILUD4WU2hGcNjXsOwAtaYdqEHV0zKO
YyC+RF1STV30pmQFxbcRgCXZ9svBHXTcrknHtYdGUEdPnQt+fQMK0CU5aW8yyGMWny7DuweI3WwH
RC2pUEXvDUE93ajgPZzUJWcB43I1O9cwsBDScfaSbEaj0SBrXgQsAfqZn50R4LCJ+e80DnWFuq2l
hLdRG9zAusEyb+Dio552J5tFzlBxL1CrDKfyXscSIRl+X2TfZceLn24ByqXJgC4mDNDi8GQBh448
G+1xyUbSyTEJyhXtdsmT3aE6QF4MLtY6BZBR7ZaSIE28/LJMdeHk68hGqyvLzbtqtt5j+wkJyInE
BldFMR6FQBpRSPcuKXdb9A1ADn3LTHhnTY4kcajhznkiQN2Ryxs2c4XRXSyRnBUqgoLIhawHP3zz
Jflr98E1cDAkMJXT4s0vjqp3LK3yzuwM0HvBlZsqd1NUnP2GxyxoRWHRPyBqIHuh8e2drN6w5za+
Ppyzfvc/19Eyc2/b9TeIgXcBXHvLnBgz64ltA5vuT/Sj9A72o7I/WeMe0MjJYF9+eNJMn4PLxyr5
iomdJe28JLv7qoRuPT3I/IoXG2JvJuSm8sp+NAwI+jp7QAyEjlGIz4a1PVg3pa3cNgH2Sc6Uloiv
S4ERwxaTzuGFPPYhVSQeY/zkeArRNrtaTi3X4VBy3cK8Sj3jIU1JLavGCFGsQ7uhg48Fx0ooirpT
3sLWXV2rAftwkiFfvClFpf3OcH+I2yq3VmJGMJKh6pIqJM8zooJNOUmldw81GABCmEmxFKXNF5uw
P9jET0HOq0918zVXYVKWQzTDQC3e1eJpQMOMApBekakAldR/1IwWc2yP9XyFwWf4JshPqiS8ziS+
kyAk5qw3q/YBVbgN9KXfe+e7R07PDSBdxvnOmWdfwqInUkT8BgSNkudPcF5ljIZp2BH1XMRXbwtc
vAIbGlXhI2DQ+xQvJTCi9wSDlU/597zMEEYGbwgjTB1ZEZvRj3ZLDU18L5MFUdzRrgtIRxwsLdO/
mV14s5wypVbTJhbSjl+ADcoOilu8OlGIX8kIdTBzbK22v17eFgAth67sU2N4Bmb40/Rrtgfvqs7N
s5cfqwjnZwm8ci19nNFbu6qBVuWthSvhwNq87AalROCT6ERCm2Uq6XQmJovVu37yD2Lo6Nvdjcix
w0r5/ufzS1fFo/h8YCPu4KmYVAcBkk94gtnSTTT5SC+r+rwHvQJUDIU2RVfPJvo0Ja3EKyWFASmp
T9X4NGvkBK2Z3G0wuCi6NTS7hVIYkOxRYatbAKYbyRz5wHx89TXuVNjRwEitupHeCWMeT5IASu0Y
XHicwNNDojEIFHuFg7xZ8jyzBgoRp/JgjO613z3M6nQfe6SMtWGgpdomgbMkHnPyO1JPqaz2yaoo
I5QomJDLwPMhR66RVVoy15L/jnReC/UgCBeiamMa2KFRN84JYHKf5lZvyOqruSTDFpE5s2KSES56
P0VvCki0elbd8BkKjHCrN8WNNTqAYbVinZCwq9wHp2XhJBFVO/Jpcwy6PlXfg1IDBbxqFVglDaN7
T+nh6tCgtoeJsL3+OvUk+Cwbag4HBlLKPjz+0HJ+Uaw2VZRDnJI6kGKeJZ0/+f2zYrxIlWSpsWgW
tF1a9wNPmreyue2SInRdiLUsB4EtyZahZymVJPeh8BuyMhAYwsR26+XIFjU0Bm+LKj7Dv6W3xzQZ
72SQnLbdWpl9EGSQVYc47RmYODKMrQXg2bnxwTusxxhiWLMnjRRCH0osQYU2sHaSFm6pwUxaBqra
WXKJymicI0gco+4+mPJzUPjfKvexISdBI6mk8rRyo4cK7hH6wRDYDPdIGp4KIDbbwVZAMJ4qJtLS
i1fYJa4bBw1jZlwBulwgW9hUxZX8fRjdBzen7DpQg0EBj3dmgfTJQ2l9KTKwxxZrj0wOIoe5dfCM
+jlU7U3VM+BNnO4TFAmXOoMi2UU/YtWkKnNTleo5CGiJJO9OdkoS4QYAVamHLKnksT/RE4OVtBlr
OiVWQZH+pJYJoijHbpBkRaqPBSJp5wiptKk3r8cMo8OyA8BzABtFqU32RWxaNwgSrP+8r61/cktd
IjVPtjSVtU9uKerPEQxVE3DhjKMwTA/ajAsCCJM4QFOouVVvTqescxMprPrd9rL9eBJARO2YO1ty
jQjXLyX1GhD1Ku1o+6MZQ+9xAHHTlnSHuKCLvyM/ocP9JlKmh1LFiplqd2en3U2VOzu7yvZycC8u
XuvFdJ4QqkRgp3ZpEm3aXHuUE0lJ6AxwqsdUpzAauNZJTsklzoXvmjVS0Z6TGTdLILOcRLHh3IK+
QMQD7kSPm/55AE3JyX+yiw74F9MxdVsjIvtUdotg+aJljdOw1c2zBf6wBOXRFdgQqa74fvrVy765
lo2tiglbyC3bUryy9Zxe136zlFEE7lAGLcRCTPSkP0PB/9wHcCZDVc5lVOwRkg/LVlWkAilJe+Hx
WsyZZOql5MLamNPkh6Tgo44SaDOKRJff7yptog6Q6GeKeToqmBAAmuG07qVs5jasyz+PiPG3k8KE
P88A0EMThktZUpbcL5HOPCBV5Ci9tvb9Cdks6xodUrwQvdh3BWcj1QC40pWTn0wAR6DtLJ3x6SM1
KlkmGiRpVTb34kVhFjsIJaFQpO+VHpodsOuTOkVgOtwSkDRoDHoCqRM+4K8tJfchsGANN5/rtn+A
2w/tOwmSwhQ/Hpy/X6XrWerN+kgplkLMvyyGpUDz22IwLUcFI0XV3KUe+7mA09XyU4PDBuQ7fhKe
le1Mx2bMriVbNw8GMYqpnVXkxW00GOonWJV2BiKRLpxyS85yScBJcCDOTJ3Fj34wr0Znm1f1fVgk
716W/ktoqv0tlyAPzTQxiJBYqMsK/2W+IrW2tGLyYLAf4u+aUp2ogZLYKTZpBzYxJ9jpHUovlndo
EJ6HxOWYBPh6VogQxWyHVyKr9+clpHl/Ax7wTLrLzylCeQ6pw9/XUNzhDLv0k6yjPrt4CfreguSR
jLqL4FqPlugSoAkACXqKd+SCyQNKnnq0g0cvOPZl+7WIQCJJmrWY7BNKiocICGE/mHvJiEiyc9bh
YHH3M2rtbCmSQZWSQiKFntNHFJxG71qPxH0+r+Huv1HHBfLiyyqVX59ccH329yW4WqKTBdjUK/ot
mdiNDy+YxEQtuQRPEo5iMeUHLgJmFKVbTHrDIlnCMhssU1rgeUemf2rpAVtrbnPvKc5DNpDKGhPy
nhmsdB20lzXnouQ70hiSALPGBWJVyStJHLWY1SjqbsCWks2ZP1KuS3jS5WIfjUZH+RrHZqmnSHTV
FFeBRsuGhIaIClxmlC9Ddu6ql6y0gvqD46qvC3QI/fXDXEDVyGIOZrIAUmaprfiJ0Ocxl4ST5g3f
YtAsCZEV1TrtLlBwXwd7F+vhV3pjbsreR8Ju3FlJg9vswkkBHp4hsmWiluRlTsgoUJZ4Sg9hqN5A
PbW2JY02DdJyjNSqbe8oge60li41tCs2S05VB/LX+fQYllLRoJwoKV5nLbkJ+rHfjaB4t6xkHxLb
w+ry2Cn9ugX5tSyaUAoPqRG+TGFzJ+n8JMEva2DHVbP3XB+OumvC60jYLmGAqQI2TquHkhy1lHuW
yGUykp9mZH4kq4c0XyO0nQNTzhgocw2Xw7s5YKQUNX6FbgBu6iVmlUOw8v37sEQHMwsqwK94y0ti
CkXwS6eSyAf0ynIQtFg1oQ9l3fThXzA4hzg/lIpBRVsLaLR/KUeb6t+SdJQkVVPTYNKhxVVbMMa/
WAYypalpkhRfi/GOY4hrMUo+t5foW5IOEt5L7cVKSFYMtxZFEh3pLHS+TmmY76c0OSCqJfLKYITy
vVSyuva1Crwnmuwuo2Tvxc5XGuW/tFzVUjiSooWkk2WvSGFKkl8ogDxC0Eg5VGpMpobM+hjX61FF
PKhVn0K/VpcLtdsUSSxZOQN1KpSsJHELqdm7FE7lCaCJO4HolDNg2bc5G1V0OaSk+ZFPs8PvXY1s
dGijd7TgFsOY6pDfJ1CGkbVu4K5C26J9TQCd0/eeXVDlQWBp1DZlO+9YE7lFcVwwiz2O4fKHYHpU
tODbFNUXk9zeuhwl45dfZBVnJgC9gOSUNjW3S0pMchB0SFEecpRloZdLbgsvKgHZ4PkVLL8YjmXm
dTln7PLZo0S9qlJyTS8/yQDjcEqdQPJ4ssVdozw02M4pBWI1odMjWMGhiC9inIKQfjRwl4uRklnr
cgKryNka1T3UoifNjnbpnD71zqRvJQsCuWW2rAiHtA+L+lnr+g35gJM6lB+juqSMFpNILyI4K3g/
Cy+9oOqKQwfHcCMWS4pwCuJyfQ4dCU4wPRqErWHyQG8jfUcuaqkkr/HuFmOcUdEUpqpM/D48cTIS
yU2QkpZ/plxHpYXKhOS+9Cx+dZG0lRyYR1FrKSWim9KsnDB9ZuPluMFrR1Iq8vI6nMyIr67lVXwH
+tHl+7ZqPpoGVkzScY4bXEA989EdqgePiodp/ChGV2RN2RiQSgMGgR+csYsVKUhg1hgnOXYW2LE2
aY8R4iwfaaJl3S3lBUkQxbHyU+shsUbmwK+kHsi6kD3Rq/6x9mDGSPfycFDcHRzoAYin4juCzBeX
8oxsEQNIoj2qmzLX3sqBdxPwQEuRrpz2tRk8L4DhpFlo5+DuSXteKZX3UvnuUKCjwV7odVKC8Kgp
R3nooXXOdd2TsrW+ma56mThmwQ1xQFoRx2xhHiV7qCIAnalv/+O5OS7aFL7y9pHbtAJn5d3L46ee
LHkBT1vpVgNlcbVkU0CE7ceADTBZJ6DWC8w6meP71lSuPyqG1FOk3pK46ZNZ99to8KHvzE61gkMI
i7YFvHV2lbtqhEWKJOqyojSK6TO+khRmpYKFdsFflcsW4lVNjWHYwOWSMrAkvwQd4XdGR1Kg2go4
ecnV2Eb7hGhA7dxKckwOBCkTyffVEp+AMGTmvB3iU+2HMJgBCI3JduujCf+VHOmSypLFLOVFl8mD
OxoqWpLkEEZHVFhLu7xItnHJxQVtfJGjNpdYf4qu5/ghgYl3hpdUmC6guWHnNPmzmXX3Uz+f8Za2
MQz1Wk2ptAUuzEXF05QLxzU3baEIxVbL2SWVaxvuElDxI1wWPJsMnC9LeMkgLanFDgY8Q+e3FhT3
qJdf7erZNX+QHX7Ni+Qq6L27H5ZVWTCYkqfKZ0THHW+jZ2juaoKkH+L++zhy4RYOj5i9DTXFqeSC
0p9RltSXbJsEOGsD7lOeMsrRsxlU2Ol5stbz83U7YGIlx0gTFHvHfcoWRLiUaMs+/AG7ZFlySTnZ
G5wjGcuE3Zcl5klT3N3iff6vuj7uo7e6aIr39nNfx29tIP93ekM8MEn//96Qa9pT8ubn9GtviPzG
X70h+n8w6HTTugbIQs/UDXBtf/WG6P+xHdMlJtKIBlXbkY/+6g0xvf84hqF6MPHZnNg0lvy/3hA+
MugZwfHXNM3V+Ph/0xvyt2IpfaCOeDEqjgywOutTsbRHZ8MD4TlCzhIArYtXjv4GuHgTeYeZLZFr
MCHZL8mw74wDgtYcsQfd+t73+roCmmBET2yrlTkd5hxaFsSafbhTVOgl3oTd8pdxPXyEir8hrj9l
Ez49qv0pHQPzags8ifZxu7800qp16a0WzjST6sxeK6J/uZ1ufYYcLjcUhlHCP8vTP+NC08nPSlgW
aTlmXNqh3pkOcnv8GV0zYuU9ujMZhZRdVCcrM3+rS4gdtVXS771w36Rf2uJpqt5gqga6spobFKHq
PdRNK4U+cAC+L0P0ZRhwWvS9H1Fh4CK5/qK39ZqxV6B4GceXCdaWKfziRPtseEv4BoS1Q/1mB08V
0DFSbRvwzituN8AYO8O9L1fpyhd6JDGhVUq1twawlNAUCsfn25g9xVIWEnz2JnyuWhQaYaJ960ea
xvQ3vXtxrWBr629A/4ZREKJybUgEVlVOb6Q/XLX+G0+X0LHgH3iQOmvWoRPTWnytKPeMQWq8ZN3e
SPYzR5oBl20f0uTav2mYKZXrpGaJmdNWPEYJ1D8tXmz3RY+eSHrATxkDRX1ToH3iZ6QMh72jPvjv
VvtS2FBq7PkwhU/JHWj5Ll/Cbty09p0/ASKL3qD4hW76xbFB0kdbNdujTg0DygFSU4Kjl2DEkQwQ
D4N10MHc2izrYN+inklMIUl0TXlREBkD+D1onMW4gO53rY2v5ZsZFZ8Ugtqc/s67eHobyr3sDRnH
HrwRXITR1sFT9eqXOv0iv2H6L36IIiBpaZD8q1bX9mayBex+B0YDFJP9MkFzqGz6cp8mCDJDX4YX
xtvkJQdxtuN9ZcQMnqOEB3SAfkHz42u6jNcjWA4CxJXDv7B1uKS+UXyr2zcrfJIdKM8PyCj37gBA
EQAfVB6TGxJHtKhYThbETfETtweDwIUZLuOtNg+y/Uu+Ujwx93X3JrcObaS3zZeIFS/Pxbdgy14r
FXPmr+xoz9PzDqxMFk5bQt78hpEQxovUWg1gIPlxAtPs8FQBOMRacHFQcvqyYtgLzBo/0SnFNXc5
nAqmrf9LruRvOSfZwTTWUabSHLAgGnb513SboURuChsv57udbSL8vAnU/d7XL0rUocvCI+TsL6xd
vG9JxWvEpj0sp3iJ4NpXeu3vDNCNzERssCoAlLqXhNoXVB1/Nm2f04LynEBWbFC3OgAI49Nzhnjm
fdtj2nqgdUVz4Z8RGgdMW+usMXdmaP3LHcm//oM59VyXHlrOJvrWPpnTtq2iYWA1rVxEW1zK3znC
iVOGv3Htl+Qk42znUZnSWoumBFhfILC04JVUXFqljppDTD4tI9Gg4egTolOsBJFNfrfFJYNIAfWa
6Si/xd+i5i4Ndk6brZdvQ7PsBTmNKEdlSDctrMgDPJkzlUwDfiu5dtVQNoLnw+mspcMBnweoqAXy
/BIZLZkqxNbS59luVylNC4UGSuAy+Fx+voyb0VHWkFptcv/YthcNKU9+jS+kPsFKKo+lqLwn3cd0
VrE0TOB76jrTMzpx4AAKrJXQ9CSwRY/Bq7ySjEdgHFtIhwzi2SB+5j4OxAPpq0XTMvxHO3loy9oL
i0tsclEYFGjLh8v40pdoWrco24Y3PmxuGp0j8XhkhmV063mZb4Yy5rVcBkjtUPQY9kOLjER/4QPw
XRu1u8gP5LEYf2SwSebvLefIx7XCi+sbTT0SQTN3TI60hLh0AIMQl+dRW/VKHhtX5Mqvg5u+ZibD
H6627TKMo5puyokX47m0xLmZmcZobFfldORq/bxMdW4emUW7uZbRoHW0DDayCZLEWsmg8HgMasW7
8C3Pvo+LimRUtv7YcQXht8UCTpEYcEqu3tOxgvxkXORr8qTLW4XghDvoU2REOQrQ5FnzbjLuhpAm
A3XWr1GmWMmz8zDLAlW5JE0bCZz38vcMxFejsGN4IPm5/H2keNCmHVQAl3IEeQCgSHkldFvZ85tf
3tbhdf5jUGmSCF5l1mpKFYx9FULgg8eDlIKMn7wJ8y33kSU4UMOAIcNavj2zWGjf2so6lSXQQHQf
xhATDHtmuMYQ8icGkVmLaGcRVQA3X2sAe+UDrb4miSNjI+5LwpmisttgpFoPvCerhEkY7YudQnBh
H9lYsjgysM8tj5RoBopFPPDEvpPDfFc/+DGwhD0EV2V5bRSMSc93TFi270fWiFx4MXFM6hezucgD
941MTrcK1XzNgnJcVh+hI5rGnmYCELAAZGIB26M8IQ/bMsIEY2u+pPOs/EQeO/COua5vQmY2p2tY
pgPhBpXXBBsjxktWWsoelquMXbUt6B1WIMfXwlh2Vt6wrJprq083YnjlW2i1A1Nj9COmlVEF472R
HSUrp0aihYeFhkHMUY1WCG+tDNIEbyEzy+rnNDUIgoYMIo/6oriXAEbMGqMib5VDp15Aks1eV7EU
zIti+qvUfeRJEn9aAY0yuqM8gFwTsoOdXM+MLkj4IrDJgIEsrV1/1+F/hjXDj5Au/UzI/PD+bL7e
oowUXRgcdoa8RCobZbiW4ybR/GUXyLt0LFX5OEtZwkwlv6PVa5tK/kACSK4kRkkWNSpjLJ5jQTWd
kHWxV37wPW2vElBzMpjytDy+GLJavXf1d5WAUj6Qc41lZKimmJ05e+apQiTAOhEvqvdy3ImFYnE1
ZDggEZcJYB3JUCr6xaPOwBnU8RUylxvZO918HDEabl9TZMb54pTKHZUAGHJURtf3QOo7GXBn9Uqm
BkukY4KD8lleVeaLXYG24FruICctyFiWkMw5DeBrMag8V0Nk7OjVVr2yEwA0DHyyH5yEfliIZjmm
Nc4Qq7pmFfBypWkC/2quXe81Vg4QGG5JhW7koeQXu+Ea0PMy0HFkbIiHqIKdLAWcIBI22GFeRMZa
DjAzQKmdMpmKFIy85MyBWE3ZhqFNXX0joy3nhawxOT8EC8RHYhVn+2D6m1xhlTrzlR2Qz55RkPta
VQxBoV7JOpa1K0PEFMhYTNxIjKCHWZeRjwD9181RbCR87GTE8nWVpZtl/yAZwchcy/HJDZfpYKDk
QOCUqM0POyxH18ehIXoKcihbwDnlnFnsKz+To3IcOWPZu3IahfWFfSfnNaaPX1VSHSQ3g67J0emX
MHWzJ9jKGL8JvmL+B6oImT4uaRxRz+G/rEuHDSGbQn5esui47MQuDwweEZX2wU43Kr4pmaH1C8vH
4kbFXtYSp5fcWdwEMh8Is2FSOKLlRcSuJR0dNNgxOcO5mcwOE6Yz3GI4/uyD/UO056q6Zzt085qG
4X0qzSZDCnssFAZyhrFt+UcWj0wGIyGHyp9v90++qasatmW6dD2pOKm/+6Ym/Psw2X/cTw73gNCG
0cRMyIThMYh5boFlGGm4qZpbA2W+mmFhr7jFIzYKayFeFMuB2ZrYWe+MzZ8f8p9CYNfGd9Zdqo2A
ej5V8Efa3wbPDMYVCm8r0+JQ4pgU54wnVfEYpL+TkZInFtdV9hkOiPyRUWQVZGQHpuB5NpFAYNlg
4xZ7h2oZDgs258PF8KhPNaxh+XWjny9izMSeVsGrZ91lsDpgutyh3FosAEy97Ew5AqushgIJQyCK
tXgfKXa05qwY8ouFcz8eZaXIDytMDjsLCrm1LBz6ADZ/HihDiq6/Vrfx4F3bBitiOZpqaOp/k3de
23EbYZ5/lXkB+AAoxFs20JmZCtQNDiXZKOQcn35/1fbOSG2NuLN3e/bCNiWTBBqoqi/9g1pdP4yD
TMm0QY9dRAfBDavPT9BnP6lEBIOl3di+wqAjlmM9R0AiN1CZhTqbUXu6nAnqa50M+HJe84CJQD5D
2iKlrU1YVYeUCgQq7eK5uiuu1uvT7z+E4fxqDzgOar9sAoRCrgEb5jiLYXQw+VWbjbfNrSbGa+nt
XPeSy/LWIW+pJ0oSpj6lpo5h94uCUqpUjnRXZUJ8G9lb/V1zn4aYpI1vJFtWOQA+vZeYppI86iku
Yy4Ic5lf1Klhd/jicOCuMQNGuRVjhyfWFxUCIRup9zwVvGeejfpHRRG1bbgQzeXARZhSRWuyKpV9
qP+jsgbWlwozE3ehci/CBWT+S5qgYu8lLhFQ8gyiWDjrX9VvKMkMKheqEueRSoyHDp+siDPfeVL5
+eVT820qwSbDY9XxFSkfRVMbqkWoQrDKF1RecXlSfx9YKnUzGRNoGmHj76RPOHcm3tKc4yqJUAtX
JQ59UQQqy1KxVQVFFUtp04FS+d4amKbYX9juqpQicCY8c1XDKA6X2oMXDxV8VHwXq8kC4jEPHxIE
hZb6zZy56vSIYHAT9Th9VShzrcv9QEzBqhDVxAe1TwTOWxQmxKSakMztkgBWqXVTiLOKbPx4l6L/
DjK0PavPyMRS/aWWPKvsRL1LNAD36lOpbILLc4Sq16/iBz/y+2X7q0Xr6g4KPLRuFFrr560nmVFY
WSQmtSZVnt7HW5X8qAyCj8qVL5f7H7XA/w+a25+SLKn//J68/bZL/v+IPJJp81D/+x74hz+e//iP
jwlMrPI/cK17K793P7bDLz/9v7WSrD9s9Bd4U7QdFN0ezNg//XDH/kP3bEV5EegoeYjX/2c/3PD+
sCDnG4oD7NmmrXBV/2glGUgsgS/TfUBV9HhYBf+TfvgVYs2GYaz6L7ZtOZ5SXrpC8mqeiSQYjgQo
wYxbM4GQ7UXhD4/mF23sK+DAvy5xFSkc00b3a+ISs7RuPTT2HLy/ag3dX/jqcjr9/mpXm+Ofqzk+
AwYbKJ55BRbqtRGZJ12PgnZxNmWJrxK47WoJMrA7VfqiVcPh9xc0fnVFAFOG5SCyZvnW1UTBt6u2
0bFApUAYT2Sxeg4BFqELQw+aaNnRSd4kYjxVS7zDo0uRSu7UrH+JxV497GWkLqFNq2vO8+/v7Jc3
hlyGQS6jIF3i53PCSHFKqNYZd02pPdVwLeQUhxnS67F61633Ic7nd6QlLg3GH9KCy+M3frimWm8/
pAWWGS+Ork8Rz3tE0t/Z0OBwCUglXtQY99SKLVpiyIk6lgYxwZ79dw7HXy3oH2/gKoHrcRG124YP
XWNDlOryKK1s//vnqoTKfsx9Lh/S8T2TrQMAnjbrzx8SZY+x8uKeNx7B0ddL6LfWHmX3Y5be+ThK
ODjzjc5w6vp04/fgVP62jHznLtQnuX7UCqtnezo91H+B8KmBBjPL0LYl7eoxr8vmJVjpXaDpjS2O
f64beQBJuEAnTW3IMmIIhuVjU3gfZNe/ozB4nQ5eHolrOcKDv2fq7kXW4If37qOoEMNqiwIxnUge
NvlMN9UlAFZkAA5G1tCLaxdNGN37UOIAWSUxefQUmot19BGV7hum3PF855nJ0aNBPdA1QPFhE8N6
SNmzOrjroe5PGUAqBt9bC658DZsMEetxWIJ3Hu2vFhFbGaV6R0nSMXL8aRU3LZYglqwiELlrwOm9
AS+wybU4tMxhUzTjrpYVRnKgsSNsSS0g8eyuxX+Vnb35/a1cNcovz9WjWKJG84WFcszPd1JELht4
wiHXbQJ9XrbJtOz8tnioqzEUWB+h87OV76xvSyUQ1yvL0z0TbgejUjCXP19UxJ4RQWZmE+svKYME
22MvT8mxoWPerNO2WEWYyc9GkyJzY+OZbh2hF271TDurEy1FYgiG/tlc/POQMIcY4q3a/OtKh4UR
3uzGj06GC6d/X613LZyfRTjPCFTu9GXeeWm81ap879fNfR3jybhiW8iyNulDYfwOwRZdHP1lseXu
949aeL/aUWo+TYHq6qZ+va9X6XkZBB8/cBDhMSxs5Pzjmhd7T5Byj6e86A/j+uB0UYDuaTBAZMRm
BSVaLSyB7SYzPI5q3MJnOPfZG95NwKjS42Vei6z+PE8Ka4NRQr+Z5vuGhQ1Zg4wbh19AfWvjn11j
xFZ9Ct222JfIltLv48x29uuK+12bXThsa6ZhEwTACKOAdmhU92A/m2M4izWIO0RgKRnU+1IPXIcc
0qV4tmKxzf9DDwC+Az2lTk+PbjeFc2PvWxojYDQrWvrSn+6E1O6wOh1vquYeS9I73Zv3zmv8glX4
aTG1rePqB51aw5daaKUOkj7iaPscPql564jhlI0pOotQTDGvj9gNVcLHwK5sRg9I3RoMgc2AVu0E
WHdY4s1QngnimNzA3GS7Oflrs/Qn0a671OwOE5o+XYclG3g3iMfHdTaP2CMiqkzFszzowtyrJ98v
E51b1UWZtqaVHOcW1jpGH6YYt01vHVEJOKiKxjfbYMxubcO89ZA8GR2583ps/3wUQbp8h17BC4ja
NwJYOCt5DI2GRN3Od+bEB7O8j4WRPLlZf+928VN0F1fWS1N32wLkabHKY1fDo0vVUDJ/wGaHhoDc
0EoItVhif9Tfe7AdHM4rZ872jfvglcBMKzxNY3T465E1LfaRBiXd/GALgIrMiVMVIaljfMypHPKn
5cYZ0tDe4cOH9sXNyBmpzsvK+UvydlUQUm+8ye9JJQNRYmEFVikCfdnuax8zQSi4aonITB4V2Erg
Ga+1w9bIOY9XlApg1ax03djB+ouesBU5iG98gb4gSYM2TWjSadu21M7qctWI2PLa3fv8NtSKQ9Bd
geX3m9x7zmKG2275oC7m2njV5SOQp36L5Go4IjKD9d9NBmCcYd0GTYMDE2KW8dmx+8OMUjrkVaMF
tRwPCO4hwgBzqfZnxJH9c1o6+3ruN6OLqjhnMoSVXRbZJzyJvVzuTD5Rk9r7GD86yHlPGHPftGWx
17V4t052MPxVdNN20rJHmeKU1oeRQSJWaNvUG7fZuCu1Z/U39sj75pXM3XAQfrT1PB6L7aC5AEih
x0R41NxTMQHAzcG9kcqmqAKbLnNvbqmmH1C4uE8a3aFrHHyarA0cDcDFyUbrWaDjuu+yjQPwoCmO
Boh+9VOiQsUQ5XSdd7HyEjGMQQplCdzaD4kLG1tN6QWfHxJgPIeRpS7EHJcn6rHGKmsJBE2mmEY3
HoJBHY+hlxMuxbop+Kd2OGWcZVfSRsuyadOaUTjp6cYwh22lI1egcXP8M3SEY36f5IMhwRmgPcVO
UvrSPdoqE27USmkHd/BU286wcumUbeGuo7WIUATGDDu87WYdqBzUT1zysmXFr4lLzcg+sph7Jzna
HEZTUTy0urlF06rhTnJJlDXjZwfsBMrjsCFZ/+YLrK5NZaRHG3eomLercogszjZGm7xC7QICzE2C
XseHJeJQGItiP2Gz2WeoZ/KblVpia7/+Pkj8KkQgOAlHR3eQlr2ul9a2cXKvx/xHeO296+G2Xs67
wTbfCcHiivNwiftgqCxXIaVAPV2lsSjQ5nUDUidoML4tUrmTfMLWwUQ0hwjM2QbFeaOP2OAsQHJM
jKLbKEQkJQA2iidD4JF6Rmy/Fa9Df47CUefF2dEnMSLNYyDHQTu8bu8jDhav/+TO+Rk7MSZw76ZS
v0pgYOMoqqhHSSauipBepLKEpolzT5K+RtO9DdBHwfaM2X8hj7jNLIbhtgUnQBxn/qtl8TYuXw1n
+LoK89ay2fiptfeM/kT99k52Zfwq0QNaZl6SaLo/V60U087pgueOHywTp4XWH7qqx19l/Tojqq4a
U6s/hHSJN67XMelq3hK3h3cLitPSwv+LlfXDrVw9qHksNLx5uRVbzPgW0eCSVf2Wdu7L769jql90
ld3RNrKEb2Muzgq7yu7GvEk0sxe4q035a61btw7Nv6oF82yUgWpjqX1Xjkzt3AXPt3RTrMMmM0eE
2u8tX9uqsOFH7UHxxlvfP8c055txWwwcEXJ4p5y/Rm2ojUAuBkrEddgK5qUW+6GwcOKlzWmi+gES
tTgYjaGET9NpBJgPvLmbxZI3lY3aI8t/RAvMHVgriBioQ7Eg3/j9s/tFK8Ol2Q0q3LZ0WxhXjw4O
iZDNrPtBYXyZFSEWzqKqYhIy3rx8r7Pwi/rd1T1hGOhZk46L66vVFja6WEIHZnooBhE6KSNtGM+1
uWCkRFrzT6fvJ4XzHwGHQv9F5s8lke926S8h0n21CHMHL8M+4ZK1RUZCUBzYqh4+fwloLjxj0ty6
VW4uF5Ii36KaGor/MZgFtmf2MUKJTS2ZLss3xdFqbPxA8L+yWB6ruUdGh7wmP0++hO/NoEf2h6wk
OdSjcE3mbV3pu6EYw2Yaw6mBfSs2Mz9ezGNIyrVr4/jWcxj3OxgPf40bwlyhPc+ZDFP04ZTt5uj5
5yQTt5604V2NGGfbx6xLjl1BttqmjwWmde5o781KR4M3O7TucBqGgtNSPnH+6Dn4OKbI/oCCTuix
vPqZfD5FIRQXuJ7YqMaUwoNszEVV/0IFdLUnVAY+8HcIRZ7UCVfnlApljLq3YmRAvO7vrYUVSg2w
rNbR0NedRyWndt7gE4a79l4jp9JqpJmgf/lwGVTOS9zr8PMiZ4YcdEYTJcB6Blms9BjLDI5Khs2s
98Ea5iftK0jb+4Y0aeQB4oa1y9IRfQiKhqQ7GMYYqvzZgBca6dt+HMNyzDHd0kKpa09eFu9sI971
U3zUANb3rnm0zP7kRHu7RomYcIORz5GpRdJET7klQ+jjmXbqEEDJdR535Z+7nhAyemeRxod8vp27
PMhXnBdScOEDCnYkFzktoZqOmA6aIenw5UlR4bA2C1FMZYrRCjSdHFqOb1r27OTjNqZGgamPm3Qc
dr1/Xphk5608ThiRqjcx9s29XsRP/jJvYizTaqoFfgGE7G1ZnFSfSfjP9kCLYBZIP30Rdg7XjAXl
xjsffwkNqYmZ1yHHr+mE1yIK2yORNUG/xaeq0HHGIe8xswVfy+5YON8cuGlIpZBo2St2QmWNWDtk
PuS6B+zWjSEPNffQkVNZ/cloEI/hvPJ141s7SBJ4cdtpc+DH7oeI6jjyKSQwmVa3qYD4Fn5kbsoy
4v3F/njjrySgsFFsZ76zi/sO2uIA8Qo1QAYPoN82zVQ8qD4qnNidaU87oxbHqRgP9SKZnTIgp3ch
k+xxXZINlg9ADkna7eyxpA2jur12f6SwvC1HGba6vddaXgO/CisOxK40Bi3Wkr2S91vzFl3NQDUL
1bp15mUXcwaPE9Zh7DmVgBR+d1hc7KfINiygtw2md77VHyC8Bn3E9vHAAFDTJR45xpQHrTaETkF/
NnZPegdopuIxa7yuhBdEeaScYubpZZEIOfQPvz/D/929Y8LI6ARZT0YnjL+vWio+vI+B50OlFWuK
UhMU1hyY1nDC93yrlprKN5IsfnZd7thaLhiEVvhPv7+PK7K96ruj7knnzkOugvNdpSY/BLZKb/RW
F7MfoNcadtQ6UQyWhBW6FP07aY4w/xW4VKcSxL2pe7gscLr/fDGj9LWy1HDBtuz0qK3+coNnGT5O
nWRwyRga4UCzeVMdtc7KHjVbhg1BRorlTmrfJwpPkD/3DXJ/S+W9ZOi2MtA46ugIotY6ymmr5s3a
PH11kE/HtOggHQznDG/Ci7XZpFyuGD4IOGbLiOW85mhnxOqO09IdbOC5DCr3gEsI5uoF0DioazZX
gqjaQkGI7yvedrvJGTaqW7w63siwbdm5y7qbJnBMVZHto2g4+RQcSuOtymhJ0Iro3OSJGuWpY3sW
7YSf47ozFSC6Ak8t+4lpqA6d2A2m7Bll0n2FmnGQgBHBBXjdDDL+lOLVgprzelcay93Uc0AnBQJj
znnOsjvUvZ7NleZLydkO+NxqnVswFS+dvS2hCWhZ9dC3KEZ4ZN92b3yDJb+pU/aLlqFWdew7lnxJ
W8OMnmYTfBYV3Fx/0cEXlBMgvnkE9aAd1zhQ3Y2cyhS2zHM/ovtaSE5seXTSde9woANo3FtW/1Vr
5Z/L7IAj92gbLc+95h89h54UBwiejmgLaU92370VpHL1VKCyGz1X6HoZ+LMCxtDOaJJ96gXcKp9G
QrZPZSdvpib6HjVjyOl0nD5ONdUzwliRVz70Np4KEIGOqp1gImAx0fsS3Idq3HVx/NQAwyQGiYw0
ofeQcPCfM26DnvWjEaFvQERrdGrEttkuC6hcukU4cIdqF3YCLltp7WeDCpiVttD0Eg6ZaWIGc/w6
2ASWWh7rdNpmbfykIohbQ7ybUPHvB4X5O0t/3vTA1KxaCy6XwoY1LtpDUlrHnJaj8k+3m3yvYokv
iyCz5yDCKsLpchgFFOgqCVi0R9UDcVz/YzRRlGd8/A4O3vRdh4ycpSCAUuKltj6h7/BVY/Pm5fh1
iLWPiBEgDDpZzgt+CQiIY9Hp/RVNSH344F0ia9/Vimka0Ttxp2BJPvRY80Z5uhXeEqgSubVfcg+H
WP2MyMN90g53Is8fL70jvzjKLlBtJUDUB1Xw2W2LAWz/1aJxIafhg+U0WJoknx0M4ZEiq24Kv3hL
MgQ6zHoHxeMRAdGPjcBGb072nek9WXb8OvWpotW9LiZcBMzEXhyveLDAKpfOtB29O9VfUr2BiUUc
dd732aVnoNpHhHNzBifvZIR36BQ5tkoV8ojTFCoQY1HRH62Ji467qwxx9IcvTuKHqrpaqvtW678m
dfrIRPsoCoRPSKXVdzExPKqqnr7nuetMCTi/vY2/qTQlado3z2jv20H76FkzqYtxlMWD8FLaAqDK
THOnLXAAVX88Lsu31Wy3aQGyU7fJXi15VMVbuk7vFHC/OGM93aWg8ikMoD5dzQF7GtjF0ulu4PkT
iTFicaRHqifaWchS0U76ffww/tUicExGjlSEQlgGs6ir6+mJI2cBXgo/PWWbkYUq4ZS8IN1RiZW2
VfvWqfYIlb0TT4x/xy4MdsDSG1T2jEmcq/nI4vF3oGbcoPYWVLuaDV5eAd2HveriZKu+o0sK7SX7
IvQ3aadnqspzIot9gke56hTFrN3L0/gfgRT+v+PpkTL89xiF4M+h775JBU74EZuAtdI/VD0D+AGA
BOAHvElkf3jJfwMT7D88ZucqNUICyFI6Nv+JS7D5GYX64tWbJkLlij73Dy7Bcv9QzmKeK2zBUJKx
/v8El2D+vMRoUDDU9AwLgojjch3BPfyYHq0uXDTR0zMdrH7rR7kpQZmR/2s1BPNuZQWyvztkSZBS
o0nDvIDjEvlC1AViQz+IQmwbRggJyirOrWiQcrOMVJ5RVm9udL82w8sf3STKdkM7fUertrtfG6sO
+snpOdHF4YeH//B3f+Wn2vrn0vrygTgVFK6QVrEjrltN7oTcD2d2gie6+3Yx3/aVg7SNzb3nD589
k9bsShKtxixdgAs5ZoHKqS1aObdHVRl4ebJPKIPQWxtfcDhe7qOmO/eSQcKSR9auNmy0kVbMOE28
pM4CTcuzY+neWZHy9o10qq3hxNNtkVSwwcxiJ5H9eSe7vgx6/6u7pD6mID7QWWB06Ci258/vrUJt
1UJrEdHrerJPTd1obThXxfe2G9NdkvTjJkdxrYXceEpwG9zZzUJ97MfiwxC57T2kINR+sDbuZ7k3
an+5SywdJbUBbQl7vfdq09gPhTY/pG7RIvbh5EhrzmVxyKOVhxlFPlr37QELScK+ssiubbxmD44Z
xfdjYWv7i7W7vwAsbSr9z3qMjdc+dRiX1GO5n+Y4sJ2yvOvuUtcRm3HyK+cG3cX94Io5HM1+PCFQ
QvrENA59JjuwBss5zZEPDC6P48/d6DjbvEuN7eWPcwm5uo5y+04mpXfypoIClm6aKWrtkAnn04AZ
rnlj9pE4sB3vtCVZGRLkGshRKzvb2fjPvxKj2/1+PZo/d5f+flEKmITVLzFEv3Sgf6g/equru9pB
nZwgUgBc17NzXudcPqEzwDQQ/B6FYsFcD+I4XP00XU+6ZsETSlKVX85v6J+45OZVdYfmPgqc46I/
6VEjbsfOucUOHdyuWgOJpvmU51WCswa1+OI1ZPRJZ5xcphNbJFHfw6Ze5rRXa5B1bZnKqMgCn6G2
4g8frSZNXUeNNhTNCUisIq4boKjF3ZS40U42Bm6xc+vuZsstIpjoC4KMBbwwQwrnqHV9jdZctKKY
QyMsrPwqmE02i+OZn4tFRnf6xCBmNskDfW15B71iqMh5det0oz30RHg1QLLUW/vh1ke9wr9+0Zju
+EWgNbNzuNi/Xqxky8k71f3i3/g2MF9vqeOTTd5VF/I9zaUrlvRlcYCBRgnetAAf2O7V6dvN09wP
eprBy8Euuc9Hj24A8yQsxD+kfQwx0KfjJ9VXi142u66sP8lEaWh77rNvP0pt9I+VZ/nHy1cz+lB/
fxU77hAYI4oLFw9MRjlkqg7vZ+imdVdgZvhOrvKrxQAwBRQUVT9+bML++Yl2JU0IszYyDGTqhboq
G0+9eOryxDhe/jCoTX35aq2qdo8SwLJP1Br5r3+tKyPGJUXSqEkSb3uJFTkzZm1qT6WF3jfyQO+c
o79aCOx44p7B3fuIp/182/XQUwlk0ElcKE2U7ihJ2OhyjOmchfEItiyP0+8FjfFDEWnWzrEgwGTv
xKyrFPOyDMgOTHWQswZwUP75JtBDGpxcQOhQcvLbtSH/9jIjoG6FFdNb+tmPTZxsE9LzqEkeXNmM
77y+K3SdugVlUCRUtskpZf1rQyxJMaAjmkPAyu2TNHoRaF2OgXSaQ1/Vo5NXKeMGkWGWjJlsgnTK
KKZHqynFzZzU4HPlfOvY0QarqPGkY/hCM8IfsnfcEH/xqJBMAuVpuw6pD5OVnx9VKSijzBozXWUp
FhiacG8R7FuPZqfWyNCcG3f0A6sfLPwjn9vKkMffH+iXJ/Hz0cE64dJqNkGKdn2gu5qBN7mJUuba
7i8Ou7OsN9LSP2Z51rw6aQmvrEHxshq6D4sjzdChMqABM8CkKLC96bJym3kr0h+lD4zY69jzwpQ0
yucqZCZqKqIQ9KfeedK71g0phKyDaXf91rbpNPvVZxfQG7yueg4vAb0YFzegD/LJzJCu0p3VujNb
FAWSucvCyzE8O333zsDIVGvy58fAvIg0y8TzFp7vZeT3wwmaeVio4NaMi2B6lA28AdK9Sb+THdx6
4fa3/iLHgz3kx2HsuhC04ovRluKDAVd9zdv86I4Gw/wiHrcEgfhW72lRJKjPw9rVN0ki/XcCsSrT
ru9XALLixLd8pCmujtp10S05Ex7/Tpj6Rk92zmTG55a2DJ/B/zz1zsbnMd7l7fjX79fMzyWr2lyM
s7gkWC/iJTKNPy9apwBHkFoDpifJ4O9EOmnwuoQWbzoxFC/cMptJBy7w+6sav/jIKB8KMLMGC5Wq
++fL9pGBm3gZq8tqYtO9gQb1tnGduAHm48NN5bQ4/5UFqrsAX3KatUGMWtgpyREyaGWzEQUNtIwh
RzB3Yq/qkefuhC/9e0D7X8QOl1IexpJPBUKydBU7+rKL+7nm+eC2qH/FzOEmli2QhcH5kApZbLEp
e8rmokNlgrbTJPRu02rjbhibFDX0liaIWdj9Nk/Wr7XTZLfz0Bb3Q4YSchdF/bO+zug5Yp/1++f7
i7cKcM8yXQIIQIXro6gxPNwdFMNMFHq+jZMRmZIkv+16zDtauof7NZ+84PfX/HfGgA4WtSQ5F8c1
/Wx1Uz9su8FN13TlEd5kjcFhbbwOzdDjuTA/+hK8t+e6m8KtDARTPKA6Ma6YSUEfEeEf4cF2Lr38
odfTZ0wxv/oZdBc8WoK1iD4L4NygQ7XdAGCoTbMW5JBE08+239mHNN7/VaIB5QUMT9Jog3vU3avt
kPJ6er+VSKZb5I2LZz22c1bvPFBPw5oS7z0ZbSIpd7lIzNsRmtaC3MYT0Bo8jYJ4bUwAo6EuCqBX
NpQrR2O2sUY0PMYae4Rmic5SgomWRrFuE2BiNfAIBjxew9x9LLdG3D6uK2WsPfpbURn+LXn1YTTK
fNtZ2p92TVPPSEL654hLVRlg2B4asu09dehychZ6kHRtXFAPVaodMxijhy6C6twvZh+aedRv1vFj
i+dsU679CdAKyvp6J3cEjhuhpXcFsiwnY/g8OnTxxsrCPmEEGoeHptg0AlUOq8dKCCWqzp8+lC2y
xqKWf3bYdFdY1d2U5NwBlDD8kLXhL2ciK3HT8j4vbqzOX0I0d09TreHj9sFDVvv5kVKuDqupLkN2
PZjILncCLzaAua7FQZjlcuNRmQe5/xbrM5Qfol4wAjE5MrndS2uCtVRqgBkn5zN2HxoTQlZf6gK8
SstDzmXbLJ5P1mo8gLOsn8tNfjsJkT66uDJCIhS0UM3uE7YLoBAXpwszDP7kXGyHCsPa1DVpYKEZ
jU4sow2soXedUR/HCl+CdHjsnGlAPsSqmUdGUKGUu+Fk6gOzIzzu4roeCIEFVWM/hpo/f0qL5ess
6elPxRAFWplOvFpOWfetXUTYzrkZzjgMB0CbgT9DRcpnW2y74+pnzck0tbs5z6DTjmgBCbRIMLLF
G7bUvmXTfI76ar7HqWNhDot0QLN87bBTDzRj2sg8B4c4oP3vyE1BdQfZCv3kIdXqTV++9RGJ26Kt
gOWLAX3FSB66ObkfAPIw3yUzJyek2UJac9O1nXesh8PaYtSXKXWcVcpTAsd/47afMynUkND/PqDc
fD/XyNsJdIB2rP8Byb+yZrwEJsw4DlEGvc8Xf6JRyOTJBwKZlafh5PWoYE/Z8li1o3Eb+/wCxNoe
zd6u8ABqvsoaVCtA6OOq/+lAvkI6EIRBnkkUyWaWOKZ/n5oYzYd2iCQAHn9jsvYOE+gFNKJRkuzh
4yrnzpW5FK1gVax2ezthMoobDPw9SvmirL/FKc/eZyffmDmq5yVtzpsUnw8mnaV2TGyx6Ye4Da2B
X5Pkg79ZZm2CqVt+K5YG2c0UMhjOADt7GI61yS6HCKtvtTXDQDgHMBn1CIA2sP83TZtZYd8X0z4Z
Hqc2OXUd54kPeDgcQruT5h7S365ZDUgTbvY8FKseSlmIID8UJm0qLauxs52LQ5vNfbCY3rhPcMIK
9HpCrFeKJIwnsPLjMFabzqpuEOH/XrioMdErTmUVGhT/YBHccMxYabMpP+YYFdy4TtUG5HnFkcOe
ubduz/QAarj0E73bFo3B1jEgFfj6syiZWnupBrnBQCq+wIAXue0JP69vUe83oNW+0yuEju3pLw0n
0ia3Pdw+i8zBKhVP3MSINiNkuiCq2ueMA2aXZqCLvfVVN2ZnK9Lyq8NHM2ta2nCh5kAJXKRthNC+
BaaQZPNFlos8ZWmPUIKBGlxrZFg7HnBSjxBfbLBKwIFlFmLZTnqXY62MFU1iNdh16ehI49/73acD
URdFHHQllB2nfMBI/Dgk+YtZHRIZvxYigmY3usjioiXklZiHtppW3fg1o3WQayklb5j6UxMk7dKh
eZdjDoBshqzF51bwhcbCLfzxrPuYHGKC/K1XJ0XF9lxjwC8zjEHmpri40zYMk6V+W+oUc/d6Gs5W
D3u2Q6FJTusXNGNlmjWbLEuWTdM5YHKLMXlYOu2B2aZ30+jIGzR+iiPqrL16frP3qtp6QA2X+WtO
AMGOCA1IaR5qc02PFPfYatnpQFxInjpDP0elBxawtT/36eLe8345B1ekZSRtSdfOPutTaWzT6TXv
O+exzqs8EBIbIa2yUGpFzGiAlhlMo/5pNRcXrUJcEa1x3US2hutt/qQ5Mtqlkn7LCrhDV+AcJr5f
MBVdth7tTEw55AvZ6J8FSLvHubPPfdTuOzsxtu7YmKEJwOKmarGQ93NlsVZUxaYqW4bMit+azFjp
5JVrwhaIlRcluhSgNAGKWfmn0X5Em3hX2CgbWbkFSM3tDm01sDdqVC58OWP6A7yvtbPnucoxqm+S
EbH0DHHkIf4mRTshIVwMu8r9YmvYkMtupEt4LgYEvaRp4vtTYXgUp/e6Xd5bTmbSFcy/W34tHunv
0VTUnGBZkrdaLY1mwFPWQOLSHnT7VcbipoHDcfCN4TykKc4PdnxHqDy04NXr3sL4Z4o/SwMXwrwC
C1VicIgq0W2BYwwge++NcgVc85C1QTNPx7ztsJa09TuOqeKpw3q6Mbkv+CxAfdszeKlPEnVKim2k
L6OEb3O3ICWCPmPmm83GPkvaddNa06bPJi0QYnaw4yPnxddiX9Z1AoK9ujVyu4AJUJZBpjnnbIiq
ndHSQ12xEROx/g29EfQ+yddmEF43BX58YBnTT/3SaBtkRJINZ8WbUen3puHPoYT2LG18MNryrbSW
8dBXQEHyZsW942Zq6x4dlzrMOsBAkTG02wJJzdACJB1ARNoa7tzdI1srWeaLubMajWE1im7L0K43
0wxmrVhcd2/SKmYjg60vRsx/2ErnJK980GCsUX0x99VQvZnaX3k/epui6whMyyjCSUNFF0upjt4v
OlB6ersaEXG1ByU6M8D11V3mg108akB8hDjXiSleiXg5AKuUNKIZg8mF0g74mgQRx7m+KrSboeRn
6fSFtZiOKK1igOFY7ullSovyaztWz6Cz8In20NPMB5cuc9MwNDtWdf65FMZzlgHZrqodnBvSkRgN
znZ0DraZ/onXxB6q+VvcfZh1O95KOIb1wvG2eBjo4Iha5LG3sTm1b0wbDXQoF7K1iQGFHTS0iUMZ
c8zr2cmBH4PZSsVxN2+Qb42eME7GfxV1A1xQ983MCl5KXz6YTYa1F+u/MUpQZeCQ+s7zMT2Y732J
3clgmMvebK2WrDf+1gvHCJjL7uO4uS9zvb2BMHQmT/uSTgUIx66+FfH0OraDQW8pP8RtMwRjRW7a
2vFmHnmnHZA7Zp/knX1QNOunwVr2U422mzH3fw3W+tVPJcrMZJv2JBjBv0VFlu3mbMrC2epDwpgT
DmJ6KDWMBQDchXPt3vsNAln2JJ/bQd8ztN7gNRMFhV3jHt344hNV4ou5aOhzzOJUg4ANFt3ZTWuY
uvkrbvNkVyViv9qU3orZ3BW6O9y6XfRqqy2Rm8Ydh2m5yxJtvant2KQu6h/GoQD40/4vrs5kuVFm
icJPRARzwVZolmXZ8twboj00c0ExF09/P/nf3UUrbPdkC8jKPHkG/yrDJMBzpH5xM1sdbmkrtm0+
TDmRF4MXrNs2kCezWeiTMEWn0Z6abE+RhbRbOPoK6x6OYmbCIsCDO+jCA1RqZifXi4/Cpfus4d5j
nVRpp38yZnzEMoMsztKzWa3lISoy46MoZvNSW3t/qEy6TJgZfuvHq4JiUoFCoqOs/g3M63NZ8XSk
+1oRrVWO69QbNU4Hon6yOrmr+2bbPgD6kneSIZbTVr+d+DWb+A8JY3meXPdztoyLkzcrn8gk1Q+H
2FFB1N2MDjzKvNX1/xIs3s38B1aBa3b3svAYa+gH7cHdlUQlkZFCwsq0Zyp5cEl+aNSzlxM0yj4a
J/5sJ028+nJ9muDogondOrS/SPyGVfHqjOJRF/Q+ozzYNnDO0Dd08I5x1Vl6dtDxBDc+mCbNHeHB
QhyMHe4IocN6pCgO+MURZYR3o6KvGkxpHbu4f2MoKUaMcQ1GqVWZDDQcU3wcnXA5jZV1lGHOvBZi
BDl79W5Kuz9trqDoDFpsC4ege7qYyTuWXulsIKJXa6fLseGX0wn1FHcVKTwrHS/O6vad1vWSHEKe
6dFO19NQ4LvgxXy/MSmHbbz1tX1NcV6U+c6U2UOJi/uqYbtW9+Z3WjuPdWcla9KYi8i1lmQvLWuN
+QXEM++DZasbFUMdr0YvfZnGte1nDeZATbwelCCuxP0xC+/TNGdyk83YwVKR6IXamHE/kmcmH3hO
KlRQU7PHysvucjNDMujiCtHJt7KIX3gycMr2zY9MBJ/u4K0L2353eWcrOrG0MrqoiPMXP4nvJ4P4
STPDo7xegX/X5Ky7045kkiR5Y7bUrfozLPojaxpYLD7G6G0Lf9dVxwJJ7prBKDtgxE4U2/Jahu5b
Vdhn1Qgy3G28P12F7MZ1jqJV1lnHQq0W1zpYJgNwMxQEQf6GIXQdp+UlywSHX2kgWG+ydreowkJM
1GBKbxMTVZcmurLYxqkKMxeYKHh/Nh7cUwznhtF8juEZ1RbhU35SkYJrp/9kFmv4u8urtqF3BhVe
m/ZNllvttJUQ55cSoMx0d+TM3bp2Z9/bpJuvfCPx15Kmz68XBB9hCE5Y/lWd8UE4T76pevcHn/FN
5XDvUOfi2n0rwvRLGLyvnNf3WigaX7zEARkZPWJGAaMI0efWBJwbBghomO0q58kWdrdnBH9ySKUZ
cFiP/JSsmcHh0ogkmyOzbJpILjQ6VWce0iy76q7/m41njm5/JIPWjePk0NQ4nOSoS4o8V1Fah0fZ
GtgoyfVipH8Mo1L7lGSfzejEBgNfP7D4aQ+1618V5B9Op43XwDISwYapkzevmPYiOcVpx1IuSbdQ
BUW03PK6S5nBggNQSmzxpNkp7/2M7YMWJVWyy8ggoMhUGjt50rrSN9fF+45kKrxqgGIg48qWje1y
DgYMWhX8sjVV02RS8hb+fcxosmCncyhKKYlZqzoeHwvfnvaQ1wSO85mk8Vs4i5Aa4GrFTFvKmFIE
LWrlGuODO+5TLzXXc5Utp/iQCRc7oxEP3A4mOxpqRuDAjgx7PHQw4gzgZfbF2R9l9z9xS7fkxuZl
mFxu0/StnVu6uM5vMD7hhaRsufZK8VNDUTeuC6juroltfFBBNYbAI57TyYhyhiXZhxjDBBO6tLkc
Hot6PKa1P+xUXx8mDbvN0zWtklWeTHyFoqLhNiLQiuzH3MHqban/lVY7H1PfXycB44LuiNTFw+HD
zdkCLxbvcxm/KiD4SAycNARZoVkpz67FjeInpIjQw+17E8+VYSyJtZG9OOJeuxXVFB6cYToXQ/c1
T06UN7nPFGFNvO+2j9qzw1psXiWGsCAxafyEDRv7kcncGU3urIfJ0Bv/O2gVgRnwubZd4RhMG3l/
aCEPakOk+LSrd4NMibXpkjqAy+81UG6AXpNsE3x+IA98YuNOVcgQFcV5Vm1IsFuHo+Bwwy+MqoK7
TGEc1A1Dkv10TqsKPONmLeyBskxtwIA63pVZvh1d49pJzB6o7MdycsElbmNn2H6HCWDfIOI/jpPu
xtLumHf9b9nBWZgkP9aQ42ucJ6/lHGSR6d6K2cxBVYnC3HTz8MeI4TLa1kGj3FtmgzIQv6ZLfx7q
cheM4sQu65OeJomypnjFtP7UVyVXZ+ASOulbYLGZTD11N/1hocz468l6lxr1piGKHTqd1dFkN3hG
UqREWMt1J4JDHjSfYAaHpCclmv34vIZnwiFqhBbNh1FsWhXEkePxhsQTmmePDUE5kFNaUxS1nWOJ
VgOTw3lg0GsGXMwW6DRl8dIt1cYpmIS9Rh60us0ON1cqEnZIADBElE3Lcfa9Dtd8C4x36eytYuZA
V7aTFgUrnaG6py4MZfLsiG1v15UD+ld6BvJO7RD1Qkc6xnhVLgn3fuG1ar0M88qESiqk9VSGVnLM
bF+yPR3aiOAmtprj8jqJ9F/vu2/gI1iJ4v9nTzjlhj6GVOQGMaoZEcvRkPOk+i6TEX9kgDtBsmQ0
KQK6OmIuYCd+1YP7Q01VQIlcNNg69sVkYi21iczFsxl51OswYTYs2ddye+Bfgtx2GVwaR+9qZ/wk
aXdTKY87lbrXTMY/hoYu2pZSrDw72UKZD6LU7o9SBzQ6CV0O0od16VQIEKr5JowQ6DYRyvOwgwe4
A3tSUtHnebhOlkp3oaWe8QeWR0a95DTqctM23g1N72MiqofTiDyYIFYbfSXGcKssMy7+fM5shJYI
q6pNHmeb6SZ5yHtj2XiaBmbSIuRW48bsp+5QG8CT082EqgXmMcLrTKCK0vXVCEQDj/ujlWl6l8hu
4/dqZ8+YRZQ3kuxi6WNVGG9h8ear5+GWlVIu7qOwJkAWc7XUXn2opvkNgg+Oaq2uD7Uy1u3sHLKb
MWKctO/MlDlufikKXNW+qNZZZVNKt5725yU2PvHlRjw55ZulN6fInIgIybuYZIREtFs51/tSEF/Q
pXswccU83r8oprHGm7qjqMeKsjBuhSwoeLYJfqJs3MneIICaR9zeQiL/1o0A+csH81D1IUNlGO9K
E92P7cJnCGJEFrFfRHXKM1UK+75v+jenTb/xERoj30GnWinHP2Slt/bmKbsjBIx3Jb1HEPhUx+T/
hvCb8uXF8epzaCPNLWNnuV/qTiHsmNPtNFnboHPvO2HNG6eKF9A6P8T8C8ZC7TdfUut0H6yKrYhx
HYAzhWnoyhpVsfZMhXmsgqA6IL+nqcWT3ULCX6K6WeSYbUtSSXfWONz59sfsKjPS1oIZGhdoW8rl
0ssbIhkaXz29gqog5C1VHcD2L6eoGW8Nk8LQrwzJ88E24908x2XMwZuwRqkKUAEz5FZp5iGilzkZ
bXHplzKJiOg75AzlLPhDsnxy11wxll4NrF1unG1YxiWjdyUNlkjsRknIYLtcIMVOcZQu3fEFLGta
xS3Sc9O0BNZ01ZeR8l8p2T8aLuu32m6YJCo8v/0CPzDjwqNIn4TA3uH+DaY+2Pl+Xm3czgqj7FNX
y3fNFYiUpfVKBSC12c3XHHXqwV6mXT0tz6I2gIMgZLvxzWGNvJ+1ncTJerFzRjjmArwi8l1t/rVj
uYAJIt6fhvwEjEmPJDmAG+JDDS3ZRiDuW83NeE0avTUnq96PxRxsdB02ILAYpsYprH8Xx4KiBE0U
01Luch8HBYONOwSc7gxsUe+EOX0aIcKqLF2Ozs12Dv2UiohsIc/XD74ZrKjWrnNuy9zY5eH8zZq6
etKJR9AyZ1XX5BwBLqWpLTz7Fe2xHjHL7EtEz0U8b0Bzg4O2muugev5MWR7b0H/yemKHA1Tr6Zjq
E3zg73BqX0ZcrkhUNY4wAxFqI7mbmh98+YAl6zcXyruRxq9dm3+j7Pzj6KmLjDiut3530rMYdgk/
Bm8krCe395ZtGkCH4ZzDdz5g9G4kwF/tOWRxWgBdiaaFa5AesGQcElkgcC/ZqLnVyVpwmbBnfwMB
5K9UTAk2RsE+d9yEIiDOMHRwdMzzq6v7wYIGFDQRB/rVZxaJGu7UsX9ekDSkaREeqWo7IyP77KYc
Vrcd+i0fJYhti41H99Ma1rmLSfGaDOclU/1RLeZdI7lApY1oI4AGFafLd6nvRVsp7vSBo6+yxhVR
LZvEb954kOgHyp/kNrDNNhqNKuHgS6Edrq3gxsnZll5zs0JgZdGG2kcC7r70mA0zc1GROKr7MT7L
UP4sXd5H8eB/a9CIuMlvYKhzXobioXHaZovnx04uOKJbyM5XrQPc19feXTPPW7NNwjt3hGRuKb51
Ob+NvWKB2KdJZA/wwyoelcgZuq05ik2r++/SaF6ruNkXYZ4QN5McnYtpH+bwW6iGnyN+Btp5YuFf
b+PJusaD+z4grdg0vAegjUfNfetxvXLtmBhDmzjYT869Of8RonaIfrv5BIbxGgFjWHp85/NfyaLY
as3ICYmFZedMYrv+cnXPPAx23wTua29793a8+OjoGxJpUxL8aoiORb6fRZ5gT1mRbXBrVduFN9nv
KRhVdynSCQ8DilRtWN06nvqr52xKQ8bsQ8a3vuX59iHGkOb2nAbYDWheI2n1AZaOBD5MASOTIIA8
W6iKFYohtABViNHI1EY12djrsMNmxAfqDNJL6CuEOIEi48KatpZbGogVOnet8uCp8VuAFjQFqWiH
KLdQGmaxClf4LpjrKcGXVPf23cR51hCRR0cszY1XdW/xzu7SP51lTDs36+n/inHa5hlpn11cPamb
YYwL3IUZAzDEXMRYUjSvTiHw3vQrjoDaaFbKwOGz+LTbkKaoodgYGv5FSfQjo6JeZapSB5WzzIf5
xP3pk0lI+NmGGDVGorR9kHYnN71jxlHrV28gru7OFgngqCeKjcUAHsX1dwlmvO8AjVEb4f5gN812
6VmyGMPKzoDE85pbD2O3C2EXYo1s1MB0VJaMDSa3v7QxGBuHtVu1HLg3LymKmwIMGd89hMZQpw1v
bRr5t7+wPfCaCY1bU53AgmgV24ADmeF4SdiWspY7+L19air2VGWPXNKexmhMBnVyodGwbiwSdtWk
eVvKRF4SuEcu+hd+WweY3Eh7ckahIV+nyc23xSEZuSQdpl4Ai3vMR2jlHthGqyioPLZPnftvcm17
U5aKv+WjSQ4Pwzy1mzYFtcqx8WKcHZhpV/axmvD/1+PEX0M96TI/eK4hiMroWOB0eqsK45jESFHZ
h611mR9xlGDx6xQXysG6QOodmfWC3kZwV3ZQAwShs0ABeywubS8Jd61nvLkdmRqgzYAE4cKK03hP
GEuqIHgdjPgSyBhLFiRdFVFJG2iQdFR2aG3UnPiYEQ3si0LYDrXo71KO28xo6j1z5Qm91T1gol6F
dPgIsvGNbvJ1pocv7JIWCYY16W+rp4q0NoPDPHss3BhtW8e57bLPdplMq8nEf1ot6r1ehtc4d05B
m/3LQ/tNaA0WZ5Oqgt7qoGoEX4bCxWC2qrVavKcpJiETdxqmtkxEikgCczTCFdtIehRxgLh9nl1P
RrZvHnnosqgfcx6XmvDyJO/egKAfnda+zGDjK3N6jfE7WccUY/yh4RGqmT6BbMcNMGi4C7CWSeb6
y0diCSGAR12Iuxx2D8ATAuGgfxppPGXJKb6MRbgB+Pj4awYGPtyzuwsKPGTMhtQ5bebPWR0/ah+7
iRZ70TyW4woNmoB9NMDWc+1HVnf+CpI/c5OcZz4q3HWaLu+erhiV6uBrlAzjXjIe5jH8VmO/9qzu
re1ia1Nm7ntDFdnYPTUpVvFF3azyGaMT65HIgmA9MojnVs14OO7pi5OsfIu7qkH8/q9l9seq6tlE
zn/wcvlijsQQIuu9I9Lp2QqNd2hyx2a0Q6JAKcyyA2AfZ5/2s5ofdd2d7db09wV+SGviP87kO65G
9TyWdCfseOHOF4gVeDujGji9cB8BufxjnOCPrNGI4//d4o2uUyCbZVUEww/iSKgMeXi1c1Azp6wO
BBAW0Cx6fHB5wiejesrt9idIEnPNhmDTCneXSkCHrjMVoWHcbjVwL3y3fdj57S6ZPR9AMueIthdE
2Msjbn/ctbLwN/b01yvsamMa9ckqLYxeC/rTWucfddE/jnFdrzuu1dZA3zfVAZas+ne0SdZOjc1+
B8YqnNa9reIgDej2yTKvimABT7a4C8iXrirWTB0O5Tg+aZjTUdjy/gUZvUdbg+rcdlKrwRLhoanG
V8FOAKioIq9JTpRDxoEZyuIKMyNsFWT2XJvmzqw0NEj5GHesnCxL/fUbgMRaQlBDe4v7PObxZLPq
1WQvX3b6PbLq2BesOZPKjdKhebpZAN10q6JiEIiZAAzr2sZin4P10mn4tH0z68LAvBsZ8zzNqUGO
+HchMREDVeBYKDLAQWI4l+6xmZmAfHH2ZPUADw5Wj82o2uoVM8AuHcQuTEmnGHo8z0x2JZqGS8bZ
e950TIzgVqFbgr8JITelc5BK/Bks5rPWWv56YlvF7VcQglQ1BBmtu0LfQY+Z10ydSWTl4NmloV+S
VpvbgsWhGnGni/uGkxrOq2tU98UsTkTDPuUd+/wQ0GHVx7iFAZfsXYyLKje7mTk45bZma5s7DWSo
dpc7fGv1OOJdUMDs4f8jp/7k4o1UuOBrXqdex8xvN6nBcUZowMIB4WGMOCajwDLsG4E52t+RLWLn
vdIV4iEhTH2LcznMQwnA0BAsgZfolhjaFK9lWaGr7sjOHEeYHF27K6Dxb+u4ffTd2SRL2N4a0PB5
k3EBI9XeH0Dtuvqv7nOLrQ91rMzTl8EfjSNncLFuEcdYAGkjyHfbVc5Z34woPJCRpgzg9QfPdvbV
FdbVmrDGSWuiil0b+LOenR3b4580jbHh8qf3XnKtR872jnly68v877WqAlo14VwbbUT4H7QgY937
aA4vy5RDg3iFX1pXIUPEiN7GuEmCs03dSbkZGsbhIb6zYzAzh+1Ri/i0DImWahwjylQnVmmgfaTK
JhPn8KdyGqSibGdWqu8/kwk6ErQwbtdvMQIJtb1w7xfGnazL7/x0OtKIE1Zs9x5OV9lrkZt/k7BA
zmxYPxN5sytvsudoCZJ/vdEsaF8gxLmhpIhxnOZax1sx1+/ayn/MAVaM6F0E1BKOYtn+A+vxx/Kq
8NgrZvo/N+AcD00fiz1ICkuIHazF9nNlDvJjEPLRxfTPH/GFGxTrg4LMGOlhEzhaL0sQrH2FgNRv
yltUCKhXErKusaHgDUzqNhZkRKrYP2as+/diiXy96WIMrxPDfco09YdErPXoDa9DXr6rgvaBvcFz
UywGHCQY0jMyOPAYEFvai9THFcPLPxxxSxb2iz9ihlKSgeiBMbyaQcPSh+K9tgVls2oNnAVlHUnP
InxCAivUbOJptsoiauxy3zrZFyGzPzXszSFXat17UOEGJ38bnVI/DBvIzPMp7q0ZK0GRr8dQvbWL
dzPzkuXa8Cv4hBAJ7Mq50Y+cdcMYdXtE/jVZ824ViKaWfHhIRlB6UWB2osanmSSw9eyMI94yPAHS
QPfsdY/m3Gx1dStgRkGIRz38xKFg/wih59AFDiaJHRUSKtna1vojXMyTWYq7gG/mPJPns05y8TE4
6KaHRh8xc9hZ83dQu94JltGnWtxhJ8Mac87FIXjeCTbTiB2a0dHXk91ztXVL96e/MAl1wNS5cCOg
5EwI74pTeSvo4aM5VaRCN3G7rn0M9ObBKFlEzp9WGt82HvrvZPp+tECvjIDVtpybOspt+ivkLrjQ
dOODHh9rs+03Tixism3Vl9WrV7P8zPy5ixx/HKh4GgrD1IPfsJeqajh2OZSB2oI6NSxoptngAcRl
J0vE5Q5FDjRs5ey0x0XNvVreFuj+JnSaQxLan4bVF8fODJYH6UvzYXTSx9qyXjExSsl5nuTT7C3P
Q+WVrMBMF9bmdKw6Ar+tEG1COuUXi0hPkGAYOknOmqequqNqQWzn2LkM6fRUmIS/ycX4ICHgscb7
bfGWZu0sBZsu1E6xl6r7pWjvMoxPWFmGH0Hspwj+Gmh5DDVbjOMPZqtSkHFnWylvONjgT+C6MIs9
/OXnwBvYTBEclJhSAoFX/mV2HbHKrEfLABt1E41fZqO615oLi+ywu1tyfQ9fuXjs6mTLwvpkslY+
pWFHgKGZ078ub4YCMjNTfC17DUUr9sFl43n5EbTlc248pXVxN/Yp/XoAqhtkWA55+H1KIc5ymQzc
MqFgFJ53Lec8jGrIznoAzR910h4W0TU3+1SCkPAW4fAmCgX1+2UW+k85WOfZRrA45MtbN4XqDuMH
UgSS/NBn9mcrlnXTxvbeJyG3ViCsTl46ERKmv56JTE5AbMNOJrliYNO2BsagWQUdUN6ppc4iCmh6
couvcaTAK1FeBDodanBukmOg+/XN4t5+gPkZbwAID4tTpFF7mWmJiVnL+qPXjGPE2vmC1OCGuRJJ
k3tgnB4/YU4lneKLZeTwwBWunhbZH/VSDmc592eY3vBd3Iq4nXBXpxqbUk8i5cM9oRjPZiCLy7Co
vTeJx37A2GMqnOJotu3W6heMBVrzhDnNsBIg8vSV8bFqZkGIJHv1Rm0cYC8ABZ8i4VXhUx7/mXXR
HzGzaduDmSXPqg+vDkfSqu5D8FXWHu2w7NWC30SmvQfpVKfG7vFW8tY615cAk6s47vQOTZ46hAa4
WV94bxXg/6ogmODYGyXGn8QLzEQFThUuUlWTOS+WrWCpCJn+K5qt6w/vwJYV4UxhcJpmWrVxqv5N
YZaszRzhpA3vBONDQq1lrx7aWdl7y8i2UsAmzSYFL4XWCkcbJr4UjLYxvIR9GcTk0Iu/5mU5DrpK
H2rSpnksUn8/YKTCO/sTtNY1aF0ieZbuarH0vQ5OT/Skiy3W76ekJE/RXEEV9+LaONmJCdm7TrjU
BerQporNB1f43bkx093UNdbDcHv57+uOeGjEoE+tEyDLcUm41mEz3OU1lhxLLYGG5/TJU2H6FPY4
Vle+ne2UEN6eDiq1SGit6vumZvSxUh0Ss82nYjaxCSZsM6IAGTaPmqaqhsWZuu3c/770ArAIHzhg
bxZBd83wIqeYtjdJu8ucZTNcQae5wkFvXMKQHBxqT0YcLK9I0f7Wtozvfz8rIe+NcZU8Tr0Z9TdZ
TIGLIQe4e5+BlTyT0kKgpT/4u9/fzNxEHnIMoaUb0tS23lPvL/UTsT7scb2npOForhS55nm2luhK
r44TW1ezKU9u4tX3ppWWh7ir5yitOncn4WdAVvXmh/apatmGThnOPb2gs9ap/AAGfx4nJdZDE4fb
wWBvybY1jWzK/4FzH3j7V+UOXS3fLh5hM1I186m77TR/X4pJs91UjXfIOzv6VWSak9ve6dvL76e/
L9Xgnk2xsPIyB7DBXEZ+5YXHsEfLvPoVjyllsIYWManjun20P3wfo6khDttHwoLDXT4h+7JxFjEv
Sw+UCp//fW7w8KY1GI5TWmTvmUnneHPjBTJKHzSd44afu9v63lSePId9oZM2n5N0i3uFsuOls9pP
wumLe3yAQuKiwzFyl4mpWaSvFXuF01gHMXTywH+Er337nd8X1XXuqSyHN9i53yYstmc9ANJYge+8
qjKT657V30PZTLf0P/MlTpYSVznodqiL6q0LKHADLV6xf4djhoiOcKlR6RXJYMsSXiSAwgX0wL24
F2HV4QWxXL9hCMLiX5nOCXWXc/LT1jnN/vAdpA4QsgdwIWz1nOm0vrdEW993Qx7JcAhP2NVgOgQ7
U6fplgQborJuL11RH+XcgFGbZX+dsaNu7SDbVHHvoeEy3I9S7lAC6j+IBI2tRMv635dvLm8Cxphn
mI+tVdoPGc4dQTgTVDTCiMbrkmcKflYfOcrlhkGIERmAji9BTaqdUZBL2xQp5IUCusxSRLDHkzsl
q+I9jI8BSrKDWavyNW9kexgRzlyNJTshEpwAtg0WKmJuDiVeMir08qshYrFNB2dmRdjQPbIk5UyA
SgMndIqKtHuzPBn+A6dtJwRMk1lxBFhiPN3aghXioQWYyJ8uhfJ/ACvcdeh2hNha0oBJwJNGv+U9
AZ6UrjU8ibxqLnUzb+mfrZMBHUgR4ceHvy9O4SJG1yWiB1wJd3P8ZqSB/cSUn77Yc4DM24wvBInJ
bdXjTFgGqJenqXUOrryk6fTtKjs5BeM84FLYV8em7r8IoMh3RUd3iM2AY9/p4bkK/eGmUaGVF73a
2m2tj+6EOYo997tKuA8dJypJw76z49/r9u4wDU8wA1dGam9LN0zOvy+Flul/H8l6+q5NZAd+ZxE0
VKjsE20WvFJq67Vycus49nNHc+4kDyUIItvxvxP8mW8zlJRSYJ0nH1rizrfMcYciNt//1mFbBNUx
QTW2as3S3UrE3xsjS+6TdvSuqD2TBxj8PzPklfsp7UO86tKtAYHvJDoqtBmOPvOE2NGpVtjwML9l
8wjjtTbj3W9xmG5VYZm4iKze8Z5Otp4JwI46o30UXltE4xx2R+wC4Jfm7astPUhMIQ19XWfZe2ym
2ValatqRKpC9iyz48Mq62nqdzfjW6O6UVE13cm4fpSoj/9MqHhLGfXbVzYcQab+Dbu9uQwH3sNO4
iBQBe8Shn0z4ik51/X1xhPtmwI49/X6GjojHOcGzktL33x9AxYCDo/HVxQ6bVE7te6PZTb3oLm5c
dhd8l4J9XLg/jZJHo6q/qiYdWFtn+Dyl880DYby2RjKvbP7KyUCCvw7afKY7ABiaGtP5NF02CqK0
vr0EAr3MCkjsyp0f3KJZ7kfNZsYMb6FKul2HJf6YKnf/lTb2+OnIQhGnNNgdcY8h6ixaP0ILlp7b
BsOuiaXdzV6rA8t17htzNM/y9mIXYFVEP/KhO8kUZ2swjt9Pw2qQeDL2PqQMPFLGBY/KgCHtOHo3
0ZVoiE6ycjg4Kt4ZDtOtbAMYOzfXjhklxpMNEXoVOCHrNzfJnkZtZ6ffPzIOeH5nPiwVbofafwM7
fasDu/usg/q5tk45S4Cbp3z65LjK2juCjKNQxD7pkzWrfA9U57fKwZmAT9FuiWEciya92r0s98Q/
+uSUhze7BgeDwe5hSkt9AiifSJ7rpu7uvw8nDD4La3bQRKbwz4bCeq2EtvZL2s1rq6Ynt2IL/6oK
TnFTetZraQRUWupm4dBiSbPYhZ24spjIUYGxO5QVcGlH5A/APqvjzMs39Hv+kwamuYf9d8Y6t9lR
r90Iz6bhwZvz42RyIoz9tMf1u94UtZFuHPPDzDH9euh5MO59zpx10LSfeW8bO2Pp5kgFwXCXTmjm
PM/E6JERR4TzqxMquS9KBNaWXb5ACDEm4yE3NJGVUi9AsQNsPwZO7NWQaYc8fg/DYBEF7oHv9myw
tRigyHSpOlas9IlZ74/1ZP+QqsxK13fME2x4k1xw+BIkJNyPxlyt8oXOpMjbgz3DtyPO08LVfsju
fl9sQ57GFDf5nBLDcifutnrM360Sb0sJFw70Ftyf/tEiDBxg3WRXaaQuAeTWElGaflqUNbi3Z5fc
KzhAPO+yOIrts02k+mhiPV6W8aY1YafbOJI86kDuHHM606/OOwcjyhxu8rkQLpeOOufAzp0GK39p
i34/QYv/KBNvigxMy8l2Y1kww0WcMnIdkIA3ZzQC5qGeGw9X4aa7V+MtlK/UxXM63aC00vLu5QDP
1jDmNwk08ild+78Pbl8xakDQLEGqgbDP2i5wAPewu0Is+efrgPwMsjpcyR4nZsxRUOaJEQu6rrLt
l9DnZ1BF/ARJfqvfW69p3hsiI08d03TkN41+n12TPIoAB2S8MxB1BtO5zcXbkAANMAXMZ/rbebfg
HUeOb4FRhHV7iPvSe5qtmRPSOroeGahFJ15dZGNMkOLJ8bMKwIZdRGWp5gGZ3keXg31mY/Lc+3Z/
aXp0cNyFT78vqFUep8JwT/g1BfALEwjZ/9c8/naQv1+DMikgHPyo0WoeUXOiRsyK6qsYg71fZMW2
b6d++z++zqw5TiDNor+ICJKd16qi9k378kJIlsW+Qybw6+fgiYmeeZmHVlu22l2uguRb7j3XJOZQ
OXbyGi/KYl/wLvMQCc9JL1xzGxtAJ5ylAZAcF9dM778NUfGxLsiCf1/CiT37BPzPlKa6jVPrbFPo
djjrGvuuQeAJ/Mo4CeHGp3Zy5T5y0nZdMtdjv1T0+2k5soRWDhfOPxsDwzHW+7MaJH0Ie7RrHMXi
4qPRCeHGfKZzR+gbH0vAzqXb5x0xRwkC9M9GiIOTZ/5L0aXzoRyS79KuLkbKU1iXUtwMD452HDPA
SHvQknXp76ZxZv1VGjpRCcO0Dr2EJ6DbRId/lWWtxeMtBXrAzab4Px6YATro4+9AHvqrB2R/FQkq
wQLZ0aHXGbUaw9TTCGHymdqaEmyBIWVcf1LE1r7QUM52lV5d+rapLnbTbHWrmYAm853IhqOv59ll
ap4Y0bj3dDDCB82FtYx420h8lx3AzCLRTsW9Jf8x8LPB2TTLt/9+z5c8MpRcTMnTwtsCZS9OQ9rz
S9qVL/jV5c5ioXX+96VynOqoeAVx7DVwhG9a3FDcocY4TUMvUD3ZAi2rN578mgVsAzuL4KXBPKAZ
4tqvw5HUvmEq33h72IdX02eSxjZ3aV4eQqlYhjosk5WzuMOcCl5lBdswdQisZqL3SeNDmLgnma3k
SIUAf0WXRM8ARQOFji8uBLKiU8lH2eKu0EWJWFMvdr1Q3r41nO6p1g3u2GwwNqCSqZcrrzgntXUc
8dyxk/TO/exk7orxYLxNuhEzDdG7t7k7hTgnX80Ga3cup8/OxNwV1c50iO3RenBq/yXBtgp5YPYx
Mw/O9a3wfUQTwmbxSLCWujAzvk59gl19cBSRT6H7F0ViuR3MyDhhaHtHiIRkI5fpFhEb7aokeNHu
Zh1oetgcugGreOvlC6jVNJxtYV/9IZr/WrnN9nuMkivvCnEebqPvscDeS9eKLqIJy+0MKD6o0GVs
Yyd3Tw0OE0Y1/sz0nzff7NnW+5M53DI2UjdXpo+WGoavqg6vYsrqT1tIHuRkfzyOVg5yJJ+mcxky
mgg929hF5OjS4tb6LoJbsq2UP9z+/Qo6j7zF/vyMDU0dq4Zxp+sQDdIu5143G+pctO9hklnXhhHg
3nbkb5Ty3b9ZwL/fl0q3d3Hs4HmeyoadHHImvWIvzTUE6QOVT9lh1PufP9KU9AN9ySopZ9c4Wgjx
/pFRtOWE+fcrMzHlDhLDa1dH0+k/X2ZZ/+9vu8ymiRyg9/z3jySoo2q/Ift4mVX8e2n/XqmzrEni
GLHNvz8YEopBAWL5BIT11FSz/BQm51SGwYplT5bsImeOTyQ1TefBaVnx4+ZBATU9zHk4PhRzs6ma
Ib6FvayT9fxVNX3zEBn8+WjavJUawaPLD9pLVnKHI2lru0Z29IDQrc343rCoP1fLl6R0EcX95/sC
BaDv5DcNM/yXIK4T70fbPfQ+081RdjXKXBRYczwH4Ph+dGE9xwn2W8ljdJsY6uBZ1gc6Gcz6FtoU
T9fddWphjTfTLZczp7RvZ6vGSJItw4OD5phPKa8yih4GI5bPMLQ/E1YUfRuiEmy2EQ+0i2v776zb
tV08wmp3rYvvpNEOqJG3tgiOZV29rq1M2xf5KJ4nQ+J7Y4HcFBbKuDF3tqquzvQ3SymW0pZl5XwQ
infes6pPVY5wo+g79lHfIyh3WrEao/67CnP1WKYDcSZpftCN3AvWhYagGuVOgo9HIxugolr0PcTQ
ejKHZxOu2NkfW9rtIoP8x3cIqfYYbl9DF6kJ/BB7oxIKV6VqwLjRve6witci1jYGc7+4GeZTjbGu
0JPt0CCq1EcoDK0bd4FVe7fGmaHdVBpxqPObZ7MOtE32g2l7ZMz2a+ostK28H1d2H73WRS4488fN
1A9oKN0+25jR2LD4b2GU85b01uhjwHHJBUe22jOPW2N8NdY5Wpx2S3WDFD3GW66x0E7zYx4nFSMw
zFwxLOBBFKe4Y0pJmG0X1EazL6Ps2x26e4FLWkt9ouebtwSH8AM0+Evvy4tnN+5aOsyseIThh9Cq
Q8PwAZAAWqUhXLUTjn1k6RLVlq5ehmWFYnXIgAzqqE2Xq/qczvaR7em8ihAILs36Wm8m9UzjeI8g
6y3TMybqunqyKvYorUgw82i+3u9Hqo9oPNspKiYsqN4pmXli2RqjtDbvg7m1kPcNOWklyVtbFa/N
7DGX0FGnNboddAkBs85CPG5Y7JKIvoyTTsyhb0OIX6ASnjp6BY9zXDLQHScr4Oherk6TSPJebkKn
J+8rlHrQVOJvY+8cGynZ2PXmuSrKw9yUrLThXQWuXt+7Akm0FvWXsGv/VF3ypWFvXA+RKvd2bFs0
4FC+fTkm6651vsc0wawg2zaQk2rxnxEhkSVbFMANjU3xJ5r901AnKPrRRaKGDLE1xMgCioyrcTa8
vef9OnL6ywOekYFh/62/CBB8H5mS4YVi9k7K5iXXVbLJQmRUmF95GlkzZq0mpSV2eJX6RxRBz8Ap
cB9YmKCdLz5Bf04oPFUwipkiP2rHNYKi8IBgJdCa4acZ9PqB5Sl/4TSdUH6sKZM8zAANe6Jm7o7L
FVRqoMyb1j0MC8+5lPap5fZHbRvZ4BbUVBBi5sV4twfWJSQfnMNMTGjGEYUsTuUXTxkPY6aXuylp
PmQJyt4UQEesPhw2aHSrTUiMgOF5V9iJ7B4HB0+X4W+NWv/j94w0WA3TX6kcqmYm91jvi+0cZcHQ
imvMBxloRZySnaFtcVvAUxjs7itrwBEiY0fzMr+1RrUj5p3RyassQUejM/QRGdVW4A/lk63s7lCk
0TWTDUQVWY+bzmJF7masApmnkm9pcS7KJ2GEJknQDvzd8d3qh5Mvi51qq4PsQLuXfSHQgMh2NaYY
U0M0BKmP+ksnfgIegaY9RAerj4tdoqUcunKcgaXFvyF2qSOSqXJDjB3AHlUGMtbNQ6Yj76BpI/6v
M7eR6uFJ9Nh6c/M5HmeN/aizNaoWBU1sgPgfJeZXnSY/sbe15V+k1HbOWLCp6xXhCmN4b2oRLq4f
G9kbGxO61evkPWshVfETpA0c636H889/ndRQrKISr5ennLUDRNrXac86/2Q5Vr+POgzAFTtw7mwe
4olGQJzvrOs8msnYig/k/CSBEHAnRpfyY2xLHWBAjEJpQuFtk7ruheoL0QzR6571UJv1OlKRz66p
x4VgsLPDVRKuwt675a1GYlvR0bliCxiQX02jgUzKbNJ9ThAkzjMORFReCADxLafIBjjGODGoLp0E
ZG3BBeHSk3CTTPgHpqg/9b19mYC4XoxBbtNJBJExvErfZB6o8a+1ajARTXUNM2VthGuPW6M0SvhO
CY7HZaQvK3ZDeWfi9FZscp28p0NmcbfmuMDjQT2BthKv3IBCyYkyEi/qhnzG/r2fyPUpQ22r9fWX
xy6mKTnrlmfiJmPEreE2ZY/dRkj84JabH0WWPmQxPrRh9jRqgu/ecljg1F61cevhO1Qor4upPLE1
302qezK95GhpEYnetgXnvT/iNEVROjF5hhHin/x2eM4K972aYlCi8rnumhipi42SKHdZE/X1gzfP
RjBrbKNkUf/mYR6kqRYGmZAGB92m0ci6yFqMFoyE9kUJcYBlMTXdtCxHaHOqxL31ypW4Jxt962WL
jiJ1gDoYQtxt5LErAp8IXVMsTdNx69oGLgYr3fmVwAfLsUxzD8uU/0K3QTNQNoHRhPlJJD+TiRJH
w9EhS817FK7BBh7bRzXrfOfcC07eTaKEefKhGCMRwdSPL3M72RNCOArm0qfHaRG1Fj0rVQtFPfL8
1gxqJ3ojFM3jQfaSaFSlI7MzbpNwPJQRHwrlWDeyLSXY97PNKSdTH2ewlZl/E5u507WOx/CSnih1
yZ+LY8TfFfxGBemjaeloEzwThR0AD0MEBqtVZyDDIgC9eeI1DYLgeAgS0RyySkXci4LBeA7CR1Nv
ld20b51RPueD9RQPGutsCeC31Ew8o9EtLsTMk2w6DSUKZjtlh+5N/aW0ivpCPWrjYyQpRMNOpWFb
RKu7LEu/TZVSckDYAdwxhJT81Xetz/VDIzDo9amE+UF4GJY5Bpl5WQRy6Y/NsIev4HhBL9DH28b4
7SfiMev7q7Q7cYjM8bOFdTxkvrl3Y/HpPBlg0e7u6KN6cGAZ0ZPy5BEPM3LzjdvYJDYYq7GYbday
ICqSs1HPGbmmXFNdmwQmo7N1HtqLox57ZTzod9gs+/qrd1rtxsMY96UNCyCeV2z0aAvq1tmhOkf5
dgfpapDtglt6Cl/rXp2mxrWOcKKbNSmBf7iVfmT2nnl9G+QagONIAVCAeX3NEXFilVunoRy4GToc
wAbD3qJq2VpnwewTYi/QNm8sb9C5C0fSiRiGKuX/GqX2VnR4/1urm9ajFS7YJ9ZB0mZEi9fR3wzG
gJ2m687JkAyb1hkkZjn5KzkNTjlaptqUAAR0tu8qQs+udSisBiI2emM3l/qTsjmmnDD0FhiQGySY
4vHzU6+ZXov3RqzNDFkZymxzpyHM850RRTKEMRRp5bbKSutUW+mX0Hh8gu2ZCamZLf29N8BcpNYt
TONXHNHp1l7gPLrVbeKO/AflICRzWApZmNU0G6PXtLUKH5xk5R0ZYgqMgWpNhmC7TSYnQQkVHyef
52qPMWJN8/unnj2kFy0b5sQzvpALipUsh5s+xS4GLFiHDgTwXAVeyi5S09EGj/JR5dyZTjEJIqts
D3ZB4r/49ponVU1xjCgw/pK5jZQ5la8qzPdlUY2HvJKfXtevW2i+ESudNe1VwwtBcx4W1gHpT7Fi
FAtxOg8/6uEDpOVinOTf7M4hExFpnMoOPlFr1AjTEHeCTZs5hytzV8g5PMhkfkL/gugu8d9TT/vt
y7napgkhLwPU6zBF8FGn3sfkZLRcxaMTxouKNsH8leWH1sxv0u9+Ge6+xJyemBHDcNuc2rrSzo0D
eiKvP4Bl76U9733pw++wB7EuaioPfXyU9dxvu6I65kkxYXpMdrCkxRYLQIF9D6FIhh7IjZ2vBJUh
cbkxgw/5MszgSevIbNEkMNsYotg+z4hYo7rFAtPmJgL26is3MXAq7P4KBkodQ9B+mZHllxPCxEk7
euVBazyxs9zKwCdSvU2ueGjwjEi0lad+zt5h7wk6DxaZ/jS3K5KD+ShFhUcO7xxT+nljfM6Q+3gW
Ikr2yCoA+nfpZHlrNAcri1O/UMNsQ61n8+Z63LZ8ckE5vkDOUguv7wudgPFoJfI70nDwkvnQWonJ
Ac4Jecil0wJMCLuNvtTEhl2bD27pfXhdgTKxuyVFz/i+6MNdpbnsMHL90xl/dObKqXDeUoH91fS9
77aqCYQJ/7GtnlUzLFrZiExM1R9wG7I8UFjCZme5Fbqgk7SoWmEePH16AqCwAnZ7D3nWrtNFdah6
c5040ZONgxg5FyBBkSGiplOpeySKU1ikG2Uqe1tRNOcu1BMrQufaynY35NyA84TfAekpnsIUJ0mP
cYkcV6TbvfsrZu84DfnTUBtYWTr7OqAuEMwRsUBHYOKAfAPecc7OifdrO7BtWqU85EBg0B1qNjW+
j9LXqAas85W1lYImZsiqJojsOsBL/qR5OOywl7F9R9HXMpulctPhEwgkTIYJtaRKkGAxO3RSqTZe
geQfw2/hQx3RQqysajxhXdnw6X8kPvyZcUi/tKHZhRF0QRdDGouFF5aCgVvQ0MkEBXU9f9Ph9qsw
nPnft/nRYdA7bCI+EJLHVrqG+9ZOvlSP74Qko7hrP/uGfsXVOkSpefYHwo+3qiHO1U189fszN/fO
HaoPY8C5xRb1nnj5l58LesUetewwb+cWkTu7iu9ibI5RNpw7a+hXYycvUDCokY3madaswNIqtONC
vkW4UVZTGv4mRPdmMWeTZ3Cx4DOGLr5y3fpN+dYlNCjYY9IgKVLPg7SiraW65Wz+48ZJIOvzvGRg
MSoyjJKiHlH5mD3Wyj/nZnicJbBOe6jINHJfiw6xzzxSui6vusn7FwcgQsE4KfnDeJzQ6MmA+qRV
r/VIW9NYL9rQ4zmsGJcYOvFkvuzYdMgd6BBWRlFfIYAhYI/9h2eUj/E0qQ3PhyPk8KCxDj51UsSn
uyEYUdtP/fwqirbc6jwn8e6ZxcPEvo47P6gbWaym5QCBDJNSKlgrs9VL2H1oGGqc9TDtYLDpOda6
0n7RYpyfjNBWfm/A8+bEPg9gLc0SrqGrU6VNDZPJYvGE5Vg7L5bW9ytK23bdRzWDZ7e+jz5a1KYZ
vupYe2Mq0GzDatTZuZo/jvuMYh/gwMCnhPFCBMtpQfA1vqwkatcD3rnFRlWi0o2tbs849Yae6GfR
20QQJYiOskHjaUgcXUmIdQilZy4wMraj8zoPwzP6DoBpbvnskjKex+Etangeufq3Gf+6UZduhpbh
eVzE14w1MBCSd7bXal2kV2UMZzgWL6aurWY1OmvD5XbCcLTMZ/w/WouJM23xu7W4i+HWGiwoPehz
7ORc4XDZi+TBxAPEbEHtvEn/tpz+ecTtMNObpMyMNat6jCPYKVkco9otIWzobfHtaZ2/V6VtcBKK
by1hNZOxZt7YRFOvfGX9MIapV6GJiyhM29VQ0Di67Gm4lEhCDCvF84YKtNQe45KHIBqdKjBpB1ZC
zKC8E8yIcl30WoJGOHw3dBwKUYthpnbtIERufaNuPBLLdJGNtdcKUi9y/+C5zM5r9VG0+s1AJrlB
LnkFZ3E3h2nDZOmZAEBoz3BEaJfLoLYlVkdHozYUcAANr+DsAx2y7hyWlE6JVKs3je2PAYuR3Eio
ME2OcnmY7GZHmWnMyE9c0V4TB6SYGw37iRDhFTXkhJe59tdi+lwQM6bDbNoZUTJSPD7PUfmDUYXh
aCoxn+WCAof9fg+gy4L1RTGW/7Vn+0vk/TNNHSwGlW7glp7DtsNgrOHkcWj+8Oq2EEK46jXGtKui
4DbTwS1NXWhfc5oiclXB9we1MHn3XY2ZmbvDnefj7bjnuvY7l48ZBMudshAXe4oILm6YGmlh+pAi
IZi8niGBI1eNPVmbrjTvbl3+YVlQb2wZP0XIFyPA5BxCSdDPMdmDXmQeOjgraee+tUP2WaPfm1ho
bgrXuIiJZfOAykZdEiy7SgESgq/kB20F+sZDpqSP6IET7Ngg5iBCTjWRqFb83Pm2tdZLbsRKLoHs
zqNhkGNH9CJuBS95TcIyO/WVXW/9BD6orlymic0t8UO5MqNiCrKZCzInzkOFODomACRlo/1hA1rz
1++12N6Xfh9fGrvgIwl5Hieh2kDTY2Mz5WuLHLBx5p6jYDjMfsQ+SfPYGWbDm15U0Rk1FQgrqhdI
g2Lh/dijYa0aVuWtq90dlAdHZNYLmrLjFB8Sf236rwkTqQCcSbmqFl5P43/ELbJbGgdG2aP9FxX/
vHJ5um6427cojMgJ1eutVtfd2pkZds4+xnLJNgnghOBHW//LIi7OTKo77PUGsziKaeC2EC2x7wWc
8fByEJ3mYZHAQeNZjw9rbwi5b3AhrTM3xGStn2fPeCyBJqwix9/FaCp42a5CU2TKJY5gVUJngCBB
0YzYh6PP8ayL3am3wqSQHwo075hBMGVnzAKmhNEWUdc/iJ7AwjTtiW60PBbV9Mzgr2YmapxB737U
5cR6uz3UYpL3qtWOSlwa7p28I1Syn3XYdsvt2g3+eNRJy7XFwPNmiF8j/Rha/YsaufrbvFmu3mts
FK92DCat79wWObIOuzJLvAseH7kSOJMCiq/Xqlc6HNppazvze2QZTBaccCsH+9EVEdo+0i9kAQrU
0+Vx1vST5rXXUpP2ytfZH6cTLZfOlDpRWDKWuMUJazMBPfG9cPTvUNJTc1wduQXQglrDRQzVo6Eb
1bmQ0Z7evFgxAriJJv2yzYbNmNYvWJwH7An18mp7Bp3HDKlC0PuRzsXqbioWclf4xzHmZu27Lalt
fC9AjOTzwE1WYysAY8EytacXRXj5AT9CiEptnUKD2XQGRd6QRxzUTmpt7MG+OLgLgGtWzJGd5/ZF
S8vFz+ONwKuLsz6gBNIGyaVGIn3r22x3R5DnkQv4pMjyfZr32+U/bZdd08YzLhkm/c2cZWiPkalg
bjceEId5CN3HT2ISbPaPWxBgQRlbI6Uk97Zhs6gcGVoyMuE8zew8UH3LyEWD3NV0NCdhtqV3I+02
uduz9lumVVAZID152BBDPLnLEiE+Fd5HX2rJoe1AfoHyWRlaBB3URWFvxv4FNTyJlxqfNCPRreHg
k9CdEstnofPOeXr5MFsyXhOuOVPB4ueuY4YRbtTQdA/o2TFUmFtJvhIZttcJn5Rd6jVose6tgi0f
hMkiLdKOfe+ejHEMopZ/pK5jQUiFNh+bzkRfauw8MgkfPI92sUkosVKe9V+Wbd7GiEDZQj6Ao24P
semdtKXqBYw+byUW8yWE+O6PSR7MnbXHizRcEy6ttGGyLntI3pEeH4QlfieyOHVhy/Wo6T1P1foc
6T1DIgeasM+kwejXWRX9OJ0TwsADmWJxvxMm334jB2E4l7LAmk+W5dnHASu1F5V34ZtvC1CagCdL
8NQxLZfYxWtMxNTa5stu7sVedtlr50X6OxVghAcjvLeOMVxp49W59KnM8zZ7ZamrXzJv9I7+AhCy
1JNp11+Fwv45tj+QamykAd0NhjDbDh3sZRLF0dka3o1caGcrbi4Ao51d2sVsFeqaw5tEPD3jCCYd
2Fq5M5axLEE6k8Jdn94ryfIm7ohnSlH2bkTNlr00q0v5qPd9digzuenZ6dDZgh1CNTvvxsmoAp2g
Ls6VdRwRvNONQBmgeJ6qvP1rlrLEVqLihaWEYxKiX+Dp/nMC66RryAGNLa3d6x7OCVQlga+o7KRl
PdWJtUss1982Y7LzGTvWU2XfckgdT9xbgGO791ZDyZwzMBWBgVLSr/6OHPuGzujCFoJNoKI/GLQB
YWQ5cr6SLrxuIptNKKgBkLvf2dC81tK/mPLbrfVrh9k5mpri3QHdRjum6F+tSrLnbuYvM2KyYCVb
kErT2ujlyDhEHg0YwqfMfo17Jz3aUeWsG7Ar6x5/2ZgyEQHvmuMQBeQxwYiasMb0jJq8WgRJ1wbj
xDGiT5G7EXH8YKfpExhyZ9c6CD1HDBF5z0DTjfBWN2375qgu3vB2Undm9UlrFm1rferS2HpSEVyE
xVlj6WlAyNmvRi1HmCTW3PncsR3aVYZ7q1r/qiIGwkJO5imR1nwAaMJ8GLQN1IUIVFnfPo892bF+
n6U7dfNnszzIqvpQuR4IoYwrFmZjo/9DXdrUdhI8C0alDccVKFg8Tbu6w1kSFc0984fqFUrlZ7QR
JuBM2iAEsAyZo3rmyTC8xK6PzZArij7724ngTvVLcx1zVMaCNB3HiC8CwPm6d9XaOJKHRXMxgQhz
MHH07PhR4SW3xKZwsFsREZJc/c0c9zNs0nsmqnI7sYyAo9o8CyZviBzyNdyDQ6SzY6MGoO0xDfAu
fqBRsTOXGY8sSJz22Q0XqMCETQECAHSZDkn+kj06WbjWAVtoRrYdrfbZyf96jbJuzNUGZJbJnPMc
RAB4Ubp3Rzh7ts2k2XblT02m/LYbFikNR0lBmYeRj9PMriq2KXnNHDi8p6r/HCPxUtoOI0ha3zxz
zxp+tAigadOxLx0jRtXUQyAi2VFwNm7s7hPJCg5x1PgbpeTPAMwnMIr8FaHtCPaH28uQ2ctMChSU
vCVH9UwZne+bSkm8rFTMEdHz/ZDfUsfTg7ZepFbISkA8DxkHitnxDiXoVqiO661epgcFXqqwuxB3
jPNcq2HDfv+TRuRPNFDCzp1DgC0JyW3XgL4Z4U2Y7C3c3r6OXQJOYnyzFn1j1/h/Qqf6ay1iC9eC
XtsyA9FbXTLagU1B/fNbze2TnEuM6YxX6hz+NDycBELgLzp9rIKDN68ET0dX17YVG0fHsu5EplV6
k+xsixLdqz8LtFVrSE41N81U1F/o5P8gWd22EyhSnX+s3gpvZZQKjaTmPY+W+Cik9iMa65j4dn+R
466so0fXHff89E2j69iUYQoDzUjGAJ3uhajd5aqxNbgRLC4ioT2DnPHXszZuvRaTipJkudX6FovO
GQ0KRmcWXGjcC0ZhEJklSgTCSn8LtYx9eqQCnvkbSvNH6i8tvDnJ8mPrtKC94863NqXC7N1q4sfP
ENDqHtr8xpxHIuV1dUgRA/h/0+IRX8JnZuYd451TpVjSevmU7huMgkyRQIGNNAcWNd6oOxfAtxKx
a9POR0gWOmsecjjK7D3MHUZNHNkrADm/o4aE1ywUybidenYT/d1i9YLgwbo5ecrDmy15GoMyxZYS
kx8xjTuQMKsqWqOfucUk6jb1b+Xu4WInW9Fmf8hrZKXcDEgpZrcN/N5uWADSYHtQ9BmOx+upM4Gi
Z/TAA6AQzbHQV5TTi57pJ4mGeWYwv4t9LGkGUJYIeTeiuuSHpdcJeygWeU3X1krz/jTkUwHQxGcW
9fwOpSbYlycBp6MeoQ+1wzLStVyScBX1afzWOt4j8RDbefLig9HXtxKFieTn1m7IljQCWOBUDXdg
Gn/y3B+5CGfkIfTo0AAVhwHpur7nvwIR7s5hzAkuWhFuQ9+6i4Yiw2jlyfAJYfCS5jZjFdkmCiGc
j7Xe0eqNLmOOXxJpzNz90u0HVK3Hwh3fpgQ5X4X1YpWwWmFv3rQgstF+7GK32URRCnTQgUqBnBoY
ZQbpb1mEDe7ijSMt0fDSE5bjvkx/OU4l6+DA7rkG0kGZu9jCalomwLU6Qp5TE/fzEM8bW0GuDmmE
oPEvOjj53QGuLXHI8BgPP7MSj4WLRtggCukoow3tvx/0PS/RkVhhQvM31yOyAJrpVRt4Exuk4wCG
Xnwx4m+t2pIdUMVf6E37XmV3N6dslChORjUhSYxY2qLo3kTYUs7TmO/dYV8LP2M3YK66OgOvlA16
QKdH/LghPtCQYiFM+n6T5SQmxUTxnKrQujsohRKFK6g3zZ+wZsKFn/diilDbqxn/mekW+sadSvXA
GKtvq5OHhtBJjZ+MPe4QRXumNuPKZQJ5mEzIhex3jn4k7LXpxoQ55xX/JvEUpvl1qFHM1rz2UpDb
bQ/mp2k1D9OgjKDEU3qfif2DmXGIS3M+5rOtB9YEdQ73dS/0ZyKiB8p1QuOnsflqoo5YYOSFTsN1
Tln9bYbkFOiLVr8rb6xsm+OcVF8+IGPc6eXOi/2/2ObfZ3CnaWr+mXRz2rvkLgeC60DJzGMFMG+E
Mz20hgQdxoigauzs1NnFIbx2eu49GGo+qdaOLjbWrgCja75p63w41bX9CB+6e7QWyM/ktjwOZ8mY
XDlLy4y4gKLzXNk+rB9hWVtPlEagC708tRVZaxrGwbLkJMF7UOwq27J3I2VKXWjrOULDMoOD29bk
Ia8riqfd2OD49j01b1Qn7U1taD79dHeyjdLdSVzMgcblvjK1pWKyjgvSjlwH4wTIF9gEZsd1T4x2
3Ov1Dqi+v0J4XF5Vhw+wO/K++WuNyPUgZha2pqhDYm/KfVHYT5z6bODZcdhWqx9K1MsrzxHQ88B5
ZSF7qqpMjo1JC6Yj+FpZMECH2PhseZGB1BniaiIRJ6GhszLmzL7WaJnDpJabmbqRz+QaZ114cpLs
Ne3GY1pkDJwKkLCAHYjWSJ5zj8XhmBbfkMy2o5S7bCoeEyTrXqzt/ZxZxGCP1c1roCv58Vo53Now
pnBS+2raAlkDCzwywy4t+C7O+Nvl1iVt4WxLZINtWCa7MMwfVAXCTuc+2IjE+yui+qys2IRJnR9s
s/qqwIOvPSbVuPNYfruoH4xe/HFDQ4HMyhiH9NtE1C7ScGkE4+CCb6yjXy8rn/KZLVm7LNVNSh17
9F/9OPkObaJwTIG6zh+5K0o9Jd9nSFC6cN4Q3wCwLOXThLjOTpyjMdMEBkp6FQ19DUbCPYEFwKZk
anNQ6JfO5Gij2Abp0uoMpR1CnXBgnlU0PSkrwSUUf/kRmt05K2BqxkFMYNLOpYAnJc3ZhKhue0cg
xp8856gyXOOdGC961ZwgJaLOQZ86sDL+/0PA/kWc/58sOyIaXddzzCWIkBCwJdT5f4WAMZWR2r9F
eUk19exzHU+WP39NKK1X2OJPFUlHVz11/BO7qjYQs/NFmSD3Ezf/A23IU1+L6r3XUCplhsdSepFZ
kXxzsuDL8DTBjKL1jO+1WucuT57sVtMfwdI6nMltdTF1CyAVUSKY/UtkpAVj4ymz7mXEvLasIAZB
b3m1U7Nik4M0u0bAuIrL8fZflJ3ZctxIlm1/pSzfUQ24wzG0ddVDBGJmcBYl6gVGShTmecbX3wVW
3W6JlIndVmlpliWJQiAAdz/n7L22Znb5utCNas9Eq7kq7c2/smGjFlNUIHLGVeaU3Aw+irjKneyz
jzfygzx3+S62zdY589ogvqUwLfk2IFryYKPG0dDOmZW1BOvYG7/o3GPjMKwH9QPuX4eYM9feVDZI
HkrpbnOktBwwp2OdgCiRDPTQwgXbRAupxAj1W4sq2td1QmBGANFIj8xDXBLOEY80TWWDUG3dFWXp
VQCTblRXYZg2xp2bmeZJFikhwIPNXDUL3Htn0jw0vc5N1Y3V1gGQ/UH+muG+i/y2aaDouhRiCbK0
zDdPD5pFEC0SqS5pXjhqCsu4LvzwFLda+Fkx9qZfGDDXy5jJl1hmvtRp+DI0I+KgiHJdT6OK1lVO
maQBRt6gpp5Ym/LpMgHdgguIzHnZKbSp9A5fI6Rn+GIoVY8hkTN7jPLNTWjxL9GAfzMLECMJ6TYX
nCyeZJ0/N/XwBSjzAgZshDfWQ4V3l0lOJ+JPg2ug6WvJcctay3P1ptvNU2Hct5phbRd5Ion3sNxN
yeYqS1HcpXFwR9VO8UeT50KGOkAplr5VZJfBEbZVSg0DjF+DqHhpDSu7IqTDWP5gN8AyK+NUPyD6
XxJsMPGUSQPzDjxN1gI5mvxWv6KfPB/GXnEYKfJhXVEnL9HMPdMHyIFzF9CjLjn8ZY54hvvrXilk
ri6ZCGc/nI4Z4Q/7yiC7WcnRRQkcfC3M8Ifoe2c7OtCymhSRXbAQ3nNBfvlrIGuamAnE5R7Ui6YZ
2O4M47LWOYvVEJrgqyx+pf1rzmQlAaRONhEEftdFAP+d69EH5gPyoLgMFQMcYK7PE5Fg09ZaGPQh
DBz8BsbF67/G3DIuMle/nVI7fOTiQJR3rKpy+OQ3peUNKSyg14D1quj9U9E+EclzKVBA7Qn9inaM
cdwnYKscySfkqmWNHGFutqLk5dwEttCfO9Ala7Oyz5KY1kumQOjhRXPFhNzxhlAdkdOpk1HOKLKt
Jr8Oe4HGpzOf7WKwOdgzi5mWgR5t9e9yGo1d2+uj10Mnu5nrbxBTL3g+M0IL8vksRFBu3AqxADhB
UG9FFd5kvf45KqIEtgt4o3ARLdTL0Zn5HnRLSJlnx0L3po8MMBtZ3ydztUAny4Y+JPRxsCHVo84S
ksTjZbV4oecJKXSiEaJIy2UlQl18shqY8xOaa28OYS4qOTcHiGb5ddMDjS5xFHu1HesUub1CuY9h
0DcHRivBkOAHqJLt687xH9/G/wxeiut/7RHNP/+L//5WlFPNOal985//vHzq25fqv5Y/89+/59c/
8c/z3fb+7W/45ffzM//9d3pP7dMv/7FkT7TTTfdST7cvTZe2rz+bq1t+5//2F//28vpT7qfy5R9/
fSu6vF1+WhAV+V///qXD93/8ZeikNf/Hzz//3794+ZTx50jjeWqb5OndH3l5alr+tPt3kxVQuYxk
TMybNj9seHn9Ffl3kxWSjE3bZdRFLvRff2PvacN//GVaf1dy2Xh1y7F0qQwWz6boXn9J/J0ITUox
3TQNZwEN/fX/L+2XL+Z/vqi/5V12TQJr23A1b1ZpYZguW7vNX2YaFMniTSZ0H9jj3Nujj/g+2xS9
C3iOqLFtwSl94dDBuirL7IAz11qPinj5xMHLMPt9so/b6IuLpxjSY1juJZVIEbrGRwnq765PSeak
eEig4OiWct8EkfZFlwQgxjSCiDegVCDnN+W0ivXgW+ITdgK1atGOwhv02zzYdGn4nMIzsyTEDMsd
PDMT+yKObnrrg1TWt0nWwuDCWEJtnZRULk68SRfNZ5UTIoiUduiEIpTF9MRI50+PZ2IJ7UPRpTYW
XubJ3OHnee6YJKM4XRVJBNy15dRoR7ysRfI1bQhcb2nx+0F/9dOD+O9v+5dvV3+TzbtcpWkoSypi
gRWt/CUj9acjHOxqRohL59s0mS9g8XHW84J4i+j0gH2AHXAAIP2p6YJPoUpdbPhjuGnN+AoZq3nb
cZw9VC62PF6A7+MwF+hU/EvSlL7EHMLoLgKzdWyWOzslxFDvVEeQHgWSjPLwOILuhTEME740jXoP
wCPxhBYX+6ZDrRSRa3Yzei/zGCDLiprZy2J21lHmwQGzDUx/227OFjADgyg4b5YyvR7GnBlspoDd
2OOZ6fY1L4p1kHbi7FW36A7QHrmkuu1y+AAczGd/O0HIWaNbPvm46E98lXv6NMlp0nCE9lQ8q4hc
pB2+fH/bjaW4QsPN/jpvY+CGeGgiCPJG0W6SpmN/y/KT1AqEUWVBewMdWohe9pL5RHjsiP+JZ1hp
NFeTQxPMgH+rbtq2LR1xDWiEBbbT9uv4RHGTbSOTXiapj/W+z+qjm+gPxJ8XnoZTH1EA9nP6FfUh
t4ghRD96xAQBktQlBFsQ6dBlMj0bJpyf1IZNn8ygMExUn1PVboIUV2OoiosEwv7J7uAqf/BQvcnV
fX2mhGVJXUnQLJZ4k2VfI7gKGXkCdudAmvf1BXh5c9eZ9pGtglDMEY18NaTCwyJGvK0/fgeoHqzg
FRtf/nwp8neX4mL1NKVr6/zzJqbdcYSdBRSajFZbWmpshxlgEd42ZMeGcVpm2n4+SmYq6Bt58B9I
TDC9AYsjLQXcA6i2gaVGyPAlOefM+h4J4giOkOStrdHZPzSiu0mYaDch+zFC3fi+mmGGDAMiPETG
G3gdbNNDSIJgLO8i+i87bag/yEA3lgDtn+qw5YYr3SXK2GWz0F3zzQ1nHap1utI02AI3PXOcqU7a
7WDNYCYYrW4CYkxDUMenxLb3vajSXQhmd4tNmdhVImz+fM+NN4XN69UYukFR4yrd4iH4dUnhVIT8
WIsQFVbPhmF8l6Etbzr0pyyXqRcIqyG2CNkWWXvA4SO0C+jrKHS61EvLTw3U3iONodnryn4RYH1w
eSxgv7lbzGCg21sWK5/zdmEuws6hpNQ4QX4m/pRGdce50HLmsz2iMpnhDSMIfLRAUextZrQro5TQ
cvos3LxSRbDwf+t8kOHmovCmIXtk0hDtZ0gtVzzbqK27ej9kqY+4fwBVLJxv1CDNsXTi89jTZ9Uw
uK+TRl3Tb+nWWgToVztB+ygev5egwtHoBGTTq+BhHJ0bXDmrpCjSL44d3oDUB9s5UJ8GYfoDKeu0
aLS3miinszXvVT23FyhoDfAi9EbqmvQ8kpLsCN0cOomVT4s8qDT/WMWd2MRz+Vhgcdw4fgEGBz0E
+/sY7MuxfzbGyN2l8x1/VXIsJkIYikmNpHoosg7qGMLAVIZHU5+xTASUYKK1Lso+EHgL6oma07qO
+/5bbOTBkedNbQqWeswVTFsK/M4Iz6P9UInm5HTVPZqU+t7HEhjY7r6ss7Oeh/aegtFZoXUcACr0
R7jKn/2gNeAKhj2q5nrmYb42cQvwMlfdJi6V/jAIGqRWal6XGvztdsEqJBw7PFu668QCwFaiXtjU
pj2tTQkVDxkf7pUIyKVPhsqamOMtpBn/MR3gJ6OFLdzOBrqI/sxwD0OOYKa1y/YwjcOh1e6Ieu2v
YMg/p9x1gjPcq6jKaVOJaO/P5TenG7RPls0QYV4yvAP0mTxM5E904342yr3i8bpjFfzU5saVo7c4
5n3znJQtf69gIOu2fKqgt3YlEs1V1ujNXswloYLYWeZNTWbThrUVtnXlWwd2Qc+d4yezhG1bjyV5
Cx1IzUhVNvuLtFZD+B3Ke/NpLOQtGgWaTj78s1GvmJqCAbqug94/uuPNK4vCqdRnMKWfA9Uk256f
KGr7JfX15hCUiIjQm7VneNHXI4xYwChzgfsBXbKsWE6EQUpdNwQbZxgDDMEa9zVIQzRQ8bTS9eEF
KP4hTDRSkmUEvxZvNSICDIlReOS9PNGB2UpWJ3D3QYB5a/gR6ASzTjp/SWZnKyuIXiQE65VvI9XV
GMUxVtGCYzA4S1IQA3qEhfFhYmy4jmFGHM3eUYgaognLiVDevITALQE3XqLZ9cGuNH2Ntl2nW1vX
d5gOttxa47avK3eXB6G1V75O7LFEraZ8e1fV1Y+kCQ80trwBUP2t4dZMcdCAJVo3XmOmMFcuIpiD
IAEPSl3Uv8CBUX54BaCjpUT47zLid6e33+xuClGBrjiYkyhsLb/+8+HN8sd8Ei0J5NZIRo2PUhh9
Ehjm6Fq4gfxk8blq27pP4taHwY4sKIjamQCCMvI+uJRli3mzBVks5vABBQdxTPC/Xkpfu0bBMgTl
qdEJiB9jzr3hSEC3ERIEFIEeKFWEVYZcgwBYOWrUckl+6Hd5hkmYAS2aMGTfBjQYim99rcuvwPv6
jxb/Zb9/e5mmIW3Hcall3h1NlFPX0SCzpc3IjG7mnUBZ3zPZwZS0wR1oybPBJnvFyEc7wNlliF9+
Ekxyv2SBuAdmx5Grbl+KtCtBsRu4ODJOCTDWUcwpqJJDOR3+fGdfT0vvLtk0hG3Zy45qv/mSa0cH
lx/RGYXC20FJXnqCsxi9uiOGI5NF45lmtfcBRW57N3jCpnrKKs4ipKLv9KB4gprR4r9qmAbo9tVr
QWbxLG5yiW48pE2x0rJoK3gdPLvRao/b8QnSWrbunfzcmhVKZfOjx0X87nuw9OUzKWxyENR+fVwy
q1BzZDoMH3CmeuXoj3vkYefYT2e0MnazHXXqDFsA7lcWdncgbDgfjZeS1DYt5cyl8bNxKjX2DkHW
kqFWPQU9+bOVb8itb44hsJHu+c9fhbHc6rdfhUW5yUrhGMv/fr1qS4U1IiBJsVTS+aFjJ/Yufjez
uqiEPXnhZLLaKcIFm4BpvxHKA28+PiknSK//fCn2bw4xVJaIxlw6B5Bn35S9Y5prS/bhEsuS6juC
xQHHObu+nyqvnyvIT4RMMmGOytPgjAZC2aG8jmpErZSVEg6x8nKSte/0xvnGttneo9P+PKdog8nN
jO/oyt2CiLoojQHbSsSLqURLggA4xBbaUAw2dOPYmAMA4uOvrpJTkbV0shOXYGUj92rHxBXFM1u6
Q/uE6YnQgCowUUsm4gCA/UdKa3c7mfmWPEJkyMF40C23RiNmb1DdXmOxR8fS4WUYi84/dmPvFWjy
4RrwOwdz4ZSMmdiGbQqyIkUOnhYLCO4bcMz6AC9R3TTjRVLpHaO3MvlkB8i95Hhf03y5GN0Qypec
nkpBYN6fvxap3j8hjmMoimp6Etj+3zwhyEnA/zXA7pplQyWvbNWBZjtlfYLiqbKmDavkBcaCJZhg
AQnnww9zRsLoNljOxQyESkMySdv6NDCubtjg2XdQZ6tsIxbvj28+2t141eHl3STWjBZUIvokwIon
HzPmBnwYYXAMT7fYyeZyXOMfsj04aTnWSCIrieH8YOWXvyk+HFfwj0GLin7+ckt+3oSw6gQRAN01
MCu46LGJ/yPQr3Va6zWF2VU4Yt5pe6i3/WIcHE2kPghXE+AK9qpgLyCTLs43ozD8Yyw4KfZfgyTu
75Jw3KcYwZjkSKLRSMTGv81obMKFhqOIU2AfGxDOmNPSHUHkpfLw0FSTWBCxnzUodY/V8NAEojr/
+UtW7wscU6IbcmxWSINy600B4WKYSmJYcYAZ4A20iWz2dVbfglw6MiKMruvsJXfK/hD3RDU5M9LR
nqPIwQQ0/RAs8WDd/FgZoXuNTAhmsSZoYicCYV4kwxPDxXsGwfM2xfR3HBpQ4P4MERaiGGjjKWBU
1unDDgoiPlki5jeKZm2x8Hgn9uAzrJMN825710QS7LDVJmusqcYVffMlpCgijab7VDTCxye5Levo
LpA4zgsUAEONvj2nObZBnnfyCaKE4ogDGnPzQavTCxBRioQF0pbn3MWBxLy1tnv9o1r2/RprSup0
dLIY+Q3j9eb/9DgR8JWkVYTrgtoi8iKDk2JQ4uoJlEUmEbWjpg1ov4WAHiD7YK05Sc0nbu4gTH/0
OhtLqfrrgs/FCL5kOhk29eKbU0021bqoK77pqQiim8pB82WDRCkZEQwE9W6NZtgbgoQ/Ra1dLtHG
HBeRCL1kbtB90OkU79cWLoaHzmGFYWymlk7oT3em0+a+TZGjrYflcDo1oPpz3rRtuqwDedhg4Gqg
tZLDhCQaww9KSBRiOepkK5/vdGMppTQye02tO2Yjtb8KQ9yPMSJxHXHCsaxeJ8/NU06Q2U6LLcoW
gEtxQnX45zdI/OYNWnrTNGXs5Yt+3Wh/+iiu7mtd0eFMckMPJ/G+bTvjIrDwQ9Akv1ZDWT0qf623
era3QgIxNINonaVvVVjsDf62LOJ2D2mOIVa9PBtSaceKaArPiaebAHnfQ88ypLU56RhGTr2p1T/G
1JGPMth/8FHe959BISoWP+miuHodBfz8rQgEY0k/8VHSmpi7SXeHbeLE6pTK5JG9P4nc4KoOqge3
HPCbS1T8XdffDxaQnYhDpDJz7WT64UNe1+6xNDTgwmG8q0vLREuB+SNp0UdytHYJYNQ96eYwcO2U
SssP7Q+WckP85sPQ4ReO7dDsl/rb7cvC5INij2Z6NJr6WqRFgTHNfzAb0iKB6l6LdAI+XpDdAWVh
Tcdg2pKKASM6HJ0VtLQIgMV34h1mo6u+CgSTRRwY7FFo+w09IxTSKjZtcpsn97lNPoSuFwnHhAbi
vdFdv1gShXPqN1/SErMfrznCX+K0D32iq1sSyvGIxTK4HNsa1MuooPdNPSkyOK/aRFifFGaztRFf
pRmx1r7G2jCrpscw7xLd1pXOBXrnxz7RLmq/Lc9zI746fVHfQQsgBLHY1HD07xDJxh4nnFo3czCc
Y38x1rby7JkidzQntHCC+pNetDM3Fzlz3B2KMnKkU/2R6DRC2npAAnatbysodp6jHUCvJptChyGH
AfUujMtr10WmbWk69vECwYlJGLmNwrAOEHS4jkRQ3lKfWwyatzNZF9tGw1iSVC0depq6ijhnz12a
ZiZUIoaVBJdoqF09c+SILOYuI3Xb9tLcdA5+WyyBAN+ZK7he2hbDFWfxLXMAQP6V+dWyAcZMSTZs
84YuZxTWOpphp7rOfQKJ86BWXg9tcLdsp1On9McmGZHmpNWnTm/VKWJ0kdl+fNFk1ScHxtRqRMfz
QfXj/GbRs8xFKMDahwDaenO6QGOOPnxi0bNR162cRWKj1Z062WZMMjRTUvx6EPcN56Zt5n1YivS+
nDXnSPIpotQKd1/l6PfmzAOMz5G0hkA/mDbdGDvrvw9OWK+GLCoPQtY1nTP8vW68bgcXqGCOgNDQ
xW2Q6PQ9imkTjOjAgxT7aaJn7imi2w63m4Z2lbrspeP4I8jb+MZgkk42rNOeMm0Pq8s/mEQu4y2R
O7MfCKBbiA3JiH0Zyhz2De2c0k24CkwwMYQNbxMiKp4tWdMnN3QAAX153TpI8kRo92AxW/QOvabt
fVSeTLE+d4Vbn5WFUtjAGbYpSTKYZ1Peotvgfs3t0QTM9ThWI9ibCCZUPbDEoD81jwJf3CaO7OTL
FD7OPt65hUxokaIDuMFi2N3W5BP6bnoi3uPGdzLjQjI2+L+vn5bSOTs6eFIM3X6zq7FtxXkjBN3Y
ErALNAniSIPIZYFhGkSQOA92Yz9WIUAQjD1Rn2pXU1PKBXFibTLAVnsjJQyqJicYJ/64FoWtrimc
CMUlthoIikagfQqlTrKZbVV8SoYXMSp/g3az+2Bf+01r2bQc6llXSnzrjlgONz/ta3WmjT0Z8Bz/
G/hD8KPPkdV+xqT0BfcBdCEJMpJvQa39qo5o9vGyzU03wLT1v05SwyzRtA6ucuyYSdaggLKLq9pN
bxxNHF65kX1K6rOm0ics4S58nTnZiLEkkbZDnkyu/Dqt88e+lc+CvTQXxrR35yhE62x/0YK8P+QO
a8tI39ofkvxW9pgTMuXsEjIIqDFmdR+C0qjw0qzzFkoyzfULeorZDQCmGsmCc6gne9wUaBQ2f34O
jPcvuuL9pqsLCsmyrdeF4Kdbh0umypuYcamip7EehuYcN+oxwInqJX1yj37qqAWMT3pNnX0V3bRY
TYZ7sxu/JiT/YNR1pw+29t+c/rgkBreUczaDoreDAhJt+0H25K2PMnyop/4hLBkU1IihnSTS1gHO
7xUCiYxVYICGqYHHc1xs3GNacmGD9VFx+X53VhaUA4b79Nk4A74pLnsf0RKJUTRNDPq9XHCzLsx8
eAhonSZfch+lt0Zi24ZPQ8JyHHrZEnXWxFw0+XDVHhbRt7ShBGudBFnMRORmNN+ONDxvasM6zAnR
zYL9r0JWvgl8ckKrGpHtpEn6xoQG5ZHu9XljbAF9HWI4ZJvQ0XBT5jetqG9S4VfnYRru/vxgyPet
Ij41PTvL4q1SuvlmB2gtnUQ+h/pSMQKPiDtdOco5uOQYbVs31ymCcCZNEKxpiyFJ0vIsvcrD+bbr
CiY8ZXkokuS+nRR4ncAcVxGtrUOVREBLTQRN/cwBo1NfoeR6vdOaD7TtfRBuBGITwIaEHNd37U4Y
lJePJ0fizITzwSb3G6kAH9FiBO/Q8lyKyl+XDcYZ4G/TCgOFb3/FWVusJ6IOxrnmjLi0yqdZnU0/
HlaqYruv5/LFJVrlX++3VriAviq2LUJbO2BJ80GLN1Acog8EDeJ9McT7adu6EEwaJfO9X6+yqSsr
APULG2xBu3C4C3WVHhKBLR/iJfiwZK1HER1G3kRAejp++PE+SOMHY5miU0rutKKn2o+HcQ1+A5QZ
ICjcJjcxKM9d6ojuMJAoyYZ2/PMj9JsX2WZdWabAy8rMqPTXK9cDe3ZLixd5muFm2REIGoJx3V0z
RekaNFh+lYXq7MyZCVSt2vHWmxtLWshFiiPxyPKDF/m9poaDDK0SkMeOZfOlL+XRT2sdyHgldMUB
FYMVJg528C2kt9hjqIpfdjQuAKITEqTZ9+mILa8dxNfIZiD1Wqa9TvrdmTGdnW5fe0Af3K33FbjN
5Ql9mSabzMTfKH7IXB4yaBpMkwffuAgxJblQgdfM0R/BNtBknHDl9xn2ag4+xaHDCxV8mnR1/+fr
eJWe/Fp8QySjRU9PiRqaE+Cvd8kiGFUNBZspFNxH0A7pvMLteTkN9QzYwc13ojHo/Con86I+jLeW
GWO7rJaw8Xlg+KUbctOo9nYwlpEPxRtYBGdLKFu6UclI/hnCwF3iYurElCB2OgAjDjz2nJ9GttQV
Wi3U+JWqPYQoGXF9w2fAcDSXAX/Ap5EXpRMUJ72xsZ1nDUAXgM2HPDPvepHcLCl1W2MILvOETERH
kiyu+SBvtLy8d3ylU8Ha7Sb2G9C6PgmklUbmZ0ZQw7H3Z7H98538jT6AO+mystiLmsx5K8hAdkMM
dsZwxspzDDrQZ8V4VOTI4IY/0GYtPLOGGCTzoz4ApouH4tqn4sCfF/on38Q1/ecLep0Gvflqae+4
lP+0VnjS3r4ABJ85gw4NaYx7Zo6waItmZBzTSa6EaQNg4niVBgnWQpi1KHCmYt+nAH7ixWAPMiT6
Sivotoys7wQxDgdqt+BGzsam1szkFNfgDG3qMob6qX8a88xfh/1Y77FpXSPmPCfQF4x2IiAN3MHK
lm2D5uY2V4MDZmYa8Doh0nXY3yZgDBD5SJmXafFkunrmmU3Z3GQI0tZSkPqpQitDi4z++s+3yH3/
FvJdCVcKW2Lvftd6iqMRFDRwmfVEePbhVd/a4v496ST7YlwslwSMPljKkAzBp8UgbTDZpklZTivA
cvDj0T0hCG7s8pbQR9J0aizj1Qx7VebN2gWG1qdETrmgRIGt/qDRZhxwyzzL3BFHpvT6jR6zqYaR
1L066R67cozPfWLHZ7dC5uw3Sz0ejYz8U1ucMQmGtdmeRwJOEH1le7xa2cmPsuzUY+GlRz0SA11n
4ra3+BtjOnZXbTw/zLSXdihdIZ040/fGnHdw6q6bRlrboDY8aU4l89zJ9yyjxcHXto9Ji02LOUFL
LsCqZDB8MkT7UKrcKxPIhSQsr0gohQohK6u8saMSs0DwMGMgO1a0gBiPI39aqDIuKQRb0PF4+jhE
yPhOtObapzN1ogGFTsap9pC36qNIvgTzcwxeASEGqVCvuQP/+pcrP/jaf9OBcXTUnhb6TdY9wC6/
LnqFWcZuCaJm3Qe3eshUx8m/y0K7inqSxElIWgGr005zQRBb3XIKi/KLqJgiwjz4rfFM7jXBa0jH
IDgXm64Z76IxhjwD0D8j+0cGU3l4bR8CKO4w+YPviTHE/vnZNZb99NfXe5mBCIMtl/MMOtRfPwQC
GZFUyuegGrrFjt5Lf6jTZmePIj9HWE6dI/ERt92kbaA6jpdMrskPEJxV1TmIzPGCy3ThkSokpXPx
iCYxu8hj59sHV/mbN4y8P+bVHC5ddFNv9rmwYTVsOh6XfMRPYGnw3ibUQFXnqE2cEUNO7h8YtJkI
3pS+7i7nTQIIpq1bIpY+uGXLHXlzx6yl84bMFvgsatZf75hVmSkZeVlAZYGZ3222ClH7B5/3/XCK
pURfttSlvy7N1yXnp2NH5aRJkXQ2eT6zji2XwrKFc8P9rqICv2dlEMWMXRIrCAEaUWfxYtIk0bGg
VhGJ3Z7hpz/cvvIvEgxmFzUe1kMm0iPjZ9DkYV6KfSuNncshDicxr+pFsOs55lxY0/i9jJhJtUGH
lwrB8DKIEnQSh+kbz2d0Qj3HIGOoKhyQFWCCdHBPeoCLSLPKfqe3zMuimFlEp8/dA+ZQj2OVPIr+
rvEhp01jG23tvBlWwyC/DiYVypIIrecRqBM3fcJ0ka7cmguIYB+vQYgMKQ+bmQIOtabYa3XrYYzy
eVWSei5mlKlV5XvhEHSHqRqeZaUbeygSkrG6Z6rYPI+4JyRT8S0Lmr9RHNMllOMjx6TgJMP7cG4Q
ESGa8lJXPEAd6b3Qz2wvUq04dFiYVEqnMqsDGBbUbHHYkio0iew6deebqjbPyCGCi7yezhN2PQA2
CRnUhJv6KcQifGO4/hPn3OeD5jmTmWzqhOli0Ses31ER3gbWkRlkCTDy1JdudNlnTE603r/TiLJY
m2N81aN5OhR+o53thOqh0n0y85ZUtChqaC9E3M910BDYhk3EveClsPbanJ8Z/xGcNszGaQD2ZYm0
OoaLNUsAe8HsAl6Phpo6Sg5Nx5oFOHBMbTcKFfA9DtlHr+/7VWbZGaXUDb5r5uDOGw3B2I/50JHT
taZ8fJKQLq/Muf9S27Y8UGKVK+Nba0XTsY8TufOZUIJqyrWLdGoKr0pmvq54ERHrTNlSKGuLto+a
UNiAtzHvbOaiAQnrxPsBwcuRB6ZZD62zuPXzb+Q6rAwqRKclo9eEMUB0bG3v0P1ghiyby7qPT9b8
xdV6mH0FNDb9q9Fm4cFO7WxvtuIywmq+F2N9+ZqORgDCvOsJ+RPKuBASgC6Izdj0SYstcLtkL4w+
QJyDOEDIpcfMvUtlXJHpYTuhT6hc0p3ChCWUbRmIS64JolcrODJubDIiv4xrspL+J25wFuUzZLzL
kS4hIqgR7q+qblI5P+nNOO0CM17FccqrrSAjEnjU7NiVV9VAulpJ0m3quygcg0OsODjno0KdiACq
TRyv4RP6PR1m0SxtuwqvdIpCyUvcud9HRgCnojgnMSElc82JT5Ud9L4po4tFCxxxlb6A9wcG/SWc
WkuRN1fat4ZToMyWI2F8nHxoEoKHKF0OdXiWDgOj5LAy1KmkeDwBJg2QXZ6w72ZIQIKUYoB0zj+v
otIx3jUkbLms0HSGpLv0Ld+s1WT0tBMR4gQ1VB14zfpgdMqrC+MzmXQQLxt7YXF9Cxs0TY5ejssM
I9lEEbWKmdkPaL5nABQRRxW3O8ghgKQ3wJOYw2dR0FUqI2ypsufeacFT4ROwFZQ84wWxO3GjzcSF
MRKvSYhwRaHDya+uoZzfcQz9ngOLCv3gU5mjqJ+7azaynUbzsBn6Ee4cFtp6njexDD9b+HXW/iMN
q+TQphUqZ0VTx+XRZ0oIBbNJd9rEtxCM5H5PZrEtU6PFv659bxpGA9bMomEh9YKyjqaPCMYphlZh
NkQi2Um47UL486Wlbjjfrvxo2jtNdkfkLUDNkIsnIZUZJszDjKwG330RU4P3rvGbRR5WrmJLfSNA
eTVhh11hzeD0b8JbkNVCeZPPsoRrYKhVr3N7kAxUFYoJhphqFUEMjsvibsxIFYBotiLbmsRBwh64
l/pT2bYOJyLie7SwPTn3ETKxba7QmHVzckvNg2l9ltCSypCTpI+TpXbwrtDGC6X52GSl1xjVeIA2
DZmHHMuxaHB7j/rXCc/7LgDDqFdasanUHcy2yPPJhHEIvltPsEuQb6ELXBCYjKs3sSogAqRq1032
ZWXHxyiHwhXUSb7S4+ArmsYLIkDO8PvYpEpuDtoZfFxoXJhjHruBgWhPnDtOACzIGCyGnJnEzJYP
10j7wgr0OIHRX5l1aq7bcYmr5b8S0q/IXrO92LKuEABcks7cbfwYLbGmpZcxFFOiIgiSIo7uKhTa
E0PLEwkImMH5MdRyzUpBbmu1wl+TN4JAs4GloMHizLtD1nD0LrPOgT6VPga9fTeXydGsomfSLK/T
CQ4YqLmXxP1hNskND8mji7V65Rvb2uXoj2mcyCdbYugjJyDLMuJHg+r70Lj9qmG5swD3xz3mImm5
iHvTz7oM94SWWZSHfbrJMW+uO+vaaQFMx9q5Gvio8O0Ijdf6Fyix+4QIPKSj/D9GepaxW6yZoOER
lrQ8oyD5MUAbXAkz/xQb68YOSO7iVzvQoGtXWjH+6eAqMOInl2jfyM8mctsYrjR87bLhceDO92tl
34yRyd/CkWU9Orwvyegf/ZHzoqEc9OWz/C5KtXXG+tS1osRVIOa1PUB2NArY7Q2h8Hr9NZzzi7lF
ZGBDp0ykug2MjOLHOSV6VTC9MmjaNirZarRnIY7tAe8XJHXQAq2ymeAJS5vXdEr29qCeZ7QNnF87
Rns2szpiJrzyamZNXIZiKfmvNA1z/3Em4gOQ4GsYQItiM0N7UkRfwbAdwym6f31d+QYhphGvY4cx
VipLgQDhTcqd5VWO+h8uuJ7OrrnjrYOkGPYN4JhbUbX3vDyXPITBxm7KBYTabbUAk2dk8mVoaQ3Q
tH0q0YuCPH3BSIMYzOC0hgXpGyG+QNXAhV4XrfOdTOCMtmiIZxPskSWzzitisg9aFqJaJY9aNfK1
gL1GtUnf2n0ioTiAv4LXMTCBWfNNJzdq6vQV+bwrJ9TJ39ZwFkcLxJ2/FjfyNkxANbswmvLAjXZ9
Em+ASN5Iwnz+H0fn1RwrkgbRX0QE3rw2De3U8v6FkLnCu4KCgl8/h3nZ2Jm9qyupoUx+mSfZeLDJ
YFHdpetK3HAFhHXETkNHhdWeVGnzwyTqyxz4Lepm++a59UXV4ksxotvl1puhDV9y8GFGByYHxuk3
7VixBnO5BTgQVS3OxaTkgybOdvAn+5/THZSjTdCiaxbMtHzSSf5SGv4UVOlT71sAQgdWeV9xfys2
WLfW/eqFeqy94bVZQWj6Gur9ypkWX/ONqecU9/LT6h6/9WLlnpgE/PWG9tp3FrRcD3kfrsOD2XnH
ZWa5rRev3l9hg/Pg6pTfAJdzzd7Y50nBI454upP422wMj3ykLvtQSTPPirpWYRsyNmgEQ68Qzy/Y
hHHj5QFOrlnhY0orGT+34DE8ycebwIyzy/TBLe8BHZMt1BqG12v11A3a/eqAp+76pN9rzp0mHbC4
emaTMGy+s4L6ADTDYL8IL2p99dOV4og7nUTGlJXhKnnYjKK/h9H4J3weWd2qI8Oe8ESlZwoKwMkv
PKmFNz8l5fhMnp4sStJhxegY0Y7I7GhDP3TfXQicxcoFW7g6WgVF/q2TQQAVGW8fjQg9JksmEov1
1DTmO3k4i8Z5jxhAP186G6iDbOMlKDwqBHhmhNtC2U2TXdPBuZomPFS+CigbiDsz7XdAhnhUvZQO
RLws5cSHlfYprR72myb+730uf2ulMNLnLKaUDcw6pRh8FVp40nQ+//8f/F3mUIG+WDmibI5UM8CU
bvAM8Ck9c5L+cf2+DF0OzIClF9AcINc5pf9MHZjCcq5u1gxGDX7gBSfEChNsUwpqSMCjIeFR6+1u
bIM/ZDDas5LnzOdhGjdKqcZaUIHgoITGvzVqeTPDLlDOgPU9u/MS/UPoms06CWQEaOYHIhzKaYni
6gHst0X35jjeu7EQnyIsAnBb86FImAdZUCbX0K2jXA6AwUIFB1sX+CuAPCuyU6m7zD4DBN02qO4c
s+d5NtIm9P19IxBMRvgwyL/U0oE2SPI3SL17O3n1a/1TKB5GQAHwUXTzI+Ht9pdB7Eu/+7LRk7RW
4IImtAE4/71NMNDpi3GubAWadSNs1Kyq3UgiRvbW21gvn0FG7UK9pO+zSJ+Xhc3fbjJsdLzYekLN
SFErPi4kpNnQu6NwMyC99Ja1graP1dPqiLsEYlh9TJqFhBzYHbn+uaUA90eXF9F7oMTgkgp4nWHv
kjxczf6iyo1a6pBWHHJ5p3W9C+4BdxzHIVyovN3FSjnHwhFhsYJf0REWD9QYJ8n94JMHqlYalj0H
vqmkEISUgR2N1SMNQknEVeK30pm8E5qgbh2gDJvMxZsG58CB76mEuips8bXO7JNV1b5rNj0V46A7
OzP3X7qREByvH1Gl+QtQ4tYJ4zQxpNZ6xppRwgfK3TvwFU8DICzC//BPZyhbqc04l3FvbI6c4VoX
eiAOkLCW/zrDnW6nIPs1l5t64P1LDPtAiwInL5dDbQIPooBEVWg8wiUTfyPTxT7xjEPNQ4pHB0jf
UmN/4znNjeAtDeipdiawnwufIdfZVyTXa1MFXzLAi1HXOjF76oV2QSdOY0AKpzerrznAFmfwE081
lMMSQxfzEJjmFI7twCZC3uV744reJQUSJR0jgUiAqEMgqyQy9NpjVlGuEeYAaTABFCe5ClBqRfFo
DNWHZ7GHwt54bmo9yvqGPhlOlZDwvJSx7DIf0u431air8Kzy0ZhMOn3XH7vv/6w212Orhsa9QP1z
ncbhVU5L7FFWCJx03q3N0ISzgmPJWdFdOgrUF9rnxozzS+elJzVbIm4QcGIvZ0VjQd8hpCAWt/Zn
jb0OigCWEV/QM52LPBxBrtdNKkODOpCLaTyUfUdPHqOSyHWc84CmHqUzDQ8dda2TXesnh4lK3h/B
S72YenZIS8vcWS585kH9GfrWHdK5sSA2tOfSOEb1/Nl19Cm4lDHE2jLF9YThiBwMzPPph56W7K7v
ep9kwEw3m4f1UpXNvndtwIrEXvpMHJl5T5fWNM+z9Ofror63QtHYbkzGQSKIDcMsjpry9kHitSdg
I9eJWypcewchCVL8zrVpmFyh2xJSoPluXY7GCkP4f69uYj4wF3+j5H3d+IMb4T69NQr9FVXt7Bow
VyjXRMjxQMv62ftS1GddIEaYPHR5FWQHMy9/6p6HHt1+F/Cb3kn9Z068Llqsxo7N1nluVP47FhlS
70p3qgbaMB9uOuVyYgdfz8mnOdC/BFIvvetK4BCyFrjMVckRUYzv/EGamkpASrJ6TiqQwQOBttDt
eSJagm1L0r+rjd5cjs6DC111Z1FdsrO97jqmA+4xPmqPttDSC0CTQqNSBgtE716gCXHYmwfOIwsu
MBMlUQLHLGesSUFKBwC2WQoMHGybKavoqg+/hCsBXHKqpFnbrFjNspJJ9cgIm5f9ubY9EabA/RS1
byGtpWk9RmjI2TVhpEOpJXTirYzCntyTX2Pp2yBCvCUdxSDUmnU2XRnF8DUFgP/Lpv4UesmJaLvC
ZUod8rEGEQ92tHaMv2ID6lVl3qNysdxOywlRi5ZV5oXt1P8NY5azF1C+zWlC53kzaE1cA59fZF2/
NfNMX6g2xiCR2OWSBVhyf6IqkXPMlO68oHuvRGZyBaTVkPTMfQq+IeYFqWPQr59jHdA8MnNwWQ3j
W3pIVN6SWKwalDHaxOgYn2dvq6F+dUVEvqLWQ0hYyFO/xQVZjHAIGkw80n8jeGl6avxjva5gkuvi
oy+Lo+uU/c6WT0svHpUD3X0NklA6VG+hapFH1pV2U1DytZRMQVJBkpRG4hcuky58KWhIDOQpazvq
pjqlfc59uh2vXkONae4lVwETs5Psv+Uwbhey/WTRpjiosohTORLs2BmL8ye8Veyo8an3zmwBkIU2
Whm+c5g6dVimWRw3uIqziofS4PuYoItXGk9pmRD26QW1xT3YgUNxrdZCDycjgAtupvZrFwCB49Ha
uZ6Y2EAtfi6av458djlT4BkhagVyJiiZ6rBl4z4gWqCzHfQUQjPXrDCS+/QTGsHVtqddI2od5fiN
RCuftlV4tw4V0Gymm1zRtrcSyp2SKlZwqnaZHtAhQIJ6K8wbF8rhJSr23jKBRtKn95KaPWlrM3iG
7qDCxFm+i3K4T4f1FYJyBUuWQ9yaYU1PMkEBkOndehy/kLgZ0k0LrE7bSa60ILC3+0NCLIRO+bl+
CgZ9z7E8dLf/ERpj1YjDZLmP2szpNi/uGBi28OkG49LDDAqeDYubkTlj90cIP852P8R9L1/Slkld
anmXfFkBYo5e2ApkzoyXtu8IuWdEKY9mPe4zCbfNzmuCPOsTrQc86cbyVdLaM+jUujDIKcOqr7+L
iuaFjBSPZqBGapN19m3VcHDJH/uOrzzRs7NT5aGw5AzHEv+sVfxJmzIVtwcB72njPphbOsft7jpT
JRzai0ZLQcK2T6rHWHzst2n6s2YBXWWzU+/E1rVreV+TN+TnUks+B26fp4Sxja2xyqqWQoxZyAc2
zM9kkyRKp825bDhcEm1xQLZ8Hhv/u2u+VupMST2tn3OXPHCyBx84pmeBMSCWOZ211sHN23lnrRPm
gcpl++Ko5aMTJxSQ9BfbKcF2220ZCkmTxigPdpOjSHoulU/WlUvVS6MvM/tLS8Qx43fG0cfMsSpz
ucyghXpBHq8mN1LLvHi5lsepwywGAuN1GI0HhLNXwOpByGNCFijzziyQJMhT1EDAdwSEfm0LIsUG
mYRGTuNu7t52unayu/quS4zvmmzzOKa/oL33uj0+AP7n+FVFXcb1aqTmzR0oAJC7KZs/W5AsIf+8
oBXAqc+XyMdOaJT2vaWtD2ieMqbE4ItQ7XIwKepsGu1O1d59ZwgqCwy/wpHf3swU8SDDhIQet2P2
foXCKVcV+annR0ZSfM85fKahSK/AboHl9Tzd2f2o7Av4WPvKZO66crvAR16euqAsz6nmk6JIr43y
glBC6hR0WVh6ctvQGbQffGzXVvKgZy2FN+m+4vs8FHJbdYY7KmCmI7skY1yA9VguC0qwqKmq0nee
r8qK1UohAhFlAX+9f2kMteUegU3T4vYLZ/E3d3KeXkpGwiBTGGsaYrPDUOx833tkDfvuwTJNik5Q
1IO61BF+J8GpvZG/Bd0VXu0dITV9olSZt7Zdfifl9I1+rR+DhuGMK8wVTzZMMJ16N0Nx93cEx8cu
0fuQ03oTglG11voD4x5XEC32V/nDxXOOTXv6NMUqyGGn3aVVVnupOG7iBTTPZeeAhLc2Ton+J7Y/
rY/yXy/dIh56i49UYCzRu5ApLan9Mf+UFZArR1IU0VnCI2LWUEdUKwoItM95o+FYHtwAGnB6AjaD
GxZt8UoXwsmr6xV0Ge+uxqGtwap8IJfMnFz4uOvetDLNIyexqckc90ppMCm7/svUBQRQqiPi3rVQ
vJPICADOYaHhpaTgUph9EZr5jdGjgylXvowmfZ4e3BySK55OJP2WmxZcWNhr3DCDdO86wxxZOYV2
FG2pqMonah+V+TBJT7sUNISE9PL4VAU61rFOF9DShTyWAsW4yIIGmC6zVdz+HSu44hoVjFeTYhZE
ac66mqliu9dI2nsr+q/+hA5OOxjhKzHkj2ZBKYjrvVBtCSUzzGZ/ilxcVIxEzXafd5TSOvN4SFHB
NLxTN85IzR7e67VmMcBRQvi8oCZtV6niYWmwBuuphuGGUZOoP4NEQbrNNPZUiHKVp314QHFwQRff
nLL1szMLRYPBAMR/VrxphmPcwou/rfRmPBQ6DoXWhWOyEnksKnQKLoYeUFr7yg9NV1eqeWfT7H+V
W1QxpWFkJ0mKhYxckVKyFqGjk27sOua3U61U3OxINdaHwNQf2SpuVsrjYpzrve8+SDt/yDPSNLSh
cVWwN51vj8OnQelgtjp261kYAWTtYHkM7O7kGazEllooQTJQyhYIAtFS0q0IHuTWK5Gri/RukXYV
a7rTx5mo0CGbtvi0G6CpnVe9lJsZaCyHdy1M6PIBjmpgf7c4AjpBnPvOFZf+yVHej6Soow3qmu6d
4ptcxqMabSoUkafYRMSNRbaN0/Oj0fb4P9KLyc6Rj3b7b5xmxjhRWU2fkBnqSCxM7Bg1WjeskJHv
CBVKcq/ap5m2vxqtAsxPsNqjXtNsXA3i6JfFBShbHsrZtaNsjAYQjKzNDlQTBUoRqbPNbGYlI8Y5
r3bPdLjfVR2UW04jTECo5/F9cbbGafslo5A5rbqtHOOftciPIOek1tNRE2o6MGG6tnIenltT5G9d
5X6yQYD+DMRdbbFViIFXzN34tRa6ru/YMsT4iPI1BOQ6CAtlvWbggHRf82q6YjEBhTHZgMj7az5k
h4SAJo26rAWUATZSu++b9KXyfhJbp188oeKXWPbOq22SOA4nCBK8dFXS09knwY0+3/lFsrKYNtqh
KPSjncKpaASmLupuHrppaMOJqlcO7dlPu4jbyYJO5+sMMJqB3ArWrYLIP92Kmqz/NIvIk64VX6mO
wt2AQOI1uK9cukDzwZ7pOdDfSjuDFlj73wMEGs4y3PTXnL9FQYAKOWD9Y2L77JqaecGpw85Excvg
wdpelo9+AYELR5VfLfv4FJQ9hB6wwYOOeNt66LXVJRHBkzNON6N/7uyJIzB/t6nVioM8CFF8O8CQ
68jHSCWk9wLul2fClsyVX3p3fIL3h3EkcQAKGCT1KTXyWTmx0THBYxQa2J80C5LanL2Y9/QsHKm9
YjGGf0FOmQCY6Ed4QwaTAZJ4u3TUj/OCe1WXsj85HbgCwO+Ut1Ykraj4IwTMkXPX2gV6NWm4wTab
fQYcdGMMvywc2tOgcUABtbSpNAYz7459rVyp21PIJazeJl+wThFHYDFiwadUwJ0jMt4Hg0UGMgqT
UAE9EKiL0qk9cJmFORv3wBqL8yLcFFsesTdgmZeganCG0Q8j54nGK14Fkc3JCV38zs6Mq26Z73kj
u0umpWrXOd6jJvr7arAnIm5exVQGBmExr2xtXh3POmUcrMGnybgWKauykS6wQ9gx8e1etWB9q8WC
aj9/OlpQ3OSLc9CXII17m2lOMevfAlnwaCi/QJwkbCMzCZ/a/gLOmZOPdW4Mb96rbVaRtJuLX6lP
357uZb98gRXuATxBk8MBtnNrO7klPoEaNexEOxbxJIM3pbMBWNanHDRtx6BVvzClP7p16hxbssvA
eY9Q8YLzMvo/Y149m/615t+7XFfzFvkk87hJmd0pn/QDdtATdug+wmxBOzTOtnI8UFdbgPb4v/uG
06ISWWQn+iMaOyDzgJgP5eKcPBvlX1x3ya7avD4Hc38z1p52mK3cYZembLPP/zmjsRW0uN994Xoc
Wddb+LEfiiaUlhsNLBVeWUKtKecC/6/PQEDrNt8dwzt0M5PtxMcne8QDqR9E5j4kbhZXSptjhC4m
DK5uYRwquIAvd1wPALAgXe8HqkHiYZ7ZqOGjGoCeCMYGa0zjKQk2R74G5HwevUq7gaB8GoTu3CKL
HqWBRuM465sJ3Z8TobsbLfbnYeH0jEfrTAME1r2ueuna0juUlfEyrr1xmVBntXbg3r22vzQjX/K2
A+qy5QhpG1p16zuoJcdG0CKQmT6ySk1HG9lpR73PyZWFw8yr+yo3FCsHrY6Z3qkGQMMI7Wh23Cbt
1GWO0czPpa/daAVof+U/NwFDY3/UkLbQHsDM8UwHHIMw9JMT6bMb3i+WnIIhvvK3eo3AeiGdR3bJ
/cQjgQgxlU8q46pS8bDwiyG+w6HJaP/5FFZBHxrZtFrrNJbyns2ToXLGNL1P/FtXdoADYE3RtwEy
zw+lpJKv8+WprUuKiy0kVbNkfOpm7t5RVZS3fz4ej0MGB51rrPxxi7K/SVrwH8AGiewX20iHO+f6
osrRPhZpZPkMuO2KIKhlaWRcfMiwKAyEJh8lJpvQHq072Y2fpBHv8cCQbtVpg26gYdMhrVHw7v/q
7ddoeJ+Vh+JLOC6Gi//LeIxpLvQGQ1jvgd7JHfLjH8SJm4BYxpEzEMqjScDRMcHyD9XJU5YTdRs7
TDEYdiGyhZPduWGzoAUwbmUj7mNIIS8k9YKYDeSapXUVg7hi3yvdew5cFwV1bDdSanQgX86HPjIH
HBf4dM2m23oGtxcCURw2fTqyKI44MjoDjJXZxTPMAnLM4x3WSVSg/zEs7kPTbCNpJpVRWq9LVPXz
S8GBIbehU615897ZWLmNVqqwM1G+RHDUOUTvaNhEotk6cAhNRpXR2acKfpDH2D9Ewd/jX4l9WjLy
QjN52rYyyOQpZ+ZHDLUP13bb6ii78jXK2WoaiqAeao/5EBwN/5yz9QMvKXdlxsyRm9/Rr50PKKJ/
wJAy5uPDAdjzL2ZvEP0gbv1P2BFEw3pgS1Z1Rc764P8NzVBof8NKP1SeNcdAQcHnbV8M50BDpWR+
TmNclsBytLmH9kkdWYpj9SKwgsiKf924L7x1B6mrLmQARmBLlbFlvQ/Z8KxLhOgCvyi8ZcZGdeV9
JD0lljT7NG2vPsRin2ASPI/9Yp+T1ASrmp7HkiFN1aqv3oIq6ZUn1V9X5JrNMETNTYsoxKSqSJvP
qlDQqYzWCrPBPlnLY60NbxjUflv+Oazqw8B06ugWsFlsy2AURWqOlQ1FcHEX1JF0Oqqu+6gwApys
vGtpuVMUKw5vdh6UhzTVDq453XiGRlDT/jbs+VAg+w3CoZBipRopGfnzYPV/e5vkoUyoSyuHJxFc
DP7bKCAEtCQ6dNrGguEyGPqhWGkxU5m+13SU8syjB2byrIpQkiV3llE9CC3dS1TOEABgE3ort5bM
p7bBnoZfNrFvnGMgvItNw2Pa4HxiA9rVhRaNcCMjx9QOuSPGeJ7flLtAXDO4mcm1Oojx25p5r41u
uOTA3XEg2WmEZv/ECB9DvL/XxTTcQBBrcwD15F6zkJH4KQ/W56XWf5JmS2AYfph7s/4Y1NqFpYrz
Xl68wj6hnHr4IRzZHIb2Cq/rbfKDh1IiF+lYenelaYUrTW1hZvGbsLcXrhYdZS6yZMKO1MUgQhwA
HVCobP0wfzJQXZJtKsI1uS8A7LkVfPeWOScUlmLPfODELZYrj9hSzAktNfNCLinLmihbBe8RTZbo
nadSr9DCmWy6tEdI3Is7d+rKg26FvYkSYgdUoOmr9V5k6wVH/7xrtZIBpus/eDPnaHIMaJYz08PA
qrk0ITbLPov4Ols1AB9xZytJzqA/2nUGEFxbfrB7jE6J3y0puxgGTlD48mgPNdmGBX9v6SNIpYpg
qFy467K+BBVEE28xWa6RHvNNI2TGfSYAR3Wu05JmFgs9CXX5XBmAmoeVsgc7cR9SZVDgJxHQfGvg
SGMdVt+9ITqNY3buQmtWfIDZ+uPWbYzbGUkAB9Ce+gJn3wcrf8qamRKhcs42AfR8mA58EHo8FAFu
sLH6AF/o83yB8xyhSlmNwysDRlIWA9upjqd2HCqwQPSBZR4+N67QnKLpzlF6+TIzCkfHMj65H1FV
zX7l8gLOsjoHWIsiJZgb0WXxWudJH7P701zMWt1TfUUlyljvkrq80xPrlfX3MBoQ3Sho+QSGX+LH
Wr09DkBKf/g5d7ODF9aEC4/S4j9OVrscEhwj3EyHBdHXxVgg24JBIiIdZnjnUWYe99yVR6vzbzma
jcwLqiAeAnVVLoUaGMCu9Ry8EOMCj5LDzqZkzLVe+2HC+ZS3fKsVd6Itd3sZutk/9/N7TToo5Lni
TUYd2XW6e9WSVQc0rmeUPxjbX4Y4PnxYlaNFXdMe2sqhaZMQEyC+BksShsLJyFkO6PMa5hX1fmBy
7Qr+cPfGcDU9CBqvs4XpeNW/GkHbxhzkCOCtDbqhwE4l3PKIH5WH3sRP2bjsJaOGAGXjhIOB3xz6
droNFChcLln0Y4PWwZIN0d6kADRVFkpxxmafkGKt0QkTF8uPCzq8TUaft4nPNpXNP0tL32bL/1cn
XImMkfFUX1AdjVlmj+P3w2W+oHQElZy+ELew3u2qdaNyEdEMKIIJvJ6ErY9/rIY/RWdlsQ2LLQrq
8DVVEFDCrOL3l9otUKSMGvmSuEPsNBOuRAp4EejnZIPL4nzBfqtRe5CbvIOJzzIzLSWnmvauyiQ1
XKp00BK6x8ps0Xt4azMwKvgzGKuKKbkdm/7dS3FspKXJ0KDDwcY1sMDwwaN5YvK27HoMsrHJVHJn
WL0dwVjku3a8POpm6yhmlESTuW/CQHj//1Lp5zPvfVDspg5mdpY5/+ZiOE5WyWR9gPzerm9ILUYo
my+vQlCbp2bbZSkSc7uyi+rSiydhRA2zTmikrnVWLI+txegG+htIrNxy9mBRGBfNdybXr53uWcgN
3PhZujn5O15/svBncEmTYZ5IhMstBJ6x8154zDnoIc7vXIxWuHkbOk3G9r7Oy5sxc5YLnR4Eh2k+
31l4sppW25c0lO9KwWQMv4t2HCeJuOu0e2Ga1CTqpJD7fKxOjdFu51mc2OMBx3wWBgJvHDePmOF/
cYM3ug7KC2aG5Eji/8mVgQlhBIPMDImvmTLUkiEXd+zyxq6g2xXKZw6xpuIq7VQNc22S6Y0lk9hM
kaDcudyTdOMybvVvGt5Vfv+oF605/GaG+QmtYIIXvejUFlw4YLunRrIIqJ2bMxwG+5vTYtpeM1UY
u7rHqEA7OA4TzASRIc27JbnOCdTKPJsIDOkFHdDA02IPTwdOhYHamnHYNyr9qjBh1RpxUUNyh0Wu
ejetxYqqhlNatQkpPjOpwhcM/XuxTz2NCm4boXU0TKYeWNUiovdsnC1ETmzSe39Q4kwR3AMlquJq
B8BXM2pkUpOZP9b0dxPGZutXdKn4w3Ai8My77Hyu3oxsq6NMu5167rdmO9B5/Bo9dW9PSlJUKUIw
rPTL+9YRP/2jaWJnyNlID+5QTuwJHMMhVUEUUlTysfS81T4Xw8UYn4I53Y8i+N5oh5KOzRnDodKt
OcbBSuZ47fZTUsV6jlKRNQI9qJ3OmhZMnJHlCGI74HRloLKqia8Ht4I7BaeF51lROs/6b0rteWX2
6MiZiQTQDapdQ7+djnpAagysYcX1gzsJPlyXKTYNyzjQcLq/lEP5NoJXCAlZ6PuySbEE+c2tBmsv
dQImGujQHHSzg+Yl9F77JyOVv87SYbPaBF+n2qxHRvvr1utDmig4WmUfzS3h5NVeg1CRXfj/eEP/
HaoIjGeqRPtnHscVbg1STgujnO3KxVQhvr1h+fCTu9Hl3iVq0kvNeteIlMK8nLluWwHH7VIKnLJn
8h3GoeoZA1TcLLLMQFDJtRHMFr9WwI5cLPmnihxHtYzLoWlB01SBjtKdqywuPckZJmEQXSc9PVOy
vmha95FmGPddrq2I5ZwA2UgZTVX8DMg1zfyiDfmRYnsRrQq7Q1LZ47lz6WMTjLG1SeBICKxmn5/w
U9rhYqVPy4ASpK0vHi14+wFbbU9ijh3djJ2xcwDjdsuuNawxqhT7ilsC0sME9DB42DlqzYFDU1P8
BPSmmvp63xMxPVqi5d2x6n8YreGmlPkPOtwzpbIYYGR39bTurlfeO9e8P3jDOHkY/IWmXAkZqk6P
8lJGCKDEA7T+pc6M5zHD+CltKLlV7Tz4ecGYtRiuuMXy0EjdnssOkq+pEJ8cxFrTGg4BNvGNJixD
foHToXDlY85Y6AjR+6sKnF/PpSO2cS49dSRNRe2vyYiaCwLxHAMdGnP0F9+8OCt86Duu9jgiTAcG
mPEnOpndVHn96SbIjx7ONnxjar3XgyoSF7QP/66rcppDUM78HOSs7lNFuOAknuqaTgDty0pgXY8B
e1lRbePakp6RwnGe3ay5JSTxl5uoMw6R0K/JZwt0QBs2mJ+jWZvpou6CQ+rgRBpFftvn9Yta9f4k
OdzOrvabDUYdktcfI6A5KAJ59zn3lnVBjUZ+1f07cB/OpYGloxXKPdr2CarshOeRUeVkTtMlHZqD
vmYgFJF728ICQAMSjFjwY+6UuJjaqTjgjmEFgW8Sd4V7B+6AsP2WgZ6A695ZcrybMSDtSSK9jIQa
mPjjsNI3yDReCbp7VBGPwn3+/wuYjrxFmw/2wHGWSyb4NhgOxl5izSeixF200qRCER5Qao3D7eon
7u0GIWirAaOc7+eUQTOdrXMNe9OIytvIiTgT31rbs9sOyr4ty8F8CBLzNNWyPJgMIWNlLmW8um+l
Z8PTNLQcqq+2ufzxcviobAkuLYqS81zV3GM3DcgbDovTehFujf00NKgpHWUXKXckGr2GU22xktai
caGdIxN51ltKv3VEJAkPHXc2pohU5fp9QV6CBrsuTw7/UzY7jeJHjy/FMZq9XUFoChO9tPci59xs
Gnl2RG9GESufnJoa9ApaWrhMFnaGsb0BAXszWkp7br80TMERLqDk/D9esuxvy6zyj0s2P2WoKAdz
9bzYFZA18lw3T7hEr4We6BzDVpgD/VgQTcdIAznUY7rLLhT0gpP8oDAyNoqTF+D+VCfJVnqEkwo8
Yl2un8ytlmDNLZxXI4tc0mR4/xV1tCiT+7xi5kd+YbdZx3YO2Z5TYig98uTIngiRBxsk8NLO5PCf
rcX/1W5oJbZRx30roBsV002ra5IpC2JeN7hMEjrt6MwuK0Q7r5FtFs1zFmhhYNyLcebdHoLPnNrc
s12kr0EjLBLBxse0THrs992rhMZ/S0oZ9cf37kvkeeyK1zlf1BNhb8RTeGcpR4xX2/Of/of5947/
B76hCU2mvCmK/I00TUKNUEEm5bMmpHysRkqgZhQISkX6W3L/vV1bjgWm5HEZYbtFyYw1fzESdnOO
s+8A4anjEbeLAt2MwZQj9MqdozRsxoeZKD7zqr422nYiX3v/4qfYRQKrO1aW4b7Rnxwi2SX/7FK9
awU3Sdd6sC1sJTox6t0iDPMuMJt/9UbqRjXF/q9qeSuIJ+RbDBvF3zl6tfNIdd3e7FHwDU4GZ2+z
PrKHGXf4mRxcG1kQ0cN1A3O9fuU702/R+g6mCQFx9f13wYiWk/qOeR9zLWw4l5Y2pXAqrddGenao
SjPlJeND5LAz3np0l6fmPZUfw31NLHVvymSIstofI7cekx2KYXtp0jTGpNqhDM4m83z72Z1tSj7x
0mITkzeaNROSmLW48TNUP+kXkdU+klCYXjlBQtPzBGkDt7mZTQbTPYZwu0MUki8ATmzKJimqyrkt
psp+7yWT0w4C546+tGDP9bt+XQcn9JykfcyxwA1Zpx96M68OfTFpr1lt7gOKINYCD0GiM3MkD8OU
DwGHVsPZ9Z/Wklu9HLczkBfAUug8+2JgUli4Cf5oW3TAy2qmRoN+OwZ1fpe1+E2mls1hntv0WINd
21qmmn3CWCZKV+3RSLXpqpHfO6Qqr/ZBc0NhO/ZD9tibEu4VhlFuwnPiTFGbNjjcNbPem1b/6K3m
2zqUt0bTV/GkemBi21saEH++Nwp8cPNfhYidBtK4pMY/HwLnZcDNt0p8j95sGfvKIYHH0iVOOTwC
pMkPK2itMx0gUUUR2nuNK7szmGjqTd3HSW3/6xrV33vjROrPs7VIzc2IbOWoR1lwkp4uc4Bu2lV6
cY8IQ1K83BkiKc6oUero0JKS6G7xiBHkxqA2cceFRAfeNT0vln0puckclGBiChsuNFPNeCXpJY8V
gAPbnfUDJumj/j9HhQYgm7EKno56jZJl+Y+x81qO3Eq39Kt06B49wIY/cbov0ntDT94giqUqeL9h
Np5+PlCaM5J6ontuMlQimWRmwvxmrW99qxGwn/HHlzu9j8npJqjR6Rv9Pbaw/M/TRNvu03taumIh
Ij0/uXLKaC1iufHSMN0L+FfUQUGxpQHr1wm5h2efVqzSfG3LCojm1GJx1er9sfdQlko6H0MQycq5
sBOI5JvWWXmVnWyJhBBrc1ayc+ptMDcgpAu96vRF82xscm89Z4TyHWYI0o3ApKaqohMIqH01Ve9F
/zL0Kr6FeX/pDIhGaGHQqVI+g07oXzkZ0gZuRs5mZohnFOB8cCVxi/CqDIxHAgM3YG8OiayrI2ff
zmm6Zt9a7AbswNduIxtAQkJUePU7riCFNb4TUHkFx3ugLyLyQMKS16TtcRKd0Um1u5KR5JEB/EeS
JhwFcW4hTZitZ+lHE2gm626OJ3wrzH/98tPVjWdgdJyuefbWqNY+gOpnBOecHaMezqhGxnXgztM3
iSKcS4t509LiXRfcyRXg8tPEPXtnqzjcJrK/MP1LT+TtlpvYFwdFlNupKBGAu8wWuyhujtoA5BT5
ZrmEBUKskRM/pkmm9vVgoDYdC5JnP52JgBxmeOoUjmyIGEmxZtNwcFSijx6bhg2zGQ93y9LSgwuH
6UByMM18y7zRKjINYQDGqSSoGST2PRVGd+onZAzROITnDqrD1u9wvFJ8LwDZdEQZFMngb6KAsb2v
f9RpzkajTsdbEnj7Aps9IfPYKHEAzLc9XDV9lTznplTrr7iSNmPfY4qZ5Oaw6AtVL8+MHKJlHlWn
iF3AwmHgsSiwcqbtQIFQOsVuMqfqmOTe95GiaQWGGlOLn/gr8uP7Gf1brZDaE4rg0MZBOf4ue1yN
kGDWrd6l34bkJaHEwnYVG0vQxp+tCW+2iwJrrRjCojuJqM7N5E7gEzZFejtOJQAkxNi94DpfdKPL
3C6xbrbfjpduxrxVUYkSj2Ldpa/tJpWw/PVGFChMX4mNtfDcFP0hfyaOWPtRavEhbpKfhEl2FCQa
ItNcDu+a4jALskPqwUrp2te2zkYSklh5wI75oWOrYEviUnaonORlfHucFZTCSiFNLx9dTbPvsTMy
IxG8Q+xI8SL1nOLeh5CAt400mjaWhxrcb5jMxcmTbY391eIVOHV/5dN7ChsGRYbskD2aoEAN+9Jw
VSf6VftECbdSGDI/LG7Ybeh8suU2njXVfkbca/GGvUbYF17HMX3q68o/2AjQcBd07NFd741l/Url
aIrg3E9v5Ed2C1UZtB5B0B3CLCBBwZl0rH78EJJWLqcaRRtJtEhV6G/6CfduMXjpJWz7zzibKIyV
5q87xp1Hq4SlDdNkpbmx+ECEs8+08jBmg3oD+rZmgDsxCkpSmA2PkfBR5ttpuy991rdltQuDKj/p
gqm84YIli0NwvFVvn0sGl/eJ9dtJBy3jMKjpGCSGBRvDedDocMftwF411qw2t6kDp/F7pqU2ok12
p1o1jwtt/1BpcbTPeywr8QFALnfJFqzeRHG3iAzCAYTs3mjGI1SxRIObqq72wCXfgiJLD/h6ym3d
tuUGxduJLp9XnefGRhDmsHDdivk7SxqteIntKiTqi4sM+wGcYJF8TcLJOBnQxmMqmzIrczpJi3a/
qtP1RI6Vzmii07x9Ug/+0QRnPidj8mzhQ9nazlOHrAmxVrHRCOcFIOBPR87Vb7nmuIcEyXTuxBpv
YXnOg/5RBgGU2IAzVnYDsSRW8TEZhbfGH9sEChoGglvV5NpBI0ELtanr8i601SVTW4uC5Z6TLVq6
FhzLBIB8wVhmFxcMWMNEP48TSwc+Sndlpg3aNsP+LESHREUxjSPyZKEbJXby2MO066ZPWs3MnN4T
fWD15pPKtI24WesxBFsNAOsm91hy4dBFLxgditT8znHBPpexfyIstZJtsbbTyF223atn4S4F3MSU
gb9kAZWaJJgu+ulRSOhNYF+c/lcBZGKZGOkcBA4jiNvwBrsyEmTTQ/Yylk8dNMJt7qhn2jVtY2Pa
WhGDWi0hv+PzBXi/UcMseGnruZgyTl0YVesBvTs8F9Th1sVUrdpNpfiAt4z9Rfg3bi+MYbymIyCc
w200Rhd5fFof3fbdxXF38YRiMJurQ4wcca6Ck2Vta0gaqJOgAW50XY9Rl8BMdCP1rg3xo6dmtYUc
2ZExSM0tZB156KxNJ88Okpud3kzAvQZ47F+39MxlIdrp4FBksJv0r5aJshClwIs3cBCFbpFwkLFw
0R0mZZHB4TowHtmqvP0cPPASzDcPnlE+mQEpb3oP0ZZ5PJN0PXx1PNopeG75k0eFwiRv5ru0SgS7
ODfbY1e14kEvUW90Eocz+alczlKuUQSTkwvTWidlJ4xKMQiMdAurMYGDAxzg62NrOp3NiVY+1iWn
CaduSmcMst5JNE5p5FPHMhk2JqD9B6Xz3ukjGOgYYRTet6WZkLTc8MEvyTGZHrVY4SeMNoyhekSD
l1FX1imp0EcgTY0u6O5YVeiEsgxTpK0jw7uSADXL6NzmubbNhZsGz1HTXLgO+Rbi7TamyY/oYsib
1xC02oHDsJjAPDweyK6xvPu0Tb55rDJCKZCvJiPqKTMp10ra2ipAyLW1p9Y5tVm670np0erevDdk
ei0rdVBO4n7vUYPZzQfbQfVrjrt6JlWAY6LUpXaSJG4E8EOiKD8ZqdZv6uY1rnN5DkiSIeEq4Ebj
sODPTFRYBLU6D+WMX1ZCgpXCSKYwMT64KYZQEnXiEwwL33jrpSxuehWlu2w0mlmOeesIiXgcXIiE
04hmqWZKeW7io2dOazi/aL/nOkY4ZAMPxqc3sHzS+IVo/bS7nC8fiW7UlzoZ2lcXcRTITmXf+ogD
RZPgc0X7kMYhq2WAZMsgysObFuYHLcneiiErPuNAHJoMGI4+hnejYGhS2T60YWLc5kbl3/M1/jXu
Bjm74epEwgh6ZuMr0e8PkCK0pbHrYuBcsslj+MO+Pyx8iqVoDcCsPNCKpluyHbgQIHCosG8EJaaE
Rg07aTi7iNi3de+/qkmnikR3WQlv23RwJsNYGezerIsLGnoxzGkT3L9Wksr7VCHCWMu25U5b58N/
eEXev0S1uAiJHNMTcGh8X3f/CrtLO99ISsaSSm8eR+FeNR8nCYtOC+DHMh1dhqfcvvcaGXKZVmy4
VMdbXlrt2wmQLL2++KSABMVajIl1NhI0oUHMkCHumOG3LcztYjKf0bCYB8R2UEa0UduGubCvYd/P
SZPlK9zvFhMFD5rF+t3MuQqoxCpO5EQevL20zfLe5mF1yE2OAwJk8iN7uA8PceWBzoQNTA1OpZc+
g1so9KFyrk2Of9hEcrbKXSs8R9oIDlYHB1Pn+mdvZSN6VSSiGQjHXcxfeRBKHL++1TE/2sxr922N
Z5fl6L1J1XhB6szWuvSd24TfxEbEf8pD1FcGyGlyUNaSbuSY26VxdtvJW8M7i5eEf+hXm/3UxrMK
Muk8sa8VVEHVoST+98el+S/wXT5FWHyWgFhozpG4fyZ0Vcx8EkaU8RLo2U2ajbcL52hILCQnLcQV
ERAodRJesQWhJTcy4tQvDHOmKuIft/TmPt8zyh7tfUZaAGxIb+Q6mu46fP+XgHiQMCaTkcEZaXRT
BJlweB8K6wkPV7+JuyZajVb3WHPNaEx4pY4pUf63cP5a1HnWlMurLoYtHELvP6SdGP+vw9dzSTzS
bR2qm/2Xw9dplZXAMZ0/bDzylDbldqrqjqQXZXIH5zI7RcxW3cyiAB18Jt827fF/ePf9Geb0J0Ca
awMvIyPZMhxB5tFfMOHYJvXBCQcUb03KxSfUFMolxmeEMjzPeiaUr6cm607u2Oivsp9ecFygUBvH
H7jGX3CG+++5G30fReVsZ5cd9Osag/UACHCP2rBeyElgT2O6jTA8X4KLghKlUYBPWvcSi/KbM+Gt
dS1CsgaI4hY5VHg7sZ9WaN6wlDMXnwu/1j9y30M0EZDzmAzgBor+50APv6bkhTXL7KawMP6hBKQA
69oLCqFF6yS4Q4YYbNm4rpUa9maAYaVDpTVhx1zZNblMto8V0CDSPRFM6GjEnCVu9OcsflchWloL
yycJ4DhzpG+9ehExSSn/O9BnDz2LNDkxiLJL7dv8IZZkMS066vMF+rKKESRWeIWlfMImmHIVIHrn
IaR8BJkCk3fSrwzwWBhH7KMxgeN1tXdNCyezM2iNWBcHpU4n4Fkmk9tnHS2V4gWs85gw3i6PEAYF
ANMKx1/3vdauwMHM4b3fkD4n67ZhOhP5w1tnE/IEgZ95feWv9dh5wu2NZAjSSzwHlbZtvkxbFW7k
XM2HYXVC2HrCFPaQG2DO25AgXPBwb7aHA2i+slBtS0hVqAYl1aDH9b7zEHIiCWoA4B3cFL+9MzKH
TzxQFSL/rIR+mxvqVHQe+B70RYHljhwKPaZ2zTlMorgljadY+ww7e3K+6Q1En7CvroNLkHFTvFh6
/R5rOO7GAYqwico/7IZ4KWx+r8DFg2y3ugroHBOdcIuLAXpNsYQz+9iOBto5gUB3NC51no8oO6N8
Qyc6di5vraO2pIFUG7xJyBghuY4WRIDerlkgd8xpB9Jx8GtA6inzqNmyYEVNTcoD9xjpXcvk2W6q
fJt3REQxelznEqVyV/O3eX45PdCKTQ+ehR9XZUlyAM2MNjJ6KuCi76oKlVal6cGxFnyeI9OnDbqL
kozvYITjKKAKxel2Cnv/iM9UuwiBM9sayn3l+Pk5DKb83Cf3pBLugYNeP8rSBABhmNSpTsrhKUdm
GkXM8CWLUrYuthB72xDhxY847FOreksMMA9DySi0s5fzZdTnJgUU1OFTpf3OSiRXlTVrvwC1zlY7
yrwBk1ziXyvayWvUu49liwYgUA6y61lNoacOK7esvfoWQoEYUcy6MK3iGIfWk2kM0VVE+c9e5d7e
yyjMQllcJemKTCCjpa3EJe2iaptoDnAWOyq2hoEoIgaKsMdGO7uzkXj7wGGdgEyKAsUF+7azynQ4
z6wmN6wmnbVn9r9i40d2UzBMIgpEEJz5o897xC6dBW7fah1v4yEyMAqyTkiOd/qFGFV/LAAYQCDA
btDRQRgxIxUyBx5aj1HFGDknIWazFUqspZOLj6GzzTPQkWdtyLxDEWdIvULQWnlkNXu0l7Ia96TA
z4cCRYXsldx5HqUQwpmQcOTiY3QawoFQ7MFIYOCTT0F8Kxq2b0FsGifc6J7dOeweLaDyef6z7cx4
H2datfQCeUtM+jEUGTRozvSEFb45FqiAMVeO/XtSblx0R1nQq1sVOMi5ExujYCaTYzxItUi7erzr
XriWCCcegWR0TZKduTs8Q1hsb209PUwwibgiyr1WTvTCmExm1znvoBfk57iv3qkrwIjGdrZy9fCx
kcnHVJZwHM0Pc16PMa/F1RBVqyJx+MCGBEhC3JBI1BsZQyLGwF9QyCodz1VFzZKStDay8Vy7rQcE
sC5fZW20dxhtR9Vw+BZOlKySkcktCTnFshuLdB+X7G5RLgLS1mymUSW3FR0iyXZS5Bf2Do40FPjR
K4brtWuDJNdH09+1FbPzvgL4VDjJa+Hk5lqrXY5oWBJxgl4D0Ge0LgTzbm1AFVnUXv5Uz1mW86j1
399/53v8v9x9TYt2yEfsRrD9n4ufQXqKNOw+QcQNxqQlARSAdTbgCWmMHbaluxNTAn39zv/1ffyv
8Ed5++3p23/+N//+XlaKPWMk//LPf16+9fJH/d/zz/zP9/z5J/55ftw8/fUb/vT9POfvv3P1TX77
0z/WhYylunc/GvUAtCmTX8/NXzd/5//vF//24+tZnlT14x+/fC+7Qs7PFsZl8cvvX9r/+o9fgOb/
4S2fn//3L16+5fzcY/8t+/zW/PovP/LjWyv/8Yup/51rrWfiPKP0BD3PBzT8mL9i6H+3LLJxoAVT
yHjUZ7/8rSgbGf3jF2/+kg7vdWbe+6bLV9qym7/iWn/nnyQqUMx+feH/vO4/fSr/91P6W9HltzIu
ZMuz/hmHyJMDQqci9kzP8g2dg+TPx4Ye2EYZlHW/GSRekNzWcT3yYNgj2g09zIu18jDexMbO4Bae
WCvFCXzJ86G8pnDf9o5fIxEqLWtLl9xeujB7FTkCxrnU7wLvLYrIY8rNQD/3SunMtTqsFrRF96k1
R+bQrDkIBD4YM8gT37W58VynZNaIVcOiV056P77ZA3PPbBpAA3keVxwOV21fax+uyEu2Yso9ao25
ofz171hLiYZJorWRh+jwUqd4KlL7gESucD3JnkOeUT9W2xgeySGCYoL7u4UHECTpzaT5W0RzIjAy
O38fWEz3YOqt0skQ+6isC9z18wxF2LPEMmV/5ra/P5Qhw7aii/ZG4JMZHejJEYkybqMEckZssoLX
XIm1yZXNMUF6AYYHgI5ODDQgSC98+MPB9/uH/McPldL6T2e841tQuzzbEuyJTYOS+y+fqtfk9tTb
krW6NwZoJoxy7yG4dzvPeGZYJa0D+Tve28SOamv7Rb0cfeauwVgeGYnDXSBEtq2m4dx6gEkekjLX
719McdJR57FHX2CuMI5BbYX4G3CzO9wlDz3r7CXoq8vXotDDLbefCko5p/XblQx7ajFvvOnjMjfN
/pMUr02jlwg/UuvgVdGAot8k9gcM4T5MPCDDTYfDTurmSzoqt8UJCTO0crmOFtqS8S2rObcpL7nb
A8vRAhavRWfeAzbiXWexV1ZrkXfBDc4sqqwcWvXQopbscSDfbKN79pzGuvojdIjKja5MEyHOqCys
luR3f9RtdsUTNZxGJt9EVJviEfGcYTC0LzzAi7ql8q1obQAZjamfDLJQF4hm7HYzAAo61jpNrTM8
y8jtDqy/il3FFnZE/bVCveUSMkUYCp6j4hE+2GeVcTOhYeeGr0q55bg3D93kRWwYhuCI0rBFeH3B
A4YWGjvs0s/RC6phJK+yiOplSwLOyqiAyn290ZEeFdxb57BtCwSeNDw+UTMInHM/jtGtKTG2kG4I
U2fgF1RvZu4NC+g776aHVBC9abIadMRxCTizyxlcQBKvYBeVDMecbkGHOOCq430fE0wAYeLnq8at
36FzjHu/DfOVtFvvEEVxCotQ5P5qbN3uWDE1A917cTvEmNBqxHrES4Em6FJrQp6UUEt9nudKK3Y3
BJR8azq2cKOFFQZ7XgVdsD9jmHSPLqKc3tOPbPV+TjmZuThVIEGMtNmBkTF58MkXTOdPR5fejynN
zIvhOjujih7GoK7e54acPX9R3nWm9Vz8ErbYorwMLMsYk+IQTj2lruxfFyIo+6esCc5xGnWsOv3p
hKERSuUcPi7Ch5DZ3U4M85Cgi9WbW+JPjZPgXqe+u/p6UqHjd4YZ5KBIkgzgYtJN+UspN9zqhK00
uOE8eKt988VJeS5jDv12xWxFmZXvKEWAQATn0cgB+DKI/pqXfD04HQHPpTG1aA4DoKWdjcYkcJe+
TC9sTdunKsqA6Gps1VPEFcuwyQwoLjNNepo0tpYuZR9BkwVHwXsrNZyb/rEaG/lg52Oydbw4vkSO
vsXUFJzEMPxwiA5ZDC4DeIZYxcku0NyGfQ3SY2TBXniO/Wqa0WOSYFycIowvmsEFnjBNt7dMVMwJ
DikCsrIjAm/EwGX3bFeMBFlDfRHM/RljnpZJujTIa0ca4esnB13fkRN4UWn73rK7u04Y30MDJmgr
bLGkjqW+xbdwdqu+PI8Blm2mq8SAq6i86PMRqvkdYr+QBZHJwKu28gdfGx6mrN/BgOoeeUnGTsQM
kmMLPUZZAQv6aiqKipAsH44WrdHR1hoSJ7zIRuPIf9W7PuyHI3oIVrrj4DwKnwPdjNPyrMu9xHyF
V5sbVdkya7ZG3nbea7T7jgjQyEzIJcpJsOWSF5jL7Ojmh6DR1cZqs29fMGSvQ5KSddgo0xZZRQfv
4rfMgpHYSNauw1GaQ/8fMkYskmv+esuwHdskA2OuEG1ffE3Q/jC5NQEfhGqq4MZhtjc00z33GMXY
oWNWs90m3w+jhksuT+7sjekIneCVWyU7PhUyFCBJgGCJSp0J8RUll1+oumuSCKHEmenPGv7/rhIi
uNAtQ06c4MSMiKzPgQRB4Jg+rIqCDVHhaecmUtrZqeiPzQ5dGBm43Qbaa3vobPttSCzoGl3SH4Tm
jdsmbgTKX2PcBlZ1ck0hzgFKzUPaR86yIoyOWWLz5mFzkXOq9D7Ks2aXhZwRjRlHj8wfU5JSp3ih
W81BSwPvkJZ48cbM3QsQHddERvpJ0+MOrCqSDooEZ5vMWDeWaFVaAHgP/CMH/9IxFB+hF7IBCwFH
M+SAzijd8MkJnfYhHsggsL+zxwm43pnxjdvOM7gjYz8k5rsv/fiNlGXsC37CpiU0dehHVgb/oEg3
wu3xHqtri2zmGiQI68lTBAw+Ockt1AKQRcNPV0bR2WhHuWKKo+9dvyW4uhDVQXpgjjh2k7OdDy+a
rJNjHZhio9fMrUja6nbgeJ4xasqLVVvt3s54RjqpT/6GYD2h5T5qYXdJRZQcAZCOp9JqKmKuaJLL
WGBb9m6iKcznuOsn/tfgzuYNzMVz0dY7Zr6BJ8rkKVZqZfvdi0iqfefW0GfjGM+qUCO3VKvdjUEJ
RIKarugGcMo5p/dkldkZ0ipYRELvVrrLkEI/6Lo0n0JvMLYRCW2rPHWCU98Pv/ZBH10yrb/mhUwX
A+OEm5XnjIFUoh3jXOmHMITx48t8FcJ4fXa09F57GneTOv4MTBMELGkzYrTPhR96D4Ybg9JUHe5g
RN5uWmh7NpDBFnPgk6ml6dmXKEOUksfErzepGJCi5G144sfEnlaL8sD7HbWv5d6W463eTVLHSx4K
XCiy4NXaRgyUWDdWlsH54+UT8jQfEJ1pTenZnh+mep/ICWlwoutb5hTmE7JYq55105OLk7qDrtLb
Q4uEVE5XVYFs5loDHDd7bMpgfGwr0gkC1gkrwHLG2m77GF4X8/UKjTdaRZMIWNsZb8Kbl6+Rgvg/
BSjulPEKa8Dfu1PCxSAv2HQw3VylMrMf9al6QNDYHkAlXkgxm57QhRfLJG7CLQ4bdH0Rgbl57Etq
XTCrVkWu49R4TzAt8q4ZL66RzGuE8gKFFqNk/+ooMXx0/tShBgB2B/kqu9W93MS1vSHQ6TbaY/Mr
qIRFcxoYi53ZW/rMYiYU9c4g947eV5ugDzp0FzQsRZEizy0zc1vahXdRaBsJRdUppUYcMYWXXGKW
+1fk8P6OARhyO6sWKxuIzVqaWbsKyUgdif+s33Ooiduqz9tzynZxiZXGWVWmnp6o98BscAXR6+Bo
FvwCBsDw5MKOQdOUxqepJrwRJZKzngYRnfTfEn+CSq0dw8uPkz4BF/ZlsBocBZ937mFEAMjB0KoT
NI3nMejEDE4L78jv975yNYYRqO91I2nvvT76N1c7TAQSfGGAPlPHe9VK1zwi5rYgI8Jsgvs6nUsY
O+mYt3eRxOdagfdoEfI/oWHHrORzZZLEAdQdjAdtitqrljcv0vfVkhglOe+6RoIkwVGgLmc7Uuvt
cxBPl7avfgoIALuGVdnsYW42ozYTfXyLaUmQ/uzyDFzfMHP8VX4vgy66VzLY2rNXNZz2pN6EMAzx
j+PgQD6e5nCZFBX3iQSNAS6r+p7IeZFX4TdEd+Erv6QiY6yvawhTmyEoV54z2Ttnmi5e7fu8EZxX
Q/HCMo70hYhTWIC6WBpycJY0K1y3slmuAyVsNBvEBlx5Tn3Sk8Ex81LbijGcFzoHHczpJk3aj1BU
91HheODVD+dEIi0iv7xb160rj18PLV0BN5JbEBAFK2nQt8ZgF+vJiOTJ0PIXA+7WgmQlROdh6qwg
ruufXEMgLFrRVfqfpdvN5Y++rqWBfn5ed9f26G++Diy5qSLLpv3Gj6iGDNfM15tVZVBl5/GrT311
VLlzTgISJvKu6491b18xALmn0keXUhj+kX2dtq94jT4MhsoOWQDPD31gQkViWbi2VFGd8PbKnekV
p6DzrQM2GeuQN3W7Lju2AnQVJXbxCRsuRm+i0UfLzaFmRZxzzDf8U6ElLQNumv+66cW1y1ncOs0P
M8rlLkH1rhZh2YwceHgiCnRFAAXgFGp15K96jORH2s8VMUoGSc4sJzqcfStuaeQjTCORSDw0BnBm
M6wuRW1ZmzxxUewmw0c8cGOoaCzOfe6/+Stj8vXtAH4JLLu17Gm8aBRYlog0q2YEYHBsdePWaJis
cXsZ59KDWpJFE74T2d7Q61qbdKzY8YOqc7iECxWfPCSFG+FbGfiJoQVakpne8etBIdN0kLddgXse
+6FOzwmQpmpApcwar6u3oxPSucJk2WcKBdOyRSejJ0jp4X2iR3a8mSnApvP09TDMWAbLqW9aI5ZD
N9OBDbLB8GQ45GZBCGAEwziT6/qWHbnfrxAOXyq3Nwj+UtpBxu6LYu60Cxt7wTKiP+u9kV8LhXUW
/+qMuAc9F1Xaymz8Zlsopz2L7sVBJniuuJepVo67qCIugvg+sq59ne1NLNd9QcJBEaH7ZdcV9O3E
Dal0STTQXqs2KnedaeFin2qd1ULbKuIgEUjPogYcH+2KaTpkwv+pwgMVYYMqp5lR7+xMzcwfi6o9
NVq9SZBKXEo3aXdylrjgpYbvUKOTJOu6aVLtiGOhQs5Cx6HIuxtS7tRTr7xjraoL6uZo5/Xf9RQ1
fLTFjOCQM/yeBSpYiwGGTR8m4bOjLnaRXdzKLe5DVJABWpbvGaGc2Xw7Mzs/f2R/ERooFrQcscs0
92BRCus3QW6cCq9a0t1sikRFHLIph4Fw1qhAvBfmoTcHcvgNMfNcyhqlMZ5Zry5RrNoHp5o6VHRY
gg1Kh11D9tudiUma98N+MNEjVthGH0tQxDum6h1JsCHxAAByvuLsUNJYO4v1skW29FlPsA/oSn6m
Va226djjgRMTuKo5vcdsCmtdk9ezQJhPTEVWQwwFOxtv0D694n4KNl8XOMjRMRoZ2C267Z1YJTo7
O+JmhVp2BXrKAWRZugfpIoNPYuYLDW0hivumu2RJjQGpIKkBQY11Gmc+WYfe97cL59eTw+RHJBO1
iDIFlaAnI/hsA1U6qg2S0rOmNnDI2eYlgr4Hq/aqCefEaMgiwJhqF/lKepbgfc+U5b+abYcBV8ie
2pNl2YK98mEMvW7n159tU9PrdXg/MReYiJ/mp28ZrgNkRmijI4FhPGXmq0pm5i5LffhdOjp5xkrl
dAp04u2yPMaOHfXkrHLmBhO8wtodTnays3vKwq8Hq+KWFXrTGd1ZvnK6otlQ6dUrvkGe8mogMKYA
yGFV8UPvDNrRAmC7irEq/3ZJEwLrvpTsYwL05EuTi8AmUnp0aTuWIHgvHjMNW6dUTbRFy/GNOIqW
q6rdX+jR+osGvojJSrupDBDsZgBRgF2b0C9az1qbaKF0xajzQxrJBM+nD89IsMuVA7Zl2ZQml5b5
4eu/er9PMGy40DYB/G2yjglJggXpXLihIE2FL7AMSK+anrp7bw6eyY34bHqco14/xldUi+nYcrKC
a7jUs86jcOKr/pYlWf0mJ10/sjccGHE8hTVvv+xD/U7fhAlJYqJUsfOqgJQ8BpWIr2lv7yarxaah
1/0eKmp1bpvYQfdWEl8i0HC3TXGlLD22zQjX0xzOhd02d7MPMBdFzsZGLXjzvcTYtir/7KKi/yHo
UA+eU39HtbWDOORvtZbFpxyNW2gENy23qpUmtHRVBzrw2Ip6kQ72gO50ODeo4LdNJp7zkHqr1iEy
FvUo9qH9iW+QDgqfC6qJjLM0L2uGXHi0snS0FjZ3pUUfQ4uw53LDgOUG0cQdiNkh+SmCpXJSibsl
+7S5YwRPb/lQHyrEYPcOAd0cfIIhw8tBcgL/bVJ5ZmHAhKskjz7zB4xNeMUXNX+KWLLnhCFL6vDS
6eo5MSRNo2MdoS1Ewku2CwSLYlERJzBjTzG56yokAar/aQ2mezIHB8seiSpLC4HwRcwPjlt6m5Q7
E/wVfx1rYXmg4KEhE5U6Ig1ejEniMNrjIQtIXhnd6GddQjBBrtus8yFIWOux+S05Y6Iv5eFcu01Z
d4nZ6+/YsevaIcs6fNFTcMzEa0cu+kGqmAHnUL4gegaAOT8Q3uou+xjTPLe+7TRYzenrIQjSm4tG
kA+yK52lqXenNCvafT2V+NuGwDxzTuwQKl60QbJJM9riHE0ovBfArjYDjD9KvLLeJkbo4mU2tY0b
0UR6eq+plVMGagUfIEWUoWusFeXbiHlnG/giP80F/8Lo9GjjB3FyKyedBT5bjIXbIyheRC22JoVY
eW00Q3LVB+8n+br6oWtFswbNpIhCVt5D27j7hiU7W95kPBAGi3rTfZCjCu8MzXomP5ixtDKK3z3z
2/xpp2nuvfh69wHfsV65YdDgIk9h2OZihucFtBMGkDDT/iF6RzwrPHBnMd28uh3tpQG5sArp3h2d
pLCshpPPMN9ju9cYGItaStBEAaEHLLn9qrIjR7zNxR/EobEkiIydj6hEdmY5SEPuM7ogpW5cEgYh
9qOmnpCEIiemgXq0GxM3TTDtu6G+QNQRc5WHqTRX7y6m849OHkI79jY6pqctHRC60uo1gDl8rq3z
V1gd4CQfoP34ij/QJC2NhwStMIxU8fQVkEqkh7cucITMLXJxoCH631ydV5PbyBpkfxEiYArulZ4E
2WyyjcwLQhpJ8KbggV+/p6DZOxv7UkHq3hi12CBQ9WXmyVsSa8OLzgT5ZljPqeGERH2qvCZeJa+l
2WSBjsrdVakTLBlSNs1bBIJC2w5ytvhxw2PFgi/+EpYvmWZn1OI2fCU0p0Aw4G3Xdu5L4n/hMDZc
w6gawRyQWiiZuhLlKo9112cfSR5Hj+lgL+kt7prx199+PYYtR40dLTnqTL53iTc+TfDtNrcvrFTa
OUlm/5qGPVPbGEh4pHfOS6IWjY0A0Jb4YjQSoBYf4XpaWp24+qSQbqCLCBQhYZkVecmk8R+AZ8Zg
XKIxoBfm3GoGBgdiOiOX9qWcnJxHKQtcvOIqJ4ud7BjTc6r+UeOo/Cyy/535/g8js0jLGvF8tQkA
bNuploemr6wHnJFmu8Du0fKiuNB41bx6hQwZr5bLhx2NdzfK3zoGvK+WmbWH0Fzgm8apT8uq/Acj
b3qXLgS8JdU/RrBrr3YTLcfK6Wg603Qo67T7HRm79Leq5DdpAym44dSXIWHtGKNwK5v2DvAH9aEZ
3SPnDyoDdK6lAT/Rp9aPm9aOLjJzpl+wwH9kTuE8SVLs40gUnAZBulgdXGNTP7NnmZ52AnIyN7iW
eWLd9USmYOp4tFnklVEZ2N+lRpmeW8v6sRQejqehDLfAk7m0SfhuHI5oblLIW1vD+R6ZMmw0S0IA
m9uMdrG7Z9DG6825T05Z/FZepavux7BNOOa6dL19RbtUCa1thjPgSLEzjWESt4xVWS21e92hqYaQ
CtgE8y/9xvzbUuNVqiV350te9F+qziVYa9vV2yKMcM83mNBkmVrkleWr5LAZrEvZc7RyErzcsVia
awK0jBPfBK6VSA5YP2SqNoV8vQorf5fxOBRh8fdhtz72Sod+hUG/dGXdB6A6s+tUDmiAPczKUPup
tZV1GAsyH2Yx6Tt0o+Q6iWzk9o4Dv3Kc4j7hgbqPksZL4U/HyKCEKzHdH2cHKe0KRQqyAQw7UfXa
V+Eu7PktIIKew/m6ruxPI5te0PWyx4xLJfD9/M9aOSr6U53j/bK4xAn/+TkOcFx8wOuw8cO1fas8
j4Iaq+6vtqBMT5icWDWcfS9J0ux8IlXwUbL+xC2XMgwjjL5SCBtfFtWvKcIOdWVxmoPdAbC1PRfS
iplru8Fq3K1X1MuNaoiTJ6R/W5d8EIckceOgEGlzg3rfPYVOr7Hlx+OuqblPYFkZX4qeTyimsQEt
LnMDqflcE573IBCGLN4NBLYpqPYLegHirrfoo8V326rtG4CLP2lV0RZkl+Fm/UDjfCzuDDv7AMHm
AvaxPTaVw+7ezQ2o6Yj5JJXQxcxY0GXicfngsNNxqCk6p8HRN2i5RwZuCcxEXXdFPXQNQR/uTCZ+
YKTHWuDp777Yc6EfQDmOgauWsOoigrbTHiOypzciiF2dW6O6layvfHWTzLAu78baoORHDV8oBvAv
Hj0om8WOxz3e9eY6O0CR6VBF/lJvTaf5EXlYT9dTrw7vBf/LwJgmlKiLuHr8a2RwLBGqsHR9FSeO
PEsnCxIQYYgzap+e4+K/8dF970hHB5Tz5edey+ftJOrjkknthL5LXmYUjFFTxkhX0uTj1gOwdwMP
/1tvGYUy//HfoJ/fCeNm361qCsKWR8U0OdgkpyY/dWGfXOrSB6mndUEzW89Yc6+x1kxBxwyYjRjH
hmZmNpVk0L8Nu34j+Zqf89J/T3ObbGPEzoMHOGGeMo+eDspgW9uM+LKgzvLuDSYy0BHROyDp7PYN
NMjkQSOk0tb+OZoHr52Z8wuyNGaGDS7lq4UxG0lXgaD2VU5VAzBj5vKV754V5ixX2tRS+qAESCpv
mMkmN9s8s+fTqdnM9WB9FTsWr4zqT2tiaDaW0A4WtSSS/k0KT+9GXBXHpJ7AFaUwi8J4mS/Ts/I6
SNdUOWa7JWLWY2pkBbeWacijmFydw0yDAYv6dJsuJ4iILlFwAeULIxtB6l6wJyRNbcNsSfwHe+T5
JH2IOUwB3Fs12L/zuKOFT71zmbm2cepS19N1GNAy6IXmvLw65XL1XZmeM08UCHEsZBvjk0jirzyt
21uplg44vuPXzDJnCBM6AYl3qJvmIaWgZM/TOb3Vja1fGXfTtWlz1xj4pKYu+2aCfCUv/bXKSCnk
Rf4Z2U72Aipja1E/dA0F79Y/YkP+jo/CdvAHhOEez2x4LVwaaUvIpq7TNpc4CcOroAH8pEfiaTG6
Un3I1B+si91DEUp7wz9wo2jbY5kmr47W1yfieOlUX4UCeq6vuri51/GSnND/4quXu/F1fUXVU36c
HfPnpDnNuRfGO1r0BDGHmw9zaAIg8QRGG5jVTWtGn8exAKjEO4NZxNbtbLLy6nbfYVSlrKnh6VFF
uDIbtOmAXlqBmVO9FBmeX6nu97Man+XrTl4tjmpuLYyeFo7wc5yt+DAa4KbIbo08uY0Ps12iwGgK
/82chuaoc24gXVBn2z4ZCF71XXHNpcpWhuQ0z/SGEq3qvKBUi73YWHeT9GdaAIf822MdCouc+bBl
zmadY63lB3SxTlGt0g+7lFzidd24a8BfMPwibKy68bqEJEiu2fwTHq8XrPeNdan9sT9nffMW+z17
vXJ+QJLPPw1mKfMAmY+IwMF3M4f6DN9/4SrfdCUF9+tHgIm+3luo29vFwdG7qSEq7eeYkKZmRCr2
hQEyNcf2bte1e81wdRuHRI/0vTdE/t/p4TpC5I5Jh5oZ8ICvmS1MMoKxxiYhpETRNeo6WBd2e9zD
6zzcx0P2p2pp8/xvaYdJtTgOT6mjgoGMHZ/rYnnae+9ZOI4JlT4A1A2zGB5UDdKwg4y89Ue//knP
7CmRibFr89o62Hwn31173ubMATER4yMF6iZiZ8Su6xKvD7Wu3Thl516sJnMvrq9Zh2Kqv+r8jS8e
weC/C4z7Y29o3/Um/i60sPnRNcigbjR9lHYO/MpM0f5NDM6TCTA804hFd/UsHpKwMTS0QXsMPM4i
BzPH0tv6N7vAK+G2EVwezdrrqTMbFOhgJMcSYl84moLjb9xiX/e1fV6zMOuCM6y6akhkrWWT1XR1
VGtCJl3eqA2NQYR0hGef6NhFWgoM3+dQtBeRiEfSuQdEb/rhltq8rK/WZZT1VmgiDEL/kkzcaSKj
TV8aE23Qx2t7aDU072WOX+J4HJ+6p4cHDOkKWdeZx4p4ydaXbvLIcegep6qx8J7M/w5/SyrptiAz
CvwOenme61yRjP99uGAiH0/5uATJx7pRivLSeZVZ9WpHTR2AC55Oq0Qkit+lJ50jjmyTGPkYIzKR
rOO/0wTUtpyZhYQvg0tV0WDgkPIa/SVRzuqMdPA5TFUJaB2ZB2BCQIKUwFTZVXEiFYwaPUjtbrCz
SNT5r0gEcmgMIL4um/AkaTQ8LGm+w9XX/Er6n52dh1SoI/iXzOO2BZ6pgPIxK6hkRqgOx9isiAer
NFzXIbGwH9TQl28FBRUxo1jXy8Fy6Wq6i4H/ly0X7yUrKKZaOEo9yJS0u173Hz1MxUtqA9BxWnZN
k3UbHNcLaAVg/9HMJawvtuW7vyof5XOkENoLM2MOAiHdbBUgpP2c9PIyNVZ66dxN680gSvE6c4Lg
i0rGmJntWre9upyyzEFB7+p6v+7X1sXymeGzW2ICvniA2WEzcRMNmdbO4H4LncxySGHeljYRfV/N
kXsezO7nkHrFqxiUbO0ThddQPG1N0sTbG5IG3hZcbBH+dNqOEceIFlX1Pk9/zpO1VEMnlOwf6SCZ
cpXU7pEH2ZhqDpH1kXPzjC//XTl88PNFr/DWbfBDF1+ZOrAjnYJYJyZjAED70hc+A3qHCyNHzzvi
nHm6DNKoWg0LHoSOuS9/rcqhCBPox2HKhx21RVAWNtJGXLXnaUJJ7+BrnRsnNgnqtO3NlUyNqb8I
jxj5Ee2adnzXa1VjCjm0q/koJmOy39q5+jnriXaiPiA+xhlIvfX5b1IaeTIQXXYkwL81+Mv3tkYg
II3d9mrlBW0rUTXdp3h6wd+XPQxBxQpYsQuzpezh95LxVEmSPutr+BWa9yQ8XH74NWYlE2NPNusL
0YsRJIZKORQ6uVBaSzYt2JuMDWlNGk0hTgr9j2FAB6zpTxCI8WZ0hubwe+zNL1biRUGvBvl2LrEm
OSjgDKQuOhP4y/oK605Oh5oG3cc8h8rEtC4R+6AgTTDpRarPW6+9jUDv+sKog5rPbAwE2/pdo3kY
tO1uDKqeeO3gcn4Tg4rna2Z9W7xI3gy1uH15iL2yPEsSQgENJmOAd/bTh/nhbAfu9ftQPWnXxWlA
BAiNXRmdF1Z4JELdvOoDAAWAKXIbmeIJeWi+FHHZn/569iT230vIsPGaZkACu8V5caw+fmt7cEg6
BPFj1+j1o9bwVxo5MEWZDXzpSsJcfZGQRCfnhWBsU50YZQRxJUPnjyaPh2Dh1rehFXgzYGI4r1vo
9aqt847wwuwse7By2mnpMfNSswoWghHDJTKys22HAJZGTjUdMNq/blD28VjZM/QWzFsw9eolcNTp
oQlNH+AQ3xEmMMe5KywU4NzGiYpRUZk0HENHnagaCZZmrtwjBzXuLxrWL7rSckmMM6L167P8HLg7
wOGbH60BM4tDXfLXHraELQVZMzGU3uQclnQqR6YyEFieiDZJnHJmU52seu7ZTcbMxVxroqwDKYlQ
h7eNCrRwvTEVMDjFe1dlmmox0a1rZw6wuMOaE12WETGuOSjtvbBaLl0xir8XWrqgHLehFm1Sk1us
qTZJJIFMhJ/42bt2T8rG7d/wQtbPfqGWd3Yu9N0nQRoxuG0jz7tZ3KbvFqaovIDp6E81SQ6w+NJY
Ln3Y1G+lSV8QEJVim8OAfIaGe/ZNkz0E6fGbkwFYa+aa/SVWlZeZq5AimH/8XvivQpgONSm+dtYX
Nt9k8vgpDXwsHYR+mNBe/2xsGE0EMU+6VnXcx5LuOXrUJZRafsKkKugrLru3GhrTAbZqvm+XxsDa
xLjXbPR7WdnpAZ9Rr1yVA74UJZ4XEqXCDrW3PoJoA3qR25zJ03OVIF2qG7Y8m0i3KkXS79/HeYQ1
AVO6Mrk7eh21qKHmf0Gr616Bb2fAuIzqbcwJ2qXTNh+a6Be41GLbOLr+uhQUmNS4fKALmR9RE50E
CIPHKIf+iR55tJNm23f6+B4vHrhx4hX90HlMs0LntekLmCcT+7C6BEuxqENKhmwgOAz//ZdwBJcv
tvq24Yp82JBub74Gqt+SabnvOxMYYwO61za7X4xHNqs80iau90o3KFsCktDRiDcFwPTfVy39AsA+
KVqgyvOX1VclT6LQuK9LRusQHaDgFKUe/1rmynhPast51kSg+E0XZA5b+80xBaCRqfY+Eoedmt4Y
l6aT5gmDefvFoK+ZTFoLFJCbkLvYL5pVB5qsWmxuPcVbHZNpSZgmk2TyOFCZHwn+UpAZ7ffZ0YsT
4lD9oRv+c8USjb72Slfnr4mm1MP6MzZWz3+ErjL6dzFGL1yzEb+YJ4PRk+Uzd8QJau45Ysi9Q/bn
Bg7kLlQurNfxhMrI3NYamsxSjOZuNaphXSqRHaBAzqP5QXQLJqcu+heXiNY04waEPzl/DY3+DZuo
2FkTjvaKGQMnWAUJ4m9VTLc2H+bvEASPbgx6kOFet6sJVD9yDe+6j6XKmTD7zEX3xart8mwoPo+0
UoeRelVxg1To6Mn0d12eOXvAru5OG0f3Yeo0jA2pPOgebj3plbd8NMdnh4Z28bQp21r9YeFr80oD
YvQgxMQBy4Xo4nWXqUvxptKqik9lko/apFeU4XQjnPjNcjUoXiHcEMO0Cgp1wEB7WNLOkknsuXeK
bwbO3q1daOEBi5T3YNpQBHmn/agT4VzCguODP5blOxVOf8zWGrlPCUgi7Hi2jsqtJoMjLrC8/E9m
BJ+5yEKgdPjtYafDVWqHL26IbjwbZfUWcgShtRvrbqI7xD9UTnEyZPLQIBrNvVvdS984TTkfPKSG
RhzrkfqXjOzX3jV7Hq5JgvpdeSZ2qPVMwFWJob3PFZDeGL/GYIzPGK77V1u2aEJyqU9z373pVqcd
13ul7eDN8LT4LDLcALpBXE/Gdv7dCilkTrIUYgn9dxuBWfo5x8uDUUn91mr94T/p2WcXTQNk2jDD
wk2+fg0r03YAjGCxw0Q3bgvP/jJjXSPyV8XetZwzpoRm8qsEH7krgdxfxixPD3xTz0k/AiNWSmdV
a/d0st1zrIxucdx/UV8eOFlhwmZ//lN2eniXjRbekaUIl/X04q1/ViMQYtwwb2btOfeayieyy2Wg
T7n/7qI9samtig8EICrHndz9lspPTz7m/pWH0vIjtvpypyd1fa2n7GnM2ne/92lFHAvzEy/yLoGh
dskHPQuiVLt7XpmdzHScwemwDHFbnObEeuMvm/XNnJFrzArOflG60NiQDtzR1Q3NyVz32PPspeLJ
tWFIVRuqMK3LutgqRyPtWRxF01xLpioI1CwondqNWCnkR/AvEPaPqfpkJviEynpEZ2uORxzYUsSQ
e7oA2JkuFnP2Q2Tq9oYpkf5SxVb2XkRVcbCQBPbsAuvTuBAGF7oBREPPvyEc6RcyQPbruqSzoERa
709OczW6gRokjxGE3+XJl95SLUtZnwT0t5jHPjHjwHfncpcu0HhLbgNsj1W4py+mY5slzXkd6qSl
W1CmRGdvnpNidfxJnmOvoxIYJ2mHBC+poj27aispV1Esk+VJ8J/IQSMHGC3NYH2ljVTItTnTtLQ4
2o3erMyY+Qo4hl9GyVET/hO12eoUi2Dy7ynWmpiPR17HSbz1GOgObFpuE8jyG+M8fYnwUYXiYTFi
Oa5zqmVACWYM/Db7nQlTbi6u/ZycO5gx99jIN5Zk28WO+qas4CBu6HjwuylYlyy1/n1VqFeldJmL
WoQtNVTiLW5f0eOYyjPz0NeF/9rxRXvtDFijnKPefNLSZod6NODkeLhDOh+bhRkz5pGdJiP7yv+Y
3le1iWGXYH+lfxPOjJBTaZfBmZZrpjwe67K+1at/2nFuA7CmXkcFSTNcLTE/9InjOWPzXw7UkWAA
yBIYfUzh01CfKFNZuBY4QM2tCW1vfV8bb1gM2kvt6TECeTSk6Lq071YlfUWYTZKrM5WFEjx4hAAG
ipKpyg4UbhibjsrWYFALLic3SFU9eLGMzaGmQO1imcvdTzPzDhDMvEcMj3eOgyFxiQzzmPtAGlZl
TLcy68VyTp3lzcjsrYlB4+7U8/wC032Spfhc0s5HVDZVzHj4JGhonxzTtR+aYMrjc5tykl1Xd9nX
wtXDY9FWP/IG6JFwo/pL6aP8drUnrqUgo5KMlLrF9lwdRYs4vOoQq87TiubB+RNoYy+RHGJA2zFK
0KXFc9NhPwh7lEuQq4lE1lRyvq6WdfqfhKV7nKeEcF6Z4hj5vwv8fkx0M5U0YtI51CipYbRx14aA
nNUb8w1PiBbMqzHOKauvdPyEx3J1IXRmRANaDZWhL6eLJJ5zJLGiX9alwhR46U1oHjARuIGV+zwa
EWGEfl2XSfT6tVNWUHNimGM1txU+LgyQp6aTelgzYZHnNVU3kOjGg291wqREyibzxeXqD5Jkecqc
+H9j0fUVkRHsER1chP/vq9vj2tyi0eKiVhrG6jpal3TO/hA+Fpit8+zpo5CdTCpA2mWkKDL3+h8j
hAjIqWzKB2bTGoPipCw2tWIRaeBuwbap36/sKLOOdU5Jpm/t1g3gf/tB8B4nTu3GeX0U5RZxxzCp
l33TiJ9hbCcvq7HA1Jyfni5uwwi1vi/dZdf4pbkbVUSCbpdst+5LB05hG6uJ67M9NvUuMYpi3xV2
fJz0NL5Eo2+dstC1sEdR0mA5nThEY4mDzQs5KE22vhOAPc6MRB7MlLoXrafsFBNCRCXo7L44NgQL
zSOJd8TZ1f/KmR3XhCqeWlrBRfdoNy34AF/bCVjLHP6pBI09WG+opI/sie8IE36ewOsDhy669Ijf
I9rFrvUBUcv8ub7IEp2CkbBkk5XyoaG1UiI3RCDGNbpAjToKdxOtZ3QWTVdGzs6ERicoL1e7SoEk
qVNdQikZLCdZgrQJG7c5Tc58QS2mIAKiNLR+7tO5BwRudYR4EfSXuQ1zSl0K79kV7p4xbAX7bE52
sNej49+ju2Xo3WYd9JfhUl4qXF84jPrxmirbwLqQhWSaPc0HCzXFKJ3hXIQjv6SO7S25VeXL8Tn8
5jyhtJrvUIaHjhgVZ0r11+ST1FGLUu1mlNr4bsWUAtLTqVJfa7RKdAQla0bBHbljGig1xMi2gGb+
SNMlO69fnPU7UzZo15Cn6ZOsCM7ballfjTKKgiiHUku1jWTT2NB6WLiAkaSvk99K65uRuqTxrHi+
VNU/q4Fx4uac0iDAZHD+njEoABTHlsUX1UiawPHxgLBMkRXtRJ3B9p3K9lBRY8bxdfYonQu9d2/K
Pm7nlbi0LqTV8RrDf8xDGsfNCs2ZmfYiL9YiYJ/g5F6XqCLCkbn+Sx1y0oBPAkJi1PXhZf7fkht5
MEb9Tuvif/BX0FNU8fPcw7Zdtp43adyCGvsuKkh//sD0ImOSes0YI50J55ziLsu3tPCEeI2YUq2L
Gdf0nxu4k/O8Y6SiU53Sx/pEcaHh32SV/WJ+7Zxam1w+OTztQbb69JCyxp1JHuY29rZ1yyJRnAs8
aOd1Hp1cQ8MPb6b0uSxVpymTcoqfEpFtAN94DGolwbdQmEdrnCZlo2f+vQ4vlGCRSW8+RbosDzZB
EbStuPQvLW00bJnwAjD8Tgxuf71s+fR139i7BID/jh8IGnCK4d8tlGF9XXRmlNMvNmr6W7PImjIr
EBIzNIRTFZYbb/TcK3+u35qO+ZhWfkiu8XMIiBsxIb6mSvNal1C9TTgJES9MBizENh1BlTaexnLJ
9+zr1G3A/oey0dda+KpiO5fvtVa9SGusn66b+psR+wL2XYtS4dgBsslUTnNm91JxGgKqpqZ+moh5
LMfWqdatH6OEJuphPL9lfnpd32X8ZIFuRH9o3nR2fQ61GDy99aGArwgkvnV0LeIyisWl9PzVXAmd
ZdPE/WHGlsmHOE8/p/oF2lJdAxr1Y+8Nucc4uz33iqiKD2KumEAnI48zvTlOiEPvpR5eylS49/Wd
lK3KyjSE5xx3v/4uoSBWr90yMO02ZhqdSClMSdW62yaNkgt5YixUau86UtV15hZ6irGPH8Om+rlk
LezUibzrwatxDVtjDFltdnJuzfiHQvVn82x6h3WHse456AlHKsRvHqX2FHg8Z065S7GOM3MbhlLq
HjQB62eZPJduFp+x+mhLjkAJzMuFcaxgkgEhUMCZyFyCrXN3n4zR2hqVBZqyHJJfXkSAU30PiiE5
2bmT8V+sKSqIyJ9wZkg26tXcx/jxYbO/aXb1dPsw/GbhvuCj7jYGqczXdWEs6xNFij7ABZ3A/fDR
av5Tap4gKCqaF/oPilL+0SoNgKVyl9EOXFAR/MRRAnSxCYs3yze/li4WqmkgGCAaItdk5Mf94i0o
gzWM3E01TNZO92R0YXwW32CC9Pu4+r2kvQM434qeY0W3nAAB/KOt3MeQZ592nIsTDZXTs+Q4yyFJ
PSaVFci0zOZAC8BOy7lmbc79D87S9okSg3tnl+UpTkN/Z9fW/BW24q6y/pCfcL4NZB8PTj4Yp9Qq
LoI2rQex5n9E1JVnTjJLAI8/e9VVCq8ogDpVmJdf1z9zvSyY2HScqtJH9ohtKHJTi/dfi/Rdn83V
Lq+b8C2vwuYKBuW3vnTooYwJe0RvVKUcZpDNidxspHMz0VtugLoyXN+UcLuyra+cvevrssy4Jv1h
OlgxakHlRREn/Ka9Fd5bJsle9MotnFjMsurZYncdlbSQJ5Rr/C88J02onOBe6mzP9SvPi5xvocjm
17g02YYMXJZYXrOLdE0PN/WinUyqH/4f0d2LPUFZDy3RvtGSe0/m63qrNZwwu46LccV03u+Slm6V
9c/p3iRWo9/6zFJB1ILe6pn9AdvjcFsks0Z+Iw8DbNlgqVpTYrfm92cU5A9tGzVNiZJlRge918+/
8fPe/hoi8lapCCXwAqavUCwdBhkgynG1ICpkDnZuslDGvmW4vVkFpuyvRZv7iS4AEvguNS7r0XA9
JBb6+ETDNg7a6L8iP1ZHZ6DSZWOM1Bv9RRh4c1MfVmkgUYJC3CoKhVaoaH2YHWOuYDJibXecGC+e
gHcoVNXkgq8rc8j1PHjh6eO7tPRiJ+ZmglTE235o5HHsm4Yqqm4mW5fMJENzJFwYGSWNyNgHHABL
us/PYUqUpVjSUATQilifN3hXjj/OlRI6F5ChrpY161B1qDyLmT6igv8jc2CGbVaC9SUndE64t3s3
wHreKPoEftul6Q4aiHS3iZblx7LuPoueyYuv4flpFhIGw6jbbFi5PZWjnUEM5+4KONQUZ5I156Ji
RrZp/Y+oTcDEdfCHHVpyPjIs84g/Fa5VplzUlYbpbvCyORBJPwcuPGpqjOCVzMobEyuXTB4mVD+3
+Tc/gwS8nvFCOGnNphLQrrzjiM9hmozyLRnq8g3PuLY1i5y9WmeabzScURaVwr1re/lb6wfxHPRU
P00J09GZwAssVjQu0/qeGGZyjgdKQKwuOYL4/0U4ykmOBo8WWZN6knonr+ns/zYMLglbuUjWpXAe
NGLGF083cS8TCzJ2o0s/Rqf2aHnfaxezKO/2OkGHHwOJHS7d1Mz6Z5P6rzhb8nPFBfVwhf+7wcd8
0BWhBWouKd0wJuFEcyvTd8yHaq7uGpzp8clpc9K+mOsjBaMAhqyRR1Sdk1qgRDHfatq1GSDUWoQL
DlLL88+C6gyOr/Oj4J4H53c4T3n72XuottboYThVi8jFcJGk5mqTXXVomAShcNS+Jj7DUMeUP7hx
pZeyDT80QYp4VpZETq4srnmmw2AOxnD+wLM8HP20xt8Yan3AdrvclimpjjWrMygzYRGm/zhx/0at
Ms670r3abK8pH6pfakXzxNjEjbvWBPT9+J9iThDJOklDEKlp0m7iK4I3vsZh2lkU82zH1giDWPLM
cwFaH40F+2MVOxjPiTydTXgat4aMTid7yg09IqCmOfh7kBrY+QugPAA8+jLox8raA1n7E1ZzaO9F
UoRbHvgcv5ckBQwhjKMjXPOSKB8YrVh40kRbQKvG6tPopBpqtZSSZr2CITSEj9bCH6dCD8SIKTiC
AbyhO05cABUi9Rr6gOHYtw/EfuwLo277wjkLHmBN54+xHprc1Mb25/3GzmtecgwNl/WVwQH5PK/U
m8l5Di2t44idOvVj2bBD89WZtuC4X3znQWj8t9EQYZVaOJ8rQGvbuIODU+MKsFvr1QQRsglh0hxW
i8+6oI3SpJpSxMiobQv/f7m2SQ2jcRSat4ULa+yIAZq37lAsbne17J9rjJoda3YbyOZdTE28ctLB
x4rTj+u5jV4oR+S8YwGj5aR3SkXnPsJxts9MkRt2GYehltahrZ0PujUgWMiEXs+40YtA4q5sqPBs
7Z+03dTHMSrkQJPf/KEXPbq28mESKKMqfX0VHjpLWlddCbizWnw/JWKGJXQL+YNGGSufjnVk8HPw
k7JNxsFDYQ9hhAR/Bq6RituJNnifzAlORofkBBbFeDDcy/aOY/9BZZWbQYl3vhizu/Tss1dHr1Ib
+5dCPcz1mASeaHS+oYW/R4Xj9td77dGlEePfUbpVN9OZAWkB5mg6unklPnwXyv6mqO30qvXVV9d1
x6evlja1aSyG6xI5gAXd5D6MiyD7gg5ZcLy6/rdAqyYN2wxYtNxCBP8tOY6pjYyw41ArXtzWZSC0
T/2BnO5wsd6jUYtIBqbWQ3hcEho5vHbCltaoWeTAMPyCB+p1ijGI0yGnPXEOMgUJ0epIody6ddqj
Zjxgpg3O8vkvDVP7Gf9R+WwcqsEG1wEsTAorsNiao7iL+dzjEV9/+DqkAqJRS7rQUq8Xxu94AUVN
tRqelim2gesRiYOD7l0lZgaGFiTyn92QYcxvi5KrnqiaT6hqP8q2Qap220ffWdeMTtnN5Dj+6e/W
W5/Yi3QUtvHMWoKVChLHyFFzHl+QvXh6q0e4XZL8qUyHL0vSgaEvLId2Dp2UknpL4ri7LAasSato
6a83k+W+UgEMMTwJ4Ghj2t5SS3w682Jc/lu61jMuRaqkRLe8adj/8TwY4we4Mvimw/BJun7GwaN/
xYo7Ynj38msCFuClMdoBbbT+jRTkBbioGrQ8LzwMiH/fZg6Lut+7F/KW+Y7Lj/lshpMkw9P7YXwP
VYR5XZx+9s5EuqE+JgsgQTBhR2z5Gz0XTN+GQX5KWV5jnHeHPKlQ2UWf7B1M7W8jZ1Q2Ken8lRnk
xlzgDuUdTni79TP6RNM6eRlrWI/0XseJ6wQZtJ27buUYZtQrtEPqCJvQ5XZqaMdMhWlBHtL5XUwe
9sOI5lEjRZdZXYNG5aOlZXMZ34SzKxKvxSnIPqCP46eFw/BQRwSWdMN7tS1/ZMNZEUDk8gZTOC/z
DvYtmI7BBpCulvUVHPi2jQgT+P6N+yeHBuq/Xit+jhObRdg6JbyK3hwwrTFjXd+VmWne0JBINcXa
xVlzymohjY+LiY39Vmbhr5FE2LuKhb1DPHJoGthocWxdLK0r34cOtKvX25950rzKuuebXVYvs5NE
RL/sZZfoBnzT4zp0jpIeTnv5CisxDJhEnVFA6JmxqFLo6bM4UkAx/OX0uCusJ2M8IZBlGrQg+oCH
/kG4O9kx8oHc5mDwzIaUip4cz6BKH6/LlMm3bIBqY1b6uAdt3uOtHPHI8UuYSd4tkLKBI33xW5y0
XrJot3+FMiduYu5UFKYy/W7+D2HnsSQ3sjbZJ4IZREBtUyC1KEHVGxhFE1rrePo5geppztw79s8G
lqxmNatSBCI+dz/+0sUTiByrmIl++p8qTVSvuihqqvRc4mXEPX1dZ5YVhdFx7HgfthEef7srm3Ov
IDKhKRiJlPZyLNLyu5OGxXfQmstU079n0p/NgS/hhuT6x9YRZJkZ2WO+4pU+tmKh0EGzj8Ng3aus
czcDw4yAjAVLtlM0+XE2K9i3oOd86jrDHyPNBkxfYPCvk510MMFFoZPxgcfxFWEGw26AhX3R3J5G
Mfa6Sjtr4AYHi9M/vab++XGkRYkZT9Iwn6shehRJCZ5oKG59O5s0r2bc4DWbWrcsKh80H5WPStet
W1f8kj3+07Iq8OrVRN9BLhUvrWtUF1AESlIoYhtSQUl+h3Pogl/Cn+9zSw0EvGgocR2UGExebrxr
XJLs9J0yfViyL+Uc0cCQJfHCRKUVu5qORVwfyUWqE1/KKqNlnoIaN/9Mv+3IEJfF//UHbe5ZfQcX
o1EMkBpmqDYByZxYCeCHf7gbpm+1hg35j8lh9Td8DEo7B991Xy20gxRm2Nw0qC+kUOU71C8+A70t
Lpq6/6wXxKqekQfn272X9IyJGc1fgQEW14TWzGIYh4NFt9W2shFsHmZvj8qg1L0N0kwuLNMl9xtD
u9hz/V7+m+Vfow1yJIAIWBArlzCi5F0mTCfT8TuUApomIL/y5BXhvVCuzF6ymR1TB7tuIdla9bHx
Y+jLv35LR17hv+u39ZLSR3p1/cuK4v1zaTtV3cnZiGaNcbWGxBMHKS8mm1Fgo70Csgb34PnGG4MB
XDe8owsHotHs4JEhLmJQVZuM5eugVLj1wvs0v3Ztemeb4jxtJZBqsZM9ZxFYOeRiJxR+AK53vJdL
GxoMq13ucnlzWsXhWWifLfaJMMWMx8Bu/T5iZPdWl7Oblgyto+rXR36AgLlxiji9C4UEazWRXRyt
lBWsgvyzE7H7iFUotdI0cXVSBzur6wRMp9nt4q3eUfPL9Cippi9Tmeof51xeHzojpfVMTCpW/aWa
CbrPnxoQLAF9YfklVUwSfCoJ2aWy3ViEPKvNmHv7aHa8I6C4f3IzExOFEyAqyI+kB4UC8URtMhFA
ZdtPSIwxcd5Gb5ymT4tHY7lvzQTNx3G5FY32K8rS8mw4UC1qdl5OVOJBiK36DBhwFCNZY1BSflzc
K1C3WK8mtTcypuiZHXrXgAaXM3vGgoZxciauOoKGjnrobwMK6pttz5Qwu9FNJM2eoFx6y7RievAD
TA9JQDvoNfIf69dmfDAfdj4GQXj9/+VXrF50HDR0gKucJe/+drOe2egxJjylLq285cx3z5pFze0m
q8ZvRmcPsHhQSxuy75cJF8A8Go/MgD0UE4+8h21WH/QiaW6DdB6V8LN37vrMNGWCpJGyzZd+XdwH
qw237ESiQKNcDHLYUFAXOCx07jZm8zYW8pfQh3zDNAmrnRInvTm5k1zUXwZOZ/uyAOorXVLvJrUE
m8yn8MSoGeGttkaLkq596017r7Z4zZIxuxhRHpgJnkzbpQOFyLbBvqSA/DP5XyZzlvuBY+nmz/EP
bBHRnZSA2ugTnKMVlrABXjJOHUCHfJUIg5ASNNQL7qROcxmJdWvHGkURFy3yBEjUWagZCa0VXhrt
6fez7qLIgzYm3WYxF6TItWj2tBK11/WS1357dfTwJ+wp69D0SXq3IVbfwybBGhoBtrSBFPkE/1/W
S57ap3Qc5suuyICJsVSNNxeSMQ5nTNCojhfOkt6lYmsGaZ7sZTpj/WumDv+ferRePEWhkhbdD4Yy
01vq4vM+OWYZXaB7WeYH4uXcc21M6KePL44WjdhKu1y3QUmUz5dRjauUqr4YMRkxSEwfjxB84r3G
y++4RH1S9U3rd64X6Xdi46VuLj97JVL2+mvo3UAFqh1eV0QcCaxo4+E8OK53rtzLm405hQRDsznl
RbEufRlONL9zEfWon3AQvCaUg9LIGQnktym6rhd9Zvg90jxM02XEj8vgw1FalVCX1muHc2YeIyUa
QyTXz54LsmjjYh3ZMT8i/zZG8jL3toum3VIvhMrKD0I5ty7xajq1R2ex07KwsfKRPgLMRICGQdwp
bagOXOb44qoLaDKS+53WuXAXk3erh15pDp3k6VUPcfIYSlCmgA1/25aiFvOMBduEWIbwXLXeW+Lo
5g5kFh6Gf//j+sjtnYJSW7WNjWfzyHf1WHQIcs6ENi5+lz2yvu0PTDwYc02zoJCl0KibmMJiZ5EQ
ONvqMlUZbK6GkbSocUvAE7/xhpSnEW7JPbNIuhRtDA4nasC8WjFsh4YgrMP87BOyg7t1sBS9aW1k
7mSL9i9df9h/yP5FqF0MTpfKCBBb4jt2pDYwiTbz+3MxhoR43xhlgVPGP9PJmENCyNihUzB3BAia
CuUO85QDJZly+wIzlZyzLxOVPkehMsQlG2I7BQ7Qr9niNIovHzf1OYmfiwqLr5ecQM01VonxBt7Z
oVqSF3nA3kdkTKsHSf9RLqFVRS+uVieHNc3oKrLU+mhNOGqTkx0JLR0RipyzB8L440IpBNPlPsQL
wK9qWfo/F7wJwHSl8a5Chh/3t/Umt97uNNluidY7Z8NNoKmkbXeu+LSuf1rLnGRkwmtlA5ip1WR1
8pSSUIqDs8ium+m4urN16PR8ujTn9wxw4zhqqsvaZCa9sD9/ggIYmZL3yyPyHxjFmq0JvWYvjDS+
jvbAjMaGl3WG6LH5D0NEs1i8RRC2dn900qYCGurHzl90fZYn316+xOtUomXuGJA2Fgc6FrN944CH
nlzLetI0LZ6QgKmKGismmi70aBTAU481gZm7Qc00L7lQaadqtqqPy6giT3gB6gtvWFZQ9rI7+MbL
db20rZTHuW/vrFspM62eW2DlXooqQTNhOrNb/zg1g7bXOXlvPEEO0jplBjeJaiha3N5NXp01nGAK
/FlT8Ff3F9yhfFIALZ3NFKRWBHAJezlXuLY/2M9rlo0TZpoyhppcDBV6ogtUTSu76LVLOgVJm+Dz
JzMcrKUO5ILBsfGbLEiRgt9HQaF71sXFebQZ+GOitzaL+nTSiEicLVafVtbqYedJti1/ZvzrI73F
UCYXMkXfitxBCrOy+cLNbb5MyrXk2KVxIhxN/EKnbFjrHimwA2wWBTF/wogvHQGRA8bCGSWtUewo
8EItHEHSMsTPeL6O658i13qZo9pCtqWgaFAac1xTOwahcLfG0Cqx/JNKS6naZLWlqqS3/oqi1yip
ATP7zAOPWRPj3INbtoNpah7GbiR9TGFBnjuvwPOd1zyvfnLLbnZNnf6VVTzxu6pBA7M8Flc2csNr
U2HKWN5gBoy3PLFm+nZSfVsyMjrqA7NTzcDeRpS/eRqG26O0yA56FUUBBfPTVehYJQ+phiZ+SlCC
1IuZhBW4SXwzi/u5HBBAhDRoXqP/mezsVBhTRdW4L07An06VmulLdbRXh5gz0R196w+soEUIelyR
rXN11w3daCHBkTTB6uHpRbxcvXYfuZy4pNl0QdSZ/b3r4UHBHqTeeFiMKz6Y+Lh8GejL2Lsceh++
uhhM6ght2zSpuOGT+yVVAW0zHysPqk6dxEHs2/IxhV0LPhHxDXJw/GBCw6UGRVabhQ5Zs3tUyvjd
wsPm5gYiwuUWRQEHmTlZdJ9qWzP4fw92uJH5vK2ggOZOTYgegvG+roW8JqK3L4b5ZcrQgg31Nlhd
BqvfYO6G33GSNCdNdygORcAMmh6eM0xI55ZNGHNcIxiJ3aKE9O/0TJSvfpwA+ox1shldf+5SA348
e0GAfbQ++a5mf2grq8AyVhreSYfcMCoA3EO10q20unVbVXDq5zSMozFege3q0lvWcKR5PUAIgQdS
I16FpWCDzp8oc3BPVMYRhaGdO7xzwDYetoaiqaefqrEV3/DSu5uJ0+IdX2tPUQRekyTPR3RGy/k1
JN+Ao79LQ+XQ8UE/XQMSW1Zh91lUXJq3m0bIBtNz3BCcThfzJ95P/VA3UQWfTuoPv6UTmDJs6obU
pAnbX/Ixc8rtqN4kru0F0dwe0ljkZyn9BEeMw+IkyLOCfVaIuNXM5ep2iVOPzg31y69PSK08nSVA
ofOynDrpwQsSGbS2yjQIva/cOXClzWXI6iBz+8fHxg2ARRrARWE67UZYlNDksMaifV7WixgWDtx0
6CJoNc3RxsYcID28gN+YT6QQgPFFeX3CTvhXjG7+YJDb7Nm56UdDMNZqM8qkmLlaxnZGed+uOl9U
NThtGu9g9NrvJMG9PoZ++2IvsbsbC33e2VB1I8cYvoRsR1aSXa4mcOujQo3hGhfEZY0myml1PK6Q
CpNa+M0UTkCS1O6ID0fQJFN+WQ8u6xEG6dM+tWb2kk8uk8hYM9jkepq1iTUGxJnOkZNpU7kBHmBs
6x4ZZUl6jEHzKCYsjy6ueIOBdBe9FLAVnq7Dxp85q8uOMrbPsZT2mUGuq6xpQMdkSKYZ1opV2Ms7
a9vFA4Gy5bzsvS2xSF80KrWBGHhvEeMDso+uu7VVfnoFI62XxP2WRAnKXjZ+gQPsHaFcTyigvBnv
TnGqKjXIz8Q3qmK80yrcR5zwqWPocnqqU8C3bbwfNJnsE8B0n2vH+WbnndynrsHvUWbTB00M5cq7
KjXJarGKdZ7EzMb0+DizX3fEqD3Wi6jphvHbJg1Ib7q7yRK8xQU0P7iLWOsnEyoGmtttfVRlDcy/
yd7qmsHdRLryRPQJ+tuglxPD9I5MNDy+w2BDo+2QufS+qB+67j/7lMIxRlF0p6r7ZluXBGQjKQNH
eOZed4lg+UzWnp+nKcSjU031eV7Bk7XVflOSx11OhnEf+9Hf1dPGhk62ddUAkhx2x7qKeXXFM60X
bx5oepoRfLUh/lXrkRN83O9jpzj/z40Lzv9dcEbhAmQ2WuWIf9imwZHhP/rlUgu/77QY/n4pORAn
ZZQ/SOm/F6FcBmLNWPtWJPkqltKqgf8EfwmHFu/Mdtre+2bzq4CFc/b1vOduF7+amEHuswEzcxIO
72EHx7zPEn7rOvO+DJ6NG6ysz8NAAI8WqsyfDDpLSSIu6oI6gmjkQoTGiFld1osGhH3nVm28Xcsv
ZFcYsJZZUI37VIbjbS3pQB3q2MPRcLGyCDq2LYhRi7YrK9AFVqV/7ZScKMEGnV3Yk4dZ4vrPW/ep
i1PvaPoZqjNJyznRkP9ZIs2p+W5y6mWi5jjXhvztmZeq38Lz2vGi53TfjsVp/UAYxtv//KrY/8U0
x9vlWpzuhWEL979a/6Q3Cs0EEr23aszquUt3F88vWjuXspnsIApRRAEy/PM1AzIoH50pPK9/xe/i
4aG+K88B1RVZlGz7TrPf876DZzrOeTCqP/YsM8d01IyP/2q5k3eNijza6CriJRYq62HbvyYW+utu
dRZHIX2tA34l6Ojqi2uRyfpFLPP/fpFo2sakE5XTQMsHjrM2puy6e1l1+T9fWxfXXq2w69esdmxJ
niPdr3/5z99bv7b+5fVrse7UH50/1Pf8v8tkBJ00dcXRiOAYJTmOT0+N6QjLQkPTcRob/1HzF4U9
Dm+6pQ41Y5KJDf3RBc6wHUihDkvdPXOh/yqj9r13WorZV2qqxEKyi70clmfTXMhCLeeuItU3jA4r
/IgVLNcVBZ19ZpyJ7TTjKOiZLAQ26/imF9RDhTEb+ZHKdCoorIkEPrRPmAWs7ozpCWklMz3ZHukU
NGIm99FI23h6rNRGOvP1YaPHDsxTyIPn2aWfTZ1AEPi6va8DDPChjv5/FguTdeu/nigK/yyDIa5v
6J651qj+H7B9YSYD22grOmhwjQ+Z+q3Xi9dw9ohtLdqv+x1Kp/AVwRWLPaLTFommNcWmh1+Sbppe
1RdiKwJD4ZlUooRmCyUswZeYdNkOU5V8GjirQC/D+hx0vOxu3tychdx1WcQ/pVooWswcp4kyy48B
Fk/c31Kyt/qDWZsY52xahzlqx+l7buFQObYsTqXIfzKyX15Nnbpgj1DmlY9FDPRhfPV5J8DyFNpr
TIgG6OY6Wog0ehEaszqvW6lS6b9WUsC4iemKhT2F7xzklonLYd7U9erqsb5WheC02g0wUgfbRLsP
O3Qg4lk7fWHuNoX9fC+qM5MqmD4LOiB+Io/qi+VLEsX5ox1cwKpQSfdspiRD46qBTIYenMEgX5GI
elSS0idSttHVosbOvzwljrldd6wwgNy9NyU0qCSmPBvqEgELACJns5DSslIevakaDq0PNsMppENV
OEiZKHOGHendGvQdfYG6S0qZkKKhOeJheEZ2H9nz8R4bH8xmaJ72cvPIPzo+JKnMk6cbvyVB1gMf
BwqS/WSh0I5UtoqJJIB2gHvp86FoGOMxdZ0ONbk19OikhhqIJa+2WUP8Ahxwo3hrbploAdivbGM5
gJsHmQMVHHT/BCX6gGMxuvR9vEvV7NdSpvwkMw4epJvD3IRzICkgvhl+uzfpabw3blMcyvhHqTV0
rVR297CoSdqETFweXXyjjIjO6G74G9jjT6us6dED8nqy7GR4QHBCGccW2wkDYK9lNM/QCYl1WV+W
Wk8PnhqvwhpjUlsbjb8dM/N7VVU98BsMBXUDALjOaPMYWhRaS1Q6pXu9/RpVcpXTaeU2NXpsAZVU
blM9ILg9bODZJ8fqtOuA8e2a+lPOHIRTQTzj90+LiWaUKYaCPuGdX/qOYTU5BOSikJPcpJfyMBkt
DLcMqaKLElRAezj1UT+9DbEyboTuZ2wSQeOWEW23zMfShA+Az7q0NlloPvXqbCWpi1NkjbYLh8NQ
V79kwajV+980o+z3xw4H8iPU7XihX6OcW/x+CcodqpHn0M2CVWA+LnN3bhXWa72s7hLC+t98KZzA
mfP02liAvFvT2YQqKWg9DF6b58Tdj/6nz20T/kZVfjqtI5FlaoY2Dk9DPCfvjq9690rP3Np9ZB08
fvUNt8cCkHj+LVM2oALf1EEafvOTCdi0XZlTvUPPSUIUdY93s6KqBWg2LvB0g0wp7g7zjYCqLQ1L
I4p6ZzXXdYOxXlxnnE8Vsg/EsPD859JAYYmrajmuA8LczcaDgXfaVPYMmlxI1qXM5TXnmwL+DUw3
+txsHnAp5l2UtMvBYK68DUkmbAkuxMGoZuHhAI7ajVUO2O7o4zGLBFy/IBB0jqdfU1aZr2J8r0Z8
2fDXzJsRG2+CbqMN1q6Gdw8CLMTMfOdPlMTgKbm7VTi+jgaQHxyLN272XCpifFNhUedopIKeEO13
31KD9OfSxManSreWwBkN8oP/XnDHW1ASKYKXzNytvfS8b6lO/v3oC83feSZcFGJoNNlk7WQddcRo
iRaMV3/2cgzeYG4/p3E3BCamu/N6kTY3gynluDTXxLETZUBKPDfmIK6jfXdksluWFY76IODUH0dJ
R5gglboDXlBWpLFmgrrVgu8w8R5LYx2JlDTXqqv8DcWN7XFwQu8V4tpmSQsfLAh9j8oag4nFuqDN
WxeFPyyB/p46MCmc1azxPKhHjYe/ipj/UcdTwhIMOpxY/z1O4y+F8IfDWCbiIhTSYECs5dhqfpsG
/7NQLbR1zBQbw2ZxTZnOHqCZ6O9DUr9Y6bK3F+1HvOjNPlzeIz8aDhFNX/gMkottL9bJZP1ulZFN
U6R7J6ZvtSc3atDGkMa1YGgjw51BqA+q0twn3OhyulTrOmFsLJOgVT08hmtQk4HlxiHFmEOlrtvl
6rJGgFLtbn9YarkusO4Y5UHGhzqc3ttEEObpuK2PutaevNY0rlSp4LfMiD2Vk/E1N8KfC4IfCQJq
mbTSSnHxMzDTcu/mZcWyDfsJKEUr+ktVgS3UWcD3pdZ5mx68qJQTXH4WXvrSWoiupfvo27R/OsOA
YcA55kkMkhxUc5Agaj0BRxMhwJi2g/g4oV7mHunKxH4ZBFFbRxgX0UDw7w3S0FH5De/ckm1pX/m8
CuqtmNJg1dftoflSx9iFqGJurz1P1o6Z7D9KldknLMLoq3X1ENNgfIsq46+mpDQA3eLaF8wh/Uwe
CEXvKDaIT+sBe657cOERH1g98p+hZFwKaAv4XUvopjcK0koTiwitXNt1vVkvY9Z/Di2/DndV9b7G
DjXXcYOqMn5iWHNPTtEdSEYvj6YsrGuSC7bxRgZCbyKB4SWADJZwBow4URHSwKjbki+edy6qxBbd
0Dmzp0p2tubkh6kzF8gldn4RgO59qg8fUyKg2iMwBpGCQk2Gmpzr5DH6DhpbalrpB+SxVk1bUZqf
bOXnlFgftpO6Ra8YasaCM2qx9yUpcbivMbPcNdmUspazx+q9g2Q52Y5R0wKdrvJTiMZlR13xXBYy
eroJy22S+Y+mJ7a4Irp8BurNjFHRWmL76U3ur65HqWvM5S9ft+4p+W3oPuOZ2hI+CGP2BD8eHssx
gjiby4BJVn2sEAq2KYDxFwqJ5TmjQLeY5XySphldZnWJOZ6buiyvayRbb7xXx3eMg0Fv5IlY4O4P
XrQbm5+As0kxu6Qs2gz6+KxKCQc6RjgihRtXM/mMquLECrBDUE3eX46TzddQjZ8as8SUYOxcUrd+
b9wY9bV3SbhgV+XEClbPdwGv74jsofj2B0El8rkeshQGJFbuoWRfaaWTRlYWvMh6cvZywGBZSpO2
kn4sPfnVMiwOoh5zwdAQqmztlDJE234ZKeTc2bC4A0zA8VbTSC96soqunr4cCloLvmiWi9U8qbJP
XVz+AuVJdxJdKG3phmSKOoqJnRFpRHmIaodgKa6yLwVj5I03RGfNXqaTiROCnAVgALbt7s6ZLf1l
CQ1tx7T9kHSxgplR+7XxyG8Ubl+8aDkspSKaMVxV2XHFeeHVACFpmhsymwkO/Em/C/0b+Qz0ErOy
MRLeU8gTyuPcYfkhEUKrMdBq56yNFtR6NOVtHRpInagFx4xxT2CDR6WLMBmZ3iETdTYNTKAwFDsC
yT2vo58a7qZty86cHRIWo8wBtC4anSQR7Sh56tmfEyN8jYvw1CllOimlbBGkrZtfRtnRj8qvWI+t
IKU381Bb8g1wCvUAaWxT0Qv8rGF83ynGUelYweJzWFlphnrl6YpmJAFEFBkAHN43Aqo0WAE7qJW8
gbYJ677UvltggPCELkfdyexr4bRPu7DNo67GrhMW9LNLNlGYxjhvZu2rxSc28Fv7x1r8qPcYLhPQ
oJqqXck0qhYw/kacOrp0w8EwB/zVvkiGcNeebm9skRS+zc1sH8ZFP/j27N3SyoKUy3hmj619Lffr
wL1MZgYxjg6oXU4LzzCWv6HEZSB0X2J3TL52zXBGV0z2WibG49Bp87YsJEiW2dG5pZVJQIH1rnIH
g8kCtku7G/ZhbRi0gxcXVjD3Jqrmb3QYjiz4MrZFS0CmGMXvlIbsazNmTDPM8Y04N/M6hvL7Zqqt
Tx62tYXT4VUUvr5PreFnMmvUVEOn424FTtSsGK4Spwu6Sq9ukc0N09Sg0iSRf6wU4qnSI/IAMwxX
H2YVPsFkWzAAoC56SndWPpRXC7w+nlE4EuuFnOJuiA3BhwAdOM/oWFJUVRBGpKHGoduQV5QQgqqH
5eDFCm06G5EeDz2yzivI/GC02iFo8PbsNa9r9kPNP+RLY9kW4IyQ8IvxWitMcGphaNfD6ETLVALx
4xPBZohmDNb5x0C2S5BlRjrKY6uX+pnZsTxTK5aP3y0cl8fJgdjWVHP6huNt/BuJk+4O6puOpFwW
bibEwW1//jTiBn4rJoYTxPuK0v4ai3fik09IJbvVBkIbIskmK8Weglg5lvV3G6MIpu1E3jQmxjsx
ehDZw1FeTHfADh9Z7wlEmhsVTQtMoWw89oUzoJWH+Z45L14cchyFM77ZCyO7CtYcLOzhRwv5Zuu1
MC2mJM7f0oYAmb6U43aL+JjeBnXJOjoF07TrCA3o1GB3qXbM/RFa09zYP1Ip+LnQMq5jZw6Hdfru
jpDJHQ1qqlAJk14Vm8SplQShJzG86pXcZ1LY91E1B7gzoxufSrCA88OurZ3u2tmsuOptssp3FNKl
FwwUD8v91oxmzPsJzKqt8lbkVMiVRIQue3WJiOYdLN3+gfKPjDGTUJZj1m2jJcnczUJPI0YbE10l
izLuUmgcGY6AnUfkALhpgTaV2uVZ7yj1soumeRNu8tOkIvBYjKN1tYfxU6ZRssTP2PNNvo9Y7/yY
Kt98SaIyaHNMzzpk3peQgAbVvk/b9tNgstC0dZvODVbo6t2SkbdLavNVU3SvtKcoruvFjayOcenj
1FX1dochZoxUKIWLvftnnmA/6JR+jf6S7mQv5+1HcthV8eEYw+GcN/1u4BuuzDnaK51cgiDkrjIa
lkfzqDlshDWv6K4jvksVml0vNLQsQRNHOK6U8XK9RBYtZJG15S2sjT1CmzSnZ9STw173HtytIhRS
zHCyKcBNc6lRSLh7UuHh+Wdg+PjYk6q+NR4+l9FN/D1jJeqFkswMT4UqUlDnDJABbIsd0X6fnV6B
ITWDpmE4EWddHU3WR7n/5Besn1pZkAcncRFpGX32bAzQtckoFmzoN8R3rGAwsTLQp8fU1kuwApb5
i06ZwJHDHYiGluo76Ay/GjWLXncamsIUN1JehIib81DoFxsYwyMffPoLfPNdumTXlGq+6ueGoBwt
rS1wFcpcPyZE8TXLe9c9PLcNjqPd6FCN5GapfoIjjiGXCLd0VO7czb5lbv1XXM3ZtbLa5IvwkvPf
+NT7e+01HBZaqOCeYKNlaUkgixA4hd19We8ppQaEmZ2V9yrQT6XXXYB+ZmewE/Urzi+XrCq9l+Vl
bLP+5rmfSeHYp7iVbcHHcX5SxE2dRU4YjBtceDbMkbZ7gyzcHzKsWWU9NkjnGQubw6Etpw/PR5Zi
vdNUhdq66QS6ifq4HudFGm4GpfmHqZhPwC8f6wGtr+pvmYxharbzcKBb6tazsSiUXU1Xp0+PkuQF
OqeTo5TaA8jNpSNSkRnjyIY1+rQiq9sMz+QIHpsWM8pwpo4TAmOpct9SaBwYQ+Y9q4qiS4e60x1O
jnyHAYxRmQ//IOGGEKpGTttwBrjXHDEOQDq7vVTzRCBvPr9eN5987xMNochWOSrIuhmAYonppq1v
Az4oQhZexcC41XemH2FeJu1Avq8r7WRf45imPJG3f2I5yiEDDXC0RHsLNcZpfT3xZPfz04NsuY/5
wXi1/kqm+Udj9AuHQigCDJS/9x1FRLyFU8oH+d7OMfX77JGDjLxM28d9RwQRYHStzV+dpDjV8eye
kt8MbcKLDdYUiCg4UWBjP1OfriHPY7A1TDq/EEwXnCjy5vrjz8YaTrHqWykNZwMBoT6nmZUHkfgN
HKK9zlVZavum0OKXXs9+tBOL6MQdaSNdI7rb5J8aGFuZ5yQXIVPWNmukIWF5lBZyOZEoA65RufBZ
ayGU6Hb80pUqqoheHmR5dnJCjXoVyLpNTbVxX4zVrnd42hrqK9tStgdO/uNOaul5WGx6OpP5Bz+K
GXA23ftipipmirub3lYevdbFgaLVCqpZTxZc76nvSHqxiU+O+rwK3e8O1H2wxVqHsUwHzxlMNLbp
HRWZl7RhSpFkC3huHa5I2j08qHHsjob8OrPnueotY4kkLBKOwnzvFANYnATiK6ft8VJWgiPdcU27
CI7DJzbPctvYgP5IoIx778OyiZp3A0H9ye6i5WaZ09fQj5nSNNLce6oEuBqGN83s86Mph+TUROFl
PQRRXv3LrybtZLS6vkMaotydfvN8ybRvMU45yPs8UwIDqc7/Tsb47pKOeVnXE2IrvVri4O28AwVm
zyYcw0OTYasF4fapM5mNEHr9vXha98Wuhi9MVBmG2LYMpBothpZ8VHhrTmbGXsBSjGPyaPLsVwax
7hiLA8qxf0iwWNzXS8krKIGgUK5RbOO0sR5zp5tQhSB35TrC+2Qsf4MCSs9a3lh3zuVbAlTVDdqP
sa9mPmoFHotNVE8jo2+2FHqjB8u4JM9JIzrkI55v21hZ8B1wlUg1yzUzo5un6fMRjnl1zWNh7adF
YONVxKwWs8TB0/3PmdVPN02Wx8RkZ0VPTn/EYlqAoTCy16IQHBSjmGYfnSh4TtAoYNLqcJJ+dTuY
bpq1UJUxt/bbkSLE1ygkU8rTT2tVwYR7gTJNNIiWUAcoQJSkWKp4VJqX2R2m+1rPjCHgBCLBwFM4
6gcOCmgPJi90NhbvJCMxPJAmTVNUJzeuVXCb5a8x6hMN0O/A8KJ9GzBOi3E4KnNjeQ/9ApteWdTP
3KluHrU9ynlFS6vpgsHSDWsXZiYnvCqdXiKv+OTBDQhKyQs7Kwds2w/fV4MedrFDqCPMqG4i2PIU
LmlgnRl59GcTg+nWT4FHqPzD3jP9d32MxSEB5kGWhmwD4g7BrZCMYQUVnr51/K3nlbWMlMbEhRax
g75wArGxPS3QaHHqVVvXF0JsI83FVOvA4cC0zR1rwmS0XjAOtccMMsyfccz6SHdamqpCogCtS7vk
hIh1zFtJIWT6mvu6/XXhnZNyvNyN0z+2PbjjtIEX6J04b8U59TyEBzqRdDpFzmjvp4Ewynaq2Mb6
Peiy9dKktLbWIx7t1f5h+jl1i5GLtKyn7NFbLSMu1U5BPp/XSYYtjflInr/fECOfoR6NHHKdkjAG
Ks2KX8UzTlNGlx6WEgmKhfU2J0X3YCppH4QwngQmwSh73r22Zv/ueonGK/pN96BA24yQSC0IcbM1
84eWkecpiyKEyqWJN1rYtiUc7B3uFCIZjeJ4qoNtpo644xy+W6O+2FuRe3Ww6FN092ljCMoSEPcQ
veHJZmNlay+ZjQOpiORnBVw8WFHGL6L8lGn6iWQGUA9fy64d+//AX8Ly6oUTzAoxvmQpNM+x4KMh
/QyaScbuPy+qv2oVAxJqP7E+mseLvro4lEQCJG1mbSddBaLz1LEjedAxm0MTlc2Fop/xjaE8z3KJ
TIdjaqIOl2LvOUyw5A9EILscZILVm9N14rN3rlN3b+MTHoWvHwbXDFvqQUMXZU7/2i5xcen/vUii
sHyG85qwWkaE7CNZa5U4RbRF8xnYWZ8p47KedNQ6r22abzosoNKq2rvXhc19fdQb9maoCJH7YCob
vGoi3uAZsYPQETWAkzlz963PAFxA/+IkH3YHGnlCPlQIKP8mPyUpe5pui6cPLflo0vM2mwKIDZD5
4VRZVHR6hoPfamE2l8TT/2LsvJbjxtYs/SoddY/TwIbbiOjTFwmko7cSqRsEJVLw3uNt+lnmxebb
UM2RStNTPXWBYBqmWEhgm/9f61vZcU6mpwmX5MV26CaCUTJr/lTCczlEyoSxHWKHum2T58h41HOe
ygdIWZrGaUpdWw0c2+hhKJG0Zxc3sqSmjPTERiZmRenBCgkmwMzPRoAFnr8pyDct+QLGih0t3mVs
9TbCmFEikrIeNeCLnGF9oIQ4FFmQsR0nBShMk9NmZ21U4R7lHnHIZlYFoI3/9C33fS6PLFFvWHBa
/OtxU1zHef/W5lOHN6uxIRGX3s3iIRsc7Omi102bCxrHFaKe2OdCmPyNxhlZlXFwJnAq28OBK7Dt
1vGirCU5tdvWZ/SBEdgXmXFljVlxkdShaSEjotfaJwhghFr2/TwYcwa6acmh7NCjmtU5HzcTqYEp
c7KFe9Qsdxn40qm8Wx6rSDs/TV4fP1g4Z2jirZLtXf9mEUVxnDuCUeEyugHtFUCFih9Aiaq4aYdX
vuq9QUL2bVr2zQPN8+9ll1nHlnnkgobBvop63Foz/7c5QT9B6uUlFJxekinDJifA0LJceB1EwaGZ
CD5INJoIW5ZRayQY8HPsbVk8BzMVzT2z13hhxF1+3Nw2McZ/FtvZeWZFRJWBjnGV6CRhjN7FvDXO
8lTjFjQ6kq5kclWpgzPUewfg5dlW+uZIEa4GgzRglvfYmqg166mF/M0E3BQrp2kYIV+sSImskQB1
hCJcU6X29XSYLn8Y6QrToAKeMa+qtBM2+fzb3XCedYTVQyk9nJdWS3DevN65U2JeJkK/7WQiAyiv
pO3psKZbJWVbQYcEaIqlvyGlNpIKceR0UnKkW7EobEkukVtfwunUzrOYxuKk2jjbjnRQwwObW+bt
mI+h3jddbIe0cKYLZ50eGmhYvzTBWDh6Ps45xE5qfaEpYWRqUpkzqvhlKtqeCBBh+4hlVhzPmnUz
esV8CFHF72sb3htISLopXHmHqMaz1SmqOFILmsjqkAt3DCzcM9z29dFVa8K1BMTvmNTqdrU5fcKb
HB4AjV44Rh7dSXUA5wejJFr1U7lSwsuxCQeEDcnbNHM6n942JtbZdG8HoMemS7kAyny8T3qUD5sr
XELipeu5ucQjdzpmzvLgiNK6SovVRiEzxjt3xuNaaOIhYkd26WUTB3d26Ql/3hJRtmwUG243gaiN
t7fR+57YO+xiN0qvyOgyj3lsPi5g+Mfdor7gSR3CGQ0SyIpiT4AFFWM6Zpt5yVBVlnYSE+0iqPiI
BC6yNdXOYQ4NWqGDRxoPt10TenTU3fJQmtyLdD/KBzSR8aksphLtjvN5FO090P+WKIcrQb/scjPg
E3QPZmQg/FNW4UuiSeOwNuhF3QjzPo7OUMJBhShoq17qdjAs/taykrRXVmS24l+cmcREQvJjSmkF
USt1gzmSEVT2+yVqyFgeEyyB0xoax9CY7jYs3c+0bUsu77nqrlAwG+DiQR+3I26D7YBghvFrnjAw
D8wUe1oLGIxyEuMzF2k+1hMCozXTxN9hepcT3cxLkzAuetj7LZz6pyY0kikltnBN/HDzJ7DGcoKw
oo4bc4MwgTsrNAgrf4G1REfGRjLEHkjJUXsg4yHqsyxsv4TMDYda2fTgLU0UZarT3Jkk4zFqUB2T
GEPJU9GG3NkLgdrUber+OsKdRIgJQcLOaJHgIRlqAPhQBXQlCZZUlZ8J1nQPRQ2cxLcG/Ao9WKeS
AMo8/pYjY4FQkjg3U5WIH6q/uEH6l3V4u5vJjE6G8oNo2jExk4fcXcfbybIpSE3iWbClvBodLowq
FNEtl+1zHzYvbWQZD44tSsBCugOhGaRAjzbCl1FiHu21fF8WrtaRQGIE6w2S66VRlrc2OhoaY8Pm
L88HnbBCnbt0W4gkcTRfRbHEXz4JK1i9AQc8ren9WmPaWqG6oWR2a3z04wwwSi8pD1lVu55CNznU
Fh6I7eCoMcpuy0/GgMKh6GL1P1nwtjXp9nThvKsOzs85TOLz9ogv6T61oLKZIQjJRCjgHpWSfsUZ
0ufc9Lk21HeGNoS3kmQsxJwozymX1yRU+iygZsq6OHdESl1AFW+hxhYnAkfvNyBPLxaix/Vq70L4
uGkG9MRRncJgB8bejuQAAJ2MYdbQuVjVesJCNXHpNuZlRP3/tJGCTFXRnY358u/Fl5b3m8bNgXhA
adb2AJhJwxO/S2J7HVS1zZ5DJ4FoBws0GJX+bDsU9vjnT9tD1k8LuXwXjBdkEaoy/HZwKtFzr433
aa8KsV1c39qjZZ2oWDBs6QleJ4rdjHy1amOVOTxuq+Y8o6agIU0+Q4papCmgnHdgfqISRVShTS1k
KWYhOnTD9aKjvvJI5NhvW59OGUCuUkNLX3sWA6N20XXpJU0Y+wnOM+5b6rd8Lx6VKWbefqvpam7o
//2ZE/rv8kBHNw3dVidPOAxTv6uJLTZOwk6L8WihR0U7t9w46lCzC7pZHe4FbAX6YXuhct1Xr2Md
5Ghud7EdeiPrf/y0PbT+9UIuVzbuFF8DA6v3j1xxVKVYKkhn2Z6y/pU3/vPh9hMqKjuYq6Lzt4fb
YVUf0qUnnZ7vhU1eiuMn0ZxcbofcojEA5JW5QnniZwVo/nn4+Zxx2wnso9tLRppjDDDQVJh694D2
U7uFZOEGhqK+bA8TGJQuYuj8ojBBNG7PbQevL+R5Nuov0Hd2TkohOO80tJ20n4yroUPmQUEG5wNp
Bc1e85KIevlV2AFFsFvMQybOxy1ieHtqyxneDm0LCdzNjM+/PR9D6/4RRywMQg4heSJU+Ndz269u
v7GmLQskSqP7DUkcoxy/sLwcddmAtn5WEuztue3Vnw+xY2Hb3h7/+PG317eH26FYIR1vP/34nGaq
zrme+2xw0mtJBqjatrdroOMH8Omc0QFSh0VQWQm2HyOhZC85TeFR/c7P9wjFJ//5EFfmebSpF0at
SqtRfISB3s0VYC+alaEOIFQ9dCOn7FjT5cjqQqy0ebXOVxQZ5isDGbwPz46UFfXczxd+PkzVC7Et
RpiRIr9INRnfiLy9EVXJbNLGtyVqFyatnFWb0bPhsq1Rlb/15kc2aaTWMVqynojPTM6rYnP/yCxV
P20PWRWXgAslqXvOO1Lm5m6hEoRAj21R6UENQBXbIaNcUvAn6rD0OWvssI8PgCovQcpbpwgAxuXW
vbE9VqOKUGjFQXhybhpkcvswSs0gJ//wrlA5DaREQphRMu7tOYo84+3fjxfO77Jrx/DIZLdd23BZ
m9quYCT+RU1sEIVg2AW7EiNv7wrATd+12xWw4CMrt+hH8xtrc8hWlptetcK3A2xOwJEFdnOyj0QY
ECr35yv12GCIIiMxPdDkpViTOeWJnRot90U37qauNu5A8q+3unjcHgj8+ddTFe8NVbXdDp1qzUSq
Bvv/fDjhHN4lJjd4kz3N0sk/YhO1G858pSyjfRj3nnNDQNefhzpGwtrDAtyegnn+5/Mmei3KmTQr
itq5dRSxb7OWUfcQmD+oJkUslu3LHCpLUdmIGVa14fOanB+ZlOf/Qd9t/jffh2WhvJGuZUqE8L99
H4vVp7QdbPuYsIq6KaQU99GEcTCDo5IjJrnfnoqBA12Wdvv551NpFRqnZEYSmKlf6nQX8ARLWjTs
9N9G1Xrf2nEhV9x5XrsLURbZTFY1LzSFNQ9BCvd611msg355iRm6OxDFMB/tYkr3DbgmmtLAKXex
yoLzWm//91ekpeb2X40AXJEO6BZhmJ5jetL47Qx4GROXLlvrWALrbPN3fYQjtR0aK89UZOLy5+Pt
STeLCYtAdLSTLJsPFLdj1F56/ox6zz0iuIYftz1MKu0MDp1YMBaKekgXWSUTVlFCj67YjnJ7wpkn
zNrRQW11UAu3JBduL/zynu3JX14PCy8EflfKfW+WybFBinW0in56zYsM40tsPueWsC/du//hVKlT
8dupgldmWAbCNF1Ym7Pol5s3tJfM8EbHPjJDpme2NPkjKAkSovX8PYpbowKhzYkZbCysadnS+y/p
u8FXYTELAIApztVYyblwXvHTvOF2wLpQ0nv0chPjr1MTozxHwTwTjsC9Yd9IdTCX1GZRkd6ImY1U
N6NQ7+1KqXvUq8Z9nMj1l3eqT/BI1LZZi96Wefocx6lzjospJ0CZp7aDQT9+9/dnRyrHyK9nxxWG
zkZauJ5Oqizxqn8d2uoeAe4YhQic+zLd/5yYt8l24bEfa1SS+d6ilbxy5vPtPXEcF5TRx1c9tdFT
uxh+o+UL4XHIONJ1fCKUFrJsknZX20MbxVNgxXVx3B7WRiuBYSBP3R4a9bLeqA/CpDg+bU/10dv2
YRgh/vsPy9Pp1w8DIffnhxELtt7QLrzfPmcmI1j1IcP+LGhOJjLpnhJg+cfJwzMzN2P3pOsDqrfG
+Jw1zoQKYLmpbKd93N46dDLbZW1DKrd6a5RiJF5EhNZTfVCBZQu1mhICq1etEch4M4njjw8qhXdy
hFfebe+VNbLTOJ+N8/ZwnRdy4/UhDLaHhjaCcMD/9OOTTM0Vj7R2t9d0mqnHv//Wvd+HD0YO1zVM
S3dNrHS6+du3rv45d56jhjimEi6yREmxHVKlCu605LVna0DxBTEtKsQM1Srp8A81+s6bqsMPwMUE
X8npq+cxDtkztumLJFzsAvOr45faevLgAjsCsDuqXHukjpVOV9tPo9PRriShQqTIzLIwf0QIMN5u
B5g/0y19OssvjRwCvnqBZed426pD39XfErcJElyp50bFX7VcVjdTY1141LVAUPNULaqExbeVHl31
HDFJ5XWieRBN3Okq02mVWkr5+PNhgx4uGNK69htl//3h19OwBG8PDfWT3r32a3PkjKU4rZr60zLa
6H6Nrg76en0ksKW6GqvGukFQw26iD9vP2J5aVEEUu/KZyK/GGj+jlj0qFPsrVQx5GOh7HLuWNLOx
RI/nqrRjTx1kGVN9kQ2Q42QiJzFBnLJLBKnzq1f27ITB6lyQ7vPnoUxQbm8Xx7//xWXW/ed/8Phb
VS+g+umR//Xhf968jf1H8x/qd/71nt/e8jnJkvrjPXn723ddPx6efn/DXz6Vf/nPvyx469/+8mBf
0ple7oePdnn46Ia83/4CnHLqnf+/L/7bx/YpT0v98c8/vlVD2atPi5Kq/OPPl5SzztDZXP/7r5//
54s3bwW/d/0WLW9tRcX8f/1X9H/93sdb1//zDyH+IYl1Z4qBDCIlLe8//m36UK8Yzj8Mw5DqP1aP
ZHzwCru+Pv7nH5b8hw1p0/Z04epcperP6Co0r7xk/4PVjWPophTE2uqu/OP//H13PwbwH1/af+8c
NHX3ryO9mvo80wbOrvOToAapHLa/zINR2qWpVboNWgiWNFsPQs/tF8sBElRj8pgsMiBjLnG54Ovr
of3NACPyZCAKPZsPSa1FmJhQ0xQZwfROwYZvsKOgkfJOh/RGztsgff2mKY1jOkczea6IHrDF+QhN
ASg50HysCAgvm4k9XdgUwgPgd93pCRvoeztoeIOhxZ8MKyuCznXLQPQIqMc63ds9Wx4vr/p9ig4k
aFg+70CdxDuqZ805WufIr2xizRDpkVGLgJBCf08tHJxuFp5JOuXG0z7VnXVRTsD0k7jZx571JVEB
L6GZ0bWZqKcXhgBqFiL0LTN6efR/H5OZzt8Q6FEU7UfTe9ajHqhsuTey0A7WhrSiuREUteJy53oJ
vT5qJEutiJcQ2NkT0tbHgo6oxb0iWgfrNsCLpfvqOR6UUDrNOyh8J6DQLLGaIj7NDA9yvW+1Mbwi
+WkP6YsMKgGRF0aHvUPP/5qv00nG2UfeT0/oEGpyA4Y3Ny9IOnYWG+wQQMb5A688BgtOByCRtyKs
NUxT3vfQACSte+iW8J54locWRehHgmVI5Y0iYLvzALfc1l9X51tupgRVFPHRRBh6ofDnq8a3vZB6
FoIsormS+8XspT4UVQyQlHwpc3sLVqTMwZYGceq+zqGMeaTQoZ22/YoaVJX2LmYE9DlTMvpN1YJ+
IM/MoFu2W4uY8EEa79j23HuIwdluWsbPJnpMJeGBZ0AIG5KueBdBg4FcBFnMkxWeNZsAymX6Wrbm
d8sG2mC08TO+pRcjfB2ahGsq/5aavaYolT1WKrlfQlX22kldKy68/ijsej44g0a/3LP8xihyrEk6
SrzJ+eRp0zPzx11fZ08pfBvg4dSzi4Edw2x+obKIsGWia1LqGPhIX9hlwkx2bd+K/YBhzBtGtkRx
TAClWC7nFlVzP+NEkOO5HLGft/GHxK0YrLcjpslDOBZQmU3cosJITL5RkxKG/VxTM4br3aw7VEvZ
nRi+pnP7HtNa9B0la7ciqMBuI3dM9xYJ9uM1VAOhtyLA1QHKp7J9jSQVMy8NNF00rbMednqG1YUk
rM95RTBAOUNAWaQK6W7dwl/65pQoyfo8fZUyvxOS3pqB8HPssRsXoox2cRMdbe3dC0lCSDvgx2ur
t8FAQCG9fQTwxujsZheukYirAOQKztIxEQGyZ0oLYilPbuyiRiW/riO8mAhJgMn1Kj/YvZyaPsxJ
RGgo13qZCJTMLlCUqcMSeR5Nduer7WWPYYoRlYJPeqRRii4YbOTUEQJLwlLsO0s8XuheIEzzk1WW
2RkU746RWKCSAwCq9JH9jP8mTvfUPKhR4nP38wxWnt1JqDQy/mTh1tnXZfmWa/nrRPuA0Kwh2aEv
e8tIlh8wVdVLWe2rweYrd63b0J5ScuiKg5dpTQCYukS2YJAmFXOW1eU9g8YRAD2UmA6M+HyDqAbq
9aIho0OliuP1YLBywa0djCNGsXLKkNA0hPMNoxrNyCBoiA4q19Lj6sSBMmJvsJL2C9m6ls/KF8wV
G/xWaC5REMolAeRll1HZCSbNedZMWrqD8OdRQxmlmtxS1iRQReCVk5cFFQZh4PAj7AKRlIhWvs0K
d5RwIc1J0FEzZUSdYlZFIWs/Lne9GyI7QuKboJtuYID6hiT/RCWak69BM7V5TwZiYUoX2GX+ikfw
7BnUwmVjYX1bQEwSKRPEo+ccAftCW5G0MlCqPA9Wk+7YLrqHpUfdfz8IVGT2DK3RzAwCfWE7juP8
FCm6IPX2ki4DS6NF3De5hrLCW/w6ER62v+QZ+78yq0H8xnnhr6X22cjLY8lNGk3BKsXLKK5MY3AI
VqH3NbvfQummh74/T6V70nqH0AWb3HS3mAh9rOSHt0I1Evb7QEcn6cnK7NzuZh0uwIMBvbTJZcn0
nBiV8abuIU4VYdX6SNkwxiRYTQ3UCKD8j6090yBxkAyCPD9SLOd2eUFdvu61iLt6ifI7qDNZYNoR
0lRbvGS07gM5EuGMO2anTW5Go1Xez311bpbR2Q/4CoNCx9E8O49LbUW7RkYX5MdeMk++4D2Ekju8
zyEd80m+5prS4hnekRxTQpPTofX7EG4E+44gC2e6szPx6qVLWEiWv4QYNiU2ZuREKAG7suNydBI1
nORB09YPYpmopQ6+qW5hYAL+mnHGGA4U6qj4JJ3+PbJlB5iooNfmfluMNvXDkG3EsAg/CmE/DYpZ
SfM1lghDp2FmsGZOz8kChACPlpeewKmpp5Nugai3ZuSJztDhmuYDlz55N3SKCrXT7mlvoMnELAS+
nsHRDl8iHBhLESF3IO6Br3JXN+NVWZXPY5J6gcPNtYtJq2370DxpuWvvNAzHwsgnTuB4wewU7yPw
+b7DGEv+Nk1VZlnbodMsDFJWKw99X0Re4k5O4UHG/ZU0k0dtNT+Adt0hsaDt1gI4bV8sWWs7XXAl
Zl7PZoXzpteBbbe3uIEX7oIcAlxCCDSgAemVkMGQROfWtWNbDbGaxH1llAX9WX5pHerbUT42vpfH
XxPTuwU8VATrTGQO8a0QGZc9EfH4BzAutlbeB1OdNsgl2leGAx++375w6FgOjePPIYBS0fYPXdTA
3KIjTOxfsQvHc9gRayFN95NL4WtX6YD9YtEH5rLaQQywdYeW0R/oIkzReIhJCcOrgedY5AvG7abB
mog4xNbutL5n/KcHwlYTLQLqMx3V+X5xuGjK5AEJAbbuDic9SwwPLJ9fxqSKgTFzwfqUyCt8F3Aj
nbzwsQHdz63OhigcLCzbM/tH0jJkJXbqPNo4v6AEpMxE9q6T0/0ChremqMJ6WA/qvr3SwvUBfRp1
zxj+AOFWFcpN8D/Y0glp9EKJBB/dp1d8gQ5za3Q58U2NfaVFFUyM0ksDmCQHTPkMiLZ2LBnTUT5n
F9Iiuj3MKpy1DxbTsk8Htj5qVY/RQnS+ViWk7hXatbeKswsTGTDxS6nXIGsWoQWWOhMT8YXWHF65
Dme2iKBbpUtOZx619pTijm3PxCw4rJaIbnfM1cB/zVbTeGqcRF6XIWnoSwylVvtiMVKxIY8+IYY4
141DfNg8FIE3I/5Yq6t59GNzwJ85Lu9ORNPe6x48wyenmWWEHX5kZhftbMYQjwxKWwMvGL4uOn/z
AjWq0hLCpkb8vWTMQuMy6sdwSoI6fSsLdLiduY6BWtakTnpTxvmRqmCACSBF+5zvQH6hx7JjVg5T
/90T7d6JTG63TPc1VHp273xlCcaqNe7IOTRIP6oMzqac9xPSEDR8Tp4Wu8HK3lYzPcy6OHXu8lnX
CfmCdXDDIAkXvW07zNwKRmuXT9UbFbqPJa4pRyRuH8Q9M05RHFm7H9LQeXTrAS0ATn7YO/KUZDG5
QsoJ5i7pKXU0aBvEqANZezExxHRmiU665r6PKtLYRb1f8vhLVnemz0KKBbQCX0E2ZCDsnjBRv+Z1
giPAI6pPb0QwmOjzVojnYGG7oHBe9HEQBEpkO70ep30p3G9ZqebMOqimqAOBZrxZ2foY9xUSIrm+
p6967ibQBMKj7jI2NmDpub9AsMR05BB6d9fmHAIUAF5FPAmewsj1G5FJWAVJgFrtY8aTeAUM0Dx3
E9MiIG+CLdAR2t2uzhkatOqbjPR3ipTLHm7iBNKiYybibUuIRCsBYN8l+Y3MsMhVU3nCba/7UxGT
0eB8dSQ5JCWbDtfSBlyNg+3XBQHCxO1N+5G1rFjihh5Cnh9wszFHCjLRog5DGRl9vhkQdmQQdl0k
6Djiq8pzp9OwAtcHMcW4a6FsGDrsdzP5FiMJcd10GWHL4rTa8xHQJHrAp7Sy7X1KWiGzyVgdkYnh
liR+maxVVtcN68W6nPwUSX0zyc8mK187iZBT2ySvLICAnHtjtr8XRfuogRrJhXexIJtgP8A9SnY3
+vQ0v+34FrDlcphyFLvZOB1qOb2HwBhQhYXXoZ6lwdRx8obGJbFKI4QKG5sFuyJ0EmtflJntN3PI
VYNKGAnnlNjCH6W37DORzL7J5jJO0vu0QsuZMxZghSoCTNOP0prvkAc+Z5NnHIx1OtN83HHWr+bV
s3Zz1NOmyLpTjisv8eorgXsttezrtNaeOhc+/Zp8Efw7uxAfqsuuCDMYepPwVGROCjeTe4PMEuI9
0Q7b70USoUhyiveOtYQv3fVRIrFJQeymbBGB1Xxj48s4nVVPqzRRHmYhpgj36yxnh3qh+4zzaZf1
wEUigu8mh1337FEPGEKMqbmINb9PL+2mI47WiCkWct9j40/PrlJqaXrV4agfhmCJeuA1njituJjL
FSO4x//fDnTNeEhFhNpL5AckZuZeLALFQWEz65lXOADdg4WRct/NCeap8a6P2hscKzYAEccmL0Qy
zhTQUlwWIpi8cCmBAKZ6c29kHhNB19JAhsMyMvFocZ37S7lyWZXGLTKR3q/S6MsgmmhfThObCmyR
ACJgYCzjqyi9r9Fn05xM1u0xdjK0NtbACqdzpnujRV/tth7smIUcJkSorPBXera6WfjrrF8CmxgJ
IiQhoM8gKWGRwJyajvdixcSzxg9JzpxhUppgrl4FEeLpCxf8tZ5EnyxzPtFauO0WnCfjpWmaxzjL
r9uqgXOJTeNBhDAXUEYim+b77oOZ5hHn3Wf8I2Tj1pO7xsRZzBYDibs+mJiGvFM726drktwhYJcO
BoQVqzHovkZD1DOM98jLw855pCRJlLjEZTh8x0skk+iBnKSUiFEnAhpFo3iKD211IXUKOhCiEbQT
WOTQImwj76lIyf+d46DDK0P7MH7R5+prKFK/qjKd9iVFAo29UJaK3Jea97UZpHk0wnMq5tupZDss
dtyVex0/mx7l+2btAc6KL31TwAjwqC+aZGZHJESnznePta21FvtmBuIsi/tyyJDb5RfjNJ4zpkOT
NeHq9XeEOfpL+FC72kszmLfwfD9YBd4Q4nKpaP5OSO2JNMdPzhpdJ9O1Z45nYcJIGGMFnLpv6kuT
edD1QJh06bIDtsTcp6+3tgvjom/Cb1iwTvPKwg7wSpZG54aJP8hn0KbQIvXhciyKBzwYl3YEV5J1
8FtRuZ8NK74nOeuJDBB/TadTDe4gsCqI2fhW9B02DRdHSLxiwivxrrJIQJkZG0dXgDQKK3ksTLrp
E4GLO8J+8MIx/7UC7W+s6XAbokLbtQipCdsEsZIUzt42GNS7DLwMP7GkhikdTpC9iLEvrhny24CQ
3SsLUNbaUIFgA+5W/QWF9+c0MggX6Ss2BkxbdIJUPA3uhV1baF/1RHufBPOpU1M36BnyVsignXkV
VTNWJu+A2GgM2qG4UuG7kLNNX4rotbbEhR2KLzMnnzws9rsCMle+HOLcPYim/3BHeV5z7H3EIqf8
q01MIohXfF91Cjguogdd40+2GyjklrmzH0oDh5AU4SNLtcu670k71IxPTnapL2a8nw157aBMohZK
3xeU0hF3HuTt5D7P3G/F0t4YpXZm44bmHTXyWFmvulGe7cE7A8kpnOKZFOw9KIJh5yIJNMv+uMTr
HXSq02SR41STG592nyP0V0RLTydNAn2dxvSkWeTPah9r/iLjh8x09qNwP7se5P2kHANtrWr2EY70
xyRhCNIlTgEqk6N5D8s2vIb0v0/l8Gl2oqvFuSvGGk0eS/7EwQmZA51acQH3svi0hlrtmxXCTLx7
bKJBSoTSj422wlfAvYQfUKLYi7zyXmTap7FDCXpslvpOFhF0CQL9lAeIcVv/7g1AMtrG/tzm0E/g
QMP7oi0c5RSC2pAqjJxfBnbDkFzYlecz7rN2KvfR0mGO8thG2WV9GtC3HqKV9Sf7xEOWLpaKiPjU
GcSnSdbXhAIcO641R4K3JTDRd6rVPq901IC9UR5uXV+uaiowmxutNjjB7Of8PPnsNDYaTTx1VTc9
1MVwqAzKRV21jF+y8K1y+gjRvHvfmYlO48XelSP7kw6u3o6yDsIj36UeCfQDegd6ScJGshn3SojV
gwHUR/s6IBsdKQ+0pB6xqCl8cxbPXeHdlMQpQVv7TgnlUi8gJPZd/611uM1UFE1ksZqsK2fwvbkY
YIuA5hraYQ5C1XGtEJMfwlkpKIboq7N2lNWTiiIRX7/wiGxtq4p8vbJ+N7L2S0rp9sTMgUh2YQRj
iL9D1ArpsEzfUrO7cwg2hQXxBOaLXSgOxKDAX3+G1fs5QsJ1rTPTNbZC9Ub2bVe15SV7PYuMa8o5
fhYnNw6xQ0zoSFmGerq2JQQAPeNPwUBenGICbNTXcVPM2MzzQvpaXlNZjkNIKi7Gon5sicCys2AE
cnaLxdo7dfr8jjtvF60wUTF7AuWx+6/mRA11TGxKSbT78g4NahKaQUq0dMdi+64euXmHXP+Cjvlr
VYwh0hqKwCL13ovGPjSEMOqy9J2WMUNz2NRJ6kQTKdU3GjIclsrItQTr2i7t3hfdICSKkSt0HAL2
wCXoDqGyedZDI0osv0+4QQCAATdOmUMww4a73OGk2u3g7POEAawMIx+ZeRNkpentGsTBe5gNhN5d
s0L7niJ7RnCxwn0qKeSFIYkQpM2QralsgGYeFnvq1XxHbGtptmXHpqBrXiMk0/SkJUGUosmUUf2f
dZS5sTDzvTev8Bgli1xzfK6y2LrXuMBrPEPWEt0glazV//uMTR/bOIVVv3QoDAE0IWvJZI5o6vGo
9VruNz0WO1kAQ+wN0r8i5y2ygfN74XLI6/pNuNQTdf6tdcE0liTWx4DQgd00KgACuml8VKLb9WLd
23XyVBFpcaqGesEOMmK9EwD/FkoNnRMHZscVOWDksLLoWwOKcE9s/cFr2Mh2oUsoVmqyWZ+/OlnG
b0YqTWLQB1wFpu+NGSGcktKHkzKUNlZ0K4vkqNcprMTC4+JcqJHZbUeYjLYsPttmm83I8g7/xGX1
5pxz8NRsxNkVZm52prR8E9MAoOCBsF7LYuJcU0zRURqU8fBuOM41lHVIISw0J3DlDrMvJL+a7Pkp
4yT2TZDDyHIroqI7a+SOosS3HxwC6sz4irjR24zYtV3XZjcI5xsfELYlDQCzHTc1pZ8jJ0gYq7UT
J5JQw4PDhhChPScAFggJhk1+ZzbTTVWPftRmNCgY4dnJYnMdATpTVQnauf6cADARcUrgY6SrtbZ3
qo378Bag9HBH12zY5XyBtKPqJ6eQCOVqm27Jal1VdvYtGqTEpXMsk5x4ae8euScYEz15xTIcVPgw
lLPXd5sWhb9bXdjJeoEnvPExxCFJzw1SQh0dvBHMlltjdR5EaiRsz8hKpZhknDs3ue89zGpcMAD9
SkqW8ZckLInjmZaryrjMZClvIDXtWk/htRZ6KRQWWt9YcPh5IxUgUd1oDtZ6r4I7ItRSVUqVqQkf
lrKrCT+KNYRBUC5abeT/CdtjojEM3yZTDgk/5Pn8kXRfOmHLcjFTK62pqu5iMOB90fimZe/JZciu
JbNXpmfO5cK910xso5OGqrdL8R9S5wDSvIXlZuV3XYzlz8onfu0g0Xgb5PvqZTv5dO1idnrNfEw1
zEnNyH06xNq9jfKHpj6uN8fRDqMHIsaG27KPM/tt6LwRAvtIJHL4FplU4akWzacCscAoML+GuBTx
zvEnmcWLp+HuNRdU3etn3ZOQZqJWULF1T5YGe8/gIt41c35b1L1gihJNMIu3lZ2c2hp8ZL0D/Enh
dhP6FZtldPEGALEky+cANf21oUI6r9m7jOfnOlEjOYtAvJCejzCapFq79mevPbUpS3G7r18ZUTRK
BpG3dxLsKxh4dm5X0+fNGsNPs+nQWwi+Ryz/eAPjOU+CaL4g7aTZWZn1krUmgEOQCFjm811VQIsl
muPWq+g+wGB6/9/UnUdy5UyaZbfSG/A0SAd8+rSkfCSDMYExlENrvYdaVW+sD15mZ/5pbVZlNahB
5+BlBH/FAAHHJ+49N7EBGrd0YHUW/66snOxJwtwrpGwz3Bx0Ziw/5qlUa1OLhzirQbtNSyyoH75p
r2QA2NuoKvBCT5PzQpZbz+s4U7Th1i4Il+Ys9nyWhv73xGxo7gJupWIibCXwkguB6+WOlSQz3/ra
iQoRkEOkTETHToIflKK5WpeMEtZu3hLsGqSr0GT9rYmF43nmUg7+tmTWpfvym0mEH+0gc1+bJhLi
UnOK6/Zn3jI1yRhyMrhp3qIA0khjamy8zrigeEeiVSm02Bizp+wliBDNhiJrUnDXrbly/Y7M5pBW
gHt2LcD0Zrqku9EM5l2wxCT+On71CX6zfa9Fd/PJTcFplu2ijuIpjBxBYO6yrebpPQRdcOKuaxlJ
5pK3a0ICBKcBQmQHFkuz7yWVl8pEulJSmDt20uwOcE2uEgx4O4JIXmtBPmJhgh0vnd+EKJAU6YFm
g2N8iqP81dfwcCvL/96nTGZ9Fx5FGeitrGpyLSaZMFTyPhsKWMgRtz4NHt2F/Df4b1bMktKZ3pTT
PU558oLBh7IOHt7Qb7kEWwO4MqsoDn5cv8kqVTM5ThtVyhft/Zh8N2MBQ4csougloeDMKsYnrFI4
L4YnpbZRTaUXiszdTt688wqLl7PX/SyQXIuoeEMR+i7IK16xAX4r2/7czSRcLTTrrLhmRbxTKjxU
TX61rHSro+xnKfs/RVP/mszqk/E0fub51WJqv9KCmZYjZ6I4GLn22kyv2mY0iPENxVBBLu3Q6S0R
JDRudBnUBO2qqjjNTVZoYeowN6wjY0+a5nsc5Aic9fs4l4eQWHlAqjWLgEGuGvMlrqqEQfAI64R8
ao+fqwW1DaPGKnQCerOsMvZ99cBY9bWzJuMA3ohJEXE2vJ1t+D2VPW97KKMsWkCjVoupqSSIJ/I6
yDeVf1yrJCfrggyKFSEK3jG0ERRYqW1tQwOkVxOF0a2pyCJh7XKyM7KVbY/lecZk6tHMWfYWovTX
0YhFskGmJBf4bdBQacoJ/R/RUsy7PMTtCJS+xUksL17q3IwiyQ7ovWhNHfIu2ylSDxqLEl8CISPN
BzlUZNe0wylnKwmtarqlCxmJA2Jvyzg/djrLSawJAvDvywbO74AYZXNzjMltsLH6MqilFEfPOV3i
qJ73LjZEtoGGvHrGG9qrzJz2cho/vIk6idgQZ8M894UtESm1swsVbXYOkl0GRWmzUxnFBdLo/dj1
5zQirKHwjJckpI8fvOHFi6JugwY54K6st0SfGOu2SeWu6/ZNwCKQ8T17qoFxy6T6FvEKTTm9w8jt
BMEaYXwtvmJPsqW1w0+L4sjrVM2knaenZU8YUlv6JZxxUTv2pl+wf3aGhpXVkoMLJ2ZfhNBlaznN
Rx2Int6f8R4sJwQlsJd22u++qYQicNlNmW2UP03FjglS/toZcDcamzezgUx3RP55ViHc+QzD/oqH
gjU4b5K117lqL7EQszvt63QnI0vftG4/lGlB4BycZBP4/XMRzZph0XhjKcMYhgWCnye7LARDYqeF
e5BpdBkqA9RzLqezVY0+U+2SjBudvRf6t0C5e+qilCIDHZ455HS4AynwZjn0tNCEHfkq3PbMB9bV
gHmnBinFcQNk1/A7soOn9DjW2bbmjX0km21HVIu3cQWxC37r7sixOmpSLA+BomStO/ulTMtdCn7m
MjjwLEmEQbaAgItxOqoi6XnBVids9uqxegzijCyIBsmp3cHAUlVgEbHE2zTuzOxIBsfejkcmBCNE
Qz38igf2aWKGZACxKrG8RSJkAfURTF1qhrNFNoznsShvZGcTIcX4jdiQGNsuRuJ5IiekxGgpBpCF
pC7Eu3Q+JraN+Th/d4PxbQjUm905FE8c6qa21YsuTV7eFl71QbZMtFqslRIQaUftkMYNjYmH/FFT
JR8SSSqecPr9GOb52pzpnWPNLqmsw3IHjm6NoT5cZRbKTTPT18zw3IOz+InixX6kexRajm0INo+4
J3tUmDqCLkl+NaZHoM+rcPFAerkRrowhI2rYGL5lwOfWcdzOSNKexqWcNZum3tr29DbULCCCqn21
7N8ScjnXE8yqanR8gPKcosmeiMsT74nwWCPXzBXHYPpMMsitPFfdLh40QZdUycR3GJcUcC3s8NXA
vPaguNsO5ofw/PeGmI8D017B48+EugOo2+vURwhFEGLB1Gdi9yxIICVgkHPXK+S+DEmXTqsemdHg
PrlAzCJXiX2qE6K5YhJmeguqUNetZfbIAUFcxsA3jk+PnLaK8XQFGZe9DzaxqCXApCUmpso7pqnp
gyGDVdXDQ58NeWw73nCsqKks/ImBsjgbqVE8eWB9gyH/Gs0GN7s8jmwZJkccJt9rCDW62FSEiK+a
r7lc9Aah/aVxIfD9ii1RSKcRH+i0VIaxiD889wOCOlMq9zLqZDzZi++4r7Id2fXw6RbZieU2GIC9
8IcV0kBClyWFsntz6ChL5uB2gfNaEPNoDjyvZvNs1P6WuNUpKgdkNGmzUdHeMfFXT4OFD9Pt4xOU
7xfCzcDzMA3fUSG8NdCiW4JfV7KzO6Z+voKQQ9R7IdSe7dSBNMZj6n2LORmqSPMa4RJy12yKGaYs
ZOPsqOigZmKYV1bkZut4Qb9Lf2KDHH5TYOtXlsNWwm1Hf5PEHmOsVu7DadgTTYG6PRKA5ItpO9TM
ufC56iQaNq0wP6n6SyBP9h8jzf299pLHcGTAk0+zPsaiAorM3IVRXG7GuwBV8Ua21h7FzrQLcu5Q
I2KsN0OMB/yq1qMhGH+5jPBmjGddjD9dJXF30sllmCb3NUimh3oaDrReFDHxI8IbvakL49E2kOCY
NtwGO2NO3SbbOmieWBNRLJauy1KqhffEKt1V02YaxY+UBQbSH76Bbrpg+jSo2/wKM33+p7Xdlz7X
CLkchHAIJzbNpC8hab07+Id7y6jyo52iXnE4HvCNg3Ro3kODGWlS8FAYo0M5AWCvdvcemELG8vgZ
Qp+UzjS6pmx6N70xX8eeHW/WtMGBjE2hgnXkJ0fbSa112CnJz9UTQJe8D+D9DGFt8ypzvJ5uGJJx
1oanJGJhLHMfSUqJX4Dj58nQhQ/whtbBR4CSUk5kkogiVZv5pmCMSnnaVAie6ghdtUAGw2rE7/Nz
VhYwbYlYpTs37YTOfBLPIRXFWvbjiWjw92ypW2Fv0Ekm/ZdSVE1dwm4OFd/KysIPv2WRb9RYIgfR
RMghevTnI+EN5qOAJnocUA7anHrninkJhUf50I0AnLt1MCbpCaTil5/GyBViGl27sAN2bPF7ppLo
4LUjtxlHgJE5xi70JSQjtA7mwuixnJo3utQ36uJyndkNS2JgXkPVzitHhufKCn8ZpRehISywQL2n
XgBVfQC7Xfk26ofqZeqNx5QTdcduGr8ueUyJWvJ7jFPQScBjhoJVY/hUVazdNtxav6Cxpls6/K8i
SL7Vke1uKRY7FguUSlHjmRvHptATytrGMxIyxRZW1VaBKp2XuEJmvk9J110N9NXoNR5KJoUIGpjl
lor1WsaEIDf0s8w8mM21ha69jd7MKtAfkZ+/GJAx+UOtu34YdwYM8r0Cs8GAkR87nfiWIGhWwWGO
aUey9SQFg7BUOXzizAhx7xsuRmWQT3ZIOt5ERbjuC56yIhHk9CmSKZReJxn2nMDiXLFRwdFTwtHQ
7SrrrW6joIq6KdAAEKJZiSQNL/C1dZJ+p9hYuFNgUJUz4MZguR8HtW0mA7kNa4KkazdWwLNWmqyp
iyB0t06BfD+FFAD9lzfFULpECnfpJrdnmJZ2yipjzB4opMtN2hqMyONvuDFeowbJlHS7w9wHV4FW
e8UK9lFl5biG5mSws0VVl8SjuzGd4isXwbSO92wXTLPYZrXPqonjb5DixfH6HumM/ZrMKMac0QwZ
KPbyIDIiyEFu5BknbVDKs4zCzymoSphCw/d0jiJoMohMScNlNh+tOQyeHf1gaFYb+aiee0lpmw4W
ajUD6XZta5Rv+BeFbsGwv+dhVl28iAmJ3aePSVcY6whO0YmJSZQ4T2Xr/ygS58r2HWGA5fobWaPB
nRLkUHEm9qzmk/00gxoCo838AdyBVdxqZuyomHJGpNxLK3ADSB4mmL4TiNaJLFqkMB1bJBMwlzKf
nG5k5wC59OxkXfyiZfkMgZJ2DLByKuJ21beifCiM1mK7wFgCAul316OQiJRC9OMxOxD5ytTXvo2P
Uzl9c83uq2HYvxr98MQI7aupJiDJdXTj/49ZUY2fefhHVcgY0tT7tAsf1knjc6sqDPl+3t1mVI8m
kgcnsfatMZZU7NZ+ziX6ZC486kwIU6VY64pRcGKDUMxi7j5+Qj2Cu9VIRkguw50/zuswzA81KdRL
R/DHshP2bRQ8Vrq4LLlH55q3n/99cjHtB8XGM8dfrWy4W4ngwEP5h/L1M/BTBHTMu12b7i+c2Yf5
p7CB+GSLlxTtCgcB8PcKzlTeD+yiCEUKVcoaKQte85zzOxYE5fb2L9FnOwcqozRinqylrTdL51iT
vGyPCvVwDxKKmQpMjRp6sYVdoEAoXTi2OE1RDro3BDCCxMcNuzeRAuaJcKajjQhhbGe1fE7ZRIpx
2XMQszd7Wy904hs7eIWoWtMHz1Br0NPzk29JipmimZOdKiNrO56okGvT+Fa/HyyJzDlPz0Ein6KO
obQmNWoXdNnVyVuF1Fa8ybTadVJwEE4AFgd0oEw/LGQt+RpIbboBFg6DSR3MGpmMbZUN9ggkgz74
5YN2yWzw9B/fKDsaTuObEMbOdyiox6L5JbJ2l3jDtG5M7/tcfInS/eUZ1GFZzk5nMPDgD5rJb1g/
ARn+XtTuY+uhQfb64qVxlp+v8nfxohCZkAjUKe48xpttkTqHLntre4PXeLhSrUavwJVd3VETzdT9
1IQZojHsZyyWv9Mx4Sqj3eYL5DvxhnFmhn+qGqgwXep5AouJX4zXy/HkduWfSJK/CQwB9OJIfZB0
T05U2Ee/85Ae6PJ9mfg0Q7rJQggs1XwYQnSvQZ+8NrMo2b3Z38kcXA/Kfht8K9mNMYsPlYPCzk3e
kkmOzEA50dbByehipzkm9BH8USly/NG/BXG9JcHsqunqhwJFvllG1JO2d0jpgAySbuykRBo3p+tS
1l9Twc5nHtujbaLXZ93YHzJTfxdEtYVoAFh02T+CZPzeoxGIC8gjbmKDuKx/4e9tVh2XjvWPeY5T
skOKxNv7ZfoWirHYumI8oQEgqcJm+y0CyeoynU6OO38Af9AwV41DXRt4PcfpKFNBc6ejF9/t3hW6
rE0iiDgHelPuk4boogGlYj2JZJckbFETEck1lKFHDJdftpA2KkZG1Mko0EHwtFehfLbSwth7iaoO
tVV5qyC00Nc7KBeJhBg3BQ900SAqRGNqHPTESk8VzcZo4k/sng8ls5qVk8kfTou5lczl3w6JPr0N
ZK/JKL78oaKHmG+R6YdXNKLMGksHbMhhMAWeRlbVgfECxiPcAnrfwaisV6XGVNPQto4M2VgRnuum
rFjyMhOC4qitEuBXD58SyfmEPxoO8yHIHiAf3cbW/1laUp0kN0vB191MuwfWjUu7bZzbhqGyZX8f
8DNtuk59CGOOd/iBeJmxd3Ij8cBPAEm6TSg94HWWJNOX5/RP2Th+V4yK0PCgB3WB6TWuvGiiNvZh
5n1ZU39ycFGejBEAaCXUeIgG40fpFFSRk8L6PoEcFCAu2uA72U/zLlDzB5hiRnWELxamno4Y52Cu
XmcmYUPAg+vbxHRHw3wKy9jY5cJL1wlroB3hcU+F6738j9jw/n8x2JnGf2aw+9//0aRf+a9/s9Yt
/8Tvu7VOmPbfHIVnledV2RIfN962v3vrhOX8DWWnZeFfomDHR2f/01wn5d9cKAG8JJRny4WR809z
neRfCPtzsdx52J8NU/53zHUW39lfTNQuLALPgMajHMN1ETXdeQV/sdbFmPFVRBD0NixL/zl0/Kua
nITMYiYh1C9b5XYvZZn8SmXinYOpzR/q2TJ2LaXCAFQPmQs6spYa4uIaGZD4pHqt/FpSCKFXwafu
7v5ycf/hDvxfeZc9FVHeNjgQ/93/yzdswg/gChCS5/oAcJa//pdvWMlESmqqBCeQPZzcskfuBLs4
dIx3E0n/iqSqpCc90VNBt0GiKHfYaR8SPRX0Mq5z8EzxXxANlp/Tv19D03IMfG8owG1bGR4myb9+
Swy4wan1TbgVPV6WcMYyYfrHyjcfoVE9TiRofAJkPVLj007o/o30T/OBveF7B9J3jP2nedrTo3Sf
tA5ndorTth8g/qZhCtlYOhsLb/m6r+2v//xSWv+OF1guJTZN23Msyf8sZS6Upr9eykwk3Uwi68Yb
Ke1knT9CnCeDdYyqT2fItjA4bo7oWwYjvGa1M6TPJrjQ3CzyvRzmHHUvLVafdjfQndmts/70Ul0k
E4t8EDMD/+bbFA3TfwWP8v/fC26Z0uPO5enwJdd+gWz85RuPu0qVgLSoKRYIUp269uVfH5pknCPG
kuO/vjR5kXMhqci5SACmtIbLL1khBJuQiRoVyv/9FwjIuhcf0ysHO9mbjBfGc7YoKMpST3//1f1r
99+2ZTxtVFgg/Vv+lvtfoF1CITU/VvdQl6KukeKfxALmVcvH/cs2A8St7osfY298toExPze9xtM1
kAjjOdlzI1i8pmRAugR9oTBGGX4GRclGkJv9mcUGfhSIpN9zExuFT8JKWJnfGO20G2WN5oMTZdEp
GsGW+qr/ZkazdUl85jsDBQ2imx78ePTP39/T52i1/lRtZkKKEN1DQ2AXPi1g2o2G4boZWzZXBpSM
kXEzETHcIU6Li0r7BWyw5WvEauFaquRpMsE1BdLoL/df4STuLwXOndMyff47NS33IW6OrWS7psxx
wwPenEfi9thAtlgBl+FIsnxYBfPBba1T5Fn3r/Y1GXJgcD/Y++OaIshja2aLVzQe4+h8/3CFcJgx
CQbOTWid2d0SWfXPj57ozLOegA7WYNbaEmasyD5sludbYcT1d8O6RaEpvgERBhDSgsq9f9ks4g3I
zupjMmzjENu/AY4R0EpKy/tsQtrCzSJQucj8XVT0drMbT3umoPk7PoEAKVBfH2tXmk9BbV9SPS6g
X1XtgX02r5rz/Vo2MWu6un29fyljyoAfo+rO998yRYmPAyBMs0E8TPE4vgRWPr4MyOQYFPJ6//vX
ssx91IMDx5q/A3jM+BKH/AHAFk6b+z/AmAs4fMz8DznPG+qADqYBC8Kxmp1rBlvg/rs2tduTPQUf
tW8glEn0XJzToCxgG2EdqkPGjexdVu6SH2ZkyrlS8mzu4R6BI3CCdViO7r/VRsuZu+y2BMg9Epgh
NahlphbrdO1BN0TWOpdIPZZf6kHsrWDSh/gOM7wHaSbWgC2uGPHasmse117MjAOCUn8OAsHFqeEL
dF7No7ckI/dL5kHtVuEpjb63rGngySzYRsYej1anm70zVfTHmpz1dYB8h216uWtUZF6algHkXLbE
DQ5qlQvYD5Hu3JfMXWy7unk2meaZ0KVPhOahbYxwkk+KEODSWcLG4ty9jub7YEYexZ4jH3TdG0c/
K362PhFJfZzrLah0/ebmeCjdEBdvKlv/LA55HDjnzHWRC0lovXKJ/5pii27+/ktSNEivxsrGoqvB
5d6nL45gMDGWBZGmyGmaLEF0ZYbBLvf6mQliJVbga6djj2ccafqbcOH6dM30Ofm0nBLmVgoh/hK4
uILqcplSWzwCiR3HTG+dhK4DLkZOE75qte+dQb4+ZrnjkeEF3dJ0mqeWAhy8nmTOHCj3ld21RXSa
h5LeyR+QLyK9bqNoOw6Ed0/EIZceOUCZZic1+ObLaIX7osFbCjUgOo6F2V/D0rkkrnqJedbeETnl
nAH9gxY6eyI1yd4AX0rmp4aY481gEjk2JAlaCGwAswdlD239KjVltibeZWMt3pG2bHF/WIcwKiP6
2JBodau/+MIsN9GQpevZLMd9amY/bTRhxHux+I3KC1EcK21BXqy9CpMDJqjFYVOC+bK6pyIINkYL
WR57c7g1XK/cGlj0jmoef6qsMmGmlJ+qkM3Boj9hDNb2x7CLhoOGtIgNewTd7HZoHcM4YsYdWQmL
ZZk/exEth5M5N2P54CFYc6sSQMrMf2OqLvgg32zTxLN7qzmRqpQmdAwNNOPx9G5MyQewU1yMk8L4
HC63B0K9U9KjeGhQppd91lz9BL1qHnvjVjjWj4q+YVX6jDSClKGmivsfjhi6BylhZVciut0/cm0d
gjZbo6S7kCYSlNHVKpnTeOx9r9U82MOqsZyPihTvW+zLk7906GYzvKbjeCW+D87dCKuckrECyu+O
T1kUWQfI3C9irvdm7kzPcthjWjBhsRLMjt/mEPJ+H1Ylk9NNE/b6WnS455PuquLKfAgs1J6FM/rX
LJbp1lM4f0TQu4d70q85GAfBgof0hnEbLBEERR4co7gefgYoamvbSC5mHnzW0nZ2BnI2wlz2JVkR
T8USgd2rcVW1EM6hloCOHWa85vM0RXuGdais0+EKnn5TSfygM3B1SxOfkLoFqLzGCB+a5WMCO4aW
O5p3wpkep8KTnJTjA3s7gSx+wOlhO+QvKTp8mFo0lrJB4+aE4Y2MIvDK9U6Mnfes1BxOG5NIki0w
uZhbNmJMmW7usQo92ieWTGQFGyWxkpAkfqau9RmmCBrgezoMHsW8ZXkHB5x1+tqyn2zW55vSKd1j
kTCsE3UTLg3+j9EqZyoZezpPezQ10YW6tT4X/qtRwi/HIvNFLCY7p7hinWstFqm2aw5Z3qGuydJh
j4f8qe3IB3XsJN6Kgv+KbY/+3oy6i1nN78FIbt3Ylt5+HoJkyyTOfAkoJtjQ/EpCM7r26J8jZ5pw
H1Exnz0TIT8cSijU7bNrtjmqDQG/q5+Q/M3+H4he7VMwXhZXdhdN30LPI/zIR4+Rxh2C6x1CTcTS
no3l8k4NSwbm+PMIID8zRk2mUkxZmxPFVUXzFle9t0HgjT68an+Cecx2Yf3hhPMDY0O1MW0pd7Rb
F1n+JLgRfZtGVRQ6pIGaBYSj3OLJKmtvq0in2xps/E2Xk4n0PQtNeuFcWh6IPAs4grjNVFXgTnZC
izws933yU3EWVf5WOY2H8hbJEnlnlg4qcEF6XotoWfO6ElQ9MsR0WvihxHQXDHXWsm3Uzm8avLZh
fRpSMiC8Mb0l9kRiSkjK3jJN3mNlaq5qDP7oSmVAy4GCE6D2kcvI27lT9xKV1BWlYz7QnOSY0fDW
ax/hZujicyHGHmFYQTTvpstx9YvcZUXrWQKGAfKOyiRaJ6h+kIu5Fn35HZ24e7ZjxhEEIhPPshgo
AwtNnR97+U0FuM/CkZGd2Vhry5v/aNETuiOc5FwWBCJGSa8291DYhALJtT15JLZj2KOafqnuz2zo
78wRjH7bg2BpS8Rl5vIQ9JqIL25v1yzLs0DhjN6j+ilrgia1jAJM6dhQWF3ek5/u0WToWthqeqeM
VI41cRDnpa3F/KKoH1EMeaRu9G17moc+WSsOxU0C8exSC++YjKiJ7mVFu9QWkbPz09RlgV11xOsO
QXQKreiZKtx/GGmrV2Ul/Ec9b70gT8B/hT9wrFTKfSwHpmiewoxQQmg7lWHXbJ1K44AwYEv15tQc
7Ki7TXUFkyCDHq76+nDPbGqknawrkpw397PSlLgRq4Kz0h9mNu9+MK6KOjVJnWEo/K8PM0bLkY/E
go6TcXTR9e0MM0A/3pYDCx9AFOyQ7ZXseYASZc8H/NfQKxAJUA4PX800yAv7zJutrGhBrRbH0Zue
RpGL55rYew9hUD4ViD8sS+6HAen9wkwLFijOoMPvfjECTfHq4mHMmFojCMMd7Nn2E7Mu5LT+ofJK
f18u5+/Qjc3aZkoPji6brndseJRc3ZJmzPCTdhclbbrOI+xsqf0oKBSdydM31MWbynSwjYnoJ1xA
d+9rNsoedp517zTfSiXQ2GD8pZojKtUp+aPQnJI0sSqEMWx6tv2vhQ42Y2ziSXK6s29x40dt0+w7
UX+WdRuBJkQp1GGTQXN3LOP44/46ykCiXIGokDk7VvbJtt1Ho47UdajYws1NLPd1w0slQvo7ZvOb
HnP51DkfjmW3b/94xhxJynHjxBs9SPJU+z56SBvY4M2cX1FpNds0z0/EWFmnLPu0BlfvQ9v5shlb
qqhrTzpOHBZmBD1oEs+W4KLmUXhY+qZFXI6t4xzypuBHb+OcDwcStqeRW6a1u+HgFkm9MUOHzHsj
K14qs/wGD84HivOCUHyk+nTyS59U8TZIWQOHUEwfyebxht/SaebvbqxOGBcRlbsG+5gk2rUNps2q
BZAvc/bmzBvCp6jlZzGXWfPRyPYnOojip+cn41mjgr80S3pG4ZJ8biHP5bCPQ9I1IXVcLZRI2Fdm
4q4CSDPHe43gtdUH+ZJLnAkpqAGUh0KSlpkY2Om9aNon6DOZVsCYW5Hz1G6jpREUI1tmkIN/fL8p
UVEHKMeWNDWPnAYYPW518OZGHSNSIPLAR+IPPjD0BRnGHaJhzYFblaDMuCBPqD8RcxW9AB8gNZCW
PudHIvfE4/lHp2hf6Xkj5jfpDWk/OtI640Bm79vRu2+B/KTErKTY4cDTdAled4zc3rVBcbvJjQGX
TFMRBIZSbT27nMl6scbVeYj2vl6YG+hm34XrYOPw5JOuc4lHscLDEnT0nEz0EaDk5pLXyWjI1tYZ
s/iXTsz8pt36QY8YsUmEGMl88ceNk4r9nDj2U6p4eizEPLs4bXZ9L+tj3qbFubOwlMKBy3ECZ9Ay
PBIxovbEsWS+NFC8D2Hq7wasAiuLV/vzgFuDZRA84aKvwkuISz9qhpo7EJsIQdTe1smaapWXdXIB
NXR/vWgrw9LV2s42t0NyRhZkb21H5qnCb3ccO+UezOStyVxz2xXpn652iuP9WWzTXPEeJtFkrpuT
illWLCcgaXbRhtBjbJpEbQEUmMkNadHKgXF/FxqCxwzc+tz6+mATxHudUS6vqmQ5D2tr2qaT/72w
+tMdCRk0hn21RXjqSd9+UPnQsgztTqWl2itZxMHj4jqpNGJVEcqnvi2NU1X+ysfcfw6IaiEH9E8d
LjgRDd2rHlF4V7Uu8eUT+WqLAtPD1K3qAOeciJPxOMlFezEwBUL8kWyrpR4U7FGmPvHP9w8zjNwd
UWgl0ot6eokDjARmFfm7zNGwFVsJMGkk5SS1sbbGCSKz+yCn5uIGZIpbSXpLoV4iuCP/Yu1OGbkY
/8R3I/ogrMt/jVLdHKQ2k9chWCYJ2VBjde0DLq1RbJyE4zmb0dmO9sD9aMXeNen5j2srIjsgF0QD
jGzhXGACxH+CrFauYGVdTfl7X70KE6jIPadzdizMXAX5Lg3K1v006Ff4GynKv/maEjPynDX4ck0I
dqjMsQGY7U9LuMYPc273uZvkz1liPxcjmcno5+OtOQfla8USsGw1SVuiyA6+nYc3fNKLBYAokKUg
CDCR8BbgVEkBRyH/guU9phyxE26BOMQ/nJnqlOj28f6ychiLnSo1PVnkDbwFNrgZ9EGTGstPuyJw
ZrLJNiRpyY/79ly3U3opSvkxlc3XUKTewgl3N4HbB4ewQIZYemrYIkh0dmXQveC2zza5Z0CD8JPp
XM/VrW5kdRSLdb+1sW6G4OdOT/enZY6Jfw6CsTgapLo2JeoSI4y87RD4oCuWo9Lzit9N4T6Qjk7D
kji3AivKzfXMdauqI7rf6h9PJvbciqXSNbgluBpkno3XhCigjeHIdp86o/U8hGpvCk5iyunoVPqF
/Uxc5xqpKs6w1HgkieNkaQK9dVIQzoidM8vNJci95IDxqB+cnEMkg+EDlYxCfMq/OkZdvP+d4qBL
4bymohxONUcNNL0nI7qIyoqvUiCTsvI+36vQs9Bv4ZKyCQHfq74wztNbWxnYufArwUUln5RMtSgl
WiJkVtIRj8D3Rm4fkT+PWsl868MYDwlq42Iqxc7ZDyLzW+Jmmxgk/a1r44feqFOyhomXLyMTzIzy
rkVZ7QlV907t3IZntYhmzbi+RqGRnQ0r2zCyGNGQFtaTV7/f3/1t0uzmCLWgZahdXqmAiCDxm0KZ
RjJ4qgdmKXND2SwMUNizhFRmiKamVKdYsrLWeKA3pZ9NXu/FHTpinHJL2vvYc3YtyYlybB9ar5bH
rE66tfYacR4UC3l/yEY8iflEIFbMHzL1ICRF7HWfB5yi61wH0YM7G4fESn4mdaee5KQIS+9GHIUx
XgFEdgBbxKqYl9FbUhMan6HI9Lxl212eMkMka0cE4wHa7s/MLj8LVKEXVdftKUac6BfII3j49K4c
xunm5awj3Dxdx2Fs7OOqOfnlsMR5CAZXd+AtZiIEQP1lsA3uTd5ukZvamznFVVQtmWEhbq9rwsq1
8zP7nEBzZoLXP9SLpCtYSB2EgI7UtvTcR0gCF/BYJCCGRbWnY50e7x/3/FZbfXC9jJXqCryaZjhd
rKVBvnfJ0LWYvXb+Eq72f4g6r+XGlS3IflFFwBTcKx3onaRWd78g2h14bwrA188CdWfm4TJ0bhyj
JsEyuTNXhgNfuoEHTQX093lpCKjK1k6myI2DXRC8bJWzL9zQ9EWUvsmEMTTuXYMHLjWI2s7gBTCt
51DCpmpjSzCIeWTQWDe58pYmOsm/bDYwpwkce1pwT5Zdvs/DZNUUVFKjzKw55pnXvBn0aygHhWdF
HSvQdgfWdvcQ6pwPYgeg7dfhzrU/HMMMt7RxpCS82/CuOe0uVg3dhyifUabXTw8GAUHX+FmO+be2
HIgFLuvWFNEDYczNvuZp56mmbsaMsm94JmMfVS4895zzAeeQD97YnvRFa37+/0OTRhoGA4/1h8px
stH5pD5pB3gzh2tW9Majl7G3GwPqMkNd7w+h2eurkY68ta7TY5tKrzhCRUTJpHN8EXfMUGHmDIc7
XlEH++ufwtLv3Kvl3XFy+pOYOa3HjkLUkucSW2YY5clfN+s+RRU8XH1sz/NUJ6zTjoWAILVzrri8
mC2cOrFIwLaj8t04kcCWRmOfc2m1cMWwOlsOeolstWdmN//NE8qYmOsCEWFPaE3rk4+eAynKFxWx
OwiYthvFbzBlMMx6Smxa27KOyKpbRg0lVSM0eGiFdOFQtdmJuoQr8RRCRWXHnCKmiNM2SfVWeLn8
UOWkZsSk1hMjmGM01nR1DVbBTr9Gb2caL0tyZEbTbQPkBl25D61rNHxNYXco2Ox6rXsznYrbB0Vi
QfsU3GJ2/Fv0cd1FeYRKou/I1M8+mFBKWnaxtkmcxH2b7d7YahkiSJy1zcXJjl1fVZ8VCAF+T3dv
23REa+6wm91Uv8ZajdnfljdAjNq3Zrask6XQGL0CsIbKva20k8QHdqJWmQm8IQusI/72n1SCwpgS
8yEq3mcN/omnemxzgTz3wiBwhTF30wo0snTUHrROlddZ5Bwsx2BvOI3LRGliJ9YjHqKYAGlW3F9n
jX5qMF7QbXSn2Ryjw0LGwkGyMTQ3eSragCKZonDJ4t8TeGbOTVO4K9Evc7AO85Ub/5p6GioLW3xz
ZtM+VJT3sowvzqlCrhph9/7Ixcq3M/d3E+f3Cvp5aNbaoei5dvWEIHBc6vVSM473jNka+v88MfGx
25MyS1gOXBGxc0qIj1Xa7Wdm2zFO6XXCVN2PJZUVEsO7PxB8orRugiuiVUhrGYAHUlDzzZxHcnHC
TciddWgkA+Z4IljRtevLGxnJXag38qGHKlnbbbIq6cZsW9chNWPRl+TymBkz22UNd95UdblPwFZi
JMYt3iaQKWFLatt4Gtl9WZD2vVuqFYfyAzml9DCo7hscz/lZO+MmnDL33E6/eqN/H3E7rYpm6g8j
7NudkcXNPspTkqG4mWITQ05Uxd81D7Md2JmMjACTIFOO/ValqF+6mFyKL1Juf2F2Uqnlz45DobHB
bYvDleX/a0pCIC3ndMh7wbyLYE9gsKV1+NXfToh83lZkKNahzexQcUM/hbJ5Sjm5B10zNN7m9Jdt
u+22HJx0i3YIOZBCVsgdGQUjOXWEU+I9U4gsa6kCorIWzsMsAf6gMk+eRxoN6bBT7c02NIsgNtyN
hPD4xp3H5OalixneCrPdOBeBnzDBTYbEfbiJfqoId+Zd82HNUUwSmewADNryFOuF2jYuFj+smO21
q5khhgBs1nZCa0KaUV081rBy0jnHa1xr3CUhztzH8utEOZZXfU7cBbDbnBovPkA6nrEf6vqjqpsD
lnzKrKYMtxSF5nnfMPiNzy233jknEY/TE+DWFH6KOIQGF8LbSxzU0zg9EBokgWJ4NHkMP5TOBS0t
gkfHsfhNvhzfrvtujN9Is1XnnJgw+ZDhr1FkhGMDSurpem03aEHj0as+ejGE24YHYmfbKvZT/B23
pJVvNF7/w/5rHeeApukyNPmmhWROqhCZOtQ56Sj6qGGAjSQTOQdlwFn8jOshFJNCHWK71Q/EAP5W
oUrpJSC17eTJMYnqf9po/hvK6GGAZ18wBs+OS6LfLLWJZQgCtrfUNfQa89R2jT+U1GwBtRV+X8l7
PvuaPly9KvtWI2FxU4kVjqli3vCGquOopdpBXGXX/o2IORyHoSPHI1T4LGyqSqw63TW2Tva6oEUY
qj7xaQpZl8mETi08VnXBKm2pUxk32qEBI9pST4rpoYBPEI6Zj5cDs0tDEQnxtYMhlmxaXYNuakwH
6V/bGwzBJlyqpg6KOPvZjKrfmRaUZrODDOBkqtrWJDwfTW8agEpAYCGHdc8er6+ZdJjTTX08Yx1m
4AG3zbG0X4J8RZyWzaNCDV61SPdbeqYJHDJHP+qZhjtMiyFpuHiz82CY7mJ2aFe35mFfFZGDJB3p
66bJaV/OB9PcSVn+LB2M6eEgHoETIpNPUXDlVqLWhSQagxiSUu3O51VN7SnBobq2yZEtOtXGDGVH
mfvY7BlnIltoKHzDcCuYJB4JzDt0KGdrIb2Q6V/PlcvARcwctOaSkjqPmBZU2Ts3/EQEkgkcwtBr
xda2HJwGFRk7CS4S3+iPoUjySx3j0dBytntWobOmpvhmGMXNMSvjqVLvP7Kp/bqeYmbDaRaypjNq
SytjOFGhTu1vWZaoIITewtAZLqXdfR/byDvLRnx6o6xJxbEMAgNo9iJoj0VZjdeErvMQe+EB090/
qruZheeAedyMapXXWSRyuXN83TyS0UaIb7Vj8qHhjER003/YjRLr3ghG3hnv3CwNArz7mIFRofxa
g7SK9v9p0bJC32NFlHqw6uOcQ2QABslBpNFJoiME5lOeYmHGpyiUeuM/Aoeun8TWaQ3tODNSXdmi
nCgio4XE4dqfR5zsQ+IEL22moWyI/EsV+VVBrI9FMz2XGfkH8Me5my5cRtBGUgeTEoxi2OCIBs7p
klZuQprQtOhNd2X1I7LLxp/RtDZuUpp+Rup2i5DXPmOiG6RhzmFWvcVxQo7SqJInKRznGLu12M/A
5FZTlkSPlFGubPX5UQS4D5c7U5NM5boMFbuzYeDXVoNFk7j2DRpj8THn+k5OCyUSXRk8/vBonNzc
NxZG35Qb5v11aslGa6eoFjylBITXnpFq+1hTPbl0cEyZmV4Q7doHzgoP/IJzyC0zeEvz3p/SRxLK
T3KE6pp2C7t3Kd+L5uRWdbnYGjRVXaOSpTKxQV9FkWcfhsCpqLo0G0Y65BQMAgO0yxm7MJaPDJb1
Fp8FQSmdKHLIpc03+9Dkg4jOqhy9W6STS5o5D/tMT+UtTn8MoTUR8u9/GwkAj9no2mNu2OWPNN6I
on9a2tA80g6IR1Ud0yymjlXYBvaHLOCK5Hy3kOTua6tqrBMBrXzrMJNjVFN2d6/e9nn13i3/HTey
TMgzHntuMAu8Wkl/kVIsfe9uhkutyG545g32HMbpU+9SCT8myT5zGqSMgGUGibxx4rfCGBAHRngf
BufLeTUspvi+zG9ZDDWrrTgZ4WNLtlVZWfumrfVb6CLIBVVzaLNh+okweRblp20OOVTB8C6nYcZF
uwtcCNAiiX4qEmM/qfeD4qb/pQRD7EIRGRcaBPWLC8twCAbuFtEkLgptf0WvVoli4VrfvHrQMYXD
AmdKCyEsSj8GwWWzDvvR540hr7NYcno+pi2RXw1zrobAkLZwfqlvJfXejbecfgpGCRGrYoFvxCYF
ZhEB8bAZ79jlIYFXQYQJPUlOc4Nqzm031yB7V001bcAvnpva6K+acuCdB/IyehFS8ZzsZymSp+jg
4EATtndppSXnqAVI38bqv0FL1bM3vX0cZcUh7SksCR3vj4ub6i2M5nwTRuNWkgsA3em9i5mRQ2g5
89GRhEZMbVJ//JcgRwop3iDBG2guGKkEpW7beqCY/jVeoiNqwF2joTpS81voOtyqyp4OckDFSWtc
3QBo8p2BBrhyZi1gH2thFPduw/JdlwdmtOqQFwPgXacs+H1SKCfLXL8bHm78XgEAOGpO/3cKJv2t
gJG8atPhyaDPuwkYAmtBETLTG1ucUpN+TdhYVxtjNU6AHDQUEKuTmxm4U+ArWttsdlqC3JW6jpqG
HmDWj5JPO2gacXPY/zhRmzSpjXbzoyDScIoz7VCBW76zjd7rgDlloahWTZZDH4sL+aU+x5zEhOg6
ZS3wi2U6oB792HhH0+5BaTqlvtKW8qlE51IPM97wMxe5yTJFtco8HhChO4WPC7fZQf1D8emh6pIV
t6+vkU7bFYLUHkPcTnbHPMhqAh8etql+hmZsuH+J2Q1XcOKbnNKma1XYuf+lhWPY+29cxN55ecHI
mO4TRU3X8nDNX84l8kCeMMxzDStrrUeMouWyC9dlvOxYovpRz7F5sI28vJpq+BgpeN/JebKPLToi
oGZGBaPZXYa45GLB4Lw8dE1HvlcyeyR6FL2FAyXWXo9C4cxYOUeSTUfXoVndyeAbDaJvzo6U2als
EX+ddmDIAfyrBm8V415ZMzAUFxCRnu+qmEDYqIa3tG0xw3BKWZrDrElHnjVAl7xkS6vg/2pM6kn1
Bj7UIn8IRRCXZyTkpJ5ZNIVjcbNLwCYeO+Q1ewXicBfWjBTPcSURnkipbIEBchfgItsKDXiS0YMI
ypR94RZy6JJYO7VS/21CjjbHjJtiUBaHPGpxeajWW7s9jTsiTXZRMGf70XPJ7osWnFk7HmQRm7tq
BkExapA9a9psPhsnfJstsPjkSyc/izXOqpOzKz0LTKig5oC40M7rjL8hwoZahSCMXnoyGbMML7Sm
7ZTriLVjLqk7ZU5X8jIgyOOQOpCkvrvtKA8IGe2+YzFdZ73yjm3enknigKW0yvcKISULa3lCkFnG
6Tk3m36dgDx6VLM+EBpIThmLyUkNXnpytdpZB4U1X9oJIhV17g8aGU5QMzFEJP1OJeZDH91PhXPj
M9Kj8Ghj32DcD8CxdiGWAMxpdjIZc/QwUnJUYhS7vCueRqEBJisjwCp5n90ZXXS+l43Slzz9J6wK
/Ba9PEiHHmi97RNflTVJFKqE1tKrO96r8Htvc1FyOlqoxrzcmXbl6xQlF6iZF2vEXMKwvzzoziRX
tY2NpfoUY5FwJqC6NqnfgHakT+WM+xmhdIcxTdIrkoU7g+XI1xmo8ynAsFbevoOQsvdqBrxWZ6iF
IkeLXZ+SN7IAL/bLAdsOVLUx09g4kmL1ldCjL8mcCRl8TY/3maLgYheNGM4K0dS+YZ91e5bXwdTv
fWmnZwjwzTavixRPkg2kmz9JNLIn1IA4lj0jBNJDb/tSRelkJ7m46gxj6H1BRnA3RXyGkBK9q502
33B5w99brp9mTwZMk3yBGpwfX7+Sh8gPkEYxKyMjX8IXbgc/CR081gNb2DlOKXTbI9LEa8RhgNZu
WJ60BIfD6whoWehGQJbRZ+Z2Xeo6HTdosCaw1g1jHRv7ymwf5uVpSzKMEEn16Jp53NrfX1fAlmz4
2R5SddYDm+qshlGiE1afYzDeSSZH96ldDOAMLDnBWW9dwdkjRP40kgxPnkJUHgVEEScwr7G+9Ral
mIzZyQK3s7JjqFu1A3zQFL3+6LlCJkz4AECm5aaQ5cQOW9Rrd9ESG44Jvhmz/UyQ5fWU6Fyl1f81
PE6EhHpG51Vo7LIy3fNoT2dpWhhOkvReIWXfhojkdclZkPjcX84U4fX1wlzD3VqCN2hdQ3Pzp8IV
F+xS9bnp14UJT6rLrDcOXjurnby7KnWfRrFhmwKNIHyOTQJGf3xqi1Dcy1Cb1hbuPF8TBS7mZaSa
8DyfQi0cN1OFBwrSQfK0HXwZSTbw3agWux+eRTuNHiMceTtAiNOzDAMb++xPZGVsfNM6d6rgXpfG
X6vlrN65pljXSK0rtw3qK/hZ3iA5/LKyAWFCI2qPlTA4gYUA9MDsyRdUm6ZFcS+s4FNEpnHh5EtV
hFv/CfDq7kKjjICx9egiLP9rS6vwK9X1gCitM8+wTLzl6aIdc22wePuPWe6ABZkRyeawOfG3Fz6E
5j+zxtxtXF5qI+MoV/b4LEmuNlaPuUbzDpaeAwzWqoii0yTY95E23o0Sb7ObqnQ1PuDSBCeEJpjB
whAg8Ry5ZyqoXfuYb+NLczJSVGehF94uqc3/RlH9BfygbV0sF9uo1+0zbE4QQUFdLY7XDgBc+dYa
jr5k8Ma/AJAjIqUB2tnUMXfI6edcxZpUkMcYcM3LS7x4vURdPXWumBjwZw1FKw4/c3QCMvlX/Hlk
3mPyA7PbT7sO2fXgZmp+OMnScJawjUj3c5JTxGCrbHffAbFYlyr4qxehfZENi4OxvPSmLGfs79F7
Eg7uvgsDzQd3DlAG4Mbt9SJSByO2pt1CEC63CNAmJ7JC7V/GxRhpdCWl8g44R5qdOWjIH8s6GjdU
r6U1g5RscPE7W0sg7fUOuoDtjLjBgF1M+ANl+TBdFLIqeossjuax2GKzlVfL7qN914NqjREbdBGO
32zUi7XXmdFJNj18Nt30fHNquj3VAGSXK4V1YpTHfnZyP9QYtkNfQ9txyw+mZ6M/6RZ8fyIkZNON
nxl4yrhxg/1oV/ketCwk0aF2PvvpE6PdbxJwFo4cQz48k/Gr1vTOVqNt5ZJ1OJcnaNggF7kks81/
tCYOjYKRzJYJtO0P0vANjF1Y+iz5yBUChCyWTlOR+4MhIbuOxXSca7RvvcoJjng1o3kaD1cDq+M9
tTh8EtZzKJ4nzj2in+/hRS4LkVdQuTcjl3gzpGvLVpdBtx59mL1lc6gfOgFSgKW49BMMcxhbomlV
dkq/aYqIJn1TH7Nj3WwrN5lRdeNBkH5cNU2DIWwAzjJLk4KPn7Y0y0OCjgfv5J1Tpu7j5Ul9qvZM
/Fp4Gfq5oXqKqwHfWX1eOYYWXPtaYdNpovhkTfIHFQziA0mXdtSUvCv9yqcIlMOZKH+2HScoQ/Ad
1J/Kch26sW21XuYy28oZ/qm4/6lqy9sw5oLgaqXjhZPEBroNIkdvbV/37toTAHqnaTxmrfWLXD70
AtAhP+ZipnQsqXFZWcHd8Aq/sbJfDj0/K92mkVXFxo1p5/TMZo9ar6Lctz37cCBj9daF1n+zcMw3
iREJJ4H8L08/CDN2Z9D7wbY07LeOKVEyLOpS4ho375JlNq0mXOF22bI8Z5EdkOn554JkjDVtywPk
ATbikjuTyV2XqT3i97FhvzSaeZjQuelIZeoeC/vdnUUN39CQeMm77EiSZtgh9cBjFo2FFX36zfCA
1hoG+atxxLGhe6O7NxIsjos3WdbZfuDkYKQ13MfI9VtbIL03Y3FIXBdqxTjGfh8wPWxG5hns4eOO
iefS4hJMhzac7yNwl5uNfYmuFPQ57j7jtqpT/SkwstEiNERcNwzMuz/6enFvevQ0dZ4Qj7js383c
WtrbyMRGYeH4ZebDBKzWoVVMH5FVNzyq83ycowqB1Q0e5Lo+0jnVN6ZRAv8Umf1UOQoLd6b3kdPE
KQIbkrdTsPWiQLsCKjbWLwtOho/qSoJffjAptE5FzEk06aYr/+PO46qPQEEDGXIxHF7G9alrTtbM
yTufunjrcWMHXvDyOtqtOtvvgyzzc8Sl/Tx0DA/DMaHmIyaJYY5DDZtuKBdMu3bVHZZmRtnnPsKS
Ayj3Grve7AMqcDeIm1gO3MymG8SgJOr1oLZzi2s71I5gm+hdCJHcNQUSPA/JOpTMu09fdy+XJSON
gaExwQw2SSr4TEdd3jyFDYH/RrLEcu09vOpb0Cj3nOtp64upscHhwtKUWsjt3Eqn++smHJN2R1P5
4BMqT3ln7BsJfgDjMcT5nl14mElIzOkizqa9d7NNsc+nEE9EQUoiSxDcM1LbqyblrkRX8uX1gmXP
2dkVuBAnKHWKXLoxPmE6w2YzqmPN5WiW3l4NUX3DXxBRhOH9rGUsnkUavgP5UUcxtC1U7qUpucOL
FmnGBz7ybm3Y9S8NnWSbGK545yioHTzqHgh0QSPLpJtv824E3GiVh8Jsf0NVTp8SkvHa6wtt48zO
wIrhiGOzvBQhcJ4BUNCBEsY1h/Dw7Wv7zW8vA3Lm8ix8iaQ6gysR9sObQUJ262R9irjPwToECb5q
WwzByoL6+5rYaHN4NRstOBYuAXfc5Ie4gx6jibDZ4n6yjh2FUsepT/u9EW5hT/py8aR1OMRe10pV
pn4cY0kPTTffv34qSO/vC0XVUl8ZGGXGGj2l6KvPgNM80fauRj/lXDsPB6/xmrNnx98mTbi+GFEf
cX1168pCS2nqvrt0y4vJQ3ZaZLcq7P5NcKh35tRjKvh/L6FtaqcUFObOiemQfOkMTUqB2tePr7/G
KqGIh8ePCZD/RmJauMd62NxSwiyVW0xXu6s23OKsfa7an7b2e0j1+JeyG3kyqlJbOTW6hmnX3PwD
9VmFNTahvmKSzjy5BPLydWNLh3rhCfHHqkZWU1YfbDUNrmhjcOzjqyR76Exmsy4J/6HpibB6NMaz
WGPSEBZ3fVYtZ+OoipqGLBouoUd3marhObFXMPADVHKN++yDWtniniW0xvWMJP6XeeGYEHxO3jt+
FLu2g701TH5kDLAMlheSOO2Kr4K1LfIm2ReLPutxPDlMixk1lq65w4z3VxeIE8DWt0ZgcAmO2h9V
gmweMdqkwJucXlGd44TzzMtVschjGkSu00DdiAdd44PDxSbnOPKd9BPQlubdoRwGdmoENRDAz82U
mNnUBqs4+J880O6qrfT7kOgbCDrzGiQHgHY5JlczdJPr6ycBbnllK9M9uP0FFFP9iABhXSSs/XQK
+eqi1Dh81vhkhXXsTTo2127Jjis85jNkLM/gA3SynrxYoWL/0QycDSwzlbTS4+jo1oEvKZssXXeC
C9OVK7ngC2whPmWezwya+j0zai6Faj9CLnxTMhI1HZDBBYYQ4Dbp784JL0z3dkNYtveeBPMpNvs/
vcf3KjYqhvOBfhtmeBbxoHs7nr/o2md1RPG3c86q8Dn0Ij5kaBZvKgtRzwREsjGBx14beN7bJRPb
Zhj7Ks0O4aewipog4sLGSze9iyMwWk6vcrbzYy7caxVQOZHm6Ltf3jWtIEkFxi1cs01Uvx2GF25e
hfuKxNw6XnQ804t+N9R2+XGOWz8dimeeaD22+fZJ6Cc6QEuuV6Vl4iUY/TYtrUfMlOzgJowBqkx4
e3y3454QsQc9eIH2YLjZTA3Fc3rAp5dYxRmbN1Bkw3iL3eQBWM+lR4XI9Utj7YJEO45ZPq2yIuX6
IJoAngslJq9w0+xG6o67mK/EygqbhhmnaJ8dOKGjyrWKEpW+3QFIgkSzXE/0weWwIPEbIDJal6wS
8MtMHgpOGxc6TNlfRo4InLr2LzOPhWACMC4P8b3aWHHsYb6oPPw3EY/hyu3md+bPYvu1qVkeA542
A+meoq2+hRVtL3MDktrszZXm8o3GYhbrjnUnGEw5LomvjHaQtxaCbz+RnbDtwTx3Jj7egbxtZ36k
JFF8Pc3ds3QHl3gotSCNODED0c9azQpP5mvvONzKh+SsT4YiiUntt2C8S95kArNP9XvKNHTPhel3
lQHH1j01ETVfIl2xTghTuhxRpaXeIdoz9T9xYaAvpUJZecW7KtfdByHgdwfBjvpeVfoj4Ub+Me6/
NRIw46HFUzO8EavCSR2Pl7lZSPRAThKmsqcEU8JpkFXI2k/3Zq4BZaLxyuhOPfc+4pT6MSSMyFC+
br+FGa1DbasTM8FJIOtugmMVYMbAO6ogClbdxa3m7hIsL02Fu5kGb2bnKhkAydEBXJZtlW6h1m2k
VTrH14ux/JTC02cjYcq0ssr4w4FHfqx66ZGnpSnUCrt9FE3/SoRMGAwxU1UPmPmLvUCGcVozB/se
55Zzd2RmQ7/Fs5npERJoGb7L1iiPXHu5omB4o/ZmeVQXrdkFFlTMRkulEF1EXbQc/EKQPZkrZ3pv
dG2HEVpcuoRKIXM2/NqKaQXTnQ+rVjmhWO0NURp+l4OThyeHoqGJ44Q4tHkzMjGkW7dellovdPQH
/RQu9blq3nexq6/kpENnimkArquWeXhLKaDBjW/xjXhB8dEloGCtcNYe6Inn0Oj2r/Ql2VBAMgzZ
wbcvrb0BYXicfeJnRr0RPKOZKACrGvz1mhTRnabDORqqezdH+7nNplO0HEptSpk5GK/zUiYHYRUf
mtV2B6TJek9anRZbyv1M8ptPK2qeApbn+uU1LZrOPmB+UM/GpMzEnE86IRV8iLBKcQnuvtai6E8p
re5OPOFPO1fRCVEuXGty8PwgInKexe2PoBIPg/not1RzfrHxOFdunLcWc/G6qLTDEDvaE30ADs1M
4qUnu6cwNbFIdFQXcIC7xDO5ZvaP+ZBTrcPhBlERRf3P2Bi7SLSHqG6FjwNIwnR3031Ja5/DuqYT
tzKmhmTrqK0Gf9DgKWdxRzxvsZO9dLcuMUvftQAoydn6XnRJjh2hZ70g5L5FGCFgiod1H6qSHd0i
jvg6/b8+NdA/zSb1Wul3yTQ9J9B4QwSy0bBFhnAxvGdjScSzT+9YkYnGlSM9E0Zh7gOWPJBswfyD
OoJzZOviG29FuXs9O3QdabMbIPmCH3UZAoxN8R+e3WrXmQ7+0hoxb7aH8xyLPZ3b8wll708Mc3df
WaDm87QNrtNC7ekVdhPo3/GBw6TPm+6scCR2u7DN3UePx3tB6SskaC7bcM1Hs4ze+sgmLY13JvVK
RklD0zxLVf5NAjze3YjVKjc2tl4M7/aUKhxtiHCWbvfYJ7gzyt62Vh30yvu0rMBfriCM5n+ywsSk
WRpM0TUHjTty/tN7QOidOTZU+yq1iwjyEnKpfjBYKA56kJdbaaTRroBc608EftdAcKejptLfQmSU
V0YRZGXhqXtPfNWVXIMkbnY6tqQ4m0AM17LoWXXV0igRwMJo+xLbWJPrG8/EG2Wn6F95Rgi1dtnc
64HSWUphamph8gbEmAFNjDafrDs7E99sMRI4Shlk+eGgxL5dzIFNlQgOEUV01CqGUgvpGAnnPbVC
48pU5HuKD5fWhtjnnIt5cMEtvOgLc8gGgQfxGs56f+fuvHpt4A3tEWtN5BpB6or8p00qlpjExdRT
sNyYTDYj6Ay6V/ZNRuW5UTwJPlvb2GmjY72suL2rTknujkRGcMN7Y5xcprsbNIwgRJycPDuJ92Os
Tm41lBfiTM0W6h856ZbbIw1s2tqgse7KCG1hU6XNIotxKu1osdESOs5eM7jXi6HBkTAdtcxH/9Wq
kk9v8swnpVIfknaEarIZ5XfD06C9UtPZEGhVSfdfoSarTfkuCfluWZoLOB8FDMZiN9L40RHtNcR7
HsTt+8Rcei7VTuUyZnROe6/Jse2c6li+K20K/XiCR9Jm2jfNbS1fOQPRM1Rx2lI8tLVSvLlV3B5f
6qlmiALK+FiuY/0fxOktQzH1XWD23ZggHatmGZmwSGxD8o2IM51m+KmuXTWHsJ7eciLh5ngB12xh
OxoeQyYIDuH40Pwg0H4Vw0MROLoVNnBglUNiXg0MNtkutkmP87bPlTxadUmhccnIjU4BWM6gxPLL
66W0vf/9pFt8WYn0n7Ou08jX8xm2mY6rhL/SrY72hhzzTSL77oQmhTacaMObaNP42jflDyIibGt/
jY4Cm1byTyQcmczIIAVnT8YZI/AOvr58c12O7X1m4WJpHe2M17Z9VqKF0gzzvm7DS8HuRMEg9nQu
KCujDbqnxbhrM0ooJHyFyVAuC4xJmnGCpfXSXbVZM25LS8nUoBJ0KbzDcrDLz5w9dS5JBxFE5Lhv
2zhxc+z859fLi8b9+gmVjCARXyS56Lyvs3HMDH1tpA6eaS7kB/whH1ZVjsdgyv6+JjWW0f3NzVzu
XvPZYRnSxoaNbShhfoYw+IiA8RxM1RB7Xa4Sc9bSrUehq9/XEGGbiSuq62S/K7v+nlLmfJQLuyOe
gGyXfAv3S3z/ZggWBRlhxlHe5fXnfjnBXi9u4+jsUvxuc0dVKea/pTZpmy1ildURyLUqBAotiHba
qCDjJs0+kKjFZtnJk7IIQNDSi6GcNXF0hms5KXNXAi5Zfy2bDr8OyJCwvbWKEWMIrKabeM+9zrm3
ffYnYkCzzXQLIxEk+dKrgIYgBF8zWvY2Lc2/nPuWyWsuny9PJn7E/7siD1DRXtZwyzCqPaEtBlG5
fe5Dx9lXWvVr9rJNS5/lQzPcs8d9e5d0WnKgjf6H9FrNt1IsYeTI2DCRF6iGaXYMbxnZ9PHTcd/n
Udd/EHFnhA2fgIYbaHky/BO0SQR/FsJk2Br1W8O5bhsy2AXwkOBiE6LlIM0s6uuP38rex3SEo6Lr
/uSMBipOsmYwqzeoSpgQdMq9SPMDI3WrZvc/88AyzNeGA8Grj1d0kQ5fKODu1O/srpBE0zlbTrZX
76qw5Og7TIdX3hYYxX5SXkCIlMUX6uTJzsRjWsZDlOP2uBxx79K0hmpJ69oOtEfKgAAi/2KBYgEJ
Su5aSboc4WlQiAsMOIZ2eo27X1PaZbpupVzOHKbUy8tANTQ382NMKgCLS/AgbDmcTS+74Nwji4V/
c1VLle5mOtA3psrpxeupqtEz+30uqTrnsSG3wod8Irik73M8YsuVeeSA1SSLg1pFl6r+/fo7oBnW
J3ylK8wj5aGhMD0bXZZzfqWDyWDpOPwfys5sOW5ky7K/0lbvuO2AY/KyqvsQ88QITuKgF5ikVGKe
Z3x9L4DZ9yqVZcruFxhDFIPBCMBx/Jy911Y5yqC6oxduOjdSB6/LRZ1Da1qNsSUP0aQzXh6SaZ81
ny1Nxqe4IQmg7AYi+dpOAxHh9jdPDn8cOFmybd+MSAWBPziiBGuSqHFlUp5s4bSoy+Imj2PQmYiI
eMwNcJ2HJnvGovBeMfa9d2lZvggDcRkdib2FshInlGlf2xko08+H1n3yjApc2myZbpAozHvNAO2/
s9XxQJ0XVYgULwDD1kmOjJOmxCetsF54Qe6BJADasTzBefnKcdC9GHlMNsk8Vl0OzvwVu+CtFG52
cptk1m7NQtieFIEyCo097Tr7tBxEIBGYyPERcB0N73kICqfuS9/WdD00CueVrpv9Losw0M2WSWKo
18TlNIRPGwHSBSbg3eg9N+gaL6Mqo5ODKf3jEV3NXVSYtDFAenyyOuIh9Rx1q1Nnxo7cdjSKtZB3
oreco2nrJ0OjXdDb6jdbTTgb4jY7RKb8zEBZvnoagZpxDRALceP3ZSRaZs21dOvx2JAAsHWyJEOg
zag0th8wsWFgogVkt0wFEvjEG0u6N0s1xAVNI7Kf3mx2SLoTYqMVYTBZ9L7A8nCkMX72fHCsZnId
+PQurXc0K+xpIRnUG61kVmGxZuwhuAKSJ6Ri40SezoCBlMU6tP0NOTZPUYu81AiSr86suvZEzryV
Fa42vV3MubpiFvMcCgY2y2qQlw2nt2iIWI21mXNmgoxFWf24fJfn06/LuLQdXQhoJnG0WthNWOUQ
77KkbBzmeduucOnvMfy96wM93Vk6xhTfmvqHTubPFoKfIjKLu1iSk+vWRAtyEzVuObx39yvebiye
jvWGD+0mBhSScafGz+2BKxK7h0TZYMjh2MVcMG5AoJAYbgk64Ds7BhxWCJFA3ans06KgQvhBvT23
6oFIOHRwKB/sJMChZYH6tuZblSv2poXlZHBavk/cRahGLHKjd6hsQJy+OTBvE52468ZE3Lk6k80a
S0EGy35sHX/re/ZbQmMGri6uauyLs8TdJoW715ObhTrk5NfuY2PT0vAU3E5TivawSFTrYfzsEHt1
cnvCTZsYPLhGkqFZp+Mx7lMdf1dFGrdFc7i13M8l0+C+seqXMWXz4DGDPhRegQKchC3apP7RMUih
W+hVSNDCXRHzGaS9h0nVSdPZ6tleiAXg/XBJlG2HuIM7wtg26dAMKD/vuX6QTzFzg78m9W/CMqsz
TaV2l2gMQLW8+E5PVm0cwUUXEWWxB/r0mf6RXDk1d00EJz1BvMYdcIh1H41sr3MMUfVEce+BBCqH
aTM45kutXunYNYiZ60PV5w6SyME5j/NheShj6r7BpEvs4uM6KggacIYi/QFMgv5QVaTdOcjpIs0S
dBp89aRosVDFWZe2t25OEKqH2GjUQ85OT3lsk5QiMSaYNPmQugV6ZLiyu3Byja2fs8Gu2eWjtzII
/ZjPIotQWpwuAG8TpP8YgVLA0CPNy3GC17R3Mpns246iX0wSHsRsehszPqEsnbLDoBMRGA/EfYSE
I9yhzHsdRgZaJZqDlRiHs9MqcOpVuxvntaFKJxevCdpLg93vSqQe1hySOS/eJQKEjKTQKX1ieWi9
LXI5kLWrdIrT06KXLxwTASPCn9C0Q2bGI29aKy6LfHzwKTIDWyH1D5LdspVEVDzHBtf0vBrzEcdu
solDgFtMtaKLGKoLRpiNXYD2Fnn0LIQlz7hr1qJAgIzEEWkFRD1PMdfQwfhns9lQq8d0pwrG3i0B
ZmPk6NvGU9WDN4c3wvFtwuaR6esal6l6hBS0DUvMS8H9Yq8vajHu0D++E48SYRHgQNd2XpTnsjHt
AddX4c1vTfGoGfgMpFnB2xKg4Dmv6TR4jA3JYz0WKL24h/fGOaMBtV6U276NSdgZdeP6UdHQK3sL
WmJ7KF1wPkT7xnfcN0OLt0PMug1+5y7xvjNiYArkTdgWRfBMGNLKIXbibCDnoA3jwmUaoG05Je4h
VoBzG8v+ho4lprGae0yEnOTSqWC4aXl0rCxGnotUlPf30Z8Cf0925bXRXWNVpjivl+Jbge49OBmg
d/bcyV2gjXCDK/1kdr7D1jAzHkzm4UUvSxgnvcG4XsMRxAhlZznSPJBDnJ5Z57Qt2XKJFR0LCO/Y
JQP7eYhv9pTj6zPS+pPQRHMcGISiQZ3qTy4q4ZOFWnFlK6v6pBfZZ0dw15OFVS3y97UkmfFMl3Ur
4zq4EA+wkgj1kYHX1cZXiB1MjOabQdG4tKy+3OL61QkoqLMDuDUwqIiL6LwwLlSQ8XwhLg25o7LG
e5XOPi+zEEgyY1J0Sj28V5Uf7JNEMe4aGgvFKXh6lUK8KgLJ/NVud2zTmDHW6aFThXVOqc+QQRg2
2o+guBpliYuWTO37UWZH8g7lrEHW9tQIdFmxf4I+Wkd6kkKbNMU6ITKuFI0GR8DIcfmQGdRyItwP
XAwPgw2GFH4kmTMz3xEDI1pCo8QOkIeHqGbeUjvzehh7wdqh3ToyiUBibH9hyoTZJEXfXB5yRz9j
2ciOSocQrrukpdootDfDvFYsB16fT2QleTPpnNBBr/IyMh+Vs00gYxTDRm9bz6ty6kZzHCvhx9iP
ek7zxvSIANWw6zGs9VNsCE1hr2yMwOfACtWpV685g+Lrcghq8Q5BAZMoF/JZ9iHZIiBC49Gy77qZ
tmBE7H/LkF0rsa9UUyPdR5FyY0uyfJYV6GN1Tz/+mqdVea3n3q8bAJZ1Fbx3/MIlFC4EfzT9u6v3
ebLc/MEUVnvkZr8CEPPZ8Fx95xqoG6QdD5eI/dtFVxH4uyAH6CQj/SaLhyE1KaUh1r7QINrkSf0G
GYy2Oh5gf2W0GVqUcuYfeeEnxCGkh0wt9H9ffvfHoqUESnOsLxwAIcYRhdZS7S0HqYnhUJEwZdtI
lWY8QbkMxe2IK7asU/qWWfow9Mltsqr8ovPVw/JPoeN9M4xZfmD4L6QvNPtF210CLzv7GqVul/rH
f48uOCVOhUKBlYzRK6gI4HO07q9hHe2X4lnMII1BIeCU4HpcA1UgkqINqkeHz14fHpVcN+yLvnZO
cvCCQn8nuOo3ryl+z+Ls2hakLtQDQjxErONbAg4EZyE1i9bfIflLNknrUAWOqGS0cg5M9NOcxI4h
fEvrmLFsA5mc4n9D1RDd9AEiuazkY0LUxyMmKEV0q+bRypmzCRS9wJo+l8jsGUPEDCebO6VWOVVH
oxTxvpkgrAsRtIc+xMLACaKesHD3D9Ia18XHo1Q9xSYeapniyhbV/DAuJNJgrtrlB6ZMudd+LO6W
bwY6k59UlF+ipPRAAqKeVYSfjfsmd2dk2DCTjQgsCfLEuE1x82Uo9K5D7MDg6I8vPRfKmaIjufxj
5I3p3giLdy/23FOUYyFwgkydYEKQJKhisddxEO3LlFJwRC3UO2ybXYEdrWeqtrLlFAIwCOSBXr/Z
9/FVQ6N6bWqnMthtUk1oTgVtKBKCBu///bYn9DerDfWDObkl44QgSa5ZyF4qFwjolmdY/s0PbcI9
4xmfl7qkq3BTK9eaDjQD59aAErbMQUqhy7wsj5dDlBQ3GZjtIRbF13EB0oUGYXjY8FGnmY8t5Ryt
KNh+y1nfzzvjdj5UrvsGscJHNtckB5T1d8uOxCoU2xJv+uPwsUtJ9OaDo/2/vw3/6X/P/wBp1//8
Lx5/y8mwQRvW/PTwn/8TgP3H///P65eu+V7+1/yk/3qSf/75Ic/5x+/cfGm+/OnBNqOCGB/a7xBq
vtOsaZZXw6ub/+f/6zf/1/flWXB5ff/v//hG9HozP5sf5tmfievuD+zr+fn/+Lnrl5SfOzZfkhA6
9sdzHX8DK67zAx+Idt39hyVsV7muKygwXBe89weh3f6HrTNNVLYky8lU1LT/ArSbzj+EsgzhGDpq
Ysu0YWfXedsE//0f0voHugQllC1sBQNMmf8/gPb5df0AF3fwBkm6qZYwTYo6sqshwf/Ius6ttJxw
qeEgy8npjq139m0eaN6ejFx/QgaecSo58pkoJidzYNKmqEcS2947rfnqCnSfbf9UmRN3A/97TYr1
+od38n8Csv/0AjHiK8Nk9AD4xLBN2/wJyE5c3ZzpLrn72B3hgaYRUTOx+4mETgffJYg9N+DqrvCM
bzuvPgV59K3OkvYpLNlJ5SioWFdIfSUUxjzRS/XWwMKMY17Uv//6lVp/5rSjiVSChFUkErp0+Ozs
+S/5ARueQLNrG5bLjxFM7jvvcDcHLKGg34KqxQXqVw+EOsOwwv//OnloKKmhmfj0bkKEcm4cdPAl
JN6ZRz6W7MFKkoPZTwTutcX4GdfkwWBhq0HrOLaFFkAihy8kuu52JpFEaR3uGzV+LdkRBQm9Aghg
1EmYvrMNW9T25tZvwrQpD8uo2TkivnMwxJ/JvdJ2pfTTYJNWDCwcjXlIhpVYkEF3qgfnd2xm7f2H
CDwjwZS9Hh1ELaKDWCbTbin6mzZq/4Z7P5/+P56a8/upXJRO85VjgHP56ZOfNKPQm561rii0W9/i
b+deAhI914Zd7CJZDD11jErv2IzcdWkDPo9BFh0iXU/WXmSPD9ya3379Get//Yx1UsukdG1TyPnS
+fNnXFLqYqAa6aOV5nDfV9pwyabppRim5to3kK8ySAgJ+d9dXPw+lTGc2NmkmObiNW91sfr1yzH+
cnGwaugu/jUhbKkL8ydSPYyWuu1SMrGGRlChN0Fwl4IM2PU6sWqiyd+bwZzuYdzQIwx7Gz2ZmTb7
cMiA7nhI2Q23ozYEM3NCBnbMQe+5fa/ezCjH49fm37zCtM8NhqW166dE20yRsdKZKB5bhJZbPR2J
f5vJJRl2l79LYvjrW+3q0uWyAsPPAuT89FZnZYX2dRDtqi6LF9PlBkyNMUsX/K8EHGI/I9MmS9vx
k+t9MXsNkxK0910mG4cBPaOZX7/Vc8hCju6J8Qbr+Xxxu7opHNeQrmGwHP10MqrRs9k+z/oNlYIh
Czp9i08XgVcs0ntTB8A/+Obx17/z58XZ0A2HW4CjG/MVoPig/3y24WSl6SEdhJrYlrVZOZ3Lku5T
Z+LHaMZ24lMkjSAIMW+QnNk9oeOG428gCwyTNyvx08vStytN/c2AOnMMwESsUhvFzq9fqTG/kh/f
Hl6pwQVhSO5NpiPVTxkV2aiHGYarfDVa8pWgSLZZgy7vdL17rzN0VCvBfGzPmFOSkRlvBl95j3bf
eKeobd/RCEzrrDZ7gqWN1w9Jp5XE0zZ2Z5ZcKk8t09YrxdSjO8MkcD+cKpz+N2TTL2oQ9ZXoHDqO
dEjwR6DB//UfZ5s/f/g615ZlO4YJZFLMN+0/fw4h4W5DLBsmJlWsjjQk9n0jq/sEqsC5CT2sxaPz
7KVG9lSjmwGw7PkgTIvvYkyNh/l7Q4FdBL6sds4dPDHoNrVtT1jOtq6a8l7QE26hHz7Fuf29xXl7
gbnubAIdtAlcpxMtVqQGVuVulZa/eYqxi2ZHn3uvr587FxwyBEwvEcMnJXTGTJdqgGySOqM6mC2A
UwCGcOlxPZ4YzGdP9JmuDACdQ+0ZqAgMIto7i9FyIMr3RTwQ27iK0vhOS70cUAagpdKM9SM9c/mc
Wnc0qeWnpK9hzMrgLk9xlS1rXOWh9MsmwmRrvY8PRd13J9fuuTMVlLXKCIojOxTriUbAM/YRtUuQ
9dEYVPJViHLbxU64Ksq8eWTVnG6RVxwH3TYORR6pzaKCL0i5uzoGBqyYffvQdWI3jTVJEezUD5E1
GBBhAv8O5S1SvArevuCXHw1T4mwKby13bjyhrn9XGI9Kb+RdK1gQw4Lsa0i3EK2lZx5dzATb1jbB
unXEUrshNX83n3y4Q3JAaD2RGHH93BgOuxCiKC6jn9ro8EytODWVZhxMUN3Yv73+XIzGGxlW3nnh
JqgMlGI5q7QMq1K35VBOg9pqHgXNgB10E6lhMxSZ+E5RdsosDEg+DMkmf0iVcAn2ZMxexiXwSA+9
aFe62YtRtbe69YkEMFgBDMuQdwHjdC62ZhM3UOg7Wb63LnpHAFD+JUc2GJEeewa9MfF581U+1mj6
2vyhid7rXqXPtdG3oLXnBQZXVbBWoVM9gLIrD1ZeQ1KwSHxGOP3mu8EA9a+aUEbT+a7BR67JLDRO
Tajk0emMfuc0gOc1Rs3VbAp0izXb62Q/Yz6fktxMb0pjmOvJozGV3btpUrVI1TBqFHV5ZiKGNTcc
vxa5tH9LybVOYu1uuRBcy/Ufa8LuCCY71wRaY7xytw2aqo1YCiHTCZ2bBtSESUgPzL3TP0U+xD5j
8Mmus1GhW+jnA9+7h7yO73DOtT3FuceYhu3gyiXhgWA7OuUzKNDOXOPiCEY0mZnFR6NyoefM43+K
VVa1uYZbfrREpPuguZ4EIxnYx5JocvzyxUuoEDC2BTlBeenZ+1xMb34wY6KRMu4HpvfoR0If65BF
v035Fv/NeUecYZ1tilQfpE06H8ZAEhlXRfbF9zDFoUZ/Wn43QRj2JTW6knMYsLCW1P0qzOnht+ha
d0hfvuszZCN2gVmiNgGS6WY0/eavEK8h+FtwxLPhHQGXTQep+Y61vN+gjMy3YU9iW06XmRYnobVL
xSANAyrD5JhPHfvyVO8nmhF2fDdhFVhXxlTsTJuEUwx5rCizp7irghOA4PQ57mT6NNDUNX0603Fn
gQbm3fPb9knV7W6xLODzoKNtC+ceaW20miwveMk8YPbs5IetNNpvqC6RIXVVvUesPs9np3ObWdVl
MsjmbmEDrH1yqo+eOdbbQgeXqwUPi0wtz9KvPnTgV1rW76UfHs26Gu/bOsLDpGH96gKSfWt8TGWO
w8GF2648kVynHLBD5CF2CxH6PPoNtScIn0OtoUiU6YAdslHtwftGxp59LMLCuc2CZK8oxTmJtM9R
1/WgO9B+dDRBbjHZQLteSEgDg7tz/D74gMf0g4Wr3tf79+WrOg36F2uc83WOiXDwz9JDvWL9mwGU
M5DSzWoba1+tbwMnQxQypd2z46sCzXb8qSBh+ZGr792xxhEIXYMXDeU/VCeypk06dQdB8uGqmGGs
CyXNgWy3qUKwUlDi013HJnllONyY5PA1tExoFzNtM0DbayKhPC6BBXTzwbQTI7pqlht87J9oEGkn
tkZozTKr3Gr4MMgwGdSdhEOxqmfhGy4kjHRFfxRh/HuZTgVygbFZ6aEeXgWqzA3M1MdY614EhdHR
j3qDIGiEarU7+I9mCRWpb2X14jnxV6Y/dwV24nVuFeRly6wgGwPxmgeF8EnX8PYNA4ASEC82uRU7
67QMB1TKhDQw5fg51G5D21+9vL2v6pSL3KiDvWMKGAxA1c45iSLmYnwNNL2+LDsu5EvtCkjWmnZx
f18n5laP9PpqCIKxAR64yEDcg6ra+D1OtSvj4wMovQz5VkcyhCavC3kl4I4688TzXZtgQDKtM1IF
b4uLt9gor8NqPhuZ8T2la1uXw0alatxFJy6I9j7Ef3WPXrvZuQJWG+7lvU2PeVMSAHNCq8W0x0WB
4TTysWCftEl8nbFJlPf7FihL2xSHwBnmeWF8WQ5Q4HBSNJ65okEVQA9Mh4NUxRwKXcSk4uRnjG7R
XSJIzUCworapBSjylEVBfSnmgyUcMJLOgH1tFkFZvgJfAPKKqGetCja118lPaVS4h1R6tw/Lnyr1
fWwiQeta5X+CrTWp3r8y8lpxGqpbH9XdjRfo7OqmmJ5AFd8qrTt0ub/Sc0N97Sme1u78FjEJkGSH
TfEloLN3qcjT9GUwgaVNkeBi5AxNETxZPVbVqVTApCMklmmvkRXppne9RTZpzB392S098EVVAvZM
L7TNB403sCNQ4MZxmbujdagulW99Q6+SMsbRGM+05lPd5z4s17F6mDT/E4qWek2ms/5YNE6/jXF2
HVI7iwHstyaIWqfSsV8OVHkWsz0Z52djflrbsfR11DbNnjmwdgLhgi4mhXtQDyGjDVbZ9RB47TmO
3PyVC3oHhCV99ELxDPogvVVeoa9yWc+rTeQ/pKHkPIjkJ5zP4LuLx2Gw44dJOE+obtLNshtA+2NB
iPIp1vuix4zCr6CKmTZtQcZKS2bTS6ob+wixeHjDyj/9xqCTyA7nRG1DweuP0zplbPUhW5OZ/7iQ
jDsTnheDH8qf0r66kcpu3tQ9k9mF8jwK/IOlVH1vSBLck51GmwlIZs39zhrTbeFB2ybgGRTJOBD2
4fVkZZioSech4lR7Gtcf6oXInN7cqPwN6EW2MxhzB6sun4OQZs8SOdKbjiybbRVz6eozsXRKhpq+
aAi/pH2TgwLtnWXP9Xw3qknUzRuM7mp8rESAPTt0Z/ouadaW6RnH1ufj+vU+4qcwRHp5NjskYZLH
4DoWQ8g5MO+HBhHZgvTCdRz8ehieUCcb+5Sh1yO7PNJ9teGzrAdwF5p7Kssg2nRuHW8XeNRy8BNn
21im/1C31dflDQ9CQwIKJyrWAI4eJdPfNDv+sqezHcaHwuFlG6zaP/ezjL4UiefiYS6HBHrIPB83
wJwf6tSp7/BdXc3O7q4x4uptzqTy/tfv1hIP+KctpSLmlu6fpaRuO67z05bSxdyjGP02q5iM7HVf
hMiSlN+hP20r5KuiOpgBPHQnd30Qzqq+OswK3X3A4J+cK3XpHH06tC4yZDowdO9n1MeiRvWi0N3/
+sXKP+dc8tEq25l7MQp/sy6Mn1+s76Vm10QznIbUuHWHMXgVUb8MeXcmgaQ7T0H8WBoe4J7GB6eD
RAqqr3ydq5xLnBFn5dD2Xy1FJEsm6ao9zjUjheauGsiALu6EtVn346kvut/6sE6f0rqeXQVeiOpb
WCi+FTfJSqOGmbQdtBXz79pxf/0TFZtfohZNOtOG7v7UKe61AXJLTJD3UlFOA3fK9ajRWHJVnwPV
zxqkhcwwNacut2gG1doSXvQ36Yx/aQrqSplEieIQ5teAV5i7Rj9cQ0Hrs5kwnWnFLBLfugYxfSWI
+MYn5D58qB6Xm0M0EeCl0dneeLIqTxa0+cC1y9/QcSQsGmH2N2fAXzqD8wuzbdpUkFVoVy3f/+GF
TWpEIc0quqrolF2IO7zkzC+vfg/zigjkp1xPvrW6wYYvC+NNUkUz6w9/YzqjFYQj8795p2ji/9ST
MQQ2OeavLqIiPjX50wXkB3lm197MFI/wr+ezZnfuMag1w81iY5FufyoxEOx9aMbvjUsukXK6p7pN
22Omkgyj/yoFPcJIqohOjZEkJy2oyRFQVouQUcNTm2QPwAf1O0hpa/Jr2gqTmAFbW6iXIEtOhN2j
y9Xq6d728u9hjdC0HNynGu7ZrUn99La0wO3P3SzRinLEjR9ea0szD6Xb4IIIdfsaBXF0WK6MZaMF
4bZmG8rlMfnB14/m0kdNjD0oRIihVQ9Oo955bx+ThrZsrns9e82zm6FqE2FoPse2ui2dhmpqkgfD
fROzbZ8d75QxAy20Qn8Ga0aIQwOgbNmkDLr1tRrAo0sL8xpK/Pu8mOrjQqL23C6BzrlDpG9ejfmQ
G+yq/9iLdoE8UrRZqKSieFtAjt0oaJ3RGj0+boPQ9laF7QzfzOz3ml3Z974j6kYw0GQznIbn3I+b
W+eynNhKHBFPzt5VK33lTTfZf4WxaB6XP0VgR+xczzjZBuuFbgGkDBEQbkJpFWe3UcWj7LzfE69u
CGXy8F8j3V/1SpSPIhG0+TvL5mbjBBiFdFztQwQBTCu+49xdE85JEsOYmmvo5fkWEUN6h435kYT4
8YtJ7tCK0lS9YopJ1n6VDs+9qmryxrLmYUw3cmBPLGnfb8lZGd98DIYrHPHxTkw2k8v5HMLyQ+k2
1+S6mz2PKa0POZWHIBZ0i7i+DQp/Koa22sLly19bp3fWudNfJDruO7N2zzIJUOf6j+2sdXaaZLjg
SW+Y8ajq0jTki3HJDWtJ5jc2/OwZzWz6zCDo47RxNLHTq0x+mvvgl9JGM4gmDW9CoD7HeUhFpn9T
hV58oDmHvCfRMYWxXoUDSkY+vKOJpS+b3afChjloVhFBh3X1ENLsqVSH7Hi0zJkHdyFlQe7UEmaQ
09Bem2X1rRQu7vkMV/q/HjXEcKymCGa4RrDzfT12ctWjr35x65YLA9tuOOrYmedfIjQDvlOfN5yo
IyRMUj/6JP9uk0myjr3QP1uDfFx27j2b3lMwoxHgTsBIm1ptV4nE3EFq/YIDLsPBGWl7TxJ3Fwei
xw02uauptaYbhh9/87G4Trkbbh0hX5G0EinpBlCgsZqmVD6rKugTLkAc2lyf+jqxJmvbZV73as3Y
vdis7r0om9WBxm+kN7lPQcLOuWhMH8MetsOZuJF2Hncvpf9WRtYzG3/zumDrRR6+Yh0hqw2oxKiP
4tHTuvrY6S1TK73ytyFh7rCIkjtQEQN5CbHaOQpezUG3g2dXNvXZyZqRoFN2eefQs9e5F0+nRTI3
mc77H2dC6bTXydLJqgmoJMIQ6aEBQW9xFuPordBIXXLA5Ec0VbgbMckuTtmRYLi1jtB2B8ja30cG
MKxWEH8a+DXgbhu902T2D4ujaDnUVZnfgSHmTFKJcRR2Gj5Bq0hTrNADSjo2qNEfOVdIbumL1YW1
z1r/d1QVwx0jROOou+hqI3297MzdifHLclu2G5aJntA8u9O6ndDQ2yyvPp3Ec1QSZrI8ytxrjFk1
mu+ZXneMYObsTcMZXlzDOxWTaWyWpRZjQr1l4uUfsX/KU+f0yW6y6b269jWRA65ITei7yiI3Z9ke
pwj1mhYk5cdqHYzGysxkeR80qb1qa2O//PLadTXwbqB5SymnC+y6/ZRH50XkXwZQ663IPNkmlt9K
NdGhGMutrTGAFLE5sWxBwc5kBUImrNZNk5Z7eG9io0Z7hFIyboVvxlez7rjcfeuLNTXGp6jx0us4
OV8mxwnOkFqQbi0CqDm3R+roQQ2B8XMRZSazMsKCUrCNhpaEZuDcx8CsskNjxcSJ0SMhDNQvLkFs
1Zsma8dDAih2Uwkt2Gk1ZGDO6+gxyx22IQvOe6nU525OiEz4PmrktGe8VLwXDmvaVLX2Sg1DdnaR
CMbWwJWwWIMbamrmA/JJ6PLkUefuSwfbqqnL89iCM81MejXoocgcAFKl5eh6tS7+Iuhvb4c60/ZJ
Eb9YvWdsXVLYiIeJMC77drLJmKqeabnfliIp6CP9EBqlcaj7mqCDabqYvRnvTe6xO78gsV22BeCp
sv8m2a0/5L7ebCubjbaZJHLtuZ54MGgBEhYFs1YlUfKhIpcgTDeQmNfEICXfoJsgI8K2eVg6G7Uk
6PfDIFC0bwZJ3ysH2OwGC2n32ok3vxyuIJRrbKDpVzfGvJwMz2PXPaPhar5o0XRts9+yghEg/sBq
qy2LhCwZgJthVr8340gxMrMiKqfeW5kdg7IVDMKmwcYqLNWb3crH8RDhzXk0COpbAxo3psNY2rfl
VbX83Wc9ileBn4DxRvJ1obiFuGYQXuP14htOaRebQq/OmHE2eW3QjWm7lvhP4Z+djmBGDxBDbVf+
09gA0uceML1nkf/sByu9RHRmjrLbM3Po1q4iJMxxYTer7tBaYfiVXIyD4Fp5+ND6IFMod8l8HzOS
rtmnJegB8t692ApfhayPo2AQmSHEO2um7xx6dlTrmLSSVRqZ3QmFNx7isv8ysRTSWAVSZmSWIKuW
qUw9jrS49fphGeiYWXBM3PCEhaU7CCAn4wpnkL1uqpxyQmE5i3vz96Sbkd0T93nGjbu08Hx9ZQzT
uk/6HFAStNDajlLiz4TfHrkcECvPW4IqwHmRUwnvqLJsIhA0e71sxXxBwGTQMtykWCXScQhuxAhU
twx3F5/wngTA/DXMZ9QxF+aq9mFSS0yzj5CPXock7t5BWAdYqJzg2XBQycl8+GQJ+mNmqYKnvPDK
hxL1uva7r4uEuzQFKcNSB9qphB0n8v6gN/BFl5ZJlLw4Nl6nbnSK96SoIe1lenZqateR2zTN6bKN
wX3mxQyBqhz+LOvdsQN/eMj0c58YA50sRmMpQNGVgzuQhC0WE/R5z0arGhp1ySs+/eTUWv1wF4T+
XQVH/9mwZqxGX76nNKCX+ZsuR39jTzZhTDpONl91/fEj4Td2fLmHrEtSuYhnNpa/o0ojUrly4n00
VzVFy5kl2vLy6/0tO6uft3/sJthJmEzJ2Hw57s/NC8NM48rEE7j6YL4SnDfMu1QKrBhsOVxpelxd
1aKf1sfxbOtEtbijPLKSjWcUjFb7VaMp/jK107DqHdx4SN/Nax8MAivQm4hMDRNt6n9pRLYNTDzn
+nQZuqorN1nhrhxE3Tt/TBsYHii5aY2jUHXtZrM8JKbuj2+wR9apxJuXtpx8NiB6erQDz7iYBFjv
GpWaNyelFA0bI2bqkJZox5PnYnDcQ0+awHNfqugggrUmpAM4kvuDPh9o647bwSEqQtlMqNjzlNcx
V929kcKJ6U0iwwiA/Bw67XfEn7PUgwrVTGT5IEeCudH37Catye/+fSDEEZXVKMo9cLfmUaqp3zUt
NKsjwWJOdjTb0fmmej1aDxjvZNzER4/t+RoFsvmphNLsxMmIjXpmjs67OktzFU6FiXBjYqSg0A3A
b4joWLo2GX9R6LN+T5iZ5pRgd11g1XpGHQmDyBvvAT5IbiCchKoXAPw7umiZnX5ZXPDLQZNBfRdC
IOuJpFyJhN7Vv98eplhf3LIH1j+vABaRfSXl+TEdow/3juVG9pFANOfBRqEuA/iUTVE/k34x3JvR
WvtmVQj7HcPLH/LOGs4GUFW8F3CNcvQqh6WVx1SKTv9wl+LfPReN/I7+d7ofg+hb3HOLaqHW3HAt
Bx9jIfrhVyZ988abdIo0h98BmmfpEUyDsK9B1D7AYCczTRXphquswiJXVSenGg7kg3b/h6gzW45T
WbvtExFBlzS3FFSrUm9J1g0hW1qQ9D0kT38G5X3iv1FYXnuvZasg82vmHLOwtc9+cm1YUjnEDTVj
rWmHVzdz/bdKyA+xeM1Jr1kOs9JkjuqDNTEzgPxO1oJ+X9xrOrs8N6VPdB6jrZNWyvWY+cDYbh9X
8X0LF7sN9soc2qOewkvsjQyaCzPZK8RQMqpGlezTWrdf/KwxmXL4+b036ofbpoyOOnRsLd3Fo9pY
ALr5C6wWNv2MFA1WCX+WZchJkQVzAz4zxpG3Hmpb6yPAofkT0/dVMd/VJlO9Nx1UpKxuIwMzIn34
lhpcir8TR2Qg/P/VxsrXx38NVTrbwAaFrdPpFy4ZHtt/QxaTduZAvFq+8+M7xUaUkWCi8tO/XXI+
r/NL4zkfq1wQc6XGf2Cg9TsHCf1J08ujhtGP6GLd1Q/D4s+grXQN9Ta/Ysm12VRkvGOum+wSvfQu
E2HLe87s/N7vvONokHJoamt/AQSn9jimxAvVLBkpuaIiIzXqScnFehdD96sYpOJ6M8RBaPD6iXp6
15f4w821Fz8t188O4wsBQhLuXG6cpaSD7kAetaxaXqF+sEmgynjAK4irVYkQFCpxArn40VlvT5Ui
WwJl+E4DVfJjOPCUmvhq1o58XJbef9W6EIp5qBM0id6Y9ML9DHn23DCyY2mbpcRz6N5RZISgqdU/
3YJlexR7+NUSEaH6xVhp+cbZ8cFU5Bt0c/ZiUFiOwt/KABEPAc4veBoOk//S2/cZvAz0gozsitYN
inGyEBAdbyoMMjqoGSstOdp275xrUkcPwpYTryHvcIEbuPpTlCLic1AfeQnJp8IXm+WbOrSb4YBQ
Uj6OnnSi2zh9dFvjuJYskuJme9n+P8COsQQsZyTHwBO+mqUbnh29InurEs9dDhupz0c3GGGh0Wmu
5rj/d9n2G3ls2JqknnfsevuVNM1ra9vGv4qCTG7zvrZOgOz13ZonfjRAsnkcVzd5LJaVtYIJWPT2
rURmza6zgiCY1yO6CMWQeB5e7e050SExB0kJVgf9KGlMYFOPFK3tI1TdeJfr6pR27vBaW+KPakeI
SZBxn/R+iFpBDrA+WBVdAFEEXYVUtsZLgT6edHp4FcJfjsxxYEyPI6rNLv8gG4QA+mSW7Dxg3jV9
abwNc2TZsnk303Zv5qMXdYRxYleU8P5ZvL7G7MObJvt1u9xvXzyiIJLWvfKHSK+T20+vaVLCb5Ul
KyPTf6ehKU7qVsA5lj0QeIvywU7kQY3I+3ICsLDup2+LkbbRQMAWMyjwiIKxWujaM4lPlmHBxdc4
Dc2J6DTfr3ZSGIgVtKV/wiRVY0pl4XpT4yT1i9lrzdUmKnC2wHCSDJedUzKoBmiW54LKLVB2SsKg
nyTPhnrvYtNG+zAnoekhynGy5A4BlYoq3Ssib8mJbgchdfTytXggHTk0+sk603HYIQFavOpeAxRp
FSwHwVGRKw1sx9UMN6qTlkBzFn8EGSjtfkqKKnDBnO8ynGv3zM2GOxtYJjwa1rvesH5Rvwfd5Pe/
O3Kg6Gq9/5Za5FEi9OaSIXWJkRw434ZpCa49AAq6NdSviNzQ719v6VVcwtjV6M1A4ufZhy3MPfSt
lxIgzeU2YFqSmxRYwSMBXBuOdlo+tvMEX50GVFtGkpqdsv1NyA5vWfsMh77EYpBhfM4HcZ7y6l9y
yFgqK5IZeQcZxjqlGd6vvCmyqMo1sM5l/4fgE/Qe0HKgDDIqCubNhGfn+n/gSNvzANLR3wwp3ErD
g4fopN3MKpo5vmUVP5pB9vUOJ4/5AHUD/gq2rnqnL6UK54Kss0XHItwjXN7/68830BZNdR/aMGHC
SUCUV2b6Mt3e4Jl6JkAQhmU92ei9Zb5eb79CYbMhQgZ8SulwcejY3peSeLwxVXu3j4mbjkv/mq5O
PJwGgVV7cS3rER3PgYTS6bptX+79FQf6RoVRfv5hboU2Rdl6cqv0HUIg9lDTIQsDupch7exJbsWw
qw055bP4Nc1kc5GXnj3fvvSk+lm2bjzevhtax+bM7z9aPXXD2ujSaFbZQGPOominZmHs/31fZfX6
0JvjZz0Tsjf7/TuXQYx9Ux98oGUI5OmbH9ArkSix/aptYy1cqnRmsdqlB6DuJPUJS7zMHmXBXPrr
pdsEcaqAeF3N2kc9VcmuhB4bkzID7c9ZSHuQYB22v62ZVDXWuPTfXc97xJJhAYfnek7YNJBE/29V
eLuRHZUA4eCGYsF5Kw/aGFnTsqhno+jLR5OQWTZij7MVW5sbLX5y49h9NNqXsXLlMVnAeartdOkM
llXgccpzwbV11BNSFQYekrMZj3i1tx9qNRM9YTSOQrAJ5quOfwZgOUHG27woTT270CLvwT3v/4nl
BuEEK26pl97BMU5JqockgHtHo8LeaAFU2ScdpGbXH8TTYjKOdRffpgMy/FM+NckesUZQ1jHEPDKx
jisClXu7bPZ9kfnRrLcb6lLLr9YAwdZfsw9WRP3TsJDzKBwqUt2txIs11mc9hsnRrFNDb64+sy2D
9/YlraBHDiOTr9VKmSclDsE6RFb4QBhnW18DBpH2dXo3jLp5M7w4bIcKK2hfHJwt+GLeGkKhZMbt
s/oPre17D9CNMVFA6oEEQ5T3puUR2zWbM3qlzBvIDPRH43L7YjZ1d7RMdXaKVZ3H5f4foSJZMVm3
MWlD/+ZKo8nIRP5CywqL3NOzwCEdAHfshujo+GcBjf697Wrq+M8SvJmDpwHmQvrf0rsjbksc4E6r
eUgfxJ8R5emlM4QNzZ/oPbPUnyajADH0bEoFDZIw49aYxeX2pc/MLzF74OgSs1TnmiDK2xN3ewCt
ElmFqbTslDoeJ0nNw4S8OyW4QdjHbOQObTTRPpeeNI/u1IrIyok83PBqqyHV/e1XXqNDRasdpmFL
G9wOg9sXg2CViL1JHRru9JV5aXudx2m+n/rxtz+sxQsxkzvKm+HZBeHctm7+UMDscZs8PqtEfv/T
WWLRJq9oFcsjepcyyheCXIDKsz/tXQzcZsNQowOJ3lUm7LKJsOWsT6ZXdveEZJpEqenVF0YD+2Mr
rXYjJoCdxaYqnDPmP6ZHvKXqYk7wavmwBt0LC6dZH1ytnA+pVc5IFvmHUsViN6U0ZnHn0vCuzQRX
wtB3tUfa6+1bJE+XhBhzxj9MIqtiXJ75KMEOsjdek1xjyrLmodUidU8me7y0xfBepYV6nQBzH+cU
U7YLF/wNo8bdoBczmewV9ceuxUEHI5yUEgSm6Y8zZ7+gh7if/sSqfJAWkCuZEFrCPXohT2PBI4qe
5H/fopG4fZuPqXu0YIi3FvWuLUf3t9+R61q60rhfCnhO6zz9iQdHRiW93j4z8+qx6cp074+2tbt9
61nWi7RFc211hF+gbVviorP0dcoSnqoJps+QV+gJSYIgDAPhjEnEDuPdlRaT4U5DnvwhZ4s1ZWNP
cJWynxeYZs8s4D80tRDSvf1WvyYinNBuBnIsiWrc/i4druVLUbX/+7b2RIsuW4uUXxEKJgVtsD2g
T1o1lNgrCqZUXyIYqExtu5LeDJ1YzbAEe/1CYugwOE9crrvbdxKH/isDcB9uxOgSYpeSjPFgM016
SCr510eZgJyCB7QnP+E8r+b9qtaL25vOd1Y6kTPIH0IIpmfHY2FdkhxxwX57VhtUrtUznOfrsVzU
j8o7gr1uRR6h0c7Op+zgXBwIkdA5F24Hd7Jy/VQcNoFirBXcrkzZCnFHUVP9W2QW6wSOK0Ojsx3X
o1QfbdE2UU0q6pGRnvoAFX1QounuAQm+iqWEs0EDvqNd135v0KkAFuf0AGqmo5EnE6bPaFlrFkJH
2aaQlRQ3BiQw+ZEkcDqUlh+NGaQRBZ1/Z2BOAhya91+OmO7aErL42I94dVOPzY7Z7W6FDIO+7onK
u3ooJ36ufUUYp4c593bWYmSgaxXFEI0QeDcy5f99sVhq4Er9EuOgcYEz0uP9PayGXv7qihHche92
u0VI7clx+ZeSYry/aY0TyjFutr3ckvZW5lNh6rhkPw6982rPW0C2EXU8WinxnWT52GvzH5jcVz1z
+hcz7x/JOEBGOTXpk2zt6diULewfDGyPrVyeyY5PIzh8W5AUL0SxfemTsb3aLHBGKzkMrTVdV8ex
Hp20tDdec4o+G5acSsuTzR37ga2/9Vei2G/Cc4n/LY9VfR1nWqEAwjrhf1b/d1i8BFVZSnZDbTCc
IIRmOcXJu9yUcs7Q5ndL6nnwBkBWKqcw7krFmqe14o+FNjnoZFU8CjnXpFoPDzeEiiMLghJ61OiN
04Y41p5S7MUHFyLuRbTg7m6jpkJNSag4lLNdyzwTAmh8qQwELZRQ1ukmP3MRbcCJx4iyVo06uf66
xwMGc1Us/s916BW8xqlr907mune6/gD6gKQzsu/K0Zheqb3157QjAD7xyBvZDmblxiS2V9B8CN7a
4V/S727FKuh79xiTg8zwEcCXKUsC6ui1+Hmxea1B3hsDeea5P4ZOqfLLv0mF3nv507ydPgv30akm
lHxrFHF4dsduZv6ssvKSlO6dbav2SuseP5mJUZFaNAcVujSmFprc3XbylotPMW6Gp7ImmoQfZ/dV
ZPJUj+y85Zg1u8qefqm8GZ+sFcX2LerBATfBNNB+LPLlCDs9v2aTbz1aZr8X07rcI+b9qDZIobas
7lMbV+5TRboBkXr90anwJ/nb708OgwcWSKfb/+r2W5nKIaAm7Ny5tkYkyQvdL0zl58F/SGKfTbvN
xDopWrLRuPJRJifESyLcv9VP0qnvGyOr0PiDZDC3dfmsU2/VCmr0v6Z9G7/fljG2Gu377VgMKD45
pty1CVc4Te+uKX6vWc1Cxsi7e5GMKb6Err6W6BejFbE5yb9MW8cMr0HM9JvXbAf139nHWIn6zeQH
YZUdcMUTN+mQbVgugkhi9BHOUx6WBVXpTTKfTkN6JDn3M+6t7qSUI4m4tuJTy7xrFxcMXsRA0K/t
yL+34Jy40mAQy+pxQKR5Xrp2vnYzckmmwHt+sl9VgdYo6wtAfBtdc2iahxswS9M7J5gNu0bbSDGM
g0zd60ifuY3K5EzZgxHCGZ/ojv5Lc/YoMSLOg2k2f4lKIMcQKBPATzdwGyP9Y1eK/Rp3I7v3t4ra
c1fFLj6QHEdhVfB+GKLjOpGMeJnc+Wtwiyxkqh07DF6+6pEwuArB3K6ckjOEAWbm4s/kKBhCufFs
z5LJXsp+Z3DY/akUAHe5j1U8HX0/ZfwDXKbCBw/dBo14laxZSBzUB2LI3AfEBANu56OvXC09w2mQ
d3sm+I/kN1NTD6HDqd305MXWRN2XdPe7STQiWrWViAYfj43NTRHPvnqZ1JxS/2EVEGZT4bRviNOO
B/7dBByTJILZQTKRSgtSzokw3sPDoEmTXwCxCIGOxVPnkA5r5q4TKJKbue3Y/9ep+ZuSFOHMyoGe
dhcCHBDCe8/eaSjByA+D9sE+A52DZx4lXshTEudsb+C6mrk/hDqtu+NrWwo3zHMNUHBLTbnMEztc
azjHZlVHs8zOfUF46lIV30ZDfbXmvzqd4bDFADhCeLOwvvqbzi3yV9M8ikVsD2UbR3lDHqRD6uk4
e2EL5PSRcdPOXIdfrFo/yPP4lMuu1DJY21bV47M0GB9Of/v4h8Tjp1iOfxNrBok+VC3NpAx5ckqg
Ug+OHtf7uNBqJsB+dRrWzWcQa/6eBvqHKGLgYlnYqvRIGMyZOUl1X0ovKIqPYV7i/SAZkMA2hGmy
5GAzElzGq6b+yzW7ucBNAo9FCpCZ5bQxnb5cHO15zQixmQw8PRXJZJyzXht0GlihfiPBDDJPyMcY
nz3THa9kwXoRuqF6t3QsWRZVSq76Mr70EGIO7CpmuB7y1zZnv3PKnBgC9SkSxkCe5VwqLWX54qH0
aHzmvJOvgzuQHUP+mRxsk+eskNCoW58Z4cQpo8+mf8CMbFi5ScDC8+KVQEmt9GmSdndY9L+17f0l
aI08TYtaaUprGQHmZeAI84iolr2rd2UQuziJrYWkAM1h/dvzJ3juQIeHWqd9ZTph7iU84zJ2v2qn
tEPmbebOg2CmjxRcc6++/R7aNa4rog7QM+BPY16V9tkAbRQNuJvkh0QCm06V557JjVmFf+kGH1XJ
6uYnItd+FUU1EF1EFQtat0JL0fiYSCoz9pG6yUNSznfaagAzLdQPeAuyb5k34qHYJaZguKmteAhi
svxGLmNH2PO1OiXaQjabVqV7Hhtyp8U0PsZAWrx0U42X+Pkm7GpumjQBe0Q/1DNWx4mGeobp1wuO
luLOz6rDoI3gXtgpmSYmo3El/lL6lb4zKGXCAQ08UbY7J4fpRiSeGiqE5qrPT20lODqRVhit9qKI
CJ+JJpdtf+4TjqemFU2Au/154C+MoJeTwWy7JGAeedTs8UGv/fFslSf0KAzRsa1m+Oj7AW64EM3e
+66NpGQ2t3AG6WUbrS0/sdmx1d5gMrXq4luAOiKfBWWDYpzJSWUxYnQmcE7A4iINWE8euy9UgG2Q
6s3f2nHQZc6IWUynezTGN7Ae6S7NEZwMWnGPaPDT0+fNSiMfx9LI0PXHfJwamxSjeFzRGfp2QNxA
wT5JBThyvqH0rXvbe66aNA/sNS2PMMrCZeRmZVHSj+1lhO1TOO5OVWl7KhfyAUVJRz7ZOpr+TARM
jF80HF8II7M31SOJnBK7OHVOK/cdK45o7Nx3lPHug+AzX6GKzRskk0+8OjhN9l+zTEXkOhLxcLvs
qcp8iGpYZbOWNBxUJVhIwdRkOuc34OqLNbp3Tm69pHHNqMpgSoFyImSjP5LZ0QOlHaUVIt+wsJD/
YehzXYu63rspUQJmMiYXnRKDi6E5ah7qeRFTg1Zpf6jI/XFW/xkQ/XrS57OSenfF4NsGDD8fOLOA
8PEBmeZqBPo6f5uYLujZ+jy0F/OnYClNkA7KzFqrrqZA2MdQGshQCrUkqWVJ4OLiREP7hxjleut9
mOIRzhqAt/MC21NtAJum2M0pCxta05K9SFUi053BejPlqtkGAdTFJdq4JFCaE4v/OJmmwDfIjmjt
DnpuPINO9NqEWR/T2ITArtBthvti4CWI7YqjtN574biyPXC0kqzrnKZezb2xL0g6a5Ls2HmVG06x
YB8Nxl/WUxiXiJdQ0Hi7UkrnismtTf7TerQBsaJsTziQwnYmMdNq2IensbcvizWyW5/8x+xDJ7Z5
7UzjwA0IMhid2ovsht/Y80gudz6ESN6QUTcPvlcCmeDBoV4OjRTyhbMgGkx/6yx+A3aBfyxCWHZ9
QvlqAzNNE0c8ZdPXxGEVdnX3VRoF4VlpAkOPYU0jp7/VTJCCshbu2HFbexjrqySRcpf5MhJe9Vyq
UaPFmycm1jIAm0SSAjLXRXYmWJ3+zd3oZhYEjyV+WAtbhU7BTplEX6DoFfpiRvAgmoehijL725oo
MKiR4zAF6W5Yki1XziXLRVIE1oiiZUy0H9F5ODpj4x51YkW+831HG3zErAQuKXnjrw0oTV/2TUbr
QuwaBk4+LFq4ueoqPiJphoztfOBpvx1eUfRgYJOxS3IgsTKh5sDouQjAIdPIR8saAdOwgGGVlru2
5X5TPZOQZBlOJUCM3ZBlf5BkofYlH3GJ/S/kPKj2QGxmvt+BGe/vyokDtS8SlCtfQlLEeQ652FX7
13O7d578F7b7RUSwN47qOMWNMuv2Y0fqrCmp0+BTBigEcZOq4XOmwjoQdJwzl+QaRRZlTXOMvlE+
Oh7JAHHTkCCclFUESNMKCOjjo4xL4x6FPJKg9rVZE4ZCWhUtlng08pmUIbN4rYCiwj3l56C8LyRO
Udp7oaUP3+mQ8lTTxWhdyUnsv2CLdXdI7LTz0sDtzitJmmlhUonnULTRb6FnGp1d2sPD93oQulpG
uS+Iu4Aou4ZZSYqcVrGkJNXK/NWB14f3fvKU+z2B5NbnZYpi4vy0bpwjkxDIYPZG8zgzWcR5ONxh
8Y4VQz7wmu/DyEVuq3IOPR8oXjajYWq1dzG9mXbdw6zXnxCtEyLBa4+met+A+AvTmhoCt+MbQAUg
VRIe39Ti94RNQp+aTvN+ydMPgwtXZvVZKWotIJQV1Xtk5tlzMxVDUAidVT3GtCbWeCK1jqmqXjT3
mjrJ3kBaVxdYy2PORWq/VJJeO5qEXjqDd7fCYDlKVqbbi2Bzm5fS5hnv/Sc72Zy+hXlgS/y5zYSK
mIA91wvIDQmXyUyYGq8sXEWG5X6mFgf/TBsdEwvmze21KxOfZqcAc1hkfwsdDWZtaAb+RG8/z7oT
su8yg8xJn2xrSe5G856VhNyvFSO/ARalMsr+TMfkU3dNuL4b9yuGZcswg8NUgDkPNZ0/bNU9dYDS
isppAeD9TZtIm8J2Kgwg0ESepcsQ4pk4DtP03rRddmAMTulVKF4aTNVIDhpYKt2L8s1iLzHCyI7r
2/bTKtCs7WHxCJGat4q68PsLNbAGdJf3lls9S2jr+aSIMdVbTPRxE9rZ8KqqCcqXC43L0rU9EuMt
kdSnMaY1X5flIDBR4R6x9izbCAgaDmKV3wN49mNruAe7nQwCo6GCooakwsl159gOwwnH6RiqjKOg
Xh1QLwYRGT4VUnYhPT6L3ZjXHsoQd/B9j5yd6YUgM9i09gRD1uFAnBebBAafuQxLwSCq08fdWOWk
RONmWuPhW0/9Z50QCnJmTWyw3Xyy4vYDkACDMAurgGu6xs5XxKNiAHez/uxprggNSH0Zw4gcnRUS
/W54GQSHqVVZQAOt4bPwK+15YYcm4WY47p+q7P3fuouIaZBkpo5ioHchLzguO3Gwi8TdmaKDe+CA
0HGZqUnWL0kcOywJ4o4uyIA9i605WKplDvoKKlyuXZwhi8+5JX3iVZFrCabiwwB3wlkjK3aGQC5G
Amc4TqMCDZ6pKibMSJTscjrMfMQWjKyo6oiTc0bQivjezmMti8DrwAsDrXmsXWQm7eycpQ8LH6lh
GdbY0KblPUltcoPLdIpKTtYU3EhUNsuXDxs9aDO/O0j/h0IrPZSL+8jIPyDcjbUJmPggkyWsDM94
7DmUDx6bdIbDWtSI6cyP+5rm7rwTY/zkLSgQiw7arE0MTzpEK+oTWKhzCn1qRSDUhvhOwAaM1nfj
MbtQHtp3Vl67BQkTw7WMeSKp41htPIB/HSo5E7vv2gmHqsOb+FROea6/dQUZDZB5gqzKNyIg/IGp
QecYEIhJXqTPgEMa+U7aaM1n3L/hkHefVorBiYUoeUyGR1B11aIRRr3B+N70eB9R0CZt/15h9NzT
qKCwyRj4YcSPegKINJjRRzseCRilUR09wqCwXkb4/pavVISDwQSnQ8halCw46pMdQ/cCbHzPJ7ge
J9WiU/B/CSq/U0e00+zGf9x+PDWweCI2xmI3o4XeNJusfIoa4WahCdRQfOsxT7gMbAXRZXxPlmWH
TMBJ2x4P5lyZhw46M2ycZFevC80+5hl8/IrR7xUk/6Ul+jHSyV99bNUdqQT+rrdTus0hTzjSABAk
emXdDX1VRVbX/NRD9VRjBuJ8YHniVr/R9mWHRq6/a84WfmYQNDNnEzPzsZk9d0aS8MgS4CPMNZS0
c1yFnIG2rhh9kr3rCvp9AKwR9ry9RZLwiDz4OkxLut8QXDtZGhdCEjnSL+gPvSPcb4VdxVsBIKbF
rl865thfuWmQnzIwmuWAGJiaOPek88y7oanmSwJzPNNn0Oyef5dK9WatQkWd9mRo6adyrSe3IrEG
Yle+JxCg28ERF4G0NgiibSK15lAzPTRfrf03N8X81GjOL+R91kVbpxe9+5A2hmsXwRULTyQe3cQK
XYv3HnVY2MqUK3b0A0Ra8Kp18K+IMwVHgs3CXt0vo1bei0pnIqra82hk7g6RThr5tsWMLHvvEPtG
VL5QXRe6thZZyL6zKQQxYx+BsN0XSzpjyqX7deEUz8sNLyDFwTD5KMeCNSgxcFqp949o4hB8lXUd
CDM/x+nkRn7Zr+y0l8+uql98/uTBLFE6TUihOyFEkH4UslRRcqx3fS9N9gLDqw5d4B5f8ZFtpUTe
l/6SDRIMYQ/E/xk64BU0o61tRSOkyhZGD4ldyw7d1XPNNDpq5z8rktgoLXFollV16VsImOO4PpgZ
b7QvqIXt7pn1D+43rw8EouNg6jzJIzX/kl3jRK62DNFi4KkDNxPqRsnF4hJKoHJUD9hCQ6bmaMUJ
ji6Gr6zJ3TuDfOQq7vZrvJx6FP07pOltxCzgfk2hyTYiOTujidKq6kPdaQj5tSUCr1UFc9b+bsb+
ze6KvSpM3o4yG/de3z24Sa1RHqgTZ2pz6OX4EU+pcay1/A+L3OTMjNkKrASZ5TTbyOZMLVrBWr6M
rnNGZgtjzNfTYHUvEqgMJMXzaE9/RZH9jIXFG+OPNAwLdP8C37rsX/2qFlGB4DnyC/2nmM1nxrxV
SDe30Eu5aLyzP85UjvuyTYbdgXjQljlHu4QD8DGowOuunZlkrHY2ncWY/6rJZEBxWLch0GVUNJ0W
kxM+8gogq9JlcWgcOQBoVke1wWMpnMRxqPzHLIXdvI2tHHda9mYiBN6OQewwgzBKyFAu2LN7SIVF
pjw1oU1Q5lUvx6PlCYuoSWbh8cSoiQaUdY8+ZmHXuPUhXlTH5pFBT9sQzTGt9ckczA9kdSPzn1aP
DOuvnAiXsuSLcnO2Rdnyhrzvu7FT/j8CzZLNnEQOGM4d8xlQ0rVxDbzWa2ns1LAi/1S+ulcdtp17
q+eDHVGy7NKCz0hIkyk1gOjAmv8sa38/sFkL8hk3AmjjPKgQ1WI3g9CErT5wCnUcWO4GnTE8xcgj
KJ+9UAAW3TEUbvADXHS3+jK74s5tChsRr3EdJ/FfnxY5qof8wRlbn6FmUKVM46oYnDp4GsZ1bOKg
M3wu5V3bo0Kkp5w6+tu0Z/Dl0nSkeVsxDYr3jN6GQ7Ky0YSIfyfc4jpPr00lsZDOGtkpMfs1UQp0
7DVZXl2WXkWJ4MMYCwoK3k9YAngVo8bLLA4OBGRjp/0oy3ybUs3c03/j8sKh6DUseA3sCIHFfx15
zZUeMkZIzDPCY/2ZxgSuFLz5JUrz+pSZDPfaVhvPWbMNZgP2QsyGiKi40w31NeqNfh696othjA64
gWlxZajuKa3ukdT9Er5uHesu+zStGjbMuPyZgAzvmP/yFvTj21hpzp2XHSxewwx+TFQto8f0eL34
/WCiO0nfmTSSsVyARoklrIOO8fwB4N1/qWofV9awrbHkl1hHjTDmbsPnqF1cvZ3etaI76o0d72Zt
qiLHlrwu+O84JJ/RWWk7bUy+Zn22j2aV4FDkft1VIDTY7ukMtEnkagv9KRdTvO9z6P2+Kj4llA0T
KsSk6FwmC8tPDEAwc3kW28p4zMaqiPq2GiNl9VdtSB9Grf5rI8qnj6OK9AQawVJ9z7GOsbDkClWs
tN5Td8ge2qBiGZOYnXmIBbbWZskIB8cSG45i2nc98T7dNJ1KC+3YYJMM6JaQ4WfrHXKnAllCAlNL
qZzT5dLoMCQZ5/dO638TdZQH1mpNG69/J+aifEkIg84nY7lWxrnp4eysAiPIZKLlc6zvfgWDht/0
yYtRDXWkgBGUADLCMvNQ4M+H7Ed1itjCwVFIXldXkd4ANv59suRF5cV0FKak4Ms0gzNum3bnk3z0
JClqLoqkge34Je7E/eCOOj+1caKf73JmPu1m5+8Sml9j3K11/JVm8bQDRoU9LtbkmQDO57nOtH1p
u8B3Gkw0mbE+m7V87Eo95IHPnnJvfhlc5nCjelPT2LzgO93XavyNk6G+Q1P65uCgIoHgulTxtewI
6azRFjlt/MJ6g8bP/JIL8/dcUG9PX22fMp+Kjepu/JgMnWYeF2mRSrqBIdGj3lNL4Mo+JxagRcs5
kZAJAobrlW6X81r9tDEsfzOz7kbU2WLpPg1fMTsnYiMsM0BukxF/V53sL3PGT8pfobHkHVsDqVcF
cTBx/u8LP+JgYOVD5jrk/bFM/tZettV86beFB/1AYPpGaPeBKHsu/iVq5IrsFRTrtHOsMmfRHdem
55PPy0Nu0fMjBQQK+6ez0O51gkveQAhK5K5j6tWuqs3PbPxZGAIQOqUb135UXKZuKgLExn8Wa/pP
ljQ8lkJ0Wn2rpEcYMDP4LGznI/NpuHOjDWaL9mEqrM8qtTz4dIQMbmnFokqYKjKHbRRVYJ4d6i3P
A5+iydsENw/JRiRnOz2aiC1wLGURstZx563OK/k1qKA92vGEHOyJNKYgmUhrG5eeOfCsHwk4ZV2O
CVdHFRCsMyNEXtLZ5p5DT6OFWOJNj74YUbZ3zJELESNqR31n/QxsG3zD+rPQWgar3ke3ZJKRGSnr
iokaf01OU6Mz6kIMRMtlpTsmVUzpFy6MzgJGv4hX5O5vlpW82RqHWta+wwfF/mRON1r1r1hbufCJ
54ms0URv7xk09814dvXsZ0jj4lzW1Red3Zu3upJUQhKK0HI8977XHjoG2VIn7cNaSF43bAZD05ey
J2wTnOiiWH7NCo2S+ZOK4ZufuREScUOPJJP2s0HLbC5xTLNFMgFOuYO/ZOLp/zF3JttxI9mW/ZW3
3vghC4CZoRnUxPuWdLYiOcEKMUPo+x5fXxtgVGVI+Spi1awmjJAoSu5wwOzavefsk0iC6oJpF7bA
QqZiz0gJamft+Fte6IeyGV4I5X5zWa6qcD5uI9EyNbIh0eA0xQnnTss6MI8UrLo60n17dwqazMrk
XNyW47YbuPF0DmE63cBAkY9oW9RILJUJlK+4lFehKAuIU01A2iTNjjPuhzc2cOKajzDzB3DtdPEm
BXTMGzhfU94B1vMjZ8f8l50GCBCkjy1803xTq5yto/MYJmryEkc9l7Y0w01YBxvp0CTpRk5WbiCf
JrdLTo4xfGudINz6cX6in5ZsyhQRR9nRPbetXe2N1pWkMB5LRmQdYq2tYRgo5eq9rvfFFRIX07F2
MwWoqe0EBVlZT2RLGqw1Kkhewo7OCbikE2KLlaUnzN6GDESQwpDlkZTKIZ7IEItPhQR2gtPqlduR
/RBPsNmwZRy1iru+ztmQtJAmgSssGmEMctd2T0igoFVATTTHVgTXGJ/PVnTfTeHKWUGX4ngy4o2f
04S3ipGTkBE8lpa5Z7Lr7boS50JDyRjqqcGpnuCJnKDW2IyZ/KtvRdAD00PnLQTCZiyTR+Ye+Cam
2YlqPWWVBJrvJEe4Vlgi15D9CI3w1e8tmni3f/c4Xbi6nR6N1Hoyg9xFimHQVKX4qD3s2QwLiu8l
R/wxfGv0qt+WzlgxxeVG9FlO9I7itHOQc2j9uAZzuU0DyQYAJYGwDPT9HpZ6T9Gftx3q0jans95P
pGigvxk5fFF8Agnhn2M1YJLWrWLmcmuwRrQFGiJ8Y4cTWz2KBzojKO0sn4Nz+y1FPpkrL36s8uTQ
q6bdki9N5VM4x4EGAAd5l1INGBZLWrxvk49i4q6MPPPdVyI9uXNvcG6jWNWIs6Mvc8RdjmBCiv2q
IASl6YjHRBm1QoIqNo4drzjslhsbDtiG6350Mi3EZtmF62AirK1W5ppJ+KqtIIc2HKXWeUqnjT5g
MMQJ2W7k9445f5Ntcw0wkCjWO/Wo4fV1K/ZYZ7jLLB9pkE6jvEHZEkYTTtJm+Ey9hBDutC3WMmea
X8tvCC/QbNptfKV5A2lD5DxkaZkTx8sJrqFPTsh9tnFV9hnhQNdLh/DcfgQvhaa1JfR77cxTIxQC
2RUd+aYUY8mfjjO6dnj5OUj7fFM9tG74rZ/1ydJ5mEwtxwS3Rx314PrSe7ASwSQ7If8odi71oK1z
XeVnS2kzEKz8kbj9tMadzANlT+k5hWiT+hktYVf7zQd0SjCcxQgKWzCuSFrPXTidle896iZoPgNg
2TCWGvW/HdIN8mZUokEBUXiQT12KCN0+MdfMVyjHV5Mbt8cemosK6KFVvoOYecrIt0m/D/ACth60
dw5Ceg1dN1ylmkdfE8tJitR9P1IDK+pkeBMVXkt4NU1HnmHrFcwubO4iVT0jwDkblm9tpglMGMBD
+5CDCOO+cU5jW8+glnHlRvlDUQbWRssotf3G/LBMLOTRo9Nq2o4SR+1Y5VZVBwG3FfpmGIppN0vg
nNF5YT8m6odSoBKlYEznVueJFUEQiLI2fDUcw5A8qnH8naMc4TMWdy2nE8IQB0LoxjM2XmtbduNW
VpxBuk7V25Q9uMEVdRpJMnLroiSxOnsWpXUVwpnuqjkt0Hf7eE0P8phGAUh0bUzXFCbghuh7+I14
bIMSUkah4h3KgGat7HMpg3GFwnBrZUKe8C7yKAyxt3X64SC7/rvepggxizxHw2Td03Kk3qRnsEkH
Y7Nlnj1diAqa0y0EYYxc3AqiSmNF4jC9JJn+0eMIevJmi8gQfw/cJL0HfHZXxZ9kg9xoVXSXwqKF
BOQek9SQYLGhqYP45pQDzt6Vypb0zIO3COwNE8P3HiQmElsyg7Ew0d8wrR8M1BQNj+BeqsHbW43w
odUYL1rkXuMovRrCK1Bw6toGXfODj/EnjMLqLFN6pYluvHa9vnZGUCtZ0/3ehjX5UElP9hWRzlP9
DncGRYpAT91VH1nMpKdmjZ4sbuEw4ZDugm/2eZYO5axqtCaBYIFmdVvnW7Mcn2tHtzhLUJfEGecA
r0jWASYGM1WocbqaViIGLt9XOazB6dnzA+C8IBXhzwaNDu62oCPpYNmRPu0ZFHu7HiM8O1DI8dnH
QZD8LjPXXqPk+tDyvNl4k7FTYKw4EPvPOGdRlieJZMfHLa53W1xeFZD8Xllq5yNPdQIGDYY9J3uG
GAZIH2HwtkvmeMmRQUcT9A9GruEP1AXCEd+1TyJ/rEDE2M0+trXoEe3Fh7vk2k2lxLuob7IOZbou
jFkJHF0iKirHEjsx/Ehi+r9m+6T7FQNhbuehrDhU6cJ/iC2d/sN9okXjnlbcRUf4sjJcrdiECGJ3
af1YONlI9y8MybG2TliZvR2miZXXGtkhN9QOT4p1kJO/ZUAjNyLVaQCIcavmvdtq0+7i6Jz2B0vb
5hF4bhs+P3rCHprMmGrp1tQI9gwGew4kJmCLGevUfYdxOBtkm3zrjvhaKDj3uOB6Hx79GJ7CpAFT
wwTZ6aZkZ58g8tTnUumvBm1GyJY+Eh+qwQ7v2AUn2ytBejlbn0m2G37+yqDfXHX5w9B0174ykbNT
PhQ0oZAAB9fUC9yNz6kdfgNtjOG+yQCmarOJhIZ+uZIDMWhaZ3x009oIn3qa7z4/TOebnn5ODl8N
LNOoqbKSQevufHqOp0EvHoWfkoTe0/PsiIEa8uZmGA3HU1GQTNzZ75TTJeqTSxnj2SDfBz4CiOJr
ibR1VY3dnVa06uRLiTPbaq4F3redHd1M7WaoANqjTp9N1M5BUDutpkLzOTA6OhY3YMBqKEb+Dsfd
LZyLXCdwx6wC/4bJV62QZKDycyFQzMY+SEF8HKjikCbB1xm44cQwgeoNQJHlym/uFxxXFnfsXQmz
Tzp4bolnHwqydbY1odGI0TgAQf8TpW0dHJH6q0zZ3Z7DEypL0r/uUob9NF2eF12okbF0QRKSe/Dn
6FIC9xygpF/7KMQZ4NPSW/4Y1WF8RgXsrBZ/99y7mnnLTdRzG041jroQ6TNatRfkSQBowbvWmKdo
CsKQ5ypSmYXRFlMVmboczZ7zypkrl+77AGJIas5ep859YN+qH9BgmzTZAvbL1CDkbL4QQvW0XCek
gEhf4UQiWI+RNVvtcI1DhyTDwjhWKF5f6gyb3VTI1aCgVuQeNks/gG4QIOV9AaDCeWDSH7sue3QJ
X7o3tW69/MuGIvm5quru4uWRw84RY8vsguy5c39DzUzhOeT1fqEOUDeHG4AnahvwI+TRQfIiRVAr
XfGtyv0KraOJ5Toi5WT5xKyQDGeI/Dc19ONlkaTCKpHrBSXXI4EgxEP4O7yOKbCkhsY3Ot97YBLy
Hjt7NadHJliFRqJpSwM9JXFg5tos1ecXfi2VjXy2KJnnVi6VDtU8zmIwHjRLW9Aqro1XrERSBqp2
dtEsX7KJJk/QiL3RVreJWcrT4O7rgaFzH2XaAer2USeE5DFnCLwmqIIZpoYt2Mrs6/LzbYJEwBX2
qxrwLProkIRGdhk1TkeLfbuQY+wRplGfD7DaARYt77ZTkwfTJOefMQfMh2MXvWDmhBQWxIhMF6qb
3mHEBMWBH5eNmpo0UZuI9teBeur3LKeGgOnBVpZ3497XyLXwHRVdyCN/7uuix8Tq1jjsMOLENiY/
Hh7BBlZjmqvKZ9bId1nr+lENiKiQgbjPNTl0s82uBZ69ZKOkRLts49b3KJBAsdOkKVYFeH7E0/HV
0OthIzE/nGVug6cdB28dNqyPPXo4rcvVP4dE4HSjv9uCshpTdqUEo/DGMLLfZwLIuZgteBhw4EZM
Y4RGNBiugMX3QV2Ed6gUUZ8G8PitKYkfe+nsxsjwzslkPxmLibJOy/uMX9UVqtzcyyD6mNPa1lX1
vfXoEaNWCB4yYxDIrPjoIotxyxA209sQUfGl/S0LuuJlhE7FRRr8a5y90Rbur/0MzE/MzEMG296G
3n7XheQE0w5Fum7DHASeqo30UnjjeItKyuxq8jHdpOMZu3v9UEmKxYWeRKIh8VdejrI2Sf2dzBBb
sfRY53T6p8bvb0fckhh0ubuQcDzZkAA2hErnr2aebzyvy2+mGedw5VM2pKazIctEs8UdnyoaO8bY
snAOmuYjmZ0n3aZqBI7RfrzB4mecga9+wcOEHXIqK4iuRhJ1xjoNIuAC7L7hGbladTGZLJCwmGqb
qtF/o9uUnsZADISvFC/ZDFi3xxDkYyLkXeWVE3uXfdNUxjogjOQ81tXay2jejGOA/LGOJMaw3qBl
SvasSt+rduD8GLVwaWAB9SgTVyHYsV2SAGLGB3eKbWIdcsJOd9IACO3LgAAz341OKqMkbliAb4J5
8eyBXi4q0oRtUURzGrON5BNfw2JLrAIYB4J+8zrnATw4Y98dUOKmHJNnpaAkm6ymVxXMMFUfUpYh
7Pt+NuuCJg92nsDt3NuaudWTgIP2/JF4QY1hPaYrz5/DG8Lg9k7TAneXzXhMrCDGYBXXDKf4rq08
Jsljf8qlMlYLq5fCzl1lfZ89alFl77IaXd6/ftrX9e/gDuz7qmXsweE5OSQi+A2p+THG9h4OebWX
dCG3Q26AgwcGfsdv7GK3PC+46nKOm8hCGjZpdgx19ZoHzW7Bc1UShf1CpBvSFGVEM83rRvA0ZETF
ulBwlgURQyXoiyzZWXWCdKDg+EMsBYfk3KFnhcGzH/wvlFqebsu00y/LZpuH8lO1QQfJI+ovzfyl
1fFAQeM2CJq8ZzRyYZOe1/f//SV13m0z1++LPn/s6SVQL/EtaXmfRQ9SaPnVJEgML/u+3bWHJS1Q
eE6F27pBjlBwE6hRikctq7dlU3UfWUONi5hQXP08DS9oGPhGR0NDIVqj7nltjCUseHxT5tnqAveY
2a23nvw0eiN0kFGtpXGyqCyDpsQc0ZJ0n53niPfQLi+d/jaUXvg7RBt0HAYt6i9qUJ0reGre774e
YLawcACQbvOqaTDEkaK80+Pt7BJXTTn4OyNGBSCRGi4J0A0CgZVBZ11YZTvjHc0XNRqvcZqKaxW+
/pE86yaQ1Oo3u4qICC5t934oPF5E5t+gKapHE4xFH8sthF02/b7MrojKHmDSaxspfN7cTO8kZPWj
xwJywgDpHTKQftsFndD5/W2YTW5RNBbHJUc8G93HEQj73UiU6QsJgHTZ7Aigu0bIuJj9cIodvRlK
SvWJhbtRWnR2UJtf8yEu6L3h6p9q4M1aB2608AwUtTaxKU1SDfs+6uMHcpvJ8pZ0dEd2umM0qscv
NlrUQwDw/RmvkuyRiEDj9mgRhGV3H1ZY5TUDvcFs35ky/fy14ZdO56JsZ1iF0U9reCmDIGcXf/vX
h4NfKudQzGe9joFMJJmNaxs0ZJ21LxFNR1Rug3YeAhwraH/riy9hSYbxdVlPND8boNHZEscKCEKN
KmSV8qAcFkD7NLrTkT4FB4eWEaMdl+F3cAYPNisWKfAjFX5TOUddj0uCGG3oKNjOSWiuhmuZ/Fgq
nJR9jeMr3Cezb+xdnBjx+Wt/z2N7vOVO8dpJ5dK/ZTUKJMZABB/llpzRx4L0nTvHjORjxOx1sgqi
SHQ5Upb6Js2a9mi5FdOaRnh4GUab3uPoHbkpq3Xresk6xGCyYXh80lFU3Tdezlx8tgExS3Ievl4C
okINvU9XHITtF99GxIGz2A6sS10UJy2aM1VQuZ6sQL56mpfsjZC5I9oAmHhwhQqU9geX8M0DWyyN
J2BGXMv5h4hauZEcM4cs5A+WhhEtjT2EJSz/+IjRUlXpp4RG0NRt/uxX+hUJoEUPyOJXFPBrDWf8
c9ZzttIiic2tqC+RlZX3uN44M/A4sJaMb3i84bDN78nGVdV2Goc17O47ugXGpcitTW/q1WXhxrSq
+APp84UkE2Y0R2H66TrpUTEz4Wd8o0h6JrcS4ZX8rBkJ8FhtF8hvzERINEI+dH4BtiBVR2Q+d1ES
FOsFI2N0kbz5XYDqFaUfWvcfAEV4OvifXgV7XNNgKip1v7wUgyZ7se/wrbGseto2aDHm0k5CfUa6
9HsbMLtN6/oeF456cvsXSAf7KYmC3/wk79axNOhPhpa7i3XmKfBr9gsmte3CdEe68y1vCd2z59gB
A39kiQEbGGo02+X/OLJgn+kwgObMze3BPi4A42XVVwG1cunbRwMlEl7KEBRPCfMYXCCAx5pycjm3
FZ1prhFLIByfT2qIqfxtnYT5fg6OwPwQ/tBB+uXo/3dDSkmLxk8ccCGjbJ8zBzqvl8eo7/BD2Rby
w7IZth0Rxptu4Q4YUXLsYyiKaM7CbS3diHMJJbI1e40hDTDQKIfvtY6oJYvNNaFJROFkHpSTr//V
cIbQf6mI5C7Vq3AIhXGjUB1QOKjXzgmYu5rZR1bb8SUDYcVq1OarNrPExpgRmArD0tkLy89B4n1a
aJNjhY5FJ+t4ZeaO/TTWxMlX1Q9yGbGkmglfCpMxIYjaNa3HniFOh5YWo9/OSWV01DzvWUEcuq9Y
e5YsX+So/NGOvkve6+5XChXXhxIdMUiI0TuyldyNVIjItah0eg8l0XIkKBxbPxI5ok0NEtN+MB4z
T9JJjcvvRTlqjOHhcihwmquKLWdZK5dVk9WzyFqTkfAZjFq+5iBI+ltPIejkNA6+EoaN4Iyo1980
BaBsZcNK6jXhwroyD7rh/+hoG++SMWW4uiT79BeEKOnBRc6zH13rEhZN+Jw2Fyr64q2RKfVPZYXP
AEHsr3VHcgPMP9nMVo9w8uudk7tyzWNr7yqnzk6FlvE4WeJJgkMpG3Kx7KD6xJV5MXRm5SFG7vve
c35gOjNpxFkkDXvTrba6b1Mo2x0URloDnvSec2I+u8DaTwhZ1iij2/u80Q6EBUsA4ExCmR3h9ExC
uNc+B7I08JBqt6Dk5gJea4gjWRYVX3fYLVSz4dGd7nxzYpDIStbb3N1dMO6zkqJqtDA9q4COb5ZZ
xw6BzEW6w4dP4N3ZVpNzZo2MIcAw80pYY58K1jOPXOzn2uSQ6iTylWUr+meYtA8yTR20If6Jydq4
KejqH8bCqO4cbttVXDE6G/LW3iy7/Tzkps02XpbXPDZPmTMUN6Mq6U0b1AVLyomAfX+cGv24bGZq
tk9XUucxJrXMJKZlziBZfncs/XfSYjrwjm7PBbGdbehXj7nRm3zKjntSSf8gE/NQzrFWZWE+1L2G
CcDqTqGJF9yZLiBL2i3q0/R59MYJUAQVVMLxT81wEQhH5JovtzDExUcDOuuJBwZd1NRSowtyV5Te
VQ//+kaceOpAohptyTK4eXNLYUy8H8jF1A7D9SftVbGr+lwl5JrApFQ4ddd26jgnjpS/dchtGI2z
dmkiJqqq8FD7zVVFkDknKwS7QODwg8iiJ/xwDbwZ35nNYiwntRVsshZWAPX+SAO5q9aZnhyDoSZT
jrzia+siLyqduLg1PiNZk02jWQ9FLTa4P9/QVoKYxrK9VqL8MSFAOCZoA9m3fIeTXLBZ4lBSV2P6
S1bVcYqwRrI/+ntFPMC1yDrKHKYZWBIgpRdegFxu2On5MB60koi3mdV2H1Tp/ReSWEl31wYxIWuA
YOcDdFzRGoTzg5JpjlqFthPMbgUO1qCumKpEZCiV5YsVjxFNODoimhGduDDQKFq8rMtvjV77oqDT
rFVqkM9lc0Ku3fCj7LJ9kibfWkacd1qtPmKLvmARse5nxhPawP5FdQDi8nYmii4LCS3ru7ShK6zn
ynqOI/0aBnD9m0xBAU/79PhfBX99SO/SWAVuWVLvpwLeOkTq/9LNILPp/yi2e3mfK6znWnIySHqg
+eq/Dr6iGTFtSsqgAXNhSOwjiuryB+ifcAqPqF0OdKA/dHdWsVaA+esRAmbprAJB76En+agU9SsB
kAwnAxx9KMZvdSOfEFNusUyxHUTmEwHj3wvT2mY5sJ8pL7R17KtbXTQXE7oHjXVehYwOCQZOP+/g
1dkqXTFO/EQ29EJgIJd8DilyMnUUdoRX3pSIaOP+MWhJDNfZhyOveuKkB5CIUS6W5cbNmRhgSS/Q
4FRhQydk3Gr4p9Eg916M1TwgPAh8qeEwbiwFY6WJsAKZGlvfQGmOnFITOtFfDteUaM9DVv1NwKn5
a8CpqSth6AYTS2lYhvFrlmxWlYXbDFFJqznf9PSg7sb5S+zc4poavJRjwUSJL7ZR8MWy//jl8nt+
Qxyl7qJNqRCnX2mpnoRPaPtayxJiFoSOH0gp8fD1paDkzHvOIv/5H//j/4Rs377SWH6J9f7ll/+X
EO+fIr3/uyDwn0K///9I+Z4/AN49L/2PEPGfQr7X7fefIr7nP/2V8K3Z8h8khDqCpBqbEI7+97r5
n/9J5vQ/XCWVaRi2a7iuOQfcZOTpkeFtin+YDLJMnWAdm8SYOdh1DofmW4b7D8e0BOJr2yIvnP/8
v8R7m3Ok0NfHNsfWKsW/IEzFCJ6zpGJ0+UvkEEkTw5gLO9xLGyahplpKDw+hO5S9FRY7pqF4cfda
BfO+bIsOI6pp4b3zW3y/JarpnoRVTnycP+jxfw6mtrayvDmGAGIUYJPy7MowOdv0ib5ura+L+8ed
9R9sADeiVpqaWPN/f+VCCOWQKGtKblT9l1dOaHUEo8/192mn1q6VGvsezOoGmhAzDYXroQ67PRjj
bh/T32eiZ3kwaO4qn0EdVoTTyBs/DvSN107KNMa9F0HBJLZNPotC5zsxggOZlzfdjahHWAGB0rzl
JiwZWQPaW75vWjhLRqR3ygfE3PfMsv90C/0379L8OaNl/nwEb86yWAGgdFm/psaUSU4Lt04J4J5f
VDmaxYWIqBb3IYAfpQUI/gqkiFFi7y2mfTvwQiUD//ozmbv3CPiYszdlfrRF8WiH1bidiA7Z9vOb
05FSLx04B9dmMz74lX8YS2ebcBz+m/AbbspfbzMSsfmQLO5zR8eww/f/FH4z1KFFDaUhxLdNtc2w
bu/MLASR63Mo8GFLHqRiQGE2HER1sxuvU3tjM4ExLjTjPmpYXNEOFtsul5cFVAS9E/ov8WrD4I3P
kcOBVzmYfmmiNTvlYCewq2XAaxXIhbpvVO3lfaRZ7FGZuXGo4e8iidTVj50ONUmGDL7K38bGbO5G
7LIxv+kE48k1GZyHJIJGKmFYrTGR/JqB9E39ofV5tXKEE12dbHpBbADRqSneRYAJsOIfq6ZjlXbZ
BpTZug45di5HBCQWSRGgZR08uiPBe1C0wXNeY8uwhulCfKAp4TZoyBxk8pvRGMFdknOidPKMGSyK
uztYEE/SqZtjlpg42hjoW6FOhV2Adv+bu+9npjdGN9fAtuEYwlUOm6L1yzMWZqk/9XHX7Zfxiq/7
R9XgMybsWu2CgG4/cfL21dT2nEgaqyYkVLP2YU84Aels5g6l0mG51chG2IaCJAkTvyceo21VgFP7
6xdruD/vl7g3SDEScIUt3WBVU8uz9KebzOAsnrZamn6tZROrw17vivEsyFE2tYI6uUDOfaCvXO4F
ro0lDWbMw0OsZ4dYMViyo95e+f2orpGRvmITkCTTsePrDnAEOjL1IdM+xijq1ng5tV1gjM1leTBH
y3yfNBCpTjqYnI3gFJJXS0KB2+ApIoqzSgSzES+a9plmYwUYh9c4xhNQgqK3ag9ZXDjoZx6cYFtg
40QMa3IMrlxvw78W7tkbyk0nTTKFiUQd7ak9tRgJlokoU5pz6OruU08G2IiARVS+PKl8KjG91cSj
W8Z7iC+bgecsYwOnz8FSexU59sC+UM2lnpKNVQwmJqSg3pheXd5yvUS21jvNKUhKArz09Orb/UuE
E3x5/KyKCI7IVLCbmFwQtDgPZkqC9hK6xFNFqz8xuetjo063FJ5vs2LzuOwYVltsAeISW2sEr2nW
50echeYZYBDE2wp6BHmS7qnW4oQSvglhPrgh+jYfs2FS0mxTgSbB11SPDuSpqxrQ9EUuwIQWDgWQ
JxwAEdmu4FfsDh2gx2OlY/RyQiNjZwrVBefpqfHFyzJ7YeDvF4Xz0I3kfTUI1HXLXqnSth8qMXza
orrzhRPc9yFXHtfxeKra5I0eh2lXxl3aNsxgOwKtYMKg6BaORGCaG/BmYGXLUb47c8xqzWknGemq
0xpmuNZjcdEcrT4su0zrjKslg0RTbz3yFDLkogte7D2Po3d2rPHOieV4Kr22BbrNpY4IMNxDqwuP
nZ4A3WPhymVXn7XGuzdT5MILe3aGKfhmgYWkQq+P39zaWVAg8NBE5AvV3YH30oH5MgSgzLy6VTL5
TpGJ4TDE/R6VWryjCfEGD5B+bGaXe8AJcHAGEAUm7cNYTndiNDwEVlr4tTakAsUnIAnEHkDpN8DQ
65Qxbpj8zZK0hJL9uWDhIadKIUNN2DqhgzpV1p93kjFw4ngAVLEXI0kYGofbvU6C1Do1AHFxIn5w
kQDTrjxKx+Juh6TGJIXch5bzLC54LBbz3pclU7hnZglmxrB4CoPu5IdAg3J89tvE5ZgWddwJQcIb
Vi1aOWO0tjQ+idcaovY+a4P8asTZUwOMjNkSclKWz8Nkj89IyZe7ekCe/ze7qCl/2UV571I3LAcP
pDQFy/LP753UcRvykhcyGs8uZh5k2L/mQHcMN+wTp0b0sJXTdcwRiFm/ZyB5M9aOHTc3okP9r/RA
XIAEn4ekhLfOQOpUFfO0pRxtWt9Aw+CVxftkm9+qgUiUdFTq8NertPq1ElCGaVHAuqYpQbY78pfP
T6QyV02aRfvEm+M18zbYmuOB41q4T7Xig5yYW2ra0xHXSrmuWne4z+O7vGzu8zFIH8EYfMpZW9si
yaXKrNK9F7QvsYEJRhhj/7WECA71B+TRx1iqYxxE+gF3wFtltBCDVPzDyBXNybZ9q6JUP7t99J0m
ooECzb4r7R5Fe54518k8I68TZwCEgHvn+lWL9A+/HdBJmQ4Kl3rEag63OYCUeqx0lKN0nUCgjFZH
OcjItGr3Vj0ytZz7HfpYXCOn9R5l9xpg2vibqzpnK/70VLDjSUEGOr51wyKE4+c7AzV94Nsx6Qac
L6CCRKExQ7W0lUn9uI/acdukXn+rid64tQbty2jqnl1t2Ea5Vj4OhNikFXhXCeEi0cG34TK6EtyG
DQZSLoakLS5XWduJxEtTPbaVuxmEIV8VDb++LhF/9P2+SCXzvax7KhnCb/TMO9MvMvYqH4z9UnT6
CWQWLNhbNiuW+Sl4Em7cbw1TQdGxG6I0iBir22ErBB0QaEPlukv8x6Yvo93QmPjqAttkNKf/+OuL
Z8y33M8XT1FM2DrcHxYXw52roD/VDVY/FO3gY8UHOMqONgwfGgmxqJsdmzBRKrPGILZ+GfyYT6Vg
dlaH+TF2H1zO/cceufpRRtVWz8vhbzIaxb+/NFY5Vzd1ukjkc+nz8eBPL41c0c4mi0fseg0NOATy
SxJoAo2t+B318QVdJdwsYUN7VIRVmDjxyOwFQh/mt1LeLCQj14LsrIANE5HY9JKzS50G97nxzfLB
8PyPACECTJ25092rrZJ1sWuR0uWkSjAD0x38rm23rXqBulHqd0MwSDZssikxJiUonb216VHR//Un
Yv37IsE7IyVVuhaiU9Iyf37bRotIzs4yBo8ljdwmafaTXa1dzRQcO9t9RpvuGCGfSdv2nItMnhJ4
FHBKjJcBSRV21oJ5L8aO0t5paNb2WANW3EfpJ8pRgjzEbxjy+5te6C2FYLxug6m5h/w1iZFsVllZ
16EBIKnLBlZF2J0d33pFcEUM8VygwCnLj0kqjl0WN88u6Rp1ANpIT91DWHebZeqXpd0pq+mI9SEz
hc4hCEh66ubGoOLaQnYk1Y7hpnOVufcbyrYaFMwq0vrywR8vQg0YHWDw3M1HANEZKXpz3cbe1vym
91N2VhY6grEc9pZqDjbgrPUCP/zrD0HNF/mnx4LWA8+ES0S3ZJ22nZ8/hHgoNdFzZNzpjQlNaujJ
58aM7gk4oeACmE0CaGZKmKUFllMvLc4QyHd9BeIpcLtLtmsjplkJAx9i3509+it1BtlwzyDoWWae
sU0B+RLeS9mhqpqRYh/b1pqJwbM7B24Xge1fZeVRsCg8FOOkkZkpmKD7ZdRuTNlb+AGGp6DTPHpf
RLnQo6MWKu4Sz8rxWlhvBn/OHpm1taTsxrRtr0yNOixUY7nT/NpALoQXgY4jCh0z2fuxEse/vobW
vx1JuIakvhL7KiQnW2O+0f/0/BpaPcLRNIddTwLmfpIYXhHPHH1dPEWTUNtcJyuLaeyrFzUmPqWc
voUXyOOMf2q0c5aSvxAjGtubZWmuB7MpdqMzcOIrE2dV63CA7HA6klg0rBAMGOs2ZSpbd/OMp2bs
VYaWuR1nFooNWhIMs5oQpEOdcMHagZOCT6Z1M7YRPhOVY75NiB16LFpANDg0JzlppHo3aMnMeOs4
+X2UtZ99gZwFd8J18tkGi0EjegHMxlHi1MxtDh2am71wZuTz7dv31id+618vbTlHCh0dgaTVxI4f
YnLjZxA8vf/1pRfcqv92A1MloySUwrQMUql+KTV6GIpjQ3G2Uwxo1z5ZQWiivHgfEIiwCWKmng5J
u7KtvTsnYNscEPcxI+nytWFm7sUVTbbuegaBiBCGm0Yb6lSYOOyrOU948trgGLUcfIo523qge4/+
AXZkiYTqwjiy9azgDunYYwJntA6b6sEvmD+Tb4NNwKvA5A0W4t4WE1TtTXQCRncTA+ndm2HMBzTq
bH8Ds8GJu5zz9JQbW68hREX42fclhy6vzlKl2lmiUlr5QxrC6BPoxXJpX5bXVOoV/oQMQTwNlumk
G/mVQ0PzWNfWNULkt8MuR/xbYRMbYcGTCUr8DDgzqn0lzE+3RED09d5KcIpsT0QHSsvYYASv9lkG
PBpeFGOr3FljIc9uHvVjOoHr0SEr3EuCThhMTgNIxyE6LFe0mgcM82QyLCJtNVZnIX1aKwHnP+Jm
cW6O/YXEB1jkDt7YqXhf/o/JxbRdzupSzzbL5cWbWR3iJRiZQdq6IUdk0wWoK4apfF/eox3p2x4Z
Nk25yTsQrI2Ofj4B9ZNf3Xu6Z++Xvwh33HMvnPqu0yxBQmq74WgKScNlMMoO9L9YOo8lSZEsin4R
ZkgHtqF1ZKTO2mBVlV1ocKQDXz8HchbTNm3d1SkC3J+499z0EvawsCm5Ec3Ta+08OVwWKKrO1ORs
RsMvXTrafgCludyKdjYR2pCGT6BTqoPWZsE20mEfhsHo/3wooWUlJ8T1zq5pHeNVtjI/ua1u7vQG
8wzFenPGg77RWKUjyQDkJCOZYBPT03UQAWxavu0yEHdl9n9SWltVeMZzG9sPNEYwvHiTMbXebDlV
/3woNo55MxvSHwav/Gdj0D/7OcmvdTPzl2jVKCVsrp4hLuK9MO9tKUn80msAIjhAaaEuUz9ka1Ke
2a87hbkrvKLEnT2dfr772ECijspHK5iMLa9J6/j+Km8oCAPf/012DfZvWRHUEsen5ZMp6NEa5pUn
twIKQ1EOZ7dix4NDcBYpUBpOerum35zdTclwVJbrHaVFNkhbDLfQ1w6xLwHc1zd+8PQ+x58iKxqe
CpNBjQlKaMWEg7dr/kCbhsOLDSz8PVBKvAF9ttGC/KVrA7Hlzhs2fl+CgZF5sLM7lZyxkyXQDrqc
lBCMVF2Vuf+yAnE6p9TVRiKDxnxyIQkIf59ZlPK6o5GxCLnMt5Fse72ORtsTL5VWVxfBhbd8XB47
ZWYW7teQJuazHCC3aQouR+sZN72EZImBPK7G4GVMD9n83C9PY0efsZuGMgJlijSdiV9+yvWBW240
D4kRR9eWEPflPZF6FrBHa4xjGbYHKzKhyffWzSDU7mDMyLmKwAFuiPFTj6LmvLzVhi7bK9MYjvj5
eLOmkQddsfCy0mY/LmvMwusjch2Ji1r+lQIhZdsJgxThP7Z+7ef80SwHHe/PCo24S/+rpjkAS+9f
jAzTRJm7xE5M4yFCa/Dqm+KUKxpwJyuxHtspjV/bfYdOhsumsoenttPMVVYEH06AnrT0KKy82WIK
xQYPI63FPncYKlRDGa9ddxz2YRLv/C5NN2JefXeW9tUa3oT+s8jLA4za9EBq0WkUJWQqTUgwVExY
JIi5fSeYOA+HwASIz2MYnvBP45KlZd35BSZdfbYoUP8DVWjEO7B+wuEru3yEqf+7NIM3YIjl2Z1A
6OQIC57q6Tvz7HYT45E9sV7Vd0Sk/Mr0fro6slqzsQdTFoy/UFerjYVFV/aEaBoZd3CnVdWmtdoR
yQYBqOx0eX5tKrq+R2guLPmJpjF69GAO8elVKJqaIbsxkvkPmU0J+zYeNowlgnPgeA+3YwScuZ53
xvvpXRyiNAebXA97mu5L6arj1yBqznsbKosaihSOTanBVfAtAkWNEQW1xasd9n6EBS8a+0c4OM+l
eAr8JCe1HKUzFj7chrXQU4SU8iUzNePVrdkVR3ZsPZbxgelZ2ioDCFx7Q7Yb2GsQHI47wAIMt2pq
AJtIUWiB2bCDDojRHf3oqpKM7XZ8H7whgmkE6IoZqL/XUggiEHZ/vikdyfJ2ySWygulkhgJKKboR
FsXuvvZK9zAOUrELrhieZoz8lgMgypWOKVahUOlfdQCQBxERADbX8rkT3dPY1465ipINvKHipLNA
WP6Y0N1ss8QLgJw29aunteMR14u26ycxvnV++mGE+oEPlgLJ0u6oiY3DoOHLUrpXbWEi7iFahWQ2
9MHNnhSXmKmwZ1G48x3CnzMriG0yydW2ga56zartzw+5HIIONq7Ew5vVF7pGgg772kl/k4nVnKdq
wsfGaMc1agD7JX2+4ZjWsdDGct+Xun5xs5bkxDpAbQ8Z0R7gwuuIaFY2M6nlPxWL6M+gGg0UJvPd
qnU3Y6c0MlWAOP58iEbjb0TdHdw6rg4xuUOMrKFekQ+ZTfK7yRlnD6QY7yq/4fs2SUYSbJbWut47
26bL1cHD/o8beF02OWxiFEIS94XSz9QQ5AoQBF4JTm0fVQia+2qTDUpuvIyqolTEIgwMtkD2QvJK
5sF9klvpETDXG3Vpe3Nl8Qu89Sm2mLVUsrbpOpqS4SvEWNQx0blB7X4M4B6tMhRxiIrfR6K3lh9M
Gv1nR17HU+124EMUZRUBlm+d5pGSCBdmJVhsYEKoJY4b4FfLb1a2YPQ0cm1XBH+F+9LkJzXS7gNF
Bfynyv0uTOs9t/Mv9HzxZvkjM6VvbQ9JfVS9W6y6RAufQRG3LQlgpvGqBnhyLoiSmb5OZa4TSdcM
+86qHHA2w5E8L+1IUpJLUC1no0GYwM0H5rZyp/gzGitmgOPwD/pFtOfQqzEAarN6h5KtoXYj3HfY
l65Ce0FzsWHsKY5m5n/aTHNGCZkuLAptZ8mJyyjq/4BC+4tIFq1ir70noMVaVhfQW+SH76XE7uqI
KCaWRZchHglYbMD1w4P/YOCxHfLhk1Ox+wgVWNwxyNW9TjFTNCRX70XSe4c8RJpju+PVd353ldut
hqrvnmMk3SYCti1efg7lkBjk0SvtkyWidt87qOUxFoDq7V+JQGr3ddp8Ivrn+BvT9pLh20MYyfFr
Vp7BPTD1a1FnjKlNTqK2ZxSdgobbaQ5Nz6C5yTXJp3eHCK/UJFDOG8AVlLQswqIR4cVAx4iT73eZ
DHfUXYDbtHS6GGFGg9kCyE3EL8wbayLPkSG1Yngqg/dS8AJgDYp3VclL1cpZ0OsPxZHJCZyGhroo
8r9FkI3nOGKpiQzUOYSTu0MT2kMWj+JnEHWAQauTWewZtZVPhkLTjXLoKqMON5yvcRkpC9eYX7xQ
lVJXR+bVB9T+3NbOvde6+tJI/evnqI9HLDDGkKwjEB0YlsFQyjKmSIz/q+0ZYBHBRCUywl6HgBH2
FkabSm+jVTeJ/K8VZ9tOxP6FEfAJRG1zNGULYTiKXNAx9ilMc7I9bYKulr8Lw/TnkGiyVUgk6W8U
hs7o3m0xU5n0ZJvyZp8C6G4IfGDquPHsiZCTiVYVvrVO/8pw3Nv6wUz05SlC+eUwIKixYXGqYWoa
PxCaTqB53a+wyv2LcpxvzyKtISuvekYT5M4mYrdMwhszg25VVryzg493gHxH9o70qes0TeQRb1a5
SXtbAbPWKNk4ITdFUsenMe0KBgTZNsomDCrjcJYIbVSZm2fDRcZYDc6hVIzTqgzkeAuP6Mal7wFK
aP4sp+SYpHf+uTzpA8996n4qzq0rjHE0iFqlOKyZDcPLFBuP3QBiM+tUVX1zrDKuYCsvtHXeBilc
hNKE1BhFF9cLd9M8C1r+jZ4RwbGfPxMAMfaR2SCR0zSoa8BK8jwhbc7JR96lFoVMorOJdaO22ztm
bGzd2c2VzL4uLRrzVRyZ6ZsjiGLTk/of+33mqlAewRamjr3X2u53Bf9gY8yjkeVZcr0MZrljlcwb
K4mGgFsa0/NHLNpzVvnGLuYJDsg72fkxsL1kmra4L5OPyas+wmFEbItegWucv3P4bLRxbK6BZk8A
7uCxSg9fts/+Shp6/WIxr0F3NJyHNnvPWkYWNC723kOBN1q5c/K15L1Bsrol2imAPiWDPfsXzh+n
d/cyqC3WYpHVrw1SFo6pRGqO+SW6ANJ4Z5i6l0UUHAkTuCs/iF80xNkIPr6WrCh9IEMCbghLQ3v2
j5Yly1sbEUf0vZRKWX7S7eE3P3Cw66R6r5MhvoVNsZ+TYXbESg1ggIR/mEpxDc2O23yy7szlwsF2
P4eMIbplP2tm+g4viQ88nt6z2YFFcf2LWT4bCYqf5Wi31WStI0dYB96hi886Y9PEvnWsjP+n/zXW
YalHWoxE4DH9/+Jx0Hdyfo4CVURYtWVMKSuuTtGYGAA943XJUywBdt4txkp94uVPQTQnqM7FG8ba
aW0LMunKfvhvahHZ18IMkDgkf1RYvC3XF+UzPlZNPGBfQGLMcGDUhBvO/ZSWmJdwrIedlaiZkiCw
c+gHNofBpRzJLWgqxiHzHskbK7yW9LEtXeipt+XHIOdiH9nTsU7bfeZT3S995DJIl1LM4gm09mI0
gKgHivJznmpkw/B/fZLS8aItdlA77P84sjw6xIJrgxseo9owzz99UyVx0qbVN9Yhi7Ejv9AhbaC4
TQkazg64oCvxwuKcOHvTdNJEDAhu0ra53hgbqwEOTTeA/y9Od0v3BvrK3DejEhdHxcMumypvoyr8
0xrBA2ck/zsT98spJf2lh4z9oRrFUx9k5muS2dY98403z5mQtTBTEvrT6EXWqcSycNaQsHC8QLh3
3b1b/51qGXzg1zlgL2GlQB2T2oIzFNIVj7Wzr01Jl2TyLVdm/jst6NxQA3yFQ/En3Np9Mj7Zgepu
GH+hwqST8Wq22r8x7lkKI/JYRSiJVjiKbKwu1lMcoMhu5vD1XDPKtVA+fCTTZsZFdlXCTT49L1Uk
W+c9Pqfz2HEnmhXm9V417b6cdJvXvv2njFgdOjLkVmOrC0oW2BwQu2PsqD4NdAD4kTLuabBAScwr
lLi2vf3YZ0espDct7PoXmTLCJHK1Y0yF1ygm3RRq0YWmlJmCVhxzrRGvw/xL9bz0l1EQlsc8+Thi
+z74FlKDqrPg2c4SdIIiiAWams/ct6z9cnzydSnOm2fXwmoO/dtnE7yfhhFlR+5s3FSPnlIvOOGs
6y6A4q6e03w3euW+ZC6xwFwfp8FRKa4en2oWUy78aQs0CsiidZ3g3tA96e+lnOfgvixetUF8a8gR
oN4Cxx5frYxFA4lP7i4nRrUGEMZAfcizAuMCNMEqGywCGIEfZMQYxTkXoiQhkO8CwBlr3Lv0OdH/
3/uYfrROMr/cmwSo7ZAAbyQ7FIicI/oJEFfIjolLMBqy0iXtbDPLsqui/NbCtiEoi8hmPMM3MBms
AyNR7sZy+uxUQ9hVCxJIesTbCmkjANM53JZ6ANJQti2rnumDJvJdlQHZ0/Q2p4Mjaobchgm7WT1s
LO4Ap/ZR0pkDKnqY/7h7D5qTMMazk91MdGlFZx5VS4tmzUpDgWdhk03asE9bBkxJFJenZW/e9mX4
5FXlTZi7qPaLe0EGxEqrYXEWiWi37JVNSvEmQ1Qx/YZTvg/d/gEeuN6nNVcbfl4dxV/ibUTg/bYG
6uYl1r3qqJljKf+2YdDvuN/btwHfcSAgWZFwV1jSuBZ+/xsvF15DM7wkeX6r2As+Le2YqSu1jjTn
q8gnf5/r1i0R3XuEoGcNI7fYMz8LkJogPV5uD2sWiGSefCjHgqfkwqEdNeupCFt7b+JqxjOLihrC
In3gKUpVfVDtV09S34bT4WWI3P+KCV9UV1YgXpUCWk/+3aoxNP3Wy4Gskvay/Boh/i8DVZs8sdWi
RCrMERt3Pcdxu2cb89jbosDScJetpYAVUU6g4kDrhBTxaDkXJbpj2HiAfdDxbho0b9I2KeRE1/5o
TpavmPqEtC2fEDVNSFBnfI7qXWX1DrButt0wKQtbQvlEQRpkZGlxvjCLIJ6lKk5YF5qTjKa3GqvV
rQz9QzH5JFgrb+tZptxaXWmuWGXIx8++9SMUptzLpq/g+NAeGRH0JlWFz16Zdc/dQLSi4H3lyfQ3
Uzr88oR3d9OUWHMN2goFL+OUbt7otOWjNHcGOxiCqqpHDH9531vg4S1iDHA7rWVUGvu2GV4Xx2mZ
GBso1mC84yL60RK4vhwYYnk9bENN7YQDKGwOlcLo+wD9UO9FZZGLtkiVKrqpnQbvk66eI71pARYn
IF3skh6HPUUN+3Cw4ZyM7xbH2DvKqA/D4nsTfH0jNN+rUj04Gx71iJcH5NGw1he9V9Y6VxqOZEMO
b7B1zfahQiIpAjvau5biUKEFqaswAXINeSJjb13682uQz7C0DFgBcvUHY/lua+sgtJz8v6A1tLtD
64l3xCwO7mxGxuJOqVcb0cE2QPz4fPtbL2Pkluiee3Goj4fJ8HfjELtEjEXo3MqE1C1T3EUAZD/N
PUp2qHBYDMZn/tPG2QZ3+vNI1fPrl1CJPBrdARokeVPCMX8D0+Tc6jwA3GyoJ97X34xgkaDUkonW
RFMYedG50M1yTbtH5vTE4gR9wFNbt+HJCLVzycj6YEryxwCnCKozEa301k8OdkuZ45hYPFvfSqAC
wEvoNZXu6th7ePNYH4iXWjkKh9fSWCx/caESXEXuvIBONVduAxBIcyeSRiC1dB6E8P/0WAJG0xh9
4JoAlOD2IFN6A6MN/CLiROaAj8XM99nGVXdk8uXD+P+256Gs0b05hsxveZUfMkJ9Y7lJjDJ6Jnv2
J8w7t3Hn8SMKsiPXJlK4kyrt55oGbGtlwFhrR+GEss303ufdt2wj2mnLyu5R6mOR1pS2SeFbE27P
mQqEYVzFleGcHVu+sTuReyunHbPgaaJxqeoN9yJ7xtRSa5dfzHUMhmHTKD3fyzRrDi5ScJPMZlOL
ELuFJE+pHaoiHWq0w7cjSxJm8TuusS6U8LKcuV7NEHdQHRhBD+/Sb6PneoMq7U8KD/KAbGsljNK/
g/EU645x3xEANiMjGR1Ta9wpl5gw2N7m1Q0AJ1EYORs0ANjyWAdvC/+FnycESeM2r0YC2AmsPzMx
eqpXxwzsE1E7/zFw2Gmijz/rrB+JxJHRujTbiEW76ay4+InZ8SkH47yF1yXQGTo0NSiF+X4mZb4Z
EoI/y/e/RtXrx7QkocYLHFhbVay2GvzkzeBFzjX/jhkNrgaR8Qoooah3Om3lJFa1D4wOTSCSFsYT
YGABeCFJ7hNyyudpY9PoJWJKD+BU/zpIT9v0Kdy9Ajn6lvVPtka9vCFVqt8vd05qZ+0xtGp2E+o1
ckV6VjBltpMwfx4WkUToDB0vXy+fcu6kZ8s14UYp+7tMVbDvqvnYa8ob2RzxXYtprFxsOJVruY+Q
8KKNSTwShm2NSjOQxKU0BPLVhaeuOaFcNkLVdMtAmOA/a+vEQJg7vXgMkuKLHuGe4zC+ikQ2GwNW
yvJuM9An2yPsQvITiw5Yo49EwBVvdqWftDBTp+Wc0cvynrZaeSoGu70ul1pju8S21eWzKFl5VjlU
uqSnM+X/nJrYO9LwNo+wIaR9IPTLh4Q8G5Org+iLf3VvTnvNiu8sFr5kjTgj7IgYFEbocRu5QCHi
GriDaAV9PIDh1sor/pWg2jt5e8C5x50IsPpcQ2+qyz44h4n7rdB7EKqK6g+8AwQ/MRU3NibIqmTc
PE15Ge4kgnMeGwGHdSYUKrjWK+aq0E8a/bOxx3avl2QnhCoZ2ZSm/2TlRfsomQidGVtakSoB9sSj
McXTwYPneHYDfsBFJFtX3lmDL3Za+qheMD9RlbtZ8r8J8/o2zJwdgxMSaDBPV5PJ6Xbogv66lXTO
kW08MYyfLtTFRK3OFibX3y4Xe+VQQhLSir/chrm2fK2uau0LttxsFZEme3UUJzNRKQN3mve3kX5w
ol7Qeg75ectSOcErOFd1YqAFC7PpMlyCKRRaKUlEsfRoV0QCIfXQwqSpf6FVIEWnjdzzSFQR03ZG
NSRFFOy2iCrSSBMZoQ/XWVvdg665Jw4bzt4Av4HPj9jonLWraivWegTaBux7tspFFpiF1d8uFOmB
zyZad5X+rtv8Ig2rfTcCXmHbgh5cOudQou31zJCxIQqHHQOvfpfGvcVmeCyPi4RQ1Hb51dndIbKb
6lzb1b3KKnGRWV4667L0GdyLFyCGxgs+RX+Ni+2lkdb4UgmepnjYupwpft93H0JE3xliDOBq1Je2
ox3qgVOJw/kMuOl9KcKWR9a0pl2qaK6lOER5UZ57kCrb2kOkSZrbaTkoQo+A4cKMz8ooP4uQ30xB
LkCYktXDBAvY6OS+SjTpW7wpHxWl581B0LIpk+Cfy4Jly4lmbAcZfigilJsh+Y3Qyti5JJlseqTH
eil0vC0TpLquYysgAJVOHOTopYgQAG4LW6c8MaTifJ3tImYHO5uALNy1xfgs0Qiu+8r353sFXaAW
w89vSO3QouR3lJNpxtgeTtgYmXu/IJsNTeVfv47kHRIWSL/RPS7aZ2MyUd66yMvzRJ2WZ5GTsz/l
E0P4eVdPzPgFXKbaxL73Xyz6nrwxFI5Iq7DSt/fICS+TjASP4mc5ufrN+VWP3XQ2yHDFZ0BDagWE
3BLpdVhkJypsiJvL44RJhuOcO9vTb7GtlSsF8rTPjOy4vCNlHB9dKKobg7nQZvncgGqh7SjkmY1s
ucpzSSZq4PxhOTOqaiMa2/zlRZNcJRYDF9vPn1pCkvYBmgpeNtI7TZl6tzBkceAkr1FgWddk/ksz
EBSmMogLkR7eaveMrO0zZIX5HPeiu/TZDFzHwJ5iXDRfFgVE5kVYeVC+hTJkF6sz4RSpInwEmjnO
+euicSBVfbzWzsfSDyjvNYvy2VZCh7D0DAwJZrFU/qp5MxiQDKj6EgknOYPFWQdTZ2yTpZrtGPLf
YMe9mlVvv9Vh9UZrXs0A8OjQDVhSBGYewiCH8ugFKT0A17/gruQatIdcbr1Qf6MYqQ6BHQaXdtZO
E83yUSejTu62iWchhQpDQpkvY+M1xZ41RUT6dV3X7zLHsi+Uvmpj+oNzJ/K8W6VCPKWBjU27a8ku
szPQzFV/a4x/UBWLa2UWHjBMSVaaz8ChMo1LQ2hq1KbyudC9bkaQPqLWupicp2+97Kq1gZgBOEwW
rQYNrWsQ1uc4r9+qRDXHieXGOG850oTlFHXZkP8bUDQ9LRedI5g9hVb6jLf8kRKVdDUH9Y5jT65D
a2ov3t8xMd2HV/Yrp9kFgyI8xHINmJEvhQ7xPyRFaWPNmq4qsy/RpHqEjeLgi2hHEBZxFSHB65JF
sjZq1VtBUuIhYdamgunvsopncMPTFnfn1vJRqurFNqbO/Lbrvxj8WW4AO6mjDCZMP7sFYOf5qHNO
eKPxjCz0B1rydYX6KZ8IfpvQkTxVTK2PhTVLm5RvH11TBzBcRJ92o5lwx7TW2phZ16+teVUlB1Ln
NXOEdRW/yFnxBJIv3oyTAc3Ywbc96eWTrdkAwOe+OO6aaxd5vyER16xvyy+8PKS7wXk/CMO75t3U
7CbINhvLpvDwezI1WMoFN5dd3JolUrNtMN1yfVv/EWhNIheJPk9Te8JeNZFDFdh/mfgY6QvNBEjb
3mXCDe30ycrC5ii6EtON6hlG0f5f0yHEs+wwpEpBuBqwaa8KVehqoIygsOAOrzQp1kWF6MOZa3aP
+3k7UhtvlnBsV/eYAXk87guUwyE6oCme0AflxcGprepSeI7z0cWDXDm9o18yHTmtJoz0w+757VcI
/b7HXkTPTJcy1kAgloDy+xx6m7FwbAJpCgouk14WxyKMPgfgSqABpjLJICDZjQY2kbS0hU2DWXGC
OkH/rPngMGzVGV9mNX1XvuKYR/5iOBr6saaDwMQKZBeUXvONfYfE+hnPJUdtW7RZdwmJCFnbfPVV
4JcIL01hHpc/X48sMqIiAZPUXeOwR7uhZ387HRGHhJD65VSNXDXZS44w6ZJ1+hkjgb+burE7hkP0
nFW0PkQPzBo7E7Vl4eys3sZ9ME9CQ61n+zvDr99tLAMP3U/dPfGEwQ87DPv6lxJjdFyegyilacdT
nh2lnyJS95zqMFrRVdcb89ranXFvxCoqI9Iwhu5FBX1wnLXSYZdqmPuqiXgIVlMKMF+sihdDYeHA
W/sfP4m2lxoWkhZEQiaISQaEPl5ETJKFWSIfwDa2NnIOvGWeOzU0gL7111T1sOYyrr6qTv3r6bue
rIT6ucnmpOiWMQo1K0rLzhAHE4Hw2i6SchVUJYMnNIbXoMImHwd/cq2s11Y0hpdiIpmvSQlfCZnR
/ISvTxmjlFSzwm0R2fye4Bkhof1Unu68Kdi3U29vR7dw73MwJhBo67lPrYeZSJ48LAdY1BP4GRGE
RbMe/VWm2RpHlnG3iOK7L0zNOMwO3FfWMWShVnRPbnbp6sG9gjBtVkSVNWsehRruXh0e/RhNiqw9
UKmyBQjxGjCAvLV9TgIlKI19XZZH25jUw41ZXI6sZfNBXSrytckLCdN7ZRBfGMVgEZkZ/WjxKgYq
R4P5mMxQSG3IdRnXCx8nAZ52Y1E1mvnTMpfxR1a/P8uAiVXPtsa+fgnelt2BopVY67PPr0da8POQ
R97AbkwCRLB8868xuR2zakt/x0sMMzAChtJ44m35WnUdYioLwnSnDwNdYpeX04WKiOJ2UcbFhdB2
7lye8x6QKTgSY5CL0jpkfXYflWJ6M9LjQ7Hl+bW58fHYW4+4d7O79u14GhPGWjyzPP1Nyuv8lcaS
IczEHpZ88pfCIdcq644xUKyLpuZthyNqA3EBE1Anjm96kHdPUPk4+znKLWSbr1puHIjUZjReexeG
E8jw5z2h8jqO1DDRzhargXe3ZhHnjhzdDbmioHEpEmxo+M5w0DqvO9REfrlG+iMvwLthHZfKU4A0
G83EvToVrWBOAHaAairYQWdpbqHkiWwszuSwJ4gvm30ARV74H/jpoEy8+sIli6+2SEjDWzLUeJHa
ZtQR5BnmdinplvrE4GLfUBgiAelagtumqdmDP2v2jIO/qyGY7nFqvOglpl/iqfkMHZddq2Ndrc7f
WojSjzoT1TUrXP/uegGv6aykdIf0mUzVaHDyv0YL5Lcb0dwF7bGJWrLWaos3OfD/82GlvRBffM4Y
K7zm/jwB5QA3QeQqM4Q0iWUGlUFn3wYGBzHTHJlIfrv1uZrXF9MgmoPnfSVF89eD3X1pZfsrn/2M
yBPalWkNZCVME8mY0Tx5Id2btE6mVNKYgKb1rAr6L4mrdhtZZnsUREuuoiojKrBP/i47m94oh5vV
BSHlgVUcyEpCUmA9tNJ+aMpH8otwblXMsvHOk98ax8NFRKwlzCb+NTnSeBih9dfr/5tiPfrjR80p
maultqUJWqBkrTPtp7kpDIO44NGFApUDD85J9OpH4p+LUn2zmCYELCbsQME4OmUd/HhpMDNJe441
u2YytgwoZJ6Ji1DiH2otjlc2xQh+4mk2IcXseLRyq3CsXep5a4gAqtiWRcDREB2GlPJ+USEu0s3O
zs8Z+kk8lCGgdQ2dWCCd8rFoOGd/QEnoQspLfykV8YieYVwjETYPE8NXGYcIlTyEQv2IlzbtIrln
QJts1Ky4GAQ6njDtmt1yjfERPTKCV6yUhjTyssekTvksI64jiq6+IuwmxVq8xiWGeGu+/THpEgcS
ISLvzLY/I8MF1b0cDGENlSZHenxmUlEiynLHzfIgxvO0FKQCX8eDraT7OUuThID72BTFIwxBuoId
h+BhUFGwtsAumbuz9peQrgOcSofcVA7FH+Woj9aBiMpZP5eUNUOpefvYSRQ/CK+aY2jG19oc+h3K
Q/sXOYkM8kfQcCFgQi/6RkWMQ723vKext6tV2iYTwTRaDPGmBpNkRM2LW9n/ha3+x/a85GbO2EQW
6n98fUxuXvhleq37GDuj206tdy9slLlmq7QXN/q7vH6wSnucvZkw/+huXd4sXWd5N9ceuKL0bVQM
by25CAeGitYqM6vkSbrVi1m1/hpV+D9nIMEqHZsXRW7MXDLoBdF3y4PRJHj1F2hpX1yWN9NEBDnv
gj1STLLzcvhoPImiLexbFSf5z59z0XERnuPtiE4YHsuWPKMUx1bhYiNDR7zqWYZuerdDX7F8o5O4
s4JALK991UYTH3LEDrvEMOuTr5NLPGkdGvb5hEGwD6x5XlkmDT1OAngriDQAWcN7sG0GUz3XWjzd
FiH4UnXYGfk4P26pLqbC1lepaR+6vrVO4MQkEkQs2DbD6lM1JCi9ZyPBqDR0xLrodhhLyEHAAEky
2Maft/rdaH5pCXlpZXc0S1deKhG4T2DbGRuM2lfhdPmqFCEvAJOkK63QBMIn6bc2LLtzqTy5Nknp
2dYsvUh8hu9tMXi+T0PyWXphdmN9aKxSvR9g5m/dspPn5VodfO2PTprdfiEHd/aIymO+qJqBijHO
GHO2VWOfC6d/Til0b8uPYahuAvXMOHCpnMKyS56r3tNJTnew34Jjzotul0audVGTDshZuNE2IWV1
R4iovQnhQz31aCfnvUQ+6ciEJrVpPBa4Klfn0jQzbMpuc0i1zn4qMavAwfqG1ZV/KlL/yC1dxXYr
X+LKjzcT4EW0fSbqCcvXbmniE7MlcFC3hovCxHgz07G8E+y01d0xvJfzxyD+eCydnlJbsQyp0WWo
6QXhFKpXHdek45tXw0/+zf9TtouoonWcZy7u+uEriBa2chLeABLr8qmtwKcwBKny6DqIl7Axk6eJ
2C9fVEBVEdeUXl7uu8nbMnBOTwXbWQC21lvdH5OiGPeVyt5QU7Oz8zBNBElAKlWZN6thziswwVYf
QwYtgCOv6OLbXenQDMpUFccsni5ZQloduVbz1AMb0PTpknuPiuYxBZ72mlcR/8iamA8DSPH0f45p
dcfcRJA3azND1HcFGlK4Bv2V10MyrSAOi9wtKlSk4esFyejp1UURiLmCQmkdc7IPbnVcvjddgIHa
SF99f0yuaQZrMkrpZdgmyJutdc/Kwvzjs4nbo0URK4vN384VJJnhUniV0RvVcnCGc0zm3dxf9r6/
W9oWhHvNBi1u/Ao2oVn/PIsApWMiSkLAXfyJNaooZuR16ZKnnN6aXNeOOgfAT3HYYSuA74+PvTC4
mELIA8e6zOlE2U1oYhj3ep9TPM0MxQJ0ys9XUAj/92WChALSFTGCBnqa5bh0W+7i5ZlXdU+2PCqf
NQuacO8nFrk5RJmnmfqV1Eo+GzlEEDApl6U08gLPu2amyo4BhOZ1rDBxKT1xrkUDjSD2c7Un1WXp
dt5M3xA7WhONhWXu7X1GBc66Ef9j70x2JEe67PwqgvYsGAfjAKi1IOmze8zhMWyIyBg4zzOfXh/z
L7XqL6kbau0a0KIKqMqMTHcOZtfuPec7q4smjfW7tJ9NtyKR6OJMwDjLvN9T4Hb+kNXQ3Gxxdhhy
/S7Afi9k+luEaQqKF9kKVkNls15gs6WVWaD0QfYjboAYqoAPEUUJxB1nEbwlK9g7a1BcizYClbYe
4nCWCKJU9OU+tstXidrMNNvuVEdne1EQuySbrDXNgxTBWc1l90j9cKGp4varDUkoNF5iBGgM+RzB
gK4qd2Fz0aep2dKPylAQ004OJ+U2VVTCJJBwQ2E5drn68btUzbvymChkRBca+dC9uEkGmkZ6J4hL
VbVyHRO+5pmFhSVqwXnSStgppNvfyfJasB37thYx95DFEwkPoOlkZR20XLddjCDtQUmSL5LI+l9V
C6LOxjSlSvsBhRLNS4tsG5wJ38aYZ3cj06W4Fj7lSbszKzLY3RZnWKxMyOrHtthKFBy7hczQSHeW
m0GrCQXDMQvDk2wfM+tJg8TnMIVPaael96ZyZLB208Vp/qkgKCEBcIlOXTdz6CH7HZ1dwRoQh7dT
TaabCIyfeazMsyAH3J2m8s2Yok1c0xoQiKAsK5uOTdIRE1Y5b2Nerz7R+RwFaf0PNMEK4YJ19Seo
6G9kr7/95/8N6ItMxrj6/oo//ts/4b1+M7U+y2puYiIA/vt/EhyYugLb/m0e2PG7ab9nGGBFx2By
pW39/oE/kWDaH0K1dN1xDMMmoQyb6L9ywbQ/NLTUsBFoF2psyCss6U8umOH8odEQY16jayrZziv9
4k8uGL+kmkAQbRXnGeom6fxHuGCrt/cv3l/DMhwoEzaZzJaj8fH+Zp3s+wjJJ4Bptyy+1ewWDd9C
86otQy/IHNcAnPiXS/Pn4/NXmtf/6e9jyYGDpluGrpsr+eIvPtl0atERTwEii+S8aF+juF2G66x9
TflpgMD/7/9lv123f/92qmVrcNcQwwnjb3+bZTa1ogoAMTMEqGy5hnuluk0Isg6oigmYqlvoGNqh
NR5bHD5FecywopviQRfhzqIN++9/HPl3o6qBz1pIsPG21FQLqslqZP3Lt9fCppjxlmFNNpfHRpxD
VuuZaVNEpkSljYD/PyXcy5pgw7k9q84ab5/uA4GyrCuuzOQv6fIrpk3rViaz2UK4FgGVcSJhbcf3
tTRvdKV3G8e8Zf3+NYcFmSCAX0vtxDj1Phq8IW2u6TDv1eGp7X9U6Fk1ptxaBwmEkrqwqq1uEdP0
rbepZzGMLIdfuq56+Oxc4q5UFRFJtAnba1+hpehuZ/R4OaWviicqCRSmhwQvrS72gcttHzRgNhHq
oG7ctUnsSp6qGgAJFaNb0H8sO/qyfIeIn5xF7+N0TkzgSSThZWWz6fHPBiYz75S/iw3Q0L/Mtfhn
Th03mZ/PPV6WHl1F50ckrCjTDGBe2Wh8KUcqbjV9hUACaO5puBogzBo0S9cEcTJr21uTA1IGv5Jo
Ks+Jb21qOYt2TPtbmX6ViEa4VUiq6UbJjla44TqEwwJd4L8aVEcRU+PU+SKpHaMmdmzVlfV1kUQm
cP3C8rYj4RHkz0ITM+ev0pdsT9zcph9xGqHaTGKS8mZ1I7nidnqNF921BfLSni3oHecarTaueHnl
Owfp3Vi75El4+FRdLfw2psM0XzNyzVS+ujIS7DxhSwRJJ2mOVmsAFvGNcWjg3sqJa+arwB8Dd0LC
mJcHjkevcxPu1PFLG1Yt2fssvyo7w4in+8YsNiG3Yv0ICLRd3OwoI0Bijgvd3M7L8T6ugbYQPDgR
0II3tlWoI6YNcVkqeyrX+/XrLjwvTFk2xJqS/qh5OWSniMb8qHxly7ls38f47HCKqOkGu40FPTZd
3CnS/TheLeK3VV9gyKOcLb4GIsrUmbJaUdzFxoI43urKjVa+A+V3C+4TRm9/aa8kejKiwETFk6jW
GzX8VrntZocm+RFJqZ9wX1r6VKbO7VR5VGOJnRG4PbDZBKHn+mtjgwSK37feh3gVp8LG0vuHtrhV
eCPN4IFHIkBqAQzenTQy1HR1o1CKmkSE6lD918fEAlwgwDpYMtzgUdigScAckTLy22HnYkBJ2gyR
htNImmCO3JILLZyH9RuqyXfEXW4NLnMUeMGgUICFOyyfSJzCHVKTLlO2Bi5sLL+bRuP7hJkvM4h2
KfqpDmUnXago+V7tFXm7QyREnjQnt+FbLXey/iKznNjY0It5+AIeGy5lDUQZwJ43oDHGm8EAgiux
BBvOnDddSpYKIUGJkZ1raV9Z0TYmaJFKmT7VBi9Gn1+6ZnrWS4MZi3HpQmNXE08UaNpOxrlP8gII
Fl+r9ssqBOPzrr8q1GqDic9rrDeYZG7E41lJcgi173QhuYwE6lDzmgqpqT77Q31F0udVPZLW8qus
HJSvjDLoC6jooHEzT/eW8Qj+gbwasY1CPtT4rXWdZyE3oqlJnBzPFHcpaklMqnegRBCjNbs2Nt1J
VZlXAY2FWM/n6830PgpJHqhpyrKEYFxkaVt3iRipF/Pk3uBd4Vkk03jVYJr1d9pwmw2QwO9J+hHh
nKtKct4K+xcxokc5mDdAdX7DZCn7mVO9kwA7Ra8ZNCRcSr+f3fVF5T3gtOoJ0bkNH2ndnYiHcw1w
0rqKhA9zo4YCouEZxiNBk7VdgRY0sCXvYlZ/WRgog+laT9eGlyhmLdXy75kX0IJEz4dlWuS1ggw0
1nFCg/1pYAUDFVBPMJgDhJRIrcC+22FBpA8rIFMpC79SDzhKmxcEuZ2nIJZA6uPU2harfeTmEYIB
YYmtXejbFsFFk02fkD2AbGnalrjbIz05Yliy9tUxFb9HdIxAyp3w2q5BhvGck0guKWpZf/NvMTS7
cQ0k5aagW3Nz66FUAvblByra9SFdA4vTGQ0DDtsxhCbS+yn3eOyWfRfidxszUH8M7gEUTRL+AxtQ
EZH0y51LWcPMY1+yJnJGd/CrlYBEu7g5TAYpUIq+mZQQQIHzVsnVp22c+zyoXCNdH+3w/9fO3fw0
V9//8l8/y77omvnhO4zL4p9LYerdf6d2/ij+y+Vj/v7ff+bP8tn6g7JUVcFSmlTQkFEBYv2J1XX+
AJak2hTQFMIaxQfMlT/LZ0ulRhYU1rYEP6H/tXy2xIrVVddS9x+kXuM/Uj7ra/n+TwU0fzwdU6p3
cG3StH+Dnf5S0hVT3aFBtBdfZ4VVcD/BWBl1j9DAS7uUo987Gpm8YvKaGlJ1SigjjjdGKvP4omcl
2h/jArmDeIEpeLLb/D2oml3W1wiu1ds6Xex9zAzBZhwnh4UwjsJC6cCaE640EaLIvF7Mp2W+ybPs
plmin9TJ7oIQ12wNdy25B3B9g/32SQunh0TpjgFUNIIRaV2SpSjnR9XEnZoQ0c2Y5ydw5sxNbcNA
69Ft+5aJnqEvgu4Amh/ZdK9l/Wns1M55CvXpAbThcdEIvaUJdDb6crcAxjMWRABa6iYKJiVKCXZP
XUVfEBmSxbjPCG/SsOd2l9yQ+i7JWkq7aUkPQ45YK6bs9kvVzJgo9kC/FRwdmSUvIohGugJoPIsQ
uhrMq+qSVUzzhoJER0AI7IypBbxbm19yFHBiMmlr2tOrVZG3KSlfRmMCjGi1l64dAreo+NSjQXJq
+K1lqm+aZDE040sqm7VILR5Gm5BF2e9QvPDtwdx5C8lXO1nk10Id0cGn8U5j9Hj4PV/J7ZkQS316
JrlyBlormCs3D9VCRx8KErLxhjoPJR20pBpIz5IKt7MtBRssNrWmKE7MU5AUdGiks7Sim7S80lH8
0kxFepWu3REZafljNke+YeP36xSWPacjdwpGyGB8aVwJ1JL5u4b02s96upfL82/vStlR1xD8TDYJ
fW12jshJbiQRTBFky0kOT0uq4PMXwtOEE2+S6SXryDeO6Oo4Q8LgwSaiuCddII7jz2ouz6iQfbW6
oFdA46Agz7PDTwCvJBXMIGkcDCpskqlztVGj5+HXWKZ7fRxetBRFWRhJLLrl5C6WAfBGpqWvE1Oi
EUqpzob0coZN/kJjzYVDcorbZPTnGCjchBwlN2A0mr1a+FjrtmxqFcEhcm+bC6m6xKyJ2Y/G+VMf
qJEGIe50Bo++ZSBOnA02Ug4NQyqRUg3qjYmGj/MOZ86SZy8vtXjDCPBSoEDcjjiQaVsC0oxthi/p
3GzGSMpNoIrWPXcJZ56xRiTYVjS7c75KYozN1irzw9JCbUG6yhh+SrZmKB7YmCzc0NOBsIVmPwvn
asjgpRxQGi9UdbjXq6vQ1tQO54k8UiDviTNjhavvWyI0af+gvhhuLRYEzTGBN0VEhOf0g3ZJgMQ1
U18VPX9PFgrUvKsIcDWYDCBHCMg8U/l5VOKan4zlZgExiZwm53wU9w9hpNj0agl84J8p1pVtvwR3
ekxdnfVIVTWWFmOonE2FqpShn4Yq/X4w0KdazTyejMTe0xbHcCV6JrkyZAIddxCD8ve+C3+sAEEi
OaLSyO6MPvx0EO1x4OA1lqP9qFjOqns2Kq9oRowtNXcEb9ldUVNRcOrl1TNrNCP2oRGJ4mFim7w2
rPJNYA6E/A7RR90i0Y7PcdiChgicj0Ejd17XmwEmS/U0Dh1DkWUV4VgC2wDTaRGJZwR+wp0kK9ts
9Gfe44eqRgUuK+W7GI19FM7PaqCeqtmzMY8wug1iL0mCD9Qz8SZvuV7F1DzGhvUREj4+D4xXZ2K7
/QqYEhZwYmNzHbFrpVHHJyA+0oyDAaGcaVZiTApsepkEuLNDHFc5oRGQgqg9o8HhgGTwPRq9+J6K
j7RRmZ7TYEaby7smsnen5IXVivwJ+uerks+DF1T6M8qmt7i27X90Jv5DXb3/95YdvcP/fD09A/jj
v12XnD+6IU7+CfOvrj/xj6pEs//QDI1mDtujbZgmTa5/1CSa+APpg9AcaalA9vG3/mtJIu0/eNV0
OP4aWwA1CYXMnx09Kf/gz7ClBQIR9LbNL/3P8IF/asj+rwbtXztsur5+sL/UJGufS5OOheFMJbWP
j/K3pp7ApDSvnDSfV3cXFcz3GiVL3FbLpo2idzAMZYorlfduzqvj4tzPeuZHNqoSe6c2s4eWosHQ
MlcPXRDQK4MXWaQ1YHYb6j+ecBuKOdTMAvkTz3HqENMVLr25UQH7EOtW9xz8FPMooqe8yu+yLFOv
OcwpIyS4U01fl5al3kAsxBAfNUbcnxGoRQAEvaAXLQZU/YWRFiJk5FjoH+lxIKebJa5+1IsR45g5
05k9JPrFSpVHUiNfMg0p8dDQcNFSqV5mMZ6HFP6ysQbLKrUPWedCWKhrmzUpk6WxdRr91TKVFWeg
GZ4p+g2pc4y5YLiXzq8iLj+W/GNJ9K+QCsIg30lnVwD0ve2U4RmpwcEYZwjZETHEIwxlEWb3saHf
mGbhk7DxnatvU6bjDnOgFGWR9OZy4PpnwQeiqpNZ/YqKwe2V4GbUsvuSzoYeLQfU+rTvXywr2mps
OArGr5Txdm3ouwLrpa3OO7ObPH1RLuWaTbuu2mOun1t1yt2GzOCCIY5Rhns1DxgcPSu1NW3q2Tbd
JkV50Jq7RDKJCMCAhCTH0u4wm62IVz/h0O0ckV/rorsmZzsR37FV3q0XuWFEazrzr86RfhfNxz6o
tkTAnvBMbVJOhyo2bUU3fw0i2tdWtk/GkzUYFyNW/JGtwCX++yVTnIPUBaeuaT8AteoM7dBY+v2Q
WCjJFxphBO+CkNopPHUGfSN7H8RhjvNv0Y4ZvwkZMFTCglaOOpzrGfKHhR01fQE/WFM+LPR5ouSO
LChQ/vkpjKU/aPxBkIkOcVocnDynXQcmxXgNwaW46rjMaEhMWj0pu2LxkVnL1ork5Cez82RmjXaq
2BmBE9t+3IG5Kxv1NBjG8zDER2SLaXWTp6is2u6TI4hv0c6bm4+U6N90Gr6a57AMTx1Gw0oAXart
hPTX0lcqOiyDLtqtuSS3UvQ/AaoZJD6rt5uqAzvMpms1egAZvrfIvsfegDMnFDEdVKbIVLqdl4n0
NUJJ4TWq8d6yh0MtdVLePXEepjracYAShHoh4MttGotdWZzaSmMevBvAH0wF0ZDADlaHJSmHgySC
d/jQ5TvJvEPwK25HJPdZgjLSQo4moUKD3z+MDvO4vB9mRqROcxBFV21acGl+kAUOLegcOZ12wdQk
uOCU463aNzdWFj8LIzeecnywj31501l9d3Ki4b7jZC+axhvijBko8vAHZ5NNBJOjmcjS9wUtt1me
IvA1Uz/Rq02femLEoiH6HMqHSFy6BMnvTMfGQU9iEE9vecImr5OuBVSU55CGPj/kzjQ+5u6ntoQr
OH6YTFwj4Mjm8CydAgcXnU01O7dMuptRu+m49yRy4IHgDPE6qs5m1o6qtenCeZdb4nEYcKkFtSvl
R4C7us/wHaSfRYEenlZbhbNCaOWGnDTftnNXESyOuH4XhO5Dizpj3DTYNu16VbZTizewPfJHtV7Q
WbS7wWqoapMNXK6peDVHjgTZu17uNaJlgWz6wfDULacqxWPLA5OImyAUd0tx3963GJtI1z1KpHWG
+qzIwdcQkjQ3WNwJ8qR5rio7KxK7XFVOMSVXqd/i7fUUvXH19i2aIGGD6OM20exM/ZrPF4d6tyv0
/aLicKruI2ETEEBpzwQgpoojEcyNwrxlKSheinoiFk545NptpxS3JYW6QjBJpSocAWmcKmRQA667
zkm2FaSETSi+C0JHQSUG4XxF3DgQTLKYP60xHBUYAktLlBMsF/R4HEYmNpfXskk3cwOR5EL2sJvw
C9MWSt+2qQg0j9GOrrBkG9rjHF4RIN+lk3PI2g0Mljj9BIHS0YFd8K7mkhPG2jBGt56NCBoYtxPd
7bEvovGu8e8Zm3jC5FBkHralrDumQbqp1oFF/jLa8WMHKsFEi7Jo4Vvef8DOcaNcO5hmjsVSpTk+
VGjaz6HzWoewueJhS+bbRqjvYfRTAxte5p+2Sz5rZhnzZO7GGAO09dQULIdUrNgW75uBeCmafxyJ
PG48fr7SZT1pRxhHFokjrCZG/rNApdYXuQ64sTU0PczH9hLBv7UBN9ZteQ+qw58iP5zRO0IS7mb0
w5rzw0D97ff/cwBU1MEMOqe+Mwd1i7BrAd2YCIW+9RxgFgg0rC+GnSDSo+EHAMXTRtoXSnQdFv3Y
OBxnGhLbmtTeg131RJg+yizYKXl6MxIuPJnvgfoWqLeYKChgf3UAV2P24GVpcOSVeO5/tfG16DhU
g32QGispgz/WDlfrGYNnsAHrrnNHrM3J47DGYqfy3GgPxA75eXY1k1feoI3JuCPtlouotvF0UIPo
EILb69XyV4ouUBbdNnd6n/LNHeJr0OXnEg/XGGs03qEw2cF5kG/WekylZd+jnRMMNexNMcB1aQpk
qS0PPSr8iXMTUXD0IUgOtPJjM+mgYUN0r2yk6X5BCtCD6s3N7laQEABeaGObp1b5clhdI0YLnfwu
WPLKNZSAfL2JbqrezK85vqmG+ZoBZNPhnVZHiKPMmvJpY4SNz7liz/a+Izl+B+huj7gCr0dKySY9
u6xW5c6FJnXMUpr+Isx0qIc3SYgm8e21V07tHpDEAzx2dGPsQTkbI+Csmt0zKaXb5c5PaMz7IHgE
sOejIyIOVnu4rKpk9C0ms1DnI5rHJ7OAE4OH141IreMsTRaK5lxyIMWjxenfKB4zmwcViySneqI/
vTwX79QxFJIBCh1valFn6bAX9CgeOCyxRI8EV1gKDLAyDOGCcrArvpZk+socAyvpIJ/r0ABCSCOX
JwB+xT5fYlIkA3nMUKsRKoq6SR0ewniBH72DpMsWGZ4zC8RvVtmvSsWY0bZJYaEhB2bRj5mB9Gr8
2NtFvYIOvzJirjynX6s5mwGQ8wzS5ZbqcQ8s+sES0dnInMd1NDAAr2qcERthcupZHZfhpha4cLQf
kkK+umLYWOit+4aoEKZaTcgqWaVeVbesHzXLAbzyarLpJLwa0Nls6hr72C03sjI3ZlTS5QhKhqKf
mIl9h9xwBNx0vOoXM/3qB32v16bXBRjKWkajNtrBgT8AYn4vQ6/MTgYCHI7g3hCRtEr+X5TfTvMv
hb7IHN1nc7UL8LDBFD9Xw0QsQXVLOxROSM5WTjdMhTWoCuHbuXwLnB/QJ9ggAVOk8abDXAe8P59b
P4l4NiyVJbE5KcsVDMBp5H8tJktWBYAXplgY0pSwYRgzeEANdRkxmOd8ATv1JrAONWyOunzUHH1f
KtMVkcoeC882LvxZAKAoVW8aE9QyeMSvdWR7A/PUrNwl4+hC4dkveIlD8V4n5sZwKh6bJ43+11Qj
o1LnbdnN+4zbmNtMDoaBnTh7Mlk3fisC5UdZGI8RlDCD1VUNTJ/amzEOUTNwinOYL+Xesul/MT60
walohRcNxDMCixnGNeC0fMJUceQHmTuZ9yavv4shDef6zDDK8CpBYrpRvY5S8YPwk9f0qAD6apcE
0KDYK5Txkd7dOz31Q4B0Xq0klrjqVhMA3xIt/U5H3U/s6WEdnocjmwmiRBoIVDFyZvQFQ9BTsOJS
ZFrpPSndcORNUDsgPagtpEEmT6a8DhXJM1aUb9jg7+oZ0rhZ+UEggRKtQ7M6e7bX/irwtuWzg/uR
L7c4S5kQU3oBXTFQyzuO4kZAIePgqjOsKqmty+iLfCqmZWSPpZ8O6Ayb5Nv12rF0erN+LwkXCkcN
SMpXkT53FjMx+jwL4Q1LGh3o3xg8vCsaEPULiIbwo+ssKg20nrOKFA0a5kM6HUk22AjboKthMSae
L9I4J0zRteLklPaNWSOiBQQ5k5ojK4+wmocR5oJiBV7aUbqkh2l0kLD2F5521Oa8KTSAW1O6ZaJh
wkZKsZw0sAiGPiAkCJ5rpNMLdqk0sTybI64GEDtaCjpsjHoHsV1ietIXu7tls2RjYR8K4r0ww9Mk
XnBZUvySNNR9pPSR2gAbxzw9hFI9y+onpIsbBMeBaqNkU+tYLPCqZx8L72bMF1ySpykI9zqp1VGS
u1UJC7mwb9oquCBoTxWOnBqsTbXbq8yCc0Lj2xAwual4BUVKvhytUT9l2jU2ya+yXlQOSxmOIgdZ
RQpbtpTPQvCojqQ/lz9Jlm7jMrthGrmxigfV/mjx+UHZoZP82RSWqzkfhXqaA3sHMA5DSbDFpKw/
YTW6I/8KeuVBxCnnzbt+uFbUYFLi40kRXHSbQL4ODLuhEvDbMAx3XFXGdthrXdCJbm7CpYBO3z0N
lM0igdTEUtEqj/TegHNzDl7dbKQODzig8DC6IntZ6pRNGaoqgKxwelMAgAbD7cz9SSwgeUQhGIGz
7bDple3IaYlJYzQwEc9hwF5y4fwasFWAmPbnAhdWsU8or/AqVmkIFeBJzrjd9Etf/DJTUjHUL12a
W6VIPb3dxwBdgHMfYOZvFyvbSAdvAAocu9NBSj7EY3/KzI0s++MiHdfWOiyP3Y4XwzOXD4sSnsEB
hut8Z1JgWUW+B2RLJUkGXcepp23PpkNhyLIzn+3iQcbKPmWYbOLmNJy7prF8ZuE3qqSoVtBjR85b
L3JCeVK2ZNvNKDtmBSbxBNN7brYp97BHCr70/VbPrprx02TLZc4NV0+bXbXqJoySYis+D/0YeAiT
yYEvk4PmkE63pgdB4/H1Qfklk/g+UyryzdmZR0X6gTQY9SpKsIlz+xE/EPxIKOf18GJJ1oKaK5hB
wKjoNHtjNd43VohTN3Fg0nTK7YyBV4j6M7eeYwZT+84mLlrN79OQSCulpj4Uz4AxfXM1P3F6mfr8
GOg/hAy7FKbb1urvE6e7ayg4nQQEdpKioCbSa8KM05a3k3nuEAwvdrcFHcaG3e5CBvZydNhalH1t
MvbPcS2w+zQj1r6U+nsu7umXufMnsXkLfRed01XbgeMpXcVgdS7VT1vick2zoz5THBbVIeQKuc70
NrK2aiE5EZwRHHlSgTkvy6ee2ZtF5kcjyNk7PyaeDUxNQVWcOo71IW7RqkBmpOs3QskBIapuMx8Y
Dn2XZbsbjdrHZODW4ErAwfgL1peqzU9R2PCiIPapUrioSe/Cepuz6CaYX82hTNwBx35RvAqAWAnp
rlU7ugN4rdCSjNTmpyW3D5HerLRl35ZPmd3vUPe54/jmGN9z9jULTOkgxlsp79s+dSeS02Xf+gWI
wHBgAyoRSNR34J3Y3Zm/lPaFzLsPyzE3Gk0uoGzdZnzIhHXbZ67G7M2xUS1/jJxeG/UB1WJ9VDq5
B76VuJ3It+NIa78irtcjcStQxp+ihDkC68H0C2EOnlT742yo4nRhXJH8DN0G5fHhyazJZf8Scw1c
hbKzQR6HgRZJQsnBNdKW/BAxQzNDBciTnp4ju/7WjW89IQEKDLnFUXvqpm2pz0RrQ4glthl+00I1
Yt2ZM+MranSAA+9xqVxlYrMzEELC6z2xOzTw9k1114+HMmuPE3O5tK625niohhsqDEaIFUXxvFN6
cVyQ5AMl+IlCfAWNcei1IwYdPwQ4J2iGjvldXBuPtZ5y8R6Xotyr5leSQvGTe+mYO4DgPo2ZjT28
mVhzFEi1jnOftfGDyXuAk9HtUbuEIapACOY3fVHwOTKGIeIp0KotRj/kcI79TqI45m6o1QjerfKI
w+eL4zqkJijmo/PUBF7dCkR7PkQBpX6p2PYD5ccs2nMevCLG33LE/r1Tijp5UdpkFxscOBEXyUJn
B6aCkL80OD/I4rBBfscTrrDWokoUIJnaZdsbP9NwMRWrooOmrqqaHbX9DQp3GrIc0azlNeD0PFDm
Qy3xi5YsUkjSZfugZYzhCHTiD+JpuOuqlJ5aNH04af28uoNZuPi7bMV6bpAn6kn70aTjd426Rm84
ma0OuOqkY/qXTMOWzajsaA8SX4iZDW+NUA2XrbHmXQlaWhlKvkmX/DjK+YRSzYUY5NOGRTbYvBSV
Q9pVdeLHTyJJryNHRqHttcnZm855TrqzNdOi7i5TLndIyylosW03pTct8b0RPOYyPklq4Kh7STeY
giinawvRVJ5dGjiko2e0X3XT3gzNUx6wd3KmxW+Jbg9L4GQ85uNF47CFyeykxYDL06KGxaGRtRtI
Qo+qaK+FQ7Qn7OC5FT2HQXkXNfmJ8alnZEzwCvkLxRo0Scd36vKJOekXFm4G1OVjwUDYiMNNe6mT
z35E3Uf3zImsrcoEm+pLKw5RKzbDYO2cvPW4EH6vzcSK2BR5DeU283YifVtT5yxbMQC7N9LrCjHK
CAbQ6msZWXumXk9TOfJufObyvYWcWWVvXI5TZ+7m4iqN51TypiYGjYePfKUqYGDsE1zJUY0CQmy0
aLhgCnJHZzpwSgZh+Qh1wyclAM6m7WGzNrGOOdtkcW7swGLlfE/Me0xBrt18gr4Bf5OxhENCV+tv
mUNwy47Y9fcjYigTB3qLTVaqMRA5PrPzAJl6Eyvjsz7sFMSbIgv9juIE8V0VApCzOFmB5ZqT9zC9
gt5zI/nuIBLCdXgfKIPXJt8FA4UkW4BUkHEUMhGxo0enEl/xGB/Mrm8OvdNMm0IF8ZAiEpjz1G1a
JPkqyLE+vUaI8udKu1Cj34EtTF0owRC4Al57vTKPbcHeS3aNss0yCCOBzqVS20zdFqmtHWeNiYYK
QMRWburQfooWphAcxHn7cuO2yajVlOJSDm1PMw8fYq+E1SExnRcVG8BNnLAyxMVrbsXXrsdRFYbF
nZFuJ3BuNDLmjzUCfGmKI5vmfN9OLPB2Er9YnWqgWiR/Hf32AU8FIDLyF3R8wmgSO3UDA/bFJoaG
crKmLZRRlqh3SsmKTMJ8jJcUH2rWlG7RAI2MkSLTEBFNiQ+MvWYKhx1zq11oz0cCy9xchEfUVgSV
q35r6RxArRe6rW2zmEy1x+3UB25IT89KXmdNORidVuGFzmhXNMtLlUMBXYFWv/9FNzVws0ScmQvf
oyOhWtCIRWjSfagPvmPGOxyAXmhlWzVYLloAQ3uAJ6p/Yji0GdOghmmqXR8lkAuEduuY1ZPJqtIw
VK9hHqHpgx+EcGTC/002KXa6n2TgzU9PVV68NrHymXbzpgqpfejgarREQ4URBqoRdu9kesbM+GJH
felpAyXgjOgRZBEGK5pOXbvvbbkVm7YGT1IgGOipSNlYwTC2uDp6trmGZDeTJQjsYhuMZy78eU7r
TRy/FkzcnER6EXBtfKybuC82Nc1njaelFv0uZR3CuEl25XbKIuFLRXL4yUqK1ZkXghbPpcHBelDs
XgJZ942Kw7KepiEBCxH5Y8UqPB3u1Vr5ChTkeFXP/qVEQXC2ghIvZeecA0Nkp94abzuCkPeB2iFg
TC/5rKpPWLHArJnFnnY/+j15yQy7eUpHUjb0lK6wOjB4Sx2K4HABn6/Qowbu7dkmNNkxG829kusP
SdiWWy0396QKIJyw+ABxtBqGzpMMpo1MIf2Sepcns/mwhP22Tq1PpF+AiZgw3aSHrgbPhHv8PE/o
HqL5PCEer+vgtlyCt6nFlQMhLwSJxNm9MU6//yVKXncSO/CzrgamGDSyueTPRvocVlb2KKxDXS4V
eVjyXo+MZKc6vm2qF9Quwz6yh58O0RBWQTx2KgpUErrkxa4NZNT9uO8U7k/t0DHC+8RG6QzNcWkd
bdvFjCpmBhtDnR7HYcZrahcbVSzBMS2JZLcsMhTCTp+Padf7gz2y2msQGQqY0OiNaRcZBpcw5Wmf
rOpZRsQFOkN9TnWwPJqu8fZagMCn/8HdeWw3rmzZ9otwBmwE0KUnRYoylMsOhjKlBBDwNgB8fU3k
vWVOo957941RnerkMekkkgB27LXWXLW350t77bve3hJDw+zhQ2GT1jkwlvx3Dn26zzjV9mLl+UuC
EyrmFp5tvWkmHAo6mRBY6iEHTJGqOzJox0xSABI4v/2SUmTclgmxbsHWcSw/F9+2yosK3KGWFC/q
KzA2/xQSTj52ofpFLR3tDC0vRDmM/Ll87O/8ygXz4hagcriVZwx8HXatLcezmSXmJRLMSinTZjn0
88NcGuUxZnkegvvfSm2+ZqUTbBosg5tRIk0DIKBSOQZKL2PeOapGggpVT+qsOorlKsXmI9z+VCk8
qRksaTbOQbDv+uRixMFKFTQ90ZoTAuDO571a5K4kSn6KMXB2Ye18DfYnb0XwmvrjIkr/sdIWZzf6
yiIjoCF0pbuc8Tun2TzM3gcH7CHwGietXmnrokk4Vh/JQNN72wtKmSnKwjJCNUng8IXWZP6Shvus
q9z0kPool3+AvOkFP5rIWWIESr4mOeBeo7sbJDoXtkdqvNvstad7A44MhLzWj5NtmzZ344JndEPy
6EX8Vbb5M5N+sOa+DONchg9REH+SfTU4DeGbhQQMco1PYe2GoIOd+JoVCGdBbFPmgVcbuxs2+DJ+
GRxoQaL3Ligt4UMXEE9pVA9xpGcAiGcEtyjC19tKqsMieieDoP5MpN//aEnhVF6FSk0FxaGzjXdH
dvSCeIyUAnPUqPq3QqY7ux8Y3duYqw5IW+p7D1lMA6su5t0Ikp34rKZjA6DKpsE5T6Eg/j/KfNmD
mYFA95l+h9a8c/nkH7Nq3pggvg9x7/x2kciZRPVD5Bjlrmor7p1lx3GGdcSfH5wYz3s/1uxw3Qdt
je5dt+w6yXj/AsP2mxhn7DxDZCHeGIenpqkZS2FWMMk58cjRPTzRONmynQDOLgaKDmY55psWzAM5
eB4fJCj407vLIDZ9r3yq97BHtXnxoMgFrBMly3OO+mqFcs3tkGNsP60BNEVrBV7maKTgDjtX4pAq
yAroZpvx/aSjSu6c3DiVY029nyi/23mULOWK+skn4rlWtXGaTShyNsGbnSmqdBWn3Sv4yZqdUXpq
zIzrrK/vDLTW1JccyjyMrEQpaG7pN/MS1Slws5EFyqO9ryIGlf4P6n/DdwUMwaB+1BuuThkGPE9o
o8kN825o7jIjLXbc26IFy7dl45Wfhr4+qKb8+EMAC/3oJ8oSMwcORzvPt9Hkyh0+kc+8qsNd6NfA
7a18a/YxghrkWJA/JeMSB2mbWgA8DUTXBBqVg0lng600AIQtun3YEu3M8eCrvOeFrvxy27TkYVLw
phsgqe9GV5FgMJpj0/hvI6umVQr/7dDzJMvDPrzCEeKE7nfYzuVzpNunyM1ZzVX6GEHIniX4DoG3
fBtpIXYBYHSUEJvIwoJNoTQ4XjdI6QcJ5xqCGEXf3dGk2eUuSVpvKxp/uXYd6yackMS+to8g7+mt
dOWzYRTfxpD2TzS4T4hLwGExF9i8LjLY5b5RPNtJaD1RO4kVtEMe0HYvDsS9wPF53l1VB0deQWNP
WwvemWC4j/32xVB+R/w3B4lbeNBt8CcfRu622HXoYZCzMLZtEZMUKmTwqIjm13Svr1g5WLcGVxTn
QBg/NlB4o529d1BPqgzHDztovUO+pM+GqvwFlyn6mFX+wyi/5FDGl2kGkZ7V1KfBSuKAlniv3dDI
mzNxz8bbh7Fm+c9qCkbOnz11rG7ynORw/XiuMxolbXUYoFyxEkOeq9r4nauJ+sKp8nfKFMUtqcM9
QzESmtVWJ5GmfOupTleWWdcP1VgtXXaBtwOLVD8wIW8SyXO2tN3kEo+Jung5zOHQiKGJTpj7CqLv
tNDGFtQAfpDLD4nIjaMf33teKU9mU7AjtgbWgmHs7Kzc/JnbZbwAp9FcWiSAye9BStLTkrpA52WZ
PEhlH0b2zqco505AyDchwGuBjokjWkvVhnpaLYvL7Ef1xVp+yEGbrSnTovRB8bTt1WTcizbpbjoO
d7EbTDeQBG+ZJz4dQ8W30HURtkNDbpOKTo+8aDzc1CnreVFaJxwJS6mOR/WM18x3RVk/DJYh7z1k
k7GD5G3bIClZC0wNR8cEK/KjBW6g7oovI6ibCy0rJ4pgy2dpp5tOEBVPOnBz8HkPTT8M9y6nu71T
px8gStfhAnTKF9wOg1rxMFfj75x6w02UETYHR1O8zvRwQEXRksvCcyEb+P02t3fOMLPpkxHVPNDP
b0DlPyBgcXArvOIIvD5/9YDhroXqrKOIUazNvHxqyHDfBR3bIV8UT346FE+IsutM0zjWuGZzUN4o
bz7PpZ3Te8OW4jeWjyF5/DIRm6pZWr5VjHfaoVA4wzp9EGxhd2VVtVtHCOtUO9nvGbjeneoPiekW
1xb62gYk3SUZp2lHcqE+Ma495lrbu7Hl6VOZFVJbOcT3kAHjezE4P+bRnuCkEDVtjPA6U5V4tZYf
UgBm69RyXxRHA3AL5fjQxtRW2Uqwe0JJcp1AP/z5/76cOLwO3rwrpt7YVi1VTo0n2XmZgD8ISgY+
R3wvv+Bau+O9GB+FGMZHz4/0nW24r3OrQIGYPETSKuguLryRS2XZeKLyBS4rgCwExnSwgVKfp6oM
ziZAHSQAWhJt6hKcteqhx9I/IXaQNZ37QEwOO+IQFhrdZfiMJ/u1wZfOfiw/FJWSD85kfEsEU55a
mX31xoDGgEaxzhvKHxMr6LpvOBsqoupj0J2tGhxbx9YTkY1mPzBJ2VaYLU0XC6eNjvA3FIZ2p+mz
++g4zaq5BULCKKv1gvNrCOoBe36vQbdsK2nkp7FV0a1vPExEk4e8N2cXM6VkA+cBSzVYYxvDwZXj
t/bRqhizaUkMMd85791IRrT02XNFeSqYkAp9Ljw0jcqJYMJjgIQ4Edfzfe30B3hbkiCp0te2Sij3
jbrkCthpk1ay3cRzPn/Gc7nlxh3SZmnixwEOs+b6/UlGnjFNA0kOhX6FPn4QPIEOygkaJF1PPkzU
xz0E9M6twH2x4FMQil2ceksAw3u26etMwTxDfJzvaOP0b4VyDxi/cb2ZF6/tmMowiK1FO3D27TOG
CZAnLPTGiEM3Fne8aEO6ixWcaWV3NewgXR+NcMDTFFuIQyyAYEw31XuzHMoC5O4RI+WcJ9ODTNli
8Efq/ehPziVPxn3bttEpMRtr3zjNjz/0UwOFbptKwoJ2oPKXMJHNIyP5LUqM6q7Dt7arQmq5LWgU
+xEP2SrsWVvTD3pNNCNpxs5khHq7FY7KD7oYn1M7fIz8Ru293l/IL6n7niT2Hn7KSDS3AVJbZax6
qN1FEB2+ZJ3J9yjQl5YeVV+AcIsHNA6s3emhG6mgogoa+HmtODiCoJmniz+4ZArMAQaH/91k7hM0
C7Wr58VpLoY/3a+rcvQedDC/5RVHVxHJaquH0AeynsO2G9FtOhwUq47n4o5Ywjs1WMkLcCCyyOa1
ShL36lryzQ7LzyI0P5J+euUFwnQehUCQC+c8+RhDohJprMz0PfzO4EXkBDsD7f6YBiK/7LzkdizY
lkd5HzwKU25nx5CUSNDx6VLaZtpWdbT9+cw8EoPRSpC2h+HDLvv51ITUakBchzM+tGsj1xZSmbgo
vkZDzdUqjQuP+qwI4dU6+ynRk7E28ZK1WnAuYnmRczcwexL8neb4URUuGPzGxNdmm/mdR8nnnnpC
nmZxzFmhh0bZOmV+doeg21fMs3QUrsPIQF/x4g1nd8oqUuphaY7We9sUxynXNJcMmv/tp8c0fAuC
ziOZ+YmV9rWVU3ioev88meXwHNDaNcGa2TSRibvFdBhQ7xqlQKGleHT6cYwfRvu5jGC+uBrjgezk
BQuSXk1z2R0rcMTcaBIygA6BCZaIBLJWePHISy9ZjIAtIR10fs69wg/fJMfTtSlTZzfZdnTXosdT
oMKGOx8G55xWHB4Hv9BMaI0Droedr1fXd3RE0N4CSsAsKKjCYnbBNPwU163FNpPDel9kmmJkWWwj
312sIA4B+BjJwI9vTROWlxG7APpR7m1pJsFRFvcmnhc8nJV00pWX8XGeKNPMp0hde/++q3kDXFbD
q7H3yBoYZGbLYC6OCXqll7Gu8dzpvpqXjudZ3qFT7Dy+4HNifU6lU9ynlfHZm6LddZOklEdDa6cw
Fh5MnPwcs8485SAwsmDc/6lO6oqz1AE4g0iwuTAXIBVgr2MQDSdneBzGfELgdsXGqo80zHzOAheo
P/4oF9tMWlvftrI9fEfsMJXCA9klHaUb49VMswosOiqC72SUaKOJnSX9XGz4OrU1shFi19iczSG4
5qX53ZkE2sNpyWyzsByn4J7gjY0PlAcj9jhv05AqZ4Pt7gWLnFXn9myLYv9F+dwHoTayeWAlkna0
gPvd6Gz9xOJFsybjmdXTilwOfKMCCvGclIvngOJm9mcdPmC2uZq0FZ89xm82I65MUNZm0uUwr9Sh
LZhHObPft+1co/YIkP+0qs0co6HRO2JXi/alGaffdd+P5yB2xzOIUv7NNnZ0ZIWHOoIhnzLe7ypF
I0LsOnQ/gBpNsqTe5FTtDk55Zlxu9u7EeUbnFY/PvrbvZ8ueL236DqJ6m9BzshvN9AnNYMQqM03X
RnfsCVTr7ss2oHjTkQ78h8OgCvsSWRRyRGF7GInw8MFrmwVX9tvNDPk4e7UPoFB7OyoM8esY431P
/PeoJZRcNC53CzHc37PIgOaqraOszPXIcvPk0Loym2cv67el23/YA4snSp1JHn5zIy92tQ9fNvfG
T+UjravK+fLESxyMiFHALq+zf1Tde6x7gVrh55ukZSBp6EvK4OtDp05S7JGwnpyerqaU4/FoYquQ
9DQdFY/wumrvuZ2vsP6OR5ARu1Qwn8zhL58WKerprBXNFuS3cstcm3bdstbnvF2F8avjvpkepgl7
QEmjt8nuiBtACusSgX28r+9zgQOCYhrOrA2GKIM1R+O5nKy0oY7gASY62RYXfhO2WDnIXJX4DRO6
hEKjzu80KHp8RFa6hRsbst/kgGNlNYvdNku2MH9drALqnnsXaPQcuTs0zgF1ZicrF892Mfp7oJS8
t5lPgWRMNsOpckis7TPyZ7idXKAZXsTxzyGh2fnhrRLklciDCILbmwkm5c6IY1L6iaceul+9u2Of
bl8y7C4sbde+lOPeMObxWIvy1WeltNc2Dk2nhnuF+ZtXY3lIM7gXM07KMky4tjJvPFPQ/TJ07hNV
ft3V1cOdM0YX7v0/7BZ6iTkndKVsxZipc7ukE6yWZW66aNxpacClY1gUpPwiPwEV9cVt1tjWEWmL
bBCgBMCnliwVTgMDC7ZnRDc4+6yTNmQGGuzbA4ZEHNF4ceCcm7zPE/ultgGhzzUwkCkURMyKrwZ7
H2yUjZNjZXETHu/WoCnG6Pd9JYajl0VPmW54eFk5+3967rf0iRGFQVGkPhkFP4FhNZ/HOR5/y+Gj
6K2ljTLvLkH0HZVEyAnMMenFJi12drrTGSEEEHrpOmD+XA6ZE28Zvn5qJO+mwKtB3j3GOVUxoohf
mj7kbFtxuS6/jVuk2ZYtmcwUfcwJvxObQjM6Wni6U1PRqF2lBanX2Rk3Xdh+6YiK0sqmaky6hrnG
3mvs2/yYqH7vdwlOJWtuaGmnErroKMXVEq0xRndaT+4McqGtIaUn9h0tgXh83G1IlmHtqlud1MU6
kBExT87OG2KKmH0mCWUOtOdOt8PNqvkCIznFe2+ufkCswXtZ0tJgBqSF0cw2umpSMi19SZdk9D2Q
dMhYiJxckz534WJGCKrm0jbP2ucDz1I73uW9dzWFyLYaiNhKcB5cxwL/hd+9hCGuVIavYWUO5T6t
IUTmmseG/zU4EnqJGyfc7X5VqdFuFU20a5QOzt5JYJ3NOQKiZSWLqfStznvAxNwE/EKZnACW8yzL
4lhtgbWVO/NUajw1yTzdknKGtQEPb4X5Qq9y6jLyFF98WwGB4VZMQw/Lvryeto41v4WD4D1mS8D5
7QPOX7Xvou9WRM3ZMCyMzxkV4a45HO1k+NlZYgGTK/MwPdmlPW96UdJC1rHu9TPURY8DeIT2JPVQ
nnoNnztrS0bC2Pxh2nm39UsHhkr4WHc1aBE76llE8HbTO2ag6/X5feh3Zx2n7QGg9qdpt8SKKjqr
7H7myp/Km2twr2BtwAs0tNa9xKzner/wIbwmQdZ8lA4k0Vx63zI0joHzHKiyfRjbUN5Y3P3U3KjO
EamBUWeP0ojcQxblJzsN6SyiOPk5rvVDTwpgI/tY7Md2lAe2YhEpneJnltq3fkymx85jBipe/Cad
biJEdQjQbmne855k0pTnAtIP65Typws1W6qHUVnzwYt499tFQfc7SqVDjoLr2fUQhrkueUtY2wU5
YQhHGNDrRkF3Z5O90oDj0xFgeHs3kPHabmaclxYvyZ/A4L+Uqbz/HLrv+n8FA839P3Iczsn3r7j7
LtruO/k7y2H5ff9ITQZ/CceG10BuUkiLXQy8hn/EJoO/XCkJK5JblBxfKUz9j9ikK/+ypQPFgeKS
hdsg7f+ITfJTpuf5kCGQcrjoXfmvxCYD8pd/C01aHHNMHKcBNAfBsEJ087+yuXpMNMKkWYxbJ+e4
Xkwtoqazc21csmXxOPgu8e+w63dTBerRBVWQe7mNa4DTbefWPGSohd8AO4KcjCk3WE+I6kpnxcqs
ZHB0KjooHRaPyqpXJeHe3VwygKUY8+0u+plkxSHohy2njWbNWpLryYU6LDy06BTbKk8U1aXngWoA
w3e9QxQQnBsTcSry/G38g1xYnA3NPJ6YSzGje/pi1IUJyJgdW4SdLGvbHYNtvIpS8IMIDDAJpbUx
OheE7jD4T1Fe/qb4bGdZS5R/aB/cgsp4KixDjM0Gp7zQ1cceF2GdmTdPdslTagNJVBkwSNyCDKpF
RTqhRT7We9/P3OtU4z+OU1FiMaMD4GQYOGZ8k8syJaS+chzy7KVB+iPoTfIUPI9XUG/NVWUcPKM8
J8U44nI0CIKO1vp/5Or8/w9F/417CEHxn/eNzWf3+bf/AFcENfCx/26gp9Ci1P179Hf5lf+vP/lP
9uD/jcXicfH895nnS5l9lcPfM8/L7/jH1euYIFVg9pkWEBbf4sr796vXFn+BYZE+ogpbQMsT/xl6
dv2/uJ6JGns2zZLglrmw/xl6dr2/3OWKDsCnUGrvOf9S6Nnia1ngef8J+5OmZ/n8gSbKOn+R+Yem
+F8v4Fmz1hK1m2wcrSMW6o6xsbsB67rR5RsTmXFTOKpmokM1w5S5QIIXmaiK011Xaz62KJfrvIfW
LRvqMIpxcLAdeFjIEhpIqCpmZ6zCFd9RvrOkfiLlDVhKk49D9riIBXQn/RYUh2dvwqlryUDAbHaw
xcoEQ3QBSWvZujbvgZTiFEH8En4Z8tSingQ7ru0zlPsegZV2GNnCtfWJs8fONkI6FyKcAaX034zn
OZ5xli24E3yu+baG/LoeoaA7cEBWWZzFa96nY9AZI/D1+thxBBXD3C8TwLfrFcbOCPUJ4MhXmVnj
yidchNZxSSmd4yvXHxWMMrb0GzF3N9GxXLK614TAABjc+UDtlLUzQ9YH0zuv57DG8SHXsk5eoOQL
cpHPRgflbcygdBmuf4jwLw5jTEuMHaHjN2HMhY+l3zQQ+dzGfcj66GqTi9o4ggMg3cJkmAfgu8V7
G5cf8FEY5rFixRL0hz23lNebw/sAFHZX6HpNocO8aH27ODSppR3raW1RlVFi0CzkN/220RzH5Klg
ivQj7vrmNVe+BDmGiyRgJ1bYutmAh7j1ZCUOFWngfKghzeXcgsaiAQsbPo9G8RvEBM1x5fSz9rvP
qZ2+ppiDLOxXOhKtXRMuzRAm68imxWgT14T1muFUFnpae3NEzquc8BcnyN5pjR5PqWuEjQpETlNs
aHOhV3g9ONQ4DrS2rOYxZ3/J+aKGdWE2+BRSK2ErRZMA1LLjvARIykJcMsf2gbwRd82AGO9Tezz2
anaO8dSVEBRdtR3TXB2IWfF1heiMrYLZpSXnN1PYNqUqRgvnbo7uZcU0GuDV7nJc3Qtjzfcx0EKj
pkEo/Rio/D1l5NANt2z2ns0YbvBtrWm+2iWG/zZN88/CQ2DtLJzrqhidTWxwIbl2NfGw86otan66
bTwaJTrPHXH2N4c8M7uX5hy5yeKfmo/kYsnDq+5Nz+MvZWrjmuc86XJ3DNFxbXWHCbR5csP+h6vu
a1S1TxAH8CM1fmIjII9aTDyJgSMRBhT7hnwXCbv8fbZqTFCWsw5L6si9MX+jgPRtZr2HBwDTT2HG
p/yxjgbz5MahhYrSzE+Abg6Rz8GJiD+d1IOp7gHLPJam3sowf7K0fgX6TGshi0P4R/Uq62S5S0OT
R904YKkqnbNVDeemLn/bWBw9j3DtnAB/dAR+iFToM6FcVAzhn+hcVLsk8U4GRpuj2eO9nuXR0C4q
MbFCKi5usWryLfHKuEz7dT9j1hQaQ3tRcIvyZTacqizAu7L80HUVJawTtUVklfxVLwMwa+VLV8R4
QdZBiP/WmpzffV69WFHynYVpTlMrUEtKOTeVQjzyNfmy1ETbzxuaSPIw+9GV0Uk3MS7O1iOpExx6
cLc7Onjxvup9yGcedBV7enfsNplwELbEc+AD6Z76qNioIt+K2eNoVhhiQ0XND2Dya8+3rnDYPg2Y
a6CxzsSNefEy87OvweMYLpD+L9Vix9dlFm6QPtjl2fo+IbrXVt5r2Dc/pZhee3oW+GvSk/Tp05Ou
h0WQzCZ3D6ezftoEZemHWHV2PJ6qOLtWE5DViDQRzaJETug/IeVqrX0/B1avUosdN1yuzGH+yELs
oC3fGpk+jObDkY8c/LqiB2ZXuqcg6K+69T4HKq9od8LejjCUYJcbhxbXV36L7eSHU+H8LelNd2aM
mzLFXLABHiVWRQIVM3bmu6zqLnYUPSaZ/8oDiY01p8As41qy+Pp7hwCGo37NUOzpY0bsjAr6bMCU
/LbrAi23G842AsiKvC9bt52TGHfR1IV7NIEP3yGuKdMORmUu2+2kSfe6Q/Rgz+kE5gLvYKVojKGv
DREhGeZT4eLsbRDPWghl4Uzo08ndCYsz+vGY/AI4Fd+M8oWu9pJ+xobf6qtrpo1hpWb0umFocITP
WFoM4W/tjgq1xL6FKKnBGD35rrUPnfCnazrthvqtcx5xz+xygowLtp91jntoSQdOef9o0OJ4M/rs
TM/Mgltvc0gS4XyK/A58UmwQ87G9XVvJ12rAydx2bIbcuny0Sm7SQhokQqktrcvyof+OdMWUnrE2
N3roh94AdUskYEwnu/swBiZ73Ci3evZ+yQp3G4mNH6OYSIOrAfNn0m2g3d+qqt6VuWZlnMlqHzvO
+2R5jz10f9Kl1SM24BeB0Fwu0wJIXEhcJwPz/Np3a4Ic3CUQ08xj5/DzruYS9DnPd3HwllkHo6ML
km+Ya3M4g179VafNQfDNH/DhJBtsNzscxj+jHnx5fCdteppc51NENMCnufnWoo5X5C8ITj6hEA3b
HK1k+6Ug/h+TwfvpNy5FQuiGfiyoBnIp1+Xh6zbxg9fZSAbBM7d+kqM1BZymZGfJ7J6LomRhWgSH
ymn4rIKiW2kcKtKOn6eRCFMcy0eyGVfPQZopWnkYq9uE2W5lLX9TH5DQXYwX+6AzWRWOIwAGKbG6
+k7Iwthd142bn52SHI+T6xv5DO9Ud8kuqR+cvo2PAkU+xbO7jedplRrzgzFU9xCTn+nbAM9mrVjG
LBMNuktsReHW5t5LDS6OUFzyUanZ2hCQE9S7HTG1H6ihe+y65QkbxW9lnQAy4ZTEDncdYU5KugZb
MY+ePA4OOnL0YUDnwHo2PwJoHrapBToUiWJE9s0B1Q5UaHrNvYW1dR3QG67btmZus25GY93cdsgp
IZR8q9Vu7MyfrNi+mhn7pT88wPf4cprkFLmFuakn3vGkuRpz9VR6vsMebmZxQY13XXgApARlwGn1
UPB2qJBYIJxLO6OLyR56++BJgx6ayF3z0raHAtPnUPhY9IArxJHZrx1LMN42AJm15C7sCORuVuZ2
C29bvhg4LpCp4t9BU867WZT9zhLRRxUibZrqe5YMl75P4KXW0MKmpTE3KafNXOIA1WxboTdgHPET
MLFUOocH2lhpOkMSo7nPMRsbXIi3E2HNp9VjEjS0ul29FjzxaLlnKhfDlY6uPPSwqoUJRDwcXvu+
iMAO2uorzaB2JiZdBZyp9arrqHprDH0QhbTWdknDeK0/CEXy1VXlCxbfdMVjgNnKrvbGUC5efuOL
LCjsbPnSI1rhLONTVv8MutfIJifsqDTELS+h4bibvi4gSrjlC8wIgwCZJCtjPs1THO/GhVba4Vb1
gLrOcVoC5uZTwrkfMPO1Xyhct9YrP9r0bcwYeLyxetZFcg1r+6PkIlmrTH/PxSkWJF+zngZGFSRf
gDLiQ5mR1DAUF0hNYwWy/vSO/tkcVflrHN3srrGCbGPy+V1PY3vOiGQWYE/rti9AsU1kQeAbpo4F
7zmKd+7ggYM1Cwoc5GNo04CkTBjIozVj1A7fetvmnwko3GGubxnEOFRIjTkUztPyTBIl8gTngxlP
1iYYNTu3ot+rSJx6hzThYBoY3ftPU4GCqG6mC0gt9HtMCiMB8pBYJFIiaUMf0SPqvTv6EwGB9GrP
pieDZ5vgvsGOS7ATDjNwjm3dh78s28nvJgQn/tay2WiAuG6inmHwUfPCTQH4k7GDUMmbmJY83aP6
3ZjbFHijeglbcfaiFmO3af6aMGQ20BNYJ5I0bfWb4pTG/dZFtMXFkIvmLYqQmFIjvULZP3rsgFex
GF+N7sUCiriO1HBpWp6fHTrwRim1o1CcDq4+AjrI2LJi/4jFIIFovigb4eIRtKdfiUtIuxbQAmt0
m9Dh9dYh7xlkO70uAnk0W5RgkkW32MkwvSb6rJ0gvRqNWLiDxYNXxa8dVUMES62jW2E0kpJSFVWI
E2BuC32G3+bHI3GDgVGJgskdALzfffCA4+vnxOe9nDNMLSQaWykgfWQlJMHQJyCvqM3uvW7LILzG
yoUZMqtuin3WJqgWsdhvXuIWbABjFnkj9wpiuVh3xXiOIueZIk3uuHOEgrowWICl6Ki/GBFmvJme
jKiBeUTKo4AIwquSkexqmHaGGQ6f+a5SPOFd46AG5AkRZNy5Zgd3wvA46REgeB3q+EGLfgIKvHwc
FoaM1gQkZufOU92BHjXwlBbzb3n+8yusRn+bAd50vffc+mn2p9cQULMZ2O/T8sfMDkQjM0jXYNjm
jXT6aOPXEYm+mlKR3ADGQ/7WBBUJXiMNN9703Qe8nUEFe4LVwCqH7QKuBhJgG9OmPpX9Po+sCwY3
Y82zlXQgnzaWZuk1MDCv+2JoVhWSGQk27oKOdy21hWGg5ODeFcEvQkNPdUNiQ/OGrtAO9zF20qWo
hUNFZ63YAMKzmb1DVgJHyDqwaV05vEweSz4iEReEaybmggxGjJKuIW2NXXdyfTioc7NrU9giNhMb
5uv5pLB4rRS52rWTR5/m5CBkgbHJyyWGw7/inGAIIpWxykf3BV/x+0Q7M9sO4xR3UFOTmG/Fiuqz
UL+jtP9GEnieOhzUYx5zPolvxAQeR08fJt0fZaMPQRZ+jfZNTu192hSfhcbuEGCjNwaWmykr2pXy
T5MsK5I9GJ1lyh1aGepKY6RZ42UBOvuWuWAVeigotZXQ+kz90rHu1DcLCW4u5WvIcmft1Jx2LLVT
LQqP13xwGA03ps6eyiH9JKGIDiL29gwSKITWsGuzfB/m0cvoW99TjGAZa1WucXZszaD8lZKE7K2L
H1IA07qCFpiheRctlOtW0YhsGjkxtWAfzooJJTVuVTe/CCHAIVQfFsaQPDGxmqSmPvqD2Jc+nt6U
Rpe0yeQ2ZmKgCxQ7dvdQYz4/IbZ8YaEjUcaYHPMJgMu3an3onIHLmwEINQAqHq0bkIKbQlNcA/QB
XE9EzCflXjfGOevYzuWXhhld8LeaG/naDeEpRH5IQ0D4i3aRej3N0PDiZQ1MPF7dcl3SHi4pPeCu
tBGqee8iBkkL5GdqW4+G434QxK05xew7M6JRW5G+CxdRsk+sBCQ+ze5s69diBP/QEY3FoJds5Fg/
5EbVrvVQ0esT3xmg0NaObPKNgffTs7dqAaVEjvNsOByZ7CqLt84dB/YKM6D6TY/NsyqHbbJALmyT
oFeVHiiBw/ZnFU+Ss6IvZzR27CVhfzUmHGWIsnN0iY23EHrRYLanwgM0g2bEhXthFUYrF46WsMUK
45ndjbRHtZ6x7jYxppugvroNOwyVWcSf8Cr7/hWuU742zIJNT7sAKtiSb/1F8FOg02V+kHX4SGnB
tB8MhJ8ombBt3sVxJViFc0kz83/3MKwKizmjtBZcngma3XeY/29dweioA5vBHiJnqk9uikMEThNg
h/aZTQ32iIzXUYfjyIi4YCBYSVFxMP2K0oIg9H3vWdz5muyBstp3FeCkm0gebRUvZj56X3GbOKcg
w94+qmcBLxjXD8lKK8Iu53GWnggVboARk72no+zfSDqv3caxLIp+EQHm8CpSonK0JMsvhGWXmXPm
189iDzDATPd0VZdk8t4T9l4bQBcD+DhhSJ89mgjQnqqOzE5o4klTRRFspC0VvYV+UvVcM2FBbvoA
aNjTnCn09TmfdCLKoLVj8rKhEOp4tzK8vviyyZM9KNXwFyRZtYTWtY9HEPFDZf1l0o9X5N+WIn4X
+vQjFSBbiYBFkVys/QlahCEm2SrHKhC3KHotom8LJJtOoCskzmk/WWngIwvHO0ouR4/bLfKxc5MK
QGv9E2u9Of4N5mDvBVvWloWLgO8n9KhORzroFtoQA7ledirOdt4g3Ev+te1V1hLpZ2Rif5c4G0Jv
50ferimNR6CF/bIse/o0U3U9j8W5ZtL7IrK8ZDGVfgqKyGyqi+oP6DDoECuML804URnKKHxo0v5S
mYXkRI9CuhlYBC+dMEX5F1HTrY2eE/1YWdgpoUyEw4dEaCz6xf4zHMqTRkTiooulh85ND8fYY9AY
d3+Qhdw41e+92N6qjGX3yGQTEcH0yeCJkOBx6jYGcDZxnipYqVUsfNk4Zbny0fbBkrkJ66WhHGxv
4FGkf+cjJdlnqEIEZCBN3ByeCaOlBBYrhT2OJfMIAW3oJMqslvM3RSm1qkaWNmS6u7UADKwjgsUA
NGXnVUnlW6XITaVmP42K7NYKE0FE7t+wtIGuqbQstdUrXDmMDWMduzFzWUczC0psTPC6J15R01Je
8bJi652ZKVStrN9X2lwRDxVHciK119Lg9h+iXdxEB5PlwRbB00UMgPn6UZwtNYY49ljnOx1T9iJU
/DMRt8NGlJmeMUi3xZyLfDKKcoND+NT5jFWiEo5MSrtp0olZI3I86nFvp8XeSW+FV1owJRpzkHyJ
NF3Jylug9hUvFR9+OaZih8jPR0MsmsuIKeRyo6TpOWcuvpFyb+2LEPQMVn30ROj1JhY6jG2UbAdW
lNlThuEfP0iyYfiG+UDgH2EyPNuxqJuE/gUvLj7pgQ5k0zD3Kn46OD1gURN1pKYeSOtoBix6NXcC
mX3yEiI15ZrI9DgLE2CABYeMJsBywjBVub7UeWugkIv5PfW7pN0JwSk1MOvykzHtvpH2FVrMDe6A
s2w1/TbkBSpJkCSYutlEqZptcBxhqZ4AsgrFE8Uw9vCyPOZWdsxNPHkExGcOMNdTKwW4M5LOqbVq
h1DlKkBpF7i1JDB6Tu1Pf3IciKtK4/tIihJRRBpjYbcgylZ1uCqFsd+EaoM1gXQ2aZDBibTz9QAt
JIRX6I5WT/mbf1ao4sTow8qgxnUtGKNMEOh84h5KDwA5XAykxnBBjH25Y1QBIKatfzh7bQ+IylJO
mDQjWL6GUn7tNHkndtMnx1HmeJn42JtlLHOZauFalSimggBCXYYaCIMZr/WUEyKeT9yOovrTqWK2
aSv1T1Lyca3jhgLvnSwHoWI/0/pgzgGi7cem3XVeduuCiB7PNFFBpWxY4cCHGxZY6LSCq8R0fGmW
BLr8DiWJhmUujBTfyEXGgLWwL8r4hmeGFjBKueI5R8tMGnCIa66j1AQD9d0GkL1F/4XUnvAUkRNc
rSBGYlrENU6Yup6f9MLyd3NYZ18QaGEpPpxDVUltX9fPVY5bt81UKhg03Cx9d4N8sTJrsAdFIvlk
CJgVMg6PQ8Q4sbApZGPYzQFJbSPKaJ+tf8osWWsxj7mRbNQrj7mtgEhmVTUokfJwnc7hS0js5yIE
wlsfWrQS1qLWzPHYKy1F22huMsRpNN/k4AzquYBn6CrWuFVCVup0jUs5Z/BpSRgMzIY6lBxZw7YC
TFTYonVsLSCbwOBkA1ef0jpeW56jyY2N0XBgh/N2g23EsZhCHgLKFapR7UwzXa9RkVGJBktqkAjK
WvTNlSeWCm1Tkqx86N7yifCdP5y8Nak3GU3BYMCCzLIDz/+cAtX+EyVc/kkUqitqA6cky3TRss4K
V7JPD9BIHsspuVAcvo0DpHVSZQCpoGeIbRmn7+QnAMqZOLcI1/HA8/Mm2dSj060fo86QrA3Fs5jr
0Rqkx4pNKpXiXD1a9OBF+KlosFYHvfjXTMrPwPNNph8rEu87ldV7URvXMQJQjzE6T7nUGTwDa5r0
7SRpn2UjI1ZghGbQTIIP/mxS5QG1mViBJsLlnc+g1Km4BUElYWmYUBWl30Pwk1c37C1aczLF92Tu
o45w5JOqQm8vmMOYL0u++eTLiBhG5Q893iq+G3f7Pj3CiM6NXYv7Sb965RE+Yrft9VsmXRM61tzu
tZsiXY1gb7Aa0P1LL7v8Wt6Cjq2SpF1N8zaCGLXaZ5DfJb7mgk1FMoPLQK6F5CqD9iUq0SkGdl8l
k9K3VV5z/TC1SyW/ZMY4R9UyEHmZASgfstrjh9jrBw/xJVOlpeLdCVHtA8lWyScbvWMWXmuGoP1t
zI5J+TWz3dPxJ1PhokyfSv+BWccc961696Y/T31oxmdYfeRxsLamL71nmadfBWMXTzv8r/EAX2yv
NzvPwv4aNm5g7gd/W3q7KaRN2VnVZ6VegVAs9LKhIrdWuPlGDxpPvREberFn0JeYfv8VMcLkaGHE
+4Z5T3EW9Z1c/oj5w5D+zZiP2Rigp8ex/mubey5eJvXqF3+R+sg05LG8IpN0bLKvwH83HqtWCggB
VGhMYFfP+mnU+W8eaf+lpW/R+5Dlt8cIyFPvsnRVPIz2DCsjiNngjuFLxmy1JBwlcK5DDqkwnTAh
85jBDRmw/pFEJI5sCSwBG/uA3bZnRDdyAXxJAL4abA9ALY2Yt4xyfNB/M+GeJxstx5xgYc2DybuL
03XUuWpzLZv9aJ2BCnjxwZTvIY+bus/8FczxbBtDg/C3nfJs+oPOqR1niEaCjRmtjHA9hGvF3xAO
za+MsTAaCIZPHRMiBgFwPHrHmqp1iJnfB9JaALETGKz0/VdLJypBT8QVtZjgEXsgAAzhS+N0Fxn+
Wxb+EC5olfE1vR9sKH3XmMC5UedLDJCmhKuAmZNB7yGDzIAdQgW8aPRv1BJUpDzS5WuAKBrKEBEo
pQI4Yw1S9XnYbgkGeUjUnDXzEVhuJS8fLwHx5m45+cyQsQecAyRHDP/n5dlqkj4b+ROgio48/pTE
56T68sUAp/+e6NoGjTH0Riq0UVlG7QlDXBceS4Ac0gdSVoyd+FztSPixOsnxyAYnBARj2PDBzxlF
4Fjf1hqRy5H8Ca3DyZlKBCB5ZPmK3BNflV15/B9bLz6Raw6Xulc519I3r4gU7dLyJhVfZnQbxL80
+ZPk35h1nhF9VcDefIYNifInsplsADUql7H/HoCYiERtoENdhAxhU+5iKbxzcUrWthzfJsG+Aduc
mCCyBHmFrn+N/dlkoI77pIDtwsM6/g3U0uCPHZV+Rb5yvy168Sdjh533tID55KD2tkMlcFGu0P80
4GSZBkp3w0nNj1D+7stmydfIntjhqxBF9BVb4ilJ5ngoLQlSQoCfjUe+/4eeBDjwr0l0TDR4W7UI
MTjiJUUqxVNO8DYvQEOAHAY4/hqyA5wW9qXeXgRogLiLzduvlxyM6m6Uf5r5aYrPvD4k5aMYT4X0
EWVHf3iq3nfFdxEwoR6sZ9HLuFNTpwWEUTshwWZ+joQxu/C4M6wjb/AtvGroSPh8qbIwbN0Ndk5G
NI9AyY0QDaSOM1sCYGfGeZS2UAjYbEChHzqe4u+++WYHv2S2taAkUK+jAahkjjALoKvLw6LNfsyU
VUHligK+wApzWansaqQUwfQ0ycHLeOqrxI7ZRFJsLQw8lEr6HTZ/xHAtCJxfyOW7q1DKR9CgoaZw
9gBeYxkEcnOw3FmPX45X7Bwx3QvuIlvhz5pxuI9Rz26TMheQENnLjjYnWuOnCsJ/JXoQ1su5suyO
HSP6VGEKWYhLK2e5wdXsN+kam+IS6jpHPKwtUEYJLMsoAw/GNsWbSiQ6BZUMlG26xgCQOBCQRQlN
J+HrA96aUwvBKxkJbUnHxhm8YcVjh0pEWLY4q+IIIXWMFs7oHJ0Yy94utdq2tGApivdRHrdmn/Ho
g89k369ilekEBS0hLHblGecNrj/ec6YNLIuWulrZOreqR9Zl4DGKN5nowvRjPuHE+QtdyV3tMrhh
IH39pSaUS2IdIOcbDDa4IABxXdKGrPOUjEarBF0ITDrXYjcMepROL1/jJTZG+CpAmRhCJPEDpV07
XYX6CxMFdQlXkQRhR0P6cuupu3RPwNM/rmRiJOVhP6Ia7NkBpu2vFe4MYy9Gp177UniP8+4XCxWW
atkWkJpMVEwjQQnj9BrVnRhOkHU2whSsmeaBrv31YwgeeFMIhMGM9FJUMJ00PR0XrcgBWmDeHHzm
TfVbxts78pQwaE2JTbJ8ZE7gaiWF2ovjMUFEbCU1/4zuhIVlN0S8FZCHejOyFSY0HVPAKuRFMY41
38gABJl/j5l8Kog4eFPmr7fBSWOl6rppIRCBDcHBxufhOimQVuJ/Gc5qdcM/TkZnvLB+q/Zl4iM3
VT41q3GZJCLAxAv8agCryA7lkdJYB3bKb1GQDzMrot+i+l2n+6Dg+dF9HgnvL0XepHA0e4yRW24H
xnOUobED6d8J6WKSqXQb8HzsotnHpxBpmIMrPueVusq99oLpyAZ6fBG4KliRMNSB0cAWX/VgkIjl
HkHVrfeHY0xor5l+yr3MXY2lxgoYEj+0cCvWJHJxp9bIIpKOBIASIQnZV5mvOqpvbaGYuvnUH1pd
O7dWxCdJMUjlMXfQ/M4BpzGgxhQMwGTUb5ruDAIvMFy/HAGE6OMGTAFnAupUIYzkXXgQjGyft8Gx
KsStmHprr2O7Kn3W8nvCVNUwdZNVwq6GcEe80kcc5ujseYqgTaEl4LP2S90fIA2V24L0KK24+mDb
RXGyDRJ6QxCWKdQXkto7NXZHJrR+QqEjq3DirYsJ0oKQod++HXcCHiT8BE7b6KsJPZ04M1rTG536
EU/CyUTjlZuGi4d27w+Ta3TxNe4KXHrCPgc+VXpLFTxrj0Zoo9beVbck19DqYyPXx6VcSAcoMnYK
m7GpYap3kdOy/tMmww49RFZitlRrTKlkcUsALodhHqlFCO1qViDoDML8Xnj9tRHhC4cEXGBBugdi
+1nKBtvSlID4eu+X/s4ojaWiNq4ZMO81lSdmx5cYW8eqVm/oIo8qns2c6MwkfWtkjBr1sSw2tWUs
pEDYSVG+k4FdSRSmiZjCAkunhwyGNMnEvyFmK0ITcFAFQF6sRROpXpO9XpVf2Or/Ss08Zr3/keiO
XlRXouT+1SZXvt8zBYsOvjdusE41LMTK78RiiszxkTAGRKWmI1mcz/befJUpGZbSt8TIN0VeKSn8
nDdlnK/z8i2yR49hLyfREUzuIu/+Abvy6p2HwR7IBRori4Gluc0SVBOX0drUgRtOt7BlO+LCZork
D0J9pXpfxbdQ/QkNjvO8WIA97DR8yx4/HJ/NOKMDbTfBsp+TGIovdZGyLvjy1ePMoof0GbIUBknk
9AzUBJstHFOVgWKBv6jkk24epO1CciX5xXzGScmQ9YJrl/3DtWHjm1+mHj4kaOR3qpXhLHbbTDxF
yoXdqq0HbpqewhX7Bt2exxLBXzFcCIXIS5TSS1G5R/UXbzUH8UFZWA6xmvIh4tKWYBhMytEKz/qS
yZTr10deJRfwyYJMT56Xip0QcaiYGAFZsJFtsKn2CwUthuLfa5lsjA+IGE4qYY9T7nK1lRiQxmR2
uH3rIo3jP6Gy1/H5aMNXIYkbcUU7kv8p8bMK0XYuc3ON7GCKNkH54K5cZJCA8VFjEFr0ToBz1wYd
WG77BYQ+7cDpYlouZ5qtFKsKZZ30kzA6QQzbuSURss1GyZbRMneGfhPhL4Y67Uzxm8uLeDOMq5uI
2NWkOChIO6XuVlhbnY21jOYjHPfArGyIP4vMWALdEH4JVdTh3dcAFMc3XtPUIsjW+Io5LsLLPDJo
eSpEcz0M937a6d7Gkk7BEpWifqbiN/WPatimwQt7sNo9yok+8CMVXqH+oD+qJiAE69G6F5TzmXQg
fIcPSDuzZrMP8ejKn3wVaOc0PshIUqMtjHU71HcmOSfqtSgwf6nTqh5Pot04InBidTUOp7JwO3HX
dw9+WaxsRu2UmWcTItscQoR1dyM6iEF5EajT0220JImdLFWXBwfzbrAf2FIWCaPVn3T6J2i3sl8l
9n1EhPUv8B61dA3CP4p12LhKcImb9ahdyceO7r7620NLt+7U4YuyfOlk4AElHT44jEXzYjgCz/0v
5pmlaByjTQMg+WSUBzC/nJvk5974Pe3Gcv38X8j9J+UvCK1gVxtnJgxCVWWfk3Nlt8VPr36Ozb+K
0JHGkdSjNmyFaDeRG2X7No95mx7adid6l8y+pxoQvbZfNvVXoVFdbYpw27Q/HYWa0VxDUN8ZWjiz
u0XqQS7XsfXN9780QAv4l0HazD8Kd3bVHeLoIxixkc3boZ25TAjGWEHxIkgYBlkccx09uxV+MSAk
FKzGgvMIUGhpOPL86XJvUen/ss5FbuNTLLbgE1vSCbsL5DVqIOSYSJLgYvauDlMQlppmsVBes8dZ
GMWj8ZYpdaIO2ZEyzHILOFMkqrM4mgPTw+7p1eTHsKyGxWpcYmj1iXiSIK7OPrkAfhdQbP7nIIPB
Yvo3VQ+vPgzBM6u/5yeNWFC8yAH2ZTbmELAim79LUVKUZD3uQmXDbGyhLX5RldOYfGbqGSpXmBx6
9VRAYc3GC+G5tX8OAHIRG0oy+rdfHWiJ6JtANI5OXW7+s8YeWxSW/T4XsSJem2JgKVkuKkSNQ75O
+80o/BloMSqBaXv42wv/Qjd2E+M1UmG2yrnJf+YP+DqL0D9KdLZILIf6WmTnstwYbNtdSXNNi6Xl
rqo+6vJMyrb1iRq7szheNrXwCBwOXEfuDvSLfOJjx6kbt5faUZ1JeuXeQa4+kdyg98OgmSyoXDiK
jkGyblu3N+/egvGW8vDrQ8T0gO/LFp2RTv86VhvmbKuEtrj0NoFwnMNTx+//9tPs9KDbeN+mvFfY
xkfJzVf+yEXprtipUYQmnzmzVmZWzS60VmI9LGBkrwyQUEl4Jo8inJcy9NRUyQvM3nY+Xr3wQ+ou
AeeLzr3XImCj4KbYy/UtBnSQzima60jdMZ9W6AVRlOb6pmnfJD2X7dbyL+20GxffYrlE2kBzsjXr
HRQflhKfXex6S45W5OarmgWVkwNRorOM6z/iIJ0qKGwVxQYZQHiHWXpiAUe2O+4F7ahrG2Lg23Zb
0kX26i+9khhcPU6Dpr2ac744OliWhzsj2UnePtceSsyAaz1k7mAdteAJ+0hE89EtIaXnOxJJ0PxL
3SnhCQ20Z1zN6+ttNhxg7tm5sBPrnUDfHEU//vSTQYQX1OesHKdBsX1Hphd/cjrHF8Vbt/DvkaPy
AQZHdSnvbG2f8E5YLVCCfjmZ6jKrucGlhDYD/C/fpnKnQPfDZV+cFLa73XAfg2Voud86M3GqNtfa
FK4+OiR5pbr7e+dnV/ibDvlzcbVyWxMgBN5lTnO/R1LtdsUZg7shbX3fPZ751HjH7ahZickqQ4WJ
nTTdFiRWctF5mhtWrrmET4diWVh3/rqO8YU+Sm1jVceUkbK1oM5ZBBcGfCVtL1myXyxo2Bbj/XKk
7KPPt7y4DasgbdvGh4GkL4jcPwipFlggVpO5GBZv0yENQQFOua6TYKEZp6Fddwpj9I1gPWKQZsk5
4srxbS9d1XtzQfjUClUHjmHfYVhHbxXNxUR7loy9xUGMAotvAqN7DOkpPg0GU5C8XCjas0nObXdU
KHiMp65QIVkO3EG1fDUN5SyzdhfByf+nITVVotk9Wo0hLB3VlM+et3lkldGnuWF8Uswlx2LyYVBR
rf2VgpujpnteF5qtsixFRLWqUJydJU6DeKc3JHAsadhpYpBzHxNy3It7g7QLQRWtxNvjK6+JDZG/
pcA7mkzhWm0rhh/meOWA70dH5CVXNpX5QME4cGJk+yY882airk+Vnp79IV+1AAc4djzuNl6PtLTn
UqM1XsK0A8dDaqux16IjVKrVGHE678CDOpD2eCTj5IDhl6cNmwpoZkIaFqF2moYPI9gKySZIns2D
OmZZWUse6UVm7rNgI7AZFknVuLGYZgqoAB6knmF6ISKo07cIzMtimwXrmNMJk0J6JLmWB3JAgnFW
KH0FcRfIt5R6R87WvbLGR0LRa8kuD2OcrtCbdDn0jGNvbeFJMwRwEQXwcIZ8s0bHC2qWkG1+jWFr
GXs/K5G4Oj2xOuxU8O7xl+QY+ajMk5JSCSHyxEFVQi7iFs2fSNAtfV+XGBKv/LsVfhNvrRcusOeZ
uCuz3xG9XdqtTOQSjhG1dtnslObU4obWUWHUtFjl0rMr85/i/Qzys5FpvENzixaQddQ1HU5EMaPG
rvBdoayS0x3ykYrPkLxSIV/o+bZkybUMloL/y1Wua27dr7JypUKuDGdOrR10cDafIuWqMg/K2Jyo
6pVXxgZ3bVabKWS7Eq8N8TD8DZzmwXc93ITpYETP0WkdLb3NRdz05dcXM2AFs4od5nnLsdzK6UGW
SDbrTzoJbNpGU7fzC697L7Fl/KF/zS9U2+A/sDVktlFNQgM3r67zsngMu7qnFewTYSOOV1X76uK5
hizF4yieM3mr+QfdPGGeUsiryXaTzX7ZO9AmYBtnmd8gYXj6NsZPxlm+y8STMDdiyk4RwCBgDIgN
KdOTpeyM5IK7oZMw5uYYUaBLPHNaxjntrg1Pc29lMH6nSYh8uGjmswdmVNzAJzHxO5jD3mzPClFG
KhylRYv+JF01vFkNMJymZImFso3PZtFAe39jdwl5wkKPrJaNdqmEcywC+17PX6DqrTBa+FCbuu5l
dRdtw9soZ9uZJpS0yaZu/82jU6F9xdNPq7INHl4smGy9PdL2qPK9EK7IFfAo8VQ6ZIvx2eT1fDko
ynVQr7q2i/VPVf6QqdO67NVUn2X/FQmEX3BgggWOTnV/5MClxlVoUWQIWxs4G+0IXPQaWDfYHc1o
E7BER3Tu6OKlPc1g7W1x5xPB/SRUpHWY4DJoz07T1jTdrtnn9YYZNAl5uCngi1ir+QAaw9NsaKdC
hhzHA+onqP35BlpiVpLFml2qzC5bo6p4SP6mSXaivpyEI2ieRSt8+KtgyfECadxthU8aXnrl0WbL
ip5C2JpAavD1lRdYJyo7gIQ9wSgx4kP4LFs3NT/K+bggTtMr3oV6jicq6icSZwBDEmklGWO9TWi+
K5FH9zFE2/JHXzS4djagiSViHzVKJVwJovKPUWIvDpR7QHaQKFj5v1T7l/tHayKMxqZZwwnEVQ63
wiD5R10P+M66bVIwyL+E1aWM9/d5S3rwm3VF+A+Omjg5jdRD7bgPO7JLflECiG+VG2KSVlbGRoZh
BpeECo4NKJX5mgg5GvI9q8Q6QWZx0mt3oCSdkqfqw6V71+R6cIo2+ZXyobQK5igIHPK9XN0U8ZMr
KtMpR4e1WruJ/gQJvBCE63zLoBkAbKHR0bM8uHcqLhw04SKjbMg0grjvy/fsvYuYDA4sdQr1qg7K
Rk3+ldY57n+q9KqblAkHWCah7jJc5ij/BkYFcXKyexofp7PZ9GJEIs4ndVWFP2S89WqHvCYbPxOH
hjxHhx4weC0JX+2C2+BvZNL59LNHCScznTV5kESmqHi72EjcSTuSjZUeoXnbMa1q2kNaPHULnTp6
Xh3gPqrORTzzjeXX5CAmUWLWppdwibbT+vCSd1ze2+aLSBQoLhEB3Mpfn/2hVepYLlLHasrv3LCl
yZa4USfz3KQ+9HN6ybEab3H91srPGl6edOcHAu1hit2g2kvEJWqzpiSwae7ZHajiOUSbUD6yFtPS
eA+bCy2QnzM26cWllj7SYjMV+97YevK3sggx9aAa3VcORZry0y55jqO7bA/cFpwZykUOwDGARWJp
TPYocN36n9zt8Xqy8P/r0x2NcatTnY6xY1UItfrfsDKXSpuTGPdLd0UmA9/I4lfQH7CQMNk/BqYg
/lp3LQuAxkVFdZL7N4ymtk97YgeOyC8YLGdg9qOeOt5Y7hPWYvH3wCR2/mPw45CCZULkp2a8p/zl
CwB+LzDPypEzizIfO+6iY2YsTW6KQ8abRTfJeYZ99ijw37oJ9NchOyx9xzrvw3MCK94AgQ1y4q1U
d27WFBj+TUBKTaO66eJP6kmVtDOPV+zYdg+TpyPXSZXpH9DJcXfdBdYWyZ6mABkc1/Jl1E+0+RTJ
IN9ojPgdS7aBZfiRqgdrHRUHg+EiZTCCCyjdnBcZUfdBeaCCyb1dPPzyXmbDh8CAjv5aM84jEZ1/
JolPL3iPY7GuNdIyUyz5jtbu4UY1pjP9pYS85yTaHHgTJHlbiRvTO3EGcCqMGDQkOla6r2JmWJc/
MoG/5q0NrmZxgKpcFe4clGqonxWjVrA2cysnpPSy2qfJJgvWoTfs+M06f+Xr65FerqQE9f9a5tJh
Zy51C1mZcWBgU0LB3xFEYxRApggk2BT+BcEzMll4TemrqM9QAblGDdsvD9YF/h0abmFkts/Ka1lV
+/9+cwxfw8NPP6IRYvZP2R/nIlnzQzTVPbpMguryu9a7MSvgILtaXDBkJNlzlc+WvKVYN9x+XJP2
tqw4ZBZMPQyCnHlLA49zlq9J2KqpG5rHUKLKXTfVlxwiZ3mq8rLs3Nq6f092Wp44UYJlg9fwQhfp
FD5ZB58TS7mMs9JI3v0a0ANbzFxfoktW4N6RQ7yav3MWFqF5xcxiByLEBMya4zrzb3r3r+HPyr0B
PYIuYfEb6FyiZJD2T+ANCx/vmd7fiVBrWcuMC/2rNWyzQTLzKYtvSvaOoDdCEBokzhs2c3i2N/PT
LMi7ats9hC9Ocy1ZN9JJqSkyFRf1NEey2xBaqOznsaYhI14k03IzJbdAelErSJBDw904s1rO6JZY
3d5h1ttS9W61H1NhUMKuZF5goF4chGWjXOZ/scj+IJpe/GQE2LLWnn3xyApUuQziCY053wgjl/mU
bVYolpFdfRkIeprmi2twMHaptfGnVcD+55vQA+wb6AwoVR1S33BPjXbIxZKKV1U9RcWdgXJuoCwd
zpgNQ/KrRuZx7pjuCxc5lefk5mUeIZXxJ8M6XTkU1iGXXlL28g45k4PqksyJKigj6+krYh8rVR9m
/BSsk9G48nioup2Ik4MKuUfjQx5YCvydVyUJDlHxO6qAbfOHwqgkqd8lVk6Laa1V7UGi2qS4DF/c
UigVn/zYyZ2be7zk2K/D1Vg+584ZxthAbRAwa0RLNoNJNujKOFa3FZdeOnzV0TpllCAk31H27cmo
ZzDmtPTBxrZdjLxx6264cF3zm803Z7XSl51xp9nB/0sIakfnk8NgEk/z8ag16yC/FLBMCF0zrHs8
ndD7NJDj5bWOzbpbjeGqQCIZ/xvjFAD4fp66aMG2nZcBHkDQV90uWJqJ1DrCd8XfjsuXmX4hTmYd
ucvLUxq8dRRWQ3TIGNAY/keNwl01foiGyoWTzmovYI9CpSLWB1G+hs73wMoSf51dl8/a25EkSvji
CYLpfCfo0yZlNjS1GpvR96T8I64u9J56e7f0TSmvm+Td+FRH26F4T+2XQOIKJhR+NPMse6BYE780
7xZgOJ+nA7H0nFt5Rb355bbyb4ya7Sza0R8uzVmm+o0EbGGSEmuwLy9ELh5u2xTE1TDcmMsDCGuZ
QZSu5xN1NmdE89yEHP3HUiLhg6865aQmKMU2cFZ3VLoecw8Djrws/807hXagHLTu4viESbMwo32F
2IZjrnz3QQOo6b6xWoKUtnKA2ib5EHhdEe3a2B9bwW0q1Jn/YnPe6IJBzHhvoEp43gRjlMeT317w
D73GXGklJyudeF6Mzo8ODX65whxFyzE/b6P6JRe3tD7m2a/l5USdMuOMb6L40vDzedqFB21A9CP7
/IGzaxOf41s0XYyBK5w553oYc9w7TjD3PEgY0Lj5TPP51xcy2xDGJMjWOfeGH9TMrFUZbyJcLCKX
KOt2HhSJaKa7J8ouyoKTEVxDESfhBg/EMskugfNOPAwiAotZLAAc8cmyEo8GiqdhSJaq4uPmtWxN
lQlOW4KUw8EADZTBEF2ubu0S+u1KpxzvMRQC5hgPksJZw+cadn7+mt/EXDyKFiM8es2akWk8PskQ
tGv/qHqbueWemwSuCR5E7nwGOTXXSbjGbASP92WVG3J9CKOx5w8gMxXVWTf3syh8vEfWuhtvSJWJ
ATpNI4cGEt8NfUGaulm0JHi8MAntoiRAm1C0JwBAi1x+K/EPY3tD3pXZIdXWRNoTXtU5893QyRND
uM0oXYGZL8gxdukOM2mV6HvxizhsW66vSHeXFkVtgSOHyF4GdHdDX+vjptDvHeE2HV9/nF6U5qHA
uq1XSXE05b/5mzCUD6W/Z/5n9R3q9SLpuaKFAy0hJ5UgQRa15Wcs7BhOPv6GEJvXZSTSXug7WzJo
PPxfX1lXeF7j5HPK9nxvYFftVmYDsOgRWIIQ/SxhD44rKgvdorB2pf5oVkd8j6j4DIjHFMXs48b4
WGHyhXgobMftKKBmKCrSPHEuYBRSwws/XgkNX037wC5+QnyZieB/L151Y8ng6CiXu3UHteBgHqx6
Wbf7xvhNw8/hA0g8RnxzXBOCw9KpQJkAkE/dDXeSYeffpaOGok+hUiKoxWIfNFVfaXMbxg+PEi4a
0BxQvGb0zi6hMRzs888dceE828sNAgnbt2FgzWwuhvYQzZ0a/uX2O+tpfEfGCwMu5UMpbrTZr3cI
aOQrM7MlGumEdsfwT57umruOrEl/fFTTt6D8j6Xz2m0cy9bwExFgDrcSJSpHW7Z8Q7hsizlnPv18
u88BZoBBo6fKlsi91/rjszNfqPL9fqf6/7QSV8gC9M/4UOeb2T8En+P7n8DDmgnzhiRlVdyjfhcT
EVj9lniMkLhzg9Y6IgH72DpI6zmqyDEfFu+dXbvczRQeVtG6Y4D39358RXEnOB/qOAx/N61MD72b
TKSK/jZm71X00qCG0f47PCEK/M0MC5LUvOYs33WoEtFh3JCYLWvl0GHbVq40qZYk6K517ry3gtAK
S5tXJrCZPNeMVl95+RSHq9l+K1www1VtebNyxAaYh7uGknCODIe4dwMkWiZtGd1sx7CEBDqhcsZe
SmQr/rZr7ojkZWFhnenHtgO2ZHNjj+dQ/a0sOgOhfY5OD3FAXyvTFEfXlBVuTwVO4D8V8hMMMpUd
6hAcAEttwun9HvhXRobZhsfAMYUdt90qMNNEW0nlqw7fnOHIzw3FB7AMnngf17U7JtFOOF56TKIZ
L0dHUktAjc8+QU2X2EfORBlfu0hxta0fFXlPYXJ0lafGIpzO90a6cKEkNbdF4InlGuaT+gF8jJb2
0cFEEP2+iEHdEV3wH0gxKwa0AzaVNcQm8418DB82qycLd9zSyInOSlN3inLVWTt1/0uq/tUz1+Rh
cId13B1kLkXu72jNhULvGpsH+JdBeEwenxIq/Hgo/Zbu95Js0AeBkuC24VIfP1L/Y+rZ4V+O9Cml
n3m1Il8b2+Mor5PZY2Qm+W/XIF6atobXrQlCdBFjYN/gFfj45tA1/lABwpkTpovZqxM2qgn3FzWL
1PRhmPjQqV5GvWdMn2IvxJlIx6nYO6v6X/NKOEEMIK0ZrVBdnKnI1AjqgZAobkq1T+s/wz+BRRWk
AuVnXVzd4q61RY9341bWDfpNqW42It4VJlbgB4Aqy07BJH/UimK5gBpPCpEd9PiDsPMhWmo1JH/9
jy9/284+1BRMbv9y88Qnww4TcdbiAHaF/AfUL55XqvM+okgLuQ1EooG6I+TExcGifmTEnWrnsjv6
AX8i0lS/+Ijw0Oc9cZkw44bMLRYyASpAkAXW2emgmztN3ds1kLqHKE5HL4vTHSRRy+5m9K4NrHbm
DwwVsRF/7+hRrU+n/46M36FC9mf8dsxYpMHQP8j9BXNvLCV2ZG/a2Fj+JU9PoVtXIJQMV8QG9UjY
DXlxfLRd5ZZgbBacjt93KJLv2Jla60BNNTS9glUP/Vk3n8zwxndqz1ByjEaxk7tNS2EznQHPnBNr
pJCz6vt1Nf2ZKGJSUNaqu9Rs/R3SO9rQl336XWdnP7sAZvYMeSFpFC1SqGFEv5b3ZJteBBcWv7XS
S6u+52AbcyGK+lZXAqFJGDemdBWDssYEwIY0seQ8fEHFq2qMy0ABJN038ql4Yw5KEJVQPtdDrJSb
QXoqIQwy+0NOgoe4qOKCg/FJll1XYhzIFTD3aRVzUqcVE0hKjQDK3nIVBhtwdbK4QoUGcxwGKNS0
ax82nO0B6we7k9DCUu9TQzhTOckf5EW+l9OBmH6lHCQLH2+aRozXcjI2zRtVOY6+BuCmk7Zl+I4u
Fn692Tg6DHwVXnFz2EnzguFsaVV7wBWTnwVXzBL9KYOdLrJM2DD86aQUF/G8p+R0ZNVbxZdPtOmC
u5KwAJ4lyk7PwV3cy0JvAnelTlvx5Xf+R0MKGumndADScYmuPgfZcfaqzMoe8jWSllwz7XBVm85T
ng9aeaukt4K4mW7n508OBU3z1Ogxw200TF5x4coOECa14QV22rZkxPUL7LRPshFY9hCAAmYK1wsO
Wq28YMdzjXQvpq6wM5bE1YIwQGPxdlLL9Z8Ie6iFNYlfvCDoZoCkR3eJ28/Ik41OjrscOcDj0qbU
Zy9PGk8nQXo2BKmHoBUOKCfLR8NYn7hqSzw+V4HYsszOWeYHjEkAY6VEYyUYqsPMNK4c2eWAB/6G
BYEzg4aUFJTRN3VteYTDl8Yblbv58ruqPZ9hpwUBxY+1yAHrqf9ZtiHpcOKxAVGUrO2XjRtILX5N
5VrNRyKbdIOZok9dIUpNVb4jVNCV3S1pSSgOfewhDdMJrqkgjbf8FTii6+xS67sZTNeRuf3MH1YH
1Ep0SsAL3dvkFXAtQB0YlyC9tDqYKxpVvEyh9VVh0dcwpDjTPyGLGroVpzP787qQdj4jL89kGZzn
bBNN99G5T8gSQ+J0HfaBS8IRgF0VYd5rXjqcCPtJedR1vazrn+KpVe9GiTQEJM0cGfKRBxpzuqW/
z82BxWSbTIiEtzzO3fFSh7BD/r4HM+tBiHPLQpjSgZVdUv/LAHYcDPB7UFNrlxqIUnfkKDsYi/M/
PyVlOdko/l0cpuIHdb/lpobQIc9bmWHpHCBDlFGoqzI4bs5S3my9INXoWwWRl4rzP0zQ5Lgv1WVO
epPbkJp7mZKHrpwnWGZhJwntV0s2ghReuHBIfd4E2pdCrr9TfzX+WhNRVzS7gC0SgCMP90j4CaD7
bTQSIFtLA0m8AMDqqF60S3VdUpMA6DAZxxBmv1Y/eIk3lXPqzM8accaUMs4FqMd5ReiDIAd34o2L
VmgNUCS8JJMZ/l+Yf0NANPqG6UHyoZQ4XFJ524yUEzALLknMjb4rAdlZey1g6aqXA6vEwLwA/KSb
12r44U2WUxdbtUrM5n/U2ntnXQ0/92SiWUqMdTVx5vWcAgMPLm5CQnwwdsHVWRm8w7GxiHNBrYJG
l6AAN6R/hn6dVe0CdLbe4HzUNC9LjUEM9sloNpbBJ5l8MURG82YOL4VxDDLIKJ4OjYnGmTvXKpuf
AEG2zTeYxCURhb/+KlhH+db/NoSWct+CLfNxxsj8kL3IFq1QwVNCX2wF/Ia+u8GesOykjIYHRj78
KFoBs61xw8AQDCvWoIy2mAX7mP3JGbiQ5gdRLCqA+YVsutkd1z2JSLzkUPqzmwvMbZ9M7PesyIpM
gRrT4choKHVHu3u0/KqzTPzpIlUUVmhnZUzSSgEAbCpp6fAWx+Uhn9Ga/KjhCj25VJ9o4F5I3Jzp
eDMwO5RFvfj5q5sLxCx/1jPFAdIXj8k5JjjTCFBGeGWj3jC7nTit1XjNdbSg8UfCVIJD3XlpRA0R
dcmwHkz52vF/C/ldoENKPTFZ1ZSSqatO5ybgp5PDpcKlEGNRolahBwS8DrkMrUmxBUg04ZB/ufXM
+lWzDjwtv4ijIAyP5DnWS6Q2zrqfdiohFuFVjVw5PAmIDY+F0MegjNwoZOG7Nn3yHrhjyD8iU3za
V9ZnAwRsUn4dpDsHjbadP5wcRQJfPpIm/xaiRBauj/yo2lezoJj7ptbMncotsSyIa/QniOYHrdwT
6LlkEQrPulejOd+o7YFfiU1l1anHjCOwYZ5U05eWfvvEavxWXGnie2AIX2Jmm8pPReHDzAhecRVG
9OIszo22uDvVQXywZeJZT543cQWk3TWTr616KuvBtex5G5b0Ws8yHdNkgeMSKNViPXB3LV5zQpVZ
TghApTM0oQgUolP9d1qN6xgNKA7S+a9GRWYZ2yb4DLS3GsEzTZ7IkZ+y9oXo7L+PDlwJxSslP2QU
btnbtOK7wpxCgoUEMh0Rqh2DLY3Wx9ReI0xGRfZmmcvc49Ur37v+T0IgNGmMS+26KB/DigIewDe8
JGRnQZeey1JejOZNB9confMAkFF9xMGLgG3GXBLXKEwcHzkve0oW5lhjEp2RuiubmnJE+71odkp8
DfsXEedgcy2ZEiT3UErTUluEX2SJlkmjf3TJXzmZpC/S5wYPqbWHakC7MuPpoHF+Lry8O/TXgvde
3I+STYqeC10DJN6sCP+g3fhVNWtT3pBoZrPMdcswfq+oA6A8KP2ccCrM4Ef98BaPxPpMV8YH508h
Dn061egUynfygVALbmzCXV964EWfnX39xdKj3QPrSlIPZo9TM92K5Eowpd6NbgcbSjnBktYjijnA
FBa/BtMdpZJT/uACUKQdcB+HxRoyDlvu3nYrgsZ4iVk3k3lHoEYhfzn22Y/vaXPWIN6xLWN2YTuT
EWLdfcrsGLONeKvWWw3KH5U8QtVE31r86rSxrp3x01BxJECBicdrso2dTraZaQf8uyguxMbbMpPm
QgppoJkIl8YkI6Ymz+oMBjf4bzUsdPnUpaPArBwTHZTYFi642BblfPabFVJMIReS1HUQkglDauhV
nGCW/yWbLqr2RSLsHog0WDMshisTT3rNEZjGdCZcxUA8UvYg1T3QQ4IL+AkX6/yVy/fZJBtnVTIx
zSgZTg7SB3MfwK9V+m81X6z8kWN+rAh6pjpn0XMC5kw9WLwBSJnJlzYhqqRoHVXcTDa6C74WiXUV
p6PvqRlQ0h7lZK3uLNxRMAvdr908If0djO8Lpjzg/4aO3G+bM+dIUNWirQ7TPzBbS2f4rT9qrAm6
tpiQq5mUyspUdU6QaWKJNJtXyG88N3BAkrOkipgMKixwaGO4XLvxgi00vWkdjg7UnWgDSbtdDNz1
gQUhbDxr6FtxCPYV5jLE2OaOeyaIt476mN15rVYXH9ORiDSbqp+q/FGzDbWhNj9JCXyLv9Gvj712
xBrI7ca7ghQU4Y9ablkE6b1qm58ZG2UPeUsWoPbj4EY266+huAXRxig2tkvvu84WtMgR7a6TbT4i
LJoAev47zUZQkbFoVhJmvWgHFZeMqC07hiHlrbLPkX4JVuoINLKW62+FgJe0+Y9INYqd6Up0Eu7q
le6WJBHV4NT8sStyyMAPEtRbJOZh1lkQaob0hiEHdzK46shMsjWQVWXFTsYSnByb5pIou2E4EAZM
XtI7yThHP7qOHKtVubRYWGwGdAcX4QyRqyB37TCEQaIr4N2HuVmPwzs2/kUKmx+2eHGhIahzQhW4
tLJ1us74e/+cVbgOg6dYhNiC4nyjecZKl9Y+PSPSWiMk12abJq5kHQLgARlBiModzCPHFmxZQWdI
+HyowM/sJ2x7bfSoyo8s/QQ3zEkkZ9lVVlx8Jn5fUBml5lep4JpMZheS9noIUaFfHhgu0vrn3cT3
ma/ATgf2sO9++M60l0Ok27RSz1NAUNdG6v4aSLzY+OI3WREu5R6gxe92cAN8cUPrU7U35RJeMV3J
H6AYhrSpwxdZN8tBpRPqTnscC5Inh+Qov+L+V0ZMDwaUaffKvHQM3nwilBpux1umrzjUAI0oi9kU
7Uaur8TGka75NgF+iFnRUY/k8y6T5o5ohLvRxHdFbq78bmgXwL+YGQhNLrm8hCdT6chy9v2ds4Ov
dPOH7RVkKhxXKXBZdApeLRTtLI18KRjJ0DSk02fWrXvnEcaPMHy15l0abrlPixej4XnypHVFW6l6
6DLsl4xfZCDVQO8mG2cHpyPB7+irUjlEWFO51wbaNb0yuZj6WZVvQ0Nq0KUMX5pzANwqqp0IOv5X
VR6xXRjrNoyxLhytGm/tjJO73Fr2rZ0bXOXG0k9PU38jXcS2P0rroJHyB+EJrYTFcn6U5pszblC3
GcabAchllHtj+J4A7iv1YmU78Yszjw35VUj5SPAt9VOtASrcFI7nMfxVoVJ71GLOyi/JSYCXWOIM
t1G5dg87f5Pa735VrzIg06Sn2ZcjRWPT1nlOIwJbk5lYOP04j4SOu8TDtDzbwaIbPCc5wlG7eBHR
IY2ka7tiYkxYzIBbhhKQ4jymGzRSPOVGdBFo/Ew4AMOfFp7UbsJ2Va8ibPL6XlXPToQjYKcREQPC
2d6IjwXkvcegE7P6xufgSvDRTPh/c3tOo1+VmCfqkJx+g1BaaKJzABt7+PUzEGbjawTuRwuoj6TN
cFH4xpfTP5WjoS8cVDMO8YJHmbRWJC3SV5KLt2Q581YzbbrAckgZ3LBYCeq+w9OFhCqWXinTAdjs
0nJ+i1VTUJqmk858LGVJzC4oSlUODBGLt57C7wKaFWW7GxCSNiTvmv0JRBIpH9FzmtaDtA6K95g0
9PhnIP7H0Ta4E1eY5Egg/UOl0azLTYFUzPgEu0IX1jjMpuGROpKZcYdcs6Y+IkTlhRkJ39CRRHGD
m/KJ/0WmxlAxkW1j5+mX3/H8G89/vH+u0+wDoE+12wD1LhXu5HWJDYwRAB+pCG1PNwLz5BVKv2Tj
2GMtZyuGr0sI6fXoHl2GTNc0ILFgUMUAapGZWzV9q2qOzALdc3qOum1hHCoCWBz/NGtXfjzlaCGR
R3MQOVcZRl0ZnINgfksIGpAIs9qrMBNcaKHAgaqHDlNlxN+O/W/oGZsxz9CSTMsY1VJkNfZHpJi9
8cxbrmr5QVrUIlY2WhSKu0tRvaE+EiKAVHGfe8jn9S21zh40e3u0tPrSKO88LjD7sbYTIn7DOV2U
8lLKZzn9gkRCfC5xZFvJfgC+r6XXJDP9SFgjuVgUdMaV/WZJW7I9cURjNt4Pmo0yukdg/KMbuyG5
jgXFX66uIXzGaEXtfHpMmZv9ZUusQ3oTR8AUf/T+sTE/nXprOJghXV1ZEWADJs7vlteX6s3WfwE4
Eo6ejqcIdQuKUkrzdqwKwoHmQXE7T/51LyIlsEfHW6THStXIwNkm+A0KHiMAAXK6pRSsciat18g8
a8uiX6wRHWcvvbioL5+j1tkjlZyiKwjeQlPYk5xrEv016V6LKBD0YFiC4pEh8J9HDvSK6RjEF2kq
/QJ0m3bWD92yWByxNePs1Y0zST6hF3szHvoW6RvidEQmLhRDrEJyq/06qAEt5VvO0KeNKM2GNYGQ
Chgcn2jAbn+T+gfCCm7CN7SRrqZ9OR33gso1uWio+In4gjPQYgrDmTCm5ADh5Ha/MtJAAWNMPxZf
U0cLJiHhJeNswkcOtu/iSU/WzEBeq/+1wAAC8+T6wIHeQIgTJgqLiQI9VDe2/173307+m4DLG+Cj
tLvRpgZ6AsFCT98iKLfT8Op08tFRAZDxklyJ5wqZKBgsetQMM+pgXD06ofhyCxYZ1BSWbSPiLe1r
ov5T7IuZ4SsmTt+uQYB9ukgi0GvlFMgfTv3q7EW3mTbDeCBcJ5G9YT72bg97cZPFV8tM1xNoIOcb
GQNyTgcDfnIXYD9UPMNTtVf0C6kmqBudel+GxfQ+YcsIgBXstd2v0vZD+FyCDIV/AD5wHPmpQYZm
CSHciS4ozBzb3tqn1b6Kb3HwKfrIInOlETHGZ+0Hh3ZAnBKuwL+xuawY/Jk+YmIYOanovTT/s4X4
HEwQYMD39xy2GdkU1wCfOdqRo7MdNgj1UioU+fT8S8KzLh/j4YMlkE50ySSAA1QQzKWY2DTSrUWb
OW9TsgG10BRiybkKpe4Bsr40q027ojKZcBJoJYzJCesQUcMtYoeg5gSjCye8Ioyn8TGFHTWeCTdC
KO/H6SIkjjF3XNhKbpK9oOHDdkfuPYkX4KpFvlUROHckuLDrRg4WGyIxc6ToqGlqay9bm2Zcj3Eu
9MmEqrXztrE9M/iekFRE0pErJc0+1OgGAI8snu0ShUfGvLOIqrvdIiAkY7nR+O43LNjp+JlF51K6
deGzT08x70YzH0A4ms2wEf083DtF6qL06qujukTTnnu59mezyhTtdzvAR9b7lDwipvhmY1JsaDZH
q+OXq9a+tOfshiLn2Uw9R15/Enq8kADleSbB2RdhsA0J3aeDbXgMwF1Dj1wjOIssC82kXZlYuF1C
Xh5BmlS4u5b6pJ0Uuzl2ebIHCi7qcvHRTvTqfeprx0MoJUQrZPMDdKKxAiKPlf1k7Poa/aKZrQz+
euy08Mpgo9eaLXuuAsyXm2DYAX9Y0gmvMSAXjxxJFXFDlDhyqvZQP/BgEXRYt6iJ14l2ajoisTi4
vPnBXSSGHxN0ukCkKNchpMAfgxcu5eIj3vL/qt3wl3rUpeHDuCIgw1LjIP1p3cwQJsdfYWIi8j87
Tv0l6j7S/ofMQMwDARAi7xm6ykb2F1L7Fbfv46zxiR/9dsccX1/Jyx647AbYFMaGEvI/WbxCDTUe
x6KnegHo7cgOFmQfAecNgxsSd1Iq3mMX7gFpZH/JTXyr0iYSNX/riZ0ovjM0knMa41+0qalfgTKI
DXjoL5p1wRAoSl5CTzf+2nSXgq0obBRir86wQEGmETXiTxC4yFpy/xEqnBDzLuSMw1vUflXYcDVv
xCDP3cuvEQJPUlLYr0aVX46FqyCi/hKWq3lcBYLlXvAGrkYq2QX7od+p9xAajz79qSpRf3viMR8U
ptl+XIzNuHTarwB9jEyA7K9sbNidpppNbXA7Z8OYMDbvOCc5nnkBEJGRX+dG0jIs4cn5GrFRll3l
pfaBPxHtkEIgJUCW/W23R0cXMibfnbQLG44Mg4jnillDgIJBeHB4CMRoSKqjW9dcEsSP0DlL0syN
HEESSE5Zdx+/2tTj19fjG0OD2mx5n6viKbFc9vW/Kj4IfspGWECC/oLBIAv3PF9it1a7U2JagEV8
XDQg/qPbREiwpInro7yOOqW9friUEIR3F3t4YVGQEGnEkxcm3ntgecJPOTdfKjlCBJF2zPc2em+G
psZ89Vq+SC0iD9iFhAuAYZdSyDq/qTYHEBHCTfQUAq5vM8qW5GpnzjlMdnb2HJm6mzJG24AXMP0Q
qEMOWcwnYcSYUQNXq4jEGzo4xB+Zx4GLq7oDHuPkT6MP6nUWA02KEVUaVMn3EW4r5VlzezU5a0hw
1Q3CnEiqCjCXi5FTUGBIIPVyF2MLVntglVtcvavqu1QdFHs/o7nUVJexKku/cibumac/M24lJFCR
P+GbTXMjOwzOsptyOzGIIjIov2D4jW23UbpN4eyBxXIkUmCp/a9WAR0YFAnBjc0KSIoYs8PyFJWs
AIqOGbjGGsta3j1Mt2uypc0zUyXdihKQxWw+M/u7HL9yiLMFXEQDfjzRymqhCYEl1vhOOD2zo2ni
RRqO4pTnyBNmYQqLCTk9wG8xwxCTRK+Puo5HzpQdZ06j/2HaFJ6ZUdXd+hqNfx0ySV5XIo+i8s4Z
vdQaCy+bw1x1w6aB8S+bX+ItQUWa2H+GPXD9c1nxcNuk/qCXrpnYB1zmy2TYh/WeOWFqkSn1gHfg
WSLsdRK5eivflZjdAMZT5Sq29ETnvCPcKgKNDxARlFOyCkQsMmoO/B9L/rFASMSX2j/4EZkY/X/c
yvA0U7v7bvAeeiOiE2AVvwNA2cTmnp5SnkUEqOwluJw0B/KvvvImRxcDEbiyZV4eMA6ijiJe3jwU
EZzPTcw5MYjOmxB66h8j2XlNvrH1nc7+ioofUScBezTew457gEcVIk+GlTHwuuJCmHxLM3H0Ezk4
+zhoqhM6FBnrEULtvPBmew+tOfS7EJObEBdJtPxsxFLG7AWCgBmR1XifxyTEnoH+YblyD6qgk12l
c5/NZ0EgiYacXF2GzqdUY5wglkFG5WiMiCHHkOeCugCZx/8SW28dCXPRb6j8823S09fxuiGoHrbf
FYiGGp268VMKQGmZQZA1D/DiT45SIUvmScUaKY44yVo9TDoGWv6RCK2LHrSCL01Qt9C4m+ZZ/5Bx
ByjaPiNEKiYNqCxvIc9mfMTJXUnYWLZtvXcqkzCpbpVNnq27VXwxoz14ItnJi2FtLYGX+LlgX+9j
fo/5rdVQXtLINViZq8ciuHQbBScTwGz5zfBoIN+w1p31FhOiA0xggkCS78D4QSpOu1bNm5S9ZoPN
O1uR8kIoxULj6B4LD8pTxBdE/3mTZ7yrh2HaOrOG6ImYkWsH48ZyAYq96rtdLOoX6LmtLrZ0kc1P
H+LfOUMKUJjijLuB42yiMV16a7OTKcPJz3vOt8BA7CYLM2PM5v0fF2G5lvXt0KsVDODcxNCUnt+c
dG5WljaRaugq5UmKgSmUbJXpBBUB5WFhRhnCo/FeO9ImHSgKmg8xIu6IC45ot3DBnhyEt7bBGk2T
gaoe9OLMqkWsHRepiob3LKMOyrcEE4hHTIfbh6osew5Yo1vW1ioGp/HDNRW25ED0JDB75grA1fiZ
DH9dks4Rg4XExKulEBPZTRZAL+fvUN9lID4qEOcbMV+BxAyT/PK4y+U5cM6J/96E/4q+oZhtfdJ7
vAIAVMYlB2VJSsoQ+Fm6mf+OPw1mN3VvoEZt6ABo2FkrFOBs99j7Ku1g8KXhpi09vESTh2y7G/+J
g7Wl1iGszrmE64POipwRsUC6RrvLAc+tSapAWf0m2qPCfvwwh4/KQrdN6IY2P30oMyP/1Sy4aQpi
T2qrLKzpSyyqpWWsa/XqyDvwDctLtvAd7VJflxRQMpca43YcnyK2LU3YEZGUU+cerxA98cI9hvzh
47HMTFY3hb9WS9chSQkSsy4luMMqJ8zbDJYVs1vefqmWRbAYv6LP4bseZBdX4MgUxG4/mhmyEoK9
213OYkLlB38od/c7jxv8kojz0oanoXwSzsNb57NkokVBitbdQK4XLHkcEAYpXvwqDRNGC75q8SrY
hNSMX/8hotk9lijj+pcRAT4dTWunTU9UppW9xelvWPcgyxZTAOwndsLsO4h+NIHsBo8QCWTXOHjy
ob+zc9Zdu3LR0CdQkGAh/mh8LlgO9OYtmVCPMQtOLWEtEeqVT0e/WyxOpvUmdL5OdtblJ1Xuo+VV
FcmlxAxTMNsfqaGTFA/eKDJ/Us60KdLhl98J0kXLkm21ntG7+jB/MdTrpPU3EQ1B7NZDQP82+mgK
zJYCSwJBkRjXFPmT91DMZAAY6D64nwgGo3asxISqWtAwaLvm+KtUX6SL+PWhaRqutM2cf2cQTobW
8/8BxgA6RNJOWc0NjIxhsRM+0m1Pb2BB986XitQgouc3/vKr6zSh4mW86piTZa93gFPoZMN/8xGx
L1YDScMLiM/OJToU9mbmSNDDU2Xy1ZcfU/Fd0voWo0NU2/Ks9I9B8CMbcToq8DvhgBzWegGj4KZE
DRItmn8Jvn6fuFg/bVeTSjEBbqSek3XfD+j5mbVOH5afuhpCD/4tbhTEsFfq6Wt5WYLFWMFG+vUr
Jhh6yXwXOGb0inqbS8aiCn7y2GEmRiSFoL/bNK4DMHoUNJhDTkJbXgr9TxlpVKNTTO+9kB3dn2Ed
q7fE9tSL3l9b/VzQYP1TEEbVbYWPSSXb2/kAtFs0xZm33FKvZt0TmQeGcjfL3Sih+3LbZpd13xVx
bVlW8D0RHo5uklK5QpjJV7KQxO6N7h3Dh/Aw7z7g1oWHX8fTPC6QAEIlB/oXzARxu44wX+0gXXW+
/3L8qVAE+9KPkm8EAAz4Hyb3aa15ARPWGzVegr6Ow79ouKTOvveGGH+nWWGwYRNa9NYKfKhJNiOn
bEzRbedFylV1KHo9sfJoyFsQMBOxgOpD5/GNbJ9LG6QLqSOCeaggMqptMgI5dP1ZxIExcUdnlWAv
2jMTdB74opDRJF/9gviRf0B6Pv320xo/D5lAF81kca3/cu2zaMF3Zap0pWgV4fBD0EZEBMMZAwff
e4fzrBbR4eVdYuuQ5b2mKjj2Z6yxD7kl3X8v/QOFJ0Qmam5B8UM7JX8VH+HSwpVG5ieoWnuCJeLP
fJTZLwI4JAa0LklkSZ0DlAw8TMy+zZ0VXBDQfnsR/GkAcDJGByf9Kee3/8f7QmzXYUw/nkdYoZT8
M7VtQH9UyaWgPBmV4+3kWdMJxNSB/Jm90PSa9JLrzlIzDmTLdTMYF6OVF7KdKk27dvrBNVOyLNQL
9jZA7wxATGiDBHPUZ3zmF7T2heQzN6K/ina2gH65mbuh4dt7k+yDlJ5Iu4D1FGZnvNf6vlLuKuLT
GaiwLttVjCCIJmKAppj0IJ5dVrCOd+A/hnBYi/oo2y0JrpIQo5a4M9tKLEhLlmhmIGiDWEjPpR/C
chHEswHBBmfI9CybaT85pVcC+FMyQhKIzuEudHzgOWpCagkrB+exMGA1cFhMwKgpNC7A+JotrowQ
Gu030Q8pMVzhfWIh50SdThIUn6+YK8FaqF1zpcplXF0VxV7g0rRUAi+l/j+14oX/G+cP0nFhhUjS
SPlBquxTqd4V9rqGAoFZWMK4uFOitmBcc9yDB5U/2D61JFZrxVeBObM8wOiOxZ/RYOT0YE0af177
2Vci42Vk6YOls3ijtVlkZ1IWZmItJgyqHwk8RE2qEIbVFty8Jgsr8hWVi+c/ASZoZvjBEs5ZzilB
ItdoyUtVZxajaSeB0wmc77L4iRgim31rHjOPAK98Sz3eurcI4vMEFwcUowC+il0vYymYCO/JeUKR
Cipr4cwxJC/TtnN7xPWOTxh+rTwSn4UHxCxWuYh6JhLhIJlIbdZdRYjBLsXvIRu3EAcQaacISp1l
PzosureK1AwIU6C0xtqSQ4Upf9VM++6Ob9RmDUutC7HtC7/bgy4ZmJBszppNjGxL+muGZhOWyZKe
MXAdFOV4NLA6FDcOlk59i8zPPLW3Kl9gDFHOwwlc6HXlQZeBCWhf5wmwUD+p9iPCquJAPN84u5Mo
W2gW58nmfV6O/S0MiWL+Z5OmnTeqS6XXqlI57ag7kE0OmM+p2YA7RfZZ43JLyDKoix/ZPsuDJynI
vN3E/qwZhruOZ0w7kD63rsDuGA/XOWWtK97LtdM94vJOJQVJeO2yJNFzjuFhyLrZlPlxcCT0o6Cc
hHNVHI3EOW8d+X3+T8UlbhTdOUMVTT4yIg5VwYwjLLVEcqq6D3DEzhMwcHGNiEi1a9y4WKdxgsjH
Ot5ossUD9puwAkqkztRnc/xscpLlPuG1pRhBtv7KNaptACCBp6LgcyhP6ndYbojbIL6da4BdpCAa
b91IIUDYASPPwu/3T2QC/6L5AmU4QZw3HI1OBFvXXKfybCfvg/0b9z+DPG8oB2BYK1NkXtbNCDgH
FGKZTnLnsWVnPoM59SE6jgAkK/93wfR8fz63o+TyQJAwEDeaSNV021hZ+XaIs+jarZn2/AtK8FQD
smamh3hQ+7+MeJcw/1dET4kQuPobiJTkOIP64hI04Wotfif7RKJaqLwMOlydeyzPbjR+GWSft0fJ
eRndUTV3Kp4A/+Fod0168aDO+S1OEP1sbVy3Z1VdYSTU8IerrjUEWy1lCECFSJmuS+BIlJ816xko
vOGoiORpJ63idRV7LJLiQhVbHT85erCV5N9nhBtNjycLvb4h6Pb2U5bWwiShSju4fRWkRkkI7z1L
V8y+pTJCoX9m6kG2EPoQqbEvx4HjF1oIgRJNE7C8W+R00bJ4qlCSXUg16MKGMakJZPiSo4M+eBrR
kFn0q2gY0ZWbWXcQZrigprcRlmj2xk3lIc4oNzyI5naA14/idwGcTQyjEbSnxXotz8hodVLK2nWJ
NJgo3zYF7IgYLs0W5P2djOdlpJwGGRAKkNEZSTi4W9wEBY9KineOWxIxDWM54xZYj7OdNpzRYgfS
8jXOaBGs2YCUML2WO+6EPtoA0ifzR9MQJnnMtWua3TuyBKID7hupWhs87tA5K8djKxerEWH2TBJN
ec/YmCn3wTj3recJWr1Nybqt8FDCAbmEUCBXH8nfZKlr4nfCXcbiNYKKWOwZwqnSqqB9mWvTn6Pw
/hlo/bRts8+m/7F3XsuNZFe6fpWOuj7Zk95MqHVBAAkPgiAImpsMECTTe59PP9+u7paqNDo959xP
hBShEkkg7d5r/es3q4o8Nmx/Gpu1m7mJ17yn9a0zT8HMXw3TRxCQoYL6IF44xjWFRVudv/vcbeEH
tmIDouy0l15C7bGFxEDwA0DkZ0CvZpN12R5qmipbX8XFSzCclCnnzduUPHxRt1P8lynY2y+6s5an
YGeq1cIZicR6rvG4FQNqJskstMIuUa5hU5oHyYFYK5zcuMi9MH4SBE5mWiRIUUbizOlfU9LLqpT6
pjWpzrk7ROhFDCgCl2mtQZwmWHZMaYHVHq4CqP/RwnTjsYPFnzMRK6oViJGhujrznbStyMzOCVYE
+axXT/iCtgtuWVEeDQRauKVbuxb+ucoVTWni5e4sY4sQwvAbmz1811lHO+odRfeCO7KgN9vdUkxb
KkIhK4PnkP2/Ugpgov4uhoRfw9R1mMnGEi8mdk/AgZPLpcKLQK/XOhGF+UelY5shQbxi+5p4JDSL
9zLQSUmXVjcQbmDmBRaQv9vk6Na74NE1BHDAJwGHjpvHmGLJN7Q7unwsVme1hkDYR0SEL0g7QMCg
DSEsoeleNRhDw4OGYbhPsEc/XCrs+wsUwWvtkmM8Fj0aKjjceFSLB4UevKBUiN8mLAPh+FJ3wuGu
LhM5O9Q54NQaa7oTrfRqMTRHXQwiRIFovx75Mg1HxW3HEFd9dXjJUMwpKzE4iNnAsH+0jQuBkMyb
t8zz6Kv2pU3c/LzEL1QgF55OV0tTp43nRN8yfJBJtjj7xev3xUceYXvufJ4kRzg80D5zp7AXTHRX
jQBBMVjs196pQpHvZvIW1m0rP2TterRcr8FbclV6fNwcPwBQJi3ZeFa8NIpDQS8yaDLsZxf4dcIv
K9t1XM8ALSDyEJpuZS7fElwF8fDC4XsvKBuKMKgPDLh83tlJDtaw38i9i/GusHuBnAlDIyjIiXz2
qWC8h2okZnWVQkUpV9MT+Az5ScMc9J31iEYuCu5bXr06frf6WxjNO4RbNbDDuQr2snmqi9eshC+1
FCaHvUu11jJ7KuseKz4sycplbrv4VZUFpHPX8/aAIX38pgmtdcikGfGtJrPIfRnDaeqx25AY6r1r
DD8UhKHr2FqLmbaLBWoyzGu1omQAvA72Y322EWvgpU7iqcdjgjFDgovExudB1Pc12+ACn87gCjiU
MAggggPJEDR9Fj2dca6wuCk2iGTC5lwrh1G/WLhVoO2DHRp7S58XtgPKW+fFZho2WXjRx2Rl6m+5
+sTTqSrIq2Byig52gipUsrdbqFJwqRmmFba32JXcM3tiNxUt14QWpp+RGnI3qu+Vgq7LbYsHh9Tm
UH0clKsK16Tm3Q7b+WSGM8d+HSkEY0KTVp63aYK9pr8q/gP2r7K3KfR9Ym6iZG+GF8c6Q2Br8ah4
nZQ1ZOQgeIzB8RXr6PMGaBse68J5DIBVfEBR48asaKz2UrMzKJ3xk5C9NWLmciJDa1TczId6pI9A
orAupReb6NQBdaIL0KXjeVQRdjvXaYgS6DK6dhmk4zStJf1FhQyTgFzJEiht8jrkl4JuK99imha3
or7oAn/B+HlWPQ3QheX+gwsqtaRIbDPoSDLm9RVZEHaIE1h+DuQv8rqxcKzNTResvHKR6zOcqjfY
Qiaw+3IYnKZ89DC5bdaC+OWZ92F/mCCaGMssv47KYrTPuU4lPmeTZcJlNxtb2cmPGGGq9asWntX8
acKKiwGLtAz1RYL3MHzZBV9Asdv6mJS/gkNNCQF+rbfMudcpSPIIPd/p3r2AN2ExJQR0vNrYEphz
OXV7E1ECx1l2aPuwcgDhivpTUB0HtFMwNTuYNLSRmA2b424gtLrCcgRgVWoR0iO4io7YG/jtgJZ2
4VgvSkLJtQ9iFFtoJHI8NGyki/5VV78ijrVHgCdb70AtROS44p0vLDz8jgkMJcDGha2tU/mJoMix
OWL8XBt7YKzJPJKhCAKLlgqv++/E7eAr6XmZJ8xgr/n4kdDwmSlRGfIJ+ixcmnafec1sXksvGCWh
Esnyk4zPSXpprY+Jp0Cigk8FhbF/gp8QhlQ6yoag5Fi9CEqdjbXqE19JDiceywzlmAkwpMeEpegW
WKzPvf5ejC1SLZ1F6qfICYmUyxic4VJrPvRcXAD2nXJfJcAie73ZSA2VtsDq8o8UcQuFvmmtWBzE
SKsNMex8cvBE5VIr00va3Dl1T1AQAxrW7yBgM3CAdu2d12zJoeFu6e1SNPXq+RCkeATg9s8nxtqO
NwdLFA+vxnvhc4UlViMmDUl5VwOQJbUxa9hWIuMAwjNgeqT0r2lk3CXCGMP/YvvD52eIyCZJL1h/
+lNIRsPBTB4S+UWfMPkaztFG4uT6TU6CLUPsipD2HeVVUB5HsKyGJjc3PxyKq94/fH9wgP6areID
5PPKE3d5TqCiD95nxmn1WNiLAXcjXRjcl3Cm7RJqCx05OGun3g1KB9CAecVj6lbDvsxIk3Lp4liu
Wkqr7zBfO2/BPVLM8DDCxWxnGzPdYFbvFWuGHmSjTsWx6uHzsxPCvY6TN7RfaQIZe0nmjqeLm1X6
Ox0PiBDtt1jvfEZJXD3VvFeUlUrHhk4a0UmFpwELx16VPwUQjDFcFb1o9oG1rcZEFI9f501FSlnn
L4EE/I5J+3BLdISGGL8Fqwq42tnq3YvNkSkvYjRpibXTuA+smUFfbW5TqjXkz/WmV1nvhOLywGMy
xWumSyxsmIhQ0ZCWC5gzYqVJng0kRTyGLwjaMPtUcHSyWXIc0Opso8hbLng+XMhPgwoUcNVfIrjw
VPd7vb9Ow1apiGtcUADaMkAccQ+M+qqez+6/yh430yUgj1fCXmRAtokpGIatgan2bhrgKVA+A20C
lDiQDFfWOuCV6x7z5NNQHoduge+J8wnyauWfZX4fh6fB3I7tsml2MO17OIM1HDBpP+hnBxiUgLj6
rPNaoMmNvhQZADAHdqovU/bo3Yx+bodM2nd2cAQx6bJVQk3TApqEJAXlN2JsGVMn9FHMgXQdSiK+
0gw2OnysYDZiO5CuI0IHk8BVUziZm4j0EuWhGYGL3ClbIjpoJSg4OAdCmdKeMsjh9WMXH8PodYQ6
UscADlN3VxmHRoIUdM6gPWDolzOgfBRZL8A8UnMqx60wa6foGQgo2jD1s6y5XTEVvw/9kydfmvK9
1k6h+iGFeKVDtC+2Md2Xy1cG0VFCr1d1i6lb+fqqtHhtY9zi916GbctTUsKYRKYJZt2teSHxDGMC
jmUx9rVj/TJQ0FeYsrRL1BnI4/1ZIw7E7IJNhY2FLZ86bHJYjEbQmYNX4Ii8Nsnq5v4Mdw2aCVck
+zbesMoIdgQiYgQJCIN4V915pDzI+zCEO0pMibWy1HMkPTss/1jNCrrhWgHVqwdemn45EqZRf+lR
4VbMS8xxxZwjRXXYYw60Ur3zkC9amcydZdxLmPXsrfBzgg/XFe4w8hjMimJG/YeWqEjWrL6m8+4x
mYye7MQlqMUsN8TWuw17cYiLAD6M0G0hgxG9EYbXErcbhPt9uQ/bpW7SLe4Qo5rpaahTVFqCqudm
gVvQnVvUyeNTk956lY3YMuiahDUUs36qrYgIctDXfG91jyYK9rp6l7SFPQieJmSXCs8LszuaKkya
6FDqPFo2ek+EUTsFc4AYx2W0j0irsZ7ipfPgwndQ6vU1Ppq0Dzq5Dh0ESaQg2LqIqWN6L0kRGYy7
gQlJi1Y47J4aDn8y0HHO8a3qnqKYIFSgwBqLvsladjhol8tu2GDG5UdubJ1ah8qH+kJBWYIKsMND
LICMiajF2GPfm1pLDeeHrttJ2rlo31MDw9Cnvt5IY0J3/sLAMEIdw/6UHCDCNtregF9jnYghYEDS
s3biPJ6GPGrUJFuCXPTxVhU7G4S54mIt+2GrTftiuB+lmyRSvd8T2wW/J4N+kld6dIWrY8kYmyDj
xsP13hmXOetjhshAQ8DtXMr6cdyG2UsPaAFGLYO+80CZzReekCbGmtWCDRT+BohRgpP8+MyXgnxg
hBvKtI79l52/ICdtQcCCd8/hQd8kGGToML3cwuST8NGgsIwO5GdaTDui/t4aHobyKe8vGW9MXeBs
NL5LFi6M6O+T8JYWCxxrLe5ZsPGalaQCzVg32zwZwIrwyGkZoM8QL1vQyM7V4DS1VwPjFkU5k3jQ
WNt82jraRs/qGTxZuZ7PIA8RJSNDvheQLwbzhn2PcQ1PQwblgqCXBpLEocCo1weuK2jwTP3Sy49T
diNuT1Q5vbaS2JyErWCELIf5dcVYlFNi/J755zF+Mq138cqCxUbPQkdN/OOspF9hWATWblSnytgq
6gPBX5NYI9DIWLkbhq8tVKuUHb6l+08CcNHwVVShqA5ofvE481sYF18ebTYuF8qh85/T8TMxo3kf
ArIMNqF79wYvcb4YMNRKUkzAj4WBRbFdPY7jiWTXlACP+J07gJ82QQ49c5qBxgpVHKwQPENhbprL
BKNt/ooXG7o+41p8GgqbMN11T6wxBWnsvztQ8ahGobvzuNIQcVMqFX8YywP2fOSiE+pG9cyUI+Wc
WoO5syEiJa6194Azb1qz2q1j56nEaQsXGfWjyi4FYwoLOq18pm8sMIFksp6vecAL/ZmjT8ItKei8
p+Vwj490g/DQf02JAPNwUWaKfXZ8lO+oBB401OaY34opSnSr+08uY9sfLXsbpk+yswQUpdq0w1Oq
HrlUtrQHIA18jD32mYOr9R45puTm5UMJ1uv121a6B9UbQZ/sapF1nivVJyx+W3qr/MBSTDA2ODBk
4aoW4xbEzuLB8ZEFsgZoHyyDdNg+ManhvDYwTS3vWrXYdul1ApJEkuSvph57hV1oXBTglJYBQ485
D5o4ix0M17RDEGMp8CKZm9TPAUNoYDD11Zg0MBhacEZ4tErNU99tp+UUbfjqZHgS1RcniAeF8Dph
pFditL9W9WNFWHL3qYw7T7oU1v3o7OpiZ3YPDBEwRY3HY6h+GnHDG/hQ1aeoPqnypciOST+Pwaky
KI1z3hF/ICPiS/EuZnru2e6CpTStMJmviuc87mi7GGv5mPciImmYAWpPdn4a7WMB4h+lDyoYJDxe
/T3A+2lCQw0sj8/+Wzet4wnS0oruB91OLj9G5UFk8hokzU3galRVsJlxWVZgL3f4ja5a68mAx8tV
ZjlN0o08HFXlQMCPHz3p3rR0isJV44gw3fse6roGghZRKfAd/E6Ao1hfgj6qbEXhJjeuSWrNvN4+
qPVAZ7hRMMfW1kb5pmFh7+jS2mpB5q2Hktl3gViO3Y/OC64LUb2sJEx5+69OOmHcpQf3IzQTZL6L
snos+mQuNTaD73YNzGp2H5j3Qb6KO7cFG28w/1rGGC5JVQOF6WMoPgoNXwi30bYJCrpxRIr1pUME
yPxPWPmSh/T+rSte2wYcmFMHkr2ncDeYasGUi5dO8CLjz6eCDlNMLqbMraJdg+OWzauNzahl0lg/
+HSl44wBxYBPsr6WFZqLGDTWe8BTU4sPyADqapdY77pBVAo8xmQ3FevePJRA0bL6EmMfgvcejp3a
IjHes5opFugiZCgHj1vK+fh1SC6KhYs6WjedKn8k+46xiRIByUKjV05B/9qrK2egF3qKr7kNSath
1Qkwi6pvRkvRIl0nRMc6nBJLGAL1W3KJITPZFeQdN+SQjYp9voL4c6vxXY0QD+1YgIoC1h+cSxaZ
ejr45UOOSZJk0BJJb2n8BtOMRqUAsYCyBwrjkDzAbA6BHayEMlrIzI/kMmHp2vSkevWrRnPHdlP0
11JgNw1cvPaEyaHmdIDMO/Y+D+A6oX5rtasHDDaB28yangE8bVQQX0Y0Gd7WTldVuyJdhU2RTZX9
K8ggaGgwPFQeQ+XZGCkU41OL4wz7FqNlXz4IkWIGVYRZLS+ZCsROJLorDLrZN8X66sPZFzz71FgH
JFNQQGgbeuRTb16EKkJe4RWGzw3zUM7MHx7MYVOUzzmFidRB8hneBbUmql3CFEH/2Ro8eO09IL4J
QbwLhND3WRI2GdIt8r4s4Kwc/tE+714mRFISaGrLcuQNj7p6sazHXAbN4NopIDIsgCSPlhDlGCnp
B7KKhU2Ax9daTgM5BxKycEkiFCB5qSVy4dZR+pxOzwyrD1O68o2CVvS10R+oqWBN1+y90+TqrPYB
7hXAP4FDUOh1qu5Dc8PDJMjmio+K22TbJfXMlsgch35akS/OQ6s1wkijBHL76v23KgS6haCfgis7
rkMAAJlOT3DWovFlGDY0brZ+L/UP/fhRlVcn/PToQUqT7AJrkxXIOx5zfk5+SOdg8Cxz5yCuil3M
JKBi2YRbvznIyhUYTGBiRE/fKetc/NzT5o7uE3MWQ3J7lioF2g+9ZoBJhwRYxEyEiVX08u2X//j7
3/7jNvyn/5kf82T086z++9/49y0vRg4+aP7ln38/XLvms/z+N//4nZ//4u/PYRwWnx/h9S9/a//o
nv/1F8SR/ONT+eY/jmx+ba4//WORNWEzPrSf1Xj6rNuk+X4EnIP4zf/XH/7y+f1TzmPx+du3W95m
jfg0P8yzb3/8aP3x2zfFsL9fpN+vkfj8P354uKb83T7Prrf8v/3B57Vufvtm/aobimY72F4YtqI6
Nh/Vf/7xE1k3dMdwbNPRbN2yvv2S5VUT/PZN1361TE0zHNl0bFVXFefbL3Xe/vkj6Buqo1qQBWT+
8NufJ/7Tzfvnzfwla0mlxwmg/u2baqjffil+v8nizCxVtlVD0/n/NdWRdcXhIIrb9RRmPr+u/B+y
+8YoKkaiVlTURrCQpAgeXOPNK3OYd4/JI7z6WVYwR12m/aJOmE2iKiKRF3ctC63Nsyp/qf5MLSFW
81vtQ1dcfZFw+sLASa+Bgh8Ucw0vWcYigTSgkv7bBsJZGrcMyTykgGid3JxhGxk4yPLCruIRxdxj
HxERgIIrDFYyzgGs9apClM+TZW0ipH0wxLWJ3cdt7ENeOq5sL1pYy9MuJYpDSJZq8g02erLBYbDE
2J/NOp72FMExf1kutpAay+gzRDdIJLcJB50qNbRn6ZtE1Rydfe016V3jJZM24QMc7gmLovHOeOYt
pVhHUYLzby78SnhbNQJ9Irp+gKtl8mobW0mZ99d8Ge6yJWHRjz2rH6kvyOPgDFZraUVCsP7WikSe
u8DFlw95fCB0PDN623x56lbkjuGfhOvbzvzyINYCBWQHLMPB/iBB4neCsgeRrA7V3XmstBlCJeFe
tPZrl951K6/QFdl4CBElsCx2Gsxq5sYRE3Cc49AQhq5OZyytB2ffcTwwzoggejeTgzq8Gs2GoC+P
vroB3TjrxjaH4e25Zko80Rzmhf4uuh3SQTG1vkN9wjBfQSXconGej5Qf2ZyRAkCmpYCeQqa8a69s
MSxcRrxTAKCmAwwcDOtBW4fRpbUDuBoBAje2xfCWxgWqJHlgM+Ox+NC/RuNOuaEGOiTHPCh2nU4R
TV6Jqvufdl1neCqm+H10uRvVujEv4MuyvQZEfEzRl1PUPTtwuv3fBXD8nxZAU/vLBfCaNNef1j/x
+7+vf4r+q2GZtubouiWrKHT1P9c/fqLYmm44qq04KmvkP9c/zfyVdUmTHUtlVZI1R/nH+qcZv9qy
qRqOYhiqpTHa/v9Z/1hT/2X9U2WH7B5TB021DBn2xM/rn9z7KWgd3VKQ00WX3Qx7nIKlrzb7hTGV
Bx2lxGDfIltdFzGsxuA5CW6qSL/A96FwFjJCZLmFsRbii4UasafzLlnrKvmS5PF2soN13qEO2Awe
RAus1uFkPUwqBvDttei3cKay9mqlX3Kz8Y6ZdDRGNCqb5Owj2vFIYuHIIB3hsJOS4SSfovR+8u7H
nMmHQE/dSFPxFEA7s0UNZ46kmIv11YQ/8TQgQoTQKfjJSKedwTWhPY6dROukEY2L9AozGTPECgGK
pcocBexdi5CozJKU1Y3lDcOHAiRzgPJmlygOonje89KKyxNINHAoOUbwu7FDFhrXmywlcVjiFISM
0V9VhoYzcOqGErTg9MWO32eljJKB62xCJ809iE7UVzHMWqb0s2rEZKLAzOc7jMdYN5p7qkJyXzS3
SfIMMd2Q+0c7ieYGxz14vdurmJnlwTpNUMDQ5nRhvFRwVkwxFffLYKEBO9Ue3F6UrzoYjzetM5x5
OxRfBSqXNoABj2dk7MPx7spZHN7acudTEbbNEu6MCe9ZwUKqRyOtEQ0hgajgQzrCeYdhrTkchE8W
G2NXcZySccGTHGXDQx89G/GsKHHkAWTDvcx+aseLipzn4IdvuQyH92pB6tNxtQzxCdMsFZbNpSqG
uSqx9eIRql4MrBVz5cIxZRqyulyDNnMRRxka5NhJJf6LIufiJunk9QEHefnglgo2LPzdBIELn13k
LsoyHRBGRG88VRXQO15p8xBtBn0p2k1Mw5xjxRRMH3DCaXC74UaVgIEdHBgqSJz5DVPGbcZHHHbr
ypr5FZik2Dql9xSKNEwJjHxmUgTWEOrcPSCZCTNg4GMOK+G21C3qyhh5tIldGEG+gwP3z2GOFDGF
s/p5ka70HD5W9ZbXl7q5KbghCt/Gim6v4vHqfQ0lu8xIBFGlPMwRQt1lMtZ8OYS+4IQ5oJTL7Div
QwO5J5LcorbvVPkV5rUi6uGJh4cnFxo/Ek9GfTVPrc8oCSp2Qzvhm5ciUmeyQ14ed6JFl5mRKy0X
NzxuSyg+wjQxthFOX2J89CwyViuegSSV7iwSGfHNBBFZdtowL+n97UKbMT6dNx0nSb8zwrtV6Yni
EBqggfZUGeZ5OczFNet5VsS/Q2gOmXYrOFhzGrE6l3clWOBAJGNCmocK72VEQVoO/Lxn8i2eFeto
Age2EiAIxgLEkPkhLdg+iG4/LOJ/FIs/FocWS/NPteH3tdGQVVXVLFmXLbF2/lAbapatOkGDMB4H
tTqv5tO9U4ApJhrSOB45j4hN45KKNDV8hkha3zaJyqsmYdgKuIhAchrckTveycq6H5fRPLNZTAq3
wx+8BWcrGkIQmRsaNWwSyME21o+0mRSjTSUefwJn4ZE6GZHs4028ZMPw/R2o8weZ4TvIvwNHaAQD
0CHNpMEt4QWy5YvOoELFNpU7XyIdVtuLN9aYs+JLId/06DV1Pb4Np5MSg+e+ulXlQz3Qt0c3z4Yx
wbUOR3xIgTgQh9XBKYWrZwzLv766yr/deX64uubPV7e1xjRmtCXSj55iCBAx6jcNCQLvqBVh9Uyr
3JRfmo6q6jBKbD06XLFqZxAg+ddHwpb53++zrqmmbVi6qrPh/nwkWSdJdl/H3GdUnDjsKDuNp33E
xhlpovDocMuSidIG4jQxgh58pPpY48TIPIGqPc8hSC9NKPbtspa3UjZP4HkUD3EOx+2uKm+FsS2l
NYMyKYRLsIyZGMrmqpCZtLX3f30qYrf+sZvhiXVkVeZ5FWdjq+JMf3xiI82WZRvlWaq7lfPeNsm8
laGPWWR/VbO//i56sH/zXZppaXRodE7/cv8qJXGCQNjU9TrGmbTj8wQcrl0ajB/ea//uf/g2TXze
T+emUAjJJrWSbNJTquJt/eHcelseJNWDki7WmylS15bHa4WoOS7g3eDblSv45g83VSpfUOk47Bm9
5EDrv/Q96hbfX+Rw1kHMDkqHXDwWOtZgqyrtXqzyMKqZR8UX0t9ng1S8+4gi05UTBk+RFi0zXvI+
bD4MTP694EwM7XpC46PUKgbMZLSnsFQ4iiSJjrXdw5MuV3p2swZjro1uZbNY0M3B3pev5eQvyhY1
AS0OYCGbqygjJAtcPGL0SOpgveU/bK975rWLfoRrhswCMtJARaAD4FgEWQuwpWp9l6GH1p08HL1q
6TXVFZIXpVXDO4+9WjSR55esWEJRt/KkesM8tfAhppBBdiF23pDDFtuDarGXdZyKJ/yipTtxtn5/
VmNk+Re5ZaNFqBbrYEHsJyx5omqQ+RtJvBwVihiDmR8LfeVVG8z9I9Fk4m1i4nb53NEGm0DLTQ8H
IliqbH46I8IGmo0ufRBb/lyXxwZbAuamEa13ZnWLgk3Cp+7Bv7NCtTaiYWnxEOxi4Z36qcdHqQA/
Zn6oNpQwyCyU+E2cl9hQ0vx5wp/EKokVuyttKkjcCFt85Abl1TZJ3eGYS/a8EZKAKNi6Eveb+3ak
Ow+shY5uo7E3sU8BnPNhERIlQ5pZd1IGOZVtskXZVJKeooXps1FWWHz2+xz+NpMvWQvXQW3DY5OQ
yCEXxpw782F3vGkdbNxcsHwVipJgkfsUi7A5yUQmVlinixwIJq8JjM/7BIecDqcTVB8WPh/tcsJg
3/LRqTDOY9PUVT4dIoZthsscaVtKsvQ8NPff9+WFLaw442sdAPlSwHrmRUERUOSfLWfhUW2aSKPr
fCW2a62nZac8KuIY/WWF0bc0FzuSkd4A1OUpuUzwKRTMUUeM0T3w4OKhJKm3pRBSaaf1yD/HmUap
uO3saB75BP8VPjnr6iwWD4REL0p+Y33qlGFXxMG8M7p941Mb4BHQ1bfefleprhUm/LWxs+zdaGPq
SVlrv2tgBpkCNwE3ML4B6a7Bg59zcEO3cVI3r/F5tODCUM0yM819YsF8tjKLP643Yh3oehwv8GGT
dHXZRs3KJD1MQ9VHKUJ140BgFG9lWGNJjM15wZbHKIUn4K7IV5LG1oyXAuJYtsNCpdYIVBoCdR04
R2x7Z2K9sEp/QVmUE/IidqvWUPDlRvPhrKq+XKVpNdMa/3t9W/G4jKKqHs5p8y6aCKvUvvcYVdkv
LPUWw3ETR5FFwLod/vnSIo78hZY+tPVNFFG9vobHYfM1OlV44ARz7LnvAitYBBLiouktxiNCFMWm
iY0MbjhNygT9bA6EIxATFhS3rH4u4mKl9hgHwHyG7Bc5iIwbZW3iglVHVAOcT4dkCMeJ2ll0Ckpx
DCoCJZ7XRD5UtbcqjUcb8CVsL2l5cCNmIuKnorOoA2RKCR4GMMagbCYmxm3cr4HhwffGgqdBtA4O
u6jDg6abFLA2xVwtQSHAYZnK0pTu8vADI6KF8uLAHWhwdB3w7GWRtt7FNdeKkibrVmWs+9SZ5CBg
RkKRHVcr0VG1SnJvWfRzaOxkbM700oCihCY3XraM7kofaktLx6K0jMLr+7jyyQEWD8Gb177lIaZy
Aqfnra/ecKaZdVWOeDBdcVuxC7q0EVlAX2EGRQms3TATItHGecExyCh3Em9uMJ5oeHyDasICY1VQ
0gN5KbMIIY347wA2KGGqNmh7mA1JHmwSIDVtCGclU8ECQgAit4Wn9pQ9xkwFCFQaJP6oE315VSsP
JVmLAQOIs9Nuk+Bdn3BTXHreG4rVEHmif26oiMW97rNwaT4m8BVa/evPg81RUzvNSSG8lAlaiZtD
aEmunQuqFXuJuiyTCPcCbGmGcamXSAaQizHGrDTMlqD1lga2hGLTleFhfsnxzldwIzYraB/7DpyQ
KgNOv2+QGGM9Z+jElIhRE+OA2txnwXvHpQ2f7PbMyupDVmzV2AX4WOLqH34GBskM8Vb2z72OI1W9
lVg3vQKWC8IM7TxEV4nlmR3A4/WhWW12sYITTk7enDERVLHLknOJP0xDNhDpTSsPVwZlg8V2k9+D
unEWoggSt2xqL/AzcuYlVjLX0d53ISnBNvKZ2ShzKQhW66+OkeBOiOWt6hpYuMQ4psY+FKwWmoKk
bBANOla1VsjSUJmJSX5JFDLw6KTii0TVp8joVFu3Kc1ZCH/SYYZdtcFC4B0lcGdscAYlcCcBljFz
Q8Xp4MnyRIUS+ixeJJY/BcdcB/8mJXkrKPwbhKV1sOmDVc7ILiLLoYVFyIZgYWOmCCtX7giwrvLs
e0wQCautxAMkwerAGtpChM0imaXbQapZYOB0AE/6SLuwMfamZ0M9ZyqiB86f90DvXi31aUSjm6B8
xlbEhNkXYi6id3cq2TxxRz4P7kUmUjxHzaB04qnMQFCFn2oYeH+PKuUBltdxvZgc/UHLYN4P4DIs
kimT0/S5woVqgCCrmv7Ck9gdiIsv4Tb2mFlaeLwF1I06RggWA0GTctLCmhkervjiila0DIxZkNbr
lKhcDd0JRq7t8NWCgcgMvqDGBRQvjKlDn/Wwjr8EAzVfadpZgobXthhRSOe+AkpXvzQUDRmTK01Y
xYzYfapIO40v8aCorE2K9zX0Zyg8szSFu4To2qqXMlHmufk1aQRqckkK1rlqYO7L/zYhr62I7IEy
+mXKpDTUVN7hW8ZAQXd0LJn6mTKixFTeshGvTZ9nosIPkeIoRcERATXoCr9GjC9Wb3MZZkQVMutj
SD9MIXhwd2dg0pZ5KOlxIq4Y9qtqscC+9/vvJ8A1Etcogm6PmMm0cIoGx/fHdN7ACYgLHrsAylPS
8gKQbRWho4+JP+440BhXdtJHQlY7idUh6A3arreRgTo8W+Iv+WSw+IQ0UOH0hqVaJZZ3cul1WsIB
5lFK7y5+zYGSG9oojKAqyFnnIhknMYfXTKYI02HpVP5Jr0lZM7O3cWKhh+pdkYRdgnL3qAWAxgAP
ohR7f11lCRCEC3VHxECSwJCk29fswaVGGXDikup4kYCrTZq0yoC5e6j3EiHnaYxLJzIKBbl7EF06
f3TDyJ1iZJyVTy62/Bb2Hqt6v4jGCO4tkKcB2ZN6rCYsCsW+zXbW+SBO4HuhfqnTCLtCKlFgwxo+
l0yd1+QPPoQLT1eWfYFW3GKIQeEZ12zFw0AoPbtbHLopu7kGByuRJqzaqTNQFvTKtTJ45VvKcbkg
t0wTWzaIP47m/Rk3XR4HuDBGj1mmwCCHZgMHj6EQCAhVWojlT0ZStBfMS+zj4whrZ2Yt5VbjmR77
WyT20zUBLKRqfNTIxCwssp0eC21wn9qUIahcpgl5XRrA4seJIJ7uPibrVjNQkUEJRZFFJMqqIQvX
qROGttWh18i1bEoh2b5oeGK3AfqyLDx97+7+d6r6V1NVgeozev6/TFWPeUKl/tNUQfzB71MFldmB
bliWbVJryoZt0Jz/PlUVUwWGBrZjGgxXFVmhjf5jqmrov9qaKeatmm2bliJGsX9OVZ1fZXADxXIw
pzQ0g7/688A4jn+OxP/9VBWHdeYdPzbrMnMO1VbEREG3TYYUAjz4oVm3FImsGRtxdeg199JAuldF
f2fL20p57AqgR13SZir1RUbR7qn1JoGrocQBdU2wJLmOGKqPJmrnmkiAVRFNUiaMGPd65oDfnu52
yWtk7mFhJCHh34J3ocyw4pjJ8DbidJXF2nyc3ixUlNLBM8mqSrCVJZ6GkTK1KOEHLRyE5loAJ0Qt
44FRvSKdbzDboiiNAVF7/VaC+0cpedKs9914wcX0zo/rXdyta75B452lwu9IgIrSt6Fh4aHXt4sT
pBC2tdNb6p/hFxDaAUvvMcyWWrPVqEigW9AWWLPCfsjqA3WjKZolgFzkWgriKhNhioM+qHjA0Nxy
MCW05hallSe9ZcneYTrgYzsVNKCJ1kig3gs+W+zE9515ciAvaRCJrzkmEHrkeu2q8WBxGPVGdPlU
Zp4jw5DPeYv30GcQ12nVf3F0Ht3RIlkQ/UWcgzdbqXypjFTyG47ch4cEkgTy1/elF7PrmWlVUcnL
eBE3QMpSVW9+FMEx55JmdUDSIISAEFDU/9nuQVn/gn4nSdMLMf2pLto4hvM0FBD501PadRxnAOx7
EpIepLNV4ZHbgoZd4/vLCXckMSULLqhGvjTPujcljkaXvzFvC7L7b3VH7Nv+sJOe1rt9nGxmakuc
cCOz/mgHJ8VrunDfsuoncmCHKYJ9YPoijtNG7ypjvKCsZZTpejQupFxqzQgT+BTtdRzg8SZRz0s3
idJ1jYumRK7Wpr2Ou/Jk24+VO/ElcH1j0DVxXiP2ZeyKE8h/ZdrSgEvOjkDhbYQU4pPe71gfdX15
cilzqAd9IJt8T5NZ6N9mKDRlpf+/4EYDHSxoSyOzfBw/RYPP3YQqB4a3tACCsZIICPneijL2VM/U
8UzOC0vCq0qHR+1cIkcgBQOfSvmohsvUPYS5umqSYykwRZyma91eBOlfzy0eKg3FEa9LQxmH6Jpf
lW6CYDNDy3Ff8/iRxpEs2XSsuHHHhp+AAaswOyjADB2EsZKfyMh1PlTRE5f89WSSYrLDbU81myhf
mOEObUEwaJrWJgZb+DlY+sgdRsbRRHKp65oeLJxDdBDWzkJ5SNA3ab1Orw41lFaq2XJPxLJMXpoF
Q/QXNxZ/WPXbOUYGMFdt+Jq3eMhFxe1wSnce+k3zqv1g3T7UAlr6R5hQUTdN7JToMKn5vTZs2SPi
x+x1Svur0wxxL23J/+J8HfHnxcT12padD4pE2FVbj74I+J5Zzy4ipcZTdy0NbOsa+qMTHnsulHJk
xpO/Tk9KtJ52KnsLwxZgd7kN0BWboHszXOrlFEsgE3e0hZh4yeovN6ofzPZ5wEHORJ0tvUZdid4z
fubFQYqfVH8Hy5YeKyL54TqLvkuSbHP5pJb7LK6OmEdK8Hn7zUuM+tOV8307uSCfETBNKHzJzQs1
wZcOLbpcp569K5e2ttzlbkRXs3UKcxgzdd2Bs8i2WfVPcRIFRNGcDusmKa8KvIfw4NN992ySUlUy
U9Es5ZL4siLymS+jS1tmKlem/ZibkEBh7fjpZtLWWg967UJ6djkuko7tjnZOcR9szJjRvOj2WQ77
yDiyMSWmlaEhTRnYiU5/5xX5pYCot99g4h1Zdcj0SzlrP69aMGXgAWSZ2GsZRBQIWz4/F1kM5BrJ
ygQ+Sal+UVxGxirI4qCZI7LKlegP2gpOXjRWZ9fzn8dJiK0VO3QbNvO165bgCRZdVxHD1frXXeKC
lK1MW2TM7tQcDFBFyNH2u9lmPyojWOQZ4SaJpuBge9krHqMFw278RCSWAo86HiRmKqPil8orOoq3
unrld6W3qz0mJFXtZ+M2F3TPlD03txCDR00Dka3ICZQiRNnsSaVA2iOZmrd4coY/qyf60FQsb4VX
TJi1Kfryo+yGwohXGNGw4ooR98p/b/AsRnZFcFWmH0FrZXeOiVvaa7J/SY6sxNFewZUuBEKR115d
bIyp0vdJpLiuxdOwbwmOcJ0fhgYeYoVbb+mlV3pQG4ON9Z37aDMxU929ovPpkNYTOtSy1+kq8MSU
lrKDGiJa+yKTK/BUNuaeGfOvX8+ST7AV2a6ZBzYWM/ekdsZtKOW2995k/DFZ7OBDrvvDWF7d2CA2
5xYxbtSOwp+gM7jqEAnS8wQ3b47w0ahxnwIETMO2/bEziTEQC7ObuI+Rxxu8K4wlrpNlkAOn4TAI
82+yeOshHqWC6r7YzDYSYN46SBNCexuvDMR5aIN/HG7tnW914T7MNOdbOuJ2b8mTkPuLLA77jCif
XcrhYsWB2jr9qTTLeZvZml6JCix1M8cbN9MABKeIjVTdHkqwcrkav+0ZW5XQQFEt5YPC5MIjq2d4
n9CYeTLwvCpuZUJWr31sv7C0QwxsQ6Kn73LK+QVEkMoyp8bhzpksg5SgOieJR+mRn7vpW7sAgO0G
hVRrVu+5Cl8Mxa4wSfh9RN24D7Cipqk5HPOs7NE47dckCKhSz4J4F1OCN8/yp62S4WATVe35cLB2
1/lhGFdmwtXAKrpXFJPylLbW2+iFIeROeOmDRWtC31HSCz6bize3UrBHtpKr0QdsGFK6zsvwHLtJ
eok1ScvcOneSbWNbMSBFU0Wwm5QbouCv11I5Nbpwdwae0ckhWuRhEKip1XIcCOw+dSVrWTjjxazc
25wU3s6v0Rkyh9dLllMmzTO1j0r/5qYxaL7ODLltu+cRiIJtLsvWXJjwxNApxjD1Dt7sQEMionnv
inE3xX2yHybex/xjrCa6TD3EefLqB9TlyoewC9Djal9uNLqWCHN57viHeaOGapNL/Gv8dcyAbXPg
r8s3efAbafvmjmzO3LySeOQJaxtQKftofIjQ50+qafemDTQgm5+LPKLUHbM78DSjIzUhQYBJOPeY
v3J75/aHMFZgFwgIQ5VnYcXVvWEWOnrlLu8eagdWS7KdcjpNl1wl/U6MlgkElrhna7Up6ZVMKr23
5JcW69E6+sOlbzXoEWwBnJjeGKxIkVzw+pXpZ2r9+M3Rsf6c6BKl246hoeQvSPtbWN2MLNhwo7h0
EBvy4FIle6oQI9PYGsU/nzZbKc6VIiPKvIQwHgvSqf5VESaGaCNEui9BrZAnoUUxZm811vDfWb1L
y/2aSZ9PCdhZxyNTQcihjmFxktygX1wig8iKnmaoD4S0qaHinLlLgPxYiqA0uzlhvXUQYMpig8Jn
om10+tgjZwd8v6pJSBY+MUIHY/fWMLvKSG8M/5Ml0TrGRG9xdydxdu1F8exLmgt5+s2KEg8fbu9H
r7qnNL9MGtpbvPPLitoXEGM5zAMuspKvHQKgVhiThvQ6DObGd7kq07QTjM56afjST81SohLY9OeY
R9c8+lbzjESFYz6Krtyc1ik7+MI6e3O07tuPCOnSpC8m9+JV5G21ER3MjpyTms+5AU7LeoDMtdP8
sJl9mq3A32B67wrK98Q4UbHxYhWkI+uo6sOeWXsKd66Q1ww8icVvqI40PLhTKgUc30tsi53yAAeQ
cUm/U1iLLn8ZgDODe8U0tXcmD5Wi7cV8NOlkHQjSxcrG2vqTFhsHCMjEd1VOdBNUpzCi6XaCQO6R
WuPChc01Hf4GDJMz5tG8K9cTbzEf04qPohSt8+6YJF+q20zx1RQeiLyHoEQOBn3skjcM2XO/9dvO
woMwPer0aUCtH2D90bVRWx6n3GtMSDJh4o+0JIDJA8c6MrfZokK4CG3kxOzSoiw2Sp37rmCvtsoq
+IZBuOs9yqKmkjg+feBpxccr3G3sBnA3cv06qOiO9/Iqd9kssUtoYv9+EuE6aPbtnF4ByFAoyb+F
7TGm+mtJCoXRJbP2yk/vQ+eceNelH9blbQczNnkK3asa/aW7nAXQoR2th4hI2VTdm1m3MR1AmOwG
/fwwTsBDsHP0ENq68dfPCK9RIdc9hhUXALAiefxZpPSq8nmKYNxkbc/UC+SHYInjAqWkjTYxxZMq
5psvzsqdYDxzN0wDNC6xzp16b4bp2kDMEShkMjwNzfAWGsBKyCwaxyCF3kTgbZLvvL1wasE4869L
iHOW5xRLCnKnkfuH0nQOpn3ix5gviELVkSzAXwdHPKveocRZlt5z32mCx0WQa2nTipJPP2EgGOkm
ir8GsrbcNpVPqzS7G9sEkRu8tKQ9pWo3Gbev1k6JbPDUhoQNynevUy8u9MIhcDbNfLGtkcSMcefY
6YXY5F5wvSicQ4daPJinhHVJNzLn6u3gswYIcfOqZzt4nph8HDCsSPR3DpnSId8ZxnJpiDBluXtg
qyjXzyh2qxI9s3S5jdbQ7IJsPXXiJg33OY6tbaa/qZs929zgp02EsjiTIKmnY8C/qmO9xpwSLp6f
O0nmt0ZHtfxdgSQxCYTH6ViZA3U6T7NE1jR+NMpjKZlrsj6mYYR9L3v/qQNyjgQRZzthiW2eB5vO
x7nsleklwfVbh9V1gvgc4yVLm0tdfYz4s30qPQx+A21iX6oxBwvG0W4lwXqGPdQu+j3wrmpj5ZfE
vrWh3gUElgIiqZrlUwprzXwR07ynO2Y/e96Dve/8bgun/hAExlH7yIAVrabc4SuFDaFtbhwLG6Pt
b7UG/kEuuuqrDVeUVxMMpOt3j4IXsxO2ABFqdvGvM4rC1FBp26zahGDzkxc8ez2wNCJJc4Z7cp6L
9yhP2E51l4H9DkSZ3oeRDAI9IpEhGvsxMB+siPKKOWYpj7cgC9zPKuSjdy9dapCftkBFuURygkVo
peY6a1YJUdfchUId5WtCw5nnvUzgAqqKCEqJJpQkwZ1PPGYiaxMMfMX9q439xkvaYxobINQMPHcL
8z2kj0g/wq++g0W6NsKP3HxMIrhPze/kP/f6vaORJw/BX5kvfvyvXAAKrstpH3Fu9PciVxunzer7
ZmgeVeYerflfq7yNnSBacEtIvOlH5O46nJs9uabFS9dt/IBBtlzb4STvqo6VEdyXFLeqsuiBKPpN
701vczihvW7GpKdRCktD16FIAFaYMbp6AH149IClabZwqr7YHrUSKtj71Bk67lNW7cyRut7lcddn
gwuTZOZQTrmO3UNZm6tXy53pe6k3Vv2RR5QbMCp7mWD2/Zuit7k0jwmOVOX+kyhHtbg0zripYmJ+
0550UwLSQbo2RDPoRDDUO+cBOWXVmqd4pkGOcbVcyk2/zTpel136YLjeh5VG5zghMBbAylneZFO/
zpwns12Cye5ZezsP25pHmMiDRhGUXEyTYJGm9l59Mv91jNiZPWCfrSmqIOQvKUUgMQ/IuyzwFG8s
DwgBJBuzwD3b1CBd+RXb7SEgpKaC6aHB65sBjoj6sxE++hyALjUUf2UNaTXbWXl0KJpou3jpzYa2
Tm5jIj4uBZG1SB/j+eqkHQcsh6tzEV51bGr71tB67V0d3dyEQeHuoamgXGFHEeZTxj5mIhihuu8o
HZ5dG9jeCMBeOIyK/wbaRARG33T+VuxHhjRexfh2MjLbGb5gw7ZvWfvCe7TL32LMWsF3Ks9B9Fyx
ptdECqvaOlTDPqqqLfKa364sEDBt+pah2nS64V2jV0671C83dL+WK/qkgFavWuoFSWHnpJKjW+jj
HLkLSZ7z+adUzlJvfvX7S6OXi6a8rxPkUeDPtjp0842lEBS6sV6Fo7+d+RutoNgJcE1NOu4q72xx
uQuGEbQXbpyYGykohozEqN/YB4eFEPcrOiNCSKYcHkR0RZq9KsQqGnaqwb571KBtS3r+hHiWZXjK
RbvqNKGv5GbaxzClTCB/j4ABTdre98MIv5ysfUa3MKQkZ/5NMA9J1i6CH6fu+A/noE1w36r3Tc6X
QrrUTOINLRNMXhvd06roIigzE/ogAIvHgvIem1GlNqOfYgCxTdiwYWU2exQzmW/UYa/Lcf5pIfIU
xtp2Dlwr15Dvc6KDQ6+I6x9r8sGTr+/s6bnP/kxzAIgARgtopUNpqEf95cQ+ryJemNjXiR7nhvyy
SW9C1rv3hv8RsAFOaa/2OVZnFEZZCq7TlyLpdrMX8pfA8UGTwPP6+KQBsGU1PaUzDS54KahS4eqP
GQOufVWicxaX3Fk6UAiJQE/M+bk1afM4yw5jMP8VrqRVFZ8TFoM/UmpihGaAPbHfRER7DOahDhsL
x1GBEbv5azj6eC31M2BmZ4M2xMxKCxP/+EBMWJFej7JNwl05QgEYKG3IvO7QlxAMi7Wntj78gx47
T1xfvIbKC6zp2T6pKIyzoUoNl3EGLVOcXVqXF542bvUINQ8HpenKdYf841qIOu5pLiS7LrXL+YP7
8RixvY6abqfC+m6c6cjMMGGjQoa/IX69mZZnVY8o0O3WpZegW6Yo8a8ELZjqXU4QxlD2ZkDhzfFE
GlG2C4eVMHGs8ysdDHvdyYFx8UPzLHfzT9FFa1/0O2V/JRbrcrjKgV/tgnZn+6uAdzVu3AoynIF5
+s3wtg7Ur3zh4fIxTOI0ahMRroUsvBlBaeWZPE35JZu/ggxyAXvXRfSNLI6LkPOGU13FeMKmglv7
oXY1RIWd5Z1GrCfJfBjlgwaOHgbv3lTc5f4IvmAXlRfp7w12GVg77uupXY81OTSYeTOmPp5++bBg
nNrmKPyTDTAyangFQ4CdW07OQ8gkLWS8E+5r3V9iT+5s7Gyyfhbep4COVfLvZmbnEkdWneDukBA9
KSXRF1N5VHlQd8dUWf642aumciGg8nRmwZjCL1L98OFEj4mGjZrka64yDDPbEgZNDuzPDh7ybF+Y
57YhIgf0FVLfhCdwQFIkk7ieI2NPyGlmvgv0avZvyjsI5NmEvqMW9I/xaXUNZtyNJQ7SZxLPfzBA
rjBJ/Tryr4yee65RQ/UkMFmXJEXbm+6+x2jYjgWDkOWsXWS1UDk7c3r3I6zvMtu12bFND2bib7K+
2VMYSQSuxl9hQK+lrxwIgW2H955Y9Zw9MkCpCW9yJFK2JAsWhL0i+JJotv98At7JgQqdN/6x1EAB
eAu48/1sfWEVcVxOYGNCHLsbPRDgUPoyojASw0MdCIxW8rNhFl3kXsPdYOHETAJu0V0PIV1bwU/N
Me7IkJZiZABz3uqiPvnkD/ny7yyvuGWBd8itdq9Ym/nsGBaSH9bAmFYNNW6i9Ksam5M/I+CAjyk2
tiVYU2iaQlYZO6BwWg94JQS5YpAZmDR+vRwmckizvHESoEaZZJx5WE0E/6zskxU7NeBHJxQbhKGZ
ERWkJiiFbWx2Wy0pmcH5RDL4TZEAUSDTsP4deyVOMwvzKmJ7U13mcH4JJJVgLcAUvcC68h0C4wDZ
PhIHj2xwFGJysz4wFzOn3dLiFBLs0FVGARWIP2AIZf0orGstnt3pW7UNpWcCzQRbtoG/he1Mlxxr
t7k35D8h1nO7QC6d9oHd511lP8YjGXBq7Xz4ggZWN2t+1+ptDlYeiP73ePgJKghzmOO8equSl6Zx
b+U7yeieM2syceq56gU/Co+zeRXULFstjqIJHLBLjVGw7sDb6CF8SvTXSExCNuGx6foHhYJZGOWq
syRNi6wiTT5x5dyJ6lnTcGVpfGXh3H1Mpn4tU9Qxn3c6qZWx7nctYlACEdWeP3QDug26wcyrVuAE
DUf859O35rro5q/zeIloNVh6Ne3q0Fp04wFGi9o3J2cL5ZcfI8JckEb3pqMeQugrUvW30rOOTOmH
sLVQqHxzY5PAsUv4EfkhMYGxFLS/eA+GPEZh8qqY+T3ORTd+67gSDFMHvgf4Wp3z6Xe8tPHYBTU6
t/HscfXOgSXkal0DK+VWiQ8JnASbuIYS5yHA/gMRWNrjtq6vefEcAhLoI6S6sd8k8UwgCfdLTFFb
Fz6neO/I725Tkl4WsrcVFTvpv7tTygCZ7sYgPI1W8eD5jxob0QTYPOTyZ3bxJk2AjYXPfoTNJvwo
27ch91/ovv4ZyFpG5xrbjQPKr/fJUtlrBNaVUgchjwTdkalr+AgvQSZop3+JjmD+LwMNYXZ7tU0o
w/5RtXAJTNbb8Y1C+cxKsQM6L7Ems+GplF8lAx1isPpXBP2lL+im17RTKvUW8//u9f7j2FUb/KAg
WQEpWs5KpXpF80nf52scqseOu4/ucgDpqxRwWECLd+qyTl6O/0vO+6T1pns0frwyD1LFe88ji5Sn
JETRsqF7I3Qjbu75HjSmWKfjMqJoUMh2ifXBi3CnfjgJfJoDhgdTbzN1maLnzL2lG4sXrqV+eRMb
Kcyz1wBsahdudPuWl49hfp3n6l5Sf2YfW0gYT0LuknQvo03/Yrn7Qp1sGgmNLVHlnlR/u4C70D/8
r7bUP0VlbbCj7YPUJfhKb48kT6bwjdG/ShM5WnhdbQ2BE3X+qyz34Gftzloa6Yb8LW8nAI71is0d
km7wOIZXicBR+TddDUdjhCLfbkbOdwm3HBrS/SBmgry4zHoaXWdKBdtmI9nJuBXkXcvC82qjP561
7ZOVxfuni8001uucTXyrxL5g2GBveDBZOLS8YW3iZ6Se+W5uNQ9GgvnNTQ4Zca/lBV9T+F22lOaQ
Peyncu/EH4b+52NiKzXtbFycQR6/V6pY6z4gMcRSFFYRs1UR+w8Zps0UTW5sWDlOA6LedQqNryS4
GVH95NqPrgSJHa4KVtx9g/Lp4wn238Ie5aAEtKI3vmM/BeDfinneesG3be0G1HpZWytigOb8zjS/
rvLgzWnw91ufJtj+fviyR3XiLHBZJgvNza04y/xScxGwOaMCHjxNaXJQWzjgBHd2rrFi/BTFl5+5
q7QciBxy1pOLSUq5Db6lnXIJXkrbPpQboHYsfgy82PQBhy+NFQJZpeFYaWJ7DU0OM79d+5h9BnFz
yTDk4k/IS3luqu+Git0xojAm/TNaXpZVfI0SWkLHb884RIO3Su3XNDBPsom3JKj5Hv/G6Jxq643p
G3tJf98b2W8wlCB6qeBlSWvkSJoT22/syr0L5CVlnDAoDWd9heOWwMJrHbwk1b8a7ncXAwmr3gtn
vuREJWbekm6h1mPp3+FA5G7+1AAmjgnxaLr7Jgz+FUBqGEW4j++1+xOK/hyO0dYnLtJ48yGEfh05
wc4cHkL1MucJ0gFaCrPdGL351T+v5jM4hBQS5WjA2ORiGKMeb1dylNKlM5MHr3NwdzBr41Yh/Wc8
48TgBOCI5GvhOkfNjOcPpwYIpyB+PpT+bgQ9LBq4cH6+Syn3sodpH7jjISnVbjDSW9/cYxS8Kmn8
2DJat8Fw0CaRfF9upSgPWjTAilH7WLRKbHVJuHZlsDHw3Kou/wtSjXCBrWCuNp7+I22fth85Zs88
VBezhy8t/mySbCF3g5CVkXSni5F1jFKv3hKyKO6TMgaBi9KGk9iJ4rfZfjRADdNZeeS/SDq4ZCXD
X/E26OflwsBK/kP6fHbFDLwvGni+FKIXNa0pt/p/jFG7yhYvVURTGpbhp2FAyotdQc3xr4XrNRqy
bSfBBISHnsqAUfQvRY1ahfkgp26TqtuiMf4Cw6FaKro1giWTSTuR5V6y2Lw0IybcZu/GOVAukokV
cR0JINKcqweE96PlAS2y533fNfsE13wC012iCTTC2sL3MfvxjCOXzNLF+W0QfUezJPo8r/hYfCBY
HRO4bd2cZDjiCHhoh+7fRK1HgvFC+1sRuvu01xvhjdskBEvko/YA+E7FKVVHm+MsoZZPWJjNJ/aS
3ujvnYE+yuLYzCAbOhsOWHiIJmDVASeNF6lVNgR3Vs82ttKUbS5W207ewmn4cWK5giDZ7ceC7yd/
0vBQoxIqbto+BrzWZgdJfvyO3Z7dpnUcEQjZLTzR90xFbR2D+LqLMH4M1fCEX2Td2dXWZJRwHIk/
2L+3EakN23qXejzkvLQsQz8HHt5Zsgt3hvnFQmBVAX5g+twLvENsJ2ndeRxHSEKZuEqrewgCfFnE
KgcFe7r4IL6HiI9dOewa+oztCVssjRUz07RPUC/jwl2ChQfGoYYB8/l0NXBuxNcWNzSVbpjCJnUr
0uijCxPmXsopxxerXGoj8Wfhcs6S33RgOuHhbyxznXF1bN1jxV6xNtwHy5afU2VgQHnpGDaznMDW
XcsRMOwMjy1zvPbZzumZupbfwTD2TEyruYzhdWL2sd2Oyvv6zyV80o00hsEX7BnJyKYxloxd/1ov
vzzSVDMwbk1xFPalupm2HUbhBudRjbvf76gNwhxUkirSyn7F5EfpREiOtuTnGQVXi1xGDQCr2I5c
TeJGfkoolmlurXzJqpX8fj/ucojgY/0RSt5NHWJ0klCfXRtAeTcTmkXFJMCiZOThwAcv6Xmb+0cp
01MxT0ApcQW77H25XOPWV1gtYp82m6RaC4IRsdXCHGIJlxivHJqrprj61rJ3HqlHPXuuPnpLdMmP
j3wgZyvm4cazDHAAxO6FmpXeUpt4DI52lqw9O9kBcrnve6zsSPSLGzrBLe1KsXEtXp42QN2FnWzX
lxgCaPcd8kAOOAOXVRFKO7ag5r1uXo3RvpRyebkjK2TjIwyD9Yh/C5jNU83dPIZNtkRSa5/SgMcW
+tGA9znoAG4Tp6oLccuH+b6nUFTHH65LrSiDKJ0ZmbkKRh4pnNu1fWTJ8Bow/HbU2rTWqVjc1IN6
FrQVdV78Y7v8ipuJDgtXPRmF82H3jEpOTXcSGkxlmvBc5MGRxbYdjPM0MxVR9KMKvTMzCgKYlUiJ
m+s+t0kH8sHb3MLRL1p7EwhSQmSMzllIl9nk7A0AKUOYbgpukaCv5EIhKNAQ4t8sHjYVl7KySF4M
SkLaQON+EatrG8GUTamIlfqQ698CA9vUA0dunPc43yv2W7P75hp/AiFlwsEY1e+hNYONY9Pd/s7O
1rG5HaQXyfuTEPJKRJjo7GcD7P9MjCfzskcBI3bhAQT3MqOop4n3bTLQG8ENHB+drE6Wwiad5nu3
ANSAN85Nbo73qWv42kDtAU1V9EB0/beIbgQfdsLDYA8clTW/Np8S8WRPX2ONKOSu84h7h4udm092
tDB8Of3joMO/oEJI4c3AKCuBJhT1V5M63PK9W1pRgkpyg/Hx1JDSGB2xnUONHibvHS9/mFX/nZnj
h1VZd9ZIENtoWMD4O4NFicUkGFBKDhq4AT0DBLrjMBNaPk4Ds4vPqR+4kNGk9TBm9I6MCUnLMPob
g/SjQ1pvPFruMmcg2xc/DjNpiHb61DHHQv/dVAmjVF2cWFAXTnfmQPW8m2lQ49oTwNOTxKOi4neY
zTRZQaQ5Yw7laUiILZTzddDtrW3Skzc59z19eynB5cXOCOF8lFALzR+FXtsB3tflVz/B9BCxS0hC
LHo3JcrGhhj1fWNVD6qwq7WhPfcNcffqe0NGhaOZbDXE4tGfaFWM3N+kMB9kSq14nzRvYTKtGx28
1kubpjC8dmfCVVhVUBvd3J+3cTejjZIRXIxUyZNnRAFdIwy+/IiZEe6azhA3c2QzKmBcBON9jR1U
OdL7HEaXJleXrjuLL7vSfUcWbaCxkl0xqkL5UcPeDZr8Gqkhoww6Y03PMaehYdzVGvVuYi21xahR
lpwGMfjGKXYCrljyNxyMmKExjJ7iDGtSBJfazQk5tJX73RRmesiHIV6Fg9XDdw7+8Rr2dx7lkSig
3Hxc6xiYi7ZaT+ApCEJsi1K8pfx+ix4d0COyZ2NFiHKyMoyTwBPWpqUPMn41APEi/7m/kX2WACit
9D0pH6dmOjL5rBf7hV2IvR/DpetRktmdVsuEjoeH/0GckC7FO5eQ92WU7OxAsfiGj+3m6wbOqFnl
+z5+k4QW/FTsTeZZ4e9rkycG5Y9NPtt452gl8y1WY3yskrF8dkNMKfZovlYZl8XqdQZW53Y58OBJ
CiKh7Ktk8KMkR5g/ueNb6ff1msUWZBU/Wo2E49s4vY624G5IleC0nAgNzKWh3BWRdLZK5bTWpNOw
MVKapyeciPD5WHI1cDNV3gMhLljvTA4o4mTmFjz1yI94UB3GS3bqftltEhDFWJJb6nZN3AbWhPOR
6q3JuqZm3h2sdvrOEaR2Y9Ohp01qouinMJ4tUAoN2TKdCcrZrYK2Mq92QIBcegvvgkjr5wnny5yc
M1a3TpKupPrRaG5VbrLvx+1cowTx/ovQ12I9r0OAC+YEPQ2ZrMbxTixtBrZFO0qn2AqO2SpmEAo4
Fxw6OBrXXAcebzK6BxFj2Y6vLPWv5B7a1Tj63BcnkbtR8mam10o/9WhdUfJNkBeQKN+r92VUYBNZ
85QN/ghzRUdvQeqUVGXgsOqlX0UkVDkTyVUE2hYze1OUWKinXQ8o3/usarlpYIzH3o/Ck214+HIi
quRw2Pt3k0cPjRuRtOXFD9vRBeJF1a2/zYnV0l05URZS643lcPnOaI4h7K3Z8xkI5qH7Xntfucvu
SZ55wXbiuRJvIaKRMvv94mPV4Mdjl/XdY5NSvmCw6wlp8gFL6OF2yRQXyfi+aneOzZ9j9g9Z8MC5
LVjaVQ5Zc/NzNGeUxrcG0dYhwJ0K7Cvxs29CuW/eFRgRi5dj76MakAmfllJkl6Y3PrWe7XlWH23x
jyuEwXCQzZzuI6YDgJ/+JeB14QTFvkvZ6FM0gvRc9weBDYf0OA3G4315Q3GauQPLBzM7ImF48cVH
qzeLeZPKeDu525GbfuB9KutJBGRic6BnlI2z2m40YVznriXXFeb7iPwnQ/x9FNIH1Uc0ZTr3LtJz
+ossel/JB/wOHPjdPdpsQSE0TWc2Ow3IamnxWQlcAM0lbs/LAslgwYH9uG2/morgAduLipWbSWRu
AOBsKPZe2BGydjMthJXhYQFa0NZqBO8REu6QvQs+msnjn+FbaTA/N+1mUNkqxGS7ODEDqlPCN40o
7Vln0efHxlkw4vDeBAqieM/7fQuTEWBGTtADEUpYx0T92fFVXGP2toqX3WifJpM5khUSfD1A8L13
HEkKSO7oQj+RleWVD+21Owbxs41ZBOoB0T58cuVzlStw2NSFwYkc1273o1ts9Pa1TX/bjNZ7ZMnh
pRhPc/QXK7TVBObbf1ydWVPjwNZlf5EiUkqNr3i2ATMVFLwooKrQPGampl/fS9yv+3b3iwOoYrAt
ZZ48Z++1yf9CrBGyw8qR0ItFYO98D+ajj3gSk371L1IEYa4aN27inpO55em9H337mKnyhSYnPj/P
/yfg84TjTi88C47wXX3OXThY7i8xHWK2M5Oqc5zviAYiiKzW043HMRQvadZ+owQlUJpj07FxEdZA
4UMhSARAXE6QAzdMbRtabml8WDwUykByJ5YSAopITw1wSmb2VXJkIXRwRpjW/7YT/zKWfxKqWaND
+Eev03gR/j6cDyJTu/XSWZiy5xyBRAc+v/2ccIL0ezmt7bhzRGczSYDqPAxQFirnd198s9Fi7B/2
CaulzBqOJ1wNubqpOko7IsiI7i1eFv+fAutffngIPru/DYZ6EtLQn/qVu7XiX7JFSAIZQRAuoJYN
AKF5T7tAZVP7AL04mIU62opTSd8Nf+aRlNjGsf2TPXvlKQgzG+YoYNGg5rDFSWjvxSVQZJVb235V
z1mY7woGfTRZ/knhvvuLhYR5xrBbGi9+jjzwxAa5LNY9K8P+PdJrd7pk2ozd/BercfiqBk5ScdL9
7g1jyqxpGAgYQauGqXkT0kEOqsM0hWQr594voz/wygekpkBFGydaU6H1iA8SIyPMxniArjGxVFku
bEDpOwGV4/BdtcD7V88i8jDewccGErjM/GcV9+EhBf3nJ+rdZrD6VXVwDytOCi7jLA6WsMQcw4Jv
pcLepc4Iyguq04hq5prY3XU2vwS3vcsfIoOMScijnXEzIJ+I+D2MK2jcOkykQyxR4msqxLGun+ri
1kQzck8GTOF3SLifeJibAsA6wcL1cu6d71jT0xxJth+/dQC+4KWzbsPyL5iOx4yXF000AQ7dazEi
dfUxPpmdIVg2Q0oz+sM2MCvc/UkhJFkd4CkBdnZxV0+v0eDeR9GHhW9nBeQyWFw3RwkCuw/dXZGO
tz0cRjetzsWE/AQd9/jQiBVAz0FWZ+K97B3otczPdc+ZeYnX1M2uRRoLp40EOx0qH/skHmkrtLE7
lgfXM8XtQH5NnC4PXaawA1PyVEHO/ujjeUwaz7uUU94e2PnftLVVZTdePSNhVy28OYnyj3lhEWq0
nn1jcZvVxX02sN6hI2Lzs0cmVgX2ek3pFXTetrHEBOqnnU5Rxw2iK84rTuehXxjByecieCit/DZm
zNnOLM7cC2TI0mvETT9vSP3BLTonr2E7NHcOkV27oQhJrAMQHUpD64LR+FPs3jPAespKHeCLI0tH
roqtpUJT2oxYty3tX/uKXnnVjWQsZz66wrNdg8MZR6gVq+yYPIv2rlyQnyOPJtCy+IocBAoUxPC9
x/IUBbCdcSKZxnpJ0QqHxbVPCGz2OJXtcotg3qn6sOch4ZD5NXtiov1abC3lLQdVdIyzi/IfLZxV
j4Msk9uWgQp/EK8GJh/7tQFdxzX0wJPLqPZCsA6aVLyY/b3vEc/4BgFfZjXnirHnTcfLyaF7BjKe
kwWbBoxmahoScFDbqNY3WUdQYdQH9WZRFtGMeUKTYyDzqqedvDq/LN2upxMqxURMas+JWu2CIkWB
kZbPGDGO6CWoIxB+Lh3ShKZi6+/tBuZxfsIZeE5cdr4kHR7miXyYYGU9jMAbkjw6mrpCR1/AcKGz
UQcrPCRhMs3eZ2fIHaYOYv0QZ5efz91OuLQjiud5KpgOrg9FaSlO6+uHP1/8eSi9YD7nzqgZS64f
/nxRdxajFDlcoy6Kzhw+Rg+cFx/OyG1qkN9YGP0mh97NEbHSDTNNJWpxNuvDFMTLfx5+vvbfT3/+
9f/72s+/aj3+39/W1kt6DvtzI7kENz4v/3keYsQstsoBAFn0NQKpHyI7wa2QUfCRxy2bi9WJ/H8+
FFWAtjsSvT6FxByaJWkvKA+by3/+wWZ5JYvXCUsyR9sRb5wnzHz+z8OArTkfB7TBDjadfvaD889H
7f/56D+fZl4LhodyJx+qS1r87wcp7YIg3YQAFsstLh6SKxqz3oWJ2nJAGh3XM+EUloW9cH3wcmZ9
cn34/74Wd1Z5sipoRAE57CP33+XnI87xtKEKaI0+/QyXc83NrGvpgJ7ymkOfm/cxlraGdqv1rSnD
Eu1jXO8bpyX0k1ctNR7RhVOR9ZSvmcfsdXQvVi7/n8/TKVku6dt//8PPd/38V7MCG2LbJ0MAINYt
Pdz/eTBL21/+mYBBU0za6s/DGElOQv/9XPIaMB81NA5c/AuHKRaf2umdi+fV2GrCoEPQWnrPyxC+
tVqjZ+Bc4riPVl3Z93FK/8PK+/tBBrvFztWjK3V2ZmxLVtSM3xHwTo2wJTyMmgOI10/lXTJiWjVO
dF60jUIZjw75kiiyXDsnCTR3PhHoeHvlCnWDwYJGKx3My88DBk9FF8hC+mDa7jJlVciHYAAcU0ck
0m7ioCe+a1FfRZEQ8y0Ry6CVUHFj7dok+ZXEbscQrhguAQMuGlbU8TVsrrjvrV1Kh/Emz/D4iXa4
9AZhTGeJp2XwxbEKllNVj8gK1NSc/IAaLUJo2vozTuSCdhyQRuAG8uD5C4Ix0RHGkpQBo2NzzWPy
CjOs/GlogRKLP+qBU4WzeJCvHE5saM3jUxBlCH1z6zAwX97JJdrb0AYaicLarTPOZpKzlbaca1Lg
7hNCrLlYVnoGpUFRVzBcCGcNY0Sss4zsqY5om6lFg+1POqqxSj00d0ugLYr2kTAvjy59ZqNpDEE9
912vrmkJj55f7akY80MsvEvd4kUYM5LeZ2yDc8xkytPDi29hZ0Ga8vMf5442us1hExgRahfZaP/g
lfRaYY9OYEyc15DzzG7oMrJGx0bvJzdG7NJHOTDQJn0cEW5RzVfvvcjNzjZVt08rStBcWkRf+rUA
/0pxGnRLdcD/szxEEEFw2Q606PXyLqJlfPRxQgZo2gpHzWCM1D4FdNyUK93HtouHphV3w9LKN94L
Z9dUJPKlC6NJFyzqgZLWbB1fIxkri5eimSBF0Sqm/Zl812L2Lg5S4bg60Ryi/1806i6Xs4UAe3r1
qr7Yq3KYPzL8MUFb9w+JLojiqMInmw5Rm1kBswRSo7Ujh4ND44gU6U06Of6jG3X+Y4DylrOhrPb/
/VqXr11px0NJZSYD40YghBT6YViY3+N7bw45rZGHnwdVpR0ShOLJkWLBcxakV38hHMdZXaMNJ1ZV
8zIpOxGHqo362ymTxZ4cFNrark5IJraSCy3y6tBINTGMp2MTsBHq9LZs/eSWClvIu6HwXQbTWbSe
Ute4gjk5AAwmiW196BKqiKYF+WvKnq4KhfZe6QkUt1M1950OaxxQXn/w15aa6rvmLo471LyBQRCz
pusmNMu3rTHTLQV/dpLEZ+r1aiwWtM/LgPjDNiFaRS01JCuTfMmCvlkSGZtA13DNiHKYz9bW3aBt
dWthDJ9cI26NdnlwDJFMpaE1E975bCmX0s6Ch9Rmahoj9jsqJOoRhsLHokzFpu1tfLnrz+oqJ9x6
rvugu4GWUe32j46lgwfCXu3BEnCeXAGgO5h+B5ydmKQG3C6/PBUiSlUxFh4KQD83wUPge+qpCOI3
QgkDJlOMe/gdIgTt5AHlu2RdjlXIhA6d1IWYHJPZyIoZ83b5/WRScRnUk+pL+kRVFN4nOF8vQgew
AKd5IQUOCvksxHBfNt1wPxFE6if4uXmr3W01p/G9LLpw51ARbkN7sLcWyp1jSLwyFkX/MZHRa6vn
aGXmNdhVfeeXGoFXueFJDKzNaNHHEzOSJ2kwmsJgvGsi7Ryncexv5i4v0RfNLwNS/NvSo/mRG7lL
l2r5bMP2ZXQwgce56C5WVuUvUY/BhpYJb3vxi1qp2sVUESdHFMPWlihROqu6axmgPkDaV0HyEkaZ
gzVr6rGkVt7BdKjnfhap2KNpXrU5UobUefI75R51OHIERvYHxqbAaxj08xpkwrttpmC8eG5WnEoR
7GIb5ZDXYyR05zUpYlBcXCG0E9rBzMCGRLvnAkGCnRMusV5fAS4eyxnNmc4jCsxxSu+0dau8pOFb
MnSAU9y176CtxVV6yDZJBxQxM2ChGfr7XXDt0pmc7/WCigraYaLJp62XJdmR8vw0EmxBalKodl0b
+L8ztPSrcKo9Khaua2/b1qEOAVpNIxCzIk2Tq/+cNLZ1TVis9nY2gv9vOz5dvxZSWxwdB+tDFNMu
tn22z0HK4F6vD6kHnT7NFvGfO3oe3DvwkgvsekT0U3P/c8MtI2PMvOLHhoPGCGKp29aisEuGCOQV
g+GMU5mjrvZY2ceeixMIdYYfSAyvcV44Vw4wzhVAAdVAXdGy6KCflm52r2OdoS/N8v98pLRHJ9cg
hqTtv0ummGmpx8M2sshUnZWNUozAEzCzzqkAFZCkvbOBY4wLcMCkPk3D78kkzd2YIWYL6aIVEiQI
7plsnbAU95Me4He14UHmTkHD1Zse9Bx+qzTID35YxmRCPkEHjPdzO/+LUhsav5LEH4tg44Nv3GZL
SeMnKNwdqNl9hxb5yAjsQTLmREUo1shUiOBuEjMAHbHYTw1mqTAKL90a3Ct985towAFC1bdwOhQ+
bSZ/DRXZO6A0SburNp6O8yN+7fxceoiVVeFh1mLrjxSCBMJh5kPgDvu5Gq+T48IKUyfEuxQ6s/eA
JeqpM8tRpfFmtB3if+ExYjCOnpYMxCJMh+lAGgqN8/jD9aro2bN9pEg9HLem20UZOk0jezSNVRqf
V1xXOuNBq91MsKos16Xv90MhC5plkD2hRz1WTXtcwpqTH9qt0T3WXt1Rws7NvmKEVcnVFzBZb9Wk
iTAozZ1YxSRdiFHHoub3x/ha80oHchWLDLfzFDrbLCduKg/Dq9tyJhdhps/jMGOgu86yYIfrxKma
Ctbh/oFmMGATjQ8duICPzm/TBuXVDDVlRvEH/ExyadcUzcKQm5tVr0AvaMKVu5aTsR/WAm2wgofU
J59ODp257tAR+HV8iQbHOZLwwbazfA0EFApBR1JYS3dr5PhmJ6jPWnu5s7vxIww4bWnSsVTsol8P
CcOUAsh8rt3u1AlGgy6S22LC/JZ73lOd+REjJqIfqyC4A6wP0CrznfPcuME6UaLZUNxGUfhsOQkg
v+Wfk9F6p9eA2Cs1ySa3mmxvlW+zD6kEsUIP31u5l2SWF4H5QLFGPspmvFeuUreJa98TT9S/juWA
dINwp93cPkbhEtyw3nnXRNPOW+qGLjzKsXOJ0JTdWqNNqwClZsAB/MzZK6gA9BlT4o16s2fMsapp
ffJnveg9dcC2zEV/G3lpR6omLLEBHXRtGxouMbDApH/s89J6Fyo7OKF+LlPn2vZ9B6hKnS1Mfzix
idkTkcefO+ZXyrX+iLvcOhkxnmtbQD6pwEqM3vIylWP9HOBlvKVqezUyffwp/36KvtjWxdkKna9Q
EpJVjD4FbFMfGEBMqITkwaxGAxHA3p7tOUMtgCbdywyK1IZtL8wZYFXN3YRskDGV3uRi3jn+YPaM
W9VmKb+E7l79FPBADFS/5oBKyt9jnKvhIYzkLnPgf5pyIs+LAziUMpwPwof3Ms+fIo3hq4jpC4kA
vn+f5KWhjfvtmHZrsxp3WgtgaOTvRldrqOCx2ISuJ49q/mPPvQZpVD3xghv6+kyr3GgMd4o3tndz
dOHYCA+ugnXZuN5FTH+X0EOCNZ+1dNoDxu13WyTOtmha704YDzs6SLN8fNe1RXBtlyMwI31knhpe
b8fFGDv2/yxYDNt5RQaGCtFj+rh46LkylKj4RcivKWlageEZnqegWA6WobWcmweMwkQq2NXvdHa+
bTeQN2Xeym3l0NyqBML7HEl4XKPMX5jNGdTFISsuKDsbHTmX3wUKiGTErGX+pjhE7HTedcRC6pu/
0fxQq/JPA1fOBPi5aps31ao8wqc9u9/1OYOusuqtDRLyvXB6sV1gysPenV5TeET+1NWbwC8+nGAu
927+HjFUPYxGIQkw3V1U2QhziLeKasPhX1kvbQFITeflb+OZV/IttulMt9b1nGe1gDojtp5uqWhK
/Vv0zj+7Gstbjdk7ctgGBYUBXJGSPastD14nzWUGnGBs0CAu6dlFSY5n5+29Ic92EnWKDurHxdTv
qccQffAQFI4Jg2vCPPb4KFkAoW9sSI0ijix/cihL++Y7Caz4UOcdwDygh36U/JNF9RtyZLwPU8xR
dPGPqSGhsI2g8sxh8u2OzrQZCmzwrmX/a3wi3sQ4fdqB9asea8TgNfOamUrGd9JbsHA3QzS691AW
KAua5q+rfrtw9JGWd19dRPEez+zglt1/zDGljq38nW8aVGHoilpJRTyQKXhcm2BxqTa+E95qRsTN
nNY7JN54kZd4P9nDfV2BXOpumhfL54RuBPOXWv3mwINVZ2b/DOQTiI14++jV+WdfEhVqkpIOPwt8
7I+/k3Q1HZrgX9JM8pAQOGTnuM+gYzOMKewnO/tTJP6LDvyDOyyvMwxNFBkVMFVsn55NShqZtG5A
0IL2B+tc5OkvqwgYW+qcCqb59Axs575B9jaF3nW1FtkxgE93gvsd94+549Gqy7tDlikWl5Aua7Si
I1Q9M0Gxxb5vMdKPZv27MvcUtNhtwhL1wZTKV3ehMeZ7AAD9P31RBedoHfsuLXNZjvshMINS9DtX
da851egOGsahqZNLPE3bvogJHWVlyCRKQoAzmSTvrmYA7LWy3FNTMWf2aecGMzY8B4++DaIwU2O3
RTz6nE/BJUE4OIQLVIRY03sbolu6zhh7Z0KZrflX22GS71MCF/KRXxj6C7wHyIdBxLmljPs/7qrm
dD61PVSYGoOPQiLqCWgNTF1An5ZmRsufVsXZ72nQLzNbJ+AX/ximotslBGA1LFt+xbkIRz7wmuzG
rauHwg/uGiSxNYd+kT+YEOJP2PBe5zWntqpN/pY9N4kJWqwbBD7gAgDPUZ7J8ELQHgfH2H6CSyM2
Q8yOplBRwU632/p5JOwpt2DP2iTw2ulfCM9/KrpOZGsgbef0ualrJOcsc2hYbcLmFJIzuy0fl2o+
10Ic8rrOXjI0oyOHMF5J8kTqsdzIGFJ/za4Eqmd41WDyTindJW5jhrOiQsMBWyzdzTO4E/ApF3pf
ZEB05FQU5S8XpDFC1Q8hnkbdPrc1CdG+JE4xNHKDrnx9YVAm9vN8HhrWn5igdtGlsPLjBmY1CZJu
nr6HRSRuPDapG6XqS9mP1a7KPue68HdSAmfx5ulRZDgWnHhA3QxojXq0PwR5CcaTYcKKXeuV6PZ6
4kXqAvcgJr0TAs6SFeHuC4rnOluDxCtNdutAkKQgJrCKXKyA/lPboh4Jc/Uvi+cbs7oJsYyhUWzp
FebYTT1p+8jkHkdugbju8WYU3Z8yn/197xroEPEzUxa8YdNdQV98awyTlI70alpOjzmWh2O/vn5D
AOPGnjiIplF+Bqf+e7H9lzT0bgsNzJOjxndX9fHWtweYKfWfYnX9SReW+oSB+EZI981xtLyp5zqF
6OD8Be37gHRO01iEbTenyX0haew1S36Vrag2aeLtrcR/449cmBDmv8s5JfUkQnMzu8sdYD/6ZaFN
15Ab4LC09jboMbDi+r0EEXNQ2Fxjn6H+zFMUoZ4PHx3J0lrhAfHpULDAnsrs2YbJK+9nH7KXJOsZ
7C46nKYR9EaQJLRWiTJmROtZ4D2FIvI2RO20Y3TAhdx3wYlN/VS2sr9YBbMruAdLXd62XE6h9Mdj
MRkQxbQlEMS5dfDbjs2Fpflikuh79hnIgURE5QY9anbcZzptgA5Tyc5dfCyL6Q9Jpe/LPngrggZ0
Sw1e/iux2jvu1Y/uB9FDb7LGZYOhCX6014pLmDh3ZW5u52R8qGOn26XUe0w2PcpFzDw8c7zHAUMU
DwUVbhkD8qeDBqaKNWliBA3UsrsCUPjABkd7ZLBJ1pX+n1G1n8Mc3oRMSPeSwAV6y9cgT8ZzVZ0a
L8QE07/NjFd5A/3PHMI6nVNXbScjNjOgc/J62DGoCUoJlhT462gfCloTHAIVDPcVVAHoCqeTO7ws
qgVk3FfbWlH+p3YniA4I9Vmxq1OYfaA9A9qRuEAPaBtdQj0tN7wAL6jUoyqPHioJZH3ExTaGLUxD
J3hCMIyQBKXFjUVmd4TV2WOhL/V1dOSrn/D8bUrj2GIwt4B8rgvucM4pMypmC7kVEgzGaU+zkrgm
LAs0Syv+Brfe0rMCl6be5kXADQRHZ7uUbkfqbPnWTwzj4cHsmqD9VXNWbPO0PRZlFxHX0O+DMqOR
KzGdERixWM7XgmFMuwnZKRmRSENK8b+4CQv1WvU+VRZwciuA0245HWLs2odPPhHc7od5uQPEQoAd
aaXCAoY4u7DDwIYdlzF6slMcBb4VLJtReSm/jI4uLH4YZh1KUYUwrqdrXdA73Tg+36yG6NjJeA1C
4EhncgcUSPhW2Y9jEFMjgiC5EVGBdrd/C1eKjzPEr0qZD9MhMfA13dey2RdSH+1SPis5LY/Q4/E7
2Xz3rCvE8e50mJQmJO8mL33nvs+KSxwDU4/1nG6Zw1zbxI430wj7uO3LP/YoWU1JzRrD8o09gws5
iWyEmRMXY+9faFF2Ozfyr05n7qR69QppQ9YbtlE+oosPK9Ipsg+sXpT9dkPcRg5EMg9AuaP2bbKp
30M7fdYNmKSolEg9Y7risxK3CoBijAjmECUO2rTK/sgXRvKkt5yqgcXckBnCTciyQiJFnPp/25QY
WA/WClUIi7VWySHJQFa2dKzKEPMyGQ4rcN7iFfYGHA5e31KosVeHS/nE3A4bUIQ1yiqbF9PEnAgk
/cilhXYlkz8VbUFqSkgnzD9eusm5NpJ2tcCo7C4F8ZH00enytYfQoUcscj3jaBr6AyvsPrKiaG+h
QBQGE7/lMp+Op7G4U3V1pyImn76q2ms+UVt5ChF2mLXeMadDVSbs7GlvMBcAjbIznD+zTPeyqAUB
17TlDRPVxTWfeVMAq3rscMdtqF0wWUscjImTX6ps2nP2I30t+axFjOiVMOvGof3aLGDsmhG0QxQ7
2zJgIFkXdGfsivHHVMGoiJd9XyWvJWqFYp2ux7V5rNikk5LwLTRw8MYYsF+qOCp2akCDaqflSx1y
akOQikwJWzegxmAZLqmNASUO4DAKv37QhfVXVK2FbySYNknYPi5Wc6tH+8PQRts0cTbf5JH98PMZ
pECiGEp4pAkzhW3AKIW4j7E8JiyZsRSaJG2EW2rG7JiUCUu6zwtNxJvjQ+ZpS0biUuTfWo0gaOHa
KRT1XZZ+g55E6uaEy0p+PKK3GX4Zpz1T3NVHP0Lwk3vY25wWTVOauWYvfJSzon4wGXKmRKBXI/x0
v2DHJAMGKuBgh6dk3a4ywTtnEjxSNUDsZtD3djac0USeBquYHrJ5+u44mVIXyE3gEHRQKLwDcYw6
uw2my1xgGfP0GG0ldFpEkUiCMjam9fKA3dKCtVk5Ow3lniz1R2Y0ZG/oAL072RtdDN/ZUr8NsVvt
AKJrTgjcpuOyNdjhWoe6fnQBVbolYo8cMU8U3zEqYvwQZqtGGwcEyyIJvkIkRFXM6a1a6o+yLWbq
Jv0YTn5x8fv6Ng5JqQa7x6Gsr+6Ykr11ohk3XppCELJuYkkrlfoFhU4vl4Pr82rklfVGqTnf1mHB
UGPhFBqmFtMUbrlGzpdy9AkAolwp6Q7PU2xTjdXToR2qI2X0hexyxueLEJvF1+mWHyYR9+EO9Y7a
BvBPO0jBiOHeB8m0ZNMhz/jBnly2uQzw3dZmO2TILNsKyLuMuMxSXRHJZp24RKrzIAJaM6m39Q2c
Dm/mufgAEnoDdDDGjVUFI/mLvCB4oyQk70X8abkvU2GlLLs8D1H3z7Hu2OHqhiMSAr+0XdIHUeJM
WbCIJwid2OUJnGixDlRjH7LNTfvFSsbTnMEZWqbvmYnnzWRUuPeZP1wEoRNl7iV36GyB5ORvY5TJ
fZFJMrBc/ONdAi0If0en5u3Yu9TYHbRAhmsox4bsYLB7KJwxsNjRoK95U7etzcXPvxF6jvIIFkcB
65Y/fUQ2WVNWSUQfZAmyYKDWKdqK74eL7nXJA0fC7Oj63Yvf2JKZWHpwJ5ZmMwf30NYfqhJBi8u4
D4wHR9UOzJZJSMPLsXz13Uebf4hOe3A8p220RCHyAudrbrwvN+Z5qBqiy5iuxESv2EnX/pi84knV
Hv7O2vzqfRzlSw0ltgVigX6IlZuOSFEin4uiz5Asg3xx7v2i+IP+/pUc6/3Q5B8zZ4vN5ITXMSYk
Kplwhs410PhAoF5Q3XieHdiJ9oAgqzYvpWk3eaMZFCJW389qMb8mV4FzbuYTnpk7JPsI+k2jd0W9
+BtdI++l83xT2DE7CbjBvRPDLuG63+SJTxgIbqCAHnuWYKtXTQ5ykMPVgGlhV5Ji5eRmOJSMBjdS
5RVH4H4VJ63/I8RjWSRP9iDYWlGCBmvLNuwvjKumG4yDrOoFsklHQ3vS9nfbZ+hcy/ijytLbpcNj
AIDzD3YFhKXwW4V5ZwZBOC4ep04YsjUL/2sup2cEPXgju32nkLQ683PJHH8bWI+RdVaSFmkZ0+yt
yxrNddM2ZJDYoO9KWHlqGE5VHHukZAY0ADL3nLKgoMzSuAaQYi+w93O7rzdzAvfBU7AhmcxEWf1e
CZqmw6xh9gPQXcaQYt8iTcA5ZGObbuKuCI8dgnyR1zlJIPkH/eIWEgQcW+0NfwlQBPCNqU+MqjpA
AY9vBggaUwWHraoR23dYipCT85To5KN/77LmOyjjCIZ3vByCsXjtECGPVc9GXQNOQo+zy0iXijRQ
oTGMaPTqh6LBMrh4TAb9hiaLRevab3E2OrzxVmQfRzuE4YYkjjfMEbwlhV9gYy04YKA+/Mywi3AG
fSjTgJ5T715F7bwNPWLOrnN4KYKov0FqndBBXna9sn38UnWDxBXTwYyykrqLgOiZJSqjL33jxx6l
XouRcPDoD5E8uElTVGNOgkjGCldbfGr/LcvmVwdLrHas/GIc0AI4fXgXKoVCZLr4qBlvXHd6L2uy
qQK3+O27XX9yVfIpMpyVFidho3aNgIXT63Y4Op64j+fg2PT9i+3QkmZ0CEAhuTMcdzEZ1X/bPpkA
YoXvsoo+G6LFrLm9ijB/MSkq6MLqahBK5YYa8qAk6K0RWgdjJabyHtsq9z+3hsBFhLmSgee4H/we
91BY4IppcwQMdIMEchhCczHuAuwNA5CIoJBPrsa/PIxr2BZH7IgpMUa1gfWul3ATpuviNwRmpPaj
VeDEKlAK26772usu5E0Nyk1aflnxv7LwURsFNgYCupRAAnH/9iIA4TjgWEnRZCVDc9Gz/M784Y8e
EBymLRnbQdPumSiiio4OCuKmb7kfTAA/EzHEXHaQzoEZVwGy2AR7TB1Tiqruy8rM2ZJNdELPc/WT
vr3MmrKtlsOjNWDj0xZt2uQfIpBLPkGZi5LsCwvT6+JkJFLSRbfa4B01GSfNuTtVrBz0Vl2kuUxZ
elwhm2EiICobXqP3YXT/+b7DvjSEVFc0RMrJ/4wp4TcD+p5iAcWLu0KiX4wPhVjSTVszGhqRTWP7
mvau4sZt+4EeVeDe6HT6Wbd+EdPJInMquQniAaP5IpM7ND173gjvgPgAy52YWcBwPHxDzYBbaCZm
jJV8zmMGSRWt/SCksW57IV7S/mMq8cuPnrDJ+IYPz1NQNglATMIBkrlgzrzvOprlVsf2xlOkNnF8
PCxz/GLC0L5oc5zgHZ6V0+5BQaUnT09/kp6EP6eLAhov9SYK0uEZVT0qsbG4LVmZ5yjvD91oXwsT
YcFrUWf2aHM3fjGeLdBlWj+bXiuWk2Trul7EmGQDBfwmR0CEkuWBXtKJUAhAeh3kbyPU6g+FWZeV
46+oxzuorfG1pPsDjy26ur54JPMPIHMcfrEq0wuWC8KYmc1LWQbBUjJZ27jdasVls8RQBlraSJSO
GOiuAFLnTwlXf5ubjpVAwbWvLROTs7PoI2UHfQHHTbcyqr/qlh+Qlq8d81IGmki0smzNdyUcZ4y7
I/TEAnR5cc4GTJ4FvTCZdQgnhu6fpkk8jva/0YKrVrOK8hSYWyv2EzWjuHF6rvFpgTaBxcRfOJR5
mb/relryPVbJkSn62tyzO2B8Ex2rhnTnsASTqQZKCtjqO6Z0t23ICmv8O4vneCP7CMtcMh28iuDP
sSLi0aHSygaE83Wmwe+N4qPyJ2D9IDBcRGMEGCMfzA0AuC7c5lN46BdwOg0HjF2dW6/jzKK1+HAw
sN9AfqDnFiK1aDSIr3Gp3pblkBfNPz0GZyfht5WePMygrPhFtF8Tl8GfzSiLmJmMifOptqKLnWH+
IoZtGyXCP4lkfqwneCM2oh2Ce8G9ifqN2kPsphAHEoqOCqm9HpaU2XzISNFj+q5+6ax77pETAa8A
5KRnOmRGPnO+OhhpA4HvSCdSpr5w3KCpIr3d/6LtPJJc19rsOhVF9VEBbyL0q0GC3pPJJDM7CKaD
9+4Aw6mpaGJa+CsUpepUSA313n3XZCZJnPOZvdeW6H4Ya+CEEoiuYKzsvXF846Qhxm8gOyDiRK9D
cwrYnhrjGCeCaibLQeIUMCpj01GEz3XPhl8LB2emq/kl6XfkxL7XZniSI8wc3fjMgw8hqRu9QyWn
ynTJWdby9OnaIWRqSoEFwj/DzmIQvSBprGBEyPadPf3SYdfDcxPbi+nDUeCVYZOVoqQQ4hDkHzI3
5Fxn48S9Xz5VpjuFiU8wj4b3MGmbuWg5WXo9h9M/DwNQ+pH44bvYJ6F1mkzAvaj3QLjv5EPCdqoW
ceh06zGTcIIy0050gM2j339YlUNAtLkeMgtfFsPawrNysLbyuXJOXeAADQrr98CGK+rcsqD/iqHr
L4vnGFGtFA1AXqswj2oSPCk6i3muVsqi1Z+coAqayP48NtJZAh2K2IWxc3nkIdyRRLpGwt4iBDQx
2Ths5vss+ikU3M7oLPxpjCCVYhkotNqjhuRIcZgjqSr0VAuQnyJrL1ZmrhSEbETDbK1NbNb4SzBz
XdVZTp3V44DrAiammTONmPp12JYacK0VTROULNW0V6VhgPNtQBSPaja65rRpbKR3JSkc3DNTiltN
lJdU3JNEgCaH2qtSMlFEQRnRWMqwxVnJFYznaOQkkS2dGaDS7BT2i0OHd0rr/YTkU7F3/OTqp8Zf
Ou4KPCkOH/KQyeS8ChwbGBBkdbNnQhsw3qHCxttXmvU6SZ19rTTtDmvp1KgDXGSKv7NtkmBHHvE4
K7tFZH5LOig/xyiPvaLg0PDbt0BjXlB02TsCeKxNHmfMyLR1VqWeK5vMTCzGkSwAenZQFluaHjY1
fLSXHrNfQn/wZfuUTYYt3hJGR0RwdRHsAibyhsJUnzIrdlsLri1vdlWeWUogJLD1n9RU9rZw7CUz
HjwWFY7nGuhCMOruWBov08ebiAVXxcBKs8QSaogZSmhYocIMOJIoY5D/NoHpwcj/lziyZ/1akobf
QKseUWCsaGyuguSQQvXwxupnnuwObRUT0sAG3haQFGZhH7S91mWh0yFc5clT1LVv8CBZDEsyoOZ+
mJqzJPOkFXElNuxTzRVpd9ZitTxLLT5HPag2KTtOM63bVeJ3R6VswkWZ0wj3vbexjeJbsCKQBlZW
UWAhCm4xPSbdKceYRfMuwAdkkkv9wk+qxMpG1pn3QKbZUD26qsPE2arVb9R0Ji8S5wERBoRmsk0H
pii5eRZ9B0K6ZHlyi/TuMXrIBpgJf+eOmi8aCrOiMdboLr6jyok3SNkXCV47VasaFzNRvXZMc6EK
IF5F8CIVyII3k+0NMKp46DwbKSTOdQWbI9T8YZY2uFfqEtC0g5SfRdbBl0dp2+rSHVHOVwCtcuH3
3XMIBTuA4C4DviXRDHeGchsHBgUGIo8xTkFAN4wEesZto7AY8SWkyeXIZ+MifngxJXqFuJb0JeVD
rQYmQtkn97tl/WSiumsVpbrkEVkS1edCardNTAOSi+wzsuEtpsqHLYgE9UoW/HEVaIvSCK+d9sjl
ZD2WYbxHlD9vvYWCBXoeY+hqatD5Uv8i2Pwjq5qTHhOdplBIdqG2RWoNKTR3BRZU+vYXlumbUqH2
qTsyBNmUL7QczazCLsEyWxpJRT6yJuhclZnLIuSFlVs9R1iRnSquXElk70NjFFur5z+YDW0Vsz+F
Jfrv1oeLPxreOTKwj/sAlbDyQchURHxrZZtdKqNN0dw9h9GpaaE9dpL4WeZkV0RFSSG2dPD9Bfi/
i2VbwcbB3oKzbJiYEpCBuyTcmyEKdjxAHJCVgAoBh2RpnOyMmOJuMmWopQpsUs+fjs7gYxgevgGK
U82DHUAYUjgZ7S/U9mxaJBy1LBEMbNZu5AGKsRWFTn7wseW20w3K8KsPcLbX6sIZzHdSU+DmhgyN
0ieSx3LZyXwlpiKo11GO8vzoJr9t1uIvG2Ii3pxypqbDsUMC5oZVxBBX+ULQmO5UB6NLxdidjyes
Ds1YBjG2dy8zT3KYvFs3ZoLOGqwpBOQI8SLRUXbenwrRnMfELJY2JbnGfUd5OWL9l4yNlrLWLaNT
X03FzeC/dVq8arpOOxpwmkwVE7bdcsfLATo5I6w2Shn9KXm8ruv3JC4+rYCUy7Fqz7nHt5T2ru5Y
H4XGcVMi1XSToJkGxwVvsOasPVX583pWQGpZuUofMdtKoSD5aMUR1i3N1rgBoH8vWjhMYKLdzKS5
ykpp0YXtpxkTzCt6sW+aJFtmbaO6Y4Mg2VooEQgM2zZs11G0Z6FIbkup5iIyvEcyU1qV+CdXIgNt
1nYDBLge9RbyT2w3Voa7Ov2J2NK7oW2pU/TpNp6keEo6/BCFQuHRiLc2HHntGCLMkHDuEtUYJ6Ar
juUJDWaBFBtk8j6hzZvKPbTRwTHall3NYvqsDiwswSZM2UHSFLIMi1FfYKz78omSCj3rw9ChKXY2
s4TOfpcZ1a8Kk9VjDj1ri+85y81ijqKhgotSvxe5k6JoBRnht6FrTXSHBIUzrljUyYMDoVUq70YJ
tQQrZ6vDQGkjb5sG3NtyRJK2YRoWueEWI1JUq17I5rep23WkqV9+PzDZ0uAOlphuAXFYYM+ZG4hL
GPbrPmoYgE0UryHUSxzixWdZWLwhWUkoRmz8+r35Odpk5eQmYew97XOgpFwRRrw/5Czk50nDJZBr
xvfgfERgL1TMNC5YrclApr6B643mAoWQq6Hhd4Uko46xJsOWCjkuJfGoYSMowKO5BDpg+guwY9lB
8Gh1y3S5LjfceoOr+dJmrJyrpDHjxYDhVPoKzoQ086N4X0y5Zuw2sNIn9p2ZPhrHZuSjqUhMwfuS
gBJqhbpNACECNGVhRzlZWr8CJDx5PWT1KFjrWImzp7qLJKOEieD+10A7mQQ2xqXRfoy8/TN4I5Zd
atquEn8XNgN9UovmCUqK0EPrSGNIBmsHs4vALb0zEw4lwmaLXF5yh3jUtWgqbUXQLOmmjcuNhUKd
Ef3ko5ZAh60tG3Rgc8nPpOWgsbzUVHkl57UCZcI6j12prhQfukI+avOmFXNdS8+G/7T6+gAaZUf6
ZBmVd8n7Y7B41tT0RgMbwpxgtmwmxiIyontrsOOrivAXT8lTJTYJXmJL3IKiGCBVACA43bgcAvZB
YVioa1nS7kST5Wa6s3J8LEVQcL6qBZkNfJzjZuKdlp+EOANjQ5/VmajnLAW4FYr00X+VPhLKejAz
Fm7BneTwdTsdKHa6k6r2xye+Frc/O90IHg3anZnxYxfSSyk0a9mF0Z8RqcWqU2WEY3oMHmOk5+bq
OKRVax4Zcm4MfIFbhKOYkD2Z+l9n+FyaGFoZkRxYnHFIO0jGEw94dvChG9JT0EEszS5/R+55qx25
wSF2dZS6Wo5q+6cKvKCEehYE/yJFKfiwJROYAz0I8h9zY1tWs2GBMvI+8cXFVaD8SRXyBOA1srjy
NbFhBvODtGmR+V8cX2DEJwzO5J58jVPWX29NF/N1crsE0fAYlQQhz0ej9yxFIWXJxSaEnKSnJuGe
iLoKZ4cwAvGiX2yp8/l28m2L2RJfCxhSoMT6nAyBsY3PDgdJi44xhSmtTQc8ts/RW1dtvO6c9KOk
KgiFvxvG+EMZOZIkscztj0qlLe89KBha8BVL3EPfZWbuivBSfhiFf1aUh6998sRte27BBAYQfEY2
g84WSc2RwsiNiurLBCZB4rnVPzDMEuDXdnenEwfW9G5hT4IKvkW4yW2fPcuSV6GlHTDqagfKIdYT
AqbRvBFVbLXySjSoh5WFljlL58RuZGGQVpsmyoXC47Pq9IXtnT1GmY6vXwxIJZlGwTCpEkzBCqL1
dl4CzjhMbzi4hdX++Rpr0M7RhllPgk/vEK4eRetWDR5GAcaBQrXllaEj/chRXVPGz7RWXQWWePPr
eJuRTF+W51btflTlrhB3xGlCRHG8iGIeT6ijunkdZJ8eZZgFkn1ss+Mw0AL9f0liPdyWb/99inf9
zgmxDP2g+R//+Zf1v/+awFD31bz+0y8WyLia4dL+VsP1l5OQv/ofGaj/t7/5337/+a+8Ae//LzJW
VVn+rzJWr3n6P/8tC/9Tyuo//8rvq27+8S+q86+WjAfBUQxFlmXHsv53yqoq/6tqOg68H8PRDNmw
/yNlVbf5LcMwLctyDF2RpwDWOm+b4B//omv/CgRAtZnw2Rp/0TL+X1JWFUO1DWJU/z2PdfPzj3+x
VF1lkCdbJrWdzveoTDGs/0fMalALpkxUgjA26c7r1o7WjeafOtkzNmWZ7tNYWTh+jz3CYZtpeP3O
Ls2DNwKQ1oauXCH1oSAzunltx6VLStKOOk1aG2r6oUYGdEdpYORnlKzUJlV8GuPaKP3xUYLnew/J
d91k4lGXmDwUGzlzGq91XTdhF7xrloIAMIMSMfrfg2pMfUpC/aEmWwfP5BTbAoVzBCAom/RGcY36
RQlIf8E+41hdDsDPeVN7ZKWpgcHSAzrf68aJ5O9rapX6YQJsjWpH5mHECjylFu9SLE3oPxdsqKxd
Sqw7x9t8iBkcV1XdADJmqVnl4daTQSplnXpDJ0UGJmNiINjwA8d6XYjaXFpVIxZdDTtMi1YRGrIp
P2BExBoDcAMyIZQHokSkBKJikiBsZ6HFHfGzFfwSf9qOtNxp5qj1tF3MSbXIWFlYWuZjjE4S1z1V
kmguhZSvM7o7F/X0VcnCTZv3JEWb+FRQryP6Y1UWmAB7EQcdxmWYOUx36nivhCTh9SGqVMnbGgVm
L5atj0KGipma+FGxj809k8ijwBv2JAhynG4DVUfOlSdnJbRxaA5ygj3iKILqS0FdMsd37i+9Wmd8
DEALtxtE/6H7aNQ/I3fyTaC1lzjvdizKhjWOZZUELrYsgJPN3t/KRHywFBpG/AVAJwiiHJRkXDjO
b1yRRmf0RYl+6UMUGqeummiuZrR7vSpBOtrM3oZCfpaMC9dT+Ek26AS+YTVfNqqNWRxmHZManSUM
4iQVL7YiJA1QFZuqRnP8ZU7FpuvBOozHQyRke2VXxcvXbSzZZQ0gOidYiJDlwffrdTyxVlIEiLZn
oXJqf1QibGnVmmxetswHg2Hca8peKhTnYOtQidLMWzYamU5eSJ9alxHujLjB3e3Va/zR1z7F3uwJ
gvQSyH51Iz/bkCxw6DZU1qqlEUIhw4YHjCtUNPGyxS2p90CODQWJF5LcyaGRsI+GBp6SyUkPqLFq
RIGZuV1BmdIGygqNLFNmlr7zrgHnEqAsgFtLXEXZVuxdvXRJcY2KAyWFzOAThd5k6MEsHPWquhja
7qm2MAq9lsCovvzCB4oCUMaU7hnJqyMiJiaceeHUjDTVFmi2UMylE49Pu4X4UllIcepKe8i1xjli
3eMxUDeIsu8Fr2wgoT0QRYffLgnPoi8/veIpKeKjl20eKOISvEn7QdoPqlE04CG1sUl2q8swegpP
fkuinEyiZ6ka0q4ngpVsS33to2pb++mlxH5RZdo7eJwcDGe9oKmBm846FaVWf6xSrHGVz/wgl5R9
Zb/qCGZtGpoBjteWDW+CDq1P7jVVTYvxD1fwuIlbZSkpmrfME/UTcBFvOAKCJt+O4DIcdiFQe1jd
MrTqbKMD4z7QmuQFGHHtrZfY75IgPBGk9adi6Kex989oPkGGSOj0CqgRUUoGViZYbFWlYMloKcuy
A8qqdUx7QU9ZGim2tWV802nxRuPXgaXeX2AdoD6mTSzCoUCAlfF+dWxAoTHZS6F1VyUeOyZQVK1N
Ir+HKs+OoqP+YA+CASgeDnJTvgo9FKx2h7c0loF/NDm20YDMtB42hRHhJhooLFtjJJzPrhn/YMst
GFUuUVpNqXyNCwWPqhu2GbAxTDMOHymd8JV9KX9n7Py3qYauJoWqo6M6c43EiNcp9Pqx085ZmzwT
LT6IdmQfZgc/ZoX12iQTZ+75JN8Q7MinFtq2mlmEE9lITbqUzRGeqEtdKCrpZAB+amZCdp86Cz2k
YcxxiS3pJzEjpjXHPG0TKbIbvj8bpjsT/WBAF2JraboYoJghtkrDVW75gztY8i0IrUfkFUjwCh/2
oGRd8Ekpa4fAixWxV18GgNBjbHtUkF37HEdI4T6zJMRYzEPLUXlqTayvrCB/eIpf7bv2Dbx1tDbG
Edya7Ltxq5fTPpIJoQE+RumDYat3dB0ot5Q5o/b6gIaNzx3LLddQsvbss4jQuYDlyr8HpZa+lQRd
MT6ZAjocFcs1AemQDMgXS1UdHJiyR9tjzDU/tvdDOr7JNu2IgkyhA52CgFK3jlpZPQBU038Youe5
HG+WEXRrRwdY0tUPOYv8baKwZLNEcDRthDdVclFwHSBbHcY14lwSos3owzDwbqD/kM4qQQuSzSal
M3W89fpHH/pwwodiG4UQlv0F7ZnG8DSu75pd7eVYhMcW1kNCtgeBni9deyPHFs7BgGcRM6rm1gVS
E1GOuOn6KlhH41ItS3upa11618d0D9kvYlw0AxPeJvomS0A+C/PbCwTLPkoUIkZi9JWVoBuqZGYO
aGCvDc/5WqrI6WjaYQPq3VhWVpldZTXIWYiY4tMilqUV2E7LsQOhDnfTYHB5UFsymTXsfiunRmQV
VUH7zCvj0se2sctlnfjj3DmCjIseGVokJtvEN4fZXofzcQg0NPGKeDiJMr7seFv5Y/msBzrClu6n
CFj0NJoWnEs5OBRsdU/oJhkQNeR8/vOXNTBXuipLAhkr54dm8sirHDcuUp/A7QviD01PKxa2ObVi
ne/sejqhFbf+h9N43T6QBfGj03/pubaQDY23T56c7K3Ha2V7qk6Qgh8fAutLKMK4xeyKgMEli9jQ
q7dQrQQr2EBeNqbm5hrGL+bi3BSORv+TaPwSeShqstJ+qX6wxUuOeHuk5QUu1utL1Iv6wZpCD1WD
SAqw2FKaflBXepdS3dY1VEzYX6exbvQN+8AhlnwiDPN8DTwBE0WbGnD3/bWZY6/VWidnXM3+rZOQ
Bydt6RYSQxyZMm9Tjs5KdVj8mZrzKKtJ5GatIt3b+PqgbKWcttnLbwjrcL6ry0xK7imn1izUsDKW
qgq2sclIE2LPEjn9TLWMp606J8+H+Wfo3UdpPhXbPKtljqMHHJyHbDgmVATdgD+LDfOt9YXJ2hiC
C2X/IopOjvEppHJvlyV+yGyfdoMLDoUpCiMcENGkio+IDhVOc4vSrEDFMsUyeT66bY/JpdSxLBVK
41oaIq5JRcE8EGtIZpePADkr2B/lV65jGVneuHbSKVZWI7vJDEE4WG999gpwEfWAqVtFgB1Vu31X
xlusbFsKub2HDKhgHp0W8TEhmystWbSVJEtytjedtS6RSVTSsw3Mdc1ICbTPSsTSsi4M2vmSzRzA
2y5oDpbErmNAVcJRxE9mdmceRVK1k5K54ziymc4zZ9VSDI/Bt1ky/0UsbpA5VU2OgyZxFcAR/SQe
IWYswF42rR9YQRfOuR8aJn7woUlFMkXuygz3w57p2hZF8lqRWledVBUcnHqmLthM8uIw98WnARIY
RJgp1tI0cU/5vujBOY/gK5OhOTChx+Tcsl8wW4IG0rGF1hcny9DRoQc32jrv6m9DfEdIjYhRQj3J
Oo1KQ3agJrXoGMKzmb6SCMYU9VgF607uwbULMIZsX1NU7R2CLUftDizTZ/nkcCyISM7ST6FeUod+
w7NRs/UyBEizOTXkJq/q/G7JDEaGIl7L+X3I9jW0YWtsGJeqiw7Cpyeh5RvOaa3Mwj2ayFkf57jo
eSUBVeiAKmRyX6PCOpZkpkPIcD3LeTcFe9BIu0QJFGK5YZdCrVib7YjlN83xbiGBD4miqQ1ny5uo
LMnKkXVqQPm75EtUcnDU2xJz6E8DkM0AyqkC2EbpZKgQ6ZHdCkJITNibUsXyE99zC2K85sEcRmzC
fkcEEDN6NM2lAsQuX5kGU05B2ENHjCqp0NDwBdEkkQemEzfaVHH7XJS0jGKr0DRIToOvs8WXkCZ0
BRhu114esLYM+vnoDGIBHYz9XTzsrQYlQfCoWuem6uPFqhS4//hu0oZKorQP4VsZBSfDYtdZmkhd
OF9JblXuo4EGTsezizVQvQU0ioSHEUBlDNdkLL4cL1AgetsMXIXHj2mnZHOpREoxEg5GIc+5LUmj
MYuL3A+fYItQuerJRWrSq1SjGasCjMNMcununnZnz9IOEUfAWG/W1UxhJKgNPkheK25PBKyGs8Tc
Da36iozqwIj9GQFA4T6Za4kWLNoS4KKY2c8WNR8nAmnEQx27MNbww6rJZ1HKT1Wa4vwYPmHwJeia
p5J0NrWxk4WeM/vlK59SFrxZoZJ86FO/k0DAzj0cWJ0C+8vSP5o9PmyTllE06irxtG+vgtWA+/Cn
qmE2TB8zC0jTzHa4vhpeHqeJUflW3t0PnXHnmMVXk9bNRgTpX1BKL5AmjKCLUqEzkxeRoqUbfeL5
48bmMDHzvdqkVGhD9i5qSdvicnJjBeJcY0iXIXaCNYgtcuokIEu06CMKIHZtYjDUdUiddzY54dXu
jHh4JpIic3UIHgtIohlKBgvZDkwWAaqOJ3yeJmhMY4EshRKS6YcZX1GluRbEzRqW7CUO4wt0/s4t
rXyZZWzbvEyl4WAqHxSkCCL51RXCSLKk6d0MP5Nn6vAucA6kRiotGbI2cy9NdEwZYnBTgdwKy6zb
leVW5Nkp4KFsoicC8nkGGFeCz9SjjjZJ6ADprD0cRK/Eph9sT2OOjbJ0A5eAnxSJG08DCWXNEU62
3a+4YEZ+3ylugp68JyrHxyRQ6AQC3vLiOvHPTNZLMa1r+FuXL0EIorg4+onZ9iC28QDedlPec3Hx
bDCRyxodlAlqEgmT8D+r8U+FnwedEhOjNRuY+lIJQtjd+XQrhVnNVR8oKNdl2H9EGPyqk9S8kuHU
1cksYCKT529Ae+iC1y07C5KO4quRfkLoXGQtepIjGSbPbnwE7QaYopM8pfCN8QQ9P0su7PET9rH0
rgNndqwzbqArR7VBI/8bMPwM6EL/KcDN3/z4kXq3ViFiCLWk1iNHdJ6RfTDytR2+x96fJ0E65aBU
H1N+OmvimeD24VFhQ7ip+lU5LrRhmUDlrsWXx5fNeL3z8mGIrdRfimhRQDbSF06zNYgTCZ569kis
64EhtaQzy99lLDE9JIcQT7NEQaHxPpUp5Ckb+9acWdaaDGYLEqUB26jH2TQuQFKkCCbk/prgFCa3
MlQBS7F5CTMgkP1SVvDvHmqJM5Q7fc14fozeQrTqaU8WnD5bylh9JUT1nfZKka1IZFE6/V8n7yuB
k9PZCPOqlLVbFsyMvFdJGKW25HoXgJCMbQ2fyfbZ3xThoipWvrI0KqIU0fxJ7dlaJoTuUkSp23b4
9NtXBe83Z5DdKxfbOcbl+6DxHNvEJttQoQ66eNntvm5+QvUEowHpM5kR6tKp5ib2a46YbNehQtUF
nURBBFT/agydD+tXhyEKUDacd5ymzzK6C4ZK08P8ESh4VFjUKISnwOIJh4sBU4TKiLkIizMcVh+J
v/eSLy88gy+c5SzJi/LLEossW3na3h53o/os+NB2JjlzmwzPLZ4fHx1U/SWne9Na6PERKbHiwWkf
ULZFbAo2A3IEY87pyLhIk85+bWwKhudo64S6leAqZEsowBFvsDqHWITyCUYQ56cJVhvU88HjvE1B
TDCstJ6ABiLKXn2V+78GYx5Z+pMGFBzmudV2xRTMsgNtr+g/IDKnfnZmOasIJgQ++m4ZSmuv31rd
Txof1aLd+K19wT/mVtUtbocFWH2MJieOil66Fv2faXtbD+ek3J5q/0ZrXhI9UWHap3G1KVQ8eMA6
8aZm+dlpG7U5SeYWkhcfIPuYphSABjrorWCn6UsyglncCc4KqnQ3WQAjppQwvOv87LEfNdoSNomy
0rs7fyb1T4o4G+22lRbc7CAdufjfWwiykAl7RpHcZEZI9jE/o1NCwqOw6uRj77856V2yrnwN2Tla
1iaRPi20phJlHnw8KNXfanlTolWYXnJKdmGfrfxaa3et0ZEOgcqHx1XGa+Tc67J4OA5B1Ws/p4Ff
WumbiiFQ+gvEr9PsJBXU6AL1F8k1zXD2goekXTP9+s82sHXN5K92zgN1Zng2uktV7IVDCvDJkd7l
gVr9t7Quin5u2s0wrEk7cCA+4FcNLglb1MC7J+UBprfE3HpnmfeYKNZkzdfDfo1QyWCppWFHZBPq
kScyPv34gk3DS499xF792MMOp//DSAZTmSNsL/cfJqB9aS2zyUtfnYpQGvlcY6zUzO2REyRLXmUO
QAxOM760jc1SsNnUbBIICJLByVTxdzfGwHoHPzBS92ulgl8RCxODVRG+2vKcsjTj5dOVS56uDHxW
BweSinNwJlfvOS6PDYTe4CK316Re23hkk7U53DOyGvqzFH40/W8dfUcl/Mnuomvnobg8DGZDPucw
wWwEyqivwv9ouwsHDTHUiX3somca7sbhWuqPutiTcdE3S3TC/cjG/G72+39SthhNpb+Wfx2cG2dM
mm5T9aAEu8a76MUrNwiaRjcwHa++Q5E3cyLGTniGboXk3zJe7br8KX2slHNmTEFOSyg/7PZLQQrg
F78mmfQ81MgnJJwewKs71zOOrNILc6XI7mQq0rceinfwCgQajw17is0QHdX4K1PY9rh8905189Ey
HfX4nBJd0MVocBYoWrz2lAobnWhCkFxETs5v7z9a/6Rnt1TZqAS7oR2m8QIh6CIcpfHjZUwD1HCM
OjLkEx0/VBR+2Dk7ujN2BB+qCCnFVy3cK9rVURHMSJ9hd68omqWIybd4tPE29Q9m+V2K+1i/JSHG
xVMd0fUQbNpyvMJS9gOOmx5p4fATm66cfev+W5g+moCUAD44jUPsTnnkGWEMTzqsV7sD4nNxwtqE
gCiewWHmUibTm88PSpYFASMMHHe86ggqtGpThHeFHj9zXm1zHZFuY1EPttZ45f7ilYHBbqc33hWU
GHPC5HSgsN1B8aBFwib47hVqHuZ2zvDVFCzuuZ+5N4fybkPZ60821Tg/Em/BmC+G7pYAwpSa6VJM
/a0+bL1kM/RfKVcOn1/0Uv1fJHOImysiPupkPUgPQ/tV/BVuHhTLRbXAZcilajV/Bh2r0hyb+E1o
DUyJ57ir6lvrvOvWIocOVKByJqHcU048dH661uy1J2/y4dXZ60Tds+SN7SVAKI86U/pObDj/B93c
8UWxkUBh4BNugOyh8ScFskYYtQiAr8G24BCNJP7RWwLZPzhSsZOTyedVY+xXYTf98AZyC5StjA1T
WiTO1xjfI2MfTQ+3tSLRpwEuR2GSgFQjO0Qgb0HiHiJj5nqNsxv1hiZ/9WKblMA4V5mMEZdvFmAh
1Aa3DO+kmSLtHw1KSQJs7ypKIOTtNKp7n+hlHlTf4lEnyo5dCp8GCmsdL3d3qPRNr90kMjNMRrJV
Yi6wrcwRnyyowOdlsXeiU4xMhD/H+2XhibS6M5Qyfty52m3ifsbNLNsvs5JYZ90sD7LVPI5WhJB7
hCCADREw2/m2UAK06Xcn3XvgyEpxAbqdKUtnQoXXqWuk117AT93rTHmUVS8fSoHeT3oMSAd5W3y6
tWLN7Rd15xYY+iBkMm+2jUke77Lv76gezfobEWLTQJUiwZV1/5xx2jBc+mIJP4ti49ewDkkvIVJa
sRzkU6x5byRiYOykv01keKTUIVyIUrYU9d8IFFyspswflcYw4FwjJSxYBMZCq59dBG99E0/5xB4u
iENruTyyKvI0ZcVkhNiA3N+0nljDssGOuYSKRkmH2k4lc3PjjQfbPrJbtOp1xUdcvtaYqklPA0Ti
tiQkzX3ERyv+rQx2EYRrBlNlht/5EEho909WcsFWWfvrmNBGZCcecpvs0IqDiD8qy5oFUES6dd0R
DUZbEZ0j7R4tEwLVh528tVdRtRkSDvpbYXyl4cOsrnl+lsd1F+CSWmj2NhdEvbiYiAZrZxnXkUqB
qLruVtAU4pZoE9fu3lqJLJEj6wfCxslbZ1gVRR99fI7qW64u+ZJTxLMk7ToJTqKrgbDiOUBI4V81
61UT1Zru42AZspdU002GGA9RLpx44l8Tsh01Ovp+PAnxSJOb2r4M7TsoPmEq0i6kQIrXBlr34FyZ
exhoieqqf9p4i8x3giuxBTK+if5K2G8M8PQ3szyL8Jokd6842s0+B31EahOS5L1JWRPt7eYajqdO
/0UwiIQjKEFaL0zlpis/UXQLwXluqrUXrZQZG0IYUrOS9sIdAEHuPXNHLFdBhCosd/mQhPiPVhVC
+/6vRvoR6pzUePUIRGLyJdKFoO7Kd3n4WqgscTVa73elQJeGrn9ZiHdaNxXcZ7YtkGjBZIEPyj+L
4mUmB+9QeVCPPFDBzGma4No98ZLzJ1yGPawHUZRsgvEYOsec9ixUtj7rWOfRRHuncrECRWhR+27G
cgQV79OBoOY8RbqvBRXPOkkuqa7wKH8j40Iw997kTw2gj+V8Albjcy5nuyo7ldHTl/Zk87GQ+9Oc
QyGfscWQOc+swsPd56w18zTlrQ3+wNvYYy1HTsXP5e9DjX5qnYC171dTsAhz4fGztXiNOD2xm2ry
2VYOxAlIEE+ov2ptpVuojlbM9ccTKl/+zc7t8MUR/9umro3xl7yEZlmLA6W7cRvYhSjdXHSEU9FI
/S+WzmNHVmsLw0+ERA7TooDKuUP1BHUk58zT++PIgytZvrZPdxXsvdYfMa9aFSYoENfurRNeI6mk
n4pEgDBeTf5vxiZQxw8+8Gx4UBpXt9gB1rRjrdTqVKKuUcvf0Wdjxo2SShdZfsjhsVAfdCEEhquq
ZMHvk50/PjTu+Ex855VsUipGGUj0k5i9WjoOlmiXtneSuTIInjzWVvLwnACP4+GSaKeO9IWs0exW
piMnrQjTAT8qboR80jF1TvIddHtA4MpxsgXMl8+WvMcPLXohzSWQvYB4DQTP7b4yDyj/SLBnSeHu
qBMweSZi4vDl+Z3zHwTb+yps2KjJaahKWh4TrmxUUOtQ/fFx3MTIUQd5N1dHgeMouITFkS9LDTYz
VrjwIeQQrT3XzG+HeIrnDrDgHK5Zr3sHE5RDcjJVMCkzcUrB6WayvxoA0d6F9I/fSmOjkDK5TLS4
KKyXDOU0lm+kYQEPzK+evTKPFMVtia6L9q3wvgIXh3Q/LsD1LhZvBhpPsOg1cw6Lqj3N12xgBCdY
k0tgLGqHZKaD1YPb6ij6Dtyio/mckSM3p1x8sZSt4Fh2BqUqJheiMIBjyAlxJVd0xOqbWNGF2LBV
0m2S/rPvkH6ngPFAnO34lvt0oN218qm1Togpbdm+4kvWPYN+cjLhpyGvc8JuYEwHiLzl0amRdhn7
lAKOVL4sGxDRUWGYriLrvYw1uxhoAUHqZ62taqfETzG9UBgj01rrf0WmCAicr5FUrRqV/G8d7iO+
GfmHXJ369RdRrrXmsCGP75WPCtczdKI0D1LxIgOsNM9p2povonAQ5R09MYzQTKKlup3NB3EIRfFZ
a0g4P+PhJOhniw+hkWg02ETBNWDGKOk54A/QfESg1AtR+xfSoL2T+2vZ/sXNn2LcRSDlHrmMufil
ataNfD+Hb0X0Kg0/E19Fww1MSHUYOEn92cjbEmZh5KPYSNKrOT9nADCmiLVEiI2RPQWDVoxrkL6V
PAeFTK0iYmvys/4N0NCDQGFWvluEkuBiKq2URUBC8iS59YwHYnrwdkhU+9JuOSu89bwiCxP1k4JH
W/5OKh/t7PLyhAwx9Gzo5DiE98l4E6xtsfryazebNqbx0CLMW8dE3xXqkfMtVV7D5mpkH2XNtr/X
iDKjB8nfmOZz0sFzu3XN+Sn5gBrAdPLdFFi+xauoubm1mTH8Y1Ndip9U0BuS+DhHGSL9s7GiqdjY
cGTl3KMR+sy8HTiKLjC7MncA5cnoE+UXQ/3QpnTDRyqOu7LcaUwc/XpAWM33JAkUBG2UFn8pQbGn
SXtI86Eud6WwX2yLLeRFj/mjQHDpgkjyvkrfYCcjyeTrBkUUybMFle2IHPGOp64Oic9YyUmvPZT6
OFDzlJT8tDLlm1tFcKs/Md7V3RaJmFx5RvrVC78TLmmVOClaJQw4AQUZuowAnrxLdfrQuFTKkxJ4
RBczvgIFEZmHOtCrKX7sIeoM+pQHt5LPBM8Y2m+jPMXsnteESb0Uk0PCIcka+kBK3lfrpzg7zuyP
Oq9CbWvyejwAEIovcbVhLCXfpsG0SOdrRgYusV0E3bkhDd4l/YWhJw3u2RyPfnqy/EekQTRhVXtf
3nsL0pGj6sii3fzpJDdNtqUTbrQnbh452mGsnZ4MucBLZYm8Q65b8STHBM53OxLAwOXIKSWBLM9J
bnZn2l4pRCuupv5SiHucbupauFVQ7c2HEhu0X6ukhIPgr/i9eAatXWHsq/CoBUuLAK535ZmnL6KT
ACGre3V6LFIpgdGGgDViAQHOJ7pwduJwBHCCItrnnCNJ/saDTe0zv2jHjrfp05dwvlvJB44qvdo3
yvnvVTSfMVeLsmCi7UUdnbHe1CzKWQU0D/SF5F19JeKKaCmfLjRQyfkjNb40I1mRw6Rbl7YCZOzv
g+/EbLJbns7GOoxLzib8Al3C/nhVg98OERi2PlJe+JH5Q3hRhwQ6QjkbfJzR6hJqDNVUknIFyswp
tXkb5/vszmu1+h5sEc+Bqzu9i46Z3G7AIwEUVV3LhkE8Elc4tIosmSsBJmxUfgoFAGKblZ6iHird
RZVoYgVkCiObwm4NumAD3SFXlXONtlTHXDfsyE2MhIVhLVE80cbdyvfuUEBdXQ35B8U5gdJH1MDg
AaiI+ke6vNxQCy2ucEE/dBNDEREUl3K606E6OF8VoUQWU0UJst/VyODY/WVXIREz3gyKvoIQJavw
0rH3i1/YpfvsmC4ggE6M1vAgr6gMeU5tuOK1ikku6TVu6Y7pC4fr+BGN6A1LaIf4jbLbdS2fl18n
YQNpVwGqjkw/SU1igyCuRWPfSMdmudCJkJf9N806VzQ5mEV8KLJd89nXx7J756PSe3B8dScTAmmZ
t7TEerSBE1v1HW+HHbWtq3S/LZ6ibHpXQ2ocHYE1iD++X4LwV/qwH9SfWbh39dnUPkkviabfAN33
MP+orkyY2S2zvjLh06hr/nl2DZtvbNpW3abdq1u9T9cyn6gFfs227Wj+dnCklUCO4OKyatU/abwn
w0sAfGuZW2YsOr75GKrUsSSanT2/32gLli99LpXaOfVRhCiSkpwlDmWRHlZUal7cmA2k3syjG5E9
1hy6eMtXZkS3oDo18lEM3iEBhmgD2tqWO7rq25pwD/bmeq9Sb2aj1Wdb3fhbJkYWdi5GkdskSLZj
7FNxh3SBPjlluo/BV+BDVJOBMwknghX4/F5CHbAqwhBEF1wDJF1llx7xGWJvHDVsPxPByVSJBSRW
Mabr/QthYl4X70KvIONoV3oDshdvsK7K9MDZRGweWVTSTQS8SKMfecnmGrykOYDulfIJWSwICBFy
yLue6ic54rLHfU8FLx6gYk0YOwQ1nGm8p1IxiTc+ZV3aOyk29hIx+lDLSzi9LadPn7zIxV71Bkck
a8R4JxV6NSYknvUJTwAp+/VjdEHDqyvxhKBVnrHmjgKxdX1nnkgNFwi45w4xnjTVKobXN4zlpP7F
zKio1baDwZ6+wnMArV2fLcKiyy2ZLWJ+K8aHKvz5yt33XwlLUvSd3iGV/Jtakru+9ehDkSaAA2AU
2hL+fB3K8PRLVIZ1AXIAgLO0IzslM0YwglE9IyICFA67/hcZ6Cq0I+TAHnQGP3mxJK/EJGHz9zNi
0siJyUOVNJ4/kCNmfUE9DyKau9Vipd/Naxj36Ng5AmoJ3KzkqXqteBKAhTSssOA6+eDQKwoJiv98
k/vfQfMrji+VSGT5dWn4bnhU8HGyWlIW4V80/SvhrzJtD8BhDzSawW82LLyoW9bAo0B3tkU84SZ7
FsIRN6BKqisVo7UJy7KUTtJ6Gbhd/l7nN218n+uz37rEcDIw/MiInYRqAyScc7DH7bZRHxWerrC4
isgEQ2gfSZD3gkEa2yolhWFNwgeaUoAA9EEXbmRsX6xDZ5MReRt6Jd74TiQtAD6mtxjp82NE1rW/
H4tjugg0aMyKA5NV7W52r4EbeiQHkpLvDj/W7+hotkSdEfF6S+FR070TAO2jlho84sR65VsU8HO1
Cm2aF/qAOUW7T5MrrAf6rwk7prTGKRp53QCQzcKX1L23xo2Jt2YZCR1xXsgTEI2bIJDV6Ermq85W
r/SMUpqn8AW25SHRPRIb4bXlFTF4GL/1bdW8++Ujzb3igqudjomVVORMGAtgnJAr0mwISom0YxBt
EcbzREjITrs9ml8STi6YXejdfvR3jlpM72ta9kxeWn8DNQPSfonzW0esuWnZqUpIPfUVZDjfS1j4
BjJOfUIBIb0ZgwPnGPEhePgVzqpoWwqHBEFHv2JfIS1f2eqCR7ACdVauQD6ESVQI9DyZ/A1jwyhg
Exbv47oh3BOxuTN5Ie1DW/AUr9GPXbMPWZmUb7X+WpRmIqqlruM2wixK6gJfJG4mjp3gTcc7tfzg
EugJDWMENgF+0MJWLvMzre2Le65l1w24agR0hZQXk2VR76p8dmSxY/F5EE/YkAII0ogOYyMZX6n6
6w+3pDyUqqcWH6UhuiomFtXxo0NlHQf6OYrbApiIxD+3Gat1TMhO9VJn70steZe7S88Ay1L21hk/
nfFd9l+ivO7lIypHgpN2lCVzY6/5FEFx1oJj4CrzCE5edwkF3Yg3dB4BHtvoWw1fs+56e+vjq4oj
IfGkdeQw6swseXqySxWuN404HkZpPIaFeW8VfO3GhqUnu3IrmMB7Sz1puzQXKZE9wrpnwncCy4s6
iwOXSqmeL0HD78tVQPgwVp/WAetRTRtdtIewFdoIOQLnb0dqMN+QsfZ92Y7OVdkSW1avJHjuUiJm
F2x9p8G11xtVOgbZCb4DsLpnWeAPXYzfBHTuZAAelZHfaN+jm0GeGskSq8YRbfTfqwDQcSZA4mow
XNC+vJYxMBBDy7/oWa0rcxWigxgOmWoB514CwM4ZJxE2cF65k+8qkCAH+VkxI4ZoHw109OkXeTF8
vFG85jrwJOsJUgBx/vDTb3GMDmOALCK/Ce0F5Ivopm17n6C+GW65Js3riB0fLandrSihln709jX2
OH3bU11R44esZaXSFpq4ZQqOq31VxH+FNtOW/1URDNeeJes1J4JEljk0xL2vsp2W94okg0zkmq/s
EPRBdMvaSxGGxAMDSeT0YueWLWlTyntq/BoNaKB4odnajjQXlzCIcfYF4LyKP8hXR3xBwipJdTmu
4I0fnRsE29aseQXC+pqYoIxzNeSHqvmfDo4+Tfxqqsplb1vKS+H/qQRvR/5msI7dtLBiHCxZp/Ec
0HzrhX+D4aAAIClf1SvUOIo9eEBrC84T/v5/wcivaILire6lw/3fhQrZmG8s4bvkOSvGb6VU6e7b
UeFbEqXEQ9z9hepHsILqOLOi4/DmD7Kt6pitzhYyKQotJOMFKSSatYBKCb7gYhMQehMPmJtJPanZ
42XhQ4t3BiWsPEzlrr9bFsd2ygUQ3aLwmMxngqwhnt+z9BccmwyPbgtPDq0vgEKclf4qXUTmCNAv
9IkWKpJA8TI6qDQ+1aD4Y4slk8ZeLpQBTNtuHAlJA29D2h+z2FqVwbchEkpGa9omReBKdB665gqN
268ZbGBGSQulo3U/snfzNBHNHTN09QaB46uP6R9Xh7ImgaslV2s7g5QJKf1uKm8iXqD2y1iy6+3A
sczdItFMEWaNBpybS2UMSCtR/f2r1JbnKKGi06JCpvgcyjfULZjmTpQDcjKDT647DNYOKWLlsAm5
ZvQS1BSXDeJ0QnFZf0EjSXSKgvdOvkbTR1X8yNhXuvFDFx81NiUQfWOt1yemNj+/RfCkPaKABXzT
aUNdit3F/DMQsFyiPI4O+ui2lMZIzwnFcUYgG0IzQOu/hkcgs7EPVh8BKwxwliy+q/x62rxHwYo8
kXghNpgB0E5ZibZIO8KSfZX2b9rPVL3JfbRqsi0e6ek0lK+6gkytwaRZ/mBRqi2PNGe1Pw6oT/iu
q86F8giktZo9S/MUeeraMB7jxtz66l3I3+WIXj4dSW+DJxYKT0MidRs5l1mFCjwwwPB2xHtPie14
XhBhOUKuyp2jBa8ykQdC+N1nnwYExBiUa4HOW3Jn+aQ4kRfEbXoaxi6ajrL2mP0vpTyn0335T1vC
hwnCkCMHGk0SDjj4hPBmEZk/sdRJWyRVq1S/sSWodEP76yUYD5RWeleh16FIk+BvjJ5fMLUEWrlI
81g2Mpn+0KWqK7fJVOZHJg1gM4prJMK14jsUESgoDIr2o/YB6KCOivAeDc4sb0gztxa8Y4IOHhM3
B8ES1Agn1ouRv7ILrDJaUDFibBIvSzxE7fBSjMRbQbArLClImpGteuIu3w7Q8Rbe2ZsVGi7VVRTo
fHaoGj8aGOpZJN1W+elQiBnhx8wmPvUEGvpv8zvkYZO8SXy/GI0QaKchC85eEPDcFi4GgbnNVlFa
nAldxuB76seviXV68pb9SOEndbgMw2O9HpGBwkTlcJZQC9PkABFl8p5/qx+/eyQnyyKUlgJILviy
flmubq0/fSCPU2HIE6KG6teguDTimeVbTX5COpfF+DWcb+z6ErlL9T1FsrTAF112g5MUcBthA6J9
oIGFs9wUrf3GcAbYOpr7uDk4bdyES7zhSOBurXrySIdvre7Xy88CwIp+TQK27M7LXF8tqC3ZinAB
wbFAzFsiwVWbWyBfGyhNiZO5f4Fhq+cDZj8UsMLmC7hSYyLgTRzUDvS9ZpXMAVFBZUU0Z4452wpR
5aonNCeJwNfuqlJbVI6I4dtPc93bsrLiZ/R4EyXA51B7gYsXzf1EOFGXnWrhQZmCzfPmj7ucChnl
2E5nn1mxeRfFiyiciVVDu7Ez0l23RsFsnXu7g0q/yt3GnxX6mLYtEA9s7or4tobfEv5jwZocuu1h
SWmo7nE3jajH5T85u9ei6z8r4YYyyuBzHqdb0hJ9ZzxwqhOEO0M5AHdE1FBVJ53GSGinQs0JSSfC
lyNDZA6Z7/10X85HNfOW3S60VtYay060L+OLQaDG5BlF52AFBXujtnVLQrWcbPCsMAhV5S1JeHSX
gidlvyQIaG+Gfo60u4FkNUkIqo5eFfPZRcrKAJK8BKaTrqERAxuCaJmh0J2NyUeCSmU9ulW0JWWw
Hd+l6ITp3KmI8cVZZkdur7iWeQikLyH8aeV7ZLDeXOL4Q8Aol7WkIXCsmTkRJSAHcQC0Vz1DBDwc
EcQVmB+kqhCHS82o5RZeV8JnuU1+NrS9lO/BuBcOA7vE8pShxQLzcJZY43BbgJSUeyE91L1nZG4C
g5zUP2yBPPGxxeMefeMSC0O3s86ShgiOBEtGk+JGH0+9itYJVRYrkTF7jXXWUndtvpms0B3UtwGC
ycRp/4iJFxlvxVJqeQA5gmeiUJ0nara2mHEo7JxdXb7G/P2ZgjG9I00g2SQqG3t8aJsNVQWjOzn8
LOjt6YxbYa8Yze1SbfxVAmWPu5aOipZZsl9pZMYwCCdLnwNnhzWlYMAM8JNMqjthiayry4ELHyu4
sNLYSvgKRixp5vLU5yxAPaNLG2MBtYN632h7iwNEwzX1ia8MI+6uy1DTCcAa5hLCjD6RvhfQ7fnP
RxNF7p11q3m96lZnw0EeUd6H6MSPGLv9Jh5/mytpDwzpKln7x6T4I5YOPUdC+IzsTsYEhMjLXNGV
eCjZxqCY0FndZx0qdDgaQPpSdmRiwGroRTkZ54htF4JrYL104GLigyR8+NXXpD+nUmfV6RyDEKi2
AWxDRPOaMPGVYYMtAyqY4K12Bh3ChLkSpf3E4ztp40atVMKifwwRa9OBwxXrDS9uv9FJo/Mq5pOV
7k1OOd6tiQ0gP9FcOcG+Sk8SS5Gy3xU2j5kpsQNgFc4hhXZC6obZAdOYIr8kLEPzTel/Yk4YMouW
lU9P9yNAxIAGU4mQtpMFHjdAzHz/iOzC5KNWQN2s46SAINO8E+HXGvu3QPKomkbBNC5us1URfTcD
rFxF4MfacvR43zBEQNEte0U5M/8wkBCc2Pbw2eJTanZZcbHq92XgKn844troGRss2Sa7X84rv8Dw
45pTGFpjHIhRJfGxgSkPYoRlhCUGvHqsd6iJxOaD4HSyU70vGnS5h1B0kZ2wRcLT4nMbd40f2hLD
bE0SkwBpscrRfXoxScm/CCRwURrQmCeU4MsFvkDW9pcBSyKSuPcPQWsOtU58KEJ++akkkONb6K6h
v/EYdPR+EQJyb7KTiDR1KG4x2qsUDX/DwQkxZZOUsGpsfx2GB9lugFpvC3FkmjgaEJsrl8JAfMj6
YbSor77kydZSagsWJU5mHqqu8pqEy5HRLCpd5C8iQgjLV9AtgXQvx1xDTi20Gijn4n9e8zJL2sYy
fyKRBsur335MsO05Qv7lPbFMlEGsSNVqSL8nwvHQUUfqnQwzd+J7dEErKK+h61xxgtLRogvxJQCv
60F+GXs0EzBry3E6gwC1zSIMYWOfCEyH8RjtaN4thHfhv5Y8EAIJJ3MJr8rvzmuDio56Im/hEMJu
N5R/VcFXtRZDepIuI+oejZ9peHToR6xXXtgm/2T3qZRbVD5AqbABGQIHGHU1/SUfH3Q4rMP2xVQ/
Pyeg6tBW1Vfs2Hag/HUulfMxxWLKKVh9VyypTQgRPRBECjCirZtrurQf70QJ9I+06fYl6D5apCT6
yAeK+Nzi10m7hBzEb2j8ub8Qx96WTtr85flP56sMt8jtuy/T2spMt8xvEgl87WfOGbxVeCveIiT3
mEN/JUio0g8cwwRd4XXg8RLeOXOqiRR0AopOceFW7W887IbixFKpHJgVuFt/FB0K9Fovt9++r86j
eF/Y/2hD7QwsA6jhQC0stiGKaYnoJ+7JGWpEhtou4SRR+f8dHireoUWsAchUboNNp79rwSfhkgAZ
wAsRgALuXygUW0g+KiNfKzqIjeII/Y4zT9VPZpeDcZ8XbcPY8KgOrxaFZibtM9seIo9bZe4xJfHn
80a4mWegFXIjlgmw0qhyhWgxVAAyKuA5xPixH66leq+RA6b6H6b0N+fsYx4aDlIoj6jQQFwy+7tV
vXHTbgaa5uZDgtd6SE99uAwgeYQq8r2ptongJRxJ+hqjOGt/dadCecyuC+si0GrDM9518D5vqAKq
8lThEaz6TwA3jaTt6A1AbVhi4lQXMRVvs0laOmD9csjHFucPsnulk1cKQHm+zae1kF9yCkuTHdFr
jfybtj5/a4ImIV05v1BgSTvfSn/CRJOdvWdqi6411X9hnbBTQc8j4Q9Sk1X1yoc2xofK4TadNgtq
43evIqGFsrQQJi5ihbBZKyF2JsgEInhiFE7cQoFxsAoINU7ntwSJ7nDXJ7i9NWtA07M8+egWIewW
p9+JS5nsHzxTD5IESYIuqU2b1v20qZHSyFdF8nSStUWmD6auZfZDXT44QnCADl1OffSudWYihHqP
eoLa90ZyaESWO4ZDotvKI/qVNbCyCLsL3CSkXyRM4Np6M4h8N10cWbpWIgG8ox0G+JexCaXdu/4n
5+zJ29b0RPjGmaDNNfeehGucTGsk4AYeZyoibKW91Q6tLuXRbLwmdkYeMa4+zE2a8be4JASKtvn5
2TYaeHDKg4legrIzL6n8FZpXHslR3pLZ4JlQYyoZH+rKBMV4MxwiO4ZDxGIoQo4m1+U85eLqESsM
f2G5lTmmWPT6NfGjQG1HCXK4gZsplR+BOPz61bI27H4F/0pONwIdyu1nj8Qe+Dhk49WK384l6MPn
vB9toA9U+j4wIraA3jc53onKnr7xX3qwi6wnk8O91h0WXVyXeQryhj6qj03xrSCLkAinA7ZUPhbI
vosfOn+q36Mev3H0kyuCcJbcfWMA+8SosDAQ4i2sU5fQO5cecuLxF/BlpnbCC/OTaKHYBF/T8q2m
nRXiwehuX1FsDTD6A8fIGWxoW53/Yg5kKI4lSgEuWePFQswVejGDerqPo9/AusrStPoknUK5dNZG
n/d+c/S/2S+670DcJwVjr8mfAZg3c9Zhp/cTGgtB98GImXXRbdYMeUyMAzlyS9QCpj1A7n+wH1gK
u1ZL8iPfAIEEy7LaoCS1ykdT/E6vtXwpKneAvORZkByyyWhJ1dD6N+81qk351bDZ8dIbKEbtozv6
zI5T8ZmvQ1cj/ghhLNbMMblqCMj9b8vqSFkxV3BiuDw4tX9NYcuoLPM1xSlCFcFkO4YQFVjrmc+S
fYy8nYGZucD8N1Zp4gWx2rnmCROEnYy8t+epeDGV+mK2x+mSeKg61W3jFR4wCtc+VpcjM4MvYY0P
bQieviKeVKQpgksy/+B3E/ujT5OY6WrghQURFizb4WfYfbU0uCzotPXSLnV2+B18NHOYRXi4q+hC
mJ8tD9aBXAvOr6vOO51LJ0k4jmtGjbE8VwhemZkYErT0PPrAkjVKRzpl9G0CNJRRTBSCABOes6rJ
rASRFbC5LZKuAdWJpB2zj8hilcd3AYCBdIYgClpstq2re2XgYOBg/96wDLhms0/WAT3GuAl+rPIz
sp5TvGNXTqPbIG0q4bQASvyVVdOVzsjZkh3FWg30p9p0ZqT1kekGs/Jham9t/izyfbERETl4IW21
UL+cOZ+msul9FDfxd9SdhPwFjIPWy+lzit41xtTqWYwvFDKAXE+MMDE35SdSDY4bBXEaYH71Jqm+
HRw6f6ZuurLVtWn9/Nv9QeQT4S9yiEzRobB4+FCoM1SBfTfO7PZwKNjIISpeJl5+4ZqIV6E8TsmG
AU9HoHby+6egfcjZCLU+rUI6O6bgJ9Y+hKy4W8NP0UERuuQ+1gvHPAh/y2SYRT9ie25+GXah1Dp2
8Dx+6QGihOHecU/P2g3NMOGEhr7zo5Min8We7u4n8SaoaUZPDU+y7oi4n2cqbvToAnvAPZC2BHyc
B+W5kCdNzhnB2K0ba1I1GIyyLSZl20yOkej9oZJun4GrodVHlqFSmIdJDmon4PWrEQ0tqaAmIGnG
ircI7GbzsxEfbDOGRhSHN4A4oQks1+RkBDiGlP51CkkMWzTh+GveKvVk5dtl+Bnz6yICQ27U97sp
vOqok1vh06KmphJXbfZC7DjiZXw8/fwqMN6rdLCoYDWVcWj6t0bY6fHNSk/prAGN8uYNN+BFHAJQ
whtVcJcjgJHRgrWpK2/8ImexrHbNCCRxqMI/YbiMzZuCuk89V8klmLn5NmXvxsRhUyQ/OXBDmbWE
/k92jiCug0JyFFsGvJOaQzQgt/HdoD3PIhPuwTBvnU7jx18Uvw5QCR3yLuBLHpGaQnaLFVfln4Nb
PmX0MYwOrxC/eFD99K0DY8+BQWpcDqDD6VxdZsHmfRPiq65cBPFFhdozEMcvitu0uetM52F4Wji5
ZRmykpcGRWOiXAOJCvqNMbmVw0UCS36nLnMBNdoS14F+oa6snRgikq+o/0k61OUXWAC0TqxtI+Y3
rZZgh/90gaqmvYToGZy3suVkaxXPZU0Xm5tv3H/eR11b0wqxjrSPOgJu7n7Rsk3oLK7YGEf5kHG9
x8JnMn5S/pm8RArjtv1V6t8LhWSA4czQXka+NGJHqNOm1WJb7Ag7iKy9skgtHJJOCrQ49T5P3+vy
rcNkWbz0fDWK9HIpw6dRmCQRrnqZWbv76zRjec4l0qVCz2DvXLYnjwaTrj0AMRE8vSUSHDpmISCD
gKfbdOiyJXjChd6u0UWjTMZQiLml/Qt5r1UGkNZ6YXcaQ0bwL1wzRgekLSG0WIzy9PMRJmCm3arC
YjvJJyG6WhXMPWfBAjYPCMJ3LdnFS/+Ymxe70GU65QIYPbANPXFIuqY2i7ISlk912OB1WAhydJsL
sqLwhUgJfn6USe2w8wELFpmGzefV3EWZZqf6U9Sdjrhz5LOXKkdZ/pLGzDYpLvcMEHwXjI+p4MjD
qLNQP13FQAc2KK+XEQOqEEVyjVaMmU0tNkK4AT/S6g+T1N0i+5FYbo2vXof5Nb6VFpJ6Rdc1GF4M
FRUInPA4wubwxO1lgTGHKGlA3iIFVcym0r8m40sBLJCT0paFc887o5WvwK5cjshpK5vZt3pZluse
boRM52BQ4ObKlcA/oOt8jbDCtXqA2SWfeby0KoP6CvujQQdutZViGtwxSER0CxrNHxsCUpSVVGVr
Iwz5ZEagVKKViNav30y1J71lP3/x+y+wg8WFwq4tRjRP8c7Bfw48e2fZuhBh0nU/hfjS1++5sCvb
TUhyBTAm8j74UZ1kBtfqiDlk/h7zox48oA9sCZqn42ioS14qSByxBntHnFHjUhREwp8vev4b1Iw7
CYXYu67CuoKkBm8hTWcsI/YCXwT3gHuCos+g6b2Jy4IKLrsZr1n8s+zABqegSdqGBDHs8zun3c8I
bJRI6374EJguYZwlZYtgO1DcMLVND1M4yLp//qewmC8RYylBMyb4NGIkUXk24Dv+Ayo1JyNqYsEX
HXpPbZMjOs5pHyGktyYibECcbpgAJ+SbUfa9S2fU3jX6E1niWH7v285lp1yTiVPzGzdEwP0bA6x6
G/seabNgQ/dYPCySQnquYTFzlOZnX7mF0znIPjSLlPxdIlB9hfuG9N+1j4zUDp2aJLwV5gh5R73f
tJAca10cVr/fNYmeQ0MKiUjTjw222I3L11Im13a6gYwVIKqhcaUCIlr99kz/uKiRDYEbudUm3I7q
JS1fKn+fWCeUmnz05OFg/E1GIvGHxyLlnn2Bno93I3xE6ncrP2Zke6oNWBC1G3og5O+UzW6NkGVp
c12TyEuW3kJGlyhDh5uhHCgrDBOK+yZtTcEkxM4BtT8aeew7LV0noEelEnkpS1ME8NogqcVyAmFE
+7gnSzOmQTSvHOO7qnzlqwgtbm3Ol3q0swpZLP0vVI1XKID4oqEfHIgmBhhWQSD/AaBP6m4Wt+hQ
n4c1ghMyfA3IvvUAjYc3i10KcmATeH3/O5QvEeuHqdtl9ogJaI+0K+JkvL+kfXPZL+cTU3VNq1HB
ruywZpM2AYgF0obIkMF9gJdVPkb1PYE46lvFGaqHOb3pBDuKEYksv1m4z5m0HAKLi5+prRDm8bTm
IAqM2GICPLB6I2ylkpfu93qzPF8mq2hUFlvTnLc8a+tOPtGxASUC4c+gtTWfKCuWA82v+GTvA2uT
PJ8pusY1xL4QlriJy/ekPy/nq4/yjzhH+1dAT6Gmn770m8ScSSHKj+bIpwfKi4rvoNcbDUYoDM+I
oGjRUEqo4B61fe+khkFs+k2hV4OEW6PYKuYVY0KN1SFQyVq85SO8HySIcUeCS7oYRz/FwSQ+iiCZ
LVcXHm567El6XPB/y/n3yeXKhnfcMZmwl2PQrE/4AGGfufqAOeALFlxQ5datjrI3u8Z0EVwRR5eT
GU85/YOd1+M34gQC5PqiejX7TVQchBQFFY0cVgBa6PhcHyV981NTueHEjICcshRffP8nnGjZxUOI
uFIVflTrLypeAiIRuPn5XJXYJfiNAsxdguZG6jgzh3vChoqZeJZel6lRiT5Sm5GlufygLStqVpDI
JjmYdN/VIuhKxxPgRYdApP0pZg91zvJFtBVOPVUmRId0mMpyMoDDb8HHkM1DYaHn6o8TzuuEEm4i
p8An6WTAND3vC87AkJMFrrV2iH5ZZrA82QxnThhMTf78+qR3GL3X6jNEucYlui65vUkAA+w31xYn
fGVa617IOAFSezsu1u7aDiqw+OBJLz3yVlIByQlX2Gjkh+rveMuFT562kOHcGn9ScBcLwCsEyDXL
5tufgbXpVM9560NylhbbCKFaNXsIktGnkHDGp5uxPM0gAX1rrIKBcG+PXhKKlx0yeRYwTqbJAoy6
jb5aY3GYmnTIBEs+kQWUgTWGV72ZF9k81CHCOOyQnu7nXm9c1Zx0Q/xphm9/E/SG2mYhLPXrmFCB
znfIWbvAt/V/JJ3XjuRGFkS/iAC9eS3vvenuF6KqDb33/HqdHAErYKVdzfRUkZnXRJzAHxPvBr7F
rH/xrPPqMuwwt2xqTLZ6JVd47IvLVSNWPn2lb89iplf/cVnxEAXzKhwo7dWphkolwrw59Mw6qFDV
6sMcDuPSW1fqU5oHy9HYi0FGES/dJbcu+z0hElJg+jQoMuDMw/NA2MLVZdvXQPwQ3PUpKDhmpu7C
Lb9UiS2LhuYS4k6JcevUeOhc7L+oBtCg/XmMHKOHFZ740mYA/VwuC4Qf9uReuod2Shxt89KNN2P7
icrskeXaDMmyyqfgEEqhkDrU8ePw/cE/xN+3EoeGj7SURRbFRq398t8EpF/dsPfUrI0dbHvY92bH
VEz9GrRTIjUrchRQPFTLTgV57G5Jl5sNJ8aGM/riKYGP88xHnTiLpuYYr7Uc5TwPR2unBNthzC7u
+qslmAVntRk8U8x+fDIyO/1YnBS8no/c4WbPEAnRmjHjgOLKT+ow6K3O5ExMs2wrToLSgoQ0J/Nt
ag9vteOTiLDFW18iIob8O4QKbwn6tXEK9YOUENH9Z2U3TeCMWHd6H1Hx0xM5QeIgi/9tlZwq+nqa
TwglxcaIbiTlduFyyHaUzAyoA5l2lM8xQYse8QozyuF9vxf5vijOjfFN1tzkMI7rEQVBrIihV0kv
QoCOqIAnzrTRKLK4HfkthGtK4WiJsQRv07W79OLr6F8A+ZAliOvNbc+xJoar8GT9ET4B28MCwAOy
Hm89bqwGQxA3QOVrtO0q6yOidtmPFewEwoNkEPWApcer4rllFRyUw9KWpZXgfRko8k2OC/4ILgRz
o3PoK6jtoVz17PhrinmZ4iqbfttiSs7dFkAQE+8PW7ABrS2CroJIBVaI3HhTBYkJiCSKsE/LzWAH
ItqLrblQco1OOkdWSwrDZAgUepEHVDij/CDgpNE2WXliUa/nFxwzlvMZkVjal5DtQxqP1p9o8tRh
91kvPLpLlzyIohmmNgsmt3viJmRwzETui04WmhUTRirGI/7hApszP7OHuZkADfYwN8OU/mm8jZGR
3IH03GnGki5S24mz05qKVVIzoQ0yi63ohNwRq9Amj1F7TkGXGnsTaRs7nkpd5eEukteGtID0Kz9G
g8RfFrZ0v0hDeSZ1AOdIQeNVusbNoe4AD4rmCJPxACoFcWftL6y2XjvBRSeP2K7ZpK9ifsSOixPX
LLvuORE2E0PmyKe4s1smoKji2zzG3Dtr7U/aPWE9yPiWRT2s+jSK0qdEunhCXoN3q6Qr+KnuYbsH
HJpdACJzmHYOem9A6g7xNakK+zxuZmh35xaTIEb8rkH5heVhJntrvXg10l8e3hiHp9mpRcvhMSg3
kAoqbGIZGcy7eu9aCMsPXfxSbSpOEQnDzAa7plBVWRS25fBLbcrXSL/LYtd85WQLVtpeMvhDVFzt
bcCIpcDtd3H5PuIvP0QpwyS2XTTWLm7/8uJKqifLS/Fswfrs89mJyxtIE+p1wI6UWmxhzVmG5ENa
OnghUfnw7eMNok4DXrJSXYD6fPsgKIgGmwwZjtFXj19w8u7SP0zvTBJ+Sn6lob1bw1V8HaX56IJ9
zh4mWjrlUlexmW3SYRcx9NWE/pRdoynb04jjtAT2G7ZciNmzhJwkcUdhjEQOmAYL7Skw8hynirRh
5+zAcQGdzRz5kRr4QA6Ny6bTwxMP17rALJevYZqS8hJolBXOVpJfZfvdaEwfSZHVyV4TSKechUFu
ISFFEen53zY8Ma5JpCnXWFzH9VYtLq66L9Kri5DABfglVrIeV21HX5GKQCS0dob5y6DVyy8MMnRu
+niuOQcosMi2BOvRmMjfg/2ik5xy5SQuA79vc/gI1Zch1zOjfGpsDgDkMJYcdq0TQCpgEIR4VYw9
vfxPfKeB9IQ9Oe2xeQAewkS95njmi6j7jcz4E0dFQjNvrPRgkRTMbz9s6SN3/kx9y6mQSU8XXYWV
ywTmPvlkpLrGhMOEoj1l4cHM+eZrOpoIJskSwv4iBMTASkZDO48yJ/D2mrW2jHdWv3RqF3KwCGli
goAkjQEXc3EJUWIDXXW8KHQaBKZNiWyZxeHNTnf8J2IMFKJHbKkYbO2phkSVU9KQhrgwLJ85zMyy
V0q1JhSkYi5jjYes1WhiIpTyPyIwS0bRQf0Q2/sYwVlcb9kyQP5JGTqGUotgJJzWMv+Iek1tr0LG
xAEf6Bxoe62+WcZfIPK46jNLFtcDC4aU0D4F3c53z151x4rGwHvu0uaYucTvS2fnfsK8E4oUJoss
JrgKouzltnvf3GvNqWQQlPxEME2HVVVSVtb2TKuIhlF+7RnIUvcHgeY0pt0MgxxlDpCfUIwEkDsb
R/SSouNtKxUbFeY+Qk+0GsHzSQWdVUhfWqVNSuujNz7HsVwbpoakcpynNvqQ+AbCG0PAjJF5UuBf
R8lHR4EmPDUula9iOKh2ccmsGr59DiLH52WIRofl2m8e/DnGTS1vMhFwf8NiINpnQxFJajQ2XTH+
c9wttXqJg4xjY3JpQcK+GXAUm9BjsugY7Af2AoMR4GlgsSbwYcZPq85MbYNLgvhNcJzmjkW15H4I
9brVPrTxohpP4ecbObHU+htrlmjY6YfD5Evy3/7w6AasWlsJ0TYvBw+lijq4Irwi4KhOsd4716DC
mbTv+7M1hNOk66Z3tnXBX4VGlMik4JyWAdyMl54Ae5qQ09RfwYUjBsHUtwJv7f6hZoROCl7RZGk2
3NL6KpdfDBaowxajxjBs2SGxz+SPgMt5uBvb2j4XXNEaqj0R+rXSuZilY31R5adf/djRzk/naHR3
XbcMWjE59ObmTCqvvnPmV5FBWxSkrXLXqggA8DUawRn29szGWeJ2rM1Lrqa1om46iOVodKFiYdfg
Ppsq3NUvGNv+Qe4OLowUUo3R8JQIJBZ2R8bhTlxU4l5mWoBEayGnuziGu8t5BuDT+1FFdBF+WDGQ
780zIEFvctIRwEpb7QkpqHQxe71l9yDnhzzn3WGwLn1b9cfo3Jme1uxabDqwfjwQswi40zIfcXLu
GCR2JbaO8T4Ua2lYteotwcwWlhODwIJqNkJ4vVAzzapPdF4AN4F5ZUtnLlQeo3IZMFUyZldrZ6qo
7cxh2Z8arIX3RORibtYJ9VHf5AZz3B99ftcU9hg2f5KosnAOglAOd0m1RsnU5ttQOgDHnpSYaZVV
FqNV57Q0iGNADCi+dy1wppq+MIK1m35WjUOIk7eymGIJwW/t8lVJcz44UXZlIAeE1xwxg/QUMyvc
DsSNor1yD+KT8NTPxNpmRKUiNoEsngXlrOo+KxP+JqWX5Wxdc8fXO/gnvA9olUuUaiFa75q9BHm9
IDfnGnILKT9I0bzpHxbqFhjtk8j9vLO6Ts/DLJ8q0brIj6lKs3UUf4AweGoygrQZi17lzkoMeDCb
DY4MhC1W/92vAsZHNPNIY0+Mk6cRpMZCOlV4NlDHK0DHx3zu2+wXJqk2i8ZzzDbnxAxO87izHR6Q
5CUZgBOrqZx8JvolgRlLguvU07/T6qDl11H/8pGwqWjimjsFFVoQ6QPcW9DNKISCeqHzghf7eiZP
JQK7XIISNNCaDvhmMhtx+jDeUn5z7VLj6w/nKdNkFyNSFN8UBrhVvrGbE5urO6jdiWG8K3mf4ieu
dwNJdfQOQ/FQ0TqKu1blYUw1FLYG0nVG1S27dbQJKOM4TAuk3mG+trKjgSY8WBJMQdHAkhksINsb
fxsmszq+JjKz2unLsQk/5nCNBlLLUWFV7pcT7iXeXMa2aO1m4A78YqPrVyFckYMP8dk6Heaj8lYH
LyfBH8jIrgQ7M4Poys3+NeRvxdo0gG/id6mu+mEdBPeheybVh5T+hvU7NbiF2DcM5dridgpd5A5H
1FS4j7Z18cyYT5PH8K9bVFSI3fuugFtMfczdnhUnyIde+WPjaU3r28gsieZ9ILLSbd+ecsyKraGT
L6x8Rfpni7ZJbt5ytmXgwAWeBp+l6e5bpCL+RmYeH+o7Tm40q7+FPR8DTKQLCziiuvJF93+qsqPU
3W1jntkAB8iaTVb2hGYlP0b6XyObUxsr4beJvO9uzY05PD+x/HX9n64/I/YcxUdqbVrnVmBsIfGB
6cqL56wokCRbSzegb+RjqDZiOGSgkyCxgyZL8xfoKQbxtKMaKJ4hyvIhPlTpxszFxrsdnuJFxPox
MMfEwKxAo6ID0RneWu+QB0JSHgWb1lb/4ZsZ5UODosazUe2RFGgvlELcYFs122vJMhyPsvbIpauG
tyGiPkaOwXZpoQBHNObJzjA+CK6Nx72l7TEUltFHwhGW22dUN7BXl1QMuro0LQRGp7Ze9f0pt1Au
OIsovxOBkKKEoC2vYG7/b8ViQcJhn8QbMf+vOZ50YyESXyLSR+ZN/WVngCetLyGDREnamAvEUh3B
JSCdpCPegwGrMxWTswuVa9kBHvqsSh47oRMVu0iOr/lo0K7QRlRhvVKzn958E606ixi+zbN50pz6
jIiUbW+uhJMv/NJwH+P2BaXrLoU4OfL3fbuU2qXTsmiEooGymPCpGgkU1c+39RFtPW0rHP1Kzb0h
dHdrW1556qrTJ2m51OQ38RhOfQogYaPaAbC7kG0SSO4ZexWE5ZMS/Quj8lBd/VLr15iUxCHNHs9q
fzPvCnefkVsgs8Hhbgiyq20hSGVbUS2qh1WtQ0Zs5AerF8s44tSI3xkIEpmJOAOowvs32XTs/3UH
zCHlI4xbdJqPQV0aKkUKPQPZlV8J8luw3P2BRW2rbkggYMOxRqCLlIG905QANXzKM3x3xUrTKES2
ffNLCYeQlMkuP2yQXuIQ2W/HwOIeZlw03FWmFyyYNcHIOATJN9eDn9wsyD/ku1PwRN2ObSuaqpB5
r7Ic4WjdPHmf8xCbLIetHpfm58A0w4JxrZRnxFOJvEplgVOVop2zoImprb0FojFsbVrxcap7f2V7
EL84RAjk2nxO/66no5iBhemnRfaC8DSNwHkNbG/Jp9ExicJyjeVz3Cf1Jc1vrgHg6rsuBcDqkCNS
N5naVTrsnbednzSk1dLGIj/IPzDUTKI1Dhs/gC52rPUdtVJScQhhTMLFmy/ll0xAEPINRxAfgP8Q
C8EE8AYNIO5/cndrU4kTyFAyRZK5dmqWPj1cD7bTVHYpKpV9GUAkEjMRXn+0ivho+TwXo3nswQuh
PM3JYmt3lg/o7e5QFUAZyKniHJWrgGW/dsh4sF1EKBsG/Dn6vYbZmM7gTLQzca8vg+zSRBnuyHg2
Vk9QYm7yFg90QaJHrDHYmkNLtONTU0GJ81NG/EtBG3QYpwkWK9Gsk7jaeQVjiJNmfjjVm5d+6mNW
YtfNAVkjDtWUr7LBFLBsyD3DZE2xJLLqUCyjdMB1K7apqXfV+HR859Qr62GhLxwPu3yGdqiee9bj
91vm/09nGHc/utBqlPa87H5cdmCoJGctyrlO3nbOBvp0SJJTgqja+emsP/EzmDAt3II48epcZYwZ
5y4l4q2YoXnMvkXf2QANa28hs0pJfcFRlvMd/nRYROoAK8fhlSNFXT/3Ine3As3/GGLCEc9oFG15
r2nCSc1IxNsGIuViqXsb5na9cq+bR+w8Kwfx6TWTD567zoO9xfBwWoKQW6NgmxDKF3F9j9Wl0Oe6
9mulf6kGnoHMnkVdfxGb6MRv1bnJE3/uNWcSG6bDQptGIoAcysGE5xNdg9WnVFsZptVn0+w14DXB
1gppSxe469z03jIbUErz32Ok8WiAXJh61kkzMGKsOx+o5gzR8gzwC6csVhZiixtmUsz8/XqjUxNo
9dL4ZuUKswaNITQgYRg357wI1jcjIKa5qHLICzD3ln2rkkvcfQfDKVN/ukBd19WlLjVWyuCACOHR
rVfc7cb0ULGpjbn1RlYEuXKTryb6h2T97+pkM+ZdBfkqMZ8GesN+BUiaR/oA5Ewrr3a2a2kfSidf
ALwBksUYWfQpavOtY9gYnoL9UnfLqj3W8VkGBJbtZEagDLPsmYH1I/SY6XFWuqmALxsUX7yUyZL7
OmwJFN6NFXrbGMIxrxRzMxkM1oEjwKQGQ1gRXHzjj0MBZoqlr4iwcb1fTgMEdb8jIg2SOrnZDi52
SP23pWYemR52LB4j9RPagMEasqqo7LptFG2acY25YBr8xRUiomfrstL67qu1wrIOH3w3z5Hn6c+Y
X1g/DcFbIpSXw6IDMdhfWyYohUw1C2pBR3brpD+Se8qNRTUiR2L5tRNeVxXTTrFuJe5rizP78E9G
Jd2YHpF1C3tz0cRb1Vvb0kM1yIlZYtVYR7i+DNQcDS9QfAbypzUo5gWU9jwGx4wRME2CYHjgMxVO
gE4G1rcjRyvdBQNQ0SXyyDnEibR9dljdq3RrKTtQcWW+t/JzM4FJiBYBPEx+U6sLW3+iT2sLvfks
TBbcoeik6u7Qh8eB+0VuCMihdmRRDe3uo6FizIpbVX0M1PPVxSovDpeopq5gB5JWO43Q6IhBVSFd
DPVOPpDVHAK/nCb9Z6tzYI3frPkFtLtGLYM8324rnHAb6O3mmvF3136SsDDFpZAy6mMwgTuQllAr
zs7VHfAXrIjZhit3ttw/W9+P6KPzDnEfJ5bs9xM/P6rVItcQJ1B3rfRw6zQnp9/B1hxYvMNvZ5oZ
tc/I47yrDjaNvErGRBscTab1eVojH3pq2ppIzUQ/CAf2WC7VeTLH9iw0C95BQusQClEB/UW0SNIl
dHThm9H6p8WYNQJBMUUSkzF1hnXcbUeT4PGVmZ6UYh8i1ZJOJh1cjtj8YRhfynBJpHXqbA34XRUD
UqVaSH4BDcoGsIHmD0tgfeDKnqbml8IpYLmfYl8Grhd1qpV+BN0RSMdES/ZjsYkwlcRod2i95512
tl//PsDhiqV2Tv5f6O5l59q1L0gvXDGSu0danSrI+5Ayp0vRMunRVfiZQ14cGStn5T4V5xUgdanA
IvNKcDJ2C8vAo0dO9o8gzpWQAbJNigfS0T68Sl6i53Y2VY0yCva5Y03zeZMc/eqSV8ItZG4arByD
+tTd78r+RTYzqxEEWsi9xami10fWIHZIWzujRoZeBcZW65mm41hWACKSwuSiON70GovyS80LY+4S
+5E/+xh6qoVjiP5CBrHHt+3D0vHJI2kQsLg8lr0OLQPDScrfWju73/j9T2cXTKdx0NCzYjFjqVLC
5BQW6mRb2YexRx4+oyqNeKrcJdofXEn83hoVAtuNQL16ylan4baNk0m4ldDzIZSBjsvPm/lgDQh2
mrbmRjE3CQOHlPFYw9ws78gnA0doLrxkneF2s3fiGK2cubJgPfNRD8+wWdu0R/0NVmQsgbQ3WCtp
rAHGgeNxT/2SMH9D6x+XIOvPLBqmnC+ytctJe5ihPG6tT1c06hCgWD/NHWjIMlzZrXZRg0eKP8jC
dseWMThB7RuCQ94sKvuBhgbZPa8jllZnuCjBDbq0w9xU9d1Drr5EWAsnUEOpAkugYVgK/Cnpz1Jz
kKMHetWZz5wZzFS0RVYamKdq6i+wjBsYzMlidldePWNS5y/qla0ffNrulW4TnXqkZk9AbjSIjWWU
MOKWaKFrOnjouCL0BngiDlfE0YbtIxEG+/jJ0kwLQDpQjdlPZOjcUU180o1nnPEqWciBo2Mc3xBS
wPRVQYC6QAmsnS8WFxFreKhUFMnAhP/phXxe6ejQ1AsmVnR5SYyZYOG5j14DynsYmhUYqAhFU1eu
rL2e7a3Znf7QnozzDAAjuxLMMsTnLNuIWfAGqIZGsZ5tWv9mI3mXnFnnkqr0hcgwnDKQDM6il0dT
pjKYVQ+lwaj8USN98FYs7fJ+J6p8nKgSbxtvPA/n2G6kYQumlodRg6kHP82wVo8vogLhOsod4uxT
3C4zQdiCSuTc42Qh3H/5pcvYFa25Nd6/fBKjc2MyxKsDMhuu7T9gH3JdoLYsIi3kM5kMUnvu9yd4
C1hZPcOeplj8M8D2sq3PTW5GQ6uJMphQR09oJRdw82ieeSZbh9i5VRudWZk8NfjgNM+IGOFFeMYz
4w3xx+8oJFhP+BygfOKGc2dZvx/8TVzSPYuRLCSl9lhZiB+WWg8YCXYIUTWg5/HW465WmiV/bIg0
XfIcwr0db5Ggu2AO7JWN0Mm84ByZVjUbt52HRh4ieKJtAgDEBiGVBxYZzONl9RBWTHrZiWQgPdIc
kjJ/ACbEMSr/juJ+mNXIYcR4EolKFy3H5CMFeOdU22DYCAOyUsyFmVm1t3l1DrQNh0zuIO4EYcPj
Wt4r/Ln6NqFIl4mvLGgXNo5Fn4Z6YKCzYrXPUaW2Z7I48uGSNeF09NhFCjAFywjJ4LxANP+/NFqh
JOLb6yGMAlLP59IDl3JbLscbpEgPlWnaX0sdXIm3D+p37yxb4Zhl/+i902Sh5Ecz2RAOg0USvykS
9duYz8TgxU1mEjW+uo/iZ8dSE1CBqiwVcjNp9ugVDVBUQsw/KLfG+BBerPArQ/Vtj2fRzVnBQZqF
U6Xde8isPEJBHl6xHpWV7d77R8rQVTpK7rUstpazkw0ysbE5A8esBwQXl1iouX1mMOHzAViAzX+v
fQfOyWTRHFmf4dJfQjocg59C4mjLzGkv/cUw/bJV0YBzRBhc5bj3nEsqb/WO7EC6OHC7B3lYO/JM
BgoxCK2fsm/q956PoaYurcoT2MNsOBdk+fT6MYz3MhJb/YT4JS7qCZMAcf2G2pqXtyi+yKfhq45Y
GHiEUAm8GNHkfTcXvsqseiXEDqoU/Zya4NAyBAZMewsKQy9b1jSwQj8pHSuEHtJV/AEbSAKJvBzs
p0eUaYD1Uk2QsEBFjFYI0JsSbeOwMqKFpD50RgGEoIjBS7GzkJLRCFn4HP01eXKTmiYQ5VkbcJe1
T92HCO8ew2ypwXHtHSwQ2PYU5G4ABpkntjE3lH00Z5DysqcURVObQ5TBpAAXiEkS93mCnTIYlqzG
uEqZ4CybYEVusFaesTf3dPR2+YbDJ5Tw9nUUtUrLmtS4CB1z73yLFrtbF/A7qi+96eYpds03b4l7
bpttm+wV7S5sw0xsvWhr9htVB/88I3dlrH/14qMx3x5qhwyxrVJBYGb0YRSLQZ8b5sfAMhX0na8u
RdsWGBfhXtKLmeTtS+fAentZoTxmrQOmQNTJin3ulA+G9xbaAA8aH0tgjtDikRmLLv0tujsFUXyl
0g1ruKdC1xsEf7VyCdxH8juGxzdJxN0C3WY6/mYtbY2Qs25DwhvSdcjnJRNHxdhNazZ5Mq0cXGAy
y+oNYCqIkEwiMvs0cmmzBiRqs33QHTOzM5MjrJEIgCaaHTk9klGyiHlI++oiu3vofkLTBWONOpp/
LUC8smACSxYHjxpfhSjlNJVXbC/oUIyhc8wyBop2VsrPVPqsnRsOZoPBg3pN/c8KaKt5Q2fQiBs4
wFmOPnqj26Q83OVo3YjRgImatj7HxSZFOgO2WKeqHt4ZyfSWM2O/5P125K1YoBzR8whpOIg4ih6L
/4mY0T7kyGFHDUWL/Tg8LS84iHpDjt4s/GF/oFrt1gz552Q8DMy0ml2iLQsmzCpF53flb/QcqSza
rnjF9scx9sAlJ3WxEX5Fttdiok2Lb55LEBxKCLRYe2jlum4EN9mIF23CD0TGyF85s6HPquvYe5kC
P+LtKdb5D8R2oyE/cp0D5uzYyt5TRWA1WQRYt1oFqnuzPJUdGss47mOPIXKYZVOVjtyEIdw5AsCF
imsRrWkVXFSLNPTBSdYOas3rRma9ubOBQDC68I29MExH1Zd4zKM5/3rRzWl+YCOrGUsMkIvMj8sj
GHcx3NSCCwEFdLG1dnKA4GZUARoCB0hWYrMQar9qfUk6Gh1W2IiW/PUs3wXpwbCOGBeJir17bOWo
Z6ZtQcsl4fm1aFagX5fBQ9IOtYs2sWOt/qXHy9RjORVghCLwGkSDpCNFYiKn7AaTnQtDryL9aeEg
qTtGclpw941LFq1MdVNI1ypDW7ExULpAjrQ3doLQR5szV8atyJlRhdu8/R2of5PwELcowVPaUetV
RhzSxbonJoi0MtFhacqrTFIwMp8xV59FiFbLwhTalh4M2EvcR2kWL1Vh10kc9ho9GGuXDmdkuC1N
kFJ5yYc4yzrvVhr2oZLCv6Ysvkgu4a7yUn1mSMppHIXriFoxSeU/TXdOfjI+EhkAVakAaWCer4bo
x3xpW3MRl/mauOeDYq0GPXt341dHmqTNl6v15HJ50sGEJT9m5rNKwKP57dJmnuMX3jaDcR8myb6k
kgzkhpWqckcvPm1w8YOJ6S42SlKwq0gL8b+lEbkbmCwL6BfuuOt8lcsUG0ihrxyWKU3LA1dGHJrD
gtZ6gf5/qgbafu/3zaGVm4PlKEsvty+dmsgsXBrO33mONlDzJXQzGELb6OL341JSdHCjzlKOKDel
/qiyi0SSYWcOZCJr0dbmoqfPEqzNjrOmlOsfWw9ZNVhnyxG7HXqJmPxzhG8OurEhydZWgF8UyB8y
c5+pk5lfChVS7ACLzuyBL/bzMIMmYw3LbETnQvasayO9Ai3peuUyH9kAs4qq1TeHsdR2KyUhc1Ab
Np0s7WM/3eVtQHDYuIqRCTYIHxSPe5MtwpB0ZK85vFRIf9Rk0eTasqHnLAC8Bjq9cRadxsS+tw5W
j9Y0TvnY7f0wXxoeYF/0yFaszPpCxObkNHQjWsMY4aO0N4ONnvBEUGEl+N5owZzkI8Z90nv9wcMU
BG1zZ8AQkKNiXlswReE+ijVGFirnygHDRkYZ8cSLiNco8Itdx6NBYQJATyXTsliGmYXxDCwRaHu4
xYvWBqTF+mJUSK4XIqCSLBqFm1LB8223O0V/SfJ7BKiSi7PnR7EA2FhEEFTwtCqWnkxMXSoKnQsw
olJiaQvS8dP9EWVJjGzFYK/fn0KfaTmrpRC1oW/QJqEMjGwW5QZrP6iN7C105sZ6eHDij5y+anDo
nAna6A9Sjf6BYMjRhE4DWqvG6GwwUDVZEw8jOrEa5nMSzcKGDqcH78paPU/0qUo2hQ0ubODOVik3
nJeDdqkgHUxBStghUBC/j06HlTufLsV+kzdzP1ImBoYrTmBPpjem0wzGhTtuh/izGKsFP+icmM15
bCCvGyl02x+9ZqbEmCQ82tbODbYprg+GqVTKM6RJWsVunfPDwq/Qi27Uv/nGylLIAGNzSWw9FeFX
O14oupPokePxbcggCyxEdswmkKEFUjfz/GRZke5g84nEeD1iMgAmLoMyV7ZDPHYWQoRhrQNw85J5
hbZTZxAiJfKdiWLDsSg+3lFwbYhCkGDgW6irLZ2PDe28+OECGto443zQni0ZRp2QX/IL5ialSkgf
KiQtMWmDLMZINBk8JO/YPQZqqgbe3oD9muu6zWZeJ83VAL2t2y9SJHgjXgErXeU+68eK8RpNJcLs
HIlCMFCVgAZS0bOnCsBUTJQJEKhWVGo8SiVyLfQCEATQPLR85nq60oB65W6000tlnpQD3QYNHIPB
eWFey5w9WPCbAT42mWGoPOGC7mXUyWxknZuJCEiHPrriA+RwB19YDpegpjOmE1Esxm7ITDOSMxyk
DjnadQuKnQXB2KdeRn9V/+nJy8ZKLOgUlco8mGWlqFjZ3yvxs2xBzmpbGF43yPUVnTBAIErE9FsK
mBQzIlc6LjEm2nlFaWihA+uHau6B26tfdbK1AKD1zLsqdnMyt3bGz6oBItFka9W18sQOa5QV4RQz
Fq6mjDelLlHRfrXK2/dgiSZ8zOfOJsWUVrKaqz22kJFwgE7dxuVHbeIKY43Q1e/Ofbb9wfHvsXPM
tUem7qvgQyk+gVbY5V2K9zz8Gu2l0lOlGDQsjPmRJuQq9WAFZoD+o6Yl6Pn7rF80lc6VgYSidzdO
67Ke+tE7MMDdb4NoTUxQxUxEDh8x90xu8QDhpzynfClJdOoLNvrqK7WZPcTKPQ/Bu8IcwWoxCyEp
uClmg4xQAmQbGRTxXv4WVAuWmYa5VyBKDRaw44Fb9J7miPoCvrv32J0s8ytBDR2P7lyYPxw9QFfy
NiCq/PnqrWkUyBbM3HyGsRCTalyOQfAKKqb2REIRbZD+dQ3iSRO1g/JZYTTIAYcov0r0ZzOVyr9S
ZKAhzdxNTt64FLgCSIc8S9FRKWF6fQaoqoUJT70EIdh1zHtKmc0iFTBbMlmPOEKLV6vfzf7GJ9Hh
BWFlDFoukgjkCqapsenls5ffEoJ0gR+FWyJgFZMcId5Att4kHmXrgfGQ7C8TNrPRSYmOLUStSaN+
yArtv7TwWQjGfEfALyz6OA2HWlEtDfRsgzZNAndqswmoqUL9An60TIiIlMMRw0Aq81ngqKzZFhj2
B/8IoR/WJ/OVcMr0GVWLvdR46P9JsWO0fpjMNW7sxvYXmmduU/pdw8pnPqM4F5JtFFfslSBG9l9u
K9CA8aRmD6wyVKApRDBMKCILbf7yBpII3GzVZ8UqKmciP4RGxGLjjqziyKhKighTOejEsNFmJCvy
3qBGg1ieWAn9Q7cn52ZAQtktsg0+xzFZwGYWFbt659+UsnkxnMxw5wUXCbwemvZmK+NexNWjZ+vM
gdt3j8ufEdyrBPazYUxhKDfxkCf5V4ktxeNHzpyevySSdSGIsA8nQjZg6hTT5YbJuApRB6GrUOme
YhmUfoBCXb9rYTHT2pPuZgtNuUj6XSJdUlPfinszk7fifbIqH83039FT+TjBTcp2pFA5uqe6f+XG
Z1oeGsuDf2QQtEF7+KtxgmTnICXq7U/1DzqJpOK1TJNf2bqr1rvqt6p7zIHPWNsUIYyiMV38jct8
MaiPKNpJ4brg8628uRbYC1NDE6H8tQy/3SesM6CwpbvlswzsHdME1nYsY+qt7OyI4sF3X9nbErtl
ci3ENRu8dPq+Qbsp+WeSILL948/sDLtMv/KGDONHxjWbDt8dQr6k+AL0G0dXFIYjXEz5oNsVAd2k
Jatrq79X1AEJ6YeVpu9tFinM/GuFE/FT5voJcbaXzklumFHt3eJiNt9psSp6G4MvfUuAiY/Q+HTk
2mczVeR31bd4Y+5p9hwGcFDd1agvokJQZLS4iwz7pnJKo2Rm+jtVubTGtWaGEsMtvrQm6WYbe6F6
h7C9qBTvwzYs6OUOJKTz7xb2ugNtMZ585iOuetXszzJXpgZ3ahwdMbSxT3RkdoHHktOrvA7+d5K8
lGTFTrPRLwn6bpp1Yzyq9RoHnqZuZdJClHDrygOm2mXRPAMZseMujk52trHci8/gDapd525LVpXt
IS8WegV8YdMYF61BZCnfR/PWoV9Q0gMU9JKW0VYY3lTH7D+Ozmu5cWOLol+EKjRi43WYoyiSkii9
oBSBRs7p673gh/Gda5ctDkl0n7D32hh2eON98dZk+7o4JeJdTWd9uFkcBK164SsjOAbwP5fer+HZ
RzEhZuPGnP84Jr1onX11rHXd+M7QBAy7Cv607pWxvBhPKmJx+q8Ai0BJFphHh2Ud5kWWKAGGQ2aX
fX4vxJ14IQSwT06EBQnf4XTRwELOS4u7I3cNwyDrmOD1jdaFx7rCPrLbHttHyka+x/FDZzvrXakb
441vP/GbKr7o3t1hFCttRpQZJzrShORiVy+ucw4rmEPPYXlIQ1T8u2FCErkFrifDS4h8kcgIz3yK
bLn0darwDZcca3EX1e8ALb/vn53kC7BDwieat+jyyHIZCmotTs/uRhB2kf0m8DXLn5jrLz2FgVq1
KBZk6C6F/+pb265Cg7IusSx5n1r1NQafU/TmSLyp2tFLL3QHyw0VSAjbuOIszc2fgrtG4sEaUNPU
OVqePloptlt58GkP5ENT6pGGg7YzT85jSE49HWjM+iEUn3H4mndvjvNSjCxgVlW2wgzkj4emOxrJ
h8V2PnsKwqvNf4OUbQYKRnuyurvOvRJ9czjW9tII8CQsFGspMHrNU2GdGLDUTIoxECIzRZDwmaKg
lP7VY4FW+9dIUD/B3TBuhv+j8wHkL3wjyvRqtXygfwWzMkSMfPQmIl0wt+3eQlge8K29yOEQ+J9W
vS8E87H8Ywy+G31j94y/i1M/nCPiYrpdFD3BM6aBl/2WjDrM1Rzw8e/8NLWXuj0FxtGoHvTYOkTP
KHrT4G9SRlnmd9e+RvqmRDXJWsM7JDkb4p0yXvmuJsV3Xe2Q5Q2SzNH0X44EiWAJnCSkGjM8eVWY
bQRYO/Fc4pxMOYs72JDgbCG1Lxw4zyn0MEahS8rCQgaLSEpmVb/zAzYPD4qGWeEpsg+Z2HC0tdZr
QQYA+kU7/atY4ysyJukAFyhRQOvwygqxJww50Ha6w7QLRSqniez3dfeOD6KZmHHtfXFkeOjhqo6C
h8GMmwr4X91jFebXNFjLNkoXdNRkqu5kS+Co+WvNgQrUND3avhh+rS5nlT0nqus+y+xqM1go9mF0
n9s0XmxXfdGlBvDcJWPYuTDqUIy6FXkZPuqrY5b8mjiSOsa/CmOhre79+KC9yyl/okuUPhPUlvnr
spxND2nAVvso45uV/LaC9b7+Pljfhf1d5n8lgv5sIXpSBfdh/+PEwwKD69wfttrPnHmY0od11c0y
3uCC1VQhGsP88IphlTH6h6kj3MRLSpZUsvPlPm12fg3KbCMI9HGBV22GiWz4axPfpGTY/Qi9c/Ja
kbsAVVGHcYfEjko++0u8W4vSt/jmFuUP3wfXHA4OoJqZMQvJ+FIwFVEsE4+8XMdZAzUghNLhiaOw
+8dDE5ZvPAOJ+aRhzMpfR+Z6ydawt2NGOOpdBUcXJjQ1SrWv+E1Jlu7qxcIaW5+4jqk/KnDjiHDJ
RodMxqdT4khgQ8M+6h8bPOgbBilBasNvIvceMSDinBhdlCs7m3xJ1GlNAexD25kjLgoOxiQoWKPU
XAg8MiNSeOU+tlYxrqwxQg/ifXTp9OY5xmuhVwyZWFYa06f0u5l1+Cy5BAwUzm2anUd+JefmNWbq
plzr1JnYRnsJNija16bJI5sj5vj2K5sKYtzZMYw4b0h3qSwPzkBtUORHHxV9KtkSS2B6GqJvpAAD
qMo8qS6O61+ORZseW9ud3VirUM9s9DvOJXItlHPkW/FL0O9FkAIaZRjbJN6aaX0YevPYazEeun+T
9NfTWKw1hpSeG4EwREUZQggJH4NPi+JiBkRbgKN1Y9vNJu0IoagK4qttsSy6KwSy7eSGZ+EHz7Vs
n5sBAoc30nIfm/QWAJXuPhtvOncUR00ISCDWVy2laVsM+1J96CgG0pG6Fr5Ta2wylZxSItnLDG2K
jXCYUDene/I56wXNut7dMAgU7tMYDNuU0V4TAhFBajWy1DFhAEXNp54/z/JdhQsmJjUui41/JUtE
zbjH1QgHbHyLowznznRs0XCIAdNkc/SmF5UEyykjGiknkYc8r9gaF3rRoEoed3X81eEKY2QTkymB
1W/LR7nOE4wq/myNy78DYMi0owX2lfjPZhhCJihUKwN5XbCJ+UFpTkgtje4IRB0j8dIyEHYBrte6
ce2RX+YQ+WXTGtoUYwVCR9fAtYysoiZvpiuB8rsrspk5j/igmcUa1I3+AHrCLyd2uAQQNX130zXs
f23CuVM7/RWTW5detWra5IqksjY4mmLcy7q94U+c8uGIPPOoJyMPlHjKsuaZBnhjkVKHswbXKKSI
gZx6+Al5dNXJ9iul9paM/U1rfgeptr1rv4DXteV4NYLk0BXB1iJHq8HY2yTmsbSqu1ZGv1pC3JUz
y3vr/ui9uEPxWfbE9Dr9V1Rnt0Lw3aEuxebfy/bSa8O5F+KcOdM5jJEYc0o2ITF7bMI8Z7YJm+N3
Dd+pJdlo1uDrK4QPGSlISZl81lXBIcLaYiCSgYJG3jzIYAMtOpK5zrsKaGKlzZIc1rKbqUdTsjo6
ATr7ZEKwElr6QdIr5v5lr+L7GOp/iWkC/oq7c+39DaK/ddJ6zi0bEm23dKxp25P8ndn90tOHJxxm
qCJ0aGOmhRCP8qLjRaedzU4BFXSOBNRW8dLnO907GvhZ9x3FA06e9NP0j8Bl2G7ZswTGgoxZe0Q3
CXgl2puhyhuhNjChzWMalLfWw3yWWsYjH+PuYDxB3ec2LfNH0E8VNurvQRt/hp5gFASKuxLs3JEr
02Mq7zE+TNr2X1XO5QYinSQnnK2MpTr6/vTiqpTshlE9E4CIsEmz/uWk+oYNjrieEzQrCdg12bcK
bDlE0mzg0NysahtRvSymglWNZVf7InqYhFR5COsBD5DXorbSCLfW5O9NWe2qEXIvtBUkn00RHQxa
2jZB9YX+JJWs22W6n0KbdKMeWp+1daBTePqpI23KN3HfwSApWI+gruId2sha7fI+Wk4FTvumetZH
jONRCPgkWOAs2blmf3QCWPm6tvRD510B5Ur8dKF6njOyb/W+3lROS2QmDuG6owuLjoqGbVT5HqzO
VRDgzpd/NblYki2BDPVeWu12bLE+tfpeRG9Dx5dbVOI6tcO7HtbkfNBqR+GTLsR3iUg3O0jfR1kI
RLgcVmXS7mYpAGP5ljeNuSPZawDkh/jTCViuW+w7ouoSFNW+U9P3REICz/jFs5zd0HJXzgg2hxva
KpZZ12FXwhuPGkak06nW+Lzt6WiF+sEOjEPrQvdQ0PUpEFy2+1b00UO7SmAspchUwpEa24H00x/b
IjqXkdr3ICcHgeQWNALWQb8YTwPDxtButubYrrUAWpOdbyIIAWnjnelq8GftAq08z/+3A5TaFREp
wj0rDnW2W/+pYSdfDdMqkRpDvmFXRzUaoWY/sQKUTD1LUPhExq+BKhFFKpxFA2o/CcTFqADrPIX5
PgnXvnkmPpm/htYO/kPXXoycNpo5S3MmC7QCe6TUdzGgzwN3Pno/tflWzW1k+plrG9d/FPqLaz/j
rRHhfVCCITBAC/9YMf+uyi/FOCqIO4bsDLac96ZylgnDg/ESco6FsCZLoS1cSB1eKOCsssCElIUN
WBc4KLwL/tnW2/cc7IH6aM3LDK+3fWYo+t7C5dVlr/NkM/CuHv2CCVpjqC9dM78gi8loSfJqXYE/
cz8DDtuG2TkbdhrssCXnEJaJqZ4b3GNURc2Ivv1EehaefOqgY0jwRAA42ypBEMfrWvvgh5C9EL7K
7F5w8RT4bV1idpuFxyVp1R5i8mM6PrvlqtW3E+0slW9DwrZVvcZiy8dRJ3vNfxLBZ2X9GSby8rtr
fZbWzTHpXaH36ih3zZuhfvi+pwHE648UrGXgvsF0w3c01WjGjms1k+ROOVDCMlRLEP3twLSM2byz
RjaOCUZnRRzH5wGVlx1CH2dQkGFg0FzSWNqC3D8ecE/757RwCfGjNFA4GhfaOtbsnlTdKXlEDhOk
P/4gjIA8jXHs3njpQEcaXGPypCX3nNmx7DCEKHxxPcjmevZHP2rCRg0KJC7rcp61MRW2py8TEGbB
RI3IHosYH01+uDFiNPZFaYDEya8WX1E4cCzHyzB3VglBPBXrOUdLyKj2Vv5lMFnIxd5WjS1mPDTh
vLnoSklc4ClinzM02cb2k3XUzM7Zau0wv5Yd/cK4Q/pBIhoLYrI5Yhy8pv8AtUzqA0jYDEhxsAeb
PDBh9yMTLVKzCBwCNLC9e9de/oYpl6LONgzyjsUo2Q4Glk4vvP3RWiFua4nPyrciedaMFz9K2VF8
ptGvbjxES0Nx8Ycd2breOuKokM45kh+FDRwo+LbGi0yf8J2wQqSQnwqoxOprRrsZWNra09BeMnYw
I+ur//ttOjmZvgfqXy9eM2B/E91SBwchKV+zANf3gzIqlT+B/uYY8EReYo5qcWs7tjANnn4npUVC
at6/Ou7R5WMI/frgaD9JQ5zwaxg/T7TNBGVM5gtPh5SHUHtW0z2ATc0AJTE+Y5YOwfQIcuyvcKrZ
6nPSLCLHXnChMjNn86w9CINCjH4LU9xNGpSQx8BSViLs43H0PttcX0+xwMN1r9DJVMnvQDpLJzh0
1Z+d2iz+WH2PGkbOhWYRVMWMtEju6OAbFC+28xElvLQpAKJJnhVD2fY3diHcI+1gnYndBTH9UjXJ
kh3eOne869gkm/mr1IblamaQNWIVUGvMo7daFls7QMM4QPgSHXmwkFBj1KcIY43VZIQrpkqYZUJs
PNj/jGzlFcbO00gdRM87OFypol2Otr8PmTb5vXUY4mLlsE8tNIBm5KA6HiNJq19HXME9RFwrGkgC
4e/Vsw1/L0r91Af988A2LrF5WDA/pyR4DmG8o2cmvYgsp06ysr4FEeflZJ2VVWwF8g3NRzVPieGK
cC31dM2rJnM8W+cVtXJfbrLIWU0yQfgi3gsF66QcCA6HfCc3Y2+fgwqvVh6yAZkFEKxkgpcAqoWM
Eeox9u1Rf1AeLIsgWjXlzQ5jUhlJtQvR3Kh1OLHlw67s2yjsEPgmNNC6rkEbjNcGf4Ro4Ak3/UOZ
PSmZHbFAgxwptbUzea/8qz10T0JF8Zw6i0lHFWDABTEgYpUx7GtiriCF2BZUOEAIKUCmyUAPPHAA
I49MWBjlPas2LDhFsoJbtKjhgtnz6LkplzklDrVZ2BwHEmCirD83alqlqDyyCPJdwPa/E8u+GVd9
7+81JkBocwVwqYqfN/TuVoHwtJN2I0cXqCcrdlN/apmlTX668hYV+SWWb600Oa5Gj3x1umwHSCUN
zsou+u3YY3tBkdF4at2BjtSRuirXQLw04cI5OQ7KdXbfOai3oJGbkkkQI4tRvkQi2qel3NKXtHq+
dFui3zT3UdfeUmcwSZ3OL4Iq+JpE22Gq96Ek/3MxaUeHhs6hrIpZPo7MQDzAPzq1ZEBw+m/PJMhC
cdLPFuU/LX7TC6ZO8bDs8cXGLvshjIqewg7XfZUwaYonyLSSHZzpLPJ5RR23CIvZ7xLRFsYPtySg
+EOx3B9xirrtk9W+OWyJcn9XO9fY/ra0j46eP9apZsRzFd8ivLuY8w+2iNfmcxicgjxmSzh1vKb6
XNjaXUXVjvlMvopJos5qdZpbw6KYlh5+nYGQlPxqApTp1kn01IFUSNS7Mdwr8eUmJ7P7tbPtoN50
bR2Zd0mCZ7aJ9UtVfadyN4/dx7zf6XRypnaM+iUIc1+8+hCDy2e7jVcpySqi/I7ZmakGwZ38bMVx
Nh0F4NJRgOryK+tRhF89Nho2KkPfmiUnwaJp85XnErr+Hpr2omeUF7Ob6+1vffZmYmBaW2m7Vxq+
OUVB+erpL7UmFvwPwHtYEfbG8tAsYUuwn8sMD2J6cATZC6jjaAMd6JOUJI7AIajXhBeRFF4RYcwW
bP4xaYp5wh1ZT3o0GPPEe6sU+nOzI2f9ZnqXMYKxT3HZAPvGgcgGAimW7qQ/LbtxYda7hiNUi21W
82qdsI3s8Bpp51qg8eubfVCRwhLBNggCBrhw92FF5pAxKqNZVvj3rIF1mPOScR/WXsv+vd6IbNoM
nrnqBx1t6rAuivqmmR8+x7TL4BVMufL6helFqL/qjVea687xl6av1qKxll0s111Rosn+MEfaErg4
nneu1YtvhP8m75LkLlJ9F8rnsK7wHujS51A18T0k302L4S3m5bPKG2rqQNDqVk+YD7HUyVMeWxdG
w/qY8IbPpQZ2DzL2eo/gFFTEJTJSNrngJmHVk01CY52hc0nDcZP6DO2D9wy5U4SsIrDeDLTCqKxK
0s+mMt+OjQcexV4NMXwm1BZqIt9xHAhsR3yP2bUoyTYjUYOc3tRAtJVhWGdzlbOG9zgeO53JdIMK
5W+gAu1JPZrPkwhu9cDuF//bvGavupFb+LVhQ5RJ1iz2tKpHfzEUNbF/GCl5cQ1mi5aMyYSts0LR
YhyMhEeZ8lpbhAZ/g6uOVnQTq9ciQv2GkYPyrtEOXQdO6KdgQ5YbGG/SP6Oh9BbvU9sSnhQsUZrN
A9Vi3VXuP4sOfBqIrtPUtnCnFXcWuUDHBm63Q9JoEbTHqpcHWWOxMNqNIjhjTEGHWoVgucEeJjl2
cUgSVNtxCUxPIOfekYKkTJ3t0djnIjsZbv2keOF0xFVEr+fa9SWxrM8xLU8FULBJPFkCNozLo/HP
KPFFzBe9nWjrqeWaqRmVVMM56dtN0ZKrlIhz4IW3shOvs/PIVIgcjUgdZMJDoRfYQoioN87zEyAi
Y9uN+g/53Sc/D8CZyW2ljzxoDYwvB8yaOjsC6l1e7vvJuUzWyffCrynObz6DqVSr35jXMXnOIfE3
ICX89gdkY9jUtyS3UFAAnOOnamL8ngeDbdOeYw++UjTzAqpzQHx18uK1QLY8dMvJS+pFKxdbVBwN
r21egzmhWukfCdCWWrN2yciOHEUUsirMhfG4zoP6yQgLROpJfeABOnbCQWdicaYhSbbFu0CIMdsM
tOpdd9ld2T2k2+kginjHIBUFFqJ1r7ooh17T5gYbq+pU0YiqiCw7J3l0VoU4IzB/almu7SB4swL7
1Rf91WcX5+l3AgCuCW/SqIHa8pin/VMbw+FckTSPBLx+92gaGospWeIc7BEfWBRv9IpXnVdnW8zf
A8rOTNxzDzGMGF88jTiXwaBtKlTy5k7RRlpUxo711wf5Tk/KtejVuur965C7r/zYW2wFZxNFVFAi
FuzRbmoJrLqUYt9x+ifPw6bXUsqz8XquVM2pg+o3wHBYFZAXkXKH5ndYkxxWkRvkascikWtZPMPw
X0ryIGIetog9Z13WRxcqFp36vDUrrgHq8ZEtmtmWeImv5jRcpgirGHY+rUJFPuNNQ8LkERAxjI8S
YCesKDtuOGGoU95ND6Rw1OfjiW8+2sSHjt05YbzJ2nI1kiLf2jRzk3uLEVDoRgTONT7ho15LgIpO
dkuDdIOzXAvGR4NIIQqtNRpXFr3kyvvVfWKM3wZEXxrGcYy9k90wiWuZEucHfyIwvIdhCl3RASvq
DAh/TI7F0vyaaOYE5iy/1/8qPVmJ3t5GnXkYY/MlCfS13dq7omDrSUYroH+UB+tUBXfRNGd0EH9B
bi3NsNk1cOPdft3xdeuIUIfRnjThrkQpEqLNikgXi41kPdnNV9jIde9ekfgtuzI5V9Q2Kj+OXsaC
iIUHU1mY5TsXK9doB4xD00vekU1Q+i/jkGlLCpKn3jkKTxAZrwD/CJo2ple601IykyWNLtoc0rOM
6uch3xIjC0dy8LVzmgEJNRGkfEk5bE2e3ynFaQh8Q7E1lkTjxlz22YTEZRLHsscW1+oIee0DPuw3
u3X/hj+XYFNDMo+yTmxGBfQLJnwLSz5VvXMdZ/tmY//O0zUj9g8G+4UyLC/l5B51Xz/n+ogVc9w0
AyAuh2TsvLvM4oGSrqrXJpjQ2UVm0PUykFSW1NamU29FUV+CHigD5mzhJc2aZuRfDTBABD6QQhcq
o7luQBOIsTuAE27dadlZ8i2vsIL67G/yuF4wk0D5Nq3kOcuQXUvq1QBzAr6V2EIX1RQ3D6WaSlEb
oC00H3ZXrQcyD7itWPdFziKW7b5jBw3DXowx2BqP0HNcHLHHRrz1r21JFxG1/bJMx+PASojE98+y
ISeuPsgs3dpefTSHbpeY0JmZWXZ2dKxCpJktYe7yVA549I4iRJ+Usb/qbQJyil2jQfXl0tEUqh+H
OX5jLMhTT/H15VyCZB4UrAuatjn7rwmCxWj8bot0XYzeApScOTTbdMrXMdqpUVlEXUnYAiaYCWPR
Vc5a17t1AX49t/ngU3Zdfr3RLcQv+bBMIfCnw4ZmcleTutsw43eI+a7pyPFhHkuCqXS6shLDQh6/
u6ATawxAYEzlRymhuD+0KKeTQhshUCQH4ZKPeK0Sh+lfuvRn4ySKv7JuwC28D2Qz+Eui5z38eg2U
2hHM+Fx1Fww2SY7qaURtpgr2TFzAVaeYk5izZA0RdvnZVKiykG8pmlqTdNZM4dgoYDtOjMHYzCsM
toLmKCW/egpxUHfR+s014eroXNiNB/OmxDqIfBWRJDUDkSnfXXXMWHTL8GOMvurp0c0johSMoYPR
B54ff8zPTGuXOUUuVxcuvZx9Y76WJrZO56CzhlKVZD7DwF23UWffDRVuNfFsOCT1VaqBpk2BGJqC
lJ3WIPc5ncMGiWjI2wkfgkcHJixYX4VWdLusxtHnKWRAdgvE2oG1P+QPt5Lh0jKp18O3dHK+zKh5
T0DCLIWulu6E4bcxSn5+FHyYRkTplYknVZHx48oYRamEf9JrvFrAR0aMmKO2jGenBHKWSoY1OaC5
kj9CHtuUgS6C7EyPIdGkxVmUzaWGBBmUCtFum7nrpjlqPleYYQ1y4aaoPDUCVbtp3qokfMlCC17K
pGSxzogfMRNhbBW4E68sONUEom8Zo8OMrCxiX0zZOdgi3DpcPqShUkxC+PWDmLhFpFWD07uMtuNl
7fr1McdcaLgWyZ1YmTXX+ip7F1TrQJCjn9yFS2aFFrffQPuWXeKsY2GspIFZmQHTQtIgZArZgPPj
dDMcRKkjT9JMQXYA2hb+1gjhcVH/Ym0mk156iGHVR+NmT3Gh3WPLBrQT0PPnx7BvjpFdbpO+oIp2
EBLU03iU+LfCpNvxxop1lFLzWMNFNu4tynwIHYbfgaKLbl4YPrsiXcUpXv3JMWnVG511CeIAPP+A
JhEC9hpyBiEJixtm9CjBA8qBHxIodxfgaTYEjo2ykac0BofVgLLXCdzoDcbWhh2iCpz/kmURK1MX
QEEwcIfoiHrtSO6rlrVqWNyMwf4znWcSOYAzajbRP8Fl0uGOR85bR4yt4UD355VHt8ZI4TENn0NK
ZAKb5HyTWZDRzJAvSVDezajAhmIPGyvh4TLr/qC5nbnxsoNqovSQtv5GuoyRU5ceK0j0fjukwbEs
QK8o5SMbX0ruzcUQwPmMdKD4WUIg2JQkazGGgD6UCfjd71ZNhU9RMqlemKPVbiqeonJOPLKrr6B1
41UQTrMGPd3G9kyvgf44GNO0HCc8ms6sciKXS7SqXzeZNqxkMfz0ZfrdGERyOKKmRWeKbzCm16OX
itTvXTJJArkS89cHS1k6LKtbn52tWad7vUQk5jI/LGV5EnHJUr2FhqtiAF2x20ALw0khWQgszFdK
6J+gyXGwxBPyBvGZ9Ui0+2IZZczeqsD+rouiX1UgIXWbt6mFr9VDKhETmYsp8RR1mhhwb2K0ox77
dyd6x518n9zWwKie0j8RhKZPrLlH4b/bCAHyKfiuUhStsUlSXYR420vTR9FFztZU/jHLWaQ5wLPK
EfBi5TpbnxXLssto6EzLuukQ5tj1bQTZooULWJ8x2rQtGv0X5caU3MsJ4dAYgF8c1GRSD09n2TPT
qbsed62gFiJSKFWfdgKjtffvnQEzN2S9KXJElp0IVkNIqIfGc281zldkdIeoIokgm2yiFDFOGOVf
7/t/o2AeMFAXqALxXBnTlqIcyAIFK9k917RaS1dHju/pHz7TnmFA0hMZxtIaZzW1gXFZmd6+NMGd
C8199+DmdRBpausWS5oJ0/Z/OWtSLiwGFfXVxmsiuvFHmKUG2oR4QahZhgsqggss8fWJjUhCTeK9
9DVPRjZ8RA4242giF1ZY7ikv7jHjKSfqBJJvPg7LZfynbXKq4n/SdRZmHgDi14kW1ipC1oSW+ccA
m5oJUU7OLLYpT1n5JP2j88qVDczKTzUaNrTTbWBQ2eQN3tuuQFNRl1QLVy/OD64F6LomhjuKFSib
DvWsn7tokfr1kFksNMcI8MRkHgcJ3cIowifbelcmOADfBznqz7puSWwEhIQIFLWweDdKCBiuO1wb
szialqEvy4kwU7ZbtQvFxmAFLGn6k6R8Y037lMocKLCv7QyQ2l5rHXLecU5OZk514t86vjwwP6Gy
aiYODrsul5O7HHwqeEdjf5apk6FZE5Eqz+X/70RpRSujMvdxy9yorghLaxtEHrZ2KZHVJZRdzE/x
LLQp9q6B3saVdose9FoyY0gQz2Bhawl6sfEe9iXe97kSihv71asRd3rdTgQFvlPk71XA1EtUzTUR
mH1qg2IlrSaYTOB6EF0JK3+3woAt2hBgqosVbVQF9YvQoXFqdqaqzWWmcbKXuOrs0ScRm9GLliG9
6eVHVCNSHPSMVb1tlWhATt1EIIghPcbyGsQ5JMhBhwtRh9Y9v4+E0C8dVGC1U11r9D5wltgsWV7+
yPyKLZjJgC68VK7+y3LgJquKgEVvTbQv4n2vT9GD4qJzHE53V6Ac9N1gq9jk5DU5ZHFKtIOq2j3P
JWbFEENaPRN1BgMKBlzAMcpQN3eeXKIAeEn05igaG2wRkSCc1XsL8S/N2iPjMWU7Fi9CRdZHUevV
SteJGW7Uj92RWjAaJT0fOF62b+WiYl5cavaWJ45N2cBX3R/AkHfs/ZMoYO2AocnItVUeu/xzS6Dh
Q/dWjsQZedU3slomqzUcxxhSbpjHr53BlFZz8Bja9E9u4CPpZTbU8fgwo7laSZYsO8yvFOD5ou8x
FnlRG7CNEDcwormr9IVdeQkBxcwVM7JpUSyipI4Y1JdGQbyl8ABITN0Kj+Hop/qyaX/szKcItLqH
zSlV1nBsWvY8dmXdMkT+nZkBKh87ZzU2OSwE+RwM7hwwPkEb6NhWJ0g2wlp/RCaVkSX6GCE0yrwW
RS1197QysuaBcS62IqgPTvBsFrXFQYZ8KQ7dg9Oy/fVZjbVTXC34kmLK7s6RzkjbsG1824YNZivZ
E8OA2ZCFVqfVp8Gwf/yJ/UNn/2pjrbNvHZj+J4zJLMfeFsku7SHIN/V3oSFQmbyZsU+n0uoPxK8T
e0DbSzaaI98oGKDGKb6JVkpYrqZeRDx6DPeQM42Fd1bVc6KXcwYIYKiwxTfUd8O9gD1gxWy6cZET
O2RE0+I6NXGC59PHRmgho7VV+GJLM9g6JjNL1XnOJqoTllodHgivtHY+V+pRgxqXpNG7mdmXsdKJ
uy5/wporU4sN/hvNl8oLm2/aBHVEvRSZGI9Vdglyn09DZ07TDrDVXAlRipa1C3LMVUZARCY2CV2x
EJkyxTwQFOaQB8T6whUQY8lxQGymnBiwxfWhN6yX2k8B8Vh4e1WmZ3OtyPeGDXzU1gX+xQFP+ph/
uNEcwpiyZzDwUEDcZZyuB1fTKN7Yu4wO5ZwWweHpKpuBov+cSNPHNSDuhs+8s4yHc9hJYmV801p1
fXyKq4axlVRPRjzgxaLuChR7h6SqgWe0LUEwzKcL/YMsCrXIHaPguRxwVfXVD+ZF1LETViPdN1ex
GzZ7P3Gei6b5zLuYSRvqvU2NrKFrHbqywbm4LhLiPs+xRdGGeIkUG7+lgtOZthUc6lZOhm8TBfNs
QyN8tZHzNQr4bvDUq92GP67ZjGu9Ok4xFqGWQvmfw4KZDgfQVGPzRDIMSFuayao5aVPxNGgu7lYz
lksjIpDNhy5S0yFGfsqMqMfUZNZMGGIPDe64d8yGxB7hMW+R+lOsU8CbAbzVjAa6SlBHYg70VcZq
L2i3pOEsY1OD5CLoe1uDWOU+WhTItBdiML8Gs2VNitHAm2gztchcFXW3B9f+aYQeRuuKFVScecyH
uVCwDlkm7WczS+EqsgesoNCBBzp330LfrUL5T9YSS2AxpUtDW2Xu+OjCL61M3zOtfG8ihgW+h5Ml
V/VDhgHmtoaPP6itF2Hfowy6N7RX4gJdzqO+WYnY+JsoXXmMuREirVqEpJ02AwzDuDE9pDTpJlH5
Nq1rSIe4DLB+5hoeON0T65EsaSyP/+oQ+oZ/KvoKbitszvmf9zllIjJDQjuO/RyM11hMymOEeUvQ
0r4HzbcutF00Ky3CWZsc+rh17Lm+npgqF7PBva3rDyLXv100TPokD6JLln1rV+jVKEYYryzbjghL
mVMhj724DQELclLcmR18W7YUwLV4dan3H3Vn0hw3km3pv5KmdSMf4HCHA20va8GYJ86UKG1gFEVh
nhwzfn1/ocp6lVVt9qx70YuuRVRSnIPhw733nO9894qJWMKZUMo4QQJEQxIuBtG2yfXKSx+RIRO5
A9q5a333G0rK7/XSPHl2v03pL63y8cFyh6s6sgUNWH0pJxAGMXOtNlqQDeTXOnDCIO065HV3MFOS
btcDbkBd0o7gJosUJ4k3boMIlsecWMSG9wxgNailXpxJchtBVDYppV88UEKLmHFxm3bQ1hykJvIg
0lrjRCmLTWnx9OoUX3Pmy71jcYqMo5hIn432fu8juLZdfFK+v11qnHGIvl6novweV/SbFsOQBMnk
F79qsZzJnTWlhH36ASMPeo5JGe5/fVyXRBtinh+rwn52I/HMBOMdg/qpV9yshUtZWJS/qqR9HJc8
zcwih2u+u4BRaac/o967a5unlEYBgBpeZPMyvDbW8lG6qGJsLIph9jKN1D7SdC+Vi6O75FrWLsyC
sgfRSNIB828VyY5+U62DBSZASYegLxSakkDtOoiyBV/9xrt+Z9eCDmVzmsxMQwjHWGgWXUkrWbau
HYv6Vow73yJmwHWx4KUBmgPbZrfis+hXfW9j+V6gZk2S+DUuAsi1T2rExym93FsHCtldleCerJEZ
cnAx/GXYyVZgej9aN3H7zcNeVsb4hxsXWWbsDe9jbb20QRrvqi99mE5kr53xArx58UKJ2QJpaRgb
xBUtqCgeYSoG2QcpHuKqmhEJtQ899M/UrPsMASQSp0xy/Vv1PdZOABonOQzRBsArWCAtCYi3K5J7
z9gJP4YufkikfeyyHnM3F5hKQSsQfStxIiMayqYg2hQeR0u86TxSLzVmhDoM9k1A4VKPfrFRioNb
X19SnXrGt3snwrFdFwN/s8DvXtwBAdmi321LCaZbEMfZq9T8rYvwkirsequo41ty+uSgoIpbN6O4
nHunODVj91oEL0Ukj1lZrnJ0arOXctpNOW1ATOEVM9C8rObN0lCJ51P9szf61Yn2JnTv+YlOWYRB
cfIQtkEopn+dbKt54urR06IZM+fDJY007JjvLUF1TIL52oUEh2YNeu9qxFHZCDV94TLYu9G01iGX
ZHfgsh1HIfOoad3ANZXaezWjhKbqymrNiTQx3hfMMTm6mOux57bDvHL5kegPR9GGKPpnZdPEZNb5
EkHzIQplZs5xVfKp/LXzaY6YqRqZT5tgVQwJr/huttYNNftSOyHyhfGHsNjrTEQxNC3z3qtBPhrN
q62vqfylx4izj08q5+4xJX5zE9l5zW9/vYE52zq2PtsB98AyrillHHffqfFK6UDVERJPw2gmXdFZ
xrnsVD8Xg5ijKByKedU+exlyIgQD+2pyLwGbOo5Jnpkm5Jnz3ByrX7FZiG8BITpC6Kx9Guc5GJ+C
jmjTJP6uhoE51TincrWdoDm4sX1fSoTidWjBS5oIq+w7OCk1LNnaZvbSqXkzGdJiuQs6SbnRcR0i
LPyWty+L4tqfZS6OOQH0wMWyihuUtaaYoZYFUP0WikZpKgQLrOlaVkdnIuS5i9AeWa0+UFqvo4KX
Yy7phYwpvKI4omM0dkyLaMXhibgi3yIfAWM5j599ofWxptjXKf1pWuTpgtLVw0rf9mV6aQfrsWMf
22VT8+Y2jNsczddVXl+dJsb5bery97IrbqzO/BTpqjoEkz41fXUVWN+Vla2PCQPMlaqc0xyzV9Vx
ZPbcD/eWIRM6Kmny2qFFqUAKVB5Bp1Wz1NulZfty8+lrYKNt9XQT3wSV79PAx4aG8HejUpZHIqAd
Vz3sjpFXJiMv+w7eQbqeSgxnJiDCohp/LDVXvS5s7nsLU1PGWLPyyXqsiJspM/R4Sd+1R9mrB38e
qqcSMRpD/J4R1i21DmR9GxxyGOPy6Hbs+PPGLgkVW+qv9La4Zrk+PRuu6POCzdPO8TNy4BNdaG5Q
3PAXrZ9oQ/nUs/5XFTq3auazYuVQKBu9qhAprLDP7GlJ4mjdDjGhGZPd9MhKaBYt9YSOS5FqmVGg
T3G8F8oD0OfYX9vYtVAW9MclNB/lVbuQHnRKpVnmoH51cgV1jtyS3JuwEtxm5hAqQT1sQlalmx0y
j7d9AUscJofZoOdn/yJLtMnkFwelZm+xzOxEzcxr+5/0cxY0XGAf2WpLRNFBce7I1vVHZ1vU1b4r
3B9LtRALWLDDB9YmyvSjXZDiIqcrqjG238cOUFI1upfRQe7rlB9hVI+raYKP7GI6FIAelZMw+JkR
w8ZUxI1T5WTd1rta+Uhjs5ahZ5mccjAgYJRx1NRaPytVNbtMTms4JdG+5YaMYCT4mbHSNkv01U1N
uY+G7PojUyZTaj3UkctodJTprupc8sEJeEDaZYl1Gxfk1LpWsXc9xG5NN+WrGgCbT9uYZF+uyrP/
jrGqHByoOX7+zqsKRNgysPeXy2qOJPB5hQkuotpzxhHFfVuw6Fs2F9Oi4GdlEwU04PeYKJgtNaG0
pViBYY3GLSxAd2R0U258wx3GLWcCAeKsxfZdb8Os+2b31EbJEH9e4sHsE2K5FL2TVtOkTcL6UuCj
ixtkstGCrGCe53E1NiTmZNZzPtG98dvG3XP2MA90yk1EdLgp0uWSSAfXfLQc4b1scFOQi1oG76n/
eWogUHs22o06yu6jZHguZh+KVSUYv6DmLTX70lJe5Zl58VY75jIkTGScgpdNI1JwKOVDnKNpF8HV
Sh+7L52X7iZ3/tyX3nvhUC+FGYpMOTGzh8XUE1YzprwwmYEUC9g6xTA3RjKA+umnHUJKL1wSWDSS
jiCYrla7PlmnDOp2UfCVLbNbOZReWGloTvVltgp881VNnN+uYqtvHe817mzn1Gj0eKJFMZ+IN86q
7SQBeCoJQyCLa7RUSOZyK/7aRNy8smHr+m21roL1qJBPepSxleGiTTiuz0kWjMTfxNC3IuCKlmFe
EPvA269nC46YrWSMTxLqKcn7eb9Qha346IMqEWEW7CewPdRPZIj5AIhlLFGCTx365fml8cJ+l7JW
b/y+OWQqpBcYUP3ilrwvtffi5F63UUvGzDGWmziCG9NbhK9qhOtdtKSbAD7HFIfgHz3JdC/qH7Mc
FSoWjKmaoWLqH5NLC7YNqq1RmDbmKHyeYkXSUs5BI/v4oxatol9pHccoJIY+xSBDrGFsQk7rmeZH
NhG9KbhZQ6unlDM9bcfgURSUpWGX8+zHKH0Gb252zXQOAz1yotsg8KVPEFvhb/rmOsUzebibFxpn
c4mnws+KZh/am6GaL3OAp68q5cET/XgAdHI32J+7pSQFfSgR4lccIJixaAHoagsqSNWsKENQZ0s4
FciD9wmAbZM3Pxkwphs3svZqFDCAA3qr1ENyT+2AM5tmcZKoB91CXqgxAeCvR08538Wy8Y6oKIfD
MpuPFNUHLNPcWs8jtV3svNCBNSgsO3YE7sJDp8gytNfhnJB44cWbeuzQr5ND7Fo65GPy+6Xqhm2C
slsDbuoCnk/EY0RajOXGjZ0vRVyXG6aOlvYCgvzax4mItRbCDKkYJGNrVKhL3n0k3HqOjh4eLFI6
1iYPXrMw/B61Jj27HVkRkY7DQ2LVEFAQyuWSQDT8dKj4Knb4WND79Jxou+QVraGBAr3N39EugCcV
AnyDnJq95wc/stE7pCxH9qX2biSrprdzcJ4WOnpGHHrdB6dC8j2Er06xD9VEzYnLhFEDPbJs8G+L
sTZxkT37swBWP4OkruJ3MyDrK7MB7BirPbdVAER8OnjmFMsxup8W3NkLt1mEeDnnFDlBUca8OcIJ
U1TlnRztYj3FNC5D/ABHM3X4BznBBJ0srHwz0ATUayOMhJ0egHp3tdxrfyjWCgVXLuE/CBECHSpp
UtOb8DSUVq82mEoZiOKIyr56DpcI2Ytx7el22rpF9WrekyXYRS4elhaX7jDUm2J+XIIk2fgIy9eC
Z9PPYCpECXlxUZmslxr5EgfyG+v+jeCwjFv19DFLSX6ThT9oYb4cOFZ9ji0uqRZEiIwBUCaW29Lo
dfducuVuldc+y7Q8L/g7l57ROnYm5oMki8nvDjbRjd9mULmt6XFeLn5LvVg1C/C7HDHThN7aAcBY
RY77FFDVy5hQB5Wqc9ZTYCZyvHQWRFz3KsmeFTJqysqOjGfuij2SNlqYWqyu3BBL/CiunW2MemB2
8u8pbnDEDuDoOPivymOUojHazKCjC1OmyK9az/X2VBpxgLsraJvlyC6/TzUjVfqjdMRU+dAK99Is
LtfPESXGtYbJUWBikaOUrxqxrGNYqtKZ7vFefZVKV+yBMd5yVUO+M2gGR9juAU9M1Q6HInRm1vR9
3iN5XywMNF0o4aaGyNQ7YKZXmZidmhBY4LRtMq9DQBof0biCcw4rGuqOj2tgNODeUXAHEWE9Esl7
H/K8FU5W4pQ3MENTB/QiJMFMsT2gmCOMJqnabWrYPsalpTPhF2wXIfNPfHZb16Cfaho6nl3MRRQ2
LcJPyuh6GskPRCWmHRPt5rp7yRoITdg9h3Vh+K+xFS+GuUnctuVm0OWtBTBubdJNg0Rtjaw6QWzB
cZQERXu24y35w9F5gC7NzmVQNPZQ0gytHSvZ1RG7T+AV4z6Nuzs5aLap0kM56fnPYVQgYu9ojfQN
2JbZTOdM6GXv2Qx3cSJbN59++4+//ed/vE//M/qo7qucQWPZ/u0/efsdM6FJImSH//rm327fhu6j
+fU5//Ux//Yhu4/q9q34aP/bD7o8bZ///QOuP8h/fVG+8Z8/2Pqte/uXNzYcIt380H9Arvpo+7z7
9QPwK1w/8v/0nb99/Poqz3P98cen92thcf1qUVKVn/581+HHH5+EI389R39/iq5f/893Xn/DPz49
vZW/Xd5MUlb/2yd9vLXdH58c8btyfLpN0rXRwfuO9+m38ePP90hbKpv/aU8EbqA+/cZp18V/fJLu
70EgA8f3hSvQN/j+p9/aqv/zXX7Al/KFCqjmGCF/+scv/y9/v3/+PX8rexRuSdm1f3zSfPf673/m
6y+HwVD6QaA8x5NKalcHmve/vz0mZcRHO/+jS1XJ/YYec1CV3MdnkrAySPbe90Vhn9MtzmZQW8U1
3D7IhnM6f1hUI7ok7GXywH4XXbS1CIOMGDY5jIzohdbbZxO5qO8LinDi2MwHiW6bPqi/4Pd+b/Rk
9tkC5BfKWcHQQCuywOgkUOdV70X0NnrNexw04Iuzp7n1Jbs96vZ2MeeOQgdZ5xRjD2LzoGBtFFKH
Ky2a6AJ3LQqx0dcxjMuA3btqQm39U4PPYyhSoINLThVe3smbt5lK4JcbzcC+GMDOOXsgK1FxYTT5
02toouaQ81nR27m9Dcb+JAwXS49LR+FyfVL1gxcKcMv2+v/J8vqSZEn98SN5+/fl89fV87f/X9aX
dP679YXn7G0m6PtfVtf1U/6+uqT9u7BpF9mu57jCdwRr6O+rS4jfiRB1aAn78s918o/VpcTvrlau
tm0qbJf2F4viH6tL/u5euy+ar+h6gcN3+r9YXf+2uGzFV5F2QJXsSbIAnH9bXM1gQvZ3ompREexC
S0AHMfcpEiXjive/PCt/Luy/LmTHDVyehX9Zy8r2Ha2VgsbJgrZtNq6/rmXpoNPLVcIrtATylmPy
EJ3wH3ScBA9MTAiXCFLYevYc4YfMFw0qwvocLDI8MWzpAZKiYjGlNA/G/YFwAlW0Dsq9H7eEFl4f
cjf0OPXAtdXoAuqlMxc3p5uajPZdWfvFtqwHse9Lp/hsp8dw6NKtPQaADSshoSf944Ge643wYIe4
tQ2rAwVH5JMfVI4IT9PK8Y9hMVe7OEuDNTX4W5daX03spfdoC37qhVyBZTTZzuP+u0dM7azc0X6R
uqj20AQWNEl2fekzhFojRMMjt99pS9f7pND2P8fG9U5hUAermBHPvtELTj7L6QBz4hYcqsZ5zNrQ
ftSY6GtoDUYO7cF2EAITAnOhIbacF0o8sEwp03hZZQ+2lHDpaKROQtnrNtLMMpZR3LeeuGa4zuxK
4BqOWOvmo3N9iIdpPHbrLLfqBxe2SZi3d9IucwQf2L2SZRp3ytT9kRZzDgBSL7bYaWE9eaKU59Lp
Abip8mXqh+SQpQpmOFQ3CJEoa0fxXE6Z/VQYSfn3FDiCjj1DOPJGHORBJ6d4GTQ6I38a+zNBUPOB
him83WLdj7OHp3LC8LsgjyTbDRiabT87JmwO9qbpg+jsTNo+t7ZNVI0bxCudRf0G/cP+qki5r4UJ
V0qKce9PTvucVueu9oYnKwxPNWOtm3TETO01dv+Z+9DXFO8RsD+/Pzm2RduVQJZxGMfHdszIRkgH
b2/JY9yW9bFvwBZJbauDre3XimoPh7ld7mbAKrdNrY6NTb7YPHnkBKfLgL869u4dme1EiX+yKe7a
KNB3XTrruzrLIESrMd6OJrdPkefap6AKLRh88tDmcrz/9dC3zbFPSJ3+5z8lA/MvNRChPWaEhTui
nCE4RvQ1OFte+Q5r3bjoxJHrAw6EH8GhwSV573fdgeGOQ32ooKHE/lObVO8yQ3fKrXfYeE4V3KnO
Sff5gO4CBWy37l2CvXuFBGdY/G9KWxdV1/Nr2FgfaZPk+zTnfs8cybphMEryU1ZeKRb0CMyVfjHk
XFcXZh9+O3mnrn+Oliw5061LzhK1/taZ0pfYD5+sPBo/J6nAoNYQWzETLs0QP87XgvnYlvUBVhpV
82EUuIpcP5gfknaeH4qYbA2NbKSZOnEBl9GU0YJioRvtY8k0nMRKNMXUkdNxGMJ7b2ymY4iAZ9Vo
s4UeSqSumx7UlENEH+FY5YxLEqBHYSR3yheohxakYDGEX4LMhr0ts5+mA8SRwxEs+qy7jwIb3V5h
PxYt0mja+vF0xbZdIY6lf+MkSLraNAzXRS9OJm6/N1aRIIgZn2wHcXIgImhZ/rKtaMxUmL2/OhaE
DvwCGTwysundpn0utNtshcCmtxQW8L7G2idem77SMpTM+fByRd0xwRX3l4df/5YasvS4TkOVsaR9
KG1MozbYzccpII2FkT6G5T4/lzpMz1WffPD7PuSDnTGBUXS/mnELLR2PblahYgqAPtbjbB7qPDqZ
0sUVmDlPqRXHzx18XHYeAA0ZrJNJu+49Lruz8Mod+QtEsbA5rsqqwtaROe0Z5V57lkulT/WV/MT/
l4UFvvL64KImaYn3QihRohIbPPEC6+OGycqXYYgxjmLGjiqY3xkfvbHBJ0MwxbPW5Hjv/RG8ueXX
zaEem0dfTumt7kFFVB3B2SgE5kelkFDVzbCJwyE4RXpsnhyZ3rXUZLcLQ8dNbpigz5rBTTu9yaVQ
O3zUjACagCZ5AwRgHqU550X3uffJOEkjxCDKbYZTp7G4NRT+q6RVqGVSEb9UAyIyFC1fswhKn1gk
5byuqC3LLz6mof0o3eI4DqU5h8xdug6sXzVMywU49AOIi/gQdOVyiRIFX6YfjxgjxH2gGX5mi2hB
arOnxx7/tsykj6Qucv8EG8Ci3ul/DOg2CCgagOGsHL2Mnxm9VXsx23KNXxLvZ5Y7BzJE33IhcsBZ
pttLFs3Ojez+RajqOR/m5N0vFnxNKEeeKkWY31IGxz4Mp3ND4OUmlGnxbGYm4TKR8n3i3qvCafqZ
TPTlUkynmT29m3H6xrmmnvPFWxAQL86+cMrkyb5q9Cq060GY+5/9VEarqs6tp3leso0eAus2XSSn
aanlsW5b51RiUVzJQnwtdJJ9GbjG30ysudthgq3STBX9S2T7kvYnSS9xeaAORwSVz9XbSOZWXzjf
hg4zlBM251jwrkpV/UuB+WaL5R5D8/VNu/L83YgAl9wAuohWnj38ehjdKmOYjcRT+/gFM4EoPOv7
5lJcHxZJ7YDB2OBtipwdvcKHWVyEmlYCL8dlkhBoK8LwLh7bW+H02TdH5FfVQeTRMZvfqTZwvnh7
JWZ5CYJCXX79VzKQsiGSg80Gk7kD1pu5l7eNyygvq0R9GD0PL3XROtiuee0tAV6hhukFvAJnbetS
PbkFyqLJccEZ2vHTMvbOJYVn1Vb6dqKSePRych5UYL7oIs5IvKRN72Te5wLbZNZar+Nk4ftu8+pC
u6hbpUlGeOqUtBvOydWsWvcwyS5ntAowLJ/gsfqlNxxr3ZIhzc6ZTMVwrCp6C4FDH13TY1kDIq7v
KoVDltpzHbUKowXPtmDcElfokK2MTi1h2SoRDORU2h68xoMINMVXMBXdbGtonSd7mDFltI59ck3T
ncUo9cZY+A1DHyF1Y0HFnNtMfVQYH5eVbaLiro9tUHLXB50iNHTx6icOzhd7iYLL0Av/0k2mvWTT
KWFusDYOWB3PG5oveUH2jyzcr3kxfquucWqlSxYuh+iWF2R1skL0fsH1IekJ/5FyLDmyMqA9ad+w
8pr8we1ghcae9/7rrUICqUin8DwxgL+xpaO/iWS6b2lDzeWomF+4Zl3hGb1NAwRSijnVemjNMa+D
/kn2E6T2oRTIP8pNWNTOz55gm1BiY4q7Xu2qRvtAS4rm2XLKiHTMuLxjahDsGl/7R4RAcDA6L7nm
JOQPDfM5hMSL+72tx9s0TX2ubWjEF0t6t0tUvrlmWHb2MOCkQU51CVvbvWgGChvtwpsaUTa0oxt/
hhWAiksxDDCIVx4dPzt4jg2MQmn3Trqlxc2tAOWTefbZtf1qa7X1fOvFxWvfepeZG+1jWfCJKcKS
TTUxbDA1g39eo89e6+rjUqONTb24emrNd9oE+V3ekEs15bzKXJ7hu+sTezdhQweuXBN23PfT2Yrl
dF7M/I1VDDZJ+9VB4lnLowUoRUlAz3g9p8bUvmg5+wcmutPl18PsMsOeXW8hyyHbF9jJrTgY7xzL
Wx5MlEHeaeCPS0WU2cyLdCCLIKocOpWLh1/TQUsQzMpcas4r0j3LgUS9OD4Fuag2jLa/OYpZnYhN
epc16tYPChLYCTG9Uy4JCWVPRILUyaHod5VzvdD7BrVj5JqDdLrvg+/Od1NU3ie0Qp5E91ii+jma
VurdZDJUQ/X8kw/ZBrFJvjt0KmHHCP2YD3RF4iGZT7HCfxw7Rbu2vdKwPBDHBQmkN7p21SHvAxqe
0IUYNKKLiPOm+FKL1sVqHJptmhfJBVfkTzk4JY7EGQwTx5OfReVd7QHKKK8PBcxUMfnz8Z//FAe5
Yc8ldxxZ7bEME3lkLACJjSGNSxuD6ykPtbAjnHEhRhZwI6fCZsup8jx6LT1CqfP0RxT3xWNcOPdZ
aSWv7vU+1GHTOfbRzorp+xoa/pRo2drgxdi2pYC4XIGjqQbuB52J1WMBIhPABBgdKZ0nGM9MH+dm
/HhN2uW7ickiLRsG8cWVGu1niXnFCVOvEL5GZ5iP7c6rC2D70ubf7DZ7jPiTbZMaXtEQ5sgZp6b9
bNCB9pWbf62YPJE40JFkY/ZlTeqmP4DT5qxBCog/eo/alZH7HJHYe10A8dQOj6Z+5kLr31gmYENs
tX2b9XSSXFmPu76FKIFEzEt6fzchWkACGMP0s01IREDTpBtvQIHZlFwF7AkknY8OEJk5vjtROwcM
Pf1qmMPgVGf990HPz8O1dA7ZyIhTOkJqsD+KnPmTzMfvkizFGzXUyybj1bEtVZys/bCzHmO4guua
RvrDmCtCxhLZA4sNSWDtfRsDZiiSOy2wJ1QzuhCMK8veSU1/m+JcoXRfcMHgN9zlISg8f35gTcm7
okqBytT67Ibpgn9FvtYjIMZkZiWrgQBwOuTWLqe1HiAYOfXCOdEle8rbcdjZCzZmb6zdowa0oFJb
3gNqqx5pC6C5y1BbpT5z0wVCqbU0jB2GeZO3XXmb9H32UBnFEaEhECWF0vd9Auysw/OD7SPmborX
BsHqG8wh+mvyB4cVXxPP6BLJ6SBI70Nt7HCvKnOQlEm9i31s+qQpuGCrEoIrXK46ddLvIqQ4twY2
zVFHXvPCRHhPdZs+jL1x4YTk4NXiGYFKFzOcHbHkOTlwUkcX+UZ28EI82Yy0LcXaW+hEotDHgPi5
1SjUjTetqdEB++T9KV1IRLEH9HthVTkMsnK96iPrdVDdAc/eNZfFFxR+eG47tDQ35N+65ovPOHg1
ZVSSlUtYdw9prKyiH1bfP1DCyCwybAYoVdQZVSrI3UuXMQtNWkDIY6CZ8oG0h9uMo0akPXl/zoVI
lIy5e+1saoHYQ6qjSwtoh9EiXxkGrmvNTg07IHipQ5Q8wNuEZ6N0yT8LZvg3Vu2IVRPiO4r4D6/T
L16CDrKsW7OzO+chxLPlLAyLiqwAzZyNu8pz7kL2qpvKeV4cj21jPCsnwLKXIp7I4vlrf+uG43PV
AAzViu5xcBdk84coEyKbILiyI1rkjXT+Ye5x8JgGiauRb4mcs1VjS5xrHeb9NLePxDigJRMQyTx0
9pBgDBrTVTOTd1UXaPdgb8NQIJjZ4HXFarJKxylapyMRo26XctBnazfBFT2b78hueAYXknZRpa9n
r2AQk9uv9ZI/JUuBHC7CaM1ABmdRjXqkve3IoTmJXpARhhAO+feZwTFxX3GNrUm4zGFLRtb5SM54
zu2OERN/wJqex419/VsAdKzb2mw7xPVE2NVedfz1IBnjHavRBAdFMsmi8BBlBM1ZtSDLRNfnqQ1e
kNuzBQ/6bay9Rz8QX60rM7ge4m0hg3O2RBMjV3MsSHTZdCq8TybxWQzBAXlIdijKYZOFdn8MrzAz
KRosylazTUq/Ws91SnbOppfdD9Mlb/YskRU65gU83x3cx+cg659GB8WaDJonxr9kQq0pe948RRhw
qZMV93s2/EURJGUlK5niOi8a95BGdrp3O5wc47SfqY9ujGonwj79V007hWHmzw5SFXdrZKjTUz42
W1pkB2ZojyOZfhhb78qUxNQZEzmXu7Pp5BmIPtuDdco6BHB+d2aeCEAstJ5UP+ymlrSSGo3hQiwf
XPHBxB9TFyHEZQ/q0xH40YxLD7olFsPNSIECc7zAu+cCsgkxHmlnkRtjqmevYseKfUX6aAgo3K6Y
Ftu1+xIP3nIMRo3XzeYP6OUMpAXYYTocRB5gE76xp/SEdvMOkIUG0oYAeMYiSA5NzVs9PrSuesrm
7/qa52sQ6RGSwFE/YMHcTZKntnCXp1GNZFDXRDdOYQmRDup3XiLnk8331LfDVWv0T4JFLkGTH7Uf
PNOjADJk9elNbDMhHGszo1nECL7A0Jrdt8DJizVxIe/L3A8knkY/CdECJV3EV63nDeEw0bptGmBq
GR0ak3/NY8nOEsdffJtga6x20KQQ5oZT56yj4GGIg7csZC7cthrxjSV385z9tBf8z9XCgDpN/Ndl
8Z6WpL/EVoXrd5bfxn7boHxb9zXpolnqvNVlUt2OpXy2bAnNfGImnSPLtxpCT+NWgRZC6zLMgJJz
18OJJ819RuuelyYqTZnJJy3CBPArJAyIq4jvGFmuTNAlG5FLQqwFWNGiJPoG4Yenky1WgPCmwQ13
Y+qWNCvRX9gRKtzUjHPx3WcDIFmSHPKy3oO9b9GuuHToTf8YOu2luUYCD1Z1Zce9KIb8cGPUR+bW
H8a9h+F9zqYp2LsRYBLxA9UamR6dhSl8VvselopbkOMg+qZ/sNsZFdzs2RupZzYN9AnZBEoRDeeI
RYlmXIL+ycIdYtMNxEFlwXDG7ru1Jn0oCxuIhS5QzhbRQz7hfcjjHjZ6Xq7pIld3DZPoeYJgKuxG
nIqhAcLFdI1wEdAjNEL7IRbHhfEEPIQUOHW646ZLBQQ8JxguVauXp6TE8tqNcGGspv4WSMw8DjhN
fPkxRzpPlLbRslcC8pSCxgEflQupLneWBbSx7sIeMTkX12oy8DUJ4KVs8hQj8aqxwRTIbucXjYCR
rAjdGsHMjzTaCOskXqUIGf4ndk7ZhIc5G7A0TrNI1lnxeYhIZguN/2DFCtVRP8vtAvprOzu5De0M
91g0vNv5Is7+3CjAG19c5jgHFtEeZJR707rBcrqmguZtBeFJoRPxubQdKzl+DV2bEp3fehWpetpW
ReoTsKVu3R6POCba4c7YA7FMCpxzTsdsZwXL1olUuck1FoUuysgy9be1r1GU2tUdiIsiRVGMGdqT
w7YfkF06rvnZieE566zbSHOycMv/iPPxw8/wbHK4IOiPkqc+Lo61aaOVrVHdRS1NAC7DWyfvmFMq
wLDXQCczFdlOttZ8s4g3E3YhSJHHObA/gk7+9Hz5gM30p0hqMgQ9PH/4Pc9G185ZWYDYw2UO16Bf
QHZMoFODWZw8U1RcyPoHzGckg2LqGtE03f4vks6suVFk3aK/iAhI5ldJCM2S57JfCNvVBSTznPDr
7+Lcl4o+3afa1RJkfsPeaxcMvraergxuE+tbEQVHgJezm0RBmit0tXCl9ZclA2XlIM5m24OlBd2N
19Z12DnS2yGsQ/ZbTgIZYBEORn1hzm4gAuPEM+LYDeIl2jk+8G8n9UNrgaI9ZiY6bAG9bygAFFc4
QfZ1XgaWtL6Rd7YQPRO8NEgj87Q7WB0s194vMMIyHE7kQFWFeSrsJWKneJyeRhc7wNQS+8b06+D0
jLIH2r16KzPBaa4k2eUJGZuR4b7yKDoGX30VF+5OR2qyNTOE/2VbHHioo4OByqJEpclLPVTyYU6Y
GRMLmu///824iMVNILtvmZAsPuWHwDUylaLbdQtunGUwu1BEmn9vUJ/vyiw508qzz4lEDFS+u/QK
NpHXFmCKIT1Hk8klIKaPMZ6MR2OOnzq4Zb2xrY+6kLA8BGPL2BjaD41G5r4smFmcDoqkmoyTtfTz
1Z91mHExAdgFw2KRNGQUd+0995BlFqL7YVMT7URJCr3tZIEXJT8yj54cJZEA6el7P5dE4EwnT+nt
51SYv3j+3aO/fumMvzZLJ/x9mb0k/pwc504x8OjqhP03uR268W7LxgVtXHeBPf0z9I9MpEHLYHbn
wDrzxjnejYpMpWwmV5apeN9HOWI7fSA4FRRnI7A9kgo1pONzatf+bjHQxKjOjtm3MOFkCqWH+vqz
utn38Z5eMjPqT2goSPvIA89OHUAWOiOwXHhBnnH5Om5xjKlazjj2z0mD+4k0TzeoBiKryx4kQqyA
AgjcWF4q7mYRXxMh0v9QFK0RefOhN1YSPzNevFapfs5dIDitiXx4WqbutZugQ0+ETRX9RCSMX5zt
Uh3QuE+hVup52NN6bZ3BnQJKYpJhUXLbLtmKi2SoAp6UksxS7zKhactBP5ytFSmY6B7i1HiGZVqw
KJqyqDx5EultkVwXAzq1KHCwA0LlTjTLwHHdPf+/YVdiwMfXlbl3izDOKFN8JV0bHZXxholuZAY+
cY5GxH2Piclax3BfOtYf3y6EE+oFLHj6TBMtVpZz4X+L0dLCCZrnJukbI2xN96/VLcjYwXcFKF31
uyEIZ7CL7sWFIv5izqwK51QZx//9z8oAJiLl9OlSNdW9a6+lPfWb8p7o4fburH2nLDOfOt36kzEM
UhEjW7fMrzB7stoRN89hNRQZIf4VQsQHhwS1Sd8yRmp3tH82mulTrHHOeR1Sj87jFtWEnh9tkvTq
ygiWTJQvqOOX6+SyHmN0zIKivRUR7qqqmVAn+jiT8WDvusoUl98lcYdbg8+g95i86gSoB1askvdy
tEIxesR5psU19uri5PA9blzkplebQW0CVRU7K9k8GPrLJ7MERYCb/1i1YBRHGwIC1lTSCso5zPzG
fUlMVe+ECbDTs3QOv57N5AKsNKOJKCCZbNM0vVnWSH89NhYHYFnRWM7eWW8QYEqJmrRiuR7a/vRn
wKnxvLQ6NcPEwhBcGF43xz7XIl3uYzbVN48qnKXeU1mX+RmcEt2jn2qhp1fkEZaqZL+Ab4LrPHko
pZKHEXd//JFQYUGK6ZZ1WGBAWQJIND9SGmOO4dY9rX4zICRrIuQjKacd/973fsA6o2ninhb51+hy
6NigXm54DrRjoevBPHF94NHtNRbSOu+B8yur2AmGqZ1fkw5n4oBIDai0XO6TC7520t+7yjFpJhOA
mfieD33CWFOdbEX85kz0zNTdfb77q7tAzCrNWsMkW56XqfE32qDR7OHeD+vafvHjBAKTg/xxqSJM
rDmLGu9LsBTHCXnqVjchP2qr68y6ajy4m9Fol32qIijyc30eDAELgYhkNaC8b6xUnMYqurepPQat
gZ5BxdmxtzFElJ6GoL96y9AJ4rtkV6PY9z7rPuD8BvenU1TXVNfR+qsSk1A/3mN/EAGkl3nfOJm8
dZGZ760Sc30zlEdstLfFR51kuD9jrJns2JS1mzW4pqytvWn4FzdlgZRjjA6V6cBlVD52NG/muzWt
lSEPkmlu2RDnzBmmZe7PPK27WSc926GD36IoZUyLCGyDLvGrmrnZmLy5gHKq+VYBEkNOSf4e9kNN
B/HjrCu4VGZPq3aS4J2eedDiwAs4AMGjqRx/5sg9OfP4pa3xJrrm3SyiDe6DpQemM7vYV4wNzrBp
n3gVfFH8u6V3r2vSNVyTdrnIvv2aR7RB9REMhIaXzIAIuqIZatfvWHgzjEuJRhlb6caICkVNXPbB
yiNxSpjElY+W2uLZckbzBMQZE6rrERCdOh/cfBLWNZeS185hpOgMx0z7a8uk3aJctndOmp3d2Xlz
a3Cp7ijuJYc4muk4TGYLxqdQWCzQKQDfUffRT9S9Z9TNJmqb4rfb94Jk1w5Pjl5lHwvoUAbfu8lh
sZBJ7dTppU6ukn8cuW7+xb4AwMlucfyf3Wfej3D0Mf5DpZekLWeBjmaVZqEukJKgltALGt3KGdcg
VQfrByVWa+O0GSA67I2SsE3qyBr8dPyYoILSr9X564yZ5slc2Ou4EbMTVkkgo2bv5thAgWRNwGai
M0bWkIr8rRg0LTlHFXmx+QVRA54Se/aucjDzSz1hyBpLlLIyYZ2/1AK6aQ+QZPR+ozr+kxDgsVFc
WrtMOBVu1Nli48aSzmnsb8PDeT0Ja5tmijLWJvgTZSIZUwaScona2/cbvnT6wxxevTdZKHdIN0Qc
8cZUaTlmrIxnhTnCckHXWQKC8ZQ4BvYZfqkKXGJz2Y7nOcV4N+fklybDKPZs+K5maRl7nGX/Obw6
DH6S8uASy6D0AmN5pmB7zWfhgQutmI8Gmm/MD1lNe5t2IJrUcJ1wHIiJS1gOPHpet07JUuLZ7Gj4
cccM/ryjQLR2rUPZidgoTiosuRiNUBnKMK39/sme8gnXGyVaz5foc/BuHORVD63QvuBh9ieTHAbb
KdWp+02UICOJ4g55PeoV2LbeofLLSwmIkT0gquu0GA3cdvxSxhGg7nn4alyfdRUN7obF+HCS69iB
Wcax4Tcu8KLojtAfzWSlPLhC/lfuZsfUzwfyWCPQZBZmwQC9PejgXJtCNinaHT6XGXgEOm/ZiyJZ
QW4Dr9HGAvmozPLf6NavVlHYf2TJmW63Tw5ZEJuqihCFZrgsFA7fQJcxOOPayS40VtRgzgKKmM8A
w97ILkV94goKTNJh9qY2PGTs4TZTMUg+cFMLuvRpAuOXxBmIIFs5+9+Qac4/EKwwQqz5vEZADwxs
X/0e4MJcWs255al8Mb5SW5sPVaW/zdEwv5vEkXErTc9i6b/01s0vfgOlZ3Ahl1UJSauLsPeJGZOZ
uNRfq9d8cRzzYay/sLQhIpgAld0s5Mq2IJGknRfnBgjkRRV5FWoDhtRiCcu6KRhI618tA6RdWfTY
cSVuaWdtB0rYdkizVlM7q11r/Ra1MTklVaE/5brZ78x4IYJM9ZCYHNjRFfaKDBceljE0rhInzY4q
wbtU7BK2laG7FDpjgbAN+/bIGnXkTUf56k5nFqPq/L+/Gtif7gtf+7Hc2jkNRJJXS4ekYwTAN3Kw
RphHtl2vAN9SKRcURmLWfmzyDuakT9Yp264v3HxP75O+e3NUB6MPC9HrY5MCxbaf/b64ZEWL2t5b
/jNdYr8nNwqzQsQXHSzh0YJlQvx7stelUWw6L/AcpqTgVMxfy8HgrnWQTh0HIaF/T3inQtl/+GoQ
uxQLwpYsB/AfBhPWAe0ArZtEQJCl+0af5F3jAkiLWbuRWIIb/zxOlflnttMjVA6KAlmbIYtl57WM
gbmOqEwcWo59SZz1VrqYFctVxG/hG7Qwkm7dkcEbc3gO/gyK+7iP877fDDZyiMnQwwrSzKbJVfsa
RwrfcOMfdJenRMf9vUOOdcGDoM4WybFFJ3WuLW/Glwnwb+qHfT5AFtE7DYjhUB2dBKZKAaWsH8r5
aIzJ51w5xaHNav3qx8b7SBm9r135ommTvUnc9ZlEKQWrvshulvgoDCFesFkAtWu2dZp8V2bGX5A2
dFCT+18OI5CyzWFQ5e0zd9IOZTW9z06fE0/Dj56Kqjm2BfD73u2OcOvkMj0RydTyPZIYnaTlMc3P
bt5xj1k1WAnoXDuWmtqxXcHHk1P9Omh8eKapxfgwMZjokB5GZepHF3Lp+OvTWLOMOiFZwvZUM5jp
gVVshpmoDZ9BGBKxkr2NCVpgyfw6RIfLAQDazmHnZ9f9ZqxOJbagwwLYuxZ+QcsABM842dmgwhVU
3DfljcEsQSntXabDvFH1LA9CAbWdy6dyID1Et9wq8CRwPpGQi4hkFnyIxDe5VOVwSxu8jnMe710d
hlTj89Xh4A/telkVjhGJEC1ARTV9c12dipIleOJrLfEm/P55xN9YJP/smrvJpuAHO9TeTMv9z52W
7K6/ORzzm7nhki0Txic9+3Usr8ghJahvGcYjNqrIY1qkHNK1ltV0noITJRk1wvkFbrm5lpio3Ck+
eSYvcldv46xtzxCadmpBn7joSrtwQtONlFn/OVuG/spHFJYLR1qcxMtlVMXFKpF9OQaJOiTEnxl/
T5A0jLPQOaNbfYpZqk3/VBeNR3IN2psErg40R11JRAKtN1oMBaLBQDtAhQ9sbgjK2MqYQJoaMEZQ
Nabvw/cD95/nwYBmeqtlEpGuPQI/wUVsxMlzvVTkxMK5LnsL3iJ7P1Fx4LSGVXNhjHwrYHZxOiRB
E+E1j4oIpjd7+3wczcuQvA0sU8eYpSNmHHfjJCrf1bn77EUVfZ83vecdcyaWM91zjcE6sE0WUZ7v
Xb0eJviiWwHWxaCey+xj6PlkO+LOqzx+6OIjS0wPC11LxY94rvCn5wKq9EZWLqntpg4ZKnHJTCU/
Iwcay9e2zqH77g5ytYWiT1I0CsQRALr6TquqYqSGKdVbTXy8T5tW8gPRzsF6WAnxKiwajHwSQ2iC
T+gQS/0Rubo6mZIcTWs0220/dS+DlO84knnbzH4Mawu6ux1XOxmxgxn98T2OgGNRyO5ofvF4OxlC
5yzT4Kr4+xH/NipUqkL4IaO23NnbMaJz/01dD0jbmJpd6Sggy40DvHh03iuZfWjT5D6tS7Sa6wHc
pB/Yllmhyu1IoVq8M2KuD2m+xU3sH2TW0NUqhFvSCfMCRnZWuOtMDvcwRIKpttiJ2RN9K4TvY+mj
T8w1c0+zngZTY7XHuae4jjUY4xJqRg9nesMaXzJIRWf1v194Ue1rUnmALfpin9tTe2rdo70RXZvd
+hWw5kr7RklkoPOx3t2uIikwt29iyOIwips7gjETX4rZHzPBso31/6mS/VvkSHmDFnAaZH2rE+/g
6USyOGVyzSWyGHrCurQ51LpPv3SCumuScBHofPwZhC6cpdCXPoFAK/psvYRSQl01gBua/S9tyIbo
TOXfRNX9Hbz2YTdiZKDGFjeWGcedRBoGJCZF1UsCvFUquvMnewY1OjfQy12LEiFvsrvqSGzEj0ag
UEWeZAzkfRLMkhO5UMHiPpHF+DFGrJFUmjBMS9Iz+kKQXpQdXfXk+Noxc9uOg0l8Lb41Bu48XZse
YiFrNM4SLx2vLsstoGoQq4ifKBqKNo2TYT/G8YsdD82+lYuGoGoKW6XWOCMRQcQgoKj8Y+TCuntm
9VzJ6haxOY7l8FeBrsA3heQ8Jy6krShs9OhnMfhWUKVC93WZo83Rf3bXHiqvMOHHR3vLz4pA+k25
dhwhcX4P3ezsq55jMKK4RAYiNY4wkOXJ3K1wSOLNurw7uN2y03vNP2gZNIGs5Fl1udMhpevgfJJp
YxTCPCcvWqc+VEoqeqlpuyP4iOTA2wD+lKAD4sm9+dHN7mnoppSbFSA4GyVo2XMK5UM2APB6cGWD
Cy/TKKoXZccEPkjW7LX+xFw4DbveIWEjXvUyC6kRTXIoTcb/sNwmwuo6eagzgeWPfoxNnKLA0wiq
dddYjLISjOpJFwZ0chpNMw/GnnFBzLnSOkTYlVAxyM32Is7DCfTh7DDDRE3tx1gqIp3Fm9VUJzZw
z4unk35gcSksilVcn3CcIygIBpzOKXPKNzQrd1ui88f7pW9Ss/gUFJTb0bCIobQhpcOkyO2AMqLe
6QXTTDtxcF1oM9Art4PoQj4jF8hZxbEPhkmnKIi0Zwul+In2vAvwyMONMFPs0yxmPKV1QQsTOAR5
CSFrXS/GlfwwDDJ0LJdlQL/+6fri6Pn8o9xKQk8V0a4X8BlGLf72F+ALrQFoX0YjoIah+luwid92
bkcx5k07vaEBSTOikqLS1y8eei7AL4PBxx/7HC70ga3r27cCWp6cIKOwRzoW1YqQU8CtBGss32nY
verrvNYfjX1eYdhg6pK42leHMIu9Wc85miR/3Ch74NN7GTVUpCL60h0nYzq6Bv00CQHyACCojKb9
svb4RZpqeyRCv5qeGGEP+3snwFYK88JHVz9SqnL0adK4Zin9M2oT3VftKc4r88VdSv1g8hxy0g7E
o4G9VC5c6YKseMckSHtgQiU7jsGS+gnIMCjemD9EhTGbWzp0veWjbC1ySPKFgNT6IdR5RDDPnLJX
gRTi02nyemNpbRFoJQhcABrMeqf8u3dgi7d++atRJetRMoRjSl5MBnVm7CiLCYGadlhYHmmC9s3P
uj9qpsiJ+7h9c3w++r5VCfeMgQYfRFmiano8o6xeJOgodIf9TjTZ6m5344ebAtoz7CLsOisweLW3
BQjrQDFmVIYHGULIpzQqwW6U5RfQBFyqEgYIImZ5iEX51rpTd13IZxoxE5wQzSOI7I+LRmKr0OWz
4/3UnYA0nrIRzb/aeUZYDcnlwGKC24LBAV07107vqqOc3HceCY+RfxKFTYP2YEBOddD8GZ1g1WFZ
TIHCiSrewt0El0d9u68aB4BVgwwRkuleRwS+nxVwTqK0YPaEDmw1KRmty9zpQneqWdZnN/roB6Hp
tvOC58DcdwO5IMUaq6fZZbGT1p+FmGB4hkhilPUK0ZN4ntm+CE4SDBps+MknEI1E4K10QnVxdmw0
FtRbbof0QOIkOcEdWkGdwqddKUEEUzSIxcNhLN6N2H2jHIWyiMpnm83Wv7hkRp6LcXXD7BZzjkO5
VLymUnwvLML3i7+w1amzcEzy6yxK+2ouNcm2vgFLJW3fmFBrm2Gsm63yiDNzPfmifPJ+wEl3e0oj
4tnzRd6SpD2buvlk2115B7/zgJD3VdUZM+Y1g6JQp6mPEyZylUCb7qJ9ZIAa9mf4qcDrjOGE2UeE
EQx6JHSseFawBPP9lVdgyywweirqWcaXpCRFxsG8w5yoOjH/ezIokw2/Q248sCrPOdC5o9FyLhL1
MLXXqWM4eUGsdBzMwQM8PmlnbIFya9vmin6O7DMjEueci+mPZWk2BLQskMtin+zK/ln6hviG0ntb
0K681mRixvESU5MPZ8d3dfxc1geRvhsG//ZtcYnmGgz/Ptj/lQPNz2wHKZby8xqxFKvRvHubSXde
JLnSzPXaidQu49VgjLofwYZNJStPrzVJ8/QUoOS42vqpVoAtLrv1FXuyemVcwG9u7ZEA1a6dEewQ
MfUgEbvUXQb7ibmz0LdsgR3qoQEwamoocCBzF6bl79OBaFv4M+LW9uQKCmZNDRyCS/PHNhAKpLnr
nrFf/UL6FntnAN2FkpqoSU37aQ3+JW3FjCAjxDjonTXEkLlHyRJWE7UV6jCAwXO+Gx6EyZYRydYz
2gPOsuGpxj5EO5TsbTiyOPe5PDAFc38T8MEnhEmo9ZxLRye/1RP4f2mZvppjAoDYit/mFn5Z48V/
AfJ08lfobEA8WX6XkCXnYaK7m6l6rMj7kyX2p2GQY4CHSg+S4V3BXKAAoUXJrByYDPiCvqj8be2y
zZgqVhF9F/YJr1+B7OPStwSJeFiLk4bjcmhchTabzYiTPHzBzCMx5I/AYX+JipEiONFu0TD9qFnB
RXHcQO/jXye13dBA8LpZej8h0U2C3r25yvVCuqhrEVMforOu6ph5hR/Zp3yVSIBydPSU76OpAk1C
OUgLYgqHbtwKsz/LmQQJu21Oeen3B88V374k/trEvUNtVGjm6zRP9CYMwTZFsVAoqVdTB6nVl5HP
4+2dB6t8RkX40ehgTU1Hh4ySqH73PauWebXuvyL2R+fdAmikwwkefVOrM4veDTIABDi12YQVOOmm
udhNEQVj0pNe3z5GNp+rGPCBevKuK9yGYuj/6SoPXJ7iovK2JI5Ye2QH079ofBdCQL8hAL4ZvrQE
qS6INtJr8QnZGExZELn/DEn6e119OMwsbN7LzYKuGH+gXlpQcMGyQIT9L4P8PyxcXga7eTmfWHjV
AX6j05StYR7xyqfQ6YsbN6DQIWh9VcPm2bs7z3uVT6eyYYzHh4u6xTy0o8LzMKG16Sr/BAAkUIsP
nEzVwYJwIZApn2rMf7Ozls3lD86ER23LN0e2f7ukBnQj0PFNaaAQbNZRCOQoZN8mDm1XHWeLdUL9
lLnjXzEQWFywixLxF9LYezODou0a0kjGAnRmydeKSNF+TzgFTDiKe8/oPtyRCUfO0sXxSNVD+MDa
BpsiXhu5LQWksxhJCC+WRyY55UiwKPfF7qpqS9FN6HOFZmhaaBYH46QVP73Z9rxt2g/dLYPyvkBq
gxoe4QFDrnWDYnoj2dPPGZvbXRf1D9fTXtZvZElII1vM8aX/NxRtv6dRZ3wxo8kFf0RbLc65pHy0
uxRSop2dFYs1ckQousqJ7ykqn1x9Ya44YSLKFhZvkULDn3m8B/YzK0kVfDrLiLS9qc59nJMEMf4y
YGfmMNvVoZjDGBzRHs/BbfJq8Od9eo5mpipQyoIW7w9XGaYOn2RlmHlEXszQGMlm3rGNInShO/bD
AmhZ1RcG2ihRXFYn7A6vPgDMobGv4xS/VwsFv88QQ00fhb14xBlbgWsl3T4a0TMY7AwaxTbctG4e
m5zY7sMeQHXZcSGbxMwGTUfWYZ0l/2j8mIigodl4Zg+6v5Xfelm8DL1hvbFPAZ97BN5pv+KbfJBY
BNPIb1pum/SWmH39OcvzhsKfL5Q8BRRzpEL2qXv3GqRlCUtj024j8uzsv6bbUpupDJ3dAoCMdQJb
aMTcgPFWxr6RvlSVe8cFrrgQeEZpMX9qk4nU4BOs2ogXDKP7osU9PHBUW7Vn7ZJkwWwn4YRRrMyH
1kECbA6TPFtwxkM5Jlc0gDCZbGJhHdVfyMeYnPiljBbv4LCY3SdazWSGBxhK9445Q4pgcIS+MKu/
tH8ETEtmsFk5HReHkqsxaTxykD/wvqZ3UxPmNm2N+dBovPIebyR0V/NeFelnOXjzRugkAvCcEJ+X
lC1ZTnBPZHE1+8hjqTVA5dF7+rrZ2DWk8911kyQSmz8uqtsvfLBHt6IAGL0hYCkWXYVOKkEacwyL
gmGfdBCQqAF+m8uEf4NyqMHYmYZsT9+Ysn6apuafoFSxfEMMFyOaEJ1LXp7omkvP89YwcMaUmFg7
1xTvXRStFE4LHWc5/BttJz21vWeyALDsA7UQUdwVONGwK6e/aRMJ5Av+MSl6xD16vwIAeVTb15lD
ebTsATEwyvos88XOLoAAO653ZN5LtJRvxadoflKs5C6ErXx6y1hslqlOH1gq6a+qo8Si85h8DTpN
R8CDvsaqZ/HeHzLviA7zi2EcxE+L6UNmns1ckMzWZXxEGmqoJtaP2Mj47wbf7zGaeGl1boASfx9q
7GeGPCjbsn7Zx472Rh0K+o3hqAYVk+9K+3RIrKXMis4S7lsSNfIiKudVQOAlOLd84u0gLViPMecV
5ir/2S6oT675svw1YTmtURgtIJtrnn+IVn1rcw6VLPZcxhYuq+DSMHbOoFVbWMBsiMwK62wHcJCx
luN2oU73v/pqun1D9OqU4SOPmEIELTvjjZLZ2+wBaTJj9+azIruNenyaTeTvWm29VJ3+nvi9CLWp
aE46YTBsq/Bp0RlhUFWfXv7V8En8aSKb5sdtcXC3CUrb2nrT83sWOwVRTHT9FJfpxsAldgchlk6N
2LrAvsKpgM7jpcTw5f3QbTH6p9CsjaPdl+7OXJOL+yoJC9u4EBUGPSxfo24Jcgk01Wg7b2BUaKVE
TaaSoopq6SQivjHQJMeeNxP+G0IyDYCQGgYvgMjK1WWTodcjTQICq/YjE4EGgN4eshvARHoCw8dg
KLofs7ZuerYwH4BCtEmWNuaaIlh0IvZLevIdBcf64c39wdZFDDIJzFiWZNMFFepzgTHs3EvjYC1o
NM3Ef+pXKx/FDQk5GHWOhA78QLqr9ozzJUgvR7xZqXElZ+qhITbfkFm4gbuCplSGfZ3Z1zQTr9PA
8C3NpkdXGM1tYDiwZG6YUmv8RuwKNq3v1gEfoYX5AUExyFP7kOeI80QSQ7Zo/nINYUfNXdaySdps
Uzgh28n2HZYgyNc9Yptrgl2VsuaD6fGBCuwRrT9TKhumG7gGf9+PNB5r1PYqXybyDv/MnsOgKeO1
j3RfQnAQXhhFzOvWfRqGhQ/DdP6zPIDvKq9RmeEyH1xpBh0aWCaWa97OLa5tQT/MZkeU3cFYZn9X
k3aw75fmnxm3X+YEpAuu+neqy3kXrU+P7zJKF2P8yZBFOzmao+0qC82qh7N9Z3krJ87j7IIhd4ta
5n92VQZD7VrX4avwre7EvBkPdFzD3WcHGWIpS7adRT+ctlF1VJinAoeVeBnD8Jv5DSEDjifwxF4A
v/LkVv6Hj/UzBY1TTElznguwdo03sSma7z6LFab/Wnb1+9hnkkYjXHifY+pFF8sLSbea9+sgp9VI
IvCfUYlFQPa1cVUdwqhEenhLcUHIjB/tER5oZQShzti9d4SPHZLcZ5caO/6+UNDwK33cxI0+npRr
48L1ifkCb0CUzUJ2suyAnWLpnUy7D7QaUtjQVDffwFALRgOtGIjV2p5PVNY8EwOJh4nSzq1Jc+63
EeGM9rQzGSYgJ2EPruCXjRN7H0j41mOJxSFqvjKVW0+uNj/nSKB3aNBHXDu7JLNf8ij50nuGvp1T
H60Yym1cGydPt34bY/nrE7uxKN/b2D8oAzymiOYSeuDpYkSTx6icX2bLW8/34zwXbD8a85wXaNPg
v20nMgK3kiHAYTER6FT+YAYLiS7gEuQFJ9ROqIx92+I+hrpxmFdX3qnM//1P+WkpUV6ZqP/lCSBS
qclB6EoYtF6LJtEfhm/Xqc6gp5h7oF7etgnhHZFVYaDjqbPocbHp0y3L6LoAFih9dIrUHepqZnqI
/PXNqnonECkdkqOrv5o/sYLSjHRL/NSbanmXRoM3iMwzIrPZCmcnZnEKVTIMFq9uj4VY3MDJtT9Q
L60TlS4G6oabSDfhaNaCtO1ZNBpOLO1v5JGxGAmybehU0ZT5pB9VBRRAAyETQRgMPJ2SRetwyEb9
0OYjYk2L/NQ8dwKVuu8LEhd7TNS20cxnhLnMVNnY7XKUyA2UlTdh2IcuJry5YikUdCNT+xar/w5v
itpMObW9laAGZdhE6/eKv0/npCMa3ai06cNxk7v/P+lvwjrdptXCbCT3xEK9d5l8RZiHPKeSydZj
nw4cH8uJyvV4mycG+JbYO0eV90s1jaAWGHDAbJoXqcWt0Hr5Q2qpPHvpT8mIb1eiytw1cSmuKPjZ
0BLsJppfiW7mzvBjYOBJ0+4iGRiMTEH5K6obDzG1FlB3ySSHzwKMnMHiFlFwCk4laj/aatnb6WQT
bGUQWzWjkRNNDIrU6qq9jmzDHeJv9n+El1sldpRFMfwZGNwlMSo35enfbLHcXbPqiYpBnw91bF3b
CoNH3Qd1jgIw8fIxdBWVs1fgSi7fmD9Yl7iGpwlkm6BGgjexoid7FqdvGNbN0NGI2LOX5pXjhWAW
GlDQp5+eYKVKVFB1MKy7oc/RDWnPUgHrqwUVl4931VrIjRe+ArnBo7Q11UpMSY9Dv7OpmWj8kOea
JeL8Nj/WXqWCvNSWNcUnZwQ8QRkmHq7pzLOBrXCDpanZT5V1HrQyYCEaHTpAIcPsBxR9oJTtirzn
meVHZEbvJVvkw0Qsd0pE8TnV3YV3gSD7IasvU0UfgBFfYoMO8b0z9mBTzwAJKkCWVzC9NcxCEQWX
j9US5Qvh2TgO4rT4T00Sk+7sH2YrLa+LnX+lFmJ6P6mB6LNAmvVaXXIj+gU+jvDxUUeze9VdgJxc
wgeLKLUdVFrWEYv2GI1kOaqq/mRlNDPe/acS1MhgxJGA4BtXdCcAQ6twTtP2aCAFg6Jx1ocno4GC
4+Ms2JKbAYlfRiVJDpik07FD6IxicMmK/eIwAybkxRya5thF5IVwP/WEGBEQSRlv80Ap0ECDLc80
CYzEazr0d2dajDNK10IXCQM01trsmAhoLFH/N1lMkF5ljvdmEiGP9nCcNb7fnFLoMbTTcY6UfZ7B
hWzM8j3zDOdMQbEDSewcin4WgJU6IMADIkyZxOpSAkZhY1dxxY9PUCO0U9mZ2gmuDQvmKqp25oD4
r11kw7PHbCdq5y1pJfK4VJwTQrN9yO8wcRJGomcmoY8ZF8v/cXQey61bWRT9IlQhhykRCIJRoqg0
QSk95Jzx9V7woLvc1X62RAL3nrD32v68xAO5Wmvnd7XJyCK2Zr9bmKBt7Zk7sjqy+wGyaYUTFlHo
8I8SfD1iRxWPuEy+MynNvHZFSrTLMfHZJoMosHetcGTfxAbbAjUBEedT72vjiLDzJwkXjcZMq+2l
X829oleSQ+daouVZAWuleAwlNdSuXWIEX5jZs8OIqbrP6boVqW72o4TPQmQa7NbFoKMRVucrJkz8
swSS/DTGxEaFfZuZv8xg7Z4TtfVTOYneljKSyejEM/X//wxbydxbVl2xceD/1Wg1qaiy/NBz7CCz
FqpzXI9k1KTqeEwUPYhRxgVDbJ4FIUbxUNEXFBURKGRuOeNGoV9L4UuIlX/wLxIP3i5RW6tXh9U7
OQgglJfuKxHUxGEwyOU76jB8Fym6EJMjB3JL2yKvQ+9J9b7pe/FhsOm0i1UJwo6DFKEcvn7bIujg
CIq7c3oJRRYEbcJhKKAwvkniLjcSyy1UBGhDQixBPOjOOEbiUzlirheHGDKnJBznJn/JKlYgvYoD
ajA4q+eBdi0Tzpi8yDhfjuuY96+mwTKfVZvOCqSaEB4VVlicG2uUt3YpRRLTykFHj73MJAsaOFjN
evObaWV0kcUWocBn3xBuLVZCiLJQhyT6lpgfSxx5hfkSMZdYmY0YJRVChQGPRlHVn6KW2G7DPHdt
4qtS4tXVx1wVvjiuyHWKI/XIPkKS25gvRP8heSAdjSWI3eCk6qgHDb7NJAMnc2Nzti/mCYg1dCvE
ERMIVIxRjxoRwLpFIMVoQuSg5+wVJYvM5uLQDVAD5uYwtzi2FKw8M9RhMPnV/CZ1y27oets0o9ew
P2pERsnRQVgNlNpJIOUXqZ+cnoWr0WCLLNhYzL1y7EYcBUgFGECdSjxsBC46gOg/ZGKDzebNYgLW
AOBAaB40iLhngimmq5Kid6ovU/Jt9qrbyILfEHAXsv4UQFpJy4ewBY5GJmulzp81cpN1knxjunNx
ZVDYfsQab+IS125VvBS6zIKYvcRAC4V4ToSjMsC7KNvuVFvWkdYDW8aX0OjPfPeO1hvuqL6J8xqI
xGgQIo9/armxsAdi1z8kAdUzAUxiexVeo1S+D9FD08o9XCxXL3ah8F1D3fOxHpTJm7y8R+B9jGhi
PkobIdAvNOz66amU5jQ3rAmr2g37fwVWTVTOYBDspZ1QVc1OltWogyvEmt+Gec8bYA0Yc0KnG+F3
WcLDkFBvZWdAB3mKFT/9NNltqKCYox5tw0r0xU6P0FShPbZIKRCq2lsZh+REeaMu5Tu2+7Gm5Z5J
lGwdkDQ2G4g3wIHEH8FNENt9r6AkKG9sc3BsX5DXehneeCqgWfzA52armxyMSs+y7jX2ibo4wlDm
J/lln8ToHW4629FSn9xGOWH6GjRE32SUYNb1wt5NqmuhAuVcPwcyhvrCFjRE7jOBkHyMq+4JRX1I
DS2YmYWR7LbTMKYyADsjsNyvABlWJOgr0cVp9xMyarG4hsfynqt8PcgCC9R+arg3spboycrFVebF
c/io5XE/gvLqiZcg/EhWdQ9o2Sp9qayea+ah2fqXVPpRJtM40s5s9AXYywNrPxkmatbGvPf8LMt0
H9gAmVFB/baN7Ag2In43lF2FoMoYFhoocmRlFekNKoknAXRSXGa+rlB/ze+ozv1oy3NUWfeuyqFC
sjHq31Fzz6SvXlv3ffEsMuTNLGKM/jot+VV4Zsv0R8PIJNYBsDeNFk3vv2rxKEw5eqLWH/io9DvN
rwMKw87PM4qSCsAMxK6dhHGEDSO7hUPLAyeGl7IBi3BKeJYIaWN5n+4njG1R6gp4TGXraeiGj7yk
M9pY5MrkL9NCiuNrn/+g+N7h8BVZCCf1VSzO9ZZigb0gJvaFOWi2ARFGXnTtsytfCjQrgtZD6rrm
7Sv4MB/Vx0XUAhGJakigeVXvpXxh1XJuhIAXhAjDExYIeyRboXhRCUGG7O7CcbZDaNCdfjDzaxn5
5TYYJV0gG963NXiUkYEXkKy6E7VzF+7ZJCN5DbI5CwyU8IXFfdcxBuNnizFLN1gsiYxe0i9kqEnS
nyckCMXkjay0R5JxJeGE+m9flt1OHhDPMutr3mSSZHJSZrHz4qskNCslGrbwU45FYYshkbGtd37a
Wm6z/GzrwH78aPrhtceBZE3LlthFFe7ge/QFNMKINx0MnR7LTacnNFZL3/AiN/B3FWbm89DsJ5l8
xYFOqgTr0f4lbCMshrKRdRlMlDmg9U1SEkWNDGFyLWHqzRkxDep5aoHk0jl37CyYPDAyxgyquzkJ
5wrC5+wCvCQwhmsb8tLl8dloDkJ26nHTyssVLg9ehWEnUUGOqdtCQ9LaoM8ZJsrE55GxXkHOHQo2
whHteOcNQDRxVXLAe92oMrYAe5G55R8VkK2zDRBjccf1zoqH77vzctE4UuNA3toUNlC3QogSAEe2
NKqpfy7j6ikB+8dNbU8JSgIF+VV2HWZOkrALKHNtC0dMpJAlxCQzZrG65PHhaV7SJ9zMe5HmBgkC
Qv0W4hkRM+i+zNTR0CtFZMGUGKFD/WOZFRD51PZs6yEl7ar4qWjpZ4l0UZGZpkizZeorDBPsG3q7
Tf6k+WVDT6ToslmusQHxSmB6XUv1Z7g8aTNLphpJaS79iCH/nvKtITmyrMnF63CN9Bh+G3ag+NbT
cKadeALqs4MxbkucW2X8BMOApsRZo9Ajh8RGBOKI5aaBYX6xMLMnkQVtWadKcFMEsFi/mzcBY/i5
UrqDidq5JwPXRD4ySW8iLpmV8KfoLhDQKLQ1Tnz9bJn3Iulxa3f7580cri+3LSTaUoQHJAm2Ulwi
BFVLOCAxhm66rCAuNDdV43O7bbU2mdUw+TNaHyR7E9C9inxUqksfCAkRgwzeAHZlmVoQfnSP8iGg
R7ZT+VxgO6Al5iu+KjetOovb6j4F0+CxyaAF155GjvGZl3rpApa2Q9HhicodQa5QqYzUrTRoMnqz
NNm20G+i8I5Yy8AKPQB+Xw55yX4McCz7fyZgZAJdhuYn7H6U6S0htKB5GLN4R6zmbbFZFm17H4fO
UGGGj5dvlZTOPvZb6582IibnNa3GFivV9NLq35OIxLFi9iE+5/yO0K/5JJmnH+W1ukvarZyCqWPi
rBXHTrmimdtoVG4R3to6fTLLZFeFx8QkgahSHdKuTllo7CntgzLxa018T/TfRFftnkjAJ7O76AiS
SsNCvTbD+pzI/GmCVOKtYcWSESlTxhT7Q+MrPQPqzAZkF9TVQ+6PqCp9QqIQ1TMyg7Fp/qjlWSqH
gwF9Rd+ywYcSphJZRwSKgjJo1UtXY0FNUoiwvRvxumVGeJM57uPCuEAM+4hl6ByZhX3le8iZQ29U
0wXRzblg4IwVXTBjL8uWp06VA4EBjjYH7UwGM/mRCtqq8NKpGULtf8Kq2OyWjnn7Lnd/KmifiPnm
SGq9pr3ncunNyvR0K/BTAYU15IxB+Ob3xSFckYWAvByT6MI13j0blu5Io3FQtMg1TAYiSAA41U2C
PhZtL8oZ7c9701I3IT9gwNZfO5W5xoxgbn6LMs4p9GDbdhJ6yJlm05VMDuGiK9wmxYzYelXfStxj
1aFKVZfn6cdqwTFEyoH+xxOXf7Tix3KoyPpL6EGs3iunzVRi8YaoR5DeOy38Z4qPhMlTkypBu75P
+kuu/k4hIkUB2A7cO3Bv5DLHxvpUlubTZJU7olvcKBR+1ag5Fiu7VeGBRv1lYhTCYuVXEBB2aQWz
H0TAEwM1wAkPHWOjhR1YZRuBBYs+hztyOReC0TPoVD09kU5NLJwhQuXmfIwN9XOlG6Nigk/Eua6L
p6qScRpOO6gw1MOU+NRdmP6yuL2aaXScl+wdNRXVKcROlZpfNV7U5wXJ4rJQ74D2Qz4ipK+8FY5s
NqcKPZSit09rHDH8zJF1M0kIJccy6L+b7h6SgbM01R0ULrJQBXUBYj1ZsIUpPpnqGjQ6ASiHWdNO
rRYfqnk5YPvpFSwQq8C7f6JR2S+V5AsQC9NrG+de7jfQVZdaO8ExdaOCgjA0o+8kFa8GkwJWVAfg
o/tWfe+tixV3uy1V3qDbrygxrFrgDmSFM5qal/fVfuDv1DLf6hHxWY3fs6BsOsuJo2073QG4E37W
TSiVMjMeWMwdpTp0ciXea+QFaZ1by0yFt8JC6Ni3V686AUxpxQxI8kJ0GDwsSuHnowKJ81vABV2r
8ktelndQp2SUUeiA6C943EWoRvoIukwOZvUgVhZ6T34W8sp9Y/FNouIMgQQfEFeK8ZKO40sIFGjr
N0Xor4QnijrjcignKqI1pskbCHQ4qHJ8ZZBPETg5U3kdDYJL1HXXI6zu8/d0+1H7Gzgz1sox9L4G
2Fsd2drwUETsFa1Bl6tf1+F5U4RI45duKEdt2y1Gnws55+kwO7XxpK14tRe8auic38si5SxfbJMJ
XqIjAqFd6s41Vtsw1QOFkHZsbWt/ISKTaNXbuECqZbVvCW8kzuESSD2On7U6WkK1l832rWMRpeLk
64A1YTUo6+LAyN0NRc2XoQennMOLcF6F8T7N5XNC9qlMGWWupaeCy42bzq+MyRsiPFNMsZPwk4yb
nVEMhA+gnjf4roFv/LZQgCHkOBNY765JgrkDHTXt16T1JOw/ZvIBsPIUMd/r1sMwsVZUb1333LZP
G/4FwrCg3gzlstIgoVrIobAT4yfGupvOkOMinEAs+htRuOoVjHXTLUM6YIBM2QZslVlEocIW0/XV
UtHfDEiycrDGIipdUa1AEiGgSw3T54R2Z6oJyriSSroOe3vZSHHs8hJ+N1k6FMSKxbwDNWcDwyBP
liNnSl8riRwHBTF+/Ag1inIJwsgTnbrd7lP9jZRMMyrPRg+UFde+ecooVQhhw8I6DV/co+nmLcDx
iLczQofacMrxefaodaLhr601CiXWgrGOwfNXFGaMXSBA6dUlBtHDTMycV7Y/BXrncYh3Ula7Xf2E
/PZgKtsOFVXbBBJhB7R4l0NNQJg1pQEdo2sxkB2qa0IWUQlgMlwcbS4Q5ZFE2rY3SfRZV0KlD7C1
HBtusi4hjq3bA6Wz2cK8U/CjV5YUtGYehNKDHp6SzfcqThckBkAjzIDKK9FC6BRYsuvC6dQPneGw
KFwkHAtzVFESWjc2u6yEpQpp1lERxONoyBR51KnrcyQFCsQpkU1OwmCFMaHXxzcWb+qOCOoOrLEc
C47Bb4Z6jUUzgfKhP0EDjgBXLv0zbYLckGoWHhZZ3yUisRV19iJHNyARWcu25VKBiQj1T7wbyAQh
XeT12zCjAHkequios4Fi1WOXDVl3WA9x1eeZ1yR4Id5CpadZN2xV67xiK2RUQL6R1yJ/LfriC0Ts
56wedTq6nBxdGeeP0ag+kZpMhWkpKuNrpdUby9K32MMaFRQx5ixVUOGcqpmlwd7p9ZsFVY3nLSam
Nh95UZaSu/tiiP9qIfKFAlDoAQ1MWUheZ1Emceaa+nPU3TOCrxtSsGPDYweZFn+6AAzlJ4s/K+sw
tdUVmIoTMvBvCWIUJ6Y8w3UkmrJ2a/MrksQDcKFdAdQz7/BaOMTgZcJgS+22bjNthlMglw4ZySK9
byQniXJyBCtYVTOKV2Bw7DOhrMS6H7MkYDXlaWPrrJ0EYn7cN4MJxtX6ypPlZZV7b8BzV2fhcM7K
8aQK1GC61p4qIJ72pI5AlAbxrrS/2jimHmSAIJThRinT3LiWKI3eWEPesCatu4Ba2LG1771sG7No
QQJUgsAE65Fp6gB+lnUxND2GM2EWHbR68sd+S8BaFBJxzRisYodfYlBS0ak3S1ZhxNkJnhXT/cto
degUYyXbzxGpcXWTHBos0QkCDHdJCb5MtvjlLpbvc9tNV3SXpYueK2IGCdsqVSNOVDScCHkmdBw7
qyTuriuKX7gKI2d58ZU0FZMhhRGLwgYtZXsbIle4Rk16MZX0Eo3k0UoDE7piJCwLwAzQOKeGAeoP
CFYPK+smlRROx7KWt5xf8MzY7rXb9ATkxheZkAQZixiW+FsviKO6sZqfoULGk+C6VqMlPkPAei0n
zIu92QxHIWVoDNv1oOok7620fUaemA/i5vv9oKaggCpiGXV6BqtXXGzl1znRZx+cDJ51op78hCdH
6yzMDdYb+4bnsQTqI0rig3H+K4ETSKFIg4CsNVSIRPviRdJpx/m6q9XEzDCjfSuN/rtuJqZvYQ0n
33jQJQwukGqvZgTqJsko2XUXznsDGY0qjnu5T4br5maocxEXBmR1uAj6Mwf5czaPwJ4r4MGDyJlY
TOo/CVH6BWi8ooew8Tn7Q2ARvbEuFxb5UrqCjp3mP/TfQ4B+kbicUBn284xBS8ol5YkR93cYt0+9
btQ/OQhnCFsHbZCKw5hT24xpzD5JI2CLO7z6rQDq+pNFY1ss6c0E5jVJirzrwo9WA1i0Xxp+qnZi
yk36FHkLYeTrION3nbMk8Z9kCCymVuy0crzWLkQKaxL+pBDXQ8lvCioXOYBcBBbj1wpConpNNajJ
q1DSvaYQfNohZUgrl7aeRKnzFSsUL5NKe26MAF5JOFn16lZkaG5XsBY/VdZZvjQKf0i96U/Z1uyM
MHyvp5Q7Ce4MwHX9XdQWLkiMXBwNT7oWcegoCeMYxGSTLE52vbLd6LLuL46trfAZuVYIjq1FWXBY
8bD/WRIvI/W97pSRR0gAJbneTbRs23PRjJbqr2TKgkCwmn2rh49JgMWlRXlgxvoxiQRQ1YwlJC15
RRNuBCqe3iFhubw2yY8hv0uEHlMLcwkJ7Vla9HmvrMQ2LsioRvScYKmBYrbZQa0YQYdbRTwD5lI0
/UW1puKySMY5r7tAtjJOP/y4VS0xN4RCTvQZqhxQiAh1e9K101oiGHbl3pxjXWLkkI07vcT4hxJh
6uMvcOAcWPNUneT+fYQgHirTd640vplw8zVyxM0uHNGe7pSsPawMFa3O8IZVOQtNs1eAiShaHizD
ikYYwpqOBFa5KiSHZ+1TQToq1rugSh59ahI2N7gZotdozL3WUOBXfLe6AmlSQtSUuhKyLdgBhizw
r/3TAM62ch2YJbZSWrf0UsKXseMKRCEXtI/tyKVe91QGvml0Z3SDS3rxau61Jl/Q33NtVw+MIx4C
clC4BMywFhfE8llLnqvE+qY/LsCUEEqOH+t7Vn9If2CK+llu0wseLCud8NXsM3TaK3GA5ZdhXqUW
6aoVkPDAUoI4x3J40+NsD0kKX0/jGONbtC6+3IFMDn+Ypr1kIfHuiXFsJYJD3KVtbIxEXtKFfLRs
tmCCZhn+K105JrG4t7rMGwkJ0K2b3vd7WX4067+MGFT0nhNYqpomMmR+HDKwlhqifqPwIn0UNdXD
RbBMV5FeVUwzM7j37WMqmbPU5msnUpQN53avYYJU9uLwlTF3gcbIGJx9a7ZlF482bJDbypBBieks
QA6S9hpz+K2Y/0XlH2gI5OjcTjNSLvqLhMYvadEdZ10gqS8Zca0zcqqJjxvbHQ4/63lkbENKtjMi
Eh/I+Ia2GZAtLZufRrEv04OuubllJ+GT0r7O5knnoYo37PZvaa6HGpIYWTY0K+kpZ1ol0LglhRtR
NZTQG81kvuXSaR2uIFnsqC7temrsRQFSPzzJqnablIdpOYn58v/U1/BhZTCLYcXcUmxuegpz0G0r
fB7xqWiZgqIDMekynzPygJMotA39blYXuWgQRayB2kO9ycpzCe5+keC/8ETNyn3wS0aMWdwAh0J4
pyCcLuVDg7iD1iwPJ2xo7OB4DcT0TKNNywMYnveSIQoaMvKG4oQhh2GTjH5YLdQ3yMBUxeBpR34u
HIB5XJdq9bHHsHkqnEylNaHEL35S9Y1oEXpBMGc9/BNPnywkEi4v06B19ph9puiUcuUNt/xeocXo
ECnvWkFk9aNAWQcyynxx7PcV24t1wdepMWalDChobqTTTMI3RbYbqadhYaJhSs9rZnpEpv3VNPEl
YqYcZ0AwwOwdmSdB4SSgnv4LgeR87IoPGAvrhCLJDJBcYKrbFHrI4G1mU5hE7KpCUAf90xoYfntq
jqOz/gJWs42OhmdpuFaoPaceOAnxLhMKr7R2TBZ3RX5G9WRq+Ati3hGCcCt/DW9xQtpDyoPc7kKy
wgH1kbkCxZchz6UynxKdjAhcWEQK7Pi0kmhPDW3MZ0lg6rLeL+wHnqvmzaifZWSWQChtQflowXu1
CvYnBGZmiIj6IKTdCfA9m9/XlE0doCqXVTXE4N+UA3TuIEgnvFGIXcUvgQovH3ouyk8BvVOfc3Ei
35xHnPksMyyU7JV00aWvJv8seEXEcI/MyJbliugTyW6AfJDAIkz87Och/2gkzbOoX+YKpAhDoZRI
6rQBOpNTcZk/YoTXhZmEmMVE1mMUyltoxLxOGkYYaBFtuoVYSPfMFPlySBQO22MTd9d1UWkHrHOf
GpeefmkVo5Na3OH+edwzzJ1BGCX45WoRfetjlMdfqWluwILjLgsSY35pc2mfwnaiu9i1ffg+pqWt
ZfNFr+PfUY7fjHRLm2G+w4c4WZRUsYKeaDGGfzM44qQgsQgsSXg0tmTY0Gi4xRRpp8+dQ3bQU4jB
VlxvY6e4Q6l+QjZ/6jcqJhVdfDEi0zMkl8X5szngoAstu+xkRCq47dKdznx+JNd4sVJqnan8f1U0
tgJ+JK5Bs6Y2xUeQ948BcSOgl7cMYY4kf41S9T3CRc77/FIWdIjcqUU0bIx59ktJQMKyLL3pdXTT
v6T+qcV8Fna/uXAMlfhb7cSgk8lHr82PSZgJEt+OyuwjnQn74ZPhAP/oBoZN1LQGT/Nm82UdMgKV
D4sW8Vt2K3Fxs79l6N/S0IyxiU2oCqIkcYYIwY7FML2uLR5h/RBZ6n4A9mmJ9aFp2cio26LkQ5Ry
FMbL25RnL0NXPQuT4Yu8daXy1UGj0OSBjsU8rvOXNIDqUaBGVdMhgbtdgifQzZWKZSfuqt/p1Olw
eu3clYkhDQuEt/VOMkx2y8lhjUFZ188t9jy5RcE/xNfCivkT/aGOQUU1R2HzzuG9ldP5BU1eYNWD
3ZxeJpXekSZHHIWbLq345RS7Fl0+AsEgNuxasDBkp4Xh4ljV2ku4sCNavikMJfpjpwc5REQ84nGd
Fbi6UpqzYTXbSyuMRCUlFKz9jmcI7ly8kRlrlEP8R+U819HDS9z2Iu6WSP1DRVBipUeBJ61XItWV
0I2as5IGYveRW+aTmOyt5RkJOPVsIh3XVoenK/kpMP7qFKMliDlm1+rnxvvmLfGD3CEHJfFx0I29
UPzrS8nfXooxeYvru4ZjpwRqFRUKx/0VoSp8C21xARtpUBTPRXFtG48FCDI2Q/KNDPKzg3lcb/A6
wYkcuDtJ0utFrDYObF6sRAYXieJxNIJEZZ2Fm5XcAgUAzVP6yuGNY10Aso4Vhsxeinlki7AJxT2V
a4lamKyCO4th/cQj0Go74VX+tRoPuIFLEIQ42DJ1Xna3EIHukhOCEzbS8gE5RPsvVeRHLmuAthj6
y3BHLIzwJliSQWKvXN9SvSSlNj0bLaC8tmBJ2RlPfaHaPzmbwNgUD7LEN4Pp1sW3LjbEZ9c26QGH
vMJMNZDsDBNZGPJDkSGnhPSqSZEjMSqxWPxwozAomGqfeL+8T5wEP7rP5yGdaRXQhM6PDPW8g5o0
b+0w3BU35V/5taDHv1aoMQGMCEFyWA7dy/zAcLpmjkkpXDvNB1MBCznzaH9E79ULr9umOL5Zh+YG
eneHpWXBpPiMnBhPtpq/ROgWJm5yvsdrDmdgLJAQjQupb4SUV3iW2CZSSy4szmbpOwkrRufG+E8Y
HeVzYnnbOMSuBggFhhf1JHELyVieCTqzrT8aDgtCOxJTJh8sR4CQ/BY3JHWY52j8SuEN9jmrXWKV
1eas3yuMMOaer63PgrnmZt21bo1FFGc56oD1PCMHXoC278p/yztUAnTK+C4oQ1fs8KVrKR/F5lzx
mfuiHSZKGfmKaSJ+49mlCNpRK/Dc86ONK8E8/ID8KHjOh9VrWBHmARl1fc7PhOoQ450X1o5Q3fHU
IA/AwzlFp1x0LcmnJXWnMVCjo2Aei/jI7VcvB4riqGdu7Av1EZUQOpgBvlFQQavjC4QMz7X5Xnn9
GZOEHO464xeTr/FHHhyK2QrK2OSzOWGMwn4PEl6zXiTW6dG5Mb5bk8npfNQHeEROAw/ngNpV0i6L
8mCrHOUvYndXak9rHi13F81odK8/K9XXzNOgXbPqEGXXruFHmNGsw8wZrmHH7XF+aBFvwpuYeoXm
96gCAGNQtYX8ovp94K8q+VmYzwW0eh0ZsPQT5p7wr+49WQTG53bRLn7mJEIgzZgNAx/FYGKjWEfF
xrYl+5FQKgIBMt0HyoJOfdAM9EymjTOFH4qTTuPA2mtQlfdsD8zirKLHx4MMrWm18d+ojMGQakr7
MCMQkQ7Vy3IP93YjnzS2nMlDCt0089F0qv2+yT25O0C1mZoXDgoe7xBDBM8ZSUEsLpiYRd9gssMY
BQ+PPWkqXqm8mIPdpwdD2i/3qbCX9Ti9yYzkY5QpF01wJ5XEphEhtmN9Zpy1eA3woCkvPCJlfeTb
7Xr+8Dkc920Fx5JlFyetr9fnldclCs8aCup90R54iFGhMQ5/yt9i1AnpoW23X0khAfFtJerOtLV9
o3Gqxl+aeNbno1Edu84XhcAkEjUPONUl004dap9l0zZuc4mSNJblzi8kxrRxl5XcrALIvrpvop/V
sKWKy6J+Wg3HrHFnOUQK08LLxANlh7L6lyuBIgdgdkIopuu16V0VZMk/Pgq+Q+7JxjUze9YcRb/A
beHr6Q/zBe1vjSIp3qvkh/Nbi/GeGWIpXyf5Nl9sEaxB69B+scYVyr20unX7yyTbgCDXH9oIMKSb
gsLgFEpZBbgjRm+UcmdKThayIbb+0lb4vtgcdG8EfqSUoSBQEOtVbCPterx3lDPWL+Wg2rF2Y6Xt
AMu1mp1INZThjNo1V4yH0TWHjz2esW+x8OYJCH/Gz5X8jwwKlk1i1lDualR6MqQ0FhcIdHHF2Rvj
SIXlyVwlGBGqE6YmeaDeWtohxAxaSYQXNuxrdsdXJXdH/hxR6yoF/a7Vmac4qG/0N+Ffwo2yHkBF
UMC7/QiQZZ9zI1Z33hp+dXJpxj1z/RJuaM43+ForXvq5YfzeFUhyVoBcT6RK6W30dgV/Af0y3REH
y9cMeJBPl5ybFi8sGyuUCi/9pB96RngcdqR8aQ3qpvs80xeKtN1MhQDoy0+boGQUng0CIdAP4WOB
LbA3Rl9uzw2iI8xHIgrmRynvWbklQ2ByBvOC5HAKiN0kudJppfPCKC0RLz2HjLrcVZaZmjszklcx
3fhptW87jg8H8EF2m5wPha5wl0XHiA/rvZg9DmI5PBSRkyMxnG9gztimNCI4gKeVrQxbqzZgnmg1
NvMB4kstea/r8LWhHMS83SeCZnkPF2S4s2OsblPgEGMwsZtOm2drdSWAu8Q5VSJ0Vk5sD+9cHj/F
tBAAcZDYODKKqXGffMyWvVjnKaHC85FyhqR0qg5KlV60lRr3pxMZPkieGvwIARaZJw+76IX5WvMj
EV334B2jgOOTBaHYmJykjtKelPja8eAw2C6era9ysYcaiQxuuSuZUtl2Hth6y4ifdDsftZqQ+jGy
eOvSg1zGEFjbIMWa6IsoR52gMzmoRZ9frYrdTHUrWATs8v8myeHnW2DAsar5jJBJ3oX2ot407GPg
UFhUEjOpcbc77VeWsJo40EIhZsXFo74TPUO9xJ0JLqhX38vqR2ycsX0mambkb2nd6bcj84b6xOV1
4rXga+sOPDxEkeRf8WVFfsYmgqy/bjtt4ZqI0zHjq15v0CIWlSEUKYS74SRkd51fc7BZrLCOq9pD
FgYsMnR6CB790LyqVgBUnrlt7xaGz0GtEVwgvDGwnwuUt17KBr/e9fhld+zq5gunwczQZcDW/Qxc
kCUo1q6TjGSgDzTIUkL4thg+Qjx18TrlbyWtIMHSfR3/4cuDHvBTtY7Z7xfryzQOHWh2FcJD63cN
wUjTXSmPcX9ijJWKTC5BKCEt8zMEBa1xZ/KmPDgupis3c4HvI/Grq/JaaT+F8b20/oQjuKsZcfMP
HUB/If8A4gIR1TxUKLoMtPdeCxun9fUwaMz9yIKbWh2lxnrGjsnSc+JaKHJbRT6OfWMnM85weYe4
YrGXddAYsDOhC1939AIV7woKGG2rEuX1iB+LIw19agN8hSMS6yv1sWxn75TUw7W+GE8bBvKgvytB
T6xSOtn5ijASRsOzYPDAu5DA6KCoSwwAXrfIpP5A/+fk4pUCdRiZ/2AJ3zErLus/ipLE+MFawa3D
my8UDllnmXXI6uvagb6lYfAMncwpsCruxA4x/MJ6aw9kclyJumB7zvWVMWgnY9zj3qaiR9zYW/cs
fcCAim35HRKcPjEVPIL3aLnvpDN2hYiByei0uaOVQYt4oZxOKlkaCDmIU5v6cx1fpflZSNH91pzr
xIjgGjWokeRTiiblZUUGv8LsjQyPx4y6qqKFBMJczUesPcTY8l5w3PHS1RceP2Ois/RBhwGoQScG
92oftedYJKNy40nw0BkPnqygmktWAdCktvKVxyou9xS0VADJTWf6/65auzHITiRHcnDw34xbKGV4
yWWFVdpjmgKyNFjIHHTMgji3DVfZ1ofMl20FD08EhYm8XU6fE0xRoD5S5lYsBJIfa3DAC5CKFP3O
F26H5rYW92WCOSvehJq4BGQ1cGhpblkxi8IuIZOpDedDbImHqE6CYR38CDrtXBOqTHOKNhCJLbqR
xtVZq+q9+LyleSzaH5f2lE5IFQiFGd5JCacqM4gLf0lMNFjTVZiQ4eUHlbELUxJF8u1tog2mk1Yy
OUNb2UBpDLYERqJk4DEO+4+j81iO3NiC6BchAt5s2d5bdjdng6CFt4WC+3odaDHvSYqRyGHD3Mqb
eRI7YU/vLtdcoVZvo6lgq76LknoMi0Swl89Vh9JuBY82JwTZnmF8zqvzUJ2GXnLOOOTFF4U0PN7x
2YWXmid7kf8z6nGRD58p8W28nvk/wZN3oH8qpuVB0VzcLxhktH+WaMBZl0u34OfcagsVe0G3sRDF
SlAJiYz56FPmDNhrxI8Sh8cKN0t1HHn6m+2rcRrIROZGUB9lVeyyOu3QpwNxFowb1iWgFjAeUZoM
Uo+1dXZTqEFcCE6P5pw6b52kwHDcpyg+rHjrFiVbAYgeLKWJA25uVqdIssv64YfcJDzLx/dI/85r
WicCyq2rTxOCiyiTWdZ2aF/Q+Jjj+OwE2mdwFurT0Ilifb3n6dm0gBWwYPwW5gHF3m//taX11nhI
e+ce2FRavVTjH91Y+N2vY/jA9LGkEPGa4jqGOGmv+/aZmhVyZ2ABA5lqwk2OOyETqmwoHxvoUrCK
0drIigYpy6VCweyuUuvtFQu3WiPx45oe8z5Z+jaUy8DkYKDHPJ01N18HHhsXpRcZu68up9+sZw50
eSY2EitLT5pd9eZK0vOYIdaH6YqmenYti6pic1cj0LJ7/BM5u6Gm1ddOxlPJHsFcMXvgcksUtlNw
PowKUkDFirKaBVrNGOe7yGK43ynkHpWY15WvcBgfWI5SoD1LrFVop8lWgYjK6r/c9zaXXrCPXPmI
oLoEnuXjArEu/kBewfJvNFwEGIEVtvM2nLUKd7ftufirdOcp/mfwXAcsScqvbxqHwk7WvstnEKgd
IUeOEJF4FlgpCpmxknU1WFra2cwbgobGwu+Rtxq7XWRR+W7xVKI+iRzzRhbmB6m3ltNQu7QMb5MO
9bGU5netBBeaYBee7a+0BsEgGjn9TAGrcTDCBSAUoh6PoiGN7hfNTnWDe6Yl8cy8MmibFRTcUaGH
VzgIY4PqnaWX/dnC+WrpNI1zY9kO6Y4w9karmt/GtwiTc4woWX3luTPrhpB4gs5RU9+KNP4o1cBg
9TKVChZ7vzVw2ZQuRb79XtcgCdQ/Pc9MqyxGnEIJ1End+6ky5SsuEe4LWrzwb5Dv8ZoCXFeA28W1
Kfsrmq1Pdy37hamm7do7w94isTtPD3mfXFW/i1mAxzswG2Q+BUNDQ8OAXiL4gUw3l62jLKUCPEyz
TBu9FcGGImi88dMs1PN0Tg1ZA5EiH16Fk8d7VSf1LoGcljO7krVnDUled47FUcV/PlBnZtJy1bY9
kCB+jpp+V83wkhbOM+mhCEpyBCAfdjLLroYqd5M7mCG5cjUa1OOAiHu981TWEZW27oPwB086rHIA
gUiEENZqKm9I1uzZAB7pJiFszcMFrCjtyK7RbsLuYCGyVdRQWT4//cKxufqznZLbR92Tv3bN/e8o
r96/VsM05zZnPQYrHiD1wzkfrXhLS/02dbFu95I/X7qwkEHz2P7ra2vXwPlVnO4ioDi/uT1Plbzd
aTRuJNiJEz48yeo2R9odx1PJcijWjJWonS+AgkRYKKyB1IXDqUiI0yDrJ376JR3/mfDUfQsxcPEt
LqG43gHnH7RR4b6x8w1EAPaHxdYQwdLSok3p0dISgqRFGAyulsTGKv+QPA++2R/k4N7IkRpNcwGc
TteFAuLN52ypc8bnMlovDA50jB5rl+2mCvzWQGY20jnHj9E7QbO9uRrydW2u6oZX7KSORfQblOiM
zVWW26pgq+lkhzq0Vkm7q4d2nWTiZBgkKS3vPdL8QxW/jAkFOa39DdzGhL+yJlpHxr02iGE3KBQZ
x7UWoSzeJ9gmXWhxA8OYTSH5VHIb4z+TND7SFVUwzlzaLENzTHEIvfr4K+n+jXELb3yfG99wN+FE
jW+ClS+Up3XXUJQ0omuxISSnhSM1Z52e9daiZACJBKZRJvGWuJRe9pQTueRL/FlMIK2abAm8Uszq
s8Q7Jvi5aJEyL/uQzBLbnZQ1IyA0ajLxacXo46OwZ1KNZ76Sz9Rhq9HmFv04wUctiD1xUuZhtlSw
mkEdZCsjAJlgr9aKmeQxGyTFou9etfvPcP+BPqNqfOGGtzL5oPQAqafjnIUjs832QkQYDc25kMG+
jnjANOkmBa8dNCd9qrU0gRP5YhVn1jIHQVZItEqVJrPahhgLGYBmB631WAXT0kZxK6VoSx2KtQm0
hxugKeGgDN8wud6sdyGbY2EEy8j6l+e4kYWH9PsHBpPOnXAF13BB1QkeTmOh+yW3GkZ20Fg9gCAx
7Mv+pbreQUtZLqczksP7ePS3iTFu9b6lFkXS9pZzqmMnp2/Nzv/UgEuzgtgXzcjuNKcubMC3oYKY
U3r2lIDMQ586ZW3POmUVUyMbkCXsJIv4rkNGAmsoDetlMosRJKCRxezrm8oTmN3wvAsGEhRgB3Jn
wSESoQUEyizwxExn3i3IB87iFHXVUucV/zaVX2U2HFvfBJPjnHUW7U1DNLtDBukEZw2JDd2XG56a
Z0xI6yAJV2Wes5HgJAtq6mwibkYu/3W05SHvz1F1tADMvXmRugok8Q9fPdaUafOMPusjPZSWsqtY
f1iZ+1thCVJG98oA4hPcV3UHyBfYtQOJaIr6ijWG47T0/xS7e1JGtNNG/WaH45YI6t7BaUndCVR3
WloUAPCOds5hkOoFZGG3XwfqlwgPfhUsO1855iuv5S1crCGWXvQ+O3qZsUrG+jTaSNrsbDzNuw5R
Df8U3ndr70PC/n0PpAeS53tOcCXAmhNhUzZougGstnGgaeccenuPsH+xN8YE9Et+lF2NB/nmjVAl
mu6LqB8qhsbPlmgDicKkCTdG56Ir/0hUXbtbsh8+6mGzUXJzbvnFn9pgG46C+9CkS6bSE2e8hpNI
o+DTR6ezHfXdsDXwLuaar4kgpf6pwj0O0TBrKgOImrq2AJRYoNZioT/rrnxJKY5WV+3ow6Qk+NUn
eJh1fQ/tkkL1jlekvNuWQ50VyKwQZzX2r3psXyyKGM1XtnMVobGOeoX2ieQwsoGG7AOGzrllLCer
1r/W6LJWhmvJIX3sla+y/Wja4TAm1S1vx5eqRwdJGxP5e1ibybfszw0Np0H/UDjGxRUqEll+cMzZ
QR+5guJbzA+3D5jSs2juhOUVnhlrnKBlfyT2cK+A6NIn3ySLFAiZ0C7cr0vcUAdJ2iHlNrRC49vt
fSTHEl5M9KU24q2KxDIIokuje/TS0vRo2d0pxbzOGpnDUEfsjT7hd50qBpyCx15Jb83oPXI1uFnI
4BpCHbSfTaY5f6okQ+okTFU5EGEkJOjcJRFlFWKQd8ukcddBK8EShqLRHEXBoj+mC5G9fJHaQPKj
Q4utOPPltxNxycNxnbPicThP8FUnUQjQgNVf+8nIPN6gLV+72nl4dfSs3WpZBsZPLXDmxEXxCrEM
UE6+7Ov6AOGSfmLbO1pefR4sfRaxg1dLvFXOuKumJYLDO9yvPzBBqKqztiztI2zcE4cwnujuvi6K
vWNOPos6IITXnFxz2RBJzlLbe7Mk+RrMJJuQ9QVlXgnpgqYQD+iyD15eq5TAhtm/w4B6ltTSFTJ9
V/Z9Vx/dKnkXpbbOio6rFDdZrX2X6SwM+3VSmJhBGnEr/avvyx8GJByN7cKcPm5a1AlP93jbihvO
pq/BPGBKPHdFtbW05KXzQwLTipFwVU0nNuhUa3/0d8nAxTaoP+Bj10oQ4e8/drSOVICdkpYdWhzt
9KklwsIpW7Yax4LwVqXasZDaLOnkqqv7Yyia30HmJzNVlrld/W+lxDqGPho0aM9pb9CmNLd9jv+1
8wnB5WxM2oJHGbXVf2iOOOVafjAHzJtw/IYB53rxQdXcSQfpsBwTslNutmeuCHTjaY8ltVcumqXS
rtximjr8XRHIPXwkOBDprPH2tCsuC5TNTuEBBJEhSLV1jfOlZp9aRskUI+LOm+JNyb8shguk/xXE
/aDwwMP6ke1SKLuOKUKUT3DzQCMfSYpSQyouwIohMAxwy2rpF+ULlHVDgFg1vAUn1nIGhpwD4FtX
imVNvEZFTs1wMYiIDZX7qFCmFOJ0g9EStYFhArPETufBhG9poDSKP4phGRU+3R4NliFs8FvwYDAP
GpwQFmjLEoImcUd0CQWISzL09IthI1PDdQdiKaS8rydgTrZmXcKM1DX8CAUW3WeUYFngm3ODD6iC
9MsOqywuaTIK1rL9Keth3qGWl4DIGvxZrUftfMU2kG2T4bmzcUgh6NMMaZ6Tkx8zNXb1DqzHphMB
ZzIftltFxIR1s5PjbzMXI+aYCgedhuHBoQ8uKZyNUlwkUaykfe+LkwKVp44B2ir/HFS9Gn+sJSyc
UWRJp5KQnsj20KxiXi8Dyd/GxAzOWhmLmW+AIYYhQGyy7VXsqZTCT72lEK7ciKwZB0Q1f5jCmSks
xyq9mdNVwTawx8npLuwgOMVxu1YqJLSu2TL2LvyjxOuZ8FiZ7gAfFrKAk6oSpOQ1Mh/t7McI3tGp
sOYtmM77gf03um5cXpz2Vpb9ln6QZVOvecZxruKH0KIyThZFigVqIv4xvbalQB7Wm4VdYSqDGxGx
13BgeWq/A+nckZIrHommdcEuYXg2+xJrVbLDIUBWM+byf518GNUm0u19YLZbfN36B8m2pVn8TF+m
m+RSYiU1Bv7s1MME0sEg+gi4FHC/hehQObYceIf1N6/Et07s8Te+ZcSa668Bw5MaIB5b3zJn0GtT
NiAXP+MCeSbeDbfGWB5AH0B47DcT2lVPtq39LZRzI1f8TiN+h/zvtU8zX+vtL3GRSvsiH5tEH5IY
XBKf6MvVBaCvK3AmnonLoqSnjjdcJqIDZWWHkFAFcc564wWsIit5TNz+HYATNpbygHiMuhg42o6+
ZFw7WBSuqiLWYM2ZYT9F8SMwJ2VbB13Mkk9XnkZ3/H/sTtNP7nFTZq8BC61mXquoBbjuYflySCUs
HDmzx5PNLenh87SxH6BAMkx3GCjyaJirWPbr4SnYPzErsCx6Lyaad/oHOp2l0HsJJApjLa2yaOOc
VbEsQ1CAZMpwo6GFWtUaYAryq4Yp2zjCv0vgpOmTI0p6c4mVjHQnpsp1m+KULR8eAbvIeim49ok9
s36HWMOrpMaTlIz7kITJSJJfQnATRK5FqIHG4KIhEwDXhd9qzYPQXU4PFGpWFwY+j0rtVi7mEvRV
CWnAUE+h76GOsvXjgRbWZMo7Z80xnC6imvPo3sek2Hb+tgXNLlGwCyJ+IzQFCdzHwhGqhAPjFk5z
fc/Jx1TtjagQEJC7BSA8t+9nKkqTxIM3Fmx9AqiWFekrbJ6Dvk5hwti4c0y+Xk6BVsG+o6uSrQsL
zZUAL4jDBiijoLJmRUgYh1CyrzwqbKE9S+qLDfM1GjhAkqLl+YgMBqgtWY4qS1FMuRoGCo93dYhM
iN0WO+cyDIEpRMiChCKo9irgGQxgslpSKXaMLzcBLFeyHgjezYT8rw8FXUQobd46EqgGyVoIKqM6
Kk4iHASd9jG46YE3xoJD4yonWOKb+VLfIaCxJuMwsixZxozBOAf0To1wCR/XPCr01sKsMMjdDAO0
PkA1XZhs0sRYlfwREovdGOYlXloXWkAPtHRVbCH8EDpZ2s0nT2lUxjtoTUvLm/7ZRPCEo1Uaq47Y
lNeZuymxS/v1ttEIIwZUWRQZvSEdFBSV7izssViKYWJSU8uuDZ4koZbFCHJaW+d4XKXWzuk5n5t4
G/BHrClPIWtdvfGbrEFdNGEFY1SZc5xcgQ+9QgZZhg3+It70YRdtYGVPq97YeQj5mybsDNqLM1mB
eYaa9j+BxsydX6R3QaSrzib88wz9D1P/MDcz8u/RnwST2VVyqai/VcLpy7kPyEaAAZf5dw0jh5us
oc3Ayj/a6gLK8P/kEe4YG9ClanIOZxalhhx7PjEZ+M7kX5ScXewrRqzDJ92IfwpnrHC8B8pFHTH7
8gbGsLQbCAwFySV3H0lztpSfwAdiigXGcugne8iM3wd8RGFX3rDbG0mb6pdMPKLo0oUvvf6lMjyt
P5zmVRqPEcHWYO1aK1QpRU9QkK76UXAmb/FU9axUMuzfnTxb8qBFq555you+BjzawBtNhwzHSu1P
gX8GO06A/C3CD23jNtTfAL13N4xVRnpW5W3UX2n8a5tQwzPYeTBKL5KTX38PQ9pllzQVD9q7Rpls
B5vEwXpaQn7Q2Ni27i+HNjNbB1lBFK6ZeTFXEMbYqP1tgi1PubVJIx51bLyFX7GW/VhM+xkJ4Ial
kQvvw2nvUQtFZqiWxqBjAACAl2Yrn16OgX3DgLEgG3nlEQ0LQcE4CeERozx4555eF0sB6ONBlOZS
CgobE3HCCNbN3lW/nhEhXKoeK9uETSJKBydpycfgITHqycUcvyaHMMBwMA7cV7r1VkePdni1AqAd
TJaM05xDhDNvUbrTe+ZykD2NaGHaO4E5V9l5xdKuFlX3F9n/EJRbwaJ2mu8c1BsXYy+mGZDZWDFx
l2M6HGWJ71TOsoLpo7WwvlrzKWwdJ8cRdFGnLwBEuuMyUdHbGU4ySoh4ZfhUqnYHoJp8M/s8uPfl
F69cxX7S4Mal/i8NgEBctehnNG4qjniz/bUMyPDmjY/TGO+ZuLTFXzlAFD+57iZ15wL5xX/v22CZ
WISJefWKNX+QdLjIeh9M9amhB2YGUD9ahfIqWKEJ9R6Hj2IRxDe3+cwwxwAo6ghvNl0CEorpYus4
Jh/UobTXpfawWNw3xSVnJkkZQT35LJgHQmNWKAPelS+XJbaNFZsCozfbunA7duJM1Sc+CpA48S0B
RjKqj6Jg1MbBRPon6HBze+ei+9dp7LGznVefrOIy4mhzA/gfaOEiY+TU2eKSUAAbEhSTlZG75JzY
rKorjDb2h4U5vPBaemmxSVpfVNLPgEU03Ltpih4Z3l3xyTdEMNz2X7my8rLPChdabTx77ycCRVGw
EgmjbxSpeROfzeZYT6fHYi/lWTqXwNx4xjGMz/xvEi6DYpuYJ7z5vYIBRwEUjq3Q5JRO4JqLB0+8
M8WizJLFHlNjjNUz7jcEgdD4xoVQh40p/ZMrOYo23TrGa+p0pCYL5TiF/Eax6Z3sffpbRSa7MazY
ceOe5CTKWX3dhTVP3eEAhAFIOt0T4bUruUlHIq+QlrR42OuRu9VjvBmmve2TfdBTOzf8s3VtVYGE
oBhrKTuOWppBzahGc6K2B/EM/E+lnEADAwamBaC6pYFQTMyV60s2xZx2Chd7ZnyGmn8EFP4d4AH1
Q5Rup7lGkXZh1/NppvWqnyJZ5GFlYy95w5ap3ERomyqCkyuBvXnFLjqK2oS8FJ2cjhaOUOAY7T/0
Wrti1ScF0T/VQKezZFjC/123yXtk6KwpIQoVMQJnvjK6+EpV53bolK0xlYsG/S5hrMrddpFMgPa6
2A/pdFjjcTP1xfTuR8FLzY4I3clh78iKXiXiGl38EmZwp9300tJf3REzEzY+Md1f0fG5zpCvUv1b
wcjW0cYLF2HS17TRWjt+R9rK3uYAs/w4W42JtfEZcWyYkwAy8KM7W8D3Suhu4rrZGKiWjh6uA58W
F7CDISOfTtVIgagNIsdoSFgqJqunblzHrn+zbJJ4Rvau673yplutQ/R5EzQsSPOuex8rNpMBW39a
xC6twZfUc/3dnniwYYlw53MFYDxi38kOdzJz8XDsF91s6CRWkRqbLZVNzGXaT0kTp6VPZ5TqJToo
WfqlMJp2N/W6Zj6qShpUN0Mx97ZsVlpUsYVTIKMYR77JTYxTpmBlOGtVGOxjcTCz8lOo7XoEmz4l
LrNpYTTxtTqL4/DgfUmIegNVUm+BoKrYsM8Js65DxwMvgfFUGwwWPrxGjuBA9ecg0/fEGy+d1sGm
+muT9pgYrBn7UP1rodQx8pZgM1Ul+zfmXKSm+6kwuik/NjiPkf6oCtBHr9NEPEWJCDh2/Zdb7ZJH
5ip3C3Oej3utrssTWabPjNhIkdHeTf8Vq0DWAiQlLKF99x6kLrvlm64iFgtoEX5/rDXtaPK9w/U5
dk53FrZ6DtkTtjF0kfKmy/GrkuGZwMdn+XKigVmUdX8+uSRAetp+c4e6v+95jhkZdFFO1ux7dqY7
XAWUfcd679xo7Te/CbSw0lWeQnXPZpVeLc6BOAUWtp3uLI+Ipb2yRnT6or2MtnGCK7m3jXg/sPwT
cGCFpCtU3Vao/Hk07v16XBVtdoXKY1OGm1FwrioBYo3W36I4fPkua1MpCdnraMY5uPaMo5yT6wvS
KIuyrxcGtReeszJgTKeYaNLYPTR4eSMlWPW06VI5DGTcp3oCInVXsBYlZcCDHcTGWW2oAqWXXvLi
oVMLWHjzVqp/WrL00DdJaI/Gd+4DfspRpiQLg0Jr1nHAIOzcJbiROvmK2mEz4tKJTbCckb0wimY5
nQ1DoC/u+G6jslpsc/lC1qDt1bA8G7n2dJNxNsbvdqtsY7brLmSrIcCMb7zNE/ViOJ8xkDAw4PQG
RKSc2IeC6QRBsbYz74SJybmVnkmyGQGcwm+CR3Mrgipioi4AGLKzQ2dM+7g3CfPBFVzg3T/fHrbA
dvFBaouwketR4CI0NdTDT3M89fhHKSXCnh3COBVed7H86AIn9AhWZU3FpYoZqR19PKwYoJuIOsiQ
SEYml67CGMUg0bevOPWwhtD5F6cEaIB6GkxaMWh2DM95hsgED8WGtFiveWvr6xwyaMhNX7r6OeaX
Ydtn33LPaYN7H/SWnigY2Fkgv2wnuASMuLAnt0Dr/sX03DVltMnYMEhprnWl3A/QBPQJ/arkm9Tg
eOYM48aPnH1R/TRYeUVpEddIt8LzyCIQJVftg9sbe+sVnu2gPOr8Asl2oS0BertxcUOSEqX+WeFq
LsD99an1GAftGanKv6BPz4EYFyDknFcxJEdLJKtU4oCklcuyEegIlmdasM2t+slB0gxhFm0i7F4c
+luIYM5dLxachvin/AUgFQBldM2QEsKwlJ9HZzO6nz4PpDxYmc2VBuBCP5A9+SpoGKz2oltr9TaK
AKZxOe7N7j7mPLTXIEyjZJqKfB4poAn8a1A94/g7BKRm8avJJjU+wj6Gw2XYh9uCI4JnnvVsU2N1
5fiaLQpxBRU1Uutnfkvij+VdM/6GMnqL6nMcf9b9Dem1f2n5acw+WIH0DPfmtXHWaG+c+cr25Xir
TNtIbaO4W6XZFKB6Km/m+Ad1+NeR32S96uQfArnBbR6G/pQ1mEMGPHIijfIDponH2Q+BK2yvPwmV
B9307Q5U7pi/afXdlJjPPnRAT4X+45pXjcsWB/oULVtiW6+wa2SXMQZmda/lB1O2Gd1p6yZdxnBF
utBRf7EgsC5tRboYJ8kC52BCFrFLGSvLB3/4NtpDouNthidpayo7J7/aDvnLQ0NjXn5OKqK1hG5q
TkuF5xNz+iMrsRjrDQz5I4VyMwNKeCK4c/mFG5uxFwpe87KgRSr5SVf2MDbE+CXFrm4/nG4bMPgJ
HhEIfwor7G6X+tt+OILOqDBysYlMDg1RWDKp+l8v+VGNNz19gpoesRJGe6c5FM1R8wKisdGb4f5G
rrtNSTMx//ogeHzTYrM6sVxndBiynqe9B1t6BRO1D6+QXqaPl8u70DdhgJ8UdGSCF6vMoN/vme9U
gqvmt+Wy735q9YbvrPN2st6VgKcd0CSPIP9p3M8RMnHbPVW0vCancuxlKvtashs4Y4mOfzlbwNJs
+oPTrTNvqdBDT2e23ITGNXCPDPQpEW7LAfbw7RT/NI594CxM8ZVAGNbOfnU0xwWxzTKk2YQn+L0o
kbybX8v9M+S9zK50OoXFO4K95v+k+q1hima9yD3gorw6/jVVWCrpn5l1CDg21z44v+GrMA99c0Ib
Ti2YLTMYpLVFKPOdm2aMSW/cNXkQOpR7Qr0T++7aDVjct/74L7T2mbvDeJU3qKr05pxsZFv3yekl
0D5jIs01d1yPwJ6nGHROHugrdC5knpMpPwd281mfLFxCBQ1IItYmb1qfzMzsdzpvT88Jvnkgm4gU
w9krDgPPeqjuUQse/ysTXxGkmOnldlR4/PkPDxcxzUG4ZaJFmx3SfhnaP33/9PTfWP+znZvk8uqR
3HWX/hri2SWdmxFH5K+2A9xVzu0ak1f51P29Am3Gnkf4sEm8K5MjmihjeHZN0C3rxj+1zUbWx3Tc
OeLSaEfXPtr1e5aeHfGMMWR5lvHmED3RvLtIzgDfFevkJyv+IuXBqJHMyP/8AOyA+3KhjkTQhzWk
dBhOgH8Oof1bpVs62lUspOo5Uc6DfgfyzBGBbXVPMu6dj14lcAL/QOMj0ctHpd/N4FATs9bSJaGt
QeALOtgdxqNHGPx5xg0BxSY4KOkxyr901CaTQKWJ5qayo0RVgpv7K8S5D4gfFI8MoZSXgOvdBu9Y
xv/EeDDg1mjPtPo33WBkTNUp+6YBT9X+UBQ7AhaDfU8Qu4P8Taa3wNia+qGqlmN7ZNPWEzLXbxGh
Ade/esU2S87egLFnXssnVSDgwTHG7TQWnaa+cxjatY3mn1h8+Oi1kpRBf2wncAEhykZi/u7HEhwK
tJ7UL+x5ogQ2Nc7Wg0b7V+DiUsbIcB5GYnWD/wo5EAR6hOeSaqOpd5ljKqXTwrlmiv2e5+GXklTf
Q5osJMOONohfh0lz7rWvhPTfW6mjYbgsFwW9vyMFcizp1XNvMx73UjzarMN3H6gQRwIw467jzikR
oUc7o/TKs+nSLmNnkVHSWTXZQdNLUFQaoHYtwAQLUJtPpFISFghlPId8b+LWndBrSvebVCUmInjd
jhFai8IUGNJ9YhRsWf6gfLANC9MJdUBvPAkkG29+b6w1B8lHmgUyrkkGIzZjjnKxpcy5+bKV3RQb
Bn1/l6Ig41dfKbI624acx50x/3/hSd0GLsC6YvUZLscMA67ThCEKh82FNsLHI80KWXyUy7pVtyk1
Kki79ll1S9ZRJdCZceBsVfarxnKHIxxXU4XYb8UIxs2AOz9V8K/jHeeHYc19GepLKprnfRE1y0by
QNQjDlDl6P1mWqMvE6hmhc4SN1Y27qBF4FjEXEYZFAjVJjJphgP38LVvjV2mhhQ0pgK9WlH2JkMU
y9KMaZBTOn2ZvBjYZDicw+hXq05+6K3c3KWnRNBk6SLqtlU1kX2CD0nEuxmGz0Ihz1JPbFwrz3um
jWLnJngli4BHyPR5Q+nfuJRzY1zifdFVNI17Pw5iuZoDkLNAy1UAcPm5R5suBrqkCL7bjv31zOHI
1jeQl51+4P0AvYJGE+Vt0AjBsLXfRZU5rJva/KtdN6fy6cfM0onSUSoz2arhZqT6fJl2Ja7vGomd
xjbAtVGtL1E6c/VhamA7R3wI0tJ3oVZcq64urxoXOGtlcLGkuzqr/LZg21DlI3ZsScS2LXjFmxw6
2yKBbaCA7sXJOgsbUhGVnd5zXEGifo0EgkLD0lZ0I/LU1Ix5iL90NoiiWlFrtBhyh1KvLl6yjHQx
nEyq3/RepyMaHd7J1aWwtb9SR2GQTkUeEVmAr+wKcsEDQWW9VW6W4p3AsOQEFuldy7386GZVRUNm
u/LLZzNiqnRckKNRZuYbSR/X0LrKIYIp4Kt6t40jRp+QBDBk/70wyIqlToyRPORVm8qdVg+HZPI+
qK2P37SsV6bCCd4raXnPkLzJvrCbgUhPFVQV6gtfxPBwekLZfcQda6LuFBWeCaMGcsd/mPkgtPdD
5sYnKccPV6T5cnSjlaqYxrwBUEgu3kg3Xu7Zq1BSTJW5Ae0ueDnfhoLfYouemWg0QC0DgzMHZnY9
y87riOrIRemr5KKd4NVn5KCAGTm4amL10ooRK/147VHtVmnJMtmSyoeZ+CcGL3/XFx0Qlob0SBYp
rDEaDYUPzFnnnAYHAMFYgNbSPcdhrnK2Dp1YzCDBGQ4bxnxR7Liq1ZkSJdD5kylbbZsX+mXIBiTp
oc1sdhkxMYKwvWp5PE9NVkyWHevLqCaEnmAl101CK6VvEphVqXUpOD41/lvZd8280+Bh4Med1x5y
V2eOcmb0NmZjvfisjS59ywtKJUylJj2Dyx9yfjCjsQWzUUsXR44U5lKRi90UgVdl55ylyjquOCZZ
rQfFha1REuOot2UNVq3ylzpyHVZpPgYzzVknsFGWpc2OLGz7maCMgxrEaFG3FikK79RLLPLCHcDk
Y60CpN1u2iHHRxuPryiko0sBk75EWbnFmf3OlbZiZPtDeQa4OprIo233AL5vEEEoTgCvXlYsWB+7
kklA+/EhzFgFuQw6eDZ4qy6Jz2ccx4PgBgo3qa50qETBX6UT4BIDW8keCwLoKTkzOfmqsrmkGRHi
OOugx3kXL4PppvhEsNAteLhjUEzplF7IynnETbj3DWWH7qY4PKW9ony1nXkHKXSVhOhE4s87XdMB
51f0ivLDtSX4PKF63yls35Up421hsPhS0CZwCwUnkfEW0fRzpLfbgdUnYIv3mGf2zCYEFNjGomjY
CLhDsNe7EDFpwNtCiTw/spp4I6u0tEnuUPxpI7HHb9dQP2mp+My07w4ZKR5squshO9AyXC/0uv+b
7tOuHSr+poLC7B6EHRmbyIAoIClxKemim7mOdXYC3upO2lIencKHt4Hb1pAgSXywjuBx8maYmINF
bKireswfE3QewjJeb1XtF4lCNUfQ6nMvmtZT+M3GEGXcGtmUYtG4WdCmvd5i3LX0nwjuMwYfKOkT
Oy/OzFc61um5wYrZm8duTLdeMnyHhdSpa0Hfa/3/GDuT5TaCLMv+ikzrjioPj8m9rTIXJACCAAlO
4CBtwiiKinn2GL+m/6V/rE8ws7Iss8zKegOJMwlEuPt7795z12lqrsldKCJvBzWVpRezUDYHJBEd
OL1zkuNSZK0K2aSfHaLOanfNpOKO37W6wV9HrVg3n8VAnzaKa383dkcmuKi4O8VEHumj34QPswyK
PUL2gB2SbMtiO3eBYTFk7D3kDfy+8t5vBFNIkkt1AlMq9bu7BFUvbK5b43qA54U5hwY2UgztC7lt
f6MZwRgHK8jK4QT9HI5MH7u3AesJg3Z6nbcImO4MFVcQLNS53F8Om8zIsVC3+3CgcieJztmUBXjT
BbnrnP6hIGPvPIYL08/Q4dm0pPOUBCK+scetwdcuA1xJgSFTrHbxpjGUhCTZ4Zdr7t2J51Ea41x4
U/hiLfbl4LCY9jFBgL2PyLqq8Px5M/vUjIc64D4OHfeHEstDZbmS2tjczLJ6a8j/SKcBzUiMG9d6
ULqPdsDmecqY6s7MwVUffES23lXgZ6/rVOToQc9DmB88g5VpjAvFzcOegGqXVyds4Yahd7EKn2Mp
5q0oxZ8K8Yaxv8I4QDQd+inurtJ6KkrgBW7X/m66FbIztPfF7I8bm2NjavnIjKCaVWR9ZYV3lat2
pHkDfXbCsJ8Hb0kgQR1hh0Eue9ZLiluXNkNIn3XT6fScFIqcraR+69CNb7ovtEiLm9jeiKr4mLFx
RWMKOj1mCjMq+7O39Fno7EpWnDllwOHA9a9S1l2ALvF716ePruCy1Bp9d+9tjOxTzFNPoTWqyyZ4
1ilwUHJePuegia5nA0aO8fjKZw7xRWW0Rj2mIDxJVnrnZ3pNwQM0PwWEAzAHST0PD8aQE8yqpSaH
xbkph+59MP0pT5/p7X7G0bBPrOGa9Le9h6pGiSe7wTAzmZHhsdfgO+4/vfSPzhwaXz0jpQqPdrZ2
DTSpoH2QvxW+/4yEgiuD1yJ1cDrmVcWtmuIXz4DPyoL8rAHY1oCHByyDOPQWw9pMOLC95x2mBADN
jIqGeD5EHH+7noK8kbwajmpvJw+1ShqZZ484eCIIaN1grNsbDnkQZUYb3wnjAGaQ18OaQpxDU5lr
KIWB5dBN1h/B+mXlSBGwZJT2o7upZt/DRYMlVqEw2xR5dueFdC7TQjh80FiXhSdvF3dAsyMI+XMz
VEY1G3maUuQz7iX1hlxdd/4EO4VFInISwm2oOJGRhG7TkuIS2Vec9sErOQ7J85rZqANhq+lwcghy
FKWLpV7NL67bPOb1Fdv+VrTjZ5DD1Y5OZgHEMvjoMM3Q72XpHb2FpPAmM5uvz6jWb7NU6X2Yzi/B
WFE1mYbN28E7XyA5mEJw+yDGmdqIt3HR75Fkn23oil/Qp110yVbRYMydx+4a+QsXrDfc5oCLbdJr
VI3OIQ2xUVuWfOpKbDTOXHL+uu8ttHdR13eXtqif45qjXVJLEkvz+tx0YIJs3Dl1T/igb6Wk80gc
UFYGPSMg9rMoMJVVJj37lK3ocH4VM+V2/Ed7wbhrHYCHMdVkR7bTasCCVVP6Bz9oJihRpdqRA37d
Wf10cOsY6/qAqrv16WVqZBjJeAOhG4tBPZ7FwqWwGB8c7DIiTXeBkPi496p5ALorlh3F50JRMX6E
tOejGNVSw1IQW8j9YA6XOL/66DH0B0UHNd11qkjRsmdMppMBESxAjcB/Npl40ROOm5KMpi4o7sY1
2CbM+9eONYo/G81LL3kh3fkV0TQnHOaiAADuRyE+3GhVsHf+TSbi5zSmNzhFDcLpCjM/pB9mvKO1
c6g+L+YBMU4YPbmZ9WqFOMSTyEUQZzMlbtzgw4s4TSHCQIpkAGtOIewTmhSXXR6lVwoDpmW8YwT9
kQYE6spWaX0xZ6sjR5Z70S2w0+ozKcuXwlneq45ilMwaejr+QZX9lZpGoIVZb296KNEo1FGaKpQ3
6BtLSACZhS0O+vfZrojhZBZh2Ive7BWRRrwYAmVJckIYPAgr5aXMNPb4KN6lkIBRewV6O1Tzse76
8lDUDYswa8XU3YCohK8gE/zYc1wc8aEQANteu1zEc0oHos3As5JO1WOi8OL9sOS/J4cTceRjP5jL
Q5KPnyWxlZe6kaRJZ3dZnT/ZsnU2mfOC1uqHSeqzeS7uOJWstBrY+3OMrCkgcYpm5W4MkFY7mgBB
KrxHxFh/simO8Pe3z6ahcZu7G9kFwKbTbGVAswvQU4Zv96v0ygvZBrs59Z5r9FtLav0OWuTTXl9d
lRKlxSLY8WsiB4qEFboef9gV3VbC38FGtNa474xPTEmPIEvMnCxckteVReZFwWl6gE9Lq9tivObo
ZhvJk19Cgx1t98btJnN5SNv4TLkO/jRK4mPkuLugTiXcYGwEkcNUJNlhFISYRXoYnYyquR9cGyfN
6Kkt/LWZp4d0GKd40T3dcgVZwmoIsuxVhNhl2EBgfRN+1e/CNSixxWG45Jw5nP65d+IbNnkRIVUY
AoaNbusahLSgifJ5Fap5tGb6UhHrAFd4Et0+GZC5acj1bRHKvZ3HcKwMiU8hmOFVHIeXFGOPue58
BK4WFBND1TJWCU4dzzwuVndXI+uzHEIPOLnR3Cp+p2qg59vcDH30ORrxqyBryTY+lgD4J2m+nG1l
n4HHUjKUMZYiG82X156aAdSZn2CMz3FUdRNsQctbiI6Vy0Ofc6omopRhVKz3DtcJR2Xr2iIoW0yw
hDPOc2WT/Oqj+JVqjr8hMVQY7KNGVNeNizrGsglIjjP2vnGluVS7yCblZI74WSOKNgYQXPS0/Cw1
PeWmOaXWcr8K8bpo4negGEj7LL5OrLumJjOvLL1DGvXnVnO/N6ovbkjKvqyUwxQ7CBDMTJO4KGtk
t3mWcNLQQCK9ElFDY0/8mWRMNVmwZ2d81WTdGct9WNZ4VyXjJxyGWAfY1hun9VkSSjxsklSEQJqO
kz03FsdakslyBB9PsogTNP3xfbJqDbAaZbM9XgbrT9J429KBNL9QWdefpJXBRCrMsB31Y2NYI0zj
EuIgXoOILchz3kklwvXcHN0oPRZT/4slBsdahimD3sEeN+QeQd1HGA43VRREl0E33PNaxL31qgkC
9zAOMySFxIh9EtBNsTYOOcJH6USVFOUoM7q7qJa7eY3VKOrneSgfTIfBJBEO1lX7LYwFpZfilzFZ
vWua6RwQZkRfm9Vl5mKpq+4nhs9mQwbmB8rLc2tg984lFodEEm22SE45qaKznY/B1hrqaGM+66q6
dyx17QUW4p2K2BdofQ8Krc3qDuguReiiniMTY8wDqs2xfXUTuRyMxCZcjiAZwLpChRAJbejxwQT5
3qsbjIUNJ/K+WD2xE5ZsQh08FNcbywl/aZcGkZ6iR8vZz4k8o6T4Q/CF2s4jvPqgIyfQRYcdk21y
4dE4sSJK3FBP0Jnq5x7P/nmZPgIVMbMTtIazNThkYjI7mPgtdROMTXWx0GCm1W3sifxm4sSAnmR0
ZYbonr0K7EURQOcQyLeaWs6XZa9/xLPhJJbAvM2F2kVbh6RgxIMcJWpiVJwZGOoICouOMKkbKXQB
N/0YHN+9kMb+NQ5pi5xsNQrSem9878WOoge6WreEBh+LxGW/Zo2hybwxYJQmh23J65s/7SAv6T7/
7LyCgAhWeJuJd97C6lprSNTaKD3eKUJodruHsSSsDwNOcuGr4XqukQl1HeMR22cN5oS69hAvATxA
mlRgJ0MUP5fCCiEPkgRFcBveAqqZPE/vYssdD22+sm+Gy8Wbf1lp+ebRJ1Kud60UcsEF7+uAGp2m
qf0ik/5XJoIXP4kv4QdOaJ64AVUD1CdBU02+w7A+xRJwBvzod0FsLt7i6Qa50Yae6nuOzKFD8GSw
OEo3I3a20RylObksfVRuQsUyLGr/abSWO48QAQpokNT+utc5VxzkBpgmibsr0eR0HnEILbEDoPAP
oUl/Sgp/pKw2AVMj0yntS7VVhIUNBRLXIswKUs6Sz0lmz0Hn/1Eh9yBVe1di6C+r575XWM05fcsB
8Exv4EI0uSZLY30gzQR+RbnORPH+Md2HNGr7GDg8eWXXebHVtXPGD4snAV1YucA8wLuVSoKcktE5
pLzSu8kHJxljUVTpyiokWXFOML8ZD57mqpEhze3PtOA0Q/ygF9jsIkTWVmtR7cg1XRvPSm6l+DMV
/YsfFo8lyfJykA+giNOTMxJ7YgXwXasZJGrWLo9OHNLvidbuO/zZ+LDMbFGAZfWmKcJXdypewxQh
6RzSAlxBe0WUQcmM27eGQKc8AP6B25nl19IdvgpOmGmK5GOZ0neA707Y/1yWvEXnzzyGZNiVQgaq
xiHs+W7gpiRj5DVdXzetQjJdICM6h6IrzbPDfMaroIIPpkLEWpP809BH2rptNm90zfykdDnz1B5M
97av2vUX/DXP/mtHqAeur4jJD04LYq7bqywAqe0sCxPi7IfX0BQMVHA/VDUaCyuSm9jeDz3kzkJX
0anpVHfBKVzuKwe9Vpbipi+RJaOfRHhNLlmyHwgY46Xk+gydxrnuSlqUMwpr2JvMJ/1ZAbp0sdAj
f4WDRCLxzFHVKi9EBqMqn2YHaethQPBL0xLtcopVkcYpT227GRSo8GqQ+iKsTcvELGNHT3ZNxXRZ
DxqCnWQm7BR8ueNCqSCNZBIwPRoictHGC3uHQXKK8x561Py7RvBZVvMvuWZzjRZov8V/4l75Pcy+
QMmby03OmLQgPHCf1vO5krgv+wmFms5hzpVuQAekpgO5bxTfwa3KeItGaGk/RyUOHsBVO2J4YgdA
vVOgNVap5kMASSmQmdmFhXkL/SLf5i4DhNIiQH7hAm3j6geMgreqGsBU9fQJeFZqK+YA20erl+5e
EVFAhw1rVNGCcmkl7ueFecNlQahv5Km9HhyAlApgYe89Ol3u79yA4agF9D1nD720c/x14jS2jr2r
FRE8PidMv21fEPETRGPOVoaToVn2tJB/5IEPLgy/WTDV8OBsRqJ2+TsMx4PjlRaHSibiw9KfOkqE
MaN0NNZErl8AAiqHqQIpAzNIsiFkrrlMrR4DpZHrZHkgmfvB7f3XJqIHZluA7cLZJwPYbg7tMF33
Pihg+K7lZvpTRElwiag/5EBnY9pixGg9W/VibjsysbGKTledY+1pzN1bs+kuW3qI2O7JBySy7NK1
gHY7mM65E+2tDMbHQDtQukL0wMFs75xkMQenQDpZMdraqVW0Ufa4RRaXvoWXtsz0FEnmIIcDhF8r
ANPJO3hNmKC6gaTRVlfkW/qNoMM9WZuW8fHRNrR2KlQJTXPoZhIz82lYy1vuzgLdR5KOnB+8grDq
ERKGJmqqaCq6EFCzHJshyhSccuFgknfJAI9icS5KbtOaQ2QeqAGLbPbQVqH74JvpwovIH/UzlNL0
QgnLCVD8EtxFIinVDPO9El6SH/jbusjKjdOG2XbM8SyMgFwsRw73Ho7zObkfZ0/uPUnKokeTkV6S
L/Y2McWcdTWqTeNZD6ld7xUUtBGr+iGeyxfbFMN17lc3fgh4xrE8knpsh6iKSWwJ0CBsZGasFTXW
O528P10BtVD59S8r1mCkmvBZAZ2hI8CTnbVk4RouhWSaYZbKAFJ78rt3wbvEwv8YAkH4NbrOesRI
g8RgDkKA9X0yb7102Y8UwoQ1yfGyxICQaIGCGt6osxp9cjC3iL6xfLBUb5A0WwTk5a58oyL/WafL
BKYTffrSMOUpRqJl37uJfUK+uYjgiNuix0aBqKblLfOA1sXe+5TeTDPbpBOPd3B8GQ9Ed33nwnDV
AgfZEAG2GphrLm/e3ATEQjUvBDD7l6jyHis3fxgtsmREbP/s/PqB3Cq6FDxhbNn0Y5nRhnQcIA8B
C9bZOuQO16dnqX8l3vwYd0jXjVs+zpP75M3LQPsLFs3o28+9l19zgGduPeCobFAW82PT8JbKHMI+
uhECUnB1LQ9Nr5/a4dUi09L3lxuSSeQFrTuYFgDOekV31wTLsC8YtsYeEZ6tj/2khhgp7flApyli
Sk9uMN1FqlGyeHqfJJGIrthqqJskEIplQjJcXw0LPD15YZi2OeHAjknkNlm5/TRfVQDSUuTb5D7z
ggCEaTFI5ON1x025gGS0ix8xw6Mw/4x0e1326alhKe7+ZJr9O+jpdQzMplrrIIfe0HjL4Uq11SZj
WH7Fqa3jmIRio7K2IvMekqT4GRbRK1NAuB8Ds12N1incRRT0g1qYl9ElQx4W8SP825AIvUrfa0uy
fmKpc+TWR6fZck6dypulep5qvJAC5nRbPXej76JShqOqiSZxiI4OFbEljMmNU/3M8e5UnIE8M6JX
nG5TmPsFciUb5VFEHyYD0FpK/lXgiNPmwive2+Q+7wcadJhZMcD0nNnJad0kWH7I1KNv+2EbZ09k
fcwNjgxo6SFCJ7F9KdeFqVH0LlEA8f2Xat7QbLkQoPjXXqAD+byjqBspTVsq6yhxLzGxOtuEVnGh
NagBBsJ1si+JtYXJS6vc7ykraVsxg2L2DRMVJaE7QorkXOj+IiHmcmAUKCigMTttmsq+dNG6FNml
1zAlqpf4w3i0gUt9NS1LfzHntPLIaRguOdPcjym2r4zEck6AsCZjQmQRK+RW45Hf5AEgs1bP/VWr
NZu2v2+stxqTbDcEWDySXU0oWQ7YLusp0OvstCaya4Syk6B4UvmhxyfH2nZDwWJ4jaPbCPnBUL6L
4OzRHc3XzFRVEEyUsM+hkxY4RuzPqBTwjlXzqkzvcHyp9M53Kuyi8DzDwaa+DlHJ6Cjbrrmqa7if
j+tXAG6ZLUS68IBTGphAAwoq+3yYcc2UN/SecVY3N8r7iQCt8JRPKizayIilLSWIxOnww+uMaGrc
vOuSjc8B6AMyybl7s2vzQ4Ysi5kX3EnjvFWphppvUxkBN6mlFJexQ2s1rxNm3Vb+3LvOzrfKjSnN
kxHUMM4MFtANV+X8lSdBTWIjbMjH1Zs6rbxnSRiabLv4h1thEvV7kAgMc63HrkC2M+XDcrN4KIUH
3+9RLbnmUJAhCu4FHg9p35SQmm14cKz3KO2HszMAmulGapzplc1G9POzv6TRw9cDyvD5OHCSCwPr
Oc+n+CSCERsN0v67SIGzHIrphilJc1xsaExBGZY31cisa1ZDds/0WF90QSSulNV6xA5A4VgC3Msq
fXHrdny0jHI2gzMH19EwkOQ5eafEqxVqpLom4IFXgWZMfqhrtD/cKAfcP/NPHUjFS+uMhyDqq+f1
/YRVjA5iXD9c/cJx9jucF3HDtH+4Doj5dFJVvbld/Gh1jvtQmQKLG5/99e4l832SThq1TYae6Zep
GwrPNN4XHoLyjvbB84pK6cqCfEinDw6R4A5x/CV7892KvKUmOLmtNe+Yd1ev8VI+Onag7pl2Nc8j
PM+vd9Oxoc9f4/opu6C5dGSsfnz19dMpLPdjhUF3CjigdxMCeUzhGr7qeh6bS29LXQ3ParDkrkbd
9FRV8MU7JzBc+dt4it3fcqpp1iqjHhONyKSc6LCZLonuAgNQfeyd9kLosb0xC3KflrC452TMvEuF
E+MpMCgO/M7+OXZueqLdRkiBO/ufkh6duRfaEw8qa/Vd2rX3ngSRxk9+bRNg1yJU5sbg12rzkUIt
aue3pF4+ai9u7un+DY9NMd9pdlw3YDy9RFcdXBDIXbNzs1gK1pjdP+bkX22U5b3VDYLfosQat9Rt
dqUc9DoO6gUKIas7Qpe5SEBQ7GdE5U8WWYkBPLLYrqvrTpqJawfuUZWZ+ir1o6d1wLEP3FjfznH/
I3BMd2ywtsJjmg5A2mIv4iNGWqeelTyjuXg7Z7kh3nI6zF0uUUUlOIQK62e+jLzls2fABkM9E+V3
rYYv1/ZEsfTAE+6yAlB5x/mXZAWA318PRYBEaMkKdUXte+sLLnkRyvHop8OyixYFGp8r6H5y5UcE
rO19QvIHJNA9OSnBhXRRGdIFoXNK8FhN3K30o7ph64d1znUi3ZuqrpGB+GKnBEGFedv8mEIyA+QE
FX2BATqzV8UVYN42mQgDEBJ+ybjsAGHAM7bHX7595ZacDi+WJNgtjLi3wvXN1Tjwck6BBp+WXsXz
iBkqMe9u0nP7q2w+xj4MZPgo6eUC1U1c+HXbXTtw3oJ12B7Twlqi6qRtdOoctYHhWFACWmblO9td
E7slR1V6Rvtax4iE+iEJULKhcx2FjUBmke2Wc/mjGcvodvLBYqucI3DRzgd2Df8QZADY4sDMP1D5
4ZerE8jfndQgxpZ3YWR7LmtMSJ0B+OurnJajkJcjveqbeWYfr0bTHB24kaoIF46FglJFWgjEKrAV
7GfXzSQpuGb7GMBZwxt1p/n/oCQCOz+Dt0Ryk6kCdQAiUb7SHOMUkJkfPRh6BLr0o4F6Wm38OPew
n7o+qLYxc0tGwsJcpsKGXI7Mt54K+0k6CAcjrocPIcu73Es31oxc2vWs8TaFtsIYFrF2N1sT7awG
EQ1Fzo5vmx4ad+fUvn9DeY8J15LBtuHluM7d5NqosXuTDuwNgcnCY4WAIeTlt2oF1PirtR12QRlQ
T0eD4XziJc2epgoyE0ekV/6cqn0zuUxrB9HWpzkGn2QDOQP30TLZ/XrATQERailR3v1kXoOwn9n0
HRYottR8hjBmciRb60NnmKhbC8pylC/q4MwArQnxu61yJJ1JPxyZmVFH1mlLsOMgbl2RPPT16O7T
oM9uYX2ai7hpq93Xm66VZbcXiwsRyuEmuVgATq46TRoWhu5gGUhiC63ujIWwuVcetj9b5fjHuFrv
A9e+J6ob/1Jg2qNZH0STQ4IScp80hXdQyg6vkaCkvyEFYOVq8/lRojm4GjvntxHeR9YWzVFr32Ak
0YKUnTLjTNJdx5xkN8CIzJmQ9/FK1sYw5IPS7VZ+dOujVLjofMu+09KBN5UThtLrdD4VkwRzoXbd
5KnPMkQ0msnZ2rYaCmpkQpKrFmfZyRfUTAlN8A9JGTlanX/0ZVGdxp56Vk8OZ+0RFxfADe/GwMZM
Woqd3kYnl00l/SndEULsi2c9rtJAH4p0RaF9aP2k3yZxhXnHQo5YWogBLeB8fauPlRe5LzV5TkPJ
FViGM3SYFJ/GEtLdiiXwqn7EGVu1yJqiTjz04aoZIexWWLvKL+gweamNNo50qNjOjgYn1DFr9K4v
w3Fd1i5KEfhMrN3sGFlDdhRDzvctKHskcp+XySNmZynsas/l9MvAgjlNku6q3xUg9jM2PuVWhM/r
/jqrVP+ka7u+D31FIRhzjs+iA0VAfPRzBk3VVVR34lRTlj0VdcmXEl6FanG+UGMgj0aG01FZJMkZ
iF5fD4wQSFWhW6tox99E9GJrIBkHaJwArkn5st/kZMIH09tHz02HpxV61MdOj8LLCfcmPfYssrc1
vRLmg0P5pBrSTMpkvGfBPS6YJ29tt5G47ejkkMuVa98/LqEFTmp94O9BpxKX84Z4aYdNKKWUY5GR
m8Rh+FY1wrkp1geTpM8zvqSrXsRhD1+a9319NB0LgF1p+ECVV64O1zMNN6D90ABOXw9f7//6n5HL
z7nn9P0v7/960xFrCJHsCdjWbcjgt2lSkh452hfZrE4dBFrcrem+kvZ2GsYB1jArQFVS0JC8K7Gg
SBQUIbePUvX94kdY+pcwPk2lhRx9yex8q/I1QaET8cmGO3j6+h9PgD7aXQf+h8Uj5Qh2bB0tDsyF
PfrpCaq+lnnUbnAtKHbxcLIELTOvW++eL7jT+sBYedmpCI9EMpT9bU4/tok49rR9C0G1TPXdkvX6
rvRQTKc6YI2UzdnFxbaPhtfWt8eD1Wbjgb65APmUez8GoTgF9jqE6ZEGt0Eevvk2z/NYCwNuIn5A
NcZReH0Fv/5n1je//tdKWjlMa0AV8nfWqx2y6qNrIesFVDUPeZbhG17w6yXoLyIva/g+Rtx9PYAM
xWPbucdZiGsnCus9xlEPyH9kDpAG69xzbtr1IW3a9kpIRlueV/7RqTtdd16dgsyRf9y0Nsf/eqhx
ue5VapPi3KpBrIxTpHbQBwg+YVmjjGGM3Hf6Q4uOHAs2FGyif6Ykki8BDTI2gXW+qEmr1Zhd4xr/
RtypHkmOxiNkN9ZzsmC7TGJAx8XYPq0Km55CdrLC/jjMwrv9emC8kmzdpYGqskTFL3jFPmEJPVNs
CeGwJEiXfWmDqmTGTDbT7UAmUS2++ZNTc7UdhiBfheUuQDVxQAWjbhjeHlRB/Svb6q5uh1OKmYB7
mtU0m/A9zeNMk8a7Q2UMj81CXeHmcfg0o+K8lIbugJNzHheWl6+3jzpnumQURAoi5I73hv7qY+SD
IircDiRRz5YGbMOqCAlZcLWe6JcQ6iU8iKeW87YMszq2ea5RwFOp4bAEfxb6pK4FUf2aCqfmvuGc
00IwLJAg7BjbH4yCbz9hCbcosjZ2Ce03AOG1ISKIUtFR9rU4CV2R1+tm4jxmKDwGGk3h/LNBDXOJ
ryM5+SAyjkkrHvnC13RQ87WcIemHDHJQpGzzoID81NGWaiG1bkOYmduyu2E2Smh3TNOjhllZJD4g
xUDguIjtRzolG7sOfqe6oaYZtHM/ZeQ2hVmXE7oReYTxOXRbYkc/pBVRD8XUUlYJ55beJxlA60UB
2adkAhphIh14yUJbfrgpDaWRGW46TOHemRp5W+bqKU2eks9wca2tLs20A9OUvAh+jW25CNK5yUvb
1ibVrBweOqbwUHm/hVZrat5qeivjc5TJt8ErmW7n8lwp6FMx0aiHaY0N9mV1MD3mokKKuyChanNL
ckQ41cVXaUbJUCwYcGdGahIJy3boGoAeiozIVLvtrdIIsrtECchZPcVwMZyFxEUvWvISAUiWWMBo
h8Sub5/CIpenRiLKW8Jwl65LkqRpp1GEI2rFGISHCPaSLH/msRPjFNNqM/j9dIsWpeJMip50ife4
A8R2jK36egIBZCXOGphg5rfcEjvLauynKBxWOlRFoYIj+YSw8AEkZrGv7B4yTB8l53EIUGI0yX4M
Fe3uITe70Q6SZ8f+IfxBPpVtlT6DAT42UIcvakPKNYLO+RzPLlL0aPyzOFD7Ua3JA5M4JDYafD+v
PKe8PuyvdB/PGyeHbaZ1Re8iiZ3zQjUNsImxUD0KeS5iVKJlQ6vaq5ivW3/G+taNZXdncgvvXL4u
JpzOrpJEpI9qrGhcxiLHJgIlBoX7dIiTfrpChpXSDdDRiwxhPwB5jnbdGNxNjDceoV38CG1r+JBi
LWqp1721XbCE8lV3Pe1QzoFbY+XebkCDAzaemFRdWxWu/YF0l2H6JEB0+Nve+rWF1hZ2unHEe5sr
v7rryqwjISG0tl9vFnNe3xWvNkjAbUQ0Hic/m66ldU+2RAnKwYveStKG1BLiBe39q84tuutaYePG
e0VAAScQCgwYhjJS6UmsD2hC5p3dUuphYQS660LnaJk+PqaF5T1WwYNC5kbve8KR4TZMSmQj97og
oRBCJCIU1JAIyrrqQbTLSz5a45l161NMYEAGL472pXCip8C6WAib5s53y09dPwcOvq7RNc4hmywO
fuuhc1o5lPpiseB3QZS27sMqQiU54Z4MYvu1qEImuqW5DxrYUVUprL1VoUxpHYEeuEDDaZvavhrC
+SGd++BGqbc4QrosZ7J/gi4j49SfiFChIKYvSI6PM/9q0vEdHWLwtAzFTsN63dmBG+7yLs5eWdKP
ZBl6v6aWMJHAA0wxMy1Bx9Ig/EIa+Fr5QYGLmoDiaCznx8jqrpGOl5uEEvKqJWfwHLcouaJx7HY4
mlmdlw6r1ThRnyUX70oAf3RhMJ9o8TJrTQJCOOMER5I9iL3xPYx1CdGvUEHRIWDPU5BPrW7EXgyy
4TLoxfwGpiiZnfamTOMOxByCyyZN0bAkMG2B4koAJlJ/iM6416qdum2Qq2ZrReBIVmD9rS7w/xTJ
T7LGrrQLDAEbEDU6bPHETW8RzpJLPclp41UvFZI9uCFEODRdB0FIOeM2sAa9j3yqjmXGrzX5Wct9
Dm3J5T8049y3393YFB8IQGvaRAmtfl3dC66Ba61WW2HrP4oauQL6zG4fW7G8nQqo+34Uu3doRuTG
81yEKiZ9pvS1gMW5za1VcbfL1iPwqKvim1GnH2XBQH+qweHS+QUj1FGQBip/4gmuToHbNdvv3/79
r//x7x/T/44+q3uKRFwI3V//g7c/eO7bJIrNv7z519vko6266o/5+rJ/fNo/f9FfT6igP5v/8VNu
n3bnf/2E9Tf5x7fkJ//9N9u8m/d/emNb0viYH/rPdn787PrcfP14/ob1M/9/P/jt8+u7nOf68y/f
P0gnMOt3i5Kq/P73D13//st36TlfT9LfnqP1+//9g6f3gq+7TIz5v//n2+/P/NvLu0k+GHz/t6/+
fO/MX77b8t/w87laa6FcN5C+//3b+PmfH3G9QGrpecwTZfD9W1kRjfKX7679bxo9usLj5Ps2mhX1
/VtX9f/4kJCKz1d24Cg+9J9Pwj+9kP/1wn4r++IeJ6Dp+Mbi+7f6b6/3+kcG0kYvIANPObbvBD6l
IB//eH+kocZn2//L1BYdqomxh8aB0fbMKx5C8x6GzUVgNnBFZnEVTE9wlFK9v9sV9eP/Y+88mqRl
0iv6i5jAJrCtgvJtqn33hmiLh8Qk7tfrMJJiQlpIob1WE/O9rrsaMh9z77l+emeyLo8SHlYQN1pJ
lgbzbg2Mk8ckqHmx5IszPyfjs77cMo5UoFnx95DulU17NG+zdxX1t+fextMF07djPP7/szr/b8+q
a/xPz+pj+5Vmn//l8Vz/wL8/nqb1D113dd83HOM/H7X/eDy9f3joPNdfcV1AOLb9r+dT/MPATGX7
ns0kxwQf8q/n0/yHaQmTSlD4Fr/M4/5/eD4tJjr//Qn1DJ2n3ODgZoJmOP/tCVU9rGoZsTZyfQDY
yAhthSCU+dG59Wr8kGv8qYsX2WRqFkiUCS34Vaes2KaqJTBxv+60hblBaVYBE0MWiETdxTPMEz1F
7ge/sNoMCDqWuoNLlopXDxk08JeYSFHPuMtHZp5t+sB5bIb+xcMnicuCawh1R0+0F7rRPGhoP0iE
QA0DYgVDU3GoSjK4l37Rth3KBnaYzLjyD8a38DqXGEuTN225l37Xs97RBxWCmD+UbjsGnoHjEqgN
HEhWrc6i7/Viuo0mpDutMf+Mym23jQQBO+ntAxcaJUPPYNWMCPMYJ2/DkAcpn76EIrbRA49SEtUK
yTKLzKPHPEgQSo3wk7VFRUC8LSw2XGR7MeJ09XXh7WImyauI+pF04SBCo1dQr0PmnA48P2G++Pu0
0/zQKQ0kh9UvDrA7GhwXOQlqzUW0achc/wOacBmmGAmg3QF/VBL4dTVaI+aWmDw3uiIuUrUbZy0N
o6X5RYil7Q2iuVMAsXu9OoluhAeTvfpwyVPjtkPz6s8AR/iNaOTyz0hjDUhj9lE0wJFBV5NWzrpq
aZBGpbb5Vw4cYjYxo1NPBBxb3Fs8SwacOWjHghy3YrE+Ru1xdFh0KhsVOzYJG30dtlvpy43qc/QE
Ax5Vq/5qZqTo7SXBpLSlJkTb7LNst3GTtS6RSaInByod6tAso0/A/01fPfZqIRCoo78QZD1sp+iG
rcXeK1Yi23wjh7/I0A/FkLyowUZY5mRHC+ubDUwMyiBuEeqIsNMYsPM3zAlyRRnlxzQaHmdzvEW8
SwQ6fy4usv3iLO9ZNoC4NKzV2WDcjulfl4oLhceHBrGF7dwBB1DIo8wSqR4hvyGCYlJivRzh/qFg
pSBA8Qv6rumwe1vOTaQBaRpsaOwBwyQ+PoXa2W3Ep1YvL7PtO9upY5uSQRfofe0WMPJFVPG1crxb
1/DeHNQraMvKO0zQrDftx6Rtwbla3DEua8GmGv4qA2UZY1sPO/3mn9+yXaqHVse0ZpCaaPS3XFiP
reEee/MP5feXyOe7qnCe4ym6yKG7Y4UqxLxHyYKCzUleRTJe5+nkKGDpTvfgGvK7jaN9XPUHJtQ3
tkx3ENztsQn58M5z1Tygszqq4VJG9F/lgs80qloz6HRx06bGUywEgXiq2SakBYCkM9/Iu37gR701
3100OWbGkL7w1mqu174tL33DpYJoihFid1boyjb6EH1gtRvJskFiYRD9Ah+47yDvqxqFRzNiIbGO
/axg7BtHqy1XccqmF+2nNhjfjj28jz1PbIQ7nNEkxjVxL0HAULcD30Y/YvQngfQda5siIEG7tiPJ
BC44FlPPX5CgbduVaZ0ULELNBGFdbU7vZSPooegHCpNEK2/Kvw7kMrGb7vq3NCteEU4Si8BIERgu
ykH7MS1YwnVqoMZmOLYZry0Tog1SgSSYfPPYOsgxSh5DCBfTa2uTXUGC5Ubp8QscT7qw1Pqa2FIV
HaPWPsmfcOsTYVJnP0uCYTL7VqU8arZNaZ7fusNCypTjkVrRBrRX/MYkeVALFGLcKwfUPTkOC+Ns
9i7mjeo1HRl4TNN4h12gC3qD0Y0UDnkDLozPhX7T7YCNV94h7kiMX5NP3Dq+SYE5d2Z6HnW+qcLB
BoiVFKJnfvUFjimlfqwWe1g8IKbMZxhudclTIFHGac1MXa9r59jPzNAyhhc2Hl+pSNoAbkca6gi1
+9a9Th7SfP5j4Ztvnd+8Rab1Ok8whhz+eR35AfoP5+Jqcq/Wr8GDMOhqvLY9GKa5N64DxDknZlzE
iWoh8CoeGlffChjJiJc+jCyfOY6B1BoEjBfQiKfS8tCptMw7vuGKlNty9aIMo8mUcXkdJBbaRMNv
Y+Wo07qseZ0X6KNTN/GdIqxJzefG1j7ahfXODTqDnygWN3ZuhRqiBbysR7dReJUq8ZmWfkdWKjAF
tFq15yq2h/VNOWRhj1w/rdNn1pWfo01Gop3Y15SDGRihhiLK49BhSwxBzX9NcorGCZZ+YEWB08Vn
6XpPzuwwAs+qnzxhPMvcllAhqS4jULuNDdcpb1xzE08okCILS6oi84QIsRTx02huBpKT1OK/Db31
VyZx2LHV31aRjuOvLLDQIeGaYaUI62Vw5rs+6taIGjQ/wq2uUaa9DKJfw5yUG46xB20JlUWfmvtl
QUXUO24R4hJ6b3pGZZ3w+qCOfzBsGJLsnsTEAKHm6srbC3lEVGyquNss/BiFw2Q9V2y3DA4Is5ye
XfKPTFSZCetWjm9WVeWACKjwRgxn6pjxyO80Y7rPKn4seo/Hv2V96w7Nif0T+S5Z85Z2hAUVvvth
Gs2jMRTPeNgOi0/IITJfjxL8NFWF3CpypDCpcdSPBVwp8PolBuqNnTYiVE1WEk7vnXVjBL1pkZ4X
E1fpptm6hFT6xhjIklXF3pNouaNV/2THCGj85UKjiWytY/5mw8ycjN08IKORYw/F2duWprgdSq3Z
5JP553bs3l35OtVEhcc+rJyC/anpPlQarayZfmMhhjrT6bspW0hk6Usr9LXoS9ckL/Bk+IFDZeBW
5ETTSGdcoAiicryk6E2NsOx1nOrtQ8dwYrvMCm1vNpz1mrVN4huf9eSHUDAOiQQH3sc5U/NsvTGj
J22IQJq3/as2FZCIagAUdTYxCLAKOD8VTuiEeFOrJMQhYz7GRqMmJbFMtpnSH7KYYaBuvVEPrUqm
xAiroTgZpBptmTbAfF+cbdKgDPE4crnxEFTWcLrMmgxFn3vcX2tNlNY3GltsN7U3fgGivI7772oV
HAIaZLQ2of2Nvu0u+uXaP06eESrmbQAcyHNLh47hN3JtKACJiA/2pKe7tiQNrW18IEURNkGjbbVz
1q7B0LrFxBQKvF7CGOs5xDwu7nYAmpQMuHTnr4T4CK1AMce/1k/jUUZyT0EwHL3IIBmPEEbLrZlN
stCPF6Ius+jcYmQj8pyZRF60j4hNMGHAqGZe6xbJXx6nd0sbvUxx+R0nDkvqFcE2oSHj4dKKApSE
k3yQDTQNrgXRHK6ZW7fY3MVRVjie5sn5yVIfWIO878pEbK01iFr6GC25CSsmxxtDzwq0lkyncvT8
lYaU3YkAc3glxmiL9flQiW8/MV6StNgj7X/myQci5SCYFFJeG694kqWD+DoFANwY7U1flJ96RZRB
7VbMXJjNDezZttXMmZWkw1MT5/c0UDx+DXbmnE3/JL5bJ/Ep4Bn7cJue2PyFXZktN0k6fkqdr7kd
+1u/a6xDOfV1YGKKn5rlYZlZiyRQCjdps/KknfIvi+QNpiUy0Z11rI7+MBnaQ0ZhaKi5gUzTf+Bt
oXTJO7SFM2O7lryKop/W2TrXLuyGEfMkGW7tbNhgFSCimDZBkGQBEtAOvpFQAHNTsc8NUOdAM88w
JIyZAyPTI7s1QRCXo+klBEHugb18E5ZF/WIcRfszR7kX6DMFQA/2U8xGgdTQLaHnMLvuBon3R4J3
imvkLVWPsU4fbdZgWI6C2ZeM4MHDADgh0DlrGSXE75ksohCBUYwlgoOjG5f40LE06Sm0QcVGTxF1
/K40OnJ/q/Ts5F15w5AWiHslqQlrQDUTXMWZpBJhpOsxS8mc2ME8pTxNsRz5z9XvZLicSRbgOBS5
WqJ/OxPRKUaJOS/J3Qd6UPgK5UWvFwIHS+unkvXBHw2CQRixZn558VzwPgKBAHzRhB7SUX9G6lDa
aCasQOhVosltInARveD+aAUCGt9kbEipRJ6Ja+VHDcwsnsSZ/6/V6ze4cVIM+yDCelQmfHBwZKIt
SajszaBZyt/e6U75PGh7q5jfo9S0t4UFvW+GUl7JRQ+teNyT5OEcjApoUWbXUShDZ4RW0zhkzS2U
AjLDSu5HpMpqdIdGpt/WrsPqYUTwVVWPWp58IPvj0CvY37L6epw742nREbiJbiY0FDmZ5b7po5Vy
kbVz6KluP5hGcjLRLqdtjr9qqW/jZIRQ+JCDa3ise+sq7Lw7uTqk9biU25G4lGNbzT4TS8xzzP11
iWrCnfqfzrfhL4HBa4glZ3Go303csYFkPgfxEMMVjB48zQVhEl2CEbr2vIvrotjhkRYnu5jeMWAj
P5qB2ZdoD/GX0X0YEcnzQEWgA2N5Nwp1aJK4PSwJbk5RG2eG+oQ91Lp7Gj37DmvPYzS558StUWKa
8yMgnIJEGouXm6AWNJv1ma1hvbEbWN7F1HyqmK1CP2gPjCGyG7ehf12a6myQKtckPq1e9Oebrnuq
5/El8Qqky6BfNrrLgzkOUCOBPtZ7eyTNr7T5e5OS6MjC40zWOsKSYvgxmEmxv9YnWLPmVrIk4t4O
6pJb0HegvowpQISKg0mYUDYJdcBT5zjYbbrnxP/wEokAFzpWuPQ0SuVBOTOe/VGDFVhwkPVLAD/c
DJpVWVbb4A3tRL/H2P+A/2BHjW8HjcH6I/X2Rmkx0tYKDZmM9LaJGm/QEJlh5tHHC6s4tRCTQBhO
4Co1HUWVdYPpHVQrp0vudE9VaRCl2Aq59Yz6b1Y2yQSmn21hhxGuwV5AOcAxdMM61FzLW8MfRNgk
2gt5kDJ1Wva51C1zyu6/Z+G4Uc159EiVVwU828pDQt24OHQMmh96WrWJYo6kyJ1/qgVbqERXbfWz
FhQDywMP9NIWaQkRvJ4cdpD13kqXztIzzDmsSXrx5+GZJKQJiX1B5VnGoZtkBPzydbkGPZNjWuec
lhpwlGFudzW8rYA2VsPpId5aaFssTANkpVzpSWtBDVx5L3wy+oJqpRgzdJfAL0cN8XXKyIDlPf4F
wIJaT9FpT9V1yo1fJA55AG0b7Uq6I4AT7Dghm9CzLaBp0Du7yAKpeBha962c5J/e8HqU+K9CSeaQ
naLuZ5q0A19qrCCN96KqtuXsIMd9EdABxRCVbMXBpHpOfZvJqTjUA0viQhIxJTXUFUXySVlWVxEi
c2bUyOqi7wxroSzGZxQ41NiF2QUxSGobFfg/hxI9RomiSckDFjQxfasdKiUfJ2UhyqvCMnOfsWIk
YbEIh5gybN8jcLENUkMS8PhBCGmeiE24Ihr4dZeLq9cHjlobGQWQDGcY4hBU1XlQbbthyOVLDLDF
6DEecPsD1uoXKyUWwipIkBBw3vz8N0lGjbaD2MuWALW6SxhSJIuxsTB96t5liLJpK197H61SHfvP
KAG/8bKvLDO0Vk087Nqk++gw7WP5ZIidADtkCKPXGDk1/DCMZTR0l4Xg38MHP125e3nljehVgfDQ
SU7T5+LLY0eMjl7/QdgZ2pbGQ0ERz5k27huDd7pVOda8+kBUImbXjsbFkAKXFX/KdRyugoyzStXV
u/Kd/VA6eVBWLTkVS/Th43Eahfng1cWHhRncyq/9Yr9SpLvkSbc/Y9Y+G8XcoR1KnzvWjdYq3Sqn
3xSzHNJff5NbGS1M85gocVfq2R+yyK8RD6Kz/sskfH6bc3IgQHJnWfC1TDMGPZWPZ6t3oG6YVEr6
Ezi0B5XGYYrFjos4OrC33coayx/kRsKgIS34dffoWdmr3pIp9s/fN5fVV2sbbzrnO/5ID70hAay+
8sZNpuLDNFLEAD9bF2s2AhkarpqlMUYsTLlWJtFr2UfGnaDNeh/fEIaidMh60kt5HKaZRAQ7kIky
L/g3FLE/S8oxH8VcrJBRqgyHbT/6pADJYKiblybt9/XSN+FiWEaQ8sBTG+JtjJf3dPboFgYy4+vX
JurQh9pAucrxmpt5tHV1NARL85gV8Zfeiw/pWHcjphcJ0IVmfuywfcitRrcHuEfWe6c21wHrfC67
b73CIVMPsQlgNf9OaS3m2HtEP/iIL9TdDgP9LsmgQaQzlZsUBn0TrqeuL97Zy0IvMr+Hrvtocu5R
lpuwryI6+EKlZGAwXKvmhDLOiU+mSNBRqC/oD5g3TdmHNviDjYtWiQkLkvFVfoJpbODThbSI7z8m
AhERFFoa4rIY8+/k+uuOpn9FUbsjM+JJ9vKQ6NXea5BrqUlnKqwcKPBZxxB+IbyHqYoT2X8jPweH
u94fCWeqTOzXsnxOOvu57FsH9x5GLZl2byQxcl/UGNPhu7+3Xvbuzp9LP74pJ1QsrwK9dOpNmiYM
r5lAj4l4qvVMx71qnCYNPHNt9szLYq5OGzR2ji3dqlve8mTNhCWWoxtOMeOKaMEmRpR5gW1bBeZk
fTXoSremwRE8mIfRWKyAqmpacSqBH6tDNDY0p70pN05bXYtqerMxt5MUgk7X0++k4fdH1+oxd1bz
ycn907IGuTv+CGkxAo1CrO4qFthamQULhFoZVwuhBbq869v+xiB5EozkJe+dNKy43rfAHbZDDkqb
cIieFMKLx521Eyr5mf30RXV8sQOq1m3L3ba28AkB7hhsgPRModGdNTVY+6jwGCNDCAau2JLKygvX
T/Y9xK14xxCGWSODCzmwLQBT8qkV4lq4SU8msBWOq6nIK0joniv1k00MjaRYE//afDUD6h9IaJ/d
WiHOackfSUlk6U1SdEh5p+bw0rui7anw8hsddhmODa8N23zClQ0qB+EruThrqVdHV33gx79E6nae
8DoQIt6m3avQ44cpZ85iNuR/85nzBhjAKvFL1SMIcvSbAMepoegW9vC5kp2dBfasaQev0/AxVrhf
wIZEKdxIHihsrN6yLYz5VaQGFsaKqO8o15ogVYDTHO7gzmWpjq4NiFOFwihLXgsykIvI/izI7tzY
HFgA87L33sg/Y1w/ZKhqz73DPkQSWk1OkEtIzYIF3UiyUE3Ve13q16nDuSyEY4aq8+CFoPbk5Hxh
XNF4tgJb4KyMNQA7eYLdyAWLiRMt2yvynXeGkz5W0v6aC9vHdjDIXT2okfmOxqG0oAkSrVMEiLtW
McQvCkSgXR2mYLOkV/QSImFNgouzSYMvCBsh6JqJKUhSB7NLJ1MZg9jUzlTuhrh50VuQ+HnHZ88u
dzkL7SdtYsyFQPfGnimAmWFt9UYRoOi67/3+awV0NCy1koL54ZxULnMFfPBSiTIc9Pl1zkW7K/pu
kzjjGEKrZJWCgJqcUWfrGPJklqUZ5M17mqqbfBztfRSVONdZkwhmOwFzVn07iPon0j7b/B4P+kpZ
qu28uBiZ9Vy4oB6R5rNQsif2Myk6F28BdAojjhGYv0Q/YAdvG20hWT1/7ZumoASamHT7tFYW4Zol
gJyKKT3tJRAEU4tdzMpNyNrb2DiqmTg/jI+StSBJohyfqLG3SuZPmebfQ417HkcBZURfd2zwd5jN
bIFpweUBpbdzyn2eohnkXJlmcq1sEBCm6kM80lSETfYdOaT0Re8YWN70Nnm2HJ9hWGv9kZz0ReBy
wbNUB1aNAzKJOfF1j3smEQ4O1sYnVRww0TQPrzalLqWDfR0bvinEORw1LUuoLuqpS2iuBOLjrd8x
Ksl69yixIpkOM0LbF9O2IRvd6NTVs9hkRbMLPX71FJqyC8vkVE0U4p1BAwH2DUZVdKpSg1ykFlV/
O1UnUyNNWOFpHNpvgoLevQnPlybJcVoyprEgJfYoHNKgdsbjUAOuMt2SSF7xZ8pcw430MVcU6J3J
rBV/5S/1Gz48J+CSgtUUd5+LHOgtSvWUN8lvvmCuyat3stvhjsF6D6XNdGXyLDQ0ZXTJ1XVW47ts
yuQwt7N7mjDXpnEMliIxjJPwP90SI0liD+dsdC/Aiz9yCGS0LbDeGtFrewcmEpLy9JS6vIWGi18X
EzPIdYqLeg0h67yTYfUXVbqPCYQYDu1W59OqRqydVOUN/Ca8WDmEHDmDWJ7m99a1yfdGnMZy0+e+
Nc2zHY1P+ZL8+n5q0Lh0lNWSl64VLHGI0/7KbPYe3ai/ciOOIclT4EYq/b6U7QGLhn1YtOxzFXXu
IlWi/WOybS4GA53OE4zs4gxWT6Ptq7m9defkW3W0wvXAvzI4/tUV+DjsHB66Zs4H1cTani554Uq/
k5F/kVXKJoJOmGmFOTMeNx/8nHXGhG0lUKjck+5bgFhslX9fDIIhT51DB0GJlMf7Ib7R9LmCNy7a
MCmGm2kRL1jSDSDF3Judr4dLjKXYxR+N55MnCwYUk9wuClUOncQUAPtXhbFheh+Rmb82OI5WV8BL
lugHgXBg66UeyWuzel9NpODAbwGHYePsud9cRtgFsvpg5vqlIyNeeEnulFuKE3cjwZV0YaokBIeZ
1WDqTNj1EgJltY47UR5aLUi3PDt7RQfn04P4BIIRIoC38CI0xU/peR8q0CGOUbCQclgu1sWy+KCc
HNZCVgwfdYMbiildb9e/RokbfYoZLINwtK6odUaepKG90KduejWrMIumB5BWX8BoWcQv/s537e+k
so6J59yQrAdIFJW0ZlCd4nvZcFHm3VvW2rxLbvFsVUyy8OZlH3FbUPLrTkOCvF3s9CwGTGkFpk1a
+pSn4USZGMp15mVOcxkKg2RidJvHNPXnh8bw90kvF6Ck5IcZenXWXTsoe15fj+iExsRja+fXOqrc
a3acsdztat25OMv84CKt39OvFsvahplfDgf+LkuYccWz5MOb6aQ7jbplFFmxU33/k/oVb48zeqe5
EDfYmVzE9AMpoN10sVNoewMel1MyxD3axBqnxXIb68qnHxwg60QO88kJFsHJ7uIvryJRqXS195Fs
zQRBHAI4gmxzN/sQbAAbYW0JOk9CvLXsaVYiZ4qynHqRCz2DQiH67hJXlXdZbRmDMxLoK9EBRuQ3
ufywgmJEZo0tK4bTWJni2YAv5+PCfJCaADQKe6B+LBHWBqNktdhO4y7214SAOMbkik03BrHHzWvI
MC40ximOXW2z1pLBmKlDEc9ozCPHOlRAU2hDmcYq5WpnVJrXfE0y9FUxscOrMHg73Rj68GiDZKKg
Hw0iJyvzJkW2ew8+y+HsRFU+CvVMm79wBlwsB29iTb4j7H1nr/sNP0PeMHZY227xzJ3JZitQVvVZ
aDa5NhhJIzuFZySSMLZeEM8eC+B4Z1cb8dBlQJJGrjMPancAwwAvT/aCkV5sY/RZIS5RDP2FO0Ld
xtkjvPHCBQ+rcBWIqBmMFWr9m7xPPwRSNlbcIFmGlmQDn8CFEvJUrlPoOA4ZO6VzbPHhbhZvzE5x
5pwlHuqTVQhyeVpSdi2s7Yl7RBzN4qMUI6yk2Q8WZTCDcOa9FVf83YW1nWhn9v6CEnUdiMUxroFm
2KMvp52ywRqwMVsQPu9VSoXaG+Wz4YOimjFrBH4PmtAssfcnPj8EY0L8YzbEz1utesPOGlSJjvnW
q6EpZPmL3yDNNXWJxa6659x7QybFDemxEBSjZJjWnBrDeZRkxWyspflzTbPcQiE8jPr42VczMUkY
vGcfMUhcz78Of2cQ0WoHhrYuel1dHhDnv5QwJDedMHCWMXLH23Fnt81LTv2LqNs9aGrB7TF5BPHx
OILodzdq4TvqGL/tSuy3bevC3SwV0mxw0wxRuc4G96XyOHG1SHsGbgSCfYVqjhjV8+4y5cRq1p5f
HKP+1PWTRQUSZY+lS8qVgJFX+L/eXM7HwSekCbrfG9bC70hoWyeFJiz1w1DStkT6vkgYtnbTeIpE
f03q7iRN2qbJMKpjP4p96c74ZD2wvjPeuW3TNEfCVZZw0rg5caKapOlV1wFPCwZmyHdp7a9Ah+7d
XYOvktWaMXOO9AVRzKn9A7ksGnssYC5U1fa1B5RCOLzNsAIIxSw4DBDuUk259U3WR5+m8DgoRg2l
7aiCakq/JMEyuVf+pY5G49Esj7VmkR4zvaoSdobFW7VSvhHCJ1ow6vlPzP5LS5ffqCMzW3FsQ38b
2ADa9zWIWWKaxvtxYv2peodRa7F8JfSpXs2gZYm7+2bMuIdyow20npX17LXrS4tPUCb51sRgxjKU
dJR/4nZ1e0kvg1V+R02PdNcY4kC0WFcYQUSVQZZmv2wtBSVEf0XJRQImIY4NhoSWj2jdVqoYbzWG
LpaZySlqWaIflpF84sZiN5ySgJaN+UOhLMKFoRtxY96WOhePWQGW8/EeNTYksQTVimcYn5RGLN8X
YN/zYTJnlq8zu33XTd7XjJSGXpS1bTawtnWrIAcCqUd60Lf+m1FL/LgAswbi1TVQ5cUyk8U6HDqd
noT41ZSRgUeCk0Vamp20T03teARzwGgwp8zeyNVv6kQPClFd3E7BpEgKj4VaboA9BxMGYWK3b2Fe
IuERj25NBHs7vtVjxYVn+j9Fmx+4pg8LhlhcGyQkRfOjqow/nSrRi7K7wWL5GzfptQA30qRwK6yW
rj7NFcB2oz9wMN3o2YVbcmCwO+HF120G/jJ9cRJJ4ZrDdcHZBLsLp8DPnKGfm31+hyTDLygzOBYF
ovQN45mG1QlkEshBagaKY5nNSXuBrlwf3bqHIp3XLGrLedfTIGat8esisw9ns7kK6WpUR5Ggj5vC
bAISMa6jXK23tmVkuUGEEzGk4blYAuTk7Fd8fnTHfhM1qIoqcDyxRgDjQr6ka9NWrKokInEltB1O
ZWt6tFlUZvG3MLMPqc/gD4oKVlrUHaOYQdSgIsivOV3ipDpwbmnz4ODH06viF5Rr+WWXCwlgSv9x
anV0C7LAuKOvOEToOb2xuhBjO8UQi/ouvmePUB9Sug4eXZcGtJMQvkDh27q3cl7lcdbEBLWpOrXx
nH02WnGdKhp2IZVLu9rVu2YigI+JHTv95b4v7ityTs5woL6QqgVm4YHxxFsUiDn5TSfnmBpue7vK
yyLrI8oB+tQk5RF2M3xCWnqFDpsfeaW9Tc5puu9ErgeQ/59jgQV+kUx2uoX3N5UePvTRfHUGCZQr
U09Gjj134PA+RryBU9TldykbeoIKYghVLYOXBWMXIxHXHfCi+LnJ7JAcnjpWnwaAlYZdLy7WvY4x
vSqTDgK21vPOAagsFemdUYcsX4yErEj2tMdt3VrDrTdU94UQdcC4aT4vKRM7zcw/O5csycSOftLI
+lNmA1CeyWd9mGeIbIaVmshUii8kAKoZGLFTfDHQ3uXwdtkEzpu4BKWGFGFUHt+pjxd9ZIQ9682n
W7MBSnUPiz/NwmyS7dgsAszkoN67vAahE2XVrTnY+9Zx9owkvitTD+tcsJLzCHFnX8AYNQaxRDpX
Qk66Tx7ebAyfiJXWnS5bPIVqZ9OVMiwNt2J93/JBFKyMF44rmN+3HQzZRYvaS4OJmT0XvF2kAfhB
DwQ/eruy9pAoVeVtIaHVtKK6sZzxGVImYShEuSWxRT1HRTfilN8Y7bPNJbBpy9lCpxM/1HHzPjt3
WDdsKDOo7ag3L0pWl4YabJHWwZQMgH05QZwZGXpK1HkX5TSXZubITsARe6LVGEVRyqUaCBpoYVEL
7VXjagtEwhg2nxu1XSMmHZedlTalIN39XVM15smDdNG366IgXTcCqz4whoVp6GzXG4cOooVBV2nt
Q5MjeFGMd7C8YrVJ3KuK+0OhuTf2qB/RboV65950VnTkdpnP3er6aZAsRYiF0hwgvpAezbVL+TYj
N8nq5GdQh1Zdiyy/KRk5ahgINlPuXXN+zE3MZAS4vmrYbUSRTR8dP035fqYEQIGCfY1EOW8jPPsT
Iahx7O1vTKwtclFCG7IZhzm9wTiqZzMr731z+lm/yEiUO+Hm92BhXy0bZ6cXP82oSLlwjzLBoR4n
T0nvPw+2dxFzfKx17gY8g4X9588Kt33yYKfz82QkL1YRPZed8zjBr7On17jxbot0ei4qcYn6R8YN
x2mF0BseJtP2ds6tM/nyZ4a/Ry1mK+HST7QCym1+r69XiskXOnZGYMGGih5a2eGMQspGZKsWA8ON
4E0KMzSY4M2CtS+5n2K8o/s/DWRSSvkcufkXzF4sqi37Ds0CbRHz/qUNLWuSUM3Y6qG2Dk7GNtMf
uDOTGrphR84vZfaTNcX7vmXyXEDuTw4ROFoba9JgIn9kAHSk839rtew62UStcy2tBwILycbYutaw
k8VXVkQf3Cl/IufSHW0F9DS+QyDC0sGtEA4Rf8MEO495WeHm7OGznyainaFWPMgcDEQzhs18dGCM
eHa3VSjkJv+GKk60X6Nz1mLrTZPqdqXkDST1aTY0L2fZT1O/TTxEfml3wRkTJmso5GBVN16sXejY
cngOha0+Mr84iTZ5reXy4mfLZZgUQ7/pz3XNL7zcN11PJ51aj5TW7XKW1nSIdf4kkUL42snXtn+d
VampOfBaMibT0+voaQ9aPZ/43mx4Pj27yeqmy/tzLINCfxtIMwMmjyfXFu9RDjta9p95f2vZ4wOC
mc+Sfi/PUB3L/GF5X5bqt6rlHVFzICK2RTuGFh8Kr2AIcWcHVoz/rcIab+McI0fIhodU+qdSplfM
p/vFLvYAvqo43pEIBHdJdg819q40+jfuzmTJbWXLsr+SP4Bn6JtJDRTs+2B0ipjAFJIu+r7H1+dy
p65CUt58VmlWNaiaQATcHaAYJOB+zj5rb6u2O86lc7Aph7dApAQ6/hcjDNMA5ZxT4cN07zCJwhyE
KWaNzmSmcpgYQ1avsfFdpF/UAnC1zS+bgjJBzy718MtEMACUjr1U8abqa+2FFP+l8Fsi6fODBRoz
Ea7GU/8Qa/qlodgb+sZpJPNB+wsgyheXRZjCn3Ec+ydvunhTdYLx86LxgxQ/QLRq505vlrYOwcvv
r7ozvYBkwB7u1u4hlvJ3OA8eRr16tc6dGdxjdHDJp/jax8NzQ6FrTwGl7nUPrEbuBh0Bjuscaq15
QI93DfP5KYXPMJGuaMyTMgl8aPCcq92TkqgvagyNszuqgXrB7IUyQZGmsQ/pGF2nkDc/9Sd0XKeI
TJaBN2tfKw+dEV7DGtpc6r6K2wglgCQzYIPx7kd8tcsIflJ4FXcSzx0XWIabwsz981Begjp5Hqxs
FzSYtt0BeX9q/hKeSe10F/DTYB6cDqepuDRajyP30m0uVv7EIuY4AHmriTolNk7r1kTIoV5RBHxQ
SzKnSXwZcRuplGknRX1x9FwE2iXUulPVua81MTO3bLaayW+KFGR4Uc7pvHJwHnO76Spuc6Irua1H
MkBPYNGfKqQh6WAdqR65Vk12IXFztdXoaqMYC/rguaw/D9EApYE7Yxu9kEG+dD10yzR6pjb6aFbf
0q47hWF+6Z3pkhuK/I81TXg1FPMJ42Q7U07i/Xji8+yJUzIry4eHJs138G2euyG9DMVD6ocHI/4S
TvWuhakeNtGzEQenrOEezaUs/gexbS+L8jTPuOnYxos1dqc2VB7EH0CcPzOao9KvbSO4oiTao0N7
GozxpYqiw8iDDjjyZ2MKnuFrkhxU6rfItl8ta3gQ3yitd4+j83Uq8ektpmubmWdzCq4uCnsPe7E2
7a8s/ll8oDriyxep0A+JUzv+eG+43VV1uVZnn0Qbtkqbqv5Sdzna5eh5iuaXtJjvxX9qNqMLyzcq
eKE4z/ekHB/jrntAofsqHzqq86rrA1NYEsPhM9JQ7H6cV+iAV6teWkZ3mbriPa/HnaP7MBH0dYhX
vEbkmujf5A1LVanewrlDm/zNiPsVVEVm7uGjeAtZkm6AOkEDeBW/KD6rk9ZpL30/PKbdOsbzW9ew
c6juG6N/wLXp3YnyCzOpB3IDOL7GGzgvlOQXF/m1Ufsn8e0NrHGb68gXiOC6+N56ZfuApufzPPfX
WFFfkNS8FhazVye7VKn5ilwDr2drxTeTBwSGMJP/pBfZJeMHKp6Tg5lRujqwRCUiFg9U/vWPXRtd
reA7ZhM70wieTQVWj0p5EcNIfMrHa54Ej53aAsTNjlqBKW8UrMcqeTeN5K1+cef63l8B0nyqs78m
vz8z0X0wR+U+9JtTNHB1q3sieXgS4j4SW005Ic+Gl+v2D6oef8b+66KY9qGezp3XPyn1eGW5C+tk
i4WimIaItyX/jB5qUMjbSwNlGcpark+D5z/L9wlGRukfg1n9FlbBlQAC87w38b+w2/wzd+B70955
LhCYgXtZEDzGZvJZD9WXjC8FYE7U3t1T2/kUjMDBQTIDPaZpnqjvPNfctyqRYEwgZYyuus8oILfB
fNSMcJhjGTaqkXyl0uwUT2YQPomHl66LVdYSdvJ7W0KlzIJFz/rJZkVF8ih4FrCpjjtoYAATHPNV
g9YMdimfFvPbZp0V89Hx7JWhqMfK7JaWF2ygeqxj5qQOK/bY6g6JozwirNhmDpXvXnSwsFb3lBQ8
SMasMrkXT/bayzZe3HwNu/KuAAQ22MGzpiCaUjTz7FuY1ZTZ0XBEJUtbXIb88xBr3zr4AYiiuC2W
j6OZv1v1+JwZzvdm6M9Zeh4VD/pfuFZtSvzN/jHWudtCCSkNd21iauSRtNCCK+YEGE0Z0DUdnCvS
z52AhlfjdnKHXYSyMuuYL3/yqT/TPLi56sIZCXl188ZFXISOZe235oEy6y2edxgoTIsKbvdiQl6J
Aw73BuD4XneY0/xiBCL0ZR+cWDsGRXuY4m3tYNAyWxi2ZzvsgMMLD4noRAB1k/odpHgbAFu/bAlU
t+o+UjEoC7ENGL6VsSgU7K+p9cKvPjpX0cpkPtygTXHt4GAG1R7DD4TQw7JWq7WqT9sQsYxKWHKy
WftNz9SzH4YC4xOlPQn5H8BTcvP+o+aTQNYBPGOuQyy3rr6TQ2V6aS2GgCkMWk9VLXZVpO5G9Bbw
B++KZFyJz1nMKJElql5wQNe+K6ia0XuP28G0s/rkFDDncK332Guudhddu3i6p9gAyWu59izuaSTC
+/KcAqByESFSH0YyZ0bVGfJOAlIJ6CTuTBshUf814Fukx9yRuv6paPsHQ0EWiWlr6TVC0Ax5yIjv
g5TbDZdLPmcTfl8RM4NawWl8nI59mG9mE4XY2XmNAkxd3XJfEdoabe+72YAZIjZh49cJhw0hDzYn
eJQexMQ1iAMS0O5a53bWq99jXHqFurJ11rF31C2kOXa4bTFkTklSotMglICfBr9EvSmWiniXHK+6
DDQSJlCgYnUwzH1/30FbbZ1xQyb4Tmv5evFmAupEEv0J2jiqIRehJtlX1vpORmQsAICB+t9eJb2O
xZC9jaaIEDZsNSXfhNp87Ane+o27pUhqnO6aCVo+RmPtRElQQmQGT41FracLTFjifulG06L2p4VJ
isaHsOwEgIJHkJuWX0OYp0Cn3xaZeqZAbDcPGYy/cN1gcaoBHR/CdNtqxdIE+Yd6D4XpMql08orI
DvGSmONVrVOXY1CplEN7+eayBrf4AfX8l/yWJ/c3A4krSgG+p0hdPWPpTlfXPIpPgFdiviz+Cllg
EvyvF+00Y4+OObczPitQkxxPPXoeBhzLUfV20WytiCrgkQ25tx/CDfYya1b9r3kolmrhfZaYr7F/
jZEy9VhHOJ3+Mp59Z7yg7H/1CZizyiox6+rclaPuLX768HePdTM+oiU7uEF26VEXlLVwwsbXOd3G
cbMW34JUVY7cb2JKhL4ONqEaS0eXY073CORJUrPkEZlRLDvFDUJ8vz2mnEnhgTXl9owGE9PlZTA6
2xqbyQDfqMGv1zXfwrC+upAFcXrOjoHGk2/Qz2oTnRyc2+Jq/Ao/gsTytANWQZTrzjQw/PQyVujW
oqa0RWO56vXJhgoPam7PlT88kDC5aInCLVA9WuWASBX/GQiRwCwXBhU7YmpaBQQ45hXVxsfBslai
mSf6Ah+CrdPxWKP8BasQ0hnBaqICY8KJrW1YKLAfZdrar/kz5sOqb80l3s+lqRxZkXyKD4O/zKaA
KAcQMHteo6Ne1uW48mGD8ARaGlgMUiclqoSoHl6m8IWUDLwMh2c+bMXx1/w0T+TSe24GQnJuT+9C
UzEhZKQueC0ehGOU3E99BnbXPIyFtRq9cK8Q7wvviQjsJvMc4GFbFEj4G/zjTWcDDv0Mh+Ssu/Cz
fG8dY7xIBtcIVlawooJu2RKwUprr4J/nidWgVa4nZV7bc/VaGsF9yWMvqgHlWwcEnkTQ8NcKXGhr
wbqmqSmPOp+qDZQbMxeWodRc9vWCyqlFjzDUiOsFTP+1j1mQkdkHm8T4kJlEt3C0UJKtq6JgHcND
zEfgDdRMw/kfrAVle89lzB+OCV6ERF6s5lixLECZPZDSf4nmZNcJB6d38aVyK29XIYjWsTEZMyCo
sEGEJwdU1zjdDirJuVFfqnm50UZjJVeHZvuAKfgiSY3PVanu2yhcK9qr74eYeOXL0iKOpx8mvio5
i0QsbrnFf8ks5dh0ZIDq9Jja+abaqolxsXQqkE1rYyjcYbp+xcBsM7QUrXHbcXxwR/OwdTJvnVXu
VnxM7V/xKVWWCqQnEm0etYbyI+dajQkEm6QcscVFh5ktkV/xJic8MNLYWxNx+MR35a3jmJEAAqSk
kgA1blc6JVFMAvg3jvylPoD9LF6hR6/swt1ij3Gvm8a5UUH2hP19pHSHippDImQAz20yCOYqMk2e
cU/KjBID4NEYFhtUMjiwUZLXqYQSypW4MfddvwmjDWtIPpNqL+/VKn90T11nRPfy0VoRml92IRpa
oNx8GlPcIdnMgXKGB6vkG9xHeM/a2zYYNoIxmkbdyuzVfdo6pyRPd4neP5Wk4XCJ3jo6+EOWyhTp
87jGtto3UQzjb6khttEaygXgZ+XWKSU1jlbx0ET9Kmzmby30dm/IiMhEL+KbnDSRqLE5z2V6HErl
3vaYa+EBGaNcAfV5AGW2sXOA7Y69QTH2SQvKvQ5edCBV1TfrXMN4MXx3WNdBHkhVfxG7+7zMV+in
10SSFuIPXTlIN6Jsg585Hiwzc5IkfQxKjaSieVYB2SGA2jm1uy6L/pQ76Q7WwKaG8+GDTg98F7d2
ntFVfUbaffbTI2DUSxTl2zjKdlkwPpQJi54S/EDkbWsz3aKXPWSghGODKyGymanrTJFWqPwZRjSp
+uxuppyUKVNudz60U7GdcPe5a1JUW2Zlfkv12FijMCriEr8Z4mS5danjvEfL7z8ZOtZqbmk0q70P
WGxpzCUJ4oyVgI+m/n+ODvn/B2ADz0OHlQHn579B2Gyb9Pt/FH/9x/HLb+CbH+NudBDF/Jehurar
qpZj6ZZtmJBobngQmpDSYY/omDp8G113rZ98EMv8lwk6BAiIZzieKyA1f/NraFJNg5MySLVs29T+
J3yQ3+EglumoMEEATkPi0C2Vs/6Or6mNTkFDK34McKgG68UFuBtQZ2Oxuvnls/lBzvmVlCM+u19I
OfJSmmqigTH4KGzVgNbzKymn0ynecBouNSjp3iALa6StsKMzL8FUwFMGBVjEa+r+drBMn+PKfEjb
9FM28jhJLRB/FaYb9TevUr8nrB3CZHoBvbepjJmZSLKHyXspFSiFTXG2FeX679+8qQIv+i/vXsN6
AYaHhVbXhv/y67vH128YI+4YoEVhvbsAcjtmfJ/MGX596K1TCuS6bDqgmI3iryYuMVHhUm1E/GSO
roO+r8r0hVKugzLUpxhimvtmdgTs/SjYGtQ3IDvGalt10Y/it2w5iCeGiYwGMYTyisE9XgiqqI/m
x5wRVqtt/M/RWkx3NnmvIAjfhrzSML2nhtMpw/2gRStn8vZxGl+qiaLM3H6bUIe6VXidMg+LTndP
KV/1aSSM75SU1moVtPNE6Y/lgByhTevdZGDsmfLAYtJMLtur8MswvodMUCnhD/cOkSyPpGxjOvup
GI41IclPVPuedXLfiwRAA0FXAoOe8wX5Xc26FnxqwC07hXLiaCPrymmFKGuXqMpaMYJXmzR4HfJW
Wrval4lz8edg22KMGaOB9QKiRYIlr+EORHZw1/dAYxUBejExW6HGPnOpDPKRGTj6QTHiSxjG91qu
bLw8hdIZntIBZxa+HPnE3KFwydlZzG/RgVHUHa69mrqZfFhOjf8lQXHCLGKZdeEjIWr4Bb6+xJmv
V5EQu3z/3ALDDmcRtvEVbg3QlXEVBeNyCM11huYcexNEUfMpThEYWcojRSEIWtrLrFcnntQgepP1
nMK3hI5czWCSS/uLO4b3ZVAQ0KSQQNvmmI7GenQpE/5H7YBTHmy7q+9Vq4BkSxRGTBEiiocq/c0f
vUPCymswtQNzI1ROBfId0pjHanjFj+/ICgNlJkIBLe7IUgV69imkMqvAnOdT2bFA6E3thWko+Qrb
N9AOzO9WGD6wor8m5kAMJRPFYD1k6taFT4Cc0odGTiUVX1huL8FKZ8Jseuq4dltKB0JqKSll1OHW
NO3aYhJEVAb72TjGKDlKwO0IIRpPuAISLjpUJUtE7pEJnx0Xq9rHCHmu2tepCb4CzATz/1ddeij6
CcAqkcnS/YVcI3OZYMCHvZpe7dbdoF3CRTZWUTOJFb4Noqab02UufqFeZJDCqzRiTPDIPymjcdDT
/KXF4NhrUTT3FON4QXnKWuazSKe96gQWYa3GfCFG6kDVlsy9CxZust/8wFtC26R0uxttFk4uakIh
WiuSfTn4n4uQT0IdSrwVqo2qe48Ff+k2g50CFlS4d2Bd5roPDZHp2scTQi+/hnCB5+a1cP1LjKlv
N8V7E3+fglDKpKHtyMqTlWyK0toGan5nJXgBlclzHXr3bhg9B1qy6Duc2UKwzW7z2TOwzKOS8i4D
81m0/iZTlXvf9P9KdeUv9OJLl3L7DqXGNLtXi+yjE1tfbDNnotQe/E8VoKRPbuJ+acVCwXP2s2F+
UUANTEznGs39Xg/VZiytLyzQhxl7oVA/xBlpw7b8hnbprnT0ez+rN1qgMp929hCTmX+nL1V5n1r2
Ju2TZ8V14jtMmM7wMrq0fHA9bVtP7ToAQklRxVGfR2baUET4/c09BfcI3kiRzpTLJHuKgbZeg3NB
Um2oFL50oCgGTAaUju+doodwg0iUknxqm+jJxCMLTst6GuAeDcrFGdrP3Ni/wCWi/P5OGx1WbPXG
1ZpdniSXZp6oVEouwmjDtuutYjMriyDZV21zyrJ4D0RrjVbvVBrzm0Y0aPLrDRRspovBU4+XoTtR
GYBZeluG9yyvX5r31MCqHEplTfalPaZax6wxWQeG9T1HvpRjX/BpxrHUII5RwaO8gz67jvCV9OZx
oNLZvq9ZHrAMK091VZ58396XfUCR9YjWu3S+TLp6+L8yf1t/LwTDr/kTQvgrg/B//T9CKTQAr/33
M7y7L/mXb7+B30T/HzM7S/+XrXuWmEE5hm7qGk0/ZnYak7K/UYSu8S8NrY5rUhaPwzEh3J9TOSiF
tmMzlxPTOBXp5/9kJqdp2u8zLNNxTc1wOGxaBqQd3tTvc5QMMGWZm27woijoNiMQsk0UPel1brD5
ZefvFgpe9Cd2qIkOn1TRrZ5+dBsTfdk4rPrdLi0ubWYtIP5kxV2tY7zkm0nMGngMH9rWzmWr3LMq
L3womC380iNpkOiI8bJRdhsMdD8Z5di3c8grFJQKZN2qtBVnT/LL3UPSAPVFQOnvl2Qh1pGB1VuW
OSMmZe5IDaDCnWbqfXODCJNIXax3OAb4PRLFfqrh24v9XjnFldfcp9jI4KNRGAunIh0WsDx7GRD7
r3HLq5eGE5QvUUDhpBZY6U62wky6gleDUhJTj5X3oUs+wiMQjWJhi5ey81BWQbb1OpwMZOvgRP4V
9z/ZJo944PMo3QuHHfBa98GNuJ5uIczPkCScEcetjFoBTxMU9Q6GXJOimhD7mvMPL2VTDXRmJ19N
VH1DTxD7t5eDOIsnzyJfyrMmLlKjpEEk3A9KRixA6GT1wrxUYgMDBBpaYdzFApYtNxnS6hKz92Wa
FsWhjFJvawVuiBtoVBy9YmpWkCqYWyWAhK0pH58K2A9oK4vuDc+ux3IMEcbymE9aXHCd0gzWWtef
MU0lw19r9X3TBM1Brcez3KuLprnHCqOWhyCF/ehleAhPDAb+cejnQEiGxqGap/aETqpH8FNlh0J3
4+NkUkzWzEP/WcOTw250+1tiK9e4xTv1o2sluubp4C3Cyu8/o6w6spZ3vtW6d41zNzkZ+nwp+6w5
wn+oiZhn9hoXrS9y7+N4U+QtbuUsauw5unVV5xJ4VC6Gyn6QF/4acw9S0OAJqpRFAGzsu2TVF0px
Z+emd7LLIToapRcvMGbt39sKSlZUt28FDA0y6na3g9AQXRGMQEG08v6dYCuur3nxmBqOv3GLzlmZ
beshK9HWssPHufvE5o2V1AL+23NXCo7xHVPFFRzHYtXGiM96k9xU5ybzgVhItwiAv78D7SDRlb5n
HtKJOR68vZvZHo9kWBKd6mOj60/TsrYCTJhmytXxEfzxSh6Tm36qLKpq/6HPmCbddq6HM1xxwnxO
bj2k4RSeqsG6H5rAhtDLoabV7msmrCclVq0HVaNorYVYuJS7wMHDkzc6xLNpLMph3g027MImUkkE
5u5dNaX6rkDLhGowirTDaNTawYmgXcpmbL313W1XNmupQUWHGChb5LFb8+0cQ+43GyVSgnetaBfM
ebU3gmj9om+19ojSbj7Ug+9hpqpRkqUV64bUzjfFRxNkFSMeOanFtFgN540/6d21wxQA0wK6/H42
tVHaYxOo8yFIEpSondW/Nl65Tqp+OE5GWK7TvtnMnOidyQcAfdfyjyqvTpRalmCwEHbHbrjvu3B8
jspaWc+ZNVIgoKPI8dAdGS1ZPkM9VVlLsWhfz9oxgYzFsqO4jwntUjefBWczQ2el1T8OxUbeXOzk
KNvHqOV+1g2bOLMylH1o/vell9t7+UpulEylUjsIEazPvvVLg9y1POerDv9nHTktxRIdzrtxbmSU
ARjO0RCbEiNdwCzi5REDY+coe8qmj05yoJ9MGXVakftjjOxIsem+qdqXiRKM3OzL99gqUJNigHQO
Uclu8STN18qkmg+RAno8sHP7G8Vdt75Bgf34R9/I1pDJJNUZuwCIYeF4lBtuwJgujhOIzQkl2060
ymOyNRKtoWyFsRSAXyeVKsZGU0ZuLhv8mFoz0eKP5a3FiuqdqaKcsEhj7arQqXZ+Z4IrlS9TRSm1
pWySG5X6XdT+sqtJ5Zfs9NH8S/dbzwDq8LLpSvCN3dheezVtr2rGKtux0nYndxNAcpfIZpUoGuWm
ThtR2h7Yd10t7OmNULkzAL+e9Ybnakow65WQ5IyyKGkPpJ6jR6pVjiOuTK+EOLPRL8CKOxFFLXnz
FDvlnrya/cYqBKOGcCgw40MAR7nKgzxOyREwg6IbDqSJ42tbgSMS/VV0bneOq9hH7MenSzGScSdH
ab/BwkdoOGf5eSR7ds64w34qR+da5sXW7Sv/YAE62qqTvo8pET744hAqef/wsStfyWOJuSbG3Nx6
ydGyv9x89Krs6ZoEKgVz4mQe0uS9nc3g2FCwxU0dvftKj8amK14Auk5rC+Ptta160zM1BLsIidsQ
GOiAsi77Gr9gTeLvu9yOR5464TLpUWgoim1RWuV2KDBIE1npF10dk1UMdR0pkJ09J1W9JXObfbHd
8EFpq6OTDF/zJueNtJp5HYciPXhj/9rXoXVtxSbAHZPKEpR+dYncoqxsymGVUNkrs+nfNkHocVDu
h0oTU/8Hs8L72fxnx0h2t6sJ+xCz+hqHaGd7fU5QIqiU6OaJpvPbdsGEKFXBajOfkGB5RB3CqFnK
3l3h/N0bwL5OHoeMWVEKRo9xxl1xCosTb0KUNTKNk7uaQLY3LoWyPH6G/9Iyi2bZh7QxEY64Psux
DngfMh2/nyuHCqp9kkPQzP041+0gt30DTAMuUX7TrmycKr6qCogjC5bGBeUh2Jic1IABm+uVu+Kq
FRh72cN3rGyf+MWhGuv2Sh2vMJBUgq1mkKhTLaIL1PhSx0iVM0+FbgN6MrqTjf80YBIDANbwiFCP
4+htMntsD3njtIcZuMKq8mChyF3ZIDeVn3SHj37yVSpGaCl0YTt3DGbjf59FNnzsDq5tYLIimjWr
2Gta5G0+zvfRTw5r9W459FN5rC31AgNp2LN44i/vUN+9NMCaLbpQHS+uQymBOnNPqRFeLe0kjvGH
qN0X1vifwyLsLxQbR4+BO+C+4jkvGQ4yolLRJm9BL7cC9VGKwIFsjcJ274eJea3nQGflPbOEN9Rn
zXKzveVb1r7S0O3KTdm33zQYNquuiAm9ieOq2/Owkv1gRDl8gOIob9jaDygFQ2dsVzj3PmR6V63D
bo67rewxg9RuVl5Y/OgiT0OYvd/E0AKCaRIkFeOtjHJzH3aafQhnM/dWpl7bCGz0YTEOIQTRIKMS
jMqAd5h95Vq2jsbYVdRTvhX18GPs7XS3VjmiK9yzUhqYAnWUlWmRHmx7LQLszZ7cDF403l7Fmf1v
joWiVXaZWbtQKs89iMIaXAflQRxaQV0GUUXT7XVSOLuqQy4e9wCIzDhVDy7SP1sPCM2JvY/jutj9
41gN1vWTEWGl/NHQm92vw+QJ5DF7qgl/OJBi/zc6F4kIR5J7WMjOf1x8QjG2T2p9FfoxjshdGr+p
fliRU5tTBP+qeh0076myQIxPld0vEqt3SNbp5qVM5zvVcdKtkZrvWsP8iWnpj11iW6NFZUHdnEGY
3bqY1QDdRJrGWOb83x9LKH47t2JokkbMqVm6Uw8wNMukSAGiit/JVFcTqzQ+RTWMdm7li9h4poyX
phweHTWlyEd0kxs5tO6rH0PlMV8x1cPILEQOKqrWWichhOOCRSlUMnwzS6c3yKKMhLhL0z25fldC
Uflci8OukhmHyABEBZHcePkYJHd1naz8b4MYR45A2yUBGUYEHui6XC0Poy1lc9/G0g5XgSZq824t
41Tt5Su56azGBB8LE8z9veGj822w0pXVPuzZ3AabXrlsIZdSf5mbd1SjWBv0iNZjrmkFxju5ugxj
y3oEgDptTcME4yt2sS42jk7gvsq+WqNrxPF9jDYZeeswWai9ouH+djJkB59sk49D7v6fuFRn3AVu
q7HkzBGciE0VTj9eETc4FYlnbn859LOboVTYFkNEWXwM/RhvJcw3MzeAyPD3efEBxrde7kdlfDvx
R+vH0K9ZSFK4zLNuaWOVg5QKAt0pmAvv4IAEkKZbXSao2fLlPMPfH6jdWsp+tyFJ4noHBWWJPCb7
yU0QJ+bJjpgMJVnTLf9o6Ovpl2vIvj5FOqc/riMbgrZ9C6Be4xTpOChfrfFw+7Lqf/lqEj0rVRif
nR4vc/ktrTGwXZsUBC5lLx4m/zQowNWHsPHwvR6ZyUZN0D9qWEodRTFNVFv94+g0/SPg3g5rhNtO
PTTvkC9TNNg0MXkvFjExmLXc1QmKbeS5bq19dzuX3JMn5FxpbMaP8lpZ0r+DAoKSoyOImEss8zTe
tmpwa3adBFt0i6ymrjx2jsmNAnzktmy7BP02AiRwfqCJ4XtRKFTbK8uaymUaavGTwxpv02OMTMkd
u6qLeakWk6KTu0rolCfQUS9yaGXq/T1RRVD9nIhCj+BpXMl+8kJoIDHLqYsjNpy72RmCi9k1n6ZW
1e5Dt9DuY0dBulUkJ1Ucksf9Lg93gCBT0id/d+NmICgoQGHlscQiaZjP2KJNhbuYKeJalmKGpIp5
0QQepCwz7ygPdW1RHrQgfpZtciMHuREuXXKX73hD3YO5jxLXPUI/8Y5R10UD6BUXhE+fa6zpbRR6
ZGeNJ7nLO4HZ/7HrwnBqMl1/8mPt9EvQ+J9S37qIvH64xIjILLW2urD7MDULZdsfkdk6aS07jYf6
OQoAg5qg43j8d59rEDybIh/rlfQGL1n7O4bTffYVe9hYGpaUsZrMbzb9u5/9P47/3r8S5+nJqr61
PL//6C/P//O68vyeafzoL87vlNhtG646op+sc2SxJZFTOygo+E/mxZBiHJVkc/55RFMWjzCAYQyN
55pS00/yuK8lwkU8idZylD6XX5xBry59aRcPYTvuRnEyYyBcZU58ceWuYiE0HYfSY5lYdC9evZGD
w3Bi+hVgNSJPDeKxXjDBR89vae6OiZdylJsKiN4ewtPi45Ci1tzu5P4wJW/hEDcbufdLA5w1bKe0
Fsp3Yvw4FXRx7c7KWRMEKiIzJIXlZqbU/MVSidTUfhedCMZhn2yErIBmquvsxr70WnmVh3XQbruJ
cMWdkkz5S5aW8zJyg3ktz0H4F2VQFiZH2YpcYZGY35K61/bmVLByqVo3P8kNOEBM8U7arCbqGlc7
seMIB134SZWxMD/hrJqenBntDwgDRv0xoOyIRlW1+Vfe9K0C4Qb3Q3vAOJAy1k6B0s1yrPBNHduW
yLlAU3WYqPvBUa+FNSiHyBHTL2iQ8iYZTr1ylzKO9NNQk4Ekla+g2Widi+wtz19Cf19+HPu4hjy9
7BfgBneM+mr7cUgOENeJQPqdbm/vdp1h+PFeZGfH6ZDutagmCEKlpVcfAnOuQVXxqnNhokAcZD+1
Jxj7MSkQQd67/+jzMUQeu3X+eZouTKKNqpa3Ab+c76MfkOl058JegRQ2u3d6g8eM6ltMWLSy3Aeq
SXFdjyXNXm5yc/rxqu8x1CF49HNf9Ll1lyNld1OcY8xVygx6c/PHcdljZgmy+Pf3I7yH/rwfIcHR
XCHFcS3bcr0/7keRFba6N47+U6N6tlffwfJ4t+YahalIA8jMADpNdVmaPk+2n6kBD6TQDnvv549D
8lWpf/f4Bp0/Dts9oOTbGS2PUJZ5qMfaeojnpkPOC9E6QMz7gC8EXhWet7DnIa3x2ysg/AxuvyfD
9c+dW8wnTdkZBt2vnfN8ayJmoHYAt2c0LPW93ESVnux4Zv44RiS2vq/NFslp2mKFLHb/OCZ3ZYMc
K/vJU/3TsY+x8hpDEVawogvo/9By9lpo3kkL3kIGLmMR15T7ruqisyVBAs2AMOYM0A6tH2QyOeSX
3qk5tDM4XrpTBVUj1cxhg+Ml7xx/v4I8923gH1e4nUIe1EXkVI7jNHdySO+rb7rfvRuxQiFgi71q
24dE7R3fOMmNas/mCStbZeV4+JbIY2g3QuP2shur2wh78i0HnWgRrGOkS9RDaDCRxQmzktJuS57f
G8IAIfzf57mdrB6o78OEQKubTVohM6JwLKR6k02hVgerKuuT3JM9dDwlbz0q0w4fICT92SPrmpsl
2k3W9w/Pb0O6uP32/EZrhxbItE0UfJ4r5Hi/qb9c/DU7xKxPtoflVGa1/Va14WBX5YDHUz4XmGNg
C71UEsfZA+l09rK58xDXrX7pCXbWb6dhb3ohsgDZMInz3PblQHmK2z4hFJIaRLA+3a4jmyI77/vt
xzXSxPxrcrsSjImK7cTHO0CS+vc1PnqrIdmNWgOeRDAEIgpxre1U2GssE5KDdMYEr/bj1R/HfGWi
nrMu5qVskP1y0BeruWcSQOBL3fs/N3rfKCXwLg72esD8UfT5aJavTEXH3itUEG0zW+1h9afDAIBY
vg6L6hhavr++HfQGY76dXvZHZJTuTLS2sOLNYzqWKJdZBr7WWVbfacV/UvYmzW0bX7j3d7nrF1WY
h8XdSKRIipplx042KDtOMM8zPv394UARGMX5p95NV/eZGpZJsIdznqdW77JaNT61enQaSb7/FXRP
6yY1qByUYZw3+0F3vc91qBjnvI7uONR5GtU5O2c2fI9GVxw6CI3O7RRmZ2Xg1vjK7gDqAFMIKRk2
JnyazQyqiQgudDJuFiur1IFWDEAq0ckuiylpIZbMwY03obbxNpX0xEa0MryICET7tQVuC9lNTPCv
dpvbhzlEIbL1nyARRBiQcAfhcvOnjFatdNd/2oVgNViy4TNgUG7ipNt1dut8i3uAXsDMru/0meM/
k3rLq7F3nW/cVnyDWTR/BdK4um3sbCSD2szugFUAfxUCJbvL3FOoUpCrzEsDYecpMkwgHhfZpujS
/Hsc+s5qC8lBzlFiUJxS1QHkftKz1VYUS1yvoFhMn1x/l5qt8zwlkfPMP+cUlLFyLyNy0tqnyqcK
0oJHDshJfnrcyPsq9vHiBDbheBhyG96NxV0Upc8KwOYKfr/FNXq4qLsgH0787LePWgx0R6mDHNI2
6b3WdsYh0sgbWkSbnCMc0tffzaAboeKCdPT9ZifawXF1MoKWUHHCZb7jkMiwuG12oiwof9z3A5W1
4a7+M4kiIIN6ih6mfnIeQ7dxX6quCY5RzYFTJlq2I8DFxMO9a5vuy9R21knvIEIRY2lIGobg3AVO
XYb+PFrnuW9/FwdwANwX3YAUA+SpBsg+pvC4k7mPjf5+i9HMns5yMtKoF8AimszmiXtrABMYSWPm
AMaxLYxvDMI9B9pdFgJ7Rt0D0FsRX9yrbSy9rfkPG1GL9RpnG38IsQ2l9692mpF+1dLeAxb0ryfc
XMu6fXvqWYm+K4Be3hSKYt5Jo2glsA1mkAK5swhHpf1CiYZx+GAS1AvKfahj3cxKc6LYmfvqv6Js
oT7IVJBVrs2pA6/n3Vim3Iabr1l9HXT2yzLLJl6nljHfX3cPOP/bw26GidLBMK0WxSFXmnQPdkF5
0CWTyJzehtTXapwWwMeSxX4Ka8ScPgLs7tx1NRnBy0jkgNBat/+1tCXr6u9bbS7ONIcsbQMyVgPU
ib//VJNbY3LSWU6f84IaMMVMHuvM0mGcqwAUAffw2a+y/qBmzXTbOUYMv7eqLl+a8RN1MP0Vm03j
99AARiM2zT/NFByc4PcsNbOzaeysJrVv/Qj6uzDpudWZAu6JpStCMfswVPqOd70IRb15i0yJiUPk
0ovm66aD/aBaUqCk6ZPMC0EGW1KgFCuE+NClHrnqxu9kgbG8Fs1mvtpswgkS9yLt1YOYwGEdXLda
zV1iUb+GVpvdrqfPyzm0HGEvcr3WM1I2EEkjx9jv9ptIeu9yiSMh3uVbnFzOyKe2fY2XOcVCbMVr
kXP3nd1GcQ+eva1YoMFADyKNAhP72vsgiyPqEKFPUminLMTINLhHnEk3X4UJ9WuoyvnN/+fj1VZi
SxSxd4GkOZmsdC7Dvz+SmKxTLjIvK8s9CdikpQcFhHgAcK5Nl08QJMg4Jq37rbvpcy//1vZgz20i
YMfD84cwov0g65ZJ4kjP/6M+Q/Psf+wKHY0FKUmNJBLqKjmNf//qZLVmduFsBJ/tzO4m/9M0g9SY
22nT7ZpCLe7buirueyA4Op8kekXLl/TmRZa0w3Aoau/3uamqN2M/iUPAn4zxs1LW5VEChE7ocvOz
lCk14H5epSQeQlSglZTe6v5DBtPSQ7n0AGpNjyGXNVcNuc+gCL+rHeCX+tmb7sX4YxixW108C8aO
NsRcM8fktiq8R/hu4ClsVIOCuTyYwSb6PaGW5O5CJCYu15KHiKueK3i6zHuRbb4iC5rEuYpLXpGb
Yg0q4yz/AQ7XtIDkMQ8p9WQBjrb9FpU1KGDUlJOffXbfB1fldsIj8fhxUEywAat0/jr6/lM1Dv4f
2lDdkI03fctV7qt0v2X/2kT+Ya4plKeW4s0picBF0n33qTW03ymFBFV9uWokfQGa1OIu6LiCFAkI
I1wvStcFZ5RyZXCJZSg2gxLad8q4XF/2FPUBJw4NY++OI6Rv5dScAdaDwlG6+jKWnpJyu/ZBRuLQ
3iZn/STKuXWA31/M1lgy/kf3g6lEdLrqoTGorrtw2aaqpoDqjwDyqxT2GxIZ7ZIjK24gIhhv9pnf
g0rqOtAWtGGlX5mZ2t8AMw/HmZiLnn8buM7tyMFl4DxToVKfOIACICTnwPhBDwB85mzGuPanYiQ3
yVXA7iLvZx0GYPw/NHa6AwjUOctodQZUdIqr7H49wB8604WAzwPcOi/HAkSjiuL3KKhAkcpIas/Z
0oXXXrscCNRwK6xjyBrrfWz7NoD+1CFfb+NBS2o+No26C/rxtxhsyxdKQfU7laus6zrtp9+GtvmN
ZNv6pQfS/S4B1pRbzGD6LffBoHq3Z3dyYa/CIjwGSli3nG81R9uoWJpYDsk8ZnQ/Od1bA4paNVzJ
eFAGB1oTHSi8Rf3BcBvqTltSn8kV3Qe7pNTK4UoMR4iorzkNy/ar8GIa0asjnANd3/o326NsM2wy
zjlJ/zM/+7Oa3eRuXT8Fil6zygc1xysDWDFJN1lloo3S9MH3IvPc2TPgFU2atjegxo/XYqeAj++R
EnIqXVN9XE1aL+E/HNiMvUT2fcK3KoXoijMfAi12jlauaPu0Ky3g/8vpNwqDvwZjob74mdFzpwqn
Q2Aaq1xR3fklyJFv9g72oYZc7Du+p9ekU1al2Tzkiu3/UiRHj0SPLxDN8AmjKu2qWm5sMxtGBD5V
8UG3K/MLyaf8LqlR++4kVnZgvznlVmsc4a9vj1yyX82NGbONN63H0ojcX2cVKIDC8fznBITDG1Wt
J37uAnIjjES/6WIle6k8cIxb33fBIxhPltKSblnY1ivQar8NvD1ItEKUZhyBcPUORdQyNAYvf6zi
6JyGoLzYbQkkuVrU95nuV/d9C4abM5k1rF0K6IMitGKA242h0o66H36f3c49ZVNJobts/uJl87dt
FNfdIps/sds2hWILhvGlrWiXTaX5vgFd3Q0zP4mt7Ee34O+bVd6BS6H9u12vKozf48kmVbahH+KJ
RV2BBNmWWb6nGIpX9NIEmp3SoxRmeJOYQDP0UAnFvK0bv1Qpyec7tHnkpYt+G/9bBIlo+xyk8Jdn
qcVWF/xcY/g8KcF4ljNNOd3cRJrNu2gZOpYxnEMLKkUZDovDNhR/xfxLu4b7u68GccxS5ZlwD1cA
xBA5aX8/qKTcmkr8EkVq/KJxp3SAsBZcxmUoClKRE/BTuKkQmTRxCrTlyK3wKvor0Ob0r4HGkvwq
GOr+4IZRvS2oenzgUJuDMi92f1vK9lSts394Tftn3g3BZ4Mkr5sI3JvVNAyTC1Ml9lfTxuKOdDOF
Idp5aMjq2nXV9CGqmPpkg97IA0RRVB/5DQAgf9lCyHZgzkKAQBoVWtZlo5HkluVcy87gYvdwsdn4
eVfiFSUf8S3Uui2RbYrEA9KCHYt0geMGNq7kRWfp/F194JFGbQRFcmlYl/8COnjDyi61XjPXjilL
52pZlFluGw9WqF3Yz3H9iwdV0X18ck/mUkqR1Fw6G2r7pOua+zkyv3AbXH6xyQl9gMwD/txl6DZp
dmwdM9mHSzVGPRjBDqQc9zQOc/HFtfPPKSByT6FVuJ/n9Kv4zMP4FqJTtO7UaH59aAP94BiD+SdE
LEeOGsdvJH8H116Umi9N0U83etYaXCgDFq2FY3ej5gWgiaCzgIHuWN9q3L2/3P0wnj66Gy4Mu3kH
bK/CiUUSDP6tplUeSCSNWxxrvwJ9JQGlbBW+23Rgjz/ZKWmOYtfUHcyTIBFB/+EFxuecT+/D6Gjk
zTDKVGN+GErzqxGqYOksumW0WmbtqpORoXMdHujhY2rr1x+TIMfAzbgM068l6VFyGTcTHQaAO2qX
YTvRuVJc0inFTHqiVFXg+xzDJHecg/D62mn58SH5wDACkshhadX0X92xJ02IdaZtBf4faf27Gnrx
j7Tgd6gc+/q1N0z9hj9CeO5MpbhPPbgwyBe58Cnb7ymglD/ixafrC+5oq07l5TRE4fxUB0kGSHmY
31AAbr0Odp/d8/r/4iaW1IRbr5yBkhPVeg/D8mGNcgDobPjMV/vWT1d7MJz83eDPMI2rZAgrVfJp
WD5XlNYHt11V+tdS5ePpfU6RhRMdRUvtd37lJQDBiLYbflhVrn9+DyFSi636LSsNH0A1Imo1mBHh
2HCVmBev/cJICSeBwYapN+5zroJ2QMHO193osQ8Qoag14LzvGwoaKGBxQL7FWESilCYD4+q2Il3u
g3yzjXQ4iFod9uNtxnUeGS/RKRhxjr05qcegnKpPauNeJxzaQLlDL6gp1f7QU8DNWmVcur/1VINq
k27ofiO5oaEan4a7jebs5C0bAhmvXZEOvYJUugqksrBwaScZSbOF+LmLGKmK0pzTCA7lqsqqBS+0
eeQf2zxWducdCi+pr7gKbx57thaP0tsUYicem6LPijePLRQJ0t5BFJvxhzk24y2UTL7NC8Uy+GGx
2ZzhwAICT/+cdk78ebgc9P1eZ7n1uY0i0UBrylfe7OLP+MzLoFgG+GyaxSeLR2g18nBmxd0Oxq2n
JMVDOlvFAwDC2glYm6eu7IuHTS69sfd+5E3ZnwBiSeAp8jrwJZfG6MsYPlTfBJW6pCqb65M3zUeb
1fzv6qmrX8Cj08zw92K041NYtXA3vzewlc23kJTegm42HshybYEPW7Rit471SH9zEetN/SGM2P08
xGjOXQaVFJOJk5jKMOmraE/dYAdOW5DB1N0oh9RJlOcms/xnV08eilKN72UUjlrz1ECuKAb5YkUS
/I+AgqX0G7X3D7w4AJddPnHm8jmLl14R61T5RqNxFIXIRLspoGEkvVmEIOq9WY/DQKboJizhBz3K
UBqJYwAWAZw1L7EauE3SM+er1puc+3ppjMDMwIyeSdMqnHuRk/tANYyMS9VOrlSAZQ5ifKFuvH71
E1nZ/mmBdvWbBgy6FZfe14xsZ9jJOmPJGtSf1DqxgRsgdd219Ruggd0LCytq/sNCYhhpYV+BM5/9
XsNlQyJMeBsvjDfmwnjTA2qy9ubOh01iG4taDD/I/HyYwBdYvKXR33vA26OR8doVPZVFJhXmYQZr
7Pu0IfRwVxfj98e4kImNhLiY8uIxL6bbnkZ68sQ+hGw3aVp+WUUfZtzsLiKq9V5pyXxNugVzjePA
6r4to3KExMzubyvPuRGZP9klScrg4nMWAPkAwGyA1k/aPTRp2n1pFRraeIFo8M4i7xblwIEAaFuD
TxWSZd2GScy1uxiv3SBzrb2lQ/X9IZYMpcmKgoU7NxT7TSYRZGIjV64rVclO1txVObyInX0rTTcD
KjVmwMNroQHr1EK/B0863c0mIXNIO4rQWDQXY3irYYB2y3Dg/3EJusbvI/aGU+3X6bNT2/Vtk5v1
c7U0PrgrFpSUdyKC+qV+bim761qA3GUk8sWq+adIHKENowh1cVysNsf38KuISiTY20hToCxTfYC3
ub9medTvyznQIFekvvKKwkztoQS3WbVS4HNTFeb4ResmIwnQE4DwowjFRcK4dfYShJZ5Etc1yqxl
wwlQi0/iu4YRY5WNNwVwSXFzMR31YPY9OaarSFwkfNf15b6zcvW60uburi8MoM04erxtwYkB1qWf
Uu5Hnb68VZdmHRu9+VdXVDIWLxlKQ65ERr7GMFH2xf+dI///NblXOXS5Mwg0E/Cf8n871QHCVXVp
dtmXGNIMYr36qHwH1s/LphfZxZQyHj0N3L2m6IA7e8+GB935zjHKOxEFUm4EkvaznrksWySRPo+r
ZJ/plrqDC5MaFW0ysjsPl7VkhSqM9K5PWa6BOw5US+goT1mdBc8wtIHFlgwtebXIpDF7EmO1Kv5T
RsViBt2gc59y3ChOm6lu/gZbnvm4WUK29GJYmX7eLCsl0EE5BeROzESh8n2AZY5nkfiimMNM+ddn
qaNeIVWvntfngFsQEihx4xlMLRjv4Jc0jmrc5uDAuIF921GPbF6bgWnd2ksz2z4q6Xrg2png//TW
7YWDqNZxTgkq6ZnZF5FNEnTVfAy16kS6NRdTyfzro8hTidHFpPIQdV0n16OTfGn8MN9pY1T92k5U
dvi8bB4DteAXH+4EkadVP0PF5xnHZlbB18z/HKtyhiWhBr8Y7rPdvHhDXEK+ml2/eWu68lnMh0ab
WdO9aJOfX7e2ElUUYLfDuZau6uvLCQnjMuFwJOtb9OAsDedN46Wmfsgm9eHCpY0U0Gg3m4/ea6DU
C//gBzq9EbVMsyq2sT1FNe+CZcZt2vcZL560msJmDxZPya2Ywb3DUkcx9XzEYPZiM88l3UFk+VK3
sZnIcGs2k7Kq8N3GH2yq2BuvCjvmKHsJKI2ndpR/rK3MsKm2OFacaqBqhs2hrsmbJ6uHS6Qw16kb
9RoIp0pYZHajYcS7VW9oWvxoexEQhHjBL8EBPsVT7Bh1FoB6WKMtg+Sxie3WpCh/Os46K97VOSXH
2aOw75SnbQkOFLDPtFRSnStQo3e2QhnEKqRiD4PerdIQjonFeHVZW9gHAM5dLduhic5qMvwwMh3+
AZCHz9KsEVabf3qtEVa5ROihIVromy+nv3ReH2J9IHnihO3FblaSmRKgljfcjTdb49OsOPl9NHNZ
EI3LB6BJfu1jv7sVpTQwvJv7sa6BI7IU3oOQ1uZLVcMhnKDkFA9naCP+pinVn3s1abjXaeNsHySU
Dc+DWd9JAxxRc7dUct5VtUsmrnRXzWKt1ClFxuDytxc+otbanhze1X2xDBssfx5oiS4+a3DVS9en
AHIE+q046MHWL9q3zETyBs0HZ2kkzTAcnBubGwgS80hoFJE0um5kN90QA6j7bisKsWtKAMNV6vCo
YPnDc2dQXZf1dwg40r30bBvYtdIdwbJ6V+iydtercrgF+hn+p2Wd3iyr+LUrPlPDF1eE1aIZ3exY
KdGgvDZjHN/XWnwUdJZZtbXnPAi5UlCNz/0Ya896FR0F08Wnju7ZZCTQLXCNrbrN793y3c/NrDOV
r/tMKWHoJSHNupXGcru33ph55oWsDFVgwkQoNp2TaPuGS6pr3TG68UoFPeE+96mZZP/AnoyRiOq5
fettMt55X1zNjY9KHzb3YvHBrAPQbEdS8Ei9Ef4XU8xl8bUuqI/TrurWfDHjhXG0qr1PkaZMHDZl
8GHWIGmMhqssOHXKb4Zarke7m21aZzM3GR7I/Ittrg3QhTnnLOqbp6qNldu+7NS97+flr+4Ah0s8
Z7+D6uhd/U+LwoXBHWSAf4+xWUStzSK8GYzq+0CFBVsSRecvF3GDw6nUZxkG7FGverPXP3dpaXzU
tipHZptxvQw3Y9FuQ4lcD6Xx2VapqNl8kx+zl+k329dAPu1U4TX89Gfr1+PDFwg4YDgE4UQGpf5v
3yCguiCozJKH2B1hZYhO9lKvEGTxdyPJ2qMqpQzLMHPa9hjaHkUWYCN/1xYtDKHFgy3lDItJtZQv
fJCJmyV1EkPWjyDgwwsmoAoTp5Ngis8Q+mnUVd12E1WGagkazYrDkEL75zbeK+eR7q4YE/soN2Bk
D33ydMd9auI4+BRbFP0u12d1HIZnYyZNSIb/5jQqgbXnICziVdDnrwuUqhzZVHqcvzbBtNyVUONd
9ORwaZYCB5Ft85NmRsp9Npn+fZXYDikB2tgeNXX4VWTSbCbpYgyjNZjpVnJeHTY7q4Qd26ogIt1k
m6+aTf5JHZ271W02lPTUZN6jQfHXXVSCuN9FAOzKcJWlXGS2ptpc8VN6qRDtZvwzX3JJngslNw//
6ipe22QSjkRx9zAa3dNPQy4PIWY/c00soPZj3jz7Tbs9otLazc5WYTWNq8bcGXYMxv+SmWZao7nr
OtdaE9VEK0NtAb3ahpLGthn///JN88i+zZT0j9xwkuaP3Nb122ysgQhUQIO3mtk6XsgaSixJb+Sn
QHhYDfAsqU9tybbBLYyg250ohLgGgqmdf504J5gjSGQCRx93rcEyKiNT/SZXe/U+tkleg84tVe9l
7CagBcGbcysiZ3DmVS5DGFY4Y7BW884DqWTtinKGwPZkFPb9zzwlUB1N7c2Cl3QVuWl0HRotTNtL
rfxFGb2Ux2/NVoJfNlN4qrSOmqgor69+ZrKGCcdRP+XwSA36OMN+BBmuQ6rxLgHh+TF2xheScqFk
B9+fo5NFNidgkXh2UO5rRQsfRSZN0Vv2wU0VlmubtWLwJwl7ThBT3w6Oidm/BF0d3m5uEgXoewvM
RkgAmrzXdj0HKSQ7O9mncnJeuQuLgHFlRM14D4QUqcwyLOzCPPGlg8zd6LJP5mi0z1nf7zS3A4Xe
haXtg2s59fVBbPsuuHSl3rETV1G+zzzVSvgAh2T+iXOwbvfBXeXHbp3ZWNxr2MW2mb2ucm4SJfut
d5OJRBwaE+bNtSfDQnfGjzIx0Ub9d2uGHPtfXQO/XNK63iNv4WuIu/8jVw144r9neboqYHoQnXse
MJqcUX2EupujUrdgkqg/z1UI/fHkQBge+FRS/YXEo/GGXTF5RBbk82qxQu1sdvJLIVpWEucVgkdk
YhItiD29UxmnJVVn7ouBNXAX8i8V9YW5WHqcq+yXVIPrLcQWR2SVG6RwsaTF9QfFGmuL8PEfsDyJ
uIgJ+6S3CD+bSUy2ScStlRvQgJ/OqdCf+3byOS8z7r1Y1Z+dpYGQwz9pwCeBCtt8iip7KTNMyPKw
uKvnV66gNPVRRoUGTQzYOq+ArnFV34XWcNNYabbbHFKmu7JiA2qpxV8U/xJEDKpacY+82IcDWWX9
YWwUwOaXjZu+bPCkqYLUhX/POjh/l4uZsRQ09eTgbPaRXyWPOTXLV3Ns1sdNIQ7Uxee70Cwd8JL/
mkYU2/wGeNLXsVmUN6IQO0ejwGd5iH5OFu4l2aRmrKXTZXKx2ybaJgfgIFJYgoBpJXNuNtKzTRIO
uazoKH7hYUg/jG9ntssHMMMb1qhBp98OReFkV+tPyDLmjle/leEIu4l35ihWvx1dwPap/IODR7ep
W5VWjDZzzZ5myG4Bcpumyj8HuWIdalV7klHGtplj1kUR5Z1VX0lXGsrujCOweacLRcx2/LyZxHno
n0WWiPMQ+fppAvxlWAJudqkfACwk448uIIiZt3EHsePisoZZDZep0sEhOWgbS68edOfsXMwBg8cU
7WY9GHdRM3FUKVk0/RQAnGpAJr1lzXAqUnicW03DaYrnU6i0ffwKkghESvDW3vRJCmiLmEseDRkc
nMtSI22MtlHCJJiCQ6kE4OQCKuOkwERoZqs0ME26OSDUpNvspLtKNaV/aDq7PNr1nN9NWQ8y9UW3
qOr2htP/vwWpl0hiJIGkt8moHXswKPk/Xoi2sNB5ARy9PZs4Z3b15M42QLohiEjkM5ANm0dqcL/g
IW+iSFJly8q4j8Iwgy651K6AU4YqSjykGXSYpiBBTQ/+Yqglpr0PWnCinLozgIVJjDt4XvW1B3Td
i6902XETJT75mTsI5du7yv11IRlVlcTldN9ynoeJI9VMg3tIhvM8uM+qSUnZNHv5TmTSeIM9Xvt1
Xx42mZs3v1VJWJ9hVgAKdOqjKxh7myexsFMQw0rHOm32XWtBqLeA7m4ya2h1jiJKc7c9EyfjyXWd
hMFR7EDiTu78wLyrwFI6Z7PSHWPbPcqoWETWOBrllTEk3VnJp/YsGmkM0Uh3smOzvJKuGLkFhNUe
VyZ7cdwU2/BjCBlLczEtn4r2uFwaXszllHDr/le9xQfQWRfeANtTHdeAq8CxVfVD0vhocdFU6pX+
CvV7t2cr+9T3k/+DDdYxqoI8uOph+zIpNo5I7T8FeqzGVxAhOo5RADhf5bvW7/0/7VgFwb3Wf5S5
/gz+5vDdqPvvmqmXD6DI/FEMbf6gAr7EdtyH+kLvg0PhU43tJn3+wmVp/lL7cGp4VQWVi5oVUBGh
6MZDSAH28zogGeVWdznS3pxslxVSVMIdnpAuvbAeGMek031qhKtvqQXZlg4CVgxNzjFgzfG86nS7
geVmetF4B4BiGQFWiAu8RiTBFxk42PYMynXoWMp177f6TWtV/jMHjcpzlRXfbCetzkNdQ3A3lPUu
Wnz/GZ+rh5d1bld33uLa+mulz86TuGzhZXaZY3nqfHCjXQI+cBVDeBxbrF18a7mRsI0F4dvsKeB2
ws9FZzbQncBsH2oFIMHBlN/UBleCMkzSsTsOrh/upkqLPo+VAXSkb+tstDEOOtag6qx8VeCI/hyM
af+sTtqN6KRxH1rVcD9J369eW7OA3mYsz9E0jAfA58zbdmmsqgBrcE5ZLVs1/5ldxrtfNEU9+8Y1
lxLok6Gv1aPoSIW1bvUya9y9mK1dOMy/kYPt7dd4q+Vfs21+F1O6qg4m/mouYrLM0//6ZujGhzUq
9CEmaMwwfYIQrauyhv3920uUB83//T/a/zfXtWYNczW8OvZnJ4LEYefry+8EFSFXZeJGd9KM1N/z
i7GML7r2mMZ3fe4W58l7MmUwgtHIVcBP/IygfJ0KACNapYvXqD+1W+ObMWTJFrGvxUiCDzaH9btV
rysVDwRiCeii9vhLw0rxOGi+cSfJokqn1netNT1K1qjUv3t/idbkUBlCyvhoNWXzLGYiAvj2ccs3
/XscMXW9ag1t1YUJjpCWwfbDed5Dm/AdJgnLvWWz9V1G9txMz3GUs6OcFGoj6xiQotGCwsyL2oZi
w8WjGItT3YDf0SQquQizZjknQ8lebRMo20PhzEcy9Ibz2JAaS45MCt1XS7luNoX+Q6w0EzXeMT/R
bqA+hkatPlZG3OzzMAhW2aYo9DG7Lo20vxEZpZUjH2uYcLOA34h0yi6bTVa06begZ4WxiTbbTQY0
UXLXBEudQqfzQgXaqLvZDIG9yc7/8VY3FjqTi4J33uqebsHSAmm5ZZr/eKsnlW6yUqjK1/WwksXl
OVxoytg7mHfSA0z0cigKCki/dR34j+tosY3iOaKY8d23UMDlSyvqvN5FH8JBcsJJY6PZ2V4d4CGT
WGoAfVMcFCaL79S/D6v8a9so1qdO0b0XC+Il1ZqsTyyhrU9Uut3YUVM8i8gzyUGOtGq8kyG1Ec51
TaL+UYacYrQ34EYMe5jN7E9qPpqnoALiWyL1lhHdtL46Ktne0SMbtF0OzKOlkZ40SseBOTUX1i0F
95yVS3fTSE9kYrj5SRhejCl8d+8hNr8PYcCarPZcO0Rr/C0WjKxEED8NXsaDmY3NveeE/WuaL2wX
rKXW0QQfqB12+o0M2yHJHoyqfJRREHYwcJptzFlVOJ5TKgleW17p1HiB2Ctar6xe+9aeT/aSdKL1
xrcmK4LjOCkm9IdBn0675Iueg+kkBtJApKgvdHr6fagNxdFslK8in9oaJ1VaONqKHdU60W7zk574
SY+TzP96N9sL2dDfPt+GChWTboJ+bFmmbn5YtVC1DgiqbTSvkzU7V3aseKTelP59PqTzGQY2LhpV
736TS08adYRApXSt/LDJNjuvDLuDqtjxGnNTbMZOqO7nLK3PMuEmlxnn2it3tlny2lme6YO/r3fz
uRn0Vbn5bw9baiBrJ/b0P55OyB+3wJuvyJans6GFOW/zb7Z9NJc7xerenk5ct6cA2GM+z6O2E9FY
wfPXseJLQ+/biWtdeIDsctyT8luxeXWS177ov0PY5n5TU+grc1txngzfjKAvBWzcmZt+Zzv1CJdb
0I43FImaMLBZ3lViFkX0uzeDRKrM42mQ30VPn6K71bJafiI7SN2rIHBOtmpqMJAsMkh6hyu/dJu9
M3gVrCaw1O4disCuyK2olWfup+q9OpU2mxqrOjZB/X1UwF9qijl76JZGhhNpJpxjRs+bSOTt6GUP
rZ84t01jHUXEIS2IudL1Ui+/0/z+WkYfQjYN+6eg2YtuC7tZBcOXkIQV4NCoKM/rergJGnO696pu
uvf5Mt1HpQIydl+lN1Ux1/DULpoxaP9QR2s++MpALXYTZXC4Jvr06LZUuIhJ2kYzRWplPu7Sbtor
A0WoEJJBT7hamyXrbDO4j6O0Bv1Fz539//6pMT9+E3XVgQsMZBVr2T3845emqOyZvKjMfXZjJ51/
6VtXuZUbJLkGqpW6vLJLrzhssoCyaO1q4GBm1bzdFwXUoXauft8UukYZF0VwCmfMVxb4E48jB3OP
P1Pwo10f47ourz9kwsqQZZFeXVlLEuwHNZgm1g24eV83eQXg975qyvBE/kHxIGm55ZDBGu6NMBMt
ssHT6pv//ffT1nfVxbvMcR3WmR6EoSp/RAp3P7zLQhsWLfLr21+0nhTEoU/cM7CdXyg8Dw5hynmV
r4Ol+x0+IfsQRCGkxbp1TY5MvY9MNXyFciF5cHpQyJfRaBSg6rScLvokEBxF5i4WlK6tFpoZRK98
RgADa8Lp6IdqcX6DkZquWam6D37l/AkDd/mFnxTjmDXcxciQW/Zmp5hddQJdlvqOZKBOMdEetcS1
fqnca5Haeus+TLq2RkhUzTg6Dtc3opQI7pxVpxS+9VND1dN619f7pD9UceZcr1eBMs603lmPWTt9
+cR0AfTdVPldNUuKKx/pc2YowxcjqmAaCTsWh3HsPFPM/GaRaRT6G3r0bDTqbbcgr5oTx8h6Wf2p
l/Dp7tmJ7MoAOErFXxCtrSnUry1vgcRZoFvHpSnz2jiVcfvRQ884M13Bt+bWqw5KrimPvaeUd2qS
nepa8R+lEXkLWjLY6IpK1guKqayUVQvHNjkGRXC3yV1yl285U/mqLlZd38P6FmcZ4AFVeuit2L7O
dad6MSBRelETqyXhRbVO5AlXL1U0Xel+oT1M0JU/UenqUNARdwc/16htyar8iUIQAMIhABWLTd4m
o3MVGFV3ELO0Gw0Q6i1731KasIsbHSTHokzv8jbM4RXx7K/w/J16z41/TOB/X01zG32C+mI+tOaC
WxnF3jObTq62F5PEi68D326+STQ9a/hh1Kf0DgivfJ8v0UqiJaCi/jAaD6ivIow+pZYCGH1W/dAM
qNuUHJb1edZ+ifiIZFGmvBaNEXyaNYhpu0z7JfDu9GbkhN+htDOa+AQuzbA0+bCAd0eU5spozN0H
ZXbfLBIdFuQu6NLjqqVM0rgKAm6Hy4XsVgKIJlIgk5ts9zZe0NR0spzUEXoCGUlTRj1r3aQ2QMi3
A+UKQHDAHiBMvtaiZBkrVsGhoX+3Dt/DeI3p3K8yP63dq862jMMWts598gVs5aAD2/8c+JRskmur
fouS/MZRAuWPGZ68vK+mr80QV7v/x9l1LUeOI9svYgRBEjSvLO9UJdfT6hfGtAO9A/3X34OkWlRr
emc37gsCSCQSLKmKJNKcA3JDcW3wID/gSQaCYbv/uCgrhuCHHab3jTWiLLa2mb2Lx/ynLM36QDQC
ogOcKF5eFsaAwUEx3yBxU4laJCGsHHzn/ASeRXwh0y0Y+qwr/kHWVeZ5egqs6Q4Qjda1krY5ywcQ
UGwbQzSrZYJmgeEJYPk00N4ZoYmm4fsR+I3nxTjSq/kZWWtbUlgM9RWQkLVuAIHv24WQCissBnj0
wdl8mAhY8+ACeRU/vV+XifvZcAd2sQ+29RC3LxD5gim7bIBlT9Nh3Q5rgEiquu5f6+njT5X7ozbr
9PBBrsd7JK0hDPKmXmpRemQy+7SIyEKV2v1GOK737g9FE50NiLLOquzdsmL+kG63jtK+uiyfEfQg
xqmIUbCv/h6L3KyFjio4kb4zTjaAkZSuqkJOH/8LU6af3DJjp8VI5qkUoaJeL38pYNrH2yoFTTig
LYyLG3h/6y08Ylkd4phAsrBn6NafUS/UX0jSh9K4zBocj+89YCI+kwwufeNiIO4+rqdSL9YG78DQ
SetpIc3/x40WE8EzbUaC+RrUxVGPNqxN5/NicCjbHl63ELc9r0wuVYSovJ+zT6GnJ6BohshE4U20
Gztggpd2c0mQQ9Ws40gkl6wL4Xs2QGG/YdzDC+4yRfPUOPid+3XC9Q0KN4AQvsxQr3PECVWKeDGl
nRFwAOQozZgsM/EUk/MoDbwVknh+2J6V7uimTw+CaXA3DLk911Y9B/KuKE7Wraqn6lhW5UucaM0t
9orXRufTLXfLBklxv+RDZyaoy3cQhCM1NZF6mnnNAIivJL1AKeiomqAEW5YXIYt6maCdCl6/LJvQ
ArVTKybs9La58DygpqidyBpNhLUDZPcCWYchEN5sr5ge0sgbH5AAP4BeTxT4uyL8QDIRDgcPTus7
GuWIhR2BsJf5NKRmEDzD61Fb7WmVawT9fQnoL2WRGiQTix2g2AQor3/JkK71F2uj4kwirQYYQ1Yk
TzSiCyojYETD+Yz6nrdFsZv7Y66yyJWo49zYoygGWdpqSKv6CkVrXh5mR5IlgSOug9HvFhvLZ1w+
t9ONhyjt3n/GDKGXd58x4Hq2Mj0GHkX119KyarjHTXvZuGSG2GlJGL77jEOsv/uMRmgZ56o7gF6o
ctpTXXzjIHQ3kO8aKIYQ5NMjelgXXTCPbTcNoIRhnQxTtM6KJ2ba4Qm13wgFztq0sIW9vWFKnlw4
m54ksq1GxHfA56p8FPidodQTRUs09OxJv6ZatM+UxyJQXg88DQefmbw80tCDm/yQNrblI+PRK1d6
5mxYmZQ3TcCcDsIi4DQYQHtXa8mcWyZ7mqQdyByo0ucLkj3ySQjCSNgo8nLCVOwIx2hGOYrehP0I
QI8NE92r0swUkLS88ou50pV1I8CY7nrXCne5gxOWk/feodGbvQw7ROOUiJqEReG7Iam5qJj9IE/f
FtAq+O9gzaveqYHdKO59WkZbJO0FGWza2APqPcL523XjI4G0FrE+7S277FY0hKeYPeALKRRiK0kA
ugv+2UqPj+WgQF09uNM+6Ef5A6lSE1klIHyU/T/pB1XP4DR/sBTm62w/BBsgXY9rh/HZjeOHNrYC
xAtSxle2VaJCF0ggDooT3vWRXBscqemVcsLb0a+idlLulD8umOV5GGrzsvd6i7F5o1B3YCOmFmio
X/EYRM23Az8PPGTGiY6IhgyNEzX6W4+GNEt6H4amV1R+bDIUeqoVf9KjiX/fAzCfD2OVNDvaVvLR
qnxa9j9cBumVEugsaWkclo/xpx3/JKMtGh057018/B8+xKJSlyl+DfNHjs1pn3oIwv73v6UQxdbQ
m+owKdxUphrZA29VqIMuUl2PTWCOexLR5Ac1mpCjQkZd1kaBW+2A4vI0z76ZW6xQj7ZYVBbzQew1
YFg25GaeJfP/vphsgRYYtQLZdbmSD1e7bEE9CxW863GS7jZi4Y43LoCyFGQ+0Guqk8HK7+/w8Y0O
uCGAmt0uMrMRuwTpHn9aVFSZttJ47PgpnHSXXDUW1/pL0QCUnVlgIVMjoHIMF6OfrH5tWnLfG9Mz
wLLiW6wX8Q04q2BJrxCnT6r7xMv1W4T6IjUgcTn26X11qt9USNr0K68wvRvpmeVUbXmHZ5NltjYS
razJz9SNjZpE9YRR5XL9p+nKsHF/q9Xd04nNeAseEsRK7MjdujIb/ppCeWBOwb428QgeFRzhrtMY
aycZFnzdyLz8CrZ5Uuh1gKbnntuA/NKsr0gpR7a7xvWvow1vGKuyzyWel4C05Q24voPsEVX1P2ll
lGRfUyPgj4jZigPtnWtWT3vbpvmPvfMh4mtgMSx7A8T3dW+QrtRXiWyxFQOd8dVxUOEmavCGlJX5
NzxbCC7VTXdNqyo5WiwHLJLMiye7NxJfJIApYeDHJl0A/pjAbY9edTWH16tODx4o2TXogF88RYmz
p2GKCOu6EBIQRlMDKgQ1uwxHGSKt5k15WYtChO6uGbQAZE5FsZZeLr4MOjDLXNMAsrqd3kmWuqiB
gNwELrkvc72+c123u++07Ful5LidgzcWBCEnnPuzZ6C3wSkBeeU17qaLQ75PEcB/QXYSiS1weu6Q
cYKQqA38BoD/Vat4svidB8intVXgiOVGLb+TeZ+bPqoO6ksBh+E8pJlUaVsmCoUTTdeQ5akUaaYF
usMp99iRDJLePBtYQPwNmMl2YJcqXdD0OO4evqW/Z1t1DiaL0a6fqsZAoETg2DeUTJzKlcvgcmmb
qHlgTcT3nSw9n4bUAKIt8DuRGHtPr6x1FjvGuvFC4yC7cFzRP6YAgcOhVUNKSl6G9H+iYSOy98pD
AIaWZS3NLspkimZrtdH/sFaKdN13oXVvIFFp33M33sGlJD93Q7DOQOv2NyBukjUPB/08hQXcR6AP
QOEEJjRe/uUMtvc48NQ6lIDy2xhp4XyJRpReYL7ozWgTpL2A5znPHuLB3BSRuAOo4/hF5w5exkdp
ArDXSO6dXIJ2SGFqFXkCPvQuep0wUmT50EQjRD6vcAW8UCZKX8FvZ5ZmCJIN3QSLIELZ1KPGaOph
XTYFYsZvE4hQ/ENvVk6Gn1HFvNkSqf3J5qzrnSJvCM+kFcgCyX0kXxrAyGk74Hg9WRFowMMYYUcL
qc8Oyv57wKYHbJ83SCb39aT1rlExZhve1+W6jrh3pSbBD/06aeZ9P5XOcZHLoGKnTu/OJKLl1Etz
Hd8u1hkIiMbXpu5xY3OqSve1EKk5hp17yYq3lwpAqPCCxvkDoEHAnmoggjoPlcwWrYn40+RtFlmP
t0Cnr9ozV1k3vMyiK+ojt4uC0CIg9MRdu+oR+z0gsVCsLF4NJ1x9gGKf2Hhp7BC8kwJcsvDTtzdb
NkjbGhh7iUqWreHgi08xY+WnHJzrJNcnK96NYZnvSrW+xgFcE3n/KYty7Zh2JpBmldyxwxCYBuCF
AwWIBahTvfCLGBgFZg3KmnQCYHiRjcWVtbl3EsxBmm/lml8458COrrNv/z8NpmyYv9lohvumQhoY
UaEmvEYOfIrKLaTYKDJUS0wvrsP5Vlcj3U1//pc4wT9CnjrO9KajA9jTNG0A5H4IE5SZZQIUkSeP
rTS3GXLUV8aQD59sTVjbMC3CLUdm46dCIkYUgI9gT7OdBYaWOmV4OVWzQVB9LgAJeaXJYjLWwSj6
x2Lqgyc7E/4s7iWO7XF5oyUTHqfnXANpfV26/YOLcw+qV0AUnlQWPM0DO+JhGj5SU1lVtwpKnoAF
ETLPigwgm0yzBi1ykEy/0nCn2Y/CG9YdK0Gt+/sJqWVI8UKm7bhdJujAA0d5IdfLdE0vDHRc6ieR
bSaBY43uJdWpEW116lRDw9IrQWnWjfxmmazcLSrUW/RoGcn61o722mgcF90PaojzwiZNu6N5w4Pk
1fCi97qtugzLqbau0zp7gC+j+mfZiK450e1oWxrRdEVd+nQNGZ6Flh0WW1uP2ngTasUP0GvEuPVC
ZdGbBgBjWfV4NtLAWTW9HmxAiFvjKKix7Dwi2DC1PaJcwI07U2OF7gMOPop0QfBVpOA1cHZ2j5rH
9Z2Z5KexaDULXGzA6oDHKQvAOgOdnqA+SJozBIL8jwqjAP37nqS0YIB3XXaZ/VibMrogYfDvHKVk
T1ZlpU8eKKwGXZQPJCpa/MQQ6M+OHYAhnkTlgqkNsGpm74Y3pprSCRu4jutm1Q9DeKNG9Hl00yL3
vpiiADBOLHfBeNuFRyQXv3xQQ3mGBp6Q9vrvP0f+MTkMYU8T6Bqe5ziexfWPDCy87O2otybr3hbe
fTLmIXBewA9g1+2KS45X3NTyxIWaliF4FSVBiuRTPCkZ0Hs/9U77t1bAfR+4wFliwkJAvAPtrVWG
j5oM3K3R6YDe4NFwcbKGAddRs/Yidn99595/t0xVUPThK09fTAd/u32Um6jIU9/BRW+yDAHMBZOj
BKgY4o2wq4dAxPnJDcv4UpQaWFCMNP6Ut9GPqLGCH1r5HAIg6XuTIQ4d58mIf205bd04Sv5LPNn5
mLlkWLptgmbLRiqoYf7jNmfzUExAmWvu3Up7boakO7VG052kaqiXAiHTFzoo/mh2cIzutOj9Sbas
9aykPgWglnaK7yCXM54Htw4ubyPQuAXgeMq+V6rmkubUKKvl6FsqvYZ8KEaLx/DoduaWvB04KAGc
Y+DfpqTEwwi1LPuiZebViscEiN0Z8jHGYHDPYqycjVQXDzA2VKDIUoynpZmFERP6KmElCB4DGwSj
gZZcUPrM78FV8T3Xe3ZfAOrIb023PKP+HwE6sw+fO8MAHogsgx/hFwBc6D/KrC39uBrHJ92qo62M
DRQKZJn7X/Jw7A9g7UjAcRzuME/n8GwzJJshTeddiiRHQhMS7bry/jUUque6/ig79oVqb8Er/oJb
EHvi+BxgYehQFJ2F/dO/KcSA0bobdbM6I5UHfz8TuXKhgm4ijCVCW0KdXbJCRkizXWSV6+gHgNDd
MhsQSDmQb05VFAOjT8ebAkJexalR3HA0XGYRX8B7BBt9m7UNiCveAVu68BsfspCX/oJRiciWvUau
qLlZZFpffDWbqjqRKGhqgTdnYM+GeD3wkO9yAnO7jfgJeoE+Qdi+jZfpWjYPYR72Oztsmv+aC/ix
1orhBoqaWMfSkeCNfMAPZFHTWAAjDrBYj4DEb88I1qPg3JQHD4nbyH8v+rONstLWp7ET5+gWFn5d
oQVYxEWJekid6c+zjqtWzstNe490N3mg0SJf1s4bkNUmQHHGx13J7KJOvbfrLHvAnAgO3LXQdX86
ReA9pTobtxmvpqOuee6diQDrGjR3wReZ4s4lDft7DFVLH1BfXrnjFjner6o6brrrzEyCLyyrN32Q
2d9RJBTxTFeOGWe9IMYmXRDfvM2MAKt4TaiX8xi/faVJQwKJTTt4UF41O0KSXbQCzbt79dJ2ZZhu
tDwuwbiOHA1quBFeCuRD3NHI5lMHfAu7mDVClc9R4Vv5QaPQgmIVj2VWrP4wSzvAw54UAAb9h3Va
W1gKkdF2EwAgP1sghExWAvR/R88UeGfXQvHg6I14SDLhbOLanPzQAwIkMr1O6QTM+yDKUZOlhq7i
NigGMdXz+F0Xp5YoWtdgZQGfb3Ek9QE4tuyeunMTDXLlJUCnoGHr//sz2jT+8TBRdyWOEkPHQJkD
Hqwf7k996hYSLAzlo8UK9xjwwgI+2sjWSdjkKJ1LjCs1LSumc+7Z2xD5htdZDffgYFdkU+ObcVck
m8GJ+3XHUXBGS4KgfV2MKvQcGFyy3S8GaVZthNKlf2wkEri03pbTItoMpHSNT8Pa/hq3dXemwj8q
EEQ+XHFKkDlIImreVUKy3MppdikmRGlwMs65NW+z71aYUwzGMtOIV1xBBZkgmEdCveqiwNE+Fqqh
nmsr5CCayXTAuOuh+252IqAgzyztY0PoQ7RwltLykTCIFpvJVDyLGHXdSOYpLtSMg6eo5qxmG+ih
Fs8zyMgWYBb19qTSkvLgIFOcxqUufiB/LNjZWrfrI57iZR84BI1q5mwyBWGgJps4AguUkhtFAKdn
A5RRPIimjRN4046ympBB1vr9IOWFhpkbr+DZ9p4GkFTcm/CLglUTqVB4rzxmPbCISYtsaL3UZxux
TN7bmKZklTSm91Q6AAKYIdnNAWzYtYlwMjXEwVWmYb0JeY7QuJpYeLnsqhlB0apIvRY+L8YDaxUE
EujjKMDejBUy+obWRlo5rS7fbH8wRkNaEqutPli1aCvSedfU1sZJkb9T2sDTp09cjsFL1KXmVXDN
+IQbIP1ZANrC70QtQcGkEsYmHV4PXVp8jRyE7Ko1oYSr1v0ipi5/4UGKsuqybJ50MBvCZ9sntzDW
tK3uxPKMQjZ+CJmbHHrAGF5SHPm2oOMR92ZXVOt0yptnq2wNf8iT+kvCnKcGJPA/RAPywxSBe3/w
AgCWttFPr0KZTRGfI+BInSihJYsF4m01anrm9BUwPFk+fmDxgVJcuFO59222oQEtiLpO7uG7ieFo
TZsHakAn8A2vVmZyiQen2HXFOK6Jbza03AhVsnJcExttaTTvh7lRO1vDi7JdF/TyKShBHAI387cg
dz/Dg2E98aIKdmxwk/3vCn35AjBe81S7I44PulMXd8iejS5m/PWdKFQYwAOQfnyrRXUdj792QqCS
ZNTz+DKOX2k+BtUD/jamnGE3cF/wJFg/5ruIqksO6WZB41+T873iXYE0JgBj/rpquc/QIoRmLbAu
TMAKTLRpG8GBiPA5iID9IbbyMwfI1dkGtFaFGOkxoYlE6dAsXhnFpjRjGy8byDOBCzIbQMmHgh5a
NzWdq1+o6zYgHw50a+tYSH4MNVt/zvGnxfudm//ceLbMfnZDGSOPL5+e485EsYeZZZeUly7o12Nt
yzILVV/4gwMt3wTQQC2rLXFnGDVq0nh3xtED5RwL20aNG9K6ZhVfsQFBq3VX9huWgbMMpcU6sLcU
jO7STAryloYIA0x+BLahNbJKp1fFP655N/+uS0bstv4pTacHO0D6E9XdE3gEwYd00lMJRmdTC9OT
FnQAGFFCakgmw6Z2VtStqAvCuCvOnDXurB7gr6r2J5GvjpoXGds80YDp5IJ8+9zkK62QTYZXKSWb
lUKJrhxKgQrJxkfyjZqh+Xm960baIUOa92hn8vx+xitKOB9zQHQpTviYaOVTav/Zl5MLt4hQxPBe
bR41ZkR7V3dQZwdUCByQ07QqfZpO43wn46g7ugxZFr5buBkcSCxZo1TRvLiqHBYJYQ4efWqstyD4
1aMQoQg51Lu8MLtTKtp12rfuiGJtpG3P3bBUb/Ue0tPncUwKKJpAhX2p5X5gs9yHTytcmWPYX1uU
JV2pp3NQjUwc0Vsaeng02SgIyX8KF3VXpAfUGPAi5Xy8dWPNjrMKaaPKdAu42gG8Wr/skVwbb+CC
G+8WcZPhEVaV3yLb6N7tbtTISkd2HjiiBuGzJql8OpPGaVjeWVFxo6A8nVrbMHtkcW1f5pB+z+wN
KGnGDQ0LB3jidVjdSJUWvemTKDUdexOMzgDya4T5SV/Zt4nL1UyLRxAIvNpO3mzPKQGGLPCmbdnV
V0OLjdXIxm4VetoA3zmgBajpRXec4OS9zCMQDt3ZNarV37AHtCK3d4CirpCf9WvRfzJUFZl3IcSC
/pchvM7aaxN+rE0biD0bBo56aVnPmKFKFDQ5vxBcKIGNKlFZedZFG63vuNnh6hTEaKxrO1dpkhJZ
+N2eOVab1kTq/nwwKBO836aIcdFhgZpK6qDvCKpZRIQSJFewNysJipet1k2O67MiyC4JK7ZkaVmf
KpuV0ptJNMgeIjTbxja1YgNet9ctl3WkokyRlfmEQmbo0j7oKVNTIJ77wrrz4rI7OUm7qdocKMTF
CHbF1IDDineFB/RA1IOfzDgAEDt1ZyktorFaOQzAL54n3i16tcLcg47snxMPDZzvAQrrsyB1d73V
9SEOHr/GutEjWUeiqvGaMLwrIoHV2c3CkLfnIbNALVomz6nB2+OosqazRkf69Qh+7t6d5tzq8i0j
O3XxIo/fszYnYy8TMav3QrLuvIhcDnRBs3X+pvxsawR6BGr4jGblaW61pW2MXMeRCJSUfqvjCdIg
SedMvdaWPS4ul1u30xOfJrjR43hN03PXKnBjs2LUqZFQtj0oG2x9Xysziy3qfZCNViO3gTIdAYsS
oZm4Bx6VBUCrjYli1ZObe9nNcRguDN6Ib1GfbNLfNewiaPbTWIVnHWiwvmlkzvdSPAZxIL+ZiZkD
Xz82cScqUYUuMgsomK7zUMe8BxuIab+ponQ9R6Ry23jIDfD8sKmcteTbeJTN16Fy5DpomLiAzCG6
88rCXZlizL79pgC+HXExbHZ9Ta6KO8fA3SKZPiODAIThdfi9sEpnW5raYP5Vhsl38O05W5cjVLU2
HVOuxwKFbqQcBBbwCN/WkSKNMkUaPhDjOI27passZqkzbvt4M8XOCGSrbLpRLxPfAU1cXmlADaKS
QHdyarkTSmtW9bpk34cxHgVq+dQO0220PXnjD4spUmdR2yPNcZL7RdONnGSXI2EbB48UpBY6GBGA
NAGUJrVB1XY1wsuo9PFR+dEdumgYgEqA/ApHkY9TA9fKa2/y3LT0l5kP093EbupNffdBTsOPaxer
iz2SBR7KBY2kYCstdy64v6DWGe9kgW8ZTF+FfQXcXGCkApV3mBxguefwwdEYparhHXL1cJpW6oNj
mjcZ4ravTNCImsXMbFZP5KuZ1tRsVKQAAktXoPsd8NpqBdxGxBrNbyMXmDe2gngjQg7U1M2aNFLr
nE4+DrLr9qEqxcL1AVVK9cAGMl7iGsQFQYdcRJogGc1So6mSrQQh8XXTVO1qMfBBLxcZR0zY6dfL
2sVA55ZgzM3/shOJyoEgN/aSF9kD7/XsAWn8K+A2pDcSgZvXPMUtwMJD7pexvQFxlnutESN6VHk3
u2yCV8s2wbhdm1H4iPfdjW017pVEiwYtINmbjUUj75tXG28aZONPu5DGv+5StojFGUVfAoxIL+6c
NnyxkHC6p1GH7AXgQKoJwPjMEzVzQDHRGu62mFp9ZYNmaP3uWDIfR2ST6mCs4mw9H0zAbeQXbhRn
0d1Ux+5OhM0uNEDINOwLK14jEhtstIyLF6QvbBNQXD8DcBeP39zS1I8sfAnCylwNeTCcutHO/ypi
EEEoeS/iEsx3Ip6Xs2lC4W7de1fAY9v3jts+k9kMLuotB43Ijla97eIYFsh9cxd8M2r3zmzN1fTb
LiSnXXB43hied0DOxcuUtclD0EUJEMU9bdPiCLum4TwxhcC10QcQ2CkVVNDcrD70zo37Dcxa/EbS
oU0MkG5mLyEyQ+HXe7MzjweRtn5YlfrB7ht7o3lIgElkeMs0hz3lTRsdbTdrN7i75n/HbMCNJBAv
46B3iA8G064NTOszAoM+KehNX22AQpsf06Jtn7iX3fM4yBDYsqYVIhDlRRNswHe8lcCSwsSogSV8
cnXrFnlASbW6ZGMW8DJUk8z//v0yGBxqG5Kry3Dh4z5nfd9vLVcc47Sfrg7+bY/c65t1Doyn3Tzs
9fAUJVz6NARzYID30sfQifkDSerYAhhIVjUHGkpUBu7h4ulXNCyTyLrHiXEekWjkTuzD5Y8EKO7z
vk/uTNVQT2u/j54IzjTA++2rGBXdyZ02ALh47K3DIic1amSnA2ba7kH0pnQ/rNcA1raKZOetl4lF
T8vwzj5qAHBfLKP+YEASCAOvimMbP5eNFhUNv8fjKFGaQlcX2qM+fxwtrcK7aLdoRoAHvMhgxufP
x1wegIUOVndwAoerZWxZ38Dw1wCkDeFCvK1pqcO2ndbWeN1S+MG8G0AHyGprTUJqrFi6bOvhzJ0U
8QaFjkjlx2vrJ00Em14U45fAsXCQVHLnN7lwISd9acJdP4zw7KhFgJsdvzj2OCBYIYeDmzezMZIv
i942yXF2O6V8rHaRKkiwzPIguc3OnUBhA4mGQFYbnBibdaRqIEjWh1V1Nwjc5+MJYLIki8qRIQPF
8GZLpOxkPd6SxyjxE9dlILRVVtUeYTKw87xMGZVRXm2QLoc91FVQ49V6dQcUaUTlIeJimvD1QWJj
qPc2GKW6H8ClQgiCd959a9uPhR2haC50pq1ZOuVOm6CVFS1ChRZDEscEbq+ouXgJqLbo/i2zbNi3
Q16s2MgQN0AK2CVqnOSO7uQfZ8Ox/DjbAdNjhXiKQq37ZbmS3tnKi/Ts9W2zYRPA0TrFmDUqKi3q
RflLE4jw2kbDq7jqULO9qJKWSEexSSfHWbVeo4NOcozAso7Sq97Hvf7ewmvV3lbk6V6TTdFuYHBG
uBZ8gkrvnbITTS9Nm9vbFO8LJ6I0KoQD5tMOfoUDF2zNieyI6InedTst/g7OJ7aFQ6k7hw4avSrY
VrdbgTdd+OFpYhiboJnHbpA1+TqxrU8xAuI7WjJEQLcWh9JpubPOrG8A0OsBkszNO3NsLfB0jfLU
pynuFga4j6Xn7vEu1t8a1Qz4hu1C3QbDsxrSBEJZOV4u/UVCPQ8eX58lobFbJmC233sMTwcbN9cd
wFNQMTWka5YjA8DPo9jHr0nGYLFeN5EbJj6qWNgkU0iQwo3sIACfIcS9dos+FX6SObvabowfdVKe
B88rvqeldV91mvu1GPLPVg56tqJ2flh9nX+xGfJBms708G0EnHQtRrlCzDrY9l4TP7kAQyOnKI0m
JHJJJJ0+v82R/3QZvc0pzf9tXR1Fvi1zeUK4CaDMU4i0FwmXFNAQQWCjishDHLRWVWaLy5SbAcmT
znuVA60v/I9yF2wlix1uaR/tkH0mPHDtDvFOs6IrZWTysY3xU42ulOrpqNHvc8ITV0KuJU01WtYl
LLlSmqcx8vim5tKhN88MQFerCTB/q1FjyV910uc+qrfrr7hdn5I0AllLG25AW41i3Al14l2RsW+Z
h7JOa6o+46lXrjSN94/AUIBrLJU3s48eTNa4n5N68FZalpY306pzEIyM46FJ3VYVu/N13MTTpyLI
f9h47vxE/WcQdj95k/3ESb391AWes0ZhanYn7vF1x8vXwM2bHkXaKisM+y9pj3+rm/VPOeLhEyJK
kCbt/cRb88XpebVywMfwMHV1t40tLzuDOC7A+4f53g63YucvL+/f7LBugJ0K3hjmAA1lipppH7bI
/QbBsPMi+j4FGzB6sZKJoXRfltml9+96H2b/oz3SQ94v0jA6u964lgt048JLkW6F/BERsPfDZZYy
T+qav87ScJnVqhGlrIkbrKIJtJkH+O3rY1UDipBOv8ieBoB/gq89wv671GpQ2qYaOPyfkQKtnWg0
JpFzb7cXMSQabshqYBvtxWmm0zxSIH0ZEOsPMkJl5rs1grGNqDVEudUqmih0J13RdrZaRhNdlz63
QAB8Zy5yzrQdralt0aECAWA06uIaEJAcGDCufHNg1lV/EfieXV0GJhUSuHbaHeqef63jDjUMJGtz
fP8QzB/XWSi1ZBO5xc8RDAmHoamDZPNqw5niyPHf1s+qy9JeQ7KrPTUHfKLkRI2lHOc2udMFmEpP
NF6mJ2HD0R6AEYBNhbmniUUvb6R7lKZP4ln1g8ZiiXqLdTLyQdb1Vg33SNPd7FCxesMBgy915Me1
GJ4i5P1svS6ujsJy8ytiK84qnYbm71Cr1uSByRoODD5n6p+KJEL9apyvCGwK4bEiQeL/L/CqKheI
HFq1PU8T9hTNNi1PztRrhcKnWsZhxI45QhwoMWef8woAL9QTZvnai1SvLwb2mXrLLHi22ecPeouV
PCqPIBf+7gDWeZUhJwev4xqeveSdARQ1HDqWCLVV22vG7NCZvTwIniDvVyDg6jBQwY8N0AGKDLiw
XA1JZpWWDX7ZZ5JUgB+exXpVA6FrAjs1TfSIylecyQut8VK4M0NXe7VDqwY7cpQdGkRd/oRMgOFJ
uye6zD51Ur/qwTQbVZq96QARec7iRjvpGQuBs2mNT2WOkEXnMfZDuy8VB/yyph5SZwPYBXnMe5Bu
qzyQsu4m34ls50DDCQ/h8+Tinj2qBA8QnbyfdQsT2GhOeiXgNjPrnvA8Zyeww4Pkt23wnVFDwmyj
JtendyJaJKHFdEs/LfBuSqtquvei3205MgEwTcgYQGZAEVADdH1KRXWr4M2hEV645xGRV7h5PY+4
Ir34XfNtRHNvmoj4uOvYKMSdrMubPrXRk9Pw+hQGgOhAYuX0RcmbIoqevDz6FLphuhsAtXlXaPK1
GVsEpeGNBep3LzTdX2ZsbgNnAjyhq0W2LNZkBDAHHmfzLE2gUMfDiQpM2ttUJp6/aOOe8LofEkv7
7ej9tlORxPIAxIbHDLhEd7nB5CoaYr6Zh80Q3FHPinq+D4T89kFOwxLP4xB+r7PgokQBijfsFZTL
LbYavMNHWuPTEPez8Ua9NLp6HQppSRJyiEcTXwc5wjO0qI5aOuylWk4q7ybwhiqSdPPKGFs26TPl
1c2ch/D83RU8946UhDcRDyKHrHbBbPqOK/FNBg4mF4Ap7As3gCEBguaTY3P5QE2DdNqN13cAbX6T
mVbxyU3zAk5zhNp/X0Qig5mviyS+ByeZ20hZWBcIRq/yElkC+OcAp27uOrEGGJksB0zTIgTOOLDo
PZST4u0UiHZvjTYl90b6f4x92XbbONPtE3EtziBvNYuSLDt24sQ3XEm6GxzAEZyf/t8oOqaiL93n
3GABNQC0JZFgoWrvXB7I2GDxu/JuaBidduSlvyM5uc+r3U23LB4TBB5Z3lwHLYDjnycfb4E7UToD
wMi57nnIj3ecjWa5/s5GMPOlAGtrUAoJxkk1NA0n/ZSCrXhA7icOf2T9tdX89mIkff5iOZOzGdl0
6zqGqFsmVzATTo9pK//qbMA+jkx2Lx4bzU06iGxPw1bvkA9oyxEhbWgtwAE9NJH5RCNq9Px7qIXx
M1KcoMe+FjgUvybLAaE0T5ZI3r38aTLDBbDVoGl4vZuQkAMQR2Qp4JuhtxEyyyoF00ZjYeME0/FC
Y+/bFSLCHwrqFZqv7cYKN/0b5wnQnbg7SoRLGPdP84ykbw0k2/SsyXYhqzlCPKB1HEcJaj8nBiuD
lmdI4vNQOg3kbkA7eAW6turasf0pNkFHJXvk4KD0GLJGwT/gQW2fnLBCcQ9GvDesLnAbID6zCBBT
JfKtL2RcRlkd723dREg34e12XmZeYar6CTywrY3E4aIOpiw1u6AGpNax5c5xWWteG1uhbBu3RrhK
crCqGLVzNUuV7Y9izXaFnFzFmhi9N6TRlZplf7U44j51dY4HNIlISbbLEKkc0YrXeM2tJuDFrZap
WjZ94gUrApTgZPukL7WVzRlijapJeC8ew9Y7l7qril5+iTSUh+97oDGsyGJxCEG4jcxpP1hERdrp
hyTyQMgVZdnNvMzjb2Ui4iAUruWhHAyoQL05/mOqZXimZPXYRiAT9fJjl/e2txLY8gYt0JJoepqP
LsDjvF55A/IpaUiKDKUTp9Ebn6Y0xVQk8xqGOA7OqffLBBmX2slPnFPTuDHyuUW3p6Pesq9xpwVW
/BwLCwHUdG3xQMbtBrdb0qoh2dJxMcBEZ4fZgoajb88WZEZzLFN+zOH040tqhvqX3kLstJN29IV1
Kaq87VZ/lPmg7RDu5ucil10Q611+cAAt8wB02nzbS4894ywesQRds78pontN9/u3NEuLlevJYWfE
if3Yq6OXqIydvcFHHGrSeUxb4AjeydttXUVWA/jO8sLYmJ1nreGBpZpmAIo7Tm+0At6lBhokI8Rb
lzUO1g4Hr/J605jYzY+tCHfcn3B8Ow5fXa/qQT4ZdcgQQmgF19KeaUg9ktWufymAaIyacu41SO+B
3dwlw0E5d0UcHfQq/7S43ZhksuxPBfJDJM5pEShCfpku9eJRT1FLAaSw6IdeOy8JYPtf2tTPjknd
tLuuqbpvBo/Ailpsqir2n7oqyl/6NjozD4fPtq9nL3FmuwiBGcWBlNkIhLSxQV1nMhQocRmj6NHK
MCGNlMOHO9lbzQSqkyotDxFC7wjCIwm3StjJQznLJ5wQeI9JYn0xJyP9GjWJsa/bRNvSMDaRS5fm
Vf7QmQPAbVAtYiuzAlkcJ4shak3bddRIoYrajLCChSK1M5D7Th3utI9dXXXIe0q9C9fAIkSyAsjx
jwBERyRSIupPQ1KMGu5PwFx7y5TFoFXRsRbJm6YSPSmZk5cxSF4dShs1p9ENcPuv7TVlgpIVFz04
YjTEwvKplDZqvuBK6tlpRC6Iv52noRkXA+pRU9Gkf14lHy3ELTjKiC4DJTdpDn7dqkn4EJ/6j6Ho
GMDXzLzDrQmKRIuTU5UUVbGarWP3VzdF1HlfD+Ur8xLvUIAqbZMqoDuTu+2mrRA9j9UQJznfm0m2
17Lw+Wv+RXNl8cq7CEXeRvI3eWhcRxXIxwR5qbUbqSYg7aizeQJuN/U2BCDJelJlawkVh2mDKfaT
z54AUVGdpGpIS82dbPYgDb5AeO1YLGehmqtGQvcin11YagcgtfD2kQVU2LWHm2Gx8schOjkWop5T
ORjbWVgVODcDXHEn3g1uPeY++c0W3gBMGB1Yh3sAl5/eZcvkpL6VzrMjUzM60SzzmKkLWa5GNhZi
Esrmxp/UNCbN7EhC8g5p0flPaF1duusMgbAoQfSzU0iAbQSyWW80XRBvDg8zaSzJQgcQPYCbOs0y
OYKfJgaU3qZRbuT7b259Lu0TWZDtoDEPcViXoc4ci1Hje5p7AqTnwyIiW7UquaOMTT+lZTTfE+nW
RyFouvM1wLmwdA1Q++qWuMhJSUFq6pHCKZ1p57A4mkPWi4J8l+HimwD9GYHCdD/lOQAx7tZYpk9x
JzsivRk5Ub/u4rMHrXvnlrqth1NQBCeXCZYLv5PZwAo4te7h7upC6eJ6Fi9aomYVwBtxQjg/TMJy
2EmkU50bdQQx8Xi4eu5hPl9AvhAKBP2w3SAJOAXdM/bcAG6yejzNj35bQEtnFosJ+ZV2oqliPntN
D68I1barDETQexpSQ0+6EHxmq9RPEZJXT7+COezU5RUDQkl/dX0+gebFza5L42kJUjQiPdwvMuqN
rhyQMAbC7kXRdyK/GlOSbwfUEIINA0PSkqJs8ZLnu2AQu/MQyFpBOnX++U4+6bZznvJxs8yh9Xi+
A+/4yZ54+UDTTvHJKntxtXlZX3oWbkTYhlcwjodX6oVtM25xUKitR72fMvBR6s/4i6dgsStlNZ3q
yj9H1qstmmlgQSURBUSJEyhhQ4AJXpbGaB0g8RhCwyk9dmd70oClyDtwJEmEmfNuHBUOx6E0sFhn
Z0AVvvuRhze1P8sesKmGIeMG1M/WtowAIoz62vLc4TbuHG23K840drNGWyN90Vgjv7c4L4rW0OC8
jEnto4gwsC19XfIJ+MnIico3jlsCabzzEUMM5YhTHSRjndqpMPwDdanxY0s/JhLHgcqw0UIYUncx
oR7y035NYXVpxdaLfjG3ew2aBHyTSLayj2QyW9+4k3TCcwMV/OqKyH22GtQ1kHCc9McxcvGkIcNl
CQ3ppP6BxvNfxbGlMZAvt88YNiqaXvV4eR1c90SNpideIMxXUgLYvkYpEH6UqI1XJtLkv7qzTuhh
seOW+Q+pnW6cgFCmLCfP3vY5PiArSauzoxr1YjI3LbaMXlz2wZ28Qk72jdnsoGQD0mhX3PVaers5
380JLLNL24bpwWOZfZJAlUCBnoF3uwg00ycAFeNNm/cBKahZ7GiYIV8N9ZvK705tiwLFTGNdrUlB
881T3xkuzmSzDGt8nwWCJgBo+O2qbmYhD9KTW4aEgc1kiLPNkWzdiX78GqMyHqDszRDEbTx+NatX
qRXiNQFy5dkXtUAdBMQIT71bMfxszxOQbtbSw37ZqWX0DfzAPSBhAQwTZqx+ZgXOZJXcboFVA/QO
8GeqYZYVZ4eV43PK++pBICi14qDa+yZGUWzSFLyuLGr1r6k5i6tai1HWHA4bsmKVVYOL0C5R6dpV
a8N35Hkc+89TmKOypksaINShITk1AgWSN0OS6SF25Op9fDH7V1u3AkB23YAsUy1FDa1Aa/1J1uVD
cmin5Olfp7y7pGLQjS2Cht1qUYDWL99kAtvf6bkEd1YA1ojkRE3dhbjXtn1yoh7Q/62DC5ZqUobt
LzMatmHVFEiDh/DOjWR/clnsEs2W784DqJ0OThnPi9zNtwxRv7wLNVBu643uB11f+wH1RjWkXo27
IiAQ1Xju3unJh1X+rbeOMNIqMSprc6cgY9PCTh3UAr8WJJu74bzUv5vf6NmA0ngdPAZb5PeD3QrH
wKtCMZp3VFcAoF7smbUWZQckjZAoMPdm/R/HuZqpqSwwI5F7SjUN3FDs6ORA8/ngrgx69yA0hgg2
04djK4HQ5hI2AFjQ+aXxerypfWhmQ9KYhQ9GDBOEZuRDMmp0Uog8TPdxPCarpAEEBMdTFTnRPPb2
hlYcK2DDnxq/s1DMaof/o2aV+NREIfKY0hG1mbXsdrF6NV/2NMgmiNcjyIDnd/ZFgfJzvkaZrT4r
RCORlh3bXog7bWXtCl5IsA4AchLkzl+BwB8+Id6FfBWR4YFeacaahqRgSGIBUIjr7ZxU82c7PAHe
wmqqT2RGcjmcw6aKn2iQpKN9NqvwOtQaKrOmPNH2opyAXKtWIRNdt5qNGfrJPG3clQUyusccLID6
NQRIENjWUL2AD6Hb9qnrbSuFfwg2GaAQWf6zVgAhkUQf9oUycKR2a48gNoBkR7CIqsk+7Fkc1g80
InvTwoct+nmJgg0mLTGmCiOA+f01cUaJSGsboqKk8Tb2kFrIsuon40QNAE3MEwKx/brRMne9KG4M
ZW0lfEOqG+nipKMu/GR1PqqX4hFop3UJSGsDRVeXpu6sSwc08ZUt/BKFQQ743z4UNMQpr3sOy2ca
kP1iRb0wGqIdvifAy7bCn1M9aTs6PlyYbWbOm+UYkihxWDgEpQ80i+UUcrZb/ArFwcGAo0B4D6zS
cEbnIvkIyTAKD+KmO1hDtYlSX1sRxoMej8I5k5deTsMagf8UEVdAVmE7pfgHwb0cnhAAAIApdY3o
kaXAkSelLcDSu1nsqIfaJSRYfPjCoZT4tzV5mu0QYR2KfQW2s0uqlw9ZXkvAGmZAn0NMCfWZY7Pt
LQuo6abbHLSive3FTdzOMv7Ru7Mbf/ftjRavFHn3vZp0sHhkVogduI7Io9+Chk/v/d/GtasCRyJH
0h7Zx521RsUd0cWUDCHWGqeINNKqAadcSZRt5yFzEB2cgFAMQCJkjcQc2Z6FaI9EI5MDRDloXd6s
ZlYZBbsKuGNQIeNtIVSYrLGGfSdNRxa93s7TESlNMQ0gk2T471Qy0Y5IKvpao6qbraI88QFeXPvr
TFT6dlSQWbpqSDFU+g51Ky4A/Zx30Yc/GSzyZQ5SNBN2Hu+8r/5QdcFSTityPoG4q8i+RL1T76n4
9a42loakWNxIprxGncv9nfymHJfsGNMvHZKsDjSJz6ovZq3olVRh72xL3WUWk2NrlMkBQf+bgjkh
TJXbw49UAkfNTVEdjb37arm5cm7RUU9NlOcVP84VdbMNU/V5AqWmPqp5tef/LsJn90A5hmcCs8rA
eSmwqxzfvCvBr0Rl9MgSjD6VskeGFvIFxy33jX/KerDfVAehT/stsex/ENF1XlJ9GDfggsqPeHew
PkWDnQH9C3QPTV1f+RANX6bGrXZaX++rqizXBP9EzQwHhQPBd+BdN67dTRMJAOb/DjBF1otssQtB
rbs1cNdedz4Dh0Tje7uq8fIHm9jrqcts0GHZRveuQdoE6vKUDVMl53ENmLjYHpBhEHUbIn1OcZs9
u4CHiRTd9EwyXb3Wvul/ooGZoZzD5BULaIgKmnaH9DqxLQwgFxUdSJqEIfPHqmRy14yonUNmAOIX
XAcmRQnmK9O0GxyXefXlvz8517nnWAJeGdiVfFA1ez4OVxSuyA24SxWzIsEhN7gACtM79xoOZqy+
LHcZoNNfy0xDURAKeaxUArDZM8EfCDQVgD4zD+nAkn2a2eRyEPackMn6qaUcBXPi3qlz5FOUmvzR
j5B6Tj2znlCRQaVUoBV49FRDCgd5TzZgr/wOMdlVKLBOz+p8TUq3GVP8J6r41QHKCc7j1BCo1FpQ
ue1TqCZhrUToCGS/KySqD4/AC2n2rOu0leeAL3kFeCl2TbojKUN1pM7VAbpeOKAwQ6brYTYjN9nj
AwFmBJhColi6V6bNbouvqdycvGoOrCsxe90U/v8D1MLX7zF3DHwYtqfruu8xH5jidz8oD+ErrQBo
x3PeJN0hVm/4rK3RSBvcGHNXjReNk6j3vLQ4knKR09D2gY6zWtxAqo4xYMXRzv1FNy9RGIA3SCwd
CWofi996kb2jLuHPs1ieL+IdGZTIO9/HWj3/BShLsI9e7QTZZIZXifPPpzTuvqcirb61fZ9tTaBO
HWkY4SQ5BOlFb/E80HsN7GXKCkSmKSpgI+3Ka1ss3kllgo1OedcMuTqhj9d7nOgbqyni/p6Q6GfA
+obnR230sLVWediLAtQciBTmxnmRF5aNVPHGlxuSUaPVE3BRWxzSGxkywEk2r+MjOX+xEzjKP2YT
NhILBj9pc10ePcfXz4u8UuuUGeg+FxD+zgwrWgc4N1iHrnPAcfhq7PL3dZrqGWTQ1QM3EIlU+Crf
Y5M9qyqQFy9N5TFDrGKnG172JpOfpG8cVKAZ4fjUOvheKfAZrhpZZ+ba9HRnT7KUm+KqLIhHiESV
ssBX9t1C0zkwkZv2MEzptEodDwRdxKhqtX9jifFx5lNFnO7C/fHB7hVDqydGbY96HpSLI310Jmq1
Mw4Q5FwrdjPJqmJabTTzn2TUrCBVI5L/mnaWWLj/J/HwsEyDPML3qeeF1fzL1Ms8v09NcrybJwaY
PL24A+2QS61mI6UXzDRNdG7iYxPHxnkWzeq2sfUzNdgnRue+OtKgdADugndBc8u8WJx7VEZFMVA/
sZVOcbyoRKrnfPTuZCHCBydfAv/kl9ViQDK77fR3NY3HumyCDFyaWm/6Bzn1+lsNCJM4HOu3su2m
NQ4qrEdRxdlBakBC9lAmf+VAWd6g/EF8xWnLizGWKLTNQbEIPiCx71EIAdQF3f08ycLdoVZJ32Ze
xD6PmtnuUDoXzlrpAL250cZyp4UwxkGfs61LW9+Rb6jh2H50+mHjAG3GFDy7WKUpLk1i26hBVV0S
To3trSVeHjdWVGWzjLRVncKQbFov3INSKw10Nc0y19xTbj0rm4OVOc+LkqZrpt56nwSp+OBSqNft
zxFUtdsGwZGrnsgQzFS58VpMuYZj2s66UpOOZnvFQfpsQLYtEuKPE7O/W9L03RWZTcIWW6DF5EDZ
+xA2LY5EtUimB7LB7P5FWCiaSDNvU+R8CATL889WpwVUDZON3NsgdXMAEI6ef84QRrHwSndC+VKx
8aWcNqOV+aciCt1HiVSSlQTW2A8+TF/1qUQOQKvrRxTdJbupa7M3v0P2vTIgzwl/9eypjXhmIY80
Ru7t8BWEmt7sGeF9cBebuD8oTzIgz7JN2p0N0FpPIkl5lUkNBUdleWzHLHqkxiqRhcyA4lhLIfOt
hVIOADqDymMxoR7eTVSA0XjAjRUzSRnl+xF87mCBnoA2PdsU+o96EuaxU+iPJBKV6E+NG15INF+F
SBxnDfQQhoTMX3YhZym2DXbNzYNbAPO5nlxNW7uNp59qQxgA5UQYagVES1RjlUpAUtK7ZbJNzb49
LqLZ+n48e5OUphC5+NQqLH8STWBw3yKXBRskBqQQSzWVW3rrEdxi60WGlHd5ouZPMl3BiiCF5lRz
Fu5RNzSW83zksUw6MYRQF9l/z0faxZjWvRumyfQ1xVPpXJYJ7n6TKwxAFHn6GTvZJMgyf0sjklv9
qM9KkunKjHqtkaQBILi2oTOs4mjnCTDdlHiXOQ1pGs09krlKQT3TD+Nidaf+k8udjKGirliVjlet
49Ew1qSmGWmuiekJ3vpBoY5DzuZEja943QFwbqgifAhprCnhMlysEV9PkQCTpBuyQ+WYFZTYRL/h
7eenFUX9s7RC/BJQLgqE/yr7CrJ5ZGDaCGn5NrjVhUBSWjy6n1ykge+TKRXgOg+tR9tD4nZS9N3P
QXs0jNb9i0wbJAvcmDJW2rNpKqJ7UzMFAlACzu3MtMQKsYEYd3UjAkYJUpCoV4KKY6sNhba+U4BY
1j66FXshW0ABZzbSZuBr+q8ocQ4vs2iM+wfwz07BADz4mxXIdFkha3GqtsioRyuI0X9Z5Mt1YRUT
mMkX0jFH5Pbq7m/IZMTXYQ7C811VgqcIgFIXVW8bELgRISONCh6JeqFgs3IRLWb1L08yXeRk+/u0
pCwFYFGo96GcsZcW148pF9HiqrymMeRBpyODFueI2RkPPVTqa0i5KRQMem+zK2rb0hfJ4gpVbUBL
IDlwja7l0AwXnNH5a2QXVqcb9Nf7MYG/3iAS09gLmb61gaGNQkTkkJDPAjxMshlF1nPb9Gg7gIFN
O1P/TH41qupXYPZJ4qNtRT+Q3TKk8bqJEZ2g7cyARLQzN7S1QPZ0MO9/aCu0aJmM9Xbl+f5sM2+h
5MfuiGYAiKe2t7rSA4thJHdDUlqvOSAGwEgcV5d4Mq3XCaFXHH+/xp7EZ4G0xRVZeXHJ939yIi2O
YP7kFConU6002di3t17fIzX7Fz+FRGZl4IbFdiCmHVKEhqKrII2DwptERRJSv2r5niHiDxgo0BpI
FxutOGkD6lEjUw0/w2VMvUQZ1qDURF1SMu0LP2F78ptlN10yv5syM4cmuJ93Hs/tPMviKqUHVNh7
j0WfRh7i/FHub7JUhg+1ZT5qpQkkZhk61opkAGBGCU5pZbMJyWYFgCpOQzEEi2iQgZaBtwf5BU24
nhQqb1GaIWK2QLlDNXgCXmTO+1NFQtITdK8oQxmuSWVEubMxx6h7sLJ+n0dFxFemUeIlSwtROlZO
a/xSAPVmo4rcDE0WIzv+0YsKlGg7IJpLLdD5lNwNj2EcZsHkOLfNn2QSpbioxDDe7Wi4uJHiTuZj
94McDISI7hTkdrfGYjKvUZjnUHO0HWgX6iAxkzqwEIIUKxrPXRmxKiiwgRArMlhMabjImNak+prU
eqQn7915ErK6n+TGyuz8fV9oDnIVGH8EbmNxRJyMA5pW7Z2UjJrUSvAkqPR+X9PeTik8rUSdcmys
XNqzNUqRWQ6Q1hpAt9EEKEZHpKafpoBHdnzmQkPGBo6Vr4hbXfFmb3xzanNEQqCWPTXN0O3rTAyB
PqbiAnTSaWsAWe8lYS7uHXnu/ARUMh5qKOiz9f7Z7Pg/Esm7B5TkIZ20ZTiBQhHUz0l0yXEekgZ0
Yt+TfKxuZQnAwWsnH46J3084uFKgwr4nX726sFFThvlIFOPN7toI+Xlyau3dn2R+1z7LeMwCsqUG
HFYS/GXWU52xZpYXVR78dxzOdFRE54YgGLEzCxjLyNS0fYAqeu5dIE5EcT7U+Ic+udWXLknSB93O
qyCOUPkdl7L+lNZgxGGA5/+B01oUVQJWXPDwi6zK9tUb0gyHjCl2v7nerVLQipztWJ+6VZijdDl1
xBvJqLmxmbuV/q11pucQL/GoGgUROM6rjuBnML7glT86FK4r99jLeq9tl+E1Q3GB43RujVeY8Jyj
8O/qAQoDcMyWYgMu9mk6FuY6cdgYeHwaA6uoxmCKS7M7uGpMQmqQ5u0BjbW5dszK312QblxleDLA
sM3C2tnSREziXHXt91xsAcgOBpi2lae8bh4qy9WuBmLaeJUAjPQGRSbdFru1MNvWmbGewtC9gMhU
Q9amwDfeB8M9MijlajbpxwrAexxBCZqHbIwqBKUH+AzarLGQ56AIJfWw67ZlMsZrw7OMCzWkmG0K
pF6v7CqUu0W92FCvrjiu3CtOd3Ia+kOTBXXvHmlOElEj6ghPSVSM69uyGjQEYLH4nQ3JChM5+Qjj
oJxRmdRdbxybPv3LY4pLpG8cvHjX4J6cwNEucMt9iXhYrBLQBv+NBCMWZ+1fKDyyQF8b1acC1d6a
WE86HoU+Xu6HFUoNcP5X9B5o3kOrA86NJoGgUzYXlci/xTlSsfbLqbnw1NIz0JqjkgGVHp/DHlzA
gQaK13NkBPNoSou/4jj6VvlxiqiQCe4rPxmvskSZTNgN8VOsA1nKtzQdxwIy3YStU74As69bC6CU
fLHdFuBTtT9dNKdzd6MWNvs2Ny3grRrjYTDi8gRAWfcIgkH/WIoiOyVuYhzaQvzNza5dASykCJZG
z3NUKgKLUt8uQnz9k+KwjKmHYMgwralLTnfqRWaj3FTM6+R2mIjVorqf6Mb0pnvjNXfv3ZYJb658
7i6qm+tdLvVmlZtuQn8vud4seGNw06W5llXSeorf/1WL8GbpG8+bP+uPF7TMjMIp7/jft1em/3Z3
dUwDhCqmh9dk8Ksww7Tc3485auGAvx5ZDnh/MPnJRQ0qWByGMtpQ14oNgLajonATA0r8OKuVDU6S
83YeR51RgGfrNxuEYPCjB89dPpwJd0+vURrYjA1fEejfAruXNsPPBpwvR8Ie70ZUI44Ire00vsqS
kf3IozDfmI1dXqK4sy++YeFawKP0mpjOrmQtUuydqI0f3Oo4Z4Fwa0w2XHr2BtHsboeAKOqABPBP
11NXjicWsvydfQAx8hQpnNnVFYjFzSPue9O+5qI6M47wcWN2Z6SEA4hcoU2h+LFap2JsDiT7sNAJ
VUREElobpyak5c7bf39Utvk/UPY4hzJM5vg2yE1911Sf5c2RVOJmPTgHmvoT62yVc6ulDwPiQQ+S
aSCVA+bjplNDZygbc+NUudixAbTNeLJO+oosSV85SXnQOuMHzWBXRWtu/Mywg8lFZjNKaMFurebu
cxuZYpkPtKJt3zt/2wrJQzftRybrKDDVSItTG+eD6DVFNuyFN1ZIMA9xVyQN2ZSm+2jiSCuYFSQL
u2bYuxN2sgV9hB9Tt8UXQFn4SXYx6mnTu0b6bfRLd1vU9RTUALt6KlKA90y6xX/yOAlYHJvAgwAd
PbdD44hdRPWJc1bMFsXIH7EVL77UrpUD5UckCEuaDRJn7OPIEDklxLKlIWQzrUzHi2bGqGkZ3BMp
SQ6MVgAJg4Wqu/hb266B00tysugSH6krbOdOeAIYsTX4G5x6ApN5lO0OGRhAtAPHs7Viia/tO59n
Ki0D9bDq3WNp/PhNdsK9kKT+MKCZ8mxqd4sp9aoJRNM027wkCV392zIJKN8+60b44lWl/SDwkHpg
0bXqB+/iKskiBow/0vULoKDdyJQ92Y1ydqIZqEFho/0wApN4kygnktlW+rUZc3EkJYngWNe5d6FB
yRsvSOPiRCNakdfAbiPz1go1c0Wa2rpfja6JVlM7x3k1MiXFr0uMorBHYXGWpkhu5TgNnEQ6I6ym
ufcjazvQYij8VJ+35RN4vWlADXApAaw1AI1ykZUN4D0MY8KZxb/ME6NO8FrHCEcrECKG2iLwFj84
hts+4Iyhe6hqvTmaDXtudcszVqSlxqjLfJvaKCgjO7yK/lIbuo+df+RE+2WuqJE4q/M8sXVw9n0C
0biChWz8pN4YHHioNJyhHTOF8khjowQoinQE0FeV9Qz3WCj13CUpNS42PjeWNxMZegdYKVvuF2Na
gObuWhTTIZdZABPWeqN4BoKLwISr5/MfktwFRSg8QrIaby4fpiReYiMFKAKKTeavLPF3NCUGQi9D
0ehnJgCYJsr3bD3K2wPdjHOmrVZoDs7KL+t251lZqnhonDMwfrZdVQJOdZQVMBcm/USlDRUeyUHh
sq80mksgLN/8ViBTGAE5u6oBeIBs+hexpr6pBHERvRpi9C6GG/YvoQS2oSPFeMir9FAi9nq1K1QL
6En2aAIfGChqYM0DI2Rq75wMFMEyAQ8xTukts/eeSDLqg7kHONa0pmGlDIRtfDM7EZ9JZBq5PJtZ
9MqiycrWpd3a686c2j1pUYZnbK1p8taZp0V7CwB4c2GBrwoEliqBueSg0XHr1HLncF9EQKUDywyL
HymomWewdfFkxNw55H783fKQCZUqpm/Wg6veKAGcS8NYyWpnXPdZWj4O2QAi884pjkDjskAmAyXJ
sgrkqE1SDHju5xreroZoJVpRBdT0cfvec+RQCISNf40Xm+TDenFpsc1F4Elp7tSLzTKD53hlMA2J
uR2ZnR+9IkS12Kg3a46T2GgdVagSvxnLWmb7VvQNsESUfhkX/Vg/2bKUT8scAAeqn6RVpdjGgwJU
E+A2ad3pMzC1ETbvvAn4jHb+Fk/ZJxCDNc+ZMOqznSmoRCXHZf2jgcz2ied+8lDjdWNF8sbF6Z/A
S+cVfCB4eatabGaAH/A24nNAIZvfX3Thak+Vyb/bUZ+f/3sPYuAI/LcNo418Jt13XaRfeLprMfue
VMRwFfyHK9pPQy1xssmYFpSqGUw7zFfzuEX1KupXdpk/agGJbFSv56v78ewz6+b+6KTAWv9wo57o
PPjOelqqNexhmf/OZZ6NFiXv+zFpyOd/V6fZ+6r9Dl6JZqeBJmTHw5qvNK81ALIMWN73bpaX/EJS
alq/0Ha+bX+JaxOHajaAFU8GwFf5hbqNW8AzyhJ/P2XJA7mIsuX10+xdIjNgdLvdnBPXVUcvswZQ
NmVIMPo1ohQ6xLTfnDbOEBfIjC3wJIqDxevx69DWQVkX+jOQzoprF+FHQHIyqz/MRk0GJkqMnrEd
ujWzzHRt6zqi9XQXTW2UEPlVebbVzTZR+dGRarQeHAJKDv5eeTBRpACsEXzzizTKAstjfNVQlhON
AfuOvT79UJYxmdMvwzDLdx8akoJkyILjK/otLXPTXDQkRZWBb3Ts/zbNsds5iK8+x3VbPKWI6nSW
C9iYqG/0jQMQyR0RMaZKa2Q9smRjaBOlJV/OcACaVs3JMSv+bFlpfBgHUDrTMDRNjoQReSoaFw91
ZTGMUXtgvVmuSUky1sUPmWNpFxKhLMk54OkFYhmasrfXA8qGjMzI1yXLh1dkx5lb3qK2mZfG8Aqi
dpwmiaR9sF2EsvDl2RYTP1pIBfuKmlSxM5MhD/w6rp+A/jfhU8VX4v/PQnA3OoxS0885XmRSOWZf
E8Bnbs2yQ1Va4skzat3qLSrEu9e40J9sBb/kiWI2jQ0ZbfNB3Jrinj2blgr/Wpm2wH0erfYVKenG
znXrPlrH+Wiv78fRUKB6OyoDDZuzNYDmzSdz5O6em2wCtoiXAkkgyzZgN0i/4azoUrrM/rsD2nNl
ttWbOdr2unSK+DHRLP/QSqc9GLGCWuNet5bAafguPG9X1012cBHN2vAaZTmR6UQgFMqN8uiK7EAy
R5W/Uc9SPRrqVCxHQmrcjv+wwO6wIxMSDcj/AMsBwJJB4ojaOEAmHlt1fydIoSHUf8no67+MSU2G
JAOkanpsuOddYtYi/rvtHB14hX2ovgKNuIK41noG08DRVL9pnrDqUGjlhOwRf/iKPA8UZvXxjZmt
zML4NzOQjyBjdIy3HA/Ow6gDDyi2GPvM7MI5uCai1JNeeJ/jXlf/kmHYAGzF+9xowthjbxhuqtH4
P8qurLtNnWv/ItYCxKRbG89O4rhpphtWm/YwCcSM0K//HrZ74jSn7znru2GhrS3htDagrWcIvpod
jIj6SrYrGmvmWI+77eCtaGwZN2DGwAtqTb2FxGtIWxew2pzHuh5ebTmw0xvqBanSC6cRAtbUbDi0
RT0TEEHBh2rFKtdYdlmHnXAnnXEl86Y4ShZ/n1a6mHnX8964NKywFZGxpXRKvIz5PJza2Ux2zEB0
wm40hPSzGcEu3g8pY+UaW2DJYprx7dTBWvC8PrQpCKpUuyBfMlKnYuW4HmzXuqMWfET7TQ1XkWWu
FJRB597uvVfNvXD85R/czGQ6rGsF263reDZnYGsA96X32QUL4i9tPn4c//v1yRstdVJUQEDnDKS5
AZS0f0qGErgqSMBgO1l3T7W4ceOofSxqPd0VyvhG0c6B+pKdeU5ITRCqM2jrZd7uMibVZzX00UmX
rffgQCicZs65v0y6uJX5rnDhtzGbLZVV8+sg2wwboz7stK4dWAdCUY3axtBBj43SlS1/ZRZ+kh+v
6dSklGssrl241Qm8Ek2N80KkvcKGnURWROWGmkHQn2U/61S6o3uas4gAyCET/SEr8dpL1pQE7glO
Rpe5KCvIUBhIOZ+e37Pe51IzmZCuSFnU/GcWDS6D5E5NcDCcGRbXLxp9vf4UGwoApFmTw2zr/VtJ
X9LL95WCLX11r/0B93tUffFsoWkvmalgAjQUuD6O4Ix8Aaj/DKoBu5GJqb9A0AHLv6TwQurstO+e
hlKHSQ96Mqi8vQk5XzyHqXdMAL7EcitejsmMz2F5DZifgM3sPJULF4BQg96xoeQ6d91j4Y0vl6nm
y7ZV7ty4Xvm/L3vpnDN67Kt9uLRfBrBPnAzj8kfQFebLDxKq/26V93sa+qfPMFT6hfL9ed73Pz8Y
q/RWxvaunykzqvX7A521c/PfY2MCzRm8YIJxPg/7f4390zWqFr+DKi/K1aeLe8TsoSF1oICFNTpQ
hv0Mr01+l55QJ0vOKAJ8KZzAe9bwFsXOqa42SgZQUKrLHEtbzta5j1uoicXpmQ6AiOdL20mzbZdm
wOu0dbJn8GK4qRydnJsEfpEOvM2buUUhVIGwJswjB5LwmESkgwEGZpWGPN6WmQdBVXeoN86Y+W/V
0P2U2JV6nopWYgczmL4YHJ+jFGV9xzpXbRLwoA6jBeat0iD9dIAy3QYeHhy96Ipz62LN3BeN/5gp
aCtGVpx914ofG9iexIv/up6MpP6SFrDc7dK6CVO3h1j2jAyJWo3bHp3C3OQNkqlizT2/OtCB4nTG
yuTvvGs3nfnv2Ze5WpaqVQWZGGxWOktUt8XJsxN3G8MoZAv4ZXXqS2Yv+1q2rzDj3OFpx3/KWh/r
xlEvno89wETFsFJEeWZn6hEm6WYSb5qxXANbwe/oYM38nsE17FXedz7em37r0Hn6Cq1GH9uNf8eb
MYqOv88RzUXIhHdVOJaJuhEQdbiZ5rNAwN+v6p0fADM4Y0gxSkm4pTem8H+IMcrghvc+rK1QE3Hb
mRuDoXMG9fVDjbTr7By1eZqYrnWNp2oC9/k6+/xJKKX0LTDC3j8PjSjp2tcZ3oflUQOJMyx7J8DN
caH5Y/BprNz9+wSX+XIzKJcNXimWcQBTNdNznqoOWq9m5kYnfxiruxgUFmpRHN/a6GS745pb8GmC
NJ9vLLBiSQG7tO0d5dHBw31tyUy41nRtiRxRFvUaCwZ/ec1Jx0nvlDYySJzhatRhKzAcecTXlxbN
b/vlwspUd0cXp49Ri+TJzXR8uKQF7bR1THj65CMcIBeDH4nb0jlbYKniOxJ/PBiq3PVBrw+f4kEO
dmCVMbxfzQNKtzchZuFXIpQDh3TL+yw0KYB33rqJU29x7YCm4rjpisi50RaA7Lp0slthOuNNIrE7
knU5+246P7jTRK+NZ8mV30TFAdouNpx+M3sxjZb9HajqY9YO7qNQrNhEkLHDxmIpH0w2vCTzDNJo
ILKtBOx1VDbuIIMAL4NuEM8wM9hUU/0XFiVnBjGrU1r3zikbPLXUra3X8dykmFLWtBEahZBBuc6J
kg2rHm7qLN9Qi7nAVlsjg0KwGKI9WGq/DhNnbjlz3aI99Tjv3dS0mynepJNz+jQMmOz/MYtOIYIA
8iiu8uH0MlkJeAIqW78NpR5Fg+i0UPF9BpjAmvJMJn8GWqhVHE3DHkyyYe/PB5iSYmlAp3A8wSn1
Z3RKWdSmfjq7Dr/kXLuv2R96LnN+uNL1yjTy84Wu09GZx/RPWBV7EWSSU8dbXXnaF2r32Aln4WID
/tJTzqTvD/zufDaIv+ZcSN8UTKwK/O//3X+9EJ3RHOz9OtdeS0NY14HnxbLuwIupJnz7bKdJdkJa
2YZlZvHocyiOxVnx9q8Zk6HFJWOqmq8OHkHbOufQd5ja4dXy+dkOhuFLFnfRgUOyPAR6Z3hlun1s
HTM4xzWW2r7buEuKV7l4ndqsPsPYMzi2nqGWNI/22h/S9dl9HsGdoIQ/8yVuSRfi5kUp7idLv4CF
Viwgutrs6eC/n/0p5pdOj+/PnJPn1dt/VAKteWf4N1yO6XiB7YBFDat4fLJPxtoZCGI8mnp+j7eB
7sibNruBLVR2Q2fQGvt1VgDGK2AivKX4/0yz5ZuYGigPzlMIk7XjIijsDBLemEiKpt13NfYb5tY1
/mk2C3z4jWytvy5p8E8dF5RyHWZ5mRmWJSRSP3Vcm3Rmzd/eItHm6sNngQ9ZuQRusQoDZVcbBhWE
8OIKIWPgcdT8QLc7dRawWq0t90AHKzbGXWFUKwuGPJeQcBvsqlNvXrgFNGPeu2Qad4fUChkD8mvR
VvF0EF054psyn9IhkX2yKS3jgfazr/E6cjaJa6X7Bu8l0Gpibn3TGaYBMLe8tCikDBDnwgpvdaBt
Nz/xlO83AtaIN9Tb9ia0Q6nN4AkF32t4vl0mVDJvNlkGrZRoqt6mrqjuBlHIpy3z4+opx+PuLovs
t3HU8snpynjnQW0f/mTorJkNXu9QJjtqNuw/aLaW/5mtaaMqYHumaeEAlNjnrXGuzKJPgdW9FxBP
XvRt33kAf5bZ3jWdr1WemXeXGABmyUbVErqMKcTWV12Sm6GfeVZYWum4C3LQlUH8cMS0dCGNfIIh
rneX4tZbRhbqGgOgPoahsPUzd9JBGiw9sWiEtuYAiv17nEXAS4kMdx6K6QQAigX2fNpFMaX19prY
VAU7RoxtomK+hgfS60LmNkRd8CoPwE35GMcpzmQgHyFTni0LaHo/JgnHtpiv2ke8ef3grAlJ8vpS
kRqKKgSuw4DxJKpU1KHmGIwTjZVBRVlsClahYzfwWaKq1dgkv8ZQOsljX2Of5gG90FhRHoBE7nLw
inrllYW6qSXw2r0f1SE2fcebDwc5qkuTUlCcq0NnHkEpNFaP2NpfdJ31awbu5974YR4aCDWu3wYO
Jl5Pm3nyqDXipcGtok03NRYZkPiAVgeqPNFiZBKqYUDF3hlYK+Cg+NbBjiDF6UDxpJL4tTXmTthG
4CyCqEyPlsV/JpYDCpBRZVsnt00IUDbmrcSq+DaQKTtEmV5/ilMzcvAnQlp9CGkAHbp5KJ3FtgUR
ADM6mCPoljC0SUFCTSJIAieTAXdOGawTwFsXpV+iOR8KmFHp2fXCuLlE6fRDF6p5kLBPAUKg4JjZ
E5A7IDUaQJ2f2xpWJdA8VHugi63zEAzidpgglNvmulg2HdwGWg7tgkvbE/Wyc+LhRGNHheJhDfeB
RV3n2KQUdvMfKE//Hw8T24ZkrsmA8ww8O3A/PUxQD4DkSlm4J3eaFCSNB/gXHcmclUddG9oAR6Ni
DoES2dgufHHLDK+TECeh2ODE6xKIYJAz2ITBmRp2FrandgQzIsARQYxmrBGhka7wI3DXofdoRgkM
/bTHUBGErwsEyKGEY0Fec11n4/cP4jYXzRtSywlm3QA6o8NFB+favuaUWPtC0xcYyNTITno27ksN
49ZO6/xkza0YLeqz3Y59NTxwT1Izu/TNrdZx3E3gZ3pp5B7HPcoY4TLeAJpRNNmq8Rz1UJa+vcAd
sPsm3fqoe1RMIRUNJ6V0+AuSI0+shEdNZGLvEq9C/dmwonytVWUcrbTJtv/+ZuB8pmjbtu0Fgedx
sLRhDuZ/+r+E5Awoel003Jdej+2cRaIisDkGaxUFWQ9XDOHvipg3cPksmztRMR1abiEeuWuIBedt
9cMK+uUAg514waBvLFU6fUuk9BZ2o7wvsYV6szWZ330fhlFmkIEhwTmDtmvW47Yzjd4RP5+2DvMy
wbcilnvHkxWwv37hHS9JcD0YoKiJ+qMx8m8ydVYiF/Il7hke91kX7blttCfspQJRaaBGXuVqCC+0
iGYWWEAdRh3rZP2BKcH8x3//V2T2Px9pju8wE9V51zdBbfzEdOexinXTOOl9m0FMrK2hwdv76hzJ
Ahh5N+7u+NirQyv02+R1b67nsL8gwi2hJFFkb10QZ09VhKV35LT53VibfOsVZrRVQZvdmUGlQg/m
vU8jhuKfmy98iBhtIzN4M1y7f7ESDvWILuG7uvHt54Gve0/2L2KUyY4Pdb+irFyor91oC7zw2PDL
tWFZVShP3cZOglq+NDUoKmkVlrwqHwq4rd5WVX/fjrx4YJkqHurAXHXKiO+p5QlToNDL+l0/Z3Dc
kjc+KjshDTC0hCePbO9pMhrguzNaHnJasLrBfXvGKpmubG4L8NwgtMAuWCLCFllJVYajDMwPyCHq
MCAqNg8I0s004XbnuW5+jzeD/D4XZqjw9If1XaDiZZ3np0wA0E+dou/z+yKGVYlpo0aDZRpSDJ5F
C9urgk02d1OO5w9gf0Y8X7NWTzGqFRqbKlEwW0kghy5nB9AOCjjrl5d5ArxzbaNEQkJtzqELTmYT
7SFJ83z5NInuqpu2aMAL7dXpl758ngdbp6qx3dFIvIn0NqTfLTe6reYWha6HP8UuY9+HgbkXHbxA
RAeWmuZaeoa/yITNv6ZyWDpVBWE9FbCdCUmssIM19nM6AdQjIWxwQ2lVAvGmOZ4UJtvBVQRfiULt
rxAgAghdsD6OD3i8bYzfqNdVY+et/SjNIUZQPcnU/uHjre++7GFnbzmyXxJBeI4zIPD+FC+6+I/x
yIfRhjU08BEp/pbBNVkKS5M4v7tI3kIYC3TEoZqJKngjW0x5w7c6CSSIKnObFG6NAlgbB2ZVl5if
JBJl8yYNwUT+AZ8w47kc2REWmPKnYehbaHGPz0UmoKjsdgDDtUGCl3y3W5dpbT7Eys4XUJnGgtG2
X/t09L9y0ctFEw38bQzSUJF5VN0msHFL+beYA5Guiyl/EChGrppI2jed2UIXd4jUlvMgvctAywiD
0ZO7wm+eixJARnile4dsFpukM4oFsQTHejQZIO9/d3iFXaEiNQ+5nFImtT/MM9XwRJq8CnfZ98Sm
BiATWJZlRouaZF4CNW2EpQ6d0qEr4dWYSw/EYLMpk7A1nSdI+nbrVGt3r/rA3ae18PbUzCW89LBO
+rudGRbaw5x0yXwfk1APBa/d1OzcDmW49qW1Sr615sVIpN23vCnKO1qL/EhFVDylKJndcQ49lznD
HlkCZ6hWhbSYYXkwhWABGJeVToDxEG0qfo2fPKdEUU9Vd5HMUSO/cTzYXw17z05hYBNDhoAOjula
gLzX8a92PhPaykoiSP3Vp8zryE/d1w6agprXabWMpuW/P4m4848nEQuAJprfzkjOiH96oHPoumP3
OxvukzSuwdeoPYgACVF/hx5NWM8eP4qVD13h8ydd51OYadeAh6W9wQMshqoCDk5Qv0rIUe18Yf8K
UdxtQXpr7bEMP3WIvor3KBqdP8UD+CPdwQErVBxuJjRHl5orlthbAGCwzJOgckXQ3XmGVXu/HoGB
2lAz99UTt1p+cljWn0vfvE14Uz8PCVADWhR6Rc06abpFAOz+rd3Hw1fcOpcUb2ECtQcwHUKWk1s/
1wqSCXlVeQfqdbNlhVfbp65Peij+Jpshwxe4DNNA3Wdplm2UPcFHB2oT5iErhtsMIomnAl7xl0MP
77mFZ/Xjtvak4IvCGvkOSsffKeUSS3znNWiqFNo+c0oON9EtuGbdQsxzXScUbn/j1zLfWoH5kA4e
YFqJcU49p7np8koA/SL8FyNF5bbyIT+CWvd0n2fuN2YnwUsMXl3og8y3HzVuRwFEZ2qt/Rfom7nr
IOrWgJ+MS8+G1tMQQ/qpmw90BsR8gT9BD5tPHZRMvQN2gjY04tMEIHgVAPunKEMHjrVLbX3bzURZ
/Btbxz6Fwgg1L2dD5QGdbsrVNUYd7ZxHZ3RQQqmtDXOddpVDB/o8Zro+421P7iIO9+Wgn6ADq/px
WDZmYW8ubbcYlkEJw0LKBuh12MriBLFG2M8BlwuVZJ8BU9Il5cGKG3d7aQ6dI48NKgeQXJ6TqE1n
PBKgZQU1DNP8elZknrsvmYnV621dJXrBmWWsokSMz8r1NwTwybVlYyE4JPd1nQ17nZnNYuDQr8HL
Bf4HM8O/hTuBhYoNygRwL0q/B0psEgEoPPY9m00LMM2Wq1I8ykYfKUEPcQFdAFj5XkemZpx9Af0Q
688Yi6CBJX9ZbftcDiJ6jsTQQAbTZefGh1IkQAvDDeuCZmcGsdihrujcOIVmqw5yKV8GHyKT7ljX
LynqEfWARQfjD6O2p40E0mgHkGLo9rp8bmIAXnTVTBsQW9vnHFuXbmD23wYwsUJTWsXBTBoLMCjU
W5ui/6akZgsTgFHUPOJhiecv3tNm1FaXVYkdBo7KbnkDZWTgqffpIHh5ACuwa1AOoL60rWM77Bx1
8gNAmd0EqiBwlzM4djHSAvtYxp2GB/a3AV6Ry5HZ/W1rQw+/LYC2BX/P/uYb06mMbONBgMu7G7Qs
167BzVc/Oxpua3/LAkBAom5ZAiYIwSj8ri4OC/6QxavGFu0igWpLf6IeMcAP+tWLmuyQJy3yh7L0
tkxbYNDh8bscsfIY4c22wdpVz4Vbv91PMI5vf5gJRE4NCAcveyvvIJTSC+8L9WMhhtTeK06tLkCZ
wc6op1JsHGeu+2CW+kclAgGzN+E9APinllUc5LtLJ3Z6V0CZ8BX8f7wHiwXFrmybccnnZDc15I1W
Fp50aPlOk589KD/QSAoBH/LvVwo47vY0l/m/rkSzpRCh/V9XuiQIQIbe/yZ4cP1wwUsRzDPXdgVb
WWc+GIAqXs4iKKVC1XZu0+HSviZpsFY/pMtp2U9t+iFCoz5kQc91eRF3yxr3wQOmciVn52UsbcAy
yOPHrvbj/e9xkTLjq8Ib25/iLWRi96xKypXVxG/4ihqLxKthEhJEmDUynmWHdR5vU3XM5jhEPGEO
3aYvkM2a/hRPpkGdWyC+Lvk9li8WNk0BrzMTJ14WeCdfpCYApj38gaHDZMdibTkW6kHUtsa+P/Zj
iYcbncZkStMpAZqzrNYUY2UufnUL7WESt0khHp5+HHfpoHQ6NCxqVjV8p0D4h80NxS455FpzuWKh
k28wV883l89CmQ1qsLgY2CKbso3OF6gQnkxtDN5RQ8AiitFBzDCka/NDTKSbeDTaXQGfHMhyvrYy
a7BW4+1zAOcqjUUiaDG1c4s7n1xQ3OkKtgrsOtsWZtM988bHihrVsq5rhxN24r+hYt49Sxu4i8hy
ojUNqgf9LNTkwa7Yrs7W5N1VfZsC/9+Va5kJfaBDkI3TdsRPglpJja3cvC+A3lbwyQasuEKAohCh
QjsY2a+BFCxrDmmwwcjDyyAKBqyFBQHNh6d4tXEBTISTVxmIV0tb1Z3bjha2D2FjBRUHFq8GCAIv
hVkW8PZE9/WAJRzHWq2t4HzUOvEqloMVZl01QO2idePVCJr1UkK6N4zmfckcKM5NHZTHADgVZ8Vh
x7tnMMlxVtQNMhroTcbn6CCq+IESaECgfJR7Ct2too67G9Nvh3vTd/6CcYN6FSJuluZkdDckB9KX
jQxHIGNCLwmau0n5r7XbG49A8KX7oIW7CTU7CCWsADcAFwKelo89g8JDJB2ILszJrhZ3Ay+L+0mn
/Cvcit05iSYswdWjFk3omqW3pKaN/f3LhNQ0KujswUZ8QZNSaJ5UgjFzr9TAv5bOLV359085cry1
0aSfPiU14RSbffiUJgORBLDHy4QOeNx1FT/9/inTREfLPC0GGFpheZ6V3duYC72mFTut8SlOZ/8R
U/XnodfxuOfC0sh1sWPA5QR5DyDbe6sG0rFXIOZMsXMQtUqAAfq71xDj7M9YZEa4dMqhehl9z9nV
beSHdd7UL1lf/QU4DJ7G6TSdsir6aUB/+aXqBQdZU4EDOje3uDX+GjpEGdan81AsB/5ye6FOUAob
d1Dlrbb4B7D214MGBnlf1YPrrSiInySsDOg06UzZwLvq73zLAkQo6lAWNYeUQcuiXXIDEocwAwbS
pFxIlH4PwezCk7f4GYDBCvOdRplWvI4F6Cj1xMuNKv3mDozCcgtdVnwnEng6L7BL395VdVFvRwH5
kWRWWVBaoEcqt9sCLZ//CtJoys5AWsPNOFtcEmkKNfoaKg8J/G1HFLeq3L4XZVU/jf0IFCx8vVPP
8laZ6Ygd7Hg+xDMNtBXgG2LnzXGNNSwWvdOrmOOU33tpvQcUJliQCGwHfHRqG2xH0rFXXdgJtzvs
ws+KL+8pJB3LcngQMNHhzWEB1g5E+UNojFsbIMq9MMisIMS7UHfqEtadQINsb2YFw4inNgd+AR1B
B0+MprDMrWAt1BtTSzSh38JvNFXVsStkgSfUfDpUHaSDPOzRUcyZSnTX+GcNP2Qm0XQEw15vqVtq
D+yEefDn7CEQ/RKF4DKMSx9XoP4PpzSIhlsSmg2T/d0xOhd4s2laOnrqt9TU/lSBJO+aC2qW0sMO
RPDq+W53/pSPt2n3izn4v/KTQqVLgP1r7E5pr493gk/6Ls4dA+LRyZ1kXN9RiA6BA5BtAP7H4hqj
FG17APVALy2kjusw3B2jBb62fH2NFfOkqrS+9lCP3V9n6pQ072wojMBMPb69TtSkXnBMURq/hugs
9pmAKTr7cZ2a4q6Huqa2mm5JTZ0C6QfvNdyOJ+VOl1mohy7Ihhm60Dn9lmI0F33Cakp3PvRwj9fp
A7MwbhOsvt7/WShTeNCRSp3pw78UTW3A/miDnUgNzRRwNs0m5vusEAAngWDwzdPWbhhT+GtC3GvZ
t7H+kVZGumAGhDwsH27SPgBApyQAIWFsDegQYu/h2NpdvU5sbJbIYKyXsk71i9mzc91OY4x93AUY
QClkeTyIgWSV9wyG4gStB8u9HzJpr73RhylyNcDIS1XdxgAs5aSaPA1LLLWsylGbYoDdkGOPmbWg
01YVG48LefgQy+ecCXrhZlU6B0prZlEuiqPsXa1NWGdgVamXPIA4NDaQpkVRtcaLJdzXSHXWm87a
vfQnHS9QiED9qXbgrx3/1UGRAvJCQ7KPINn+Fg3lK8fC7bWD8CFQ8Il924B7aM4kX98oK6Aq0n7R
EUWXgjmV2y3z1sh1vfdrcInd+dBL0/2PvUGH/UMBxoX0i+dBO9nxOdyZP+2EJJ2TZZauh1Nuoqhk
z3Tzqoe+QCRryCX2Zh5s+jLdJh0bDl3dw3Ls2h0JnTBsi7bWESutEE6R0K5uqzFUmTl8SUZPnCfr
BUvs4UsflcOXDnWYpdvkw5aalqXcg91yyAPNvR7k/L9AKRbKoQm/oVG5rIJ11pqPqItnCwrJsijO
tvtMDbrO1KqPsya4E4TCAnk6Eaw+yq6ru0WL98BjgMLCkc6yuYcX+Tlz82hDrUseDaE25flj9SqT
ocGXwpjWlYC2XoWF5ovNHAA3RPuEzY9+3xbmhDJ9YL3ExvTmWo24Z3VS300aayln7K2XTI1s2cC8
4QA6ofias3JL89C0JmCkm2j46pf70c4Nvc405PSnzCmPhoHSfQMD+xaCVdYNxehQ4n0UX9yZrzgn
X8ZRDw0uJTPaxTy6zHkPp9N52ior/a324cg6CQU3SpQ2Jtn1C1QDjJPR9O5BxvhfpI6g+B5rIHDt
tE3WrHTZjjsZ+/KHga3F3IM7dShWVmx85eMbT/nCrXV6S/DaetbVh2IK344+MKFXyC11QHoWwpIi
QI36HYtLHb9PQp0e76PPkzTMzQ8yyF8Z3isVmDZPvQbIGs9+rL/nZ/kcH+b4OMeD3+LXfIgbfci3
R8d8qjRq0oYvjJUY+GWeaz7N7xVOgo9dYBvQdWEuHzvlpkjcCYpXrm+tiQ9+cZifexJnnHbE9c67
AVqtPUPlLz46SVA9tSqZ1kowe1cmVXIuYtYuUuUWb+8Z3AfbgDIirDvPpQV/AcqAENgRRZB/mUMy
SHYoccwi7u/oBQiQW1iOzu9HhSofATL1d6NlDMlqboo5TZEZ93vKhxj5d78Pu7h0B1g4rCLc9mGI
4bpJHl5s8ODpWoUZsLGrmGzyhFEXd7VzJmI4ueL1qSpO0ZyWzGmiU+4NdLNikPQzPkEvqZtuJ8k7
40tdevEWVD2Ol0FdGfvg94MT+Dcgp7Wba9wpISUEpbMYFFrQ4fZeLaBR2e6TZmaRkoZqzGfm6Uw/
9UivlYLUprNA3ozT4N3ApSliVn7baJfdZng0QYCDx07o200eUpAOEI5CD6xy3KHJb+MM4h0Ux1Yb
tDzmAYIN26FPcfX3XUNaQlgTc7GPg23hZnE5p3DhGgX2WUd/9e9LjqmC8mYzgIOZWGIGik9NH2pm
ethpS2sXWpZo18YAL047MhZAREJ1GJr+4DAOaqEDI1jZuYSLFrWpa5im5obOcC/sDwFXy5R6qQOy
2r96qQkY+7nxokOQ5EB3pfMPfz6UbJiJKNFoLgFjjiBygyDzZHo7VByHbDHiqYb7vysWaebkzRLq
TBCKxGKfrG4s7ZQgT8luQ00TIJuDjZ/gIoE9zDliN1EkOujn+OCAXg+oJdZhGbn5MjbeuzvRgSda
a7wcUya1L2famecoiwdjiJsNhxLgfsJeuyVREvThzhKzozl19rEcU2C66BS1BxnK2tJLGzbOQMJf
+xvJ7GMNqOSiigZz9aEfSlp/j5ciPfvJVG4/dNPAD21smixGyGwfICE0g+3nS4AZal8+DDVh09bv
Y+5gk+h96sunHKCpu/FH7+XTCGpW9Idg/yVe2WUTL6cWwCTGPHsB1XPrjg7M7KObrHEWnarsS4ji
OWSMdnWBV7NrRzOneF0rV1qC7RaY2vEAH0LQL7m1SKcBWlnzzAC514t/3z3z/c8wWS8wOYOJtu15
jml9hskq4eV2C+DDCTxsEC7gvnnHgE/Zjm4w4r3Xg2tSqXmYO232WHDsRQtI1f2M4TUI7O1f09A/
OZYXP9tWLMKxxx0wZkm+FDkq2c7UiZtslglVDBrnLX80VdDd9srHj3IOu6OTAdk+yTU1aVD685ec
aburAez9Ovn1oUuFf2qwbXltUV8yQHp57pOBlazxUgVg6swJpwNv7Re8Fgy7lElvH3WFOqA6BqF0
MIpRYu5hX+BBCjG3uuyHlD8B0a6+W8rhMLqopttU8wlkBjatABc0nvB9Pg48yH4YcQOMluE99Gx6
mLykVPfgGow715qgRJoCGRQFhQUIqjaPvOTm8VMTskH6PwBN9mdAk+P5gYVKOvMAD3Bs0mX6oLsU
WWpWyRLqQYGTB0Vv65iMI+wW2KjWPdfgqai0fjE7topL0/rq9ZM4wnhqXBoD0vwZOSEAkbmZuAmC
L4a7ld75qrDr72bc4F1Wgb7hKxYOzmB/LZwj5HDbF2zJ7lH1rb5ylY57UXqwydJW8B/fT8u2Pn1B
Hd+HAhR8jSDqYHFmflKVglW0F8uojx/8qlmxPn3oA5aCL192X2KTbVHT8Z966Grs7d4BwAEOmU8x
9HHDDg4ce+pNg3SXNlP9RbXAqZvgaVFWozu9nSKIsDz0EGY5tUwXxxgG66GZmsl35uuFLBznxZdx
vQbCu92pGBJ8Rlo/UoI0saJjMIM7wUqgCDsB2f1K5aFpFvLMAq88tyKJt7405fIawzooW3rmAAfw
OYU6piFbcscSJ1skzSbxWwtOkVD0g6b/GyVIUU4gQEtrwWFucuRBndpr7M+qNQSlkwVuSGO3gPLF
ExSLgQEpA+8FIkorvPaiYm/CCcC34RHlNlPw6JlgbM/xcnD0KuBdv1OFK/Z1osCgVPt8/mFOWmb4
OmDtR03faso1nyqxIf3eOm6hD+VBdgCeYd4jhPlcPKCfJkg6Hmz8sZHKv/sc7rSrhAGaGs0SpqkX
vY08L89J2Z5SC5I8LgRDFlWVmw+tNoJwkFNz14CwsTESn+97nepDXI/Vxi/S4mTlxiG2AVuImzo7
jlPYm+5w7L12PNIZoO+/zigG0hUqfY4NnXFedCALQpr93++bMMX+x/cywE9u5hiYuHH+A0bYKtFN
UhbJA3ali0Mp/o+0K1uuFFe2X0QEM+IV9jx4drncL0SNCMQMYvr6u5S4TZVP9+k+cV8UylRKbNvb
gJQr13LMq2fJQ0WqX2ROKeieeASRr6hIrWvedod8zNt7AZrK2zguQwCn+7syZ+O2LO3+Lhb4m1GP
fL+Mti50+5qehZ2Z+49Z2W1tBQSBtsB0mSFyH5jKbEEpsG+BmNzRqGynKqw9sErR6KTLc57b+QOq
EJDvnADajHLj1CamcdMo+rhMDOJQlbIPXUUpx5tiurg1+xrVRZD1ev4cyca9z4z4gvNe7ZPQoYMt
oCEfkJk5rdyboM3ZktngdBt8k8kMSWEE82T4UReaDZJyWGpFyISwE0u9bP40VDh+uq8AduuOZaTo
nCq5pScC4HoiZM7Mzi59w4Y2BLY2fx6mxLvtGvcLRblji921muQYXTBDkq47tt5giyty7Y+FDcK4
OAKfLTQV6xP2UVBAM8zys4F/f2tqQFihm8Bk4PAFKkte9bmcgSHRo6Hd6axH9YOjCAWhk+WcjT4B
Wqidywq8BGAZjgw/55t1vCyMb2ZaAftr+H1z7mJnD/EmVNCov7qfeM29J9gXI/cgovPuikbnC2p2
8HpNBBWFZi4mTaKwd9c02sBdk5DTVDBQ/Vb9dKwg7QjmWFyBgue4QHXipATj1QVLgHN3EhwU0MMr
ITHB+u++5tTB1Ir4WQc4A0pWWXOVMZcnHPiPe4h6FPdNxCfIMibsVcjshuWV8RMVZcCL8OKbyIHz
9nItghJFpW1t7HMAhRizc4Hb9G5GnvfB8Wpk8/H9/ZLVzlGktvfC3eKEv7J95V3mXGXloafMUS+8
APtof0s+NwYyNobCO16Y2dadLeOzO6Y1jvFSS1EDDw/jzypC6g/CM853kAqFszW4X5raMUHBYY+3
Fs+TEz4ctKqREnyi2IKndVB7JuhTBru56KqpGia7oNckjjNwM2pSPd2TtYTMSMIORSzG+wjklCg2
luZuzC25of8U+v8wuzzUm5rdoTy3vu/o+waZnfltq4aqwW00Z/113auBHaTZoT5rCGnXVk836eBY
W4kk6AuvobSivoy2wN7K9LUSShUV6KfaigFebpbFnsV1s1uu4ziJfvR6AdGhGHWoHVi3NnGdzQ85
UhG2Vj/RkzqzXyuWrwaIFuonenFCGI1ALbW9uHmu/mES3/vD1x5AhgES75ZDIWWc65+2jQ32jOpq
3ys+ObmUX5wGuNJIpNlrFn2S5sXqZjf0a1Ed3Ag8C2PeRDujRswg0/lTaSRyUzqGeTvMU3owCkuc
oOSZXHF0ybZJH3WPskQNBCSgki8tTvLUt6vqM3FfJan1zLMcbFR/WpMuTmXu65BxmfF0UNkLEyRE
WxbFfJMo01Jb8nVgZhnf4HmCBEevduxrNAXSlAz1T0laj9sBSYsTtPDAvah6cd03m1nR1NExBDHL
rURzy6mE1M+ugBQo+VlmFiF+QDvQBtzSeznExyH29NefPhvm11EfkqNZ58NW45XxKrL6frbK5LFl
iX4FASDYBVRw1sQ8dKZyvOJgLHvEjQFCbIiHCvG4ZVklAk/EDvC5OLHlJq/CeUZtWjt+0pzC/c5b
KM0YdRw/AjFq7vt+Ko8u9lpFqXdnLbUzaLjE3jVOAcihHvkG5UuUj3rkSxhU/gBPv/8Xsf99TW2o
f70irael2qc858CuK8JDN5mG2wSqloul6AxtXpsHUUBUk3zUgH2FbwzFKrD6Rlu7s5T2LKDfAOoX
SQVGQxwWj6g6iLBNPAAXGR9MYc1Peee/tgPECv8xIAO+DiW7gVuY6Xec2B55jSN0UNwAEmF44mKW
eXTV47rYTGnafdGg1dtrefrda5B6mfGWdV+UA3gKBmDEx7xMnvwcVZKtxe3bLtKdwGg6BxsPJFeS
vCifCx5buF3a4kimDsn1DaTK+31ixNVznkUpbt5ZvKNRO3fnPXQBzQ2NuhHUfXoc4oZFgkL+Mncj
JH/wKKzwTo3/uXFC/nAsv4KINuij3P0OUVsgnSPhPpaAFu5H0KgdKdYX4H33AC38EFsBQftYq9he
xfp+7e3++7uU+3EPiuNzy4EUmmMw5vqOrjjdftnAyM5IdJ9L83F5tiH5tq+gt7jTHcmfamRHA+gJ
iB9T+g31Ls03yEPgF17Y5f0ogChGbhsFJ/VY36d1l4ae9LpvrPljmQKEPsQEhfbo5B3bgYSxPVl4
dNzYbBabpGvSP1jfHihWm4rbCf+0X8cEmkqsYc2jMRrOoay0gzAMSG2A6VEHLegXiMM89YZRPEUV
ShB8bBO35DchvJoZxZdBThxPwqI/St+7gHSTn4dotLdgukrvNLt5603KN8RaclcI295OqhdHr6Vp
IXvcmemWSGTw3ZVB4zUVMh2O/WTmLQTXIBCfDDhdpbCZ6/IfXm/93/eUjgG2ZRsSOTq2lpaOLdgH
TK2JrBekRkqg94E1RobRPQH2756oZ7z3Vl+HjwAyquLwV7Fr2Dr/f/IBC4q0AYQIYlX5tIiv+qrA
iWySSJVp9jQVXbT74KcI8i3TyF4EVqm7jtMyi+iqWqwXegSC4j8vkpHi66LGKuOvjp92HUgPCz3e
FMjlnarfG4E3htPQMuT81UDXzg72TO8xNIICXRfaBs+r+8MsGiAf9QDChN7qav/tvDWEDTb44pUQ
OR2kCibabQqmtnAho3ZrlD95Bb8WTf4PVIyqqOq3HZKDfRGkm13PwtmEabj6R2UEe5xNVtqNd1cY
Fo5zx03RO/n3tIhivNPHNUggM+cAaVpxGCOnfDBdwEqhTYB7FG5ueZ1/n+Ye3Hf2lfBscZdi19BI
/S7H2E0ScY60J4BuWhkDE5GlbwOZBkUTGuCQlgecIRrukCqY2ypIc6EfQX3SgpUlb3WkW0rvzhln
785uC3bgDQQGVl/ddNo1meYtwLpSCygO0ng728ysK1nUeNB7CsypNoCOjrw7mp+hjn87c8k2FGKp
S1hS85ZLkI/ieq+/jxUn6JwZO6EZ7DGOuXbnNxyIztF66YXhHQYNxPpkphqfoak7Ricy/3MSinG6
oMjYt5WNEDqSkyecOxSOZZfS6z9D8QNoTDDV4HgWxz813s02tQ3IHzDV3mdRhwOKjl4nUFeA3GVM
tnR4hGrhb4BI+HdllOd3yIqhtEgdKtFsxbEBFQPL3jR+PV1LRwOurqjSZwsvnEHuAiE6QKIMVAf2
T9b4924n0tfZ0EDElxv2HTQ/7X1f5/lJsvhtOs4936bPXvOQivzKC2RoQEZyb+h+fD8mXvacCgPS
1HAnXT9dkX9qgmXjayXOvp4hKEGjjRfbIP5FUSiNdlF3b6k1+j/XAGghiJLBR3ml44ogtaS+6Y0e
cC6FJMe7GBDZee2VN0Nd4Utj1/HGAaZivygyo7QDTFSgZ1YKwlw1I/BhwThZ3aW1JIrJUCsGlHdW
7Cgkw1H5OcetCuqiCAZ1QvcIOXoyKL6OS5wOoxT3GJHkc2uzYSfTUSzneF4PekG/BdSzzryLqRVF
SH8Kz4mzEHJ22mWYh/kJP8mR/sANbml7Vei9p1NBNd3We/uGl+OJ4O6EiG9SlWmKp3qzAuR5lBSQ
63qhXwMFWDWrl9/KgpvPCaxe2G9ThwZiF+7c9kfNESOUHtCYNi9O9ZwfpSvfXOQflCl4gt+320GH
yMbZPqoz5j39Iowi75EEBAiefiVNo/F7G4xKZFGEHY33Ohu7G7Joep740zI972V/bLCdCHzWb2fm
n3JZ9o8+5IZvRQ1Foppb0+dK86wtwKvZwalQLwaNuHNRMQkefQ5WnDqCxpYt5s85lOT+NiyuOSro
1fRGrYbtRjZFEb5J3IrzXYkKprMj65qFaVRBREQf4grCveh+tFs74VVAE5YuXi2ehZysZZHFRzNF
1UOkkLq/TCLbLUD54oKtaXLc6+yC7R508GzndcjBOaqhnlmBw93tSnYaDbFf/eCthWxlN8VdmLdR
uqU45KyRi6F5ALWPV0slJLD66CXwUwjZttM6G4mcTugBWjVvEsFLiO6M4z6K8u8rRXmd4IgI1I7g
clSv/jQwSL0I6tYUp5XevB33Vp719+Rpoyg9/906Mv7ezVHz4pkz/s813TgLVjWfWhRNA3xQvypE
zEH4Y75zlIlz5lu705JHCIwUEBEwjWCYvOp1nc7wlvgItaV9LIsfufAmAJOh61rFA5C8Uy6gKGsi
tbra1KMYNQNafvOO4sgvDNcNQEc5bQYT2QWhRdEj9bqq0ZZe896ruODHOXLB4xWL4pA2bb3HG4r1
gi/OngRCXd80Q4D09etYzexGznMGfjWcVzu1fbFkKwA7ZfkyE3y51gsXT+MIfhn16T/8HKtJo+bk
JofRn6/ZXJknIGvNk5+ASiwsmwIvHlCjwIOqjxKczWF8cTqRjSGKNRTCcbHfJrwvw6wUpG5j953o
b4hrp0HWPgB9bLtbKXGIVOeDKXl6Z3sQtNUAqB9lXF6paUH6sfTIlGYLAe2pv37wf4i1VRkERx3W
DoUhv85nTWsfnLrv7oZ2KkPhDBY4zkX0ZLXRnm6jnYzyPWtktKO7rV+YgDC68gkc+uk1h5Dfchde
pyfeED2hNmPPoy8FM8YHHGZbzx7eC7Qqe25/NRqV6MKIMM3s+c8wy+4+jxXbAjqCymObfcq8Kb83
gEp5wDHABCFLKPyQSU2lTU3IuixSud7ugXyYNLo43gAKFHm5wY7Cvkpw8p/yT6U+8EcUUYhLQn7P
xFF5ZnWbGG/xIMMFWubSQIW6xT1wxDlvFFeb2IyrUFOmPiXafijYLZSvEUI+irPb7Dc7N18ibIDP
FEGLLsup5T/4lquBQAhFm2DFC2aU9B6QJ5nO1DRiBuPMapvEQLPamjG9RU5Anu0Sd/5Bg6t/WcGP
yhDH0l+Qm4UeZyG7h75LuocJQPTAT53yRKbUvfLORoUkWdRA16Pef5hlue0fggMyrAcDHuSAaohE
7F0ky7bAGHpBXSTCuTGsYZdo43DSuqabTsjAb0HzU92nbsEeFcYe6RXr+d0ye9dcLJBk4yf+1VrH
/rd5pax1ZJ00cJfoZvLZg9got/qXLjXya8ZBzkDuFlDgLeDOEJ1WUc7sP0B+Ut5j59Q/uKK7UhRe
WtlBdzoNSRhEgUonAVKAQ1fhbWlbr/oXW4velkb1VfZoatN4nty8uxlUA8nqCCX4kKLO4lo38Gau
nuQ9a29KqIHURlweldKkufc7pLcaL71SxBIcxZk8T76/K2aAYTfL3Hr2cNhuJNAn5boJuOUILmlD
M8NMzgYuoNam6xfgaFkuvVzh/YIUkg+Ni5c9S9vjtW8fx7GLA7o8ua/58Oigahk1msw/+EbkbCaj
tV8Gq9fDCuIkJ0hAWi8VeBRpEuRtk/uiN8Gq+dnFvuBgdN7BY6gqxl90YuceG++lwX+Mj0zzPKOI
Tjlj6rq1eQHgpXybs4Z/XGOxi4j7oZ2MI8husAatST0ry4HqXKevI++farngGkK9ZVnqLuNN73Vn
HfVlfnbjR7a2X0mhElVJTfRRH3w08MH3Pr9WBd8UQQ3Qqg8xS0HN6VnWHRurKgTvQ7wn0wS65a6M
3RLJ0U6AVwgh1BjpVFx9PzkgywfqPfLFzDyaZs4uo4cvYeCX2dtStEoNkYzzhPJ7xy+tneTQt+hj
nt73dZ2gGJYqq1mDSgIDzBaq8XPXPgMpsESQX6kP3NgZftlqEjXkT5Jv9Rw7t6u7T7SLPfjjZXVV
OsRbASQEpF0tTwOTLKDElvJqv15Xr2pnA1XHcouK+ToOLfV5nRmYmXUt+rz4r2uD1SeG1DmniXu/
/lh96aGyqEO1V9q9RNWQvZoSlUQmt5CgVKYrq1Dnw/zJqEr73AHfFTLlr7qOBcgKjVcH+4ynCkuQ
X8yd2NfQi9vRdF4NoDmtvEfUPXjYiLl2QH6UFbqhHdvDseqjQLPG4VbDceItSkebEPxB+S4aGHzv
Ax0I8AKjr7U9DTA1Sr1qsJ6dAqrCayz5Exd5EeifXD74IfYE3Tf/ZnXHcyKv0lbSlvgYy3XVZ8Et
JT77dXdjjqa8mhaoRlAJD6rU9teGfB5L3nzM2shisM9/FVr+xUw2AVEhWb1bl13DUFhqtB+vOiAf
sm/4/PrhEh/MiebSqjlSYhuogrpAo+Kzj3PLThy1AqMNIg4getNAcn28o4bYJWaUW7dZOd2sfr1B
xTHqAmf8YyCWuCQE0r4f5+c2Mj2QeyvA1Wy4Fw6cGZD9EGrbDUYmg3iawGhjmo17AYXXWzPGed0H
aW0cR5SSH2mAZi/Ri93XqFfphq/EJ67NvvWAcwoyOGQSH9vGabYmChy25GvHygbd0xJAnkLO0Aww
NX1L8TbuyQ81Kl8VZXmlg3Qti0UXlN0IWSsWiUMygt7K1psM9zNg7iEcgbdfQCigRYUmV3H13CCB
P2jVjnytCwwj9mmYHKvJEE2BjdPUBPSyJnb5QQv0pR3l4rw25u8mDfhRL851636WMm53q2udZUQ+
0PMqbPVR72+XoxlrMM3lHSR4PAncaKsXeOPpoQ0D0p1+Lz0wiWDXAHxCr6EyHhyvRVg4bXPfFnZz
DynNNx+ZNEC+rtmB8efQJN51hjb4yVBNGVng8qcuNdYowC+bWHV0Wrrr0BJaeLGLTd/E3hb4JWqa
ZbNXy9Mc3MXNg9TbXe7YqK3BMxXfWse6AOiFgzfqVkkCqo860e7xHl6BRiMBRomBHyxYuio8nsDH
4CJRekrB8e/0GUZT7EF25oDjByodoqbjDLphkh0a00WFEfmozIgKkH4PIT+5PIid7I3EffA1jk3Q
NBvIptcGaDBhUq9UJvX+yvwX06wxN3JQRwwvMiof+8IyDh02azeMDdqmMfTqGSg/3Ecg9vLNtBo8
NcDxFfRpjor2afyqMeBaJ6c3ngbHK7eGBI+uL/MKukItO0xaAb44tRJqx6pnCH6BBzAroS/d4+EC
YQb7UnXjW4PKenObtN4UkI9GPYDdqg3ZhQrsQMoRNFPm7HSo1aMUMPVs4HVqVm1GqUjowRZFFg3Q
EmNbJQj8ffHFqUES/gA0EMj3ga0w9U1XxfqF53F/1tqfRYEKAShZw0WN3pUpeIT5ztBww06i6s2/
xAllg/IIUzgy6D5orE7kcyDxlZxoBYFjlAijRxG6diNPScex90Ud7nDCZhyUB07RdYcWitknoFMi
C4oSkwpQY//hJYecpWecKWBdZo0foJhohBQJmmYRTgwZbWkXLagm/GZp+sG86WYUnX3wk5nhGKqA
iuF1jSe/46Tdhdky/OAnE2KNSFEl1sNitdCXK3sblP4hXvGLK9fmboS4LZBcR62c+jMKiW6BfRz2
UVr1Z6Ya6lkNynZ3AF3IX20ah+jBbStR/+ToSRWBLxJzKJAWjJH+jMJ1IRqB9IkPwvQ/J/oZmFIC
ilm6NJMimeGBo8jLuuUJEHXYs6Lq+IYeBbPkzWF2B/BEWCXgTOr54djaubWmPBwiqGJHsezB0JeL
vTbVNUBivH/MeDU/TPh+5i7OC8mT4RUxsVtQVigTKuLpBWj472QBNoOwqka6HS9JiwUM77IgmTj7
H8+o2/rcR9DSAYyJo9wZ3JNOAXZJSzVkUjPEIEtgKmRE1dOwWUYUeySNjALvwxPRUK5LrBPXtdfR
9QLrCuOobgXL2uqTUMykLr2uIHTj89hZxp5ITtiYgJkNb1krgckHPhNiO6FYPoJXVMWuLppF5sJ9
onhTyHyPJT8tKfBvd3o7QnUluLjLpH3CqQ9wjDPjAOJE/nm0o+rR86qngngO3v2lMVWPKt4zHRBZ
jBzlbC4S8u5chl1l75sWWxgs1YH2CT17EBJfac2sgtWm3uKk8XUOmfNk1ZCW1lGK/r4YDbjjaL2t
U6kRGl6cq01OChfWaByYZi6fafV//Dj0aZdlnBH/Fbpv2X4TpkZtoA91AcjHAh+tGjKpAY4ujPRa
P64u6sUpJLSXaWS3qVWfbcsq35xkr3NoVVpfLdjKwQ01/bOGG/snf/K3uV44r14fWbtay409mQnk
h/LStl5aLY9PTofCafJPZvZpxnvoQ6unMfRgsasgf1GU4H+Ads6VeYb5wMv4yXRS99VjAEi06lkx
GMYNA+nKTTXHxk3S6d8rp+gPMe6DHvDWhXGyIEfoqojFJ127Q6FjMWH37+omNIn+XCENjYjPb2F2
Yerb2dVwZqbm4ugQOSzqdqgTaFJjPOUDzuMCui7QdhO0m+S3WTGkSr0DQSHyZN6l15zknIC/+TwJ
swJlyrtNziIt8fZJXWpoeIkkGzuKOkyTScE//u0a60JWjJM1Swd4vsjARDBrUyBwKrYF8K0MgQ6J
wIc8oMrDdc3XocArW9Tq1lUI35pQCc31cwIdDYqo59K+Uo9CqNdP+dtSZFJTVPeJ+SkB/edD17c3
FZ+yKxA46UPVmvwWtUdbGqOmxtPrUExgHlx97STdsOOc71ff7wuBAHu4GoW7B+INhEgCqSsAmM9D
74uz2yN3E1JXatFUBtSlcSYbcZ59QOecKfc3U+7oOMgbfm3+Jx8SEm9zaVp3mqYIz/73Ff/FYhXU
XnLAzvAhaDUwO5/cpuivndfJXckTlIyJyL3vIimDJJ3B8t4K0PM4w0teFnLnRroJSiED518mJChB
i8tPSRv3TyKKil0Mpcdt0jgwyzg5Y281BjSqgy3l3ock8gjKiidqks4+IuuQ3lG8bjSAmpnYS9Og
g9eEZbVW+N0xziMQZRUdOGo81HGfZw0Sc9RbTQAIJKTekmRLPtMz27OumgKSpKJOru3kQPVZNS6U
p5BDf6hYh9wcuZo0C7BrdS+LrxfNEaUu1sm3KrzdsQKFWJ6RnAWYv6+ZYuGnRo7QJQZFx4n8pWLr
Xwd5ATntvPWNMAGbYSw9/rUVEyQy47a4ZdlYXwsU0YW4XyZfQcyzLSBA/FkWBZ7TrugPYFQE0lBM
NxTgJdgQ0cwISN7E1+trpYqayx4Ca+2QfcG7aHnDJ17eTKrnWeV0fEsFA/3jaEEnwfENul7Q0Ki/
xgWv/uCL4Ypkxs8mfz/b4pEsLYGrI5KbXwKHiVVhbM395pehqBvrQ1qmD6VKRFOTxgBqjq3j7ik5
vQ5QrzeaH4w14rBYigltmaVn1Y3Vel86TchlMFUuB9TJUKZD6r51pwkPzdQ/FY7XPvWO5W09L3K3
U923T4Dcg4A24VNAo5nO3HvcasKJZ3MXAoN5wyozvY2KsnuC2vUYWqPHDhSrO1m/r4E53iApiTOX
mh9jwHLrYG65eSYpyo82b7zsiIN/UFhDs3KNm0FF/CZkSSO2X6Go3RX8EpW6wHO168snU9SqYgSy
v6qk7bo2Ofg2FlPisPUMKsQlYvV/jO1BwtULe5/b+Dr8Vdi/uJbdISMJchTIUs7OGNhznWwt9WNR
EeXakA/cmPjFkPNDDJm1WsFUK1CIVtGvEQw4wBeOkO5L9OZFIJ0BIkTX8y9t20eXonCQ8W/z7dgM
NrQo5yy6LF0we0QXsoUBtSYt8U8+w5vzhia/hbP5BwQ3xX4xacVlWE2mnsG4FdZxXW5oQS8yqosO
qhHfHMoAlTvi3GHbVYK2CTdrUzrpmZyGGpkoiJw0nDnzD6MUnqr4we3/L5f4ZbWlS7EJqLk3qGfO
dlBn/ESlLjU3fZRI1/mFd4WGh1X7SaiK5D4f/9L/F/G0Tvm+TmbNzbEGoSAogceNyjg8o9TIQS5p
2BCF9rtFFNr5NC9jRKFN1u/zgJz4sMo6T41le62J5/Ua6xXV6Bqrrr9a72P0aTwARXqzAKE4r+qN
JTQZpG3tRSjNq/OzVI3hFGm66yaen0d9zs/UYzJzUDrwHgSd0GmPHPfVpQGvnYExW8N1MLCgTHYs
N6wb2mtp9XIngCkAqjtvr+Sj3ti67ZV67RQ3Z63BRlBNcFVDPa+GkvAyTa/nswXpjOPiW1ehXgNF
ZJxsoYDyw8B6DfoYXu4jba8+xjpAM+ia7x+j8cFw1VcSpUuzbp+M1qn1A3Ut6vrSt8GY3lVvXhpy
ey0B2sxp7JOXjYCqUdeZ9Qb0hKBOCMeSjSFNZY3mQElErbIsqDNDBKiodYJY58Vdz0R+yJsJDMtT
xdjiRNUvmMY0EHaAN+iO4nA7fosjkxoa5Q1oGZjJz6uf1vSZxJpGWyzzaVTF5siynaMZlyYX9od/
Xl/FRv3sseA9bp3vVn52MByjD+iq68B77Opf1xS4YW9NpWSlBaYwm+1AlfKgG8YXoPCqbb8U0kfq
ZOAXe1JpkzGLNoCNbPHjTGc7kdOZeos5zlCEWkc0AyRCRg2Zc2LaFbXi6VUNmX/lo5DBnp4Xyt/3
2A9TyaT5tJyIXbkH5ZMv06Oo4izQwIyEvZd7ZUXDAbnhvza/+AY/PnKLLRF2OkM/BfJeuDfjv9Ox
nMcyL/U7ELVuqXqbGmaWImiSwjwvvqGHzgteUVDBDLUBjTQSUZdZMy1X9evNFYlFE8pZgIabqrpE
PALsG31dx6sKSnEtPix2lVOk2ZuBF+VtAbm1vTs28sLMtDkmoomOrNess5F29n4ywBHbg5B1W/rl
cG/2JrABRe498YSBi5AN/efSFklQ5Kn8OvXippsG82cH/UTTG0fgDodPrqY09fQ4PxmDPn6rtfGr
zrzhFfrtVlCAvgIMaJ4fcnyGB15N3Xb9WED9yUs/evXysUC4DaI/O3v7WOBzZgAfmqhhArXMMReN
+2AbqpZ+MC9QiHEfusRyH2qljWNUqGjMcty2nTQ27/P0icYoKsX5yFaAY2tLATRg1+MGJJfpHUXE
qJQ6aHbZhnQR8nFneDZbFMVQPN5l2Wn2gGWgNShCKmF5d4SqG5mdhBBkgtPV9SpOweJNVCaQClIf
dzIa8943H5EMn1BuMIEbAxyn/MWcIuzDU/2eK5YLnYMmtY+QaMczHxQfGrTg3yNs2WchKs/83cCy
Hhh1iKvg+NxvLtQrIQ4HWEethWQiP98uA2ucRFneP9A2G8CTf8QHewD9AyVs2RiEHsMHjDm+dWBX
xQbhrnFSaAGjwNxk2RD0PMu+uLF/N0NY+adbg/91ThkHTnDemH6e/Ig8/XNfZ/orso0sqH1pPXlN
P2/kbDd3ec08AORRlCb4hFwThG6PJgtFnfIDASCBUw3SKktevCTNzxl34w35m0ZHvkC49s0EFQUo
TWaPhPTRy8jbGq3ZHRIcJuUu5EptsJu/+ijg7HBc+FU2c7LRAKjG//tU3o6pk4SNGsjN+Qy42Pyp
AIEZ9kr6ychA9gMgiYtUalfcepp1m2qF+8TGunvq8zBTBnl6m19wnBvdlq3nPPlJ+yCHORhqXjy5
epzdZGX1SJZULnMyN8jtNve4F+RPg0iAyHC5eWysrnias6zb66hz39AETzTTLp2a5JzNTnmT2dYA
TLGTb128/FsbXxPlDXjXhzBTTiufv5Ss+NkKm+cyyFkDivmp1wK9a/SDSdgk51ijFPahUrgjO7Lc
Q1pXLNAVUokaineKWT90OgeWqT5XRl4+5DMOVSakAJ3cC1F1mAJqLHAsp/hSqSEzFoovFegJ7EUb
E92in37KUqLyUAXOaoBGP8z7W3NZiqbReqiF/unrP6ShyK+gpGg6pXcyfM39pVl9yJm7oKf7byE0
91/E/YsQBuaWPTawl38Ru162nfHYDhb790/6YZl6uEAM1Tp5RtedwezanalHjXBNKH2phnrkqybb
32Vt/ry6PkxdBz5MpTg87nHYuq7sxKB78YzvfZJyxd2J0g6QmKCaDg31/j++pvI3Fnjwj7XX/cdy
EHRxwS6cDlvD04ewkdz/o+/x1lOO0Q/pckgiNOUrQ+35ph/leGuPRn7E7bU6ZHri3hWTvMmH9iKc
fgcBEtBvJRWQz7Wm6Jn4wZ81Nw1iju+7VB6MLVHQ4dpVNYisrcw9F+B+hxiD85DFvP9aO9OXCTe8
P/yCg3NfRuIBQgLjLkKKHuJRfzZe1ZdXJuLkOr5+8K4m9aSWaeGA29iG8Y6PAc3kUGYZg7f5Lvlt
EHSGomsNF4mJgbtb8OyhzE5o+onqjPriwcWG4QW0c/VFx/tpSG6KYjb7iTdcd6lFM7yYhZGFSgqh
CtdQrBxtevzF907bVc/aCBIBYef+FlnL8tnwPGMvwTaxzG1L962OjeaC7TfFiXYKiUY11/BxqhTZ
Hs471FwQYSS4Mbp/FHPhf7MN5xYSiMmLcHi2m1FEecJpF8Pd1a7AzWKzb8a0m+JCfJP9aIdV1zs3
VatDrg5ckxucdYV4cI54rIL80tfx3MHBqX+H/GB+wxnfri6Ilfng4ePbphD5DUXRYKRLoR6+43H1
aRJwQD/DSwR0ZP07istrPJVd0y1CiqPlFLX32S/dp3UqS93qjqd7RzDo5ODE08RxC7Yt43ztfdvG
C988tFu8H4HVXzmpkVoxjJuudsAXCo2FzVTnuEexfsALv5fJ3cdI0EE+cdc3DksgyiM2DWpyzhRn
g97zala6fegdx1VH691Qbhy+4ajU/gx9Nnx5zU6C271RCuSWE2aJFGcy3XzjuyX/rFvcO09lJYG2
rCBX0LhgGUl6cWoHFAjjeV6iPjMSoExC2aqNjx13k/WlAE1v6Dq+vF1j60q+xXJeGC8tN44LyQIk
HtJNm0G22Fel7ibQ8KcRAGRx1afqMrLhy/9xdmVNcuLM9hcRAQIEvBZV1N6r2+3xCzEz3wxi39df
f4+Sdqtc4/nujftghZSZEuXuahCpk+fEkP2DuCQap+g+miHSbofkpTgK+dWQHBTCtdQ+xqjBnXqQ
DoAELkwvA8eLslt8zSXRc4akL07OZbeRIvQUkRUTiKIBE54cD0xPG831kmcROsnWG93oSg1PwRW3
NUy9Cix3AP6snbtoX9VpeBRD6wJRBSU7wCZTUAiybjijILAOQQeBrquEum/GVemyne7gs9KkNYj8
N2MUZ/c4Wl1wSGawZkBZROpceoH6MDNHpceN0bM6B5pScGsDg0YIUiR87zohOxrMeyW0MV5Bupfa
QeVTE/bGrqdnPZD41x7Vt1cKibxxvsgJJm0cVDB5Zw071KIxTgoHPqY1Er0pSLYSowxvRFwJJU5x
rAQFCwB15bSpB+BJG5f7OM8vz5UsvlAN2RgVYPzKjfq+j+jQ6SE4Uy4oTpYrqGCcdpxHbK/3d/b7
RXN59ZtpsZ4H2TimT0UHyu8BElgVOtoIRSwLtAP4za8dAX24vz9jpGt0uPGeg1fLqQN3sNzNiqgc
mr+T1AJrkhLqJMcdpPIOefk5N4K+cUAjAm3erILDfcDv8MphPFiLVp+QGJjO1FRmOp2zxPwYziVA
YWkldnd2GtIEir0bqpUaSBjUG3LbgKVPgwZ5IHkxnEF8XIKGv7KpEAhx+xHj5amVf2tJD8qxxAFk
noaF/COchxgMczReu1Nt/M3qbgjIpk/s4LbxeBAD6kpv1PNoDPxMfQbJxYeO3q9sbMS5lPP2q0g1
sTG9fjdxu8NtA/ULqkQhBSf+rpMSpncOGiobiHh2bRKZyFz8NF9LEzzYY7lKjfKjdRU1F0dGDQTV
8o7rO3fMDB9QNmj9pkZ7mauQBWYY/kUm1YBmrL2oIfVsOaGtNLFDuQAw7XIR5VDDu7kL0Bog7IxQ
LCcXoMuqYLLRUDkivEltQE/X74qi1rZJvzinBnWlR2NMh4CJesAmpDnbg5P92eR4GwG7ovvcFx4/
hq7XB3gRHN6ZU51bWeVPEQDWj4ePPyCjgAzIJ2CYoMIravhfAcMDAYjvcMeEIiYYcpuKZge6U/cc
DpF39pAPO9PQQVkc2Ag/PSHyf8cRbE0qhGZQA0BzsS89ywRb3cR9ZoDyv0s87LtnKAmiJsd+x3/l
alos/k/rTX90YPX/IlCcsrfMYjxCsjV7zqwMOF0ZYWl/9QAh/oHUQ+jzDomaeGzDE4uGYVsWIn+b
K0c7MM+wfBomoGU8t4nNwD6sZ28sjafrXEX/ISfUCrOn1sUJlpzpRV382psc1I1d/kamMrxqmQkW
AQ2UzykPv9jIV15jWddoVRN2IWOW7ztZBOnmnnYURgpCbekdc1AJ8WXw8RiE0IxEJlZ4rw0GHFNv
V4ziOPQfY4IeggGmxeGz+/2DJdNzAf6i6jEcJk6HGaeBSAX8qCjTWpQ6aE7oBGSjhk/WI6Aj4YVG
scjrx9LVbsrQ7haiMGh8hTcLjdj92auOAVhoCoDLi2UTs7R4Aqe5h5deHj6OQ9Kc1yGySCFwlvVH
TMMGpHNljO3lYB2viO+zGYb3ORvnbyPq/oEzzb6UjW4/LOkEFJS0t6Xe7rS5XcDajuH8I0w4lf0g
+uk7stnDuep1bLPSunyIrRDv9XlinrLJPpLdEmkMnYvUe28h13jueQF1SaOEgKSsn01shwX5MHQr
cZQuOf9Tx2YrcVSTpMcKJG0v3pTWr4WR76mOdkCJIMinWm8tuqU1RMy6YJIKy6aXJn7iWeJkoPgM
u9wy3yoKFW60475o+q9haCEhRfQpK+UrdY0KfDYz8PUig1IFBNGmJ2qmogRjeAcKhXR+EjYaMkPJ
FpzsHbIJN6GoptyjgCdGZutHHMMZ9KNlrZPIbNvgvm288cGplv7SQkdJi+fuBP67/kIm/Erw7Xfx
J5C4Hm7gNEZGYtnrXfGVRndxykYOWirVhtgvOhvZVbmeFU04Gib32lVzvD5dP8I/YtRl6PJakn2l
tdfPRR9RLSOcL+ACrkUIrHNV6JB2LZ5ivU6vUIzsXrpkFtfZtp4GPUP5k2zCaKx3Zdy0Oxpybrcv
uaiebCv6mMSAd7sKztZJTQKGaO4N3maUmXhqbJmOp16FPC/0aZ0Hc8RRLNkjzUygpkQhk1nW6zwB
9pKfup+T1Iqh20rZ2xC7P7nszRSKUYEjrUuXSFMOlFFu7m9sa5fCUaCLD6Nm9jhIx4l/iEP7tDvi
dR7VWGZq+gZePtchxEdMCN3Aa8qzPhoqLwX/P+eCkshBrVt5YIDq7CY6C0kklRFKG0CPKo0rRTBR
CWdti/oPlK7tFAOxclC0kJPJ9q+OSlZStAtI0WIc1TWoQBsBxNxRGWl+ZSh2AXEXb3eNluonuy+G
FxOpQxSxxvEfkaslG6CdkZ5o8Xy2G/E5ccoM5/e4jLp1Yoli8Sezdb/o2j4pW0jrlijBGBMnGrc0
Hmaxn7t8Pi16hONslOL2QJTLLmvFf2Ie6agxlLbM04atkEtAlxW1kPFQ7NbA1fi5uLGAJXdoncan
a6mrqrgCaFZU7uO/Uy46LiVzPHs+en/1EKA6U2N6IdD+STpUuzTBiWHDUx0HS1BEONvkoi4T4N4J
OhCExx2oudchzUfB0aL5aj0+6njr08uq2nHAcTfkWY0qaACG9nyziBfHmISc1L5EMuhAgTfXpXAy
6nUyBOO0fJ8ETgeZxIRRr49xAKhsDBCUxWHpkUzKroaDnK+Gvwoh2/8hjj6FvCL0Vv9xxbyKShwY
y6vZVhP7vS2SHepI9SvPf2tQTbGSPpuSR5+GBthSIIzgQbJMepWDJnnWN2Xhha4xiJ20PgSlUMsp
OjA5JNaR6PuoIbY+55PST9nuQmiIEpctqxxznd8DVr4SAarYtLL7bWYN3gEV3xA0NJaXBgcGV13H
gzEzNfYbhK+ED7bIWeoyay9tH7+QfcntepeOTXOc80gDGf+ezG49DgenA91TDozLbyBhO8d4Y/iS
Rs5wwTcReXlatenHDTJq0aOLHNHzkphANuFqSK6iMoc7Iyqxm/gdRU9rvDuF3b6FNFRQymV18NTh
9Cv5mi5hhnr5NtsuJf6cNbsC/WPa5MFcxdrWnZ3iNbQaIMStdTAZRflqdQLK91ptBRQgsEV8RIna
obWW8pVMKctSv+g190BDI0nHi2Py32hETWF1CXQOl+ZMSy6L6R5LG4yj5C2nsX6qSuwgM++3wgWl
9EIkLKIFGT3EI6pgHTsxCtFy1oBhlRU4legq7FqQenomjpUO/Mvp5IhHIluJJAkxSFYVTYtcnOvz
ciI/2dMU+iASSByQbWV4kRdhQP34ykYXwu1xmyFZaleoaEjDJTyDLig807AzFil1TC25Vj/30p3W
6As4I37MuZtIQ2Z28163oy9DN+M0UTaQy7KRrAGMBXQa7Y6DsPjDFlkJOLRXvylB273WvdNEXXgW
yrHIb0K7ceNpvbdt89E6uXiyrM2C6v5TjneRAtxl6JKHYrwStJmr8cZ/040hp2H6aikX2kKoA+Dv
QrfcLReApTb5o9VMGTCdTnZdZEM9NYTOrgXCO2CXKK4auDluqCvAdObqYX5aHVp4GGoWHtVyahHq
AegHvYE+fdSTDErM8lqx+8oir7jcRd5dk+LVstRLwLA7FZC1Zi7vlk3rzQ5QI6N1wLnvG41sq3Su
o61bOHnMp79Djr2Okw39RzC5XfBv0ow1uEnnK3aBoGnoXgAlqTZ0eJvp9rWvM/drIWwr0EXfHymi
ivoKlJ14l/2MsIrZCpyS3UbQ+zC2A9cksZz7NXQN56f2tKecfeYwvnUavT3SELJNW8Na2rc6Suwr
l5TdZIdcDUcNvgvCY/m+oUMX+i5skHbPQuL/38IsuRpNp9V+vug4Rd16UXADflxUfTZaXF6UwhoN
hwqmC12EtM2mTWiU83MyGwJErhX+SO3aeXds79jFaY5sOZKAU+ZB1fYzgmfgbqrzyN0SULlhBZgo
OJJ7CoE8MWTJof4LHkiJbKYmBNO5XphQxZHw5nmCzMqoJ99UQI4f1f+y0MQy1IZ3oP6zIaJ+zHVd
cvNBtonLpk99MTjtK1mGKS98TQNDJIk2qXjSaaIQo1zjh844iyhbDunSd1LexNy2+B/8PpS/03eF
A0nix9AfffiXAC3XZl9YzUcAxwt3CR4Yrx4BHMCRwItpgzinAz3rn6W7nHjbaO9utGi71C6Nk16U
zdOSQ7eRIiA94M99Gr5AaPUpM5PkUplgP6JPTP8VLSn3AzbIT2QCAhf6y0D4BCKEAFmE8/+dk6KS
NnRy6yx60Ktv1JiM1Jj2GIIBuTc2ykY9rZNTqPureZAFsbGbhA4eCAUgNQgECvvbm9rmQApBq0yQ
VBHyci055nz8RibgfeVBvROaD45h/403heZAukKrxFBUFSkFswxSMNjiRAHdtSFfgXu+urPfjMsG
qrxJ/EAPiPUW30L7/B8PiJGF194evVNlmD6Yx8WDgnXxORUoQnVMkDhoP3BhMg4cWRGqEqStKSG8
hiO3Gk9/v8eTUn9oQ+haJHyMA6MRFSi0nT69Ft4UROPQnlZb0qHyvoWA3JiCa2G1AY+dBRpehQEZ
M5/+O+UjzkD/wQ7nma6h66bjOUzXvXted0t0ILCauuhxGABMLBxtgPA6MGE54/muk3n/3Iw0LeBg
M8WDw2O+o83V1oQ6GdL9E9Mua5f8tmUBBinswV+NHsO2fdLcoqSy5D3BBAgSoLAC/wod6Ec73uIs
N/XVjLsFVijC3VpeAzVPyxXXCLX7eFIv+W93Pcscit9Ei9R3AemAe29bF69TXGQB04R21hYrBHyk
aoaglmInZKy0CvCDNNqQV9lpSI1lTI9tnbMnNkNQL12+j7Un9lbHzb2tee5vjrVD9sfezKLFa5hV
oZZZQscIPyaKF5C6GC9kMTm2giAFRnpOBuQuRNpSkZsbwqaNUnjE6vu/7DmKQZuZVaC9nXTH13AA
vCNjnTfxIzg/40ccHxp7AcgsbsSwrdFZk8VXve19sk2eh2RUloIOCCiaB2pQU235C2j8d4DHVGyD
dP+HB4WXSJk6/XkhB0XrXjsf07J5XW341c0PNAM5tNBHIZizvV/GBS1ClqZAwogawoda1R5Apxw9
DF710TR4sQv7FgevsMQRXklxAo2ufC/dyMTetqrEUaTAymNj/JZ09XgCG4a7xVn4/N2anJPe6uUb
eM3GUzyCD5CUkKR98LBDbnH8v2/kj9e1pJwhaj5OOAuFsJ8OiXQk0kCRJ71V1ITPJRs3uh1qLwwF
G3oxsmPYOfPWifTY5xWqEIIkBmEIxwaITseEUeFgzCwaE4QZHYpzZdFE5464UBWHEGyOtPaQLX3u
a1luH4WUZJ76eAQvRNsFNJyNaDkwB7/WcmztL0yfxwtqgYHIkkPQKRbPk6avsVqM+dncb1qc675Q
wMiSb0Olh1dajC6VVx10v3TnWkt6Z2pmL1qSbY8DX25vU9Tf+i0YDB6BVOgeXYYTJ3CsnMiks3HG
5wZL4LnKIRomw2zBQPssmzKp5zOOGk5kKnrc4aYuzg+hp/tC1tfkKSBW+pwZj1VkzKgEXIodGGQ5
tCsh3cAdS98YY4baKcDq3sPBXC5cEuE7BUjMlwIs8gaQj6XvmtON15ZemqtPkMcDd/70jh/3ciGm
cDXXHdmIp67FNppRZOkeVbYgHhs8Z2eHDKc4nSS0ogbp3vJalnMJ5DGyZ+SNKivex9wGbUYilr1T
xKCl0hL9a5jbJ0fWtego5vMFq8cHPZxQYxc3k0+VMHNrHPg0F+99l+dAwQ9LsL6bxPKFhR5F1FiZ
BhxbC9mXndnJ2ye9upjm/OBAdfdg4yDtCJjhVRXmzJzhzJrKcCDVjvd8O1+9qjynGtMUAmuyjKeW
J7SLwJen70HE0KIs/NGUNw/qVXWMo/RoCBw7K6zVS44eFcihC6SXiiV7aDQgguGoO6ahakRZWCBs
wyVk1vkoSvD4hcvQsdLXGMjLWpKKkM1Y6gF4i/hxQFHLZSBFCWmvjGYsQPCBbu7kw87OtWWjYjwS
l1Bj4N6g78k0yKwjAbadIMn3atoxUs1MB9cFRtRYdvdH27rLBUhhbAFDewmKuPmP6PM3Jx7wlOVt
rOMFj1qqhYVNM3Eep7cpON76Iry4Gr4BiVlMbwbKuJBV0Kc3nCt99BZp6wBaPXUpcwNVGKfq5LJo
WkCHIUvqlHswe3BSTxp+l9JxU1tnh2BD+whXM1Hsjq+CxXaLEUMpJ4HE2BKLYZcUkL/JlrZmqGeT
Rumul/Q7uDD5gUypBb35Daqps4sIra0Ko16IKgEjwQU/y77avHmtxrI5JNLU082LvOpb+BmyftfU
d4/iRtS7NP0AFufCYSdIdrBTLnt9r/EcqlXotqpL/k6kJs4du1/4l5i0i+QqN911rZtl1TJlXjxG
MdeC+yvdTKdocHufBix0CH+WDyINIchA6Zfemd8A/ed7ZaIeNaQ3RFNX7zzex4oZNCC2yCFiqIGK
WANt3UM7FTj8Sb+3IAh6Y+PYP+Fn9oWsOFD1jnibj0Cvxcv3erGyXezW2YG8ugPt4hEF6sjmAlru
eS8ManQbge0C3m/xWkwvyOvLMJjLwdWUQGFAvkKTV8Uxe8GbB4pSIPpZpDuRNLgF5ZSbDR8L4iqp
fx5Cjk5mbsNHlqAi0pfBncOzjWdwO71WCVDSPIxL9xjhPoCTJZ7tPhQEIXMhFsnQ5o8zlGGJt4NI
PYjGgySHhSXaHUtK3NbI/cEBAkZFrAQXGalR1B/KptujuxmNot2t6sRq8XWMkuPbdVYjLYR9Lkrc
bJx8z3YaAXExa6fGcTQAMNAjW5PE71pldcAbwo7zuI+IiVlhAWKPf06z5lorADxE5E1Xra3WGLpG
4K+c1H/xXELllNxwAkS3S4x5PBZFpwPhLPejqlmNLOUvepQ2kDTv240p5mqnKPnu+PeUQ3Hy/Spk
bAGtSpFbjHsQFraa/UUzhuIypXO+6eQwT4T3VMXOvoIK1OBnw19A0Fevuj0DKW1FX+MG/P0U2c5W
jHNuDULNciKEd+odyIoXPDMa/sVM0vZgW9Btz5Jlfky5OMbTDG4EQPbGa6ynAE3GcRWgEhUMDLIB
eiuZcVCBbpPicUZuiqaGt0OCsnHjLULS4OzoSKOCXM94Cx3zd6dl4Iywx7022cl3lrTVFkD76sEr
kQio3e69hsCvLILlqN5ATzU3NnP2/DG1I9+OIAV+4/i3ueCTvV3qV9eYeYg/P3W5X8WoK0ET78+P
cpGmRL0ufh6Q7pXvGTjhr/xk7Mdr7nb5c3xatXWqCBQAi/ge9qzaTWB4OQ9lZz9axpz6ptmgIlJL
K7/rQbCaSW5VlKqww9zmUFKVdKuyoR41i5vM7UaNaRozbMAYf8z41bQ7W5VETyn4ph6jfCzONQQI
fcZr6x08R9EudAr9oEFk4r2Z86/mmBpIa2jlFyis4eO34rGHfMA+lQSWbuaAGVP2qGnBrLSdTDas
HJkrFSbRXSqmSzVvdffank0OMHyfS90wauoZj5ETQZ2MGOcnNz73gIw+V1Bpf/5hoYHdVu1zh3NY
GUOWUQbOH7NoQGYvd1TMT+t4ifvmDVYTMfnWgSd72nuPJBk7Dkt1np35wZAmZYcAL9uGRWVte7xl
o3og8q4lizrI5iwcTPeWefSwWwaEHISKdGhKQw8VDniD7My3btaL1UsHruTlWfrhTVDnVXmgrckZ
yDCnCoLxhnD99YUBCJdj3c4gqSP9KE2qjoMQwn5kk2GtjcXEMyqNIVvwafegPni1KuFTlLJPXeHt
0zkFY5mcrhxJL2x/jltz17oFP7BS+9aFJhOBEzbJ2c1LO3+bOGt8UCnis9C4yrLCn52wSNMDxAFq
FLvq/WlyLSfbGDFIDccsLHdTxAEbs8NoA/otkBZPmjiGjQ3AsQ1KsTCdxPvYQWzXjMxh68ohw61m
VxYMJUdOIt6TCvRFbinyKw21CbdqwL1eTWhHv46Qwm0gYREbX4SBmn/QwA1sWyaAdTY5yo+HwRG+
J/P/zWR4y6GT5wEyJY4dSJO4O+rig3FzjSL/GkquhLL+1LUiJ9+4lhXvZjm/Ry7M3dHS5BZgqwGi
q0p2IR+xsauLOToLqMpw/77rUoCXOdF57dYAdh0dnP3/OpJZ2rs3x05pvmjRVID3QQC6VERIfi76
oPnYipfptnOY6aNU0zxX+svcCjBiLSZ/5FDy+j5iS43cZb0g6aHXAfRYuguDUskJtcPLPsT76JOe
Q1Iwj5bxXUuHP3UAvP7COjyvAXF1tl0M6aoYcoKGRAzI0QjwpBrNLEX5GyhKdFkKE+PU5oDPCKJg
OaRqGSiNWBvUosVHsllATz27ENtsK+NxQf4pw44Qp+MCz/GyNbUTNeuYXDfj3gICfbP6LMaZP6T4
tlFUhwzaWcUrG01XjhIiy0c3FaArCIoQrJeZbgSt1ApkbtLvTAF15UWzh6+/sI/hED46UVrvUwKl
CskJOi+hfQY7nH2m4Y2HxksRdDkoaCgsDovX2YpQqfQZT/ZfzvwxvUdi5OYCtjG+tBAx5g5UoIW+
AfM3v0RmSX/AkJXydLsCLwWMtr3soZrjHdmUWFAmS3l0MrQioCroqhr6/VybD9xwPwqjQXSXn6kp
l4qXG4ojNxlpSD2yiQkSqvhdYA7VRVOPGnewhe9MdSG2zVSAOXjjNXOyTaYkPlNTj+1H784WTlyc
IR2Ho/O6rNDehZM/YzrQ53YIcnW5zk3gOtNrkm8lKmKl+MDsetBwyLGjR3ncnXS4kU5ZINxpXB3q
1j9Wyd9xMkHPUWqNo07Te8zzxbjKNXKtP3VJgx2QZFtAtr25tm3YTMjoYgwivK3V4oF2Y6MY8pqj
W/pLDEXdroQY/aYba0wk/6C52cExs3cKnBk0hnEQ8LuC1048Aq3R0hcTyEGeIqMHnxFhdVUI4XNd
5N7P1FMN2dYp+HsJui6Pj+AmvsMnkWEFHjVV6J4m7x7xRFgiFjp/gFznT5S8umdqMt599O5tsWaD
ugEV4yqu+Dn43+fS8vpwwh0cBXRydBdrz162i8KyX+8a9Be+3hnWuwT93efyhmLQvYUCmmDUBu+k
bgcUQKG395a1f3dLcSLoUTUZzknBAIvcNxVhr11uMdQiFtaRbF6aJ6hwoMJt+qm6A+A4BWd/Qht0
3rs51CeVuFei67VvIOmx5ws0wcghMn4woYf3QCaxcO9ahM0JWYch9WkRiKX6lQktNlOKYqIAGurp
qRvuR4lLBOO8PHU1+JW84D6DdEw3vLlabz3lpvYSSUCkYUGLYE5d1CW6dbIrEzOK+kfNhjAIJR0H
Mf5Z10h5UeLRgySLDfad7samcpPS3rVInikT9T7tlK4kEzVybRWvJhUMCbK4OZl8sAM6z7471KZj
63J2lovn7O9O2smnjrlr3okA73YgkP/5WF7FkcNDjfOGLhgZcXy0Wucr/hlfkrS0dthKxAGXwwil
26CIHSufvK2w2gdjBl+w0xtfBsgWfpkhzSIjyTJx/gQxV++BJuf9HPszZDmPwu30p9aAhlQt8ATq
9XFHBawJ4MEXN4kgKYh31tbvWvAthvorlbO2fYJTtLqGXqOshEVyLAnsvDklvNJ3K6Z01e/j4IXf
5MKeQWiI4nZ8PvuqEKnCGlcHAVC92q6OmW7K8/wQIm2i1nZdNqIsx+3CLRmF7oC/lLp9YoUgfUBk
DWG4tbfgyFDbKc/NQmQEO/x0HBt31WVQ4gxKN+LOVqJCf1u5oKQnRyFfjKhHjU4vRmpMyg4AYdxO
Ia/TZ3zrgtBh6yRN4R6tsAfULWLg25eymIUE91cxy+0rTmmrAJuBdFOTVib5uc2RWhlwi11dOgjO
wDQgp47l7BkBzSq1Od2sYy71iq0Ixw1zClAv3nOis0NbPVC0YaunxsxD2maz+shMARNE/876d8Du
+CmijaOax+XkdRpNgKTbXwBhxEEUQo4yoBvOQHeZOHk2cts6eQT8vHFYelj5TeXkQeKZw1l0EeiA
p755pcZL47fMHvIrjdrZdfdtE5o+DZkMG5CNMszFeSYTBJDFrq1Rhah1MQ6ioPD8CAGGgJyLwZHL
BLZw0wtWHclGF9WRJmbDHETIOCLjK6zpMocetwJ74Kg3tZCV61LXQqoankIUWrGNugQyDzpovaTt
xlH3PYqFDTFfiirsIdwhmi3ZmizCaRn0zh3A1r9Bo/bJQ93USzc1w3NuDa+ofSm/4XnC950Gvqc0
XwrsFEz8aYVD/aBNnf5WihFbF8wua2+GdC/INmiINzy8KIhFnNehaDZx7FZf02y2r+GE2i1aLbJm
nPVHUXGgofwIQMpDK9eZlyCyOKoMZVNUI4qPBpTaQ/ONrw4NyQOcm2QohG45zvJkSMItk23WaDOp
tmUZTngVTWBU6yytsbH1SVydPGPr0uTMo2IIIEPlbPrOSZwtitaNh17LX+dlNHB/kCNaym7b4riU
8TtdiBy0FIPu5sz6x9Lqd3UYJ1ezwu/akE2IktPTlGnPZBohLQ4NSxcQxw7Pkq2Ko57Vl38MjTEf
YzCtPvbIIT+Cxnt4YMBQUICya5237EfRAi8jY9VCCYQ7fTcURqCCyfv54UQ4PUyoBD6YIWvOoF/8
aJDDlwijzzH1VIwxIfnnQlhAmVQs2XA4dbveXRx572y0QFS7+NWhBBDayT8W+FWcZdvDsWygriiL
P7TWtnfpICGZlPpV4zVRDAJEG4rjKUR6JX81zYFO1j9sFNdht7XVkqF9pmBaS82dP6+nbP99vQSY
SB8nmCjzgjY0ZzcyWiSoxW2zOkdTGJBwFhG2rcJi5EgsLVjDpOKYUuAaoPmrZqmp1PvZSUsabnSY
Gq86qdPEshghHFboSJP/fMKIHVPdg48MemyVwQ7Ku5440hgF4beTWTWg7Ig8ch7wR+yAY72m35KN
R87fULRta5AVJt51jJ0aAmVDCB4fSTCQSDIB6sWV7oJBar6A9PvWTk5qcjcBU8DdNOWmpWgy2UIU
MG3CsAO06PMaKpjLi6uhSSQENP7Xy6NMSRtxFKaibmappe4+xq8u3rmTh8ppBqD5zx9DBTvLZECb
8OdPfjdUn9Tw0qclLfu9Wo9i1U+DHGQr6af4r+5U/hos/BpoxgIGDLy6tRtrAP1iJ98fzXgCfSmN
NdZZoO6UVmpuxgZFrbFa0+t+Pputzywc+qFAPfyYsI65XDtMNFClrtPI4Ey8EgF11cWxrasnKTkq
p6yrr1Nmq8Z76Tw5uzDHl9cploc6WYYvpuHOPogGHXwnMZxTFKYxVkPdUA7TjLUXaLTEIKvShi9W
7CWvSMSTjxq5WDN0ELNa2ZDGWdI29KX5TM3Cw3cdoOOzMiVSdduOkkdt1sznkdf1U8L+Vn4H+yDs
W7MnZWo6rTkunQdmyEj/WJmBezbAaxcK1uQ6FAwusGGbj66Hw0t8AnJYrss3oB4YDmSD+EENaUfK
NHpQJJ1RIlMj5xdDa87Fo3od90Vsnc3QQgIMDGv1Ro3JGLPBPHti0uDJtlVZtecbE4VQY8gVqLcG
U9AyR9b+I19keJ65icqvdrN42OCV2HcATwENlsmeAK4sR2PDoc22w+u7e7FSXlYnF7wYASg1IlRV
MSN/zYx1tr6A/1KD0MUWdHUglZ8h8nMReKpe3I65u7yXnAaa9mFT3mLMk2FDgVG0gMvBMQGJAWxq
2FBQAmxDtbW8obwAuU4rrN4GZfEb05r4rqc97ODi/6JHA4TF5e6VdrcgQKglRpabGxQq5jujQ7nc
umcmf9jF4oidxkOVleGT0eHUsanydWT1S/g0t7gF1zpDQZ6MoMY0gKwxPOyzlS31GOpEa8vwaZrr
uN6To03piY3JX2SiWGvA195mmr+O5BWoF3Xpjg85+/Ethu6Su1HPuXwCH2/fYSNLjz16zjmTEfmG
hnuBem7an7Z4huDCkHo2jlVtG8KVLYcgV1w0GxqbsYHuZGsXr5AbDBqSZ5DVElrDzI0HDGHAs7l4
GqDcijKqzglwhAu0olUNoPEPioQZv9nmWPs8NtoXPhptsMxle/Hs3jxVVaXv9abVj0Dgzj6f9D3h
clZwTp3b/pKbOqphgdWB4mT7aJTLTUSMDLg/yQia8BkRtTz1uwVM1grKwdkYAdclkR8EB/H0MAbq
Jx0DivlAfkigyE1kYoYghrXmB7UO3mImSGtT5TWII5hvQJrq7I7LR2NPKehL1Xh2WH8GUJvCzM/Y
m1kmTtu1mDRKJ6B1d31nQdUgjo1LZ0NcU8+nE5mogZAB8AKy0SwHiCyKqyAoeKyM4XRjW7vg8sz3
YwXA7zNe2n6nN+C8hNhZHs1HB99j+0q2nx1RFsXdyyTZwmQwWD2gcdnjd9bqKE6zR7GDiAAEWp2m
O9LM9WXcAHpz8KAYclPvCXAO3iLjDghQB3oga7Vo70Hvs8i9CfXGi4YiUUcfLh5qHM+jIX6yReV4
IW/YhQNuEmiot0CiEtVF1rilIeQe8ctVgbV4m8umvFSTU/VbD7ujTRJDh1eTZDsZXiYhcTRCiMyI
9GtY2HKzVOkBWNU4pKiN+IE5poNnnZv9WTV7/G00f6AMuoMG5mzvS9bFWAh02xW2mzPkkGowbxvV
PgGWCkhAsHKTNypBZL2ZURJ8gM7US0xD/AQ/3BSDumwDDF2RtSWHBwGMwweQAa8sgBtLGiwHEIsj
dUd3QooLialpIxi4sNcxuVKANnO8uHcQgGv7IBqKBAraaEJ85UE9bbXlhsZ9X4ccZyO5fux1viF3
GGY4+mrkA33tqpnzY2iDHoQAhkXtjJcs3H0ADSXmkLd2AUCFdMwpbrxO3t6CEX84aPpK6TGFWQv+
wtrcCyBUuJuFZwMEKgGL8mQjhAeUNRkbiVO4H4cLgArkSSMkg2gODZVDTb6zrWuNpjVvhc2aanlF
yZVUkWnKV0+wwHbS/BTHs3exja5uUESArrFS7EqpgYqx3Y0HIi1s2PQGX3a63jFoKZpxvc6PTGy3
+hbVg3IJanIkojeO05c7Suav2fs1cU/J/rX7D59mhOEeP53TP4Lkbs3IphmnbbK7NOZJ4okPCsXh
yZ+VGuJV1ALBOlK25MAmHz9pAh7bVY0uRdJ4RYjI2WXMLajOLcy/c6jg3AEzgv0/pF1Xc9u61v1F
nGEvr6pWsa3ESZycF07KOSTYK0ji138LG46g6Ca3zPeCAXYjJcskyt5rvSW4EdcDwCC/uTkWF4Zt
IentNgGO9LnJvs850IZv9aSpQOuLvSQcO9ITOghwZOQs1mf1QFZP7bsEPXqet17/ihX0tNdPaf2c
v5NFubWeAo7DsAInyL09AZuhtZrN1CVdtSIhNf/r2JSoctr9P8WwJNYcGdEt5FPzgP0/LE1iYzxp
FpQ7ThXS/heyseyXdZNnliJlIYIV7Ua9/0mG9/dbPMXNIpleyqLEvu/gHWj7U2+WLjHgKpvQG7Za
AWSrnxuqv908pb3Ve407t6Cd6sZlF1a8OER5E54C2bS+Edw0v5MxhtxAVOEBN+hPxv8+Hg/ZjndB
DyDonxebQUwyl3b7bary960kQqplQ73ABs4n9ZrIBrm4awdrLUNJOdiP7gzNAtmfPE4OJKeG4lnE
qURj0Jy0B7AYHnUo6hXAot91YzGiwBxQ7b29YfJItvI6zNdukIFCvH+mLs+2BWnISHUJHCgvsZl+
ay+DsKuTDnQTWPkgRR7VlylyuXwmCrwWgcPeA87kF1YwJgnCmiISb9xhNCZSMF6/VnMJ+AjJLqb8
brq/9SM9OXuiWry1JhcDRtR4BMMSCtiXDYuQxU+g4wQ3rqDDu0gik5OAmokQx5GyyEEzQX0Skxsg
24ztNPvfSUSg4yRX1tpORUb5YMp2WvovMf0iewprHDnre6KY2mWWL92LIU+AsUTD2S91k9ap3ro0
pgb5BSAkIU0M9NoTjZPZNLbVzL7f2VW1DcQZLSyBNbp/QyWxHPcSACHkeRxY+NSD/VQOWjcCsB71
wjLeTRxLB1JYkW8Gq6zA4V9QgHiJhGUMLiBrEF6P/xPfbYD6XgPXJ2n4hm4ua4Ik3amPFHXIwl/R
7eob0h+JejefWH1EMs/L2Ub6KIKSUYm0xbepd1BiA9ng+YmDYwFU8KxH1bKb452IKmylMed+Hs4k
JUvXSIvTwoC6uiYhCGuQSA52OdGh4Bn0yNOpdOMFrMmYwkVph/8emqT5STzu6wLE70qop3g09WvL
2Qf8XRZt7x1p3IZfh74WZ6Mu2rVAieOGoc7rNMuz3Tz0OHbUr2PqUeOMHbh3IgAhS6VuyE1I3zuZ
Hlb+XG1BEIpyyasduLhxwhUMSO31Tc63RWb6JdJ8WySdBkX4CsCIil9oAohCogF5CI0k6cG6nMry
s9Z1QQgHbm3M2YDrScKQxfkpz2wAyIwe9tlZDnhdHFwow4wMSYhtQyCxLM6b4Qha7W28gKAwBEDs
AxiULzflK5OsDtMgcb+aaDl5mAQPhxrgfp/lG9EO5RdR8WNdO/4P5GZ+sitr+sSt3Nty17dPADE3
H1O+mCDCA8A1akkrtdaqcYZco2BqwR5ZVx70+mt2R/NsYWvFLKrunCa2vXFRNfepSIt/bCSQ/NO0
wKYHshu+x796Y+Kv5Vh1m3wc+PMwVxYm/sAW7USZguio3iQzB+veb8jBAEg9PbY4v17z1JLEfFgM
o7rnJ4EYubS2Pyn1veJK9NWUxrSmi1DA315JXkTfh7rwNQANKQrdBw0VKZm6BWlYyYtotYogecx0
LH0fdKval0xIpk209u5z0YWY/Mq04v5q1+9ER9bxlPH1A9NQayko4P2tg/CxULx+Kn0x9Wdo6bNd
L3Tzt9Gx9K3efFs6kP6wQIYGjVEnwU6viBwJcktQiYYMWinKNYKGAtMgvA3VVTrV58CjfkPaIL87
cBAgteBEz0eGHGBTHgUHpSmyv1F0KEEMWm63fEdjjyqDfrX5FzVZJlH4aMk4yoVkqP9ECSPF/NUG
2XTxKQChEShMIlUeoupBJtQcFcv72cbCW1eICCnu48bel/5Yru7rTIquBABeHmDniPwd8ESb5gIM
C6eNZoAGNAWmOMDQVvdz88GoSw0ZtSXSWOjekixDRRR1ST2W+XsT/DW72EIBnyehlW05o6fenczI
vAFJidIGwLLjfvAGJJ1hpO1oiESxt1A0/P/IXFBybjrsPGGZOb/lJAOa1jimyzeSqJRjQyq1RQcQ
lf7GIymQOZP3oBRIkq5EIv41vxln7On5JoaTgaFiavC9OpL8qWNdu4/m9F3IY0mrItmjVJfUN9KJ
o5AX78nY2EaAKl4xvnWR9v2cNoDqSJKydFdB3XxpUG9+IBlpqYlju974KDbd3CkyMcwPJfakVtqY
eoYja5TermAB3jgL/bZJ380lE1vCQzUS0Lmtijr6bmI3a0eyuQ/G0yjRVql3JwPQMzyUX9iACnle
XBxJRAv237sJmUYLUsG3NA48J96Lno/pVhRg9LnX3495P1Y70dvJx1j08TawxvbBnZr2CxCEQSGy
ACSiNptThcKwdcWd9gsYQibUMTnmUweS6feASX2Pg8XwKQjbeVp2xlQX4hN2AYN9VbjlKfOijYmN
8gONKmAHIdNGKpYSBeqTZwf1SqmkcJJC0pAMhx0x5kW+OT+MybhXQ9IYVVudDDv/6U2ON9ENQMUG
qI9DTOE24DVvAwA+3UUvDGzx0NVUZNIzuqYypbsTNR6Pok/KrbqIjHkTXrnqeyYjdWfqI8qL6k8o
v48M0+uDCpE6DOfrPSYoBh+QP6xARAnst5B4olEeMaR0p/WONNSQAsR2WOmUQQpcPQlGqtV96bNV
Az6snbIhTZfFn9vOCXZ6D5h6tOOLJHM8puIez67rjrHeCr7ZO67Zgp+UVpG59r5T6Av8LmwMvrJV
YybzxozAK6nJH4Ht/3frOMaW5PccktqO1He+ekg9IpOkngwq5APgTq6ZLLUtyXCojSRPrdZ+JIvM
7KWb6uQc5p77AoaDFqkFXbOfqPyy9KyTU1aAQu7yopO5Klv8m0ZHHlvvLGSLP5ppu0WFvFFv+xEI
S1GSYsVCeAq+aJU6lcw81JSSFEfbGRzZVCvkKnNQinVra0mF1X3NgT8ZAaTrqJ4FWSheboYgknoB
RwUOswx2IaRg7gKwcKVBgxWmMAiJIb3HF1Zj8AsdwiqqHjTEMfXcsv6Lo8INdXmoRx1RYfBzyQaY
tHjDwmza3K3lPNe8FLYwjloONBDnFKeYB0j3lrXdzubIpklKHBFatNvsyI1nu5zmY5e9kNwkQgWU
rvsZ4E6RXV0m4LSYYlkzZefGpgAbz5oqpdK6mx+pp0qq0k4Cvko1FVvd1Fmp4qtfvakAi7xJmwZF
uX5bthodb3aGA37RVsxPACgYLr5sbKNuNrxZxq3louhhldig3gPQFTIlsuFCDRnHDFiAvcX7g1bk
AXeRll648pAQvmSYsBAQDyaQZ3xsiNCuiGxm1wUaegaUPpIZ89JjBex8i5jVHkMgSD+kLXKlkZS0
IEFtAD9pU4oV9j8AcekP9YWBnkUCW4aeUcUAYcnMFQcsFigFYFHEHJCX42zvUTyPBa2UzYmVbB0T
SeQOErceWTAEjyF4CLaBxFZYgIsqwPvhAZWow5+vz7Lm3KQFhubg1+sJOCGPRpavFqCAsxUK8d96
UjaBK+yCv3WGRSJgjgfi3EymssDCFGPdRLPfBQBxhpDUAkUuKzsJy42W/dY6ZHicAlK2Oy6FDe7x
xZj2NjB7P9IQs7dpb3EfeItSi7LV+WZIWmcR3cfmuw6eywpmuokyiMu16KtQ3ViKrxJzYXmPZHN3
ZyWVN5Pjbz/nNIBYFdQXs1py6Wk9rRimEG9UADxffrd+IFkVgx0K7OeX37Mv//RXK4cAOEBiig5j
OQRP3HGCJ5cw8kCtsB7kkGSkjcKse0S+xYrk2oGGEZDG5K67sSNF4vXcAVxNaT14HvtxZ0wxpwSH
EvkEhFh56aXG1k8ErO89X1iL5xCI39wSKZLYrkqfcLZbmKtYds0I1dlN/SllRfrkOZE7IQEZ2ZGN
yA8ki1D38OaAebG7dtvF25AwiMRgbXToEtOzNWY31Zq+Y1ogqW9lShqgW/Do9e7LV8sp0obQ0tet
11Xa2OrTGnDYhrIgs0aCBqeNfQZLUHACRw6o2kxAJqdIwUtkQz1uDeaushn+WaXWGprpSduZQMxZ
F0MTIScACvLQ2iitjw6mnEeS68Bj3oudlZUc5VEOiotBhjjIA1vi0FZHJHKoMAFofLW7kd10lffP
WBQmEzWqMci5b98uUucTTqiWZe7t9VAF+UPXGMDnzcLyMsiGeoDn+hInWXGkESq7q4uLjOsHu2Ug
ub+akWKa2y/GghfdyObyQqImYoCYlrbCaj7Ei58c1FNcl9DOHXIv+zpwtvpNQA90auj5TibWkLqS
QWNSLwtSVOqFMiWovhLVm/pNKK9A5voCNKSr4K3+LJrwOTcMTLDsECD88RTVKzVOQYfxmDeOLVa1
AU6opvZPmdnBEmWpgDCR6tBuU8DUOcOGhqRQLs445SevGna3weg6zMFx9ZJ2Yn8TbQk46haif1jz
F81kbqZVDc10aPrjEjf3zfyHbGmcBDF+WPz7jYmXYROqRR4o6pOKwcRO7tz4qzzE3m9NT/xMvhtS
2UwzODCyod6DVA+4cVc59UhmOsmzieNyE8mh4TnKBnvNJLBsIpuRA2cmd7sS0NcYOjitvVF0AZbn
JKOGg2rpuQum+kErKAr5akVlIF9Y+d3FJ2tAMn6e4hwEsoCFTzbD1LnIREMDbnoXuKxOderNf1GO
gOc79bIhW6wekZ1MY9KYOAtYAe0m35FaG+phUAdw0WPqUWME3bgVbtKrgFqhjZVzEi0/wIXjbacg
Fkdq8N1P2FqVYwB+8xKQOCCcngIbXYfZQv5xfhq8qWDqmm2/4h2KOW/UymlUoaU/RdVOFE4Pby5P
GuV+f/k7+5FujFypCeId0M6bYyw5LAPFfIlEnGMk+TJvxp5dzHvQ952ULLwzJ3fyoR6pqacVbg6S
NJxGIy4mNcCYoK6SaifkuaNS0bU/6KS2rI6SdVUjG3ihxLg/p7EpPSXGTcLrjlU74XeNvDhy0Qlz
v02gmyh47QUjwEWLE4AnXpcGL0zkqPCzKdmfiemZGqJ7ph4pYsDKHLt2Wd/Jf2dL4XhqhxtQ4Bir
P8a8873eDkghqjOqSAdjBEJfHrIzdraneUdddy6yc186Z7AmDQ8+qyYma13Z2uzFshEoPAFrqvRZ
rKnHcZ40D3CWkG0mKykA2BVlAKZyhPFOh/Mi/J7BI7JipdVaB3dyrBXSXGNgu0zYX0MSn7MJGhQO
qPHdIyi1PhS2E5xvnlv0VCI3lKk5a/3goh4I9oJH1Us/3rhqM3LtzdJBmgJs1WXpYaiu/XZFfSPK
AieP2KjAi8PAw3TdpovxWAXVbTNNmXv0Rfeg5d6YxmJF486b3mGV0Bx+59oNhrXpmPCR3vNLTDIG
oomjAxdXi4Uhj2HlBOY7AyU6B+2qLjvIoKwdb4OeO9Q/YCPSBqZN4dv2ERV39nG2UCiI2kF0lapM
RmDkeE4fbBcsNR6Cttzaodc7gE+DEampd+MTzqMZnbRK2aOCdpW0fRq1YKC2HNRZJCAgT7BgOrUe
3wI+pkb2Ipp2CKsnGl6VZKrl1CMlEL22d3KKQUq8SJTyzt0Am9lqDscOWabBKncidkmHMHlfgZH+
7HvLs8nq9L0SiXrYL0YP3gFpQY3BZoEFBBAVcSj4Zsd867KklgM2aZj1ed5cImtaaafcWuLDlOVY
0Dtdnq+B09Zs7X4pAQzzM4g94m2NMh/vQH6ksNJgFdh1duGcm3iW5NXEQdstkx6RQnnmkjzAwF7W
Q2VW72i09EXj7EjrEKtA6/b9ekqzHvvWP108g/Pw0QnnnYNCxYMyVD5DyKrN0nntro8TsFSUXnCx
UMN/qQeU04BCq9+STCnaqXwwPMyDtax27QygCtlBi+ZoCICv4aGQcxZPJCeRDYhWUM853SGRlwmA
eGVNwNmTvwxzmgs8FIZ5n5QgT1npUgdbanBYNu/J8EbtLeYvPqYhEpT7XKWDDHxXVUFaHY0uo0KS
xiqxxLwpv5ARyEZH/Wld4y7prj3LnMHq9mvdhnS8jdgMq9BIemQqXQHPsEUDUm88kwm6TCuAfO08
VjZ2IX5FSKMhiqpfUHgUH2hUiwl75YCwQx4iEPy3JMyNSjz0KofdLkYPMLAJ5r1u/RQNfnh0JVQe
MugnkE2LVskqD0QhK+SzKTu3zaIjeVHzGzmJrnHJnkQ6LsnUkK4IuESgKJ2wO1afwLtoPlMTIZv8
edxR34qHN6kDDqxTGM1P2pCUNk/HPfC2sY1xjSCklz+NAm8Ty97cKXpUquE5lC17HZ08DGz6NQAe
PeGEu33shnCzOHX6IowG+W71OB1p2JuA/S359CN1zfSFRECjRBqcYd9aFKX4QUoQ/iQvvY2EGYpB
XmlXe6erBZl1dXoZUC3aAASEAwPu4BV4FlHTxvZbT8sY71JgdiBFh2T91eTOuG7jatewGgi013g6
qBhcSdTNgGgdILeTfHUobad9cVR+c3tinl/fcv0LlowHAM3jXUEvDNlksgEjBKDFSAgebLxr4gZJ
juCVVyNSeEhjw1v/6qjj1PIdRQqS3QTrdVycI7bO+s6UnG6M1IXK4Jl1oJQDNa9zNFFGcUybnz0t
swAxsumsEbw80kQrOn+MSiUkzZ36f5LpqOSW8yT+r0JbYBKYjBRJxA1AOBjyoVMWf3JLfzjU3DS3
pdc/DU3bnMGbciZsnCCc5st1BDBHNSIYnTTBc7ookSdns6muD6oOFrhBJ5/b7BCBZI5EN+WzTe98
zUER2eYnhpUxkszwnEtMgE81Rn2gkX4j08vYcrmHVPQWKWs/3+z6RX9VkujO/Y9hzVgc8H9qDIc4
ifq9KxZUBcnG4qgPErKhYZbMf89pYW1pZGKLQclpSGbkQMP/Qpa4RQtEFRn+7UIOxuSo4+ir2x6m
JwLIQCB4mpG7A8qQqChi4Pq4VrpZpGwwHfAj4ZwiOFGz+GO9j/ryoxYhn9FONyoCdbUqr1CQJJJx
2WjZjfnULdawo+sgbX3TOiH2pk1AvOcMiTkKtoQwSDR2yQ1OyR3UibbRLtTjUfxQOUH9QBYkunMl
GcGetHdQKdrltzbX0KS9u4Nu9FGx67hfCb4lcDgmltSlpgL2VLCwMw3qJmw4qmd9/6y6o9N1m7lC
dZj2oN59GAaayhrrHG12b2HN4Cn4XSi6XOuJl1qS7vVRkz8uI8ehq0i+NCjWYXvHFTngD9HY6ZJu
bG4mmxobOo9RYc1A9g3rZQLNABzLYP7S2UjFI2vtR0ot+8wqzL1IeBOHxrEYFzB4YSaxrgO3PU4d
M/zXAnS6dR6JM0vx7Fi8YfwoHBxO4qA4/huof1iJFH8XLOxXXhoVHxoR1rseAM7IsDeHfTIzAexE
o0AJD8ChtuDpKYB0XdqAPRrANQ4M3K9+7QIKDOnyYHRIumCrxtI69jLk6bp1tinzPn5Cnnz8RD1m
ZCi2QgLbjmR93Xhg32wwD6tqQApqQ6UZAXRVduNTJwMoEUUwcB6zU2MKu0yYMVIEJdRx2LIFsx74
m+V90IXYArD0TdNFe9/s2RlUaT0ozFGsZgFx5Dyz1/tlKK0gc5QW4tRpdoGAO2FJq5ego71UWDOm
yyroEpRRyJkFzQXGut/nmMQ8kwibWWKfm4G31tOLFOg2RdWD/lZOJchCxyAvGSOTFjTqwgpowPIq
liP5BQVO0O4S4LKRWUcbKCYkp9Q5SoyjRtv+aqYtsGLOAYaEAo4x4sDWAqvzDqkbI6qdmSdQ2TuH
O9NwWoBVefP0UAA3ZF813oO/COtITT+LaFZj02mQXTj0oQUAVsaApHC10vakvrFUXdKTSltSL3Km
JjxpodPivQKMpCTYJ7b/QC6OcP2V3wLVV5/9hEu1DGc91gdbADRC+idp1KlRvzT5trCQ3qGOiXgJ
nmvexRuACGJHIyjjJ900OEp4zJbPJFmqCvW/y4w8eHtojT0Jex80RqsxA2Ul0OPiVZyUT2NcHX0J
6kgNDnL9m+GdbCjwiv33JuSxZAOQHXXUuzA0dK/X5HHRHYwmUA5/DF8kKCzq5hosQ3LHD3wy7rGT
N0RDGzOzaqU11CM1GdKQGiad9ZC0SGqBsza88zM5drK5Z/6lLe5CdYuJHUJ9N17/1XOwBUcZurqq
yrfsVbEgm0NVX6miq35u/b0dtD8oX1fJlL7vkOTciRGMSVTLNQA2ARRBOE9uCBiFG2OHrb46BcxQ
jS2GCYWfGxK6GX7pO5xPgUVcUqdmRhFYu0AWlSor8gJOXbC6sVfxxnbZ5Tam01MD3AcgUpcoE8Pp
U1G3/CmVZ1M0tGwT1NmYI25JRlpt55jDe9bbAiyhP12pt5QANRmtRIXUSoqhLzh2foJMxLrcgwnU
P/O8qKJdlwUhGFmXvcizsd2gEsc/q67f5GLVLszZWrPvNE+TBFgzQX4dp8uM/Aw8q1bWAFpq8qGQ
HRtQgr7w9zd/ujETVrjVf+Sb39SNyovYF18IZC+1eK+t6Y+ugtz9KG581A+s9gBBbSVLtOkkWopb
VIBd8Zfuby/0g50aksb38/lMvVjCrNCwSEq8zOoCRCRXGZl0JZZfKmLCACXTsr/IwgKe7og6clxJ
e7QD6qyG2JyNEq8zszqYEkEnxVNnyIzhqH4n9DsAHDZKIzNoeiShHW9+Jot0oXGO29mmINqOwduI
QkZzSNbIhWH7ZYn7Nc6AMTZwnHAA5hHYx2lss86SJ/jvJyvqkzW3pvGpir1N4jjZO6frs3dTkmbv
ugwfqbEuE+vGBGiQ5h5g6OYj6cjUDKfP8WzGR2UxcnPBO9tcHigGNUhqx4Fv1M87da0Oa4hth2QJ
dTEDf4mnOI1WdmODIQq1Dtg5DTqkyyXgIpSyYOihkEPqkaxpsfGxOMvpzoyUpvQaCnfeT7n57Y8x
SJFPIl4x03zysnLE92Agc8+ZWb0x8hlcgnfjpch/hGwU59lvx0svmkdbYpkKOZq7DlM7sEP2saV0
fpea5xzfKKgrrXGfF/h3HiP8YPdBKLrouegtpLIlIAswFiHLed0zEsbDB8xzgf0eS9RvapDmY55F
nBW7eAJPMCghupXTNs5DRFkigIYu9g7gbNYGjQHbPTyXzmvAZmBW+z72PnnqfijrsNtqOty5nVGD
NPNnEnk2888FNjZpRLy6lT27O2ccsJaQvLrU+J4X4IngI4PAtjDpWIpmNyKv7jLIlCk2mQPm2BiS
DIlRyaXkwUuZTnjhSzmJRhecj4lvfSBTJZLKGvkKa8fgeC32UR6uROjFz/maDPg8pxfDYMVjxrrt
4Nj1MRibR7PB79aJitsmzpJuxwEKu7pTWNLOigDQy4DltdVaUtAQ9DevjmPHDxQ4nIPhJvrgPnae
aT7ei+XNgPrl0fFB4Vig+HzJWQBO5iF4B5SkHUft7xONzFKI5xi8tkClGbI1ixOcwo7GD7L3Oy94
N1o82WOhJ89F4E6KYQApbJNP467C1n+Gf20wJy2FmR3JBXwJWDf4gbeNM473p+u03pGaOUyB/SqE
B/xZ9EjWNeE/yPKat7Y2Q50SsNulnXaj3p3v3ZBMdBjt+8dQoVmEWMOXOcBxoxZQi1Rio5tp4muQ
JowHlteonyZFVHlu9EBlOT52NusVSV3q1j2Sse2x+pRMyFeueoZiJlm8raq1qUtNhy3GLMb5FlVx
kwhLxPoRC/x2M6IKZdWi+Cha9k6CwmW8vVj7JRhnIEGZwCHuhdl8icrmbyDCWBeBJ+VlKuN/SGyZ
nr9Jxsk/eLVTfOHbKDTLA7JZkDsBUplN3VWSpsV1XgFM/+hxkb+P2sV67wz1aYhb5zXPOwaKVcDM
ekHdfoxAiij8wjovRWieUVFpqh7JgtyeTmb0XevsuGu3UWRZoGjqq4vdvCItGnw7MlcxFmhsx+u3
s8DjjGTUYH3ztyMmb98AjOuQLhwsF26CVScaFJCAHkaP52pSJuAlgiK/Gv7GRIuol1ksfexS/haZ
Ik0oMxcNQEwAsDDIZpRYCh6hLtBYdf2p+6frJL0kVfKOkp6DLLUPySqcVUrO54vyTQA8jZSSeuvY
HXBfhYvZSh+hvMHGfwww3he/ecoj4BUAgZlMLGnn4/xli5WivTVkziLAMkrrpWoHk2/L+kgTdsDC
zNhUFeW+HObbuX4KosG9mMx5pSb6N9N76pI5b6qVGc3vDCBUgJsS2L9GEIGf2J72BAJMIoaq8V2T
iX5DQ1L0Rf59xMbXdumXdMudut+NeWW9AuPuaC8daAEnjuM1ETjvyjSLD//ZAiAz9do1LbF3c9c6
USP61Fa9fy8bBXvBoX9742rFxnfXCE3A4bK3qqlfC6ywjP9kcz5/WnjsbsEl7ZyS0PpblchGsceO
UyurkG0AFWIt5Z91g7Iv/A2XBVs5M6oKzqIH1TlEdxZAzr6VORNDvk7SV/sxNWfgjRjzZQEcyr5P
PH81yCEpQLdRXYBOQYPEaOsYGRg4Va3SKHsA2vgHnAq+2Fc0ce7VPlI9DNS4X2XUSycXB3+24QHG
/Sf0OPXGaljXoHJ6BH0TgKGDNgKOZMEunIYiTldOh8R1JtL6PAOC+Fx5Q40TgXSTSxHJkYZUFZub
LpZZwcoEKeUmGiKoyDRrcgOgTb7Vga2BIxEwBdDhKCG9VU8++m+GUtEWcboJejdUxnUnAGpI1l5b
Z8gS+DVEJ4ckC00bkLWjDMl9NwIRnezeSFsKpR3MEqgabyBFfgzsTtrbU/uOf4RP1vuEd1uLek/Q
qDGBzo24Xf/OeOrsdTgW7ec+w8lE1FuvUeH606ZmLN2VSTwBWahZTnc0FF0uUL1agbIYNUNetFJj
shQtKsF3OPsR4NY1l6PtFz+icolfkIA/PJiLa+37MC0/8rj+lCVZ+R119T/YHP/ZACUGQBsuvH0V
8z33RtTguFaWnntuo8hG9pIkzJFadB2T0OzA55oHzri9U8xsSAEPi4bsZopIY55jfYHM4T3v+/GB
p+ExnEzszbVgSlZH+mpMB/vq9J5O843WHJw1dXFYALwF6qrsANWVJ0CDKXMKlBsfkN8xWWaMKcrV
QXVHa7AexjLG9CcZ+QvwEIHLAVJ6kMoDe7IXHCTnubslpT+3znPkeHtSJinsq9wFdy1+80eSVZEV
HOo+dLB1Aq2PKZfdpNubNXWcYSUufGScnPHAtUB8E6YfU74j5gEajPWOeAd+akyJ4f5zQBpfAGuh
YuBcDKoBBUvI7kPbBJYDmHCcwiQRwFSozIkKnApsHWcHzvt8WwsnXlmoAQIRHEh8AU4dvHCBczAP
ZTMrT+Jz03CRCOHjkuKcTWqpGa49rSC7aCwAKv7vXSg+c9NDV9UcGZ7J8jkLc2zIdvUTw9HrUx8i
cQEwJZV7kgqAhOLIvAXdpVJPWFSeCihyMDvsmyjJVwGQZk9O8TeVueqqV4UcpNGGfprdgAuRktwI
f4iG2BzgMpoTrBtMnR7vkzVGsTway+F3x0OG1LXBzaGTdk5wPvYYZEc6cwI54HcxZABMlTgZGtKi
yoatZzrlQYs0ykVU2LKkq144eG9+cSNZF3nm2owcN+qApTKnElGheyckTKQzNl+nERm+Afa507Wf
9LfDTIxfrUX4YJ3C72F9NW4rQFSCcKTT/o2ds3dxgSovZh94BHDlZRjrv2zn73QM0m+LANu0zdrg
NCLh5TKayB2unT79NsXJlxSYCy8u9uoP0bu24yMys8A7Vg5ZdrGxYVzgSfNCIkNY/3h1D7IVKRpQ
lrWbcFiAhEIMDYApa3uyYKN7Y98bZrzzYmSFheBROk3t0m+DOXmdeNCd+9wy34ugr86szD/XXrSU
69FpvHWMpJS9laTW+xT4C+9xJkG6yWWAjZKV9uRJDSDRXx0/mtd12D4EsvoJRNLWiXp6aC4JqgZd
y9veKfRQG0+sqI8pGJwoExz7IAtOSj9kdgBijJ+jrmrmGqkn8t8iadaEpUkpHTqvI0vcle8AXFtn
lGizpHNWvC9MSTawgOQBCN5CRM9cNjaAFAB9bBx9CZtA8hn7v6fYNk4k0vI2MWNwsI3ThmTR4pt7
AaLQ+V1uRvYR9WLBllmFeQyBx3aZ7dhdDcIvv8d+uu/Mun8MRzyyFc0CeI6HTeyDBZbIEohL4XfU
CqTVJktlifWQI3tMowIlBANE48HFXxqb6xJ2yTaCzdjb4Ne90pVqVCAtU8hBehxm/pufBgiiHjBy
ZR4hNw9e52WXJBp2IjP5C7bG+YsAHJNEZo4Ps5T5ITLOvdwXK6WVMjYPexdEss8kKm0kumM+NG9p
WAydh8dw1zwMKTao+9h8Tw2PumEHzrhpM6S1Wa4rq31qUOH4yOvWej+6DhCm3Y7deLSRXa4tIFo9
UAAspNJ3MubiCWvdh+aXJJzsTZA6xonFU37x5tJfTSiT+GbEKY7r3P6TUWaYMIiGPQCS3vqY1cOF
DEADKFap2bqXyo3GU1+IZFuZYfqtR6GtjEChl5lFm7kfBb6nb0bB2EU9W5Lo6x9HLPraFgO7LGOK
ZxT8LGf4FgKtYdc3YNMEhGuNnSg5KaIxNf4Sz+EZoCpPovScPcnacaAUzm7bx271WkwfiOM7cVJx
TH2HAVwlWj4HQVCsxyrozzMY5V/d8MaKeSGsRrZ8tlNUh2mroflIYmTdLsfGTTNlJar8zaqMwF4U
mOVutgQHBTJDuXo7py+x7dhPzbgczSAp0k0rke2x9KRFqFq2crNc9uZYfNVL1PuFLpmIpL4xobUr
yLQxvzOScyoJL3A+gz2M4pkGjWS/sBoQteKIFfh00kArzKZHlRn2OvZ5UFjBKs7aVYayx6VG6ozF
tzo3+C79V6COFyXu85e7FGJyyFGliUtlKF6jcVCWEQAp5wTo0kA0Xt3FujE3RLrGJpt/JD8dGwcx
1QbFcJiOFs208pKRXQAmFuL4emzXi+9mX0F39NqLsnmJS7BsVZZvIZ0B8nyp9xkPvU8hUi0ebGDy
7AowY38V4zoU3PwLyHvebjCD5gE0RM4rdkk2pAcjINsa2CQ+8qrLP0zh8J7iuUkJ8Fhelo9V5/oX
YzIw35EXss0eNc6Jxy4onj1WJQfIk8DBtdc0y+dy6P0tEEfZQ+Tm4nPQmidbxM1LO7jzM+qicb6d
Om9mSzexBxr+amYW3ju3KzeYA+ywKel9GOe0ecKGwag47FmM89NkqpID/URdmIFW1EISLq83LnOM
F7/qPqWV8L42AciVI7dwnqd+Kh+XCI9SUnhp8TB0Q/YatiLal8A03y+RH70ms7slg6xhOWogG3EG
sEp/cWscIC9L7n1Flu9XhgLrF9vJ+mPv4zid5D5KEZGc8zUpDX/beE1wGNzWePHm4VOMg/a0wtt8
BhPd+8EV87oJkZbOrgT3S56fzAkcCCQaqnR8avBAyjIbPBpVh8Nwjr/vOgf9cY6DewQoQWD8f5x9
2ZLjOLLlr7T189CG4ApemzsPopaQQlLsGRH5QsutSYILuG9fPwfOqKBKVZ19bV6QhMMBKUMSCbgf
P+diAUTJ/icL0PJB09Tn2Eq3teKgjhvsqzM+3gKVLk+tMpGdutSIEuWgjTtIf7HR1eI3Tml1HHRo
91ZrHgT9YdlkQmrdlWvab1Lz6eKStqpDaqvL7vTTB3G84SCt6F9h4iBs+7kRpy15TJo+tCenPTgN
L126mn2WHXyYBrHfuUO0XhxpnuUEkN2a8z+GBkoDN0e9cMjrchOpihpLVdQIdWWrAVeD4hQNkI1G
l4FeFdiQbRkAiONjRhi7CuopEpzKaksC+EcFQoaZuL6A3OEh0Sp+X9UJqltVTMkYEOHpNfaWyMjb
/J1H5FS7AoWwb6bmoII51qp1EFjGDhow+75OJogMd4G2TnjkbiLwaGbYExfrzOXRfVUm7LGTebwf
6xK4EfIGFLIElqeVh7C19MdQE8NZrRWOOfJYRV5vuQrWLuHcOaYrDHPLBkSug89RN2rAaLQ4jnZ+
dlrg3cjErV74+YCAqGMhRR8rsVK6svDlaZAxWswQbgCio86ycd1it+0PqCCakC35YxpmoIIOOSYl
aQpJZZTT0mA3VB8zKjVCwzTgZNPbx/EB+3a2xudhnYkhCZgbcx3ZWrLG8fgP2iSiREL2pYrBIUxu
M6dSopy5naRrMl7MgPNoB+nszPpYnD8KorNy39RGu8MJHBs3Md3zzPL+1fTfXB7aCmTcbVBtPfwE
29M3mzPtrULhs581ffgcYpsHeXFnurPTGIeItrBR753UBx1SDjeTUaAMIqv4pktkt7XLDMnThEE+
RGmIgMiK7wst2CwmslMzWO7QrC76TTfhIZqdFhMxL9PcSEdZGBBvA0rKgbIPUz0+452nL62WQC3K
7t8GTdR716qcdTtU/ZsOtmfQQIvppEN36IUPSLUqt8y1oUIkOGQitGx4k9xDCaJmVYjfodJtHzgy
8CVYF05CAiSrx7jZtTUDKxWwvzzNk32gVyjrIBdqNBEi+F8mpl87tdXtaB74NdXN3dHXUW+cpeV9
KSPc73mLp6ahapnTCfdW6jJV6bx0aVQq50A568r5ai6NRkmyBmcLMrmFC/qHuY2Aevnjunfk53UG
9Q5HN4CF8Vp2S42pQr9Ld7FdziPr5+T5Nf4yTk6iwpFnjJLbKA/NExs6xA/1MNp5DAQo2BXBSA1X
FLgpwJENmw2LlSAXSQFRkxTJe0j5/s3MpncR+0SlOR6WfyxJkI4Mh+8R6HrIttugPKOXWVxQTRxv
QgtlP70dSN8Fex6yClDuSIuouxOq6Vtk870QHMY0QA0qfrq7PAGLeFTw9uZqRjyKN4HH/v5qQojU
OM9xMF7WoCutr7ZBPPZH6tUCic1V7CYrByGB8+KbGwwIISBwmlix5qsGMTJQ9GI/O3fJFqSZ4ulV
Rhq+8MYGrnEhR/+plhXqXg4BSeQOSTyLBlrDe2q7qDqSCdXXYu3FIfhpKsfdmBaSSSDlkSfkRXAz
pculYa2+Y6kmD4uJrlx1D55tQr9chQY8NZrkNzFiOI9e0OG3r1XICKuDHc4v3T7LsJeBnCbEeDyv
WzOUc97T2U9H8H7jRC7UASDi+mSxML/LJm8fdS3UZq+W0ouy23fS8FbNgJ9HlhjOLquDG2CAoieI
LEZPVuMgjAO9nl1pOYD711l8l2p89hjDd1TCOSm4p4IARH4FNMMgfhOAt0l3AJ2XenCkfp7i82u9
sNtQ14BCqral4RGb4DVCu6VPXZ5HmOiqictsVw4/LEurbhZIIoEZPcPAp5dIucPDFOCUrNHFrndR
lTPKSJvhinUI1SzZp29xk+JZ0aWmdcaZzzrbXvYvAMrqG+ot9qwb4j1+De86q62zoZoAurCnsHSz
L9JtvyRIegEGtBpIG1Ny86XCzuAtaLTJN4x4fABxhof/XDDdtsLuoRWQa9sKMx9QZozz7ijNt3yo
vwxRVKp1umpw3ifNeKKQAvAIr6XVB1vqLc2i7Ei2wsudWSLyyqVsvOv5DtCpLShV6SjnIPHUr+bj
XiW0VV4BWkIjyxEQQTrXDyAEo2Q46jvDAhzSRlxsUVZDcSo7Qpp4lxmgrNCqjO9mWYgR9fEhVFrX
oFjvnp0xYSeRjW+6jIPGxxMkdfJnUpMAugOML7I40TxvMv9+mY4rLanKS/duUvc3MYumHXJP1YvR
VtAPTZA30MQvlljO0+zgdHiMOAjx6abYMa/6QTrvLsFDSBSe1N6poZFPPzLVAIetp6yy8TQoZRlB
ckNY96Zqcjb+skDAs+9d07wne9BKvi7iSVsvtlHikemZ+GQRPNCClZ4F+j1HHTMm9a4Fi9Wwi4W4
DZ7NATsIKEMbk7tpptg79IbND3RV/U13cSE/UFB+zFimSVGvqsjU94uv21evyNuWWxzHdYBt//wS
ix+94tKlq6t3QXOv/AYIwK3MrpK+owgWmxpZrCznztZSXeim9XNDo2RbXPCZge+mUoyAi2M8gi+T
VqApdTPVe3ywECMZ+HQzasW41ysb+BKv6Ta1p0PIzsIuxjTT6LsrjJvWDSFda3nA23Fm/4B0MnSb
Btd8KfFO117qaWdaCdSh4z7tBKQqvLzbGAC/nb0ozW7ozu8EngD4e3qhOz810hqLrS2Daj0rKLoK
ygyZckDS7KhP/CEyV6YWy3vyNus8WRZgAnRrGniGbQ0EV04D+Tv8p6N87E9roteg5oLwJCzcr0ab
uudEC9kjpNvb0oyeqClwDNzYwjI2AnCmJ+xB67si/ybz1MFuFPuedROAVX7ujzZI2QfQNR2gG4px
cCeuxsQJ7ngcaw+ji3fBmwl1/2XwIFojeOAS2ru5iawMdWnAm7Jpnda2t6FZVuWKO9RI6oDkIe8a
HQPPTW9xHD6a0q7v6qH9aCS3042XJduwlezolnxcd57g34b+oe7L7IcHone847w9e1YAGQYD7z2L
gA1kblpuB5fjNu94OKAGbuX4C3wN9GLIJRMmjZocwAxvGqt9OfXmxwC0bbMZCWf0I9vi4/iilwb2
EYZ7i3oPBfRKG/fWwZvq9rkDVmrqW9AeWY8tq31ZA4ncdSjrdIOvhZkg5jEpHCHJ9NFVBZnVPXjM
TmEqfkJYuXopu6DaatPIES4vwKXXl+naccP+a552W00Ezk/laltOObvGnZyAERP2AZmt7twLcBI4
IH59LQY92XnJmG/TyTBfJw8RlGmS4kSj+DSz3HO+LJMS3Zb301REKERWhHvgnfOKVWs03S3iQMcM
jJpA7H/aGkXXN/cv/efrAQwGt1EGTTyTV/axx2/Mj8WU/SiTF3fkxjdjwpZdxvlw7AUbzik4sfwS
NPVbPYlAV6xyQp6iNLc7iTdB/UBli+gK8qIQAB/Y4C8DnDJKS5+urpcoynDcsqn8gb9KhKJ00Ogs
Ddk8RYIb1ilf4xn8MUoDQo8foq6JbhgXI9L+rY2kDhhJju1YQHKqBOqAbNg3fQzQ1UTedClHPFUy
O4HieBeDKKzMkb9UyvHIkVQPCok62yylL7/YsDUW+4Y5SGctPjQseaad7TwEqikYnsDZNG6LPkBi
M0nESSt5CcUmLf4iHPGrUjUnmvHcWVr9s0AN2gpYrPEJgjzj1hjy/DZJkFcGtv/F0Pr6NCLxt7y1
NMpn0/LOyFQ4fO9h23b+5z/+9//9Pz+G/wp/yXuZjqHM/5G32T0+3qb+738ynf/zH8Vs3//8738C
yghdHstzOf41IQFuqfEf3x7jPFTu/ytKqyrPG2meMyBfd0S1Q7Q6zEy3OkON42Ii5p2lO7PvxNBp
wb186yZNPBPykMcV2U/neSB4ZZYBdF+QHG0HPAcxMos+HqfJETFmfMx0CRGHBLgw+FCXGkhdJH6b
6A/xaFm+RL7yGzTKffz5nZ8j9INWWaEVzxpyUFu9ttODkY3NnWkluCcYoH8j6R/NRnQfZ73wZlbU
oz5OluFNStnLpT8r8GEnE6xCJ45uSBxvDDaTt56ffyJMxLbQdB2aEQUAidSvVH90MrtfAyytHRPc
3FB0+ZBzbjzEEaTQq9G9o56ZxcNd17S+GyJh4HegdLtF2fjz4m/2iX0DnUWUfJNLVkfZNnMCuaYF
qIHGkFgbw1Bv68/X0SFovjIiN9zPS8e59QiSs/RIS+vMis+9F4OhyoueKL/QlfKcYid7op4odAa1
H6Qu3KCX/n/6phnX3zSoxiiReaAIPNBZumr84pvWddogM4sPZ2D9An+Y+NH1DO3JKGt+nLhV+EUX
snecbMwV6kGLc2smxaNjaC9kDyJNbCZpTnuEnoy3SDtYfcveUSfW34yxEWzIy8GZxilTdxO2dXNj
pUV9lwPMsFHZO5+6wpvqu0g1bWJeDhQo9zq1E9KSFRO+ULfxAHJqmzwswptRFOZrH4PszgOCI6+d
4kVvQQCovMZq0CBAgklBO72xsG5Qb5oAk6Pjy7zWzMrzaR8lPY6wXuRl65rxY8D0/r1ttcCv3d68
i3kV7SFj1tzYOCLdM1aiIKmcpq8yiveFuqPI3D5aY74RWoTxntePnhMlK8kbdqAu80brbsg6RNsA
cvYrnoU7VEgE0AkqtL0mXIRhY+NtLALxXV2A5DX5HuOiVxZ1QZbPoVyfFh8M7Vielrd0BFkaOozg
eOuuIQcjfRow8f3d/v7bY7nW9bfHdBykvcHNbxq4VdF97OLbMxqJm4SRLc4aYFx+6XDrZBujdfI8
CPo2Jvs5qCoXMtEg2ambCz27NSN9c2WnLjVR3zVrt5XavO7f+TUs2Q86yhSkeuVlKr3COEB5xk3Y
65Wd3oOb8+4ginBnt4IfTNXoGRIuKCdx3MOgDbikofmSrNSnKxAX8MNiu/ah5ZZhukIF202IktGb
tI+e8HMyth+v92+XungTy1pXS1+/MjnSu5tXJ/flfWdgLc3Uay/2C7/lVZZlFtugxS9O19TbAB/d
wUsSqIzRJTUCgjwHnBn0w2KjqysbUrYDyvTVEtRc9GmJue+WMWh/GsQ2/m6Nv7PRywBhhq3f1XAE
5rNVqVX5lnlImjMZ/AKQCzkub/rSpBVIDqyiPznD5B6A8YNQnKvFT4gtg3wPaegfSo8jbazgFyvY
N5BxTl8c3v8xST35ymLotk3hnrAxTEFwyaAG7+b1hKIKRIG0XIvOSW+f2Mgy6Y9qVLbJx2jWFTGN
Iv0YPdGEqY0u55NHjPk6sjzbnifxdkCu/ugaZurLDnzMVYxHw2Ak0HRirfHctiZwLEX5jk1HvEtM
FAL3o1u8G7lz4wyMPdP0kSNhbiu3ZbqH/zNNR2okgnIvDgszeotpureGUjX+r5/ArRnIRSOcGdvS
zdt1Z8n0Ta+7s1sbzk9k7x6YlvSvFtheNn1uNSAqzvkxM81ok9VG+uYNzeJaCuggNBF/4WVhnb3a
BctLAzJJ1UvdwAR7z4QIlDMy3QfSutyQH41Qg5okFDpjxpV9goC1r4/VtDF6ALy1MWzm1MmSjlmy
Jr1jY5uT8T3lUOakDPl1JuBdbSA+5tKMq4yLmosnDFQdtGhH+nNJpqEajy475GyaFbPDTd3E4kA2
UomfBwp30vZ4bjgQ/Ji8AmgOVaZa2iU70JWtunS1DLSqqLWjola6JG+LalHJCfW5KEtdZrZlWqxG
rwZq15u6rZs1P2yIyN2WrP9opi6GVA/1dQSOID6vFBWX8UGmSJdnAF3kCpZPTa3w9hWB+Kk/AAe1
MgLd2SQKE7E4oixN24eI5s7/Y/rPx7z0Ewc3jlmALyu86jj/0Zj4GKG/FEAOzBeNghpBCf42b9KP
pgw80BUvfRoeDYWAJCP1oRhibFCbEK/mkf+fNebVnLraCk03kxPPihSxSLCbap7n3SMA1x/YVASb
kQEhgPT/jlC55FHit3JvcHC8kIcOVsZVUeXZGulm+wgez33vde2eetR4yr50UaHWHsqwAngS5WeF
FUoUHejDZjTbslwRgYYTt+Pt3KfLqLTzYkuX1GRInuqlNLdgJG3lnmy0Gl3FQaFwyGp1G4yxiN05
zTGvcdITNQAYDzSyvA7NQeyzAmqs14Rf9UzuCbs3oi59X7oQpiboH9n6bW0H+hNd2zqODOTOFWs2
Cmsu3cO6q30nSAsfXMSeY6zarvs5MROvhGjGjure4gmcVtRlCj5r1la2adTopLo0aohU7qgsbsyC
DITXxm/mLs40l9vGQYYpX1WoHb1N1PfMQpgXksRIDaOMRFn1YsqRb0Fxm0/9FCV7KBJSQ9QII+s2
fWgj86Q8ydbncZhsqU+LLt7zlKDv1r/fmjGdXW/NLI7SMsNwIAbIPNNRW7eLrZmrR5qDs65xAiZI
NHv+ros30y39BbJ4hXRcEIz/1gUJR22vFokM/GqbAIK0QXeHgIU8dXraoKiWe8fE6x+ydmgeydQa
hdzYbd1uqEsDfzMpD8YHcqCmVpNcNWlZ6HNSb3XlChv2dBWMRnZfWKA0kyn/TjTpGeQJwMU9RdEK
9+FyT0Zm4KYvhq5DxVXGtXDzF20IPG083C8PPSlFEMY6J3g1XRoQ69q6lijwQMuRBEr4T6twsSOQ
46sMUZtvgGjiwQRz9DYJ2/BYg+gOoouNtROTad91OBACGcmcl3AYK+R1ev69dcBYjMhkCNg2X3n9
zsMJ4xa1Z1D9XBJcqUi8tVXn+INLOxxWS9Zr7jcGEolqYgxF599/gby/HAwt7lgO1x2duSioMK5C
ECKQTYmfbncKPTDJhCbKRlflVKKQUqa+aYboamUGaWOX5+CSQhkD6KMLqHOlmbUmIzUafpk6YhZT
sIYaaO0Hkpkb1zYnbJJADreirIhoQczb5tPkUxdaogCiqIa8lwH8EZo7clkGyI9mLEtFSg9KL+z8
a1BLZNJQ3vDUxxo0e3kM9SrHQVUOKn38QLdR1JS9ocy+uLGRC/JrFdNrP3U46IpsKF5Ido4mn0if
Y7H/ne+FSxoY267vppUYx9gf60w/Fo7Fv9TmL0eByVIIXh5yF2mgZnSHN/Kqol4/orrD+2Lnvyzl
VY7AYYU2sjzkhaOY4srEWuSFtci8eNEkWouBwOn4+28Gs+zrWwvyjw4zmWu5HCLn7CpmYICFsI08
qz1ZU839SdE1UxMJBp06B8Qri42usnHwweshztEQQLuA/Biechd+OIFl9241IspRi3PL43Dft1a9
kkWaPeG3TrlbyslynKT92BDOjmwAfOtHtxNf53Tu5FSvWmVqR/JtGHhdUnz8a/Kt8rJ8yo+zZx+F
nt9WlTmv02KLd6xF884ToPL8Mc7euAsqYlpHb41pVxqNBuoUt1rL0ar3NTi4gZZl3n50teQL4iw7
WRrj176NLu0Fam7I7hX5pV35Cz2Zvgbp+K7Z9VNjW2fUMzePOIcG95zJ1zgMyzenduVOUdptU9aU
b2ZonT6QNsK0gEUKf0owAZwIzKF6UxgGJ0J6fI7ZU2O8fPYI5/HZ+5wHXrqLVWjNz3ko4Q9O1MtD
Mb9ClgAtGIZARqql/t3kFO6/e3v0Zj/fAnl+vr2J1/6Qt6gySl1baZkbhQsVUq7daV2fQd7XLp5C
nKrWCLIWT7nufNiW0eWK/LSuNv/Db8HTr34KKlLLbddluFUi/GFf/RTaHojvMOvTU+GiDIktIu1z
rgN8WDvDaiaw6/+R9DC9EqlXezhqU4WwNkoafDAxOc+aFiYn/LJ+hcK2n62RBw+NM6xdljrPnmpQ
KwyhhzF7JAfPLX8I3SlPc29AJXPXNnJPrsinASgXsXBLXWYk48aw+neQX6QrUOSZD23emg9VXWe7
IdKA1VQ2apqo9NZJ5babxaa1QeKPkevubNv+8ANu9KfRevahNV1EL4GT3KVBWJxpVlbn2YPENki9
ClkQiStPQALeLiuYXRoelneU2HaEvHeYHyYd9YWyru171G/1R6ApBEKs+fRtbAEKq4P01RNxfFN1
sdyVhW68pYHukwOkl431YAPKPiDU8mhyfG1ogJZ0ua9pUTXgcBCk7v4/3BXN67uiwQxH1w3LtCwL
gHNdfVUuNlxlF4cDlH20Y2SDonupTLCROrKRQJhVkBf7UqFwZYPmc7PmPERdBEqjVlEWThccoUuF
SCTBeK971jiPLgNERGpk4NmnucuACWQHW9GIHacNagvr+4bgsFIHnCYRAODU6tICZHLrWeG4omEN
QcZkR5fQMN4HRhge8N66g+5hP5BJrXgrQCzky9jOt7LtzhK37p+hXV1dqKFBFPXPaWquhgZYJjX0
Jx8E2tOVaQ/lTbVxvLK4Iw5QTjuHck2WuUP2asOwTb/7kwUwKLGqdZUNl17j56qeOlMEStTkk8OO
AvQ5DVEkIS4LuovENb6XUnNvLvzUNBfI2U3HotafOCCurKrYpo9RWWOO+4UcJS6KtlkR5w6RpSyN
Khmc+mLbqSR0UFTRk91DpA3bO2AnVQ8yCDcB4jz4JbcOahwh95um0MfrAQyvVnRJTa6MdMX5BCYF
0Tqb64FufPr9F9wx/3Krc3GDsx2UQzHTtK8zBU49gSLORYY5DyUiRKiSfuml9VYIw6n9R0gbpc8x
iHae25yhQBP0a7eN2WbPiSgAoROlDRINdHUNMgcA9mVA0ThA67eeollsEFQQqe4BY5CUO1I9ogZa
38kxKsUt7eNpv092vZB7oOOT4UFPRbCz41ZrCsXPsom0n0OD2xLuft9CWyBnCEgrquE+uzSKA/u3
5jPzmPzhMScZyQPUtg8xznw6xe1ANsMA+TPNPWG7uJmzY++lrwPF/DqzZZCy6j5GRTOwY4vR0kMd
x+8/BUTW//IxePhNewZjHgOprun8+TZTOabNseVHpKRLrAm1baC7nvww6eoIZHt6ibKP0B5+lKMu
zhWO1E9Gmm1AAAqtGOBanrQiMnEUaztkX0psXWI2baQX8keRoxB7yF0TvPc1f0wKrTsm2EyBU7HL
/ckrBST2POOGnHMdXHagj7npknLI/aobs3WRh8F2CnT3sUhNewv8r6t/m+Jcf7CmrtmCVa29meIA
u1kwMtRIin2NoqJBKHpAZLzqxzcUKK1SnNFm++KfIsaz2P/sT+vkbfKz51BloCJJHQK2OwuRId+m
AsmlT8N5Bho4uzMCiMMOxTEUaOwxh0rR5KARWr+XMt2RiQYXNyPFTRMwYvgZMSqCecuTW9nbOiBy
aExUaJxbqT8Xlez2fSqKnZ2bOKaG4dSsvFSvj5wuhyYVu3asvs1dCAc9yKkMt2MKvviVhojCIZ88
/YDjAq4sD0bqX1xeuM6XFw7zNLXAstQ8lUaiuoVqSAkoXlGy2zhu37sxMreNaEAOZIwaWhoBwo7d
XvRndzWHrioTtf89blybuUvT50Wgegmup2L1+6++c/2ABU2aZXOkJ1xsuSzduHrAIl/eMTsFiL4a
8mgCDA+FXZDiKiAdy6wX8Xklx+jDtlz9Wz9pWfhs4qB7yINnnBvS9ylDoZcXd8Y2mfrxKy9fpDOk
70yZYxfBbi0yy1OX5KAJl2EA8S6O00ZhNV+sTgfeB5VmQRfFB4ZDwlqo8jSj4t95bBvJKdXL8c6e
cPv0wwA6iq4WVqcwg+qxx1rzPgCx+blDoToynXhpTxZgNwbj+X2L6p+LAZoBgaePGaMFnkyaAahu
tgo7DEygkplnBBBP/5oKgaWQ3vj9Z+J56nZziVRwDJN5OncRJ7CZw52rMEFj611vOnI8jSkgIwbU
nREni7m8pWZM0gIyR2jSBlCUFV2OrN0MOUR6yEXL2uLWgXDQx7yL/uytZpPn0q2DoNlagRatMkXq
GCOvu5FuKe/EwOQdXTUu9N9kFKTrq4EJhGrbqMAJmgYStWOgK7DiAX2JozjCq38slar1ojGID8Ic
npbVycODeOoxN6ftxRpqpoPD87nNdos7LUNzqj73M/BxQ3Y5YbciH4ZzWWQxsk4STyonAxBI2VKj
To0VTi0lUMHAOWUMaSiZjebPwY5XlbAsKPnkT3rfOW+FDdgFNC8gzdYDy19DX27DwuAW+d7aXFeV
/Cr6HkXCDu5Au7/pIsMy3kDCEztDoBl8bYSkUZQVbDd4ho79pdJZn+uGmx5M6NDt27WmAZYYfNOA
ZLqbPUBHwXZtMemrbAi8u6XQ2FGzJt5OuwYcV+dprmk3zR8ulUVBBQChoJHla0KogNQYUTQCsVB/
GZ7xL6nZOlsNp7J2BaLFCayY4NgEb4kn15yKreZZ3C1vCyRH3+us83wDwNGTawAThAxUte7iafje
GmsCwLbKQVcOkIEN9kyE/JZghNAudLeA/+OhOCi40AIwnFGHE8Q0gY5GxlihM6m5cIw+hxdlMJAv
Yh1hpai5hhKXn6t8RxhGr1o0gWeeetYEk2payhjNLqjwuzHC9M4bTPcxrfIYuidAyo85HszDmJab
oeynzdgL/kguxvRq4vG9im3rxrRN+ynglrauJVD5JehhniIkO499UX8FKxPkKfMOqc88bteidBxE
VlAFFqdgdEOd/3QYnO6eTJEHsZpVkbnNwfLYA259E/J4LqjIROs9LrPoamy5ACFV8nxlb2sIVaCm
7OViSVSwo4Kg4V/oRQtSZapww9m3af5GtnkR9b6gftPt9cR6t6MQFEV17ZR7i5XfOlWStrgBnpru
uRV890ov3KVgw1/ZqpaqVkVSoOhHMZYW2LeF5vhXdvIgWxKPud95IAZ0qd6KjJGq4eoYdBfVXHK+
GJ0nO83HPHKmaeDrcH2wtuUoQI1Rl1/n383QhkJB1uovTdQNa6R1tLt+aIfd0AmI40qcYcFXVe4E
MqDQXBzqtdUE4ZeS99CTygv2PXWMGzDLxNGqLcUqSXvtl5ebb0kfe29jPlS+k2TlGdV14AIEdbEM
jGrfjuYr0RBTs9QDjF621ZEmOJK9qwPQxVZgsvK1vKk2SznAPGy11d4N7NfZb1lPrZK33ccqdrIt
yh3ltHU8gVCW6AZz17W5d54AGKVBi9LkpXPp4VR5cA6Tdr/kxbVPD7L9eY1K1VoURvHThjwFYhfJ
LUClCMMDQqsnJsq5MjedbYStdbsBEuRQDVlZ3cjBvKjIEHvT2KAMIz1oPGNHr0nBiDgPB4oNUQ1n
AwiZUtBO6252YrXSWE4yI741BeI/JGmRVRCVFLVzpBpJGUAer9dige0o6iupoQFhgBk7CpGgn/oe
QfCPUss/jJJ+A0YO4nXFzjlTci7nyF4PXs16RFHkQgf7B/Mrokxezl/jwa52F/Nmgs8RE5maOHsD
L5qtoGYGDpEujh6bBFR/ZZQ/t6pxS/YaCWM4mdh+PjcWgvqa3qMUw2zy54ql2UFnDXgGlG+TttFj
2cTADWKQJvx5uhYDnx+HwHwbfboJwGRz0/JhfAMFzzZtB/05aPX6jKdAA64n2Jly48qtV926srex
l+jPKNP1MzPtjyB0RFW6ro1viAGkiqrMu4nSZF5RqBULJ/hYkez0wuSmZUBbpSAWRXisexZxpOqW
i1em2eEpQbRgZblh8WqEQbVz287ZUNctzc4PBDAi1OWJdwIVi/FAa8gsXJN5tAVoANQaxucascTx
t9KcdZlKDUUkiDxQDKKVoIHAQ382LXYE4kyfBai/JdsclxgywNdsO32duxNUxUunB6kvIo93hbnP
Ars755WrQ9M2HM48mYxDqLeID2uOk96NDb7LqBgcdkYNpME6lb1ABXAXbrCvgNRH1ILorXPDO2oM
FM7eFLWWrsosksGaZyP+ksZNx/sPD6/OUL2bJ843UIqF+7lLc6HXxdbABuEhq7y7OIvmRYXW9vsO
N3lyW+zUnZp/JZawgJGBOGKFgoAd1HywHQmhbr1HgeRzh3quc6Al8jwPeKIr/M7gSFoDmHqhh20D
pBK0BWj0CLF6pZE962HTEE389KaeUZe3FQ/4wduYoBm9qImmn+eHFQ+v+m6gX60HXt6+uJsLnul3
7awhZQbC0Nh+CWupravGAYIaeOgxWsW11QJAM5g3nMXtacxVRlRDspICGqZoO99BPfE2oQxmzurZ
Zwl8gM1u2iEAA456BcxOFHb7il1d8v4WDDvVfqFTp6sGkCVVBHAAB+sDSpPGZ4mitkfRJlCEQq9r
7fG5t8UpSJP+jkxOY4S+PlQhMCYYDIAO3WCr5mxodBIV8pRN/rOwEwkOlaR7r7sRe21bD2+lbL0v
nS39xh67dyE1b9cgc7wlN8HDI+7J4XPitOkJifFkdtO8OvaHpitwugucpyQHUWKOL3Chu+4hSUX7
GJbspRt18P6g4OdRR4Dq5OruMcVN5zFXjVaW+kZ2drxZbIZRPxqhbR/JI+UoScghqgvs521v6PbL
4OrNM2fv1OnAU/cUAYVOPRufyRMwpaDijpyXOGLBI3Bd69mT190j7kj4ZQfOM06BZQLCiBjA9kKL
cTTlMgdztoHyYTpDJjoStSFuYXeNq013YwblhUCa/AWnipeFN0CGCZ5GxGDVu6CCDm6IYwA09w02
vaw0dwBGTCtQG94j555/EZIJpBeAUYW6rfZoN02yItxJEjj3JgCWX0JQhM0exZiGT2VT/o891KsE
NqTWjEQvNiPqoVagE9ahBF1Du6ZrwC0TDf3WToYQJXB4iK+RQBo3XTSIeyvKUO8WcXHf7oe60e7I
So3MPXOjG9h0fyyk/EcBmc24BOO36s1+IrB3GghuVy1+PXIzCuc9bdPoQMvOfo6Qh545r7NHEafm
Kus16BOgxPPjLfZVBw5LtcD/o+y6thvHgewX4RyQIBheqSxZlm05tP3C02GaOYL56/ei5Gm5PbM9
uy88LKBA2QokULgBehXvf+IlZvuyi9npejngFsSqGTk2BWkAs9tNqf8oMxvDZdg79YaV/Ztj4FFV
wQ/7SUe8rj9EacTUrcpN88mS46VPBb14Ki31b+N+9UEKqPTjhO066eA71w7fEpi331AEF/Rw6wYg
FFM4yvI5d7FV1EyrIkChbtJSRL0qIdqtDeh7zXGd5ITfkccePdrLbKL5W6ry5qbVnUmYvV/w0jtY
q9izcKGKD4sCSoMbu8J9JLWni3TlVcTSVQkmzlV8QzKX1F4LCATwkkcrUraktrnPxgOzhztKu7b/
Gp4FDMy2vBrW7jiksDef2eswm+9n17ZPZ9UchW8zZMkuI9xGnZxcHdq5smAwO5nPIIDA8ICNDyBK
omozvjhNZj7rR/9dFfFzp3OgWiMOGYQkfNtOimMWGWoFbHfzUJrjDXSZrRd4nDm7KQqxItWCuWx2
s6URAKZFIaIbOxm7h7zpwe2E6LPF4ypYENFmxH8ePIV9C2hB5AaLCyWnEUW6nRwoNaJEBcoBb4+2
/sMG7gGKZUcPtlWxp6TbUGsSNRLyGOxEkYJw9E0kQBinMOM931a4IS8pbMPcWOHNLy9DC1lhhyOu
+N6RjbtlNhaZEGgxhR+KCRMKBeWAEerQHijD8wjVFzjuUdiI0buNTO+vOPXGLe55IPTAKWPfe9Bq
Gho1nARIvKcEnMBNxeGD3Om2a8eEjxBO1pDIvLbRWVYPamlAWXL5qcPlQ7OY3DZbU8e1V1i9lv1F
MYFekjro1bBz981Lu3pH7bHtzEfXm+eVnF4DALXw3XaKGzpTsA1rfToNO/REHjZWfCvI04UxexPk
k9FI3XRIqJtO+1yiMFf0bCl4CTgplJeVW8stReEwpRAK0vduisXoeIdwDv1Yd1BvBkmu/wBymY73
ucImPKx2XS6lJz2QcT5V2BzXi6yhmuIjb8rRv6CoBpglYoJXrK+YqbaEjnvNh1uCTE3g8Gn7p7dr
Qv6/DAKUyF632ByHKn2YL4MMjNCreDNqJdj5ir5fW+jsmhpALt31Kc2LvjuqWiQSwkaTGZ3C1gkf
Kxf6pvMImjksk6NH7FVxaLFPAA/o3tnygjNAH7qLGqAoitIGU9ae0rmrMtzTEvy7Oh32Dd5t3dpH
imgUDGaPvTdnQHEIwx/CJIQ6Pr7yciiCfQN58ycFY8wlFsjxttUh/C1B47Wg1kbJBszSt6KY5ILC
kQNlENsjCG46uVJmfZqL5O6Sq4AfgfOhjxtIOCy6DE8x7KE+0MvMRv4kWTDcUmpv4DeLx356oOvY
ke0ryIAAtjPD11wLceCRGi6n30PqBY7MvPSyxvmYDJ7zx/DfxtYlKPFpD+/rgGNqD0+ZczjU8uDF
TnOPgpi6100yj+Qhxarintorbl6avFYtiyqFOo7pQEIMWhDeaQjhxO3q2XnaeadZH6K4hLfD6P6k
hGs71mo9tK+DfE0dl4v8Gn9NjhQkG8aZd8sLLNQFzCYdkjfShKQmE3NVppryREDRVE0ATmeyXV/z
AZd4o6huEuNetGCq6TqcTWRoYvYQ8TnogRfPoEEK2qmuvlFS0RreusfaZ9GVUX6SXaW/OOX0piCg
h7evm06Q6ctPbRYbfqExPS2KopcOGhFDMf3DCBiCT4Cq5TZqcBHfkJgryhuYbHmPoLiYT23xIfi7
h9JqtqW0v8eMKn4AxsCDaQug4JMcxIuRTOW+TlEAIncXLAjKrSmUTI/JzL/Q459mBqCYrpnNgxNF
BehGKzpQSB06g6YANEkAM8FAlYdHewrpDKxtIApp0vDrcvQK0KZ7vxwlx/iin9wA9w2JX7Id9fhV
Roa761o7W+DJ4T46ST0fczF+pUj0OYQJLT5DCtYJdjGb4see9RwTLA3g0aGV5tUpwuSiqDrgBNM5
PmYC2vIC+zGPLDSr5ZTnw6avWfw4NzAjSMDY9GmoSPPiZprGJfTNykMYATJUVwNsNVhSUTgFJqos
rCjyzZ/3Pwza9f5t/8OxHcPDrjh0SkzgbT9tSokqqQxUL/CQDlm1FyaWLm7FfngBW7Ohh6oHhDjH
DrhDTY4FS9kChX0WYGxhQfwdt4evFvPCN8vC9wt7W/JZ8QSVhoLJ89SzeVkAZ3UPmZFwXbmqu03G
YIYmvJ3g4V13u7Cew73hWf0BdgPJth+5hdVn0a0nxso7AGDDlWiidgFIMpAFmG4unGbsX1zAl4GL
MatvMguPENucQr/sHnhbxRCvG8JV7eWQ7LfB3RB6ymUEmvznqCdseZfLNJjK+6nti3VcV/ORlczY
RqOhsF05QLRjHo2NFSYMOjPYiDBTzLqzVoQ7W0rzAOKw5xtBYz5boxNvHdEyzK0QjhzA7rQbJYxT
EcJHHRxMFM0OFHqeeLaq2jxRlLidDwlL69Fu+vTcRMmamkPRVLdzJgGp1ZcYSmMP40qr/ialBU0N
vzUhlIctZ+wzdSm4/xoU13mJ9Et7rg8EQlO/wiFC2RVFxnMQ5PfdmI8v2TiAxtLNoLE4sXtjwu9m
BURm+gWbA7eG0dk/UOC6B+xheAmwKlj10BO9gTCCc2PHmbEUGv45NMPGzOvibkp5fidAhwG9YoLP
so06AKil+R3zIN4pYL6xoZCSf+Ulou42nAUx3KSSccUK7OeZEnYwFFrQZwDHCTj4ay/B4l3eQBSG
xekNPXciiy1EWEVnijpMU6+RPYfLCtYsBzflFtCZ6UXvNbXwtMMC2IWe81DcjErYy3HMi6/c+D9n
JJXbQxCy8v7tGgmfrf9ASgjjMzbP9oBHwJaxsA2QMFznE1KCB2DeshoXbsQAqcIrW58Y/XFqpKvE
TboLwV+ZYPlfqPvUfeH10yDDELyAkAII/RTTSKzwO8j+/FIAADM5XrTAhy8DEfKDqw9YUM4HCoEB
A2idTqmRulPgCZZ2YUNISifawkMOnV4HfrrOdbBnsRpCGVkI/jPKOTOYxz5hbbtYAGMep/2WQgjW
FXdjOom9zqspz86m4o7yBlSQt5dGyoGAy+MFoxsDHr5wB71ECKafBFQdhWoWphG2R0iSAnmTDpf2
KcZuA7XPBtzndT4BXo3W+Niu84GgfYswEd/aVWEcWTMaRzrT2jLHqFt545R/aIbt6Yxiauz1uyhv
bik1ZAFc9IRzB3jZ/WjHowOsYOuecuyWLh3Q6pcU0qHqVL4N2XSAaXjxiK2seYniVIbK+IDQxH5f
4gWeH9UifxRY7EGDQC5snUsDgPF7QgnUPl6Hp7WbbSh/yiK2gxDm+3AjQvHDBW1q1zU9XBg6WDFA
QWyZZ506cDACJmyOYxYVN7KFMoj1Qmn96LHJZ6kRTL7AKhQTYci502A6fEjCNPVyMWqja13z6Kpu
bb5Qu8EdtWOhdcP70qggl8zU4XoQSdV+CCWFfKxRNDSX1zQ6o9xLhr7Ip6GU8vk1KCdSobuSRRr5
fWHyyr8ObClWLEErXZi6pjjCpAb6/Fi9dg9p6gpQOnjv1y7vHpQ+wBOnXHBnTrcUUkfZwZKhjR5o
kLYI2FZCBv5shv2lDbYXFlAPc7qjfCYhny7Vpc+tgQxPHHErMBuFqYlSX1NT7ANpNaHvcqwVC6/7
EXIgMDt4MjyHphxBp477U1x75XbGJHiDP3sb2liSAKeloeEle+Mgg8/6aVBWwU/PDNzHvMnndYE5
LJY9SB2EyxZ2bQdvkCJZ0YPDhcdFiw3TZqjEE2QTplveuF96qzef7BRyyJhHfLn2jZ78UnPXfGJm
NV8z/2WczsTjGfw0FW1Cx8JmjhNPxwS6myAzQruN2q4dUvdS6EI3GK55ARSYwEbDWk0P7kLmruqm
aVbMyN01MHHOvi7qAbRL0Gg55EKeVWt8bVUV/NXFlR+llvXdg2wdiCJlfA6EfSr64SlyIUHpT6zD
jEEfIkOofTxiI9v/fEr9INypfUr9l0F12F5GXod/yKHTGLoSf57pyc9PE4dblm2CEuPZhgPW+yc+
VT/ZEoo9rrpp4TkmTDfaF0YX+xfhCorLefw7rnNMqyvdP2Gf6J7UKkQWj1tQY/3GFOGFHeyyybnt
Gwf2hhm4wxbMlKEF79ULFg8e5o4MNNhFa8n1dWUE9ZTIT1PG8IgGhy4PkhjiYelwWUoBOlDeQYAS
CyX7KJIGuyfanuqTvB4U9Kf1lIvqQihyr8J7V4JRAG842J+pnUosfvjze/mPkoaD6jyAB8KwHQ7r
DOPTk9mE9IoBdbf85l0szEghKnR5hrkhfnqFlwdrqC14rj/NkDJx++n9KUWPLuyv7O3B2TfWiZR8
AjcKblI80HySfgjNNF1PlUJVTKsAKU9AjARLwNvJ6+fnfw7KofiyGKKx3A4aEhqYIJ8PLCx3lZal
oTapWHNpk1qbhjpC8Vtep8de29rKbKAvFcGQC8Rot107DuqRXpg/ANsZ3hb16Poh3p/XvEiBIROu
i53Wtn4Y6vmZ2rs8k0tUJ4u9VHn54nXVYugC+9VQ+h9DTXNDIeczVrEyfvEiXu9jYMKWNFy/HM+N
7KFPo+jycpTfZLAeopfLA+Bv//zB4kHyqVjlcBtaiZ5rSAECyz+Ea9K+ti0HxPIbrxn82bMW70Iu
iRmfRoQk+0I/B+9/acIXb3FRe6EMfQ36DdFI/HKSk86gaKiBC8fnfMB0utxD4Dpdm0B8fYFG+NbG
Oui74BDst92wvk/GBhml0kJRxRc74vdzVKv7oYqh429GW/rigHnN8aud8YpJBf1weBPAldFKdxRC
muvDICNMtqVgzAdbvl0ngUZk/35QBrhIPjXCkTjfynY4/lveta3mxRHgTMt+wybU4MfaQCWxLbGt
i/kLRVcCvuHAYiXSnZhzfYHRQHlLTdc0Gjmj89IeiPsRIBHf7W7Jw8GdO42DZc0tdtfEDa/EuKyh
iPFtTi8JCnDnRWTXzW3kgDjzpwQ7qKvd7HnLGNQInm///K36B8bQEYYJByTSGbEsIT/dLgrUb9rJ
NaID3Fywn+YPcb/Pu9R4bi3HdxPePTppOZ+DxFxGleDPwwSHT7MuvgVJzZ/bZvQAViigg6LHeDlY
oK6TNnAwRe5U58ESr5BsL1eUYDZzOY/wccFYvfDkQcBPv16OB85SjHDQvILU43Kclx7EeVfXtswz
7RMkv6jlilvPuPkxlTooVQ0L2untByj/SQs0VPx8KvhtFBYsA/uKK/BugUuwa+u17XEPSwb8L9iY
o1aoTFi3YY9a9ACDhxdAuY3tbEAsmHqz3y9ROcblEp0x0iUMfeHY4u+XoDFcOfxyiVCjI65/Reo2
P2cehLsrHgp0uTvTtQEKIqDUFUIVeWaGh5MFd2yNubp2mFH6H4UYV38HPtZhHDyXXaDhhWfYJgdU
GP0f2Dd2HVn2XM1qj3oTeCC6hNrpBT/0fbC41/VW9XsIPOp7ryy4+JCsGuubxyEGlFRWsWo5z9Zh
4MmzxwLoxlvpCyjc8gztNXmGssrRkS30BXUTvBvf86kzBXz3mLTxC0W/8gtMM24vF6ybAb4zE0Sg
S7szIHofxFsispgZA1hrFG8ttFxOjT5Qu2gKRe0UDTKrbr0+XojWLdbOYKbnesZyJk1McKWA2AAo
OfiZT9AN4fDyCHrtaJKnztlkqbtK7R6lic7he2zQdpsc8vr6dghRF3tKXkU+PRRwqfupsreoTPK/
RtyEfSlU8pyBP7vMPG8GzkSFu8h22B38E760FXOgMhAkax5zZ1P2o/MlAyONFWP6GCY2+4+PXHwm
pLgGGKiWY0nTNr1/4sHTcbCMucAOldu7KANN7NgZYClkUctXU+EymEGi7XoIOi0cZsU/rk10xlDy
X5ogTiyHcnoeYJbzV+8FMHPFxr/vVWrZJnbwY2qMtyBso1dzxAwF+GXrPMdwrlKdSk8Nc+Wm78bs
ELVVcpgikaP4D8hk+R/3QpQVP33RQbcV3MEXUIB+i8nTpy96KkWPkmjZHCywBm9A1XC2HVCtuzYs
w9vRlXp2brSPzEMlFxo9yTcOJ7S6rjrUxapkiT0z9r3IQRsyFfCEpmB8yTtVnwq7arbT5LpweXHq
Izh1FtAN3Xweccf049xEqXJGvYquFHVYPMDy+a+5zCMo9Uj3eQpltRR4i++4OTgbs0/6PYpxJrhv
cb62VScfghRuUwEAsW+uY5xkLtsQi9O73g2in16Wf4siLl/gXRUs6BIxxN6bE36JPTwDxmlTgu28
uPpYMbP+Q5vSVleUTHlVnANwqz20QPN3F3UTAVExDs0DMIpybsz7wEqbBxu38l3KYb5JfdE4ubfZ
iCoYPsrqOcJOByDSU/8V78Gp7oH78g3vKTBiB9+TCdvoyu1/QML2a1Dje4LldLxwsU90CwH2ZBHl
8dt18liqHgAEM32jqSTNHX9vKlJgz0poxG/CqFmUNcd38fezRKSgN45lDfKPgbMPvSus24CFMZtB
PdAyUkdQkf4QUR8tKotyXlk6kxaVv8YpvcTUfTSO+ipE/7dxv67yaxxdBVQGb+d1Ylw18TQdHION
h6rgmT93lXlpC0GGhWfn3wfKu4Z0Rm19BpVo1HW3A1xbalAOcL0yGzNIdfTm6pI31T9c7kw77ozF
gwPi2SaOIoUqAsJ+9oqH1ADqPnLndkttrW7DT8D3zLy6oybUh6pDbKnvFHVhAiYAN/gGCncoh4Tw
aNCVKzqYVKyiU4Utxk2HOjEWWLrOlc38yKmb4s6IAFefVAyBfl3gul6DzsIU7DgINMUbC7SzHUrr
KCcCC3y0QXI6QDhb7mUTXfiAZZ+G067tKr6uJugXpJ6A9Y/TVrtJlBAaC93s2BXVObJgKpAJNzxf
M6gt1xkAFJ8pnw647/zrNRKnvEXV66mTcfxNCLV0ktH6Ak9puR5cS26rxkifqqC4p4QItlv+aKBo
XyQOtARZGy/h2hp9q412CZqa9SWPTRtrGqjHYPIBRmTYBWuU3ErMIhEaVhifc2Av3CYHBF034a74
nkGd1PZ7Bl1jsmS5BPi8uW24fQZmFOoaRowSYtI2dwnwNAtrFO43WD6hRAE1WVeBbwyeTgVHr/E9
t5oieTO2+TbOmnExOZiTW1m7ZWXI/qosC0jRoH5tvTZajoWcTgrclB12Aeut6VWwX9ODBj2oBbkN
5oLtgw3AMz6YNH0sWb7jhS2/9HYWbFI5RusGRUaIJ85v08wcCGbb1b3LrBdqBjWOAdMIPwG4FZ28
bFhkonbuzYTZ920pnX1Vyh8NlAcTiFc0wOtDoDJwE3cXgYH2msJ+w4T6V27NO8MAOjmD48Erb8wf
ZVaJO1b1CvWCHhUvnQZNb7kUkH7cgVkYY3Axp/3Ln2fzhvW5kuJClEbit+k50oQ0zWfRwEAGML8z
jeTQer2AtIMxaHuDKFvBMQuCKNi2WrnR6H630yD1G0uZz7wF4T800vFOeBFYdcJSh2DucUARY6Pd
ne9aK4MW/YxtNjNXT1aHDULIkRcLkEzUk9PP/QH7z9xPdVg7gOI2ckh8rwjbp5Z34y3m3S801C3a
4q50wyONZJZk90HrgUGJgR2P3HMx/Gixm7NUUeQsq1GUYJrg0M1hdejjAYWva2zmMXhN15jJ9obb
6dBA0CLqjUWvVS+6eMzvWtvMN2ACMJ/argczbfaiTSrsJSGXDh9y4eR9W2fsFZZMnp80MSg+eWtG
6yhNAh+7lnzCtHJiy4svGdSmxaHG/ZasxkgW8qpbTyEdZuysHBjI5dcmGvApl9IkLDuXcsw484PG
cO8mQxxVaZQ3LuYODA5ksN0BHcGFdoqObUAMVrhvTO9jnKBj25qlMEXp8Hf6YVkZR9Tk13Sxyxgs
DhehI6Zbj4feHXVAOjj2eVwIgLIerBZ8Ak7ohAEV3NYeHi4WaNRWgE2zlDk0+z40dsMASrDNUDnQ
eAaNcwB0/zL22kTtdaC9ohPH/C/pVT1R+7hicTGPwwQWUrMmtpD/IdA0gBEXinZKDk6egwNdo5iM
EnKOdWpUQwu1iB86TRQvmfYQLiAdF3nz8kJ6hkc3Rvz5d2l9XkGBWWlA/5V72NHmMBb9NLFMYikr
FMigXOTw7GbSpvCcnOF/HSjMy1q7J1UosekO3Gm6tedWDbbXJ4j0Gw6/beC7TNH14NrdfR5H8EDW
WXRIQFldNAm2b+NcoNI8MLvaFuAc+XEPO4609rCBm2kduqYdza2XgqhZgai5Jq4VmWvS2ZVgZVn8
7xQtDE+9Hw66bYjEw5/fN/3mfPokPQcKSTYqmoYrMR39/M4pFYzgGbX1vrAx/5W4l8pVYPPhqDRM
FKuT0KewzYEMFQ0LfWGjbN5qaGgBv14/BRd02YBh70M8LTqWSYuNepEf3KKJjtSEDTgguCm2c/bA
09G9j6rA20xmX6wa2bFnk09QdIA/+Y5C5vDUh40xWOC6N4N5RuW5zWOtqvkBIs1bO3IZqqEc3JYS
d0YK3fg7hz/c1oqabJEoECRs6A+fSsAyJkeBLtHI/hE/skUcdeyeEsK+UnAMqfsDdYIGDDXcrB3X
1DsbqQGGVg5diYL5ICiWL+DlBesGm/trIk04gV0sugQ3c+rF2mEfV1nzEKaFdbYKZ0VcCtzO4ECo
CyKwmBWHCATJBfQqmPUdG58/kqGCfYIHp62JCPnNS5I19gPxiwRERFZ9AJHfuhNLu80ijSN+Dm1h
AgtVRHdROWAyNYnwtSzAJZkAgtsBmBi9MtD/zT5PXlQfG4eqMY0FDUflIFqUeRNjQtZlT8CgrmGi
pxeGLNz2Q4Cf6wBAijVAXn9mebDt4iGDLHVU3F3kyQyVvrpTle8vWH9IfsZ+YruJ3zCv2oCcMgFU
YN1z+IA+8Ck071g7vlEzfLD6tRVn4IVpnnGf2/ciDmNMWpEVdePboAc7udWv6VpdNG0CFJ2xxtLs
K5VZC6YdrCNtcm22S8vCl4mCfoqzpTX0zYZCpqbiCJjrU8ptGN+MHfs6DKK9CbR/dmfwlbRjYzVP
CVbHWtahruLy1k6MBwgd4tcfuGzZY7v2PtWKENwraf0z77yhAF1IVf1mGmCjEbvTLZOsgAh4PFpQ
8R2eg1mOd3Rg8Bq8K1N7C7Me9+aSlscCAPk2mlbZCFOdUsQyDjH5r58drHfXRQD3IXi22q9DE/9V
ekl6D7cOWFWA++Jbo3JeLQ5lydACY7sVWXt2Y3UHezrnNQ4MiDM1QbfLx7iHHPMTXSZOSm/DhD2u
KQwF3n3PcJ9agMkOqWPBZGECcy3CndFH8cAzUAmuvfXgFd8vYdhWEYwMIR1T+m3YGjuji8DIy6IJ
j2jDeBRd723jIJgXMOo0Hl0V8aNZeq8UWaPXnqPqiSXIpBb87G5gs2CeaLC0MulnRT3vL+m5bODT
1i8sbLKuOHzIHypNlTBAQmkghX6kJm6H403By0eUwzgEqVMjXNEAz67hYehYz+Ekex9VA7xKWMSn
ypyxZ5VBr4E6nDIUpwl03xNX4mOHqUcwBoejTyOuHY2+VKolHlRSrUyvibod3IU2Ueq467BKytuy
5P84S371jnbW480u7fQ4AXa9wBQeNf5APYN5ANum2oQcUtqEB9TssQWGsiY+4NTASqmKfjjsL5C5
g78i7Av0ffo+RpQg4GNnLsQkrrFgsqkwRrocPlTWdUzapt/7SQX7IUB5uHWxnQNWvbNjbmODAwbX
TqWdOFo3gmCCPb5cM6wqtO95HHzOaCQs6IGP/9mMMLuJzAHOENJy2nWnUBRxjOkMxJ5xSkF6OXZ2
A7uRTvJXFSrcebpqOE5YFZ1FMN+xvoDeelBMKxsGJdtoQOgtYdcyvppMJDvXAJyXBmPxdQ+d9PA8
sPFuABJjnSnRgW/k2efQwEdeO1L8sLMjvU2ZAlANcwX5lHsRjKeGEWu4iLcHbEYtp3HaNvj2YH2H
KmivDwq+WXADlXfU5HV1uQQMV22o0gkQ2nSYHGhhyMH47nhOsrKAHvQv/ONSbEdbO2aN4CZzA+UO
B7XJ7YWqHEBnAxIDW+lBDRBAfShD/fKXuMRwZddoXW1HAYtEMJrEkK3bdlb4e4ZkfgbXEvAHDZNi
wYMB585HUgctxNnspvcgbs7B0Gi7LW7W3yo1iBo2OE42P8ddWT0XOfg7shPREcw68dKUkJALree+
kOOt3UPqk5odKK1ABCvN14MYRvzVEQwrBG5xdjVNt3lhmEvQ3JIlhZZuozM6tNZ0N6Set+NZrA1W
dG/k5sG+CeP9pa0BpW0nwRHeGoE0MPvFWjqOzMcWewWPHRty7BB43Zq3CUhXNgQCdYKCv/TSATv6
pgRb5q4Hp3ccEzyNWd2dB1jZrcBTw0K5C8atYTqxVnccbkA+4TBAa8v7WjG2mGC28wz54BzPebh/
z5qgl6gCjmWAf7lWnvwMM/bMINr9amVJtsizErOvaQwAmsKkIU6rAfNBxraAqfSPXIH3OrBULqkX
epEFbMzj1KfelNXeQ9ijsKWH9voQOeKuD7HDAY2oAaalqOJ2uG0d00wesr5JHybtOWsxEFtrBTUB
Ci8dLqyzaQC10cGcoZeFPaBbisYM1nauMcQ+9i2hpgsAA4r5Yf2YGRZ0iEAwDarZ3DpFCXtTTTC1
jPavUr4YkQzObmF7qxwKQTcoRAV7LBxgvtwY8h54y2ZhlaV6S4ruBqYi1k8DPJmuyaPvA0D6PrNC
a2/E9nfJWnl2vpWY4p7p3AuHbAHIf75zdFcfj8MubkvoauqwGni34B0boSwDY6jBMftFVWEdep0E
04TXajrYfblQsg0L8JvDCjRxGPq+n8VoGwA5BcAgAayWzq55v/fGVmP5VtSrjVMra9tm7HQ1jKEz
MochrxioGYpd48htmMOLK27gBQ+DUnDGUpH/FveBclZK4LU9eHjO3tEF1fToDVh1g64dHu10LtUy
hgLNrrGdYxp6340gaV5GOT+KlpfnEu/3IcXEDe71WjAI3xI+4HY/twb2YXMjWsJnNNkNgCEsAGoJ
PXwNyujN6kCYfRpr8+vsBG17hlA2rIK8LoeQDXbvRTi127lyhQ9LA6DnOwGsFuxNBNQn0X0p1V7b
yJGGxlAOXcKN4awVanfrOrEBxdeocq/GLrSQIBIIV0ZbG9ZmyybIrUPeLnNtoFPpO1qnb2CfQuq4
tlUjYKyF0e8UDMKhBz6wJw9gcNJAkgpix30swv0ATNm1PZggkXxtd6NiS2/ZNd+TkEJRuDVDY/JE
QqphAOEMtx521ESyqr/aR2zA7qjJhBjSmuuakmk4CYoPbQhXFzO9N6T5tU+m+hVOcNmqycJml1LV
Sa2HDPYVmBPne5fxeTnqLCySE38E66dpoLsvG6NCudtI77os+YpKGIRcGywuOAFbx1b4Rh71B8LL
Uy+F+FAg/6yTr72ZTp70WKEx+BQOQdMuAnweC5qYJkpBjDaNsBum56kz9lsONDGlsORAntu7i8AZ
hGMzvyxy75CFKMY1JQRQ4hpCEFC2lYdZHyikQ1XUld9O3rzKADdo/GsPJdKQLMQjN8lLCzNDUfEG
ay64mL5IIH+OzGO+AzTo0s4xZSRsAhieRytOEtBgQ/Fg29gM1xiFPlbJXoOAlpQF9ZR6WSX13VhF
+Xh/mSql3NWeT3NxrFAmX4G7aD4CwNX6nPXe9y7KFjaeZj8F8Fm8ssbXtoMX46hkco9t93ED2koH
9+HyKwx4JQrl8DwAgAy+Y9ONzaf4Wx1PwxK7FVqzPK5urwmquomTIfk2W+q3BDN9GGcbdxXPKyBy
URaPUdqf6FvJBXwE/qXd6CFPgu9NeVAmPiidT996g6luGbl40pSBOysTlDI3vhnYcED1GfLzesOH
doJ0k8hK0PPJWOhXOGt4ViqVd3tRouvyrjiOQY4lDPZSv0H22+cazQdicgtUYFeeO8aGDZjk3c6r
wmI7hbkN9rxsbPi4tYYl95VbfHyym9mwLhQ3D9eHPT37UyyAIE9dPlO7CMXfj31Qac0FHuXZiq5U
wMUNN2Br8un+4849pnewwVxdd44+tdGNyP6VRyElf27DFBO6MuA7lwA/7eaafcVEVJ0umhS5bpuE
+69tg9ZbuYpaJHXJN4E49wW+Ob3rJd9aTFSBdbN/yGmERM44e+fQbtONlWoipW1aJ3gEzAvpVjvZ
S3GXA8ezLKa6vQMHGk9RO4XECrRu94DwMCxJp/TEMjATSnBDHiEC5EB5fGrf2tK8b2I9hTbk+5yk
UOGhs/rkWzfhP4uiwXka5+x5DCyIc41ZtyGIfNTChULB2WdDM0MKqZfmhteQAPQq8d6T/19jr1em
F7qOjX7/M+h18Ra6t5eJp0LREOA/BbUeDZsAtAIWiZY5FkdQxz4hKS6QixGVnQVQ2OOSUBkesC+H
yWq3SjH5OBsomdVddT/LST4qG2oxheuNN53uTGZI/vTtzLcUQssbN+mxGleU7PWhtbOCCvp/eqwx
5N4xa3EH11GbFO5DFow+jaSX0r6/A/i574a2tvPo6eV8KLGSpzM3s79WvZXtnb7Cql/yhq3SGo7z
AVUBbJFORzi2rVXP5R64JbnIpQL3T8+8ckfYIO0WcGa3VfwMo3Z81aAOgpKcvctSe3l59/Cwv1fT
YIMDFOJmKBzH3kcBXiE15+RclC083l3nfxg7j+W4kaZdXxEi4M22vWPTiCKp2SCk0Tfw3uPqz4Ns
jZozMSfi3yBQWVUgJXajqjJfE22LEpd3EpmMTL0H00ZWoQzGPXYXyRPmJ80GP8r8jSpdsShdVH+i
9rwbAKFAJOmijQMI9WfhjWguhnryHldKsLEwQX0anT7cL0WL86AZ0Vme6faYRTeK51xyP4FjbZN1
Gt1OP2oVmRwq7fMXyAgVEh18YTS8F0O9GJ4zb/bXVqudHaQ6rmaFPZiulyUadOS+xBpMLpqJa+fC
BlPCsvrqJfax7oP8WVjog4pIIQyrZ2GaD5p560NAu9pFLZwOlCqDbWpb2XkOTP3Zto18JUW62nN/
wl/yX4wmKE+OM1BNdtvyu6Lh50D5T20g6KCq82wUrXb7SqEowT50acoHX5rTpNJclt97U75SKCC6
GzVsq10R48S8AC3Fbq+K7GffQDbzbr7H2gQDZwovN8u/ZegS0mAWQfr1fk1cQjKRlGH5WGvR106B
4Gfb9RCu9aaI95zJ/tGOeEuslJ7qmRLv82Yi/5ZPv25+Rz7fKIXqxWyZkQEw8XpPRpxodJBgihpc
5deV30ZC5IHxjF/2kL7GiKV5/zei5UfCyw086n6okM0V+sBkMp0Nroj2tg0Qpp8HLXL3ejpvSMlY
w22yuUBPm7jezkE/3H6iPHQJ1XDSb6N+h2Ti/T8ojKqthMLlz1QpKmjXalxz3DLeWSLw0SM7eJAm
IlVfyeLZTz72gRB4052EsZuIzpsUysxji188v23yMgOMe5l4tx4AA7mLr2PyIpcUYdd1Bztnd48B
uX+KwtwB9susPIyLR+zbkdRFG2eNxLmyHikk7LNqDL94eK4+op+6pMmgWEjOpyvSZxjWfODnsjlk
C39VSKydM/6K3WmuRlyTnBpFKLJhq2MomP/MJGgpcdTf2vhJ0lD1mFm3cDam9Tf43hKW0STzXEkB
qNCZI0372Sw8567EF1etm7MSKNl36DMeqbJpRGKt4W/HKfyh9Lzw5BVRdjAje36sHLXfmKjDvjUL
hKpXLPuqq8lf8LHM64QoHwkx39lLs898jAsCRVGP+uB+MSeqe9Ihl9k3002aqK9u4c3PXp2sUbBP
OGiiFw0btfJOtxOkNnj73rLc25ER2clgc8uEcJ7ZCXBWSxzvYOPzupKmXOx0/hW7Q9bDvP4VE8gu
OW807pMuPNSqaYFPpOhfeVb8IhdfjTeIA6qPt5aCaFYTms/SwvoueWkHUrTjgGrnPWbk6MdUfA1S
qqK7KG7xe10u0Nd/3fWQ7oPIeohMkDuIZNCpQ5rbux5GOPexqRfR3ZcUAvLlUZYZj+t0SJed7CJn
lufpeImhCJWLGtrUGAOO5035PTar4CgaZk1RMi4Lc3XrRCDzJJgkk73rrUo7eE4UH8ySTYs2q/UX
ty/qLyNm4EaJpk7KcemLEXEE80nWbaWzcnyUTVRlK50yCQBytLYaIzrKCEQbDbSQl93L70dmrv+m
j+DZ7eUHKMsP5c9zKaocTrAeqSsHsYBNFba1s65IkZ+dJujai6GE6dnNMRWlmkpULhKUSUZRQr5z
/DxJDiBJ1GOKXnwGCzKNdnWUtdvIxJ1zNqk9Jpb/vzKz3i1TBUlqjfZGKePg2gYqSmS9Q4bLVfoX
NwsBGrbkM+yhXHcL5cOcnHe9zYv3qoIeKJNy82CTHJ0MWFkNzmhP8UgtQi5qx/euUFHsJCJ9JqfK
bZaigOOSNPg0VENK1i9q7Xp/RJgG3jZ0Bihqy1g/sABJaxmeQYCZvxQ9gpgLAnRMx0+t330CB510
8yfbIHb1HV+fJun1V7jMMzLjU/wwYnd4mpUCqTRTGZ6tIurWWlbnf2SafinUQPtLBaUAMdP6ocIG
W8E7BigXpeluruICO4q+OwfdYOziDiDlWLvh2jP14XtjlQffseevONK8O73brYuavRe5Z+uLWcTx
CdVepPeWplza5Nn1FP1FGvfxQamYX/RlfKSRnZDe2fC+NLqaPYCm3s5N4j+ai7KeVQCY0NIw3Eg1
TMTzKuo3Ay7LjxLyU0BmTZyF1DIWj7r/6K2W3pu/3fL0Zu6p5BfN95S07a5OAIVm9fThZbP+E6+d
U0k2+1sBsGXlAqFZGZQ9D7XToz2Y11+TzDeeAqVKXusAf9Al3OCpfVb8fljbdWS8u6Htb8j1WSwH
cJ2pNVVsVYAgv0MsIKug1QNv2tw9iLGdlX4U5eC810qunfgygeJc/O6qAcfyrHWbR96W5jMY6Hfb
Kj8w9n73zGT+KGwICfiNvHQ+sApo2T8rbLs+vNHJdkoAy7ovwmaVZka7m/trpof2i7xdKfaisWLW
+kGamROEGBbM5mowQutLUdjWF8bnw46advWQ6OxhT02fZpukaeKVnoLBlX+kWsJWUACC7eW/oCQh
uqq6XL1a1qC+RfNVwlQxffSHmASFZ+ewgA7TzpsvnKifKr2H84kwXf5kmtW0cjgGHVKYN5BmXIjv
y5iFE7HGUMW6CahHSmxDxlKH/R2Szn+Ge+7CX4D2QB/L460wU9s1nwhwFihqRT/mWIHMFCjFS+lR
qstMyliSYcaR3c+DH6nCtxf9cf1EKrN+kYmBTr3RyfPo2NRu/fJCRp9q1FKXAkhjHKDng7KVKpRZ
Dd6qZV91sK3ZerbCnSU8G7Mkmeb3D7d8XEmzMHF7l9PsbHfmppznCdZnVuAPyEXuOCwn68iIjO09
VgGR/tRrOQWJn2XGvUMGy1xn6ZUOuVBg+DXu3nt/smqHR6MniRIVw4erd3yD/BgTvMAERiXe8o1f
DZekNNdmrXUrJTPrGyA9m01zhdgi1YkFn+7ULnp9S6+8u6R575XB/4e5yG+CL7tXUUNe7l0KYs2V
E1eIcsl6ACa9k/KqjOtcVzkO7fintHBNSnCZa57jfHFRKvMMtebZHdfFGLAndVVURRJsvurZMq55
Qdkn7RQcoZrM+ZvtIsSXsaPE5xZU/pXR8sfjWDg1tJ2iJ0szxsmbIJmabG5xBAezKE2vK/j0lq17
1tCXvSGeGj3D+Ddtp4Ou1ehut+W3Us/xhsHfaGW7WvkiRWUk5o0VWB2ogksqDz18e+cNbHWll6/N
MWoopYjUp2Po3SbHNmYtWp8S8xeRT7m4y11km/GhcYznaap8Ujceesql/dj5mceBDbLPPV71etXv
JOirY7FLfC2Z30a9eOzyykeKGYMCI+D9WPraReco8MWt8QTGtg3VBdOkpBAoFpwWP3oQtgiszmzv
LGApYYTcGSRlU52W7+fFcqr8YLp9tPpXglhyyBIrXPeD6la8v+eW72PH1gJSSPJyA7a7fxxC51fC
22c7/ljz17h93xy2SNbOjjuHnADi/laJF1Vdql+npOye21otn5uhfZNwSUJ7AxfiEHcTcnlqa2Rf
Gjfon7wi3dmiMxyHaFcXk2MvtVbWO96K+9qO2o3WcUpEJNaxnONHhkDQ17qI2ePwPo4yb8QlOTPQ
8qbZZrwKRxjmDxplD5Rt0fNLiip6KNViXWojdF+1zIJHT3eUa+lPX13gPMd7CCHE4NF3nH7DF3XY
yDDplQ5jmNl4a8NXE8gOSJNlsAwZUDWSHyNjQW4EZEq5cGiwVp2dWtANad6mNUu7WHo+BX//kvJQ
vN3XHQI7dlK659JWnPOcts75WW7vQWn+V+xfQ0zL1vlSou5173B/P/oe+9fz2KGPB071l6h3/BXK
wuYvqeNbxilVzQxFBG8rOaVb7JZukvFhZJi3rltQ2D0yh3r9NlyEkm9z7hmr+88h1T3tEPBWV00/
auxihmAP4cB+4RUJK6esuz9Bq5FZYl9pI0GiVjOeaT7apW2RGw9Ro2VgJ9kX1lUZvEMNOyjabAH7
K9PXTI83Anmas9R/MHkFraRZT4Z3iDNy0dIcqzbZVr3HYWbBR+V9NpHoiW1M4kPnFOBnvA0QRzvL
xVURFA+cLEFcn47BDpARkeDt9jYoTUn7y60zTtUZMYNf02/dbqft9LEINiy+WM//Pjg5bZdsIArN
OzkmSUenNy8N3OuLhMIkMIH+2uv7pHZgAyQPms3wOQKKcpFVMYhJYqCalq0Vc8k/3Nud1KukXaYF
BTHMbq4cXjaSIA7rbtpL/J4vlrGoT2ZrefS/ni81MbeOyYFTrt+TmdU4PVT1LoTuTYIjsbTjrHh/
jXU1Pd1ijYOUXqikqOODQZDLZM3XcLHcjesSKYRUrpY1Jusk89rtsOgo3IK83JBUWC561q5DUtBn
ad0m3gbqmJb2mvtdWkEEKMTI+mDd5qRHHhqsdVd14FrbzHaicBv19mhbG1NFkfifwAIBE+Ss4KdB
rZGPokb3aUiuK8WhsLS/gDlPe2zJ/H3NS/sNFZJT0DnhDxWhlnWoV8NV9cfgakz9uPaSKvpBXfwA
/T9/L7IiJmfjPdmaH7IHQigKGxfvyVAiKiyD9yqhqT+0hZe8SsRJsisAgelRugCDd6t+yNSzdFoq
p+oswcVQehvLrncYHcxb6dUa7HIqdBDX0lvxgrpgdR2ubg82jkAmSt95nsdR2Y521lxguWBiFJhP
ZV+OZ0Rb0DcCR3sZ3cXHWNp9xePqpXDJcrhPlATYCq646l7arsqp1iqM0kAOmNydgdLPqia1f5zc
znrL0SZfKXzIAbLQjPvukAfq+KLwh/nKH4sdLOE6iqdHZyw+SBZab4nXeKcuBo0mnWGYpfuyaq2t
NKOuKzdBpCZHN0RKLoljjotqsktwj9kKJqVFG+SKnjb4FvAqwULp88PprW67xYKj6s5m1OAXCV/+
Ewt+aXJKXAOkrM/3uB2KTN3SW2Vhsp1BXrPP/ntu1lvl0VDHcw8ynOpN1E2/bns3mSgUju0BGNlR
Wi1M5eJ4G8Mu9XxLYxtzN+4CO2iefTeJ923Zc4BvApKZ9zboCOPqe8ZaWSrnUj6XS2ak8Qmj9f29
rC7xLrX8ddkH/mYm4fDYgmk2B85e6wjX0lNg4nWQdLr/LBdX941t0ZTmJvodC1NS8H1TqwcZIh1t
FZ7ifqZKvwyL48I+dFn7PzSrtkFnqi9yUQJO1hj1ZoAo3DlbT4q/HynbXaXXryzv6GhJv7rPaFPA
ZegfoGVcJdrLMEHCHYpuGwd6fI5i7avsye6U609sawnyXro4Wdwc/jXO6ix3C96jWqmFR/pGd8dq
Uyupvr6rKgPAo6fTnY8b0LrA7PRYmZ776GiF91hHIef82RzW1tKUmPS6bvgXFMHieI+TuIP/E3tr
GcBiS3lDHa8omWmcU/PymitNehpqteUI3iYvdoLs8lh28w91Cjd5Mfr/87Lpq6fl1uPQT8ZaDm6y
MdSBlm1is0clQAVaeu84hpRnn6bKu2gATkhQedbBbAfziuuat5ncvP+aUnBejei2/amhkwZwF80T
9BP3VNmbH52i4+HdZeOr0kXYTtcQC83YajArDGc0FNl2xSgXCtLWKvnfRA/rlkpAzwLJf2Tb1iB4
RioEoMyHo+6Xan5yVaNbuxpbrw4t5vyEhRVr7UAFXR0/pBGyQl2GJnJWVUYqB/VKvQVkjvtsXvYt
h4vc79ZZGwNIWoJjBcNyo95v66FwznKRIDyLg19FykFCt6fJ7W3i7TYgIaZH84ON0GS9+vQwK8Oe
tBvDeqMvWVgE3Pp1wEq2lVSsxOQuyrAN1cdx3Uru9payrdM/9VhHK9rqhq0zNtM3twtQyA3zP1kf
gnWZuukT6L/k/B8jRicN1noypk8L6fLs67O91qs2v44ILjzVdaqwqBkB6CmaclFHNIa0xHjRo9i8
hSQ+9/5K1zzyzb/jJN3HFQyJ7iAjqiK56slil7YI04/Jg6UOyU2gXiJycdPZXlVKre1sPoveBgFZ
Y0/pplzNeT56mzYb/7gdemJEwmHFlOywTO6kAKIE/9G2+8nf3jYkHUe4TdL6XyeWg9vSgi19mW1u
q0zmoWw8dj9DFTPuHsGDlaayvwRqdOSra5zYH9XGRs7pvNOO6hLTlDnQVvesgM5g3lzG6X7Yn2XI
MkOeEhlZZdzyCL+ffD/2//NJtx9hKLBIdX50UWb42rPq6yBzUNoL06sx4HyIfFFzW/XhOJ3Uqrfe
QvxV9mrf6XuvT6P33kmO3eSiDqVXz4Zv69coyT5uycl+0K+xEX9q5ayDE1W9g+EFPRzfCi3y2Ayb
rYrZ56rWbfgBSWlUlyl/vOEeRsda+9HMtlJ80FLeF7c29lMYUHW/+2+YCMvSf40XxASEp+LJ16+u
Yc64B8hVzsdyXDbD3Nsj5f0qoa6r5y3lkZz/EqRXI0CnaFZAwJVf5B6TpkAuJIZvBFpYvzEaVmsb
K4nJL3Cf6zQdWmviFDjjcHVqcZDbJ2k07OSMCDL+j2x2AcDzD3sJSu85m1IwyjdkRqFzzK6BHggf
oSLteYAIuHD6AI1ps6ZfQRU/D0tLQpPyM3B95UUavOTBJs1FeaM/pGFibsI6S/bKostSa/3FnWPS
9+hmflogEFm0HmI8j2UduC8cgYeOnD3wFvtXR9u8xEiqDqw7L4WZ2s+jaz6FTh990MIdz59IpbRe
9GEXFgtw3riXRQn3PcOqLoo+KqXRLlGrUydb5vRRC40hCtSD9FLSZ+XkyX75equjtc5gJg9O84Gl
rLLHeVl7tYz+G1C27E++Jn8MAEVeZyiuB4zMZhw3uu/5sgPT/LRYjS2nb9mQdVRhEkczXwCBOa/d
RKJ/2bVZPqztJHK/yRz02YzT4MzNbdemV2G4N1rPve3ayKwh/1nq5ZHXb8D2r4NrhfovH2oQBt3A
vmAMSGG2C1Yhi/Lkin73W7+0/BTxRz1J0aZS8mVvVO0jswifpTNFGnZVFHV9kWZCOnw9YLN6kAcZ
jjIs9mEw0fIC+90UVIi8DnW226tgdPC++v1yhbym7hSXatL9LWpUYX2J+OuDyDKf7nGncKmxNtaD
hOQt3fSGs2GNLx7CufqexbmxB3dQPLANShLOvHhtjLr5LiP8pcMXD/iRg+KGXZWzDvv0u8/hYH/r
kIFy6ROOvUHsvCMVi3ro7QkyOQiL76GTNqSEM+DMQQbZXzen/Fj5gNXBuy6HNt/MnwdoktjVLufE
0Uyfa5A7bOcpqbseRWmvcs+onOM73ywesbdbAAPlVhlHZnRBgc4dl04sZO9jJh0rZidi7XL79Fy7
6vyIT4y397IsOxRNWr96zvQdubvsz9CYP+qpxd0Y1P0CHPg0QGRqqnL88NM0fxm8LNnmjomhxnKR
uwlOJ289LQofYBTGU9ZfIFcFuA/8pH5AJjofP7RcqbauD17U1Pj8FE6ZbBQt1b97MAPKUot/4swO
wtMrtWeSA8nRLlSk2HOlJJOg/KV7nf8U+SALPSd4C1Ay/QLkOL1YLaLvaqyjQsypNcEOs0Eyk/fX
YI0nCoFXiSE7hdPs74vTDZeoq7Aj/R2SYa2nNBuvQNRbOgxkeiBT7G2zqzCZypM/0+h7j9PET61a
vmWjH39RNGoUAbYaR43yxxOuE6iGueCsK7t/wGWr/ALj/ugtL40cg5ejjoLARpqk3WuUHX39LM2q
/x7H/fSWo3Hw4HMLB41JkAxwPMEsZy+jkIJ7t41eewoTmw2EM7/7cdlTtFE6lHK4o+LQ3+4Qfngf
VNfYSdwSdfz7EA/XoXKlFFN/zsIhOXcR3odBVh4qEaxGvc1awRD/RzsnrbCJeqDH3WBC8+89bSWY
ztAI57NlLWj4BR56bwo8VAZLb5UFBvuc6Kvw22OMEWK2axxpIZUnw9Qf/YLcu3TKJfx7hLRM1NiO
tqH+GhGmbXdIxhj4UTD/cJNqODu21bwoYW9e1cjad2ravkgIKEC9q0q73dxjy6Syszd9864vdgO9
2X0jhZM+Qey3X7Mmx6oe24FUyREQxRBnrbSm8W7CnNvq4QhDMtScfVyMzY5vZoGSTBvuNBW9u5uF
XwBdA6+RJbpkJkAgM0gMoeUuhmdgYwWyr2Pc3EYES9+Q/5n3OPoOW2kWyyu5yqz2KE27Au+Aitt0
vQ12p1VINvwV1kP0MnXKSfP74L3mBHLh9WWtPH8+aFX/p28kCp4e8B+7yVM3SuH5eyE89kqEqpY0
FzqkNMdZM1azruIEdy6r9OW+4ZI7BM1xPRmseScbOFO8Cu89EakDauMUc9I6zHddkWvnKtvMczB8
t31/3PJWaU9FjAKJl0Z/yWbNNJBAVqPAfcasNjpjBhZv856Neo3jiEvWQY3Vt87KtKuCySs1M894
tynJ7wc3p24noJkyQXBuGvyLNJlk96W7i/wGqsByIlNCxbjGqB9J635I8xe348Jiy3SLLYW1WBth
jVBB9JFTPtqBxVou4I4h2ZiYN9zIAban5GvdDsJjV30v0Yvbl9gjPShq7c+4AnFLvrxd93WfbrvE
UB4kphcGrjEldb8DGgPvv5rL6PsYxUm2dtYNZywzg53rBD10tQ5DJK8k0ym3KiksYNhc+qXnv2JD
R8UhNaeXf40t5SkS9LNLWdUu0Hz8wjGaoCwyqWTXszi52DrOhbF+wqIYBqRV4bjWO9Yl1pP8qcyH
VZUP01VaqYSUQt/aVhlsJNZ605JF6lkKO/K2RRNU51EStfe2BJNg5t8kt7dBUW2sebu0wOCZE2hQ
flYgC389Q4JVsquyaXwsO0dZlUWTfaqg6npSXSjJnORYLudwEmkDYuyOt5LFHtPPHK/Iy33xlvC9
2QVdvgnQqlrfO27rfYjw0t/gZs/Mo21XqeO/AeXRAkS/X26g8xvKXPDnSV3ygVgmgvU1c+pmfRhv
Uw7YTrFyBmtCqi+Jtp83rLJr7RNwkHXqRltp3i8OGiSK0/tnFcUBZ5UluXVSy/hlDpP6AUMizrrq
uJxwxydPa39qk+Me7z4yrYLvR+qgtSvDwOhPT0ljOtii/Jo5D3Z/NIF5eXutcJNvgV2QMJyjYpsE
bGMcP3zPM1fbAyGw9/7gmG+Kn54EuZixAVsDesCIxx6T6zRirCWCJGqSHNn4zlsljJO9G/ftuTNm
dd1OzvgRNmx0IeUN50HR+w/MGiyleMWTY1/q0fDkjfBfF2ptopBZzQdww8LHnT3taSjy4mXx5WKp
Tmfeh4i+vile+wNBsnaP6kG9F3OBi2l3wx/2EtSrpt6LscA3CWYj1juVD79WG6z2AUa0AlMOrAPS
SA2bXwA+4djWX+1W3d1AD4jB7wc1Mm7NKi/OTlfHX+Df3GoIGaceNLfMk1QMYrvyn53rvbwwNmZ/
YosRg5tmFV7DPMDPtXDrrYxvDHPEk16srCIqQJhZ2KeZhO+9QCp39/OgFFKlWS0pnhBNU8GI3X+k
zkduA7hIBdUMZEw6FnyYvwDFJESaX3u0gnBznyQQM3lQj7PCRhega+JyJqrCoUnesNYOXqB83Nbu
cJ52MXjBR1m268ro9k4QeOvbmr4s9vH/Z4TsBKqxSC9sGi43uHGOP3fpTU/dpKcvU5I9S9imgrRv
ManbDQWaFwt7fSMCHtMitA3VxeiwxuljQCUSmRdhE6XB60JiGYt37mrqQxKMb8FC1nT9KNrmVaYf
VaCbH13/MHdQPWsl7A4lWsQ7aRZWf6mSPHrVJ8zMvMyCxbzM7kADw3lR62vHLupleWoZfsvrNsMS
nVf0rlTq8tAGDvtL2H578WvsnF5F3BR5KmmaY1E+6y0ePaUDdxuY0YuLicdV3Bxbqz0PQiZBL9TA
0gUPE9tzx2MRc0i0dJbeVJ/SbbU00eeYznoX1yvp1So1fik5nEmnXOoYWR1O7o/S4oMAnhbhLH02
tEvXptM5dXzj6lYlKbewgn1VxH9JyNJn0Ai2dFjZN9xPw+OErw/+DsprEERF9RUed7X292VXTn8A
vq72Q2d2eyMxuj/8fcAq+ge1rGo/q8jdSZSEVtD/b0bY2i4dr9kVbeQ8w+ZFDNavg6c4LcqDFRXA
ClX++zvOGheUndjCj0mwaxoVvuDS0dvNcJE7AAdwDqR9u63s+pQ6eny09SFAaX6ZfZ+DqoWRLQ4F
Qxg7z2pn/BREjZP4+cp1A0TJ3Do/854NtoLBsdyd4Q7Fd8DT2ja2jOLUACA99RY62+iGI+e7AMiR
gF21UVX/GFt9hKiU+o+TOZpHH+uPPawZ44uMLbur3+Eh6asWbgZJ5l60zMaiMxvWWHeMFwvdioux
XOwZbedd4/rtCmgf0JzWCptr6uH+poVsb3qrH3s0LCCmqR6edcqc6hf27DaSCwpIAKc5s8HHqEs6
jHJqztZy8WvjFJGf3Ec+2a+169fxuVBmzcXujFvLD1u0MOukPjQ9Cq34qJ7JUSNuI7eWl3YsXnPd
HimFfsreG5rTnSdNX93S+MnikxhqJRl9uf3dffdIpCbPMVLaKZzFLJiRIPPM8AAc4iMzrAojk78v
nHKbcSXtyaNsm/ZUbKz+8xDMnevbjKqdsrUbs7f8NO3+LDhY2S6jjtA5KfptMYBgROAAghsVhqRm
UhwFZNNJZjn1svwgAyXoL/DhG0RnGa2qbn40lky19MplGLr8UCMfs5IOPbSONUDv06Sq/XVYLm5g
xGTUS2+bIuBxvXfInR8Wp6ThtCqdYahgabgMa1XFPlsKGgxLS+IyXpqdxho1B4hQSVM63CrkaxlC
86tBvD3C8X/DXwKlvaYOH+Ui8dyCHF3iHwRW7p8dqlocrKTE5njpkMFyZ8RldrXya45nm3nrlLgz
5Qf4npgTpsbhX3lcOUKknfqRUpE4SEsu9zNHF0wf2OC5+7Ekg/BqelG2vmVS8Id9dhsn2QSzFV2V
pAwuieuXW1Ji8wdf85Pb+NFPrePIBFi0eKWIirFh3MSYAkz6c+eN+kqGIAJKFkabv8vTSMTW63b2
i30RONoG9SXlqzbHOI83XfyzCq011GgqNC0wKvxuje9mBgi+sg3lC5oT2A4U9URCRDWOyuixNJZG
9piqxbzAF49ByH4vzjX3LJSQdhKoYPS52bk1MJTlrCaDofF9bs61Nq6q1OpPSGNp68CCJ4Zt3FrY
KgAPOd9YXfhq+0G0D4DBnHg9RCc9oLo4jRnloK47WzYGtcZykTtX67NzOnPIz5PhWnX9r7h01p2R
7mqV2oU0770yP9DQDWioRe/uvfen/P6BNcfNjn35F9vGYqZx2u6IB0bwra5RsUiG94xl/Ox3jb2W
sMW7gj2EVz/ACLZegZvsrUUCxhtxpAEIDqprme2m0avSquFLU6F1YTr4pzrLMKtALMGdwkfJh0hy
454Z+T/EZEiuz8rRKW0UjUml3PIkQ/cczrFGJQ0aidXwgS7GExUd9tx2zJ6RPUC6+1cyWS/cdZJ2
2sM9nqeI7C3VSdnBB5ayo3hXneYk7qqNm9TOoQjdhz5JAZnDR4UXVS+8qLxDT9FKy3F3G6lbNhp2
IxIYqGVOT5XdPpPMac9C7ZJLnufJVse7d3PnfFFDzi4mph0y6Ub0KphqLlMldp+qYe6wiRPeAZzP
fk2T3vu45ae2ankokZw5C6eu9EOkaeOkfJBm/bspxKPES371SvNT78IZFjed+1wZrGZ28SAspfvg
RCu77axO/OsWb2CXLbHSh1tvMQC2Np8a4R7fJozB3ZgSHYkHju+JqZ3vl7kJ9c9NfgsQAr/HZAUp
I+zf/5ylQ537aJM3lQMhUKVG8Rzqo38yYTBv0AGZ/oiD4UHtEJpu4rrey1H1XydXOfyGC5JJeuVi
N1m6bVsP1bXfHb0cle9tGSiT29pAIga0LUKViA7Ui88atnX+gUPEs7QkLqZr0ryP6I32eRrBPKzu
HTJOmXX/0Fvj8yfDNhlSTRi2hqlzJBv0Kmh1e4Gxs9zxxWiSlkQcTTK22M861au05II0I6WRGaNs
mdUWbfiwPOM+Qp6BLsivZ8iI5Rn3n3J/xv2nLM+AnOKcp9L8n5prwauXul9tQBAPuMKFr1EFwX7q
52onnRFY2TM2IfgiLb0SU0BqFtQ2XiTkccpdz2k0H/tlRI36HRkzYLnSW4VF81Qtpoe/p8MN2TcW
9MCFpZ1WW9/Kw7+QiaDuhIX5mxprJkXqVr0WylRy7PImQEbl/MiXkUqsl2nv8Tx/80gZnkykQKof
TQDJMKXabTjvbmGS3nL96Y/KoIo/Twku62ietnOMmtg8INVD3FF84mlTnlVkQfhIoxmgGX6+E0xY
GsP7NDQN51zBmJEH+0db+l178NaCLTPz4CU0nXgDmmW0Vn6VjaepDJ5Nv+CL00c9r7jSf+LfoH4d
nJSTcm0b67Spox+2Z/He7+13BSvVfTp0xSGLrfCNk+yDDGgB9685CWM/huUOxj3B0WlhqLj8mR66
EIMyxLGcbep69Zsbz+/D1Do/O8M+xmbRfHOUbtr4y1DNzubz1PmfhopW6D+HsmRGp47cR8GH8uIW
bblV/VL7GCBBJFob/3QdI4B13OWviM8Ne9efoyMsI/MZhA5KSMuQMnFXaeiM3/PZStn+DOGVjWBI
ruijMfN8TR0HsJ7VF38oTeidEeseXzLVLR/CSnm0WPlfJKRgx7ApHTva/T0h3wLBUx+lF+Qi0jIF
8POiV3NOcKOlrKi+GgfpNg075/zx/TZV8bQQZBU2NdIZtGiqNNSod6jsR4du1jNQBVr82NQ974Qk
7dVL26CgvcQwf+jNW7fq4QNZeTk2xk2k8C7kIxwavbnvERX9NSbKVJXdXsVH6j5RfozSI82hYLQT
Ikx3cVUVujAZpqM9JciWDxrn8iW7lLRmualye9gq/oI6zFX2qy7wcr8K8ke/xEAw9or2CcWnkK+L
1+H4RHOCzfSESI6+R9UV8LU0f3ckeF0rcGlw8lyGLfFAjdClzWCexK4LIVHlA3TJHeskT7qN6xvQ
jU3uAq7vOy/dVZPrn7T/R9mZLbetLWn6VSrOdSMa81DR1RccRUrUaFu2bxCeNuZ5xtP3h4S2qeM6
dSL6BsbKlYApiSTWyvwHdfbPHapQsOCXMbrplyGtG1Ynv2ORUb0lSrbkvZuu6Bwqe5m6HgrfUK2t
1yT58gFK4eRErOzLxFFxvtYt92wHep/chTDJfN7kR77ssZ6nhEEhggf9dtJjALqK4VzkLNJsHxWm
+eUaT80B3nnIN8alxaV4k6XZeLST3Jh38RLUtGm9REbvJgbFDTeW5w9HmZE7Dh07Ibugj03xLEYY
ZZsVY4f/ezhe1kiaG8M6BuKRO91lWuZSyZY5OfRAGJmT665Rd+5K9ovevnVTBE8ViyYrVvHPrVIF
CAMdjAJGEsA55IP9QIlgKS9jRe1fynq0F3sZ9VlFYei2GJ1vTYjwx5aNxgRutGmP8bCTSo7Ub/AL
dY8GrkwbKfqU4qeGIsjD1HbtraS0S+3H6lr3mOWh+k7OVe6y5LZl+pYLif2Wn8W7jG3S4ABmJ2d5
Mbo1aPd0ck5x46vPEhosGGc8dUzYhbzcAY2UZxNLqsQuseJcQoEDoMQF0rq5XkUb9kdj/szbmQaO
nvpPdRN+9tpJ/UJxw99Zg42K2dQVn7P4Y9EH2pe+0fhObSAnYTqpfaHIgdhiWn3Ix3K+0yKj3crV
vlHQJ4Erd5+n3cPoosYwbFa0HLVa3piB457ZQisbbeG2QKN8G4rP4nUos9dkMWV0IjwQ03qGjFnO
xjFLW5XWdAfiG+7YN8Vs9jwJ/V9KPCFuPuefyyBANGRI6b4lvXUaUUnZFjNAiZm9yrkfrfoSJfCM
g95yPthp0WwS3Yt/IhmwcczC/CuOtUdnUKovueZp2wqbKwhVjnp0PLTxHauBj+8E3Zknn3IKUrP9
8ywBr3fu60A5/fs8lkvFYUBmCrdurX5CBRl23/dRQJ2tny6DsCzHC+t9gxV/0FgG4lUoFYP5Oq9N
r/XYtO5dh+XxOzyT9Zv9pCX+Xblccd3QrnioZSLliXPwUm/5a/ll+BHe4iHUA+uvNMRQlQ73Nwtt
4m1vddVzW0T2QQ2t5haybH6XV0p20Khtvcy+a21UkwrTcrkD9nlPxyk/qDakj5+4qj/b+FEUs2ed
7NyfIPQxTBG43KQ0Au5Z3dXIai/44qVLdj1oQ/cStA7g+yVepqZ/yDzT3ToBKA8LKN+6KL8OZbkv
wyoJo4vIDlyH72ZpQl9k9S+zfaH+9caFbRyFfreTef4+d03v7KTQWG7kNF3GwzSiQSGnfha7b1kB
ujnnpGSzFBvz04AZSQ5pm9hghf4Z0IZ9KIbhxRlmxBuWgzkmLPLlVDXdt+B1WmKDYnzRy1bHyOPv
y1o7gqVvBpgt1qxKzuiA4Fvqze3tmLT2Q6WkUMBHK/sROWwS1Mq89xz9OzBc7cE1FSQgXUhnNuRE
GzArwWFg6xYktnuox1J/kJgcrDm4d2325FZV8rmpR0W/t+0nyWp/p6JEDHHYnL9er5bJ1nJoL1b2
c9HVFEj/hn0lLR4qedLerXAzGS4ZGbbObYH4DTwtEKDLQXab68bTT3MaaX18kNg1JS/pjG2uY6Sh
4XvB5NlLYoUINi3iyUMSzAcX6aaFedZVmIZuXmT7IfFrZOWTeH91qwY74j3083zOy1y5RVcIQk6M
Y9+NqQUmNEu+fn9lODgNguEO/bKsNsMC35bDu/G7U5lyCr04j4vs0whsxxuGXWH68ffFR6JXgKZY
LnhKrA8qWKlJc8IQOT+Omq59MPv+p2Q4DowgxOI/5yBS9nlZ6FQ+8+7e0TRlq+ks9RVLAZjmpPkW
jlt5B7m9frWTxeEJhpYxaOc44zchw/+eFUEj+IxU6ltWtEjJShZ9ueoOzLHcS8L+YGln3EZCBPW5
9TWr6h5TaGynJBriZwWAFVYHWvjdzQHg2HTXWaNG8xkFkXbfJ631rf6oBkn03TAS5IF1wz2b866O
2O1Dv4UW58QdfL2FeSeHSGkhZqeKt7/GqLHB0FuyJYZEL7hESYz71N/7ReIcx8L/+D9qm+e9CtTb
h3941TWXM4Rcg8uqkB5VaMZITrygirohqG8NZNMRd0qNAZgQ9enw4Cz1aWDm1KdNqVJLIJQydlSC
Y8do0tlhQIvGvVSsk6V4vV7g6BqU2ljXgVFXuX6HiOBR6Tv1Rqv1CUjtUi5HIIoaeQfqDK2kGo3G
2rJvYJexvhmnzzyI4tOMuuQ+UBEo9KoEr7A2T+/Rgx3vx8ajRmH0x3BA/l40Q0QS5Bq7apW0lv+W
JymSfM2TmCRLbGKTQPVvAYtdc673v94rHrAxLLNWp5mIfpEQw4RDNidavGtzKNoylImVPFbpqnqJ
vl9TzcrPNqMVZIduYrsL7Su2b12MODa+YrV7G4jwrcTkTA4qflnNQU6NSOPjd00P9LyoNzKleWHa
LZJqv1imVIdw6ZzLIZFOuZwiQsfl06LpBuLzAw+NCs9XEt/l1I1PzvVyOZNL5Oz3deslbALe/hsn
G38UI48OdoG8f+WtjCiWc17wB/IWl9A666yo2+WND4PCOWcQn9b3/TrPB6uhCo9fjWO0zW3fUwB4
fzraxlMZeflRRzPoVnKMMCv0OznVQjs7B2M0s9iYnNrjtxJmzabu9fBuiFrUdX6fuayDFah0pz/i
sVxxzbteG3u8b6thKSX+vss1TwmoOSLH8k9iFfmMFMgiXqGmTRcdYsXxDnqjPBe/BS3eaV2gF0U6
G8Fx28sTMuQTsfuTodNhEHVL7Xvl5ghBJxHgZafhlzEAeN1L0MWOYv+m3g51vdw2CjSDNujzG2lU
olZoHUMDbxIZDsWUXihEfrfmrP8QlH78gT2hTMlBqbRXb5jNi4zkXpGvfFBdzdh3fay82lWxjUGa
f4U1HR/GycK/EzwmRhT6EbKptYmWTWcYz2B6Y3ajfGmp9xLrly2pAhJihyPysI9kNzovu9GM3WiC
YC8u5ctmt+y0DvAs2XLd9PvWHk9wLAmskz5q5oMc+AHsTdn3vFGWmKNV5sPcBtaD55t706vQIPid
myKzcdua4+01JGdGSgnM6Tssn5dcIDIlxllWv4OFB0QSxJe+RQdu2qHJM17k0MaBdZeXWs+OWI82
IgdPl7q/MQAmUxHAlq7PtGwX2+N0kmFseq9jlwWPkRM3n5TiHC7udLWbdSDvnCr6arsRtcYMbeYp
oZnbGz2Ydq9jpWa2Ds9bDlMd/zVEqXGWkcTLydsmucsubrkINUDnnorDvrGsFj8xHfZKqBXImi2X
ywX0jMdDpCO7KFe4bU/TMgkttv5pH1anOkcfbIPfM2bpy2EdG/DJLQUGOZDKPN3JzHqazGHBCrsy
D1YV/kwwlmSTssQikg5mmes8tdCWAASwVF9F7TXQrWrXxIinXWNXtwPRh5WUakmZ7Yz3mDs+h1TP
zrELC1UkvcElfgSnkr4ExRzeZZgYIuWIourveOogs/Uv4qhshXdhm9yXY4CqmgNZt3P1vYjBXgVi
G+msytj0fA03NZ57Cgj44HjNlKt9FuE7yAMutSCVvbRwMj1wk3q7NXM+N1wJxlY0emAb0LFIze8S
E52eXkR+ah9srznpd3Zd6bu4nMwzNgI/isArv4VWuZ7Ef5/8nlpO8AKrvklEt/KvlvO19IdLuyAU
07puH5eRoBnzfxr9nsugZ259fk+nFahg5ONfCur4+JAuyl5FjBrtFJufBcsQuTYem/mNqC3GOpKL
QGu6emGQ+ylg/d/iin+HJUeyJYFyv2SPw0D99L/fQDKbEXyCU+R/1cnMytWEguiaZXqj9iUuHNo0
3cqZaQTMrjm4TaTKVsJNnpg3xaBAVyFd52IqJSluq9jtvd3w3YWSdD1c7y4xCHaIkWafJ7+tzxFq
oDtpprWRDsiwQkK7w6PxRVfLi8TDMVPACCUhbxF6bqbh3DU+Qvjs/vv72h7p4y/xJOjrnTFX7Rmh
ZOXzTwkaIa+YJvcRZfgY4iILW9bSWFlY7EMWUMtroX+UcD5BCUmgP68/r7zQ9QeT0/XXcv1B1l+N
hnD/1jH4gSSpR5lpr1VNvsmGaGg382DWd0bcuNrB8KqPylSrRzeMmru0ZHdio5zPOv+ACor1gjsy
WueG52xAz1gnXLrNl6mGoJ47drmV2TaC4NCVewr6tldvEaRCAPxuQmD8TrN8c+v7jbWtDRXV4N8T
12GaB3OzwVllvnEC7RzgZ2xvy3wKbv/dqYtoPmjmIS424Pzn89ztJWQvcTmTW8hZpSN8ikYn0kAz
mtxv/JcmOoCgU+6k0ygdyMjo7RNa4l9Nc2CLJRO94SI7GZTGfg0WSfxoli2GtqBxqx0KvZs83uUZ
Pk0zUhjmJkS4+SGex+/86MGpGdP0oVoOFh+lB02t0VOwFsv5Zei0FljtAh+TfQKYj0aFQw94ig1c
gU3/xx8X01awweSg95gA4N/IrNymGr2tvAIJUbI5oWeh3hmeHt4ahb3YWGiP/Vho/sb1zV2n+OF9
K8M0n9NtmZTpsch89dFEBPERCSkLLCM7v365Ti5Oc9e/R07nLSTXlmX7LXWG8ixpcnCpf+zhkWi7
a4x+6voqQMksnCnv09jUaPV6Rn6Ml65NjW5CWn6VKIYrv6OGrRdfExVdX4l2ZbTkznqvPGFlXm+a
AoGXZhz0r2VfX1onAMtQINyPm2z2q49AIYBC9T/lnV7u4thVHiK79/C66+pzWKvOnaPX4C5wHniR
O5kNK8q0T6smAjELkjpcWiYJNjUHU3HTD2xv0sUaxvrZFvM272br26CwUvCyeHxoFtHdKO6/tyMb
xdrWUUQ1bVB8RlQ+pUWH+FGEwtXSEMR1BWm3JUOGvzNkJBcNiaHumjx6bDBFWb8aSsX/ZLZz9sTH
b3iKknD9atBbvBHqSLUOslEeS/uTmVX5UwQ89I8slKss3I9wX8jilNXY8l0eZsGzluQNWi2MJGQs
X+s0T5673q/fxbMeBaxmwGxgWEwFpymwh91gd+MFfeHx4mVouOaRTcETxck9LkNjiMGe89QFRrHu
T64bkHcbkjizcE2Szch6miWLWQtt7Y2Hc/xmgvv+WLvU7VQIdHuRETWTngoyz9pFZ9SsuwSRhHA+
4qA67nNDs26GRas7Hr9p42i8Ru5snO1eKwBA4ScX2jxD3KQtaSBqzlNkAvBZ/OTaxAIlMCgfDBt8
hUGd6CnRFyUflxKglgX+k8qPvOqepigU+fNPRBfeMmMvfctEWQj4qknVUTAnOFS4rfqzmXc65YbL
yntYKQ7ap8Fu8gteajAjhAmx8h+0T6Ef5big4JCH6N5FMAWq+TUunOrBZS/hb0q34jnBeuu4QhSU
LrDAWy11u1WrNo6VI3KfoDA8O70T9hJ4fNypKF48R2aqnTJ7mA8wyrJXijV3dmmx5xSnLlQNqAsW
xWsGofgOQof6zBuhuOsL5zUQQjxmLNYWeYTmKLO2pc7PP+VUDhRsKxBUibPtm4TWRaJWr5RpYELW
yl1sArjYJMOcb3HtmfeekhT3vdc520HtF2ENer05hZxH2I7hvWaY0VbWfkk7v03odDvuB9bOW7M2
I0xhFz3ZokJ9P/e1Fzo15QYZaudnO1D0L9L2uwKDbttHGR3IIDRPhTYXx4i13g5W5rzT8mG4NdWx
3MnXi5lUT3pgOC8Sb9nfUPSh4fw7DsbygrJY/cM10/y1LHolP7UOTSpHbfMLYGmE0xY5Pypx+WWs
wYFJ26CfNhbCMfcARfxbheWt4Lj+hHstk4EL63whwlyRXtHglWcUJTIUrvbDwq1SG1qyRu6VGKHm
8c1YpvZNYzTwgpGeQ0OGXs9L7ZfIew2jdu+4tn0pDVqjSgv5FyPGo9UV3St2Fv2xRgNpee80nxwD
SGsx54/gDoZNP6XFDm67CVTd1l616kczq2jVeY11kwXjRBePoYGmEgVj96lYRKRqv6822hgBBl+u
biKEiSyoMG+k3QgSChSV7matsqpW/jZeSb98fb+N3+Xrhtrd6NlgbMe2nBCEjMFiAEnf9Trac05X
BIfEqe3DhOHmJyPWaEPwJD7JLDWGBOX23LrIrBObN0aflM/Z4NgIbd9IEqQr51GrqgcZGXY0gakO
6fot98/6mhprivZuDi+is5wO2wYve1F/AFDtX/rlYObIW+roVB1l2NfuDDK7+CojucRtolfHVANc
1MgHwtQfY2QWd1HhGTe4f9EFXfpwlVFAn0jCaiv9OolJH27wbCALaMRf44oSaoelBLraMkquzOYJ
wNslV0J56oO5rSY2//zOtyDnP1b5OGHMCp4Bj+F4HdoRnlB0DkYQ+bl/b5XNJ2lB0KH0712l/CTt
Cjf0PJmTboW1ZDpkCvroX1y33EUy/QLiqkV/7BCp2VGWj7Jo9BUU6x07jO9kmRn6YXD08nHcySyr
0vRxNl4HHUvhRUhZDiWy1hdfG47Xgp+NHp+E1nofXhAeVub90a89FGySIr1J9eLVX5hpaWgON307
xqAg4a1ZIRDyJtRqKp8MIcjuzSbqP+Rm1D9aWEpU0RcWP/4vd/iVAN34mSm4LYWzVb5gh2ccInDs
t2yAUHoLrMW5Im0++Xb5w4uneecGdrNFFrwAvop7a6xr9tER0Rnw4/80lvl0me9SnY9wBV3kb/rr
XPfFRgh5Vdg1z3io8O1TThcJ1UqBvGKsvwiBTw7B0nmlDIku7MLzWw//nxeVIc3GUdi4avjgFTMv
J4udfdx07skVvQO9c9vdG0O3B8R9cGKP3V3RVgBXJuWjBYda6r+2a5snVHWmXTOxZsGMIZo/1SHo
wJTC0E7kT0SebhXe66cdPVrclm3DOsKkf7HNwrlEi0CXnMGbci5txZd/WLbT/o8JSRnos+Df5Oxk
lGe41KUjIiHpZNr7EHm2vRAoxF/YMw8IjjQgfOBbaKV209AuPGsYpk2bK0RszP2TF5TRWUBfs8zK
qUDJKAMA7h//aXa9wzIj18mtBidW9ya2r6z2HR5SqgKW36n6TL8z+h8jD3dE5Kl8srJgMW/I6VIo
bbUCKUA2GQ2gTW3TBNDDs37Sd+ubScajZ+i7AgC3erzOr2+mIenvV8GLbPTgnmgIeQR9q9zGs6Ye
usQMnlW8R+HiGs2XwXCfY1GN5veXFJb6l+/0X1SkiT+nYQ6/u46CpxT7vOM4OMPNaOk/5rF7aQVJ
1dgN5iIM18+hFevWbacPL1GpbOdWX3UEVjzoyO9rw9+S71bZZ7lKHN3jXLtuuNZYmmDZwmqnRmDc
AHwZNB+GcVRfux3fn8YrzTodz4y8A1LiGa+Y4KqHyGiMg8zWLjZbZmgBG7E6MNpmiaZC50Uox5nY
DSx206Y2hbd2i3Os/PUl1tdxvDFsYPIyNFTnLUWGcpC7HIESDzfarCbqsQ7tr7M3Fm+oV34SjfpX
sq2SbNxVKUJWaFS3wVFI4HK4zlxjcjYIRVxOtQ6DBMSOoTFF2lkfnFMcwsVyXOOXrqh3SWUHP/ME
CAwMTpBmyfc+VfSvdpWjMdDnyZc6gAo/t6DGtAaoEYyx+FPgI+U3Utj+MJS6t7W7FKqmznIjTdlR
zSFfi1k53mueld3TAKP9Wgfmt7R3j2m2oPkg4kddrX7rPdbletbYzwCXxkPFC74tJr7j7ZqWsFie
tUqXnBR9vBE9MgnJIVvcg66maGvuYiYkeYNpZKc+TW5E00xClTJ9Cge3hzrT9S8TVNkuwXbaW6wd
ITwlez/0QQksQxjl8UMa9mefNgLCW6CmaSUr1E4zu39Bz68++drSVF7uVFIFYZ9oLC4fQF6130DX
K+Q1qBy92sRg8A6mm3+5wl7l7F1ewvuqRXxj/kTFxFh2eF7oACJVwifZ0iU9cnnw1Xg7LDtCiekI
V+ruHD5JiDcqEoMZjz6ZnBBUv4Ng+wlJ1fxD5OQzZSd4833E88rVcbOdWLMIHyrHmWULRqI6GZ6a
fYjAvx7H2ch2ijooB72yi22hBF4B7yvS7pDYPfhzEJzXmJ/WL3k/GA/OpjTMAuGfzMJCw6YduKzh
bEP7K6+KAXSjMT8OlvVLwnTLPL6lHf1k5EX4oa+q4x82xFakwbQJZji8S99aDsjh9PdjmGCLa72F
JJ6VgX7oaiPd8sfvgagtFjUONaM7kQFb3bVctcZhhjLbVlTCAiviW9zO802HuAP9c5j1ZVFfutkJ
HvkWDB/r5WAWkbc1LcAFMiExmY3A1qsLumPJl1vYgcoXhAGO/497JIX6fSw87SQXyqShDx+R5DNu
tB4mTuHi4Cd9mfWQWchiLBIackjsxgFY4pyuITm79n5kOFj6X7X/DGU4v1l3eFqYzMc8GN3NijDX
xil6zM2djdFYs0cjBgHIJbt3muObZafBBgbcdW69DE1gv0Th57bxh2eJpPkwgq5ohhuZC8opPyul
SyE8AGG57qHAPs+HK+Qjjybe/texQD3egUPaJv9E0yk4XlP0EbtlrG/SkxjioQNpAUV/QcwWvZqg
CLDkC9U7mct9Z9xN5dwcZTZyUa2Pwgm5XYDjHxRLre6nSFsvrSet3mTNgoUeA3OLjkRO82bxZLGp
aZwyN/kVoovR7CnlAMiPlcv6O8Q4c5/OaJvWhWbTfwaok4J5fCyDsr6PYa1f4TwSV/lJ4KCR66EK
8i6XSsi7XH8xx73mTuX4FxBv4MdITBnFPVzs8ahMSsHykJKu5mc/mmCsHmsz7p7BUT5IOKrjtyzB
Pehz+T7L0B8kHNKl8BG924VVYyDrM3pn3ceDlOWtAX6ibLZUvMuvQWPeZQnGfW0/7AxdiX+EhTvz
4YjCD1nSuXu8CIttPaEuiZpt+2yj2ngKO69ZrCaaZzmMPFxZdfTqEc4IXquxCzES5evHeEGzd7Zt
rv02O2YjHpvzfCNNN+mfSQ+uA7g6ot91Dc+mH+CP3L9K0jVeRE661zCv2l0neqy2/25qVo0PIa4s
3J0PqmKLAhIGiAMeC+uZFk33OMQ+pxZyude4TOrsQ2593uahuTgwSEwOsQtntHP0v9jbdg+5A1Kx
tGF1UWd6HdV+vqU8k2zx4ChfqxFdUFuJMNuwm+IVhpy7cVIzu5PZYDYPnjbFT12KJqe1Sws/2UuJ
Zh7Cn1ZY+SfhfwinZIZ9ebAcz9qu70g3UOwLvI31AklJR5yXFWSLMTvGTCq3feciZ5FSuJch0NBv
imf3Mi1nFB7c97Ox+Yl6U7DFpN78jBLJTvxufNaqu6Ae3btRq/QH16dyL3TzUcEYsNaSj4OLG4bf
tNYhAKK9tfvWOYGjM7eB0vhHP+AByWOhvRuwUpZnqzwzo2j+iBJdfpGRsfgvayO8Qnm+Gos7M69A
5uTgYngFPEtcTYaE8ntthcc+74yndjnYrpdjkK3ap2DmCbptMvOuAe57WYeecqIN6D9KrlXw8PCt
4SCXF0A7n+YyDG4tbfz+lh4tftaULbda17I9oCY17bUa2Wh/Wu6eKr66lVcgV9tV/zoZOgYUS4sy
o0C2ddoy2F+7k9KTvA6vKa6TUPiUGaA2dAKk3+lqjbab5kpfimy9Ub2G6fDEGoGKdD2dMdEu/5q1
9ltbjmggVaaPLH9iIgJWLlgF/Dgju8pov0IoyXOjfIbiW23LzgEl5RV32jzUOA1S5rVZVFnHeXL+
7GhPQxHtkoAvQflMXQ9wVz6wTazOEpJPqhPw2zT8nxKhwYOIYVBj6qfPXrGRYO0ou8HzEcMyRlhX
+ex7N31aX4xFBxE516rfrKfrtIEpZc/7AVWQJR0GOV26GMXsoHTCB2MO642ilPrRQMDxYUCnz9zM
E4pWsaHgHrcE18TlzKD7e1b0/Oldspw2FkKPc9JerrmOq1g3jet8FEiTQJjiLHC3Az3nbS6QJwS+
4luZlsMKaxKE0/Wad7Coa/oalHtKetYg380P9g0H4Z+27OMjqr4o+I4/1WWXH6NxiUgTtYb7EfsQ
mVjzkr/z3GqObgx1/Dn8lgduebNcNBrnFyUyfppAGo8yGYu2sJxOkZ7eta26ueb+cb0TYnlllTlu
Yb9vPMXhSUNn765xeuUBBxP5jrry07qwGjel5Zc314mG1cWxBLewkVjnePNDlVzkvV7AJsHOa3r2
6dBaZ6NWGGrdc417c3G0w1y7+8d//O//+39+jP8Z/Coei5QHfv4feZc9FojXN//1D9v6x3+Ua/j0
87/+Yemey3bGsXQdNS3XNHWV+R/fnlHIIVv7X4CixyIK8vQMtjvbW1EChc7lQ77URqWCLpVzA4Yu
5Wr9ZcTppdHT8YPO0/uEa5i7x2Z9/iYH2pXunhKFdorzevrgWTXyOgulVdNSFP7L6V7zwYfXw4g0
rhmr31A/fR7HTr/Rk9mGzzZAazijn2eeEbS7LR3qetiXL64C+IRvsKb3D3auKjpWf3lwhzrkgZY2
bSTccdcKXTD62AVUMMC1POrBSizDKEVuScUpwimseEspIsaxgkMyoY8OrCw9AndI1lg0RRdb4f0v
GUU12/cjzsfXi0CQZjdyozTFef7f/zVc/Z//GoaqekizU62xXMvQ+Hv8818jTQzKLuAuzmkCzmey
gvoxdeuahqHW7HDbLfcSkwP+EdqlbOI1hI4crK0O+LVuNvGOjiv6Lmk1PMCn6dcDhhw5WNGC5y7A
asRd0nAApdxpxykammjfNtVPdHt3bzIfpdu490o7BttQpbqMKBb0xuuYRgMdrDloHurlTCb0ivqA
xNzcAYjQtXjrSXC9urRaHcWAY2oZPlRkNozrFjNHMWMu3jacSsuzPtWMtw0ncoExqKP6LKly0WQ2
bDrDzjjLIxBORXO63nKNccu09uxHGcktu2KMDzJEzy9+QLFo3bPKfeWWYKWN9b+RW3q64qPxxqZX
5wN08+//1IZq/PG31jzH4SNHmdiwQI6rf3zyFMU1MBvLw5uoVLXzmLrU7RvcIfQUDWAcDNxdG07g
efyCcp2Mpy614ca86FNs3XdmiWFeg3/uFkmrer+OvUhp7jyE3Zyo+zunbvgrjDF6uUZeOvch6O+b
WssGKumJ92Hykq/Y5M0/jDn7gImS93FCpOxgKF1/mqvAfuK7nu8wt1N/BG0LNyBsvvghncKZiuQt
Vjo+wg8Nxp3zMP9Abq4dpuiH7dveNqu7/F73R5zGeb9DsbFqKIWQ/Ez+tyRo7I1nDcrjnOQpovRI
e5he+oI0anA2IMM9yEGtKTeEedIgTjq7cGihb0lMZkc96g5dZwTbuu/bxfaQ68KCagS+dpc1lo8L
87LX9VMwjP0uGZKIp3+KxrWvt9SheOvDT0cNRw46NYXGZlsro9kZxottjbdXwWsL6Tz8lfn2Xm8y
urSZGxYR++tNrAINDCAI8XrjtKqqEzWwDDfBWKM4iNMBX+8abaRYK++zFF+iIdFLbE+q8r5cYi1s
dB5zrv0rbKP4Zs2WGbONX32nAxYi1y5XyGUyhJH7oAwA+SS03kROtcI5aX1rQFQxuLHE5C6ebnwq
7Oho9XF8288AFsbfB90ukDRAUR4sMW30PyZkGAYtLJoKWLEM5YprnmkrxilDt/aP+HXYoXTmeLiZ
/avLB3uCNZYBgJQLnE6fd2GIZO2V5qXWzs5Vwuw2QI6WRrkQxBba2DLhLxPX0Eoqsy6ZyxZS/aoU
2fitiypr0zTl+KCZqXmpK7ffysSczfeI0+cfHWuuTnGbJujJldk3hDNlHoP4bqOVxo2K6Mg9Rcj2
3hkdDoDf9yao/K21DF0AESYi9LS0VYATBysAWb6Ta9QqfzDwyj6ZrqtrG0m3InbkoJyW20lgnfOr
2j6Zdvu4Jsk98CLID7A53Y1k9/C3b9gYU/2nohu/lP2No2O8V3b6XUONGSV/13xKDASEtGgdxFTt
L0aXnmSqW5Lsng8fjb4M9zOGEjPZf9FahI0sQ5kwF0VnvDRSStvkSUyn+oGL/ZCv95ObllrAMm2B
7Cz/u+QOMUi1oH2qjdkCiWzMlzJAeMoGAjJRtQwVHTWHDqodfrMzFrZxZTz0vmo8yFmVmfPG1t3p
GCFLZwMFYdpTi0MzOebdGnOUuL1LWcDL5BobGhoUkG6BDcl/IFONNeqQiHF/kOG7/yWlODIm9Xlc
/mOJZ/MAb7RffNk8ADtLvCwm6oF9+HONAe+8/PtHhO56fzwidNV1PfzaHMvj1LSW5cK7xRnf97pD
Ecs4YvyxIL5SW0sPY2N25Wf/FI/VcEaGy380FcRI26HKfpiqeqywNvpcmzxKqmJ+n0GpZ/xcZpiY
5bXm8X1AA73qRzTY3QYu8MLKm8O228qsiE7L7NzBFLZy1XiX7Dko+vLRenRnpT000RDxJHKhgCdT
uXzHuujHVKP+FC+H0QAQFePVfSOxMKo/RUOt346u/T2BznlG0lh/Wg+qcsSBPb6XkaTLmdxHS1om
yEBwx35klVveaovWu+GFXb2ZY7SiK0VbnomovjeTSnA9XcZBCoPmX86g0ujN+vuEJV/uPC+3l4tk
KGcSk2HH2nPv+wGWNb//B5QyeM6++8/+p3tZ+vBEC0E9Xu+3vrrlgvcv/vpzFGHe3LSGdnt9Wesl
1xR5XWkWn/QMiF/s2f6FbZKxGTUn++LiRbeFbTPcgkh0Pk0eSHIW9qjLTONBW6gporL0TntpVV3i
Gw6F4GWLdz0g62dsJ8ut2PNDZJGJ6y1GD3WKwx8zVt/gv9kFzraD3/9o98YPVC3806SXuL5Bgqkx
ytLVraMsLnCzmVKPytoNsn990bqfqYmUN1OsjgcUqxDu6n8lneKsYXdI8p1d2f4x0waj38xZgpNv
OCreXTRUxaFfyB8yjJeYnK2Zdln6d61Gv7Cza/NWniyNUyEuH2rH9TkjfGOr04GRR7r+y5/U8W1m
edBITmQZzbbuLCT7WHcdjdbBb9WI01fbdY7dVJjfbM9xt9geBhesdIPHKqYqXOJC+s2HZTqgfvPS
WiOWCFjl7SXOpzTohvqbhQnWPqxy65QaZvIhUTL8EudgP9e0h9gGL8T0BKs8NegaMBpIpa1Bl0/W
bY/mjcRwVjfvW8Nn6zRFqrfhq7CBnUlQpqvYA2PiAcvfmOs/Y9Qlx7JW/FvXaOJzUhXUJnq1ptOX
1wcgpskTX/jlDtxH87HoMgN7CD35amfVJzBLmH2M/4+y81qOW9fS8BOxijncdg5Sq7uVfcOyZZsR
zPnp5yNax/LeM3Wq5gZFLACULHeTwFp/SFfY/A3HIcQftVUU7WRnOvXyIWcr56n66RYTHEkXUd/t
Y57+x6YtPweq+crMMJGH3MinT86TQbmOStJHEOE6UrZhcIrjO+lQG6AkrvpWeNJjuG5gZpWN7AJj
hKJU5dF24nl9ks61IW/qvR8HnfJ4S8xrntkA6anPEiw5JEq1SuKsPhoseZrjErkk43Gdn//7o15z
vflo99dBnDSYZqsOoD7N4jBg2f86+ql9nnJI7/TN0FIo9oH77bWmDqgIgSiyKVp/R8hqVXdx+su2
4l+J2bTPsRnCyi4Fgnx5qt27oOVXijv2b1OanXgj/pwmtiPoCTarkXLOK74c0Rp1VbGTXdPhHBVS
3CDvyagRmqsM57/HQuu1qwmiXobD2izvzN42kbHjf7UYxLSvx2+B1trPmjt05zYyEOtWi1eMV/29
0SMTEc8Z31ApcFtK1WQnR4suetWVxxbBuEfpgqgpD83Qh1cZacoC1eKBTzYCcllOGeU2qA6l2IUB
GG9PTxPApP9phmJ4Lflib90EVYOgcOPboIF2G9+dP305LJfhOoJwrRE469LKrYWpedMp82pzWbth
/tyPQizFZLkv5BR0tJPTCRMScCEFljvflKb/UAES/siF+thipvqTB8cxVP3oN+i1ja4OMXoIDmA4
9mXxIgaQN6jipVHTaoFfR//qIkEHJbWFk58rVwSt9jKMpUIIeFl5Ua36ruu6Pt9a9oTKgS+0/RzL
po5EqI4A1MJK8oTTzlYpNP8D/XLyr+kUXyCWebsYBeed6pIqcktDRdeiRRpcQw5c/K+p7iDiha2Z
4Nzn+bAT/jXfCaHLy1vrkIl2eth83vofU1Ezsp6C1v2Ipkq9C0U7rlUAbs9KZvzOvdL+ZfUvOF5k
P/OWjF2cqukjlKluUUzR8xAaZL8c3duzFUyecgtVxmgygJuZafrU4UVzAjH+oJqYcGEXGu5qJSjO
BXC6pQ7yblsPLaQIpb+bU1dH2XO0cLQWRdHd2aIxttQ239NUUV8Ap363cOb+ZWP15Vah+ZFVOQft
qo0ezbh0N60qnEOY4wZm2UCTsnkRtlffnXkR0MJFMfSfi/qgs1dpg56wBCkkyGIiA5/d33qw6vZe
OOG1OgMf/jlDTzC2ipTyPBqKxua0u7+B7/50b9i8sClgqoDzVRH2Bn9e6Ep3yiOtuJgUo7Rtq3QC
PlDp8N1Q7Qcf6dhj54g7GUqNrqIEkdbjGoyIt4xaxSbLQSMnZw6f0FSkiGT2ae0seqUKDnoLgxrC
90UecHs3P6hWQPFkDikKBPGQh8/X4dcM0HGrXUrCX4u00TPXVdAaKxlTm3SVDAYS7nV7r5q+9aDP
jbwq9cbmu1cbS/JU2m7QYEjIJ0HUBByiBwcH6KIKH109LC9GhDrm/KyQTWqn2srzyLDKBYFbFhcf
8ZqvGfIeIs+tdSdgs3nak4t23aEcbCxvZLdpxEM31A81H9F26YXrtrSSJzlm2slzi7bMSfacCul8
nMD2ja+V5zYu/LUalNoq6xuUcdEZ4kVBpn1/6zfZuzUl7nk0lRhcjzkd4856v419rZWjKUYB16/1
MgZAa3xA32ehQuIZR/bEfc6vHMMzvjZJVG4bTNwO02TMLjzUpjOsSl+n0nqRH1CU1Jfqn0XCUMur
n4K+RxPsodSFONmFgjq3b15lI9w4X01KxvbcaquT1qbJS+hyJMOC4LEeyvAF7HU7Ji8iVNTHXmuW
HBCTlywYm8uE+Z1coIITeLB5T0DgQ2AYES287gskBSdEjmS3INd8rIrkp+wN84zeygUqJGVwjC3q
ZngpbxoXlOmAavyFrGO8xFDR+bDivXx2DRmq60Zlddds0pWtnGq3dnibmueF++FNu7aBQW/6zmM9
SxXC2g+hxrvtVrK0MqBHgPC19iY6L0e/ugLtpL8nz2vRl7pPOasfq44Du6Bu8m4YfrLkEYznW1RU
j5yZzzKuaEO/rtwMOjZY3XeMW9FLjddqniPJidrUshzD6vuQKzuMufXfJbaAuEFY3+ukVBbZUDrX
wavGjTXE+tGZgWLtgP9fFKS7yLfSnTxuma7frajWiJ08jEEw6ldDNX6OptSiVxklAVjlerIaM3wb
Ydcaz0Mmkp0ydH93vblbqa7+nFvN5+hXV64t8JV5zAtejn3osusRVEzsEIYgxhTvUVdug7Iff4JP
/zX6qfPke6G9ifKcwkFVgW1pqXAKxBJ+xP0vOVNPkZWccuoFGcpEW69m91+ZRXkgaYeleBs1y2Lu
ylgAHvd29d9jBWXxKeDIyi7Dxn8dBK6KXmywneZL17LLZZ8NWMvXQ0gBNY3u5ZVsBLCdtTM2+krt
ZxkIHUULNcvf+hKTRLxCu3VTaPmbA9ZkEZeUgIWoohfDQGN4nhagi3ZI685ddmPyzsmlUR77stA2
FtryHF+s4VsTUW1QwASd9ELNUfxhQAp9q+Ag0apTPgegAJQLKfYtB75WyAHPIqczmeISkoC/QiDd
szlzT7LnwzXa+UEXL2VXNkrdvLB1fBl5zC+qUPyWksg8IM2T5BbKpndDQOVttP+K11Fyzh0QFKpi
KmtFdfQnlKryRarapB1Xo5b7vyzLF4uoM90nVemGtRFtTJHbZ6/zTKSQQuUNP56r1vbOb2/4WWKt
9tO23XRR8bd6VgYHhzOXHHBuWMNex8YOumF7sEQm7qMgdNmTiukNbtzdDW3fF6DL8uQVh6pyqUX2
wQgLRCTyIvuYunzXjKByeIPdF2YPysVM+vNYpP63TtPUhY+d7nOOA/JqZD9yFgMMB73RX2v0fM6y
qboST4i0rJZfMXk1YagwCeDMX/HBarV1Blx1Vf5ZL0fN6IjDTP+AyXXsLWBPeDOPfMFuX19qSoEi
keelP4TaG0e0QKerH0ELV0wyboY9XWVIHVD+tvSg28iuHCgjfdHi5XfW5mlVXNs7yyRpUhthh1ww
zyHRAjksYvWscj47ej5wyxjI2o/wKbSy7kc0RNZKMVznGA5lce5N1GR7KFw/1N6+H3xbPVRpXW7M
2MejRmqL3i7ht8W7akQq61+mLNKe5Uux9DYsZUxvMqRGGiS7QMmOLTKQ6wwo3r0Sls5yTNFimJJi
LhX96YM+BTbkgPkvgXgshEeNos3t+BVtZexJU++aeaP6WGPvwLsvfkUtM7h3OiyMZNdJNOq1dVqv
szFLXvEVpwgPnRd3LCbrhvENw8zuQQ46FjXyQWF3E4eXDIbXQsUI9Tmr1QEesJKfEzZn23HQ8W/N
tPSAGIe6S7sC54vYttaaOjZXMYUq7oxieO1UkKrqWBcfipnt4sEhIZ2mlIiKfpZaFA/6qBXfbZEO
iyGMzOeoVvJVn3fOebI8mAN9r95NEyq8feCGe/7n2vs4ZxMPFd6+xKHtLAfD25dtWSOPHtZ3gVAp
lsxXX43jO+UGzcZyUXsd7nIYvDVUd+Js1XHeUrcd+91bv2jVHAjjPEkGyzTPVtUc5MTQ3NVV+hSo
BX8bX3WuaujZ1w5xs0j0HGQo918nx+iOiZX8lj3ZNHVlwdIC+Cjnx1nUnHwjvc1XlNy59hirQrMb
oi2kbbQo3GI41HE5rtRSzQ+ZanZvVr1LZk5Yben53huabN1J5lgefUeCMrs4sciXzWCNGx8/pgVn
h/xdG9jvtTbMwAHW5VuEc9UcnhDCxy8WnbJbV21+B53fnbtJMXgqVT/JcRXvdiuobtZxtw+aOn/v
rDWgbPUtMyrkq2EhrWS48huxMDtHo26vjpc86d+SVsU9fHD7OxeB7PUUdtpOcBR/8328cCjCP/P1
wrAzIQdsl5P11juuWOkOErwILNhvI6INbpC/lZ2aH12IbAiUEa59mEutCWMlSqAXDZmSrn1MNl4G
XvYvBfpiF3sqcSEnRGo9vtM5Wy1k1538eJeFeXBbENURyu+8+ndyVM6zqQ5tyVk1YLSntygMh2M8
6Hy+5iYps0UWtPmZspdzsVtMI0P01b8mFBWoJKeAPfgV88lhbka3E6s0oYq11OAeIeQJClHeRU6E
3f47R/nxIHsyHprVKtPxa2tMM10Zod1nKz/Ie3hvNlL3cJm19Zim/cK09SHDesrv7rSMrMMGFeWd
Zk0D7lTEJs0fldulXOPHEKXkiLybvOoBncaCE0zkDu05ENCTRyXsvxmWIAldZuEp6DX/nGkmzsHz
gBPxIXM0BVJHHXYXskq/DSS5vrmiaJe6ryT3lVsolyrSf9xuNEvoquIRl840dKdTl0FscGK8DsQ0
UBsCcacv5GVcNC8zQHj/VyxQhHXQ3QC1GNaiVzPYKzygw5Xl6OZKLguMzt14FdxGKYGqYeym1SJ8
kPqpf0Kq5QQPVl3UFxlXyZ7KWTI0WbVGeR2iE+I3OdvxWlvo9QQfwk2Lx0q10qOhI9jsOloMsMnK
XzTFQv1RTnZIJsPib5ZO2CYFUrM6UpWiO8tRUTgBGollsg6NJn8UYZxeTfN6mwpe/kc09q9oExa3
nyyMqj2ZETYU8w+Wd6jy4vOXud1Qi8Ttl5Fd2eRx9dcvVKVBvYOQgZH3/CPlnf75S7VOexc0wf0U
eskZKfr0HKsmmwfSWWC/oTH9ibe1RiFa+MXma8ClmH6Kcop/8zQZT1M1hi/vzngSHomlrmPVAAeZ
Qwxd0Dninqz3NYetBHCiYttJPijayVGYZv4D1rPQ1ZtjnvXVgToullV4ka4ttMXMvSirYR3GIRlg
sKwrPw+jjdRCk81A9WxVYofxVyz1NPwD8Avd5KENpBATjcocqk1jVPWL3eiPpRNEP81IA+cbZWRX
cPMQbHcOnhtHZ8DS7KvnGT3/oCJXP7SajLSlN+2Dp5PkoJwbbSJbV17y2DhXcY8wveW+WmQlnzus
fza2qKqNHhnnEqlkSLAF/tn48bxlkXVGhdb/VRnVRsma4Xtvw5/T2VJctLT0t2Mqxr1cFPuYbqf6
NL2lLJJuxV1TbGBvjX8tEkbkb/t5UYam1kMfqVDH50V/fpIzohqwakYzfUcCSlvrSoIWn853vYQ+
g5tFIj76AHnP/zpjZAaSZP/3PeCHpx9I+N7uAf98NdlBeu+X70OqiLNsdFje5xKi8CqHprwWWuK6
vDPa8IFp8dSy35fzRCi8pYPAVBJTuW0Hd2XmTfqipCJaZIqm/YrTg8hM47elua+Nlfuv1qSi92KC
VNYA6e00pez2crXzZ7U3r1bVVP+z2nOh042kPXj84bvc2s5C8mazIgK7PRnpWQus6SQHZBq7GFQ+
s7iaSCid0sbWOnQowTaSAqdf6whFzUTfhFad7FStSd5d91keWaqBDUyezTSR0Une7b/D/5gtzzFy
dtxr9qKvy/c2aCxzz/M0u2vmxsxnoVLPYU9a5zPN2+PAFPD4YH+XpFctro0t1Q9rW84n1EnLPxyV
J3hndvozopJ/9XR6CXxAMGScdOeZshdW7fCRKY8eRxFwI1rx7KE6NHGGeA2CRMfMbcxv3bZPkzXF
gmEnR9GRol7egzxCs/lRb7Ntp3v2a2Ro4wExNmreaUzecrC1ZT//vpLAL7n7slGbqNk1moGMnzaL
vxeGTYVu7n8x/fUiq9HoYfdqBW1M+jC1SHB5MUT3HKV9y3yUIXsc80WVi+II2MB6VEWH4cA/F8B+
XPXSqd4KKyTz6mRV5si+m6E63QV+2MHkRq5Ufq4b8dgbqfUd8Oy0arDHRUuo7k58AHhjhOIdh68Z
vg0hj7QFtEHDGzYyZamjs3DBhWkRjwVvzK9RV9WjtQ35a6tR/uEk1Q7btjGKt7Ltn4C1VZdBqMrF
dfzzYBbFG5hjimCKYq3lLJ3j0aKDdXeqzQSeIFoSx340VnLQzixlrzouaKf5jkmqUACg0HOUo87F
42aHUpunkyU8FNRIb03J5ilbfPW13P4cqWCOL+B5ijWHf+fwtS6rQ5eM0HDSMwRHUVa29yiEV9eO
E9DFE1cf3Z+rjKSwiXaZk8dL2ZUDUxggDJBF+k7GZJPlG8j4GNMk8M+F247LXpR5sJxQOd1jiFIs
QJVHF9n0LmItfVY+xG5QBGSJ6v5B19l8yS5q1PkG6F++VM3aWhmRhVaJHpnDIi685l42ZZ6199Nc
hASr9VOG/GJq7v+a5/hxdMxLgNbzXDklJZezjyFHx7nmHjgpTqhEJ757kI375+rfI3J6aI/pEpVR
hLPmiTImr26zx6g1tgHqvkaQR0cocdFRXv1f3f9XzIs7pCkcK1593Q+GOFRTiAWKGPt72ZCS6O/z
GWJegKnkOeuuvwa9P9NkbFSxGU0Bs8j5ciXsGuSn5aXal/GdQBhQzpVLeyv4g6+npm6sB6PSAAqb
6l1gTP4KqArG2RG0L7uO1HbhRB0ifoqucS0nkB8MbhPMktL0p6BV5jf3HGzENVKV5GLW1wAV8QQp
P1XsfdVWF7qJqnnMe7/ABHAbjbWxdlsnfEOsmlp15aGMTSL1FRPbmi/mWxVo8V2uz8nKsIjeuhxs
oApAYy+7fjvcpQoaEy2Q0EufaI+WaMRLbYL8G4CIZtRl7AqglexaWODaC79V3lDj1PYy5vRu/wBX
jMlGsVcocxxlT8YhnImTgQ+otL2MojI8TgNi2bLbVq67KlTX2rFRNShBqk8ekORzjsdB7qgrbUzd
U9vlSGlifOQjMFFfKxxLSA9BrVlFiL/qs0LuX6QoYRvq8ZJU3WvbKRYs0j64TqoPFaABFu8G1yxK
gyv2niES4OKnHO/nSWWbpJvOhVUtZ8iBMD552qWInWcylsXZ1fvgJR8eJWdFx2r3VKt5SnaXguao
NvluxBZnLbvenIgAB2HdCC7zLRxbhVsA8WeN92K+MltTe1OS4bZ7Qu8BWOXYfR9qo1xa0ZRf/CFQ
KLM3wz7Sjegh+bMIL+vbohxshlxkkNbJ2HnNLwD5xhCoG+peKC6yZ6RgcBpIatRDeadYLvRa1UxB
Fs4LZCyror8WjGCLG9wPk/vWFM9NEH+IWX6wSvxuaYOMvA/M1rqQyvpZlPr4DelrbEQV1De62lQv
bWj8kvP1RquWgUF5a8Jp81K6mJ/LgVDFxLMY6uFei4piNlEL4cf45n2Yud5Gk/Zic5MNASLFLXXG
2VnsKy67tZX3HSIZWbPCiwzD7X/OiUDoog3Vw+q2hYuSL/cTOFTuP6lig6v9GKfmRR1M8db29pw3
Yqdcaiiau12v7kWkiFPghBzytNh/Fi3USXdy61+NygbZNH//c7VTmeFtdWibf6/umqBacOoYVzIJ
g81QfopwrzjBqtOXCmaRq67tIJbLdEzZhPYaIM9Hgw7hcix95wH5HGjaAro3GyZK6kbIe1qviydv
sE4j5nqgukjHTtVdGnraezUvnJqJQqDjfC4M27E7ezHH1sH18mOOj/Sykmz2cAz5TZDa6UlB7297
P8mmmGPtHLvtD/kL37pyEL9hbx+Ycb+2szVwZOds2xWwihjvz69e666AlbvnZBD1BU23+kJkNNrX
uo+KB6C48QNnC7Ewgmp8IzWHoondc9Cbu62P6SCZ90c5zc+pGuamiRAxbiLLAEFMCVGzBH/b0Bj7
O1kGMf7ZlaP4I/V3Q5IFa91oeQMI82VUi+SZei87S9DiuySLw6ciMz6khbgYphej1D8n6IoNeS8y
1ooV1JeSWtZ5bB7tCkX2r0gXPt7kPOQ4PTlUa62/NfpRWbiRw3SbxFDUhdkunf8Sltp9xoqoyHay
6/+ZJ2N6pJK9Kk8IcbvXqE0PfUHxW/YwyVF21RDxCmyQW19avfs++ULcyVHdqQtksnTSuXY3wplh
59ypo7aXXbmRlt3QYfSrK0cze3PDvBiGfrZCHRw/P+boVCCbZyy/DMmr0KuUowiaHZnaZpZnKXlU
x+Gu4CWzi2x/ePK0/Fsbhkgqpu571njTk5yg9mGEggwsEI55twmp5r+Xbv85Qd4h7PVkMbsQ3v3v
WYNShjtOnZ+3cfg5BuqsH39u8zVB/iK1qL7phigeOVnZm6pWrIpc7eQf8WbgZKZb4DVstl9HGUwG
fVNkVrn/V1wOythtmez7rr6dMhRSt63QtIsmAJdDtFYWxlA774UHtUvoOMt6HUZgbC3felLy/x0g
pKue+y+qjul4nubA0DEsSCKqrbv/RIOC28psWyusPe+6aRdizjAtPU1kh5rTx3i7TPlvoGYyR0mc
dvsCVo2mt8HGxNxhrQ2l91SH/lwbmUAIqLZJco9Y2GT5XT0U2YKKlPckcEckY2gdWgdLjKVYgO1y
n+TMaIqOjoaxqT5PrBs3Q2kD2qYcRFzPojLlmjvZpXairElKKWs5ORqwdnED991B03cJrcF+suyR
o0tDll12DYuyF5ynTdlVlBjnGRq/bJOHKTbY9KIsecEjKj/JHvbo4TLSzfjQtiOcRFLlBzPwhv1A
YmsVIqe7a3tQSl6clyv+RGhpNGgSiYr3dj7F3m1UDzwb1l9b7OXkqTCWmovpWo5e2b5tpua5Q3R9
ZUeFoOBM11Oxxub3SiHxiuYZfEawCfsWYep5VE9bf5OLvuTcQ1cxFH87BMmwijU1gpGHZiZZv/je
mRv2yvH9ZKveYfTalewhk/YZl9O+YhwOgfklHCdcJ//V5mp+Lxs7yovb1VdM0/TzEDnO7itEwgkP
s7mRMaQi4fTwDCKB8Y8BOaqMfoSyRVQdSGNY+1vMR3zUC4C3TlbyGMHxvs/SwAf0DZN4Y8RA42Xw
r5Gvfg9R3nPsADYb676a2x0MMYs/m+1ZG/TP0Sl3kTMKcB3RJ6FeR3SUSjO/yk7Cw247hua4lF11
npDa5YeG+cdRhmTdLbeSizXboMhQhlLFCpIkRfc51jRheM67YlXwASPb+WBDl7gLwr6/ko4CFC/g
k8iubBJTB11UOdEe9dD+atsc6ITAUXleIBtktZBd4l2O/hMxyD/9NYqKX9Yw4SA+h3RsoU8lromy
J+8zIPywdpw4X8sY4jKkiAvL24h8uncQOLoXUdFew8qq7hCPeJa9wlWBeWGPDT8WYS4Zkw1iUfsO
GYCT7DWQc49eUv2Q82UIOxNw+5XzYiQ9RSPVrb915k+lb423QQkmPP8A3ArY1XzadXjOpas+p85g
rAZND1etK75ZVa4c8JLNtk6eDMtMtAUCdGG71CbtHPXsFBRjIlvWVOp7p0X3miu8xwjPK9x9pu9g
wOttBQOOH9JPa5RMut0w1CHCDRn2j0NzIIeA880Q79QssO8Dy4+3A5tqPJY651R5xnNeocXgNhwx
PH4JT6vTfY131drrYQz2ldiWtlnfKdk9riViPm55HaYHGr9Rb++0NN4kRpHs4tKKgZGnqHEE46IY
J2goWWhfVB/Xa0NVhkMWRlQkXe2ldIbmOxLNPF8KUz0VSmkBqgnYB7lFsDWdSls3Q2o+gMpdFqMe
XGWDSIK6nwA5cPP/xEBaJuuqsCogmP+J9R7O8qGS+nuc3MPb2qA2SDGk6VlOU4Gy3VHdfvhapJZK
z7PHb9FB/s+iBPLlUtOceCtjI6pjd37oHTsTjMbCqMfyQEkU8xvZz2fkhezLxlaAygYjrtsoyqWL
W6tjFnfQkIA4JEqnqWvZ1zuzOMgrKOdMnebxWq6S0c+lajEsfEH9R76J5EsqiH205edGxr66X7F/
zYvlu0wO3y6/xr9uwZfV+Xzh3S6F6BCmg1CDe+phqJvPJgqw4EjmJnasMF3IvhyWQXn1FfsaSKIK
8aKv4X/f4mv150z0zrclzL6lX0aLPrDci4J86GOUdntUIn4CH5we1A5/GLML9FUNyAd4uvAfp1QU
C4Uszi/L/FUEA6CHHptZnuLhheeguSu8uoAJFpqXrhe4YUZN8jNzd7Ghxb9KMXRoXfniUWmKeptr
qbk3lFSHoIlWnwvQ93s8OqtJxT7N8oCoBwgarCy0IY/GVKTPuAvtLdwl3sO0izZuUIH667FQYwH1
4iAOnrWWb2Zbxz8a6oDPeifWjikMyp1p855MyXpoTeW5r6dyFynWohmc/mjjw3JEhD89VuZaF824
99JsLrmS8SBRma0Mu/J2lp7toyk29m2A0AMYsvJY2MbbDHqQD/Z4zju6HARX/jNvz3Er7AblNEWL
3uOKgh1/0GscFbsQ5bETaVNMUMwUR6Zp3GZFH29dMa1GpanXpZgL40WDuBHgsq0RBCoFMBDTfG6S
/aggyONAi0XUwE3xQo+vSqW1O3Nkh+PHJPrBYNs/ENvfxTnF+HAI+7s2AYrJe2UpFCzBtNH5NQXx
xfQUkxpCvDT75DlFsOI7R6x1HLj1grR0esqLoD/5yEou0c5TvueucvSjNnux0RbeZej4bSeHI3wH
kM2rqKu7UftRgElYDG7VXaBquvt0jIdN7GvKC4iDE/j/8g5SdrYSfmYucSypjgDg0zd1XPMU1JaT
4AODbpy3skIIvqWeb+tyyI6pSzHbKfMHzopYMTdBuqx1w1xplJIeOs30VgMapJ5drPraNrZtZHon
W1ffwP2hQdEgqVhiVrKPKZctw0D/6dhDckBgDAqa+ejyGHOSPDt0MXhqpVBnTF1Q7HPDcNECjUpS
TIW6sxVxMPtSW9Z2sfCitFl5elauciSTT44dpQebDR20j4XSlAtPtcGNDa7/2paIfjbCcx7jfcS+
Epkw8vyVx+bEEqR7I6Cfqmtsx3h8Ntoye8z2Vh9dusbGYBtZG7wFwOeE5J02dlKxlZ8Ud10JdmGj
/oBBsXLwjZrqjhiA9s3EP4F4UuzFpD/V6q6Nh4tuxzCpLwquWItRjBGP+6S9g8AS+PHe/9XGo7ap
cRM9yKb0qnQ1Yp835m68QBynOZQFGu+l8JDvypKdpZibykx1e20nZbssOvtdZYKjYwXUh4/shJpN
qQ/5QTa6FxW3K9lVCjs/eHMjuwEOtzzG/8z+13BKho6af78wOFMeqtknkKPdmN36dZb/CK0fTmnx
OQidJf50+iEXqX6YzNDiiM7+NoVm2BT+AsDyN9yksHrnKQIoGAthyETetJSXoJ6fbT0sNmExGIc+
to2DM0LThDQygH/b+0nkLfKwI0PSYwAWC2UbWZTYF57LHfKqWMZxy1u/AkNcughR48AxOsjmeMhC
L3nGAzTi8W7ElKkHcbF7lc+3ulD1MdlXlZ1pyyEVL45wsDSbfwNYabanFvuxeS6LbDh4QT8clLnx
1FVahugu5l128OdGvmvkFSo4ISQeUpgLO1C0Vd+jfqbGfXsgCYQJ3HzVWd1HUeVPOHDYi1JN+AuU
8yuWrJy1HXkjYBxX8THv/c0UJSeky5VDNZs/ysaPkBVRUpO0f4K6Xz3urYh/mPz/08zyxQLNu25I
sxz6ccoObIBaJe0OtZ6Ze9MC4GFrgjOaQzWvM9psbaotaijIih5yT3wz8tpaZ2o8UszIG1xUyuwl
0LzqwLcUnh1/WHNQjnaMkWc7QhfynK38h4Uoky2zQoD/iPTpEJXNdLAaFKNIn6Md5hYH8hXlgb28
u3XiiA1Jph6S2UdOVEV7+zN93og/k7xKs7K7XSXoPe8bg3Ofj4wHcHxdLIPcBUOqVtOmtq2LkQs0
8wIPEX0lrA+ycdWyPrQJ1CwsO8BWQtJYFHm+gJheH0Tkf8Pt6VKV4AGLoGyWsa6tQKEd3apdqL57
1KzhEETiGpeg0AxwIPsuqA5lRlpec6z3ylb8+3jopmUTZ5c8FgOuJtoPVOMRO6/7o6Bcixp8gCym
nbmwPRCXtYEkJGpzLZM6WNk2O6KqSOtNhKz0Ep4uldfSREwL3CTgxZdR98UGiZd4hThAtQ4sPCmU
qA84+cESVgq+cGa6yXz3e6KQALfs5nHMi2E1FIHLEs9fVroeLuypSTchJ3sIXP1j6FBdHcYOFPqc
AJuLq4llY5juIC4Frg4fVGfm7cfOYpz1IRpLX2tYJ2yQywFtxbFqxZcKLqBbWTuwyOqm9ho2B5Zb
rUMv5CUhLoA+8chUe9jRwWDtICA9eMFKqYoAdgvfCc3Phi16QwY/etBRjePfE4cT+c5BWwQ88TEO
1vlXtuxlyDIJ/5wmAfKsqadsgyg9D7HV7Fy7ubN9xT4mYbGPeWcdIj/atiJu+FN2DjIHWKimWIkt
sOMS62rKpzU0EbzOlOCURKJYJlWlrnm22mtsqYF5OekLvpDq2o4hF8VKiavRgKJBFKbr3tMxrEdy
cZ24wYswYc/1FH4CpxlOvOwe+A5VxyzEetrp7ubX6gLS/bv6P5yd15LbyLZtvwgR8OaV3pPlS/WC
kNQSvE/Yr78Dydqq7t7nxjUPzSASiVJJTQKZa805JiS8VURLZ5m7BtoRVt0rV3XoVmraR+dilRei
Dg8It5dWbY/EIjcwarooWTutaFdeUF3qMNrnoYFCwDOvBMRiFio8E5dNqi/dBil5mzZbvp/wiZvi
QS9KHAp1s+Z/1rSz3czapna3Hnq9wQVj1guaSHyoM/tohRH/X5U4fpwMPnK6sZ8oHm7YTFzm1f+p
iWCnpeNQ7DWjY2vQqfQqWY0n04h0v+VBT2dj2ZegDS1oWcdUjX7HY5uh1Z/JSR2EauqyhAqaJKup
4IOQ6pJ5mvDw8/prkIzOwlImSBGo309pe2smor3Ukr+/GJO/rLLK15qrGGfFIvWXCsxvz4xhZ6X1
C5up49TosLstTMu9q17jGFhC6U1bXfHOZhoWy0QT3sHSkLyXGhyZJHY3CVTzi/DOQ6AFcKTD6MnJ
B5/tT2rtXKVzVtSQLCw/4habLkw/9me67XkHLYJ2Hs6FbM/3z1iqCeKgRHapqlq5ThZ5WUh79aIa
D0raTlvM1R9FoekLl2Xxre9fijQly6EnbZoFn7ZmHdUv69o62Wlo7QDaQ3nV6p/DyHIFGId/5Gl0
iVOr2o3DFWyetbCwam9ry4mPdqrSHg/Pjtc1q5zOcN2V7jUcSJ0wahFvRY8iyaAGv4j9xDlXk8pd
f2ptHNamRswXK6q+y9xV4GX6UrRGudAQwG2G0lvASHMecRxpqOSLVedlzvzgtjDxO9Wy6shfCiqC
LCltgbhFs4fxCtxoa82/VHwJu/xGwwXOYOA3IEkgviYen5PMpjWpJFFAq8+x1+10gJXGXx9j8VS5
4VKZ8OcDiswXuktZTjO71VR6r2Oi84gGALcNpnJDPOaHjt1r5U+0ayMNVWhRRum1GNAaoodeBuog
+PNyZP65VS77EDkC6M9k2VO6WY69Mxz6TLvpQVtvMh7P18zLcVVYOIZ4CIS3ICheCLU8gbu7tJSX
L5BjR8LFaPSV/cZ3O+/BtLptOvL8qbLKWNuqCkq0irLrqIzGwhva+e/DUjSv7HFTq8UTwv9m7RpV
uyqU9nuSZ2JjuyWJTxmKCyMg2y8JQcQZ5oAqkJ0T/yPY7PuT2qNVKmDelVGPTRyvYeK+TIWpPHux
ckMnfdShyp8pfXQbXY3ZANlNf9FCsXGTUjuG81Erov5iZ0Z/UZXAOtiksOB3ZkYUonbmDrFMcXxO
mYJBydMvUTjplwz32qoBN7SUh9y0D8MYN4SONAO69al6D0z01aKsmvey7PtFa7Tt+4CTf+HZRvdO
TbdDOBkM7wHP7AU+RtyQ7EgWESCYdy0fW+QONDe9KWkRtHbGe9PamLX5QL+bhNKBDKmdd+RSzQKA
oPvO8oPdD87m1SA0AOgmtZkStf87+x0+UbXQ3uJmQvRqmOHbHCOwMPysey3DEOY/PIGXOlIQdhJ+
WrfVi42zeClUYT2HbW6A2gjK5yjjrjza9M0cz893Q9NAAIKF8ogFjh2gaQYoMM44gyOIdSi0LQ1Z
2VQ7+tWz+2oT6LhBcSMSyBPV49mLI3Mbp2I8FU7d70zioY9U2au9cBrt0CLLh+xJtLCLeAB/levv
lDElH8+O093YV8ZBIKZcZ5m9rGLL2eMjdFbkLPAr4T6GU9KkaxGpbGOj9iEd1W0RNNkNhXa9EyDh
Zv+HBXspf64TQh3jqXwrsDuvEAmpy8Ikdyw3j3ZknkgW09gFaT+7xnhFtfs7txUKLyz+Vb3aJ6wf
EAFnq6HCTTGwEW9DvuBT2H++dIlyyPldFsboeis6pyfLC4dt7YyvEAv7leXb831vMDdRD+ilTLPq
yO5kEefYKzRHG3Y5gLHlAAdw4Rr6sByJ/V0681Yitox+b/bZo+l9cx1Vf8mV8VfYsTM3+byGyq5V
gvhapzmbCc9597EnLkrLal/cAOcXrnjEQ3W1iQNKukqtIztXDDbjjbh0Ue9uAi/XF449EptK/bbT
T1jrYRDNMIbYTd419OOrysv2lkdt3ei4oUZZGG4y0KEgOaPHkXb7QkvD19JpMB4sjH5Cb9MeykjR
dqESPfDgWvVmPCy1EUqQrta/QS9rdl2gDRG/Kcj2PM0FKjc1ihZWYFqHbNK69ZS3ORns9THUnWRb
+No7ozdc4w3oLPFkKcopddKNVaKfVFgE3rs2/bxrTIsXCgBsKUFCUhB0KYHmm7pLo61uftOLzNhw
f3yuujxf6lncn1s+8LQdjWAFqHzrtHVyzAyEqn3Z45K0+5chrext4PuC6JruQ20KSgpmtp7skHvf
4HfniNKA7TcQ93C9runSf8ssgR/IaF8Cf4xQeCzSCZ9fW0NpUCKeTEpZrguhOevU4cFftTAYQnJh
MOysMXSEz427qVLCIwu184i3AezkmZepbOnrQniJQ2+6Fayk7bj7qeggyDQ3gUzpg9KxnadM/zE4
FM3ohbPiHNpvD06Yun95eNJiQgxQsmKcyIOD32gJRqeBTO9+8h5gOtoHoY+/6jE3tkk//4NEbn0d
HWh/yyai6AnX9xp4kb7p86k5NGQVIpoDd9vPtYKsanpKRZQosnopEnuor6qu8gGPPPYd5ciWIy9J
BUdQ3e5ZCHfbUZ6WZ2pMT+S2NjHz5cD9B/ztnPwpeqYezCgbt7bzO6n8et+1Cn2T2l2q2FAOBsn2
pPNgTdNK1d4RkLMscacvS9CuWhjbW2NcJzSxHmHeXFIYostItMi4cti0A+3HF6yrZOR0eJbyZN0L
rOFKknOzRC1E/War5LbzM4jp/RNRyoOgmFb2VFDD90naiMA8qxShFkljsM8v+2MZilXbtTfaa+WC
UEs8qBoCU9toH9opM5CHlCZGMrEOg30YwMkxUlJjx8SswFDM+ZBZkq1HNEFg1MLHIuV5BdNMIRt4
9GwBgsgy4PHV/sr3w+c2gz6rOwfRddpLmz6rqHIgLwT1pS36XyY93203VfGuUkPaZxrPtwlpE/lm
a6yaxrIYkDkoynjxPRA/Zd28RH5NZ87/7fd5/qz63Xf2dy0A8mYzBv5MtOa7WJbJxSbKZU9IbrD0
bHsN0ucb+3DY11k7rVvHZ7PbuB+khaa7SSHbxog7WkeGPy2yygkWRO/wuapfE9MO2D81v+qe+Ckn
np6tMtkk+XtVhOZ3vxJnu66Is4B7m41vQZYVC5jjRFuOxSOJWe3GiZxHY0jfipwU+Kj5lgzai9+K
X3nKOrUNvqvR+NuN6pwVhdfSOQgC+nKRenQ1yEdWtG+qdqva7fS9iuCy+QT86mlHAmq1KASlFCXX
qo1WGWIdWzk+/OgvQcoajatCnPsOOmWmpjFiwQqWp9evtahpVop+oI+QJSQ1Z5b/u5m1WZaDkQDs
s3rrWipvfHIjhzDkFA0q1F88yKw+OiQb3uQ47K39D1X0xqq0RnfRZtNHyj8McfPsR9pbURneZsjK
8OYPpoVi7lJ49ipi4/zuNMPesnt/YWKc28I/flHcLLrONtJt7Cs8ooS3oxztbXnwfleA2hSqEexz
3y8egzr5Ce9xWLgaWfe6oRx/ONwgWD44xSGg1bcAzU+cstelS3fgBr9j1Z3sk8S89C4rr4KS2rIg
spKSQo44VjX4ShASURllvorgoHH7Z0MVob/ZTJRcVqpugnArzOEi3xmCcquDI03tC3wlft1h4amj
B/LL90FTOjvbtpVlEZfKxSj4qzrkzVjE0vARTo1LFY3WmbZUvmCBpLx6I4I5K02meb2kvBqTil09
sNOdbjXhTYmLGKNpaIMp9lLtiiy6oa7iUdYO4qle26PgTyKqXDyhJIDlnbYnEfj0eJJJgLYoUCJ9
xmBlCdL2LjyrHXdhc0rTkxvbWHiwsi4LZ/LPePZXwg5h3lZ9/EvFKMZqPaT2p4EeJeksMjEUVqQf
hCMNKeoXCpkTsbWQYp06yOrjmOBmko7mwnOrY0uy1UIqe9SYQvXXZHlWHrKgXFox8W8phdy5MdwR
PRTU2SpSw36TDb53tbXi86X34R2gWvka1g2N0McJ5ZiYJpno/jm1Vgi+j0dsKxDT4XK3Oq1CKoXc
IPGj43cY3xtw/LTW3OtY40usR7AQ87CcZbssIchHu89y2WZdp8ZyH3WrO8thQFIXx6Pzl+CRIwqy
fpCsmbaH75omyZHVJ/tOp1bJ0kIlK09Kco0cmmdQLiJBSB7OP8NI9D2W/ZBHteXc5Iue/aoIJbtC
HOcZovL/BMVAdPiakDkwFie2XWuWXIhUzNQdtuGgBYAc5ktorJIzBmRCXpKXU7my44RGkh2/s6oa
n0ox1geVsssd7ar55xqq+YcTjs2mgjO816xgJCO2O/PZm76Ho9pTFlLNc6414uqI3lnIE5hI3t2y
ObcDgo7RI1UibRL6kwict4oXv3WdF26nWKVJNKCY9PMwfzWi+l2G/8URKr7J7L4VOkstHMTtKfXf
uPHhx4EqsLTtFkdmrHcJ7QCxSVPTucizQdHWZyttzonutwlmIj/Zap5KstXMZzBB/l9Q8Tx3qr1S
kGc+VrNyqgBhLY+kr2A+GutEf5QOhD8zPzVW9sp0k3EVC+MKXRoa15xqcY+xmCxBOlwGomvUtXz3
OTif/1f0RTzY0X7OE5QJ5Kh17eM9oZw8s2ZLCf1JnsB/WFBjxC11vAeWF1OEHfwe0F31rnO6c7I1
J1+GTW0cP7HB/zmEV03Gju1smnrnOK5380ko2Bj6pC29+VC+YFNLDmOR/foaCiIwvfjGl5A4TAVS
C3NJ9l07dZkh1vzPlUOjhgs3b609nXT/plL5v00ulTrypcuNnCdPQPZz2QtThvkeG5hAyjAbHpIs
0s/91IlVRgV1pYd1fNU0Lb7Kd0NkgMJ3x2rxrxOjPeWnxEo3cryfks68T2nYg1c5ciL5Q0TdtebC
7yagm2oQUV7jx3+9KLYqViX+kUXbDr8kgT4fJmtdul0DfnHG1Y/6sKhw4Jzl2Sr0l7ajdM/F1KgP
bhtfonlWQr3/EHQ1whgUu+zivHFd4M/fVD14exluJnJKp5GlsOabs84IiiCx3rSiszzk3+ekt2r7
II9GHo92/6qlnfZQIRuRg42oi3PcwBKQ+WpsiPq90YTBqh1i9TUc844iHx0207V/6h7xJFnTVfwP
Rb8CaCp7TsIxQz8DDVwvCcvqQ+O9KNDryrmqO1FNaiN3I+daRvZ5aTeHoshL2Vp+Xtp11v3SeCiy
Z0dYNi1kx9nc51I1wQhf04Scm8aV02rPRBMkV88drsV85JWR9jxla4jz0f0gy9UXblHpRZ7ipVkC
0Kv38mK9RVI19kJdy7NRHiYHPI3KImxx4gWUCK+O0Vz6qk/fs0wLkf8Kly9EIE7IGev1OA3dW8kn
zQXp8dc/p9qu/jm1U93qX1P7sb3AYK2SXRSWyOfaoLqho7ORCxV/qXNmizWNwZo98LjvW4xg7W9g
csG3sgN/lbOmWclJ8mKfEOkbHlf7Zpnp3y7GZzru5bSafahFVsrX1fJn6jjAF/Jqq6Zi11WJsvQH
RGoNVNOdFvnezQ2Vdtn79JerSd/aVLp/Dbpx8aYi+lZDd5i9Nc1VJWxvQXY8fZQ5tUTteoojU68v
5eGYKdGjRQyoPOI+Yj11ST8QgDXh4w4UWrixk06vSXrFctaASjSqnRmoKa5VHcKzHMRmgquLyIyF
QVrGfeJYm0S39YJnOCbHRdDm0anuvexZ6VN1LWKhrOVh3mj4lQNUMHo8ZM/AaNwnF/vDfCAnmCVV
Ovp9pzFvmoOlksSD62Z6FwEL76Y29YN8QNtYnBsh3niSVAjxhH5T2d3n2qRcEOwbL3EXv/K0UnDu
cjSfI7RWuUTkWu4rAsNXQWIt+M//VU3TN33QfJb2hk91vzN5gqXqYWymcEs2nflojYR1pErb/DS4
yWh5cysbGdkaDzfTWQXcdZNFrq/CntYkjWbKtdn9jQIVkHAeWiH/NUclumxTCo9EJ6dXd11D6b2Z
XW6EQ6o7tSqz1ejl5fH+R5n2zEUkz8agSCQziiYz+IFrLjjLoRwq7ppyCRq/+Yus2xIxbU+4sLlg
NjA9QushjDScoeHiI9JmW3zW5CcvEcENmizJSUXY/BhaF5BKmL4WVutuabBbW1t45Wue5Wdqms2P
xkEGkJuKe23SujoJNsiryvTaY95hBZBGGSK0ul2jpY9dm1Ehd8rfvZXvCr2ufqvUy/75Zp4jRwbe
9A52cSUAg+eQULvKAIjvQR6OcEfGVVWCwBMqPYUEidhCfgzGLrZXcR+2e3n4z2nYzz6nDc27Hnlv
vbD6cK0OCQFVygQVbOiplSjsgGdqglTxy3eOCJyVqakgZ0A6rOge1HvA8R7hprn+8K93/HqfY0be
l0fXC9NboASbiX3XY5Pp+st81Bhq8Yi1RMderpOt2iKwCVnnKIQ1m84zix4LPDkKm2J2X4T1eMpC
dDcGn9ezcH1lJ8N0NJ2c6wgA5IZHHRqVFrPtmZLQRobuRCpE3URRjeScqyFROQAex4XAX7ZtRu47
kB9wPuWliBBZoOlDriHUndIPbHVClxY7VObsBDgqXtCWtstxhCHpjsjfeCdf2NcMG7uENmL+Gfs6
OzR4GlW2ZFs5VpKKfP8BxtDZZyM6EWGtQybpoUJEQfSYTeV4FPbOrATV4rqnWY3euVvw9SQVW9d9
Egly64C8BpcHQ/Kla8BoIi+JL7U5jYevufKdOk3Dapyf9vIQKZO3a52CqIHC9R9yo9loPRvAdj6K
6HhfiFykEciRfMGwUu4Nm0LY1xjaqhysIS/yKnnCpWSzUPOsgknCtaAf0qvT5Wu3L6hxdcaVX1d9
nMBs7QU8X6pXhZotm7Zlz1X3CoTTSntMTTA/AHl2Qp4NcYivM10hz5BtbLacf16ih901Qb6dKg4o
rNY5oam9KsPk4FvInYdUU/AFJxEihPlQnhiIqOVCP15baSvipRL6Hql9uO0DYsJpYpo+uBJzOMnZ
3vyz7IeUDe79R0Z5ZCxxTSQbLKJKIZxLb3Z8a6zkf3/E2gfxArUU+eyIlDE6FQXpfdtEccJVUwDN
aFgTrpwBUsPKAVJDX5FosUz3q/vLkIklT9nu+DXe0wHoVmU5x1J6RsE/DZNFMdLQ+LrON2tnW2b6
x9eQfHf/MfHaNjdhXQc3of/62p/JEcLM79uztgmCW5b9TiU1dMqJs7DsgJBn1BuKWOsarB8r7JWV
TMaAnrin5ujvCPWbqNvrJJwmoto05gjIez5MIp8InkirLqWmB2+juyEKw3gzcM2cAHrX21EA9ZDo
Lh7Yz/cbwT1WOrAGAR/efckK3T7dc+0sa9x36QDreI46R3HAd59q1Uozg+hponS9ioM+20aztzeq
zehGksc6kmZee2a14Er6PGtUcXzz+YTKuWkK9abzjPZvDkfkVt1GCzBpSIdjM9sc5Tv5Iu/tdfYt
C0ZnrVDrPgyaoZ9F6ir4rABpZln4IX1LAq0O67TuZ9J3VAYi336MqZttQcQdRRP7q4C7+5MJKHI/
BEjVktkCPczGNWEsc2SCT3KEOn6+tNn97iHgHqIiMF4p6PXBOPyIjQE4Kn+/c5MD86lp1tOWm+0i
rAudYPzbhE5MytkM6Bap9SgeG7gTy9wyqZsGQZfss0uLHfk6uSabR1QIPxMKyng/wg+oiuWamlN3
xEwRrpSBoF4fWBCrE61+ClnU77zJprU7avbL2FqP5TQkJ1ewB4/1vrnqTtvNZDF1a87p7/Llfzoh
xzILyiIdcnvj5h58TUMVi1Ad520yh3JMvpMvyjippzQwVYTmOXd7mlmv8axHd+z/xNMmqrZUyii6
yUzboWvFIXJQc8kZcswh7GFpzbJyxfG/BaYxfvhdeqmbsH9Wgiw64lobVhgOpw94xPdxdxaIJI3y
Oe4yX8zz7Xk8m8dj6Kn7zBGgLLwgXiACcy4lcN1XM33DNGO8hX1kQQgAyOqkCv5QvSNrGjrf1poP
1cF7UMsgn16pedgr4rmxo8nwR70KnohK9FLYQTWVc9HiUNyjpvEQxiiDCOjquvYJU9xEVa8EWGvp
3wsyxB/rJnP+Ni4y9T4eqVzfd+jS7dwm0MTzlmRDqd9chej2eXWt9wKtY9B/ZEYFHEYv+pvZqt1u
tGtlR6A9oWOOxZ9uQIlJ7Li5ovCyD5lrXaAc9yTkDWBLDcAHcozGGwtooykhXagJEQxmqfxl8MkS
z44hrEe9Z5HWtuLuLkWYoR5HVYmXcnuaZn69qafW5N+KfSitP8hzeZqd5KGTuRvNqr0zUfFPGt/F
U1N68UrmkoN0YOVESzZPaCkBUKTRVPTBi1o4D25SRT9UfZjTCgbrqqVF9OkUw+E17gJdGGs2QYTy
OGSILdXULBcwYZS9prrxo3ypvZOlGsin6iJ5bD2/PNpa90OekkOWI+ZWB5YTGZ0d6oBzSDoNucMM
2U2OyTRuTDU/NK1y8Z6AXPESQLzRMFLNgLLSn11aEaVKsu19bCrwCoRRdChUfM9BolkPX++mrHRX
4VBaDwFL2BWxAtMhHrNLpFkZ0BQP4LbuxCvM2fkt1pPPFw9LQKkE9kWOz0jape7VPsAuVqRRnGgP
Ywe0IEyNauObnvHmzcL4+Y7zNSMNhs8ZRlGbb0lR3GfoNFkWRaMeuyxHbS0d4/bfXtlJ9xvNyxKk
zK16IvSncVSqVj7J7ZMxBvug7b7Vk2VcIGualzgvOUHS8y/QMe2uigQxD273Cz5Md26IZxS2oRTr
VFG6pcsuClqBDsZyDmkUGoEkWgb7MK5xjDmGcSOf27zp88voE54YlzyWRUQSDrwihDOtXuPIYJ58
iUTlb3LXBAYzXyHHfGUwca7nh9T0kUGCo2B76VPq3bozk5DqE7+t4iiLbFT9kxyTiEKJLSybQawp
TY9LOaaTs2Jmtln9SDrx3Y1I1VMi/j1SIg4C2GEAvjJ/JQ8VOtYUo0zu7VYIoHZSikOjE3ZeA4Zb
YnAgybIhLuca+eShy4BPGhY0BarO3d1P1wOId1B8Gf5svNS6t5ZrBCXumoevsa+qbTHPa7pZVirL
tqRcfB5/rS3kdV1Zk+ajau5N3rs0T7lY4+SczflOVni9iZey5Psk72ajFV7lWTk3DEtzJ3wBdxaZ
AvoUGrClV59CEy+wfMnmwwQF3hIQZr/6OjHYWXOfonXDtO5a6AC93regscZ163v1Q5gotBDut8yw
iugdN6ylDUKdDsjT8+epMOwNHkpnZcz7cdoK1Xmsm2/tvJFv5pesmhZW05QQ/JgfamQNoEraxnqr
4N5B9x8CJrhNU/r5To7F89gwj8W9VWwGJIg/qwZNcOMN4cGqvPCJGNHqhAD9W1YN4ZNjiUtvqSRc
9z33TBKJx7NKo6HrlYCPmo8CFFfxppq39prj2qBWQnIC/nkoobBY/J31ONDX9AR+i05JFnQnuod2
Jg2zmwK2BGRnJQ9jvOJPIAPodKQA1mar/GeyuonqwhPp1JLoy5fKQvO2olFF9O/8IJaPZPJoOE3f
/xdLT2dBne17pE3utVLC5AWB0x2OYNklIYMj8WjenK/d0vhbW4pGt3NmJZB/cb9IaO3/00VjkGvH
rp7/ghXAF7m2DJAS7eWhBL+Sb/J5KM+G4z8OE4Jw7pMTXUEZFcSvWW1Wq9KFmQiLf3y3i2aRRvX0
qiqWgz8J3YkyRNnG1KZgnynsLr3SqB+LgQKN5kFeNUlE/lGwxeQRQ/5miSdUMcHmWcWjN7Iy8OYT
HuZVhUwc+StO8J4v5DC8y9+w6Cb14kyYyLEovMAD//e5kZlhPZCHGDk0M62G7kuJKdEsc6z6cjHf
hwEi96lT95LBJed0JG7/j2Pu3MiRU8LOFtuuR+cYrqZIg8acVVdqHO7VmrtQ8l0SUcTOY7R5/zpB
wvq5BU5y/BovUJodzTHeZTAzZC1VVlAtozlA3KWtMJdt4wRlGZTvficLtbHutjt0PMZSXjAqrXbN
RuMw5Ul5gOjdL7U0AY9uB+HeUoT1lPu6tmffAl+OhvNTUdjWE6TTUs0q0ECM8Nz+ESPcC+AS/Ihs
grsIkAl7AKFqlHtnGtzpOY37auXk9FGE/PwLnX/jeS1rl1V0prMJtosjuZSV4yJR7+NyaJBf13+O
yWnyqj8/Q87tUVbdfxAYnTU6nBvqWpS7Uf6zZxu+GCxR0/jsgyOfzWmdmQRnzDM617jea2K1Jta4
0oazfImKejgH84s8pPa9jS3k5wMa0IWJiBwI4qFsMhQp/Vg/dPP90EclF/bjzZyBe3KYETdzxpuY
T/9nxKjcLXAGysTYnFghEWi0vNdf1LI0dg62zIUsz8gqjHwZLB+rTtwe/NF70/oxPJYmBb088u5x
FLILqDvpyqc5fpGPD/kSYZNKreZzSD56/lx4367Oh43eHIReI0zLlOE21NV405sCeyCaio0cs3tt
vGE7wH6TCLZz87x729ZBWWOAgLvo9Y9hJDsiClmwV6pGzkhUHNhXRWtZg5rHtTb/HE+cNFrjsJ4+
/jlfjmes8m9o5OJFEqonkYbm0xB02lkZ0c3LqretmBD6PCc9AYDTX1QWlveieU0PG9jNsJFV8Kmi
7qUQcSdy5JSigni26poDYq3wcj+yxFwXtGGKK/NayK3Sx/utulHFC9Rj9QFkJjmrX++ohAM2r9YD
qZRUJMd+OQ2a+h6l+Tct1uPfdvdNbdNZ4oFMLk9j43uvo+BIB8t+btpCWRXEqlwUBa3eMHnxrDQw
6KcGFdr0DiGJi9P1N3+ZhP1aYSfnZpqQqnWa9Rp6sb8hxgJTvDwkRWXltW6zl2fN3oG1nLn6uSoL
63XWvpdZ7T12bqg/dwQnyotQqmbXLLA+5DX4n6aDWnbt0sK3cfFCWI1O5l/Yylarrictt9F9BPNy
UBUQ3OOkvsoj+QLLjzLafIVrDMcq7pTD17g5ZDoNaXQSNVp5C9n4JpqT5qvI8q7yXUD6TDSy6fsa
t4Th7MgGjRdyDHmod9XmF/lDKremlxFEN8rTY8UycNaeKGm6+0INZ+oxGV31OLhatYXn/17XLqCu
sTfrU6ykWCo6pa1PbeDdTyc9TcmVHDNjDLubADXHahy7EnzIqtdV89AqPoXIuFOT4/1tOr/tOy85
ynfyxeqRNC/vx8Ew8Q2eJ91HSSfQnNo8+JPNrzt5x2ru7ctnCDI4wpSih/8euT9yyt9dNMYPI3GV
4ZLJ8kg+Vf4Plys063dRIghoaOrw6qUAaeOJzq08rBUtpKjICUw05SE20eWYkxXsaIsspgyQfT71
JADfry2SBtGQPm2/LpMnUhUupR1mS+JUB4To6nCTL0ZI9bmHECXm+8TXuNUGe5ofzilQZsVHEECI
/LpUTpaXOnHyKq8a51uRfPfnUocODgi1BE6kvNQV2rgv+MaxrPMMSuKKQ9cgjvf3Q0Urrj7JPfLI
Epr5yG8OUMpTA5qspflYzC+kJrQlq3Q5y0U6RwJCqC/lOTkLBd8TFgH3JI9UGPRHVW+RMM5Xy6sS
a/yd4ZCk9GDue4nZqx28eQKMkcQnUZJMn+BHyXNyhLAKbED/P/PTrvdx2EbDzkGws7b73trocx6b
7bsjppby74dfZ+VkeVadJ7vz5K+zX9dqc5ab4urokSrD2liT0F/+de3X4defGwYopSvd2cZztbpK
VfaAQls0shztjE6+EQKrZdGbY4Y03z81XuOe3RmnYMaWdSBaLFkYslhdelW8BL8z7nrouw+m88Mw
8nynuXSkJDFSGz9gHCnvbRL8fTgKv7eEDb5/zZY0yiD8/q/ZcnjovuO88O+zzdA11jAM+UTPnOfY
Ld7w6DxWpTfTiaLqJcAfIIftNtHPYF+rhWjL8g1tuLMdfa8heqgt3pQstJf3n5F9ODUJzyZQqxiU
Bp92YeK0sIQZX4jrIDGi16wXc2LVCuy++GWlT5LymWv6SxeE9XsVJdS7yz65KVRgdzUF4b3z52rt
z9V2OeS/3OEpTwvz93x1DIzsPQ4oM06lk9wybGu7vnM+rw40bI6+KJ80qycvxw/RMDr+8M3RCGEy
dfVXg2uPWy28/IHQqEmrvb+4k30ocEPfxUDQUa8i9OktmhgNha6LZubKFgq6dxAmmiwnNqZtaBri
qrLNWjUiSZ+T8c1DZraINRH/BUVggehV+e5ESrCaq56XvNPNIyGG7Topw+LddMXRbXzkhoRVwaga
nkHalNuKLGzcy8SJxKgJkEIm8d5GZk3PrgyPcUIcyax0SrXIuaEJ1m/DISJ/DgaSJxjWy+fQmYrj
fQwsb7ecGr4s8uz9ShOuSdEDD0nkddWAu8gO4FkqZ1eJzI/A037LN+Sp3d+gSfmtqarxMb/5v54z
Xz7NV/3j5/z35X/mqGO27owweLR8p4OuFr5rcc+eGUblc8MuC4R3/CiP7ASXUOzY+cHU4/yZCjLL
BuxiK9cfujOC82RlJEQ0zZmMhdu1T76DSXO+I8S07Z7+nKPZfD8ntXjynMZ18ujPdeA30KcMUXG0
sirZ5j4lJNQU5os9NRe5KZtKP1yWJEtcE9or5wJM2TKARfhDhT5CbaZ5BVm2mP4XY+ex5TiupOEn
4jn0Zivv07ve8JSl955PPx+g7FJ1Tc+du2ESQEAuJRKI+I1gH6bFCN6iIPkaizPQs59nsk+Oyjhk
D/7D6O1RSOpAXgqndj9BGkeTQ/voPYeEqR7VOzMatI/GeKhitX0PQ8Xc+xPPLKOqqXvDqz0iL6H3
lyCFhij7Kdw0qFjW+knHMfu5hZ81eF6EUlStPXoDptt20TX3ll4ryA7mKtYGavkRlBqqIPg7NUWv
rJHpnddeV9Y7WWOm3rEfahKtPa4Cd1VfZddSdAi07homK9YijGW28TTb2OfUCJ5cw2YPcejEzZaq
EhoChllsC7Se/++z/xznppp6NH1/6TRGsSWX8d8/UqNi3x4iUoRsYHPX4CuybFBb2xRtg7VWCkNx
0Uz4WUiIRRBm/Va+fz1s75VeqR7TIe3uEVf86mpuezIq6pyG2mgnuLpfZYFHFnEC1d6HmgFlUNR8
SsFsNUCYbGS5B/HGbhECttpCVQCqaar5RpbZJFpVnoG+Li7QfGz8MLrfR6VbvYzTGnM99agLCyst
T7PIGitWMp5l21HIAajwxDapU5AQxb9qh51zcJaHwp+DM6mSpRp4KNL86h9IcO80o6ayETWnWSxG
K7kuLeJdr2j2UXbJg9b2fYv1uRqsnAI7R8cBaopJW/1kanxmpDHQ26v08l7rwhZ6Se18VSC/9Ipv
f++nJz3XH+XnCnuY3JgXT9ePObK0O7Zz3WPRAymCLPCt0vV5kdudoIGBl/Y2txp8E+vCh0j7KQvv
smivwvrXF75aJ8vKLsDMln8X8W8xmArjUV14J1mqx8ivWflqYm8tv3/RO8d4netaX4NxxE+15FI0
RI1BYV1X3oGhHXG2zL5oLtKhJcwdZB6zpVVYzZ07RM703D5b1YAqSuizEDZtNdg2SI4upWSgFA+U
fWmVj8t+CjfQ/LuTOs2FdU76ChKpLO+gigDljR3BzpizmiW9Z9zLw+DX3d1sfstGOPrXfnRRX3N9
dOHRF+Y1ShWrTqMAUnbra9rY3RUUu4vqp9S8U/WBr7uRWOEuDJsSJiUCeYY4yGE5EAk4uQrHalki
lbmVvl5Np2s73QD+PgmkqewrvZ7bY6RRppFQVfDH95njWScZEmHZdjc4SIeICTgKAT2XQCLU6dq7
6/Z+mmsgG+YQz69VtK/bxGs2+MZO+7nJ17gM9Ug2zmxUWu2UQYo41Ygzn6YULqnWec84Zg1b2Ixj
s5B9MsSW8Iqs9qPd2DlPk0zS6IqjH1xjQvZDKFl7VmIcLHu460VaptKxwom1BJmY5eh44VJ+EuIT
8xGavYoGyi75WYl+r0J87Nb1K/7P/gj0ok06eIknBp+63zfzJfEF1Y4X8aslXsM4KvECH6ABNSig
ONq9zNjEEfXZEbt2zcbi8+8WVYBmHRUiO8+S5c620SNQugxfKNHMsrQ9Aiw5Xt+56k8QLkJ/LzW7
MUe7v8IWMr0/yxxMp8EJCEmF7a5Gop6PZ2nWOv3uEzAgxlsNjJPMz/CvQkq/r0NhDVSc7bCFaClP
x3hOVq7Rg+QTI07ZF2d5djvIPoDHqkcaTQSpcJ43nz/yJvQ+ZOf1MVFUQd3axcNAdv7xcLLpiadQ
O3MZkjA93sKmrqr3EfSHaKsJT9hYUw+DrY/6XhhUrPNCp9J9n6N9RT7219+BG4FoT59/f4276L8h
jsPr0Xekqt0rUr3PQElGWe6trkB0kgLOrg+0hiwHazwZiOy+d/Zac32FswdiIACCM1H2OMdyBefN
ppBS1jC+Ql13iQumvQJSow9fbD39K9KdYdPpbX9sx6Q/wtasfKTishJ6UIlrzDBr6OCiHyzPbgfF
p7BqO9Pu1vVvYbIPAFAPLmyKr0gkiSTSC59LOwDZpWzeDnk+tdwbovWtS0KXUG7wL2lTQIWpY6Sg
wC91gWnvkbQA5eDzX4hNz1qaFYQ6e/ItZ6W31O9a7+fV0Dec63DtZoq6yroRkyKk61RjtO96NW0f
Z6NQD2o+Jws5KPu8xIS84rrhVjarSX3Hw8qlPj173XDFqOqBv7Z8aDaWoeaYDqFbINNwXQiYLEMl
/JwbOAMGbnkKh6EiMaaAUTZws/ODyV9YtmNt5Q05QBF6V83J2+1Gfbsf/3Pw1l8N9can8HXoIWde
GSIGom1nHa+MT/4IKbWzHJX25KS5fx/tRPM2V46iYfQ0B2X7RcciA/oknHO5/GL1TdosmB5HBfHK
IIq/xxNGtXU/jMdgZOtw6oc4uVi4CS5ZKe69AvtPtfEhlkbjRyfgt67uGPgeQoAIGr/dqXE732O+
NZM+DdW/xCR/6I+aRgZa5lcH35nPY6jAMhZZkF+p2dBNv44+SkmySx6CWCylsxlTG6McLok3rKIS
f1UqlJ+0lIGyimXhNyLXBqOuYALRuMXFcJprmHyXwRAHSAXP/ytMKUftUgnApY8upTM+yFtOPCbC
0Mz/LlvykJByXXelUEQWZpWyr8ZldeGoenb4dLw016WJfYwPRf2aSpZvIg7ztyzO9EMos0MZAkvr
2SWBfXufcWQop8JE9U98JGY9eStfcdyVvIfDgLsDIoH5ID/56w0796AXueRfNzJC3rULMwp3oHCM
621e9g0ai8IagcfbikBv3RJtRE2n+lxrybztkSu5gM+gniUMxP0YWFYy9d42rdwf8sbQ9dOupsx+
lK3rOqCNx9/65DIA9me9HEw2FQ81xEIIEAvDrF08hQZ7P9nc0bjX9m9ugXm0AAT8WwQedv0bxJXf
IppG6IhaLUpdYlkTxYp7KjR1b0QJSxr5NvM53jUpGty3t1lm4JS8DkjnrQ9uTLi1HB87GLH0SbjX
7Wc3hjestF+HIa9f9IkMO0xzyiFdU99RuwXjh/UDWbRpAT9r/D41Lt8wu4XdhIEr6TfX3vGRjg8t
/7BriHDMVHPvm3zoQddF0cGFm2DYwaJIovdMR9ARL7v2UPODPNhV0GwcHESR5sv65z7sx2OGJ9ei
iuf+uUZ7+3EOsEAtIr9d+ml7arR2umusxIOcr04r2+TbFsRm+lDDcTt0GuCUPFYrmJbtTtaJkKH/
jGhFRPPfRSRdVqFj0P32GN5ctmsVp7glmItk62pxusxtOC6AZf36Tok/usmBEZdM0GL9MDZ319EO
NvXKrJJNphek8VrTeFNQCl3GgR2ddC8130yKT9lUdC8T0PQ7smnfZFQRlN7WMjom8RZ4a9MRh0SW
dEWAj4A8tXuFrz02T3BchLcA2hmbPhLcdCE2rhaKt+qCEuEX0bzhl6UKeapZHgJXibm8DdQdEGeL
pNnKd7xs5Q0whNPU2DvW4AHoBkUC2TkPWDdihgNJWQiCYIaD5SKSg7n5Ymhdv0cjA5V7Jyjfhhzk
TTGl0y7Mu/JNjcHFaZGhXuRoaEHfnIdXeIvuXW/a750b4VOD+cFCrfAJtZXQ+2L5+sG0MrxUs+Fj
8tL0Z6PN75jMWe9zG3WsPM32MWQDswFIG57dXLP3bq6qu6gfBigkRrpSYRnE+FxupFuWNMnS05yr
quhD+4A1Yh40n+1B1PRkoOyzsZu4zpN9vj2gJ6Hr3UZCJdoUTIreWiykHdc/zdHsn6ZKD1bQaZUl
QhF2z243U05yONNRE0d6dDmp7l8owTl3t0Nt1cnKHrBwkX1ux84K/EJ4whheO97iUDGfj3ncIjbH
/DS1w0Xhu3OjL/0YVZJA7eNzZ5friqzMHaJH1p08G4Y62bKLdYXI3GefV+r9oY6t71NkLXUkpF/I
ZuAiMkcmelXe+N5NSKSavaXuTSHM7qEiiPDX0yd4R1SKZf1YFpaNWN/yUwjuZcvSInWFV4y3kUXl
egQxninxT1mSxsLxC9Ux56yJgzxTW/Xdz7x2F5L/a7fs0MOd2nhfI6f9jGjVatog1cXe02uGXcIW
kgXjAMnCLiaq2YO2jcBknq9NtOXJ2xZFvZIxeek093bd4qyTYZ2d+w53YATqxtDOPvIpsxA8mMdj
nQz2azmiopk02Qck2mk3D4j5mDqGGpSfxgV0nWY3G0ydmgDSJjKk9bVNppKvka8bT6avfUympb+O
+fziNDqW63185AcYfCSJr68SwCFna0yd4+znOtUbVLZUzzA9PEjtSgFLNnbVagyxZC5a49DltQEI
C1rvictEsg46g7K3jDH12j7BnBm2XApnaAIqcki6GUH0Lp5ZN35mL275ClLOCfp+gKVPvvo8WSiH
OfEaha1+b6f8jrazo0YgJRJsa8zCOV87oUNgKk7MJoEitCix9jlLE4+Bn6hp1G/ADqJL0pE5l92l
CnFM651+I5tyUqg19dLqR3cpN0+5Uymutxj5n2zItnX7OdWeUi7xT2nNB1OYyKEIgO5fdmU8TbhD
/tbfiPv0P+NndsKrtPeu/RNqRXG+1RMfcr/c5aZiD5z/OqD+Lba+8ghzA8ILZhsb+GnI7dr9Swdl
5eCjObaST6W1/n5w5uEFhcrqt34RH1ITEdjp5pzXbNoN33ywHDd8Ks1pL6/srelBnescQKPU8N/Q
j+7Zc7LLsMs0efgEWaEVD4pIs1K4WTjItBGAasV0UNNJGwpaA2DZK+ZPDsuDneYWQPlMr776pePv
K7QPVk6WDVtPCBzMIT7lU22BC00c+FOlmz4k+Eu2Rgf1T3SlWkWRjLWPjFfRatbr8pCSKDj9eY+R
bYTZNBJANWqbvhJvVL1RlkNU6xf0Q5Fc1GLS0pYBwETphh10Wmydx9p6Sq12fPRdflU0Zojzh0TV
v+WOGZyjrmiWU43DoGzeDgnF/7Ns4m+LpgfYxi3KTgNEAZdPwmJrvqmoJO2pybw5Y5TyQ6nirS1g
c7kS5veq57CRERjgQtG/dnanoosP5EOCRG+HOm1BbNTOl1uXPMMgZzyjvTGebSNFxdA0rxEogTyF
po2fW5ntW62ZPkZYcSugxe656Xq2mRpq+lGuZq++qb5jImd/p2JFYSM86UrzphlK81iNdUtpMfhZ
BHF6lF0Flm537ZhvZhEgu2zLVzdxomSrPOwMJOuGZh2MZYKrhBUsJR62nFVc5+LJ3uNR1ZwiRA7c
hZF/VxAL12rNeWDr4eyryOk289jgy5iWR4lcB07WLWxRHEDCjStsEF6SvIEkGhgvtaojmkfLoGJ/
bSHv9M0IkeoZ/QnBLQn4adjNLkY1Poahrj9OETBfN9cFrhi0GmqY+xoBLYDFNKOxi1Za6kYH+QMQ
k6zJQq3CdNEbHkKAe7NnF0c2VKerQzBZL15pGJ6Q5cnuOpnhG7QNUpFC145PT35CuuNPS8NTxu3t
Y7XKEYiyO9/LLsR+gkOQIHc4NXFF6hbUTo7zCMhpq1oPk1N+KM384SlG+xDWmn7ncCdYyH60E9EH
98P20MZ2/t70Z2coqw/Hfe51PK7DNJneU4OXrkASOUP39V+Qx7r2W0ll7qkxoNEQO6uxUOtLPoKP
fZWXlQBxCol+UKLCYZuG/AUoCNkjkRGxpnmbeYrD5R8DeYnCUl+r9U4O6J4f7HzLNw86+mpjUL3I
+o2VLsOJhtwXM4LeZfWCJOV80TTgLiLzbZsPWuDiU8VPr9gOBi4ljVZp901VpUJNN/tRY/WQBeZP
VRlebL557yN6K8hO6um9h1bTrjVMY49HQHwZUmxfMOlQ7sYcTSoLZYwzhdXmVA7VC9tDRFkVM/RX
c1Nb6x5bvEd50Mgq2Elsn7O8QyTT9cOdG1l6cgbJoW3NzH2ArqHeyW9knNoPfP1Ucq18B8WYbAF5
8x5nbV4HQ7apLa78k6NgOTyyttSS3D7kqENtdDPMXyAtfR/8zP4uQgezyZZFmNjVVwx+kn1PKuxS
aPGrVZXBtYXra3GR/aMYtOrw1adeuJf9CTBibWEn32vDfKu9ySEVw8HgHgqLUpwOgBanQOVz5gYq
B92072YATmq10vFMXRVo1WyucKQrDc9J6lfc1KtV5LEEkv9Ip51+b95GZUHPwI5v2Y/BSc8T3u4/
vkGodBsrwLuoBv1zINfLS+8F9fHW3+RufRSP4U11salmTO36zjLOozhkdamgbBpTsEjhkPzWd41p
nGwXTMqHHJCHRM6Qp8hC5Ms8dsp1V/efDxhtMScHFRQa1vzV6Sxz5wuFo7BvUJgUP8codDCH8lRY
K40bvqjhtJX9pO8pWuHhtZFNlLoOcZ7Uz3gQpGc5vXaC16uAgFcGZ3XQQ+djCr0nD4hSiffyMfHL
4sgWPUC6yFUB+vYdUARW6hHoVcZb0gflQp7+1r5O+G3Mc1V9YRhlsUNS071zlPZefi+TsHPvgLzd
a5gwnsZ4yBDvQ8wuy8ry3Iw5O6G6XrqVZT3jrNk8lM6MQjgUjakK1INNSm1puGr55qMIvG6xeNjK
Sd1PvQNcMB8lhjnWPeu+SiBD+j0l3m6y7n+NBX5hX1s8AjsSLbwMJdTRtlaSA/LpBokH7QAK3ELn
dgwe4yy7pJKHVjnz3vCBKnvd3Ny7FcoO5oyn3buC5mmDouDFn63xPraznkt4+KGYyXQvu679Sbdt
2BKeQwpq137earziak8+CAGQ87VGEw75Qev9HcZeyrs1J+k6zuPi5CGIekahvlyZFJu/WCYCuWEG
lKCFN+cZvFJ2I+6O26G2NSwF14jMRVnN1KPvrqvsWF35++syqHUMb81izj+0efjUTqj/rfUe9SXD
bMvdb1vViNzsaB7nlo3RoRx1mKBWbp2MGDFqTY0v8hJFjS4+qcX0Ji9RsqtQNUhQ5FqvVzLNjqvz
0DWnOtZ3JNiMj3aOOhJXTXBxC68+MhuDHQiPr5gffsiNwK/QCvQsKurRZ2jj+8FmNJLwFa35W6jX
V85pNpIfckWEQXVwXRY5pnKBhe/sbisluVyabA16ypTArv/FWCmV5yrwkzvJYZGsldox6rUzeQUo
XXgtZa5dFKV1d7WvA5lzggqpZgyZ1mHjgJsrB6U/IH301zTwXw3Drn+afD1+coEPZnYPyCDsn8S9
dZnOkbuVTS9RcRacgi+yJec0RfM6xVN8lpO8zG8Rm8viFeVMFfuYWV2Tlw7O7QzHhawF7p2i5CoP
ckCekbYLT3aWweiavGnhW7H+vV8HYp1lxhWif73hPpQmHFbXA0Q1q1jSpSnLInPI03VSg1LHVegZ
hlDw7R8nmHmEsoedxvXELSvnzUqzbdnhzc7VxnpI3BZ4IF7r68Fvw681PN6uxUHBou5vsaQ46Bbi
qp05/pDjcqKNPtaybPT0DqHevcPa8NEJhu5JE9Kp8vc/cy8ssYVZKHZTvHWzgHx1iBXI0SJF3tRu
My4AYxS9FKq5bnPwSJDwYJ6F27rHI9cYWu9DD6/dKjKsWzVJP7uJnhUfozZfG5BBe2nElYO9QvdM
QyogyEZkoqQJS6KPdTki+eh/NwK/RpoSr6KHK8/c6gqAdDaEHGxS/3JTBBcSdjgXR+dSBgAQkC5a
m89u0/5EIHn6Ymk+GZjxrcFMaTdTPTwXA2j17URfx+0oIXn+PIFNgjEZFmeJUpNNdJuLs0SpzTXi
YnKUvam+6eIkW5kW9k2DrnZHB0/ZpyxW7iueU3mO6u7a1BJn/EuGFd5XdQYDM5dozIrkK/+qDyq8
2nMU9Vgt6l28C2sV8Ua/HXe2qY0PA3wguaOQh9RLrJVeWeWmFvxahKMnsryfEbVps/EQEbk9lSg1
sg8JneoZvef8wTDRJmmMqDmz3oqfbRepYSEWgsOKuWm6tN02M1iS0LY2LqseiCp9d4qzGvm63m7Q
GhIJ5ULXLmDYwqfEZA/g+8hzXY14p0ZZBTWmMHI0EqOBwqj08E0NN3iam2A9V3ZyP9lNvk98ct6v
VOqTXZgiFmOouBVcIakFYn/ULGg7krYk28in/t2ee3PVzag0wwV3AUDCxQ1KBa3TDGUn2ZQQSAu7
I3wGnmRP5pUIWor4WMRbGrYQt3gZ4rb/Gm9kebKIQuxAa2Hh2juGvlLyZiZh4U395oqhLpIhIi0q
arxapJzmNJ9OuAXK/W2ueumupLK1jMR212idHF6Gc5I7YLnndfIZV5IqvZfxFmaBLFhMe2cjbXuk
oPyBwJLAEKvVc1zhZesVIGiRaGzwYJySep2r2ry0G9Zy15egZ/YMDYNViswwouMEYw4BAK54q4At
/AOmQPWDiwjJpU8dAW3jdSt+dG3KQRkmI5TMWtUwpbe1UcPdFwvLscaQwstMYx1FHrmZX+tLecav
KD/6ngmXnXXndcl5nTY1ez2ZbSp8TYT8GJ9mOwXQhudm3JgoolPOpu+3QzGgApZ7zTXkNjCNKFwt
+P4bJzM1v/oZtW5ZEymsoL3CILpIQ7xfDMiav5NDGIXDSafjR8M1WlZL5LAniqdywNMw2fpRuGmF
0zGWN3cogJjbwYL6IP9hLfa6l7iI7uG7OKhbOuUGJUHr+q9TQHYus3Aq90MyBvdTiInIME3fQ1VB
Zl2s4SMU/Y2VnmeINb9FMVipr2ASJ5gWbPJDviCrWKWI/Ece4MoilcMNNcXr8C05IKOrbFaXLjJj
1+3BFCr1see2KZ/2tx0DriysCCLEb+RLcc0F1ikxtvKIArt5pWxMG2E5dFXFFtsZv4F7YrOLuadm
wVEOKvsVxZlgPaZNvB8QIVzHQndHQrLS1A3OYG5XQ1WiwCCbilKvZEQK2N91M6EdG5kXeRiq/mdO
+mJ361LBRl2CKYz3UCvfZX+eaXAI7FoY+gZnt8rCszxD3GtemxnCUbc+OWDqVrQsy3LapHmQHfWo
f799p5sM2TqE4N4j8UOI0CmHpCo52RBm+PUqvXtE2TKhnl5QBPLR3h3Zzf+wERcvRv9HZEHJUwc3
eRmM3FrrhdGcVA2oaGN6MzbraAJoxoSghWvHV8yYh2zUeY7rVwkokzAyH/e0LEfNA6LsuEi70t7k
Twjgh2B9i+4uG6KvphmJpXqY7lHK6Fey2YLUWeVB6e5k0/GV7447RXeylT/NnoUXoUyLzD3CUK2N
ME9m6JifCd2kuSgM9OXuDWNI6mUltJMyrY8OUlmJMmK+7EJ9owromGQrSEaDPLseKgsXbSV6lv23
MEX367WRVzUEr6K54Gm/vhYy/mimQb0bTC9b9lkTPHFBiZeUDKa/kM47T03YQHodwoUDbOrHbIw/
U34abxinFxBdlYgCT+tsETdtD0bimfin4ZSml0q2sYf6R9rlXrq3M1KniVV/6fVpHL7MAONRiIId
KdAVLCM/D7dmEU0kimU79ydcRdhh/Fuc7NO7NQoKwVlep2xxsYJyrnMBLN2FvDDdLmByVDYDL9DX
mEF8htwGGgv1EM28C6qpWPtQZVco0eZXzrM8i6M7JXLKu1s3l6HfQ5WZ+L9DOyutfgtt0+geDOgF
U9TpIekVdTO4Vn5S5mE6hGrrc9/GEqFrC31Fibd/6fuhW8ysyL62XOKv5CLf0haGnZco3I7fXPzl
3uqhMpdd7eIWQFIQT4fKXobgC74qCHOkA0nIGvDhxo96f68XuvnIppg9tYiAz/QNlfzhKfHKbu/5
MwLQeme8dya1EREwxTBO8egoL+jg6WfH5loGnFw5uVw0z4oAGt0OXfvRNVN2uvXIs99CYXWt8B0b
l7c+slQrh5rgfVQ35abzAKtYdj4/9Xg73ntodAJnnp8G1Zmeysbq2Xlq40E27VIJ9zprG1CBYVst
jf5V04f6UQ6aYi8ypmS7ZZNVGxe42fp6DfVbdDoV+EdysHZYk7VZcATQi3klCa8LEl4IO0dxiz4w
/tVwU0l6i9asRRxESDwP3W5Oku+y/3qQszDMKZbznJisqtT8UICZWtgFW0BX97q7jl/kCoZN/4aY
NSikwPqZJktLUfOfqJAjHuPPr55n6iSCavMCTA9f91jt19f010w6MvdXiXCy8obKRZgdtG3sedM7
BXlE43HmPMZdNL278ToTUZOD5fo1SnSbZEr+GaVElfL7Y/2KmnukvOVj/f2MdRSu/AyeozKt3Azp
3HmMzceuiOMteslQDkRzBiz02MNUxxF2Pkd9T8uZMFbT7HKBZw1scQUPczxwdX0fiOEwGPqL1rcH
Of86o2gw8YFjt0lRsmTGtBp6PHCuPOqxAPVS9pjmJONIDj8m3yOk3wss3eUSGOg++jQoccvhVAyH
fvg5TMYHFqWY7U4Y3cR69dBj5aohdNdCqxwoSf5RCwDve7Tt1tr/cWu/1QKwGTmWuW7t5XpBhlWx
MhxGFHX+rWyRaMb93NvqrsYNbFjIEGAvuCjIDfuvYTmgx0WBzYeoiMhRhCqvkycSwn/PwHcVJXZ2
5mjVJsc5QKf7eirbpeiUZ90HrpPKQZ6bSphee20lJ/4WJYf/iJHNQOkht6XJR5Z59fWtDX3+w4hR
Bac++Jl++Le3LLIUatrn10nyjdzyFXLCkOXoQDsTSpBlINyZVBdUQlDsu0gPjwCiPg/YczCK7EMQ
bm69tVtp+NaK0GuAHBKKMZmD4adRWttGAKGW3Zy/qmZhg9JunYcpiTj4qI2zWLw2Ir63sWsdruH+
GOR7ZKrRtBfxsTiojUHqqo30lZwhB4JAyZeOeJq+UvqdXyrCOAfcgnA80Jujk7dYxLi9jzS0a7Rg
fERvZicBTi2Kt/5zxJLxkCyoAQ0rP2nKuzYxKjAhcfatpvSfx6X+1wDkaj3HmQsdgdKpB7R4Xxj6
olK9+AFLUwOQEfZSm8/1vTJ8Qb4gefOTvtz3wsJEStyo+Mw7wZgtKsocm3xwfDA1debs9Ck9zGVP
LVRzrfUUJbjPjdialTX2doVt84V15MKv7fgmDi6yD9zQjYUwERGJBBauCSaR0LLJHcS+zuqsWsvc
gRyhcRv5O+zvOXAASYEkuUH5qhfc0HZcSOyupFNXE3zRIUKI3DcFPGP8FSOHJRPb1vP/NQ8JEqzD
jebJJ6X3bAfOuz7V2TdvKtB7r5rnrKd+AYbK2xZNESysAsQeda/oAEYPO7h2ct+m3OK+Q44gRx9j
4drW8PD/R3RW9tLUcYvFZdfcXTV8RvhLfQ8qxNVCQMxS+kf0IaqrnP6IU0VfjlH7NlQbNveg9ze5
VganUBmLE4tqZ90ntfJsGPBIsD/3f1g4eWvGD2N0UenUKvU5FXOmcA5OaPEUJ38wHaDSvv8MW+Jz
Tnf6Y458Hm/AczJ2o1eNC/wZjKq2Rr8Dg09RBOhGjyIAurkGuU7a85D/CMeEvZlo+QiMTAs5j818
fpoKzGN+xcr+a4jpDxdUQPee2+80rbO/J7r1USAEhOamFm6aSq2OnTGEeAOA0qBWa36I0Cqf54Wf
Zj+pzHkNzstO325Rdp3W3K2xm9BQ0uGqWD/FtfUl19zwa4m7/GIYtfIBq93hGKDOuJLpuEi7pzRg
/RU3xkcU9ya4JW3aqT7CMpG4KeJ6VpLGwEkBiab4OffIHypxsw9Ux4SSSvmNOxZS8I3mVCs7rFiK
2pP52nZgoUF+o0xYBOgqplOGuCK4w2SV6GTN50hB/5eBtrOSk3BsW85uaR1DzXxqDD96HKD73ZHG
x70FFf+PIcSwp/Knbi+bdvnh6+TJgipHEz1FapIrSvgRDiQ1XctozlHsGs/45GxlPxp1XAcTj020
eDDxJC4oqAWi6fauLnr/KA+2m/qIQpufzWqKYfh0OuZav0JqUBvRyh3HxcArX0+l3z01XDoO7YiT
nGzqs96zkMMrJkiUC5iV/kkrygwLOsx05CB2QSTlLHspB+WkpNcDLMWUYu+bHTsYsxr5Ks0Y5Dm9
86hUQ7KHXhFuwyppXu2aLUiVNy+9qw+HRrjXCf3CUhxc248OXDBSbhWu/SAHclUBI+6hZ6H5ehMv
QyFSiOhLuL22M1f7nhSdc/ClnKGYh3jz0mxj9U4+Copn+mWIi82gdMWmhyZ7wE3qexsl2TccB15D
v8hfzL7Stq3NlSOOZ/+pNop/C6jGrNvlPZlJzUk2qYktLDS/H5Hvg5/0wEKavQ+TPzW+RgPY9y6I
9JehwYY1yPhCxNy3tmWb60h/jPEJeXW4IsbQPMyQzQGr6fobOinfESsYLqWo+Mjrcdh3ayP2uque
qDUNqCcM3UM8vqCpH2H1oxcgq1P3rbftvXxTMFHYCafIIfc5ziKszvKTKlAILuykQg2Ne9nKK8vb
u5GNOL4YBMzRPiLQMC7HMlS3tz7MAv+cZRl6s5ATZJg12vgBsX75P2f1OSUdCMGNgJNSQL7NuLbF
c9RTd+Rq4Z8AR4ZPQ+HNG8uDMaMOKQtGPK/4MTl89dgPgAiJ1U1ILoUFrICEjIySyQseGm09kJB8
s3r2HaE64JTUeafQRdSqF0pSc6pSFDPSBEdLLhAGYUYajr+FyX4Z1mVIPlC9nd4rALIyLNCSz0cb
fz2aIx5NNkVYCd58MQMvPvsme/hUViC5YbzZFIw2o4OIFng8tgJKKGx43eBOw77gxdfTpey3kr45
TggKLZOQVX7bTtpKn8piL0dH3kyFWuWjPY3mg+2PwGJ4MD2m7grpK1jLZjlTD1fc2j/KZtD/xLO2
Ar/CC/IDa4UImr2oY9SY5yCL31FTQ9rBrF8nhNUuiHK3SAVW0Xs9Il6b98W0RU4ietfd5ENTzP7e
yV3qRWWyl92tVk37bMTJRU6qghEuYemPRzn6z8dW44Ilu3jOJrN+f2xk9j86p+3vk7YY/u2xdfEK
+lnwFH89dpe/qwM5NsM4zY4RotDCQVXbzzOj5DriGIoUMQsv2Zjj2SgDEcHwV6mRIOwnohFYZUTO
Ht202Udd9wDzNrqYWttpKzkFTtBCGULzNJiVtUPI9TVC9ROZTyWlfIhcUq/WFt5CbZnvlKJk9++3
2krGWJ7lnvVThxF7djQ09wPPLOQexHR5SH6dmbOdrsi85Jk5bnIhvRS6rF16J3xwzEF7MFPlid0z
ukhhg0xCiUuShHRSW/sjSk6WUSrq9uigOubyf1g7r+W2lS0NPxGqkMMtM0VSEpXlG5Qjcs54+vnQ
lAVZ27PnnKq5QXVY3aBlEuju9YeYZ9aVXZQ/0s4Iv06F/HdB56hAtIjC6Dc/REH5XZiC/6uY/+sW
YkLQpSf+piwRJbSwpC4fdiwA+pcs7XdxWgcPTTJloJQgX4h2EeZqCA2YLJ5eeLnsfDcOH8Cp/SPM
mWYTYXLbfAgrWolNk4+s9Dzb+02HAbX6/s/ZbEeu1+KmBmmuVS5hX+wHGJFFA/wGkcgSVUOvpaNI
c8U8Xi69Qm5h7hVCDoNk/r+OFR9D3EjMTF5cOs73nT/kfF/R271/jCGo2y28QmsZGTaYCcc5GWGn
38iSqd+IUljhheJGeo9Ry9TRNoG1KBxVXqRj3W9FoCoaq7JYxWZZnebB/+mk0928LNZv5onrNMLI
VtzzfeJL238zqRgfA6y7fNoPkyogiWXL//hpfQ3FAU+TLn+CS+znf/7730VMaptyvxUffP43/9vE
H+6fumay1pqVEMBv/ei5yUMZ20Lk9yQbD11OO/2tqEKGA/CRlDhXdpMcX1675zwgPzIp8YmITPU/
DMfu8x/D7SL9OLwys6WY7H04DiTjIg8r+eQ1HGKaE8g50r4m4xB8J0vKNhZFajQjbeiEGDhuc7eN
7j3Szn8JjczqLbQ34eOI0EEpfkZdt9StIH7UMl1fxyPUD7xY7QPAP+CnuNU9jNPZW1kOHTuSRc3D
/meGHhQtSbKtWR4tlCmtMU4XLW/dpdrpmItNeRCjbNEoQg1Qx+n1XoSJdsszsNmRVFKmLXYtDaqs
B1GaLxoeCOQc7beQueNTsKi6tpYvEwssIFng7hS5JYwHz/mGwnCFMMrvagicOwO/auH310rjOiOj
gIZIDGIoSIfJDrK7YvFo3LsoiQGVw4Fbn8TcEJCM7ziUh4z8C43E8AEKcP1QSk9i2y0qufQkNuQZ
KrV/9kTDh7DPYwQagO/fP8eIhaaua9WDXD2Lqc3UszeOZKF7Pzz9NwP/+pnwB1OXfo+Tpyw32VK8
nTAskJbI+utX4h2GmCcLsvYZGFpydOyBb+fEVvBz/WOUopzg1LbPbF/eouSx/BbXYwoKTg4QsOyV
vSO7xn3YuS8klPxvjQxka9Q6G6VTyOzDiHifEL8Ns5+9bGdf+mkgfExlXyF+cG/79ovoB8nycWDo
FejhTDO26S8xsAMFuwm0p2o02qsqcjEzR1sJ3IwCscrgldm7T+IbLAXOjzr3oidSBMVatbvoxG4J
i86/jCn6J2FN8T6mncbUfhqd+iJLDlatjRs121W6pG5YdBS4CdnGoU1afZJPQM695Dfmk1V7jWWk
XKCgeAunXOR55k7fp5ccPYEXbOb1ZSs3yVkbw2g7Rvgga8kkvgqW17/H5NNZj/rkC9n30U1l9QpJ
8C78nut7geSSgjhcBmE/3LLsd/YNurKbBHunRzN3XkSEYqg3mQZSM2++Sumg3UYT023MMWTDCoDk
LTXRnvkZxgQjr9VcrlmmS/hMbvRYcZeiW1xMWSN7n0jnUoSE4XNvYuwNKCI8aVVm7ovWk3ekOoZr
w9HjtW2F1UM1YIvjg9r7ivDQKSun/VnEPl7X5V95NjxZbRS+DoNSLmOQ/Xeexv9mndiYlTRtuRG/
bXFJzbxHaJafupV9M4K0PuYosO1lFhALj0OJ+n4YUP13bqSWo7xvyJNmqNTD0VwIXdswbLaBYo8H
SzB9UcPLN1YTSvhgjvo1aWUFpdbAO4Ql4MihqR9LD4hkZKn9LkTR7F6zlZ8IZGS3XhQNy0xtl1Bb
Se/9Wcr0AQUgL2rwjJ1Kf/ayXKSNTeRb759xmVzxeLLxS51GfY71GRWK8X/O+fmO/1uclx8Ty5OL
bwCsY4guunzH2xyRvarrUTemahpJc9Nn+NzH2IEu3WJs1wFr6nVXRdTxSttWbAJvRHBXeGh2yRws
lkWk3CHUlWw1hFbXOTkWhBG/crjnrLNIa/d+4ueP6micYNhUXw07QmAe2aqTCR/xFr+nZiE64oSH
7dCbzTnFF/WYm1ifi5kkK9+DAq/QI8+NXV3o7aaKLe2Lrq/qAhAfmjHFtjd550Die+QEFgmFuPgh
IPGpr1jbLDHGtWCMmJXnT/u7+Cjw89OgCsRU5pPVQzZqZDV2KXl5CT86pK0XbR5Y1g+9kVWRt7EV
cHZqv5ZLuwLyA24dR4L9OLrmvWGQxIaNjOJM5Rb3eJNhjFP8TM3I/K540qkoKp7whc5PrNVAKQxA
XMPYYSnhyXhKhYdey0GBuKazxA+yvDZGD8w+B1jrxtSK11z3t2kSWt9HVYIyYeXjnTWiWsw+StmG
Slk84OX90xhD99byE2SOQ1gdqmp8q7ySc2entB9cT43XXVHl16rsxXvVlrx9Z/YNO1MzWBupGjwa
uYaNLH+S79LoYtfZkdGeZqridHwTfw8w4EBVrYqWqtaaHFT1/nXmD+hg6r351WDra/PIfCJL3uyM
sccO0ausF590lL5zkpOA3nZ9rj045kmoBYsKMDbRMyKoNvV8CEtOAqDbv/X8MUaFjAlDjCdi1KON
khvNmlSL+sqx+kqwM7qy8JcFFp63/3fEGGTpAWR96dcIRy3wh8UsJMUw2sMqs+NvgiDGxmbqlwEu
xCbq4DUpqV4DZUz6S0RcdAe58PPnAjP7DUdsDSu2XrmTNCl+i8jMc53m9iP24802qjk1VUrdvbe9
9PvlJs34Wvtj96CQzN1VgBS3CKNbS2NiDwLyu000y7/zrLg611r3QO42f5EVpMQ4nOBtOlUV+HqL
Lo2c68T2jYeSA17RnqmFte8kpYZBYuQvqBaQQmKNdhS9zkuGnt9LowAGKWRc4n3byV4aQ8jV1f1e
jIFOtlE7qXhgm5jfSDaawthaJ4+Z0uuQJjNks8+8RdcZHpb4n1Ia1Y6Sn5of2sKowo49RypuTtTh
e52vkmzgUfGeGhOJL1E1+8w/Ns2DAjXpWKgjh3hp8tD0OYSVqQkwc03eZSrOIXNVlGwJJ+sGXtvq
U0csZx3a6phsY3QLLyQt8v6AiHV/qCKvPxg2bMNLY1Amy0JR7b3omEPEiEuc6LHEkLl/Dgc5aiPp
4HWrD3OLohNHzgLFxWEVFIpx4KFiHERpvsxtkR8+cnBLHtEo03Lxt5C5rarc3zG14V3GDX3/o4a/
+VJiyVXga/glixP5JtfPodSDr8k1fZ8ihXmBaY1NggF9lOAPBsRrTuWKkmibIkxQV0eRzxXt4vLm
HfC7d+74nDZ2bt9Ym4arxXvOhLSL0j0ul1jy1La8mtsa+EOQ3qWv6rsgvuislI3TS9FFWV+0wBeK
eCBX9X5sJwFhTm43lY2KNTSpNt6S0ioWl3ow+Nm1YpXZdf/eI9pgo3sKLoVqdi3GhDr2k5dGH5bv
OmzQWMdd5satGv/FtrpwLddIXfRN0+HGFkEeBsP0bLjGrUCtw/e9QUDpLbSOOpw5fA60LTiifwkt
FclcsteFNzsZmoRqV90YvmEsrRC3+Fno+aLvzJEXZwV0zMGfOsQEcRaOy6odIsT3QSsKnE8HNGw5
duBu4QaCTBSNM1zRUKt+aXoFQMq/ABxF2zzDPKuAC3XW0B/YI670PG62aQ/wVLHN9A6eT3oXQbvF
v00yeZcl2Z0dteldOX6rTM+5FZWic4yrIsHSwjJU5PVVkutA53173eWNFC3J5N+bidYdxXQB4M5r
6HAbURMTzHeNgbuvixbS+azgL6T956qTTRg/Rw+Xs7S/6K1QoUwSt7nyndKBbSsY62VrfMd7I97X
nmYunDRWNkLbt8He5aL5a3iVvkVWKV/Mor+idIlrTobcRZfQuVkH27ogPSVedj0g1WU0KBhpT8Zm
ouqUdbUXL0m9G99652owBVepbOwtdVr6uSUWKH7/E9zTt1iro5cgsZTlMCb62VHqCbfKcYBb2vWV
6uIF7GM1iCaVqeOL1uSPuBx2i3Hos29DicGmApN4kZekDeIAPx8BZW+BBVhV+xCPebNWmwQpkcpr
Aa2TfICmT45q6lXgwd02UslPl87LAA7FG7caLsOVwutIUMLkTHw/uVUluDRFWqDkbPbQ+DKcLcvU
3YHLGZeiCjxOOamG8ipqDVbf97XNSQaRXqQoD5nWomcsqzeX6Aj4bOq2w1UwdaqNX6zLqtfXARkB
IaFg4JKwzK26vBJVLCHOmux4Z4yCksfQGnmPobtQtOF4ajIyJ303Zs8pjtJbZ/Tbdcv746h15a/U
B0IlLlpm1/s+YdvYojIwt8fvEaJN9CJciq2m7Lrrcix4Lr2PEB2fqvMwQHQczsPoX32KEyHzjSwT
5M0i6ZVXFyrAdv4s883nScVUl2oFuiStkOmePvK/38KY/rUNTDYkTRv87ECDVFJpPiRDai4bbVB2
bSUZHKzI5UbF/mYtw1598AJJ3ac8C5aiClffPkmq+SJquDOad1ErL8TIehoue6DoPbs4iwDJdUEs
6eZwDEYD/cCcv0YhDeUJyPoawz6MFofEv22mSwTgajXqvrISVdEhQtSx3eg2WL15gK9AvSbVCrlt
muRy6ZFBK+u0xgQlTHeiTcyU/b6havnr9uJi0Ef1EZGpYHlJlzo2Zmxklfr1pZ47vIVYVzu7OX9a
ycoRRDiCZlM2lZOF5IyMwCU+ldCbK0L1XiRnRYBXoZ/HMT0ypYYqXUMxWrI3Lo8C2Ipu8iTpzenH
VV3YF/Fu0avWLdqJoniJEcX3QAGNLcXgS8cEpvUi/DWs0dNXba+H+QbUAcoNtXelaR6muVXuDYdG
H4N8I4pAd4eDLymQ6BEf40ANQdINVM9tZtvQuwaJZwKKK4aJxXyGkEkRLjJotQFCJUDY2xp9zLmt
R7hx7p1L/0lc+5ex03ydBwJDWCR7kYraKts2L8+U10+lrIrU117Wk8VYqP/o7ae2cer99zjRy4HF
W9yne8z3/RwXoMGWIcQ/nVUKHZDeqFfYGgTk2TmvxHs9WsHqRrtyqlZpBfunsTC395ukXE7BVqr6
Z6EqMgeL6aAovwWLXrX+woKruc0Vfa/i6/0Ull1/DXPje24P1VOA991BNgc0iabOABe8vazYMWRP
emMzskjJK9Za9KaOgW1fYiIGMAU3/ThhAvz8iiVl+ZSGEghPufd4bE+9YX2no8l7K2pdlULxNvp7
37HqR/A6ojVLa/PsoprTDLYDjxYpG0krg42UBs2RBG1ywNgMhyQSlXdykLGn0WrtCzo7B0vr9F9a
065TtGm/QaLH2olzp3vdaIJ15d1NYnlYmHvpMVXQIJlqqoSICvgC+MeiHg5qTUZ3CNeX6qSgIkpd
L1lXVaBtL6dLntQNq3roEIzrFJh7aEfjqddc68GITOeIrmOwtH3t3rEiE4SaUvgbjg9Yhoq1liuN
vxJZca5Y69QL9pnRQTiQGHKWbcpuLNei6tVSi1Vo92vEaQNKk3FQEje/F94l43BjQtD+ajosHYIi
Nx/DROtXlaMZN35e6/A9FeNKyhrvaPhg9WtVz6BlFfayzqz+uYjdnx3yuT8qL1vazmTNoFjd1s1r
86HrWFLb9gDvZsj24hzFidVbBGz7M8ql+f2Yqju/QZ5gtO0OmgOwWXEWIwalOBNHJbDbcukXMc7t
eQXDu1atUzN49mmuZnaxcCOzPo6FpI/gGokrQs9bR4bWLUs/7dZRJtsLDMvKo+vJP7TAw7mvHzG9
d9kPH01RHEw1xzg5Ltaxxecoe+sEwIe7TaWs9Npx+gPzrnG8Cjo1jaYc88LxK2jlDl9cxBOspWub
X8y66K/8anTPGZmT667SQVsV0lk0+a1j7UaoEwvdk9yz6LDixlmpXsV+e2oTl7wwi0XkAoPryeuE
k2HiKinC8sZDenuZyHzLy4GDTC//WeFRu2jM1nxUIqy2i6KOrjW0IvdhZbCB8zmfXfn2WLzYufVo
2Hb6qy0Bv++lEMomKoMj+hVyz3kqWmK5gV2eYoT+uXJDLKk4TUB6CmAxaLE51Io9iZ9pKO2SqPXx
Iv0dyqyaZMcPgT4Oiyhzu02Q4cfU9mUiQ7ELliiR3JtYtGFgIpdrtVCGU02OBamzxtgCmtV460bG
0nU56oX0eoZHpf+SEB52A6n+EU+UlCjNi21VKM0Kf7KCfTyutFZpl5BgsbwXxzeJYt7JFv/aOcJD
ZuVDhKHbdzX/WY9pp7J0wxdk+4EnRFYAvge7RHQf8W3gWPg5VSwNCaJCWtV+jCdUnxgPTRvwu5o0
HpFJ1U58PY7JpP8omipNUlZIqC99xfHWUCL7Oy0rhztfkjh2sIyTaAJd2Rxsrf7BFzFL0LRC3cm0
nWorYkUIKuxKzWtdVLxwKHaaisa/qIqLBG4VhUaM5cUgpy3DGwtbhjkiLeGs6kXoXz6H2tjP4QSQ
AFbaggY242tDkYrrCnbisjWC4JvnSnsZbYgnaBDmNmsNdcurz3uObSCtU4AY2bmAg2u5Xzj84v9V
NRXdImM5mm6xEnHi8kF8lWNV7ajmW7c2pQ24TZyJ0+CD02iOlw1CgVlzJWSqKwS6dhAg5aVgFFX4
6dyF8C0SjwRQC4wPJSdkVJB2AaCPM/lWnao57qRrl+cJjzRkVeZeoR0gelGx4bj2PVhUo6TKthyG
YslrZydbHtUfUyEFbSsKnpd492lkcva2CNhwmMYqa0b7SdNNcuuYPZxGOyiPoHTCdRtU4WsFHqKT
YNf3Ie7plkLus1ZdbQsKxdzlZRrdmS1mdyKEXSke7aP1kKqsbTRNtVcBuYdnzbG01eAZw05Uhxoy
TwMR8ySqjl6vee7K95mqFveOXvG/pEhPI96PpxDf94Wounpb7cSUpcaf903HNtDs7mhCWAALKDdn
M07qQ9LZODc2qMpLKlhYVfpiIDOyDjsp4CSzSO91zfmWI8jwEuPXgLZ18xLiak+qSa5vu+nSGCUS
jHZ+mNv1tExZO4cq1ApixaXtA/smyjZziyj1cYhcYgHHc+6ISYlcqWP+kjbqsOKPXS9VT7HGdBGX
CvYnpQecH492rDx8PdhmSHl3wwZcqrEQSsAIpQwHz8oeRW1Qwur8Z1M52chI3XiJErU/B6ohx+zL
90HS5EQ45L18nYRvjtbI6t2lg+ruhcjsrDlrO6O7KhIkgkRHleU4+8UmcLrY8j8H54mpXifj19Dn
wF2TDxdBAPEyAyBXJiuWpBFSNZvI7n7hqWYeVNsxDuVUqkoQq4sPRdEVdJ15cMkO7jK9OokmTwIy
anSsZvxIxt43aJI96gAIx4RUPZNXjfzEqb55LxrGuvHQpMSWrusTFh54t/X+Si/zbKFjs3qI2Lyj
CvFHCWvrtzYANv/onUd4boxkozyAzv1LXJfftqUekHok4N9DxQ3nuE8fR9zQ04wXhA36q8ytpJO4
FA7yRYpUD9ivAiuZOy5Vv2fFGGUALN9HfIrjdYrHpXqamzEat5YlTmc8IYoylIAX5AWJ2qE4iFLo
jTmeh1P9Upz7MUOol1poaJcxosOOOSBeiKK4DGpg74JM2dXj6NzkrV5ew2RY+HA0k3WM6+FmCDq8
mSc7PBEiSn6P2CcSrNpu7qii5jK2nWaa28UkuVWmy08dSVuCjZomER1i9qKNObVA0doa5dfCwiox
TKp8F5V+vhZGimMkZcsqDOSDEKZzjGTlS7H5oOkw6P8ySES5FvAXfr3/6yDPKPVzbto/yaNgU2A7
qJeQzemxIP8Swq5YOaZVnFS5144lujb88nzlVeudjTw24Q+/5MHRBvgAKIiD7yLZQlAcPsddrkUg
SRWrQickGfdNh2VLNz0iyyrRb1J03Be9Ok4yRu2p8cz4SVZzFxi4o26Nuh2eDMc8iIDaS/xlnATN
TeEP5lFWs4RFdlR8Q65okXLTL6TZpfUAxWWvdL13z+PypxhpTFRCoxjlu7rNcG7tawP96qj9oiPb
IyI47CrRuqQTpjc6QZn/EPbGxQEjVYJ+p6hYvxQTiG5UcdtSbThYZif7D02k70S7CBs0fKyMCaon
2wqouwb3Gde0PDHbpzAhaaxMs/0ZpsbJC4tTTKHZvdxEA8JyctG3K5zEoF+IQ+W5URwqi7PouUMD
0I6YH2fW8yG1E2IinRSQ4XUZ1Vt+KsM2M0ptW8S++Rw02prj/vGr5KLe1EDYOsqSlJ8NP8kWfjXI
X8kCIUiQoZDbqDoaxiDiVmLE0ODuzm/yheRkgbrNVWAZLgompvoIqcK5VIWM11y9KENp7Locw3Ev
Wth9FVZXbXdf4e61aEI7uTXjIb0dI/SswXQ/RnE5XM3tGi6JOxHLfyv6cf0fcZe2RtXeYrqkGKCQ
acHa7Q1w9zJUnIx3z3GuhpjuiaoTWLxpp0vUJ9WZL/dSj8vkBiK1dWbBbuzzAYqUETewtGJOjjeG
kxYrr46bcDlmQAZxfsi3l7pUqF+lDj9MxCOsMwsu65xgwdsXvn8rJoRtXlwjm7QVfQpPonXmFe42
U+qtnOXjr6nQx8al0P4u/LNLtMitth77Lvjgvp74fbZnX/dVfCFG4Ybw3ia+PRiK4t7NPT7EieCu
tvgKOdl/0A40BciHY5WX5IXIPQSqO72KlVuRk7hsv0VqI4ZYsXfV8dZsSXEvykmnYZT6buO1mbJs
u2RYyBaGRrHhx49+mKPMBoxdGCKXyMVcDJFNVV73vntlXon9SoFV5ao1LfnkNkp9wpCErWnQ+N/L
PfJ39eLt5ZHBQtiFAHiyhRMkyQHoz5SZDGp0SKZGL2qTg7hg6fxWEtUP3R+Gz+Gm4o8bvQIS5w/S
CYVqXmLYQUqn0eHYxUtzaSN6bBNLg5U1icB6CZwFEXMJF/2ZqyknMueicmnR7IWHIMqti0IVkjrW
tSAg+ABRD6bRfJ85CSXqzSv+Vs1GRIxen1/ZTXKt5mgkoZePbsWUxkAF7Xd1Ir8lwfhWFWi7uSoQ
ch+C38emk+GUnOopaqdBzEkn1KG4gNGYZ+MQr5TAzbAI4De4wQtPXUQFqZ8aTJq514c0P5IIjoDE
j56zQcLi26WqTj3oO8XmHt03NAfcdGvZhbUJvMB4tEaXDBAYjERtHtvSth5Dxzc3oIm0Pdzv+Bzw
v7cIJzxHCr/RAUXw1asrdHBqJTkp0BdRZOr7lYeu8Ze6r5a0mN/zoca13lXSc9El6t7Wemsz5ka/
72ooIUWTfjE5OPhh1tmuM13ztZQQp7AgO6E1KueHquEoDOFM5/E9FKDTJbTR9b+Ham5+mdU33kKr
KbTp5LdZc7P/MGvMURV7EJAO2dgfLcR8dqwA7hBVddJVMLWJDnHp5bw/otraHxNTWytVD1NmalK9
CHrl5+IQTa6XQdKvxOC/zXUZaLNr3WGHs0TdDtv5djHYXjwZDWqPMf4mbBmb6NhOrsVzrzA4Fr15
o0VHNhFvwb2bh6vWQu1u+qFJIB8BjsV6cnCnX6NoTPWuX1g5m8C5LRI/TtEtLqLn07gPMeDl2wV+
9n6zt3NV2+YTbCqCQLO1k5LFY6PLd5eLDljPrMejqOEFIR0qLfpyAWUNLRDARlWGrehFOT+7Q2RS
TCZa4jRByLRIpCXiHXICAjF+LP+crWC2C6Rrnk1MkDcDxPRwGQr8V8bGelPbZzvqym2ZFfVtXKJd
EQR2/zRocHMdv9C+h0W9rkUS0PTNlWkU3g/FxYi1zFXjSfazGHF2Wb5NUyvZGpHcHnLNyQ+kCcpt
bZkwP/oMA0O2GjfiUsSDhfNsm67nNi+3/JvMkeytGSKe/KmDb5PK85Vt9PskYoCoKk5875umuxc1
0V4P/i4DUnOVRObZh5ZSLZvC26kB4J6+QAxkrGOdXZBT7GAjBw+OKoX70TLzpehtXKs4q2PNhr0M
HwJpCB7cQXpJAjMDGEp8OPDhMTorN6KzMez+oOZ87qjRK4zQfACaTXt/6QS9DMfHleGbMrTRVW+r
mmScRdVqURBGoe8saqUfvEaTcHtAxmrjxvF4Hjh3WCGOi7Y4R8YLE5GEL6yVH9DgGX9airMEpgSn
KPGDhRJ37q+4KW/yPFG/joVeLDIEcZ5wTFPBn7vDHWvPfu3IpXaNBYeJnDkqe6U9jlcd6+xd57jW
yZvuHGpwnNrIZ38okeTU2ty6RjJd3xaa3mBox5Gv3gKa1GtDPyWZHm6wfW/PrR/GK7tqlMc6itDb
t5vii5WNj141Nj/dPEWG1+Oz1v2PyJECbyHJ+vWg5OZX9FFZ2KiR/xyCe1jmoaLeiTtnCYhXSUnU
VcPZmLbKWZkj4cELUq6aQ1k7/q3RkjyWusglYa55r3qQmZzMwFFP87oFvj/uDJySXxMpk9GBydBa
mcJSpMFk2Sju2jJtbqAHs8ic2sFoWatEDeW9NY3qDb7VivlcT6Q2TfHBK8WNthS8tSFD8GpQOvWQ
+Wb6YuIyPNHcLKfNDkqba0tBghNRLURE6Ehp9mJg4PseRc5MWwo22xwl5rKTC4MObGEGfp4o9Cjl
rd/0Md9J4CBpIRvLLDT4v5mW2+LSTqsmc+C0bu4Qwd40Yu4YxFJMNOZ/mSaEHXyAz38rdhOmEVmL
zsIbAyhh9JQhJyLa3ca09pXpdqiGYxmCqGONYa/XPugO+1VHS+5gFLcPXeJDdpVl5SA6LRXwqGcb
ykZAAVBqa/doXSJRMQ0t9aS+0c30JDq9TJJ2KOQoS5Z31uXcK9XdZuuW1rgWx2B9zEM9dpVhL6ql
pP4s2si4FjUtzhZS5Scs5GTrPELYFQdsXdH4x9zXkVzLTLL7hWWw/Eprv3hUwkeX7Ju36Pzhpkax
7ouCd/SyrkrlToE4sKn0vDsqSAFeocwrb/kH1rdaPYarkuXBs9Z6P6wkSV8sjrdwyOEkCQ33JYc5
Y9UubFWuV20II8r0hmAhZU6DCl6QbEgvZUcLAaADB7bWpsSL4m7EfYcMWi4hyptfOaqu/7LUEElD
u/7GpMbCaXJpbY2mDDc6tzdJzrG22LGQlMBmos+SXVGF+lHsTkSHiLNQ3LnEZWLzMozpzlcNOH3T
Lkbse8oe4+/Ut/d1iyGJUBmzhAhZyUth89fGpgztxSVIxM+RXckXxJHS+iqFEHjToFn4p+2FmiHe
gHgqp7uTFYaGpNxVGHavAfapO7tla9cUGnKBZRjcj+NwbAMnvxZNpaK9Rfj6JIwRFPKx0oe3Xs13
vF2rmvrB8gMD96ZIeUqarN2VhsbRfq7JT+lQyOsAt5qt6G18ztMtTW+vRG8S5L9Qh6ivRWeO540X
at69FiGrG0g/LzNkVcIeI7u/1BRe4mhJcDeZfJxVYtGOHEh7JTlJvBTH2HNVHGNbCncTveIY+0NV
HHL/ZWwS8vsTh9wfgn2ZpfU0VTT1ihul2HhvfT6KlfjmIZVIT4jsXIKLwBr8brQTKT0lTL5GleXc
yHIRPFolq45JY992crZ+fuhtABXpz21oHQDEdiRd+vxO7ifvpl57doMcly3PTlcGuZ9ny7YihPl1
d1+XwRW2plANZW1vmUZ1Byu8votTP9y4Y6TAXaVNXEzde5UD2TmImmyYCCwzKE75EaZZcyvZ7vDl
oVbj/osvdQgdalq5HZL4MJoZ/uk4hqBuVRsPJl5Ai8LonZ+8jVA7G+IuXRi5Zz0EcOzWUTrGR9St
o+OkZmgP480QW806yYGodMIST9RzH4mgy6Y0D914G8V+vjTN9IwTeXMtRA67DCPkoeZZLKpG6NT7
1JHipRDZS7H1PLumus5D3vAoLebnyJmoxzqmm/a7w+XsdTlOQAtFgDO8UVPWtmGhaDU3iiLnWBwV
i2LKyvASNM9hyfgI6BhoI96Zrfsw155VHoxLN5PHg6gGcbZCUsh46HIUyOU2fzWCSH+2ZS3fOZ6z
Gwb7nqzkVTjxRIS1kSgF47D1w6Y8ze2JDPDE0crygytSrsvuxi0lOGvTeHGBUaEf2zC7shOs2Pxw
OsKZ9CvJ6Ogryze1jRCV0xukOqvB+Z7YNlwttOewAoGWKFJDc6wYKo8k7KZY0SmafBTlPNvUbhyt
GG4v2I5oqJ2jOETQE8fcjmNVLS7/xb6pvNVFd6MB4UOV6YdQjYdmFq/JzhQXze/YgsC7KM3wvuT1
f1WpFlU/iYOjgq2aGFEEhnNTZiWEu0ovd+1L6aQSDJ/OPZNgUQ68eV66zHbPoMbcc4u85gbuq7EU
bSIWcBBqnJmZbkWbuKC39+g5tY9gARMNvqyd3S++h/juRXIdTZlo6TcF/yml0rEgoJQNdrcNpxLq
NG8l0Tb3guUJEaOMrINbs/GqxrJec+Jv3ZbYGNxauESQ125VFvS0kVOno5CDk1dke9GECEgt8eLC
o7tR5etLxBSr5TDtbGOs9nNbrpc9ZuE8jTH2w1kVMnRYnhLNKDB5kEvkEqY6yTP1qmUj+6FNxBQi
pvDCB1tF8VK0lUVW9YtLpJfZ+mqe19Bw3S6QQpIbtsa6FEs3Ts+Ose6K5LuLIV/UyMZrniY4T/0l
QuqwE+kC8xJRyXwDfBad56YJX51AlZ4KE882J0yR4YbVdDWoHnB4tcnuCw2aq5NhGOEgL5IM1s+i
UNmndfuFkuv2xZJAKMVrJUtPqbTh4YjvlWh05FBZGIYxQghDfl58p0THZfTlKzePFP0ich5dqXaL
8JBbPqlesiqQVXqOFTvYVy6Gw40TTvJQQraUbUwOXc9H1KYGsLoaQj09gq/mxBiNyEWVFsiZisYP
/SIeuymOVApvq5tqtxchl+jKABIfGT5oSqs+iIvew2dZjGao5wvRkMiIKpvaZGItGk0RcAm7lL1s
qA96FzWHj31icMA2JM9Ub/8xPsgaVM5AidSHrmTjO6kcrQRkOwKWg0I60l4WeO7/oey8duRGgjX9
RATozW1509VW6pZ0Q2gkDb33fPr9GNWj6tHOYs/BAAQzMpNVPWKRmRG/EVC3xAXE3fTqPgPScv4j
LiM0E82gZaZ03qa3I9YYiuX9DLxOOxsJJlJy9l9NiSmlQylXTsvE8zZxyA0i85R0wGFo8h958/bn
kbfJuQWSdz2TWLN03Hr/K6bpDlYbxbj7Y6yKzolODmusbDLEantIZlDVrC3zh84cjIPOqvHOcnv3
DnXCwt+VLYilDJevtdVaIcqX9jAdcdy0yATkU/Qrc9UY8T39i9ApedetsbLLfljzggXjx/QMoBsW
ozkPp7qe3QtcNHeDrUXO78jMN6Vnxc9zi/2QP1fqbm5Yka/LInhWGmPmK6SYH2Jw8lCVcE2XsXLQ
gsE+gFe2VtLEgdndhD3gfhQueQaP9QNIDONzZQ0vbM7rB31Z9Cx90pI+GJYfWr/7ZOQyz6ycS9+P
KQBMY7jcOAs3fgOiML+CWR3h1TBCDje9OmkuI9oaHj5JRX+X6G5wTJ3mnseP/rlWVYxzgvq+XpJO
0Vzmj7/7ysSJ77AHgHZBktbScSTuVKeguteivirB3MmVi14n5X4kbwlLhuatw5K8rooLm9XkaNjT
eQ3JaRMF7KiPot806Jsystrv3TxO29B26pOHdcezMqi/pN/LFoHnILefApibZzwJo205QPbBxcJc
O6gQnkfXRVM8bh7kgHVk8yBxtifnqzKXdPyOyYjbhEqBk4XECQYpCLbmGJ9+qTR0ebzKbrlBaTqO
fUwiFRhbkGmPJbobQ4ixYasG+t6JRw9laEah9r1smzpuMT2GGK1+I5OGMEne6me5tI0896Ebu3lj
LQXSojfOgEDMc2V6OEssIQ/9rpOr+wjZEJJDt9RH60Dt8TxSKOX/HksGWV2bbLNXoFiLbRwoQDCj
aLEka62vc2Z8ylJr+ruuXtnQUb6rZuvAOtX6awgzarrt1L6OQ7Ckwlz30TB5TQxFn90VTVifSgfo
D0VY7V6uXfZRtJ7sMB+fRidsH5DZ9A8BBjPbgSfiNzLma6qq2hv3iH8oFYetnm6N3xTicVEnF6TZ
vnQtRlfNcpAzOTi9supSVzmJAZaERrNTURylMjbVarqTvz5EiNxjFXeRP17+35V+NRyjaPghIfyE
VFQnrFRbl0mkbCUoB9OaxpUdZZ8NoIAPdRNsXCdNL9GipSwhrBIAok3+AYVK09n01vAI8ZMNAVtP
B2hwNOwVDdQfKdsad8VdNA4WJsUqWZqsHb561Krwl/yCLkh0akwfzelM6b82RvhTGwflUVVrVCvq
jtX9MhylzHTjTEF0RpHdfLXtaY129vCV/I25n9Fv2sn0ImxOeq12n8xKMe4gUVVrmY6MLc807L8u
RadEL7qP8exyWflSSu7OaKfbOrcY1mCL1vIaVzS8uRYFJznALJ2xj3wWU6UxzpVDEiW4KPwe8F+T
Zuc6SUb5sYKjh5u/T5ILOc5MublnRa978ZuCo+O5ifvqmUXcr7TImu9d5+Bo3mnqA44d7sXjpl83
7Iy+x0n/nKpN9QmOeHIqq6jfygRr/qH4AJeBgAX7qNeyA+D55i3v0p3Ms8Jo3KjoTJzDFq75jIbj
QVwp0bC2KRHEFqWvf9lVVisHXZbHKW6qu2vJGD9OfB2Xl6+6HGLHP3sAYU/SClTXuWtQxArzmLWO
lzvbaQjwgVqatayus9T+3nmqdpQYjzDvwdX19GKm7VZC07JMYjvLJns2cPRSEICSLykHSR/Y3fTs
JIpykm97/QuCoDgkiAYaCAWkoflZKDNF4AcPv1v1XIQPUWV/FrKNtPAWuLaGbA5l5Az6A7+4Kkfj
VW8UKr+FPqEnUphfJF3V1RUIdgpMd5LL8mNP23gmsp/Sa1HDPbRYmF8zXSW2Dvd2CRx5IcnIgdxj
mznJS9bNwdkuwn7Vggoi9aawi+oLFPpK0krSIU2AENVL4nQX05h4ic9q/WKPdUgtFFaIdMqwZF8i
lI2IHVewg6LdzB7+WDLcKeLp3mvGu9v15COLmPKdgt7sEIXZo5GQ5R5yc0YsO/E+aYmVH+MYdzpp
LnLcd+hYk5lfes2xch8bvTxISw6euXcsPPOkQa30Hlnq+UFalu20GGbVrK6WyZY+RRu/7QBJLk35
4GncW+aX3s2R6Z7VRN33Bb4ZC+4dEGUdq3sHavnWHON6jfWvyXKrsBHEaZQTP22qFxCTCgTQMhxv
ugb5hhaWmFI1MFP7KsMYxCvOw4Kv4wX+6KuO++hobf5aw/lOC+W1mCz4kaP1RVp9Nhcnw+r1tTS7
LlwcU8m+XccuF4zG+g5Zvf6+D+fyPlewxUTcq9m2dgzEMc6xFAyNEYF9Dl4ZdjsLKyvk1qLp0Wqj
6aJT5KN+xEoHAgC5DcArPARoQv97b0qqqKuV/6tpRtr74D/mymDp7fPYwtDNrLdsbbMLerrppfGt
9OLWtXk3qRsJS+TW1y0DJMZ9n+w0TNtX0vvHNW7jALhl6A33+u6PcYPagMZXhn0WKk7PWtmOZyh8
U7NvNYokUva/5l9uwQ/gEz20mz0V/nl5gHYhW2JkC4TRUXaOj3fIdrD88DLMWYtR3XsrH9VaWpXq
JQhrjNsS6dYLhC534zjW/GXI5ztrKbemufbSVU30lrvesHVrLb4rlGzaNK75q1+s11zdHLbYm8Mx
WppibBTH9XOTO9adhAyobpcgNO6lz3ND7IDEbacpurdGAeva4YM2O576WkDlv1BwTledPqivZZWR
OVM0cy29XWNYy30V7uyg1l4r1cDQtHGUg/SW4cxbeHbnu3G51KwlD4GXeY/SmSUHL+3dz78/rodV
yCP9lLlegC7iUL51vzx9UF7Tye8fyCh9NxfR/tnClDFW224jTWUyNVjTJYj3VivenG745ViKc6Sc
rWzLMbU3TjFQepzNHEHoTrNZ7k1lvwqRt2XTiR8hzopkY4PA3ujd0SCvB9Q/g0g0YIJxtqIOulAQ
j+xNllPHazFdacmkeZ5GgazU38Sc9WreCqa13sJ2t0liLJ8nXSNS7iwQlRL/VXtRx+6su73kFtwJ
t0e7SIP1h+yBnMphIntwZuW9kpahonexl9NEqf6aQBderyKhD9kJilvAeK66xTYPn02Lh+6TOrrm
U5dhhpzpqr4r0wbcuN3k5Pm9xDle25mTnrp21i4yuu/KBkbBOqhBOa+dckLMrHAu16F5CxymbKkj
y1g5IHlV7DwrLzDl5NPszP0L9ZLvo9eSqAnxRUe55xJ7acfyL+S1qAaZftC6xH2UIYFrBNuIr4iX
r+U8BsthIbQchtrEF3W5inR07uwvFpTbW0jiWsjCdOtTmXprp7jawRkI+XOq+QmHzmGlBWj9hnl6
khFZXFU7fo/BCYDD/JSoGLiQW8//NyPCDHZClLHhtlyNe1d1NqmjAWy5Hiczio6Wor18QLtcT/kl
7IvcCM5XtIvAWFK7R0LKhE+mFDse++kn2wCNZiH99KuNSHEX/q+2sFBIb/LuM2tT4D0+uXvEyrRz
XVvFLiji7BPP7PdJNuKwren/8mrYa2WmYjrO7mobVOZ8N5Ta+yRdsbKzBZPkytRHTqvcZSSobxz9
P3n82kL/F74//ppZvUqQ5+cXqNzxVKs3flhar10PJdo0lOCXjlQy/5PJkwOguKvK2v3meoqymryg
fMl73haAcFCnS30k9t0hOGCD6jzIleAD4T0StOopBqB8KkPtezlM9ZOwm9MlhKDKNSRW3jJqCUlL
hkpI77CmariVJTRl+V/5iPskDJGdJKpySXb1lqJvc+5v6k4s4K7BOYm+xWnrHG+5r6HkL23zdBd4
9amwfX0AAGhHQD6v2hx4qyUHzIz3WtrP33nvRjiv9/NdlJn6ozNAc5WOKIlCiP5+8uw2EbmlWjWQ
vmBG6uN0DrH0SzagbpZDZD7Ukx29tewUNDSoVm1TxJifG/1jPfdHYZ32C/W0wJmHNPaLROyqekkp
5d0LD3VK0AmBTl2fpLMaEAKoMtPZycSoc6IDfuuARRdCLE9f92xmKK7JXOQ48q3jxdiqxe6PJlKi
4zVt/Zvyn7bWh/j1PdgY+jV2xdMJzJInxo92mj/lCkQmpw3DixyiSPlSVYW1v4VYRoWXKdEQPMkL
kDPoAYCpUAsPnfKbXVxhKDura7NTshjKSbx3il+2z+NsmF11Oxeat0FhJX6WQ9bysEuSOD45S3ZH
YqlxsJqgfZLGFGjpORysH7c5kzl8dqB3hH8nqCSsBjHpUkrtTYNo+BLpKRUC6DUIopUs4EyrBPDY
8Zgy1fAFHqqBmW3SkflbetOpgkxi2KhJUPZsxe6WtVwG5LJwUVkZUad1eutnatxViyHQWPXBqrU6
87PqRMMWlIBzp7pwefQi6HZZ2AK2jPx7NOP0TRrX004fO/hHXZ082DNQsqUlhyJNjFXXUeGQpmPE
3gmGY7mSpszSbP1RaRLnIqHeCru9W7ng7ZeLKG1UY7t2nPxufp41u35x1Yr0Talvu0Cf9uI6mbvW
o58pw1M6JxWVxvkgrpN+m4wnraVgJc0qhatXL9K1/99JbgpXb1rKRLdJOVVnXlW6tq7Q2cclF/yD
uE+jgBYdBz3NAcHXeFN7TfMCadueUcL5c+zQ9NFxRiVxHeCU8NKFloyNY5M0kGfzJES8VdmooPaq
/BGIoruN0V/cwaboefjilZK4GIbsncU7JTXwEk9r+/gn30ja1B+znQLNc2WHLZXGPwfxrU9FQz7U
z6x/Lnv7LLXGrNNwR1XJtrUCTMBhn3644t2N7HM/h/ZjOSBP6hvJTsKWW8TnzA/HtcDg0yn2N3YD
2eH3JLXWMRPNMajT5vjPSTLKTVHNkkmRWWnrVO3Hc+gAoNdGBF+xPSGVXyYv9cLPy/LMOBiUWp96
GMesqRiC7MJKo7D5l6cOxrrBTPih0COe33qR7wwYVq99730elKD5ybuZ3F03vXkjBr9J3ejnMjIw
qQX/tInxK/q+fDBVue7glLzQnSyBw+SV2dbS1PF16hOMByqA2vqYI5FnY/GSNWp/kt65RwHIjAL/
Ir2VGpwaT3efpNPel9PYIvNdJ8+sxY8yxKya5D6M0dpylsvPWaOdcp8tm0yRDw87VV9XZn4w3dT4
VvrIqS+mlK7V/UooLH8u3BwVF98xTp2C/1QM4Xbze+gwtc5Pn6EOWZP/HOrk6oer/h4aD937VZV+
WHTy7A9XzdH+1fWkfMbIotjpba7syUriYQ1qVQ+j8hUslXHGVt3AaHCovmZJR1Y3DNN7NHGyF27i
Bxl/mx4ODEON/j+n1/b4Pt0wrVSmy2V9z4FrlUAJb4pN3o7vGiMiHOIZnYuRZ/oirUb3TQMkC0Oi
yoC10Q1n6WjtGZLSWLR4UE/8Antpvw/EkQ/VhJcPk2XO7yv88ZE6rqSbADTc9buYGdS/mYr/Kh5n
qumR2aKu9+dpMhbDCitacyP9maYEZzmbdf397Bb7MFu6PRdNgff3FbjZTeXm033iBx42zNpWWreD
BUT+HjZuuU1tY+IJxViwwvyG5NSpYE9aU3jkfpruP0yLfYQ93IFMM1ApeQ/7Ixo1HkoTO2lKh6DW
MaT/2HF9L+cNexMvhWH0Yb8qQTcy/d3tsnIJd7n2/6BDBkc85UYvU86Z7lcXJWWFVIb6SVpyyNWC
8urSKYdmCnps0lRz80dHbqrVRWIJFz4gqfyCTBT12LaAabOSyX2B1crkxqgtLlWv2+FW/xrsgjLX
rX0bA/MUaekwrq+TlbpqdjC1kY5ZrGhlNYF80mLisywsspx/pdoISXjIAkSCueJk8HXqBttrLfWv
M3u/SE7m0O8g2zaU6fCFEXOYqwWMDzUrVLPw5FR9pt9J99VM5tpfl9F9B8Ua97BUD4H65zEbzwjT
DIPM5hmglmev/Y6odFVIlJQxbg9dV/nAQZbhMlAnV3ksxnpljUNr7yS7bioNap9IHewk4w46eupW
ThOpwJ6XxPttUNrbDApzp8Cxt/6eVkqCTI2BWVnssRueW/3zrSnS1tLMPEiM+sJpufWKtPWtefV3
jUJQ6zl5FCQ1i9x9htqavrrPtj00r1rmdM9xW+1LM25eycPHWGd7X659qr18EVPlz6BzRj/hmFIT
IXHFzCYwQCeMI6ukpbccybgo+tDvpbdMXJ59zsTSYenNDUyAwtDv7qQXNskr8ok9AmN0LhL08sVi
o/COc60M76JcUoONuga5zchPttfmIsz1rtG19Dil+d5TRhooUP7S9+CfQl63Hin8ytX+80LSM5Pl
XF89s5QY5j2u1qb+3VPdp8m2gcLUbrkxJnQlpQknyXzMGss9xCjRrIylKR1qqnZw+39I4zYUK9RX
4KvOSULjbGGeaOMxY5HhOwDt9c/24Ppn3SoRUDTiAXgESTCI6SNGyEsM1c+japU/UX9ZC5BHVXLl
zOYO8ZcFwJPOiHc6PZs7JHqMt9we/yotzXho1bb8vEwaqrZZ22NbvliluvHdsfhegVVeawi7LYsH
YHlUiHc6e9JPauyGK2x73EWBgyGT3ZEzxc0F/9/mGaYOu0pEKSOY5duiGvpDP2E43yCQ1IVl+lb3
SnyOYzvcSFymJzBocifWEW9uFsXlcAyQobaQW8P2FjEzJ51ffc+27/tKP8VqoXEC2M8ftOSgRQn0
dknf/u71QZW9oNWbHOalVwYH1tiw9Bhp8UIO4xiK06tSD/D/OblG6AqbJfJxzABQetunCk4kmTI+
kqxJKYH4GvBoyCPs62F9JXP8pQvV8dGt/Mxf1aDTY0OPLxKzKkoXwF/OPXm5reMbKguYf6qM12KZ
iconi9vjLR7zxLhAlMQImDLkLe743WYCSzRjyR50yHVliZns2oDde5qPFeov6rxqFkjLf4xYbBSf
fHwsbiM0EyVwPQ01hH2z6tLXaB/8JoYK4TPxC3+LtpF+ZZfe2KFWHPxQo3Y6ColU4lTuJ2AxeXgf
m8XPqNfn72xcIVCVVfFoBL1yF8SKs6aONX/3h+E4JuWI/jIGL4aRervacuqvrj6uZIASYmddRnV4
JtWiPmtB/NDJng2kDQjtqupeNL/6LlIFkNkblvhK9lTGlMF8Ey26dtEwGJTnxAn1b7oZeNuyH70j
Uub7q499alA/p+w0rJGcSL9mHRB+UWYmW2iWpve3VWdf+sxsvjQtAhIZ2Z0nJDYSMG0WLHe9s8+x
il1M53n2VeG5HBM0XosZ7UVKzi/5qNcbxUrsXbjsR02kxR4rVVSbq0saD+22s6wDHOYuXHujP18c
ZESgKML9g27zn0231XcDr5nPCWBRBIn9eQ8AJvmWIyWVYMJNejRlaY3mp4S5GUPqPt/+GL3co1RY
XxQIqOshqx9UK8T/fPQ7D2gHD/Vr2zTZi2GG1R9uAIw4KLY6TnAPEmpGK7gsF8jUWFkliq7uvUnP
HoPF7RPI2ie34yebak1+DSV63x/cAYU4f8ypSPLrTIBOoKqzvOhjUoA40Shbad46pBmhAIdGlqft
hrIJH2IWNytsi6Ae6xQKjAwokzTdCpdsJdGnO7wojLfM/DmTbXj1cm1r24HVIAYUaci9Q58cpwTI
CfY6e2laav8ey5eYvwyJGnWrk+vbDIvzbTsoPtwr9AXcxDJfJIasaK007rNE6sHlQVqwS7SK8FHr
+/AOLlh9soGbIRlRTt8sOz618RDuG5Mq32szoCChq/i+AmKY9gjZRmjA6up6NuL+a1gnj2kWmH+P
cbTWQ8//4Y8d+lxNaH6qlHLc+jZME8Mxo3XetHh0muV9rNq4jFGaSFaBbzRnzwn7l6A1rcNQqcXa
L0FGrwfgowNo+6c0s/sXqJ/GxrMcGH8hbJQhRCdkuZSPl/hq8OFC3sgDkR24W9xohrUQA6TjyjSY
bGcbOCO/Jt7hl8wb1yip89pqMkiXEN/984d2rfqUFexkLzE5WKWHV1bCDaKX/oM3WzxOO6s8hdb8
LbCS6dHpSx647qDtQtJOFxlxHVazY4nT3MVqlnGDHen72FTxLNaD/uz0qFQv96PchnJ7xibrmERP
HBL4/9yaYM66c9bkDzLiFndjTV3FIHuvd7Z0DKaVnCf94EXaibx6cKn0xX4yW9RpRxB4lGP1bjiS
5z9JTA7J0vtfQwZqhXcg0lkqxpTr1eL+ymHRkI+6A6e36rvwLwg62q6M9HJRxAk+Izvv4W9EgjZG
rPlTPy3soNx+DZcW1cj02YWWJH0yXh9/mGhhvzThoHxypvQhR9f/QbqcBqmDXEedWYarJvV2e8g9
AP9cS9WgsdqLKJ/0TnYWHtzMKTfKSCbyXVBknuoQ5aQcwwYFL5ZNrPbBpoJqfEHx37geEEzB305x
s3t8KKajdPiNalxu49wQ0KxRqafr2NvcoC32bW6dpYCqlippIMfnwbNUZJ0x3tdZCypDdRweuSaw
a8Jj1OqXue+LlTRntJkPUYfNgDTTEbCmMuY5II1Mu7dssDV+1RYrWd+zzEWeJiUPONkQn6/N2wL/
Q/vD/uB6CjcI12DdOmMZldzJwUyjqVm5Y0UhqG0RPJO2dM28kah09q65rWLH3HtaClkO17+z2G2F
EYwl0D7xSpqDAw8Q0XLn2J/ceZwx9k7M+zgvA2NV4KgCUIn3jQSDmJ6a3fw90IricjXNHkntsAcq
fQcTN+cpXKSEp6WWIGex1BKkfT2VaC36wOD2x/0yR6dUt3lnKsdhCMKC512OyedrjXLI3vFLb5su
TVyY040/ZdVx4kf8ikF8vtSp5os0+wYvOtBSz6WLKITX4Am6TJrsunoIovCbDIJmjxb68gEhonDH
AqTzzgMOhO1IlV/0BuXYddTUFkyA7k2QdcpglZs+8rtDD+sM1Rf/vXnrLWq9OwAODdZ5UvEymLza
PsjCLtLv0FTRH67LumHQgjU/wHova7j3hZzTH6y661YyoV+Wg9LB1NhKDH5Oy+oPHECwLuekhkVW
FcjUsPo++CRyV46sGF2eSg/TdM7tmgdZ31CNxb0cp8BuY2VTshczc1MfXPIj4BEMsTOn/oH/QhFs
HTUNmNpHh4W/jEHo8hHyLfK/ayi0j9cPMQqy5Y6Fpbl8TfnCt1nXL4oxKA/LH/wuy+vfIaOC3rYo
wIbm9S+X6ZTGooNnNU+p2R1jiEi8sBcZPFHEE8k7/BhWCZS3uwKe/T/6eMtANvfKJlLcYW2AZTlE
TmeQTS0VRMGiNICCZijlsVlwkbem/HPlnWNeewUneWtK722wzSv0zfXdb51XOWh0NDvfMrHXMKxk
Vw6z/xc4RtZzwIggksMfqm2zuUeZNjrqlRsfi26o7vXQxasgNr1PQesAlca97qj7KVhoG+a4mbjx
RaCjvq0mPOHS5CJoUemV5rxgLwKH3ttgK1CfIE5i+91YDwi2109sE7/JrqclUwFoI8iO9lBWXwf7
RB2PdxsKoMNGQiXemyvDju2jrqTuVuucvtjD78IEN6PszaZ9Yo4Pd3Cq8a2RG0vugnTYIFkbv98G
ONu4FJ7y+cNtrIACZlPGNK0OtqFawD0HfZ+FG6tykkMygYXnNa4jq8X6BemweeChWemgaVBLQhCv
u6tN/QLaod1FIPSvuxk1SoECkkuHYupX/uHajvMuugcrTkIXlOU1JhPhJp2j6Xu2CFiIlMVkdG9T
B6hUWkCqm6csqN7yMa7OVzkMpwaJtjR9RUuPiMOpAHYQmgHc3bqbTCnVlSAG/gQPgDxCj8ftjHnr
DqiQRnV1aMMCVLhfY0uS6Yq67VGwe04aX312IOxqbo93yNIaSp5giqGj5FcAF1m3Yd2teFIrx4Ai
yHOUm879cr0cK/qNMww4emzwTgDgljjqI5sDOGNa/0kOUGB3fax6j9JyTEtfKbGrnqQZTKq1NdvK
30ozr6vuNBszv2EvHD7pTdPs4qExTzqmcA+sf4P1GJLpBhqWgHEmJgcAi/q2iNRhrWla/NDENm4r
LDOHYx91bxK7DQ4UpbvPat7mls07fUgegFWPp+sk8gPaXYLtnaCK+nE0T4WlBFfWmMCDpHkFGTX2
x97m381uaZZoJq9zwynvEl9L5lfqmdoWhTve9YpPbgXdnUXNyHd25aK5dDt0i0BTAsZmB6Cs591F
r6LWlPjl1BxU+2Ldf4hIWGbJNdUJvo42UNyAzAweKEv8SxTa3gWLKh0Hk4q6uPRIMFUUBtUJUhiQ
ws5GObcqPyeGt1E4bIAQKcBueu9yu470mipLV97I6JAx9sOl5LTy22oVOmSIpSlzp7I52IrR7M3J
g1HnNMhCUkewzTY7Npbtb+rFaMkfwO8MKCycdLNlzzaN0fVZf32Ap2235h+qu5dfvhzUxBv4WZTj
7voei7yg4/FK9TYK87d3GX22QdalNLVsDSY3P3QLSEkOkCpJ/sxPad61z0nlFIjt6/CzlwEJFbu7
qutdSqJzeKwmS3m22jZZckHZj0DRH2fwfa9Wkcf7AuHsNPfcvRK1zSVmH7ydUtsEh2HZi3JK/91u
utP1Oa3HeCJnYfOzwYkF9i7XCFt18ak3mocu5cc1JCq1B1vB9t5BFatKYqyKVayDU68DH2q5UMjq
1D1lFCT23eCrT3DxWrxbvezbYEQX2UG1aFgUJnkRSwcXBmbwqzq0zVZJAv42J5suru4Nh8Cc67sZ
eM7c1bupzQzWxKDFl4LJ9Uya0vFHrPRtBe0r/oFuHZVS+/zLL1eQeRSVad8ue7v2UPKxvpkebp1y
GU0d1JPT/F0GGBtni+Nxt7gbz73X7rNpQAf3X/E+GFlPypDCzxa5weyTEwfRxezT/jiToWZJSIlF
YnIo2A9e5CyNPQPLweGrtD6Muw1RBqqpiVqhjfLHZW7XsgLP2dh6X5C344NvHX80tak11p2jlJtb
hxoM0dpMMnNDVcIHCRCho46PEJoXOqoFumeepEMOKiwFhPDlKAFrGShnPGGKc4VctjvZa3ja/dpS
2UAX2I8DFFhUdG4aHXL2/xbqkG5k/96lP27zblNIfUfrMgSTalfl2iy414MGzdCFzheQ/H0ynWOs
JGi+zlD1IsvMz1rsf5eWxENdVXc68n4biclhztJ2DUxkAsjKdSSWwRuUS2PJF6wcF5DCtLMs3z3B
IqjPfkkpWJ/ZDLCtM+/F58oDzIOlSDLsLOkhbR/dzboKYPXcWdidVPG9WZICuOKLc/XvcexYzS4s
+1TXBxjQfntFJmu+Mx8yHRMW6aWUW9zrnnKdGS8c/qi/aJFlbPqycDf4dfX3tm3196hdDvdmbP5y
XCs/SMhc4tfOZVhabktbC64jbxN7FjgHdSy/yBU0n/9WMsmn9LexsznZ3K6hdK9Yp7CiX/ZQ60kp
EQgxsCzOLfRC8sY/aJMGBqRQG9Kvhrs2jCdZSPaFuWYDnLzIlsHnppSW3yvuytQCk//Fo95W6wDN
Ycguw+hdT6njo7El0etpE+v6VvVqFI1voygzNmeWntPB6I1ifYOhd7ne73JsFdZGBsjh1qHnmCuF
ZXVpw+6l1+DbSVlxaB1oNhOcVTXUr9Jpt7hWGd6dEmnXuBQDpZD4Oy6hth5ReC2BtN1KtT3rXgeq
Dm5gmX9/i0891RSgOuP2FpMhOho1gHuUr7e455IgwrlE43e14GPRmdeRTcuTr7aHT3JWu+Ol1Bzz
bM6KsfXTcUalNH01ySL+XIYuYJ8PQwc/sc5ANN+HokH2WhaGLUMDkNU7fhll/4rhXlxpxZ1gzQSR
Bp9mPzqVffl3yFRYIgjyTOKW6l1H3UK/J95AaktIJs4pdiph3ZfbaQSOupqUsTqOqnp/s0ABaDxe
REFMYl5iV8fOmribqRNfZ8mpHKoqqo+jP9zXi6bYLZ5gj3GGB7hRaj1VV37Rh/czu65Na5Tdx6C7
9LiKGR6iPv15HY3QzuKivAhz+S18bkZ4QIjuwyhFUFQmLIfWS79oLIMPt3jsZ/2uXLICYxcUl7kt
QTcpxXpqSK9vJOYl8WL6CVRh3VhVhCoAA6/BrOaFsyomRE1VJgV6niZ76ZfDEIB0h3iDnjq83Mut
4322WXmHfPCh3gTrJAqSC/nm5FL24Ujl93c7djEZgyBRrFqvTC7SMVohDAU57bt8kdOCoXWdWC+D
pjzJ242+/IqQLjj6KZyg6yVdOVWa5e/818ei+1BnRX3qKUSfJ3XOzt0UZmdpypnEWKKgB/VfY/DO
IH9utOCeuUA0GoyT09sVdFdzkXc3c4pdNoLl86Cd1b7p7osUjuOQpclfDfBSt/Gjn1bu2Wj4qOUT
dZLmSCI339t6oX+KnPSnjLBz/1zqWfIFKXKUaFgDSc5jXPSqkMXBp4s9tf7vpro0QWG893qG+z7Y
sOv+iFKozm84cvV4q4E6P7mIYe3LvByA56VU2SIj+KYOzsWySElHrbK20Rv70SbaiH94Xn6qMCzf
Tl3q3elTBVDger3GqMt1rwJUddNlNxWjoStSuxJjQ1Wh47DsNMdljFLRvuryLgObGpSAxHIZI3NI
H2GVfhVbtShPrlOvCZUNNUl9BSJQ2enL7ifyK/ZGy9mE/uE28SP3faCB3OhB1acfLPLfh8g4tWj0
S9RnwACt3lxJTA4xu9Ws7fOztKJZh37apPa2baHVjWCq7rooYr1RtEfsYDB1+R2SEdKJMUlGWfw5
Y82zyzzL3MwjeYa12aH8aWrjU7mwbsamWwwTwFRCHf8G/UhfR05QPVYtXpqDivCB3zXYlkSRsw7S
yP1KChWRvcD/BVpvEyTTXT4rNU7dEFPDoh4vXV+hYCgs1hitrqjMm+VH909MBspBGfRXmXtjvF7n
Xi+TIYSyXFmdS+422GVrwWEIYmNIqnf8p8TYMTis3uHPgea4QTpuTTlTP476gOy4DUP77nYd+Ywo
QSY1GvR560nRbATPf2THYrPb4A/u1HCdkAQ8S+v2d4Cynf8Paee13Dayte0rQhVyOGUmRVJUdDhB
2R4bOWdc/fegYRsa7fGu+f99gkJ3r25QFEmg13rDCU7zt0A/B6qavVZFG9z0tPqQhHb2ISJffvQA
zGxA2GYfzKqXQOKmEKSnZmNU4UplX3IVTcu/8HAUUl6zpBWarEjhGYGxF1pNymBgGVGaj/yGS/du
nvwQ3S1sxl3/OwpZojdRShe+iTJrssCB4wwfuQFewCT/XKvRvB9C/2leS+3lXa65mBUVWvKcYcy6
0RM/3NdOkaBA5vqnIMlsAOWMtk1hPTiYMIpBb+qK7frVtsjh5MX3GpjFPovSbt/ABH+u9NFbtZNy
+dD7aM6EykfI6vl2HAv/nCleAGSs5o0y++ELtIU5FKkAFEOjVH8YWh0YaFO5PKhND2N22MarYqp7
wdYETO0jnjvE+LTaKUrB2Q8PnUWcVduHLPL9bd85P8/G32fL6HKGRFH30INq3/6LuGwABcFteO8m
eq5+sPtwTVVoAMsI9ltGAmIdomf0qVWSxxkn7xT70erbH2lXfS4lzNhU37XBVXj2LUfvHd9saKRY
AwToFrJOJsnFSk8mm94ac45V2QLjvW/Mp7nI3LJDNvSmRjU0qs6N01QvyAvteLLHuLPTm32rl+rO
Bh73aQIt1YXjPQdoU1/M0qXYNfXL8chdfSgK4LRZd9SwTXkYh/SsZoXxqtmBfEaRfRIY1si7D1l3
QNcUdPDUxOYT1ouUaXsRPBQdVVoTxxYx6uX9Y9r6zU0M6uqu4R//WrUZdlW2/4ystHzW28HOeBJo
j31rcSNKHflsavrYUCIH7TuWpVTUmwzy0vCXF/Xl1pPlQ1am6q7WYPPFDpZaEMCUVRBZybOpGP1j
kSYrMSikcaDBfDE8MqyiS3HAHZajxw5c93ZtXhUfE7ZudtkOn8Hh8ijhqsYduZHqvuoHtlu26+00
iCbbmYDTxySZSaY+LVoigp6TGy0l99/6IiTGdilCiKe3giEi0GiTbh21sYZ9jgFSbjqIeW7s8gxD
YdVgl46N6SbrKuNZMxXprjPiHFMKw3hOy2q8IRd4EC0poAvz6SxoxifRIyfhs4wTKKBxhlQFsRTL
9LOTWEtpSUeW+AbuRFNcqfYD6E5Y2VFRDFNT3g6UixeTpghPz4QNF9i5LInHHXS38gyMykY4bVIH
wjt3qhdP471dohI+dYqgUIIjs5OntuhUm/BnzDxniUxjk0TPGO3x1ovu4lZtayrenI4en0dAgcpR
bfPwoEspTTEiDk5q6M5B0VXrIFOc94tmvIPjgcG4OIWSDLNPafHRDpPy+H74TeR82gWWxO1xGFZz
2+208Q6thkFai1O3wP4CE69javy2vdS6NPM3WVwCdqtUFPWmkhdV1tyfjTRFWxzmSHFathDX9GoM
V4JoI/rQPLWrHdIFvwgRHizuGYPWSOF4sIfos0CKvRMOUSt5EIMztmwZ/T2wwM+WQT+xh0Mcpp9n
K0mxsIhzJBVTl6Tmc4CaFfggHvvlBv1P8mdStLWrmO9O1Vy0XtHv5doz7mGqpSSf8uscoVqRt8Py
fVgvIbZS6PfLUqgdrIFZbIwxYUvfq8FJJ8ewcgapfbY6K76F2XgUg6Kr6bOt7ZjVQxGO7bPjmcjE
OBCrxODQJf02Q79g1/Ryd21ViGe6OcmHOZG/FaVu/FOzK9BXkgnTmRGfvT6A9rP2+tS6Fy4rrQMs
pssHB6Ew9MGE/Yrn5Ogsqo56mEPEwMpJmu700wZisHzl2GJmLFTHwoiEeuZF9lo0NTPqN2HmlfOo
3MY31+yUhyyQ1Ac9n7g31i99Z9dH5GGSYtRbH5mjSd9ZNNuxHjDigxjaQfZHZxspaD/dCinoOXSA
/gIQf/ho+0h1aorhkosk7N2KUxgeSMPHRVg6VxAB0kKT7xsq60knFRfd0IwnbL0iSNZUjwTNom0Q
xkQlZh70JjaFaXeveZOXFxEg4sEAAqCdaBlIGOhXZ+wuSDIbT6JLGUicOIq/qjKW9iecBd/t4QaV
UEdTDxUdd0JiiIMuK9axiYLvS5c4Q+9oU+mNexEtsUbOldaGNbEvptXEAO571tGopL9Elwj7PV0b
SMzPF0YUOVPycoYxI/xkol8IJ1QAkmcc8oJmlvOoOA/qhzfI5AXgHE1QZwRtUNB3y2Q/z12wzlFC
ATbngwFEiqxvlJ4DZVTustxBkSSe0sKKcxdNXWJceIE62QgOXrQZlO1iZ5RfuWUod3OxzLXL53fN
RoNEOo8WXfrcaFZ0jHtNfagaWDj5BIYXtcW84NNVWcHfmiW8HVFqFMFiVJQayylYzEWN0H2UFSyQ
AbcBsKCghmpDEHyeUigwL0L9Ile9MmwGs055OvYKdvCMSIjdD6t5TlK5a1RwFZF2meckPFmt/aRE
BPiYB9mTyCBFbQNBJ47C3cyrXtoiFyVixFlqDuWaXVfwM1C0xUQxvGSuoFEDeBOpIzMmO5vbFINm
+SEhR+TKhn12FTs9IRa1i4RgUefIjxOl96AJWSLdwF1tnocW2xHg3kmkdkQyJ65qDX5k3hyWdE8R
9j/7fCNk26mY06er8ZuDpE/t6vd4o5i0lzXet2eeY4KImOk72i43eEDKa/vVbfCZFQefbPhVkmzr
Oqj+faUr5QlrOnRQE+Bv1wGjla2tkJ8WwaJPnFUZydWg3y/Txdm8boV4C1vFchcVJBVBrHAxcWnU
yV5bp7lPOlnv/E2V5xpGdYaXk/CLszv+W9mdOFsOhev4P4ffxZRmyYjXKtGpnUQWpxWWEC3AJE2t
4rO4Ny03qKa2nmTZy45vnJHF6DSgkcQ5/gRZT8Dt3wM4w/2asSwlAYoQM8R9Ed2B7FCqAAe7THFx
JY8CfJeb+GUs0Igij3a1GrT4x1hWH7GiWyutr2AMlx6nDO2ziCwq8oPRmDyIFkicD0mfl/M8DEXQ
CUdG5k4MYgDVoayDZqNYtTF8a2O3iAqIUalAwN6ZcFGiqeqoQ0c6iruZeEFBgeCVWrI7nJri5ZYj
qsu+PaL5FKRn+E4gjZBjC+8aV4NqkLjjrw676r+60Ap3b4IUVw7v5vYc6bjccddYoYXkuORibamp
fi7qXj/rMcZ8AUWcbGopksKfBX7616mIUcHfoxtdB1vRXCYPVR60q6XTCYs1YAPvTnTNo0u0JAP1
kxyFj//eGkhSOtivnX1LbhGPc9v5bOnTqxI+kxVjFB2meL39MVBM1ts7Cnw4GE0rdQiNHAepGlDr
bxCWMoyjT5J/QBYiwpfBMLv58HvUVbiNUaNiIBSBIEHvYKSf+YHQqh1ioRWslsx/ss2vahYqDwKe
mytNupNhbm7EmDg4+Td5ChANtGF/Boh4T2lfTJ9sb72ZOOKr5a+u8WLZ6E2CL9z0doCyRfR4eStE
oD39ZeJsVO2Vir7BaemfZyxtpfM2pZdEj51pK8PBGdriWKfjQytN3DetusZDmXyME5wBA8Vzzpbl
1We7zsptNuJlmSNE1qKNs9bwHb/ktmE8toP5hICz9YlSqwcmZrSPHXz/DxhUrapxtD4lWdPvEyol
4A4IM8HVOSlmN02iKCc40pjUT2FBpnzODNQn0bslkamidCTioXKGKC1G3QX7nM1ggAFv3eBupta8
OW16x1/nEmI5onOG1oFvDt+Gzr08APXbqJOlg6ZjJNjBQ9hpU9Fckusftqy694pfWo/kiC6205QP
lYXa6cWzAxcmTWKexwR0A3AvGPJDHz5VQWqvNEfOthgjjulJxlt4N6MTWneg+tVrH2R1NUCs/BBa
UYhSEW62JFy1D1pd2LsGpCqpa5pep3UrU8EdqAsNSmrc3LdDqE28e1K6fmNjPRUiBIa9nI2Ru7eK
ct6vwSG9gKDXqirKksvp3rZttPDesWLvEFK6OSm+bdyB34v2LljxiWVSbhDftF4Q6KhRXDYluGGp
sYEYbfAs0pI9LRSyX0i44AgmTsUhrNSCPZIbbJY+MSewHG1VFHazdjGKvnWRol5bfokWtKw462TX
33R4SLK3/wWjbZVCvXaIVIuuBTIrDWHwJhZtYP1YgD84CP05L8Mx2fGH8yJYNwSTsp3e4LIzIDWP
a31ryhsxHhQukEjf+vFO40404zFMtslQ4sC6wEEE+MNBUW8NxrvZiqY4zDFD42cTNPBLbVZ6SyIH
MIlvqmt3gm/EBWDpkD20ECgVh/RDnLrybekwgK4MRSuR0UAOVSieIvAwrn1XHuZ5+qSJCtDR3Kl+
28CpoSn6Ej0u7iJLehJdYip8w8+JHiJLlHigxn1beu2Qod+NQ1PtRLNRwVkXLQoMomlXyouWuMFN
tJxHBJf118gtmluiNE+l0UivYdU7J7EeYimolfmI6kfdw1i18rfpJMu8+aT/j57/EuN1Vf0xIIc2
2h4a/GHxagIA3GrQ5c+x0aVnOwrAhwHGeqls/1vnIOOvwV1GCbz42qSUxUfN9bA1aqETeqN6cKsG
BeBMqtY62sxfcj7ZfhE134PS/VzaaXPVGlDXg80mPLTV5IsL4xtzJ824l0x2UXJgARrBCPCL7Jkv
Lvh5FK5a9CjsyXynjNMvQ6BveqBkH0yqiwcDjOy+QO3hk27cxIKlJFtbfUy7I2rd/UvoQ26bLpTL
mof6SdnggVj0D6YDJNtBIuo58vpjbWrmwffNajXEPVvZqgHt00j6Vvw7xWdC/HfZdO/SsNEv8/96
+qwYQdcglNerh6Wv9CNvqw9U4WWxXPl7eWMcKfS4wXH2H1pqjWEHy8selb2oHC79c5lxGu0GEq1i
1Gv0e2BX2aby5PwyxH6/DeNMf7Yy7PxkNfT+Ssgw8oOk/xir+OblTvNJU3V5nfLw9ECtAuQzX5FT
Y+rROtIU9V433GTlt7r97IHu2YbOmJyTIgnOiN1IW1u21OfMLqgCF4X13dsgY5S8oHZydaakoTtl
E8ca3aqA5OLWrmNyiK6dKPMIiuq0LRHZTGIoU9AykTxRC5ey0PeTrM9SmhscMzrWvQxribLbUmvL
x5xS1hInRpYY0cQA9lcxb6nwiZGUgtwKwMOnrq+9tQBfCBhGwldoM9ipz3fUgF2XZjl+4SjPnUSM
QHMUkQxG04xuoqsPquoykJTDMc/CTIX7zYHbj4cfRB7tJV0prmkmp+1fUiipn7VEbbdYKvqwsQbt
Jg45vM2LmqT7Egm5uUv0x9ZwKnjCOweTmrboMnWMlPGeQLpsmi4GCieq92JJfsowD4GH5vWuZa9y
u9uSEa8vCFwlt2HS9e8Gt9q15FrXTdAnt2Xg77FiUNYAB7qYs6xFmNKm0BWlaDwjsjhxRsy/skk9
p5P0HFE5qd2nftsetaovbpFN0j1GefBRtpSntiudU+lUarqyCgdSQ9Vb7lau5V+nImDuFQFzbE0y
lAJp2G5EpwgqXLc01liBZ8cY2Zfaj4DvKYXhnnP7CV6Vc8Edzbn0Hl65G20SVx0UbvqpleMWUfZF
dxi14qMIdChOA8GYFuhL+84r6wDjvSkuHrpga2i8SSJmhEjJ/SvtT5KRyrsSSuv0kNJ9StsAbdAw
+dYjh4UmeJrcLPQg8CP1xGPMHCHAc6alvI3IwQSvNGDwvtUGHwNLbyZFbeeCdW/3ajtoMtDNjR7t
cAV9O7t2go9uawybwumboxg1VO3IZ6t4auJGvjV6+DHLguAjLl3KPrdsqNsGRow/BRmV4K6zKu++
LNTobJe9vdHZCX9pwdoJQSYJqhu7Yh+eJ78fW+GNVzYBcN3QuvJH46sUeh+aDiysMjGQZSN6N1ZL
tXX9b/Pw5uh2Cs/iOABa2dXXvfvaC2zyd312NdUku4p+cfb3QS9xfGBBU8g0gGyOfaynWcvUrkqU
Q9/Hn6wUJZpOyZFzBx3hTJgIXwuxtZrOEE2FmVf5zubdgAgOuqzZY4UUrZYZyyrT33eOku9LDx+I
ViHJHD+OZZ0fUVDLNnnpZkecGxHJjKLx3q9SdT9WeXiXD219F8l5s+/xBUfzEBFcmb/kRQ6x2LaH
tvuSh+kFG5JJTva1wFzDW5VGdJ+nsvcFYzp1ZYKAf251+C1gk9kTl6tWdZX7+VDJ6j2+csNGUht9
824gAgEOpYJ8SiA5mgm5bIq2w63Wgd+b+7zW1c42KqwonKr3ljxiUxBJZXAQVxKdg5Z8A4+TrwFP
A0GTgqi5uryuOtWvc1fs2ghyVHG+CQNvxI6FJoLwA2LR6MDxeBwPwMMmMI2iut+Agqv81k+tLmM3
t9zwsJL4pkVgmUSXmLDcCEM9/mB7UbEXaXtfU38ECmbDokUCkOdicboc3otrhWn1s3Jn1Y/lJANk
YD2ZxYH5JTFlsh6S0T3otm3sB9RVj+bYWFcAsBV7QLv82NXSA+5QLlbZrn70AEOlVdd+k9DOnjZA
xbPqYIDYYkJ1lp1WPWEvBcMkdusHkuyoMSCa+MlLUmQBde1HiAsA4tuPcdmrl07YT7SBsnrXrAo/
3TuympBRQFA9JD1/qKefdPG7HE6mlJWiv4gf+OVnfYkVA0ssak8vorX0i9gowEfSDvBeuigu8kmo
A+BLk/jj2iqgUYmmpYzBubK876I1wAJ7gr3+WIfycGndtH3SjCTcW9DDUZZnsDXT/jH05jEbLtR6
BPK5l2LNvMcYbLPo47qVAWNyMJ01NX45hhcyOfqVkXwq+rJ+HNvXwfDrazR6iA3rbnAgbYtPsa8C
mpv6lgGTB55VWZQ/++rprEi14ODj+L1agrlZ2G7UnwV0qckMExcf7/OMeHoHZxLApmr0+M/57ox/
GgR+igTElufJdCWq7pIZSbAxx2g1ZKmFEu9zDjDhyaCu9+x12Jg6YyjfidBejxzICpIy0X3ULVax
xlb8U0y5fbXMsT2JljgAgFEOrslftfyLB2nnVIOHgoDB3eP4BpAIDhUWrQKYa0Yt+hHKWSttgikK
LKNi9VZ4JENpYcTRjadCT+S1jRjkHl0IvIMsFIUTpexvMLrrRznXg1NteXyrIpmmM+j3uYsaRlAD
uFqAceKbOorvsVFXxY7qRod9ye/v9fz4KobETENBsjoyoApORWN5bH70Rt2dRYUY2dpyG9p6NheY
yyiL7qDXQsqa6s1lhviV4t5lsRk9UALaNLihgQqyYneTpD6Qpd/Y2AUlGw+PfaYaFwGZJbHk71uh
M8ajrKZA5oonSxJB9k3OqluPT6JDiuVo3dgVMrfTuBsEPN9M4SrqTlDep0L0dFuypkNR2ykal9s4
6o2LPmTcs0SXOMR4OE/9ouHh4zxDB0qHb1PuDXfLYWxziGOh1t9lZZMVUAdpm12JaHeenUSc6Fpm
iDOnl6kk5deu0oK7xvILcKCIjzcgprCESf2Pfpp8BhzW8T7/pE/pVvnY60n3ybcnBp7rRY99OQy7
VvERl6+b4K522kNd6PoKk3PEhqZDDGnmKrWWuyuDXJkHRJ8YzQx7uDY4DwV4Mm9EV+0YZMaoxO8z
3UkPUIOw2DKq8iFzdZyOO+rWc+lEtKMy/9UOyy49ibZVgKBaJ1O8aFcTS6nQW5xGKq/YDTIlFN1o
3U+VnSPmiR5jGLcnhwrC576adEmQy7712ajgY4ehsqSPwe3vk/pJ+XGalJDT+zxOk5x/mNSjzo1V
QlijTEoGvFQl9Uqmbl3k+J/IakraPmQTiQiDd4G4xJ5wOjRODGDb9KLD0ucBT0SwqOw2ok8sYEDR
OrYGrO5i2k+KPiWdLEYtiggVFgoQaTmIM3HwEg3LRrPgjqHIPweU3pOBM/xqklOclIe7yemFuWJA
hCyr5EYSr2odYOfS926VvOoQFslreP6/Fl4WsbzOhkZ7XnrEOstrLUopOgbaeHvXH3Vs/sc8DI/F
9B/VzQmUAtdl/n/bbv+2qbGZ6bqyuYrYRv0+aF38ACixPeUQYFezX6ZrolkX6K0FdxK/TVPty5sm
9evZ/7KDU7jr9MraLAaaULlOCCXmVzbT8iN7maOWxcZxhkgI8MSMwCg2GVJEM7Ki7EpSBY5yGJUA
janEUVahUqtYydbDdTmMnTZcM2tbOFlwFaFiTHSPYIX2YQFZZIkPsD5UAZyzXOAk4GOm+cuwWKH3
d2K5pVucZUr5drl3F1uWBJV/4zsRnubKUmg71lEKtMd31SlRiwIM+hiLgKm6tZSnmkiXtp7vJOul
nLWMztWqpS1KY8EUrTWutBUXEqNWuUb0271JpvvVjDvlNNfaJvlRSuDfRJco6YnD1FVXGDDNFToE
NObmAuiGNixZyi3xUu9+lCz/Re/YnVLpt+4CJQteohJjZw2GzFGMWuFYbL2w1HeiiTM7tZ9eMTYi
WBkpZEtWma3FaAeBDAgWH1dvWqotOwnchUE5mVbhx8pTbnwWQ/NiOKo4I/cc0Sr06lG8qlgBzU6C
8kPPpwsST+H/pWudDFpjauJhG5znU+yZOEW58CzO0KIMzoiB1OSxAUxmxlfF18wTdOKfB21qGmNT
pABw6ZQdyUTq1c5/trvSK//zVITOs8QC/9heriRiFKApa2SfW5IQv16CJS4s2pY1yFhBlqtacr1z
VFGzdvTePy/NYOrLxyGCDKj2t1bp7P27EIqOcbWaY8QSYo7VayFuLFiDTEuLKWLw3dKibxkQcWSK
vkaare2W/pxkbTW/yjxpx52tJGiIgqQ5hRghnsTZPzX/l753K//3pfw/vYy48t1otbzA/75MlHTc
T/4p5o+vxlFzWKfDcBOz5svNy0AD+Nul347903LvX+rb+DdjYup8hTe94urzFXERg9krOv7jNf37
6769ulhGTK2iBj+DZe1lZOl7/6rervQ/XD+JAT28/we9ab+57JtT8bL+uV2qI79XlluwJQ3SUz4d
xFlnGMn75j+FiLgJT3YSZ3+cu4Qsce+u9sel/sXcd0str3S52h+Xfzf3X1zt/32pP74vjSQ9INCN
6Pn01v/x1S4D//OrlXBTiWAq/O0//S/+6D++p7j7kQH7t+/JsszynvzT3P/P9+OPS/3xav/4fiyv
cnnn/7j0H0OWgXdv97KUiSZZEHmIujTY3tmrgQeI68DueW10Fd6j4MoVYId0+hM6pm2g20dZ4mxF
oOhbRrs2hOswjS4D8wogWRnRDBC30zKINf9cUDQ9lHrWSO3hJjHmOFZU5abQevkieWl/jjJPQn7C
Gj7ZFLjrNFBfHAyGgc/J2n07HZzAtM9hbKF8T0scAmjsbPqTYZ964aSqVEnmPMMbALNFeqPM0SJQ
TCEHQVUyy0/LAqbUefdIOb9b19FGFNRifEDd3vFeq0oxV2k3NndFp/mvlIAL6smpeQ77wn817eEb
as14Ck2tNETMAdrhvWiBg0c5EEKRaOXaSAYKzSCxqhc/yZ0TrDL0CXZ5WUxGU4hhnd6c6q5Xquse
+NDP3nY5FbGkPyrE5EIEYwJwhYDDDXSaUZnY2KYr7d2Pnt1orwlmztSF8qdWjrwPfW3bJ98P8YEv
NYSMXLbXWp/UOzFa5X27DiJJOYlRtQ9eegpqN9M1wV9Q1FSmcmiGxOsqAd3+BWLbN8SXlEdfDlFR
94PJCyHtvlhpv6Y0EeyTEg8sV+u7ewsF23tMGE5Bm+p3jpyrwVaTkBZAaua6ROQIw1wr5YvoMQkw
kXNunbu6xhB1WidvJx1hUt0HLD2cC4nJVxcYBK5ScvfsIgwkZcGzReYBk7szyQZrp2N6fm86Oti9
Gh29kYSM5WfmC0ZnKmKNXYJBIE3TJB2NTBSgoqlZ+La7B3aubpCWN15MA5tMDFrcn6PoSu5HL0oh
BRGs9ejoJqBwtyI4HeDKIKFk/BwdxmIXtn2wE8HpCH1AQaFlJ4J1Xde2qBio8ygw1GarOK2HJKzM
yrISb2MkQPYiOMsKZ6MPsrIXf4JGUgs/Jck7iJVj1ak2bJurg5ira2Czs9bQDqaEa5dR+GT8ebn4
NrXpOSef8MExcW2x2WaOaSQ9OZKBReLU7ev5JdR7arbjGH7Quio4GFERb8WoL2M1L6E+fxSjSOj9
BdvGvepZ3l2c2r3KbR9uLFtxMQCXyucGsubB1jqEd6ZmptXKNU3sm9QP5bPWlNVzOyRrL8yix7CU
XnWgZnfQ1Ma9nkXZuq31Hie6DlvyNu1OkWOmWI4l39ACjB5rYOL7ZALPx2oOay8YunAHxh+dFcdQ
PrQR2kijmpRn0Ww0HdsGbon65KHjDtlzBpc0twB455WUPRtyhGIoIginOIKZxffF3RVZbwL9065D
XOpoEan6gwbG99iaiCuJPh+K8YMle+2u8NDoFn3ikCXoUdWRQ0Jomivi1IKsPMXxGCFblhIDaunc
V20rnwMn9CeHs8dR65C2UGBdRNZJbQI+zq7Zk1x2Mo4Wav934iCGAr66c7OWky9DhS2ZDzApGDFP
NMLCfwKize7PqprXuM8ofWB6+Tlrsk/ILCHUMxg48FRZva09fdhRWShgzZyWgxpVFf7VU2ftVj9H
XPLUq6hBP67XsvLqtX81fhtdcHX/1JdOsjdLlNPGwNVBgKobHxkexVbPGD6Ot9DoN0Fjxod4qMq9
ldXeA1t/Y61KuX7LYvmawjvd+OCy921snkq9gmYLTmKtRdV4aOzsFOu19WCWhvUgRcCZ1ZG8r+hT
Mh0pTH5yVpU/hA+KYu1DdAYvCW9w38XuEQ1JCTk8DqXuFXvJ8pIVKgrSxTLMdteHTbUCdVXX6G3D
UZlPs4wqc9620bZGGeTcTGwXcSZibHLE21pOo3Xrk09SAD2knX6fpIF8Ez2kGCZDE98CDUeAGCgd
uUeEEHVp0adbSkR5LsW8YqqI9/q3FFvI62J7b9b4igVgXjaiTxzS1ElvmvWCr3p0b1PGuqXaOsUk
/NmO9OcQOYRrEdflSzfBQA0IaRep8soXtPRgesMBQjKIzbmbedmDo5TZA9uO/RBK5sVG0gAsAHKK
fOkeJwHIx9wa1Y2Vy9LGn6qBY96nx8gDg6H7QTPJ/a6AEpZbt7TNte153Z1dh6e46O2HxnZ62BK+
unWrIP7UStHHupC6B38oeSsRLqUKWiYrRZKoGKXagCLl8EXv3GZvAJZ5pAbs6/Km9Ubzuy2ZN+x7
kN9IpophqSFjr+r9MbZJQeh1mD6JPrBdl1YtUEPMuQfGUZYetKAYz/Ig6XvKIqHjg+VIDO3WlFm2
QRsxeLWqrlrhVFeB3KkurdVpq9JWOwohg3UWB7nCI3BpijM9s5IDWemntGiQQRd9rTEV/kyt38Sa
Ye0GXMnWEKqH82Dj9e05Ko6QlhJ/xJNp7URSukbQ1jpEham84D0WbjoNQQ1Pl4wHN5bWmESNp9ac
3qESN7htIcXJSmrCl8GfstSUd9Wy738YQ/1FMxv1Q+Y54O3qODgg25LuTADDZn+PFWp/7/P8ddTr
usdQ3Vc2WR5paxP1+ouWlO5pqBCsH9UzQr6Iodj5UyDr21aqwC0M5me91eKzMZKpdD1sh6wsTy89
JMVt13bjB6nGzkHZcydRpVWaas7N2kRGb97EOaxY51YYyi2TehMcLS3PLYkJdWcFoljfL31DaeVb
T6mUjZglBpRwlA+9grrl0odCXr6B9vgpl9kp5wCzXtw4/h4HjfLdcMrVmDUV5c/OWUFFSR+bAJHT
3pHxelfJxGWtBIUvcnBSTdNPKeaduRPqt5ZqyM2Ore+DraSf6kbxtqredke9bKke5DU/Z24GobdN
H2vL0J/LxgZbBfrNau36WvNYgeg2aDqjC+CbR3W2EaOpi5u5PxbqXurq+KIWvbFqgW5WOhKbZntS
lLq6xQgIPY8ZrE0zMHqwSZZ98LvC29ogQja9XJv3PTqSe3kMM1yKHROXNkhGdV8dlK7K9laRJQ8+
1ELE3FLvW+KZpyJtmw9RXJLLS/TuKKfJ8Gh3/DyKCDkYHgyvc15kv8b0BVLRIVBy7xlp4K+xg6ye
lbTDFcv5cBtXTXinGJX5UNsWT5uI2H1Nqu67o3fWY4snDE+TiJCXsll8SfOdhUPaSsHJ8Fnrhovn
dMpHxUiVzTBqxoVPfXaHdFK6s9MA4LyPZJ6XYXWVZ/06qazoawqlZ1JWqG52iBqH1Zd3eVxnJPPD
Zpe3SvVo+lqO2FRtfRp88zZWPkSBxLwoZhL+GI3qK8wv9cNo2d6mo/RzC1X8561KkvcotiGgEaDT
6FN8kZoIMrumAD/Tyiuq5fmPVpvk6WUk1AYDlao8eVLk0vxuRMbWsjTlS+Z0xRrHqORBNsPwIBtW
ccwzNd42eROta5cPqtoY+mFiIN2CstHWtZJWWEn1gCMAp/HIh0JtXH7ifxlsAs+p8cAuy2PTshpY
Q0gCpVHwpX+IkBh7hv1oIX8QIAhX1NlWQQviXs0GFzX/zD57KTzHhP/cKYUYzw9uAcq0825oVwNX
V9gthbhb3xeRMeycAPl4zzXLfeGW3sVS8+SAwbtz52RReDR93z4VefDDNJGNkXvpPGFdUVNQEX7P
i6NoiX5x6KaIJazxzS9RpLX7pWsJ87222TpRz022soznRE3XxZh0j+nUwnvyi+arw6UzGoysfLVc
a8DAjqJpD/Id5byvo6onV7zd8hseKN66yapkL5qx1OS3WAXfauqk2KcI0SUGqeiDGZQaF1BCXIAx
RpAoDbx2UwxdvYoqzT53Qdu9tPpT34TVDwh4a25IgEmCT0pmCxUu5COo4N3GsP6adgrYKEf7q0E9
20pqtK5D4z6phlvW+c7J664GxPy1HJqPme1hLkhd0F63mMtPsDfwysnUO59yqxjWiTfmO7xOm6Oh
AS/Iert4VS0H3QsNZK5oOn3abvuKPbOvWv3/MXZeS3Iq29Z+IiLw5hYo265a7ZZ0Q8gs4b3n6c9H
lnbTu4/OH/8NkZkkFAVp55xjDNdiVfGoArJ4tAHWuYNizKetrFzSH/1kWedlDsZHUZ7q0aNhNiXo
DCZpb5ysYwbD4J04ifbuL+h6c0JrC4jnx3Z4zSAGOU8wHXooHLfs4JOXcchQaQ/ml8AqC9+O2m8i
NBKGMwWyJgkZCZEXBwLUKKyi8FBFGqL0VBHlItYS2Ub7pDj9XS330Y0mEa0tBYy9rGom11CH8d6q
CulLMJsP9On8a9nD/IvcDeEua9bpnV3AqrTUbyUzj1lNJdN8WuLwC1IWxW3k/FvmSXIzJHpxOxnN
RUmq9q4IFQuNUwWsuiK/yI2TPfRl81yZUIaMdnVZxuqfwZqVu9IolTvAr8YukaTG68MoeQxS7UtV
y8rNuObEIZkz/p89nEW4lY2cGVLcaxxXlfVnQ1ERpDVKcAuZxfdEktgy6PFdOl4aZOt/KJUduyHC
Hw9F0P/Tx5q5n4t+og1k+tuctegpzs5NYMTFrq6Ds66n0zFl53BTGoZ1aDsE5KYUW4CF/6jKbcsP
h/zodM5jUpbOb0J8BtkAchiOYC4AV/6cbI2dNWFAbyZIQG/Ax3Qw+R0iQ+DEVQK9/6EX5pvUQNEF
1b5bVCVUuSF6IarSL9+tQH5oGSC/2E4AtZTBDOvC7kuI51yH3lAuYHdLjIor08ROss2WEI0ZJTpN
bm7CMsAtGtfOP4uGIq66L8p4+C0N465g/xm6Uvldzx7AaRs34jBOsXmDTjUDUVI/TiMU5ks3Rp4K
uuRnmmt+Gszq19Cs7kx45tl7QXQP5j84LJltvhEGAwB7aL6blcVOXUEyt+5n7ctcNz8AjgZH1nLK
MSpbNwuG+BcKF6M7xFW4j9WY99nXw9M0Nd+yuCGIlEjLp2BRJfinkP5lrDmBiQmOaE2V9wixVjvi
YqAQa5OLJtfwA6jR/KblhCg6Wut87evmV0fcz488GR7jxQLHVOfqvRwjX+PUsXQ/mF0OFVv2q0w7
46sWxw2b7cA5p+gIXKwoerbhJEahT3ltIlN5ILzvVeTqsW5ZfGSdW6nl6lFsHrZYoliGDDVui2Q/
56ya5Rl1qjySnyt9sl05drqbHvEOvysCA5WaMtgXLRCOEiE7H8avab+6aU/l6uJ0fk1IJz/CehkY
mnVfhqbjptiy9k5hsWhhqG4ftkJjzQZRb/q4RSvXhNIP+TFY9ABOoT7dQ907EL4m1+M3IkfN78Rc
XBNryfup0lqM/64jp5P53aIyfDSTh2ZDcT+pU+TS30piR0zrktf6z7EP6q+ynES7UG2nk5CyAqRv
NjCZufoQ6T5/AQuPRnQUQtdDcIqQJnhoJgBCkPdFPyJ2heVcOy+mY9bA3vX8UMe285Y7IO7bJv6B
AU330NUa7hqQG03jC8ZhQUMsUoKFWNJG87YoXz8Vb1VZPHlwpEFxP8SuE616HmqIiWaY2920ipbb
uRXTNLPsNKdyflHzuriksYHablp/FzXY4a7Q98gmWhF4YrEPtRB8BsJBl6BWFYyXS32ICmd+CuoG
6fqVtmxCVVDN5/IHC01AoljPx6V8mx0MXI4VY3ezwuotVfPED8JKP4mzuty/Sm3H9jPOktdsfBSl
gVrX96kNx3DQl8R9QLnRnZyOqDVQtIU/5BrglJVDExiG/pOoThaCfNJZYuKSAik78KDlF3FoNP0w
D4lyL3KFGrd7JKSPWYQcmGOYNEXE976p4VGSou77YqiEn2mKcjKiwHmu0uEBsvPuO9Frkwe4Zbyz
59C6XeY89kO7S79aZbgXgc2qAsZKIVAIFT/NondBT/vfNRaDJjrGpXEGfPiiSrF6A3ZS80utjX5k
0huAgPGbpsfSDgCqeYLesdg1cW+4DfBJNmuF4Q3IWD+V0CA+ztDC6lJnPPVWx5Jea79rpUFAoNrU
u1wqADnzL91ZA+hTZXLFWsCGr0uAfNu03ddtdFZgSLhfHKd9rczohpCU6ZGtevea6w9FWNQvFkbO
J3oYoApKTTUNHpZgfqoK3kJoZoOvhlON6LycV26nSOVhsGvjBm3mAvwnElCgUb6Ig+JAVdEm0GSx
NhxSzwaq6Yf1lO3NBXFMUacebeIaZXi+1svGWekv602iAfl2NCyRYHjHYxkyAZGL3Ye8IjBa4kBU
XXIOUufrVZKjNx+kMimBI0e8csmI3+I0QCoDwtY3UVaoaFp/SomzRWl+rCeV4HxKu3DVWfonFqqN
WqPfSM6YPBCOaWC7TJNdBJJir62kBcuYRHdrXSI0Eq9Sx3RvCLTHtmYR4BArYwEWt7rtiROSrGIq
YCknTT7RecMXkbKw7F5Tznvqb2dhTL6zRBcZQpmlo+WacBP+yguMdnKQmk/wdueHuWIDV5k6ircL
pBjWEpc/1rogznX2hatChwQERut1Ysw1jYjr3lweoB8eGVdhNRoNaKz09UTz3yfEFWosPyRD8hpZ
HUFFcaK9xHCHHUS2zVX1hf2OeqhLvOngBf0F9eqzRAztReqiyisrJfmV/WtUmv7TAD2Bmjzbjm6J
1XNMZN7etjT5NUiXL1IIXZMWjC/FwnDRdvoAr0vf7oLcfolr2apASEZImkuylt4VRRLda1nVPvBt
+pPUhN8GOSAnitZDyFbhFNvxN1GUR3V1jHTUBWiXdMyw+olcQXyXKrF+oxZlj63yMpr9dBcLqC2Q
tOkOzRvyRI+cIfI1czrbIUI4CyI3bOkNiFpP6dgg7hk8lvNMtOSwAkZiFRJovXLqJ0uJh4MaohCU
A96/JGtQnT0DLxqluYC0gMEbmKD6UqmD5Y+FrhyEEtoMZbEvW+hyC60zcXZaK8tr5Wat3LaEyKvp
FD84ZdBe2lA9TlYL0cnKeJpPAVqwWfYYN9CZ0mJXzaraOouTRD0TjtviORBnu9EpzktbwbK1XuoM
eHFgqPXaYNBe8kHK9l3WZih28NUhXsz3S9hUu9LIXFQyGa+c3rgBa4lC5poVY5gshXu4uMeLKMrD
ofXTyKaRWiv3TAk0SFaS9lEedJ/JTr3fmPTWojDMtPvKcsZLGqaebIIsxVRTPE+s1R4TDelbEXWs
ZcGr1Nnynb7GHes0QL9qteggspMZp2dxqTTBPFeArnUjEERYi5f0VtZ02IW3fK51i088DvQH6+nt
RKzlFYARaLRlC62ONknmGwMD2ouhMAjDiYztQssRQMXhWVlV9GsJfytWKf2bAR7UCgmJuK4jJlYL
mzttjsObzCISy2ij6ikvU5ykixn+asffXVvBe/efa/R8yXdoejd3clNqpzh9HAKneWRbV3nowrSH
60gv8opDRFy3nnZ0a2JZsky+1s65L+tmvBcRqOKA0w56pVb+UyZiS0W9kair/bJ+DlEvKNlaqlpr
0MHwnXqSRCxoEXTlc6gTfypS8XtqOyuNeCX0RMa0CpauG3v7oTJKh9VTOPzIdAtjQqu+Jh34qaWP
S5bQZvPSNwEmdypMFkJ6cASGj1M6lliG0MWbjVhj2tuLCnqgzjDDFdJZt57nVVYbFDgODu2ElmF+
zYhifBPJUSt1nExrra1qp+u2m8RVdhAn4MlHtS9DF7PSLMRDpC9ivSpeNJ/TvtEGYKnrexXloihu
rS/XVy+yBjXESX2VBHeCzroJQDWkmnUr1kKxo0fnwFEcT2RVqy13LUQGR7EI0iY0pPUZDKg4a/e/
cz1UXpTaWS5zbzzlmTScCicG+Z2NsI6BKiixtqMZHLyn8k7G8dJoN6JcHLZqIpsnKQRIbVF72wko
IbODFi+ZK4hwwz4Y7nBwuldBVFEmOHGZK2P831Adi7LthB1hbDOJmPe2Moy28mlMku8lvJ6K48qd
/aB3WFdEKLqIUBcB6zFAvTN6kfeiSJwU5SI1Aq2AvgcYyAf65/crRJVcLSPN3WrXa21xL20o9s0K
XxO8i1OQ1WcNuuiN0lGUp0KfC+414r9BsxH3SaAsxt1f8AsshwmN1kOvh9Ob3i+Hq1mSkHMvjFPj
rugb/d7SeqLaKwUdIyu8XYgie5WjJTk6C8BAfXD2LJDkm7gv7WMxj/KNNIT/K8UW2j7+rV5ohLed
mKtnqKamRxbfcPaUt1IJH5JYkFirXyIw5uAkFiRmXOnHMFBaT5wdJQv2OWd6QHzLhsuMuYLlJKD4
NSumDiCEPXtMsmJimYpk8NoWmQUti+IVgkL4v4TsMlxuya34CSOWpX3mMLaIs5pTZ5dYzg96FeoP
Bs6wKwPqrN9FXavc/iFAJSsR43ArTqoZFOAzHGsHLAXtl97pAFdlTgSbGlkYnLovZfqIY695FCVp
163zOez24pyU5xDVOiZUcxmqwJn+tcWHX+4Gdd2E2Hl4EqD/wlykvRIXPYhUHCRWGsAk3unaWxlH
sKDFw3MtawDMjeGtC2rtzRpXgsFMS3ZhT62m6XosiqNW/7hO6ZjWZSgO4j54vBYXmvaQ1+r8rWab
6ge5U98sPfLXUZ1c5NK4qf/wuGYrf4GxOMW9EvTSobZmc5/gBP5mowM5ojFtTpW2z+fbq7phMqAO
00NsljS5ceuAUPXLJHFeSh3Wo54HQCH8WRAroRSFL0RPrrn1nMipRqe9vNcUJEtb7j/nVMXQkYiB
REgoMGmzOXlTjpBmrZsIUPaldd83kFqtTOPiMLJa/VMDBCcSlfD/9K1+rSEu2u4hLrAk6Hve7zGn
unaZVLyHCnABAEPpWUoU5bmJ22UXSFOxxwCiwBYx1ydCQ1pPnDWrKb0fhuAlSqkro4/4rFg7cUpU
75rqQR6s7OFaW4GbRoOr+SwHXhitvEToLbqdNWVHS9gXagNorNLL7d5YAXjaeqhXNusxsqcbFlSe
yNUrhfU1tZ4U1bDjTTeA6P/UWMvTOu7duEAKd44r26ujGjZ6Gam9wSJgYLab79DKLXdGWMjHeXSe
+zmT70SRBVph8o0ocaDaSwzGmxnoSj2sBoPqEXWYGahiJcv5negAy1xKt6ywHkX7F0UwvsFdquL3
2TrNXy7CLXLtQ6KWg+TlLpCnbqcWmGa9/9cFUbC0X7Zf2X75/SIrLYdjWzMADXlRnXWQoOfWHKqz
yGqyiuR0Ebce7gQdseaJBWI7FzuTlucbqKftqggmEQy1Xgm8Mt+N9EDXarXhqE6TamGMjJd7yfn3
mtP0Ob+1x+EkY4Tbh2rO468zupi9xeRvxEru1nnDy34/MY1jfz8wYIgaegaBUmw6yb7Ht3WZpinc
09gUb5HxajRzHl3EiVkzLqi0xjfK7MT3ZY7ffZjji90m0smRIUSMNZbH01rW4s1XnNzxBhh4vFpt
S/sMtwK+t7zs9qEMn6yfaIF8l68QkrhMbiwWEVA5aIVrhOzV/UyutdtWhvYXtFowIMY3fi0Zmm51
wMe+GWb4jysIfPAhWFhw0/peHCQEKK+prlMPVgjGUJ3tyQOJ3dzPhYFFJQqAyMQVRJEW2zkf8FZz
34Vo5gBGgsR6kBY/mpr6SW1rZJ4DuXqRVC3xQl1v3kqDnSAL3e4uzeLIizqEGRLC3gj96GnI+ozk
uw29J4YjnEnBtxnBIH/UlepVqlBTqNufgREsF63T5YMNUcaekDbbtRe9v0sd6yk1ARC3U1UdCkxE
ftGmXhSWM5hJDmmuTHs5RvRclCE8NX3Jg+k5KxMZnxQyqzVA3FhKiDWUu6Z9YG1fhYlV7JB/6Hex
LaV+LWnsNoM4uR6ixtlP1hDczgHa54aDPpcMi/pZHDICiOHrzMu7ENyfL/f5BBOP4bzWmEJcJW3y
OzUsgtdEyQ8QrYYgGxmCAyfyRa1Qx7IygHZ0tRLxx1CZytNQzuX1rA5gBxWmZGL5wD2aVLFda5xq
N1cz1bOUvDiHkNWf4Zv6k9rKxImkXMHZ4rSlEkpHDBPVxUHU3C7cyrYqIgW1fkFIojXvenX4NmuT
iakt5i5lbf53Ei8Uj2LHRNcua/S0yIuqIiXKpLkD6PsC5Lg7qE5cnZ16Gk5mVz1rgaPut8eP02jy
mhleqq4kCHGSbnR1lfgifOE8roH+2hoKbi7Gr1IxK4I3IsN1jFDyGCy6dcToznVrY+Tb8klrQklR
FPlpJNQBMy8Kgo2MD1vAA8RNx0VN2n+U9dZ44vAad8SgnCtlvm/x6BNeWu8aPeohXeuTo5WwrktK
Yj88YynADJhhBfIXaYHi+kXEqxOvWByulYJO5ZNc06JY1N+qsi80j5OEalg6FPmxXeOUZ8XI86N4
gSVDaweskg8w9jh9ETVdXzscEQWqVoVWX2btbox7fARr+fb6xccUZddPtJ3ezmxlIrUdxHfZsp/q
9bHMN+8iMzjq0DKgYYE7nw+8VZNEqxD5nqii+frQGZGfs4dnp4aVJhuIYeWJt8P27KIs7Hv7z4Ui
L97MVlukPl3yKfvhj2/XKUPDwyNHyM41nZ4TXbOXnWgBnaVmizeA6/eh1cAK1RlTthOfC2N3cd4+
9JYVZdsX3bKSVBGQtn1wcebzdY7t+EUFZCoO1ZK4GrmScbF2JfQfHBp8dLTnXGoXTxQwEnV/knpO
aDPKLM/zgFlwKs8GY/e5wX1P41yT4oDybP0xn8dQQvcddKTi+2yv60M3vyavb7dozN3gBDtL/Tnb
LPaHkFl7PSTr+9DW3/lb9m9l4gpxQly2ZUUZFrE/t5JHnMOyNP4eUuf22lNFnxSHfh0IRMoSoB2R
Fx35b3X+VgaVBJ9lO/P5F8QZcdvrL8w5sYFNnXhE2mEFWv/29k1FJxYf9lPZlhWpT5f9rez/vNV2
+0+XRY5VY7IJBzdex8hYRnPyT3LND2sLEmPmhzMVm+oMbgtOzXlOUlwq8tebiDu9Xz4TboGa23uh
SKlDvRzaPjuKm9cwhvqLtpOgu7z2Z9FNxdC1TQqfyraevNX7W1mprMgN0RRFxe02omzLbrcRTXrL
itS1x2+Fn35qu83ffmlQVBgDw5dM62BjXmfT6+j3OSmu/VB4nYk/l4oKH2qJ5FYpiuthuQ7koxhj
P/yWqPX5rqy8itMQ/NwGDWMNCtuy6TqwiNFFlImsSP3/1hPXistSPfOXRG2P12F1e/TrsC6e738l
xfeIxUgukiGhTgTwfN9ehJhqRNvuFZR/tAHwuxyGNGYxhGU41LobMUiIfE7Y4hpA+T7E1SiN9N3L
NrSKe/11uF0n6q2jiSqf6m19TJxIQkfCvz3L10n+Uz/+dG2QS1ix5PP14c3i51zJ5WldvC8e5CEw
2o04LtQl2+sYWkijYv+fxdqH5UEkFhjiQbaDeGorTFAV13Ymzo29eBnbyC+yn8pU8RaJXhOLszaK
5J3os4VI2oRHH3WsXwdp0r/NBLYvnlhtoSIkAfdbe72oHjj98xjBqhq39oc16PXpxXdsB0X6s9TM
xAL0+k3FAlQkr415+9ItsrxS0JtH0Wgg68t8aSlmyEPf34j4x9dPKQo/5N8/I/F8WrNMp60xXdvY
+5pX3F787NZaRUqUibN/y4qyv90qU1sd2hRfX/f24uFE1S4t/wmJhmXPUPvX4Var2eFBLOAQxcsW
Lh1mF/qUf/t1dSdGIpFCNeJjtozyfGfmyu9QU+tz2mOFJDKvPgcwah6DGEvD3VDbsO9E+GAUaYEz
YaiPH6Y0VsXMbtssKabGqUzSxRvLEpArfgSX6IOf24sRKXFoDaL/taLbt+pDn4De3+ZoiUDmPZGK
96KiNBmKj24v+yDg1Nx6nZUzogqPLVAnGLmINUYoIY7NL3XrACWf6oMYc5YmYylTgiDfDbwy0XpF
z3aMnsloMU32+X34VYK1DgnOKnf7tjV8UUVp4faHBpEJ+HrQG36/mxRfvElxYC0Ed4Z1Ek8pvsx1
qJoRyIU1z34SZXUSOy4mlotpzL8iUDUnrvv0YbJRyvGJ/xJdPCujnZIMHQ/iePKknkU3aZz+mPaY
iJZlumGhlGOVU1HfLH8wY6Q7zI2wya+fe3s+ibjnHSQX39FDeiG4Q9q1SEYsXocMxSmRMdehCZa5
UNl+nRxH2xntXJ9Z6Ok7GsA/4uE/7OquC+sPpdeuJpbbW/seW7teQyWwLLyv2ba3qFgpnpGuO4ru
dX1l695StG1xk09j0LV/i8JPl1QSbtuogh6RvfiM2BOSN2JhGhT7UocdGnUsfIeISzHIg/5y89Hu
9/NUPeqDjh2IKFFg+0djzB9xnLkKXDZ5GNyaSerlS/do5pcydqyd+NUUSs/V4+hCl74PK/bdtCAa
y9q5oJVyDaNCuE89SmXL9iTTT3rUaNdN6nUXe11ZiI4o+vm2OPhUpondgqhzTX46L7L/9wLjeo1o
Brhv93JaBoc2HvegyKzrdun/XH2YWgPvdtEergOtxmvM/mm6yDhsbbUwdY+YofEoivCoM5+IMeWa
FKUiL1LiYIYSlUIULFg/jntdXSDfQM9Hb43dNnBcl8Gi9b4vudXSbE5pM5Xo02L9eLdDiGYyJWbo
9kh7g5rJPnTAbRQVnfK6nnEWOTkypmBeNDwnj6ajaJEEwMxADVQPoongoCjZXnQ/8cXxtLnqENtH
0fS6ZbhWEL+dYXTzi7JZrktF8WSffvdvZVHvrK7Z+LYbmJm9ajLlPVFcD9fhrBmHPdyVF/HY4m5m
G5aHvPtjThF3tKZWxoQUfVOjQll2lrTgzc8OCzzJ4vyHGV4893WivPYeMatdu5P4h4bSxuflyWx0
v2uk8rhZPvJBU/1+UQr3w4JYVlHArHS9uDbrD03wQ1I8vJ4WpR92Wm+6LSxwxzK3mCSIOdhnCa1Q
zPFi/9uq2NQkvNlhFe/BXXanZHiql9g8ZK2+1wqLtaloTVabRQBvOqjTux9Bs2qQ1LUK2/y6sxY9
QvwwMpULjh+C8bbmJxrW5ybajv2XvAx85GmPSxOtyLv/WK0+vMHrG10nf5ESb1Em0Nttpw793Pdh
S+/L2S/rmGHvfaVANNJ50PM3RnpsQTCsrUsiozDj40RAAfqRjMJiD3pNioXepEcm7ob1Hh+SS1Bh
JKiDGCG/+KjDaOmL2qIFR2HNqxX5DhL5FfV2XeKI3/sw6Gy9vmG55+dTqF5fkng1bRR3flWo0FuL
Xb2BIWGu09MAWm7x9ESd9ioObNFdtbx7MvSEQJjr3D9iQkCb4tuHJddM+Nou7WH/wuY8m56DIxhT
r9ryMkwUwdZ/+OdV9d+7pYEhV6xBRbMUr5mnOkdw76+KAk5/2N6/o+BIStb5biu7rmW79X9Bjqhe
bSCFUv8y4PPeZdjZTkX+IJqEaA2SMy9069EbF0BCR/RbiAZiRBK/bE5WvIssmB4/9BqRvB5Kw83U
2jrma4vBIufsatRvThX0xesCVmrkg6YABppmzO7IzuvXvb9h5aApI5lV2TrIic8hUmoDKyOE9e8j
6fWhxLlro1FSedmJpCgUB/HVRErDl+0F/9pdbj1WfenjAf+KSpJ63dTZsV4QriZVI0GheoD61vgf
m53Vd9Khtape9UaoKMWbua7sxHik1wSuH0XyaqgUH/+anOw2PBv6jy7IxtO210PxgIWYbtbup03g
3AWQsi4ZLJrK8gT+M9+F2exmZk7YHSalSP6tR88TDs/jfDDW7wi1D0EEop2IYev6iS3icN30ptdX
84NYA6521Gw9FOthgQRvF4fZqygSB72+GVADOInqRXRxHB45W1fB09ojza5BbCJ/kZfvQ3Q7NQ8q
EFA/KfZDpT8MnUZki4Rb1bKIjWiVyVNMYC4sFsKsPurEg0O7Gbl6Q+MxcfTt2Gz1rtQoaGcSTfig
2Wb60C+adoJn9RKuSlxxUiyHQIp/Ecxm+oU0SL5TwwYcEpiEMd9qcbWH5TPcqYbX6c2fbFXhzIKL
SPPi0PDB5WfnpLejo6Zp0sEM4hx4LY6KcrG1x75qKubLGAfqmkVp5y1WjWavLrGLSGhwWebnRUMr
ryDu75JnhDvJTm6hxoP7bZBmbkhgnrOPgSw+pfPvlrjpSzVU5sXoaCtS1vRAt2OYmu3YeW2BsPpE
3cqMcJJ71QOtw4AmNYNDlUKgmN18i071TcHmoZUhV1FhAYglWSdOwbi3k8XhQf3YmaLd0mtHKWyS
b5X+tmiRfED21/TTUfqipCEccRK4Ga31i6LS3szo6wByqF3XwygoIRWwOjWRtcXx/7sd8wP0l2C9
h+a3hqyc5CUKS1siLX0CPhcfSrPQq7Ok9pd5r6Tqcpbt5DXuJ0BNOZJI8LnLbpOU497U9eR2UFCu
XjV9Csmkr5bmfRGGbjUzOPamDZm/kXQHBWlEP0sqDeHisDgVi/LM82jnibCCsxPgeqT/lcEAAjMX
R0LhJHBBhoPAWsPvCTCiOIwZgcn1og6eud5B3MYSte3u11KAVECyPXtxyu9TBTBndkbrJW7rV0Pt
wI92Sf7QjRMRktFi35vjXHh6bLS7bYK/bqMgwU/9BfSD10OuavVVcQ+XmzeGvASUf2/U9ZNqK2FF
aEWZL+btXg8cLze12TN7Z7rPIiXwAugifXvNypp8AZ1QEeKjnqQcLXhUD3F3xeq8Q+RH9doUWBbQ
hZ5o4krZqwUckguyDfWhcDI3s3sFvcy0P+bVAAV9PKV+2Kemby0NMFM5dlHwDe+3Qw/26uwUOUFq
fN1ax2fG/nTFnN3NgaEgwwOX2yA1jwhBgONrJg2ZMg/27thTHSNyO9t8dPoiucG7EriE5RJJLQ3g
Eaw2xbb9GHRKArpjSqBDvO9Gom2vh1k3UYstL0mmGihtxa/dkCGc3VWGW9v5KbVSRABCC11UFEoI
q5eie7sKu8dFb7rHNml2wwApnchpxaTc5qN2yqsmvU3XQ2ZBi9/Ml6UEzqM7E7G44b/EhhSPy5Ie
m9KazlOq7P414BQloMw+Jeqg3UCIXx8h23enqS49IMERAswGcxCem/1s06BsyDF8PagmV6oX495o
hoNp5e2pGUuCypj4bkRqO1RBDFJIS3dmj3bqOE2uDVnlJSDXBbLuN5ZRwsdrP5eIBRHJkN07Rtl4
jQ27rrGkzlGp5daHghBoo5GH50gbvLCypZ9p6ZxtlEdnKDs6uQt+QnCfEoLQgJkp504/JEly0MoS
lK7R2/8kafyklGhoSks4oFrX4tSz4BoYkbCAYLmS3a6OoBJfSfClojKOaPDhqoLJz+vKIsRZN0NA
GFeoVZpSeM760CuK5VvTKYGbZYALohHq0lp/0o2megYPCyjdAYRa8Rnz3gx3VhBobtX334agRM0o
S79JTbKTzamGgiPGLJD2MX/bua2S/rselzGMGQHKMgFtyTTxuceFeZpqiIVpouUpzdUWmSLnS5R3
D3M/d8cekJ83InFwC8rtSz3ghJYkx03w89+biiy5eU9ULKjelRaAcRqriewZCMF2qWR5qUlxrOH4
bEDkdv92Su4pbPhApxEulgT2oVvXAS1UwrgWVogEQRBHuwYC5xDvAiseYp56hyRkKmt+FUauk0D5
qfQWoKG1MRIH2rsqpL0eofeOu9Thl1rt54OTd41rlsSyqGjhpoVl4BTn9SlF/kJMfQ61PMp3ht/l
aYcq1PSIqXXSLfOu1QOYClsAPXBqx66qGpNn6ASftfmdpSXVayR1PxXgbDcBef2F5S/PigZfzd+t
AwazppPgnm2lkShxsFKhGga7tHBxC7iFpBs7oQW9aP/RiB5AKvbqBINC03pDqrMLTCu/HwcMpnnJ
kJ2WltdLwL4lAAFDVquuLivGRQnNN8fRjbPU1sYFtfHfg5y0e8vU0TVMPa2O9WOTY01I4l8jjMzI
Y+RvZj02R2O+5Lqt7HUUSDzcX3RTIp5dEEfauVIX1evkS1ZVncdwaN9mvfIjHmbYIPqE4LWgzXZl
UyYv5hKw38D9jx1DwSGmaNWtYqJfnSn2iTBWbBbaHJ4t0Fi3siLVSMjDdKwMwJUWYC05ZiFV+TKv
dDZ939xPZa18KaawOROa+zuFIKI0vAn41aE3pXsl/143pvwCse58ivKy9k1FGg+pgvHR6AbzzloP
hd4/Nn19UwaRemqbCFRHqs7E9Mk/qiq0gPEo2q4vcLZD2unKTYqjnCC5G6OFBsKQEkI3m9ir0bz3
Mg2iVq0sHI++DCLXML9HhvmjDMJsnzqFsnMUe9xrSXdczKr0jEGPwOKNE8EeXe3b+eSc8qY6tA2r
sgYQHzuxowSt+y2L1cBL1PmSmVOHInbaoxeuODs5gSEFmHV3a9ETj7VkvnRDXT+akYRZaFL9DJjN
ThpR91o69S1FvJWZbSZ2UifSTWvSdkc7aM5jZ6bHsNB2KpZRKTTUnZOpT+U0LDcqolBuZkzyYxbi
Zw1K9bZoEHgwFmmkhSF6l1VjdLbUX9ARS/edkQXsG2W4N1J5YhYY3oDNgumN7TOh5WggvB8Su1oa
lp4Uzg6cSdwHUPnyXMSvwTgPrtYm8j4PQu3WmFFlbecx9+z0To5a57IMj5VOTG4LzIHgWqw2iE74
Q80XWiat37OkyIq5g9BeQyMNbeE90Ct8dgaqU0NkP9msXUsJg2jcQi+jai/ZgGB7P4z2aZW99Ikn
kGjE2anU5HupsRo/q6XKNVDK4euEx1j2poZutyCA5iuVdmPIkbEjrMcD34/sZ2PFhxKvV9+WE9AE
5ffojPo+63vpjDjU7CuxDZVouw6ziZq7ufONAAmv1Qs8Jejd+/mAfrBcMyJOZXNCKwR0ExpdrI6O
KUpiXmaUT0qbzH6OZdZy6h+JokMjBEjFdarhTkIvrNECsMJm/ZbpMk7oIrttqta+Q/LORtkq7fZR
CzcOul2EU8pjRdzTrg4Jc5vD/2HsTJYbx7Ys+yvPYlx4iYvuAmn5cgCwV0OJVOc+gcnlcvR9j0+r
af1YLkCRGS+i0rJqQnOAkFwkAfDcc/ZeO7uzxxqDdW0M5Wka9GezDnv+EmPE6m+V9zMa42M4SST0
ZtZchbDqa0Ldq2ZafF539dRr4LmJP16f7MtkuPgmkJ+wh9TgxIoXNPZIi4qfNLNpvlNEfTHGrr6i
fdK3zhRQUTmYNAKRJ7uiVMg0IYaiGjv/yB2N/xil/KLHV266YVTvm9hH1G9X4Kn4+Dbrwes+XWys
UXcQg+JCA5T8qLdKfbTNkqlvm/KWm00LgKOKw00b1D9GK4evPTrZvVX1UnVHNSAKo4gv/7Rv/adM
0/mkh8Vp3Vp/jIucjCZruiVWi9FFP/R7jA7qxVLb8SI367/XBzNo4OgOtO7+2FcJ660L/PjWQcN1
qSJ1BD86PP9xwNC3wSatAXD9sc/qdj+JSkc83qOBt1XVP2lO8gmIIbgghAouHanYuwQ/9uaPfXpd
YV5rEO7lWhqhBKvt/eDbzf36E3Ohz/fUWvt1a31om4Gu8qQZnK92cLFse6PJPHroa3AcmqUnRw2P
y6XwU/2us6bzurU+NCZs2wrXwWHdVPN4uh9n/sjleE2rgmvbYVoggVnu1324CbozFoY9VfxyBIdN
FUlKeHCLryMqkdUPjUGC2dfv4AgE2N3GGMj6XveluVJt8kzxt1X3q1Q6ecEQKi9O149bO4sawt7J
m0GRP5Kvo4SP6yFRBpk35wvbU1sNjTn629smp8y1ULpdtGZgmEP+mbse/PUwDAtEPPcPZYDnuuj0
66CRt0wR0Hty2RxlFl3LeK8Oln5NqGeu6lwHHlEY3XE9YGARdYxnhfDu5fj1EOgpie+w4A1G45hZ
WnRRSic/iQn8QZrU0SVeHspFWlobWUGnis31wQ5ZoVbIKk90xMqEWBlQGhjue9UoPASFxlNJeIuX
6RoVY53rTxRzw9YUJICuz/IGOYfFWu8Vzqw/BYlV3BVj+bEeS8TRePGr8Ou5ZPip8rZMc1gR6W0l
t3kb/0ogNmCQrsNT7cvmzIhLu45xmG1DjKwpwSdePJXdtTGH5KxIFvzL1vrgFEtqpl8OX/v8wNAx
sLL28DXyyOzlodWKHd7v+OHrpwhH2nKDnrbrkyqxvA8VOe9//MrOyS0XPak4rvtI9ZpO4UL3X39g
3ef3GPxDHFxfR9iMB3JiKrfr5mhE5ePo43Zb/sqc6MxzpkQHrXNizwKfd+yEoV7LFkm8qrMwq+1E
XGl5ievocG71evu47rIii6D12cr26w/4o9Xf9vr4g6JIXNddaezcGSUXxrpla9JCwKT023Uzsniz
1KrfVkV8qLRa3DlGM1yMYYT0UWrf+HIcLuvDbMckw5itWL4wf99XOrY3FyJ6+DpiKmzmCujsdWYB
+1gCoAs7IqqF8MNPvb9biSnFpP7AmK2/8AbYG8XIk3ujMkH8hULssWG3j0pLylzRas73qQqPxjyX
v0iuPo25Et0NTvzhLyxmhzL7Vi4PViV9t8JVfNZ15iZVVTTXroy/TaXC2xboM2d5DoqjsjaKE4Wb
HGvyfeKuLYKwhuIxiqzaqYpRu4aZKQe79vJRu696AUyujpyDvHZdtnWU7+gUjTNxizUDWozmoyWK
l8ZwjlybwU76SuVKwA59Li7SBlDRfjQpkU4DlC7g0JL2R2g/5j3wF8PRS9DQgXNQX/MG4XCgbiZC
k6+89F0trOih4P44J9oFgee0wXzrsHR0xjtzrsQ2mUxIIXPs2aGefO+TwdoNdUy7ocgZv5pyS6qy
IMSRnms7hsaNjldUr6PPodPUU1DKD7tJbubCibbaPOOg0ar0NbD2qq1R2xGWVdAF9py4Ul/UVCq7
MI4kM98sObeR8hPHIzSZKoL0J9FYhh9cG9pL4Y8PRlc9GyKbnoomVchSrH6UY6YekyUEgvUkKZuk
SB6FbEGWgUajGO00N06S+CHHMoZmW/XfneHkWxaohz7Nvh4EwcGVMsIVi8rZXcvpVK9z4jEYF0bj
/DQYcA0l4a/JmMf3ZO7EVIhWvhWtaHYHIKPRTwncw1PLyDrnQDKWAbBF2Vb+1KdwfGkmeUlMM/gp
svglN23ipTL4X1hLmDwYVXgjqtE/yb5OD7Uxlveg2gsmKGA4qUODq8jM3IsQAH9zpPIs+3L+JQDP
yCX5KPdTxs6wCUh3n9whLtNnu5qMzRyFzQGSgHBNlgYEslZNfQI9SGkWqISSJCWZgqHfP3R91z61
vtU+TYtFzMr6y7qVajlL0lCdb9bNURPlttTKbrduDoSHHVMcAm7X5t1TYi1faPhH//htVa7sEk2a
D+vxIpIWEbVmCauP/8o0kmwXDvG4XTcd/KM35GuwdlyeDWu++k1zgl3E1vpAzti9bQy00JZdHN/i
EQBQv25a7YAlD037Zt0kCme+Dejg//7bZGYs32Drc+vfZ5bydbZy7W792/3Bijc9w/evI6asZhXu
THQplv+q4PviPjXz53Wr7adgExpJ6gaTH557ktXOiBYSN4vbnK4D+9aHuPfFRkwBko/aUjYTbnpy
DdXgTDgwzH0IqmdFVfKTrIyHv+xfN0OcqGY/T7d9S5PAXfcFfUulgrB9t/78wOwHjb0Tb7u+cu6n
sVL39UjfsdElJ/S6c30gW87tVS7sP3bRIHTuCwT1XjvG8usXrM+uT+gY449p2r+RSn+v1mXPwkor
dCbooXXfhtPTZKvz8Z/2TXiUdqxoAQ4sh+Rabd2LJuRHJOIGSd19+7XJ6oSkomwID8vXD0OgxvSQ
dVSsvpaf0Zuiv6efv26sD8B/eBIkCQFzU8vAZd1en9KmKbuJcCRpmWbdG8vD169CXJy5gybkft3Z
wefDn970u7hK53tIt9oJtxoRp2ytu7RaOwS9OT+M4XTEYlnB2RmMZyz71EGd+rVFnN+eqs9/bEPH
eE7MeFfNVnFZj6xFtp3Tcf7aiqZq00Sz87VVosQlraq4rkeSBO7Wcz1dI780nzuNhaPROV/PpfVP
zWdxOjumfQMOqHwuM7GT4Sge08EunhW82F0SN+f1ORCkMMrIzr6r0zLbGQnjBsOuLwVZv73pRho6
Rd2y0XYqScMYgAF1GshN1JfXeCbVrgln/YKmnRVDrC6tz6k+gKrIPXj/nP+ceimLu4PW01eZehG4
uk3QkV4W1dHpJr4CddV6wIEkbs2xudMX/3Qy2cFpGGF3rpuiKDSwMhbFmonMIyZccARU40FWtDch
0tF9AsZsr0zf67iOPgLqPw9OWfPgQBZ08fMnQAhluecCerEbmIKFEufbUsydl2eLuSXPb0r84tCW
YIPE10p05gfnx5FFlfncG/QUAvyxYZoorwj88fmRVTqPXR7RU57c+N7WbCNwexIia1tTPxNFuXN8
vf7InPitWjFkE7lZTUZcH41V/UAw1gfhJRcz0CKow1WCRkAk50D39Tun5MRedsXLw/ovW431PUaQ
2PVxekFV8q84uFxlbJw9adbz01i0D71TFe8xs0QcMZlwdeBKnkyVFpqeaG81rZabWZdAi2U1oRpU
Irrz9au0nHPm760sqVHE8BARKoU3aVPkikLolp57YZ9d0wmzS1ESP54a3a4TdrnNuPd5QT8MBzUP
pFdasQY4pKh39Uho7ZD74XPeJ+Jgadj3ralPCMuo9mnWRVtLP5blUD8BluI7pgNaCWL1cd1qHf+l
U8b23pJW+jxFYKFwI2HYXjYTJew8Q4zTcZzoQLYBd88hVV/9pNf3+Zx1zxowj22jWybayMG6JiB1
aXYsK+YajXr/mEVa+qSNQbQPZJ9urbTZ/fa3f/n3f/sY/zX4LGCzTkGR/y3vFm1Q3jb/+E03fvtb
+bX7+PMfv5lU8QZOVKkTLimFKrXl+Y/3S5QHHC3+F3NmvBZxGB06Ob2mqnVaUabVrNq8g9rou3y5
FITmLttjEOa3yzFaVHwLzJnvtbISjwE3/k2RzerXv9Z9hZH5yCh4NiRvj0+S1NH1OGCFMIHxOn/R
dqaFsVPCv2VpZmaHla+zPlA8UHRkzWU9orEtd33h//KnV96s78RHUU585+Gg/fPmv9+/9+1n9W/L
z/zXMX85ZP9Z3L9nn83/eNDddff01wP+9Ev5j3//wzbv7fufNiBXRe302H3W0+WTS7/9zw9vOfL/
98m/fa6/5WkqP//x2wdd93b5bUFU5L/9/tTyYSMW/6eTY/n9vz+5vMJ//PbwWf+f//1/Hf/53rT/
+E2x7L9bEm2dZQmha7bQzN/+NnyuT9ni70CtDVN1NKCLhi55CrFRG/Jj6t9VaBd0LlRVCNPR6cxy
gjVYZZdnhf133XAkoy1dOhbTZ/nbf77630/dr0/svz+VDV7NP53Klm7YVPam1EzOasPUNPXPp7KN
2EQhO73aVoOKPtNsMyLIS2ioVryv8uq1oQhGHRale1HhmNQtur4MuLZ1qTAytRl4wtfe0ZrNsRG7
KcDSAGdMXncXVdFPcm4fOvmh1dkPukq7JGBdqXW/+hASSBdvoW3tg0IDsSZj0Dx4tgWx0K5utgUT
D7nJiPCmsfzSV5SDsbRuWu0lo0za9p3PnAPztfNG8cvqCMiPu/mnD/K/ucq1v741tElVnU8CpTNj
Aqnrf35rckcEo6JE49YZEe84407JSDwy+xvoSMhcA8OLw9KgCeqCwCBls7S2RdR+Yh9cvI7ztHUQ
bLQC+W3SIZgczFvkiR+1ocrTUJ0IKtN36CI6ILbCP8UgXrh/7x0lV/4fL0Rof/mMLZvzxDZtKgFe
jGH95TM2sdAVoUTiE0DUpHEL07ZEaVBDT7WtHBIe7je+S+Lg1DyBCs72SdwHW9UWh//5HXU0569/
ijR1YVhcCZrF+SZs8ef3NKJmI7o967eJk50y2oTm8BoMqNOT8Il7kTyEizfMKXCplb5Kxmvc63z/
Mr4cLefeMu0Zl6ry1SAfh9zuoKHgJYnCOPCC2nmVaWvubfHUGal+6XfDALem7kFntfTSkSDfybz+
gUwBy1ylGxuAY/VLrDF6dOrbfFLPZFeBVV4UiVNi009q6C9XZXf0+ZTNTOejjrKS1XWo7tKAWW5B
i1pP3vFLMKzKXvpZPZG45r/docOK3qUmPNVnAC/aoHwauzne5Eys064QzxBUP6qythlNN/GxaGrh
iSTdVLh0D3YSOreB5KKoe9luWsCrATEOnKVeJA1Qq3at7ehVJbvM1p4DMZPVqII0BHzv3/c+AbEW
1b7NXGEPXaZAIR+/j5WR3jXmtV0CBvJzCNXsJku797FEzEj8A/2NIDcAm36rTRYnumltgywubjon
0r0yHN+wonv7wBLRY+PXbmeRKU6Nd/bHuCFnVzrbPCsZkgnW0YOaPIHT1je2r8+oAprihpPzzdEq
D35xfkMY4Hud0aIr1AG6tG7+tNrqEuhEVuUlnwR07+ZWaVN/2w8mrN9yvAM2VXkhA4dtTqVXYRbf
jTI5FgaNoi7NbHj1+rStJvsGoNqxUgLxXg8SxQc+cOZEDISoQSYsudGNXs0V3W9/3idlNe7yMrmB
HtwxoH9SU75UCzXeD4R7jHSYX8DetVuUBSiwTMuHtdH+VAYFfmp35QaXe720TC+uoZC1Zax5YQ5W
IChvAs6bgSVpl9mM+dAhhUbh7EKTGyZjvtproFI9MAjvj6pxX3YNEypVBYDcO2fkoNdpsJ7sDFpo
Bcw7spuLYjM6acHc7bsiJxSPkcIWq+vdpKvOcfhoJ/9HmOuxC26y8WwqBdrj1qXJZExZRCyG7rS/
xoLqZLL921TRb/yZ96Ju3ATAtpaPLBpxEHD1fA+pWbf9rV+H/k5xI+gJJDNIf4MsGwLxFIOXrzsX
4ziqdoZNu+WCqf2QKAirtje5f9azLH0Iujb11KLyGeU06dmatI3SZb0719g4B0HYmIQE4dgzstfR
3uoIJE9h0UJh14y7CLzebQmLh2zH6b78WbQO6u9OYVRrKj/70AxY9STbyjHOY669ldAhQ+imblMm
4VZtdBNKBYEJeaO/2SJ9akxLZ4UXly7Ish+OEt+MDRoSM0TZEQrawRb6l1gdUKF28ZOex2963GQ7
NQ0fa3qRS2ctfciQSqRqZH+CuoRxnZETM875A4PEm76vSJSup6eEypITizmI0pmPmsr5Nol438SD
Z/SjdhaoqKYpybZVObmSCSHzUfkrHt6Saupus5hZ+9Ca3N3ybockAe1PI8nkwDDfSi6Dit/K6C7T
XNJAgTHmtFrMxosjRduN41w/B81yqU5Ndsy0J0IUHo1Zv1MroqRt4g8JfAcbP05vjGtm1zcWH7ue
b1By0SaICVFvsvemkXTXnWbbzd2rptsfKd375y7Mk1Ob+K+Vbp9lGu/KmmSTZGTJiFiMBJZPJDTO
cvf5oUIOgMrHVZAAIe01cbLpmHqAwaa9QPomyQj1KIfKfagH82PM+c2pmL3Z8ZBhDfVJNPXFbVQO
zha8LXlPWU8s9zQd0r47CCS7t7k6vCJSbDalpfj72PjZaYP6YvlF8ZCPNlztkkEC7Mt9rCIu9yfY
iV3cq15s0NrTAsa6iq247ZhtTFsfNmSJ9AOQJyp07VAm7Q0Iu+XsJ44nLAvxjt/iWCvBVoFueaCV
rW3VRYcZN9cstpM3JS63OfTErHc+DFQWDIcnhAgzU/IhRoUf2P4WN6RNcbCxpwJAnG17UVWWG805
5+OHWao/7CTYlIXqPBKUvbUVh0xs/WY2H53KPIdwv3cD/Na9n9Yvc+rwkprpe9G3vjenXAhBp3q0
zn2XeU146mDECQuyCiCek1VYL6mZAFJbsCOpowV7rdSvOj1DVx3iBSUxItETKHfV3No793aaBbu+
yN6VSi25WaVIFRVNuBoaEo/Uw48mHJbXFeqe1mjfJgMogZ0PN/pkpA+JaOms4ugqJfMvsqpDJ9F8
d1jyA2AVTFwC06axyuFsh2pySZpsvjWC8iIMJbnoy0OX3od6629xiOebnDTir91DO6mUhGV6XH9Q
RQq2kQV/oMKNsJZ2+bAeO+d9gPV3fJkadVMZ8qUdG7RM4DWea4vU40Qd3ii0a0znvbWhl4/zavRZ
pgtTcznB4UdMZkGjzmaWE8E1c0Ls/xhgKE0eoeE/SxBOHjrw4ViN8sUHbVsFU+NOYQ9JO57fRjV6
9mvf2o2hBUtMyedN275CHtW5VcTfqg6dkt/HW22ov0PKfCok0ig9SfGqZsPFCrJNmHSFR9OfvAg8
Da3xs/TrV5tZgufoOfVFcI2bNvRq0XplXp/wH4DktVQIaMjv+iEx3c4u0psxV10lMnOSnquHNmds
lM1AtdOivc46/FEcDG5nxp99ZDob0SDHnT47mag02Gv+GEv9wXepO0r7V0+i1k7vXzib4m0BQgMt
kKz2Ma1JvOX6L5WSoK/BxJgGigOd8KSNz65UyAMRMtzN6lQ/BfX3visi1gHjD1B/2UMo61/B2JBt
kzU/GcbsRQMKFkqREcXFwant1tXroXvUBvsxSWiKTrWi3hqKemYSHDE2iWB6zLxIjbnjA5DD20RL
OiD+6XNQ01Us6+aX2ZjMP34QekzTMooz+AHKNavQU47yo+8lX4CpYtxVSfIjskLU7VP6OVtN5Clj
4rulivpVxEXmQqWzNmPMaFGq9YMeWaStNhkgYgDKhXIZwvKHE/bDJh6R85ha+rMLQP1qQ/kqkza+
I4z8mA5g8VD7/IxVYqR11txuT0tlI6NskfhVR0Yt2FQAYW7B0ezLVJ6tunT2KdOysBUaYebtYwuq
4qarmTdwgs54D2LusLF96vXNVPjgZcpzFmb1nh677VpjlqGPaigH/G4T18yaWrQXGyxs8m4gIIQm
WfqjIYogSs2H3jK4zgl4YE2HNAVotYXpSlIwmT289E59pzVLInkEsqsRoMAKpDOzuW0g1F60Vv1U
fIQ+Ta1shIX6tAiGU103+p1tzbOnlPnrrIXYGNEbYhndlcQiXQl831Di7E0j93d+qaEx0QpYFkFh
eL4aWJ6uDbBhoF+ifakR5cvyMc4xDdBtRK3HCMuznCrZRAZ52lWMD8liKjxM1lGa4S3vc3qpyxgv
F6nr9oj52qqyczJi/5KJY+8auzB3VuC/pUGnnRKaV6d5RK3ZBqmnTOHtPCgRuTKZF6exj1ItuYCl
2Ye4IA0nqx4kvD9f0JEZKAu3s1zc/bH4ENjqdxgYzpSdZxuK7qWuwvpec4L7sFF2UdkqCGsSAKNK
/hkCGr8fkzDb6LSLEr+3f4ioveFPfynzIWAMJkyIZfklQdYvjCFHOjs8g9SXG4uGvVcxHN/ljh55
aXe084KYJdAvtBti15aB7qmJclMKExhwpqBOLyDjMBBzMEnlID2p2SlTW/VQBTYAcAPcQ+qoKIzt
G6JdZrdv5bzXdcfrntFFEVVTas2jpLAfdaBCYdTdwqttuAvn3+3JSTYwlQ+kwOx1CeIvbMp9IQ0q
nBJaRzNKzc3t6K0EPXDxrekw5enj0GMbjpzaRVge8RPDx9K6pUBnsacfUV6LjWlZrefnqUdE+SmY
22Sba/oDaOfvabAtRxKHNTntjE7nzkdzVmoU7ovpPjV2UcbvkRpuI73dcA+r6B2cVQDbVk8uVTzq
n02vfCd8C3V0yhggHN0po1jTCrvaxoP/y0dyr5WDa2d6eVK4wBCkA7NSs83cNhGmS1joRRS8jEtb
gjrmrlHNd99Pz0nJF0rfTW6WFJ+iuab+02hC3dRIiRN2vJ0t86hW2YDOVrxj26RcjKrOFfOEqA6l
F9XDvtPLlyhXPLMk6YY/DfQdN72ZjjE9gpfWnYKzzeWVFyh6tFdaTFvTXD4zjTu+ESmeFgjMteJG
6BFlmMO1p2ibeSYMSZIhn2b9t0jr0KFyo99VVYwQSD6GA+ThxnrPm+AsKnnVk+TOootqmvnZN517
CdAiDqtjl2oXEwWXp4lvaRKU7gAkj6H/62QjIxz1awvtz+3U0uviiEInJuAgD1icGgxKlfyJnlbM
yDvbK5nxpAgldSfBq4ss7Y5FO9S3ktTu7lwYKRl4waOmqzvfrpB3Raz0i4KgMosEkPKANeLdNyuE
nnXkqk11DmoOGK32EfK5BY409PTlAmuTY0u2Rmhb+8ZMPzRS/EQDC1b5VBPTcZU4RvAQGV6iQxGD
kbch/cQVY3nJ5geD4VibCr7ougfFdmIU2sQFRu2tytwnthgTtWWbk1NELkhHYjl6Z/ukx5IEMtm9
d4Z5DJxpV+aIjZWE16BA83NHszuo5SiZ8DsbX94iDdCwqiioCIicCk9ZlejcB5Pa1YMlRQEqtkl1
tjEDPHu1KL77Vhl4ZUOhOFgH0eq4WG0VJbyNkm+evyVJcQY56ibDsE2aQXpzBUw7jR9NTjrVsWhH
fCQk0ZErJ6la4QuYrYA4T94Dg29TeBppa7YwI48EFm6AusU6pnerqSm9sMiPOtmD25SECbcqd00b
fWQdcgI0Zm4TlaDUMmb2ZAiCet6lScWyHidKPuyHrqZwNErPWrRBWW9vehMGoS6Qk2v5xnCYhpvh
tEmsoNlqZmMBXmL0lQT7uhs/hrl686ncZFtVRBH6iqvFRgUM95hX+TtQxcodQtxJOqj7oUfFqjk/
SWpAWgtG3+6Qfw744jzAQPuQfijvh01jBahQUlhvJNT3UEW156YFK68Wv9S+InBvajdBJl9UKX7N
8fgKQdijFR/twl75sOPwkTnbbZeqPxoZTJsxSDovtugRVEW/z2b7tcjMx0pgQ4Li+z0v5XtV5g7l
bxK7lQXDL7d6olqmi2biwRnncR9Myb0U4/feSj/9ll5OYWjPY6/iaFcfWjTcpFV8AMpoXXzNGDfG
ZEJAbsEfLa5W9XNgceE5w0z4TBEdBt1KsA0TXFTNV4NkLDcwv/m+sM+xc0hyPb9UA4zOqN9EbfEN
RC5fwEo3bfIgPUE1JMxIIPpAlODSk8s32Mwn89sEOG+f957PuA6ub16ztLcIPvHTGPRGdmTw5hnM
PUFS+cItlGRijkj/q6eAs8UvROv5XRWhqk9Npm9BQtoVYsoqtMxrzHn2LJpXq5vbTT0p7d60i+bZ
4P/mW3O6ZGh4n1UDCr6sxcMclks9V4anVHe+ZXXh3MVOEj7z4VlEs7bmad0UU4443MRvuW42ckI5
D1sjIn7Em8gcekbLj0O16Uj2k5IvDH14R74K5C7zWk3rtoyYbM+oTefCiu1WR57CxBGt+Cxk9g3S
JuY2J3n1S1HexBMDMBjA2bdxSXmQsKqnSStpbMjc8y1HPuNtv6khRj7WTvQmDb8hbIsOd5cW3xKV
iMlqUrId6UD5tzKxHjKEZZexIPhP1O3NANjVHZf/VZZEUqKeQVEbKfOrI36QwUP8F6pDV2lLzbOR
hm4H0x6+2XF01VqLTEwlyRE0MRk3DNE9GVlzijOnQ63Zt7dRb9pPw6wfcJOWt2Eb1Z7U1OYwa9FF
jOYVCCBlx2S8+VFwEnpvXwdLDW6iaDpAFtNcsx7vI8VqrlXDssQcJqgHpUkHBiAoA0nKAKuieZMX
ybJezA+oefxtR8H+bVCb534SziM3d4pgzf4RJXwbrYf6qHzdubfvHcKCELGF43Ob5MdKLwiiahLh
+aX6EObkGcBD3SLDVRe2Y3ysKlwWjqW9CH0mpq3XFs6EH32zSyPw5kxhpSexC6c1y/ZKBo1LHW6y
6r0hBpBmq0jFDYgvQvAas9qE5QduAK5TNMXe7BQvxMR0XBvyHYBpzMpLe7K6NFzOkLs5jvptPCYn
WTbxbaPM9g6qBV1lmjShlnjJTPTbpHfjNu3nU9QHV7vvHO5w1S/hT9vCkf2CyZn5+7KrZpOrmBOc
lNfBr5wk2R2w7J0ZyPIcKaxJ80cjRvLfadQPjREQapPl+m1MKUGLsCcN0Z70/VSUpFraobGlFfNE
97e+G9W+u4rA2VNHFjdpg/w1H34oTJu2zVtRkDwj29miX2sd7JI4oJGiOQjqiwFaWDE0vI1O/72P
M6CCcR/djV3ntabMd2JKEd+kDU1hcK1OqHwG8GMi0dFdRGBNAN62MCJMEouT1lHUjcrAx50MqW+n
DrploDv5QVb26xgiZjbieJOkqvospulIoiqgdTPc1DMYQSEjqJKSwKkQJshGB3zOClpemtp6YbB3
T5CJ4llchdtMK88dnMSl8env0yn6Th38LW7m4anP+rOWqd/DGt17F5lUxrWGU5gbqKAi8+IsPLWt
jQrCuaZL1RSUxt4MRLSjczTsqlQdjoUgb3UU/hn7gO3mI6OEIChTVxtSZROXZXHTSHx/seYc7HTh
C2I3bE8znTizltnRRHKEkZxIUWThRCFRakYD3zBJuvjdlCzPXM1Jg2ODvcKkUc5ixXyTTjQtJn++
qIMEYqwf7xEBQEAxa8hcagxz1AC6o8hfnXGTR5ZzWP+bImln5P+JF3S5eRgpxaHDKaI4kTkLLint
jHA/iPasDTpvvZ8cilTvFxcuXr42wvQlopS+TmIyAPRP6txMWzrAzIscTGJKUB2phDSkYrF+UpaH
FidfpC8mU8FIS1/+tmbx+hbL//m1qTA/SK3UwKJj2QfsFBsF79feGqYzajpQ7tBUcZCOXh/mBWMR
LpeDTbU+TuGuVovynjKxY0T0mOXxz2x4zzgHDkOlJduubu5xCuyhzrcHVVVDN/6ZkFzl2mle3ft+
zWvPDe7NQfejT2cTIZf54mfDtZ/LyEVDwShJl2RImfQRHDVbnHHNt/zap2geJLNebxoGlOBmuctQ
gNk0t09xi0aCPFTbNfXpyGwH5GwzvQYxw/8sIDQlG7tz1PzUhIWnYM90gIYNtzajHustdfCzk+Sf
ma1TiM/Te+tgAcPyTuQoSi4txyYHVXArRgzLQ2HSyM5l6dYgz12ubUCDHYQ5a6RsHZTh1pmdmxqd
6UyGYubHYKezfJH//voPos6ruXFkTaK/CBHwQL3C0IiUl9gSXxCjlhoFoOA9fv0eajdiXyb69sxt
QwJl8ss8OZnl/YQ8DH1S/djFcGh9PKNFShI+1bgXJ9N0cCb6cZqpxXTSDyKyEv9NVXRpVat/DwiA
HrfOPDKZscJeEi8VEv8oWB5jRzp/pVigr+JZ9rx6a7nv0/xt00ndUgcaaFBjkUIHIyh9ZgCUpv+M
05Se2I0EZaL71snK58Yr/qPe9c3U8fZtpknqAnr+aOWPVrdLBQrooCc7qA0aZ4ZEBJPjMj9KGydU
1GvtrAEb0+hPekChQ2yMmhP7LRXn49q6wUOdbQmlXFa8GQKQ7pARQbmdjqkV4NhcaBYdMp2H2mmH
GTGceBF1EzB1PPq5T6dhU0dbaZQ7krnWi8s+xySAu/poYwWyzZ1Tuj/V9JKB/9lnddftiIgx1293
OELfJavLDhKv8Kw7c92VpT2dkhVXMJzcu5kjVqOp9g3/5bPeq4XGX8afBWL34NnsqRiu2nojB9Yq
FhHC95a6jelNSai3eC309tOhrk8UKb3xlnqGM6U5Vzu5n6SWRl2N/rHCbkgKVf3h2Rdl+UGcM4mQ
6xQZ4Xp9sPwHBzporfUsQbSk0SFFaW03/1OpjqVHznG6jUTzisa5a5GVCiJBMWyRMJkxYPlCVjFV
EuVBjto16VjMhwptyGmqJAuXVr111RDlmm++fua42agPYaBiM3NW+barKloZiurcZZMRs371kVsb
bWRR/cpFK39PuPmGfcWsJRn4ByUkHDfL+d8m+jMcehY98uIYnMiYVwtr2e/P4euv76hYXo4dgOuN
Pp3g96e628///ijrFcrXnDwVPtLN789rN0rB//9PNjUmqmgwVAzDNWp+2Se/P/z9D1sDX7U+2zO9
Ljei6++/+d8fVmo6uX6W7YtfpJm8ASbqGVzD749Yrv+z+/zRqVN9X5vbvaTO4rBu/hJM1VDeDzSv
e8vA+oPQQ2odhEfD4aEhhL3T5n5GpixOhg3U2k3mdF912pc725z57ZWh0KCeJ7ec6C9xXkatJlqW
PFHTtO66lMMJwuRPU477dqQ9ftBvjUmD72D3tfijSI+wv7e++tmT7xhurFkjW9INAgE6mrEJslJl
8KpMljM+AlbOjmNrfCjMDWcz0X8aDoBBOrhZrAnjx0xAO5adm3Pl748guDMewCdr9vrz7PKSUtES
LO207CbwHWJrtWOZex45QiKyvK57v1je+2kK3Bk/YgvdAyHPBKPo0AWYWD9uNSYhACIRQegWUabd
yq8K/agl7X/Csw9c9fBOITAJX80ndvQnc5RgWdHjvU334lp1JyEpdRFtAu6bHchrTSfksUU7ccaJ
Yj3ONJzamOpxdgwqJ+lD2Q8DWA75LXRKHSlCrjk2ndZh+YuB6HYErL5A6/LH9fWXrAOhsZX0ynTU
kxXG3dDAm4ExP1LgVYo9Hps30VeYXbLNpxeQm1QHzO4gjbDIiMHWc2yP/hIns0Qouj22jQmr9fdH
/H/dY1/tSCr838/8PrX//4RvIoV3oCNZ3B5p85d/9vuf/P5DsyawDghpHNU2wpq9sT6Xvn4wcr2J
+0bhZGZICCE/iU3DjhiB0PBadkDMVt69NeGaZGpze5+Cw5Djtp3p1nwg+/0fPZranTeyK02JibBi
69uuSfKD4bF4ufXMW4Gw8wBIAgELgSK+YQ2w7a143J3pfvFthkNT+69vqZkSG5GaPMAvQWFRyq2e
OgPLYlEtLI17bWax9zXWxdkc4EaV6e9UZfylx02PK6/9u0gbhhgmAewaCfATnsU5W+9HBk1hhzdu
GAmPEYPjtEZQc6d186U0b5F7xce9znYdkZVFM22g9g23wJ1qtyfqCr2w17cy6jMsnfjg8y/EPrUz
tdFmtHWwZ8NmkDGN93Y3HhWLcZTcEO7pVQq6UPJGUK80qjOhhTk0eqKH3sPqdTT/SQUKwD5QuEXa
aTBeZ3/RSPbyN53GqYiEkhfP2gDmzDhz7G66OWMY14J6e9cqVRHhSJh6zzRzjilObPxX4aCVbpQa
Rnng9vRr+GDw1cVOW4y7Vs7nZjWSCy0W5d50O+zOYqGjbOaAzRwwo0dq0g1sFuiROp+I5JKMJsgV
TVQ/it0jYJu+sDb7d33NtNdb2BMnCsH1Jd9VyL07qwV8MlXTI0PZKlhrbBLbttAsK+uv3GxhmFHE
xdBm5BxGX0NRw6oz2C5L6ZGwP5rU8qX+uvCxNoS9nemobYgStIEtAbFxJG3wHIyJSQgl9D9mJAG4
BZgHj5xugGn0zKr6PRB4O01p/gGlBAu8e+Xe1/E13AAKgtlFckHaaImDogX1Dq1aNQ/Czmrkex6p
m0gwO7EaSBJaEoN/Y9Mz7sxAU8oPs0jfbFqnQSDNZ+p7gVfUFeeyxObLrKua5g1W8NrKDlO1yZgK
7RyNjo6QbP1OiIj/ePLTGo056HS/O+aV/LdxN8gMnPV1Ulwa36tOK3fPxGiHfZaA3phsUcPRL+W+
65hdb/b2ySxDPVW34vfGL+90aTWR0wynZpCQcdAxyin5cfySr9J4sRvzDa860yuUmsGlHWg2NgaD
t2Sxg+7I+/bmeWixipbJntNBmagX08c8hPtNReXKBtFDVtJZPHGH65HKUmsPU6FAn6cQgXQ0Ei5n
Nvrwkmd1e1Z1F827gUu2VVyU8iWNJwpdmKc8zppJPtfxj0ZJ+ZW5ZsyIhLj4OCKsmXey87bnvttO
8L5pJ+tklFDHGfFk71JvKCIzvdVtKDOGedQHHJgKLroGGcfX3Ab91mcJT8yK4N/WfG6m9cPB4KRx
rwpmghkaM1wYEgBjbXz5TPLPG5ua2RIjmxJl7HpRfPiuOZP8xLGXmvBcgGcBreH3or58edmMGwh5
wcVh0z6jezi7NpcXsjf7kPPyv1r/yHMtfeYMHC+m1QTK5mRGewOnVJm7oTaMfSw1jqxbhqkdK4Xf
8YrAcxhDz4asYRYThQqY8BGf9DXQnIn6L7GloZ8tn8JWlN90WsY7R1X3Miwb8QA6spyGLIzddKdc
McbCUBo0tCtrLdakwWy/bGyLrf6frrZ4LZp3QS8OfYdJHlEIFkoKZoJS+l6wyfV1ddJj0yFOOpnb
HVgIrR1OfPYGvE9DkdGE5sqaSG7s+E4fZZ5IonWdupDhs38Uli/DVWYnPdmMw5LjGF9FhW8yYbbn
AuZckuHDnzOAH3pTRcNGAzQC/sH1nW9YKMzP7n0v+Zt39CwoHauoL356iipi3cSaRbmOQ9tahNTV
x4PTngoHoVliwVs7IYgk0E630BdsN1yGhgW7WKZzkVWIm9KfTy2jCb5E7vN2Nh/ADb1gfEWSMVyU
FeSKrfu0ceSQdvyibZXyAor3GBMZWN4U9aO3uwTApNPs6+GqTa+LiwuKbxBAJRak1KNlz+CcvIkE
lMGgR7wngNNsh9o83dTCzIXkAZjn2M4eSvrs/tcVi3kyeU80x0ehYHW02NeR1M6lpXpKxuS+bzcD
Vaj0kc3bFU1fxG5Hzl8oPtBuW1jH2eLJ5IQG1+VAUn7GIIP7FmfGpKHFAtApi1tWMPTIp+Pg2/+o
lTCgZsVgg9hbjQe/nJF1GCfv7dt/z3N4tyZ6hOfBAE80XQ2bzLOpRZ6bvQ+8bYE/9VTr1bkd27TH
B7mOe8JgNBsarU2xxzrCdSgox3Fs47Ux0ct4AHeW2p63AXcXWOPhMJE+2PO20hk4UbwGvSBd7Tks
qpPssn80lDD6rXjj8EPRn9wmEGuKKY9mbKwM/vKYDeXNaoW2l3VKGp57DSMiBtSLfFlp0yi2ZIm3
pWLBrfVDNmXVDp4PJjzHuEjT+LNAXQ2knvtn0pLnYZ3Rz9LyY6QO5Iwh7XE00mTHL2RRGpm8d3OF
RaWMmmxLz0jvKtbGDNsEJkqgMoBrexVuHgQQxvVMpdOSH3XlwRmzP0tTYx30tXvErNM2V/sxg9Wk
p6sMJ268kb5Wkd53JL2HHr/zAPaXAXxMzm1+HijGNsi4BBvZqVH82n7O7QqjKXfYQDQV51b5vjRt
5Bnqy7FRhbS2RtdK/4zmyGIAgoSTts3a5KpvDjP5y1QMZmjmSxV1fuIHpq9doJFQdeIJIy69OYus
9U/haScAGWGSsNE12VuXF3NQg0MyZP42jxxpKxYJ4jK+ih0cazw7Ptwnvb1P+L1ctlB6/thWeeGK
pRkDj6PSLQFFyDjiAJaETVpChHCGB6NVKCkGbBs2zVfLGz5q962fkq+yGMdDZ2k0uuIkRRMakKvu
ZB+Z0CJXUB0MRzZbXZZOn06WmRxXr8XoMJOabdcl4DWPpdoY2dYFdl2nP5jWADywz/C7OZKeuHbd
jaS+8M5a37o9Rmpul8d6Ns2dgC6LQClRVOrhu3AIv29+c7KU6YadOzw0Gwcy4pIfK5MjoEzmUznN
epj5eInIF9wXsS9sA/dE4XMdafZmR/ALkymvGrAy6EjVgtNLnbPFoHLL5RiTaN4rN9gd44NnGtHT
h3ZhEqkzltLLn6Qi5olz8LYT4ozoCx9PgyZMhGoqTLy89UIphrsOsA4zAS6i1Ztr1nnsiUbyD+1R
Q3ZGDwc3Z9jdwZDbM/XbTMW152n0cDnOSHBkjN1iiSq/2RvdgsmR/r8QLRi3bYkz2qDa5xbvTq07
Um7whObRANQsd/TYca6pzbhgDQ+2wbADlZpwm2uqyLN3pTP8H6rnKR9f09G78CvaUdIiPQApDluX
XDCae3lcFq6uY769daX2mvm3IQN8NVXtuwEsEc2sazyjZGN+jOnhAT7WDPRgDV24tupZm/0w1ewP
20vullz8E2lxHWQVUImUsB5cPVE8Og0bFSLw2zCm30VBVszCNKOn80crBUSeUUcAUedWK8+NhYt/
ZSX1ByaQWGJ2HUxWDof1Ds8Dgr93FGq5N/P2sKwnQNot+ChuNhxPD81UGngM/+nd7UtSznRoK8Xj
jodlJ9uGw6LJU0uBN6FWjE+4yi2sO6L914mZrWOmA04uX24riLmtIywg+blgz+NNd8NFw2/QoZOC
JWxlzC93cD31Vrmr8YA57nRrCt0bklU1Sxjo9HEzcM5JqXOHn3Vbv7tIS+ZX2XfxhkPRTv4boAdB
GhAmWHj5NlEEcxJ16geTwIVmj/m9Zvb/IUSHzJz+uWtiHHsfneeNqd6Ozf2vn8yR341v3OQWdsk6
rKzlzuS2uavkcMXryl8wy1Bfb5Es1nyYvfKbmdbDXJj9jl7Ad6c5kIT7b6xzGayTTCEMtGxf0Pj2
hc/H1v3hvk+FUcOuTbkvNhD3joAavvWWiUV+gE5zsEwql0wkNFfge5gSGEUOVTeO2yDDwYxpsitP
i36sGugfQsPUkax4mwrz9fagaNn6JH3lhJZEVzPR8MCCe+v0Pqc2Zjfm+9uWXNwSV2iSBProPbRz
izO2UG96w2yjazm/iFpX6CN4ltFUAVmdIR5COqaRvvBNhpSA93lQb9OR/CoZAYf9MNPiNNP7yCFs
oKgPs2ryk2xna1g+a53JmdVw1SINeOTv5Yn7+Xbw4EzJdvyvBG8cDj5jHxx6ZzzuB93narCBksTw
dhwAZDMM8yOqyV9WMRzWXh5v/zKbCC1q7xnkKCSU8lWX3j9r1Z4LCuUiRGyQM3q7RYV9GyKTvmv7
lXAwG6Nt0hjK5ihAbLWCiWeiA02GNYIc/KOLDOuSbJ/WtuaebT/lqfwaR+XxtROtr9RKiRptj4Nt
3A8V000P5FhhfxCI3DnJQt9o8rdqR1qAyZUG85q+V7ijxFJ8VA0cqEwW+3LZwtWEDLVu08/WbB8l
+IC47VN/zykPpyPSZdoydyZZBRfjtDKC3ZtTefWX/s6TFkXUSXMsSUFhcGo56Ww4HBrv4lvTFrCG
/2RL8pCv2tdtydrK7g434b7McUtrcnu1CMS0DXPBm5q0jtpPPiz4qPXngZFWqDTzkCjifGklbkGe
h9mDi9s6xbs7zxzi62+/1/PQBmYQlICFlnX621QqNsflkRfuwZxeuAXw5XaGjaxu/0395qkz/C7u
0xIyRkcKkpNXKTesE1L/a90Owr7JGaVjYVz/5ottxa0zvg6CRErW3YBvbMgecC63EYzuBfKEumHg
6z/GDTpoAvmbRifsgPo19u1oqVEunywPkot7Lrm0MlHo+AXslqWc0nSQ40bSU9tCKN9+7Fanikq1
4BWgL5le3qs06ys6Dn7J5ma9aOadSYkovobxkhgsFCAq4PqDybK/Kw0ucd2z2zeTsh+RXyIv7/4K
ff0oZMEz4iavt+fEHpmcc7uJKPRxsHnogsM7NnDDepwZN8q6560Zs2nnkdXNwf1EfgEgjb94wR2l
0vae5TIJt+PbC7K5eRv2tvEMSIaXEtk3gOoAT/IbEjh3s5GQwMxvxyQ4sAkZL+UDd4NzJu291Tp7
PAV0uPnba9L5MGQ3LRrxiGX+bixobFYraybkpCBJ7KgYFsUY0cdyxpqMQjtzAqsOmWe95qM4aSUG
ZE2+VTgNe7rbMCWgcPPn9qXYS127Z6RZBZlRvxslOk7tqX2aYptb8Yry7qMLlvW3NIdjqebwt/nJ
9V69pb0Xq/fIqhIjUQaOCy/Oo8w70NRwNDJesonptJNtT5YlscF2XP8VRmaH67M1FS8lI+l662E0
k9dOlu5oVdXRaOyzt5UnvIcP2YoA3Rs11Hw45aLgPJWDlr8tnoZZ/vn9EDsov2Fdb+etseM8mU/N
zKm3opnQKxYiSMnBTykKbLdL5VkgPOdX8BdhUyw7X5P8wqXBNVTy27jFtRL1lQ//MJguA1NQQ0nt
4BJOk78mzBkfANLmqzuXhNTOc4z7lJXOFWKhFP7Q205IF8gVH/1tnvZUesMZYx8FFpiQanjC/gPp
sr+ad19S9Y2lMwm9sjko1d01G4tMtuqI0rTdl5z3bt+IaZeYyga21dvQBZIPNAu+NDFSuViryO3n
C6iub167o6fJmJDXRZTrT57wxBqUHVaK+t7N/bTalEduUpc0z3FGt8nDhqpgLdrn6oIBtGr9sfYF
PB6SNUVhnSnNfmnUcrEcvuoWXkHhMZDb+kQL/UQ8DX5FYqwy7mzHPohRXMb635ozN+U6iC7CnsLF
hfdkwdLGLLzSp7N526xcYq8hYm0gzOaVkfBXpfI48/ibbIgyTisgEhjvpPZkxJH2xTFEEbr48LFj
FIcZjQBgFYv0tnn/WSPHQtO8GsVoBJi7Pjy/h4ZrT9cMqwpMmzNXwT9GZXzk7Y+taS6cGpzAOaPq
qGsf7Lo5WOFKkCXfOD8WNGYPSSCGzQ+hqxWYKIht2NSWxLrnVZxrvafMwB7ieUc/m/lLAPZahj/1
tv7oS7u/ea55R291D3lQ2PgM68R5HknQlL2W7ofZfHU50WXzeiKGdlSpG7XCeqvEEunmnaO3xKBg
nNDrK4H64CF5d+3JCU0bIrBaFka4g/Yz2dozjUHfOGsL1n03spv6PwfgcLayoxnyCnbOjmm87svr
arQtFqj7YW0eK+JDx1X3eLQa/153dw1k5KDv11PuGKQkoNe7yaBF1SYuXcXHuoDYW73skPmqD7OP
BRIcrEB5LMiXCsN8kkP6XXrpkcaVQFgiweebP64zuk69BDMBm6hPqCPuXJ1zivyyc+fYLOQPN73A
QeZXgOPQnJJViwbgC5por0yI7/oEgs+kfwy0sQT2WlxQOzDOFiwL5kRGbBB+H8/ug2lOD1WOsJbM
HOhNRs7Ae/S2D2bcWId16mFst+9dO3XHiZWDKcRxnKurbWDmngtmA45nXiDxpmGpM8EdadzlWOu+
TwyrRKrzlK64FQ19PHccEZSLMoAUBCWaQKOu5bu5yh8zkDa+QH6s2wEV75+X8yob1Ya049wD/H4q
3ZsYkfKnAifOoEK94Ul6qlzJETDB5Zrtcmv8lClQXhwjapseK7ZcRbS3EenXVLhvg2VctqKE7sSf
eBiNvdvxIx97FYdU6yEnkyUy8zSsvhN6C5O1DIGH5CDF8fg2a7BVgTKyOV48PVQkp4ripLdebI0P
MsO02yFMtmgcHSDvwK+8LgR2Fopb0S43xZeU5t4QTfMKoYacmzN+cNs5SJeKVDq+dxK+ArSBQ84N
GwLfcWA4URjXkklO7Ijh1XCGGA5DvE3chScq+IbVveDOOJpD18Zym6/0htYnUK5103+k3IfZlOJ0
Ml+svHoGcM8eucFRytZ3qyo/x9p+tUZ9CGV24Txwq4QYLyUPSyDla6Oyx8FVd3WmnxPM2AsfpG5b
Z4C1H86Uw6dcmM+238o1P24nmC4b8MwtE3UXzvTnluVIbp+xjXMJB6H9aVTOxZ3ltbEE3UfNqQG3
GacL4LEc/uc0/8nWki/bN/iVAQQXTvqf79wzWGJRIeLjGdVX3WQfvtTWXYsSBCzYZhTt7DXbe0Tt
4xouWia/xmvq15FByzdOnPo0G1+4q0nv3ZeYNUu5PhJcxN0/af1+GvQ9phheWBkJHD6h1ahXq54f
jSnBFYLC6TkzqmiaY0P3jtYyn+auvNLINJjafcd80MsZuqprN6bYVo0Xp5jmfQfXJtnUgS3AjbNx
+Nbr7eKO7pPvDtDcu6s/DU/erVXX9fwYkxaGXnM9JAW5fMExDxtG2r5XKiXOYoAhQWXIUbQiHZ1w
z6CY2DRyAzR93l2DLD0mHEYQ7Rfa453l6Bfk1zLwcbuQkRyJfJDFCq9ihkRjF+tn7WkuJSr5I0lQ
BB5h/0HLABHCPokxRo8bCElBgT5QIZS06rXg3JIlWHpVgQbDb6XlKDLOwomUUNYTZ1a2S+MjAScf
ueCTISo3Qd+CnnMwpxE6Cwzn3trqd2fDAOd22bs2cLNouxWLKtomEDrsqdtOM5XAjU30qEYqo4L3
ibHAd4+8g9OKkIIUr4tJ/BsrH5cUNT7oz8vaNGQOO0K1+PvaIqVAKXlxe8086QiTgTbJiE/pQSI+
NvBSbaERGeMsBtVB3E3s1E1xGR3vahNZofgAz3hRledJOtSM1y1KB/8tgh7ALMU5IXPXY7cZb0tW
PSuZ3MmM4GzajgqKAQnPut2RvKiPtx0nt/tIutXFsjbzYOscRykVfkhrMIj2RQwksJPZeiuxRJLM
7a4tN9gbL/cohmmvZvOPpw+PruU8gLQF+9+TGMwnC3pgocCKcD61zYK5eh3lW3MwxuFaNCP2THqR
sPSW7L9+zcRhWP7zmbGmhQBQOrRn1yj/sfXuk9m47xij31vN8oQK+1AA4gyIGV67Df+01VNSvawA
39DVdHflzlZGZtZh3V0+mB2Tm9vWy2zsDV1gAWt7LOjt9LT5G8cD7oqoAti1AnOMEp/QlH63gvGt
LO2TN5plGWd805nnDCk1ryYRJitx9Hq5c8HZ9J3zuq3Ge1nIKCu2W2QFOB5/oGDIc55KN8t2pSve
cdjc0y77MheYW+3wdomefO3PNDCodG77EfZ2FEqT0gFol1BerdNcVDtiAI+cU9m7/ojRWg6ZVh4r
JCheBEoxisdeWhfWdi5iI41p03TyxuzYA9Qcpv5saRmDXDhLo+tdWlNjyrGu52XDT8PTu2pjLEZm
LfjP2qCx5kdY63gjs/ZotkvkK4LydAwA5dtYZIjodc38vVbTtyQm4zCNDnzA53c17TIEr5hjTqYX
VCx1oczHu5n8fY1luWuQ3CuB1UrJlWdqNT95S3+2vB1IFqo7r3SIGG7ZjyjJ76dWp6H+UatXV3+7
nm9xI27bjNp00gamh5R1E3qd23e3nS9jK4dQCFIYEIOyoCdiwAG9ezcETrLMYLKSJW2H/es/1aZP
FpCAyM21e78ox0Opy8ihidxUBrHa/3q3PWt+94ir6xGMvMv3hoMsTYk8pzrTHRTHS+I1J9dQ7+bC
Dp0gI9Rztoc5jQvfiKVRvHv2dt9lnBrKScviEoQzhobUZZdeN0VpPQ4nZkKPNWsXTnXuw/n83hTj
SdPWJxNjMGHfr6GpYE17ZqyU9afIuzO6WtB62/uGpseFjkGOhwXPbf05MKX/kLjTx7SNB0d3HtYm
/xaOmYYehmjqEpPDNGsKen95bIZnz68PeAz2utdgMrWZOCzJn7rqiJNpe+bvgVXSp+P3wx91CzwO
zGXwOmyPWPBBrxdYLn1Ef01m/6ZuuPa2jr5F2kvYywwsSeNsbWFISAD2UQHyOppp1At5n2bcg3QI
iqXnPUiveDTUtHMT8sA+KFtLNXcNYYDV0AgE9Rp+V5IutxSxxtmyW7mg4OhB47Hut8orA8phtWDm
7jv5EypXduAKdHYH3qyWZkIK4SMeORFarGU799Y5lqqjNRLoXghWE/RxEu9pLMRnzlEuyEnpr9jf
V7Udag1LzaKP4ZLowWT3Dc3x7hM9Z5/mRsEE81ikGrfuQYxtJBkJT6JmGF+q8rWo9m46IdfVna/L
F1vpFaUdtdpNiNOKxMcBd9Ku2cY79c2L9lLqPCGAKpk1J/k7+ot+NPNvH28T0qfDd1yuir9GGo7b
lB5lk57IcnCsLdQHZhMReH4HNXnOjYOhGztDUSTDIGsOxrHCsT39WwRGZBOnG865Tyk171w5x3xa
pgPlHlVEcNq2dEzAVIJL9rHcYZZLugIN20M7cDbV7BJnOWkZT1hmOfi8wI+rtSbKSWvIvnrUiUx0
c4m2MrPnKtCmcYKbIzRW88OeKj/yud8u5m13G+Ruyw2BVm6x3rgsrpztjRxvf1O/N/BK0/XOq5sR
DD2uFr1fD5oLbn/O2bcbr0vwUiEeaT6Bcxfzup1mBMMqVrC/cjCNJ5yEb5i8ZFTcorpjzWfjmAcx
z/cdT0ylWZ8a1SG5O8ABAumRpczwVCeWwHN7Zqbqy7WxNqnW8+iLgKFyEhVrIhd/scdV/KlM4jZz
G1GlzQrYS1SVxLs3Z4OAIjdEc5JEPGnvq2dJ9ctMETjGxB3tRe0O8OmYkbsys2+Z0iEJcSFoU3cJ
G8vfWToKlblgp9f94rr42B7IIkZpXbZnlVdH1XRvElPKJN5EaXjxbFc9n2Poki4NDczsuqOYON3O
1Bzy8da0V+ZdZ2Wg6fkO+3K3MRxoyXeGkwEw2GIAUQ7W15K68m4Rb9XWZbvESMAzrA2er5maDsZM
mMSJ4XcUMWycvm6a9QQ1B8BSF49m8a7LjGKQlv9F8B5uQ5XLp7VrntpR1191MY8AMjo9bEaEZdui
LkBnfH9PyjluLKt+vNlMA5i22uewESq3clXdg2f3X/xWvnFIYLUtbfnYbfhpbNtscExO5nuhPxa0
xvkyI2GRFdO5BGPWrYLJDc+9zOVXNZsjsQZjiDbH0+/mi+OI8bObteZYlGkXyhEN1arLq1WN9x79
Y29EPexTOmNHFbOrrhrXUipph6Crlv64qrl7kCM7UNkt/if3ojTsRtu8nxjH7bFckFJynQ9dk/MV
zi6JwlqrzpuXwdaHNRg4fvWmQOJfcZOAbx0MjZ7UunlPhH4ctnaXj2Z9GYgnELvgj7gqcLe3T7HE
SuRj0bl6ng/qE/Fn//tJFvrVNmHdGOBWjqVernBU/bvWbZLPUpmnZXDnN9zG2qnU0Xi8ZW4uqdPG
TjYA0pwbeJFuz4iX4rjIspYHWluMGH8E5krts9MBhw5t8rw2aHyi5P68Lkd/fYanIEiDw0/FhodA
rzHuGrG2mabxbOtZVM6PLqTNwClGYq0j7hE7+xh7Nz8sWzqjvFBdJOZgW6h1uLm6B0++9AA+7xD4
EBRbGy2avoyM0UiH0S2E6PUhOm6EAldEl1+ntIRvOCxXzlLHDktBzuuRE68kTMtFb5N7W1rvq7Am
dlnjOS8oheJQdZdU2wPSvLbSSDOxzAPl2bVkRDnbMA+kUoPsEH9P5gGSJz5Y/I2XBjepLp/VyA7o
pwaywlw/CTMHD9OQ79GwfQrgtDlYvwUV8PcnSMUrQhXOLWs2HUGBedzj8NHgqcAEU3WxtfxdMoPW
FGfKwnrbYIBzBF2ZuOAUICWfHJAqP3pnau98P3kyxhI3nW48+vbc7yasp6thgYtR7VPVYjRTGkQD
3oHgNiQdMkhP+p88Ya1u2NIkyr9JQsQWOqcIRpyIkcogMle4z8Klz1VYLzkJed5JwVV1v+RanGl8
K2aHv86xePCy4p+DJNRjCwrbdv7OyMfXTmYGmCzLKLUQbt3GiT2Nzb1pipgwiss2DLRlMWcEBlHa
kTs4QdenGMNhfEaUeFHzsaJPdisHFFSsABrsFODwdgnAM0yhRCAufIKDToNImXECNSpwndWXWy3T
HdbMBeTvxFxh4p5jN/fwjR+Y+zEtt35GNyHeWl0MjVujyox159LxZVX9RwKQVS8XPTYbHYOer+PI
X2z80s8YxuzIHB1K+bhsYqskHIfVRUHTpMaKEGFBfNwbdroJy2FOeEOcdjf8D0lnsuQosgXRL8IM
AoJhq1lKKVMq5bzBcqgCgplg/vp36Ldps7burs7UQNy47n48Sn7ZuVIl02OYknRApIrIh5vhjBy1
emVZ8h7W05WsBUI33+B2eLYlyzp7vBvt4pUoDrnvvI64GDfRWGxd69Uzyr/z3Btru+12/G5lKEhr
CHkRzUjeNH3AaEgHRVs60Gd3Ztl+N2SODpXl3fCJ20frXGjruU95qOMGesV+l0X1rYD3cE37+siB
hV+CDX8d/etC8eNTP8aPrwnZDteMmG7EHL2FhMCFGUpXyiJN4B6KoUmw8liCF2b0h5+qxtY5yvnZ
bjGBeQMgd7sOj7nWhyLg+ugmWOw0HRYpN9AyJa7EcX7g2/+3YNFts55FDXosgvo5Q/tFq6r0prQd
jPOq/YN5kXegbULcmfpu6AB+Di6A9j8qUkrkQLnJqm3ixzCu5WaGzLliasy1ekl7n6QOjLRjUx3F
KMtHdmtOSu0PD5ubUTLB+bH+yAzrQM3db+Gou8TuvZh2WTpUCuQ76Pf5ENq/g7eU+nRmgJlO3sDd
eys2Zhzt2UdPRHutS55/oEjiCmba4rR0DWg6dtp7hOD/DRnruLYxd3FHQivEwe1MjE9pwrWob4Kf
jvBHNFJflPjerx3IdanDdmUiXjsdTjt18zkfVjbfaT/z9OKz5AqWGchhKtorEX7OL70lvzSdLRUm
CCiwuIqMapuMMa7B4hj3NBOVyRAt+m0ATw3XbF3LNZaaYl2I6tVxnVfg4YT3o7+su15dc7yzSSUB
N1tnqyeZg8eYR3vdrbRNEJ09Z8YyfaUbEzHy3yQAUiUh0RZkrQqiHTJZ8Qs8eSWl2nRtPW5pnLR2
XXsH78DcaLNCUWJ8conGSfuCn1ThPVvU2tJHhMBCIg2st1iJ1mnzkeR+s/dV+BwGwWkcwveJUsFB
WM9yHk6JhgQrOj6ASr9ZjSTtq+pfNFmuj7oACr8dpnJBiw/JoRHcl4wIHa766Us+Xv20pXt1rUdS
mD6tMPkQ1GuSZn+x+fFEcOa7mnD2psJ8sCHG4AcyCLGBwylzAnZN/h6PESKLnH+cvgMzztU6cr0v
75Mu8RNNQPKCz/7Hjx9zF32S92dY8Xmo36FAJ5tq4uFkgl02AiKSAWuGfmSU7kscfQiv3qwfhyG9
FLrdomIRPKrx3s0diVwkLFbPdMcOl7FeErU+bCq6e0jVLO7JdODfbgasG81cfOr+Qn7/n+GMH5Gx
A7Zx4h+d4qDeC0l9MGhAsVbDeEsSvNNT9Bm43B3hbPsN/w8YUuAx0rtjVd7BmuJ3zrALw85BqWIg
gouDtOHGI+yvIQJsRMVEhbkd5wjdNclaQdKqbEyCKsR2ydp51cRTc4THdkZbPJPg3oL22JBLjMFy
YBKok+wdM4S14Qf2ODiPPq4qg5/LDO0/JWvKNUalA8vavyznfWlPfOfS5JDadwMwI+tuRZY1by8O
eGMgxO5OzxjopzKgKvktpSQkNwr6n+OlUwbhD4YG6wc49CM63n6Q7b34L6iUkkGggz2XzD5TmlCp
OCI+yiB4gZbypqumOZF/5eTEGh71XM4pdCGmPbjbQZUvaTz+UXP+jLqytmmB5JbdIvG/FxPDVSs4
TP2wwT9u/4WoRhauhA1hQUmbjRhogDFgSCCN3hwTH/xDn+99E01Yx8MGkj0pDggBcG/MIzbtI8MI
TpZrOnNFoU3iqeb7mEJRQjF87NyxX49fk2e+9okmrQDR77GZ9IPsvfmJwNhrOBdfptd8p4IHfGhV
xpGj39gMu6YJnsJ8OrecicS5xkde3YPbdvfEih/wHhO9485sO4LuTdIa2U/Q7CSZMli3WHMtXhXl
gUK3qqcyLtxNlhfhZpiJt4+Nx3VW88JozdpeH8cw+/QwK4cDNaMpQpOrj8k0Zphe4hdamG+MNEuG
FKbQO4VwIaTNUW8tgEtjaNmbzkpOqgemOutjw/rF8cmtzhUXXJweLaaMfQ7eLJED9wV9qi0/2rg0
026hmX90/msrq2/uYtcqJnS3RF62ZjJsKraxqsz6T1BKLJQ7hhR33nlZofbSmug2TrZNj3M790nL
EiEtVowzr03NwRE05MvxmSgkPU5aulmd4tcq/XsRsF+cCGdMzFBrXFUtI8OaFPBDhK+zap1XrH4v
3rKPKbT4sbDJ0vTzqxkBWr+92r56wpC9L92cIRmDJ9LymfzQvSSC2PnxUdrRzbWxWJmCo55O8Qsk
PkqfcDSlSuzDydu7FiNoMIENJDq69fwHY1Znsxfvfs6/1TtXrH3eqqSbtheEivGZ0pmHJ1UM37XT
3ksWFINmnxFkfPNtgHHRGD5DLWNe4dOhMTpNzHKaEh/DmJnVZ4mQJfQpCd0fCD5PaYZP3Z8wcMB8
oAiMs57mqrnGZ1LeAo941CCYtZYxhboVlucRs4gn1RPc3zNIMaIils8XXr6YQXPN2/kopuAlohyX
zHb1kDbNN+PxKq3a90YtVZPE0kb89HG/K8TM2WTTrYJqdu0HSOGpS/4tzhPy/aFxmAeyzAI4q8NL
GloXrFI0ss/uOVLGbUgKDB1hto4j79GO6Aqiri/hSbQbsHzYAl3Bc433Obt5U/ZaJ3iM6nJk1+gW
JJMYBQfnKs2TMP8FxPrQUPmCkd7zmIjNwWMmz/7Uht5pjRfKTaM11Nc/yN8AT2Luk0UfZ8TRNkn5
1HuQjvAUQAWI2molZkhAE5NYSEUYdLdyneP4KC2wbH35G1jZZ2BZf61Vh+WGw0M9ZbigB6JjK58V
9to2vAFffnmwsGIXRvodsU3E0wCWlgQETp3BSNtjG2ARwa0AaQAW4d7tnX9eFGjQss17HcRvI+D2
Muvu2uGj25R2vh7/uTN7yybbtKhZpEqNDWDEaV0SMtAq+U2r+NHDpjUH9Z+4wW9QquLgZkz/KM0P
vfLOFUtnZBr2KQbOAP5Imsyoi0mbz9yO5NYNIYXGWcTqF09c7xMVkIE+YXb8TXrUdyPCHWXYBsW+
41p4xocj2ouA3lMSQqXI7RPD4XPOnEYWwNmVJNrXQ/BkT2ayG2LjlqjskzzpS+7xOYc1A49AvIrY
G/gz7b+2Ijw51zWzg/9DxogWiI4pg/ZyIuoN3RipkZ1VK5NdSTWuLN9jO/lTtP5j5des+8ZoPxrd
2ipJUYORfSg1P3Cbzm8GLut9NzFWm9mHy3wTLSSd+sU3inSLYMPNbBS3WVD0MPjdu+++UE/5Zgqw
Zj2uik0bRwfBm7GXGQ+k8UvE8qXMuYXwOzfC+Ard+MkrT37Es9DAEbjurOplVNOlz1wcncqmRtC8
NglXLKRMsoAl8YiBm46zFQL10Bmjb6ehWjqEDIROdycfc3Zj892d23PnAcaCF8+4mLJw9/dkxvp9
I/kBkM12TdX/EFZZvrZJzmmaOyC+Ulv/9D59XogZfNPXAU+hqJ4eaiXfldHsnZqjIpvVtNWIf8OP
DDkFU/b0bCqMUw+TZRNI++bgSJBTjRhUPlnRouEDIUG77swt8UaW0t7UbKRTPg09X7sB77wLlnTl
+q5DAbhgCKezOjbvjSub7QCkdeXUVr8J3H8dcwFDJpB8BAYiTGvfr3mxaYnG8emeGlE9ZCN7gJ5F
mJrbixGmP7E11qTN9HPmg9TpuRFvd7K0KJ/mSIqT4hiNw0R9JG3G3XvAdoR1Hdt93PTJgEoaTrht
fbQO7sFIO53eNA6+pNLO/skp+MQCTNwbWZmbCINtXA/bvqdVmoey11IijA+sz8tg24X9bhqLjzIy
ngmv8MxifzFYxhUPxonSVHwvxMHXtH+/LiOVbkgkYjc3tu7kEPxJUV4M8ae0pmFJT/GgsVeFoWC1
Rbw8ws5/FWWkWdz/kEW6/0ef0CKFebmoI4PP2+iVPJQSrMkkfjCKXYyYBK6bt/dgZK2Qs29ECMa1
NLCTlhprfQjGQsPO3Yn6kgXVs5Px+KsL0v960rvl93DN5rho4VQTHIOCFQ035Z8mzl+mnusk9XwP
+LsvDu1+Usq/IZ+MmqjYynWHBwBCuKtomUBUX7S5crHHoH/l2VM4yDeCTfus8igusasn1cxYkOtb
4obHPpI/dIMfHcPZj3nyHtQJJn8DgTmCoIq+lPLJmMJIE3sCAOK39omIeOwuVzzVn/wGC5hj2CFD
oOLTs3SfTdq5BMuyPYw+U6Kf54EMiKfdS1NRP2wy/SaJCDnm0YtMzK299U1Hw5fjB7T9TPWCkum3
TfN/gjB7Ws94Cz1HrEzrtauW5CTc+03loBczF4qlqa4bznRw7maLNENnIveWjXPjEvAyeX2+Fij3
mJeSl65llz1BkUV+SbZTxOegIwO/SjPxLwj2nLLsODQkZl86uJofR3o41rGAgoB0fgVIc6VCah+U
UEINQ1zDvLp6TvseVTgyqQHJLPOSYjbKsF8Y9Lfx47C4Hx/Myn1rDXVc1gHwJAvQE5heXWzHidm8
U6BBPM6Pd1GrNTMb13UXk1NfYxPrp3nrYybhgbJmsdiDR+dX6e3wxiKMN0H+QON8GHLobT68S3Pe
Woabbee6ePdwTo9Na9EDfS7jTAE2MX9Gh9tTAbR7kcI/zZBkEmReIBpBD+XSeIT+WkfcnY0lLmBZ
VBiq4kdtooNuRjCB6aK1JHzsA+IBzeB/AvFiHkynO5GVM7GWaUwwYXIirZK6+MiKDAtAMb4OMWQf
0+EDWjLluCkNvqgwm8yzN5nMv1t4npuIOnh2Z+syVazuQfcrfxWzjV9ZCQ6QHkL37NPIgWcR2AB3
CT0eQ8eEUe8lasMD6dUPNVyaDJmzDdaZiypYluxwZYPLDD1kshK1jaP2Kqr27hr+V4rMHgxMv/YM
92xx70tVtmggBl7ZqfqYQuPDw9I4NXxBJx3GVGsnBKMlL5jurI+80C++U9zcoaWKal58MkgH5Ovf
B39bjjy77NK95vhvKO6yfgLBYphOyneZsMOIENtIlqJ11SRhvdfEwNUVAyt1bAafhFuyk5Gf8Gd1
sGtvqWyjZ3sU2+4F+NQ3bNtFL1NPfu1tQm05O7+WgI+jj9hcntVSFkAxXl02+Oit9TbXnCq2D33f
7q7BCEEkAQy6KlqbmlZSCznLG6dici/uLqWaWz1kgjn3cRYF1b2iw4NhGDA1YHiGi5didsjP3bys
/shwUFaGXREd7KZdofNN267YbqFv1dQDNNUviwuAnTOMmpkNVo0XdNVkpCl0ED4IzVoPxZvA4qJP
MaKYxIm5R7PTtAVWMG/vu+kLe57vxOXO6xRPZaRfAxV/TileMbPiUDBcE5Jj/ECqLaXLDnFXw99U
+WFqkUfR5iEYXkJkADxMam8k+BEIxKXHoSb74BItGtXQMPka1FMu9kRuT23Q/EZOcBPUXfWx9dOF
xS+SRQ2Z85Tm4d/IxS0WT1hM2qtjxzTHmH8p3qbHL6xyIuX0Kedtf62m4OYM94x/slFddEoD51wR
RzUdvNMtAlYSTb/McjtXYsxyCUHjzy6mvTcSVw194ziVX2LU6XfvXLoIE3QQIUA6fsevhUUupi89
jggts7Br1qHlXuuW1dgIqHZ0kACqk6+9N5OFwCM00r0bDH+mIarZOWqiNQsVM3F2ba5LTKScf16/
8MHUPbbA90ecsq5hsw0mxhH2OD+Ul7BxbC/cmmk/cm0K1nmqp1TwrEJAxkR8kPy6XkGF0Gfp9bx9
/auHm70q6AqehupdxQxl/YA5ALJlOLUkmwO6TJkIBuH8BGHMWcSTlQaYL1Vw0qYNheDkwCsVfMV+
/NKzuWi6+FtkSA2+u5sy7j2N8ZSbBYOeXb0p1lUNsYkVjHU+d9lR01hKTxoA8v5fYDhfFuUTMs3T
9QzFjtCzxd2rauGru6wo05iYie9wv3bt6XVKl/mYIWimxMEEiCFZjYaaP29ybOiLTvFX40lkPkGG
aaerEWHKk7X51Bmev3K4DBU5Tl40N162QF/jlFUCIehGQ/4LPJghMQtfoTnWk7TZlUsgX3XfcV1f
2568Ajl4Iw82jGovoG8+sHy85miPx9wxYWwyTftztcfTx7No7n5jA2edoT8NrljrJCr3rm1/8V06
y2i69aAQFyX5ThU856Bl3Wkt+BlkuQ+rftzzibw1ubPtvPo+EesFARnoFenvtfSrH5IDh6Gvp6Md
R+a6A4frUjYLy3QDwtAZqiWqwdsZQHZcApYujsekjTeZiDm+fOludBc847HZehoFhWJI7Cicln6p
9l1rA6XWjcDcn6PDRNfypVveiW4x93j9Zzt1P17Q/zWIryto6QZUoKbc2w22X6WhmTD7+nxR+DbF
NdhMkANEJuMMahh7Z5evk5UjL9VHEv27oCUUQVWBJPAjH+ikz9bCyO4GDEMG1/zRgJyqhBE81xFq
M5DsrkbaCIBt+5aPRd2hfJ0dH4fwY6ao2/RznvA+vAXBz9HH9g4f8IbzqKzA6ekCETUi7xkV0Qu7
L2otMRJK9SId+6I7aClOMJ60adx9u4zI8vcFYMynUoQvccISnJEvOZSp/UOV9aUA1TTG4Xnsy0u1
lOLSiO4rvmTqMhqVwrPqcA3PLqQp9qk0nxLmkuepqe8Ihb0F+ks06zZIMCMrhy0/G9+ChxCU4HTX
Wlu3BAuZ+iS0rzwY8nUxDE9V3HEfImeUw08FM83KJ0W5NVnqSUAamR5JLRMfE4PpUifkkeAZjecW
QRBTCIUu+AXZzAYJTDfWYZG0acPr76kDuzWLZLml3vux0cEDTDmSuLlBzU1BKL1lbEQjJVsLv3ik
bwAkam/cZ6xg6yTJfFgAgla85sdCd+dzx1JAQEAHGBGecVHvAzG+JibvYJUhzgqiKZJ0AeW6FSZ9
or0lrqrlA6tme/3fZ4yo6FfmTlDe6DbEp2roJ26oydZx9HdfJ8/TbJi7qrbVA92mG9Le5j2Pxg8S
WrjiqSRcCnGhCaY34flootEkqA1gynGbJtv5kdNuE5pCHZbHjzLhOcs1nZ0dlXqbKI2ZFTAM0c6m
l0Q25yD9d+HizKyqxN/zObXR9o5k/ltEhJYOAUgvA7NdhYBnpsFLMNBk13d9vtVOwFN2axE/7/ui
2Gix3JXG/NOaEnbMwWMTJ39M9mHkbum2Natyx6xNQC5hPoHYsWZB63olVL4AU0XYi/0ULr31aULC
fZ2FC/67+WgJBo9gYgWnUd1bJ5uNywp0wFXVqIaUvB/zbnovbB7KdV7sfbYCET9M31c/VQWqFLAI
zvaWP4vdjLdbDvWYldrEQzQqwg85snorlnHdkLN/KC3unUhBUx9+ZIzjEAO/C8kLEilprnSbPlqG
F+97ReYlzvd2mZ4cyTThpuXL3HY9UqL5I/CsFhVN63C3saLwcen7+MgAyw1X9BelsdnYS5yqKDN2
ELjRlwcqIxRI9Th8NKtwP4a8ru5X2DNzxhVzzaQAcKXN8L3wNZzZNNZ6qO+dcv/1+fynYzDs2mKf
uc9EZ87pVLR7BzXXCtN5G2tmc3uRmFtovKdUhS+unhBeuvDZLQvmPsf8Q6A+W9MSTccLhnmnOGoT
op3wYZtoX02PJibekHjOalZOhgBYJycaw94GOzFxpva/mQUwCibHMs51f1K8rUQQ9iGC1rEKT1U3
+nSAtBfyMY+u4gvdT84l1xFbCJe6CnNy3wE7r+uJK86sX40iyc+O+eMVcluFDrzizrpTjvokgWgt
bid7M3b9oeUSWZlms/FL66NnScRG5pPelJjftO1OYwYaai6fk5JVmZP+Avv08tDc+sgcZhXcLPYo
odmsoyK2AUY5PyMW8G6x/fREBIjdfYzsI5Y5YGYBB4bLvDqogzsBnBXo2bgdIYHa6b4fscqz5t9C
W34y6hEIAk4ZmzTr6IIHljk6hFi3NhyImezPdnKjMxCFc5v6/xQvUOQhS7gsXzjZh/VyuwQxc2Y+
vDpOBvzHkruU3k5Sgi/Ya2LW7XNAnRGSjgmAbSXL4E0LUMnLlcXL521ten/bseRh3xlL/dLfpoHO
UFrexQOmHafDYXDWRoRUW7kGvhPs9DKNOOUQJJqkPhczc7g1gQni6GuK8L0MxLfpL0+riuEh1q9z
FX+OjfGgRqBPTopxOI7RnZ10J42coCQSeuwutrdk0483HlBQA3wiiYASWPtxww/9hb4/wPA3Gc/L
iOkpSxZn0eLUI8AubO+HXQl3MZFS44CA0OprFTBI9EOdn2SEEtQ+jBVfynEMLhjF8XwE6rPr3Tcr
oX3bxOw+qn8yFRtd8/1pTQ4Z3VR7o+Zz0prBBbAop5+4mJKWjM4vnjoZgORZQDy3jCagjSxt7xhq
UtFlFR4MZbxP0uYhaBBnt1CbiubVsxzv5CUmfEcYUIi2iOleRWEFoiosrf4pq8lWVsU7NiOHnZPD
FUHbf2JCUSro7rMczl1b3VNEy6Jy8e1lB6bje4XrMZzyW9P5RPsrVqDe2vaGR7DtTxy9EPKC5j1c
TF/BhCODRykDNpNvlL4qM/qUGXgYE/WXSOt2cqwJwXCYd7H1PcrhMidV8WOONKF5D73b3hzP4Iyl
LmuBdaizTxhtm9GFDV5t/hSjwCFn+Tn4tolUOj4POv7E+Djl2WaUYLv4uj/WHIUPwsaqlY4I1U4T
YX5Jfe/aqm4m+sFB2ug82Am3AKb0m1cek2k+6CvmFJa6U5gf3XYbx1lyDQZnusoRd3qm/HbrdqjU
gsC5SBhr6thX1xqVGwohUfrAcr3zoDJaurv5Ci16vlqMpScAaO+Y+j8lbrQ2Pv33f0IEpBUGLAff
L+9AMJiagpcsXogMqrkTkHBWU5Nt2yx7jhKFlhpMpzlQwZbXe0UkmELDfjhGpnMZpMVHE5R7X0Kg
6UEizXALkUItjPX530Qp+SobeZu96cE31HulyuDqp+K/Yt/mzGVPX4q0I/Le/JjZEH22fGXtf0qh
kPn4Xx6yPmJ4j27FNI13ItruDiBmAfaL/HGquRsyP0wghSr108YXkNXij0tJFOFw31ulKebyPA39
bQoFXAyudRzoqNonUlbPKREY1kV+/4uxcIuGHMLTOtWDb2+q9Mh2YNiEOfcw1twGriWzusQaTV7M
Iv8MW7Gtlo89pQTNdvKDYS2XH1SRIFgj7+Ev7fyTWXrFHlf3pRMC3seYd1eu1hnUA8x2VjJesW9x
88CS5DjJSDdCvDD1gdfkhiCxmYz5YfmCbtRU/hKiwLCWSPcoXA8aeIScBUyH0zKrv4MUeakmiJp3
qft47roSM5A1/JqGlFscw6TAAgeoXtTcnCw3f7G1XIWOp7eA2ySvS0z+Km3pgCu75MExKR9pwIi0
tEddjabkCK9pUk+a38DtvmwQtC9jtvTqecFzbnbJDitS/6SqaDebMbzbDu9p2rrBTbKGJAns1IGi
sqcsH4NC0WxGmdCftBLqwLgxH2aipZdS1o9WRYKu5N8fen/+Dptj5EIkwiY4b5o+bHZ8PDOMYoNP
fN6khz6SX97Ics+w+gtX9WUlBHvFOHhmZ90Cje1J8kArNGK9BgcTujOWsIoZuiFIvaqVsm52T0tn
wfd1/9/fAhVkpx5Y9HTYSybHhSCKIROKbJHXR0wFC5wwMpHpoHJRW3T57+/iUiL+BqCvVfjGGrrc
CldNG5aL2slvvjWju1GSV9spaw4u3qzA/GEi3k4Z+k1GNfdoW0KHCqh0yZvqiefBGu1svuYYRp4K
aNEDsXORtOoxaGHHkFV79bu+5E8xwqeWd6QgQ5dqOW/yYAArSz0TYXjDxscKXgirS9OI/gYsdLiR
U9CP/II7YpXsi0ZrQtFUJHMbTYkHMPFLMEYn8YTXi3Ub0YsZn+YNrIzGMW8c//s7iwMa4mBylpMH
4FnLxxkYckfR4IZLdbglP5bcisCRjx6FERUW77McxvW8cOq8ur+1MmuxPcLaAKwWYW7ciKI3D1FQ
8gaGAderSpxlMqkbqLPemFkhFCzRA1S+JM//jNAuKAvo5jVW5WeqyfSjGUS0rZGEwi5BzVudXZsx
ZqNiIZeUOXvaSj/YA48uR+v+d8p2y/thV5P5mA4syHDIvHS0QnGBUukZZiqlpEZ/7niTB4K1whHh
R1+SZp/qi6j65jLFJK4AAK09np6VsyyYZ2O60AgKFGZk3Gdnls1YbRzLNTeaar2TJPzn/s5+ypNl
LsmjiPFKfHIbQkRJ2P1tHJDdKz9wf8R8T1KQY+M+wIXzkLsoTjohbmoCecptfkxw7vBsPKzFQUlV
vWbXUReYJ61E/rEqoEmh6+2tCEdZMiX+mbArvjrB2eghtwSQh/EDNSOAZv+gouRP2nSfYVh8hl3+
2EBOWuV8+De5h9hszCnAO+JZOMBmBYB7XEIJQu4LQSqaYjrrYnj4mCArgmYx/WmjdHccevD6Xg1O
l6P7cewVi1QP30duJuE6IpZWdPhdpy7cp6EE6kTOkCQ/ofiAW7gB/hx/WnNwWHj78YOBG2s1uN0V
qyO4Vx6xpnMn+4OQK4lUGFOEl8fIsNt05DYG4ytqkm+JL27FkxYwKf8Fkelhq6LpK7WzCzsq/IBl
ZB9EnpCyasdNx8+sKe5Yw8ZY1z74gqHJop0uzw5krM0k+JPrQmxjxYOtKrgYsxYGzkIZVOOi1wcd
D/l0OJo5YopiRVhCSaQ2ZV7rOuefR1Jf/vtLTdWfF8eLhbzZAk8lp83deCrwRkndAqZt5itZeUQ3
H2kG8uuFKMXJEsOCpratdRfDQ/FneaY8A2c1QynLTnpAquEbO2qydqJh2vTTV02z7oUmVDJ5Xnsc
S/s1EpChAEYj/uLPIdDktH2yYMi/S5lZJCj/ecDCNZYc1zeii6CQwajzY7kkmXiK0JeDLWo15pyp
Ot5qM0cv1BDwpxkgF6PRLQLeuBtb4hJJ60rIfWgSLjWF2AAZEA1YG9sCizkpktTH7BPckxwLchVZ
wcFht8ctoefH209x9wnqnIaaueTWP1T2S5i+xAHXQtuW86FLWCotPVa1x3/CDeyIhsqFv2W2A8m/
zpXpHRUjbzL6R0Qd3iLL5yoxiEtCrmw5stYuTa9n2733XNEPTUwT+9j9lnTErhGt3kIVfFa8rrJi
u1aBrvNYL6wm06FGmRsrzaw7CqD4jVoGKuWSYF/+Ug28R81gwD5H1Fl33QA1ePkYVN4O3+8SFaZj
CPnrqeaM59tDfsGHytfSC2oWM/fi2N0TxiJkr4yNWTYMucSM92aGQYaKDYuLJGJdVjo4HKJfw3Q3
bl9CMPZNJCFs1WuQ5GDwM4aWTFMT5vlwcYam+CLdCE5y9iHmTfghS8EQwmbNA8WYXYHqIxY4vL9x
lVOYsjiGQDB0LAwJxhvDJjVtva/M8N3zOHnSmJLGon8JuUJEwYw3B5jOuq3kXwghxdaDSOEWfXFb
0I2gE3dBiQZbztco5usXvdg6KU+eLvdO23wnJtuVvIOsO5JVmgLuehb0Zzf5CnR19UE24r3SYhfb
8fBoCLXPSXjkUz/Qf0QSUzbm2cK0wrGQP5UWD5xpGsSqtUOMKpAUancm9E5MxC/7aNfZaC+DwbOg
ZOjdBNoc1+6S6IhGUhpqtFwYSzYkJp5DWNcYrPdNjz8slIz0cPTXQcUx7PcDHjUx/xrZfOLuVm5K
fm32cliNxxx/3YhIZKUnsqwVD5QYjweJAnDdW0lQJ0/nsxhGyspyNrUdgnD5zBLkCmOCzjwX7or2
WLJKxSfZChETMUMsPQtH0bh8aCuXrA91n+t0outbtNU7IcZlrsS5YPMbzsPL3LfOLk/MV5N6GEjg
WEA9Gu0AX8eHzPa2rktV4Bw861KBMLK6qwUOzY+94JjOAT7nwfzJTQmmKkeOb3M8xj0JPzADRM+x
Ke3Je3Gro/l4wHBsBsbVVIJzUMZPgfVF/V+2A7X7ajM+KYEJofBJS8J20p6ct6zLmY/Qcskk19RI
hQTXB/+J4stkQ1Jzn8VyxSNzt8D9eaj+WF23bJhKpnalH+0muQWNU1+M5S+6ExcKeDHBZuUjtJh5
Y6A9rQncdyfBricJLEknHkUEXfQGT0mcUMnEOiojXF4W1YWcdv42d6896If1aEuobBl9CIFHf5Rj
Np+TUePWDS801Gyzxr7BDyO3kLAkfFbDnFI23D5xqrO3mY33pnI+2h7kENvd+phm4FIGfwMLGutB
kR/hCqCmFcpZOmgP0Gctu/9uSxJuZYCVT+EL6VW0MCfEUdKlJO1mQ/310hStCUth3KG8CLqIa/4S
nIZnPsf94qB8kQaieRioF14yzT0D9txnqdPP3JAbMxZ0iFQMX1QOk6EHI2ETjuu41UbtsGHP+o/S
m+9BtHetaOrlfo++wAFEb8vRAdLQhZydbgZ8wbFg/2TGFQQQrxXmiTgihGBMY7mBYspTyj0rq7fQ
WCNUQDvl2iJ+hTn8EueYrAEXmcWmPfaQyiTlFlW1t/nYERsfa7TUOD3YBmp7OuKRlq1LdsSt98Oc
s6Fkekvn8i/yM3Boi2hGQxn7OgiNeTUZzUcJv6dKhvltpvkikRYtevOipvgDwuMGKpmzDVpyb0xR
pENh61OsiHAecoNDOwv6q2uMhAYFKYgh6dcQ7omlR+pUhsYbjc3GiJ+PcdAaKHclDEzMovsro3gz
gBY609JIyAT0EhdhbNYtPzeqoCZjh+xG1V/zt22/Kvvo/rZmrVaBJuwRSKqoza4G+socFifxC4P4
d9sPdzc3BbMxj3um6NWcqEMv9ZHi6+bL4N3FOfdgklBbBMMb0F0C7hkXfkjFx/Z/jJ3XcuRYlmV/
JS2eB9UXGmjrqgfStaYWLzAygnGhtf76WQCzmpEx0zkTDzAoepDucODec/Zeu9bvBVovTKAhg8oc
AtEArswsCkZweDi5XIbnJJO3DW3P8UaUVCX8fqHHIfqgGxXmSOppj3S6QxCauCGCB8Yvr56a7jMa
Z3PsgLmdWj2+4W14Cl800e8ag3voaIfephxj4L4J1012ryfeFuPWMsToji/bvg9iW7sKFGT3IWl8
EQ+liBvG1ahBPCGjazmNdgBdPToZfleVDFlLackJQBWfUMfjE6cFQrICtuL9GIzQKIKtbMRjnrXd
crRwhEzqhEqhYuYEyQ895pNtR/zW5pig9x5/ChGK1VDXd0rPuBJ1GxITiuVZgzbgIJP0e0RBeJGD
ccrraNclfOfIoFvopf1RmMnGsZNHkclj40c3Nfoa3JirsiD6WK8uaPAg5TC8OYzEyhE7FCOt3HUV
Y9Gx8x8MO8T/p3yn+IGiOL5TFYYmXS3ElYYRBPTaJklCvLkyqPZWA6xJVSuUhfhXLXkj+/E9oxdr
DzyFYjv9WQvHuKI1pNu+cusy1YaeoOxRxz9WKhx4mtpLV2Rno7aa6wRY6riJeVKh4oSOaNHVGZx2
HY3Aq+12nRY9iZxNv6574ncIvL7OcZP14P+ZtV9lLY7Z9hon7LNEv0Su93vhWKDnesxI+pVr54+D
zvsdZXT5fS98/D4wMz5XDLMdfBQwiWKN9Aqq5CrqAD4iQUdcvAwYRmszCQ4q7Sa9WEc09bxQ3hIg
SaGgGA6lN32Le0DscciwF2vNBJ3vjQCotS6XUQgEnicGD3M0pErWP1khlvUuxWIhcUUh6qclxi1a
YH4BYwcUaEktKdwG/K9I2tyDE6vPrc4zoIZeZ9GIJ9QzvxJTDZpqFi2wkcRJxfkYGXBAFDn4fov2
3+RPS2lM5AIKH92sHoh9wDgAPkywUOIzmfEAxezqJ1T4tXsubfXdguB9rZW+em2gpudp6OD/WXsG
FqskhBCa2Gp2gNDzwxz8c4HnTGnsJ1kmHdVyidMt8xBU1czA+3qh9OUOxM0EQaQ80IbtTZdo+lLe
5goysaRjcq85JSnzOh7RHjIpPTzrqq38vaO1d2mCKRc9FjzIIksomdcHa/AhMyb6ZgzHn8i7aGC3
wNcb1T0rAxMZGOyBfxyoSVVZ/t6koG9S4j3ctnsLCozU0mQo4wS5T/NCo7KQci+QaXDSBpqzrgsK
TUS7uCmwJUzqarS20mWFfja/aFJem5XK1A+dyijImClHgwE26UcJTf1COAuzcu89z0QR7d/WNrW5
fuKutQVDCI/LAK6lPEHqfC6V8FbXQDpF2it4uIROuJXy/WX0V3qPwkesr5X1Teih1/RkS+Eo5xst
p47NeEBgrG+N5DvTfXTmPBr8ZFxbWQaLLDQeISfQvA4zMBx1ZlMkCU9KfoaBBtXWHO1FnjI/DxlG
OEUnrs34bDtNvSDe/pUa0M00IuRGD1AUWIRvA/jrC7XaKLWBuFATVKb6FrFOv+nCnoadWGYCpid5
RkuvSH9UdUVaNdA7xBIG105DpJ/lvTPVevAKXbkKRuWS0OkbJlOESpm2zxPgQjxhpcBoxFQGhiUp
KbxIkAYLQvwQGMXikXqJPNYF95tBM+w15tZkaXIrPyJ/3aa0/m/iZJA7Ip9o/PslI1DRDDuJLGnX
ofDsFalR6I782yDtxAUS5LzhW8lhpOl9R6Er0ptX+IzNGkAn1we3G0nVcC/L8pHIHuvoVbtMG/Il
/CEcMnrm3/mg+eiY5u4SlcFTisXjpBW2QmAx/U2Zls6NqdHKZPazaHWjO7aqbe5jPefqV7vwkPBL
43IyGLGBCyC1CiOcp7ySzentVGSht4ULAMdBS5/gAFlxcWkPufNM4wK7J3PupxgOLNhjKObzZlvl
CLY0xaGdn2/LiOJ1CxjoWhsokQ4RbPy6QHHJaOS61bXuRM1rjWMzvLX0vsEupoYr0ayln1GPZaUL
FAxJoilv3AD/uEJ5sHE8Y+8B8UjIhF1a0MoOxB0MMKepRFVR0OwbiSY1Vctir6QDLrlBMrov4xND
AhVpQIbiWaFO0PoNcl7q20qXD4ux9PJjOcL16QAfXluaCRVVgYlflU11bUcLw1SYMOUGEuWK3kES
JS0dGF+nzt989whKwCKemndW5O1cDCyUpcs2p2AYesiDB/81c0V9GMLobHmtclSiDJdqVd1IVOK0
nfv8pYapgBKrh1uKosliQHztF90aSGq/ETUabyewS4SS+XtWZf6ZtMHwWDg18OhRFQ+h7y0UhV6U
HEba4KoRbkH7kSDtVsVxMKo7puiI9UkCfGsF+c5RGmS0aIaJ1sMwuBmralvpQmzdyuD+Vupy3Vad
h0DNsxcODahFKzyuIZ7j5wrY0ZWocYSHoIRWzHSgxYf11mcmRz0SaB1EQ7wTmv3DIRj+o7SfHVSV
a7VxaClFdaUSjTuq7cbxU43Wa7VUiJnah7lwSKtxmTgDPOBiLJ2Lgkd3mVrYZlOHADRHA3zVcOG8
gXlf9QxlPyKpXYjhoTggUDCMzIKOZEKh2kMX8wgT2eEePVA6KtulpGh+Zk5R7VE1MDfIg+EVR9xF
ofx2X5CPcF2PERY/UmSvR4hOz6M6ILtM62prtCP5ZfkUxY6e6QBqTt0zMJo3Sq1Ql1Xl2Mjx8aVc
NXlzrKVTX+Zvi8U0a97SElTh0vfK65RJ5VbJoZ93tao8JqIWqLizV2LsfpZpt28rxbwX5mDe95jC
lTG9p1Kn7CQmkqveNfBcGT5JBF21FaV2Jzsj/G53xp3f0eCQ0m6P025H7Y+qawqA1cqwbRuk2wYg
CEa2gb3qwoFp/NB0j3FQjbuGUJeTlWubMjG9m3mhKS9Bg5q0SxrjfsrtRtho5TeosknExEk6oCB7
6erWuWbMj7hBM5N9PGo0b6aBmk662PT706O6CFSp1NZR30cFhXm9fQFTJj+iuOLCH41kJSR8QOwQ
5E/kEQCzsQczSQOthuQJqSwYnq0E8XQ7lMaZjqCxpbCHS93/odf0n6bjxEW460b6JOWE1tJuM27p
oWkiCg+eo8op7uZdqpL91Eok1SWpLsuSFt6919vVCrkenI1UlfdjERnH3D74hX4X2ar1XCOQXhlF
q69Ln9xeei470UfWnZKb/cnTAl5r2k9vlfCFql3gYCSlL8iiB8fsNUIZJoxgZQOBKeBXlQXu+/lo
qYHGqWhuwBgokXB5lvMsGubTcZ06h5LZ34OWjYt5PyEiTxSFALPxAF+XRqpBPotv1NpX3/0EHUcT
Ju2NhaTpqjT7cTFQRISBG+avcUj8at6p76GVWtf96FtHbSwYQgBHQWpUe1jmrWTrkVaIaJZPntZZ
vmyNDmp9YcAccHx9HRe9f6dW4jWGErUsVbTHemAWLzhXMdn1LTbDtDgPBW9+J9zi7ieUx/C6pV39
kkhEQiVkmIOaASUJKrmZ92O2Yqg/xhTTuuG1q9Q7tS6bO0+Qn6okVI9DpKylDUkJkbR2gOqn8ghM
8XYNc9wFI+QIU7OnpMZDgJZI5F37jA+z2MQ7eEPV2W2rdm/a9o6v7mBSZy2RW6RjtAoGvTzYEeky
KS4Yj+/mVYv6b+1yPz41oECusQ+rm4IjxAHFoE8sw967CTT7xm/6Fbhca61Qwh/0CfnAW/Og0h4J
2rJ9MtpQPxB2de3USANjGh+PhVT0Nd2SaumWqnrkwRLxLM2rtSHD/ih75dx5bnmPaO9eKg4xY8wi
CnWaCxOBfJUoZXIcaxXLN/ziFWNEOHg8+LHIs0lqNzE2VXRpzMx4yH2GUuSqlW8ZtiXHLowXJskH
S/fRF+rtkz1hEdzYgY/m1/3TKOyV6ZTmW0qu3HUT+w88kfNNaWrqyTRQsc1Xl+V5C5z4wYtPswWV
QXRUu9be63VBmS1X/ffKyo+o95UHI8lhq7dEWVYURbsM4F1kUCTw6lG8a6G5GPKx+kmtHT0pSQ+y
bPUdLpl6LfsB41E5dk+J2qxCUPxa73jnoiBEOlTcW4rH2jGbthyb9D7PT0x0FzmSo9iytj6T/fmp
6yEeHBQx7kfAiQvcs8UDHgGbCazMX/Qo/Z7IcfjejOpE3mGeyXQd2U97SzU9e4sqVPZ55URP1sjH
p8mmuut60qzqm16m3WGcFvOaqN32kFttMBEe42WVVv5jjUU9z6hZdwJ6CRhutOQgzJ8rHAGGafMW
g98jd0YpD7Xha0z7jWu/9l7na59bLP3WxnNPKh3ic52DR6yd0rs3ZLF3EpRLJWDlw9CUTAw94ZxF
QwyRXhgXtR12gZkOgDhbDQ9Wz2AVl/xKoaFLBzEwMTV42msdV5fYDZgXgHUGH90+0dannVmqN7hs
grUaFBCOmF+ELZ96Sl0IPCNqJaMgtEBtLQ1dXulQLvEV5vZ+BHHH1QlkyGC42Tl2Ydu+nx9zRp2n
9LrJlIHc6yxbqiXUtxwH9YC6M0FV3/RIEFHkmOY6M7Cr9H6C4bAlHKzQgy0zo2FljzidwQYzOxj7
4bnuhbMaI6ksxZBtqkTTHgwDfztwYrGPMOQZcZuUV4lp5ztfOP3FNSBWAE9R1iTHMa7h5jJ05Vnn
haBVF/myTgONEiRpULS3HmFJFGtYq7eBDxiXof/wDCMVQplqGzuKOMPz2B0LF+pnHxsqED1C7A5q
7tWrJsi6kCx4SThOBteiN4eSVkBCEn2s6XtSmZppuHSa+yMmX5dD2zKxC8OaG1s8lOpSkniz8aqp
Coem9pbEpvcq0Wn5VImDffoBZi8URlY6agHzigLg4sXXqwf0sreta/WnOmnbe6OlIKKJQJD01twk
Y0vbws7efczMV4HrDs+tSwhMEt1pTkUY8fwbuJ6zDQI6N7qqP3cIkHDMxItcb9MLbdBgL4X6MTTG
FvGlcec4za3sy2ildEG+DUIl3s9rSosZMqAtjYxAHgcT2hnkZ3/jp7U4Bon7Uxmlv2kK+o8xF2FN
8rW88pszXw6xa6xcrFVHe6p07KDmmDXnGDI0mJGSJ0sgwfgp5HPyPYJQ04ThZhx5irjUNBRcYwjs
rrA1TaQwjEc0zopdUxEOA2c6X893yDZ9V+PeA2Fbfadjz2U4RFa1Ly3tKcU/lOnWjxbjQ5/WILOA
BiBfzY7zIlEceAsuSDoVodFNnivr0W3Tk9d1NtkFWnhxMD+qNXJ7ooRWDVlcJcIkz9t8Xo2AH7qN
I3Jk7aXVL82afnNDQnVBfved6qZTragPViZka+yLo32xhtssvI9peN4hMGzv2pHmmCGjahP0zYM/
2s2tcOMbYryHeyMbvW2c8hyOcjc89UxQrtparDwnTe/heVhnp4qwruvyUeQllkKzBeXMhQyDgwwP
IYNt3XjVwphYcTybLPw0ermbLySAgS01hZrP2YJf4dTqOvUGuVAyhsRKpgiItq1N3kundxtkfTsi
Nc27MlKRefcRnmn9YTTxvTDVROdZa/Fq3rQBUGcW6EXS7OfPrnMNCjJSKps0UkjxAcCXRtWpM2pY
xl2JlKIpDZ6jvnGY11D5F4tedsHTWIbh2VRMADd9BPKfCL5Gq92NjTCCCsZVrUJes2xqaNNsrGzK
j0zBhg1RDyYGiqBTSXcO4imkKjrEbV93a1XLQQbR0ztlCkWjHm8onsvKvIuz61yowybzxmLh9cRM
pVV0Qx1ZXvMBrdIgf8OVSyIrZkhL5v6tZpOQUA+p/G421klt8XmMgX2OEKdegDC8NLh+n5HOjktB
51lHpspdtXXkHrAqv6Nnrun+23exQS/RK7s3cyzVS26oDwx58J+7qP/nK9uIdWvFaNtaTm3KJ2vI
oVzpsDmcMKbiZlrBztfwzGdR32z8SFXvBe7+FRG/NEuprQIjghpgj6676kiEgramNTvEmXiNTGM/
j4PIqM5O1J+xgCs0mBTwpmYRII2Ic/dHnxDZNd145gV5vfsO09w6d3uos0MMzrRqiluPas51hjfj
AhHtjskJvfnelZfKSLO9X0fNEnsPsPTw5JH9cwr00L02WuxWOHG8/ehchONE+z4uUCDqzD01ROvM
Ud3orrGbF5lyv4a9DjarcK+1lm6LhO8NIGxVSj/fFVMHIUtMNGVSZGuncnhneO7vG2+8b3FFrvyu
07dKk1FpFqq5k9axxul+m/LHzc+ZPBmeyALR1sqkAlb6XLxK31+qqVX+8DFi0gwo81vX/+H1cLvq
rMkfUmsCTpaS2PqYnD91EoL7BHLfNQGjNSbe+o5vbrSveyu8DniIdrmd4fKqC6T2fFOXjUr3uwcU
th+ovu41PLv7eROINNq3obof/VE/ZOKuw892DBu8FEUuwKnM28WPtOgQO8KkuW4CrAVXSWGJbSDS
J7Irso1MUQnMpZZGIEIzGzTXOgOoB4vM8eteMYzNEGr+TkxVjD7oXjpbc7bKMIqDX6MnrjzgFYVG
WdsfNraRCIocebiqbCTIetJug0kUXHJHOkQW5NveTgRKXNVa+KQO99o1ZQ9g663q4jQ2f2AGaemz
Oc8OIhMK1WhaqscqkHDpA0RbCXeeW8ctDiaayyd0/Ns0q8CS8VVejLh8KkaWRkAEx/RAzYxEXdVZ
nU3Fsmiltumw6PuuWWc6N2/bCx5TP2XIU4lDUUXWIdMYqHXSFi89AjDgGfd10EZ3Y8Jf0StohySF
V9qF5r6cRtuBij3CSqWzajWDVnHV33hazXgAIfq95LpfBcyWXhzzNay18o1CVrdsaECvFMU/K0o/
HJQMbl5qeP3nGtaJ4dDhu04L+FjzGYM+hBtmS3+eG/AHOnln7n0UhxDxmNLMC5QC1VnEDlpnD4Qo
dK9dTUXzSYfTsoSEbl67Gbw0nbSBl9LfVEOdLT1pin3X8UupXuysJgPlw5SaV9TR0u0rey1zXTwq
CWaDTpCDPm86ZFGloXdqxqw6qa7UH4qqf5238LChBlVFfyCrPY/b4TWrG23V0NzZgOWIXxyHZrxF
xg/PkT1GRbIy4gQkJv/XS+GbizjHREKd+E4zPQf2cAARpqxiBBIRQtWobddm1EYHWRguwzqKQWna
PNpIQK64C1DLmjZH1TqFTO0u85aDMTLgqYwRSH8VklzLyhfgujx96RZSv+204lCCVHkWXepvMfna
4KC8hxxT7oNhHgPFc96dHBpTY4YjUpTCu9QBA9PAcZ+6yD/TIyzOpAHIrW7SywxtZzs/v1NGOCdf
kxgVkmj9OUgsbN2m5ALdNPXsZEeuTbJLRby1Uz1bFH1p3qUeCBUv8h/sPKsX5fQOjr7Y9hh8XKHn
R6Er1a0e+Bnty1QsUpOSdNWP3U3u9Ju6sgzkbzjg5k+lQRCzGQp7q3HLgFI6lDdKXr/5wgtOJSh5
C8X0OxY3GKDaaJ8wENMwlGT6omsdrufrNdaMM6k9NgYP09g2hX6rpT2/Slmlz25vYRPhH2EqhXy0
SSdWpv0m9hG0paO9rmHQx0N/bkZbXuYFOff6qnOM5LqO9DvePnGY3yzeF0ZCYyx3jPf9Ow+u/gRH
fwGuTv40LgQ1aJ+pXxuvDQ2yIqMCmPSZBbmnVTZBrYVLemsMyQ156hxPxSrZ2ztZqhQQm7C5Ud3u
xaZCSvvVd/YqkWB7YPsvNkIIDDBUdMfaOY9AqBZdiCZvGDL1Xg1I9a5ChlpKyIOyqkIyCuKPeRCq
CULIZFaeJXN2rFAocn3IKF6kQijCj3KK2y47ohulezoRGG7UxFwN6dasY/9FGYW1te1MB1ury5ew
Y1oVK+OroRpMJio7ewzclz7M9afGbJhTpBGwxaD7GIj/eYRJp2XqRBhxxRkZpfKgkfYzkqlzFNhf
QlCeDoVcpd1g18gYj2VJsrEs6M+EsFARxctnKilsSSUId3xP3z14SJeuiIjkNF1rXUq6IxUI3L3k
VvpUZP42iUflNpKVeiJIgjubVo9mtWKyL49S+OkleUKCt9OdCsqHo1IL2VNClpucEIBba4yZj/A2
G3XxYVl5sINJoj0wdrxjkFyeNbPWH0Th7s0xXHggp7cxZpnTvMBeaa8gTkEGthuAclZ7kn7T3iX0
TldeFec0CTxKOk31XWm3eWGWP1IVP39Q+RSv8dpvk6h/LiOUsH6iXiWe5j8MAaYbO+31M265kSZN
9FC0AIwxZfrHUB8kHxoTlqwfbnoRDGBzieP6+pUyMN64RvLD136zSN112YFo0lqVUK6gbvFD//un
jK54Cmzaviax0vOfbmc8TYre+PyKxmmF7isbfsRtYK0UnnGb3qjql948zTPUquAO7wb20hgHAiSn
CZCb9Sggo4ONf+WExrfgMvieuaUEBJwjyA4hV9SBBGs4FOqlrIFZWF1VvFdASMLKIRtJNQcQt5Rp
CFVRT8lUpvOpQ5HRs+sLu0bzzyWB6Fg7tvNUNqVnRKvSukmsyPre1MGrVeF9Fggf1lTygDV5+qVy
qngfg6tepERBPwuHwqepBBCm0FS2NOx7RX1xIce7gSTYcLo4NGLYsWP1h8g0L7mItAN0XO+m8rto
M/QOPCbTGSGgvs6XmREn2b41J+WmllxitUov834rRRKGrI6cHbMA4G1X7X3HJGdrCuZK6LD6Dfxh
dx3AaHHM2Pqu+GhKSq2ybiRI7y0+5mJVDT/mZ34tccxJk7F4MGxJhAB1iKuki3JYz4l8HZnln2Ld
YRTAgHo9UJajssRCTAt0yxcDAP7Uvd56hf/SNZEG/S+IbtGt9riTTPiqui4383UMH7k8VKV4D2Im
lNx8lAOqq3EbxhnwWaJ9Gf5ggkFdliBpOKc6JZFwZLoStS6F0TrtrhYGcK/TqIRg16YoE3eCYLtx
477X0NfCnFYQUQyvUUPylVqow9rHvn0aOn044eRiAIf6vXPwLZtm/x4b2a2p8cARfCnJL8WF3hu0
73Jo8HNryGVsp2qe9aibnUT99QIa37od42EnLMe5wbYO/bFGFwpVcjFPaWCXDNex6RKk6wY76JPy
QFx2sQzq2r3MaykKmoMwrecugZdrJHUHc3myi7bSPgxpVN7HtbFTE6V98WMQarInjk3xDNrHaeTe
w18j10vY/XLe7Hpwv0k2lVnpR11VhQjIo+RxFCmqOLqtGl1Clze0LeP0zct4yMQS4+qYaMHab33Y
SIMWvYpCOVCCP3374z/+9V//8b3/T/mRXbJ4kFla/eu/2P6eIewOpF//tvmv01tbfxTzz/z3OX/9
iX8d71b3v58w/R//fT6v+ef/uXir3/6ysUzroB5umo9yuP2AzFfPr81vN535/3vwD7qsvMr9kH/8
89v3rElhENx+SOK4vv15aPvjn99cff7rP//46eX/PHZ6S/ix/Vv89hbHQf3HqUnf3urff/Ljrar/
+U1R1X9QGjOYcQrGhYKC0rc/uo/5kK39w6ahqDow7GxNs0zr2x8p8Qb+P785+j9MxgOCbz8XhmUI
DlVZMx0y3X/YjgoL27UMnH22+e3f78BfPp+vz+uPtEkuWUClnz/J/fYHQLzpY5z+QqrZNrMbMb2Q
IVRNtQyOf3+j/y45W/1fmVUPrjBDGrvjS1xRcx1yPd+PJEguQWLDpSgKHt3zznkhhkB3rudVH5zT
/utn5n2IrPPPl/j6kdyyVhpFoUPatvkmEz3k3T4diiu9dsT+c7VKCJYM04G2rEQv+bmp5GJv0/Ge
al0c/mX184diC9sEepYC51QRQiwGc+BgnDjMC9P04VrPq0nRNO2VxgAxAcK+j6NMZDuVfuVBCZim
c6GDo5x+sECpkO1SR9W22CypYrHvl9fhdoQvNeitF2tMhnUECGAx8Ptet0pTHsihuerw3e3mrXmh
1W1b4zuZjuZkwYDNMMqDQiN/PlFMW3mJ7uPzHIoMwGabfg8vegDWghxS0MuUBCEj48xfPYPcsSjw
73vpWHuGV5BNYKyijiJ1NwvD29ppy3VP7Oy1jNqEMmXo7IBguHhdSFhgD6OYdPfLVf/nJfXrJcTF
/H9cQzZ1fJXLR6gw3ubjv1xDNrTcyjWYjFv4F1eJTiRsNC3Q1oLoiolQ3OV12uzmI/PmvBZgLlq4
Ar0q34J8Ny+0WOS7OMLM/Lnzl9X5OLM7izArYgfw7ZMhTEOL7I7zvGg6NaYUl/He5s6200xn59RQ
7mmmHRKefBBNlcNUOyT8mq62kcBi7QWTVnpjKlEqz+XAQxmZi7lqPCt9sCArhl3zNtSRwUOFrrxM
HG+hRQnaDqd1Dh5t/8PX5rwvTaF9Gbn2NG99Hfw6VzE1IOEeQQOMw7ckfgyrWSWjOdNDxgQ486ma
mbfVBi3S9Xz889C8F/P3sGvxNv15qj6pbL5eZF775ZwaHPy2plAtELKe6dImR5wbSCk741wzK7TJ
zonqNUVASCCd05OkgWU6RlF7HsbuwyrV8qbOiScbRtS2cW9ZWPn/vUC4Zv+yads5eQEDQIn5lG6E
DdAycllaCAhMNGD1a4rdnC9r6+3q0PB27bTQFDRhnh0xlQidfGnDx73xB3xBvWwwthkNiRtBpFz9
/aVraL9fuY5uaBY3Z4NkQdN0nL/e/dqe+URv4uRRNb63Vicrpt7evsQwatkR5WA7fJWIY+6ifFQ2
eUcCqy49LOkWvp5OfyswX57MNoUxU02rFAuSzeg1Pz73ufnaDkqau3CuhqC8E3pKI1AID1eV6saT
vrPdjXXEKuEF6jLVWuCfpXlblHF91GXvP/qRfK7i5JQaXYvcA1DJOrENSX9BpxXVBKSnscUF+vfv
jGn/X94ZW7V5LojpEfX7c0EfiozhaRwfER1sPNLZD+hoSxqJpObMS9QB+aEtlfzwuT2vypZAnygq
1xIhwzKE3X1tKwaWrSGYvMzNexSQI98P4gcTW25jSrXvFLs6y1F3J7I79utB2SVKruxKKyEIc16l
ukuA2bxakfSJZWo663P1lxP0FBaRhtmw7KFTKU5dnjL0gqdWQ2SCPhwB7RiY+6YqyDt27Oasmqll
4pMjAlm27sZ3P6KiJ0erD4304KPE+HOVuKOUtpfAppXRmc5LmW3//u12xW9vtyE0y3U0U3eEYfKO
/3YhAownztrp3J3oIAgkFpG1X4tcYDuYN0lUotLztT3vhOTMzt9O/zxz3qmb1iroVSj9/9PLzgeG
JtM//5eKX/bX/yUvbVDWtY71L4ZHCKsD0nBUhEujaQWO0saMDp1Kf/tKpYK4q0oAnkqFoXk+Eg4O
R6bw3T9P6hUSb20r2Hzum396WhgF2unPn/k6UktA2Upunf35ZShw8DLT2TTt3KXhIu0EcjnyNNdQ
05SxHAmJYNuaFvMmX0kN2QJ+HRqF9YMWZzvPrPcYuxUqmBlFauye5nZyAi0aVWpP89q8r8nHR0dD
NdsGw7mxCH7GbXYos87YiC48z1vK9BCY16qA2tn/47r4/dHKdeHwcFVdzdJ0XbjTDeyXR2vvmtLr
Qt3edeWQkFjaaRfZYnGUcRVtMC7ql3kfOIJupes4dTCA1VeNpERNeBOogcQs8lMDqgIqHYOraQvv
CBz2+UBmZP6hYkwDEDmfYuLzNXbGn0nTKLumkHI/r8Wm5yLRqXS+mn890hotX9LQxNnm++NWTSQy
ACtLxMLXbDCEFBqMa+rOzq4cLHsHc8DZDUrPSW325GqlC31tdPcK0dn7qlJJDNJCsZg3vxZl7/x5
ytc+xg4uxent2GxFC/LbxN63KyyHeAunP8SZnvIrTav1EClY0L3qjAuw4RauS39nTkdSUUXrXDVe
ycsM10ZVPJk5CLvIG7194kmaml/bPfl6n0e+9oV+rzJ7d2H0O+Pis8TmYLlwYWLezAW/todomguD
1FFD2+atxo2H6JF88fcXif37U8y0VO7TluboLpx8BvJ/vUhifQg6fPD2trGqOBsWcePDEfBLd51V
HZYPTW/wWzrKoc/hNFfZeKp126WETIG/GjoIbdNmaNfNmtCTYfl5NC1SvD+i2PZui1PQHcsFWdvl
7Vj4O+6o6WneUpqWe6ObP85bfZRVt4OZyyXCUA1XBufPC+Y28Oyz4YQuBwUTPu2yTNxLwpTgf9qa
5PI3xbTg7E707kV0Oo7U0X1M5NpvbP+dpAS5VOsu3TtEC9yoSPqvMkKs3h08QzAJldsEgLKfkp/W
1fkR0ebaHU1kEtNirgA5yfiCw67efe23Uo0YmI5YBUtRw+Xff1a6xsTtLxMu5oAUCF3HQg2p6u7v
g+Uai1KpCXXc5gBrlxgRkkMmHW6w86ri49gnFkimB5NoiiVlM1LYps153++nO6GGkK1w8vSgTUAw
ymWEc/32mvNPzq/RIlJnEIjPcpxmHsYo0O9jYFXnacq8b14klGKRsU7nWH5QHXyj0jdBjkp72vW1
H/En05uv7c+16VV7XnXeIoerOihJG+7ARC3JyKhOSIMHkhJLYHjkue4/N+cjFho+qGc/540Cc8yp
mhbzphK7xHKb3UUXfv256+tg1NjeKumJJ/va9/XzTB7VRV2Cg56Pzgfm15w3By0nZshmTDofyFrw
k6jT2l3WavqitEv0s8jrnrC/v2RtjjejVm0A7j/nvbbWlEcbLyWEY05C9uGvycEDXTttlkaNtCRK
UWS1hrNLOs2+aH1HNHRZCOhGslHA8bb2MoCvtMimw/M5OW1ixGz+jvA2GwZPSzVPw2W5VTp4CvPm
fKQmiv74vzk7zyW5ba7dXhGrSABMfzvH6UkaSf7DkmSbOWde/Vnk+NVIY5dU36lywQ2Q3ZpmMwB7
P3s9AFWo0IZ6SMlZSJaxbbde5mIOPDfO3Ni9Yecbs8U+s08BLUYGElwvhjEsvPKaUSJ8nZjZdNSj
UeiBXL3YLluWBmk5KNXlJdxoa2/m9h+vY5DVK4JlDWChEHspMdoAewPxPM2pBVLrG4cH8OPSKywq
1/jO7WXpJhSEb4ge+oel63Hj2htNrW+Wrmg/e2Wf3FRu3VFi0Z+5Uoj4F5ViaTXBgQ7mkHxHPJLB
Rr3uk87B0mXDD/u14R3QxQokjuZdEL72KytwtBfWS8lBJ4a+XbouYXLUSmQmlq4hOZSpqdR16bK+
3xh61x/ducQomR8PS1Mu9/Mapv5ZC55fZTCh6B8lYbPpJUy44SVm0h7D0jDPss8wFg5bMocQSYxN
Eepfo2CqDx1W1Le2R6S1NJh/x0YS394N2+kRezNxN/y891B8JCGd3y1vhT0NaLlpTiMUravQpH2N
jFOkuKQS1TecQPPQstHP2nFT5eZMfmjsfzbDFOYs4y0KlNbrfv8MzfuMOAoEMFWYOwzXRdeyNItc
X5lVv7e5bkUoDyXnwzGcDL65dFzzHPFIAh8JkWIDe/2eWgJoimRPH5eGYv2JH7afQHsy5vWqvLU8
Jgnkk5P3PKPZttAUtrkJnQ/DZ2tXVmI4KhukZh4/h9Sb/4Vk5y9TsVYytB5q5lChf4+oOowqZ9wJ
Mwf2TaC+RTAjvYQ88tx0DasOwyJfFKjE2y5j/HisRObmbcMytmxdNuDz8+M78kz4J9dFIPRF4HO/
LsHiy1VK/fHOUlSQ26CMnX0Cd4G06xdgVszCxgBpiV3Br7HcTa0P1lnlEo5iMa8f57GJWpJzHhqV
3Cw7z2PtvN/SG+e3Lu+HNub+Zj1smO/WIdJG8WYq6c7VHbqw3z+dgDi4aRX23m7AyRasgF58zH1c
KoImf2zrziZrOW2j1MKWxgnHC/aVEtJJVnzMGsvfO3YW74gxl3tCbFAX5yPNfPtj6PvqmBP2Mlff
x9wqV8dgPtrLUDS/yqzkY+gm2m7qu9dty/D39yyf088/3TL0fZxjoo5vu34ft2SvjktPSnw3MSqd
TRfG5gT3mVIQPc0fSbdnj24nhs2YDvFu6S4bTBukEg/wi3Ss7LFALH4XT/ph6S17ob+L91GG2v/t
g8h2kLpI/fS47OJl8fMc/t3rbkyp7txAxC3Pzdy0cYdkpzepspw31JFE8AqVOjwu/RToFrf7fBso
PXhSTihWZW0ax6XmSU2pvDTB+EIulMzuMFKwZjAfPS47641HfkZ3KE2uyXI4Yag9MMn3Hsw2hiRv
TCOVVYwtmSg7asuVikv8U+fE1LKhb7tNG6fVbXlXGgzxXY46xrbLBM1USiUMou2HtmrLSzEQQzIs
ZnHfu8vGZt4jceTrHr4ZsUf0v+6Spl92W4acSdxUXdQPAzM1Kh9jVsF5PGKD4lYbI0fLZXZ6xOmY
pcP1dVONDvZ10zKIanfI98tg3aNw0iek/6NV3LktU3qzffAny8hOHTKL3wRK5Lwy/yGALm3lMKVD
WUiAUxiE+n+efBempM49FwghU3NCUj6Js/29CSbt2rphcEp96d61ae+tkYHe6mZmOCSJ9Zgi3t5h
WYoowZIpovPhL9nF4YtGrhUzln6qZ60ZNeKJnWwE5U1nF+oUOASpLi7pYmgFGMd6vbdHlWJ8JFT8
ZzzYN6+hFtOxIAQuje9/6aeiuC8mlkUZp/3h17Pa9+ELDoIL0EA3gYcIprzqXRbB5C+wc1IbaN8K
3IUq/M2pFyW4FcDjPsELAJuSEVOIED4TZqNsNMh1btV6e+2KjFmWNeztpLXInEvrBAIW3FQq950T
j2cXECYGa0WHiDc4mubkbLUOBKIcvP6E/qk/+VEGMDcwvDXglQ/x4I7HSfhAvb1+PxS5e0lKKnWi
Npnz2t1j5FCjno9i49m184jvTDh0wcomdXEh0KMO5GZZiBpcqpW8Fe74qMA+3ExK+o64KX0KolLe
RGZ8QDs0nGpb5feGmoK1PiQXoArNph4KQbl5noK/tv4ou2G62r09Xc25QYQNIdfHN1GwHEJqDiEg
6Dx+XGaOp9Kr/E+qHvZgYO0nyRruforHz8twXyljL0XpbJc3EYsDRViL4ZqOWoZLGFCTXvvYRh5K
I0MeqOrwnxqEW4j8cAbWBNWitr1lPRX9Zv35fknDLc+0EG6Q5JJSsQKdc0w/BClsJ6nzGv73boz0
FOULeL7xe4NFtbOeYDKuE+HjZy1qQIUhD2py2qSLBzu7wuoqLc0+vzWzb80e/OS3olTFGUIFqlvp
UfgP1KJOygBKmObfOdLw7yoVJb95DC7BzR+vacfiioYCLYXNo5D42M9fqEkkKrg+aDGiA7fjpSK6
Lg2U4ph0DCZZnGjWbhkbSPieXd3aam2RPVE0AJ0taD3K+4f0SVJieSPPftBrN4Up62BrkXXx0SnJ
GXsDT/YwdO3ru7m8lYLXxBx1b6Agh1DtqPCaQBYMR+eOSYRzt7xqvRCZfwGZeekuTVZ6FKaMrk0F
+vzWIJqsNVwL7hO9Gdz132oVoZhurfGeSZ5D0ZrvP8CcykFkdHDsurR8Ug2ks4aTpjO69NhiK3zJ
vdGaOXa8XJrORT8nQjH+MDbPKAArZZH5myWz/S4UzelFUNRyFTcwuPnKfvdreCLq417iCQZDz4XN
9hiNSEPS2KV4d24KFwIWEAhM+1DYP3QNFHq7GE7p/OX0MckP9qTnW4vyPRgCNUtZ5YxgPqxNFtje
i+iVc3aaEJun0uKC9gDgBVA39aiYDnoaUuuM0UInIbuMEUpYtHPOkKT7yBzs5wgU2D6Yi9xcpzQQ
MLoavkDc63OMoA6Bgdk9KnPAkvPY0pgUk2Ck216WnoZcaROXVFUSwai3fkRFL06j4ppoRbeligel
LI+6y5RSAD5pBk8DShIBEoTrylDjNcNcAuld/zhI4NFMOpESjiq89GXXPjbQkDObCm8MIkhLpHAm
KwoaVo3h5btuhASThzwu5wwd7KMGrj62ccSyovmcpFTm86+fEv9xWZE4pT5auCYJbdOdf+gf7hPG
WKrezetq5zvlPpojeIZvCUwC5wDf0m/Sqtpzn3kuAb0d+jg6uw38NOrX7PJkv70MBEaVy2DhQIEG
IT5utCgoT7kqytPyamlqzbWpDZiufmCRUnzd0ATm3iURPapiH1jUfPoVj9pxXgdMjjPcKi/tiOhi
JZOOnPBzMxh2iukNJYtlqs7JiKpYWF+HscHvNM+r7oJnRXcJqASntIIueKlGjNbJhe96fmsmTzbH
wofNyO0uX6Hxao5uRBQR0/lTKQzqwvFc721+8F6k+aVIDAh5gvqbX/8S9vtpPpcUk3se2A73OQeC
7s+/hGqUrpWTX5IXEOGp9WHkTKYHJKAN9I2pOf6DJ52OxSBW86Fr1VdtDPa+acV3MHGTO63G67T2
gxIWINkjSiwZrIIkuctT/PcidPXUKMO/Nk1EejpLhVvj4g4N58j5wHLILC7kScNT2XJEDSeDw+r0
/q2ZG6DMxd0cdWz9/NpWZX5NJ388Z8Iub0WbbAye6s+iHDEhtpHb+FgnBK2VbZs5XJ3PMep2CUqD
D4XSkszx6mW0TDiZAI6gKI7cmxqxZq0zAz93070tQ26AN0xkDB8rQWIMMCK7QW/HDz6R3BHm7tvO
39+PsafCEqcdAbw3OfR1/frr3+pfcyt+KxP0GgoR3VSsz95NMANgq5FwLRi7pg6DByrmzhhV/9zm
k3/USh2u9dwFinbFtP6wRIO4VQiwwhR0WFW+agNTnQYnME9CluYJjja+vu5nZrbu16potroRa09Y
2WmHJRe7NCl+PqdBpmqHpxQCN7N0H6mPcGHo1l8DPTxi4ZcfJbq641CwkJ0FGnEmd8wUqxeTn4UJ
TbNJ8FQ8WB35CyfQakzZ2+4EZ+HHBjII6c+3wWUfrwmPjnAQL87zR9hIpEnnZum+jcWASxIINv/b
521z0sR/B9Dgj8EA2CeCALeyEMjvqARE+gnadCuUAX+6MfCtdcONgcXzzQ4xKclZVuFDHmFlnzTB
almlsLz0dgSXxzUoOITHeoS4FZOSO1g8nwjyZDNIzT7qhWM8WnGJI0b2x6/PAsP6j0uWBYZybVQ/
tiXeZ4LaCtC13Th4H0W4o9hhKw+NTRB8W0rnnJp6ffYTaAswddTsrQZYMW1Zqncl5CDmyAifq13k
hM+1ZfQnIw8GbntRvkrrufqKeiW49ScqGIA6U9c330WXJhR5u7PL+DOBIurt0GvvYkoyrpk7EZac
Uu5d88/Z6+Epadatoko+FAh8OmuYLlT7/tMsXXij9900pYeg7uvLaKX1hYfqfUB5zd4asjJd9Uny
OBgucEAdfN6IXc0pMVxIQJP4ihYYil+1LgX+n4NRbZqid48+s9IDzXaq7QM/BJod7mBJmVgna15P
NL3hn/zJgOEIVihHW3+SKZoazwz3gvQeVY6OvvE9fOUIPrfboQsr+OP5sxPgbgB4ILlUUo+x6pjH
yZjsDYW7pZdG0BPCeXI2r3ONUENzVKXHJm6GlKoEYt5uK1BPSR0Jel5KuOii2nWWzM5Ng+fXigXr
1ch8aru7ZFvmbbQbvSrYcz4eU9/1Thj21LuOeCZuJSmI6rkJIi89YVNhHSZmJHD3UfjHs6VmZTfV
OZ77+AbKI2buBMzs+jkotT80Ly9AItOrJjC5Bajhve8F3lpj9rPX+JXP1LcSGK5ZgiOerZ6ITTZX
JAHV01RrBs6M0Eu0iQQKhY5PegzJfvDLJ98KEbgH9XR0qeXalcxjjEorT3JuQtYpp6Xr9ulDmAXd
dZTJl6Giuhr3oOa5QeXd+eOOEzVCUR9NFKSa44VpvX3O9PMUBJQCGX4qmCLQ5JGn/WZaKU2ecT9P
8nnymZTn2jTMK9+l3AnralXhoPLGsqH+VqjpcUTtc9LnpprlSkvXH25218pjXPuXeigpxG3EfvI7
bMxsJ9v7Ddm9XCTuNZhXrYPdudela0xNcNZsoDBCl+dsEBtBxnmX21TxD01WbSHmkEDXo+k5tIcn
5LruIUTijsMEdhJTwXIfVCYFRL/JKEvjv762Y6I2lEwCrFnj+OMkrHGwh+k6VKZ1nXU7a1L9k2cA
YI7s6i+lOrIOJfoDm9CWovIG4YdxWhp7fjVpituc+FhlTn9V8wIuSPSvhsf8waG+/IQrh3FsBuF8
mPCMpz6Uk5bHIvWVTKKMOMnwlLO+RDi34TpC2nbJ3fpkZ3/zLdW7LNu8ZnBsMm267ZqmMq35x/9h
qmlnovEEf8OuHAxtLxMV3plzU44dTqQlzz0vbi94jhF96bhQl67hO6s0d+RdkVf6GiyUTyGwNq7b
rH/oRd/eRb7UDmC3OErkzo5QSyN86yirWBqS7mdTFQ6zEIaKFm8TuzBguyVl+rHHMiysGvdOtrDH
vIqUeTCV0YeepcjdpN/qkNp/90tDbuwlwBdkS5KHx0roWyuj4J+uUsLDQYmOopC/We7+1ylBHtLg
hIBWpiNU/flg4dPpK7hnza73kXylmV+8NsJLCEkRetkBWe5OBbTnVeVW+E5iwZgTTCgy3zrrAw5W
TgJX1EkjbzPIzrlXbezcsxGxUH1BxuTtQ2mU93grV/cRAXxETvwqypxrTNtPTvRpufpbGPxb2fE4
HaLffMf3Sq/5hHBNFLhzjELnzH8XoTLKAWWbU+BWQyRrT0a8MAn944yKSBHsbJsAJ5ibyBegFfCl
2L2N9XFpgKRLwH7CQDvLwTW2nH48bIknXk18Q7KSgFQXgn5P71CtmeTLLWyw9MkNr8UguACADnqw
RS5EyN1VLwZjm+Rldyf8kepaHzhJ5vfxpcI1ZjPYbbONLbfYQJRuD2JmEAR+gn1UeecrbxtRK/v/
cb24FgdZmcRvdA7Qu1MgxlRuGHELGnoOQteMEAJyA/YTrrLr3jZuk1aSh3PxPkls2Gnm0IhD41EW
Y9tAiGXaDhtTUqeclRPO12QvCdrAs22SzjzhCL+pNUc9YE+RPpvDtzwq7KcBLU4fjMxFSgwhuniG
Chgf6tgf4HQHzcExtCNeStsSWzj8fvBLtoPOuM/64XNUmkSwm+SbMrIdrA31Vwe9hNJ06w9KSk9a
89lHIWuvEvWbUJf8j1gEnt7cNYVSFrKLd5dKVOd8q6Cvd87ALAdQyXhSSg0nff4Sy6tljPxFsVYh
7gttfLJ8N3pq2xTagHA3t8mfJ2fxNB0o0cnPDhZCVK+3p8KbfKrO73zf0U5SL8UZBm9z6BN1KmaN
JTD2ZK9yMPUTK0vDJOxo98gxKzxgJ604CAckWJU7nOJWw4TDY83/60mo+Pe3Ryvu6kR5XXJVTEN/
PkumIqOo3iQS0/nCBeOQUrtEDSK+AIAsbL9/KrzyIYjxJi4BFxyrNA9OmtT/5OC0JPs9DwHVoC6q
xgqxz4e9l3eUD4ZJcFegC9D99u8eld4lq3EgCvgF16mds7xJeuhQQ4ozNjXhu19/p+VJ8PM0wNUp
i5eEp5Qg5/VuGkCmMqzEVNQ7sAoKBy9n62pGinTMlJcaw9FTDmVmINZ2aerOIxBv/tO4Cc5L0gyO
iPjJfqTacE9Wf7zHEFBcNSTHsObDcHQvb43TmtBGqc6kjIp00KXHxuEcAa65hFWJ3eDyctSL4dLP
zdRX+2gIB9JHLIJaU16hEPiXOWWUYs5y6oq2XId+ezWJTh00T2vPNawlmAD5bFlGqUtNoX5RIfDI
7RI4RK9WeQaj0qjJ/HpNP3/VYVXryAsxXIYdZUjtGKSSakcNOwHYmvUqMHr/XiA/f23wa/xGSV38
m/uznKcd738G6k34z3Ec/vfuZ2gRwRcal/su5nANmzhF9lxVeFIUSSWPHU4G3afArrS7vhHaHXpe
76S1zoX4lTwH7XDFN8w5Tjzsj7Y5fp0I1VyWZvj+qiW4tCr10t6aQuKe6xPR1NroQgFjdImq8TnL
ZHTV07G9gpnD6Coz9vy8OdTv8uE3J91/fFuU8obO5NMlabIs9n6Ynqg0sFt35GTu5WSsK9/E3s61
+4umO/HOP48UL7pkYv8e/eBhzPZmSh4tKoEtj5wJGiSQY1QBN6iCgUTJsdfy9G6yrG7XiDY/IqTb
el2eIVe32j0pX4Jr/fDRjhJyyGVarEnUVOup69y9K9MIw3QLrS4wBdb2NKS6mrUsk3E9+hrCw7lp
O+Xu7Nx+dkNWE0uT+2MBDZBy5AkCMR5Aw072zYgh/bhLuyp+9HG0snunu4/DmiJWUh6bfF4zYFva
bKxsejFENpMo84KlJqbPVoA7J8Vq4Rw7tbZZSaAa74riN2ea+vcEmICbnA86eSpEHeLnm1gRsAZV
vVeSZBZY7FrBWcctClAKBqS5m6zd2iAZZUXc3ofiW2M73S2UEkMvZ+fGPPHw8Co3ZQ6xuy7sL4XM
5Ty9Ja3W6VdtouDBc+ac3OitXROzM9sbt76mj8cOAVsIuREP8aMcjegYjC227q3enpCFr8sulwdT
G+S6bFa2xCZ1zNF2ySTl0GhqU1ZWdsAP7dv//VScM/2w3KTBQXkfVxBN3BVFkVY7ZZE1MutPWZW2
X2JVdltNjDBYdQDHnh/dKJ431tbgOPBEneiJ8sj2UtUuPs/ZoVQ5YOOiDA42aH2Ek5Z1qV3W09OU
FZTo6CvIgfkHcxoC0uNYcww6ngbZ+LUhEXNYpgGkv5OTre9HCGUnW+YPLoUY1OAXUbXKQTIeZZzc
j31rsJKE+klhTL3H3XaL9QAutJ4gUzbPLvtR/uH16ESWeFc3B73KIU73atCuYTHIE7IVDUYE1iRu
qVGDKKgYzHsi5WllUvMEKfmxsjzncYaKEm9jwSDO3ThiKxRSjfvrg2/Os853dz2TnLGBaHO+772f
drlFNBJY0zC+CwpSm0P6aPvVnyn1f+ewLbhbBzYGmb1TXSEX6kfp6ecqUe2htk38zPGBuDer7jkt
owvCs31RhukuQXN40HurP4TxRKrNKT+ZDSAQnmcTmc7P6MzlEwZYuy5TX9PcDK+xr98jWAw3o5O0
e55BHyvSzacugUAqtKKFqIn/gFso7Gkmn/ChQ6LVhzdpp18VrODVEu+wY6O+OKPvnqesewp8XPhc
giR2pAQm02kMjIBGaLFDyEiq9SQIz/z6cC6H693htEni4HZhM//mRvXzpU3KtS3JwnNpNxbLaVJe
2xannrYtAcXFrMLCUvtrcMrPeW9ErD+wJss7u9kRG+72oAOuogfSFytuyXkpCAO9+ACXWphSDxW1
lztYYRqmu1VxUGpbM9/deFXlfUpZVkEhB5mp4eokjSHgac2ZHkI6uZVxfW0kdeQVROpz2BXfwio6
//qLm/PT8acvTvLdNaQpyZIpW38/MeNqyouh4zyyJnNnZGN7HvpSHss2gdYLvabR4MShF4LHPfbW
Rc7XJ/IonSQ9xEzQaQnA/ALk4/g8DY7al3qRHhpf3uNToq/60aWQrk8A9mF7dihdWHiWF+wGO0lu
ZVYVd2i6ARwTuFB+CASgLRGxcD9tyHWUlOAJaq/c8Rv/oPg4TGJTQUNBgjN8qyv7QQ9TDQQJTkp9
HHa4vUCmS7F6nWuaQJ6mJ5XalEq5u3HCRUKUwdYbcpacQwWfPYsikPJuR+wpf67mODciC3VqSpSJ
vz7Gzr/iRayNLXu5XC2TW8+7FaSAshV1GsYUvku0Q5XutaAY5Wq1TK08sE0wLOkyMzGIplKccJ0k
TpziYRnWIU0gdJv3WBrPrJM1CYoeE855DN7WtmD2iPlAlD1kQrfXnma2O5lggbKMoWPXNz1rxi3z
fO/agskJNpoabcwImuaI/fV0H7siw7bG078p/2TmAI+qEtaRm8gOEBDoI5Ol+ArYKjWKPeL75VU7
TLfYsaL927iQHlYSSx/Lrr8xiO1vI48QbFXT9ClgHblrUs0FveI31wBc/TYzp+4l89uveVPHx4q6
w+CeJQTPr7AaUdmP7VaTkf0ydl3LLIZgV5V69svkdCWl3qK+dsGQX/LRfHEqXZJqws4w0ezhlE0W
4RI0hFdHmafCdQyCKh2oMmeK4z2/UrGLXLJwFknYgQLz1PjNTcX495oPzA8lurZJhbcU8n2RGJZc
BaCwNNyNowquvrJ3XVMmH2WbVodB0+zdyHP9s1V+kGlRfXEt4KM8L7xjkajpWQu9+1pCpVT1hIet
I/SrSKe7YiCp50VgkmReu48gCTK8XNr+MytHrJ79GKVpyS8NcnTlYK7sd4b5B1psZxXqwn/2mwSl
o+YWZ8NsNgTqiqcgUleVhuXd0qMkON+7RpNs3B6EB5PNHZKSAPt3FL7b2M+AabV6foehkX7grPa3
kUiogiz8Z8Je8sPcY7kE77JG+Vxq4TN15V+dwXIur73eaFnEehyUeaM2dO5Zl3hrL93eIWJWph3u
mKO8dymZm31Jv5ht0N18aj+Z3UKjWskKY6e00KwTRB/9Ms6NiYwVA+DIgFQ/6pfEJUCENcrKmUDs
OJRePuAkR52YbXZ/aKF2hgJh/t1q3saKNeerJEKwahyiC1Fda3jb2uOlgdfEw6cN97Ya3r+d1Lla
3h5EAAVUjXzPSb3kkNaWtvbtkDK/OPPvqxByBbRq72K5mX8UiElPPdSFM/d0ex+5A9VtSFK3Jmy/
B671ZAMErPiQmEAl0nbMPyNj+QbKZ/xGnciR0wF/kJY/XqsbGFQ9Wc24sv7yrPKxHg1E97L9mtYB
9cqDGw6n0KigVsyv4u+vBr/WfzMbMax/re+pKycEpLMOdg3XfV9IklnB1Nm4c21bMJAbMzCz1RBK
e5/GtXenkJEg9gzjcWcxS+JkIRC2gfeuISB+XHbpcQU4lqXzXJcEvd+acu7i51OfUAnNxIJ/NgaT
K89mUP3YFSL0KPie91k2v+0NvoNaEaPGXWh+39sGHIcpYfWRozSzYGxRjS2NCtsfu29jCSD6U9E+
d0RgylXqh/wCpviSeCI6VEUY77poZJZQNPeOEB6Q1KS6s1StY6/DuEm0E+KXMSLr9oe7YuQhB5Gt
s3Z5BWMDzhnVdoJCQs6pb5C18/2yCF+avrVAWy0v0ZsC5a1FjSksa/RhoPQ5rJlbzXH1hkrLNfhT
1CHCrsxTPFTNuot9QmGLNhJzWODRrPDqXebUBuYE40su3OzS6Unz6GEKdB1UQ/3W0DwuQw0w++3Y
YF4ZFYbYg99zL34vMbEHkuoBS8DkB5YKK8Aa0iiGF7IqjRvkYQCIOjcaqje/BFlaH8pQf9E722Jl
qONW6KsCxZ7F8zmB9LgOfAD6TRin39Lq2Wlz9aVpSh27hAb0MUXU20jmRDOZnlL2JnsuLwBK5Oac
lSOb+rw0+qxzBNI0FCtpi/pszM2yxc6aebE597skOPUwog7LBqPCTBcDLXPD3+niISi1tRwsiRGd
E6pLuelIPri7RvLYtSynJIieJra20m2jB307q89eXxpBn6GEpZIBw4hqZcXE85fNP+yzvEzi0AME
PZAMGGDVbpdBc4jEb67Kfz9+HEMiLCXiJm3LYmL786SWZ2Uoal93tyi2p60RVCzFpq7GEhQrGj0T
UFVroq9TnGX3KMxSFIO86hG1C0/sklK2BxNe1HlpYm2M9zC6mTCEBZHSyWNqvLyUvh8kK3TOBKs7
P8c8je3LqwFYfjeZ+FEqONGJTm5zbnIzu3CE/Sc9AooZ4Jn6olPUtbHMbsAtGHrKrydghkIq9PM8
V3Fbsmd5qWEYzMAIRv58LFjlDbJ302iPcAtDp4IU22R8BaBnPrw2Rm/sfcVkLFIyjtZgsrRNrMAF
4IGRRGvVm8w1fZUeXrcTDXqp+0oA1/7fR1Q8Y/GqsG/LkIpisris3A5Gkd+i2lAnGYj6Zs5NTXzs
lqblLR1qmGSm37wOfR8PM28eT6CJ/Tw2yu7QdqFxDPGdAxBVubdWx4hTqRKE/tx92zBq8U7XOsA5
hI9vIs7No190T3oniSHOTSd9ca77LEKqMr9UEAbAD47tvVYjoVjGYp1oYXSvdZ7/eQzkuI29TD8s
3TzF+ZLr4oVvjUO5qIkN8ST47IqxxMBPkMBRQ/jS5dFGVHXwWQzFeCiGAE+/+dMGPHds6099DDBH
EjgkDbq96QSWpIGk5+CMteWRo5M5ZQ/hp819YBb4fbJxGco64a+Loc2Oy5idDNQboHZYLVtfmzTA
Nim1r8s/YI5aupduTXni/JEzw/wJW1+vw6Qsi3HPNkVY7pcPC4MIeFFvIgNkT2bHW6uo1D14MDBH
wqSIWDef9Czqd6C/vE2PUfOTNajqlhjDqcqJPa4pJ/nyX/sub5Wi+jo5hs1SsZsXBal4UUH7qE9t
9CdRzg/KHcMX3wz7nUmh+qmCZHyPsA6r83kPvmNn9Oqbnm4kjndrN02d+ykZpkOtYWa8dEOZA0bI
xuSrJfxN3TvNX54RfR2sKX7JscjYZiTqL8Xc8IdM22UDeuuvkR4BwQD/iUVx2BwzaMCrQINwgYal
hNM/dfBp0zZ+9GZ2EzOxj5mXe+elh+60u2+p8vZ9Y3YDgTrpYPjVmukTNVtHrVHyI1kKgtLZZK+X
rh4TtbWMCDQRyC5wIOVZ4bfr3Tudpp8iWZfR3wN/pDGJ7imx2nxNtME6LN0G54AzbNcEmREmJOs6
w+nVt6s7FpKEEgjo7go7U5ulK+KSpUmKWmS5pJYLEXGRsbcHhdUnC4wA+c7P/YAS8H1L/dzq7bqN
tVxuK9NRGyc18dMrzXue4OLD3LPAUdxjSSQ/oAx53SaqTC7bCgrFXrc1o/w/vG/5TH3+lF+9b/7X
l3/h+7+3/GVUnhU3nBi/TOaj02bFV1gJyWaqctiN0EmAFaRyw1pe/dHYOGlK3fjmhyTAushx7ptR
C09eaACU0y35YsbV/bIH9kB/2rKsnocSD6ixNEcEq0H4JFpcaZc9crc7YUKQfFJqMvGmqD7gr4t0
U3Xk6KpIAywouwczdllNIO78pKbmhQcIZrGfPCeHdq2b2gdr6KxPpFrxzwiG4SHSTHdmcE7n5WMs
3GxeP6ZUOF19/xjKpvmY69vH5NWcidQr95ziOr7OR+cXn+VWKJOWz3I0UINcQ3xWrbFMSCPmDVYi
5TVxracg5vpfrmSyx+Q4rYraKuivIgoxvbSZGq1yQiAzRzy4lDMLtWJpsyIh9U932bp0a3tw5grH
7pi5tX8cJ0kMwwRkO1u4o9YNcMspyrx5XBqFAWdP+AwTLKZB5hMWXs3JGqnS8wtNPVUzJlNHd6eX
Xv7Yu174VIXp56gTmNfUOPY4aazfu1UgCMHGwWbZEPchSzmhvUxdmB5ya4j3lD26n1qXx+H8TqWF
zI96FjEsr6+vpW24W2p2qc+RnX9K476PMyXRuXliM7paKuCIQK/Mfuxg8IHLB73AnVzDVQup1/BF
07W/iy7LHzW3iZA29LADOFme4hrHQr2PP2hzE/VI/XFHfLK8iJ5ZXh1XeLdlhzajCqMOIv+6bMwx
1EBn5VSnpYsZFZbgYh/nMFlqcc/zi/SAr4O6w11SBdL4kmVDgQq4xsa0Ki0FZtWsINIOm2xG+pms
eVF3dPIhEBWecYrqLcTD+QcRZZ+XPaxgeJRpg4rS6j5ME1g/HOzFH8P3V76p/b0MfX+x7BWYvfjj
+9Drixs2VNZtShe+HFEr26dErih6rI0I6qu5i0hS7vNp0Za2xcemtQmKlT4GqmpbTaaEOtZU4Fsd
YpddOdcRVnKVxV14LYAVYg4aFdadXvhkUqg1TKk6bqprakT/NBjPUA5mNOe38URywJc93sZqa7r8
P8bOa7lxnGvXV8Qq5nCqLMuSnEOfsDrMMOfMq98PII/l6a9n138wKGJhAXZrZJLAeoOtlv2+z1xB
8/2cHw2Zsi0T9W9uKz4H7zRslrT1oGIyqFjtR0zxO3TMnQ5wvEiRAx5P+SOGf/trSF6VyY8hK7Uz
hTbvkpnb/kuVVgGgXOe155DvBsuGN9cK7Ruz4+FRpoV/F8FQW+aqgkoyBVQkliGwr9sYiKkclomp
7iCHU+GOip65qSywaGyOEVbylLG9yzIAGHjtQ2mPo4iT6vXdXS7VB+jpopf+q6fHGaKsjHlW0t2p
WtzcU7Np7vvp5M68ZCaKDpXITlzvXAnbgCTvrEU3wGOK9SS/k02D2OjBt7xbdVaXdWkszcbRnoLY
bh6sMV/aolc6ncYNONs54ajfyV4Qxuwp6opnohjMncJepV6abmVXdyA0ID4arnKtevcD9lCVhfgu
9IHxqdSVv22lrFGX5mxK75t3DnNsqqmzcus1mXWbKOwgsyBP3vUgp65Eau3lf3VKZj25PZLNaZTY
WIlX7Z2nCCBOHuS/8m3qwhoyNUPf6F4y4Lusb0Pq5gCKRbfSje2YU4uMino8yqtwnKAnfSZX4CCt
Gy0DRST8BmUKkJyNWU3OoWaLfSpF42PLjpFdaWMuxomDjMmrvOpc5OGiy0nENS4HLTN8GRN13Pco
dLOvE1OvK01FqJxk7DJA9eC60tQF5qYKLX1Dbf97Voz+X5OGt2fkWz9nPjru/ln8SFnZoY4eujdl
7vTsq0Hu9Sh2v3xOahFEB5tr/fQz0F1ykou83KYD3LDmjvTLqFX9JUbB2Qjq6S1K4+JGpfC2Kkxz
evNK3oCjtLFu/5Cmi7Ts32nDGBrs9mGpi7gzYlmYYU9sYSLErddsXmYD7A0nrMPPKvbXBWIZVDOr
BvXZvPg1+mjhxMkYvHLTjlZdaVgwAzEIdVRrPoAZTA9jjkKZNUetCy3W7TAYTO8icRSsls2qClr7
BzZj1qJ30/hx1JVpg+ZPfzDVrLvVy4pNfm3UT6AEALklYfMrRKITs/PmbztoXtWw0F+HAmPwPouQ
lo5NZWPn4y62OFnKK3365lo/VcqO1K20YjfF/ggwrcCorPwlw37o/RaGKYZZ6ji3D5Xn4aVmIwyq
+Wr+VqfqCaZYzbGaneGGGj2X2HS9eU3MNhHF1o3soh1TLno2Kqc+66tnIN4rObsP5NNHi1aopKIF
nanz0utjFFoTI39oIo59TG0EWh+jY1yYA1LrjfqInFl23yrDg0Ul6TUSgttR2Rmr2MmfNTBvnJtQ
W8xyTihMTjFNqIZafI6K1EAhXf9L9pq678xF3qf90eBwR8auDfoqyVkJLUSUqPTIuCNCMs65CMdU
yqZSF85UtTfSHgyrsIAb9YvRIMZepS2sog7XMGkYhs1WS7EPZelk+vmfWQhHf6wVTT8NLVRecj3k
jKXG0krnpP4+cNxwa7NfxMqy4weUQQqEFfTn5tIHwJwtggq6iTLOzn3l5859NNUbUCnayROh3ui0
89B2SzmWz6gkOPN8qzhzudXYah9au28PuG9g+u4E010bdgCN+Ct98TVsgMOq8H7i6AOwzufrzg5y
XQ618zOjSrXomx0qOdlzHeNVG6lFAVMlUPe905S7mfe1O3vu4pWVDelbqqkvEPLMv+PybLHlXuR+
rC6HHDRormvtHtOc/7maPkf/M0/pzTeEyZpHzC1fO6yJH/os1o9hIaywdchWeYxKWZul5qmay+Te
mNy/Eoo+7xPOkTjEqtPB7+LgedK8vcy3XdNeG41r85djFu8thSknCADAUYXHSXXYgObAe6EYTjB2
1xj0JC/THCk3ZhRhEznPznuhtj/jNKrvoUJYPBK9eWHooYuk75DDSXLTY4qt4yPvwvfYEzjvPPGy
Nb/qvMfcJH/Tq59mqJjvnFIXkXsa05b/HX5grjrDcJDCEzHR+EZkHgK/QlqKnhy0rebjqimpAUSN
le5k7KJVlEZzu83wML2sfJ0nJ+sGWp6w3ssUDKJZTs3h2nDPaf+7q7UO/s+ikTOKOLX284Cdrhf9
dIdBPfJfinEdOogIUSWHSXTr3LSXjl67OzkajBMeKvNEPVKMWohYbWo86dayq5uxu3MV116Gdp4+
88nHCNwkBm9HYmXxM6AU/bz0qqFDmSQ5yNTJAomN59ElM83D7Dmhdh3opbXxg6RcmWMHIj/r8Rvm
dr6T3Qrx4yP2Zy+yp4uM1AK7hNmhepAxL2zSfW6mvMtICL9lNJuaAtPdZUaFqTnV/XQd1aieW16i
niPVfjD9yHvLBs9eBnz575wsd7ex0gmqWKcfcVUoISEX5bOTZNhlJcX8y2DPKP9qwNp9mc7L2IwL
ZPcxXfH4ykOaKdcW0vNbo+bPS4lC6xY8A4JdAMte9L4e9kGUKEtLdIFjmZsg0QJU0ukatYWvlRXM
Oznam4qzqFMNzr0YLZv2rcDp/KyP+fgyovpTmg349srwnngpxaCMHSDMvmo3A7Q9QYDJgdqj06NV
cKszXwFnqHv9a1w51RLIXHWQo+je7wLUYx+RRKgfdI4EZDiKNO0mTNhpyklBkOfQbhWYlmLJAjE0
uG14bqZj+pDEIRUjRaEAJ46cZDPPr11ejQ+yM2b5iCSAO+zkBjQop4/8yAqxOy6y1zHSxwcrCR+H
UK8UqsdOuPe8QF1HOVRSSMCWeRqAcd3m4Pa/xBQeQ9CG9RZbZbJNPtCTLho5UIORum0MaynjWl+p
hwaQx1CF+dPYWqeuw02vNtr8KSizaIWovbeVg5U6x/t05LRQjk5JZu172w0XZjfEB+iRziZVise5
s+KDDCld/nElY9eu77ltcZkmg3+aAvdS3VFk56tdP+nRoL3XSVuCES6SDThb7T3Q+kMf2+VTiN8q
xMkZL7cw0t67AH5iNanTqSp9/z4tlFc5XfPGdFliicUeikProgyGZdnG6SGZdeNVTez1UOrpE1UX
425K5mf5MHemSN9pScGZssiSkzAKSQ5y9H8nyawMcHck1PHgnX7AEzoBS7p25ZUEL8grPQwwEtE0
gCdAGSwMCcBR/x/n/rbUBQwh5l6Xd3iqrMsMkyivB61j5b2KYL24dEd3BiKJetuclfre5mkYYf0k
gpehLxMy/FqWedW3KxmUzTyYc3G8LAjad9jmhfuAf9iKwmcQTGsLocpFEyGEh9/voJ6y0J1Prldt
uVWOHHtlHyEZb8xi2uE/8fMav0wNO/7mB4f7mNFmMNvLrhxOUNpkR051jFDwm5EThL3HD6s/V6Yy
8L3TEpBMInRZz9DRvp0C/SFKAu7kyNAvElygTtQhZnUhtBEn3zheenJANnVb7eFvGXDmyL3GHciU
p6w3f1G9jXemXOOaYvPhLqsIDYcvP0JeNp3fr0wT0axr9mU2expQsUarLy59+RN6KG6nJrcfBrvE
uxgwzVpW+WS9L2m8c+w7aLeKWqDhVMHRNIP7ay0Q+Fu5lpPaMNWwWOzw6bLT7LcJrZgu17AHE5Mn
x23W10U+f4od8zITc1udin2sqeYmLr32WKX+WwRuenfpFTn2Fnpkoi0gRiOHr0+RsGojRmRMNhkc
yBFT9wyxDlXHbBinhS/DMrsSUxCRdbdRrHy7rCpjcgWZEoVudcAAE6Dm5w+Wl3K0MSdjATrfWbcI
AZiG0x1C8Vv5iq8CIuF0BGQrjTVNf5cTXw8P1Y6jYbpmv5KjwBrdZQu2DooGIzJmOxnEFtlH+Fag
oFAjvATl+MfiEWpQM1tfmTgEyQvEX3C5oGkfo8K/hbjbnnyMV/EOQUdJU4TmQJ4JI5DyaZ7B1V4G
Rwdyhq8GG/hPxWNrYeKMCOhKDsrF/KHoltRZUe8Vq7lJGCAanLzIQTnJVyDeKvVbi7jTTla1vNzh
sA/a2PvU2P3+t4pW31iXuMy9nr5/5n9Zo/0n95omrz7j14N4Gc9c57K27F1+Dx3CYZedoyqLMS9C
B1Kewgx2c/+H0Oy6EeWcvrmXqVBj72VI9uTJDdvXP02Ua8mVPydmPXy4P6wll/nMui4vUy2ruiz/
77XAy0a3/w7JiXKtz39QPxvf3Eq8U4ozps+wzJS9z3/BH9b7r0/jD2v94R/1Xx9QP6pIF9jhd7sv
tlbrmGelRcLa9/JsYwdmsJYvkEpvefdJ/pcckxGrUMylHQ4OkFteR/ukLo7FhHOjfH2lTvVY51OM
IEbYXd5QK479cJMJwyVP46XP6d6x5DB9XChqO/YrPYeHkfBtlCOScXUZaDG9WPLaysNMpqet9s9M
NOXnDWWjaiGDuRhxR0BjWK7DhbDVY6rZNxgne/dOGNFAP9gpWaUvrjHMrPJ1WWrZWqbIASDYBmrm
wNkv08Rc0ysOpVdORxnCJ7i7qzCW01vdvZeT9JadBKIHP66hETm7DUrY9lLG5MyuwXpPTUp3c43N
5oMfgPVzg/wsy1E45DzJnixVffbkmNKgCSAyZelI9Kpcz8//zryUuPr0oQVAmcEGF+ZbkWtEq0qZ
cY0C1s4eI3pKhf3KNZ5gd+97c3IEwBafmkzNYYbCHwm0Jj7JRk3C5HIVtAUGQq1ZLn8fEMllHfH2
bZnfv0wQcdkF3gd8OMTD/U/ripjX6Mum509K/iKXtCDtDwolzYKCBRZgs6fezA04QO7RE06Z7Jg+
LmU0jjNFX8qsqFVmG+UYJlyiMiEwakyowQvs+Be621EsFcmYE7gcqjSxuerBaRxk06Spd5gAq3aw
u/8J5pnCeQvMeb9v1WEf5dy4QadEvE4FOFaBllQHEEMiehmTq1wuUx917BAL1ZbdwqkuYSUMMKAr
o46dVVbP3bYLnWrRtY1jbxMn+wU7dNhdhscWbTslVI99obv2dgwKoSuDR+9luK0S/zjXhxKhZ8xC
5foY0q9NY3T4g4R/WOhDtPGdPgUzjca2jEHd/bhSTB134kJN3pJ4sHZYKIc7XS041gmyzOQsbAjP
kOPAxELAu4bC0gnPVT0+dflk7WUWHppM6FVIEuYgGEsBkjt2u8aloV2qcFtOQcNz0DKC7tKYae5i
F49Q0W8DMtnVlGNiR+mNjuCftpAxTy9MZEvwqWMNGbmu1lg2tC3XfBkckMoYtD0rjQq7SjRBofjT
onSmHzq2eNsvMXlZT0jWJmOC8TjJ3uc02VUKF/xLU2AojrExEhH4lgpWHwRSodHvBYB/6V4bmYb7
6iXtGnfazFpzl+2WNmbYlAy3mrRwy7C4WKu8rq2BCIaPcnAYPwb5BKYFJsPf02ZaXuoXOo4FZ9G9
lDpk11Lmr11UHL52f5vrM6rhX7Jo+fu+obY3P1IsxqM96+KdaoTzo65n2gFrMWj8YlTGhrQ5JDjD
nGUomG1zrbY2Iiq4oT+GodGd+6HaX/OzASBZF6sFGFKWHPBfBxzLFqnt3y0O8LWFzYHPKauc4mT7
XroCdMbxcTDSvQ6IKzmaBoCMcWVDQVMO90GcrWIZFDm/z/v3ggn1qGWoj3O3SiLF2Ghm6rngClow
5mOXrC/9wKqm81zuIs3KkH8TKWBNP1Jk8cfK3WBtIMu01JBg4mRMaX6Gg+tuqjhsbuPJgGssmsAo
4gUIqgnG0xByVmfhfmdX5uuc584m0d1hA7TUePWhQS7MJpiObjSoe9eN60XqchoU64FJ+Ta1cPBV
MqHgEP0IhKp0UVL6nt1kh6losx10M3ny/J//B3Tkn1I6TD03aAd8V230w0ApWQ2bn9/fEPUZK5bS
uGCk5KucbCg+f4lTVchWM+4ON3nhHWPbLb+j4KdSIdCSZw1t6BUgFJvvTjVu9anGYyht8gOHfdO2
bXTjrOFyt8qEdVffCwWO2si+U40+hbH+pCLFcd/VGhy0vLU28mTe9k3KIl3vHzVnHF6du8tuHW3z
IwadPTgy9vJyTsuf3SYS3eucolSGV/fEidi80PrSP8VpNt9aEfRflBl7ZHj65lHlxF90Lo1RPWIK
14hqAuNVoC8nvYaUw7H4TR3Af0i88j5wjfa+R1aUEnmxk79ozFE3xN7QWspfyRwRRG56M93LroXQ
iJwUTWn7WBrlToZR3vmYpLHnvu3iBI1T7JEPoTG+4lsbPExRET5UVj9vKlyHVjImGzzZYtSejWR3
jSE8cWN4o3uUs2IXtUpgAOvrQj7Qyp0ehDqy5CwuG90NtVVd8qC5xtpU/XvuPUqEQYkLSB9k6ypD
RINzO2QEIMAFt7LPwTvaeTEFtAlDXsTMRRLuugiLXJOMMoIqhwrP+kuSGgYFfxwiX2aGGY/igpcL
b5WN3xqj7A6D2Q/h2ouSg+xiK8P+xuye4ZaAds+q/E42fq7ld5mRrTnMGY4yNNdWexOMw31pRZV1
tPPC2oTg3FwjcVdJo+0iCweGLKz1DVSh6ZvjPiMzlb6XeZrsOKT8COfxc+d03P1q5AEclZPRTHtA
oqDjW6f6e1t0+05xT+AydzKj7c9tDfWl1bXSWXZjz+/+W4PEI/7j/XrIg23XbxynMf6yh5dWGswP
c3728zr/hmFvhkicfqsqY74etb/U0aiPslF4h71chV4QrSwtE6KFaXsYUpBwCFF+veHWHufleCRt
4rqP4Wb7y8lB5QQpQ15UU+gfQJG3ea4MywpF27UcLE0D0K8aaR1yT/NexpTAFuSXCB6MC0/j1um8
Fe9BuJ26tbH0e4/fVK+DB6oxv4pAMb+NHu+QSFDjK5XlAAYitJ7khFjtPOyhUuRzOxO0VtCqGDx5
x3TAwhBq2kd3kr6qaRNfRmM5KrtWqRwv3c/kiNLkfTDEAYIzWKupkYdzwxCsYYtpT51vhocpzmdM
lw3tycW/9M5Tnb0cDDpCQdMtyrG1H2QoS6JflZEnR9lzW7TcmXLIUzVaOdxJKY7ZgboJu7S4dfom
T1fyEkbjrKbG4TIaxD2OS5HKgyHhkT3WsQ07IslB2FTf5fu5Dthv2Yt43SNynoKsTnNj4HPwUcvN
ZRu2HA3Ffhkt5VDuaNbA6+t8myKLt+Rvr9u3QQRv0s/w0Owz7wcl/4WmdfYvr8EAxzTsgpJVRXHz
MxfX5gZ0teHKXADG5nOpckiZN+1tLmroAJn2HKD03ygeANXyp/5OLRMYibnr7+zYt8+NSYE6HfL+
3odIejRAZS0kvsqw9f6o5wjGtn5vPMuuHG3xab90fZSLFmODE3LUg5So9KTeKJGNWkQ3aPczx4GY
SEX5z8JvbizDN17/lJGFFiKNc59Tf+B8PB1e+QAEb5+ObOR5uKVnAR4MIMp/G5AH6KP2IifxkhQa
l3X0MPyYYEXUO/GGVFCNFOXhmqevZUEGgrzw2OfzBlEr49WEGgPFFuOYWHSVET4XApQOZe+vkwwj
8x6bVv0yacSbRknrcyksj60G9WTPBjmUeFm/Ci0ht1wF9f/2lbTpV3LOIJSrOCQ11jImhaxk7LoO
TgABnFFSEDlNQX815qlsVP8mrPLx7KELZi+qoAPKVgxHpSR2GVBK45RieSon+YM7nAfDCW/HdN5F
YW1H62lstH3jhe8tDMBobWjKuK0T+N8y+TLPxipkbXTII8qVQanx01wqbSv4MDiVxpguy3TZBJ32
MmYIdqZqBouZj0P+I1UVQ2TAKznOL3xO8h9p9Jmz0Ewnu8RkssyTMfkRyGTkTz/yLp+n7Bti3vWz
us6TU+Ra+Q+o0Tg2J9Gtqdf2bdhp9m0wTRzUXvvySi/sYhG5U7WR3THIqo+caDlmKI7zWtfvwXjw
Wl1ROzLB1p9s0aRKqKwyNJWXkxyRQdk0gG6wNfKMbZ0nw6nu+v50mW047yUqjEuM5PCeUPXore7u
GpRpAUjW6nFu+fxleKYIvW7Kyr1kcYr/3CWpQhkQk2Q1SA8yq4/LHJ1ldVrUtVuuwj5tlrNtG3d2
mJl3feNp0IHZeouQKUIyXnvZdmjS7ijjsimRe1l649huqQpDU426eYPtBYLBTY2puDLy1UaR4f4a
S8asuc9EI2NNA6lBpsgmSRO8URMfQSI3qOyTcAp8qqIWXTitUVEbHvWDEY7W2ouL4WVKzZeqMOxf
ZQo9CTu+9/9MLQf7RcEz7Bd7U85w24/UwIDUd101C5z+RaQWYtX6f1ct28HDWrJYWqAe7nQI0iun
7vN1VRa8m4pYMUXtDiHtiWLMPzFkE5rjhIuhITJkmmyiaoQGqpSnyvadOyMLg8NYJA/jbDgbbJKx
3YY1fsysQjs2VTVj9ywuvWnwloaaY7/e+f8EM6SBjjJ9ikE/chYwbmW2jH2Z3QklgNjTDs1EZQ0g
tlg3FYTuXtM3VHW0g82R0gd21LFuCwe5rDHob7BMzh+g/OQPsPh8yhqat5RdOaDp6rzojLLcyxjv
OPlDqh3YHjb3juigDIHmNwYZCzkms9LA01Z6lyprmSIHMlV50FSPW5D4UV6BVCPq2JvrT8euddpq
I+bJ15/km3CIiqCddtcYAtuLQavjG9ULn8JBn4+yqU3wMosKcG81CmcGMaDzIfC/whFOUYgGX7rT
GKiXKXGj2DtvDh/xP1WPjY2RJFRCZAIN7MgQSZrDeTzJxu688RQV1AlwzuQ47F9xuwrWapQ4uAxy
FimP8/LY7A/QBvEzFvDyyO/6g5/x7DaCOL0dldC+1cV9CDKW9aXr5723ciJsLWXKn/KusZpygz4L
GRqxnGx6ceXClMJWzT7h9zEsLA6pEPOww8dwiIrbthq/Xc4pxGHFLDICXhRuZOwzAxp3+OgFXruP
wgwxPWwMcJg2soUXZvO3qgUGrGt6ekrbRtlVvdK6kEk5GV+A0MTv03Dco+P9JTvNCCFdXrm2nZ5R
fd7gwVXcXkPyai7ivzFgNna/xd0Bb23FN+4hmYPdhoVDXbLkfjkMmxIk0FkHGrabCsSfba+uljVS
EpvUSqw7OxisOw9hro2ZedUSwVa8Kl1cFW79Cvl5kSIbgIQxfjvDVk8DyDgGuoJ6yR5W+khGwhrE
iCOYF72x71K9MlYa1hYnlWQZk2khSEncGSp3KY/S+ra295HfPP1+4hZV32aVb3mMJOQDYA1kIptZ
f8Fj1l8OOA7fe0L7FEX+/Aj5FbUmvwm2qlrD+ZnZoGem9WvifipeOdrba5OlQXcL0s/TN3Fzdn1D
PchB3k/VTaQj6YHK700vmsBv+N8oL+0JDU55lWWpDtJdSHLK4Qnpi42TZi/OYPBWyfH/oakRFVjU
FM4/Lr36naov7gDCUAbrUoy5qwEvGj4vrW+SF7cL7K0bGd7W4AT52dXSs1MH/Q+vZJuaNcl4V2Hw
evBd7C8cmMc/grUcDxCzWzlzax0KCg5Um1CkBKUwQKK0UHJu3/N+6g/ewFk3T0ZCvd18DF7TfGWE
kRomzVKmXAcgZJez2t2kShQfXB/VB1CF8eHalTFbDMgr2WT+DBgCCDHHo5HRrgrZ/y1pmOt7P6vz
A0cpwYOfRn+pE5qhsjeL3T5MCi3v53sZGfpePUSx9yaHLkkxG714atLVdU5k5OFyqAMOtcSqsom1
Zk/NPDrJnmp79snXis11ITgyzg6jrNfMabYtlcxzLRp5ZYkXOupZ5mXAHX3Y0HPyBvZN56Cuts+R
GTpnXNnaPWQlpHb+NX3CA2vl5BPWsSL3Mt01jLsQFfGbj9Uc/BijGAyIEWDWWkV4KqyKBpsSX/he
KdP8YYOluJn2pUtB6WlE6jDKMXlyA3Ne5eovM1a124xi0nHmjHNeFW6hrSweZGsJyfEayz/l8/RB
GhM0Edd3X+fQT48JW/At9z3B84APnXQFL4lN8UP2ZJM6qGQu5OXk96DD9BArAFc5XlPkVayHGZ6p
MwLFGoal1dy8mUprPaaTu5hq17i3Ra8PU2eJGAQwMNGtW8XCNXU45v3YLFHzqTYZrxAx+HXcUnny
efvasug3mQKQ2e5Pkdk692MQOWe86ZeXZI9N2MFNkp+JHEwi555NSIrhV/XY+9FL4uDitFCTDnQB
MtlSLxu7+w/5bKmmnfMtgE+RZ5Rd0FjmqxysLtOkfnYWqn+cJtS0ndxn52vp+8rXPTa6LbB5v9aR
2hSXuqmA0s+t3deYHJbpjsbt2Ms9fSWzZeMHoNsvfXTrOI/pCl4bxGKycaDKgJygfoFR2k3kdMnR
hW6ycyYgcKJnKEkCToGrQDQTFQyeXyPVnxC+J+IABK+JPcerX7oxClhQ0mMHUOa/8uSMHKkrnnTc
HCvHtw5KIdy5ZgyAoShBLDI3SmiOt5iWj7e6FvKN++zmYa7kgF7teAE8sr8kemJY5qCAnHXAhf+Z
Y/mmtU4nTCxaFUnbhVwSf6XKr4ozJjTeudXVJxvxjhsbo52zbKYmRqdST/YgEvkfLmO9meEJ1/Fc
+BJsPP0p5FToBkWtP88Fe7tSEHJIolPcqOVqhpvx7IQ5UhkYfflWrTzDqT32nTXflWXOe8sU+cC1
MqQzIUjaQ2ajkJU298iY1PtqHIpt58TaU13qv2QGTMQDZbTsLcy8fo2bgnGws7DhpMF2zF3te83u
j7ImF4WTXoig1NQU84UDcvyLKIoc+SKDYjsNx+2hx/Pj34lzjPxL5cXIGlDH2cat9UMRaiWycYVS
ybUrr/qmg62ATfRv8WuuByd7i2n1DxmKOGOnFi4VUD6X0/UByCcCjzKe+8OpGTu8lJtSu2vhBK+a
wk/WsgsFTbvLcLeBhFl9v4bkVT1OOJHzdhxitYbpTTHzeQNe2ZaZr97JFPQ6uAWwu1vKrhxQMx4J
rmKs5OLGlG0zPIOB+eXKPorjO0vY12O9NJ4qNwd5JxpubMkKe2BtpVZtqS/ksEw0pvImH1FaDJ3g
2xQmuIdJD1bHrXaqN3FSheXeJBxYK2m5l2V+DzNJQPfG0BpvuzJ8a6gqHS3QsU9+GQYrYx6yXRXP
/VM0Tva2yJx8JUdzbAmOeup/l4MVt8dbTYm+ayjWnHXFjs+maAY2Zdz+7RJZoX8G5NVYT/kunvjb
ll1vxqpPXoWjYt/OPE/lInjzAN+XS3VzuMXrIbwFXWAdu/itzKfg4KLrcrBFI6/+FPtTyph2MAvj
efX/nzp26Drkur6W7gdXY4RrV15dfBLksOxzfv3hlZB9Xl0HMrXuMSDWULoSo9e1YnVCN81F7jkc
DQuvIdUt9mFfgGZDR3o5qnPGO5sVK7turrIDoqrZQV7NYgSrro3pgOH2NLtZaSrOY5XTITaQ56l+
gmkmDuSyOnFu8abAp6/MHyZtelIoIL4njmash0TwVge6HMYvutSrINr1wQEtnGSFQ5P3kM/WtkUv
6FCLJs7yqdzLvjWoyA91+rCJBj3aO7Irk7TQ9lEAFvmXy7rJXww7mfaaVlHrS0ufOvyQOMANMOTh
rQbJharJMG21/MMoejJ0zZNdq7PSpWL35aHM3H1TWt0LgMV+p0SCYNSY/bsO5t3lReT7AAp03aq1
IiRBjAc+958ebiDfs7bgWRGO6R21poWaN+Hd7PiCS6/n+RJJjnkVBPHtpWraigqpLHfGBa//I6pf
sifjAVu0BZylYtkYjrY0bCSGg8SfHgu1mQ/wddHvVr23OBqTM5AO6zBhdb3AFKt94XAhonwbZNRg
6SbIsWxqWCBg4FNzabmTsUklC0tVIVHmWbvLptA/yZi8yjLtNTA9TFNDQMWOePRYoqlMzz1b/viS
ZkN+c43jXDncKr67lQmozA77XsffzqwV7z7wARXGqN9zUBgMC7cZ8LAUpNo2ChPMAZR3COVnJLlM
ZzWXkX2rYSNAlcGfNzwwwpUuaN9lYdQLNYTAZM2t/jz5YDNk9zra9257K7tyVHbVFrZNV9hJ/Dcc
igrWRO7vLEWfV2EOqdN1swHZjDzGsRLKZxEZP8bIrc9a3iWv/W4c5uLV1kxlrfKazKP15+yAH5LK
E4BT4SOZ8+YqTdFSDLjRB3DlwxSgboE3WYkDIQ4gjtdaFwWMNBgQrgtivHalAkZY1xavncOM3QMS
F1bK/S8Izbsx9kLouLDFA6uMnsFrIbQrYkEQjOhv/zMqr2Ss8BUYEA7Ux0QvfD5mfVhO4zxuXCzc
UBULcPyswznCYVGh7/7qTfyiQnOusVVr9X3baRvfNzEMlrEM7lKL+pNXX3JkULM0fd+T+Ft8qB2U
HjHCq6pFj3ns1hAyAmUz36PfiXSjn6lYNTnhEfBQsg5whV8qQRod7Uahaq4aWnTTJhEHjHndb/JM
TR/nvLAXKvWJH54SrX3Ew/72HOPYjl4MzsA0eYTwEyoX0jm1yXYXU0Q8xnqRLvs2zFfYy+OgWial
tZ2o7Ji8KN9MaQSCzBbPPpdvxA3Mdoy23ek0uFm+myIjmYcFHJ6BXZapnOO2Vc6jE75FeYzxjOjJ
eJgn9k3MzhV/vAJfUM+KHwAzJChS4lWvjWBo5qbqk2XkPhlo2NzVeX8KVEvbhRVOs4lVs3mWl1+a
sHjNPfbN19A08+YJXMwR1IYDZtnzuQm5t7ixMmwtNeridehO9w1aEDexGJUp7K044FNDMAkdOOfW
dfY4UJw4Ap1UimOhCnVjfkKbiGJau+FmqdybgeLfY/sEJETXvsmejGdVZKK46vhLTCT8S5rVj/1S
rfJ+K/P6qvHPPdxmbubuo2nhqxmHmbYxJ798i6duU1Bh/xEq+AfYkTmfFM+rj7CHlaXc3ie9u0j4
Nr43QqzewOXopkuz7gD35C1QsB7KzNH4XsTqvpGl03RGABplyF9tlFKd8qvgRYtNbTUB6zknndXt
5v7/UXZey20j2xp+IlQhh1uSIkVSwfY436Bme2aQc8bTnw8LsqDheHbtc9PVvUKDliWwe4X/L00Y
OCPwkkfjU2OawHgJ+SWEMfGlpdJjt+YKvIlI2O26X/SKueRmkoQ4mPhTvmzflbOfnSXvHGnpk8ut
5JprCV8sdufrp7omvdQ5Edhk7hhc1nSTFui/2XQin9uqs52DDSTTyahsaFOqgdI9bcgOMFJCP8mB
jChjW1CwqRtfzdg4D0oW/9EbBLnaIEs+1kownQIKMs9ZPAeH0uJyIWwPJgFmTuKQy1xkLbOcfOqL
UNYyQOUc31HP81zRcD4VpluvhVNmqRYHRYvjQz4u+FyT+wzMkg84ZN9SFTEm82VYBpnJ4BkQJ9tx
2O9WvthKI2i50NwIjetA79bK/do2vMhzZ8GtA7hgFJSCV9lmJl4iX/agVMClVLA7lssRJuvghlKF
JkrWMqzr0G5gmUzaH4K1XoELke/0BfNqxV7nOHLR+QG+CPnR2xe/6vnZTZAdUu0yHVKoHw7mFA7P
fd0M8E0xg2KDm7/RKXciCyoVdodcnSawpqPhtBmKtRcWP/Imyc83ciJNj5XZm6fAm98Vdvm90fKW
y3FgfHLK/HsxJhGcMcJA6EEKFAfjCXBN/ZnsmHVQwsj4SD0BVRDgW52GXlOPQRfDMkN+4bvMchrJ
19kmKzeZ0QBpZylwy3al9t5LxqfArpsvnk+uv3fgNpMlYCww1yYxcGqZ1XyhiGLBBs36J1kaPkVR
ifvZa7PymQDeH+JTGzbvsNq1D2IEHGMMMw+vO1k2WvdbRsF9qJfKUzvq8bt4UjPKJJqvspIhb3Kf
SkDDvA+U3rvkruld0mXwyCnyxdKfaFIggU+Y6+jF5VJ4omkfzYW8yTXSZC/aPFStpzxQ38tqdXhK
3ab/GHpZcQdd2XBnQmL2rqMk55jR7Tz54TNFRo+KGnunmsr+53IZ9DkK7wHcK3aj3SXWjqBn+Wyo
8XhuevWr8GyIqMo975xqxne7SovDZEYAW2ZVRXmfOjylmvbQkMD/TUS9PwEj6rrhxWvTiHKSB/pG
Ev3OVavmIgMw9/aJuzQwKXl8cevyy1Cr/ZEqoWYFqQdZAJD6KfuUl5oHXCq49TLwxdXdBaDg8974
KStreIbLRD+L07x4irLEfcj8f7iTLqkPxCK5JscwXLYxnMYyuCqFXLsqnJtdxn848A1oqHqDidXp
AlSrgYgdopu9Tv2k9BN0FoxDPogXXEJ/Ym7dKPqAXmkX6PohayAxkxvG3ERV/yCXD7lnzEbl8iay
+93UElcrs2QXWfn0rnJqmv5ynYC3TePwDgrq8NEq8/t2ciJ4x/3+Sz1zIlpTicVM07CVKsYXm8NL
aJbWp5w28OdJV/4UsToTCKRcwribzXG60/IwPqhLDD8H7eueZtFvkJJTXhO+0oCLAq6qb2ImcqEC
l5koQWX+JqtJkgHLsCmBQdkHU3sPL+dwoTV6uLRB8DLTuvHt0usHIvRx9MGtZ8eDL4DSImhKvob1
VJ1Tv5/elf1Hclg9jEfLic6OKA+bq5mv38nl28xuPjZlDgw1gcf6HFcBqcjCGI4dRTl8M5nxhTbV
M/UHwXUASXTXwgr8ruj8ry6Nll+plJxONKXwh9d6EVj+eruDKSKkNTFpP1eUdJA3jb66hTddxzBs
KVzGywOn4NC7FNJOUfjRgNPiMOljf53HgpzXMlOXYZNty7TOvXK3rfF3zVzfzRz2m7x9TpSy5Ou+
yn40I2ym5jR+J5gV3xWWS7GNmnCw408+7RSTYysFB3ET9B+Tlsq6LgMRb9VCfPshs72dKEWkDdFT
klrZk08RE5yqVlxXJ5rc8/q94rbtTjcAC3QHUqQyONQVQh3s8Myp+iumUvUHhWsfG7UdPhUFZTdj
7LQnRzfqi7/AbpXxH7NrJ59jxwv42puXOpnK+GLM3XDKjNy7a7U4uvMAsDv0sxO8q4tDAyXgs914
CSkze9KOidLm+27KwndOlyNU+/hLNSoFYTwcZNBSU7lAKPB++Y/M7/KY77K6zi/enno6JfwADGNx
GrL294Aio6tWm6fGXX6tJYUlw6tilt/+0v+Z5Yo5YF1nPCS1Nadqfd+71h/rt33ZlD94TnIeNGrU
aOz4+7LKL21lNoA35nQ1O0ptPVrLILPEDS3y2pl6AH7G2qfDnM47EW6GvZvd1yFVliJ/Y+IB/Xyi
dvIPNdYtwIXZ6o1Jr4HJX9uZftw0gUkGZZx5xbbp3O0IPgNeO5b3YwFvu6yMfnKLw6owTGwW4u2G
iq4zL/z4YVJP7UpvST01pJcd6BwxGMYiBHmKKUhP48MYPawrUUTm9AWQDEq3gO/imJ90fxbJ1bGr
+o/QqQk6xc74wRm04eT7kXWeTLd49nl5HYAsDr8bTnMWnzSu3idlxd8bcLupn/xZdVNPotzvPySG
+0dOLOUqIovo6pNru2dZTZBQfPBtYICa3oruqrGJ30OESh2u+l6ve/9OIz97kKXNqXKnGEZyjhZe
+eiRA7r1Plnm45ArV601T8ro32VGHX0Z4tm5WM3AX33Zd3sv0KwLOWNIWcwxBNNO4aTaVVCmJNW1
12ryr4n77AMpcfGKPr+UbX20QO4++xkEE6rml2cNfMF90cO9DYwJtB5Auk7efWNHnyfTqe+yJalJ
/WwL5ZzrLITlUUtljQ9x03KJkmFebkjbcpMFzfNUJuGq0xarfzW9ca88cppluMRTwqunOE+Op7i8
wQmAJXdTbOYP8RwWDzLLC4McvqypLyseuFvPVyeHlg4zv/WoGtyUqy+I9GfNUn4f6KDvg+SHNrQa
xf1T8hxUbnStQ1BE28zOv1Bs+Sy3AGD2vjr8qn2K4pwC1yD2zwARtA81PFUHLZ36L1PA2x2kuerR
n5T+S24Fu64f7E89UH3PXT99EyvDbLz72AGFTpYWl+qDSzvPWZZ9QvGQo5XvJ6eli3HyVivSrfXR
bkOYwgAsi4k6nu3WjJ/yKojulLmwPnEoo+azHPM/x+ojX5nWX248fapqt/5aR+CeKWWWrt7qqBpn
wjfxE8fMF+9aj1Le00GxeGcpkB6RvTPn8kuSZ/FHmpWhk89i61hbfCFlM6ii9C7/p+xo/neq3nrS
wJx8TIDIpqAORcNfpJoHxffZUk1QOsv64ri1dz+OCd1Rqa4fqsnsn9OuV04Lei0BgKR8sJNCPXoU
iLzPPN+AEVf3vzhJ/YMqrOrPkLL3FZ1nVMltdUZ0MYJpgVUpOCPb9TRc+9EZrgo3KBLB81lWFrVb
IA4HZVztNpt1veoyIxmvomo0DeiZEIAAWa5Gsotfgo/QDDCe+D3c4DLw1xQ+2eOz4kb5oyw2cUhp
wlM4gy7RZK5+ulGIMdxv+mH0KmfvLls6VpWpZKOi8FwncQ+1sd5Gxp5vk0c4Ja3PQRE3D1FAx85E
HPJzalTVvW30AM0uWg9Ir7synr2TaKO2dncB74mraBvHhZDI1d81Xkd6OiyS+8Thl6aE4DZp9BBA
+WNrAcpDaVDo3Hkt3aR5kvcPQVk/egBcBfvOKPVn36MUpIred5oWEexgSCC6jEG3fFqtcqt8T3DQ
uUZ5Q/P2rACLqTRGfBZj8eUSBHB/a5rHbReDJNbd0Ov2wYbiI+BVFOYnuCbKPRnA9pFcK/VHS4hp
HlL3Dpr2+s4HyOA3B67ad1PQ35G+B7dvssiApYOrn8VY4ap3MVRQ9ErgCx/8kgZq8DL+aJ0qPG/9
FnJSXuSmzc9e5Nvh+VWeDV199WL33oTx4irD3ISkcX6xDMxY59LjZrvVzmoNwI8Ww3mbvnHchLFb
6ndU22U72VwtQG+pYLM4bBkErlX2Ph7jbL+lIG7pm3+9FnvJVqzJDFmrmXmm+949F1FA2heKz92w
kGdZXePVp2l02p02UKyikct99BONdi+ZilGyG4Ncp7K4Tq82Fz3awF8A9YLPOvVF/8DPAxV+pGHH
grQHCLbjBqC3eYqMhv35WIz84YqiVmtYEL1COxecdp+7yPkk1Vt10vD1YJnrSnSvK9EtllL2BWrq
aindn6+WdZTZd1RYeHfSkwvh0/3UROOz9N8a6VAdPSP0DqK0syz7ACiW6NZhIXs1dOBS56VV1/Z7
uHLt6DdRik/iQHGUe2Z+tQz3Oy/X37rEUCjsb14GjnYEyZtHEeeKb6vEozV1F/ttcxQzvTCAGhI9
aMPDsYV4m6MTYOV/D8jcrt8EaEQl63wJ5fRC+f1GL1PaPfwXjHSrBWKMUFQFXiXA8eSlYovrTKTZ
gMv02RVuK6IpMvWijASVOi2luaS/ndZuQVsh4w4ta60v8OOvAEICJbQtzQWLaEMgUjSKqdIkdPZi
IsZUs/nUDPrTQdq6DbjW3hnmj7U9T1Zq+WPr0pb8TlD8sWITWi/W0rL9N/8bCXus/X+yI2mFTnOB
wVB79xg5rUNpg+FQrMCsSyL3sYdPMA/S7LLJh8rq5t2gd8PRUJNxtxlvG2jLLosv8ZOMCoqfG+de
5+5MlShn5mT+E7QB5Z5sFk3eyzJvR4oxl1nmTep9bSd/0ukGk4DIUlDvqRUOYZINoiGBMSUMnoLO
VD+k8G7tuMSD218l2od6UYRq9VAvK7FwzUk/pLkPENbiIAMpjV3Zkcvux9Td12k/rkEQu9E/JQG8
5EUZllQcZHp/p1ZGdXBVeL131OqAlejVZ5IUhHgLfTz2fkVhlmDTrFN+NvGKbCPwNrcoNiK8QboR
eBubZqZ90dGo1u6Dkn4scCFbXiyFsWAk/lzN7mwPByegiSAk47i+V9LGvONqaV3kFfIrOE8vntp9
S0HmQV46N+8gkc2kmO59uNxkhWl539mUF0wHJ9ST3RscUPGep3cGFUsPYv2rTUG61XbJ1Hvru7KR
F6IYJguYKF0BFxCOHqHUpSfPSZ62AvtFVCyiNYa+LENlSJ7UDEBJP4pb2uOT9mFqmz/W/J6Wz/ed
plvPkt4z+S45gErIXTynzpk0ivc8L/VI2USdWq59Eskmts3OO8b0DoCOhKkMWTv9PquKe5IC/GT5
v1fh9LiTpRTuy0yGtTw/DSqi//CPv5FB3vipVkyN82BQPoEcxkHA5vdflmGRHteg/+tyzRE4tMOe
AnUEjLHlf20ylfiDDFZoNqCLwNKQLkR6IrNp1DG9OnmSVWjAZUzv8ZlGCv/JK8aYvxUayjkCC/Am
X/vq1TBoyZJfqtelk3b+oQcMag+zd/gsgzEF0XMSEBIuHN063ijyNMyOoUHe60YxgH5CCIMsxutO
Ct1LO2+E8EviUxLQspv2QsJ9vsgqkziAxLFcFDEJmHMx/Eh1v3qUgchKvc5kGajdj0KhHOZGLsvM
VKtH2NhphBuo3P6Vfz0V8X5KiOhQNhTsl2PID8eH1GVMp28ZXDN3mg7mE03Z6TvNyf9nC9eHcKaw
hndl4EL6Z1KfAvdPf+ybdrj4uror85Zer3hMSbHXYIyaC26CDFZtGde6tQ4q3Q2rSOSAxfb40Vle
a0r5sC43N7u0vvqdQYPL3920BXcB3PiEgk8LdK/X52x2hRmUdwPZjL1oRdFo7juXwsnzBtlaDDZZ
6iy+rMiuy9Kq/OiyvokEsjVY8F25tq6KTBrMRCZa3zOB/S33HgwaVDFWcIqG+mNtt9pjnbXGtJsr
0MXAwN1DdYFsUehgr047WWu9Fp6yETLuqid4fBC9bGGqqrGv3ZiOwsVRhrFIo2mBu/kazkXN1wib
iWLdcV2Xe40DzJ1Rjd5Za8fgg+36H91ySL8VJgSL+jgWVFBF6bcJ2mWNZAtxyCh+4F1IjhaigGOm
lumpKoJmX7SjcoXWxf4yA4C+gGeCjKsAV2x87sz8/ehQmKpHMdwCaTWf3byKdiKTwQ/V9p0JNG0L
pMAq12z/hzeQJBQDbWoPruVaNKAQRnIlllSENGot1OibTGYE/oklSUGrrK3F0HetF8ObStcbZzGW
XXWChWe4CU8Srsu3AN2U/T70Y0yzNIFmUUoIT5Y/dWu0b7NItd/HitJ2Md/E4ohO9tt0/9xvUHNy
CUZ+0kz3JTAq0VFZJqoTBQeZ+q1z9Bs/PI+UolbHLYz6K79Na6nuWzdrTLi9iLqtDVrcZOqb0Xjn
kv/YlbVLdJ/W1PphWgbwD+qHqCwRytpMiCtQh1kcxUbUm6Es18FWIDwLjeNIzJSgNoMeFNE6A1r8
H7L/1S4MYKbnYHqS7YLW/WN2LPdIRUv22DUcHHYylcGkkLDQMkjYbC973OQyE9lc+5y/s+BeRLf+
YtJGNvD9pC9JyPGMzVdmgzyS49QujU31anHnIBUGdp07zYfKSLkqUBoIhAkzCle8YidTGcgqgLEC
eHCxaDf5L41lG28pIBP1tuu/yvTACHdqRC3cZiy+4lEYWnax+h8cQlVlD+TNfIVGbsdNtL/oUgIG
j/18TUttLs8yFRudb/mDVVGBUw+QK9CCm6rXVQ0x2I4G2uJuacq+OINvXCpdezsUf1+K9ka2ucku
YnIjSzvIFq04A51oeYbq00m++9Uzt60Vty7uwC4Yds6CgmEpxn2QgbhetW7+RJXHAqWw1ItVs74q
3soWm66x7ptmdAEBXcwWkewks0WphSNIOpAm9QkhoKH3CEwndhstSLTJtYr15mWaBuMMFHa55BqN
kB7SBrbdVgVeXFUm4PvDQtEo28kdrtvjOJ1sI/0PKNNojJqTsrUML5ZNqNBUFNZ3q4/oHTMH2dkA
MU8+nxLNNm09rQ3MzD8/uGhBR7QBBuVfJIM5LZgjJoUV1POjWdfbv3jb8VaTKnG2i6kHPoJY3V7r
xgGOdoDlW2ZxqejlTtbrVKSzHZvlbrOH9/GP1orTo2hFvprIuh4go9iv02V3+hXa6+jG52kaowss
0sEhcP3qMC4hj370aCJUJMZRazpEwyTyRNPVPaCGSwRElqA1Tmc35Si+yIuIbhKQM+8qbbCu22D5
FtXqffKFYpjgdCP/1yUl7tZVXMXEwz+kgG313+SK54AfodMlO8wJsNiR2fM74Fj1qa57ymn1EOYr
+t69Q8RP8PBGqJF6uE9NQMbFBvKo+NlYBp3c4mMwVlw/F9asRWQrrnoNkvy0vs/dyiJfRMZpv722
geNq1ne+yNZvA5l6tFIepliJ9zdfDnPBZU4r+uog7O0GDwAPoLJ3HlnhC7hQI4eKeSTnA627xXkx
P8iaqgJ3V3RJfBcvapG9UYv5qAblKY3H76LNG6pXStBEBZspX0CbZEZdJ7xyQPOA0DRDP7kHa5GH
aE6RcGqi1WcnZjIIohO9ZPneNfXwkCoalaB0hEDZoSnBVWazrgdX8lsLeOmieTMt3DymzFe8xEEJ
zGbXqLRrxw7NDubSOLHAzawzkc1Z5F9GWs9v5OHisHmVo5HRRJaCG/93hZhsvhO5EfICfXm3PWyw
yvieJuTvUvPTqEsazh6+Sn0QjS4DHFyLTC3mr2IxS83Qq92/ymSDcKkyIqb7Zk9xmFLQPSYthuMK
ODSOffPHVp0GQAvVv6RLGoYU/9gnw3xUwzL66oPgsCs1ossEHnKKB8JDkyfxVyUIzEvYNTaxgFj5
1BdfvHRhIuDysIwhxyN/GehD+FNtUuNOVquNQ17R2otgG2xxlDWJ/hfvTS2ydfPNRkl8d33MJovB
YzgpNPOLyKpbzb9bHwvppZrv1rkoU6Xr7ydof5XSgYAs8DrtaiwhYpnJANvPdxh45qPIB7v4affG
5R/TV6fVXlytv++7PeaNjTyx9azvpKooo10+zpu9f+myeo9dENCi+JvuUHylKOPHvNaDx5Ac3d7N
9PIbuDkk0G3NejDH3P5Ik/W9yHNfoV/dHd0DhD3UAn0foDWha5jCaocL+4KsUn7zY/dd5QKMC5xD
86RWsAWL3G46OH/LYbhazW+pYyQHJY/ViwwuZJ+XKBuHbHe7FtVmuakTQD5efDabdY9tLeaOEY0v
G2/u25bB9tw35lUSuPuQDoZ9oI8ObC2xS7+nkR8Cu7FALUcmQznZzmVwqw6myEUoa5nVi0ZmoQan
1a2PaGQw2w6Yjm3971uKDcwsVBOphEs2v+2p2zZvniof5cZmVc+2159JvMER2umX1Nb1i8lVy9jL
tFV1O4MtsHCy1UCs8sVK9NtSZpWq6BeZybD6ibWvjQeza4x7cRNRA+AGV+FXFxE6jVVTZQevoUoR
pqeEhJyWQWZSiSmzwqq0y7ZcrUsp3Nx8fNlj1d3abvvJVttyc3dm41T1dUDdNfWhm1mg22TxHbPf
T5TTFLuBaCmpuKGJrn6slAB991p0tZdBhFo0VsUO1FtQ9kWgE00+5mb//Y3n5kOdjvFiuO7/ZueS
LsUrpSkGJS7j1zYgtdU41Tv+nItHeoqLx6zma3K3rXP+SIkbRspxk72xkR1g61l3EBNPSjRkKsPs
UyzLW8WHAYUHpE33J3y/1cltm/SRrB6NQksToCx7bZ7bA0nH9NGo+bYfs7MstEUyOS7HW7Gj3Tuj
F9FQQEAuJ47JqFXKqkDb1N1dW6jF4xgRqh6s0dpvH1xm66eXz7KEL9zUeNg+7JsP7+eUUsZRa+3f
CKemqrpDnp2mYdIfdEh+mnwcqvJIH61/IPs5XbO6gzBXpjJQED1di00oa9HsytgYr5vRjY8sV0cw
safVUISGEZTV7o37G+nNJqt/oHWEZNT+qw5048lYenqSmRoNGcylaNACBmhVlELGWQNg9EYohu0i
u1FsMjHZ9g9T7a6d6SooHTenWILBrueXgV7kAELyZU2of6ZpCQprv8qK1WbKeko3NnOAKsdDa2vJ
Xpdz2i9Pa/TzBbzNJxpulnOeHOO67m8QnduSZjjrTPDeNu+HHIqLmhQO7Np+wu+CjbdMg6HlaNiX
wJzmdbraEMNMoBn9aS2z1cUE3rvZLdZNGr9Y3+4YZVUJNzQtl2LjJllFx9+yJUDTI0147SfP7mgM
yzVKYqMaIOGgd2boRUsvfJq7bt7rKR2moQGa6i7JivmhnwLLOhJpaQnUmjRXBDbc8yOMcw9ZF2Kl
1i2pyqH/vG4imja3uktujAtKJBvLM0RRZt9M0HYADFt2iRaWvimtzrE9AnCwDL1nJFTGUbndQLLQ
7kT4Zqo1nYbUp3NGU4nOLz5FUbx4J9zEAAbsLegEFqExPnHc065iJsoX/8Vte6gJb9p9GyRXcVr9
xfpm+74FIxp2gyOFgmTTs7nUL1Dg8o3y94Fkgn6pLQiuRVFl7k/r/+4iWiqgTL51xGedy3Zvdlql
Y2JebafXTsbyIi/Slhd7s7zjZS2zbdhkjnwDiGb12VTWstHklS41QNluk/9qG5H9DyZvHverbdwU
lNWhS/4S5RvjX09/tcWtpyrfZiKthxSe+6FL+WX6+YP59x/Um0cONZ2yuVs6uzwFcYXO5+5iQaiR
glwInIT9OtCHgnBbi+XUEzbZyVTcRR3pwPuv28la1DLbHrHt82bfmyeKzY3s5lFaVzpHqwbhYfmc
20f410eKyfoBxeXN07fHrf/+m0c1ZOrBGFAbM4h2hmJW95AU21d7iTfM6tifbWsAPILVNhiRRnuU
rMW4ffVQ+wjN3/1Wa3UmDH9c9atErByjX3cP9Lyod1wSqAHxtehu/VUONE4/MpWhWA4n1TLo8jsi
61mOSJueOrvwTk8hHr/do2ijJjyKtNYKy95vTjJbd5JN3+zfUwBjw4K1NyqHWsKY7JQMla29zP67
TKtCgDfFxhj9/8nlf936xu5m+f/6lDe+N8ttKxUOv30UqerBjoMjgW7andUecKzM4tsCcOoCmLZ8
RwUwCNpeTG+8TMUmAZvqfh68j3MC6NWun1JS2ouzDLYFmXDTAPu0ydZdyUX3MFXp7kH2UgJHh8BI
ntDkfxGSyg95BNnDcnqUoVnOd2slMMewmjoc/U+RdYuiijnzHCzrPxybrWtsRDTkEtPcGn3tJbZb
z71PFgmMiEUpFqoEeBswTB5sFGImCpkJsrJ4/X3LtY34VTF0+XwyhuwH+CgEdJdBS9Tm2DT2V2D/
4cFRcgK7oijzoY+O0mSwSg0lTFcf0fvV1a8gOeoqI/yNeKtyHpV+WqCFQY8KLeeUgGpxAjApe+gI
WD0ESkVMMs12FNvxuywy0dJV92IislU9OF5y5w+2vhMbb1KgXd02E59tKY7zXP6nSVL3KPJEJQjV
GRR5D7FDhaLhpd2TRbqsK+fyqgK6/uRSSfYk8qAZ+gcFtO4buShVy4WQLYJ+anOond7SiHPm+qGh
4eSwGi6bOpZ1UYMQROC/54y2dNFNHkmWrgnKLTVfAPOSX9pst3TTzXZWlj/DRdiewr6srlA1V1el
+zkb7QC0KMiQPtpV5h9FK3abyRtZyzHYhUbYGDWTftZGOep6769LtQ2sZ1HYRZOBJJ5PR1luCqMy
z0OqBw+bSHXi+cGF0pG06C4pNPciATCZySCBKm+JVslsU9zYBaY7A/C5GIrNjcu2zbYrB5SQBGBY
0mQg7eSGq5RH4WMegM56LG0NAKMBYnjdB5CCsrvnrtJTIg75cFQ6z7wkFQU6ekH71U6mMsDRQV3q
6yCGVCO9yDa/ooZYpq7HcC+yXCErttvU2170Vv/UyD7UHxSXMjrXfAVcZfCXsgTbTV+WItMNvT4W
w/SXNhlWDYwaJqLY7H4le3X777brEwl78wW7PBfquu7gNZF7FFj3ICvbhzIPfshK0N/pSnm2wfMD
oRLc94zbIzdxNVyB4hOaEN7R7b56i32gUT2qKtZ4EYeqiqNzFbdgkyT2/Fs6w2vnpOUJCrvkvU8/
7XPk68TD6VD6Bl6tsW+Cho8Fn84ntwYaYMi1b0niTsfeBKVKzLgZ7IpirL+YTdtRZ3XQrB667dd+
HUk0F9FE4FKEQ2j8zCW/SStTLxwc1Eyt9mL0RvOPKfecs9/YwdmCaOVBBuN1pmtN1O4omIbDNaDs
YlFog96m4FK9Tp2shXCgdNV9C5ZJuwtqrppv9DIN6Ye4QOq+D3UrbHciq4KZ06mYqxVffiKc6VDf
6Z1WAjzAPquN2qXz2Rrqijp3mAkfvcqjEiXS+V1d8K7y3o6OVPnYK8CVyFbAq8RK/QfaBkQkww3o
FV0iMXy7tL++Qcj6/2zqkkBWD60W/t57GeVb5jB8ytu0uFa+F0JOuExlqG3+qt+sk74rruTM2j2c
x1SlvxqKQpalD0RTSr/C2i9ip4NHn+DSNULBUUz7W/W7YlWWdy4XULy2Gg36u2YfttAyjlbDfNFM
lu7Qjk1j14N4y+DSeVpRnX+aBW9PDGWfGKzJowZd6W6lIpmFzGQZVoaTOW0I/gmvSenQPQbaeE47
EHrhKlnVsl65T8T8xVV2eWVIEXsgNX7SpvwXe9sB5y+1wObR6vEig2n1Hu0lDbXWFGYmGT+qRWc3
6ovBZioyCBKw3GzW9UIyqQ0ge63bUZ/34u1ZumHerUb/uufNI7bl+oEAMBzBGexUmFKGcy5X5uV6
LDMZBrlMb+vkVd0sV+habsKbWmbpso/MQCXicj2lvwOxZaz7i5sot61uvGS5mcQz1ApK0cE06rUE
15aSA1Uv56sUG8jMiSKiWrapeSdb7R5vTJLJ7l/KF4xMH5T9ulG71DPM3WTumhhktNgILf6otb4D
Q2NRvbWVpwzf3HFJVcvHEBPZYvsY05TZwOIsziKcYiBEIzOiuFs2F+HNhzOsTL+rK5APaisPjbsy
igGFN+HSeM4au734XhwNf4iUNiFqyw2LLknTTscDFOKtHjyLjrqs7qKZvXeelCbsM8qoQL25+GVl
PEaUQDy2JVA5JY3RK4GLQnUk0FsMgJaBPavrK1lLJPQuq00XGiG0qry2hsCCgzqKL+Aj7yxCyOXO
cPTmCkdDc9WW2ba8VYtNpKUjjE5GRBmtSmbv9j0Tx/2XJHAguF5eM9sb5s2bKZP3kW4F5W7Te0b5
Cdz67ARWevAAknbwILObZZTynRu33XyXRj70CpuNzPyBHONh8/EocDWnCdQPNl09Os48+G3eA0e5
azndt+2gXsj0qYA0tMqp8cyTrETevyo3mcx+tSROC7Dbpv6VzY1M9t8+web732Xrx9I6OB0MlQJT
ylBgmpRorgRyJcxLuRGIIOqTSGSQWHGcX+mUnVfxFgBmExdSmKe+qKkX0OqL3BKcNKIVEprtnSI3
jO0usl0ubu4aLZnAXZpzqHxzkXlzc9kuNrUbGldXPYpEBj1JwSsDz82JuIjdBMPDOKvPeZXQrfsv
gXdxkAg9bxdeWzQznOQfnlrFJ38EvE3+vWY1kCyvwnqVbT8f0b7ainz7mb7KNxHEofVJ7yCIAkxf
veopdL37dVqpQXWW6dCmDyFwNvejU4/0FC2Wo1NZyh6MfUo1Kv+n1C+XKVAZ9t6YimHdKbQBoB2X
AizxhKM4qs5EJheG+9m/57Yff4CvWAEbOe3ux6XGWmSd0d4lRZ0+yypprOgxVfwnWUG9XT6GPb3z
3uQ80j3tPMrMVIzpAnUzu3rOI2zHL3I37WmW0NICBmV177z3DJXUzkJBnHVUtw7K1D5oy5I37gdT
d9J3OmxInzVL3aW13X3U9NH/LQhVOBUwStsUjhtl/CQu6eAED1oyG1yoUFLfA97qMNYH0Zr+fO92
9PsXIDv2O61xnQeQFJwHO+ZGGsW0M7AQsWXb7VsL0XRUgYEs4/d3m6soNj+Z6ZZS3GeJ9UFW9rLp
ZnZjqyUOpD66e3+zpRlpl8SEpKuSI6OTK49zBBKMVdGZFQKOmi8iGQYN0nuD4oCj2AJlSr+QTIEa
Jj3VNiCvjEfDiNtnN3KAi/DC6j0stqHfhftWgTfbUqvfk2DWoJZ4n8EeZp3c0G2PWQrCIZ0F05MM
KUhKMKElxLw7vdFOytRN16HQLuCuW5/toj4Hql98AGuGP4YOKvbI/uymofXczdpnsVEoA7wqUwhh
eq9Zn0fXK0+tqVM6tewA/ymFva3i36uW+jwGc3LOl4SIDOBVJeCJaQ8q36P3IhokP3NjQg3/i4co
Qmt+KB2ng/PtVa5HPZjONgFIS+1r+hiL3Hp0bf7EagAo+tRsDisAgHT3t3p7b/v68CAgAM2CBJBW
uXs/0bsELuOCCSDCzAXk3HTpjN+QAYx8dh4LzYBnqlBPlANCWB4V1HTT/5BcZSiXmZ/WlQ6FCxSs
dqYE+3akEKr6MTkWCK/kgFx31jlQevqVrqkuOMg0XtYyE3XjhC4UjmJUcJVMUk3ZvRGK0eZjVT3E
eLfr3Aw+NkZenLZ9b57V1bF3rjJjP7VJMR3NeJjupsTjEJKOdEHzXiQftCZCB0U7G5B9ZdQSkcvn
nsh07or/Y+zKthzFle0XsRZCjK/GeHY6p67phVVV3S1AzDN8/d0KspJsn+pz7ouWIhSSnYONFNqx
Nz/d28sQeT9M+NClIZpqsakOwIEQbT6s92F+A0L4txfkaWBBKgCg8XD+0DTq8Tw6Rp8BXI6RN/t3
Mb98/z3EhErPsv5/j/NCC5iU5TVBP7D1DGjk/O4t0IIFA/MsT8MX3jjpLo0zfrCR7wrc2LJ8HQdh
APPchzK23iiFI1Wm06c5QzETuLDaPjqkqZkhChV7VKZHPYhLowaIulJylLIle0sRzsdu+1ShPORK
Fqv6+IgnEnBjavA9ghfmX6M5zFtUcUfnlYmTeuQzgOYBhc/7cF91L0lp4tzYt9PZLeR0nlvT8rvw
IBpkrlCc1HYb6rI2vrpmbx1AySziE1RpWtR258W2VqpVU9x0J4N7G7LWxlTiWP9q0gD+B0GRmfZA
GMaqJgo8FCA5HKHU2nBU0Q/O2c6z8Wr0rTih4vncY+d408tM3NJqNPbmoOMQ8O6jngbFGoheX+7c
ueFGAUtBjkQ1lUulZdEOtp+NqNhdbCrHhNIZEISqhpMiR9HsIg97dBBTd8fQAiYcd9JXA8BE8Nmq
7mLjZa/Wtw9uqaSYY9VQQIqNvZMZ1nF1UQQNks8otRKClQUD8uzXsjTQVm10qVPxyU6+I9+FyjBX
eDc+s3CrhTh5e93kgMd20H05pG3gpG3HUVfvOQ96iSqvsfQuZFFc3MfJASRa3ha0dN6+Hfv5VJkp
XuCQaS0uC5q50vHkw94pZZYbMKXzkCpJDRoYWBv6lhlCsSWK2DkpK3amno3SEnzLmnGw+mggTgv8
lSS15Miccd+W5sk0Rxv6Uw2o0Pea8OxHMUMbYeMW6acwcsWZfFBUsAE0QwUrElhbx9ZZ0BOpimMj
QWGENkPZ1AA5NBv3ReAFdCx8iFDjiE/iBOqFa+3ucdkMje55nj5Dy+1fL4o+3BFRzAdbjlC79u9m
grNTbtOCC6jcgdYCEOT8ohmy2KFMWQK58ctHAzW4IFoA8hFDjRXXxYUzAaTNmB6GIQyrDQ9BAj1R
l6muWXKwr48gNVSYraaZcUSn7tpIBdFCBhU4LRVDJp9AFtB5AAi5/WBuBjdK8Z0gEh97Ru4XqcCf
+73hoK7CPfm7TT3uFfMJ3ADYJDbGr+ESijtxya1DxHhz0nQ0Eph2EFNoXXOa8OOdqLc4aZwiyRm5
Mapel+7ddAqKaaU1npbDpxzLry8nop1eIEkf1nI40eUY9ejPQr3o/V5wHfhXH4UUbh+93QveTVnN
3wauL//bYdG4nl+ZlQtwr8cOmgOEioCOp09/JtOsCiegbkXIu/UP+iGK/pg0UhOE7rc2Lv/wX0FD
GcH11L8BsjkV91fbjgAuwb7puETTwBJzNzGXuyZMnPNgZw3UPqC7ILg4AKM88s/vpiZF3D5rzPxm
hDWKdSw9QdLRBSLM4R7yC2h6HdUSiy3yKFycU2yAmnaUSOGEDR6Da3gOfot6sbU6QRBNWuKNPjF3
7lB9z+vQb6cOcteocO83XBHgL92qhXiCDU6iFHyGR7I0XFZdJleyHurb6JIz6UvpO94QbsdQq3ag
aUw73GEOoeZTUSeVc1Ivx59vZ43QwlsH1lLQdXQlOIM8S3noHacE/zDkU8exq4JId8fHjHkh8vgo
CcxDA2xj9vSZmIOHJrRQSKfohBlIfRhKWC51Uf7y4ZsZta0d6kGIbJhH5k+3rcsdEL3DaVT0aL1q
qEe+O3MN0QysjYoYzDMUj9q6wuoTTXrp6/kThJC7C9hmICepFEeaYYx/xFn7OvXm+GqD3W/X9Ynj
g7G9AN+N9nXAs/YMYkYAApIC6MdEKYSQvTYUM70HmpDZBbVKMvpVVURPex2PlyfqOvocPaHi4IjK
d1wQq1FPueK6+RNP/qytiz028dx7bm0X0m/IozUFNwB2SmpnBzZ7GVQRstZ41IBqczlvJ6HYRk2G
cmI6XtPJHJskCKq/nc/VUX0Z884owK8XMk3aAdDDf90GmI2+50ZaHe78C9HmGne3eyBah7sp5Ovi
fd5y0NE5PDd8XlTTCbwjJXaRYp5AI5FXyEYrL9m2ci7j5FybLAY7zRK5jFOoQ/OdyRwPsra25KOF
JlSmQIJULUc2LfThPdCIbtWmP+mQL0byvm1moA3U7aWtwNFt3bz1Vl9oZt3WZZqOq2Gc50H9hRgw
eWqmT3M+eMlehiiKmQkmhBk2ndheaAF32Tfb9ZK9Ubn1BdgD39BQGIyLb2BwKnHMATsgq3YcDYwN
lZZvqNtq+U5jYjy7kLGRAAxccOpxwd6PrRE1CWdK3W3Ut2SGedzzTVKb3jmWgNWr3dKyccJVFTCq
xeT4EtibzAbEFTcm1SM1qevFuzEHPfjqywugc/MRMGLduJHbKD/3kdddxgYEIvYs3CCGvgdgsUNz
RRa0udIA9ciHm4wRGHIXnypE3IUZ7TiOEHbo94OWPkBB0d4LVcYRUy1HmILFq8mesfGrscTv/bmW
TrjZVrFgtMcHCP/pZFFDC6k1yA/dut7Pms7cNlooLuCgZzMKbD3cPVjTM/kABNOaK3XDwobmucxP
TQfFIzNDnpkaMuscVCnYhP1YbgpyB1g+dS9R2S0w4e2C6FMOumL4YEMy2jgt9hJL02iVIZ/wHAVf
47zttfBnatpfsk6yT2BwL8+VbsZ+VHL9U6+P7n52qiSQbvfNBI/1Je/A+DeyP/iAonEySpC74b4+
/IOsBkRazzIp553TDkgzq3DyiVHTQBWTNAehF682UC+Qnp8gOilZtgkhEHgkk9QUwc6VbfKYvfmI
JALaVG++lTNiKqznQjo9mA0YwC+ZqM+d4hLtFT+cTVSiq03DNPI7n1d0VbksIbWBoe7e6H2PiErX
OcuS/27TSAmtZ8cQR9MYoELQaBJsxboI+ipptotdOU4MgWtuQzJYjbsaqtoGeTMsF1nXJLxFKAJB
KUEk+SmhrqUKSMmmZjFrxcD0wVbhZH6YzjTDPqAEdbvGQcgWVTl1+Bxqph6wDndJy139P9EBv/OZ
dJ2fJ5oeNFlTbQgBcB9oF/N2rkED4lkm1Cdx855jtwk9FJ+6nuLoQ/kMFErIjl2en1zN5XPwIXRy
B3PrgS3GbxMG7RapD9uqzM1PNtJQwYTj264GMdajQNrvCRIXYpN6AEXzukmeqMmGWdtUoW3uV59W
ReWWQ2YqyKfI2QJf6kHYwwpvVqxVKHGPgtaW2o1c1IAjqg1AEQC+tUG40HdQwZPJHgsXlH0UbHl5
fzBtz9mMfaVvQF7TX0qV7WtS7cIyu3tipVN8mpF9VSnBdh7AtxvpTzZZTp6evDz8IxN2YHJrurSF
2jB96AoR1sA/d+Gmdt3wBEXC+cJ4BR92efPFUw2Fk1kP2tfR6UC4/e7/sOKyVtKBgsdqHECiae27
dZZ4B/wTQTLESPmtb2uJJwe97qxp+NOkKO1bY9b38uGFjQdwk+FOnH649a2ltsz2EjybyDcO13py
pm2njwYKRiTobsi5jkDlx/AtymMM2PgOrcF3YJpsH5GNaI+NzaINONKZBwwcnPYwnPKMt5fYK9pH
HL7bxybDEwmY8mJLPmp4Fs8PZeQsk0qGjeZmHEAGL4D+3q9x7aRDxFgM0SYGYerjOrC+zrvfyfJ/
vI4a0HJgmmoQY6DgekBWPw//yqFo/JJobDrYkRz3M4/6P6bWfAUHT/Yz65zfBiTgbbZcsFrquZ+O
vf2niHFdD9ZK8WqbU7yPZgHi42pgNyeE7Fszcn0TpaCEsGKVy3aRnerqqN3FWfODrNVPJjVRWKLm
grpIrhfb0g5BlKR4vcLJGbZ1lGm+ptdI0q88Xx7k7U+uaaEw/h/8XxRBvtmYboZRTEezyAsfe4xk
R4lkSi6jOgcQHQuiSzNYZ8lVRHF1MhL7E7nW5DSqkXOfuRxXYSpXTaOiCPVbM/hLunp0wHig8nD/
pOwks5rrr6qUG9ezv5g9iYZzNal3N3X1qfl1CqKw1TXGTriPNFzNKg3lzJgtpbO7XUh/xiy0Hoah
uzcX0p8Qmr8UTI8+M5nbM4v5M91G1ErUt5TYQN3fUMQJfxlSPhxjE+VAywVGm6a4oNWwqZnAGWKD
AWbJAOZ5JIN0dAvAAPAZk2CE2uZ9OkFXARgfQzUhB5cKtvCgPVbmCv4hk2BAVpPse7tKLkAA6rfI
AnFhU4FmlczJmdmNenkPCRsLqU1HlOzmqSYvGw8YpHpqPD+OYpARA/1aAoOAumRenJsGcEiUSr/q
OROvWj7Kh4hVz/jajRbXUBdHWUCZDgmu2o/7wg4gND9cRhvai6SuGMkUElopsJhKq5H81EigEKB+
hv0sWNJPPBu6DY/N4Tz2xaf/fmFMF8uTKmSryjby9aJoth94VlYdwcmBIKibZfOWSFqIXYUaCebh
PXanX0RR5SiIQJp6ziJcMf/T/ODTQE8stJxvyUeNHAa589wBpOhq4zwkqdo910NgocYXRSXYLtMA
buK8m6f7vR2ByN9rJGikoES1Nm1cB15kg+3y3W9pELaquBKHHiFhfTdQN0q7qgOcgwacNGr3ueYM
G68eqpsJOujAdgCVCg1Zgcg+dqpbUqZsF/e5tsRQoOs0VYBq5AmPvkl/nvO09auunoNaPcTqUugX
Fteo21lt6nUjMMlND/nNmYZt3UD4+xyjjH4OE893dFx0C5NBQiGLOxT14o4NWwbLlyrvbBombhLo
mDjVnXeI9GlrIVt6EtEwnvh7j0waIN8QtwAvrTYNr1PWFVYf9VoJHSJd/+vOvcbfvaI+RNPyVmjG
Om2dAUbkX2/lLobM371H8hluZx/1+salhx9UNXrf1RsoMdshDqGj7jOmtz7ULXFhDG2Dlygv8NU7
snpTRvr8Qr7aNEBUpUnUOzb6yzCDerlxpnJHg7rI003du+DU1vT0RbLmG2uT6buLDdemAenRDdx8
OmA4FzMzdAA6yx+z2WkHzoYIbAy/miE0OlSdoZJt9VEv4r19MMzw5+oXpRPdzNL1HpA9gLjYQQkt
gIInDh81qw0f26HXwBKiM9wIGxzd2ikDPGPZthStqaEkJBsOdpGBAUOF00RIiU6XOo8vOYWQTynO
ZfioDYn7R55k6YFSzWsmOn7PSVsuvoJ7A/xDKiNNfgpLSgmuZrKzQtE2W8K1sL0DV+zYpiFqBQEn
FnqUP1LTgtj3xNPmkzcZ2eIiv6kOJCZy9YcQDzmQKIK2AEoz+aeUNfljaifjacjxG0aFDwoMnbE+
4RsVcHlUm5/TyfuRTGVW+GYPEOg6WkyQJOscN3DCCttWiDeD14mkg9fGM8MYV5rIxa2+SP32B/WV
UORasr0baHI8jRoz/ET+YeTRzqwkABDvu451dwEZGQlO4ya1t2kF3DvFlIYzLtuTyWbzbg7jr90U
ZeepglwWVDXqZDNGxhQIEpWjoZHkHVqlIterBh+nCygqgXpP1Bc2qOEfHAU8yB1TgLc5jq5Qg+vE
Xg1UVogLbpa0Yr8Ouyn0bJv0VhqgnZjBnWFvuV2O5zkq95aoPejGddhJeaZVbW1ciYJV0Tbmh2Iu
D/mE8+bU8dHe6rguODgDQIBk5kWkP7AB1KMQls137TD3ECFW86gxj51j9Q8f3AmSm4B7Dz5nRXrE
X2G64bMbbUHNCboA3bpOrAj/EkOD9z/a30K3GP2kt/DggLrY5gMdOHWJKzxtQbwcWlAa+O0wOYk8
vO+R5AuF3PE82zrTN9cs50+yCl1cpWXl0So0/dkySlBQzOCDm6K08J0mVvWs3dQBVgUy8NbULyNq
wi5tHDOkPQxw73sp/t595YIwKwIQpbVNsRnBibHzuqy/VK4LTKwaWGIc5aSRzm6Lk+txpJrgWv00
43c+aMWBTq4CF8H/I5heEl8H22mMqtPdW1lfgnpaB6yra9R/saaH8GBka6+xPm44GAvPyVhkrxxc
boHX5HpgAD/7Onsivow5wy7HKG3QN04bG/m1F/tm6ps4doyDpgn5Jak0AIoh0GTj/mgHid0PfqgR
DwBJeTmQ42Zafp6zFqK1TQQaQQht7JFwrw84I39aTOa2+bmZoZqezNlPqMxshJKQMQHLUrlv7+zE
PRiPSj5DMw38kLuxcbpzN8r+DNBGv/RWX+3pRYj7CDAtGAbUh9eR2ZmcQ8KbKvk7HcH+rmuQ0OKt
Fb5Yif0ITbPp22Cwakt+S/mR7lz8UMx984c81aBgYxzCutrXWtNdbXUL37VafGwMkOKRajz5knB8
oghyGeraHmcfbUOD1AivfzLxHLlfY4L+smlDJ3RS6cPCEQMY9Jy02dhR2O/0pAVDZ9UleTB7qLZG
sqq5eqrhS6JQdfsYFC+dHZ4jHmK2PdTNvk+rvzMOmBI1UvXyOC53KJXqN6jbAv/zOkw9b86ja+Hd
u1PFh9p0ivkZMmPFxtNdtiNnafXV9cNSqVo/VevTehRDvWW26Mbo2lr3648yigCrgMbOUqBwR4pn
jRKlCskY7cE4IMCOrYoY7usZlqC7egcyoUu0r0rIKNGUPJOA7kbu0a3A1wVCrgsOaOwqtMi4dsT2
2MxdfUS265bWkQmKbTX81g2FQIYMPBGxCv8wh4JiBe8KrVrsyUSBGpQxMsC336GzE6Fk7XJuAtaC
cW3Fy64x1KOGgLV3IXdxy4JrzO+WpmXu5pEp+vIb5IbLnZdJBsHT0UzPSzeJugzZrNLDWbrUHb9X
Q0u3Uc+6D1674iES5CrAHPr0XBZzv8/14mF1/cfyNNTQyktXrTlCBRtoFbXQ8nIQWE1mxiBT8Gvt
LHYsX4im9qdQa88pSvfKTZSU3Zm5TprvyIvLBBH6Xl+eShQpHopxtMoNjVDzwV4iyZuoRRJaD+KU
s4/N/Owv9jp+P//DUk4H+i9TAwFIqSca2DshXiDDpnnQgJV5MPDAZ5swkt3GMkS0X0diFUOmHPit
ni3nSDPqkr/NpUGmfy07VFHS2DrbmzX7jPx+sLqWl9KajB1wHv22DtArhRaKrSLc88cGUNSK0Oic
ml+yEqCp2XWQhlDN+N6roIdXbZYwQI+rDY2TTb14BJlANMa3dcq6zIcw9WJj2iMLuw6v74C3tdxK
t8x8Gl0CaZhsWmd5J+uczhpSHxAsPOBmVAl7DAhyUmtehJmh4Gkg7RZt7bBuLuRbxJt1lFQc2iz5
kXCr3IeyYldzMMVuckLnaNdu/sIF/wluo/yHVg8K028Dd8stdurDBIRZSJB95wkY4BAA1WfsCyVj
56LMwWjvAZOf6T9na7JeUyASnwcr3jaNZr2SqzSarR6By5UsOetIJfL0SpYzj6PP3V4ea6228Uyu
tUDTGi/o1HRsnPKjqDS/xdb/RA9xKfM00KMOzL1VlL/2SWyj+tIGHkc90y0waz5b1hcyKD7Ohp+G
mdsXeuaPdZQGM4O6GkUgowyBwN4YN7QYnqfQsnW8DW7Ay8/czZER0qB3h4tH6xCjTvPYl0X4YBYc
yQR9sD81lv5nMY3D395jIQfz7663v9tgOl7mQq6lvCWasD/MZe44bx3HW+binzLcABGCjKVCPce4
fA6GMBPBino2baAecLjOUAZuQEK0agLTy6YnmtCOqDtPaus765MZ6LniG4jKoh9QxgEZqjfGTziQ
G/h+iTgYPDBQiy9JU2uvoFbkPpv1+gWUH95ZlOZf2aBUNMak+ZJPhXlxgZp/0Tm0syMkPt9ilc9o
3U3WDdVT2rjViyZmZA/AgxXQBIbdw2Mi68AKW+kXehgGVjl3F0c1gyqmKtRGknrkC+2c+ZMqvaKB
xPWgymCK0W43S5+icO99nLKxPK7rUG9dW4+s6Rjj3hDvuATxKy5He3z7xCFSZWmMoxd1+7SXLdTT
x/JCtqWCuZGLTdI1ACcrk3z/MYeGUE2KXZaFFMuH2WpON/ZQaWuNA/HuEQ8fqlfEmXrkW1n6mNmV
kPZzvtz5KfZ3U+98ZvpV7VLPLYi8ByTTTaSNgH7fDLLCCcr0xNUovBhqI2DIXuw1hnwsSnHkB97q
fzGrEf1a13mfcF8a7qApHwM6qIPw3dSB1MwmeRKJA3E+dZ6lRiu0b8BHZpeUuwJwTVuewBD6FuFo
6V63i0p+16GXsymAG4VwYplgd1Xbh/U0YqQciV+y30fpmALtakhARNzF/z8+6ZBr3Rm4BH2kT67Q
WiRPR1aAcR2DycDNvZBpCuAfviSMcGAPQNHceqCwG/99KsXm+H/3ZdsWx+U7AJ/jvSardFswG6KH
WnsqYiOzrtgzBEndO/vCnfee43qP1Oi8BnFXG37Vp/HNxYF4u6Vmv6EAyIIhsaH17d4zNXBxq5kU
O0IaBprMXnEsIGO4rDaFMgWNtuHi8gvUBJkbdwEVM1HJElU0eZZVYSeob1cX9SjMoUIosnV8jS7V
UHqCr7DeFuCeEQ0U6MIkQA45wekb/Enko+qa+X1gKSeh2hrbNJOgtqFcHQ25X9lVfvOkyG9gsMhv
wwCZg1aAh547iWduCjXMS3CU53nyg+KQocWAltXGWWvFcZ1LvUzV50h3v7qXhaBNvM2s2brQiuur
alr2EkP8DuKgeA+rf5rzZsOZBXzo+0DUh3KvZVA1ZFzXzpksvUDINkNZSa2BaR8+GiBzbchHo+Qj
s9PKyTdF5/nkQwmWVi/LkF1DJ+nNXidWKNmu26rZ/W5psCt1QZkx8LVLgMjN0m6/GK4e++GcTq9t
7HXI9Yv4iWMDuLNrz71CKjuH1vsMLhIUsRxCVt8KFjqbkvf5Y8Ss7BF8LPmj3dhnjqP7hfwWvmwD
qCFBkIvU7DzFUi64joJjKH4Gi1O2VhPUOgBjBI7oUCjzIH8hT/G0dx9QMDWBTBWYYmWVTgB8p7No
rEC9NYiH+TvpqKyaKR/MO/0VGmlm5GPwU0N7BRXmBZAzs7uN43wCXZREJrIvx8bnFi6be6PWH8hH
jalG8XZ6x5aLmwJyMCE/gBoARKRgCNmsvmU1tUYVIVEooZpJsQAtxr6DWw9kgsCGRs1cebLcNadk
oqO2mZS7vsAJwLXLFHTCnfmA6iZkpUT4nSWgTtZiaT6s/jkE+lHy+Ce5aJDiqdfO4gdXk1YXhRUl
3zmODVkFlfrKVBKsjnqx9MiHP86+kKAApkFq1lgyvdL4bBT9n3gQ5ce5ywpI8/FtoSfyBVRbJ9AH
2BeBe64LMrX9oWHskVyrn3raOGEfT3FzBmXPxAYnEI0MIqsAQlTLrHMcwfuDo/P/tVZTSVSRguF2
q2n5ecFTzhaKl+wp+VKbuOISY4i0aZ+42eMIvmcjBEvLJPP8sQPF5aN0nGJHceWs40KZ4orOWuJA
i2BtQ21SubhfTBgrOwa+8cCJcceCUQ1lFYRhCCFGRaOxziN6DND6PssQtVufhAR4UhjNzRBjxbeR
XliQE2Xd0cZXytGF8ATKmZh5o2ZWnBk1x7VrhavA7d2Axt3vhi6mI/kdVpm3IkMtbYdP78S/D1LT
9pWJHSwb3OYZaMD2WTdlDeS5Fe7JR43Q/pikkE/gF5QgQtvTr4J+U5HoQfbqREdy0e+N/NUQxoDh
zv8RC37BJXZAQRtw9dKDDIaTBXUnmoNdx/yzw/QvUFkvHmvDYa9QRUVWpuef8zrX9iimh/TJ9NgN
EL2wiNgb2e3rwuYNgob0CsiA2M8tZFIW50L8TaHUZFGIG+8R6m/LuDYP3anOm7Nh8eiSSShCRqgH
/FKEnrWNhJTHoojjL9WsQOOl86wbQ/zU9vIPigISKNwnDJLKZPKqmEFV1w3XXo54JmlpeHRYbgLY
Usr9ss9Wm21Ah64RNrJX2mu7JncfsrbaSSPsoCpdtsWhEvlD7g0PYI8G9bldgdZi3UvWdTXrO9oI
Sgi77pju5Zt1B9lKLS6fN9akQwaSQgG12+TCto7/yvBChC/EBLOGTNBM0IZKX8hlVv/vYsnXQ5su
LEF3Dub1kplnp0WKl4+gGLcaoACR6HEees6dBwtCNBvIlHb7qYjdBxqgpmqlPCDVlCzB64xWTQP3
JoowbCWpi5Woofmh8B5wfJobw9cBuURjxAFqBlDAWEpIqJmkgOgofcS4GhnkxMndjdBKJO9iQw5y
53RTfCRflZVvo8sciianDkXdAGk55OlVds+z4+RY19kNbHSzfiJfnydHx5ij04cs3dI1FA3ngNuc
LQU6RYysq+6+GDjEbaWj1Uew/fDPXufdxqJnT33P5IuTlIu7cvTmNJgjmDRUVDqVHydlo3Pz6sx4
CttymSS0It5AgCBLvT14lHyGtPpXFK51G7sxXZAdDuVzkkSvzayXXyGsZQU28s2HWYVZU7eBfK7+
JHDJOGF3O/L2QTrzbgBq81sIBuJgcCwGKfJ2+JSz6c3vgLwKRbz6toks89Spps+g7rD03Mj6aKqB
/s53Z76H3C31/1ieQnBb2+Al91YymDdqdM02b22L3ZnEsepwNyD4n2VX9Q+rG0JJ1WmsnVdydciG
3uzqcCfhIVNZ7uvc+rLywS+c8WtcXSuhkBzYoD1Pwi/EEf+BLp5so+37dkNdChyYswS26lPVaH23
n7U2esJv33owZ+bHeHo/jcpFvRjc6gJJj9vqcnn8hOcUJCnfQ6Vu4k5GusgsKB81U2x6Po4yxY5M
epVqGtyg6HiGS4U+FT6qW+tDZ6Pc1mxOTW+f+6Qr9u7giuvaOFUWIVPe4Yg4x+afImPFnnyFbeNw
SIF1IT/T9SVdVdK9ZtIAVKrXMgI6ATefNDBqQHI4bYq6Wrg6XcNjuCmxV02qOoKmqLr1tCeAkEGY
csSHAcPhjMh1LdxN1ddWGFsmM/fiqSoF0+3dSxSXHUSAh+euKA65bWc3pFHzG/WmMU1vf65OkQ7Z
MqLP3n5ugGVeXRQGFMhPxwqBm1YrUUMRY4srZ9AJgchBDayzYhGNW+haTNvVR29AptOwq9te+OtS
qZqr20Z4CBvr55BZuEKnYACL7DPERg53iyw/gNl1qGQbp2OjKvdmVc3nGo720FcS5e6FVx247N1D
aTavfQRkKDUi9mZssglT2hN+1FTI0jVgMo6jHRWpjsQQQy2AWcinAepzB6g14NSZ6PKJfLaRKtWZ
6ovH0vYkpfmzUKEoQRmvMpQHq/GSpyaakqdeON1jWx8gutoJ4A7hz5wQqPBE+lnTI2cGxFpvTqBU
j4qHtRiEikYkfxsL+VMW15/syrWfSit2Hqv50Uy7NgGUAf/7wLP8sZhDWNn7mue5T7F1mDtPdS34
Nix7HpBJA6icHXFd6qZHDrJlgK/TYlt0HbtxG/TAbde0kGKAqRUWu0UlGnfo5m3DUr61cojqsAbE
HrWqnchCwXGNabtAsigbe6jsEPHhGdhd9xi7cwWJJplmxqaKRXMGtmk8sLE+aGnZnMFvAoSPoQ4s
ZFNDca07juUy5XfDqy/Tn8oMpQgppEC6EHn9EDdmV6HQ5XnL3noiTkcMdL6WgWIGBakYBS4PXYqp
IcyH07ZzNBpADKGR9RWlodFLGcvPYvack6e2XNYsUR2AOrl55PXVcng3bqjLlD1UTPgul02AoiSM
kBN3krjlUg1YnbQdNMAkSiN/+RpT/RXIjnTckuWRTwaAlkDGv4eRmZgRLtHjKcWpEImDEsL3m5lF
/SUr6v5CvbVZfaDVy3exzFAQCUhgbqR/A3+AjYlorPOgGuppdqeUfEtgAnMeW6galGZgIcGDfZWe
gs5TOZeG7GV6G2GIujTU4ncDfoeuDKg+UGjJPs8V3V81oLiEfMwKUThCVYGeKg2knql30ynB59TI
UHe/Il5cGc87iB4CQKfQFzSgcPMBJLeTLavm1E/K2Dhghx+94HAXXoFFfqBa5oZBXxM3J+DuCqcD
eLcSwE5j++zl4D8tR6sNZptDCVf5zEwDLj2/0nPfM1DC3Xs9ezQcAwfhCBQKYEyfvtGAk/c91Jbi
fdu4oLmTirInQnIdJbOqW8RW77zUwEVvZt4JHOYjDeyzSBic1maKOxf0mKqUipw4NsabnLEeFy5l
cS5d8bFpzRg8XavzLiZTU+becYFvB84F1WjzKbWc6RRV7QyOGpirD9od+I2QXcji1kYoFfld3OqT
dcWPhfu9zJ3u2hZ5d9XHCccpsusECXa7BvVxPuL2WTV4MudX0M8CU59MKFEXQOjUEZpovOYkkJcC
KXMNuWPtR7t4auJ+53oTJB5irXnpsVuA4GQyHMkHlLh2wi11gQK3MkghdHqVrQaBJB5DN9vrAML3
pKXHQSix+x6h1lhnY/0ABBbAf12fblrupAedhUgrTs9ruoPSFKicq0/2zK93GRAyKwUAGkf9MLnI
5VSgQ8HtcjYUN9TaDNumivTtMDn4A3tjYgV47g9+Xdio89PM/JhmmvVs5a7YhkWcIsNQ289WIoyn
uX8lgwISALsDCehFUPcVHvAeWP8UXDfJrAyfKdWNFELXxR5hb/L2cXVlVg1q3hQ6vEecxXbEH0pN
JMGLu9hN6b7mnpCnxMgSAAhQ8wQF8UbRhrw9lmTuArjg1q/0kCI/y6PpEHvQbNLFgENMFUJHCFlv
OeGriXptany3eGMeATrwAu6Br9XoNfkESVM8F4vM8A0xfEPetgQMRY5PzDaHJ8fKOcgf04eWefyA
usDBz3U727mNngGNIAa2B8t7ePS08JTVk+7bpvfqOVmvQOw/XNPRv+QVKBJ6Q2N7iHumz2Esz9AT
ZtscfDhbJcpyi1QzRU1/g7ADKuFYzQBTgS/ReHmWGuoH+oQdMy3MvkwzIEZOZP8fYde13LiubL+I
VQAJpldR0QqWHMaWX1gTmcAEgvHr72Jr9sh7zjl1X1jsBsg9W5ZIoHuF7MiSXF6ayM0WsYk1MwRN
wFopxKGsmfXpoOHlcQjxodvCVfv7IM3lEQ/bRd67NXwfohU9U31v+sVkiObx/ISlhyM9W0d6Yt4f
s38Pz7NV5pxEly3hVco3ZuSlp6nMsxOd0QE7XVBJsi5asXnU6hVQrI5dbNCMGo5ln/dY5wKdpelH
mM0/OLKlVApUOIu34WNV5HN7dwr3dPAGAId2dAqPZujNs1s+mWeE90GwkMN9HWF92g7pu2bVC9FK
Gyy3YXaXwXt1LMNN1nZ8T5RUOlC+Di0/8MAJXVGumOfSALip1k446oXyQ2P1/rLHTfL5JjTjfqf7
TWqvW9bM1092yUHy7GFACH9Y4zUGwvqQFOW4yOcQLGT/oTAgH9rY6YS2BiR2AM0Y5gOdCSC3IRSW
5qt7LmGFPJRgYUAp889ESuaDIw+1GC9Y47gbGrzn6UwwPC4NBSoz6nJtAOZ8t4QIh33IUhBeGQQS
i8pX0LvBgdjRdIbf/i/PM/j6rzy+zb1eYCWAIw3laXv1MrPY3K+9X5I41mrgYDYTYyQaO+xginIL
JNtwpNSnAySTjjSj8vLtLQ9M1RIde7W8v2rxxULDOBorGDPj9WsYMhcLJkD8aZm57+FQLdAY6H+/
mA03XfUzyPqe6vPhwx4StbMH+DyFvG+3d6YgkQxh9/t7gArkNEoDdAXOfl9xYx5S0g/L/7gNDXhu
LgEF6Hy4MM1qO9ZdfZmejgMJ83g1aozA6EPEw3Hx7LUy7BV42+zgg27t48m39nSGvZaj1hUqq1Dj
UlvKOdCTUGsbX9nbnK5I8KGhsBEQEROQcrZC+cNd3LiWf7Ezq6KCL3gGfZKwSsLTUPsr1APtB7gG
4WtCbE3ibeaJmBayAYQUq6anyDSrrdWN6OgBxg831LgB3jBxrbUCs3ZHbYfQy/nhNkpuqBTTyL/n
fepU0Oiymxc2tTvswJ9h+PXk+UPx1oF7u269osxXGqCVCh36I5+NpMlNOvUsuYN/GaCONCW0oi5g
GaCdNEe6MFlbjALFZ7w2/+t1tfKzZa+gZkl8EekKfZSa726MEArxKNrd6CMUYoG+u3lGA6z6H5Pn
a+lOwN4uoIu7mOYStyPH4szQXKsntzxRig55WXsrpm03oBDgvPxMZ30lP82lfFpaMLaCUpM7N3fo
I7t93vMfgj7kVKEbXhnf6cO/f+wU3qbOfxqngUKPa6PP5YffYvgqHsex5C9jDXh+ZLjTlkIXHlXw
qJmSFYU8VCHARgOquUCDvNgGy859r+EejohmTHUBr8jwkdsK9XOVfJOyCkq8oa5TV/XrSEq5wx93
egm5fKEJEEDBHsys/UdRnOwOGrn3Jgs1U+gQAaMpJFZb947KUORAImWhsfLEEB/SpoxBhREAE97j
OIQkedP+oEHDqPFup9O/45KuS0tZBAOzF8BxQqfZnvoz2IhVEKdSfp/MK8ej7IeLB9qiDGsITtpG
BEi1Hz9PXAApgAXKijZoqYz4wfeNMsOzVYIWMgOpO+J5YUkVS8PeUESHiIhd91jM8GwKY9ZD8x5c
oYAaP7zD6lz7ApuI/+wbUe4+rceD9943GhI/2kBAG2SbzmgObTg9j3+szME86KD5lEPlvtd9FoA+
aKJgpmC9Ms8hf3PUI2BEmF04K+Whn1vs3iTrgDVZvmvn0DJLd8MjP4VOOvrxSWnbpzhvHiky+dVO
TG+TZtn4aEUiXlYWr66D9o6uERk/C09tJ69wP0qVDAGKpMbahzs17ge9ywryxtsBVD08QpNk2Hoo
jy7q0QZ/kJLuBPIRw3JizEPMgYOTs0y49JZ22+ozUKTtuTaxRyhAbct5s2oMdAvm1umnQ5ttBhYa
h8rsUM3y3iqevsFwMn1PddKh8aLSNd4uyXsyoQ88AUJzsnOdf4nR1AQOPXmfteH3OeBcAU2TcmyX
3AN5mkZTf9h2kbG3pSeWfEou2JfzA1QQ+QEAYFQhHIJrUyKSSb2d50DbAo/U2zjNDyEMLbFZguON
DxeuKTv4mYQFquzN5ATRJEP8EBZ/bIQZnZ0SIGeP6eII30zrtapQ26fQLtjnkEbvk9k8+R7GoZVt
sHKcltWg9FPFhh6chYntmGU0T34PUm8oPmgM2oDNU9ZHIUTjoto5OTnqUElcrqBQ2r3YodXuow6g
Vwrj1vAvfe4EFCXK7l6SGlIFE5hpaHR1L4OVyKDFQ2f7u+tscwdftj+dWzrjNaT0EohJrMBZGvdw
dAI9EsRNlBOA+TJgfOeNq8IP9SKGo+uRDpVT10eUAroghlzjknIM/+DjOB/uoV1wd1dYxo7yNIMG
/wpBzbnCQTeEbzPuSzPu96C5Glpq66nBB/fXAIVhXkHEE+ZsA3CkukqDqLCLU5S05tLg6fSWxzH6
knb403Vg5Ifd2jc/iVCtK8r2ccySj17UL+P8EiQVNjaflVlVwJJ8LFeUuw9A2XqHp1RxuOUZW2Wy
5zvoavD9ZGugjun0FjexubeYAwj0JGdpDkyZU1E9m0b+fcnfV/c1KNlhLR/oGsEjuZop3kHZQHoC
IIePBpicdQZkxpbCCE38LrxGjVlvDWaUa2m2yUfmROu0j8svkLoYHyD8i33VnC/t6SUajfqUTONG
2Sk/1yHAh7WL5iIzWn42pMPPNnQDdmNhZ9j9/pOjM+yUWxhYnelK5gjsDUsGMkdWLbWKYHGcav4w
C658xboJhTNowD1bkL1bc8AVDxBujPYVrGE3VpZVlzxyWVDwolsy0AAD+mCwPDxnKkeH14XjWG22
WK+MHl55cwS7Gbn0Z5uxiRzG8qjLV9CEAyeHDMloFo1r/JnAB47zpZcKvWxzKzq1kqm9CsNojQ5K
9KVuxdVpTOeHU09YUXvWdVD+76kyUQp+bRLLtXmqHfKryqpm6dW6WelZBE7OZDzOYmiM5I0Fl5X5
0Iou/BxPNE5TTdPONwAgP9LE+yU0eJtnD3Bbz9P41Tf8n9LoiqdhSvh+aLEx8vys+To0ej34bvUG
SZByG/nDbLsqxHVSHzTeWeBR4l7QwUo6/RKp8OK2U/N1gn9AkKlpkxa2BvFm+u5A4/JBDnlzITHN
JDO/j6GDGpxSbCPs3kPxPIGvROoX3gPFccXeTTPtlpD03GWNih8nt2vDpT9upwYI5Fs0akAzxyLX
+Gri8YG3kzqW4/TFZFn4pIeiOJTw4w4M0+Knxpu+UzWEDnaW42tqopJ1L5gk0tLLCg1UfPAA/M9G
wCG5/9Kpnr3h6AxP+nI/Vs8UVFUnd71tveqSi9dRGtCY78zkV/+m7aT5lbbsVw0niy9o2MZ4vo3e
sWtt+aD1NG0UnPQucYtPi2eJ+dF3AOTNF4EBsp1gR/EVn0cZ1F3kXKwwBm+vMNG+rQyY1QqvAWXJ
Awt90oM608HrEmtfwHG79MPWX1AORKMEVdO63jW993sepN8VtNMgkXDP0eQ0zGH3O7mHe76oegat
cQ7lhTpXZxroS/ZtUhVgYdAP2NkdcMspBFef/QbEBdvOZ6E+pusluqSvrbLNRQVAL3Yecf6Y1tlM
JpuMLWAa8WOuMnR3mBt+6bT4bomS/ZqCwiuNL3HLoc4OVWhUhJrmMmkJMPiY7w07ai6UN53iUwqc
swqNFmhTU5uhGfnS7yRMH9PMfAznQxYb44GjwOfbpXAWNA0yhyjsOegm0jzK3Q4STeNY2g5+z7j2
NlnaMf5P+25T9mDS+SLDnjjrT3XboWDsgIEGFQa+K4vkCZWU36n7oGLwpHYhJRJMVm1AjPfPHN6h
RM5QJty0dg6B5TD7SW9pu8V/q87BNKU3OB0yeH8CHeYkDxR2kI08M9NaUERX1TD02IDH8fmqKoeM
q4ECArSWE28DGri7qXhW7AY0lBauYzdPdJjQmQnKGtiKlkl9y/Vqm7rSvNAEdNXznTnhCeiAYiiD
fLRloE35+wI5pj/TCqbzpohnMbhZAu7TaTXLA95iRzFwX60r9Hunp1wL7HddJr/HfRKAKABuHtPv
MdYReDXJsxnDuQh6cJWJQrmG9fgcJmjDBXidi+D2oySnx3z+0dZevpIFBNhgTg8MBf1wOQ1XKeRB
h8IKqiEMQeUqfrAWa038sflpdCQ/4evOT6ggtOvQmbAHnXO3uUXCXl2vPnsNh8chHhSgYKKBVpXu
uYqrEd1XExLJf3J2VsmN8qOL6U1606Oo/CY0RCFbN/5mgd8XiJiJIxSkrVNUNRCFtJr4W+UZ+xpS
ukGstf9g1AzbCdYkj6Fp4Dc27dJOJis8cEQWwA0F7kfOABUs7Lif8hK107C6qDmgDOyzFBSzMzB1
a1YFcBRgT9avyRTjz9SCeEAWO/0LlLOTtY8fVxCKMe9P3C2gDlxa7Vobfb5rjLHH3kC8TAkDOL0y
OaoSXQ/+RvJ+q6YkNhRDIhv02psSJiqg8YKH43/G+B95Cm0AZZzUFQdnLpBOTQU6VqEHcTChjpb7
ofVQzZGLbW+1pDk0O/WwLHSnrzZ+uijPmFX9MJpdsdMSPDHXwDa0VuWKmQPUouawbsHyoTM6MDlg
fVXqLrCyujzx0ILW96RAwHW8cYuKUrHkfmS9wmHyc6hjyIrcR2PQv1dpO35tO9UteteyzjxJxTnP
huhxgPLAPWXN+bq2n1HoGrZaes6RO1b8Wufrmnnma9JnyWuZr5s5gH3q9DR0r01T7B0j8872pM3X
yShvkdk55mthy0/RnzEjs7KXESyIEugpZRlfqrFyH50e9ReWRW9dF7cPHu9Q6J0H+zItIfaSiDVY
xd/M1nOWgFkaF3C6vzM3Gj9sYcxVqD46Ut6ps+9Z53/OTz5Yf/3g93iQoXk2f2hFVBhPAJsvzZiZ
r2PkhhSBvImdyzz2ZyaNzZGJ9esrQwnsMI3ephtcHmgPC6AIOLR3tlVK6/epLcZ9BTVgDA3ju9AZ
h+yB3QBXjxANjyzr3iczGfZZkU1BJLPx3TSwZfF4FG2sxsAGD64b4FcBIbSneML3Y1/BhBpOFPP4
p1ib8YvE2w/OPepqJVl5vB8Y8B6fQhAirjqK8RD9dx47qgQvC3gV0gsLBbgObOLJQn3un5fYPXd/
i00DhI3dYggE9ECuyp89J0z1tYd+46pNWvUAi3rjObbLF1pyxXVfBsxx5AkC1goA78hZ0IAZG9/g
KMueHHyuexaCsR/Oazj4pa/S0DrrCZhCjVLlsW/t3wcOyv0xVdjRgg4yrqWqDPjz0ZEmlftyjNjt
ArpUWVgCGU13e6TSY7czp/Swp9P7AunTc/fTaZ35mCrH/Pcy6j7fhh6MywQ8WiLvmid9dyxTNLry
WKQgJrFoW8+hPzQR2C6oWdCok3gt2q3xBw2mPC2OYmRYHAXFlMJLzIX71dwioENHGpeTQtW3mLD7
7NG5XdBIqGH1JJI0XlFYdtoFxtAAo0qwIehFl24js5PPpVfEJ1GwE2h08tlHV/A5zLS7SPC63FHO
nmJ9mKLsA82Apd3E3lPvA75YdDAsMGrfenPyUK1d/F9sKAQVH4TVaAReQ6Tv0CxO4GLi1YeE+VuH
l/4j8x3m4rHS1SvgGGFwPCfvBzBaXyPDFMskhTq/ZVjuMXG1C0BC4t3OZDExCN9k7rKvbfgp0DBN
lH36nkPjOEjzSR4aCO3t28gUazDrmycbMqCBtO30q+1YO1eU4leYd2tl1uW3cbaSLeqBgQJtdVBd
JsAJHTKL8V1nd+e7eukdjdKmpb3tje6XE5VFmi0GBrfsrvGUcwIYJAVNE+U2UJa7SzjNIJ6pqu2H
yZkuLceSqIx8ua2nCfoAM5slxIMs41I8EpHF8P1mM44QZb1TXXgJ2zP86x/jmQxDMworD4ObnMOf
6293E2az+WvUTR0Q+NAkC+4wXoOjKVbmlloThPc2MNndMRqq1R3aS2c1JGZucyk04lZvgb3oAviD
gT6D1eIi6RP27KCMf+55t/PadN+LsvrSulOzDSMZb3ovFO+e7wb14NhfnUi3S6w7osMECdlL5Cq1
gARRtHZQoVs2c3WKKlJ08PJ0F9dxt7uXrvQsKkCDlLuH81yJksbunqJpdMte8V8qx/YPreyZ11El
sJ6Dl4u7CF1QHGwQwexF7Ef1prEzhvXPHPuZUo+wchUb+HDqW+jN02mgNPJiq+FhtKCcS5ckIzex
sXOiz7fwMpbv8Dj7RhPpP0h30I1j7lB2fbvflPKFJYoHe4qeb/ekXDem0LLoH1EUyT/iCsULgIZ+
tALriM4O7Wdbt8MG6wC5G7qxvKD/4y94nagfTD/w1q6/o1LXgnZX2I8W9EofDCjogEvGulc3Vx/R
fDNs7A59PtXv4aOxJu0SUi2ZPK/eatTI76onn6S3aQqevwWQNyjPLWKgqhe9BZHKW0xDgPLVwTj5
9raW47PG/8OTq+PwWA5YL7vGxK5QVJKBUbj50fbG4TmGwijlRxPwkLjJxRYKYPyKJUDJCyxBlfOo
GhTN6fnezm+C21OfYgjTfCQxfmn3V8TtbVBmPt933Ltddss5pbOubBYeKjWvCQyjC0gzjlTdeOlC
V2lpj46oUU3ydRAbJT43kpabJmU/AHPySoJyND8sZHIwYrA2Z3zR/XC3A6DcX+E9N6g0Bl5Uvnrh
BiKIQW7rhp2dqpQnLCXhB+dCoAV/Jyz+/pz1YxQ44Ogd/srX0ixPpYQ6wjxI82UVRnxBp7YLcSbf
7m4DSgzGKhcOD4Blz05JaB86S5pFkNXaBHauNjeDXftPyuXYxUi2vI1WkJVblnbR4BmFUQnd3KfR
BXURwS1TDWJVeipeGV9J2qWfmxF0uIUDxHJv4nJ/DdMc17Ib0B/8ctUZsOPG+38fz6KyUBhxT4bh
ASXOoQ5luMAYUi6f9WnpLIlkCxskH9/I+QqaTAMUFqURuBCXOWS1BbgMDbRGWixTL7FAIcGdRSsf
R+14h6rOGVBF1XeR9/wpagV7yhhURr3UdTcURrFyLjE4RvMYHSygs9dwkJFLAHX4E/Oh5d3F0NmN
xaQOOoZGKhql+dz6pgwdwlBgAx+742uEFhuHDiaDrlWYVt3eCLHOozN4O86LQRMmkj4UiQNKevOc
m5baPXa4+Y2bFWBn1LYx4fsDfly57WFZvYNPGqAswAPDVQdNnfuBcn+mxSnwDWLg9QpKfFPAWjQ5
/Ib9tk+7G6lRTsGQiqVAGVCenNfIg41CT7vOduq853ueVRp4ckBwDJZH0MqcxlMPm8ovAyALnPXh
iweJnacB9cJxTucmGJ9YI0FjbA4r0Lo33uB1K6MCNCoJjX6nZn4xPGcOYIiK59FsvLWQFlvWg7Kf
+6I3Hp3Y3VAE1pf9/O/5sQuHX5pPg5FyQqxS/Nt8umien833p+g+352yZJ13Jaxu5op84bfVsABg
8Dvmsg3lcsEg4zGPCgGOwaI1AaaCeBBfdMxETEP3g9ODSPV7GVjaD7ooBBpA6fi7nEfr1E/xrSoA
PjNES+epNH5bsk6A/GRozEMPVUNXBqCacucIiMNHdtrF2FH9O9Z9XO3wlFYLzR2M3+eHXYIFtmU4
W2uuDjQ8So6RgBDQHA0Sf6fFXKyRPjhyVE6ondA9yxQc/ymHKCflaLKv82HJhkGvKDd4/FgCpnfW
Gq+30nvFB1RcBqAssNgzvrSsBlZ1wBeRQjZC5ls6YwhuKUZjOTiQdevjhzEXANCOuvqtMK8ghohl
/+GuN5/T46+LgI/zISL3F7qY1njzoJ3X7NCFptwAuYrK/JBCjL1vIMs+n9EhBCz6lhsKNmySPj7e
B//n3P82xfPLYR23WQ6AjI+1e1uB7JKwZlslHFUuCEAeelaodVZV8VMrgNXK/UK9xwq2JYM2f4qZ
DVTncEQGAnk3NR7fiLgxH/zeg4gMG69158GFG0rOUE60mpdE1a8sypJvqYbHmFX49bkMu/ogU0Mt
aSDEyqFk+Xi1YPSwbiynBLsl1fcrPcEZLBZRNVMNqx8Me7ZvZlH+UVT6UbtRE8E45BVMWbjnFMWP
xmT6rfGddBmHZXNWQvPNMBjsAfsBKMnFxkOU+2gopoUJHeGY7dMebEjRwAA8SnS/qyJYTVUzWy3J
GA62VeMtBS4b5eggmxdd4DkCvg/acK2+QFQ6WqlkVFDDSrAALyBOs0KR95/4Pj7ZDhBhTjYcWQ+0
jMvxVKnNfoAbplNsBFpa76lZPY3lEF4qaCTjC+1dKX2fpSH9+G4K9WRMMrw4yXiK05p9V9DKe3Qs
5p/t4DkMVfQFQkn10fSx16XdP0dtYInmjL1jvdUvJeunve7Zzxj8z2cRjii5NP6wSQ2mXx3DB183
y7//lwm5I2ajVIYaOup8h1F6YN/2KGUUXQjVgzmkAasf2UHm/pvBUpjihcO4YljBg63M7Oe8y90j
9OWfmskVz5Nb2M9O3Z0thu9jRUpRDEZdW5jixnC+8bJmAS25GPgxHARP44OpQg+CuINY/jVAIU2h
yZ3dAipBMfQ9yofIAmC0dqCWDFLN4Gbx2u+L4kWjj76PTNTxsszNX2onF88pD2iMMnlqQuXbT+WB
cgaLx5WZqxgtPsy/X3672+hYzxPsLqw2f+Fp2z0n6QrrxuzQxc0a0mLjLp839PiyZQfKUwhIAh65
+QCGMPg33aKeq3pDY3ZLPCfbAPY84sAN4M5vI+5cErzFjWddABKrt5Sj60YqE7pzxZBi6ZfJgw1U
N92GUvEwC+HBtmFZTQXAYLURQsKvAkLdDEt0BGJ5GTXQmy22iT+sAvJ1Xf/dZa0OihFAlkgAtDQl
IV9HMVevk5V9NYCR+lE1zR7lz+7dGep8BcksdUC/UUNqID2HDjack+AAo9aZvkLrTUKD5WozP92O
FTpnFCZNvE5R1fvSNVoAmAr+WjpPgzrme5+4EuDD0T56to4Cmg+aqTn7rU0nA3SyC5D+PyivKriN
pmbB1pyn2OwXA2AyzdTt4HXx+8yec5BH7HZQBfz/Ru15Ht2F2eIoaxMiLXM9qyngiZGmA5Tz/lTB
wJKPIdN2j/tvGhzMA2XaFECfwqmiQ65La+FXUp9LV4s9djXOMs2c9tvVdcPmm2a5t8ROx8RStAQq
V4JMTsOi8QFOVcYrRC69jTQ1YNqTRqEy9fbFqB9H1MjPdLDjXJy9rF5yV1eo1/+Tx6/MwnK1j7f3
HErINXRfOxF0yjxWcrwSrU/K6C0tHftioqf46BscKrozrc/v2wok8s58yLvJfpPmldIib9ytNJ1+
ReF8de5K54JdmHqswdz/dLWLf/+DX/fqkJnT1a548yrdbg20dn0dqhSWCVlnrg3pV9e+0HuII0SQ
qRbAu6sI+hNzPm24DlwLnWu6HNRmlGpxeZ167afLgaPfQ3ghepl4g1UxCgel4UKzhGWbbLSiq6f8
vZA2e25yszoVSQ1G8pzvWqtcNlY4PBhuL96bb5TN3TF/8FEAWFKYhC4oAH5tnSZ8r6GkAk0xqmjC
UdM7ptUISV581AHWLN4xH6fNvZZJM5TLNvY0gvHAxaIuvQo6kebZgVLQHtieN7cWMxki7aq9J9Rb
Uwh1KexGXSgVIlXPqcmtwgUYP4AxtSAnuP1Y7n07BouBTuUU4qHNm+unHE38FN9OKWvnmfICb3TL
vd1Mi1KAUOFPjvk9bpesH5PvqVV7QYKO+ymCPNIhzEEIYE1uXxsOQf1Wmd/L0B0XPpp+FyfXGkCh
Jt6AfGW8aCeAzZcCWNhOL0DLRdgBAk4kpba/5hBRHJPIfs8Y6jkpGnkAaMSb1uf5q8mSJyjiVd98
D4r3YeyP56KsnX3mQIaSBvBtiQG8/eoOUoFtNvOHsEa9pBqfAk2QmXl1hes94x+idgl+lOu06Yx3
zdvbHfKwcYKwy8cjHKAhIBvWCpxYdXLx5N0Ahg/ivA2Ls81Yoano5JWEr8wc2xHahbd4RBd1Y83x
bRUIfzMA0gcw89raA38rnKbHnuXyEdwpjhUk2gj3AUAl5GMatnyhZPd7QGTV9Cjngb+uoIEodDFQ
KQ4BOnQe6FZeovlSQXNiJ03+OhqGc+XA0C+heoOCFJo2bwIoGytp3WvbV2qT9mWySXLPvXYjaoKw
bvuiIJD8oLTPlpQX9fBe6TB6aupCnkA+cBaqGsFLM4x+yyxhbEF4G4Peq/mL4frmUYTZlaJQ28Mz
AxxqHqJDZfkHfPzs0dAWfykgur8oUx+uYHhJ7lrTG+en43DknevvHQ8Q9zm66U2CMgBDKvAabuG/
5wnb6I+wOH1rxkmfhj4R22TmqTCQed45vsKLXHX9wZxDtMFC7UNmAl6tIPeHQFjPaUAsmhVKVfWW
wqH3LrHjqjVc2rpNTkwawvRDcTXA1r3fdznvy01Sgn7oQHMU6DNsNcJqXzDggRjKc089uFeQ/3fL
I7bmfIettNi2ddic8AyuVkBvyhfbgR+sY03hR5MaR9cHNHmhxo2squYsR5RAQQEEMbIL1Tn3verQ
V1mznKwx+RY6LtY3yXQ1PP577R01qXWeP4UxAl+qjDnQIfhc7ocorcdDZQN/Vw74fIcBhHpH4ts7
nzqWh69eLxWazoVecLM1LtocxC70wSD1ASx4Mx2g0D1lfUuh8psDTQPVdPHSQp1/ZcJj4aCMKD+0
5uSv0jh3X3xZFothFo/9NUBG+aev4nJhGg529jEAWENlfJFRaHwB9697KCW+RBTCuQZahn1qrSnM
rBba70lbr1E3kYHJZL8yfC+5pob3Na/T8Jx2/nR20+KHZYr0mmpdr1zU2LZ4ayBEl8jt8vTNxBcZ
vvaTCOhqv6+8BVTC+mPrFu3L4P6er5WlN0OVsTVdzpl8rPHSeS56ZUI0BU0z52lEwfEp7jrx1MFY
xuga50BRHZWgyUwQiabQaDFj8ISHF1YX7+iqoXehZy48PBb+uQfW6/7S0JA4HxtX3G4+wK1B5fXa
jGNIxYnpPZ368YMlhR04TtkdoCDInuQ/+XHOe3/y8/zQC8ePAWj3YNDj7/ktfskS3kgPWKyr5dBp
+JIJD5rbVm98SfEWCWJbxPti/pvAne8Jbf/p3Kp6/FJhxTVnS4gkPY6hd/u7DWN34gV+wzbUY95a
j2UgoJnAADA+filSaLCa1pvJVXhI2wSEpDlMqhDYL2jmwPkbofJBB/gfF7VWOOs549Z0kd06Jd4i
1X+7CC0P5znk7rbwRmPT2TH0r9LceOzqyAp6vAA/KtdcJ0Pa/oTy6WvVDvlbmyYQXcgyeczLZNqn
UqTrJjOTV3+ok4WFRv/PzJKLtjKMlV3EaJEYrg31ahxs3TkHgLtASgPFJBhN6Rz8SNX1kobZHBvM
BZQfgLtEmM7aR33raVI9+KQAeH4T47BigJ1A0TY7KSARr8qANVWb98O5sgu5tSx7AMa+4ae+7M2F
H6YXTxbqMXetaAdFe74tUUl9hDJ2vIwrx3zPOKyk2Nj86jkavG5efh9TXBiaZvuMFheeECgiL3gL
LaKxibw4cOUQTHg2wYRqDjMXGnh1C3OLvrvYpiov0P1jdntJMtldLJiwnoswwtZrjuZ8ymCnY9Ua
izRnK5inXsDUUy+N0FuIx9TnW2oCvtsApGtHg7EHfz6ArNwljQq3wEaSRb9o0AHv5eUHDcCsVeEG
+T7U4Q4qovpLzIt+2xipO2u7wOSob8CG0NPXAr62UAjh4QM2FuJJYEdMeX/K4W4wRBJ4RZHtALKA
co8eXm71JsYE2+ds+h1WuruFt2pV7KFTN0+2PajbDH2/tOwwfJBs5IfU1P4qMwfjWTtYiYiag6ef
m0vHgmBi5eOHJpT68D04R/C4/An76XLReNg5x8KCxAXnb0ZnWE8z1eVA+bKtxo+xdd78Qthrt+nz
5Sh9bH5S56OFdwPsysIMe/7OX/dwMdlj+asg/I4fkcW88dnXkVgIg5lPQ8pg9174UPA2dbfn0PoC
qWQ+1bPc8piDXq6l0S66MrxSz+rewvqE0aaRjDG9BGG1DSi8z/6rQ0ZhPk+2zPTz5E8dNrOpoTuZ
NgGx3YjQVnVQVZ476CiKG42xHMB7vPHfaDgq+xae7DP1rZjnePOcnucwHHaGLEBVxpoWcez4RzrU
Gt7ARuYOK+ytw2PKFIbptOVus4Ng9vlT7naqRf+Eqny2+/tmWNAK0ByKKKB7y2rsj126Mmb9fgtC
O3BWrX+SaD8dJg0nd+XFIDJY/k3gn/K1l6zKJC1O96l9DCufqkidHd2MLsit/2PuPJYjx7Ys+ytp
MW5kQYuyyjeAcEWn050yGBMYRRC40Fp9fS94ZuXLfFVW1jXrSVi4IOkCwD33nL3XpptrZUa1ud6n
tjpN1ByUPP5+E+/j+hFwUoXUQew0La12/jANXh/RM2kR/j8f/8sPQWI2vNJudbyBvUZ93YY3lRzn
Z93RDRdryfBuKtWtBvXiWTIZvMxgsnZ602tPRpWer0/osHW6Nhfuc1jkgGvsUPLb4StSWjVQtdTe
TI3KmC+RCXg2l4OMSO1wvWnEuu0pTvJV1XPqViLRnia5SG+vN0NOmUdlutD2wSpLtJaviCJ+XaKw
dSFCmSdLGyEwCuUU4hl7HZvK3HSqnG+vN9NhZEpC5SOHxJP+/uGShRKlZfv7R339WPUCsxTdsXAv
lsRYeRm27i3OGkJ0vc1rNxRYfdOs4FsuoozYitDyzFRB07/ed/1HsersLkrSeRNPTuj+84HrT1Da
pgd2oPfX+8OuMNy+KebNwI7nZBrGAeOIcpjWW9e7rv9bcpKK8tK/3hD51J0EjdPT9eaYJ9K+Yh50
vf/3Z/z5IJ+MuiFHEZT7n/dd/3d9Mte61HcKwPL/vO/6v6wlzlXihfhEAxSuCZx1e1VSyiFoY5e2
HDJMq3Ad0xG3V/Hl7w/gWFX3jB8vq6nS8K+P8GvSwNATJLUOzJNvv/zbP/7j3z6mf49+lueS0XpZ
tP/4D25/lNXcQCPp/uXmP27FR1O25Vd3/bE/n/b3H/rH7cPm8X98wult6H7W//qU9ZX8+Sv5y3+8
Mv+te/vbjaDoRDdf+p/NfP+z7bPu+ud5D+sz/18f/OXn9bc8ztXP3759lH1Bnsb9z0iUxbc/Htp/
/vbN0K+f0e8f0frr/3js9JbzYzgGuOdefLz968/8fGu7375JtvorSkFDti3VllWLKJdvv4w/f3/I
+lV2VNNQNNOCmG18+6Uomy7+7Zui/Koqpq04lqnBLgdW+e2XtuzXh4xfdVYlBBKq7Cimpdvf/vOd
/+3b++e3+UvR5+eSwPj2t2+q+e0XxsPrl3x9Z4ZpATczDKoU2ZINxbB4/OPtXhQRz1b+j5QvSGJn
B3ZHWzpHKd2Y7JZuZNI/tKZFq6jNQZWxIxbAKo5wmQnfaczHWCKUfuCKG06RvlcpIlRJmndsVl9m
+GSeaVe2n+aXifG9Ty9yW8yjzH7LvosWU/puff7lA//jXf3tXcj/8i7owyuWzqeka6oq6zYf5F/f
xUJRqSMyskBFGrtpUqZzQ+fDMAU7w5XVZ422H2nOHZNai+uwrrhFPwhiq4RzLFW0vnIfDRt2RtF2
6pTvtpFoABAQw3fUasPo/c8vV7GU//KxO46NTkczOCj4NmXn7y/YLOusBSWhBhU6dOhBKSY2he5/
n4U7MubOhSr0QxQp27ijPdVVuR7U6NqCsc2+s/UlbmQAc1CV0cHInYNmWCp8L8Xx28lMPRWQCVqv
+iYL2bISj0i6Vmv4FvAixxHfpQQXi1xYwUJI4m0eL8ekbNMdlxuEag8KrQTXKSUmXWZe3KHVM5Dq
y+TuYaVPcK1g+0TsXXa41WwyIApneBdp81Ub3UesQXkxsuhTb43vvdlLQTxGiVtOaXU/x/OdnSkX
ymLprjAYs+PbfUeE1X6X7OHJ+O6YkvkmIaEXig6kKKJcilQpdlU8jXWPgIzEEQaq71pqaptYZIp/
WzN62hjRzABFWSJs4+mTqLXnMk75y4m8Sfol2USmfjOTvsYwrVTc2JY8xNXofCQ6fs4cpPo4evFo
bbH1bUu8Oru6Xh4ns4h8nYAW5nDDLl3ygHRvgu4iMpidNkt905ID4GgL6JhZbNjCoF3u45cOuxiF
QcyufDLfGpntSaliNJzSD10arJ29JwWFaZnT3HJMKkE9di9xm3pAPdJ7jbZHvsUCXWANhHSHtsTD
+4F7MTyvqAGQdnPtTXCEfTxCmT8uzr6sKoW6C9Id8TY1EU3VnbGAGrPmsdv2ceM7TX9sw/QJ0OIx
petnqcPRHCXZ18aXBSANn29ZuuSI6G4+a4lf9SWJh3mFbKcTukskonArPU4CR6nnTagxmmtpgVLq
Rx6bZccLsdB6Q6ehcCtf047kP6Oys1sz0XcS/sZYgV9LgxzrXwXAUXfocxPOtRf4JP1oBEMbD3J+
MIy0dp3CpPgUh5Z98VFxmIY3Sj7cMbhj55rXbpFV4txOKIwlYN/AX7ptOWj1q9nJGwtFA/Cl0PIJ
S9R8Rj+bOM2Ljb4sCYdy+XNU86dUKuvn7ouO66PuaGetZB7GZBfiYMRel0aMq0JODEjetFN4QmF+
UNaE0iWuhyWQ13DSvs/lXalm/jw6M0FrU+ga3eQsXpONwI0a40soIcNgoqYMSznSfrL9WTnMjq3f
tmvGALwpTH1tYOf1XTiKFIkfOI1FvBIAfFsr5rNoladQ636YKsMSiYll7sOpeDSb7HY2aaPPUK9u
moUEk96AqxIjdgVOULvdZKBmm50NEZ/PYaG/Vbr81FZ4AWQZR3p1aZNhR88R/1F1JmH1KeogeTHY
IC0y3GcFRPREbhnnZ/xhi0+7icensUYW3xNPbTtcBns8MLNpHWGUDtCNJt25yBlfkjC5chmQ4dLu
Ns3NC+QCjJKOsrVUsWeYdkShQbiYXt7ITp5xpaKnB0/albT2nvCP2VOK4oMeqwtNe6iLZ4xrl3H6
UTdq4ZaGtkHxeygtxc+L0INIR7dRU2Uc0oAjFKW8L2Nm84uy0yPOwqkIMavEzRZlgOHJ8WJ5YE0i
8JxwTOwP5tJxNW6bsIq9RH0VtMZgpI6Bosr4HLpiB9DqbOZm4THApEde76YMZEed7NpU/wEzEXOP
SeJ51QVhk2yRqpOwScJsmybdzjLbR/oKg4u0boLYjV7fM7n+AKobCUeeNhVXjE2ZVe+NGR9j9u58
Ydb7OIWpy2rqjVWBwtfW3+Vm/AGg9wObF5RKABFtqSpeCt8UrnIjEfGp3pqxcZbC/qSJotqUtVW5
Qmtfa9nK3brPwyCKlzBIuAqVs6TdRCn90qbtbN9MtoteRY/giO6l3HaCBVapd13IFUPV9pmOuaSE
c7kBIEWDjTbcgt7/kIkyJxBaRZ9pIv+PNQYqpc0yG6X4z8squ6FnvfAXx+HBKllELHIdj6kDIhsh
CiVAFHt0owOFyTLyYtj9VVXl+yieZVcSWfxDZXjTSUrzUKYQwkgKdnmry2dKLKWrAAd8EFNobmV0
Oztm0iWzrlFyS8gnGxNi1F7vlQPRFeklVYEGtvTVbTnLV2Gym+VVfFcsVEnzxOlYiWgHbueJr+yx
spUzJ5N2XLkKaIi0cx7Fu7yulEtl943fc2V3pWLQDlFjgPwINe3FMqNj3SzioJF1tGUqeIxJR3nL
Qlt212LqMXZonBgCUM3QOERSpNWIyw1FPPD59EfUJIgbF8YXPZArX+gFhp9IYEstqvnOqDRtwzE8
3GbZkO3gqC43Sm/DoEdnTjYOPYYIHi9XUyV+7/QajHcpD/cMOZZDLrddEFlm7i9puYqg1FNv5819
oTQFZ6pEzkW7h7e+PM+rXmPJZPs06ZLtt1FdbduMsLymOwso9kiWDXOnmAgUzFzcdUMZnRNBdlaY
I9aEAO5P4yIFYfK52KV8EUut3ss6xUCTBJMUhz6xVO1dXgPJqPt4CTDrA0S1xb2KHzvQZDH61mog
sNZCsSrCOLDyi54t+k2xpBXHlV0ySMkbD+vbdmj05lmuIl+arb1e1bo/6Xa3b8Z4zaVJTDehseOm
7SUbhQ+G5AZRC44nWCb12vkuNBYA0doBsRXMLW3IXGoariqkQLWGRwmEjNFUKCp5ChyX45qY6y6l
xao44MFIujbbEHvAdmpYtXoa9/ScgnoVFD0NBVsJH5o1sGJxdkmeMDLLJNbfk1m3RzOSA8lMd3GP
lW2wco9oJLy09q1iiy6gU2xBwX1FEL8ZTTtw6ljZGP285T31LhOYvcGEmu/MciE9n40pwcDbuo1D
u6dQV0QhMwDWX+u9Vfsjseq3kaq82xXVpFN9FkVN73BAYI876LAC99zE6DYFMGE3GWQGOCrCi7j/
pMWyuANqAj+0zQyLOO6lNI1rhJ4id6lzZOphz+zU207PnnEFcsVLHrDZdaB8KEX6bvTSRI88h7Rv
t29hSIoo6JXmpFT6samn2h0G+b2qtS89rTO3YnDumnqGAkl6RM1N6UhzoZkGFC3JTodmMJF7VTZx
zHQ+3tp0pAoJD/UsxXjv4HjiprZ3UefcMw16yKuEifskIgykuReN2kElawrYWA6tSf4Mh/YzJWvD
W5K0dAkMJCPPeqvMitk0M3nPTlPlpm5/LDSQl+RuKn7mYX9p+spkpGg90fc5YpVEqd+wgyB1tKfr
4k1m8mHVCJsGxXpcVGrdclZo3zcBU93nTA9zN5eTl0kyLko77pq5fkHtkbtxaByUOXqz7muFgcss
TGfLfPOtGKaHSUYT1zyj0PzAsAs/z5ke2Z3dteV8x1nbiQhwBda6tj8nI0tgGuGvFYuVeabgAhHt
HIIlPYd+EnQ2cgSH6gWPncAgppHERle6Su4GuX5eLGfbZ7zcolYgFwjMb1qy7BSJ7BbR5IkHAGxA
Mch1Jeu2bGopvWATE8UtXypG5F4R589VYlIfDGgdxm6+N3Xjksy8SFqfdWNsDAkRPxX5QQMVS4Un
fFWxESyGvBIFecOhckgBsNKvMGx1Tw1TuKyO6uV7a2w0V13yt1ISyC/qhm3nDDCAHimd+Wk9nHSb
O4SFlrLOLMRgKr48+1Gbp+UsUlb9XGJz0hBLs0LWbqkcWdp6RSLTDuVfnV1G1Ny46FeTWIh+mH5y
SX3Q2C+dBjQMKpbw9VLbLWMeKBYZAeis6yNd1v5C5OJtLPOthZX+PYtKQg41Y/H7tte+p9KyzfPi
RWRLdTsWQ8dsQHspj1Zahi8kFkW3howz53ozHEMlwF60sfJ4H+OR9TrC9CoPNrs/W/p0QtHnNUYd
XsIi7A9O3gniCWBVOEvYEg9WzFu5gikkm3LtN+wBLhEJwxeuqyvcQBjbUZ1/mmY4bI05OkaW2t9K
o36auWbb81g/NMPPrLfbvaOM8M7784hE70EOl+IRlXaTfsqKlZ7m1JGeLLt+VK2y21ap/QJPozw0
6sQ/efKzIKV8N44iAcJEcb6Epb4zgGjfX+8bCP6xsQ5OhKq4giiPjSY62XdCfeckWnXS6SN4LPBH
LVt2w+y8mKWB1z1cMDaX9h1WkcugOx8t8R1unY+vVSGzRC4EWC9hw5YIh4CZMgOdoqRn0udswHuX
vh075P7MKhtUURyJVhw8IDlwfpaBwQAOBKn5Xo61eTuSUo4dV3qp6bkGaDbYbGjOri9dyZSJfO2m
DXPtyq/gCXnX6kgxyWpiwdBvUjVhdTam06xn3hwjPi3C9l7iMHKlhFMc75T2QMUL91BsdcXSOEa9
IteRL8WKHiRF/JjAAMUWQYJJfrKybjrP4ZC6WV+Gfs0oyL/+aEGsgp/0X2odR6xj92Wbi61sSdpe
VovbKnb6zbVaE3o/7PnSrVD94LwT7lJl5qYljHQTpQU+cZlmLcynWZU8cOLThWsngSpL2m7mTAd5
ZC2ob/FSkVMpntNo2sIvz2/DQqF4zNGChTSnP2smQZBJ58lrkJPi56KBwtFTQJflw7B9qaWVoYHW
36QkLHj9oOZb5AfafhhtUloiRTs1unwnK+qds3aMugkCBaK1O9CA0a3SZzmyGC1Vt62OaKESVQEJ
DN23jfsrMLMx8gEUfrdtlWcUyDZxHzlbu441d5zz96JqPssaKKTEqbjuV3PLbr2WWfOp41OcQIod
WxHdOTRKH5U8569A0iGa5DCvbZ9wPmeRcx5U+KUhMsjNwqAw7prt9asf5wLoqVERVF03n8VC3GIe
p852Yo7no3aklITStBVcARZ9Njd9B8U2rXjvv3+PGsUA8v/0JjHG2O+y3hMI0f21Eo56afQi8Aab
qLEAAXG3berMXxbpojiT7jkaxxc+yMFXBii1SVhNvsiMcVvNIdsooLRTrnpGYiUbUBRf8zCtLkEy
RaNJQjuRTyd1yZxjXtQfLfHmviw9NsajQQUOgox8HDOTzUCLamLb1sMVLLyx76jODU0PvVLuFp/i
MAuq3p4Cgg673ZhNyVoq0HtaCcAYpllYmY8HeTw8oyynRKiz7yjGqAYzAwefHvpFKrqbZNZ7wJO1
dTvUAFilpd72GoIjYxnCs7VuDaa8+KB7qhxl2DGATfxBDts7x6RgMGgHrN/X3hpKUlMzttT4Dp+r
MrYOo5LtBop0LwrVQ5FG9vc5A0nXGYDAnHL0FKtxy9GQ1qkEmQC9rJ2s66lplambx3KI3iTR99dL
Qh6rCWST2ou6Lnsw8686dGziZ/kSFMM4NhqK0ITGmEF3/FzrzkvV0DaTqv4BrEfpNgYj1GbKjc08
xsPttMAnE5oVu46OCp1rCQMlqfh5ff2gUNqLJIwAwWQJwOdBWMjpCel6sGJHOvbruYOQSPXigstS
iUDLm8KY12k0nlQqbJ2lSbqpwqqlH5sqLuhu1A2jdGgIDClVTb5NNHkjpC4h9f4hqn2b8IV90xPK
HTe4d68d0Vx23rN2OoDbJtnEaJw7LuE55UCPzlF6SCNQgIQODIc67Mm+0dvdaGfstqsV29Hjxp0/
r5PJKgrYeNhelaX2Scbtt+3gbntqG913tSzQzZkPpqznO2LwELYvfi5lyh7uwcf1s+c4Qw2kapds
qdfdWQjI3RRntR7ZfDo+8gjbz6aJdm0+nyJH+WJqBeJlPQx0iDQ7WSJad7Baaw8hYWc7dXmbralf
FNEXbVmColA3NgttoBIktDVQYZ7CKX1USwXwskDU1lZVEoga0lcPsgArHCkiyoRlo1EXb8jSI8p3
58wGmp1IubN6yLXX67Yelze2HbNdQ+jqT2Gke0QoNZ6chIa3rJZxtZXdbCWFamrb+Uke7lObWrSD
XvhR6XtbO2lxmMCmRxlG7BiYsYwrvFYbNWc1TbI6e7fzCdrNjJoNZrxbTeN8U1ddTPNXG7yiNOjw
rVcJCqzqNR10LA9GsWcFdI7Z8pU1mnxMjeh7nXXjjr1Xgvl8sMlvLvFbY82FTzUUXjFivx67NGS3
rL39Tpqc6MY0anTUgB509CsvKmCGSprO1+t61gGIlLOFtLOi8gsbPpnQRmLj15PpesZI1NXJmN7L
Tehs5yFBbicnT5pMfzJqCkzxsPrBVDNGXU8yo3eOEeiRwMkpSOm76nsgondG2nIcDP2lAPHm1Ym6
MxyCQGQgO74CNIgWWGptx5BoKZByyT4vIlxNAhCCncd9YGTMZs1YtEesf0Hcofeieamx8xWyHdR2
EvnXsxGiKuu4CZIf09eOHiFIhaRggqHk7/gPU4CYfR2IdKxeVOsQythhdIauD+O7pmtx0BdW/Bhq
b0pn2AQoK+1+NPVXa6zaQ8dCSjr5vCNSxuDCzgEuJo3rV281W9RT7+kyKLf2Wh4DZVZpSu6z9SNU
F8twyalYfv9EyfxmLtCNfXAtKaSkH7fRbDvuZMc2B4XRHq5vxM7QYa5MHcw67WvcoYBLHbUJWJki
f8xK5ZA0gsYLQ4ObWqLxJlYfcc3xz+FXVodpjIo9uofEvdpkwCij5QrXJDUoZFOy2DfohIFYZo1p
esnI9jA01C/jT45q6YyAxvKh9wZT73eAUjQG/to2a6wUJaEu30tVc5vSahwabTw20brDZ3vvJY2s
Igkil6MV7UuYttOjsw/Xa1akw9YqscvZ4Sm2uJjQkLkTqmUd5mi5B4C1uRYvk26+slEnU7YHqSZX
8RAQ0wRmB7BLGKn9OR4fo0qTn2mZmZzonEFGhsgna5P5Ix1/Lk2p+qKu5HNhKi7iSuk5rZLF9fAM
lffxrNF9N3qgz3L1IxpTX0jDdFaTmp2zSYO5zZflcF1ElbImFUjEt+Jdc/rihAeHUocYQlfSaxii
0J3JLIeyFupSscloxR8cBum+rdJKX6VgFXra0EDwiT9m8UxlzjaKcDJ/qcfilDdBqtTK0TCKz8yx
lE1opbSQYrwWHRLg67mpWZXYWnG2yfKJb4oIh6RpTM8cltLXmxjVqOqn0m0plOrSSdVjbgEcQ8IP
UW+uCIdKFf7IaOQ5oiitpNdOc1mUqM100WBB6YFq0iacE6e9YYBCJbBQ55nSj7YD0URP2b8e5gXO
yqOzFo/gSZu9FNFftaXqObEXhi5R2O1FmuzI/6o/koxl3VLVIz3+8Kms8hMXuPxeKtm8aZKFPTwN
v9N8p6Ofqb42YK6X2vFS0JPKae/fLMsEYceR9iAG2A6vOAGuqtQbkUqrdiWFs+426K7zeNcaeN0G
21z2Qu+sS1KlNBNLk2yil8FpuktYpp/RyHimVRJaCmuJceWBwC+jMxjN52sPtZOKvSOcYSuNhcP+
WLG2fV75VrrQN5a1IbDC4j53xqNkGPkm76c7ZWAfHdbRy/XS3NUVPRMNDWZE48+tjDbimwxq1Wpv
JRUcX56BERoI+tVrfTpPUz5ua6mYgzyBKKRl+i3zhIG+eCJjvFCAaVXJ4frKKiPSn4EiPkRjdI5o
at6IxGDnlwZ6P0betVRKHQwJK7y82+jrsaL/YPaGj2VxbpCzMmWK55vUYRiC0LA658g/MlPLzyM5
N34XA+SvddjtKOPOBOlQaBtMXnK4MNsc9TcLabWlrXybL91namKpv9ZbY2kGllSLU5Fj8CkFW1fA
MOz00I5KHJeQLLa51qcwTwm7bvINAgbLM0YZcZg6SwhonZaGZVzt7PHZlCszdlEwB2Xflpsxw0re
WnjfU9xLaHIxUR2vxbvFXH4z2UFijdHWMNBCq2F+07Sxxq6w/dLKRd31unUv9Kbe14WYfV0Yw3YS
witgzN5YqhyMZBJsFJqCuIXap1aincHlgzHoWqNJShn7TClD2g1mtL3W8AzxZDooVb8cZ7Pr95i4
B8+QssAcFON5DbPzp5zQk974QTfHeCrX2UST0ldTB6veD2yGthm8wr1Nsdfb0bR38rS/xTGqo13m
JGhT/Epxpe2Verzo5Xz53X1hsI0fYlIm4CPuRCLKgLU+3vUY2112T9cSN+5oyA7zSauG2rtOvq8X
LchfSLg8DhvNrDv3fy8Z+e+1Hn+VevzjRaSi+vkp3v5VEfK3Z/13qpL/DyUjlvoXScB/kYwE2S8P
b9nw9lk2f9WMrD/0n5oR61fTkS0FFIquO7TH7D81I478Kzg3pAOmwz8OcRD/VI3ov+o6nSRHQzNI
rbDKDv5QjSjar+tlWXEc2VZ0pCP/G9WIoqroT/6mGzF01UF0ofNLZfI87fXxv+hGLH2ZZm0xjU0y
hI/0hd/LmFZc+2JL5onhj/Bmg14e6odTN6EMDfVTjvXJCwVUJJkWb5pka/8go+m9ktMnjbwKgsra
0fKyeJTdXqqxFCZwNrI4WiOUiq3VxLMbj2nvZQ39gmbhEu+I/jCalhQkQmUckbqCE9Il+ohMHeMT
0Ujryvj9J4lIQhrqj5Idvhbm56Izj25ZGt1wsB7Xt8Ao+KOAy0YcqJdHRA6XKYwpDFirZ91VoK5F
sQb2vtC+qv7UDJue8cv1MbWOntCK70WIAhI/jaB5ntInHuHjWkCQevJYssQkrnoZvDqbHPiq/Kak
UvyhpLDJnEd7GhhRaMwGu4bXSCqhaqZv68ua4LG6qWLsl8V+zIba8UwVCUA843Kz2cKk74myLDTp
q5E5ZvXJqPYHvTzHw2Nk+0rELDBtZzowI0J/AxyTSN/jvoDXQgu5dZTWlRqAEXX+wzSbxG3AuOWs
+m6oJXcU3rCKok0jt1wrjOUjLKZjBYysZ1OG5VFvHusqejHHXKxGGNaFPPkhCf3rek/tiA+pxG9M
46LU5O81xwqg0ftoUQ+oSEsWTH1PFtHIgCg7zQPJll18Mnro7VJCRdgl9V4HmRXYijmzKqBMiuXv
OfPjne7clxBqJ0sbmF8wMmkimQEs66cDgAZwx+cMRTlqkcHJMu2F8oMDeHGbXIcX3X9X8nqvZjlR
38n4RN1DoF7yWtvN5OUt0ciaM75b1DVjH7Ma2TERu3noV0C/8Y9N9+Rtyd4GNmBzsvnsXMZHewFQ
rbalraKNe01SV+lnti8YHt2EVokipqKbXdYqoAZWttOc84Gt3uFmuVEFmlGLoacnpOh+RPI5Ggti
8LI9ODOriNxW79l63Kcm/WPcMvamLHuTTvK9SW4CIWwkFjs60yy2oMx90TLEbRKTGsw8OI2cvWLA
hkmqLzkBPJkxxqDxrr8ORgug0lFeM0Upgryg9k0IBnBZMPQzaNUHeS7AJ2AjpwZOMC4qZ0NmuZ+Z
uPF9KF7fOORL2qilGQkAD6Yp4tgXo63paHCKQiB5sR3zZepE5k8w/JLqM5HY0MVS4BQ7VY4/VSjA
AN6WPRup14nq3tV6ZKBmy8cBzlvRQwSbzgf7jc1QwVDSwCIWVsg3nlf7kBNIXZqgXgtCGen2vuq8
SInHW4tE7GK8IMWLH0xlnBFdMJkyx6g68r03DEjoBTEu1jn6J1eEjjgMS53fMOHdC0yxhzCkdm9g
+fKtMwYtkCznw/SImR0bjPwdOmS5s+0U1MaQf45AvVblnH3Tjy2RoU70NHaG2/Sx7ue6Fe3gRmEm
0/GdGsXCqHhod2Wdc5AZKcaZhWyVpHzthjn3yUBFdZSNh5zqhVE/ghK+EIOdzkMhV71bWMZNFWlY
J4cHqB8VEcLjS5uGPyxtW/XJndAI6XMkLrpkEa1t3fIVJa+TTD9gWb46cxT5deTLYur8biGwUYJB
PE5MgWOTOHDwGrT2NxM9aMfZLPFCzs6TVreGm+nou6Jy8A2JixhbZmXjYHXEG7HXbTl2Q6Abbl1P
uasL3WDwOO00u7nXbY0B3BAyZos1g5+jv65Rjo/SYgd2yBBPn+pLYQ2W37Gh1NX8Ux5WBpdSP3Z2
xm+j0CSyRjvAOX6iR08rz+4utjhHsgE9xXIsv9TyARjmT2R8hRtmG538r8HQTq0q6ESo+pdEXpmr
5NJGH3uxSbNlX7VayT38dRvkhdItLtaGZzNWw6MpwpZRqXhtC4O9jAHA2sAy0qH09YHgYpPMxKXC
rOubwOvQ1g79jql76fVzHp/FLIXATpFq0P3g4GSF2kg/Cdzdym80QGH1ppKrOuzYK7xz9O8FlwWH
wl1XDVjQHKORi0T4GV5cdBhp9ygEM7mV2tOKMJVzbIjOZ8qr04OJzo0j0aXTDmMtKNJN+8vCh83I
3YYTtUpXYnuothSPzK3uZn1+qOviw0TIo8LNlrpqxwjAPNhxEQapCP1s7BbyJG12HHjHToDl+Yic
9I6GIHmqut7jSBmPEVN6P6miG6igxWZNdUrpFKtOecjGz0q970aJdm6crjEcyZ4t8vxQts73ZEJe
YOUD9lD0L2kv1PtlHiGWDTXamNks71MGcuzXSQ4FVDhk3WmWxydTqRGGZ8ztkEN4IkIxYXZ00jOj
hcWWZ89QmwPb8CwWNNdu6gddlIMrMGqSCa+2N3Of/oBnVOwauflqogrICYu6kdPVa5cFkV3vBCqE
jV1tT8k2tQNa58B17Pq1SdobhwlDKD8YlbSROsg7oz5haVlVVL2NZ4mF0jTF8bExxakt0/OcJ7ey
iMijzOPXjqlZsKjl1hgVheRTsW8r6aIKWG6S+VnJXepdi4RW96VpQSiEUCEoCX/GuotURTwOgQ5U
ztdrOzoVDUld8pi7QmItmmYP6V0AxQFZWn0nt6U/S74en+fCvmPXvsYBULkgPAnCSXvIdPpUrWMc
waq3/hq+PBv9ce08I0uJf6TxSHezRrsonJ1TNZtFdYK5jONjGBcY1tE7oGSip1nqH9AzlW3mJnJ1
Qhp4r5p1xXJsKluRdPtSzb2yVCIfglzeShsBrNUN4fUza72JzOEl1UFgNYrzfWk0Wpj3TVuzCE/C
z9T5tkCq5kZjO/ph4ThPBgGR7sBSbE+tz64tIBT1pmYH6CkAkJoFrYcRe7FWQicMR5rhURxvLEmF
uqfS7rcYIPllRCKHnb+qK0abLDAZ4xXoPzqRxW7ua1IWiJ6fkG1mXWl9FbBb2/j/kncey41jWRp+
IkzAXLgtCQKglyiX0gYhpYH3Hk8/H1jVXdkVHR3T69koJZFiEgRw7zn/+U2HlURbP4wGEdHI01on
ZsCOPHf1e1inggxZGEm9WNI4oUdifcVVYEyicY/4AKRUc9Xe+pEknCb4EDCXLlM1P4cFuaqMDo7x
IP+SY1pIVqaNXiTBISgi/ZpPyqVPlj032q2vgl9JObxhtvS+TDC+Ev2GognSxlCY2zhTfyy64ksU
Z07QUHLozU8IitiaN63br06wihAOqE3MPmhshp5ouC5F02SL+aYOInckRdrEbE6gdoizB1Z2LQZV
EGTrdfWxNOO3MQtrKg6bRb2ybpjEb6eG48clXzA8CiXtQxBA0sjPjT34gTr+UCzKdSsowVxHGnJZ
eTJn/SGK8uckF96gGvAGY85BlMGVCJXcHwVmVlO31XLyiBTAYoA/dTsm0FD7uOGCaLTdDIug6pYz
QoqfNg4T2HVOpoNyzmDowZWfCpgyghdkhrFNVtpKmGPvUuCqzogyu+RG/ZpnxWbh2fhQWm/9terj
dwx0SdPOrKdlSr6ElUJiNH1iUEhtuJq2Eu+jD91oLnCRr31OVnVVWvvESl8aPPSypdyAUuSbFjsv
vwh482Hwywy6WyN3fllRWpVtYG9Iv8sPOUnyZm8Ml0mZRkzTgVWVrtadRMFdLQIaDZf6pGZ9ekhr
41PJovzMyXQI03m8q+sCza48WV/HcEb1zX4oTMJuQgu2HVYYWH1HyCab9rVqI+M8aWLcBAauUmn0
3oZt4GhikFjH1fQgDc3RiPrHAT2lBIPMmTjH27ilwqpic8+s5jkQdAER1I1tS99B6CQ+szKrmzSc
x2B08WH0ezsnsIx+jhst2YoRVkPumWuvoDL931ra/F2EBvU5S4we0WWBV1Czh/IXsSmctpybITMi
Sg3GNalJLqfaoAMkLGH1NMbYWNKe60CyPIR2ThCCfRJpYu+4acBFiPMSZXcRQbmu8WQdJsw8xFr8
ccG3juhwrdNG023GjrFkhS43xvAji4Bk+vSrDOAqAoRfoxYKci3iiQNDOyUam+IKJ/nGZnXlwBOF
QDMRUTrJnfWc2jU8u1onuok4EKrUn9alpRyS8KOU5/pzil7vz80nnnf/JAbMWjYKSaJS/AVB4R0h
KIa88VeIocrGqNjCGQVlsH8ZBPM3A2b6lPvxV45B+SacYcQaNVPvMJ0usjQxQ1LkQz3q36vilmEq
/9ggmtRTTTvEq6MwLlyLlM1HpcPWVqwIlaGkXzpEAFxf8HKOhlZxu1HMx5WYFa0tAbhjd+t5+UGe
mf3JiNcyS3rIJoGjeAVrRurPTZ6q27ZNM07e8iIKy3occ3HKbU6CzMg976RPIcHGXqR1WIjVcTXI
GxsKlUxw8Rlpza4eSl6qQ8TUU9nKofSdfgFi8px93ftNWIw4TLCR2eqvf37uxmy9Yp6TbjsFo5NO
lvem4JoZ+qbbNaQuAvNFT1UzO4jSxkM716eqKHDmmWC399Aw9AMm3niI9+UN/7txtgibpXQoOvuk
Z81ZG2ndk1VxFWKNTqaTCoHFVBmFcp/MEBndrAaQ0wfiyuZRmy8lfiZYfxqptxhhCCnFMZUJH74k
/GbMcnAwjZO+BJApynnYGslyYEaJXFC2AIT5cML5keFfDxOloPvShLHOc8j+VaddlCVfcQvBoolu
GZBFadvPYVieS7X9MSY/lG40dtUKnQyqetVHcohyLhmat5b5wSnqjM2MgmnLvj1sK5lLp4WptQ1G
mcmYITnxQlSJ1DlxGZM/xEedh9zq6+dsyT22SfXQbFvOBb5beIGEKQa7pYkbY0ReOAyqgLsijKTn
jO4D2OWyFCAPYsTGoQl5T4pl8CWxLshHw233WvSfgdIw24ZBpGMssqE9wPEByEJHuezc74tE4SeV
NCQIhC6fGblPgBZJDHwPYhBM5/vtQKIRjJE2+zJbY6/W7KBxnexjcOJNP1W8qZnDoATSclnfrse1
ftYWz80j47s0kIfd1LaXTqAnFjybbWZF36Op3PertYmpqG9y0rfOKKBALQqRO6bOmHCPpT92OPl2
vTjX6xJWDZ1T2D1A9sP7210XRClZLmGauDWqczcMaDJUukCSGmCKM2/Gm1FnttSdpZx7TJbTL5kC
54+3wwSbNmRdlYB3qgE3zbVIYoUFsGDEPFtEgHe4+PQ67nMmXRgUB87quiA0C86nVB1NkQDXs2T3
efZ1HyCRgUTuFD03jiqbMrIWXwpZC/EkI2fdvH82ksZSp4pvdZITqriOyO+nQ6zvuYifRa991hZv
az0RdWs8K6OEmjLE3Fux8VLNtM1A4Gdnmt/ukFmS83L3z3deEbNlFABXInXzrr9M+nRLshBydb6G
8+yK5M2u009taR4zwiEdLCgWP7Om0CnXXHF9hA4xYlGzOp/jap8yEJEx3Sbiez6ZExexMTWL29oS
eZdca+sCeV+4p3A1khm+GyZgUIPx34ZcXE7/fQvAZRfZSKgDiq8yE5OzYlntA+WoL1QYAfgDMdQN
xvQgWhqjktE8Pjl4LZHKF/os5y37MrjkeptMUeDqJXInKE7ryopUnCkBgzvUSi38VPtZDobPqmpf
0nX2/hsA/G8kbBpY798AVU1RhIlUTEYraNjr478BqkZjtlUYoCxnXIYYIEF2QTBeumxSSG2EdxtF
9z3mghOTiZ8c++8dNMTC9Xl9Z1KBYCcNiQYL3fXcCjv7YRG6PBMLUT/Uib6vuQjjnquyknYrnGlX
8rAdufMZGF0STb2pweY/H9KqYftdWqgLjkhH8qitEkfTBsL+/Yhgctk2roK6u2LC+ZhTv4OM6fFX
Z65Ztf03bPZ4C6q5/8//r/rv/mMVPaPN4gJbUdP+9T9WCwY5NEF8lE3t4nTJkqBfVhi4S2Dwd8ZF
sCyvq0i12Bdl3fL7PtnkS/ylw7PvKvudQdTXLB+NuH2NEFP1av6ThHFuRe7mKIx9qymdnjeOuvRr
rRnmmk2GKeJ/PhDt7yrB9RM0FYE+1ICahunavx6IlggZG7tYd0eVG2995+v6N8Lia6WdYSVf1YAj
NdL5Oub2NZEJbWrqDmOOAfYoPQSrQ8zbaoF1zalxk/KyLvEpK3Cvgf2ui9ysfF909swSmzNz5g+0
fxRCQrCarnVMq1lPc7EAyZJxyLmEIf51P9L/SlX8/21EZHPZorxmuvWnaPlfVMVe/9n9zD+zfxEV
r3/yjwGRhUAYIbBlypZgSrQKhP8UFdvq/6jrDWeaXK6WDbH4rwGR+T/As4ZqCy53W5Y1XvCvAZGp
rc/X0dgrMpzt/2ZCpJryenH+dvsrBtpl3od5H2Gp1t81uemYp4OGbaGHm09MvBhNUk23pEXjTbJ/
5WsTtY6q/HxtrHI6LIgSe/g3L+PaegW1fknC/spY4hJ/FJKNkMxerkF2mejbyjlHq5x/AXk9WWtj
V9PhDdeAbq9Q0AMECMcwmX1NiuKSpAXTWLMLEe90kdMr0zaSB0pElLU7+E6Hcm0tBVvlgrFsimGO
+jPLlTMei27UE3MZoSopJ8b0Q6Zto3ogwRi1EyUmjexEQxuWfhbygvba6jYiiMA9dS8ryme0xw+L
8pT0VIhp344bXVGQo3XLDyzE2LxfhFF8L0fjAxgOdqbXqetAhi1S7YIbQB8RV4xBKH6yNzls8dYb
8aJCvYbeT2csTmxBDPe6DVFv2chK6PR1TCk2Cxw8DE9AVc0a0EsDYAw1AIJwbl1LI4tn6n+izt0H
K5gwgyrUlvhBzcHozQD4bUAeID1RO9XvoGpvQRIxWlghilne962GUgbsAilFcFCAMzCYJBZwBTgA
OggvWmMh5WdxQVBAGZ+SP03z+aMHIVmRkmnFTCzAkwIQxcqM6YhaURktP5dT5QT3hlTNJEuQooSd
Ew6xsqkWjR1Mzwh1sPyoFeYvBQ52ZnY7o59Sr5UA5JWO7KAKWwjs28CkLfkdt5ZhY6xoUL/iQgg6
aydpi8jtKgpcxWZqI1k2OHYxLJvqZMyatK2S6SiN0S5ASEfDSmEEFiWtqFS04lPlilTlQFZTpiLq
AsTqnmGSgCgCbWUrxhUBdk2AXuDOTrKiYMOKh8FJaGAwj1B28WraG8SjeUE9Ve4IlBYDqcH0YnLr
jcUPYW3tftxMI7QpQLhlReNkYLkAeG5ccbqxdrFsXLaLmXwoGTCVgVmaTZZchNDFaQD70hX1s4H/
+hUHFCsimAANTkCEWvSwSI4CbFjN7bVBKtMK2KIUnDWuzLq25JhKwx+Y8gjDwE53FrcmtE9GDigJ
qsKQjPJgxSwb4SC05epc0cxYs3/kTecRZncL+mTf1eCTOAB6EXwhVOvJO+oTRgRBem4AS2tA0ycd
+LRfcdQOQNUi6mEzALEGK9YqAF17wFcLbE/tjmBd72EenwfceiBWjnTGuZ8WtNFoSq+xheZHh0ec
AEgbbaW7aQKypWipDWgcZachucVdUqxaH1JwsMfxq6R5D6IlcjRD4G5WkyM/E+omKoIuq86JuHgd
O4bwpna+EdIwlHJ1y5WWJr2x4BQ15I02Cg6IQybi7RgTSp9E89YI9PBoqEPGZAWOTtKGuRuPBoFq
DFq46LivLJUqQy3MySdUeSPo6DemNQWnc9oNn8pSPrXZtDfxAgrM/HtWLR6mH5VPlNXBmrQfA0Jb
LnVMLFOsZi0tLI4Mv3eovj+XuaNITUW8V4ax34gEuraKnsoL8QGtoEJto26ur9gQQFCBAhlgF+a0
jdmjVxs8q5+vdLqvgcFATOVmQyFaMQYik9yV7X5Xt+Qlz9FN16USjbu0bwJNHOCrxDRqZrmd8/BU
2nCegqjUPU3M+/jeFmSdhR4w/YnkErFUHG+sMMR+p2Olt1KsHJsZ+r7R9rdETydnypgApOTTCLEw
kbQBcEkwBBhGDF/08iHmEPvSQuKmReeuldOzHinDJYqpZg0xPlYxcoG5qBkIQanw0xnZxYzCJ9+m
gDws5z3M/vehyZVtFYbSA4CwhkFkTDa3FT71ib2cMyIqkKoaN2hK+itp5Cy6UvWzw/0ZcgFXhS0A
uvr6V6MH6bGx4dwNJpkmTfItKO35WKZMplOknZMKiytMse9hXd9i3KfhxceErW4I6GKynEuL+FmY
CnYyhXGV05HouwiOk65nxRv7pLqZNDmFLZ3BHCQc0sA+ZCf1JA7Kk7oFKOvdpcKWis/Z5+5snKJX
05ORz9F2QCZyCzWZMD9mVHqiN/4gN7NLnUxeoaYDgyid/dZO2XMbT/ZPiAuOrZYf82hVN/RTqhOg
cyYMSSd1JxYsBpL6GmDQeKKBPTVLmh0qq3iOq1+RxRizlNCLTTBXJ0yHiR9VGUivHnqkM9G672ai
IPp4flyGKtyoBktrnKVA36Nn5PVhyiGuTxlZ59K8reVzYaR7DX8e/CtQUY55XUBs1Ni7Iqds+Ixq
WHMb2Hz47thPIZIZvVFzRBTaaz9DKicOsUBZkD9K83BrB5UJLKZJWIqGa1gy2ss0qA5Vqj8p64Bo
WnTLreCSbrVC1Y5oC0Mfrv50qgtORBBEToLE6DVl3dzB53qrjYhkMDTqHwzFy04pP8oAblorY9MG
Qb131DUZDF/Mwp9qrcdGQf0Qi2bfhih96hg0XiDofmpWq+1SO4ihhdqzP0Mm2BL2I2/yGouwzApf
lSKHYZ2VZ73WLD+DQesIPI1Cu/HaiG0dg4zgMElj7EZLeIkhaFfz0J2TrjnPJl2jPaP4qQrkNa1t
zx57lukk0iqCaKxgO8TW6PXl4tRR4A3lSoMr89cJd6kdIc4q+qfpHftNyrV+YV2srguBxhfVHhUf
aOIzQiZ0tGId1wsllt0S/D6qw/RZs9e5Rzu0l6yD5dA0zbDvQsy9bBXdpllKyxFpzncprqYHCjEO
AvK3Yc4Xkll/LYbyZpLWtY+txpUGazhreP8282wiASHtukEgiHQJo0tkY9hNBlHyqHZyRaTOMn0W
TLc38iCNj0GdhieybVZFqn5rpLQ7A4DoD3382rX4YpKhEG2RCkHnb9lwsiaMj9ygz9w77T7EltrH
dPODqlEQh2prvrUoP3CF24dpah26ZDubSuXVyVEf2GD5rJGz4FMyMvf1zDm6FEL+jKvo0vSwl0hN
eYYj7ZI7CRBqJw8wkVZXWZgFdR7vsIM8kKnNWp535MQO2y42jnaqeJUdcZ2gNI0m5rfVi6w310pT
D3DWC6TLJkmrMK7Cb9Qk7bYqqKkm3vc46Vh2SdvZqL/KWuxMI0CLwUCmR3i+WdKgRVFhUxpZ18lQ
rzGU8SQRX7nCXQPbVNvJUKbVAWRFrRBzlTWam07N0WQ3T33QPqOVxwKFCcag+Fgjd1t5vtBcOEZl
cwObiM6UZE0cAJJfyvI9Kxg7qesAN+nk57jHeoPJBTOyuvH6oXtM67k/qaPee3YXvC6rFYIR5KcJ
GaQXR89WmI7H+xeboWKNBWyPhnNOUue3X96/jUrBJPnv3/7xVw3xIbaqqd5vT/rjkb8/vwxi/hcV
76LDYv24P/rHr5hdjMff/vy3396f1cyJuVdYdEtgpEO9fknsCKeKf363FMvvv/vbU+Ion5iprn/y
19/dn3N/hUWVqcr+9jf3J95f9v/08Agb3U1bmLQU5/lhaOPikMKMJX5w/fb+81+P3H/HlEfC423f
4FfFFFKqi8Nfz7h/d/8dlAUbHHVr6+x50ACA/209+X5/xfuXUh1QL9y/NfKR57AkY9OdMRPLRZCs
zZ/6o26qepdaWnHoBrz/Lb0P4cmrMOzDaj/My59vETLgn98FkIqGeoDGgJIeYZeCx3c+5Yf7d9Jq
2ALeg9CiXPn6ksa4cP2Cw0LsjkPzdv+vUDUiawQKhWHNfyrBLD/cH5CykNG4hE+DPDXVIYJAxo1g
VnCxdTuuDuEqgb1/d38cg1oev//y/rMJ58/vLbbd9cm/vcT9599e56/Hy3aZ9m2SkV5iDOxOvagO
fRzVMPbHg7qEhQeD2EJPuH4AnaVEyzZDPr+dawg043pKcZnk8WI9m/ef79/h7js49oK8//67+xdS
FNf5JwlN+f10kKyiwKUnLySf1cFnBnL/DO5f4vWM/PXj/WNC26oiVsU7L4UPs35w9y/3x/768f5H
Iq7+fBSAjZ3h/vP9kfsTE4WBY4BtoMEoO4yCXSahU4H87drNOha0mIkteBSMGqaZeCik+Xmsg6tQ
PpmM+cUynGrsEeRC2aum5YXt7NNL+nJAK5NKrmlrTsH+OhdnNvALwxKWAOWGtMtvivJB1tVjEb+a
KTIF2fZMqTxUKGwrUX4maGPVYxPPPhxaz7CCXdR0fqc3bidKD+DWa+TRRTdSp25T0GpUw45l8NqI
2jHVX2Hxq11iNxcrz0J1dJ2jG0fmy1BGQuRbRudBDcL5XnFN6rmih1dnXzFYc1ZDBrwsG8Jc5k2Q
dDtp8hjrBuEu6kPIHVifN/W7sPXHYfoWyBD6aHnTrDhpvekWZesBMBDugWGDyI/kQR0Jo+2OU9I+
dD2FoNZ4qYx4Mk84CDqY4m0MxcHEFHbUdB9ROY6Qql8K62S0k4/Pgx8kyvcpn5/7QLyPcXRamk+t
B7sNo5OipkCpCTPyhY5gOg6tOBg56GclGCqMO6KjTv3c+cqs+g1ZNks1IYlND+PElptdhoGtRNpO
CsKwEXZNW1IHmLdgsV6GnJw6CMFVVEMVwwK3i4cn6uBzigvCegBieu3SXWlk/iLbp34y92U+/kwz
5cnQtJfGlq+EGT+oAfr/lA4Ml/8kYuxJKEGhaT8mLGLklsT5tOff4oq7y7mKe2hF45YMvgdI/nIZ
7aeu9gib2hFexmnaoYDaljstt/xEZb50niCk6V12wuJjn0mqV5n1lukqElT4K1p3IMHhNeynYwlr
0pBh8Sixp1obRGSX2kjQYqi+yI1thwMdFqGPAUEGKcYtipUdFqk4Y2jsrYGh1pvVpV5JFVAYJpE6
bxGGlYmkko8eMG7S3U42SX/VnlKj3Zdl5aUYnUjhfKTjOc/aizSkfmypxy6UH+p0ufYJtiwhGiBk
2l2suMVnBPcjmfVdI+u7tvcCe3GMiRMj4yExe7aNx44IDr1unnSrODdadiosdW/08Tm1dNgiz/DK
8K8CZA5N1LrADW38rc+iNwTCpsxSw2Bt3wv1mAoVN/uG9GrNtcz3QkKdpatMowSp6uhDDs0IFiBt
uwA2q976pghvJdB62r+K6UudoWW23cnE/iKaSA6oWHza3gnnbagF27puH+QiZM2Mv5exdhlIx0gt
Y98FLzBt9/JocRtQak7zUV/RvaE7jBoIhTjKo3lLUP+nxrBfkvBjUkk25xWAD4igCd71KbvRUW+0
aTwFoIAUL0xel0eptQ6pSC4msR9dEj4OtexikOhXzX4Ao1cnfacr9cVqule5so5ybd6WCmNwbPAq
2KWd2TySwfLUhz0eExBga78CVTEqVqsi9FihaEoRq83pJS3GTzP6tXToKOsS+4n2wJScj9aXuPiM
JXyM+uEdevdRNTNHqSWn6lReQX7Fx/o9UydfjuXzuGBNBtexwScrk4OXOpofy0R/s/PiPckIwlgC
H4euN6xuPGDL7QADo+rKfWOuEcQhejcQugnIEdKG1V0lLKtSGL9mwIx1eLXy7oW+wVeqwMO7+oBL
NH6T+8gqTx3c28EMb0QL7AkaQ2FzKpinM4/HHlVjDrQc7IrVPRHPqdQ9qMjbk+VEjtSjJBcvFc1B
CgJj68uDxEdcqlxJkoJ3fOIFSugXlbGmhh4yLfKJMDqjdH7s42KXwo3WcLGL6vSCF+LVGMwb5etD
oFivQxA8C6vYmGHhl4jZQ0nxAyk4D8Rd6Gm6gZh7RvHtCQz7lh7Qo5P2KVyUCiU1Jju40UCoJXrB
uJly5JdddCiRw2JgAzCq7ElVxVXTuhgFiZ9Z7PRR6+UBgKTuR5T8MmqyepkuCddZrFiXPojPyGMZ
kGLYYffYnMXncUyOM17hqNVe8OcFFc8EvnbHUie7Sa2c6KbVr/FYO61BowerVpYhvaqhHwSZLy+l
j7XxKZvepWbwx/yxDpZDpVpeMCzsT7J7v8S19HWOI5IqIANkUPkh2JnNXi37NbgLhRJaBYUMEnk+
K1wFwTDv5WQh9vc9sKJn7GZ2M3bnAOmbbCluZUzaDuSjUYdBIbX77inJdB+2BRIP1s1SQkpR7ALs
Lroj2qK8H4+yjvlNJM6GMXql3flpOW+rQN52SFiVjL58yE9ZEZLaFB9gH+ySLviG7+cPEabfSOs7
BG2xl8lAgBfONV2xdOe3JS5fEhDF1BIu+bvnIvNs9Vgnz7LuYcC9scdH68tsXsb0WgdMI5GV7fSK
TGNtp3QfNY55qGkLbqOLkDMyHtRrYd/0rAfYVa6w7W+I4R7rNnuOp3BfQkUIOtVRkgtCNlur/FAg
uiLr4qkfopfKKt/KKtgqOWF6EZLGeDnolnRU5+RssZ7MM+xgYOGzKPF9xoTTxDF5lKKtviAzWVgR
gsUlF5sredjizrPjHZui+rCW4hrWsatkKJVTIETJVY1pH1BNBJ7eladY13fdvjCNXR2ekStvhNHf
FOxOA40SUwwHQ4uvurg16rhdrNapynSXpcITk7ob1WyHmtqZ2mlPP+YbMpMF3IQFyGXEqt/lJ3QU
Wap7c3qIJ2NfDtVNQxAe5tmDsJ7sxvqZ2FfR6VfSHQ9CTl0Lv6S62qrVtAuybzM2iSRebwj39qxo
JONkOgJMzzlSUGPZjsZhCpDF42Vc9PO5agT8p+q9DepPuuZMHCaFsgsRheURyrHt63UNn3czO1pg
d1jWhuSJF8e5ZouvpU+6yV1sPqZZ69YY3fRVAQ4+udnkZ0rmBbEATweutKZtmUZejewIsaFbCMqv
cN9HLHZ96ZCV6dsL1lPFlxVixUICeg56bkDX1rT0LAeNp0Kht60AQ7/lQXU1mOwkdhitfDSZ0ZR6
sMfjmq2Ixjks3RBjbLN9gCF9nCCvSvP0HernzZDK/aK8ErVymCMFE/D5OTaWk2EBzIJjGomBFF3G
2iQ9NMIGCND3sDR32mIyFF52IGDAzBeMt06ieyu66oS/KutRSi8x7rJc2wpapBmUO5CmPa5+LOys
KRivFavBEig2Fi9hrDPFQd/QXcdFcRVRuhKSdaYYcMUCLw5ST0W1LCSW7/RpyhUvlIK9HBYkbFF8
YzIK4PTSi8bTg8Ir8EjMSu7+6GUpu+skqm8TInMrQIZlRC7TPccykRn3H2tw2oC7a0fDU7MvNqMr
BfNBxy9uwJZdkqmUWTkURUEKqbw0CXR0TCLNpeI/Jj37G8knexGEvipMz9B+geY5mpyf5iQ6asl8
i4jNWMLpxAsySgkPcsitkuKmmbJ9jl6bMxJscDBg0jC0blRi/muWzmiPDl6aEDJhlUT46mbpjqvM
WfQKTG1Bgms7s1W5RDBkYPk5VpcF9Ctdm46yhTeONbp9qjt6J0GNiZ20kneagvtAn+8GETOFq19K
NqNp2cUtAmLIk0ZXeFOx7LRkcioz5UoyTjiaHdWOcVXhDWO2TUlQHmSI8gtUpTZ6mrCya0b2qBZd
3JgQblMhkTUepBcSNt3Igiyd4/+h9l6vM4HSqPFbPNZXsDeAaE2o7XToSmkDu9pbNHlX4KY0TrXT
c+Akr7ojXqIqdq5qtdPQ5pnWUW9jOLDyDr+HXaDbHrOwIdJ3rMcHkEpEtsxQ0mqH4HcfZVBex3If
wkBZpq1tB66WKWRHKqcYJ5f1sKEeMngo9xl51PnPeMxdzF4CG7mFqnktjlNS7Qmz8SNpeIqU6FtZ
ArNW8rW2KBsobsuKVZyuscLpt145jQO1ejvhEdbt0AhwHKjm5+fJNN0aYX0MgXNomaMleKvkNDgN
B4H0BK8PpzezHWZiHvarM8RqQb2osD4HYrmacuINaeNpmXkK5tbLdCjd0xdhK69pbx/kpnmr8od+
bY9k+PYU8H0Hrm33q0fEdcQweFrDASZxLUVyDWPjwYgkp6hX9QY3UJKcy6HjOConJ1Bv3f6Epn1I
0N+MTQ1+3iiaF+gLlS9Oo+Q9M3HGO3jA64IiKjK8dFyXMcMB4fcTSz7DuAHTyBxDokrqWNtZAckx
cBIt3s1z5FKjnBpxVBoSlOv4rFdMfIkxnBWFsYCxw/fCa+2WGEEvilV/UBuvIiSkalNc6xqPlFRn
mSsnDkMvzELPUicaF+MGFuALbC4GuOcFS7MWzc+iFq6COXOfZW4PBaho7U0+fgSIlVLV61Nj069+
F4Z2QbztFdK5XwQStA8LZ4GRDWvpBRq7eRsX9bYxQGVUzRdI7uKidLElpVmeduvJg5UKvWzc6sPo
VhV0RF7ZXOGdoT/EAxit9BBW6l5EZIH0HU5G+EVLhUeO6gUfNlK1V/AHoVWyrVpGiGWnAUAxkCoP
EBATeXf/9v4lWn9ZGLiCWA1JOBOhG4xh85zn3x+CirCOHwJp2WEfW7F3y/W2x1uZ0VwYk9uA1+Md
/vgbGvLX7/4dihIP0Wfb80ZwmafyZljvBFMrM5RLPxpVTff6CDr0TwCtBpffIlyY+UCAkhS88ihp
Jq9thTtIven9gbCJFgPlP9AvtFznpCwt2qZ/YD53SGfQad4NsyAFtpR2nV5NjJX0Szfn3NcN2tKq
y8dvoSkrm8zEeXIcEuMlRKFiS/XwLSptaz+W2eAgDM0fNb17zctAAtihJNIquX1LqiNlW3BaRtPa
9PhXH8sggvxtDM23OJe4MMPCPNx/jBgepYhNXmvCgM4tVubcADaht4kNvbHOsv39aeSreMYUeAIj
ExSyfY9w9UpjrVyXsXu3BQ0btkMpvkNW4uXUUC7RDfU3E1u5ubH2Ed3g1cSR+UXSQses9MU3W7Xc
ZQrcrnZYIMzRWzSapN3SNqNeMWKnC0e0zRbaEkMJ4hNpiHsY2OOTXBQZnmLVV1yMzG8Wm5siH3Fm
IeKELe6i6yWG+1mYegooRRbLPTLdyHhU6vwJ5w1th11HpxqKm5KM+6zN3U91nNtzpKDTzPXcgxAe
vGcmIlyIgK8jIVF+mSnLccoHRLBKCteZdrVTKqdD2NaL1UkMCSvOvzkLnw7AGaFNUtLv6fw6oHsN
bWZVJ2WlpBxKeVOHZP1s4tYb4v1QEGfsETlSrkgprOddoDA8vVoWXIRdhxPVJOF3dSIKCegqxNmh
wJc82VWwCkqJrUewYNiqh3zMG0v1CXdJVzblgy13zC857kHfy+XygOnXKsXYz815gJEBafq41AEu
c9ByEuJWeyQveel2sA8KnamfiS6J5aqq60NGQGFQMjhOkMCN+z4rnGzgWrAltxxaYnn6vSIJBnTL
1mqjnYw9WKUi0Wp3c0+5ovg2UqS+KKDCQzlZSIw1kda1kS+B3MSmtVvkxh2YqQDWAgXOfj60nvnT
oBtntgJh/DXg/ta79oHox02x4B+eN+gRM4J5bJf8X6doQieR8f+U4j0GndseSncZfogOrWSNXl20
jZ/C4GuJt4U3QAYjr1181Dn0bQgLH5r2AMihv+fBO9RVAy1iFx9mdlV5b9QaAsT/Ze9MdiNJsiz7
RZoQFZ23Ns+kkTROGwXpJHWeR9Gv76MsFCrTC50J9Lo3BnqER5A0ExV58t695x4DnS4gaNkBI5RW
3nR5LI0z1CY+2oOm1iPz2IjdKdyYGU22TeHGG/GEdzgOn2r7np+Ft6FJbqP3KusnDkR8vOFAE00r
l6p7bHN2dv01JtQtjjFzBthhbGfTqmIBA4wJ6zIl3UqaH3yl36ilwdKm2gW3j7QODkKvOnixeK4O
URHuCNM6KuGecqlWBqx5vbNxRq5KcKawt6nUzYUa2/1Ymp+jqw70rX+4UGGtd/UTUtNbehkM92SZ
IEnLuwH2HNkur9RI9FdoMVaoGlFXNP6t1e9KzpjWg0Rd3ytkQa2LLCp7LxOwODsL5JVZvP4aOynz
wyTiTTVmKxm3QHP2zRuogvVdGw+7iekVSrPa4bsUtGpJAFu5cXdN9IkJqwEi+ZVoYp5s7d503gW1
StEfk6bhZjAAVkqWHbdQWLZIsJ0nV0mk+fXRncaDa1dXBdBqCp0dPjyMB6pbF3RlXXNfMH0XCqui
ZZw9u3gyC4MLd7q2RLVNJ3EN5LATzbEwve2UiP3E8sfbBivEe4lrnabreMTsew4LtZuh4u3KDryN
N/ZEjRYLm5txuWKbScwd8De4+3W4i9DIMEPPJm7XET7Jx777LOV2ktu2fu7ZTIPr/GjrcpuSUdO7
A56bn1A8IQIPdG9RXhzt4pszKPNCbjEKsugPaRTDYzkutWFtljtL37fGEcJjEeB5vUXumxu/9cl3
zPPRCMIw8mxLWMkd2XCkhsyux2CHpXZ2jCTYPktI+v0TcaeruE2XaXcz+uEQNTy4wt8g5Nr0rWRK
YhKae1eP05mYylOKsYYKo9f8DTTc7dxq0EzrNcs1wsEYnCRoastubb1Z1ULHXgiNjYp5iVUZmHJ7
9gd3L4he86LqAxuouOlO/Y4ak/locymd6WJgeC3IKKNbk3Na9F39WGPaNAaN6I4Sg1a+gpS40YMB
yYzFao4vHVqGHj0Cc/8Vse47B6Rk5z6k8fk3W6Dp700m8b1zKxWgJqAVnQ1ejs3xy1e19+AaQ3Nw
nH5kC7PEh0MLtoF7Z2ozOFqTBIfXmXXKOlrLmQ28HatC+sdzTjhLok+vBLUcz39h0KmexsI8ahn2
LLZhmq3p+Tc+VtcoXeAp6YyK6+DoFxi/E0Rmr27iHX7/hk2UF/Yps3ws8BDhSRbhcjBT55h1iLEc
GZSHtHecdcuUjis6MSTwfZynypXiYnjq0R6iSyoN+8Grm2JbGbbLeL6s3gpS5ABLAZaw4/QcCMG+
Mwc8JCnJkmAK9NPUyODmTEDBlVNCOKseXdvu4PG5f/IoDR6C1tKuNG7hbeT7QoXwkXItfazjPH2M
mqOARP/w+08sYbTrUXfF+vffpb3tnso0uBecKBhAq4Nyeu8MI5trwfwVFzXv3NhY1pRmfTCB+uwo
y8nDnmJwmPnvq0CydGwUlDICMJ9IQwvoFUGYOLjzy+9XgZZcDKvydp2WDyOnef8DgIPpZAwX2dbD
ZmniLF8WRvFd5jThlNCQmxryVM4vv18pjG2LNEiLDSBKm7u/hSiwrTW2OZyCY+SdWRd0FsxeHShy
2cqmFuKn6zdUuTDBmAwwLGhG9eB0sFgTBv/LX+chsYE9B422pbSr/yskkAKQfMaxvoshB8YliAID
4jSsYbX//aPUdG+TjZjxf/9IYMDT/1eGq6d/nzelu5g//u/S8AtRU/VH0P2LNPz3v/lvbbj8h2PA
BaL49oQpPRuV9/8ETtlAd0zg0MJyoQdhyvjvyCnrH0JaHkpyabjShTH0P9pw8Q9HOJbx/6gNn60s
/6QMtyzL/pWlY8D32EidvzKnnBRJq8lJje3fplyvV1Tza2Tdy4o+KHqxo5/hnQTln2FkS6p7XR9P
g4v7X7guKsPhLXLyPXnmzPrlEdXeRRke5tAue/Jprv7TW3v/Xz/VP0dL8Vb9/bNClDcxYZi2y3Oj
/6sFo7CN0kJ4i/zWKfZV1s7EuK2R31dmcDeAPDOne1you3//TfXZGvOv7xCfnS5NaSPUB+X2V54V
PSNQ3biCNxIBJoyxFXGQ7AmngCttmtiHpkX52byjl12VyUF25yQ1Ht29bUD+n6J1K2wQDnae/4c3
Q/87Z8ua1xQLioEwnmj7b00/vmOrJlal3nDf2QBPXmeBRhL7Ymiq9djDPWAgoFlY8ki7+fdvye+i
+PstkdDmbZ2VyOtfXhiLGSJITlVvmhS7ZdnuGfgv7D6664j5QOoZkulEiw187NoGl4reGFVvZMZb
CzkzI4DwmyGsRVMRnlLdXF0EsfEwPOijYsg8vRXfk9Xders5x7RtjCC6z5qULdWQTwYC6Fq56Dox
ddpi6TXo44SO2pcVHMdLkVE/RN1WeLcIJnNCRqvdkR3jl6t+cm6uIq0LzYY7Q7Pt6g6B69EQzhaX
29zmWjWFdeM/fyjdpT9Vx6aGrmIVwKuaEpKqTsXpDjtqCDTf5FflYoAqV1OLdQ/8cM8m560t/b3V
KlR5tvoTNKDK+7LadERKLdw5bKXk4rho3//9B4Iv7e9FauMkwUfCKnUclsT86PyTYy2WQuqpF8Dn
IWc52achvKmHuj9CDWbqrdUrx18lXKAlZe+CEVdzC8OleraZ4XtrZnemALTMNBHSjD6RWPI0N2AY
oX7U3kK9RJTtBQ5QcMcMeoiUgLO9jouV7Faeeecdknnwd81QJUzbNKbPHWMMBPcSVBWU9XQtiQHO
XuGORURMimENBM9Wd3MXn1Rw0iJkRNruOZXwMu5E9oeZcosOr5y/I33oVls2cpPme2QvYb2hBWA6
xGsfmDao/CTjtRLgNbdYCVDAEtplAyAYVmO8CwuUBKBS97gkNXGtwY6F+664y/MVRYvHNKRee83G
p71Zrkx/g7eRkEzpPpURw8ytrA+iRA6qjjWXMI9cn0PJLR/whwvWvFs70Y6oC7ziO2WC111qPjMe
RhrXcVjKBsf6toruWHRReWGmM3oP9fQKVWYMH4NoP/Eu4VOJYI20cF+m8jQWcqnhZSGBa4HOXB+u
wtsk/UWBDug3xMBYwbL5Iligc/7TVqL/r1NgXj4eDj302BxRYv73/7R8xgBrekHO1kZY0CZfnOHR
qwLo0NCI0kVkaAsbsFnikkWizhBfoN9I0OnTGf/tA2rpu0km256pt63Yd0amqyaG4fZmo6bVxsdc
61djJTf0g4lkozfcL/XhxdYlHpdvqt2lNMTO6+6rLIBkVqAYEyvVGLsCmpEG+Anj59pgvY7pN2kL
C9USgJZ+O8ARMxfPS5KsfOgSzIoUvqY+xZbdrui2asm6l3RZnizmZWrFBEfDwp4H17j9JElbiIvM
r2P2qDn3XkrTfEfNDS2O6Trc6AoPDzdNojcIF0UcuHDGFT0x09SRGGK6h2M9GNOK/FrDu8BNd4FJ
WbssvU7VTbSPpnoxk7satawlmdBbL0b0p63oQXvxanDo++QTXida7LQPI6bSWoPG9HXMiJohL/rf
7w7G/+ID2ji/XGxhKFsdCoe/zvgICFBoOVm2qbTpY8yaeu2U0llHuaEv/BynEOy89GBGGusvIxmA
bQ+CNotYMCzXlTrJsLiKdjx7nfcJ9ou4kWT4gTbc7WyjO1iN/yft/ZMlixpPRob2yfkzEKU6a2vj
bRuS5ePSMh56iPixCrZdrn9qrkajXQv/g02TIunv85qaysDITmXjGgbH9l9rmUT2wowiRIZum1Yc
EPBnOg26RK3hOGvmfJ2g+8Iljh2zJ3nHGQkp6P1uMzrMB1y7PPRjTGhTwdZfWhh3EyBBlfmphfpZ
NBh8iPgZ56wfJ6MVoVVtBzSPkGgt2YeBc6+ZtGookhZpru29GHGcZ0xbHBE6rnVv3ZCiq+RbHjAl
s+yiZYSDGCnPeKJwz6SxuXDSbFfF+tqaI4su6ZxflPf0sNJA2/VesQOr9DQ1gE9dq1oTl4FOCG/q
0jPBMPBEMZxi2jJnJYnf1KQ5PynIslMIjYEZZI0FD+s/UUuCyKV4zl4iUMRHmT9u8oq/0s4JTfmc
1VTMqU1NRWegRkLVa9AWWJqkUvkrEjo0QiR2CciXz4K0W0InyI7K0tJbeDrpYDP2TWpCHtwyM5cg
stLjL7bLjXTrSTG65zPQQM5KuBv48qRw4wcrZnyg6vDkerB5zEje+6kl7y3p3shtIwrSC0vkCD1A
3wxPfkeIF6qfFHicVnNcmy4AG83ibbWGfSs0+8AmtOHS7V5jLevuh049d7pxyqehRhQIHACDHQOq
KvhVldwFBhFNyFebq1M3L0aGxX40uks7GOWmrIr2wZmqdinD1ttWVcjcP07uQiluAeO0TwZS1olP
aBE4QYcDf1foRo2nD1t3yE1t9fvV2EmoP9EQngj2pi5po+98jLuNhnvhEz6Q2qd+J2AOWNFGJrp5
igGtsI6AqsVdvEzKCN5sYGdLRw7VCWfXM1BafwNRgQOjCD+UqxCcZTYk6y5UzAlsbUMHpiIvEG6e
lyHLc9yDWQ8xusM62+a19+VXPfbzuig2bP5NGXtbHb8X5r2DmeHHz8IGY2FDiEq6rRNZ84wbkiFa
eIBnQd9UpZy+1ueUklg5ZfHOaMObKZRahWguFrnKH6yexAynwBuZOLW3NQaD7qEV7K3cGpdMk1v8
RcUV6zxtnNTjOh4AfBQkpwFIQ3YKIY/z0NtqUU5YH6VkH+JESSk8cn8knMq/mqO50GmpkW3TvQD+
2efCSlfc25+HAPoXqSVzgo+9Rkt8ZBZ7GlLOTx9mYJz47TJUVb3ykUoUTrkkhxdT5wR0ryPGkJSI
b8ftBiQxcbXKB4Nh1zdpftUiNnC5yqTeRTrsZJnqP0r0+jbuOwaac1mRMlBuCkMH1jjUNFqt+pCO
8h7NbsQZBUtAl0bGFNfg2XBNNpsyCe5Gh0lOiBRk5UuLSl5knzWf09ELaU6mSd9AH9Cyx6Kgd9+1
F69n+0lq7KCamVkET6mv0YyTPfkmQKwn7VD04shcTAcp5RGRphx42tpzBipoYaBJBEZhkt3C4Zn7
fbH1/f6hrJWzJkmlcih77GKjjIj50jSR1+GpTUBKYMTkZBcas+fTbwgGZ7q/wLZHTV4nhGRDnqg7
SOJFhgA2C6oX18Ih4xrmkf1aX+uuy0PVZCvCwzk2jaeYVmzpVy99IqiMA4Zf3yYZ7GvJSKXOGiYp
g3nENkZrJEMJD+zEro1nGFcWxfQ4z3AatbGSLt4O7UMSJfZ2ypXBkwWBo52YtTm8kkaSYKkZ2SSH
BoQWjZq7PC7LFUlU1tSWhyrv840kmy3WOvJVEY4Qwjn0MPoXWobJKowFH5Mew79j+mVyp1jFFU0B
AlsWgHAwI5LsshxYz5WBU9BsyHANmUejDG+R2XRttLCa4+QDJZeV6lcCWgT4Usw5YW0y1bCbLzfm
gA3aJw+70UJ3WlTzpHUQlVrvC8iVpqe94SxKViOpKot6aKiSQ7aSch9DIeX/AK+kq7G4DsQSco7f
8vA2lnhIIKThq3aGF7ZtwrlCRogRvGKQMPZG9i26ErRSDDaqbUIAVoSdcRuM3Y2SBGPJiCZNM6MY
iRU6ERv/OMKobh0UFdJEk1b2kCN8pfscIHpcTFMDa0fJq+fGK20qTGRYbMmZV+2bGrlQTUzAyjbl
49gNr6lS1s7xtHU5NP5eA3oieBbY/fN9Y5RkG+dNA+VIf/J7uRGQolibX5YKtFUDg0nYvr/mLpTR
56zf1OQxCqrMizM+aGH4ZxI5g3pKx9AeuFFoXCEHwJkr3rJd3dqEN/Zpx9Da4eYYAcsJEqdfZQXz
pSZD3yz9Y0q9LWoRUGnDUC9BeaFKq/fe4Mt5mgVCrcyX47SAiiN19CFwY6G2uBXE3HqlaVGzTHle
l2WWWOtO3pD4t/s+M+uN4ZZEb7bklmk0V8O+t8+QNf1GGGcz8I0leRVEQ49NtxgCo9vanL9cPM04
sAGmFuTuzHkPoeaKrWv673VPi8EXg0fWN+OY8FvoqfaIwYzbC28rjX3tkHBfvEtpO2Pe9+yjSqNj
7MKC1qpxP6ZIU/x60onqnPS5pYsBrtfDY+t+ecqcuUSkpbRfNjXISTOK7vT7FXV2PIXafWNhCA9F
67Drr43UE2ffhnxvlT6qEFGue2WrNZ6DB9/362NeiKcwkWKfFrVz+X1JKFcvASgk1AkNAKiUKTf7
xLxU2uzczi+/X/2+VDEKEggcW2N6rswGYUVeqB+gS7qYAyvsdVun8jjUwbTyKhcKE1mCKLOJGqAO
2onSB2Og4uiUgwQjzukCBFISKk2cjVs4jBNLRJmODRsgVHl2gFnEdttP/mHyq2ktq4xhjmmu7Sgp
kMQ53sYKcZNlQHCHRcyRew7nl1Q0W5kExSnMSEvrq6Df2kOFBdkujwSDciP1CjJag7i+4xfFJAm7
ryc8canVMEgxgDPnVgDJ+owxqtkRq1w43mPeBtrZKcNjDGRsFEXy0Xmzq6wJncVIY2oXD3q0qnk8
cRSmT3lC+MTgVf2bG5RX3SjX7phL5oq5exy8FDvXTNwV1fAugr6+BiGcI70c9HMfJe2F3QhsJ1ya
RIn4WlDzPJWsXX6DfDjgcfhMeQ9wuAHVIlvUWgPOhbYdB4csVyM9MetrbMJh5+Fkv3OyzmU4wyhQ
NszTROJUxwSlOADchGop5fy2iMRCBMBOq0FvHZ08XllTPmAZ0U7c6KaTUxJbFaZYmpJ6umTKrA9B
KMfj2CZAyPX6mljeya0cyq9B+8xENu06FbjnrGycc+KIfBfHxnun3qzJReWYFCySssRs2CC/1KAr
5DqIrHg+IhtEB4ll1k9dq1jjaD8jq+pWmSr7R2SOTw2qRDtNq7XT0jHpiBjaxBwFEQbbaIq8S27U
D6qagn1OS4yyH8RZ3DTQ7Mzo2XCGEUCnl6y8nu6YirLl2HHrHZmWOX4wIXgWz7ow7J0JDTRBPDnV
0U5TdzAQFRYNfduy3jFTMNxuCpCFzi3wlMc8S3w0EXWxUC/TmBN62S00Mdx7reFhw1GXodCDteEf
BzNieo/uP0yzfS3JSTL9ObNs2OgDDkx3wMRJ+ckYEWUFDztZyeG5CURDH3G+JcGxm2KF0JHgViiH
2XfiEmqQr4Nqujb6fcj8aVXHjEmdwnUYwQwENRFr5xQnVVVvEhXtAoweId3QMrikvkx9U9KOQhox
FTg//DdCra9kqjG6S3NFMQlkmCDPywhrd+gNWCGpVq6bHrSSb7Y/Y7+xGt1dmL2LRM39NGr15sjX
QCUFKW4wxnwZXT3BjVMPnO9+MJdmJQlJT7KT7DE0E0y2ytFVNgZ/xdCHk2ib3aRIqoHXe2jT/rVk
Mttww1zKZHgudUKO8rC9D3iv6lKBTJPdJwVqTWKTJdo3Sr4DC8WF99EfEAUxrn9Jc8CPLm+elPJP
3rXPgVQnsgTRxxqfgtSZaLQWCjr4QjF65tOk5zVCN43AlHMOcanYZEUt13KMRtRx4rGLhysDy8dJ
Lzj0E/8bKV2yKAeOYAM1I6kVBIfwrR2FTdsBDamR3zWh5wGIOP9EsDx4CPM3KuWTjv6RKWn5M32H
BqHxIva4xFbWYaDKn3C12NlCJ8pddaxguB5XJMu4BdNbMI2vJMi92AFjVuAhdDTZG12ylGZxY6x9
d8bIdYPcUEO/mLp7G/LsEseSRFofCQLj9FIxAkf6OYwFFoTpydD918hN/6AnodYASW1Y2rffwvVL
JzJO4+mPNJsVM5bPejAfR0bPHTy2RVbWz6C7wUDrONYsEvDSAsdaP3yaIj8hNO4PjZ/NCUqYj6Iv
GBlXXzfuUzfaGWVd4N2foBSbf0w91ZcQBtKdHTYvUdSEi0HG+crJtW9LmjzINmjoAGtOSMMvDz5F
4j8M4D480/oEgnloLC7h0BjRf/CDPI5JckVxuXYlUAJby6+Fh1YDH45aiJjbOB2L3VRNnymzw2Wn
P3pegQAdbQQlCyT8YeNZ7rHBMRya2R6A2t00PaSaRYeL71cqhdyHUk3WO5EonduTTTK5drWK52qY
4Wl9fqcpZoBaQKppPZzcsmcFttB87ehOs817KwifrJY1M01IZCaHqD4ivs0Av02D0iUzb13DY1jm
boilPjymKcgggVwo5/QOM2jqedw/1WF01RleQsTGuGI7F70mrq6U6XNplxtpUzbLOd2HOwXSfftY
tubK0MFsdCnlTWjaz1Vq/zHdFuG3bLtVR5AUxFgywCooKwT7ZQKLfmuvWtKyYIIjZMLiv/CDvF9H
ih5rlL3SVc+he3zqDaWl67JtqKZaKFEpoi8ZFHCeopaouqVlKT7HbuTXML1FAq5vWRoDblWUtQTH
br2keEzT6IljrQCOGIOlkw+DXtEqF86pz8KXAIMN5fwPIivQqP3A7w/EaBiGPUPd28jIB41WPNt7
sYaRIJWq5N4xTG75czpsaF/slHSFrElOIFVBptbxhyO0b52QGmC+NDGge9jLgLGEFiVkThOJNeTd
ugspN+MQeo0MM2wFOmjkIkH8VMCVKVbgXRH5IKNwNHyxtsaIO+jkZZjqigkJabYyUdgECgDLkj4N
0BsUHO4COfg2aVoHe+dzRrbONi2mz9833TeqfdyU966FVLJLgnODypFhCi4i9giLAIVNxOx9E1fN
kTuUiQZ8TFYqUBchJwGC07i6uqqIDUjjrZTIPxKHYQl5BUsrsg65CIh4Uiazm6q+U6pfZE7+rRrz
I2Nryl1tztzb2AnNDs15tQf17njdlybareGJdzKv3q3+wqpHFiMezcKJl8P4HuXiMc77a5JHd6ZD
2mvvflg5vGE9gdjMcEfvFcLyCnPgbL6ayKDDe5teEixirlH96YyUfSvk+hE3h8TxX/JpVzdITkwW
NK1aLqv5IpnCr1Zysbbwy2pe+Yxn6DtuaJN11IxN0pyasqV96Ic/bl688pguDLv66Cd+x3DIXyVh
DSKMD9gp3u1G+zHa8p4MUiJJ+ihkyDG1qJ0M0N/Vd6ZvYhketMl7b1w+/k0e1TSKeCSMkgSHwBs/
+7G9WBktCmkkOEVQUy9RjwDkaOTZqOiZzQOYgBx24SO1gsG7qevspcLESCnWhmuyKUhv4WoSlM1X
7KQ3AikOUUR+eY9IPgpOPqeNMyKWahTcaPr3L9qgnUoNORo4JdR9TN4cHBECIsck7A8M03xm0cS9
CQBVRapdkr83KQ2WXJpseZHxOeAl5X2ny+kFzcZyqveo9iA5ypJcLXEcCXkGZlEughQnBO3kNWYI
5Y/kE5jPdcQvntCAlRAmtZhCekhKejJYewcCuoklN+7VIB5UxgXRjJ7awT+NhJ6tyX6l1ejVBlev
zFl6pBI2zbYoCX8JAeoD+SCKpOqPkAPm/t646cmIYANwd777aSoANaGB4bCpJ+yW08/g5nekxL2V
WrnLbYKpJlX1K9uhrqGNSGECDVZhQVroCLZM6Zzb1IKAVTFtcB3rPo4Uoh84+LLYh02qFkAZ6Qhq
Vros++YsWA7kzD2Mavyyudly8mDZs5lmwmZdVeZzmozyzuTKs9JN5hkOHvrUVis9UjfZMaJw4X2Z
vr+zoRqTYac/BRz5Sw3WSdNJe+21KeQMCbPYqo+jhomu95tdbzrhporG7zwOH0zR7uf9pNdmCV6M
ntHONUnSDhDWjnS1qbogyWmkImjR9I7EDKCLK/xnUv00kOOzm2R4SnyuulYzDMvBMd4DVgDJlvwp
0UxvTuY8kCnc31tN2/K4H3gIiELrVbCwq+GZDLEXYhdwvvlasJJjTqpbiUROq7HFUIGsCw15Zj3c
9aW4N1qSXl0Ea8uA+NecoaIIXwrLPRO9iKSaZC6SN17mD8zvaRbOik4PRhGE0njU/zhOvK7pVWCL
ewD5hqGpcmgllsnGhP0fVCBadN0l5Sv+8IbyR0FD2caCOfLsXM0MKnhvYtGyGt/84I+ZwG1saoxa
mtluZLttx6bA/iXDJQNbRh4beljDyoyCByDiATuk0xz6gqrN1P1Fi3di6Uza0SEGsevIsZwKemPN
WO2JK/7p/TFaVLWRrSzyHBfZ19SbL4m3zQqXXo6gcT3K4KAl4RPy8U9RkTiWPdqogGs7+XL86mAF
cblkYc7cAI/GEaidCHJR4jXFYkjlwB3lm0hpEPGk/gHuVzdjjOPFQGPdoRbQbDe6Iuz+go7VEyvi
PVY+xY1XqltIll9S7F3qkXqoaP87knLTY9lDyZPMkFf1QAUQHccm+Mn9Ya2S5sOyglPsZ9oyzr8y
Q91LB11hjxS07JqWe3N3V9dOt0zs4mQ6zVOXdpBp8pU5xk9daXyGPZlPvJ0onMltp3o+pZ1xIyWE
SZsTbge3ppTT7p3MAH5G8pLWvKnGWRkoXbDzcWqBY6OCZx48WHKfDj0tbc341LIW0zfmOOF9aFxA
VoNOSJagJvH6g27rPzGXsX1mnGxg9z6BneOY2wuSCfRloqZ0XU+lvnDkmx/Vxvk31yWN9qnZomz0
g6uogQBaBQfD0I8WNqX2gSSkU6KDNjXsr173uUjo79YcP1WTBBl6DJvTLHTXkYYvRIzQ5TNhfwZj
fcLs82HV8bBtfRrvIjJeKSZusafX7IeWvgwkevGQJnqB8HMi2YoRahegyXCnbaPqe5xtj9lU0kuy
o3GZJBmhTPW2beOfriakW+Y9SbaRvW9acfYYnhBB5fVzODXMbzr5moRqrQ0cfmPPOxE0ycJf1Vm7
7gAzsUeYX70ZYNJcm1adr3wtBztMVQgJD3BQGZQLA6bEysCMrrDOT7kfIkgl8bOfhgPmuxmj6NBc
ZhEviChbIIeEO2aIgRFp/zgk/ptNgbj09PFBNfVXN3ICW2b7MhIFzDs4RVnLwocaRev0DGnJpt1P
oodBP3nICQA1aivgOS9bnMQ+Q1Hit9aZAdbdE/qWH7a7jxWqUsfJirNrkLcl8ZZb7sB3ybi6DDox
hPxPRWPdW0WnXQJX3uxa50jomQFK9kvSHN4tP0bp6L+ieIygpQELZOvihE3DjWsZ5jz1OTU5P3oX
JuV2IvII5PB5SjhV7MImqttsOyI5m2DNhk0Mbsb8H8REmJh8yENIFE/6YdflW4Cjgi2mv7SVdmGL
veVYbMeQ7k6CTiZKbkZU3gvp2yvPirhUCAUKrizvQz14qXGzdchucW9OrxV6TBqT+lfXzrJvlw+a
JJToOLhb7HZ4cBhVV7GHlrp8JGU92DDGgR5XdQey0A821PC9IzFaKyEfyzT0llmR30dadR9gVFo7
gHJjA+9qWmIUw/3ShhxAdsOBHtSpWjcmYR+6Hm3E4ODGtqCOcV39oyP3p1vhnvOAYwBddxrJcSVC
cW2IbkIoXfApk/8EXIEuOTV/1aq1nHkcufOWRWG0YR5+VAliitb7aAwfLFKvbXov+cwVw65MDzYj
2orWS1cOY6KVM8O685CHUI+5sU0KH8VQQ2Ky00+k9+AhfUOsuD5la8Zw24Jma1VSTxTjqy0GmHWe
8+ptI5EbywxEbyfyH0sf9H09EPViyOgrieKb3QVqozTDYZ0GV6hM8aqZNHovPYIJGrUsSlubEQy0
kLyJZ4yUvnUZxcmWvsWXaXk/rrHOLcYgamJkUcA2mTktwRonCAayMzVUuud0TNZjTZabW3PcTimB
BqgisIxk1Z2CQAK2XGQPhBVsCxO0myx4bHr9YZDaK3Eu07KT4dVrh5Wy5WEKcJfgZbp2I3A4yyKH
JKiM+7qs68NYaASRq49Y1seEIN+jPvXzhSVYEnzLQEXQP+/iwD1FBi2jCTLC3BQUCLJqTI6RHzDi
KXkqo0cHNhvtDkMtwG6bXBazYcCTo6P9CbSPuMYb4miejf6vploHSxKkzXtBsNV6MsYny2vFUlqF
cZaJe0KUHXE+4KUERB+xpVCHZrq3KszxQ/TFHWk5/V0P0Q8Vpjqo4i4dIZ1Xs8VENz+aKv4JUs6E
eMbjR538nOLxlfFVkpXxfTcyAITI9xvwA3etjN/0HHgFhmdccPJDIZFwe0aaCSyknZ/Tjozq+4YP
8GSmxlXE4ORbaqpB9J+uE12IZwtWgcgKKlL/Qw+Aitoj8I5E+cc6qChWPw1V5LtI9ADpSaJXEY0J
q5IQY7VmWX8TLXZrgZJitXbOsLGeGs1d6wZqhdxcNXrzWhCzFddfk+M85UVmI0hsb0k8IhkvcAD4
+GAm23mEhf/pxvLVMKqdEyLkQDIxLZC0OcQNOO1W09RBd9D6SXR8zICeJpvOrz+OGPmnWzgHKaoH
DwcVwWIRRpeGqMR+K7XoKRSxxvzyxzHbhzbAzmRqBB1riiwO5DOhKhDXqJ1Z98WuypyrGO212QMA
aKDSA6ts7xwa6oau9kRJEu6Ra4QGWXEJTJAEkwHn1kGfEB0OU3poLWEekeWNa7akctHLtj+WpWS1
/H4Z1eD0mDXclbGdUtAltLeapH0rxbnP/K+gDyN4NLiK8rj+KccaH1PkbeX/Ye88litHsi37K201
R5o7AIcw6zfoqwW1Dk5gDAWtNb6+F6KyXpKXUWRnWQ/fINOSGQLaxTl7rw1ZeCGxQQR20y9crnQK
8rMos5+jqar3fV3Iq7Fm0YwGkNpxHsK+gUJcGsOFOzXW3mv9fgu0A+RLmf5kVztctKQ+5HHR7dCr
SIzQFAuwwddnI3OoU4EGb5jk2Ej7RyfzHrpEl6u+9WEkOqF/aFJ6+masXbp+3p9Frvvi+H22IxcT
Kl8tzvqKvmSn4gfTiPSb+zCdUhClbrYmmZdM7Kb5Uc+5961M7qehsI5tERcL/mIy93xS1UqrjL5Y
fTrOQVghYSqOgw4udu9qJCtjluELpAwBdkKsVKLSGwfD1KRn+FpaNa2Bc8JcMnedCA5YfniUOdnc
plTZPu2iaFeawCxyFhy9YswLf0YWcj8nuXGtlabGg5+KozcG2GttsYO2t5eBWBgNqooeD8OmCK1w
bY58BZbCE9Sm6rGJIKzkLqOCU8ieQkIprzQc1cIvN2VamPdT3YRYy+6wVQ9rAnO8vY1Tkq4PZiRy
GxZAfr+rlFUCpD1YljSzMIALZ2mQ47nrMDqzrE+Shy4dEJmkzV0eFWo3+Jp9hyD0Nq/qcovb1jmM
LBLgnqp7WoKsrHP9yVGRuGCAPnemKF6C66Gej5zOAwrpZ+XXLBlZgNH0WSvTnuWN5TON1ptx4nEA
rGNosR+hXuATbmkN1iATt401XRQeXho9pJhlwmSdi/1n0RSvis7sj7xc1HppLi5FfNQVCyirb6Bu
O92DE6b6Pq4UbT8L8x5Kn6HbQXbL7iicReinAVROnbuOUjFgaKuCre3E+lnqq1WMLBLHj/ZsknDP
psuJyJBfJUqyipk723Jyi9m0Qlt+eKjq+LybjH7t45zc+lPRPTYa2Lmubp1VQoN3NdXgOGtAMSQC
dl/acsZ/aK5PGqS90oXQ78cuvMkdduFdGSA9xSAzkSGPPmToL0qtZVVbRys90JJdwAx2F5FihNRO
3SQgUdelLcv7rG3xrNNNWBk+UiGTpw4vs7yuDTLzvFHH3KWF4iyJkIUC3VwaBtYKs9fSOXvmp211
5gOkxCqO/K1dGlS55nBGu+dbjDTSK1TbPtusUSmjWncl68p7LSTnM7VKeQm0Nl5qWnsrDLe6LCk3
aiy3L/POZL2VpxeoP+bt3kjIo6WiRWlm+rp2ipz4c0YIih3hjo0wiCiCRM+G6CEYVPotbq2NMRnf
x0GPn8NwuqxH3vVpSKbrMENGOmh1eGPwDtcK+cPEbHJjD+1PT7OI1SRyswGjtYcJSXahTEi87iaX
DxPyWlg/WcHw1JetsXIjBqTAS6iGVQNvcJYJTEm/5LRqjUGmBlnNtY0532rH1AWjNzDOJrRqPZWN
ZVll4b4YWsh9hrq08ANvak6NHDXsL77Dypk18CJUxTfI397hZ9846zFspl1KNtUu9NGKDs43zUR1
JFqWl52NgM5pq8vYFMZx9EQEwnfy1r3JjJEixbvgjUIPxkW5ndFdtSIaFgI7X477rUOEi/yHLDwI
XReZT6aoh1RdOd42S2cBeIl6CsaJT8yHJpAAZd9d0/napF13VwDI3dMfX8S9JWGagr8A11eDWCjv
bRw9ixSA9L1Q4Ey0lCqEbFKMssTd3o5AaY5T+4X8lNAVPRAMN9m7OekaelFnZ0ljLIn1IvtCUi7R
lbdpagJcWO9xQkEov/Qe+gGUWlsel7sc5fildlpKMK3/3RDtNe21S82d0nNk6Q2tTvdRT6adyqcz
AqrJAIuM4oKS2U4PG6L2qNRt+sSgzJhMbDSMVUdQ2I2ZttHN6OUIYiW7rV//j5Q2jzS15IdWAFY0
Z2oieodHaecN+L3ybohd7X6SdnzRV/F352bypuwOphTh9u2VI3uQvi18l7L7YY+0qHCQQNwzLzQL
Q4Q5+mfK8rptp48/gCKqLTqNYqnZmXtd9pN7PVmiRARFqbyJs3ELbbpeqlhzsccinnEzrz2UqvSu
ExfdhW0OFwmvWJ01HUUNBGFLsh6JoY03noh1NL/Se2xqXKoB2L7zXz/6FzKxHv3Kaq7G0C3O9aF4
rHO5bRPHeLIiDVx801t4NgzzyU3yxQBPpY787lqZKaK3qMVtjW/XyI1d5UUA543OXwPQcR7rjr51
BertKIjgXeVpBhgEp9p1op+5LRKjYKyS5VTG54QVQIzUNB1/awCwZhymK+Hc5ZSIFkOZgOqwg2+G
Ayagl4V5hvfD2oxHYHPFPoWdnDFYUb0pXjRceAv94I8hWwwIK4QomMtEZj9dHz2NjEzICFQ929Zn
xW5CPbGL9lDL6WDO315RqU3rotxyeViGcd2X/U2meMGkReEmDdKHnBRhrMXi2oxtbQutGYpX0qBb
mSstlLPLFkKDIFFgoUfTDjgFK+xS0jxMRgmY1922onzIo0vKqNcy4kwmzJ7rtnjsBwotDp5rdo2s
WkXr71R4DCZMbCDZmiXkEQP7dXsVxuZ5YRMABCCAUp8HcxAjyF2QGPjahf+t9O6TtGYtMdyGlv1S
CnZyhcyzhXUjRv/F9xQtWMwC8Fofkezuek1dJyJ6jE0MeGiZHvqmWjd0l5dG7DzZjnunJWjxIcR/
axRFb00bNuaI290mgCox8rPStu+7lAZNqvXXifFjjC5HzqWonylcyaOnk7wmFZAZWnovvQaZLCK3
lSAfmKxd/Z0J7btnQuKiVLEH8IO5IFtmA/Ur6g8Axp34Vqvdm0mDbIgBalGGZO5WPhOmcOplVIZI
NQMaQtWwMKiQs4/YlQNjFDWJVRF0RFUCTTMTpGI21uYYYnBeGj/bTnwty6FcCN6mRlYXYLXR3ttU
1FkqAx2mHc5idVnqcCXirKHaHt1S31vUZvKgGv18Yu2ytARK5DD9pyT9fzJm/usf38h9a6rx5ocf
5hkRMcQONeP++3/9Q2Ic+/dGwv9DXSlM3kbMzH/iTxuhpf/h6qZhuXgBcaPZ8i8boWX8ga/Q0B1X
Yk6zhYEt7l82QucPhRAeZZcU/Ae/9peN0PlDEm1FJVZYjvHLfPiv/Js/nXj1yc+vnXmzH/GNSc6x
dAcLmkkGjslU7Myi/FcGElFMwgzMkt4oirlJUuyyxXICVuXqNwKbyAuJpVu9pHaNVr40b5mWZ43S
QoMiOqdgmUSl2P0znfJdH9KTQelSkZaCQ8RJL7vQXr66t3+e/+vznR0Prw1sxFg4FoItRyiDTB77
xCOgia4sbd0zVwOVV+eLz0JKQo8gmH7y40/sF78/1mzRY+Np2uZs3Xp1azTIeoPfOkT8sTSKyLHN
aZoPGgJ28AH7j6/r1CE5X5frGFLoWB9c/dQTODRub9R2yMZyzNdN5CHCvY3dPYUX2maPGba0kF3G
x8c8DcbimLxappgPzBGdk+sTiY1SICKQcxq+G4okWBxN2f0QXH18mPe3kYNYyCldS7ep+J28YQE+
eYL0YIdE5pkLWIOdljGe290ZYTWfXNGvx//29ZiPpXShLCGxOJ4YZiiqJWmJdH5lFMWC48X07vJn
lwVbr5NPE0IauG/oSMXmnd5j74fR0NONbJZ1BdvwkdhVFATokr42/R0BqGZKqku5LJyvUKwXQo1E
2R/T6QrxyyLU2W9AjQYAbQEhnlbDS+l9Lf1Dkv5EwL8YcYs3hH0rfdH617N3sQ197BY/bdtcNUzo
jU7O6xBtAiplaF+y9Kh196Co7HuIONs0OOZdQFX0Ti9QY8B2GLVv8kePeU/LNral77tWbKMo26n6
a8ie9eOH9ssJenon0d/YJjeTMcKeX55XL3/Zxr2NUMsE0ajfkkazI9B9U/D2G7a/MWeIHfEn7vCC
mO3S7PpdDq8ha81PTkN//44qmzOQDh07nSd78o5qNFNiAnvNlcrvhFUvqYdsqxwUBGRhAT/RCfJv
CDoBxi3p91Ilr/Inr8bILM2fAJraBTEuD23HrzjaRpbBTTqMz72bkigl13bkg7qEccVmFSHPf3IH
X536iem5YHHagLozV0GebZ3UA0pZoRrQiIL2KcMq3Tj37RsJSTlD5IJ+aNc0q4/P4f2o8vbu6W8f
olFqTmnmnEI1FGvXohddvbCoWJhiWvlhuy802u5R9rfHaI5qkFeohE2ZVp68OgitYf3UnbnqpEpp
ULLgShExaOgcKH8ivk0vP77M93MYB8RY7pjkskl7Dnh7/a6OwhelCksuM/aXw/ggAuyHaXf4+Ci/
G8f+OoojTl7FoDfnaOaKV7EjLfuHCSzZu5ybitEnl/O7A7Fh4VgG6AFWsW8vxxota+wTLidy7lMy
fvqgXIbAyT35tUq8zcdXdWoxdCxlM48KwVJEd6U6OVjjpvhqutxc9dW3ntSTKXz4+ACGOPX1nRzi
lwX69VDSp2nN4tZcxVig6AYtzbFl3x1svBZ2IqamOg22RJBvHIwtxEBtqthaVQSNZkCPdLor9UiE
UbWicbDuPGuTWcOuID0pke3BqFl6R+NtL+jL2CHgZJt2OkSlZNUSe+tExb6VW7NN7uyGIT7Pn6dA
J+Qzukvin0Mm9lgzopTAnXYZBPamBTCqQxTzS7lGnboqiJvTqAcXCKYn40fu3ZqFvwl0Z9lPFP5f
MKwsrTkeLnXOTZvU5TrftFZ9AbP4WKcEEvT1OqDNVegxwff1NdE2K+kh2mswMZrPvukfInqDwo13
mODPGrYaETwvHW9ITJsB2eGmgLhosONp4n6n9dkRJjV5Py0BGc4mTDntctjhATlMKcBEDhEl9WWD
wbVSw6qU126a7ujKrnzVbXTM1hZ0iEA85ABmC8J3jR+pQpKa50uX+DjRZgs1lnh4ufSAB1USVdDY
AHi6Gw1uVzoCH4yWOcZ8iPmX0TSc2TLbw+rZhyKi3EhRDdlRADUzLbZ+UBwLgXHdd7a8x8shrdYO
FmCndy6BVJGWUFGWsaALx2tQF/tIdTe6RnKwRlYaWemtvj5vjRRcpbvT5kQtkp843AafBOo00mep
hLYtyWxDdQ86ZuHqyCNvZHgXd5d2cDnmYt2n10QGJwMlN+o7SML7C3B31ExXmk2Q+jdRSab0CV0N
mQi6v+pGYEWYu3P69sF9Z3/xrF1XX+TmbaNaRIqUZN3vs/6MkK0zPIBbrFUd/iR7eC5S2iJdTCZv
cnDkbclSpwAKxWYUcZxpLZV2mbTYXYhhCa/m484BM3XZ71WanBcaLhWnvjbkQC8q/GLQQVA9CWVu
9WOc2axWexbau0zwFbTEsWjxzya3blDsX6nuOUTLXLrirkVr1JB7HO7gcCyqBm6OMS4drGtnOjbH
bHL3pQIOkspVF46bLLN25IlsHLieniVxQ8mNYYSbshdHQ4bHOof1yw1wA3Wg8fXFtL7yqM5C+mhB
zssq8X8EiPz6RWNQPUfrWCcJspjxDGHzTeeU23EYvkaDf8D3duEIsgdz52AF1k6Z1VMSVwCvKIbD
MRhMOqBpdUBVfqgdguXzZkdviRhVv9lljtjM7m3mlEvIc1Rf74iVuFJoWaaniZ5kXkJq9B7xFS/z
oOEWO4ccYeaEwkXYhDWWxAARNGHgfQsPefs9irXP5vp57D9dLVlMPmzvlG675skoKsii8IayZcor
s5tskmdVIVZ+yVc131utZdtfrJuxAN508/Hw+rsF0qsjny6QOrodEny9uRqRx+RY+3x1QzQbBlD/
k2n9d7Ps6yOdrGds7CCY8jgSjShsQ+Cuog6saPCfTEh/3Up1smbBRWOqMkB07Jcv3nB0nU/mo9/d
MB6HZbJGQcWun2xHNJ+mDDQapnH7shDgJdatd8AN+slj+d0kTj3ZcCUTK3vVk9XC0BYoRyw2VwIQ
sKURtIWpF9A+C9PmuSWtKrLRklnDCs32ik7Oqh5smJGgEEiMR4UFq0NS8LF2dtauRlTFjfatI7XR
mapN75LCipYWCbIAfWkYmFahm+roL3XglgkBnWGHRF3hPURzRE8fq/EiA8wWkRvm0FjRAFdbJimw
Iz2/Oz+EWMG2PhyOHR5Uu282AxnaFWtVWZ1pVFzZTfkILyKdAjOYNXY+9XDh9+2Za1343oA/BYc8
3tMuwFnZiU0JUOfXDf3/XXja/sgvXtIf9f+e/+JveTGiZwmaXwWRv346v93cnf6GN7+fCsqfJ7Z6
aV7e/LD+VRa6bn/MlaK6Tf75d/8ZPvz/+ot/Fpc+JVi9eufmE3mTbbx4qb6+fM/rN5UqXuY/607K
pbgkULwB+RGGLQVD0p/4Kn6JjRQFB7b8BhYWi0/kX3Un4w8WngavKwQri6oHf6rGlBxQBTP+mH8m
2pg/ZzOB/K1oY/7WkyGT7YHLP4hpddAl8nSrbmlWEUwCSmCXu6vEf+lyh8Qaa9dWxpkARA0WnEAH
VBMUmPBxM9KkK+zGW11FX3NJpCgI9W9ZAQIwsfVd2lQrpJYGHZJNOzEVx9B4C50EHt5pyG0LmiOX
hXrwU+sHhZ0VBnWWKDR0gyb4ESvxZGELxaxEZ3he34gXM/bvHfwIWjNsPSy4U6IhtkJ9WU/LtDQg
2WUrhkMoGym5xt22xX0ymgOgz3btwlTGZAygkggGUkLolSGf3pT1AOYI2A166j4ggkXNWYJ7SfAI
XterCUmuqfJNHyfH1NLXSMDXU4yGk9arjae4SWzo1nJdDagYC7/cS3HTDTd5v7BI0mvPxsRbJnW8
DllQSj3+otXHPtKOirYl4g2IC/FWFZysY21MaW8KNL20uFAM4Not5UpDue0b0GBCOqpZfsvPDBHw
SeEWJoIFWXA+ufCzBvsxrrqtdCl25AmPQ1zWZOpVO09PiNmTP8hxfDJTcR336NVi2lhBfF12z3nf
LRLHxjwcXYZxvLb45Qhz96JM6y9m3OKipEcfwiqY4ywNgvnkIm+xYAJ6bOyfUR3uLWRwRuSc5YW8
qUHRh/qmpcpSu/bGycWVj+9KJ/Ug0FFY2IK9dn47X6ljftMwCaWxQFEvmI6DtazI/EA5KGlJ2lV6
QcLBymtGwF/FbPqO7W1JBinyji8Rut6mRHPDNbeZ9Vh7Awlb6b7VphvDrNdOtZ/RiaIjoSlnJS9I
Uyyas4z9SkW2VgdlBKvMsWSBhZkrOmTEyyPIOJYdfWAn3SZjhHZ6vEJugZ+GMsscxYFIRvLuuCnt
CjZkWp+s5iW1GJcSGKsTQV0GA2GJB1VelRCdUkfd0so9QCJYK+tW8aIV2oXp3dd+y5hMSkmbXpgN
ISmaPfdRzpPJey4HbTc6NyakpTwRl4NMkJ73uyGlEOEnbF9cYr7rS8uZYeCo73g952OgNF85ibtK
tWad13wUuQR8qbGpIHq22s/H1oOvBViEinQwj9e91A90bVcR4aZYLw+zt60CEJVnYE2zYdNndwVi
o4iL9nw44E5yOWlkhEe0mMZrFeTnxvw24YcPZbcyIyidtrXxfDJkMp4T4YAVek9q9Ecbh+wibMLr
Sp9l5KH3jOANpZ27HZufIslvc1ec+RnbMZsGfqsfqqDYNMySBgkzmM0qKEMB/qoMmQDfFjslavZr
D+JVjM9ITgVJN08IOM4tk0+W5DsfvmVwbWbDTzvodlC8jtIecNZ7x5j9SNoEy9hFQl4ky1R2BNo4
O6vFliSK587/jtfjOrQTgoNaXBewqnBUmS7klVBDqDsRjZ4cx0Ib/rlW/Z+J9N83cGaS0L9v4NwF
P/7X4iV4SV/ezKXzH/pzLrV1JkzXkIiQLerKyjL+ey51xB+mA8rYcg1LGIpf+++5VLf/0GlVCJeK
FGgj5r8/Z1Jd/OFKKfj91PoVOwbjHycdm486OPJ0pSl0+kuOa8+8x1+T6dtykVlYxMeFOFV0o3uO
ylRhU+1auBCyvojTesJ2jU523v8HLVS90m/TleXk2t6cOgepEz3FkVhsv6EBxOYGy1Haap/sHX7V
/F5vkOaTNCVWT5bdNB1Oew0NjKtqhBa9rVTR0BsS9iYpS4XQwQ0vLDabTUl1pxcZpQDizElqsgYK
OgTZEclHWEJhIBXOb1I8zRiDpb5/9cR/01Z6V+7m/BQtMJvnBBuZDsLbm5hH5Ddag8S1goJ2yS2C
tBelaz1yjS9arGfrKkhqInaoA0GV7BZVhLSq0c3pImyrch9m7dnHZ/Sbp2rNCFGqgOiGAay8PaGM
UWEMyyjbBpiOqGONX9NEXHmCTpyjl4fAQ0L28RFPN0bcAguECEVU6oA0hOZK4asyHfzcVBtyL91O
AhqeTURO4i1m1rvu5MYn9/u3x2IhSb1RSeB1p1fnlQWKIwsud53M/tz6wnP9S0ZancfsfYbJmz/d
N9tzPg22fHN5UyfY2z69mb1eTrLR4WI7EEEXiMm182wS9wJoGvCfTuwKSrpu1MabQMB2y6TmH4n0
RUSOUrgo+FdY+81yqO32OE1TgoULZTw1oAZwhe4u2E7u2IhkCHi08RNmp5z31W8/HU4exixOSfqm
UpzsuwcbzYyyKEz6yrmqG40lX4LWEcbFYtKZMxqrOCd5m0pXeK+aPCUFHrb/x+/G/DzenIMhpAnV
Q0frSSv0V4n31bvBTc0dUMu8GwHZJRiEFsOYXgVxs8vtbj90uKPJHtP/7hs5H9V2dSlxSNOFPfko
TRO/QaPl6dbN4Ni0YWlAGWSVk6BBlwl2yI8v8t1LyUYJa6vkO9AdNk4nH0DWmH5Ejj1mlIG1qSCM
qcNpU3vbEiLFx4d6x20UwElpidKnBMOqmCDefmyGclxycet421qjtw6LYQYmHqeovNI0dFHSZ08t
mx+qsS7Spn6GMmKjwm6MT8oUcr6mkwfL/gt1ApMR0K7TB2uETVM7ZhLjSDPoj0VrvXKJXnnpofhH
fvAwWsUugdgRj+EXtgDfjbK/0ibzUvfCp49vyfu7z+SKLX/mKjvvu+1Zq1d173P3sfaGhAbgjCg1
I70awLAc9MT/8fHh2MieXDj7XofepkD0IFyDKf31aIdH22xtmwpuqY6BBzQtXffGMTQxWIbYwSP3
Lo/LT0a9918Rx3QZ1W2YzUz/Jw/d7KvKlVMTETIBYjLEysaS0sZNH7f+FyBYX43U+Pr3L9OmAjBf
JK+1efJOtyNON0TOcLbs7GE4ToH7s4zTy8ZObqRoS/ql7cKftE+e5bvJawZS8/E6BhVRh8f59ubS
YvGHnJLxFswgnhxqXuBW/QG+J7xlt7z/29do6xzGZSllWcY7nUaBfhIWQ7h1gRdVWsLL65PeEhn7
rLMBxYU/wgLSXjKxxP/4yL+e2NvPZ6YpmwwXXCuj1EmVT05RQP6rjdAY2RlC5Ikm+NHUK+sMIkbT
Z/k5GGXtOMiv2GhInQgl0sjq2QhjxK2WVl7U8dGtYViCo9SfRoDUQ3flt0cHhJI5lPWFPY4ejKuC
ukdmoUUjASrsff0ySqwzTXneIdNTZ6MVxtYtR+u5Ga2LNvd2Mk6ds8mJPrvgd1/NjCOFM4uYg6om
7/HbB6u6CYrIiAjSd1AlqBFvSN8nl6KJtO1QZGeVO+yQdpdX/B2f3Ot379TbQ5+uIAu91lKSocpt
yrRnuMsy0pYl9dcluAbvk+Xqu7GIY6HFYWREdOAa5vwhv5ruwhpbiDXSwKBIcUDOuqzGkY+2OwD8
/eQNeje7cyhLmQaVaHQW8vRQWjiOla31Jc9XPKFjejLzmOStBgWQmW5SzyavtrjVaDcuCru+dTQY
LWFfLKNRA482ZV/TTF/l9RPTM40Qug2mFqMETAJSncbmezlTfxhYd5IStJlHx0D27jJW3YtMfShg
QT4rAAh4kGq6/vjS3q/550ub11s0RJhhTivtEVDctGnycuuPETYGKCeLYiBFJLVvhqa8jXIrgg0A
tKMrvMtq6BJE5gcPPOJmjOSL4cEIMR2AjH7CZ/Xxub2b9jg1x2SM0m3TYEtyMhKPdTBpSawVW3Q9
VKujFCW50v/ueoKDzNtCy6HYCl7zZBRsHYVS2DMgx3kFZm7C9KyMll8CI9Ycii8fX9H7HQy6B0Yh
ZUiTCu67empXqbEWYcHRnJpA7krDtesfLYsudOfBzM0c24cqniV4U4evaY+yO1Qmq1sdXepni9bf
jBOoHml7IF1EXHg67Sij6Ef63OW2tlW77OeeqkWWNQaG6RKn+HOmw8cAvbWXbnv78Y34dVvfjMnc
CGxLUrK9ZpQ67bykqpBAZPViK+aZp6usbW0Rj+AldrVqAmcDg+m8cRSmWE/7ApYdjVABWSE0v/gG
yK2pLIOV8kLKfpGkg9q1D3njk+tEAuKUGcUh9hNz14/u3oBNB/jpk8/mV+H7zfmzJKFwwIaUa3Df
LcnsiRDwjI9+C9VqU+LLvO57407kIgVcxBLf1zCAxgnNVyDZZeFAo0SGZhZTvDDqcAYJF49UytZl
ilGvJgNLEaQcwjRh47oTbreQ1OiI5B73lpZccieKJVDJLsnvbNVcZEwnSmY73NLnZsZvHi3KelCR
VKWafSzlstNp+LgDMgQ8X4CZ+c+FO8MaO/Oa123ZxUW/UK326LScUeD9NKCs9xQdgBsT2CLup4mW
cVum45oa83nRCmOjtTh2UuV98gXOCtq3qzwmZmojc0tjxmifqtjSSvV1o8x8axZym+so+yujoy/P
aMo3cQY6KFm5MShV1WERzXH6pvbIWNxDRoyj6Slq2nDtRu490JELzFWQWjrr0m61aBb2JTi7/UXe
O7TUvUPdPnQoAasOc8PQDk9hIWzYCPFd2iu5CJNKbD5500+7zixe2a6wp9VZN7vvNhEgnbIisW1y
T13ay3ZaLPoY12eLwS2iB9BgJ2tyIMxepQ5pIo/KCEEngjaWiuY7Do0bswfQhT8LnY3AvJeHOhAy
HSJJb1SfzKnv5u/5ZBkEqWq4hKieLn4NrxMQklS2VaNrLo3UvMgnjLRpsjdL48wLvPaTMf79xnk+
ov1r9aso0eknizNXGBFqP7JfR+8p6QuQAHlE2Jyxwn/gYE7SVlR2BOHXpHc5yEFcr/gPrhkxL4t+
sjYI2J5fz1frCBXoXlBJzkDL8ckVFQ/E77WrSATfMjtRjMmw/T5+Kd7PA1y1axn8y3BdJLcnVz2I
2iF7mEw+0tuxDsU0NUYtOuoW77B8mvJgXzT0x+ZOUSVtclZZUHRd9kA83O6TU9Hff32ItF3Gf2pr
ZBOcrBZtaglt0I4ZueB01TSIToFuAo1Fk+L9HB1tD0f9JYswDwVyZyaXZuNdfXIK7yYiNraCeZFe
Jutz3ZjfyldPgKi3lvmyz8gsA7CLyQkmn7EA9eMt9LY6JmFz2zrDsYcKs8iJwF65z54an+KRR1Xa
E5xOH/Cv6/50A5ZLRgbZIsES+/FZ/ubTmAs7JvsXzDrUw96eZOdKr5likDm610GscnHJBFR4AmVc
zI9II5/q4wO+W9/Ojd9XBzx5L+F1DBPUCFKPi2u0FjvgzLsUi5Y5Ttv/5Ei0mhUQB0Gp/O2lJWZU
DirgSC3M5wSf0ljcYnL6mXyyB3xfUPnVy54HFlNKEgRO3jXLgAtMUMA8vPTfu8o9WqAU1jdl2GCW
DAUOeA2YBo2eynFephICSm59dg7zczqZuambzspzdoLzg3x7sb4dTpkptXQbe6jOzCDYCmgYmq9f
jLxxi1Y/up0Kt1691qrx+8c32vjdwdlHsN4CBm9QxXp78G70dFKlKRg33aPn9/EWLmSxpAd/5ab5
97RCUeIM31tpHWJw0XiGxFMRXjo6GmnLQO02Wxu4K437KFx62e00G4T76z7WVpOvAS2175FxFctK
Tk8W1BE9cHGnome0suCRDmV7/PiC1G9upkLNz/Rm4/M4fXOaPJAUiV1uJiplFGMBW4iqunULbfzk
8/vtu6Msk8kJtpYpTr+/ySl4Tz24m51kyEzj8yHBbGH1MMbSDrOmXnsAq937tnZJZ++nJwft+5gA
t/n4kt9X43iJaUFQxGAQYNd0MhCwJozsqiEJx4+xygdqX/ZrcJ+oGWywHgR3eau6JOsP1s0a3hXJ
0N2PCC7JWaUIDaXSID+ZwObP8/SNpn6jI0JGL/Judxq0isgoGRI5oGPx88f6JYaT+9llv6uLOYx9
XDniXFpE75TVnrKD0KfdsmUTdjFk2kaT+iVJxkefXSwS+u9D94Roa9G3ziG1g1uK7PpqcKeYVJbA
2FkG6KsJZ4LbXRvT9Ok64jdf1pvTOxktvcBAy4jBctuoG6uazn/dAi2BVVv214XurkcUsjoM/M+W
r++3MvONkTazgkV1Sz9tk1RiHGrN4silBlOlETWTFf4rFUPyAIBaOfa4UF1zpG2GlRNOyug5uBmm
7wqgI+jD6WmUOoqvHPpIr/uIWrU0QY/g7ToKCy74zoPtVmwIaIOU6SfL099MvSbpaxh+aKjxUE+G
/khJk1BGLdnmmnIpXqDKKOIYq+74MGKsBp+g6d15BJ/kk1X/u4A11sX0KSQfEnt7E+v326FQ68cx
aTQgIVpOQSTHL1nYAKxy6L1l6F1BPn9K28d8upmy+DOD2u/WXyw1mYVmA9/cGH578MpXLdsiO2G+
a24N17vyzIZgmVwFBwDldGcIznLMjerStdcnklBTsammfq9F1WfLz3caK+FIw2IQnXfEQlCNfXsu
0K6kiPsi2daAbIHgAz/vUFkM3Us3zujJadX2A4RPACFgwSQxwwoEnuattTy/ytrLbHhxSvubbFOA
2TdB1d9p9vCd0Yf9Zh+tfY+3kH2TbNGN4w2CKW0TPmXB5dC7+kUzsZNDC0DVEFwLirKLPA3u++7n
x6Om/n75xFVSZmIEMTGanYpvp7GFNmBjWYRVFBOkTkqaFvCGJRXmd8JoKhuhCuE6XZx8EZN65ikY
i1o6ByNllZfp9r2ta9qiJO4nYfEHibVcDMJnQK14Z2keZuuYP2xeNLVerKJoXWpI+OGHPH18Ib8Z
/hn+Zg+mgWhvrlC9fVwWR0/a3MJ7GSGmzke0YpPLKfixfjdgcSyK4uB13WUrs3UOjgA2DRiJ4S5y
TGZw3Y0+G/2t90MfnWdUXiyrGIPsX/asV8tnR3mJ23do+c3mbH7r93lYoQqr8PCD2yikffRKRVYD
Y98BpU0WVFRGKhJ6eqXWWadWhcpBf/l4F7y8BQIZPUonIAgnMfttyOZsI0ifXQWAD45249zIaiS/
wlLJzgtFcJeSLAKVqaHhfxyjg1GZCl4ZfL8iFFdaiALZbfep58BY9/qL1La/JI2rVsqo7oIIVjap
hs8pNK2NEdjXUdX68G8HwmE726Ph5X6DCFmvtFAzKZoI7xLkjrbsB31cF039fwk7k+W2ka7bPhEi
0CdyShBgI4lqLcuaIOSyC32PRPf0/0LdO/gkOaypq2yQIJCZ55y992qhcwjvNNqBbZtb5wxGHdKx
Plh8qVEo5BSfFPulfuHT7CP7ZbUuiSlBWCzyZx1P/xp1/IuovQTroYMifZ1luDreGxsJ09PywRiE
cZDEE4c1Fsk9to3Wx3BHnELbD0GWaB2qtC0oEKMaZ41s75Ugy7ldw3M/lnfFFDdhmyigSjlZFAwQ
f7KHkto/dNFp8ojvirvUuRdycO7X2iJAPWT9O7RTJN9ABBb9jdLVk1kl1TmdbeWTvHpaEWlcZmue
gg1/Yk43szf+IIML2wVBNKEohwhK3vDdyJK7TLD95s4cHypG7+QPDCRSj7+jSPs+FpZ7qCy2m9Ul
N72IpZ+QSecmC0JE7YHAuDywTTh6pjc9CDxyO8KoTrrZdRe4A6ApM+tmwsLXtERntxg1eF/RpLnm
VYJEGctCbvCUrQn2gYWRnRD/lroyQiGI+108hOlD1J2yZLUIDZ0QU3ftk7vBmNepIZl2/DEtJfQa
Gn5B7jB8LcebNCmJC05XfzbI7LON5jLW/WGVNcItB/gbJIo4cI9LRMfYsqvHNE6ZqPULvEJ3/oGe
iwNY+9pndU4im8hOmX6TNOeyfusFOe9dZmPq8Lpr4fxYIdnRBU2OLUtIphno9UfH28uYzAgNre4x
C9nUxqPRkrLvgVeoOq+8q0kUTEezDUpd3JLScCjVpLGf2Tx34/Na0JnUgQ6AYrRzF7k5neBAU9ph
chBy8PReSDzSiL1LwDENx8a0fw0SFd+6PhJcdczb4bdbY1HRMut7nBg/jcQgViKNl11V0TUxEZim
leyexWgY56lKyoAXvSTEOnGO3Mv9aG4pNso+5Lkon5gegWROWCqtfH5ZLFGeJeNVP7MhitGxJZ+2
MudzOsz7zIVsXRMsSk+6FOdhJSCtK7xgfkbWN4WYlg/QcSCxme4rAbW5j24QULhJQstEupU1jlu2
vyAHLXtdxjwGAThBP2HkwI82xjauL2jQJ5US9DKJIgrypuSAVBWvxbDuQT9xf2Wr7+skk3uXqLBT
1oLZrN1YnFOJDlitdxrhr6sTaTvSpLxDNCXCjzIySgiCfquMZAoj+o8Bcemmrw/k0dbAqwn+BNdp
Z5iEdYN8/eg1ShSDQTIib6c8uWL+HdKc1rPWDSwGd0Cc5u68kmECHWOHSbwmynY8pIliAeiM7jhL
W+1rHf1rb1TDZaKvRLYr9icwxbdzXdCuJRGwL74BiSh2RZFsadqOfRlpRhLNshDX7REcXedjAASx
OHalBXa2gueoUFOcWlvyjOTTY1IPNnRX09zFpMw2QzTs856cQR3Vy2VSBknMSspAlSZAiVxdaaSX
TmmeHvLYc/1uJRMDbRdqbMi6ho6VICUNlnCdHapLcTN2vzViPEn6qGVDACtpSvtoTQnxX7oXg3b6
Lu7jGxKzJeZm/t7cjkHT/hM1cNGAiUDb8Hzwnbkb077rcxcpK/3KFW7RLpZmEmQ/vajN99YopqDP
2ygsuvLBbjCzsYMA0cB7uHe1Z0mJEKXrv53AXc880zkkqaz9hmz9H1ODioUTlYKnQm4r6QxYacjU
uSLlyQ2UYbXf89i4Lby5/FXX+r0c4Zc1xCZlQBSqlkXNGoew1Y3pkCM1A5tIYKjJy9kNURbM5BN7
NS34zK6n1wIflnBTupDayr3TMIvn5cvowpmtR3SfmRB08kkHUyq7klbVv3rFivC5D2cmyw9ax+HV
btOnmajTG0bUXSjp+e3rjsWq7+zx4BRt7qMY02Ck2jEg1jZwIXfBD9Ky5xXES09JeaOrnNBDAc2z
SoleW2rPDBcbOms5s04ZVvTUE4zkwCc4FKCDbxT09kQv1rA0F7H/4gj0uTNlomEkeJumHe26j4M5
6XWZ1cYEwjozxnlbVRMJyRaxl8Tp7WYLrkyeuheTamJvicGlT13w+qqRb01gihTa3pHAozhLE9ve
Ge5Xn+9zQcwgz8D8gNiAHs/HLgsuR8drG7orKR1yqBpnc6Qyz0X/oLFfrsaMjUbRoZDT9KI5RIua
a0C59lv18fWATe7LExpHwvcFOooZmOKbsBL958cBR9W6qAyUkx0qzX0j4VC7cfRsY+xp4zFum1PD
SxSudeUGbm3cjXb/PRHlUbQAg7qMTNRURn6c1dlOZfMzeXDz0fTIiAeueDT1HrawN8CWHbZ8H4eU
54HGmZeTzmurqNp76EpExWtrl84hm+2fTjl4QIKYjxly2g9T+diaOWCSmqPNxMRPVh4Jbn1gTncG
EMGiJhOn7pbzkMhfGea/5zVvvyqC/nCqRmTLpsP0YZvo61uj6X/OsGY64kwyarAGc4LqYhIeMKHm
d2c5pV9ZymIkgLQz6zmMJsZpsduThQ59b1UoPFOX9zChavqi5eF8bnnQlkYIxIciYIRK9f2Hopsx
iX7ZCM9enAbk7Qcl8PRzqg+cpjG5H7SIHo9MgfDFthdMYwLqM8FtnEYL8n1ogzcEGR3wGP87pyA9
ldscBiJamNU5LM2980rEpX5MJhU6xeD6hp1YxDaW8skdBjwB83jy1NJfRpf11O7Us8Bx6pLbpC3s
lSJ25F1n5HCN5/l3lm0WHDkT6jmvz8odzetuhI3prX32KPrm38G5KKB9rwuEI2DL7V0+G3KnhIek
3lTbPkKyJhm2uE5RjTBJPTD1zB5MuAt9mzQHw6Q8/WIhsT69GGhZaZhtShV6e2is3/3quZM3KEIj
QsVVRq/fU/IIfPIhmtyVUDeIclO1/tsk3t2w2kWoEtcGTz5rh07qD1GD6O/vn+cPpTiDeeRfFsBm
m6Gk+f7zWD2O0I58+EPmpvVDLseaxnBXMgiDSOv0MX7xwiJRfLKP9tIMF4yk1Bkw1nEP6MdpFFg6
UgA8tgTu2nSj/STsNA/K7LptI31n90QfrLC4fKx43bGSmffIOZtjhlRXRd56u47Ui6dI9Ol9Wev+
7CzdtbkdSqHe/JRT114DhrFDC7P+F2vmZ/UtWhpKSIsRDNo34nTef3XPjTLqcyc5lGb9s3W06VCt
eJNxSLc7s9H8vB9MSjmDgqDsr1w7aZ7HeL3nAOuQxi6u2VbZNj0tZe0nizaDQ16bdsWbYTwkelLd
jZFxX3Re9vT33+wPfeFNn++g76cspwf6sR63c6fsDYX6seU0WznJPYoWzqCU3x7skVmN8K8aqEqd
OPeS3mTpfaNe+WKs8LkRzqeweISZKJAN9FEqOuSOqYmpBC5Dc8XoAUX2Mj95q/fFdf6bhb3fS5DD
mAa9IppFNjFL738ne40Z7ffsJVzyEjutd0AN/eLVxjfNmV5Wp4ApYIC5NDk5NF6Njx4zdICUgazF
edrnYx661MHC2rRKjkNHBS5HZYhAF+OTtnm3DIe+EajFCO3lrs500tyldmcDU1CcOggLpYHtGPVD
+9/xCY2SxR2mBZrtm2I8tgYAmHaRd3//mf90fwVGRHqFiIHMj02yshBq5RfM6D6PNOpm+Y021nnZ
Gld/v9AfBtLcYN5/VoBN/flRz8wiM8iMpIJD3CzDYz0j/qwDpi23YHWFUvVutWqSQhHLpC2l6hzX
3Rf7zueeLAMqspF0gzY7QucPAwZtdFRqmChQwfy9OWt7TRX/kzi6u2aNfKzR7O6ZpGOKcuOL7/65
SceVeaZMJoEcnz7qbaFT9EAM8uwwTjYVGt21VjCGwhUtA9xVgUPENgBlgiUi/WBYHKFMPlFWPhJm
+Zr08s3QmBXHaXxwRfyVrHHLZ/twjMKKg30fQjGvGDq8949+TqBCb+vM5nq9eywSFDZR3qE4F08G
AA1A2YdNfLcuQLDIg6JfPu6zvtpN89LRcmC0PAjti8fy80kT/RInYWS0GGbQmL7/SBT0KtGbMT0M
w/SmNOMaUtr933+UP/wm7y7xYY9s2mqNknZKGRWCuTEYufS/Ymcb0CJI/SrK6fPJ/v332b7v/xzD
6KAsqajUVio295xW7zg4Hzi6Io7Vfv/9e/3pUrBZPOxQZOh4H9VnM2U7tBCZHlp3vUGHfOYw8Lxl
gA96+/j3S/33b31YNDeBEdJ1jw3C+mhjJhIkJexl+1pzDKAmYxyV/ts7vR3GdZ3fxdS+ukdgAoHL
9V6aNE6t8Zp9f+hLulswcUaiqa+bQf47Wj/FiOIqofJAIMFD1ebENdEu3Q0wIsT/T9ZXzQ+2pQp4
NE+qHl28zadpJXroTnhNU7u9Sa3sYsMbALSHf8HerIjDOhM4Vq0ja3btZ5EnApkY8DyyhOj8xR2D
L27L9sJ8uC0sqIxBKE/osXzctLqiQ7k20CWTpQ6tHvdnh6VTiKPGJknUHCtbryVovix56yqcy3qf
1j7Avj33kTRvTb2pkVoAJuUVw/MHCzr2zii3bkqXHmaxcUxKk25Gjz5ijkM3G8LMEO1tpSc0wsj9
Ni39JRMD8IHscZ7bmCYecwnLRHi67eZLXTz2QvM3QYIYWYmyqRhDwPVfLXx/uBMOw03jPxkQj8qH
93hzliV1XPIwKnoh9TBytmu6H5UNyDLpGviYI6QCZde32WLxhexhpB8+fim/+uwTxEFEGaRvljKq
1y0Q4H9fwLZ2aHKnRC3howlGi8m6WWZGWGFiH0T26qwxT0yUJAFmqJ8wZKerlZ9DdrNxQ97yblwM
5yGZ7kqLvAyya46GQBqYNfKJTKbpimEiPig73giy4qC7Q3trwI/w+R82G8ACUdimgacl9pWeMbsY
nGtBfvKhbC9zhuVuGNegQUfCxAApQt2SakpJ7yfRdjbsuzCereE0aHjYV1OhjZbXyp1glmBY6V7w
9BFn4/EFzNwAsFUod99o0xUpsaRUijImhX1RJ8YkAA8M61AumhvGLfgazv0vlWK83/SpL+Lc9ss0
2jqUFeFROvULzfCRb+wP+I0Ai3evebn+jK3ybI0NGOusjUCsxuSEu8lPm3iw/WCYjMWIfA2j6c2w
CQeyJx24YckMdlVEHnaleAUgb/va5DX7V2WQpsnZD+xCm14z1R/DbihORaoeY+BQHJOmipAcQqhq
wORyxW2d8ceyE4QHO/F9Mv+jW3j1VbXoIQHXKeczFUSd+mXK+N4rk3sRzy9DLn67P5if/cjXCTKu
wBo6iSuEoINB1jeor2uRA13oKmBOTIOasCvcHzaY7UOJ4oNWNe0VU5PGPprdPqxzROakJbL7lbi7
m6kNtKY/NK3G6XEhHzfG4u97TKQAHl7mbmS5iv8ZXJ3p4tmz58I3K0mWSC12qUQvWan6p1ys7/91
U1J7/pWuxKtv4sBOz068MzWZKGQDTfEvKN1QG7wHLKTIyYbjPHAqHFbtF9rU9NBZpQx+5/PaE6gC
BtLYzrN51p0XnF+7Ie8fYR6ne7gTN9gUSP6upzWM7ew7upIQGT4RCpwSwprhzM6tiGmxiGkP0IDx
gHJSSZwOqh4DsJ219ZwQlEaEJCOuz4PGi8QJzMFh5Tzl81yZNA7pLfYa8rKieGmLCFOKIy5tDtJM
Q3izm+yJzNVCfyY8++AlPRkEWbvuHZc/RvBxRsRvoZunWVy28sbZUuNdNLyFqV8Jm2Qj7P6kaWeE
CTMF/FcoIllBBfk87+KmXZkJDghGGi97XJDb593wltN1O80u7Bhbm8+qFV2YNdr1XNxjdSPKyUgv
AiHMbvLc7GGq66tusfurvieGY6X7HCgzb26UZGQ8D+vWYKutA3irlgQ33T60NgdaV7+UPVymuZYL
+U+CTlmUb6ymF8NNf5IApqn+nlP4z5YUJvRDwAymdd5H/Jg4RY9T1v/ijqdBl/LdI6uDAlmrbxBD
UDlgRt2tY0eulAMn02XVCma3+dbwbNGCwk2sO6N7jLXprVMtCYsaAh5a1XJnWE5YORGo9OlMdS5I
un8QkdGAonrS4MSBLOxOFpSXUzpVfmJE9GutTdobm48USkTMWRPdK60TO+qHs4exn9DsA4AD3oyo
/WW6+r2OMuUmdddrwtys4yh3o9UMN26XBnVejeHQeeNOaZ3au1KDw4Lp8f9VNpVgSj6XRMShNjfi
ke15pfltKqqo2cOL3Hg/mAYiONZpVAyNtstcg48mjNxH8XjxRvdKB65EQgntd8b1nU8bF1ygUYMo
dyCJ/nJa907zhvPQvxSePHNWHUkWMU38M/QeNLIcZASQHmY2fxWvhbES7JQxRzSs1aUbPt6l7aMW
j8TVV6gFypwwvBS+sT3V2UvV1+1eyF0J6NMYK6LRWD32SG33aZb9ynEzkp5XBAUNI4O/Q/S74J7e
gyTy044cu9jr16MpfwgrOQ4ekaxtxfkn6gff3hxy5mIwTs7U7Yzx1bKmlzYbKqSZ/BR6VR+NdGKC
5A1H8jrU2SDvRJUEccvurupz0MaKEAenbhlZLuIwz52flTnNTo/UcIG4KCX821+ubHjwe7HNfyw9
hxnd7PMhCtTSQUMCDWZN+ha2j5bPVBWg+IEsOL15yrrkQcqJ7t0MASaBbYHimjYNrINiUKfMXmzy
1k6GFoxT9Eum1k1VD7/J7xuYOtE/sGd551VgBoHD7GwXEm3eSQ/GSxKWTt4Gkz3QiScAhkEujiBS
JHSFO7/GjjTaV5GNTxSWJ4LtrDgtg4aGel45BXrnZqkbH9E/BSCygKnzhyG6jGaPeKFgft9mxAsy
BgKXQlPdqaxHiblgk7t6vJEVabM2Oj8O0ERJxcu5Levskhhi9IuR1FWy/xypMYxf1b2V1NDFS1rE
TWl+V7H6AeG6Z3tlp18bNqhUreHY1pc172FvYQXRxHBHiNqxNyMwgSxJ5EnnzO9+6UvzCt/+3sWe
f+6LnypxXmsa8Htbcy59aV63G8Ix89KJRFrP99ZLuxSBaLMm7BUbfypmYvxc8c0ye8FmaKsrWAwI
8Qtvr/TmscuH1feI/q0jNgIe5moX17xVjta+KXy1LogG1zWhj+bkLhrpOe9dfc8sekWyHd9jMdyr
hCGcHmtMS6jOCOgyXX/2wOOlA+puYnrifaFZ8k7X7O/1JAgryJOw6VsmJZrAbWPcriKvAsifPHxZ
e+1CoofmmOPAxIXhFxM8zF5vXqKa0bko5d1CHPeCvGVXOTXTTvQ1sXanTZwHljbFipBy+Ghc+1vv
IUUkzBl29Mq4DxRQlqijsIhbzIe7CdbTvnRFd6gMzC6AStCJ0b+ha0Pq93pC8MBZnGa4l8URUgMY
T3kOfCxK0hsn1V8tWbl+ohHc6kZkk/Wo0ICpHyeXY+ucjc2+XmnkRJXU/dYiATKq4TG5WViz/QMg
ZQ2GE12EDf1H300Q07CQGOFQJeYB20mH8FrPxY2NSMTPdXgNSz79tpM+8WWnk5DPUQ5D8D5ZTJu9
bP3VlyVSP547XkNEHHp8LbSLEsUjYd3DTngl5EcmjwQtgmyxyTvLp2TdG1Xc7nXdvMUM6+w1DoE+
lK073a37HQoqBoIVEj6TQ6/G6koCt3MVIYtgKWRkh4duvClX0p3wIV849dT7FBKfb1mKPXDKg7Fc
4ZjMDA1iWl4q0ZgmNk3oOHB1vUUlewtaQUK4jcYM4gAd564sRRp6XbqACIOrqDmrhPdqo661FesN
5R02mrPW6mGPxCCkQ3hIMNOCVKx/eICUOAhMnH1j1lV3IqIm2s2de2cz84yV4QUtNRMzabv0Tbux
w6JJicjqoyOWtPQxs/oHYxUaGpv8V2UMnDw9ovxWwG8HN4pZMwo7vhocUi2hdViAEYmbcu1wTqAU
9MMIWCBCRN9nDaF0AZvS2uL+kZyzmVvaBKp62nhAu8jZjmeIkCdzOYJinq4KgworN6FuVtpNOvfV
UaWr8UXBJT8VXHLT/zkkO5E9RZDgh0aD6bW1RpRCFFrMtHZaC4YrTrWjx+CLICskYI3koRgh4S65
e7atmMWcp39snlyDE4DQYQHr7BL7LvPco8V3Rinz266i6NS3+njuy2VXKCJPJzO/RyHDKcJMp50V
fWO4oLNdJstuNuZzteHybC15aEHxsUVovo2U8yaJsyCv2ldtBvOa2N1b70ZcfYW7kpTam1JOft1q
nB9I46hgUa8C23CHCRiQtK8bRnFE/j0e3Wal/7TO6jRmLwMkxqs8J+Y1HQnRAq1ybZm1Bk5Qux0V
h6DMrq5i4UEFceS866Hz7SYTfInL87hjRfsHgBi5Z6X4lTbOhXnVeGyUoe8a0y3hRJMUHfF/AxD5
x51aZgz5+FLPND2YFpFgZX4vV4mcUSzjeRW0QoCTHgwIkscMWnf6lOk4fOKs5UTdzfu/dxrMrUn1
vtNgm3Sx+Lld+pmkRLwva3mAqpoKKwrNPPsVGUSAZVuVCOXYV5DeDZr0+2UxajCM5olOjEm+aUus
HEqxfbmdHpq89Ue5ZPRBTKBaC+VrAw8KPmP/kFR0t4tXEn4GEmO9r2I1/lCT0yBB7ke/HeH+p+5R
CuY3KegRhdRsb0Nbv5qo3kDd57sGU8uJBt3LPP0D6BMIbjbOnCknmwSfjgGOLOa9mw6BV+DrxE96
lSfyq3H8px4k7VBSccDZ8k7Rvv3wKkXkt05ofnDWt9bt1NHCny3Cef/+C1qfmtJyUzlzGGE6S8Pu
o1B4U4Ao0SS0dbZXB6hm8ziwzjKNa55wOb3FBoojU0kmlWUnz9qi+XhLh2Csl+woyxb4NmrIW+SJ
lT9j+gxIZXr1xsk5yozQsqGaGmSGijS9oqjuhdcRIyLnE/HEYs/plbfA2SD2KJwIO54cdOYGgLXe
K4ZHOcprLKTpszP5JhOQC257FrNIfzNloS4iqb9wPXyaC3Mv0Bdgm7K5H59alyB1zCr3erq+jUx2
eZ4CfGHk4m45n5kGMm6IX3pj/Erp+YfLIiIg9oQZpYkTYusU/09ztp8bMXrVkhzWogaF2CgHe6Dr
HaAmEM09Cuz2dXxrpSCF/v7jf359WYptQrKwB202RnNbzf/nyrMgRHqI2gSncEms0RZaXA3FfG2N
CxNAO4MdtlHpEyZHpfdP1GfPVIfKj61i3klVmX4HGg5g1HJOQE7u3GUdA9mTWbda96WFBIuMeufU
4ZXkBf5qnPL5thkCW5lBmJdFYrv8cNsEgsBFB04WKqSpexYZWImdvOnBQMPq9rD88CzrJZlKf79r
/82k3i16hIrZNPJQjnLTgKG8v2taLq2oToeIJMc1DW21vkXN4NFOXwDZEW64ySp6QmG78cI07rGR
bXNLpgRyYXkTuXN77LHMHqTSHrVojY8iyfckqDcHgV9wR92idrkysuNiRY8ahdRlHUR8PS5MaZp/
DG2xwlV1NC3dcY+dZeDAoJgPcqSmIRVQKyMgZbh9yEzrqznSp5EFXxyTDF8bsQsTpQ8r0qwiRa9P
yrAoh5O+4Sx1awkGb7h2tOz3OlTqq042d/LDnQbO47K9EHphEVX6/k4PsgXboWwvTBKdc/eQVvvU
617+/ntuP9eHi/CvEwDBV+Pd/ziwiDsjpfGwBXmM0eO2BRBrT9x4rvZ/v872YT9dh+mWJYnewmr4
YfyHhq3NjaHwwmh29B3pBNVubNQXX+Y/W+f7q6CywUCP8xP3BXCB97csEoowPbqLYWEMVkhYE0DM
UVyWHDUajOhyJ3OqAKEDYP9P+CDzB5rW2U3VShsvOxY9hgrkYRDtCQgez2BK5ZDH5T/UivOBfnr3
LGcJVjtFXJeilT/qQ3LUZ1ueSwlD3TFCW4cL3OVy+urFE5+OG5uJ1KBSMFAUbV6t91+O5kMbNbpp
h+T0A5Ntk0e3mZM9YZPq0uU/ZNk7Jx4nuPXjWdO85DZryreoWI6LGO/L0aTkIuQoLEV3wytbAH5F
2aNm4gY4tdIA8gyfjiI6ZQDVvlfpb+nM5CQVe72p7OOck/+pu6hp28Jbg2FGmWM0uvXQycjZj2Px
OPeLu8tq5khOzAvrivwhy5yctrdNDOhEpnxUUSAAWlR7UaBcZToFchqf186LclCLcQPbphp/j6px
zmm2VHs7QUYzxrL+MZI2sN+Iun5mMr3LrZucKcABcbC5V132PNQFIo7V+aXgKZR6AaLbcFdCCupT
Z8d1UJVWd2iZhs2u8JfEXs5pyjJUaPZL6zRH25QPU2bVF7PLL7ELZIaYWxU4YiVh36bGFnkTtCtB
wGUNBLYZDZK7+/4fF+hO3VRPU2tcQZnmsYppqGF/4sZ1nXgsU28jtJLErmvag6nGawFUmHiU4WB3
0glt2f70PPYgpgT1Jk5ZKGKT8U606etc9i/rmkO7Z3QSyK63AqsyMh/kKsX7XID+aQUpu6i3oO3R
LaDx1m4ZPK/jrP+iF6ldeQnxaBYv6im1v2dd191wHH9RDqHeSMy1o511e+gL8Y3KYU/GepEc05Qt
l1W7poLYgjp6dRAUihddJD/abtWZ1TvFbo76mMHamgXZBGilTjwOMIwMTS/a5U7fU1ZGT2XeVfus
UuhtS1c7UaZ7t1NbXegWX9FCilBwrSg03PEqjrJw8ConMGuvDOvMiN86cZV43s4g/fDebcqfbsmS
rzXzeOOYpH/nykK8NtrdyXR7zUdPDKFT00p/jWsDKsVYfyOJ4C5SCrzd4HY7khr0fVrbno9wHZsO
0FQhauturmiFjJ3sn6Y1f7N4/i25EISLDo2vepgwkJ/tWpv3FB3fVJoDg3BEQOrfeOSj2wEw8vog
IjsLopV9UMio9qO4uWt1MDA0EAeAl7eiqREdzmS3TiJaz4BEPR72x65ugRh7Xogbvb6ULpON/jty
tuT7iDbrPE71idkDk8JKVMdV9GWAT+SWsruES+kF9IjJXK7SPtBKLbm3FFnJhvxu6E12jOwGIb69
1jsvkcXVWIVj5ZjPEqmtR6MT2czzmMYBJR8A147GbQehseiNPlxd52Dk0+IPnbn42lohu7V+0EA1
dlPkWEcmUVmga4ApFdLuUMTxa4/Y/Kz0JJx1i0MU8r/dpHvwL22BdQimIXjEog4pdeK9apv4kPVI
MvEKuD5vgXUop5Ti1OUtENXIN9LNwJ2jZj80/EvZmpVPTb5eRq9bjtoaTaeEiKupj4rrBsvSzipN
5zg1ngcSEpWWaY3bdN/AHOayftlqasORZKhNKG0EWb6ee51eci1RdaFHn8t0uesrk1vQdCogB//U
GlZxLetJEtBhbYNG3OP4t2208vpvd5Z0VeuVJAE42oinU/tIR/4pmtR9XeBxS3A97KQXhdJqNtq8
Biqa8+GRwAVrb7b6t7LxkiMB5WTrY2Orl+HF6iPjxFFgYRSMW6EmXT826WcBlR7vVHuTmfdrOtY/
UOICk4cNqud2ErLmLEeaKAtVRCpul6nKL9ZY04WKG6KoK4HMnzF2trFJMdBc1zI5NEmSnbqKBTki
rscolzNiK6jMWXJTD6110e32GtS2rHBdRUu+zWfxpy0Lo8Taqn7MZujq/as16nmA1oeHyx3KR5H8
OxftsusBpJ05A9DkHHLqxLl+8/TpaHZC9xtPcFaueKqpxr/9/Wzhfj6aoe0hNcvzOA6Ttflh259R
ZhmLl7ihM1uNvyxL78du8yoz1AWUUE8FzZ6z4dUTQ12cPVVP9rdmassDp6JgYfR2iApl+tVi5Ack
r0Nqn3Wt/jHgfdi54xPsE6jqDl4rJ0OnxWl8OWLc3nX6vOf2yytrnrlTBiv/PFsW2AM9MEwLpG9r
jLvRmIb92GLoKpS3nE0jXg7aFDHUyRkeiCqO9zZNi34bT9cmZZ5FmFle2SernU9uG5u+0WIJXzWe
+4kZm50i/KfjC5TTS791k/M6YKUJLDX0x84Cad2toMgRv6kwdec3EM/dNWp6eNbeU0v4+66NxGZC
HNTVNEVfQZ3+i9b6cARDm045ze9PW+SjTH0aGoYoNr9Fqy3ZSXXrctM7I0TZoTAQ8Q0D0drRY8my
SInXLmeDZb0yJiDnXeUAQZbPut2cJ0abSxHDo68pHZrIrViXZnGVJmZojlp/6g1mY8zjT3M6JNeS
JX4/rmbrL1nmXpqeu/33Z+xzp4AMQ4u9lNgulNMfxTYDijV9bVo3hA9SUd6sPxlDIgvxwE4mDYS+
URLeo6NWn+JF9/9+8c/PN0FwZD9jXJGb4GcrBv+nUrWQ5hbzivFlKaiWiumgcv00bdgxY26ut/39
i9P6Hy+I8VJSEQidBJv3F4xaRoNLwQUVpMYQrE9zYeRJpIPDmIcD/vmrEI0/XlCwBRN+imn7Yxho
XnmWPUwc3LE4nDwLCUQ52gsQHvO2HVsb3RsTxr/f1M8VCaHZNNhRTyEL/CSxbfkvk+VwSTVKmto0
bHb87F91Gf50FX62rbVBZ9gR5vs76c2x5oxOKSiX45euzOh5ugwL/v5VPj+clmMieBIeL5z9KSsB
NyBmygwGAIFWhEdJ+kiA6AgTNm7jfEj9SQJinrNLoU3Pf7/yH343koE30zBdbxCzH2oSbyY7MCqQ
tNh1e43Ye95B8LYZwMTyMOh60KwIGv9+yU8Suy1TC7sJSk4oIqDj3t9RTKLJogZy+CfONZO9HASL
hS8mO99FXfdFDU5pxT/3fj1DsyQ3dTIiTYaa273/n3evoN8Xo2tH4DJHUOJn4Vc1bNmZBLPLuDdS
smuwmEo/tbQ3dk1mp3RdfPIiGgxpmrsvIzB6izf7ONP+29pv2/J3FANsn0pKGqVSTIZdufVx9mUT
PQw54yJ7MX8hWv2XBFF2d4NDZ9qBdqLt/0So0/wED7ALPRQ2e+U4N+bs2D96Ykv8qhn552HlLA0T
4Irh9abvee3rTH3vb0SK2yuRTn2KOAHte01cde36HKNyvpu3eRVV9f8RdmY9jiJpFP1FSBBAAK8G
4zUznXtWv6Cspdn3JYBfP8c1L12ZpSqN1CO1ZsplG0d8y73n8psrtei8UOAFyiIRz84p6WenaV+F
gkOEqbqA6iTm/Wy56thZ7yvWYryTufFm2dxqHZb8m3jqZVC1lbHrp/qiZi+/xceHcbBt0yPFRrDk
dc0qGlnJOBnjwR7Kh6WJu6DJrXhXKEI4jKLtdhPBHBu7o2YjB4KQrwFGgHLby1oPhm9M/T92MTX3
ZVU+WnIeb1kmRZsWtfzuGsewOsmuSMTJbuN0owoHZlq6UvBjgm6kPZ2FYP1l4GvJFfFdevpmlJY6
eOy+t+bs7ljNBalmx6FIZHe0UvuU6nG6w1bOdznmR+axRLw2xlEz5/owUdBmTlQdTfRcVMb2hlSK
+eKAnURpKLzDMkbRJgPPEwxYIHEY0qfWpqUFjdXgt+WLy9y8P8jEcbd5UHHc7hWOhcAb6vco89xN
UenqOBQ8BuC+QQUUyctUNTiTtSE6LjiLqZTbRx7l5cUC17xZS/NbhcP1hI36wh5DP9prfkGXcRcP
jbuvVpZmyjbIjBFa6E7F4su6dnxmh8Ei7fppNbuTYQf1MGRnxx3fMKUhLCOxNqiXiT2VOdj7uR1c
YLCIskb7tpIpy0/7lKNHCdtUx74+Y5YD3s0IoLJvai1/jIvaZAs4GZAv40e1jM/2WnsbIZN7VS/U
v6X5nZx5mu7a4DI/LcCMcWITbqdN8rakUNj9+TT5rIwHDwpv1UUiDK/r01Vn9XGSDk2MXaBZzv00
NOhlq+pE+ZpY6R3Eo22y1HSCRfyi5/g5HfLX/zJ55zr4dMgwTHXxP/z0DAE++PWQyexMmlFZ4ui1
Eg1gH3mAqTfvxit7xxUV2oaSLOisq33oDCTJrMAReaYqc95U0Pgno7pPmnZHelZS2//GS2mTOaP2
IEDnG/o6MaPoounOEX0iGZiJ3Yl6Vqju3MNQYldYuPZGaoC/ZuRreOfrdlvrznxrsm+ux/SMPCL2
hUSNF0kMU213iVN5l8WGfpiqt7TLFcJaFzxF1jaMOqz72rMf7Kp4YLZCcgy2WGaz7h0TIutgaebN
tDooC+OW3bv9NDvLse/qhzmN0UioLGYM/y/6w/VosoYpY8haqJAesD8n+xXIyUZ06gcLz3BpkwKS
CP3JSuKkHPsO3R4OESBSmW8Y7WM0iXsvrsS5sNxXODYdOqBxOXBpnEVU3yWex2o5hhByVQM6VB4J
E+YAA0SHPMt+c2eVb/qqtH0ppjroYVIgWxaPyiC6LYl1lE4KcdSE0ldvkyPUrzJMtL9eeJ9vd5Zg
EiEXw37nOhD+9eGoHatKbMVRXE070c0IQtemCqA1cWFEO4mig18mgLj3P/8yqLA+PZWEvFNQYO+8
BlR8hNnUqS2GMjJlWEiRoI5dp41Khvulzd19n/F7xGWsrsXT6qx3aHGIZqIE5yyLXzkpYx8S9Dea
EWAHcvHwIxfrqWAHxcmIwx0aChsDmeXt2V6br0ajYZTXicrOB5NTR1QVpIXmdRDWTYG44JILvT5G
5IdEjbFp2hYEhbKvg8fJu3URcJRdPAX76RrjwbmJIE+U+UarBhx4mJR9ZVTf2RLn/MK0KXCdNPUL
REU+mpxuU+gEfkWWGZo5ey5B97IRg3VfjcwUaxdRhizbrdDax4mClHHcqAfg1kakWuMhlaVx4860
181YM1Bw1MW8/qOO8M5xPuPWwL7q1GMRsOBGvScPnVD8xVMN1IhWNZumiO+WPM53GsYqJyu7J6fp
3nHysA8RCfOmvhc7u2VFplvf48g0HrGQI9GfPG2f7ate3PVGfW6EPXLd9QViXc++WSYv1OcFER4f
3t08N3TfuZFsIPk6p58LtimzJjzopFTJ64pPrWa0TeqRDCya9q2zTnU4oEvP40wGVlee3dkgRtNB
2NDXzXkxKZUrCD/+0ODiaJTcR6rWQze5FyOiSM0cLH9FiEi+ueL6ISA0b06orJfg57qt7tMvmsDD
Qs5ttEUjh3zZpjhum7M+OxeNk4Lhgp4d0xiLMKIjmq2l1LZosQlrAfuwnQr9Sbfjt4UN0RZbwh2o
km+1+a/jTPOZkkn6a4nND2xi3JqYDiyErGnsAEEXVZiRp0JF3JKzlBtPdoVIn3LV3Ht9tlsz/sCh
ypE5YQDf2ZXcJavM9zAUzrKLCG7sKTgTDDK+6ZAh41o389rJfRdVl3G0lpu24PHo8UYgGdv2I/YJ
YECM2nPPCNVkamGSFio0IwsGgI2UYgKJiijgLYqN+oBY6anLauMQlXw/rdgVuWw3PfqmE7fl6PRF
kOfNFBROqp+7yH1ZwO+e0qWKApFS9XQt2qeynZPHalHmTqTVVz3JL0Y/R09UjxxjypeRsndri+DU
RWMi2j4jS97wTq2GktBNqvsULqRfVFV5wVWN21xLC8rJdZ39lKMocOKEdMkq3U01G866KMsbW3Xn
1IN9keJdP2IhJpo1M482Mb/8m+hGMxSHhes3LJvAQxfeDnYMx71tobuf2CqXTT3eXNODC3N6Tmd0
sFPl/hhH4TyA3Nlpo36a21ntk+rJEFpzKtHQ/vwhuQOUJSJ8DObf3hDW5qrt6sxEejI2sQ+C6Wm0
V7kfag2AgFz0wEzrGdwDStWCJT3jXAbUucWcr6TM8IrklPNCt5bV7hO8CvwxLC0WodVkxYImqEkE
q5nGBI6dFzdp2R85sfUXTTr/OCuZKDU26MCcY7kxO8gqXpkYz4ncNVehXLXUkrAN+ue6tPCYpby8
STjAdmgHc9sO8aXRJ7mFl/ZQLAwiXQ2EOp/YW5rODKpKMsNQYpOVlmQBqYBngmUn4uK2Tgl4P1mR
91S2cUh71BJRGhu7eM33YnQ0inLYLlrhp3rxwHh+u2RRdaomAucSL2J3qtZhu6RQaEzrEGUGCail
XhP55/H7SGdCpueS4j1jNRaDkMiNEVYEs74FCSEe9VTfmjlJyp1l3dRX9wIcY+5n3HW1FLtGaelW
TOubM02tj66ELfmEcmKMJSWCStAb2jF0Ts5s0ZJshi6y0eE6zYjb1FKEwhoQSwgLCYpwSDVOF4uK
owoMWEBokUsYqSuZZdLLgza1n2Asuv5s9Y/gNBBQErpTuZbmo0ArUWseujatdtffF9htPIdDxljS
mnmCUls7mLNh3ZHesIOOAzEsny8L/ORettOJ8OmZ9+MzI7YubVsn90ud39r5m5EJcVjnclfPRM7P
vce4t54ASBCigK1jDPXQWDD1Y9VA+tMs36MGHgr26iwoZpZDjxWd+wvC7HbruRRYJarGJHqsrU57
t+Wmt0gnb9cJ7lXTMf630xfdwCMXkVQSK4ttXu9s2VsHRapP2wRXH/+arNfIjh+ZVDPAL1qyWsf2
+0r3uG1xwmyzNjtPiueGJRJIam1552bSX4po8YucYFpYU4uvFstBaz1X1yUSEOm1SDZF1/EaaXs2
DQQPCd9T6K7Gsyz6L32OvaS7LGKle600wi/aYWcPmO6JLyzP/Zqcp8a+B03g7ia8CngXqy2zOp2z
Kv5aCr0KxaziwJVt6SfjP7VltvsOHtNm1eG2rMObW04wm3lHudGyAeCp/Cm7WEouosbN3c0yZaiB
oQwZ1vBdtDZsrpJHWjoz8RzEYeZeKOCph2i/W6IYc7/VcEJkuLoJUK88IivdAIMQc9WFD3AhjGWb
Ncg5+ggt5FoYD5oijibKK9IKI90OIlphNi9sFZ8kF3m4JBRIBWB+Bslb6HT2vtHc1c8K/dHKi0dr
JeElNShve1jUmxT1Cfc7B25dIihZ/y1+qCROb1tHvi0y/7pgePjGtfLiVXX5TCwElX6R7lTmvWZp
bezkSn3jlR0G/MUo7zueY2y/Og94w7WBYISCuOsO1RJRJi7f6itipq76NzSk0T3bt/EWhhvttxvG
mNvul0Qe0Y4QI10X3ZYWAxmaiYFmxC7ncjLuXG+1g5J9CGsVzCleUo4X1odD4GhjyqGmTeek7c45
zUcADTcoAB/u5GQi7p16pJjrONzhP/JO2YzDR7P7Q4L4ihVPS3DEG8+0fei7ecFfLx+VBRctqc3l
orp7b/hqEBp5NBzndkziu6xs5Pv9rJbknyq9dA2LPE+u9klfsu+T7b21qFFrQ034dxp2buO+Axh4
xjhzwG+UAtLHu8XvISd6LlIbNlQrKBep7aC7XKSu7PMQN6+ue+zwjAc8swPWNGYe88Tn3avcPPXt
eO7ZGvho1+sQftdDFmGjrOWlipgq0CAFcWVn/8BhHDuLzHmGRyUgtE3ethnUOgOI11IHA+s63KJH
zjGxt1u6cfsaVtBN+cV01InkvBl4zsDebs4D766fseilmChOS5qjumcsriVJteUgGAIT+nsFouAh
Q6VGzOqMap6Cs2qbPWeo2OCTDEb1NI5m/Dh21ebneY6ZpwobAsnK3Nt5zcjPnXLKHZ0HhKxPDj87
Nti9j0OZGmE2fcfUdh7L5x1K42lb6YSodpkTgM9KWSITDkoK6gaF7VKmN5qZfTFLilEeZ7KGWOMJ
wAtnncUnG/7Aabn5hlVxl0gXDTHnhaEKwRobwFfv5ueCx2uT9YO9maXxkqtuPkm74tD2rvCyyiEY
NqvecJIg8Y49JKVQ3INsNsHOR9F+TvvmthdTt8/7+qtVFk9c949rVamgy7mEupzjC2vI89I3+xhd
KYTKimM0Nx/578WfemtTydHYFKkFJEmQCpi1SvmjaR775fVacmcVVV6toqdoHfutM2PcGBLrR914
L5ZqdsoAcp7AnriUI6KAHGlzI6LsFPNzLfymLaqdUZanQfQ3uNK/Vg7P2mC2hV+gRAwsc0wREZRX
GUY/BT8PzcTko7HqL6VKfsyr7fhZMi1hbni+Zyomd8KmLDOfvKI/FSOPaqHYNSlqVGqOE7PbA6EP
0wGBT+H2W6PsD07jsfAdEd7F66ud4W3F3YOAY4zfjPpR9THk8gKptmmSXmFG2RSuDEFCLTOwl1Ug
CkBZU23hJe4GYwDkhVmmSG4Jg2/4aS0snLuEn7ZdO8c1kU9MiNpdvcrmHKvlSuf6Iqs+uZXYgI/T
aNIG1ZS2dt/+G0t5WaLR3g7sJjZzk0vK8h9X69Fu6RWvMsY6HckwHdaMnPCf33OqBkIlcDzm15Iu
Lvl/j+Oxj7BuVR173m4agtTuL2YE5nBq1f2fe+XfTJGuUAVkTUBnLZ29wq89upwyOrjEvm690kev
MN9kZ1ehlZHSGyksWF78hlbDI+rYLxO3Yt3e/GVSjab0U7tu6wSFXicETKw/CTj7UsQ1UkE9pL2m
qLESQrdW3EXKNtWWfJFpPwhkHZNF+KFxBVqoxW7fIh6vVt/qg0f+WFEg4U5KE4uNeClFYQaRmcT7
bITE1yX/QLe9gVSf3nfFwsDJ7gIEz0k4ZrdtV7sPesScOgIHrRmZeU+OyQ/DiUOrJU1kI5nBpgDi
OleJf5e2IqW6zF5kOb/o1Yj5U5jqIW3S+sCeNd5R0x/0oRgf7F77Vphef8im/q2JovzBFOOXKj5n
Uze9MsQx6Y/WdYtt1wwtvcjDVlRr4BlxsYfS7D1jkMmDpzhpSYu3C66oeSBpmQz6dcgten77pnOT
6cQIGGOS2+z7noBhlake52Q8++iScJTOWAxjO4JjGYEUxKdzTvrWuRXuFVpAtJdT11xu+twEk1LL
qbY2rOu0c1FlKxScJ/bi7anERAPTJdopL+ejl9m/Zs/zn2rLrUB4G4ieKmBo5EvR169wk24ZNy33
+bocVi+71621v4xVcvDMhKPDHR9FIpZwUPQzQhtuDTstD6jqYkSnBF8XThSH/YwvemrKddd3kxXY
3O0UB7DVJCMSyZoNMMmWMXCood9/Kcv5VkXxtiunKiCdct4uSAl4lJMwarS3kRbBnxG771ZLPnmZ
RYXX9V8I8DAPQHC+AAAHyzgt1lbVSJhFpSDM6Q026nRvWkW0I5Bh8O2W/XQ2omymgbRmnW12Ipd7
KUrtgAtnWzyn/FKf7MUxfPG17uL0dUYcepdo87cxNrE7XGcQK2FN+MFqP7HFK4GzxdkgNiXEPtWe
JA3Sxl4p5Touhj2HSnVaDbkcQA6SiXw9U1Nh0zLF6n5Z5R0xze2bjDhOFa6R1ep7ugM8+Z6m2Tuc
0wSs8DyZA7oUrZ+qW3u+N9RNV01qN7myDL1BW/ZZXFa+dFEJNLUZn6tFnMnFM+5a10BdNmovRjc3
R/x/wncqVBp/OXyu2slfV1S2QaofwxNWxEhzrxrP/6yoYkv0QLC8NcxcPfJTGCuQut5tc4W4CCJc
d+BLKUJ7VuMuq+nT/vzyn/dxHHdkgwruGDy2HzWXrk7pkxYshmsdZZEqh++57tj+oGrSrqPl6c+v
9pl6cQ00YUVsIt7mMPu4/mv0PutlIVB3ajPnlDm5YUMJhIvqttNq7J8KZU1nPkgIfidjiV4HT9d8
/DjzZrbZtKydnmxzlTYbBFrZpjGwX9Y94x9NJ4IjnnS/XKwZFwcX6bCkd6adq2PhGrt1TqattBB6
MQdB7o0FLmRkfcrdhcLGWwnjdrayoaksvAYK7DzCLBgPxdpxPWutzSBBvpPW02Cz5AHj80l5ytSX
P38+wv5sQsKfIXRyeUigIv7kg9JWrybq7VLMYb02VDmDib+qiriOrXUjgNbjg8Kd7oxRuzVbrOIV
uxeX3iK0INUGzF2DVFnc7JJCpJ274QFO591oO/q2q8nEtLyda7S4kUns2RveNO2nzFE8dTQKQ4Ni
aMYkuRH9vKu15MVb6ioQnQ7BX6wm7sWBjYVrH0c11IcV4f/GNiG8wYbc53NeoP+v+CaH6lbKOjyY
mtT96qoirAfiHpZ8Lg9M0uqt063PLAmng1XUrIZylGzd+9LN+2gZ3+YZO3xrFWfHEM1tFsFRyDLN
OWRjDd5IgNjWCkSYruxraDAIrnpZz4e4ywihTqYHz1jvp9YbriNMnggNESIQQzPsy544evwKeMM1
5wmO5LlrHNQ5cmnCnBVggRfkDrrrXhfmEZmSQu5yBaXSph4qZ7ivba/HA1mVWw9HsU+zhzop05h1
m+ZdUSf0IXpFUe1yeFV4e0uSk6JjARODDuR6yiDyb4lXPLYwAbBM6zemgjG8NPYuxj/PBW0xMbGy
A5EytA1J9z710/fELIoNZo4bLeqGffTgVgMGMZE0GMPOiR6XFxM2ze2UT766SmlsRgGBkSCH6lre
sDvS9xsxMWUmiidv4fiIq7IKChL/OFaMGWqn/JrlVbTLYnVWV2uZl9YikNjFegs7VHslYsiEKUb/
1uVgVNDxWDuGosZakbaa8Q8RL7BqTAviRPJPErmI/JcpzNLLWLTJrUe8XCBXb9iyeh0eCXI7ViVo
L/arp6FikjOPeXLj1e98ERaFwmzvs2o+oDziKW0YevA9WmdlrqQXLgyYGmfcrlK9SC+IItM6igbd
JF2nBUwiNEZv8htrSc8mRpQ8m0MeHXIPJ5kedEsLZxRZgaY1OY1qdFHCKELNa7kMo0wHogqPMB3F
S06k7GGB/u3qqXkQhbxJorwgjc96qSODsdM4cOKkAIkdN90xsUYH6DKZaZ2o4EpBZreAivKZVsJO
RYbNFpgHIJLWlSliXGqPj6VfgR/YTnoowDGG/VJ/ZVJZ+J7y2j12pDzGDtLAkCTSTeJQQTJZlsm/
Stcvnju/xfb6uijnoMaFKLdy/Y77BoWAiB87730R6c1gJNWzbY6PTibKo1VgQS+7ThwVZmeD1TPH
6nlGE9prJhg85fdiZI3Hoffn8+yz/IKFBH0Sl4uH6eKj9KnQ7VkXPUTmZBKKI5v1aCWhO7ZmAkOz
oE1nsPAXudVvbGEwaqCFwVrlNT9xO/GVjHrPbzQsM9zIZRQheEZjBa/QDvGZ7IscI/BI3j3w9uyH
VqEpTteAeQW2X9q06bWN4RgYNoOrGrwNlN1NB9/HlyzsN3qi7ewJl2uGWNsrnztwEXNGyLRFtl80
/dBFbm/iKH50QSjkjQjHvkcXP6b2Rp+1r6pnB3zVQpjFM/7W+C+3+XXT/GstwVtHwexQTZBb9VGI
hbM674B/zDBqkLqg4duhNvBbT0N3fxMrBwqSPv8lcP43+k1wmeSGGWDGMRZ9JLR1poyizutUuLqD
2BdxQ5LD4m7iE2pqsvHs/FnTmEPC6tz2nr4ZsPNvEmfJNp2HnpFib4cZ6ZU/o+Cq47xa1ozBCL5Z
lINW0HvxF71nxKTtk0juhn64YSE9bJpy8MuVtSNrQeYTjyXh09fEVQLP/Xqu3tvC0cNlji70LSuc
Ef6XLH6ebYbUboc4Apv0+7wuYZ87E6dKSYukY7RumEiTJ4i0p4rvRBZdBjShu6rMXdTtFtRVZZAz
QIahkEAelnwYGKFAx25Y84b8zPEz9HXQjo+IRfQwTleORVNbScn4ivE6+Yua6je/L2iloN68q5sM
cNmvtWM+W3qFvlSFWdnvV6+4iWYvDQ2n/z5ZWRV08/SXL/s3L2hJ+LOUb6Q64PH89QULfdVp2xvO
VVEGlppapurLKxj1KaDAr8T4+ucDxPhcHePXouIkTfdqWvsZNPGf6tioEh0NUzmHCqL2xh1c9mTL
l6hezRDzGTu8JQVQP0FFvRK1kdn95QT7vL4nBob/UI+5DH8/Cshar8s5+4cZsnUzHqxJjyDHE0AZ
yWDu0weRIMxIa6ggyLn/Mpb4zY/Zcp1rijCfNgjYa6n4n7fe6m2HzmqcQz0r041MfGOstQNv/9UT
Sj8QU7tdGvPtzx/4Z9UA7/Eql/v5uv8X1P3nRePY6Gx8GXOIdeFa+1HVNbI1gj+/yme2MuIMz0Gk
if6QfuBj02OJLh51i+fIwSgXwMdrERsz9xh4oAH+G94hRkEC8mW4TjvlzXUYFZc1S/FS3E2LYiYj
/xbn9Zu3jg7zykxFOMGw7EMjxhXY91afzOFs0wHNc8a4mV/Sn9+5+CwW4s/WiU/THcSe8mPDpWHl
YtFVzKFs1Nnqom/AA5g1iZ5QqtboH0V7W67VoxFHNtuK7G6VQ7wzCtMMc4vqLGpUzLGmNjgu/GmK
khtj9Zuhmp+izjZ8lqYQtaLo/c9/69/87K9tm26wSMYx/1MB9Z+nwpqjVg2dpsKOp3zGnrZJCYjn
IARhxJYQC1r5N+zjb354kvUxpcN1NudYH57+ZMqJO8pmFWqghMC3/GOVKYGzo3xMi1Cv3tyMAGKW
K38zin76gui56IYNEwci4Fz944mjK1JSBIvCsEqZgmD2Il0gZ+fMeV7u5kH7Kjxgqz2RJrrB0DtJ
ze6Ms4vxXHyfWcSvGU39AyP4rkqIs6gLZtx4TzcjYQC7rm23w6pNoSmdv6VXCefjt4S7kNyoq6sX
TzZ38YfekfoSU6siGmRGF4BwhW2kxsK8dOuwuwaerBjoRkGxPk3M0XA2v7djvx5a6b2xTGGVO80E
W9uJuslob8LFpIPATVedmrV46df52gHq6nkpqKZwnNHYEK1B4oKVHvrM67ZzH5+IGYou8FpB6dMd
aob+xlPtx0bPYZKSnTyAPkEsl5+Ij3SI9jTmrdXOc5AQ5RI0rsg2UJHqLwXIVAq2g1YZy10DcuJh
eYZO5AR9TIQeyT3dZo1yDkDGPaEtKSYGa7VRqCZ2GEWO2Gi6iy5y1OE5wc7d1P1sIwW0CGiKXPEU
lV/BB2UUK7EbAviZfFAQ9UmDLUfik/hejfpru5j7wsnURYsbZ8/8mlG5NB+GLHbPeiecs2V625Tk
pdDoTGI+RbUd6iy+bcj/xQ6U7KscNAGbYXVsLFIUomq9jWn6D3O7RjvT+t4Y9PTM4owgH1Xt65mx
7meFB8EYLyhC6ocKUMkWrIF2qFmlaChXoQ5EG0/mz9aEgbO6PleZPd1DBW8Oul7uvbxbth7rB7tx
Lx6qHgYa+RaBUPFT+9Xmy8OIrvdWt9X9LMh8jL1163aNfluoedp4EYHvV9gIaw76fdliWkrK1Wfx
+kW49I1eo1ND9/Jl0Ee/Z4277dxTCU/MiNctUc5z0Ja9ODoJWSmoA5vpITaiQ8zibZv1nKcOov2N
oE030AEcGjapYY45JO/Lxs9nujFdMN60VolwgC6X/dM47yulh2mbrvvIcD0OHueAggT8Rmfu0q6E
LW1r9d6JpG+SBnWr58vWSDSTzfFYHzhp0YnoKGQaSDU9Kdw2Ax9/EknNr2PRnsspOVDH5EdXOWCG
wM5p8Y0DGpD4CIn2Mjn31643WbzoYBbq38yOxMnNxvTC/NBjmcWKNC8Rn63PWoYjN+9ZI4uVRKG4
S14SFL/3mriZcllsG06brZa22qt4bOlWT1HGLjOnJe+19QI8bgqUNFpwKCz/kFS+ZUWroY8neN1S
ywGwVaiUjA7ykU0oRc+cTjvijHx4sdaZzI12V7FwF1YDxsyYv81U48clNtIbs6iCSF6DExxYctlU
GZu2lC2zYNVtRWrxdEcNJXe8GfQk+oLh9SCUN92NXgTFrSBHynVYFJCf1PudXdhhjvyAAVWCGavs
CUFu4wd+w2zsKYT8uchvrtLwKjWTE1lWF2+U9SXN/bFmcTAydNkPnR7AYIjQEswEEabeCDMn44Zb
aY3YQa/3ZSej7WBARyIvrAOSKT3+TtaZKIP0Bmu3ldnJIS0yYxvhFb/Cva1d97da6BMtgbko2mKL
AhTTkwc24NcKrCvWafaU04bZOO6xksIBQv0RZ1X2OGaJP9pdqGEH/BYxQ3RWFAeJQrKL+Xuna9s0
7bXHRbf729yQAEELVYdEOhBak3+VqiddvrFJSZphkDkxmrt1ndZjBB4qNNkOc/8NLy3TLkE6Lbbe
sQONMMhtl77BPry1MiZ6jBbe23j45893/cey8/qmPXwFZE+bEp7VhzedmjmUT3tsw+ppGbksknLm
l8PMkvB4MtJSpTU+lM3ubyWheb3R/9u88sKoVW3+i1A+VmEfbvy8BF5QmE1LDNX0pjo6MmzwJcfN
8ma4OHiLiA32LKvdRIJY24t2V1wDZ2s1oahZ3Qcvih5jbi6WzlDi9b6iiC3ThzTOI9TPA3OVGKlS
XqF8g0XkhkPTcw//4yEOOiKTBkCoL2drNAewgQnGMKWsbVUJOH927G2qpHBOpsH6XSrE7bnmgCaT
xJqkg5OcG/MZASG2fgJCoBL/yE1x9pDOvQAHPjqTfIf7P93W0pvPtrJ2Q8f5MQLKL0aShWMQ16Gm
OY7fz95DU0rzxpnKhzHS5z07k13PPowrFAMkv5n8mDbrTu9akIRosw59BHaWmyTniFNbbU7IP4q8
r5lOCw4aPguQVwDasFiceYi/K5OhQyrKi+ii10nWD4tN/HvTCppgaOodX8CDNdUCuZbAE3Edo/Fc
niNGYeysjxVhjKkz9IfR1sawbpKaXe6xJu7JaZyNt3bMoJkiZwkxC6RCzKhQdgs6N9+2GiQXc6N2
CYjhrbGMr+ybpR95AwsOS92ZJaBdj8UhCMrRZl3t/rsgbWD4CSlRqxe6/uZ+znl7XTF2N2jPQHPq
ieCqu7nmDx1yojKCSbOeCSDWiTmkWFag16PKPfz5B/IpqZMnFFAFYy3AHjr+sw91VksEcjbiiA2L
rF4AnnTAhyzLDWJdO6RWjrO/yQxfMjeyW8F3NvgqTtZjFmdM1PX9n/829seG4uffhsaFwGN6CqAu
vx5SSWt3nmVPbcgStN1MKfCtVfzwIuO7k6VHrYKyKVtSYM3GSDgjZQxK272LJ29EnNi/T9dvFsxA
p73lUfctx945NAq0WWI/wJbcxkWX7JjwXqqyeWU2j8rK0FiScwMUWfvDTda3IREoIZ36lA9QwRyT
w8yxSPfp8jc9rd/zpDJ9/VW2iYXBk1hKvU/fbKamIC4Qbrf4/8uRDPHhUIrhu+5a35M+e3LXpPeJ
ZjvmBr/aP39mH5deHz+ya+/xn3amnKKBXS1H3Hwl4iGO6RlO5vEFYeCXP7/Sp/nFz5dypaPbmN2u
i51fX4rQIPrKqmrDJHa+gUv1h8jh47lOhSfpMjxnjAxqVduOE7xZhaf4z3+Bj23U9fUhhV2jAGi5
cWj++vo9lGRvTeM2RAZGv0TFfi1s3kvNvEf0yvOCLmOI4idJlM+fX/n6zj4c5wgacWYyn2Kd9fO5
/c+HTIp5y93V1SFRAbStvX6AtYCIGKbHn1/I+M17tKDf6KZHj+rSo/76HgEqdMR5tXVYlu1d2y3P
os6+1DbYMz2V4CHMwW+bdtzhhNQ26B+Ga38UrTWIL++WFiVoFyKtCsC3p6q3Lw4qketxu/xlMC1+
84ngjcWYSx/torD98Ett4JXx3GHJlU5/EWTNWUhZAy/r9m51rYMsvTsTQLAxkNxibCI2tEDDYZdU
wyQxf5k1dzkQZ7bVab14K19RDayIK3MFwg2ukSnuuxizRJ/F8+F/7J3HctxYmu9fpaL2qIE3E9O9
SIN0zCSZRVFmg0iKJLw98I8223mx+ztZpb4S1S1N3d2dmEWVgmQa4OCYz/wNQlKmqa3/4kiTG6sy
P4Zr5fBk3TezuSmyKmw9ujuoRGnr1s6ew0Lu/aW9H8M4X2HGAhEtys27GUejOzeJKJJLA91oo1uX
PEUjLMxre6s7kX4L4ElDXAq41dj/dE68zYXllUpjX1C3qORpb4vSuOHWKiXQHi0hqHPCKhfqZJm+
BlF/Ga9HNx3uxrRBKKR7Dz9tR0Rtb9CjB0BPYkrHlzMqL2xtgX3gaAf7H4/j20rTHxdH/ZRSCopK
bxclKmnIBBO+Y/WATA4BNtrsY/+z0unbeOr6oAjlpIcz9J+3DwvmS5KiC8UxLYMYd+yepyDCJiIP
7kQavbSWsqlokYcc5IMpaZX1eP7xfX63+8lL0Cx2fNt2dcLoNzNei9E1ZU/sfPjA+r3XkW17LhrB
VYAEhSkygg7nLm5p4BcuScoY0E78ySW8PR7lJVAKMSkeU3D8jgGc5HZYNcPc+c5k3JuTwPC4lPoX
Q3hoBGi+GagW7Zg5XmVT4iwA21gbK3/vGNPPoBbf2ULJSzGorNpQ5C0uSu5jX+2I9LLzuLYSHgg+
n7uIZgfWsv26jgBWFnN5rDX61oNHuN1Fh2Q5dJZxVEIe2Y+H5J/MPgYEcIFFJd/T325DQMUUlKLM
1oeNt0UtCp0Rxf9/+QpMKzT7GiXJA/irO+0cVKIKlUpUkvVPqRksWmHe/vgr5NT5+nhhMHmiQOVU
2l269ZbeNihObWnCbXzLzI9unAhQrvpNEeS7ZhTr3u5vrGj8yZEmL/vNdyIBicqBapssqrdHWuo4
ITs4h2mXIoNcls8Jfj5GTCfaAff+4/v7J0+JLZZYGJVSSXKV8/qrIawaJQW4hmVCMhavSg1iwsn/
KhmfwxIRUSaBDAxsIqtvv8MalCjOCeV8G49qcCmJnyOvvCCgDVdqN3nHH9/S94+Mr2NT1lzdttCS
ezMrIi0TCD0puLKm7oWC3CFuALEqBnB7zErRVMU1WcPy8cffSj/hu8emWTREqbfjLENXWJ4VXw1l
rSZeTmWh8rF1RtM1SKaboTDr1YgNqWZn4Afn4SYPad4PDjL5veeuDXCJ4BAA9dF9iLbJ5KibOaUy
BFdnX8KHWfSdA7OsHs70ogig4yw9NKF+guGFLBL0nbWA874NS0AHpq48aKTyxaw6KPoU3koNWvW2
8bJ514fNM2jI5rZzgmWDUAnFTa88JfhVAWI7xoAiNtbQhcsc5vt9GWpYeSjvlDSw7+exhEGiBOcR
AckV3eVhVdoUxsIQ45qujNAxrn5P+2nyO61FIxVe9Ngl7k5Rm4WuhPrKDJXgPnCibt9O8LIs9SEL
9XXJE1wpg4EkVhNENx34Si831aNbxtrR66i6z9FoP82W8myAgEaegvgqcLNNE6FTIQIHhfNaMfy+
5XtiLfoApJBO6eDeprmKhZvXgNoWLvZ9ahTCroGWFkJnDsNhXCpc36IZVDC3LXJseqbUq2yOpCC0
hc6RxCDLvE5Iao0OZDXvh33iKdqGhLXAGnHlycagK6WlEec6If9Nc/rSm+bKJvRL8wK0Z8OzsSPK
97nArsaARZBREvMr8PiYjcINbuZFJJCJksaaMByQ+xrLDjokol8rusZAEDEnXRIBQUIVdbsvhmSJ
pAUDkNTwxvTocTQpf86Gh8582kfbRvfTwikZPAzMdbe9JyXwG5isflACy1GgxCwQ2YEnZTNu09DP
vxuSqCntbSgLDNtW9XY0p9PtBIBy0NzipFW1ctspJtw3W/8ASIRhc6EKGUWPsja0t6nbRFGaLbVH
Laa6PnZQLxSpwo6Q8drR8/KUucEpDXFWElZm3CCRlqvFBm4pNd1EXzkmMCW1dUuMTflwoA93aGi2
29AzsYFBQPsIl7XZGm6/rYX1MM+tcjZgndLUT99DmtGWWPHoK80q7svIMvyKtK6AgHunZn4N82yJ
Boh651DAtgdE/z2wLutiCGgikJshPZDUS1bzADpdr3copXV38Fo+pR7YYTPKdxTbNHA40lU2bBEq
ggY8d/QMhlk/OLH58uMt5G3gzj4J9Bp1gevprb3lcBcRDfiityrftatgPXeWtlDr/sntmJk//qZ/
slVhVCCRFJC2CWHf7Misp6ZMXb4pzOrXzjUUGtwUYe2iGhYfVXT/OuVn8gXfHzRSR0eeAaZpad+J
wKRO0NcJRSDfaLNslYXDuW7lOhHgODwp6o4DdgNNaGliyrL2wFFAaqPJOKFYT/FgV+g/65F+f8zq
aEaT0GH6hzSY8+boQ6/Gq9HZyX3NhUnkTcFTJU4dPiTNVN79eLz/yVdROiH6JEOgovP2RB+CvDCi
gFIe+/oHZ8J3qDe2JpYFrPEPP/4q/VoX+jZ8IOfjGLUQhlV1x30T/1WOXQnOgNgXkr8cl9W7JJyg
n1h5KA18wJRpzaIInWqr2sMqslrVH4qB8gii+U1gP5lGQQccGxVcojPA39WnEn7NFn1ZFCWHCeXO
vm4Onpl+soas3eMGM6wyKdyVqlJjMnb9rAbEGNnFjBW9hAHGFBbVvlZWHFifKpodriFQ/4sQRUTQ
WVApal/hRDxPE47nqY3sqBLdQc+VRBdE5UKuieb+SoORCmq3/qinwBSGqJpXwwCIMFVoUxSK6het
uVAb6ymtytCHinWHfmK2gFyEeKL6Edn354nwnL1ZG/xcFXsFGR4Ys8F95ZQJ9aJFZtut346Jvkhh
GUGTi166xL5FXsLAUqjybmbD2tbISAx95Fu9bWMbgc6Pm+a2r9a4vIRR59dRYq6jCrkBL0qbpWSz
Z51Id607IOSSVVtcJqrjEBfWrg6dGzxKcNGhurC2ehdzLWYjYPhHPUUBSrUzjBWjXCVhyJ1VHmU2
Gh3Dx7qydV8ANTzgAWnv8oZeC3v/e2esKQumeJW54Vpy7t5VyFyQGFfPkxbq2yIKsqWdkP7nKCOX
6jkZwmQL7lxbdBXSQ15aJnsiFIBGVI6QAii2imZ+btl7b8waAsJHra2VB6dkJ9d6/WTZFQQytT8W
hs0Sqg3lFHXTgxtCJQscW19FzmrSrZDuMBoy1hl6ntjFpfEMYrQ7VLYDbBRj+K0x5ucsREMoEaN7
ozcTfCzNZbXoD3qFZlPYgKcyHKfeoDGyhw+P7GYE462fEhOxlRLmyBO2TK3v5NV9S/xz0MWwEwo9
uNoNYqKaFORQeevSSFoRREyUj2vTT3WIlsCYmvt48nMAfEMargoQ5TujUM6oikrN2RvgT9HNYEJ2
FzOxcepQ9ODEwgaPvjwDaKMbO7M0tC5HVRuyrDF7mxLJh7XaFQ9xi3UaihYEREZXL6E8sAp7jSAg
rl/ZEQHhZmiRItTmh1horaK42JFNdRvR6NtZC+vtWAMXVxRE93Fq4hxPkPxTGuIMHs2xHubXoNPe
e2Wdn8pGJc1CDxqeNlYyVvaS5vW8jinZ4+ZmbAsip0LPrRvWp7JoEVRainqscVlBnM50FW/TTcpn
MdXvMmFYt+BxwcWEKC78eIv6oyzyzRaFzx9dGKoFcBKQcze+DZUDAzl3eE+p3wJ8WKYWK7lGFRRp
EHtZTvEhgmy+HRu1Q3klRLfYFLgKID9cqCX/y62ziCzMi9Jop5Yix8wDz3A2M8XX6ugOMHa8mBrN
ONrWgm7+J1Y4oywUP57dz9SYEScWzdZUNJoWrnNDi75aJIBMdpWRJkuFISP0g8uh595xnPr64JTx
B6d1X0GsvdpJvSashK9nwE6l53gsVRPWs97SLWrgZiaTwA46esQlzzmENXvtUIX5scp3PcKKmxEk
/GEeEcbJ+2cL4MZuNuYHxYUNnrsFQHkBbDf0XtVWLBUjKw9jUJZbMcb3eeJoC2OaxdYzdpGhRKey
+wgc5NESlbgfHAXJD6U/xiJxliCDKNCPKpQhJfTzsYMchUfPqKXeaRwx+AExpK9A10xrUxHIfmRx
cRt7T6P3oTCaTwlRmeNV884O9bOlRu1JTXS04gwbRbE8c+91yN8gw9RlWbnJbUDgPev5xiQXX5md
c8qCKL0tJm9CYIo0uUwaQewFQwCy82ayw8sAcr4EP8G21iLt4CJV0EG5sEXW+vRdaIZ5lriBle6h
AxC5qGP1WAupqawt9/up6OZjCAt8U+jqZnKaep+rbrBRVqJ06p2ZR/pP6DPWd+GLR5bMqYpFumMh
Hvp2xuZRYc1OA1xlrgVuWnWPuwUWPkPPrRl582S20biooTstzSqxiNRtON/IfQe58sFgfW3wDc7M
FA24QmCLAwLKL2DH4a/jeeuG86wFtUzlsttn6ATho9AhgzuWZ7yGxTkSxd4ZIGlo5ujtASl4p0Qy
r4r4ATnSD5E3hkgEx4syM2/nHgnX2XbFcu7yeCUMjCH7aeyWQ2oiCKkUSBjQc4scU1vg7dqtinK8
DURkY+wxQ1eublqTJMFJ0YRC2JjdYSIvvO4A//Z5/Pfwpbz7Y6mLv/8HP38uq6mJw6h98+PfT5e+
fan/Q77nH6/59h1/fx+ncfXyHF9++Krj7/7D2xd886l8859Xtrq0l29+WBdt3E733UsznV9El7XX
K+Ae5Cv/u3/85eX6KQ9T9fK3Xz9Tcmrlp4VxWfz65592z3/7VTai/+3rj//zb6dLztsYjYsQl192
IrsUz2/f93IR7d9+VRzrN7BXUDdBBtJqAZP76y/Dyz/+pDsYqFKGJrKH5PXrL0XZtNHfftXc30wN
1QtmMOK3xjUgFGX355+onkncgUOtBOTrr18u8Jtn+H+f6S9Fl9+VcdEKPvc7gitCUIAOyV5oXRhc
yJu0QpQIKmiDFqyVAf/c9qmyt2V18mDQVIvCgg95m5Mb9sq+m1AvXM/UQDXsxTpY5D0SVSpuPP0T
oaaX3mDnZgAKKKFFqfgZFfcIptIsfG6HU4SEF+9Ug4K0Fckl56Ik92aNfWZ4TMUnx9z308pNcVTc
YwLZAK96rfIjWumtSTp8m4XHSt0YGkqeBhz/he4+OlQO5O/a04zcDIHyohwPLjCh8ja0t8N4ULQP
g7XF3nNRNO9s8xYRfQoXbn7ft7eqRnPWXaZ02Zzmkzt/Dt19QPBtG4ti2Aob+tHRaN41+mEY12r4
aciPaHSX44tRPAk8WrRtr34wqnezfVebyN6shL13rLta3+LEuMBvsUCnKiba/H0mQK883KKf/vpq
/B+11ExKb/96qS0vU34p/lxp4uulJt/3Zal5vwFPpv6q2agh4ihFsv7nUnM11pPMmg1aZXQDVbK9
L0uNd5FJOqwD8mtEgMkpvyw177cr9dvlY1m42E7/lbWmO9+llNRrbQnIJ3kF6vu28zQMfTKrIywo
T5oZTEMwAgtCiq4DNxXYN3U7Pxtm1WxrtaHxgNAoDpTqAv9OfFD7BfbKl06dEJMeg0WhIfYXttNh
LtVHtoqN59Gdj4pLVoNKdVL1gOPrIvdQnsfyu0YBtydc1Kv7TsO70Ri3E6qimTEsjajZq4lzqvvq
2ax+b1MMbPm1PslUiygjw05gqdxKNsHBsOpjlkFVSGWzBMo1l05JDD801uI0P9awm1EIOKTxeJ5L
ZIlocWPxN8CCalAh1RpAG1o2PVZgEckM27PuDgRqVY2W/HwoCggzWr/qi2erzs704VKIh13Kidff
eLmyHFqvJQnnc1EG25boXOtG/xjb0QWJD9B9yq3n4COYo0RGbQjdr8IflGwPvRdHq/HcOU2KUtN8
CAS71JhdDBBF+JgJn332JL9dZB2SKvNhsJqbKXg3JZ8E8P6omA/hTOHM6c66Ud1Y2mOO64Jb0k0e
AqCQ86PqfZxa79Db4yMCZyQy8UWpzW2v9eeScbFm9VGLOqSdBndFLc6ve/YnPb1gNOUDbNraZoW+
dBRfGmrsjl5s5cAgprOFdrRNSuoujE9aWqcQNn2pY7XmFJDRIkBEPfpExSWh23GdSrX0EObTaRsf
dH08dDhb1O5O/miLbhWO9ilKUfqcrVMN9hIrd/RLrOE5juaTbcQXRzG2IXco3zAzLUaOwMI7daZ9
oor2WCiQX9Xu3BQs13k4I2GHW1+Ci7KNfjpSJ3EaLZXS+5TG2aXvEuxWMvWTbsW7TnAYNKLapBhZ
wFdNXqcK99XQOqEfu07FxJEyHZpJ+F03H8zUPSkJ/MZi/kjfYA0e+4aG6ccIvKalZpcpHB8dBl4+
RqqQJ9t9tWxsOVWsRxfI+z1M0bkIxj9uQ5kOjnZU7fEoH86kmackUg8qbsgTZrXy68YKzcMuedVL
pkYAjHTssUeVxmBVdZNr8IYUN7kUOUumq9Amjl/FEF8y7lHNkcAXw2Y0Wsn24uf+7Cj2ifbqYwb6
Z+g5Dcf5KB+ufEjKNDHoI/PCeJoVDxUM+1Qkdx3xw2KyD05YKQiUFig6237n2Vt1Nk7XdUjNJ1iY
6kiKy20p2WWsWJ1qPPcbJUketX6HaMurG4OrLctl6Kr3o8ukErX5k7D6yjP+JhGEmsxOiRS8R7lK
e4sCjIbMKrM4ko444zkt00souncRNUGsmV69VH0kenu0df2xVpDP9cptpFjbKc9eA+x27Sa9KANK
7qn7FNIPQZCcsUpfc6/Xl0KwIBNKClnE1PSy6YMVIInfzwPu596tGut7NQPOBrfhVX45jha7xmv2
VAdeG6E+giR5RE1q1ffD2WnyV0OWG7x8V8rNUu4R49IJXBs7K+2mRcB4NY3I5s1UHFpUVgFXt89K
iVOn3HQsuXWVtf27CwswsVt8++aD3LyaTHlpeiTKGrzqJxm/x5cibdmm4vhVrtvBmm9r/RGH8XQh
N6hWwaC5Y81qgDcFimEiHc55bGxleg/RYfvVwfhniPd1SOcSNX7biuT5ICxK+w51ckK6N0gMJ0JZ
UUibT3k8tEAulp7bnwNbvXftZgcqK10MbFQlAseZ9650jZ07OfQOekxombnyQBmU6SnrzHUiN38r
RocGPQhEZJsPdRxcMnPd6M37wRzP6EqPi6GN/WwcMWlkMiTgOGzlQT5/uwcWq2reZyxw1hVRtJdT
Z+FznJJzCoIA5un5q6U0PkCyZTZpL/IZAdp8TPggJFj9WU3fl8WI5q31KPdLFBEvtgc5wWOZR/kr
El/94rrmzdCCkd8flfbd3PW/X18QWEC8Kfsj74RejOJ46OQJdCLadNj88SmIhbQ2emeAoyltoG7B
Sler+NXN4teA/67PtVT1TVhgiuSgdVn3578eyP030qrNSymTDvE2afomE/v/JKuSec6/DvVWZY61
zefL10GefMefQZ6t/Ub5HN4duvQoGyEX/48gjz+ZQNn4FUEexCCDXOZLkGf9ZtPNBlLjkuqAz+Rd
X4I86zcdEIzsqkAilGCQvxLkgZ17s/wQENZkMZ+Po0oGuO7bOlmReiplVNTyJrDrY6keqgzBZ842
dqKjZ9V4Pyf7TKG2yfIMw+lgKMNGjbTltQgTKe+Lna5Nm1BNX2XMoCUXZWz2sohtK9ikhgJNRloA
SevX+GTJD7MsIgqUd2vzQ5SnR3UaNlbewjQ3txa8g7ZWD049brBPOehINHVXc9Jx447JntTwzjYR
MxLOSf4rr9nMV0hFBbqg26egpHM/ouODd9VK9ZwTMTKqvPjwFN0B+R7UMrQ7y07pdNI5tmXHwqRk
+bn3uCSHupDVrAXEcjkOcSng+NzFLkocuViDo6VyARcAzyZt3ABuQQNPW8p3CdH6ckTk1ZRqhw4k
7WLebVgj1KnWT72JZPA0GOShOWwsflWGiLtHrQx0x03kDhvUHg5Sn2hWEDHTn3B7xK6XAZ9aP0C0
Nrey166YDsjwGu54gyrlRgeU4uao4nF76pQdB12FEN9B/s/2iZHuFS4384uif0CjYTEVwyZEKlhe
n95x04p7shntUicm77gXOz2meKnW88NAJ9dGOQ8dhY2ajJ9bxdxCH/QznQOc28yh4Ff4r84z7toc
X17a+jF6JRMFKzlB5O02tD4T5xU5XDJUXMc8inro2I/RuMk1HSk8dakyNbQO4DojkHUEOHIEXbEO
vWQPrShA14Em8rby+lWTCV8r1GVI5Vs+WXmh0cQIcfvyCcoh0Nnu5GOT0bIMHeWNygckVOdUmQww
caxaq3djk+3lFJYPzTEYxrBdCuTUbFxu7WEjb5YCyVK+7PoxXesPOFvJt4+DAIFmbuWEHnBYijk8
XOWxp6pWTQwhL5MPRWuaVWh/7onULcRI5P3KM7WgkOAA8M8c8ySHbJgclGK4fyRKEEHx4wxfegzX
Q+Wk0iIBy3fEP3yRo+8t0qdiwJ6GYmjkyO7/RV4arkBbrW7gYwhfTrfrnefTJg3GA42/44AUraTs
Z267GuppUwh60laziGALyNQhRaYd8P1aJjGDsi04WhyB3hFtB6sXq0/ytSXgZzlN5LNtxqcO/Gvb
XVeNDPcrlPDkTMkT9a7glWnVrbCZXblGvBcpqyuzjvaMMUXW3llC+DT09kSO1+chBxkmOMY6zTqu
awgOeKPFSItW6TFpcNmWV+j21GbRKfG6B8MxtzJRa/Vhg/r6YQTxFiD013pIP3f9YZ2hP6gr0UUO
SxyrS/k05UUNqLiKCV4O9K+ai5LPQT49x9pnuG3N4U2WIVLJwNkTaZmD7z0DI28Yh10/j5K9vE0t
b9aTbp/kIBdaugcGvC4R/kC/RPTxi7yThC8En4eY3oBQfLPum+zSTfOd4hE7OdOjNTW+M7AM9Xgf
IcCmhmcZjMnMKxPZK7qW91X4IHMtKEsPMxzinIfes6zlO3OenlIqC/kvYphrzXrfYvREI/BUM/kU
a6KEVFP9EdeRkBOE/qMvP/36WFhpDaOQB+mRuPOQUWwawRBlQNoEF+yw2SD7ethXFZaAHt6O4U5G
EDIJIMNDwGBazW56kclaHp5yC2yQiPe5kRxDViLC80AduKrI3Jrhk5ypc9VCB1QpcqHdOP0+ITcQ
l0CHss8V8pfhOCwLlihCVz5dKzgx0yFnXIXK9bC7GUxglWuu7KWTZgeNdWWyb0Nj3LsuI8GGIg8L
j8dQM4elKBcOuMuWPVIX+THjsUVyAychred0L5F0Y9ahQj6vq/sMySSwHFudfUBRyD5Z3AiJ7uXF
zHJeytDJYLUgbR8Z9z2zRb5Mps5VxAnEv/IL9NLazq1Y59btZOabHpCHIxP3LL+gJ32Sn4IcAzI5
JIksdD1Tl12YHuVtq9Z8iHo8H7P+Ad3qo1YYmxbMiXxfLjfMwP7QIzam8fFyOMyQFKJgT6WpD6P1
QF7KgwvV+TCNzodaAzit5kc5QiliYxg0YzkHMwHBbt6sjchOkxHL2yRLWiKSuhrxCRkhN6bGVnXT
fc31yZkmf5aPo9IwdxH9Q59QACi38zg+iGa603rtUIwE48QIYVMc4drMMYxDOznKEaZvvGnG9sFk
R5F3n6n4HyRI1Niw37ppIy+gkftulfqAp5eQpbdtMJyvg4tXhJfv+6RdhjihynmLpOg+1DkxOJX7
FMsY96OWzmDjxVruEDIXUVwql12wHr35Tleyo6tR9CCg+N+g9yetBJmG/eug9/xS/dd/PmWEvb98
iX+lrcMfTQrZiZBv/xIBu78Z4MNlDZEq4tdVTken14AoBIVMMCvwE2lffAmAvd+QvKHwSSVTlQBj
Pu9LAOz8JvE9Hs0JOEsIEPy1joLt8C3fJKDYxNngmYGPElhjaivLoF+BKhVDWHFf53gNAG3EUTl9
9OJgH5ltf6PZTo1OnwhROC7oNyC7tklR/8JbUmWpWaW6NtNxbUVsLUUqzPOM0ESpSx/HherRqJuC
2WbNIeGObMt9nRdwT+PEH3PjLq2qYGV1precRPpqeVO8aTTJ/A46+mOjxvxGF85uUbst+7bbdpl1
343UFhSy832vNSG6o+YCicQWyEI2HIUxYI6AcQzMdQKFLESJ2YucwzAhMJFPmECiFI3+awv7sJv5
7LgXziLUCOO6tidxTupmq4XRk+oFvaRIcg+qyvcFSoBPkLtFaNVdYEFCFbarin2rztQjG/cjUNNq
TS7z3h6VDuwbbHJbKv5VFukuVqfLLKYukkwAZcIK7dvrp9Z9j7yYrFXZo2y74KOCOmAGVqZ6JzTz
iRNyvKPa+95rvRhFx1tLFApS285d7kVw5NRtqqLH44TiEzRbyFfaJ0x9OBkgFa7lQ5w1lRRfC25h
hu/1jGy6GFCbGJuSdolTrdxq/qhNuJq6rg6NuuCgEUqzQpDkWNkl9vOq/n6YbfwRY3xDTbR3HRv9
nVRH87ZoAY9lKfR0UwkTzG7Y4ut5iFfzfGpieudeDBfRrUmbShCrRmYqN8Kew01QJjs07jTsr2RJ
3THjTded0SZr1rkS7r3KuaMgki8tJ3Voj0/L0HtPaE7phyrBDOvwo150uKpq1X7KXe0BbkdZP+CL
rK9zAfjS9roDPeRmW0C2X0IxphQI93rZpT1tbqCdS4dC+2YuXGQDhvIoMB8tjbJaUBoe9xq485Ta
BjLOA9KZlrG7loBbb3SJx6iaDw3lGeDAkneCXpGLqr2SEk7W02MeoWgT4koTWJiYCHv60GQV/POk
PHQEGAvhlO7KNId204T04cbwJpbhedqbYpUj5670Q3BbhEDCLK8gtML4VROth8hhCo9SlNG6myJX
Hh8uxhNIU7GGPgIJABNU2A1hKDP1OkCjhv4BBoGbsTYx4XS4cVdPX/XU7bawIHEeMYrjkFV3XR3c
lKaV3BQeSqEWz3Rh2ry6m3CXQJMExjNZcfd4HTGhV4fOs4Lb60h26KfjDqQpi9Hz8k3kyKJbIjsP
/iyExuxUngtbL5a9NhJXut56qFsSsrBstmgN4JcIV3HVabMHuLo9jzqge6+IX9MOfwucoW/ruXpR
ahSzW6spD1EswbV9TC8xAoUiF2XIXrUcuvJzmZVMpL7xUVk1dohKfFbdqt1V3i5H7J40KOkXkxtm
Nz0myYbA4cKam3gVj4O3Di0sg+OxhoecrDUsGBfgQJEt7XRvnc21C8QZDHQw6NYSN4toPYaUo5Kg
u6csCaoj0lARLkyxc+sALfoYc9kgsoHvUluz4B2RmpbDzaPp4MyiKdnvalgibi3nH2iweh3hYgrT
VIBUbBy0UJgfCL885BF2vHUjyjVYpGWIw4qA37QNwZNPrbtv5Uy23YrNQ03PSjgoC4Up1DqsbVU2
LAo1cVejnKj4FPUO8BM3mPhNgFVb22hIodGRgYILGlHuBwUSukubBYS2HcsDM+BdO7nPiof9nZjF
p4H7WilJBc+NMiaIKKfe4zNES4FqXVqMLlof012mprdKEhaYmsIR0rPk43U6VE1BwhLWB6OHFjo1
Kfz/MUT2k6cor9WxvVfS6Jfr5c6p9q4tAfPElkcUaaXOYtTB4+gDT8fGFG3R4HhspmDHSDzHMbTW
1wmPCxprO6MqT2BNDMs2ybYfrRWRtwvbzD2C11elFyi8eHZ8yONbL+9PfcTiKgqkOZtmzFbXaa21
MMpNezp7Smfsrs+tjslBixYlzQTJtQnLWC+iwFna526Oo11k50dVfr9RRjex1Q5rFBizJWf+zZzJ
9Lh3Hq8jUdTOmj4V6E4LzRnkLVazDWdAXoRDOk/XsEnxMXLg4nW08jVTn31lpBsNmdq/7h3KgFqp
Ar8uyb1wBXRoKzIlY++FMDMMlVTRyg5l7pWrdNTHtYA3sIsHHZreOO3DUZ+XjgNqvzLKft14vc+s
QIkJ6tJtbSuXpOu89XVuKSaSkCWux63Q8JtQQm01sO4OFjJv7Oi0GitzGSqJ+GPFu3kdb+yS/SAM
FUiMrsnjAX48YnQXxNSoCFOVRa2he5iN8u3BtGldLVpHKl5DCf7emzw3k1UHb63BslK1gPCb5Vxv
LXR8o5y3hDE0L8OVJkVq3mzzUMfwWKQI9cuggW2CpBvtOWOAY9CZ+u1UK47f0rNdk+Q0KyyRjbXl
df0i6JE2bx3vE5ZTxdojkl8ZjXloq8ZdeSqB+WyZ4CwpsbeYqy6RmESmCfOiDb7h4BRZRS066uQN
m8LDcALNACxoZ83cho6EO4r61hMI2CRFcKDI5a5oXHzCs+C9PvNWZHZeB2RZFsBZt0wQPB+QG9mN
Yoegieq3aiXJ/Q6GKgXRh8VGGCZasDL7bNHVaD2iq7ZDTvp5xr1gNejTuNIhyyzg3wek3b70wwnT
uqNUNc5r9tEC3xikSgYSh8wKPo95VqGCVefoy9IFUWi7drPk0LQNKAjjbrbyZFXW4YeQ1bkOyyBF
k1d1Np0VV4dED33Kh8QvA/IwpVs8urX5EgN1W4UWkUFYOUw06304oAA6mDTRIkCv1RRkGyp5DeZ2
QADRd3DcGxxvyKitZtNONkwvecT18hxIp30Fkd3zpuiucUjBXJRnDbC1yyYwMSoeykWKCS41MZu2
FDsvVh/3OfoxW3oXzi53bwpYNO8SHaRcVKefhdHbxBPzYwoq976wvd9lgSfFRUHKVdubAG9xeEyE
BjOga9ONksX1R0OE27xudt2Y14frbzw5w5PYAGJc5rsE5Z+lqtRLALXGo2kn9u7aO6+iin0t6Cnk
KGKhtsm56GnTOJE/N6PMQSlEdeW8MBA5gVWkLEsZoZhdsmyc/iWcKsah4mAbQ9ZPCNhyNHMk8kYD
tz72jaRpIojAA6LKeNQBDGSn8vCogPBon5CTGlDU40HUMnJToxelV1GZM3EJUazCpUSjCsq12VNY
cqpZ1RQtYW/vkQ94584m3xCfhQ4QMKmwuCYb/Vg1bbwhGlGW8YS7eRb3n6+/ggTlzaa+1KsWl0Hp
POWa8U3cSGJ4RNmz4R2aXIwhkAEht4veS6rVPH6KiryksDPsQsP8BCnq0OhKT10ou/cCDqTroZ75
SDaHm1KFKTkCDFjUHT3qAkuMP55NqqC2puvpB1seom6RcK/mXWgh2zEHYluFSg4iD1MKL0VwNamL
3J/QdoXcTgLiGIjN2IN5UMBKuDnCcLQlcAS3MP+53pswcu5ZoyMeEdPk9U0ZzgDU7Z3Wy2/7P9yd
x3LcWJumrwgV8GabmUhPT4oUNwiKkuC9x9X382X9FSNRmlJ3RG9mFhUqGWYeHBzzmdeEyoudV8O2
0G8nbv6VoVAJjDoKQSW3DUXxNPjkIJx0n3T0470QneTRHteNxpjDACWF0evdNcUGDbStIgSX6qtF
q3NPV5NYF7p1EEbFWut0nB+xITlWOuSp1FAPc+JNqx5vKnIxCVtqe+jxeOjijZouKDEAfsd48X5G
nSuG8NMNssMHOdTYijFNC+LWa0NNzJ1njY8jJofrCqOAE7whSijd57RrXmwi4dPS2Q8zIipbTAp2
Sk86pJpjDUiABmvsuvVeRZgkoHeIHj3jCDyc7adBcO4jAOyIkJKK8j1CtCQV4Yx+Wpjb62iUeL6h
oRp0knSFtQpEX0J0Ihq4obibsGjcBIT4EkQ4jy40NGTw+Qj8JIiavSPJVKjot7Rgpn2iVOdMuHAm
pLihsGwfg5hi3VQcT7QI/JHQ/6RWMLy0boEOwbJGf6KesLdNMwIehMQRsHfUEWhDu889Nt5sI5/U
gB0jfShPdhkp2erWcPQWVM70tfISAlvd6VZaxxk5WWl1DMz5ldWI5WWXekejSjo/jy333C9GS96S
GtuxqpCs7ZRihaElNiYZsLeIpO46n+trpFuaPVLG3hnhrAZ3AVx+JmRs4TB2V/a4tBSng3UPrfTc
1dNLUfa3lpNjrzAR9wUFUo6w0eiAp4FzVrP+rWxxwHGLbFzT8HnoFGEmly1uE2X+HGKLexrdEge5
Kb4xHe6Kyi546Ek7wkVR1q2DBtvlbjasWdkqVR2uwh5QnF3Zm2ZsH0OXbQu46LWdbPpQIOfByAEQ
cjpauhZBo0rWvcrmvNmCuo93ejUdlj7gXyGndRh0rCqzApBDDuvInMMvl6MGK5krKvMdMm1suy5X
NKbAQqC3bMjPBgxkhuCt1oClo7A3ou+GVjUSX34eLbeX0xIiC6tc6ZtzMdgHN+c9wkW6GgjeuRIG
QTZTPU47ZWMuC+mJPlibRlejjWJQos80WhGNSgirjp/npGtAE4LI1ssxO6DlUG4gkpHhDTg55G7U
ncgBkrW5JN8tlGCPqaJsCvwn96URO745AJGJHe2TaqDoriZLeh952u0wK8SyLp+aVYQtPaKnAWQf
eJUYThn990GDpGTXtbn1Sj9vWKeXxVolFV5QscJBiRjp1CNhcUk0L3urz9yFHpxu48DTDPtxoZ0v
6x3iUXfvHtSEbaZLFDurylWpOJB1ovlLhMflFsPpI/xA1LG1yd05GMPULlqcl7tjQJprr3GONMRc
tTd/W1Be3yQ63AQ3ya66zkV3zcP/sKkSAtZZ23IJIGRNV67oycuWxcy3LhowThDdGXggnA1Ipht9
OBSa8hI0GgOyXbr7MtaIGiYFm3KLqD2CkEbvgxhTdwk+sUr83SgyiAMdWjQLckARgKWA8mftjfdJ
ok/rpA2NXd4ImxTRQDzBzYNHOaF0m1uw18r6cpI3g5uu0978XmXjdVJbICgCV9ktlf40eITnaaO1
K8zLh1219KtYEtfEhhoJI2cv4bJfhyxBovohcnC3QI0oaHTE9xayswFgbZMWWPfWC/et09yBFeE9
FeZja1JESSyqZW2DMnKltAp02pvYGemFHtO8JH6X2/hyuvWoVMPTxiauJP1wQLzoGXeAZRG/WAs3
ouuUFn2uXAAbrfP3KYmE4EqHW3MqFOvrQkaDaV12hdLVXotVrnm5wwOolBZwjfVIOM18wXA1jDDY
aC1EiARSAQ6VlxMVdtHNwAOs/45ynMQ7Z22w6T0U2i9/5LTXiqE5uHGgdJJq6Q09Q4lj2aUArUgQ
qItQixjsdWpoa+AiB2OEXetUX/qFqLJvOfzSDoaI2pQdoc74dpmSsqXKR0dEC9jpYenhQPIS4Sy6
UzcRKgSbqDIfQiAFG1kOaJu9jxxJ/HgPeZuTGGfIneGSEl5Oisbp3zBgmblIby91Fq4BzjYqim5F
cBcNxfNYNRpln87vOZyoeMzT7dQmJQS4cl1b9lts6y1mffgVKZ3x5bLXSMkgGpcrttV3b1QCJBlJ
4Svj3fPq78vcPrFIMdQJqZRM6ntfOCGdCYSyKwSOMtg/q6EZ3kwdTalMrTZTmH6eKAfE3E59Xn7v
IzVb0fpHZlPBdREuiwVrBAEh3xwX+FXlslHSOt0A1vHWVg3sukhJ8oqiQXhnfEnpdgbJuhKdDaTK
niJoxe302HnFp2kp8rXTVd/RtN6FEecPVw+CmEdl0u6mfMAMwqE2klPtxM2M+3LK9sjjCHirq64j
pX0ipbrS617BEArOnNrhmVtKGTNrY8pD4xJsPR2hTNj/KNekgKnjJugh+y8AuuscGTT20ZLFuEdm
xucOdgRbF0X+CpCopimbuXapa1EPUlzloMY0E0tDxboVT8UxT/aahVSn02AbiI+CtdB0iUBtoTN2
T8WPcm/y5CzKJzhEe8dwaIghkx14nNBLcHbH/q2Z8wdbxScp3psDD2/AvlljiQmQspA+dIoAHPAC
fEbWNPNHH+veh2TOzDXiUci5I+/VmaAt9cyVBCbeKuNjF3XGqQ7U9zFD4hz6Mwt2k3TRskZ9w1lV
fYWExJNqPNVGd4yM5s6CqrQOFn2FDh2VXvdbkkfemjP9s1nH352sAarR67Twl31pUUdE/IzvuEug
ZY90bScE1CEXEnErw0rpQioGhHlNnfv6rL03nXFuFBNbQzV5dVskr8qhvi4bD1KbFe9Djd5+pFwX
Ic9lQlgswoQdZh/1KFYpa+HzNtbOFxJZP/I4+6350UFaNHCL+3DOevCK3WHolmuT4GFlpRgLZ72+
sinqJCgSjPGxd4bP8FB2S23fsTs/aXX1hOjJCFx0/HRNxiJ8/G+I1d7hrlX6Q11MK4ifV7UN4B+W
PrvkaSoI1Jyev6kn9Ao0bz9E4zeAMpTxmprqRhytl+C5qVHkILpG8bXAEwqo2XcqZCc9Ml602AU+
mTjQ9liUfVPeeG6pw2Ko7ggz78J4fLLR6KrUAvkfupoKQpPM2VjttcJHtuXeqHscmDnWbYUaBAzb
685rqV2hgQd+0qFoStDtGcZGN81b3Zluk7b92of6Li6zxwrYbaOON0FpYYDtsRqwPoKf1NX+nCUn
DFRvEcuBRVsAO8ng3o0BS3FALKsgOERo3lzo9vbOxjDwHkU15Ma2OucwJGhFSPfPKcLNEtbeoUM2
EBwGyMV81HdulH/CNO2LMbbJttOznZlkBC4kFy1SnUC0xvPa4364wTlmPhTd8s79NuArWD1aakPH
8NqcFGAlupPsEGjEnROuaZ4WJJDJhGdeuByyoVnOYxxtk7aHo1Hj5Wk11UEh5Fo1sTlBXYba21gv
SDLksEo7lfYMyYAJn21tchmsx4qQxavtbWi7byYKizHcx7tZz25I9sVl2CBEdKuzQqViNfadhmIU
0O9p8NATLZBsAspO/Rih8vBVnTTr3Bg4C2ZGsQ8ztfOLax1PvU1j8n2TmRKDVcO1F7a3E6CgDWqL
K3tGhTEorGeKjhhRJckm6J1dpbsWbjGDd6PmoAoCfAlWDxlWouT8FRK5RmR+0nL35PbBQ9WYoV9h
YbquscTb1FX05qpLel5CZUdf4C7kbT1VJJi36EEdiql2tpGbRydVL15jDKjYM15x6iZeUKvg2+Iq
+KXpKcpVI8WWOH1oWLu929xffqNNDowVFEV9b+4ftFSnQaEwAJypledmgP2mhnhKdi70YS2ogmdX
eQMB3QEH7ffG4lAfhKjMTYnXJr3qHM+kXet1hHVmnN0kmHsnC4em01SbMPCeTYyX6hBGbtA25qpD
3NKNuAODlo+JbqIpR1ILpCuHtIsnkjNx+8AX6I33iPyXBWC64bmt3ZfAcPHYarOTNzuI3gW55us6
vQCipdIDRtO5RJfYx2tTdavkDkR0XEV245y560Xr3jIN8EE5gN8We0KTPsGYg/4p6Qqs2omcwXaX
dmXSzcpnnKgv7Sgi042iFlAvpDCvoDy402MqHvB+s9VsfSojmizjpfoIsLqNIh/0LzgUa/EvXZtL
B4sN4oHTWO6rtKBn0qfosdMYm8nOO3jFfwfgqLhT0XJtv1Vabx9KD2n20DvDOHuw8f6xRirXmnz3
mJOOGYcR09RzNV83A2vUbaDRR3NSrPFuM4w1xXSsdhJ73eukuZPaalswFAcRS4RSiM2zlrOw3f4l
3qpONj8uWvm22OQRA+5pV4VXUODE8S53X0sDDButIu26lDIojP8USFT0Dt048H/oZv8GlGz82hOG
QKPSr6aqSO/6Qo35oSfs1UU9hjEZ5KVMD1GcuLJQvi0oefsI1m3zxnksvNT+uyCRW8Cxs7HCxjVm
SV6Cxwb/QpAMzNJMl7RqTd8xxq29oDGPlXVx6ABTJwGmPJotq3Wk31vjq1tkZJrea1nPZAuqwuXY
h09qREXh35/wFykhW7N0fGzg+WmW+ateRDuDrh4no/YvmW/d9IcOWuoGTjMdifFbL/0UU5EaSnvn
IkoyEmlIZRf9VvgzKLam9/lgPbR6JtiS5aCAqP/3IVofCbE2692jrouUMDZVrv5BZSIf6EHNto7h
uXRzosrQd2Vzq0LjPeoFLk1yE4fk5esAxPZ2sNFCjBu6MthEep8uuUDJ4UFdHj5/GLuAczquMi1n
ZmP1e0n/6tp9VKlK7RO3uk2Dr6TqvAGlfrXxjrdmGystgulCr0M/T6EEqtMIXx9T1N2YoRXuWPOb
OZnOKcf2daOliXVybAr7lnXwBqe8WeL3Sxdt9thjbu26mxjZ+c3JGjniTWO6BVmAz2XG3X3pvDDN
azNKk791Uf7DN/3Pav5Aff3w2/8OE/b/ETS2x1b9vwNTds234u3r249QFPmBf6Ao2l8oOOBYhbws
ZBDPZcX9h3EHGNtV6aZd1hrUHAM9m3+wKPpfuPxBZ0djzIQRq/+ARdH+8kC0gBzBZgHyNrrb/yN2
6wckCpw+w8TwSefYEV2VD0gUd3TTrNCaBPvvgLiu2SzEeKAwBQ0syDq8vdaCDrO9R4eW0Q8T9Zsz
7xcxYPl25PxcAzlN28IZ52ccjFZi2bdYRbIRZLV8rSAnA0g/mkGfNiXhA7gtyC93QMEI+JkgjmPt
b6YowP/fU3w/6gbJKGx4vdipoIKKRt3Po5gLzUKneUropIGwBeaVSyKTjbvKSi6w7RI05r8/+YUC
9CNFSL7ToXtrg8fn4T/KqlWVZscT2kEbQUUK/ltA38AcfIGwU5lfC8RXEJ9AxYNRXdf1uU5Kwk1E
53tAfqCZ8yI+KulRt6hrKrfG8GZ1wMgF4MBEucuwQRBimz4YSLAVguqFvidTKIy8f38Y7VdEP0/j
8RYNap3EYB9pm3goduXkdYR+xnIt6OuBwF+Ljm33bqNxL283NASqPO8E755qwCRxaAVBQ/31S4Pg
ldDasJVbCaBdQKMzxWLBV3s0BVOa9oK7bnlorQQCyKsx5/wokH1KvItO0AL6U75XHlT+E0ynfOSC
gXfgqciqQmjUQY0A3LSn2xbkoGZg0dx8GREvmIf88q/HjImLqZKP91lFhQvUZACK1s3ew74G0M7y
CBUAuqDRZUwymxceKSDeBDiNwMrNGL1OXqH8vQwIlvpK3h+wfkFmX8D/wqPkEQXza+YwDECpD07x
JmMVXHzDGJXhtgXvLhj3iDBNtkUMEjfLvJXB+5uQlhcoS5P094KhZBlA6VsJAlfrvqgg5y9QWMYn
sGSAP0cBtspeln8t8ywTIYjGARt7BOFsIoay+BuCKvDv2Gl8rwG93BMpAAgV4OvkgPXlo+3Z2UTU
4UCrZuZ8ilP6KSCd5toXDK6ggS/gYSCTAtSW//foLUberUEQhz1iYACLpx4sIHId18BWAcjOA4JX
gfaZXskQZWXIMu4DfR/CVQDFwgDB4cu6kHknHLtgkuVsAvmP1BwMQ14fiHGZtCnBWaEy9zqlawot
m976GzerAumX57xMmqlulgr/4PIP+0GXA+Pj5kZb01Cx+UJU/KNIaM9dnqEmyHZg6QnJQI422cwC
+Rd+RcO0KlRiZqadiaEjuxIos7wYnQaZwIdN84scdq0At3igP+xY/bcjBMCuI1ljcPx9OPJSN6Cf
zvGjgvl2w/5vMgkvQOMamLXbeeT9YCJ3WSq8p8pr/jRJvzl1TQ4yGyqQyVx91B6p5qJCWY1JkiHI
CSFnW0uBN79vgi+C3e+NW3m9c/xFduM/10K53Fa4qAuJkfkhnCM72JeZBSnkkywjJ+bSQpII13OO
VMH+/vvcmdy9H9+uaTv41HlEsYBFP85dZePmhLTWRigwdnhnMxQhGsmxpEPwiYJmgx4ZWhVbmyqA
wPfl5NBYiZQn5LCTw8Firy5sYyEdXBYutGSZgTDaC1dEWMayZwUbrgP6ln1cWQSgBrL/7GNtxL7N
+Ezp/ITG+/VUGfsGpoEcnSGYH6QapibFtfBWoN//PgG/xPHcXT9NwAf+VuQgcaF53NrCRJJTS5Z3
w3EgV4u8yVSHz8khiB7ebuJAFz71KCsKPoS8OE5gwWWnRf4HkVTtN+sapWSNhSMkNtOU+P6HJGoh
57XdMP37KpfjXIgUbYDLF1tLXpRQXoQ5IMMIoSwJHvzfp+cXdhuzgxU96rqUOBA/lCH+MIQwGk2l
n2IEOFkL8rWy2YU7j4nVUagULXwf01j+IEVoXRyqPpw6EsHRR6UfqMPv+/mL4wCLisoFuapk2dHj
kI1MivDTLbOdkEjNBkiqOTsKIQp7x1Nd9lsJdkoObRsSjixKOXwsriOhdzhpcmTN4n17HHPtNp99
fVFQQqVxScgiZBXhODlg6Lnb8uWLMBuEOSX8CLmCvXTeedx8Mg1Nwy3EoghqPlumg0WJnTJqsRCW
zC/hNJ1zD/Q/1CSITikH94VNxA0nhzl6j9RD8aFU65XweYSL1Sb5FephsIQI1UIfgRhJmsC/csen
+i14mJPQAYT0IPMthAMZnBskR3kEOVodD7ZO+C48qjiZd0K3kT0768Zeol+RPRCWgNnxo4SgiXCX
OL8HNE0di2p++O5U3Vo1Hhq2rjOj5A7TRuHikl0vcYuwA7ICQh6HWKXc9zVi7i1Ke/xz4cOkOpw4
JkIeW058kTowS/VWQh0FWPKwSXY93leu+TlE76xUlZWs1n4e1xXQzS8SF9s8g5DHTXbbzHJXCBKE
QNWnIAkziuGcgBJdMf+Xm5LTsNC1tSUMqgqWGs8pYYjslEw4Dvy/5RHVEFnJqHWgm0696WB0XK4u
Z91lia+CtQrpSiwQLokLWphmcsAxIf+8LQlzJDIynfoSKVVc61nHOmNt0WxdezfyAmRlyGBjwkH5
IBmJBEbCHpNYDxjbvgT5PuNEi5k9WfWDfIHQvMyZ00WBIMaDyftcoPqkXBJqOe8k3KqQx4vGa/O1
xuVI3pqEnQlwNheRPZPPFEaHjEbuPpsPk1NaZmsyxscYVpWszn5Kj8ImlRmR8UlwMlEhE5JWQrwH
SisDNI+fOJUjay9LQLaFEOPk10xlo/EowzjtjAUGHmszVlUEJUD7Qd6aUV3orZkCA+8QdbsLC5H4
r1yQ4IbYJwxVCwDi8r7U1j6DWSWsKRfiYQSlVb7FzHK/bgGmQMSJ6cwssXVt9IuEjueBtpTRwxZF
F6NyWHX8Kg+pgKeRh5NlL5esRJ6yE+Qdw8y87xitLGAJBPQhhaKzvixMc9gJay9OYDkBv0bGeCfx
rjz4rOnrAjlgnofNLBHwhSXJtMiOFYIfS0M2sWXf5RmKxTA2hctXBMNOwp5qIdAU7hNBW+z0uxlo
cwk8hguDVXDhtnFipxNaEAYcpXF4lHig6qKjUOis8V1vMSofSHE4ASSa7HkGTW2ohzY+JnS7eUqu
JJOU/x+M5NioByZ3P1Hcq4gppzm6ksfNbWcHwtVx5hPmu1jOjLvS6jksk6MZcG4HX+CZSU4on4vl
+skckqvF7P1uek1Yw/KVrqnvqbEgydRsO9I518k340b+RsiCMZxkOQPlSJKPlTDbjHzPsHyhmElk
KnG0jF+CmxpKqwsj6RKNp/ZLR40yCqq1ZYfYyPOemCIJfGvLp028tmF7pSw4I3BBPrVbITEhtkMu
PxDosuPZ0ZILyFeJXIuMkTBzIuyTuEH+WjapfLNcjxJmS/Ihsbrw+VxMmZvqekZcTdhVkhLo/JVB
CsOniF6KfKF8isyPZBEE49xV1Lbds+3u5XPlQpB1LcnoJbaEvBiZxH81BDomRCiIAyzVWkuuEk9b
Kc0TvdSdHOUzK06zaj9GmWQkbuY75YiiSf5GvBjZLG3kMCWckuSBS486QTB2gMT3I4U0/kCmVzYr
95WcIZIXmGxtyXNQOFGNaNN300nejxzL2CSic8GC0RvAZPNthMJF2hzEUETmXdjYPTJcsizViL1J
xnmhCc43OmTsNoxXenl2+10B9lSKCcaCCCnhWpeZhGoP5ZQQdMdH4enKorlkQLw0ef/y8lpn98/d
kaUkRRwI8nKEQCkx4UUGJk2PE55Wcr7JVMi/kUmWoaD0sFtfqbx1yaLlrtd60p6h9VW3WfNHGMb6
KsvSicfNQUR05ACRXEVOOvkGoRmCkl27TXqU+S+693qe1wmEOyHdyVK+BE7/20XD/590HpCF/yG4
FHW+n+Tzrt7AfBZx3X/7sbp4+aF/yovqX+g5aFStqSGJohdZ1v8pL1Jth2KGyZZOHd3hr/4pL5p/
idIXwnZoeaETYfxQXjT/MmAfUY1E78HihjX+R+XFXzJhDWcEtMaofOoGX/ghVfCsLlOwdBP/0mn1
6uxjCOJ6hj7N9FrOHHxch+XwJy9iGf7PGRrfSr2VKIPyoiQrP0fCaZXkGj67xcb2nvv5ydHvtYID
I+X0TF8jMFzsBsSbjeKpApEMladUvl4leYX2gE97IojROYnAX5rf2vxJA6oRP3iAS4I9Lana2c/t
Iw5mK6t+qnEegkvhRp9t7U/mK5dc5ad4Xp4COUKk2PiVNP3np2gMdY5GD3R6AROpqF7wLvAjV9sq
6jnlkAg0ddu34a1LF6QaXd9aPoGnW08QkCzOOLBgSDbTLf/sBN3exsZWKehw9R6E5MqHeRylxRZy
dG1/0ZM3K44RzZgOtWOdMgMECa4mChKbUUPzLXubxfomuE+/ANMDUvdccsuYuekb/ej/sMB/UxL+
JXuSh8byiyVooPiofmjAxG1mickRvWlA23Fc0NykARzOfu58H2N8RwOMb0PrDzm9Luvww1wzwyr6
jjgKkSJ+WDGRNcVB3BsF5SpiRYR2LWJIb28G5cEjQqEjuVX6Y547+65OtkUdHrxa8xVYSpgdENIC
7va+jv1j0YODOTu4IeS0yu1r3aGX3r5ZiwtvvPhDCeV365xRs7vpVJlYAX1INZtxmBf0SQqwS9sQ
/dUOK4sgO0wuKbn9vfU8CCWUFqO7djrmRb6yA3OtxM9G+WKSJzTq20CJR8MUeriNuZT6GYTGU4eu
teFHoKPoG69LuvfoUaK8laMZ9+gYj8i0EkQ2J6MJ/lSV+s3Lxx6b/qDjSJPwY91sQGx2cjKtQC5a
B8/QIInQgSMyNzi1YleNNWsEKiNN951uH+JkOPcmodTXqXjW6olAcdtY6n6ppnU5jX/I6rXfnGQ/
je3DwhxLe+zVdmFh6o9LBOegUfxF1SCBuGCPAMk2V12KvNrwR13pj41hxBp//GZHRvZDQaHlL6Mg
5C0bvAMIBsAB41WngjYDHJBSuIbhkI/Av401sjp/Kvb8UlH58O0yuh++HS5fk3Ut3455h++1ZOLY
XxYP6C8C+X9LhwG+vwlWJfCdOvZzLfrDAHTZer9sTYM+mAcnBl3XD8dg17YoxVdMvNGBNmghxrqU
bgKJGYn+wBaUOYba3QqM06YK0M9SKDFHzJDzCu0OzCrQwBuN3cH4Ng5BuBG/wFCAuQANBBkZsEE6
aNJ/P8a031xBaMaKcZhNEVi/FGt+mLahh4yowKvaJFlC/uxt6d7srhS13hTtsE26ZZ/nuh858z53
exicr7BvV3MAbJDz5A9jkRn6OIMG2HmLWiUsp0tB84ex9IMHvG7uik1cG1twDpt+fILw5DTqarHx
aqYvlLwoFEwrgd3eBFP0p439u+NVPDJQHDUMUez9eREZXleM4VywiNixWI/vhnLcxEFzHeEgXS1n
EDO3TZQ+eFZ5hQvVWYmOC1rwkQZzO4ikNIMHSvT+h3n53dL2gCRwwQItp2T586hqpUgrvA8LOBH0
o6LxgPDwQa8aUCGIyDT1tsLUUJ9t7A6BohT1nZnYf6jaab/b3D+M4dJK+OHdhAO5iTMwM7oeHisk
13VmBbLxcxsW+2Hub/AcRQyqPvXpo4KQ+p+m4NLg/bA4iJAQSuAe0V2CwZ8nIaByHXpDWGyqydsU
pLkNNA9k+OiJ4WtjnGxkDIcmx+O92+VzRlc238RLuA0n41zP3a7PjSvPyT7Ho7YNmod4Mg9mA75Y
h7G0wKq7C4XqGcLkIHiyvW8AJ3zb6XYgHPBYEiEtEO9Js7NxQOxmUMqLdi4SaLRwUtzZxJQIT0dD
2bvL/TRmGysND5Wm7JU63/chPBjCvHWDIJdKd6of0r3mZvsBXzYsbonQ3ENBDaRxjaO5RLdApw6l
Y1Jv17fyXfXQbBroCXUo6lnBeerzfTUEexhA27jixDEDv9EDFG6ARLbqVgodHU7xbR6tbPchWAJf
NGacgGpErOy1DsPfDDVRzaTy1u2GdudhXTCY2hYQ832MI1KFw1Dn6CeLSr/tpptZ+TaYzZqfOGpa
jhk45SHtoLnhtpyxkbGMjcxVFJ217llNv1Z2ts/H5A5/l7XJxyuLfQhxeFcrncw/p+KYr4OR2FB/
nTD3yBBf1Bbei/5KBcJHVxTK/xlNag3XJZ3Jh9GCp0axbsPnebpqotcFimeeattkzveO/tQDhkXT
DIOV11qjIWouVLAwd8o6kOier5Fojx1M2hllSgPef8S1nVJomyBpqjmasOHGjUbQesPBthLoY+Ym
L3vaXvnnYLzyVAKJHF0YZ+0lz/N4wBfiOi3xjRqLtccZHRR0JqsaFQF9a0vne+4BBeUQvBgLZ3tv
Uw5gVgeXF2DFcH8ANlr6asxW8YBRPWRuMl/E9b+mSbWPD86nauroA5dXqWF9Hsv2UdOF8Rxup3Q6
XVWldQ7UfN1r6PqjuzCpsI6IRBbEmkoEGnP7ZVLDVb/YO6A5a+PdQnjH8aPoRetjHvo+iFFnSCkd
GPSfEE4tqHll1NUsLUQ/YTjmvbYNUXAYCAXRwaTmc40n9jqYWd7ayRmQ7E1WjgOvOBc9HBa2Mm3r
8tZLb2370dVrP6wevBCQbItsbMFVGKN7kAIqlcJct9K1U1mosG0OUWlcLkNMmFflfFssCz1kDOi1
xxre/8RSaYixoxoyq5MfXD3ah2g65Aj19AtegACX7PtmfLEcHW6K4Poo3g0RLA5yBmrFOCrB8IKY
5elrUx/9rqh8gyixixLf6rRtF5arxElWdVesBmNBi/elniGbYcvWr6IZ2mbrrRtL9xHPctRiPc0l
LGlh3Ty1uMW4nXHMpgAfMgj2w1tjiDrctFqXle6bjUsznYjD5MXi94riFfnveojHdekQhtcDRIdb
K/PlTYYsliA7VuxC0TMwgKLXvB+9RSCsHqlEFWvcFn1sIFjm57yamHln46HrmUbGNhixWFsMEiZz
BfNgVSuHNv3a1Kg+8AOZDt3T/VpBCDaWr4TLM7MauGA8jVfWA3Snpw6IQbng1oLyUaHjE601iIE4
mz6ieR3eqBj7yFwHu27A2yyB6NgRC1Tlpg/eNVT5cALbRpqxA9ix94AvDwxsssdjHuF7HvL7tNxN
AG6ttqRz3m+9IfETF+LK4Gxim/mbjqPpgD/gUY0J5Rdto4YLrljfxXOi6+kTYj49cKIp3QKZLd1b
IEWxEIKPvQsXnS6LSQGy3DiqygJTNzMV84jzo8XGo0OGPkNvpnTxTiIOneMIaO+ApNeIfihOMEhZ
NwhLp+hrmMDJC/cqKp1DQUs8E+uX+HroVTSbHtsQ9mVzH5ufrODBAZCmReUqoNeZuQUq1CpWOAZi
Dr2fwQUGeP+0gBcfjS+eRavT28a5uy8051wmu2bYKk18Oy0KSsPWDtUcPELzXQkPfYzKXc+ucZvy
CnaQX0wjn1UdIFDhwbLOZ20/LfrWDIuDWWmbKt3UbuwXLaBcJtSuwIqgtTLOKGqb6t6qK9/E9XQe
c9DbHFZ1tutCxce7bY/t8LrC/aevpDBYrii+WgFrBCZqPT2FwfPWTqn28fR+DUO/reeVvTzNYbS2
jfzQjeVmoJbbI5/r5ZAo9UfEVYdYaLXUQM3UL+LKb6Hx1JQuEejZlu20JTXB5ejOqEIupIC+666r
DeT/tOe8BZaR9jsEdfZhoez1MtsscbOLQxfSnX7Ug2CvLfSg5k0y6NtKP9ccRa3CBd3jp5qoDxWQ
bSyC1vYyPShobej03wd7Y2SYuWG45GbaKVKDQ2ycrMaBlaBu4WKeFCvYD6NxbBrzqhURizHbyckF
zfaAzvVWrmGKT8dsMDam8txmMC250ORWpjh+0gr6IUw6qisnFxZdUWqngTJLEVibvjEPjZbu69g8
jk6zUzQGlVPbUY1jvjQ7I+52VVhDNeG20Rk4kYVGRCB/FtbQYbkxVEYuZyTavhuYZYgDwJFZiH/I
csktLz/ehwe0pM4tX5Xo2lYuokLVT3avUi7PN3LhlI6GSna4zai8u2CrKT27vkRLBFFweTeUlN1i
V9fPOfD5UW6pankYsMIyLa4nXdlLdDMO4bZWzp1rXBUYY9WvXaWgBq1t+5IT3mh2aML5XQ1P2QBN
gq+ZOyt+JRZhA1egq/iud0WBZltW1iHy1G1ieTdZ5930g3PTd8qN1gR+GL+qFQERgVYIeRB1VNU+
6Do2XEq6Kft071ZMupnezQnZ9QgMNY3u7NE4ye9jzaB9T9Xd9B51DdEN72DVGdQw6xg17arX1RPE
JwJH48ppuJmb6ohCVdIrAIECsKnTawodT1PQmQujw6AGN9P0NazMO6Stfbj/LmKYTWScjEQ7B0O3
u5R9GJMESZpb79TePAXZ/NwNzkGfFHblg6Iv/kLgkZafzAzemIK2cZTfSVvNttBz0NqdiwqSzbqN
Fv0UeJVfjtb10LqPpVs+hlZ2njvjqgncx8HJ9kSVW7020e8zKH6IVBKNoznYT0DHE7brTIsCZ4Qz
FdU1id15MIeHsNGeKWLg9YXS4qopGsJCeDxUJ2riUzUIHusy3UvgR8UCHlNvXLHwYmRd1mXgXS5g
mwpXiF9N1zLn9bOecBYkvb7Khm+Q4Twt6Y+1ueygi0UHo6KPodMajoxs2FE/u+rGRNlP+ehsMgvG
PIK0NoQ4alwn+hD39qBdFSFfvjWX8hirwXejIgZV1GeywUNc2fQoFfjkwQ1002/k3wjhq++d5p31
cNomlBHTZrpu4+lVs9v7Np0eMiIzcO8lpGHzRSnTrR7dJIvqx7P6XijL6xg196apvOAkjeCGcdKl
UpaP57KaH7oi5/olLufKEFYyxIJlDNftbJ6pBL4bQQEqxHY/dXDkue3OlWOsVX16nflyONzDa61q
DwFzCQgNgaTvCWaYThtcm93JcZfX/2LvvHYjt9K1fStzAzSYA7CPKudSSaVWSSeEqru1mHO++v9Z
8t8Yd3t7DB9uYI5sywoskuuLb9Aj9SXR7FMXFo9qWT6LhINXGAcs1XdOdI/MEX7T+GSo9C6OvqPt
hgrZENdgoZjocRlpfAn87Iuq8iSd9mZU05NdpTgOZPHrqL6aBWB54k2N5gABKjGPOZsoeT5ZxW60
7qnhGHJfQW4Rhyq6j0pd2VZ8QUlqCR+X5E4nxQvV6MauSZ2dKrRVWYVvCQWXd414OpqrHaw83Ba8
pp6PLG9VkfzF9DKo5n50mfnavMeGsU8VFctmgy2PeizBXOT+QC2P7wsfDndBmln/7AGXzTt723Fi
W1n7afHKZARi8bLAo1ky0Jnb4wIrtGUPL3dIh8VoQ/R708tdLS1ftA4e14vtSxTuSivfTHRbElsg
TVnt/ShZIw2XXuwmfcXObMvGdQqzjYbwa+ZTmY1IlLHBD+4YKC3N5qMT2DQNyFggAuULkKBzbhGp
ZiQ+Fiv4gZe+iDcyhPhjiEFtVpOyOf4jlBBcngadYTC3Nn3DYGwrA6CSs1bjL9mo+Oj0hjJIBdNX
id6IDfQf1UVfiFVzax2SnWHsQF4uDd/YydCdph2Ktosk0PduaiEEQ48QWdsuZq5GWyE7KJmE5CRp
xMnzs0njn6CxARhQ4EXJIvW0lcyjlaIfp7Rdt5GC57G/hJ4M6qtmL54tvLJa65N5RA3uisDvrOl9
RFfEVomrtQXJTO+KJZPUlaUsQ2NaFap3HnJv61Dj1wpdFunZMy4GSsK5zlIf+qVN0Yq93KZs6nVs
Z6ugAB5QE6+KdIMBxCpzlI2vmiej1he7rtR3fVsgqUVpbCF0z8zfNcSK3DrTynijTKc+/5CNq8yg
Ap2qKm3W4JwPHT2VKzVIrWXv8J/8cEV3CoQP9TRI6DldJ20enKVFMqirolCuelg9VgOkbIwMHP/q
TdklGdnq5OzYFffRLrEsgn9s5s1awr1niIRsdQcxfQ8LX4Rs0NqL/YOdbVzIrUHxLC/J4oXCjWRj
kkFMLX5NI0wJQqa+VFuDrs0ng3/SxrcgAWiRYf3xqHOoJWwwc7pk1KPRK12JMlyVNQNC7JtCFMPk
o5UDCcRiYEmi3lHRQSa/d5gWb5Ns6fMim0cy1lX+xgNCJb9HwPsEwL/V3Wrdo31jO8ZRiZWZ2nvz
zKxQVjJ2omFQzYRALmcEiUSjSchFvZZ3WYu1/ZjRwbbNekz3JiQmc9R3sHHPMQbChU7qtpVNC1+p
yZ6Zr2yhPu+rUkcziirHMo6lxSzT4eh6OmRTe9vfecMokZZCh1FiG8e0oJSpqBQ4KwDd907sbo2R
pyRnOvwi29f2pMMW0jrH3YmUhzFOLpE1vsm3SOtSHp61hSmwkFfkKCicQnYJy4U+Ydz2gSPep3pu
b24BJy0CDJzpJv3JWHhwoeL43BTTTN5CXLeRTjUWEU8KRR8adVSmsmodMDhSgCnxouFpxRPjFquQ
7uUJTC1OA34Msmp1PEGzzzyXA46V0azyGQpx8kRg7MYmZQKkf/6Oz0qWuUdHj5f4p2JKD2agruRB
rHLkolAQhi20RUvnTX6N44E8mblzIBQazkMEXxq7Rbo4a+mlSP9UXBl/SV6hvA+1qMA56Tv5LtG2
kz7Q6uLTmHbxJbN4t+RITgEoJ6dWYv05lvvvJvyvfeSAbP5hdPnnTXiOOdv3qnpvft6E80M/NuH6
b+wINBVVVU9Xfyba6BgiaDohyjVB7GIJ9+9NuP2bq0PQYXdGLNV0aStckyekwZz9m+0wLkf01TFY
kWv/jGgjDRl+msLjSKchMAvtw4Mpjz3zz4PW2katZ8riYdH51Zn18qIcymWBdpQSAOUlmDdFsBps
jxpChUL7BalHVh3mOgnwgANfX5wlHjsh9YzjxkGWpRhfILJtqr4+pzlYNzimdYL3TlnvC6SQjMme
Wfp9SsZ5hz9tHuXHLsOcPilPHVtdJXG3DpHLjDusVBElhKEeMQMYvwGVW9eRsdLq4WWskSynrZ6a
FIDIa+NSl7j1NtSrbTBlB99v94oKz2NCXQmthw3GvTPwLTFAZ3WwjnraPwRCXyaKM3MpX1zxmEXi
qXDER+EcAwWFLn0UtwIxEEYzEd+lKHvd6vYjYphK10AQFDNL7EeGAjlgz8nc2cV0KltCXIQCNtpd
NR2GPu3qMt9O+kbtK/BERzurF/oIeDEJdqoSbLXewL5530cIfej9qdPypQHLu+vyfTx9kz1QYXez
qmjJKx1aD0y81BRnv/401M5znCovIf1PRpU1ZMkFgYwnb1CuMGyfA1egaDKBFXDOIbezjouNEhvH
uOu/VlFzaeQsnGmY03sH0/lw0fy1BZ+ijC5hgtc0Enw+yhEzQ78ZNBmtlsyGEAf5uDkrg/dYYQKI
jKcE1L3rWXoZ8+GUueHOrps5/rIzdrxruwsfB7i6aP+Er4oCBbisvziBcjXLckDM8MCo8em/Aepv
1Kl1lQP71yzAh/Z71eT/egy/5n+MUJ8/9SNCYaMCXYBAon/GExmGfmB1nN9ggRGY2NKpDl6TBI8f
WB33N4vgaFLC2SqAFonw+RGhHGA82M57LMyxcEWU6R9hdTTzlwgF+dV0gMwYsApdUEO/rHqzsBNd
EmHj6JbOLMK2KGWdjHbpLnNRSi7LrUZJYeXFk1wk0OnTPo1nDfaQMprLuhZAi8utgRU45N9tjcbP
TJjRd7v1D2X7mEpvFR/cHCmdudFML+qt7zqrrmt3Y44NuoqodZqxG+rmAtcQdC7WZqXCj1u1dXEI
VCKhYFXjLMc4fzDRIgkMc533TFcRmpiQc0isbFMA46zLakcNCm+oXgmg8LrFmsjOH2w9Ptg9TYYG
yA+JKIiHsx5BibEBRRm4J6c1132WPwS692D2/kMc9udmOtqNKxdDhz6IropIHjrX3mYxBQVgWjr3
ldYvU9NiXBghlZAcogCcLWG7bYe1d7Fb+E2A/nTAflgpx8TkOHuoEobUCr50CRYMxabv8qdhxMVG
d1YGQMzMSQ54ey9ivdnx8A9Z2lK89ytP6c/mYx8MpxZxEkSv8ZHpjlHe7dqw+L0E+UtOpPEr3oHF
tat/gnFAieHsyGv3x71/X5gaYK0QJ/lwa/Eo9SGZTRYrgNZYAcNd+oVYWGozq/kWT7jzAKmlunjU
1Xrece2JEa9UDYo63446A84yxMXym+5efDxKh7Geh9BUaqS18EcAHe8sMkRFG2TY/nAKH35fZP7k
9fXLO41jkcH1I7huUQHYJPGfPsbUB0qTAiBfdmhS0U9apN8EWE72Ngj70IPWmFCA+Jvt/6+QhV//
qFyH/2Gp22JnFyI8JpZlUzy25m0ABVTK4Y4Ly+E/f74/4VLk3+ITspKWseBPjJemNUKET0PBbLLE
jo2VqN9jtR4vWmB2pYXQeaJEH2Vxs3Xl/p//tv6nksZyLbw6PbCEnw7Sv3xOOyjUfCpSBVqFsqP+
DhJ1F+fLRg0wJWdFnCT7qQCdJpjfhczjacGt0pt3Vftc1dqy9aJzJcD2K+U11e952R6C8BIq1SF1
h4f/fK1/AmRwnywPW3agZfhcs7D4+ZnYOdpvRRQqzD/yw8BmAT70Oor0y2S512BA/CKpnghKaOa6
e6f2btrofi2bfVN5V3X4/+a0f3m8/vfLcUkGHvxrXXd+uXWhhTDNlPn+olToWUynRsspvAcDgLex
urGwwvOpXfmJc/YFjIgk/agLmj+RHqQLI0367xn9ry8IOvqfj4rn2TCWJHcKa4Rf4BBGNijmZPrh
Mmx4duWXwipPScr8zUBmttGfEV79YHt7zS2k6OwY4XlIFrFtXejMasT48FL0ec9yA61c8wUpuTyK
v5hG9GGECR0uHbdIq2imTu61ds0LqB4atW5u1R5x2Ey+95Exl91uoyX3ILKumnAuboOgc2HdcwNC
QnooQ+sCg3vlibs04qvat6xTvqg1U48MT55uuqBJ03GJY8LeMyjvllEji6wddZaSFqaRrW0fKie5
Z0rwkUbF1tPK16QIRjgoCH4WFfJpxpOma98smR2gNC3KurpZU47bqXGZjBjvzAk0KJ9VOvHhSfv5
WfLKurQ5Urltb15MRzy39mUYkoNAXmhWjyi8tfUedaJTkGDfhz0zqus4hsYf8tL7xkcIiU9Wa3gM
YfnnEf7Zptst065U/1b3HuAM7SLVIbSMPBfwePLyjkPKzM6dk1Nba5Qg712eY1Ra4vtnJf5rP+lH
xQMuFdY4rAe+xWrJvLhlvC41GyvGkeFl5zpbtypfXHdAer7t5mGSzafYutqRd2mC4K6Mzc2H77fk
TsyiCPCoWaGZHta8FQUAkbECb2XkqBdxoMaeHa0emUctFt9yjYypxR9hSeuiO2sTEgBaMe61n/AO
jc1Lm1p7vSjP8RiCJyRhxg0LNn3aNF3zhtgP6ApxcJoC4V9c4NsxnDNbLRi4tM1yVATrDKZtoSmS
ZQ7ote/iecZ0w5+Qvh2bdyVvdDhY9qk0qBAmy37FWBtARayiMuy5v1+ri2Z3l5frpkGdbGxYScMA
OqTOqzAthHoD+oe4M2Ztyyih7MuzGBZmIJ51HBVmWZne7US6v7qnfEwPRumccVRCEnOYjTrmxCB7
FzkGHIoTbMfSO6dSUTapeXHCqsEAtt06vME6RyM2WEqBvqlnccDIWZSeMZu0aM6eHMYM4i2mYjNB
dhChZEpO/QhlmYfcp8PBc/rtgGjQDFmiSxGnn6ei77/SDnzjN87ynPPi1LcCbdxZYXjXrm+pTsZH
5v88QTj7czTd3+DAz3D52sgz5TvZIWocEABmzM1HimsmRQFbz18mEROzJhkX6OEPMzQ97+3w6Pn1
rStMBR4Ln9qsJ36lfBFVsBiFQlc1mMRUlBX7heHt7C5+b4zyNUdKZzHWUt7mSaDju3RqQqCMtSOV
XC+S+2iKj9SzWC+57aPmKA/yjJVZgoGrc6KW3iZ9eu8tRvKFEcwZsfISON98JJlmKLi4vJ7JVlFZ
CPvZQV7jmHHKDExrhZa9mVnCVHP8bkXGhXRx7QLvVLugZVxqOUKHWspRP3cC+hjqLD46XTOjih68
oLlR9/EmJ1JceHhFBBPJOfndAK6fTcGmLY+4LEJckHzohn1UHPfRyqyCMtMOfr+0yk/uRmecwdfu
feEPM4SoYKa1DgL27U3GFD/lq5JD5jTAz+vkNJnGpSyTD3SrDrLm1QNn+3nDu0QJ50rVb9Ew3KlE
BwXITtb2XH5/yYfpHXoOaSNjdV0wAlSuVmtB2nK2qo1NoZLdFY9Bdzk+qxOPT5bUfmFvB59nZqTO
A7pisZ/uYtEz1yTUqxEGttgEt5WtcDe1Bp0sJBen6FE4crbI3XCjsdw4HHKtfIj0/qvqtQ1sbEPn
2KrdvKeULsTUzUfmlvLB5IZzGKJTLDNNoXucWJc74oSXIq92w5RSB1fMIrgg+QKrVsiAXyOZ5KBI
RnYVucYDa+3yBiMOqhOIE8UKPzSrfvKq5sjWbx6o0xeZVZHhn0dJdioV8yK39YNrk3kURNqdlBwU
evouiryNG4pz7YUF8prapUQLsI60c+ebp7DjLigRoJmySA9Zk95D079ODDNQu70W1S5zor3alje/
4Hvk7YrUZGmggJcDfho7A1twvZy31ZVV0ZWx8S2J+NACth0xFshdiikPsxrIO/zqCh/qHlPmd/lv
pepdixZF8OwYaSevjgXFOLGpC9KvZXlqG/Mi791AgJWf1O2Ua9paF/mgQ3wqqSWaY9Tu3eBWtFCQ
LHWvwd/ROnlXZdhwbQSSmxuCZQMakwLgOJbW2mhcPq9Qt8XdE9yi0eEH1DC9+1PM0JXMCMfJVIqb
ovT6Uu84TfrBDfx5FxlQY/tSBx9mfCvTcefbcgqSkQVw3YR+bT11dfslr+uGto+jOSIZ2dreGV7S
PmEKEijhKpf5uImqm4pFUGZoF5FO4Ik0GwSTe63CUmo7SL8A5dqixDYB7pL/wxD5xxAZb+pzhN9R
7WpPjulckbO/Te27M4S4r5OFKbdEjwEx+wfma+5WJvoo1S9yTyy/v0SawnLFpUBqMOuLx8HGiMyR
dYX9REr/LtfqUVbf+sy8xJeyismQ/HiZc82lxQuaeMNDGZ1SRmKV4EUtVLOcT/VJ9qpIYSHUagqi
PKbU1H7aI5pRsxT7SfQi0UZtKQRh1AGnhc+1UpUSJqCJXmRYg69DUj1jhSEwSRiaZTczaXJmWqG/
mYLnQ4u/MHvlyUKHdtFBYnQF3ohmcLcU9Jp7UgcwjqWla7c+4ah1RXKX1XkUKd/jydnrHq8o3/0Z
+j0whKnKw7FftYz0Lsv6tOOFslRtGaZBjCQdmBSlPzA1BEYzYYDBTRgC8+IVpEnXmZuoTMqBQOUE
985ob3mvXCJxwUMm4g5QhTg2dyCQ5aMbcHFGap4mmHzZ0XCYQ2hUnZ/5SCmI04p7HULvCo32w0MW
JMmywxiSbUpwlcqgX/xilbMJp0yN5DzynsmsGxQ8FoUn4qfsTSLxVq6VesAoRLkOY/wBRu7UCD+Z
4aQ466VOsYU4Iigy+TGr+OuUOd9r3MwR/6LOzdmzzFJUi/H+6GelBmbOrZjQqmDR/IikV9nNBc7g
h9r7gLpMVoyFuQVlhpYK8sNxw74fG+zE878Pg7bKeveLoDgDRrZ2k+ijqCgGEGSGxeOB+HDcHNlp
BGvcgeWefknQkYS4YSdLnalFyfa3Mpql3Yp70iOTkZjrYfDWnLl336MkU3WOsg+JeFkXl0mAgWIP
n1CGeAAv/NEC5qiDT7XOWqg9hFjsAJLpxNJ3kuXnK6s1XEjCztBIlAkOdFqurOiC6l86RsOyLPp6
EaCdU3cmI+yS7zUD61EgCd5XCI8jsffNqUxl4WTovFpaiJpniJx3ASsF462K+kCsk0p5TxE+Wqnh
wYzpKAw3BWWbWTdda9fCoYJNfKgW2ABZXrCp0uoWhNG9UZ/tujrpg8FAR2VDlLBxayZW8CIHOpQy
jzb9ulgZvnWxYDAsLdzF0MYEtJpP4CNNWeDg6BhGvO7eiB1AIRpurSfWla0xX/XclS38vT7oxiwK
C1CVnNhQ06y9rbByzCcTcWsV9AfjkYaolnUc8VBjbBRVOw2zJxZfvHLgUIeZCj+5zM2dAQ9oodkO
3hJNtDdT45KPqP2WMh36bL7H1qbkGvwc0WqxRLqfd4Ul8kLT0W+tfNVgkVef3CRVF26XPSp4ee6A
K03g6+wnq7LeoQrGC1NL64XmJ9dOsBituwJrTd/fJTY+aK4KAzRPOr4+lMVqKFHO1lHgnVdlAM5e
cYe1Bt1VZScXQetbmK31iirouIVqhBOxSU/DYOuIFcF9RPRyhoPWu1eT7bABZttZpw9dZW+clsrW
SOaf/2eiZMDchtlEbC6Tmo/6+WXmocFcr9YjSJ6sbM4RC09eTM5c2CXPVJrX2NYuBuC8WZJZITpR
6GSyZ+7Mi43SxbxqiV0uDH0nB2jVOm0NuNp8H5AGwV6dSR6rwhAp+FksZI7t/MuY2WgU0DAgnlkv
Dr7WI/quNTfddr9bORiFFKcrv7NR/8a2Q7ZvJcXjzC7IyOgzqMCMqfMMGtqGjbDu+Oeiq26f3Rsz
qAsv8okvLPqBCOIP/isNyhGTAD5V2n30VvIZyqQOqtZ6tzjODvJPpC5wjya6SwxCXFGJNOJgTs2t
pu7vOnfna/WttrgMmQ3kG1Ma4UujbhwrusvSVtH1dZLkO1c2mnV/ls2FHFeMqWAzRDSfeDcnGQba
LPgYEOnu8K76bF57oeRzAz33WS/8udVABVGy6I4u+hdWEYg0gvILNsUlzYNFXZbf7MBdG8ElzNOv
oaLMwQauxqhAeL1YN0xoO0zwcB/BJbmZu53OEhtfsMa9AnwF/ZHt8MQzZzVDuEwlJPZvbaE/aGgX
RvAXHT/a5A1mF6FUXTe2mRPv41FhODeRdOohoJWp0/WkotZed2g7dyqBNiTTskwWnkd1HXOP2pA2
B4jDpVEc8jngcQUwedm/AJgFyqGWj13bL1o1eWYmTHAcX0Lw56WKojSepmQQnrSfPqWZOLRZ995q
9sbSVrVIX0isWz3unsDyvzBXuA6BvzOMQ0/4naPTyCVGyLW16regY+JWldZc7ylUET5vlnk0b4vi
a1bw6rPXwe1HubodqURnWIrtqg+XP3+o/OCedJyBWKQPTuXsRDEstJ72qyXhjYVE05An4yr8iEA0
zhJ/2Dhl+1S06ubzHVSRpQBrVN1GO76L0QcRXMlQT42hF/7F77Rt5X0PR/Hl7yZrv3KdXJtagLCl
sd7g2Bq/zLJ0eJMNdmwQHmU0y6ViMUuE8KQHFIGfs61kJLVYiA1TrH96TzZSZJnpAPUTVNqtHIMg
Rw+9kwzW+e5JoQ4ffUkh4fW1+uYma/826l5KfosmB0+f3VBPzyJbo1Tvjpp9H434HgPgkcOUavCu
qVPduszdjiEG3kF9Yz17iTvCfOqkoL29bVnQFWCpAl+MU2CUt3YyL7IpHFx5Yuh5RUHZKjtBQxZO
stxt5fnJ/e7WUXTbFc0o7KF48s6ye4aQcZLFpFTDVxj4T+RvORNqvfJmZt9qGnHaOd7SFABo3XW3
jFrA8REKSUBXD+VtBB+LCwHCNP41z/Ibk77bRKeUGi7aGcsyDu96WN4aRb10/E5AFGtYLdeePYA5
7Wy9uNWMmSC0eZwdwI38eD2RhwCxrP2QMtGRM/sB/V/Awh+f1T0HHm03fHNjGYIFgsbo2KPL1eBu
T04TPimYtTuAs0YA2jcvo+AQKSq4Jodhf+KdPU1P1wW2OUIlSygN2RKpbw9rX4KpOlKTjrbyotjN
ofPExc/ynd7wCMOo+gJFZR93SQ1OK75XLA3GjiwhlO+y+TL4pHJKIvLiBklqVtrMBnLGN1kCct8M
QfVZfFDP7XAdvEde/RIQ+/5mmA+K4NfBKNqQjqlaSMfDiwdf8PPoeBizumU2Rx3jdOco1xZAxBqM
jHFAVAJruYmEelYmBUn0cgfRZJfD3miZZKXEcI3B1YRb8b0KQUWCoNOha2QuCTNHfhdIsUKXb9I7
RmaAHov62NfK+vOJpbXzEiN5K99vvRUH14rOTYruOLyGsTxkbbmCA2pHZ83GPxHq6VQD+04iGMk4
EiKXpITE7zeXc0mxo5FiZZslV+AgHRd+o35VwhEj7+pJ9aJtKyxoigjMKmDUwDF5wPIr0qU/r3C4
b0exwJUsn5UDmF+FGRiAnExv8QqdVhF6vE6bM12wD2rsr3S9w/yzRbANiW15PeChjCS8twKvOAcQ
fW8jOUjjaQW7uFX2QU15LkdRucuUEcLCPkpvscm7SG1GBZWD6xzqnTO4D/IkIHe2NegnjIxhIssp
6c+MvxvDndAHE8GAPDJPCem1DMJ7p1lPZTKuQj+LZnj0EC78fiUK71g38bki5qspNKTGhDbTYK5O
Mpl2wrCeBB55o41YiUmgLtmye6P53VOLTWlCGqjGY6fMRISt0JDMNQTTGYqgDpBQLgzmYdTEIY4U
uIvGsVX03d8E3D+9j8CMAZgZyAgSbuED/fw+Gqiu29kA57joEWNq1R6SmHKVE9cy6LZ+0zABMZFM
RAqv2vRhpc+nEORtNDBUUtT0b86HXAT+kUAooz+RH6kJSNu24+g/X01eOMwSQ1dZ2Dpjyi5J0afR
7K0TvAoresGFIQOkEX983oP/IqT+GiHFYPcP78mfEFJPzb/2YdPU/3rPvv3r9L0L659xCPzwDxyC
FBf2TN11NMKZQzb/gULQf4MdzDJK90ypJSL/1w8UgvObqTlIHrJL9UyUGf6Ak3J+Uz2T9eMPoRH3
n6AQEC/40/sE7ErjBWevSDv1a7QdO1HqA3x3FrX6g9Bhs/RwldI3Nh2FwrimpYFBbCOCHmeXz0BQ
K9T2+Q/PfMyhN2ghAHOqTBXzbNVbOVZP3W3NGoSAnFdZqwItgr+Wg+w9FL4yF0oxi4J1Z9pkKqQ+
0B3HCw9mEQ1Y2AGnv5r9CcT6Qg2vIkWQLv3I3/0ade0CKzZMA8fYWhbOq6YiJavMfcxn1C5dCh8i
hmotRnCrOtKsRqnBonqxTr3+FBc202Qmvi4QCpHiHBnPQK9qDNxeOvCz1aOa3jEaXHS1jr4R/NcJ
lSLnylJsIQLBUKHcurFYA2Nb6vG4AFhCi4oKBHDrsRQLO7ZhpzBEqsE3DoAfCEN6CaaZ25a2JpqH
fHqNRhckV0QBPAX9DM8lQkSf3yvrzR9TcvOh4q+Lo8YASu9QQrq1wNXddt42b11wbuzyMcZd2hTd
XsAmzVo8ZnH6rZIY30mMAiJIN9Y7Gmw1/JjGbOa015sEn93UBdlL5a6AnOqRFQ2MfF511VlTJ/qI
aI5QJEV+v3drvHfwE551DOwzDyfv0RCP/lAzJjBmY07JjO+tVu/LtjhPQ/g4NdU5iosYWmC2cGvx
KGFu8h7kXbst9eRQ+f7RSZm2V+d6EGsBjUbizB2aFr215k5Xw07znuQtHcnro3OICvPwKC92Spv5
OLR7IBgrCoiNsL3H2onf5GUU3bSWtz4L9PXYv0a9ubYDZd0YI6t47ojHEyu9Q2EkiLC9IdR0bidj
p2E2oxrzSAXdzqceo+mUG96yBaKKeMAhRiwSAsEBEfCjYWN2Cwx6Ms4OXCazjd4iq11K6FuMpbfp
U4t4zT5mDBIwpBjcce0EPm0udmvQ5pi2k28TdOkCVvNQGQfEHUvWc9OwVssIORXALBlwX+UjxK5I
2PraiTAKDvyNC8o6Yk5zlH5bfUOHVH0Lm26uphAH/AUPZZur4TGb1E06pde4RIPNzucuFcEYvSrx
vqdG0923prRWaRJgpveMuwGmT28AGRswEbx4wjxGZOi2s55svdtaHdRgf+vW3r6ZvEfFp+9X6Sz1
jT3VW7qP4xA6vES+jV3ddGtrpCPtdBblBlftcTlo33CefDpUrXpOFNphyCA5plOW+WIM2kJ+Kc7F
3s7gemUT16Ut6vgaCKCNwa1Vv2tNzlZAzFVc1xsMywZqGbP9PunxtrR0aq9gjkmPlOJHHg2HZKFT
0FFYs4KsjJcKkcGxGGYDbqBREM807Ij6SxNBS/voJjgWDNjDrxYMuaGZlwWEnxpIOuVLSKJkoe2r
L1lxTFCscxFPbI1rHhwx1U6RUfabfJ3iHJ+qz0b/GOhnoB9rz/xeYqxLPWZE8bGpgkUftOue+rjO
tXnEc+hwJw2WcRJvu3DEvq+k+Mt2lmS9EajKapg5E3o1yQW2yMzu3tqAsKQ3G3+8qwin1XI3pd5t
1Db0KN5GFY6xHQxJ2nbMa25imPbS8Rozjzm+BmssSQsNrdBhWPY26O4OkesRw5Wg3TAJWFYEbIyR
seL02WtOMy1J0brtsCbhrxTpsTOMDeMK1pzeqpY7faj5UqdOc+NN4ZfLtGuWfYiQYnpTW6w+qahR
K1zJH8vN6iDUad9hUphYd9Agf4Ml0kzZyf5c6yCkZYKeJ9kBDP611tEFCAkjHDhPUbqxehxVKuXZ
TJmcpdlDyJxU6YPloEMO5OFmYHQ1PHjdDFJsjkYpHILQZHs1gmut0M7k6wVqH42hHHQzm/mVWDku
e0zbPIZqO1eUt0IvF4b7OAbiSxhKZ81pnXQks8meJ+gGFjGBvCV54e3cMsASTPMUjDQHDb+iEqFg
15pPKlcREZ2IIL0p1jp07QDUejm15zK050IVjzR0K0PlKlz7GE3tCm9COMr2XMu8XS6eYq3dy7xR
9ApIPm/JUJwzyQXKRbYD31BbuwS6EcseFf+jiFjYsnZrCHw5CqKhKrBSKnZdeittcZS+hqlB8nIf
8YtDi0HBT1O5jKlCbx6tUu9IHj7IYOuDEKlRW9WqZCMDWV0TsGqCtkOwq8Ndxi+Xwa7Bjn7o4i86
VkD4VCOCs7NV5TKZwWOk9idtcp4RKV/XPXiJlpVrkG66Nr6QVQ/CbYCrEc+HVd5ABi+SjaoTH5hh
IdyyE9Aza7gVWpc/ROCrXcRIJCOl7xoy5Co1Ea6UcGg32KUGus3+ejRMFhpMtTJYVEn+0BT5Q03k
05BNgEx3EsTzf14KH8OvVV7nH83/yAr6K4y6Cm5V82kM8e//Or13zffyP37L/xFHDl0aYvw1GJfV
XxZ+e//2WQtf8/u7+BmUK3/6RzGs/mZ6EhBm2Bzn37kBP8phnDYMZNcAfaDjo4OL+nc5jKsH8QOI
mI5lBFLvND0/QLnqbypyKqD9DaiWiBZp/6Qc/hWT5en45KDwZ3g2XiHo8f3cXGkCKIoaKt7cduHi
VaU7dy20LI3wS5Kmb2qeUR5hsKA7ACX+cMf+F+Ck9musk39aKi4x/kaJC8LCz3+6ssMaQJjhzWGn
VoHyFDrMIrUBreGhfFI6zIimCnxnPH5JzLzDppyxd2ezovTRl6TF7rZpCkY4bf8Gyef8ilO2UYZj
8QUU2nQhbaB79suVlZGTlF7iz0lNJqyB8SLKXKw8a0w2HjGDFoBdhGXNEZKGe6Q4N6vV3ye0M7Qg
Dha0Rs2sCHMXrQ40KpK6XNgGE/qY2VyDbRTKFeO8KYU/25SWIRaenreMZ9DThn67qMC1YReeiscK
+EZj4vI6EBkyqTjsNck5DOgvrHZb519xcsQzdbIfHFcc80Qqj4c1ROLw1HpCZ/7BqDjH9Al6xLSN
2etajXd0PIyjEXw3dH/nl9Fd8wAHY+uWl+5JzjCHQcXzmk1nXBT4qHrrdulpiJWoanzHAUiZT6b5
rEummFdA5p/Gs1uWzFodhB+k+pKtZF8nHe5VnzXHsrAvph1+iynKWX8yJ3TEbjJcuX7H8sv4f+Sd
13LcyJauX2VeAB3w5rYsq0gWPUXxBkGKJLz3ePrzrereO8SShoo9MVdzbtqKBJBIZK78129U/9FH
yGfm7rhT9PqsaMC8R0lKbTGJyob8zLCArwUZsrX02Wi0HyUy+kx6YQK2hrEJBwEkzA9wHAC+Jqw2
W3oaJUVx7gRFgwu1pSz62cE+AQm+ChePjlVIS8Q4b2M2TCL31oFNRzxOyC0ywNQFk9IyjCiyEllm
E3wAHUHVe63S6g2jpCu/xpVmng2JT+HBbZAubGShg4WBpxDP2OlnGZmqVDkA9Wp3mXjS7MW7zMF5
UFr4KVl4pN34E7+16CAKAfHHLOl4JO7bjqkVJjQ3cYq1aqPZgt0t7b7ETg9Gid7UySF4HAemGQa4
3rLRCW11Yeaiei39bafSZFFV5SGO4RCFYSBEMK5O/KibgJ1bA2FXR3oKBht50r4Ii8iLirusKnqs
kiL6hI00qQqOx2xMO+Sm+67p6zOlDy51zouEcvqXWTK424Q1D/IEjmOsMNHKan3BhVDyY6pTTVZ7
Z7XFPotxeEm0NTGWbHTnpRjR2tNjUzfwHNwQOgq6njq9Mkb8KPwCF00/jZAtKfN9qpnLqq7MVWJO
gGVu62wHu+8JTgUoLUpyEQCv1iWhniurzOLzKWoOsT47S9trVrzRFLe6ctrXGdyPEQveIL2zCF0M
MkYljYYG0kD6nMKzaMcf42hdTMN0WwY8c2qTxT1TMefpVK68tLvzyOTFg4RGpz99L+18XtfNrC1U
O2gOk/yl1d2DbejZGfon26UdSHTiwiXkHTILLgBgt4Sabxw9/UEUZ+wxL60ymfguSTeetQAPD35I
D7NnmdBBhS0QHt4kwjLprJumYPFNA+M90mwwS6tYjrO5C/w536bRXK7jFiqpRmxm21sPDf3rNqLP
FKfOpjSC896T8BIMpRQN98aswRootJ2noFP4pRXui0cOaa9P7drvyus6QUC7cos3vS9ARaCrEGPK
kPLpJm16oYXfM5t4CCPRmCrYIECuLu4Cs+Uh6brn/vioZrhcDhIRzedQGtw72oIFMZjn89xfZsWk
MijcsVMUd4OabEOj22GyCjVAJ9QdBAB8w0f5ql4HPSWbl11bOR1WtUOiqSVbartlrrT3tWUcNEe7
UWdaP6rxURn5fWviEVP1fOjVgFkKZ9VASQm1Bck1Ehp9M/50Di0dlqV7xbI2+sAfcWVuhvlwqOZ4
ozcGnaz4mVqOhEN8K+3cPx+aYqG16KsjDgc4DaztnJUjS4Nry4s2fQ4pzQhpyJMyuEz04qk0x8ep
pEXdCnAysTCwV6RR/BapgM64jQxxAcnUYr8bne+5Wp4Xwvkr2gAnAX2fQtloRZqihO5D22TOgsYx
SdCddTuXwbmqvLsJGyK6EbKK1R+a4eylLecnvGTXvrXiOVqOPkta0RpXWTRdsLesI8ghNKD2cnjB
IAOE61ueMUmjgS0+MOzDlNkHCC6my+s+6kssEo2dFq6Xi/rNyK+iBHct5NXXjj5s0CAqi0Z17hVF
od9ccx2sdhPmQpmEz44ev04pyt4GmwuFd+KxrFbuQ9I++I6fwE4O30hKsJFKh6/lhBOX414cuV/1
3JfsddpzGuYXecJG6bioZk2AjcDfWyA1xyvbWG1vmsrnc0D0G4fhKhqN5iyGLOOYNW48dfwM9Ocu
uqK58gKb7Hf90QosVCY59+uMtyQK2bVnLdWc9XjujMOIRYdVWHu2q5bumb1R/ex6tOwBJtM9u0q4
iAIsntw+ehgdtvSew3KFEwfCjwmvKSiXES5JboftQeSzPc34CRx3+xIJEARM3HLCjz5kuPrRv9f1
jK65uaKjiOjee3D77nIe0x2lzj05AyIegtuGs0a/aJMSe1TyK6HLJnX8FjN4/jC76C6UjZmTdhDr
0WvV5c/SlhxiFwd1SgTVCAkaDtrzKmnP+uoS/jEumodgjK9sgJYcYCkLiSUdhvHDzwi57joaXzWy
Qwxd3xKvuO4LHB296iXGDR+bOlaAuYf2dCTOWj3MnPjQVK2+GuQH8T9axBpnEaGD9J22p8S+i7yb
3OzdlV66LAWuutXKaabnGhrrwvW+c9IlnRfr7yDtL2aATb/sLqmUiVYwAsw73Pqi6fRNbBTXipZe
RDPuQE4e3xXkPi8jnDGWTq3joNZxzM1zdFuI5b8XKTTNvmCwKglTNtlFbA1eqKaIxGqAT6qQVBiE
b00bfpR2d5nhZWH62iYxlB+6nKGzAKb2WLuvBfARJpqJTbKtlEbHNjirIGtpNN2j78EApb+MZmYp
IbUD95Zt8XwMmX6MiNOkz36XXxuW9nisAar8xizPnFy7gjGC2zM0ML/Z1kV50JX8trTZcWYnLNfB
FOFWCC6EG1085eo6LRXi0L2roTXavQ4fbtnFF3OT3xVapcDCmDkaDyMpOKxBcW8u3TCUfyiItCz3
Xqu8xQimnA6/LS7IeRm1MsmzeAsT93kdt8a6H9LbIM0fcAFmKAbA3Pw5m29jH6O7eZ7SRR4T4ptc
hB2yAbcozE1TFBXWe829W847jEbc3QAu1bkRmSyOso9inIBzYxMOyp4K9DHRSS2o4FR0cwAL2Gp1
EpCd/gwdyg8jni9Tz+vWmt8DhJfNuXR0dP5SxkzubqTHqyneSxd4EFPp+o5NdLdvpvTVmrSbVNeh
GFKMpZb/lu2aFH9+t7HzLXRjBEKEfWplw07H2rdoLWrBDoOOxXANaZgjeMvXaBa7LKI73vstFX04
rLzBSqB3m6+IX3mzI6US2ajPtlH9SVt1cgSStq+lI/92AHxsQzVPDhq639Ck6GpQfR51ObMCtylb
t23wrdUWPv8J7JNFIiWjVqXXzkh9JC2GxGr3N46D/TZHz/vQx5Pu68OZftJ0++fOOPu4dAE19Hmf
j0CebdetVXTopvtvdTF8q+fgzXYmkkOJdC5qZ51QshPBc9+F0CeT7iny/QDtZfAy9QOBUoW3MQfS
xhOW8dLRx5XbNWdzyz4eUUV0IMyWCaurkcKkgfKICxptgAFWgKaNy//Bw5iqhhZKR6cHsPb5YRQs
KSwt5eiiR8FmFhVJqbo7jTV9VXeUr3zzsw86HMFTNLPrHBJwVYd7lg4cMuxz1Z+W0vdNKrbKZIRt
YDUXtoVTY5XpPJBbPI0+ahulWJRed92pxi5Au94bwZ/iY7UT0eTxtZiG5SKeEimVefIkkOQitZ9j
hdglg66ypz7OiLHJMN4rqX3jKBAjQJ0mGHBMY0P5/vVAnvSF/7k6DAUT8AFU40Sy6UZNW3ldSOSx
0pJ34u9LxTh8fQmZ8T8BoMdLOMiTHd0RaOPUz3/qygkZEdbJ4q+X1uahV5V907Omfn0dPBh+vRKX
MGEWEf8O3HoiRsb/LGMxjH28gjgzT+P0qFkPxTR+x3L6ck4RJeNyb5LwvHB0WdJ1MqnTqnHJ+xiW
NCJIS0+ZD6nkooRZvm0cLAWcSnsk3+IunaotXxDlbB2+Kal5U2pMdNQy56Ggf1zBpvoNSTUieIqg
STtcGs2gLjon+Uibq061rkM4jk6rYvk2xFe57Z8XXGARo5+jcLE3c8e5hg3pic47vNMG5QCWNIvc
cSHb1NVO9RBlEdxko3tA/BOHmIZqH8odXNalVDdy9LfV+FHLL8u2uLP9cF4i0KNtBhmGjlZ21XQu
hweISWp1N/XJRxCEH/mEfWHqX5DHiY7E3SXvg9vTngGogXv62FIYsWH4946BC1lvYILmTA8J5+mo
ewqhnBPzh4Pq5GxcNgniA87NrroLfI4FibK3DWObGUiBhTlk4zwY+LRg24K+STBC+UCTDOP/uSHY
2BrcXeZhIDzYhxJ8HGPQ4g4SDew2lhcrbWXDTq5n3966pgLaos3ELYTBoZirO6+Y1UXo4qLVuT0R
Ay1ucvsKVxtpQinoSwcDn6CkhwqSUQOzYYTAFtLTe/I621/SVXOdxyFO7uUbaDHPX9j2dIjc5Nyz
KHb9jIdES3Xn95wxw/e4yi/mihcE3ozPs7YYEjhnMf62SgHZyUwRKAQffpGtw44UUM+vnoKquwxL
5Z0s+hgzm+nBNNEOad2lbsbnfZJCG7F3bTw/lnP0Fir4l7ZYTkXuwTSCV58yvo8gsLTsC55b90uj
+OAg/4Jrrel/yzomWmV0l36jUPBJz7ttLoIyR5DOESCOLwKL0wiMM5xqIPKaLShE2Dn3SY/AIYY1
1ceveUQlqJHoDbGeA1VUIJEPqz1KsxIAJb0WTXDS+Pco+8/wCgzI1mIDsba6qg2L2nbuY40fC3EB
xFqRFVW1OEFydM164e+KFKSuoreOo4mbP3dq+xxl9WOtUiIZEM0szDiOGrGicg5TEL/qIyqEUeP8
U2CgqpaABuEBm4yHlJZTpWNkcVw+/rfpId+iJCrf36KX/xuYOLvNF5h4R/7jERBfvmBS0fwXtRZU
kc8sEck7/wcYd7S/VOKlob2xMWMtIe7o/wDjjv6XScQgwnPXxjbHlA37H56IDmbOtgBu7FiU7aSv
/BsY539pLqu5pxNFgxz/P4HFf5FPkyQj6LtF0CKsFLajzyXDqNZx2jcTDTNLTzgf5tsgRYOgG9Vd
JxDuZCXPtFofbXPckVfRBMG5YQVkz+iYT6LkTUpn99No/gYvP6WtyB0Rv2iauklLgCiRz3fkuOrU
YmoGDI2Wxm45VblK/+hMfBKVMfwh59KU5/tpH7b+vpoUGtjpo0aSu/nJYaDylL5uB43nD9DgEUbH
lwikrObeNm7AeURn2o4tqS34pptkwYSBeRP17JHuMD6aA5tOa5kPkP7vJ8WDZ+Gv5trEFlhBEtvw
1Y9T9jE3dMaraVNNYLx0GxXjW2NhQGezLjkq1r8ZTRUgXdwp8vqH0uHyZxn0PidUBCkxaToeOFa/
MsboKghZc+Wg+D8ZdKl4CNO2cHf6PAx6n4L5VGiSiCnpF3EA6GGo8UfdXvlF+4cy9aQg+XvI8QO3
iHWwTChvn69VhT7r9ciU8/N12+Dxmkwca0AraVI3FWjU+OPrh5Ou1OlLtlXVIQkegxePWv/zFesE
8wxL5YpqVF56jXIWxjkH+CnZpCzdahbCmAxWMOywyJQMSHMmjTlMr8qM3chI+ksSry8zFRmmFZEf
MNxW9WUYFJsxGM/cdN2c0bGu8H4P/hRqcFKIylB9unHWh59n59B4FCQiFUNsegjd4TFTojcay0CS
PjVZ3kboXvVdgYNJXDku8Kqg5Jlo2SCKaMOfAplPO0Z/35AsSq4GZ5Je3ucb8qusUGHDB5s+KO5Z
KHDw7hEDKXvQwrc8J13RAYyqp/ER3sIm66YLbDm3aaXc1p3yh1PlsWd38u1ymKRDaDOZSIg9uRlq
2AiDG4wf7ap8cHQF7nB44eXa5VSl6tox+29jZEK1hXeNnjWiw4OtZeJ1gPntEzE0l53j3/rtBbEC
bVfVyz5LX2lhPrWgWnrLh+9jaNimw7AzvOyucPBWx/SOnXmpeRwGq+kRgSRRqUhLEIXwGc8p+iSr
fhsb+wBJ6FUbcBRU2idNB97ys+TZNWjCdO7hWP76OCDm7W3R6c9Kbj/qoMiKekhbKHjY2vLOKb3j
CWgvgINkxIPosfNvpa06QNnhR+f0j3ZtbdvQegKNA71j3UatFK6+/npkFH8ZZawsDB3jNwOp/+dX
XvldNKsp6rBoyp4B0xGCUI+BegFHSFNGJIqtSu359WVPj4DHqQZBxOZAS8+UeOvP13W6zmhiVgZ0
Lat4rh860SnRZYbM7pwNnr3vMaPlQIJ3eLz4+trH5OmTZ3ZYB+HGWI7JVD+5dk+3ocrB2FGzWOl5
Q+pyF2NMK0Jyq54rWjPdpZV26U6zujOnuXeIBbvwx5ep85qlj80mtqaAmXNcXJQN4pGyTqaFYZaH
LNZXMY7TxniVjquR7tqijtlD0hgYSGmyaukm6lUk3U0yW9o1cYpx0CTrqa2LlddPj0SH8l9zcJOv
Hxn7rF/es7jPOBQdgB6sOycYTdjUgz7lVrABJEkXVZPdq+ZlZ/YmTBKN/gZenYDkjsZeyKEHVajq
v/bKtuKEg5W5tTPBrBW7Q6xQ13ca9YPhvJb0RjbdWKKsTbLr2rS2lZo+HyVGkOo3M//GWTNe5U59
ZlDRV4lzyIZ23Bkujcx2PGuJ2dzqkliFa/xZCIPda3H+cwp9M9XKXjHVR6XBjwKLW9vpLtUZnMKO
khtFrfbVEL3Vjgdhyyc7usX5DgTW/+ERVrROWg64Bi0sUaWtNC/6boUwKLGw3lq585Fy4OH0QmvE
w7kCuUF4Xg680F4A51HFpnpMjVsEMIeUsxtCOyw209K8b+Zp7ZvWuKNsg5SWFwna+Hkfq8oLjT97
jXto700+J1icQ8KJH81040xXZneTdzjsabDELIr7rL8WVLXLfAyO/Wt9oCpJLITn+p5IY78sNgY8
3Lb3OMveho2RrMYy9TbjyKYQeuS150QGjHwvcgKpSyJIJwNwMWSDU7CZijmXhxU0VYv4VAct4sJE
z7WwMJzJWMO7OEoAi8KtYds/2iQ5nyzEfk2ivia2DzrvhpCdstusTV5ZN/D8Ns+TDGZr76aIHY2b
r2em7HGfv0WKXFjMfIgC0Xkn64+pmn6aapCucpvDfRMAttkVuK9RJK8sEU+p/+HH+B9KvfKfXpll
B5dJ/CwpVgCDPq9AwkwZ4wlyqNXQOavzG6PrLuqKedA4hECYWKA45lYb2Cm+vrB+An+x9uFqwlqL
KZRlwR+XEuqnqpT/CkdUbzg4D0f3HFIj+s7/QBNzcGpQaUsLofem1Bz03U2ruukAAo7ndzsEQTBn
OmZK8wA7YV22M44l1fWAl4yuz49f3+mvL4cbteXwoBE9AWz++UZL7JULr5896Ij6K1/WuUiuUiCB
WknWInGy2RVH0uy/vuyva9Xny56sVeqc5n0dg9KGHh3UFIx8QWPy2tVoif3hSiIOOJl/XIvTFvGR
8jZO9z8sMsamrjVvHYQwMev2u2LdWlMDl2Pa1J27i9DJdbHsg3TKoz7+7hGMYg3jBo1Nsg41vjm/
Csi7BOEYFVCtINe+R2lGGFTxLQTapqFwBw6XLtMeDZZqsR3YNRQ7rPV7nSViQhWyNQLtMegSNEeG
9X1Wmh67AazlA88plnOsYh1Xz1d6FdH+d5Cw2QVmpbV2V3nuSAlDb3oMcBPF5q8F89XDj6Ck/x7S
iwvcjdMZuzEs0l3X5vSiK5o81Y2e0ootFLJqvMjZOt1HYuvWOU5bOdHx29giuTeeve9q5ankM2r6
wk2JrZIaJrn2p8SEjouVgPRIFAuflSKEft+b2RsS3agGQeSMNyDzRq1EwDse2WpobsuAlpprIuTO
DYSJHbWMNeRX6iR0rbBJGBzpIcyNvSLsdZeqA0qONCePiV67lMmRuQib/n7MYcjUNb0dIVRNBgFI
Qf5NGFZHnKkKyphoj+mmM7Fg9NVm4Q3xax8mb6a9VlobQzVh8ESXgCrlNtTFbcLslggi/b3gekWM
MzNiqHKZBRVbZW3i9OgNt33oX08+a3hf0huksclJqoE4hTXheV2gPx3ya3vwS9b3eIPbejljBk9H
8rUJpgELh5gcIeW8n1IGpos+EnetRulThCULAxIT3RNDg/SUvTWzb/mDeRm2PFotJh/NOJ35qQoL
1FX3XmNci27LLYdLkg6eM49WUdTcVZ2N9HzWr8py7RUwwh+jBhIcKNg1XHt8/r37UIzFStvnFTRq
gj+8QvBVv+kqtkIHkw+CWarr3MOIwcxem4GQeC/E1Nlwn3VFyxbRyIuAqkMKZsb5HePGdgywj0Kq
USi3QVleu/xaRHHda2cTJJgk2xaOx7IPgZDJT5rS5oE/8JyNMEfMkZExDknr2QfCQXHbGGlr6WYH
Uu1VZ4qCsiTXug7WU3bVhizL3kDgNQR32d/aGAZQbRECEeXqVQMRl2wbWh3BADjLzojQ/cHGvKKr
2f6ilo5rGLJ6uBVds6xMdrT3L8UsjEAVsD8te44V8zG1PBgr1AAiBxVvEwq1S4LtqPyVfa9AM9AQ
agcW2/CYG2Sa5slbYEcfJYz6bYl5SzAgcXbx9Ag1EmakTWTG1FJ2/55r4w+YqCsqQXJCaHCOFqfi
OoSIimOV02CI4TRsgGZl7fQJ/LoP7Y1buuTUuCqyRbjzGUYAUHA4Swc00tKherHby3Cono5suW6m
UFOGEaXApNzq7Yw6xGQgQh/2sdV9t/BdGXpdAxAFKZ1i/9KPh0tfid8a477RXKThAJBFHnDlqdl0
Q0qWbKpij14RQ+Ku4sB6axsicsUt7OimNKYUfspALTt09Db94S1OCfAwSxVsadrazoC7Zf9Ymmht
Awe6OUl12Puv+C4WTYMpiKnCTqhoUmMA/KTP7WXnXdvGfHdEdjUIGnYfLG3Fxk38KqYjgH2DilDA
qEGy9LrchE5wHU4Sb4BjWH2vWtbTsZfhhO0eIeNOsfI7pXHuYScD6ReXho6Lh+pc4lJHsEOzVmxe
UFAJ9RFviNgzbvJijrYwh84VwPhlUdFzN+m5UztfYkCQsAsN67SHWZLGw6qkKZ4p1UTS6mxA20MA
7V618fBB+d1AZNIfW91/EZ8wI3XSZfTCEZ6bRh28BjK8NtJpzzieVYn7vdDagMPPA4J1bzMELZyZ
NroDHsayhE/HmuODU9KZNyuv2nfi0EnM4kotvccyCy57Z/iWYX1tt3wTbgsqhTaZRUPsEFhkX805
XdNOC0gDxRm20WHxeP26x49nmqFodHZKg9ORZKD6ysJdx6nxLM2tFdxSd6G7LBT2FN2Nnn9GT4ju
6JgepoJbmNLzsXBe7I4+hBaF564C7N8W6U0TbqGrBzwEVT1H/L9bNZMB4yBTspcGlzDNiZe2Tlu7
q/ksTY2vULEgiVN710ZgLkboU8mdk4bJxjN/YPczYyQjcH6rbVGHowiZzwp6TxhrrkxLyvaIMyof
+3M4Qhjzsn2ZlQe1HJWFhX1DMCCZDqzqadTyuyaALqWm3Xd98u5QnX94tCgi4oftloBimF5bPSlg
a2qE/o7Ra14Pr7Ahl83cnfXj/Oal0ZuBzHNhWxBkLaXeEdrEk3Up0SY2Z0D/HgtF7Dw9lh7bG87i
9qHqaf8I0OrF8S3pvC9dwqC5Lc3/sqd/rOYJVZ9B48sFlpswhPURfXxd6/zirC5lpw4YjQmyRRPK
MD5Xc7lvzJai1d56CEYE++5mzNXbNFEfi4RTwZy+tOSf/Uh1iENR6Gxt7SWZ/HGXOc43MFC69x8c
BicB06LFjFWaZtMvi13eJt7rL4Bzj2EFbfX4WR3dPYbeXSZJ3yyGBtOGjNQrlVwj5Mk9HyZCpEKh
aLVqxETN01zZ76mGvYxHP73HnRSQlmUuK+kxSovdMhiw1JgvzLz/HoU4XTgy3eGq3eWezW+ullMP
ozJqDyM26K4zPmMnt57EGEN4YMVAo9IVdbN/60zl89dj+4sak7EFzjZsOrAqiP5pw9csDLyU8sJb
ZxDQFg1kW4r63GCC0DZaqXjgLfSR0y+1w3LE69EP6msnNnGhiWlj9fhvmarzFCOppi83PI55DNiM
seGgmYd6Nq5jwkJ8N7zRI9xB+g6vLGVS118/hPGbc4nOZdCt4vsqMMHnCUK6rNv2WeitK9XehX1x
UWcsahnKT5r11w0GY9guXactRKEMQaFeX+uBjd00NbCdU4rBPT4b8+HFx0RyMbfpteAEyTDv9DDY
CqrtYH+x7DAd0dXiziqqO+y29lEGC81Q9lBm/lTeH6NpP58uYebDggfOBEu0T1GmKvRQu4MvrufJ
I081V+8qozkUFlTHhGP7WacRURk+zXSbq3nUoXNBwyVH+nES3lqtsbAkWWEs6+A+jhNti6IAm1Y4
jV+PvPmbkRexMFJeEx4N9IHPI+8juOuBJ3CbKgCAxHq3KWV2yxfGiQ/nK5IY0bOvHYJgQrYkJ6BG
8DvlkFrWPag4/n4uLRRfxVWIQKMUVpVgmY7GGqRmoEu8oAWcsXd9qG5aw1/q4Xipwpnvi/4SzDde
4J0g1oVQROel2yT+SuGI2XBQcSY+vyHz9kqMI4j0yL0s/cP385tTGDp93TboCznA4vrn5284aVeq
bzlri5qdZEfCssHjdIlkxGYhvfh6uH9zrDWIZtTpQ+EWr53GLDsD79QrmBVQIa+rmYVlBtGDvKDq
2Qu7hLOcaihTsjT95xfmAzNUmhTUj9bJwd9s9TqKvNnhzIa3iZcnhB5k8WPcJ3tzdB8CcifmDIsF
fEmyPwCuvxthi04j8hyWf9iln0d4tmIFk93WWfcjjX4xXazxzZ07MMcRii3K8D+sJr9ENrMk0tcC
3cEZlC7nEQX5CeUowrjCI7Rx1mnF9ph7/FPfB2cRDCbgvvD7bGINIbllx9W+Sz3sdLO/G1//2w3u
7XtxeMnem/8T/W2xoP/v+9v4HzxG+Y/3vD02udvw/b+29Xv+8hbl780nKwT5Pf9Sf9GT1izSYnCI
p68HbvbvJret/WWiNML0BbhQ17A4+HeTWzP+Mugh6ewkNlQohKD/bnJreCvQMxe5FuYFx/73UYQX
vBfXf6/fzcm//2xer3tSuvy8zuO3gJ2lRqIIrCuJb/88uyNvqBTkl2Q04rYcaS1UXcKH8Q5SJ3tr
wVrOJm/X41M06P1K/g5H0lX0laeYW0F5SsCMCAG+uCLRqtwI309+1KEDY8ClV3t7iyUk5rTODmfn
XWjQ8SLmCsj5mMJYWzfyIzPc1NxHApFisMQnxsEXAEiPztgqraG4iKaWstbZZaN1k1vWQbxHJXpT
jLMJFMYS6kzuIqY7TL5jhvuS8Mdiupg6Xgtyk1CD0c2eOW1xAYZ/IffnzvEr4dOHvDMfrWovnECP
vj/69n7VNphWlrg5zi4CuPpscuwtWZ5br0TibPB7nYqcQtO48Sa2EEb2Ri6o4KComPmFDgYrrjMw
DLbJcDUk5W1M+EM44MnmhduA3yG/EEPhXei0mPAWF3meL1toLzPA5giqK3cjA9pjziU/K26uo2Me
5Oal32JCphH9fomvY8m7kyzbEXdt8SdlxbrQ8Gcr2pW4ileBtYsca2eDTdkBlqtcvXaujnEVWFHh
2EdxRxQNSNWEY5wCGZ5JuRPKo1og+ZD2QDPs8qZeipeWg51lbjLCmLDI/8+x1Arcs8KoziO2Aqje
W73HMgvjORWD1xoLLHDCG7vvVmZiba1sbUBeKhpuCKtgjSgOKTMHnk3+TllyiOIHjcMrZq0Vb86N
+zPdfxcL2XniD3W8Io1I7JLgXRJJ5eFl55bc6QpiAMGHFkY9EpUxJP3ViP+5jZEqHumN9S4/kCvG
Vg+PcWFAzduJQlFjhorzsTxKjs1Nj/uV6SbHR5efNkl4q6qWZzO24oglQ6LhkNxhbVrN4Yeqs/8Q
OJBN1i7A4tjhXqMRE04Zmr7YiHrm+HDUJz1DOPHiZUzkd8hsI9ReotYPcnszHtywzAD+xKsIoMrZ
GQydfHvyffYYzMnMF++w3FTW8kZq1bs3+FZlLEtMJ9rB2AbkfssbZidZVS78/Qy2HOPrIKKWr0+M
3aeOfPkSvQAfpzj/S5yZPJrcQqG4a2mjCpnFniCbQfFW+Ojn77053QXqbaTeyvXkd8raEDLBBh4L
DdwLoZpbuYZGVtA84OO0VYvxXAYGdIHPuv1DFfjLIYJVjPqHtVI2aoIHTqqgrjaUVAtwclYADTJt
OpuNGgAIb2IlepU7D2W7rGt3BzV897cfVHtB4LVtsErUJoZYhF2LlUWD5TCzk+w8Eo3N7cJluLzR
OLhYbslb+mkH+Wc9/nn9FTz+ZPX9dN8nB8uy7Hs43ty3nlZP8nmKLW80Ki9fX8Y9rWGO48PphF6N
aJCNk/HBkjbsqzFP4ATjnRu/RE5FNAL0zSrY4HDVQvEZkVjKVJf3LyOW8YXrMYseq4DYepe4FYtn
szhBJ7FxuBKL6hqxfAlGqyBFE5xZ8VaJG24GiJ9mEjz0HAACtb8TTdoAxjp36dGBPM38e/njssBi
fruTedpa/osrTRI+L0ERdYV5ii10NViHBAJRm6DXrJ90PBGC2SSJHAqhhAL86zOS+8Yk4OiZL3Oy
9eZdXGzkq/OTC3SNE8Y4shaJQOtY6ctONQTvam2tbN6yLHca5niy5OjiBi4ul+IpLI38UlOuK3ML
sfAgHuhRjk+PFv5hNpwyCk7f0slsKAznn1ksQyvjI3RcWWUrMZIhpTM0rd3XM0OahKcTEEiDbj6H
b+hlcks/lZqIvWbON0583M9luwmI9ZJVriIM5OtLmb+9FsQ1zg2E5JnC3Pv5WnVc1kZj6/FKjMRk
I/9XjUDrcifbnUw12dpk+5alJgHzDEQLdCvVhmySsmFC1jvELITgT4iLsgtC7nDe3cn4yI3L+UfG
K+ZjlUwn2YYqpqmM43FPIB5C3FQ9WobkZIjjqWxokhpxXE4LIqhJkRLusoRV+OzmX4/DUTrxy5gj
TfXIUNZU0oc/jwNGDUGeu1q8apqN4zgvKl7UGQ7EspNHvbrsgneCurZys0pg7wKKBsG1v76L370M
OTILlZBOpXtS92lGVxltZ2HCyHjJXJOdX7YjTiZ/mNa/nGdkXkNGQuEiPVv99Iye0IEO4VjEK51o
Can6UFBv2zNT61YFLbDj7k/FI1/wNPp/mHbOKUIgV/cgMlItmw5DfoLNJFqPthqbkNUsPpFYr25k
eUgzbyd/rw17OXDmT912bQwKEujsokBMKbNNykbhbsu8lI1FtknZP6Qk7kzjbGxtzHqw8hKmPkuX
hXknjOYLMWyXDcQAt5LlaWZVmVViBJmOssjLNeaBEo4lLrThUZfY/I6hsY3zYjteHpcs/PWUmARA
qiLZ6UXmU+p8lhQ54uYtmpNagyFP/5S7DDfI6e8bVPxyLSkXjQK/JZU5zOamxNdTd1B6cy9G1zKn
xBj46/n0CwOOYbZdhBt0vV0XrPRkJUkUNLlexkoiBwldi7d0X2lJJmvMa2V+yW3KOl8H7Lb4yPLl
SvkQca9f38kvoVF/3wnUYtdhsgoR+NM6Y1Z+BHPBjldVDlNM17Zpe1V7xd4LJzhTZ6QhHqQCkE9O
bkhujgiKC4diVBaOmgJbHB6lYJKiyOAupZiJi+qixrj367v9zc5ssyYC3/BpIEM6WRTxUbQrb+Rm
J1YBetUclu6l+MYTbJ3mf6gDrF9Pe3yDNt0emIqs+KfMjSTE1Ie0YF4SNTBv6yYorX0TlgevuJLA
Cjn8SY5tA0NB3kzDGKQlmzVnqy7ClxQ4jHW0TbzDnLmHRk+vFMVYixG+rLclYnWsvwluIv2qyheS
XuCk3gqDZjnkaUhTpbhK1XFptOR4stVL8SXnE7Ghlvnqa/mF5A9ZlKeeahxk2cazYOE1NkJxg/xQ
U1oZtKiUXSK5Nmrg/kGC9JsJJDuiq7M6YiGg6icstwJRODQlRul4jpzwIMHTNJnXCW1Uqd6FgC35
KCN7RsTHmOGML5+wYhChkygXDmtExSH374OSspbnaTIivOW94nP39Qz6tWqw4f+wg7OzCvh8Mt17
SKWpG0wx9SsHkqB+imhUBL5/L47fx5OAEmyOl/yPwKH/7xyBLDaW/x4dQjrdRk0IRFQHUf5b7YP8
gn/BQuZfAKg0C+BuGUDXBi/1X6ZA5l8u8CrzzzEsNsyfs4Tdv1CsGf+PvfNYjhtZ2/QVQQFvFrMp
FFCORStKFDcISk3Be5MAbmguZG5snqROR4uUDjUnYlZ/nEWrZciqIpDI/Nz7vK4qT2wJyeRQ/xsK
5H6gSg8jlbksykXsw/+R+kGu8J9DFLzsbPflhagtgyN7Ex2Y9jRgcJVFW1Ryj31RP8vAK7fNY4Yr
ezpr34xaP89VBRWkYViivf3p0v0mLXq7Kb68vUvJlWSf2vbbdM6LLE/xRirpMomQnhq9buAR6gUR
GZyoo6v33+5F6vf2x2XG38OdmVuhvxW7JgP9S0fgjGwV5m2vHcesQFnuHal43OoqExJm9dx2Wigw
AM1K7aKvMF1foBeu1nmdjJOq6Rz83mWjs1W6w20xGdt41U8e7unC1s5FnRyGzwthrksW1aFq78wg
ZdRxhm7iFEQVjOvCHN8vMAInmGixBmnO3RfUMYROswVtGmwYL7/C6PEbIPSNqxwmK77pL5hNPAo9
22fsR/LL9RwHckcNm3LYUdsDa1gcrQoFZbbX9PiQFQOMmPbW0S7EEB+gpd8MwEkkba5tor1ed0E0
/XCz18dh1zrmMU8e+nwOPEU9yRftHf2Eix+lHff7knR/itZ+s/DAIzHe7NqW7D+9Prs11xr7KjE5
Mip0fVhZS5/3/iJiysXuNP/9+/67ZeZJpDC9Xe/XGFiZqry2J4ucFYC053U7jDugUZ7SHIIh2uD3
3+3l2PhllVHqpVDFGsNE/PXP5mSpZY1C87aZ6uxWdzrw8/ukxfdNdFQMT2DPFIWTHqzxuYjsfemo
pyEt9kq0fo6hIQEn1y4sb/kmVuO8mKU/ed53ho3/8DC8TQzks+cx5UztmcI0M8+vP2USJbVVUdTE
l9cFXTkgwoXEZSWX1lp++cMVsd6eXS9vRuhPR4lOB9Ha6zczjcHECoY3K+zy2p4hO/bWHvk93bLR
l5jU1p7C2BNBlaXSI+xyVHdG3l8ZPJTLInaZO2F7u241XHWNhG9vcL8W2bHvKfK6jKJa+3xadtEE
Q5b/JtXYmvWzrHrMXb73GJ+2NfCt8+wjLPCZVWOwnC8DmCnRrtIH2y2SHWGmj6KB8sW61UsoiBqy
SkB97ihCnF83tZgCKwJMFKeB1i/bZE6ClmEVpaNWngGn1duNmj+M+rK1hHE0ljlE3HjskDyp81Nr
folgyDY28AFl3jW8WF4tOwP8NkbslCOt/aSBO60Ym8J9pgAAaTfiBK39paDdcYUKZwp5VPeUkrYY
vR9y6sgJOl8njnHhgf6ZfvaUm7l5tPASzoZHpllo2NLkBOgeXdoNrEGwkVYLVRDi7qiPSLTmMIfk
naWBssKOAjBcp/AdjOhWr5JdVEcXzJUfMp1qjETQ8uPEXRrghLsVjQ35wQuA6YaiTXHN2uvaadST
fT/ED/Hi3dq8apIpIVYlvj4l/MjlXhl5Ja5VNiuBhoMz6qJgNYdT6uAGKJ70UcMkqkj0S5KGdp/i
+3bZ2+Ii0rNdHQ+t34r6hIcVQZlTXK8LhPhZAOfSFhV/Iwutdqkwq17jjDPDf9gpLt4ZnvqxYO60
aenIl4wPQDApRv7M9YB2FZgzTXlMXtZSCcvU8uUdyPh73GJgBqXYA4wUgoCGjeOJKRVGIAlxFQEa
fr6U4Mkiq6Ea9FtoTxsNhnt8RON4NaCeHmDwxi2Lpll2nWdCixqYMS22Y80CtNMjU7xfO+6bPcKm
lXN7XG7oXcEYhZK1W0/ufTMMhyYZ/UnNOTUMplC4fu53Ly72OCwFScNAk8B4CMDL2Ai0MlNoj/Nl
G2OUO54UmR2ajA152b7n3mEbfbdCQCrT6trtrnQN25/GuRNANhduQj9YmyUdDpLBLH8yF1pGr8zb
uI12ThT7PBNLslw6ZE+Jmuy19LquVga7LEjQBfqxZQs5h1TPOHapudeiIZSO9UkX797fUFCisGG8
2mNftJpUTRBs6NovuR9mzFlp9aXHdNR0cuAut6sI1SY7VtgGoDQcUvO8rN5FJci0cMEGyksBMznq
JQZBNJINEGZZedM3w5UHtnd2x03Hechw5SkTFMtZAhY+XBJ6nbXcCce50wFvQs/aEoPv5N/Njcds
XIgRiy+Z0CBTd0Vu+2Of7yHbHFEjHZngBTxBW8H6WphYALTtFcnIsWiG/cDQYlTNOyVRLkrd9T2U
IEsHUjtXmN3bL3j2dnlzCJRyOsnlYkUA2/LzPKy7xExubGYeyrw7FLqgPVfs5R3zCnPfFOijmySQ
1FNJg7Y87gHidxuPN4Osc6zZqpJim0AvSpJyK5v4WBtJenNucgZ1Iogi/VhHcaBaPT2L4sJh/jU2
up0xBZ6w93joHB09vlN01DGJyX7Fn+cCxJ+MnyikOKa/euvOhNSXAYoW6AfkS1cLJg5SxwJ+aa0g
eOPUvVKtGYuz5WQ3KdfBzZl1yZNbr54ZRRP8oC+YSMtJgmJZEb3k+wzYsHxVbbHOzL/uzCQLGRqA
VDKjaLf3g57dgJr8XMfdU4K9O3IhX5F9lZMzfakrDVMvPkI5X2Y4epa1cpF1sGgK+w8RxwvQ5c36
lOpdhzE3qaB4O8dA68QG98ZgU9PWF85a7l1qS7meHSFq+CqjfaJMAzcf/b7hvxkErj9lzk5uM6Y3
+LoxhUzmnBsrChGBURjPH0FTXTjwl1GnhOt02ZYYvw7iMnUG32G9Ca/Y19C0rXTdTYVBin+o4Qbb
McdHtux6jYHTkhnKeAY0tV7mJjGkygYi2FdUYLVusX//IbV/OfRJKZggUZnncJGe2m/qn/ogVFFV
jbedEqzN6BAAFfZcHqZMhI46+MxybttIYn3Z3nIeNtkx5SnKDcwMiQ3k/js51r6b4DoMD/Ipz9Vp
A93rPC/WfkXatODWOqYZZim8xMRLL/wfsATopmApxsCpnlPsc6N8Cl/A7C6DHAY7wSxQlsCBmJSw
Mdm14nwvL73ciyF5b4d7CQFROKWxkGbaCQSzOQbghxmKXDHaBo/elUjCTiLZqr0LA2IMY1DIeS8Y
yOHmdjOFg+FgxgOd7Ckosj/NQ+m/xLQvF9dAsM00kAYn9nVEVWB0pbZO7QFFq66bAXOUVIQWT/mg
2WAdt547cpHXrdeWe9vNb5xl3WUzNc8xY6/Rz4V7J6IYHyKMesYGbANrUV58t+doii1fSBInEDae
bPlzv780ZLj39ulgRsLTLEejmyfnKH7uEDRrnaSWmxH9YzdftiLQXcSAg/eH9FJmr7++DbVg+LMq
4fib7LbDDm9GueRttZlNt7D2kZf9YSxL+yWM5j6YKnY+6G81+LpvakiK13Y5DTdvW3ZAolmGVP0p
LxqE9sSkeQoVix1Xlht5NtV2ONQVnW6J14b1SrPzPFA/e//q/m5p/PyR5Nn5U6+naviwY8RHGqOR
lrG1F3F9veJXrq8Fqez0h1Tulz4H7AaT2gGQc0ocNmXH1+9n2RBuBzX2tqJObs1JhHmc+xOWEmMe
B7M2Bi3IEYODSIXpXY02gX/ml4v5hz3333wOD4kccwXYmb7Zb2QDZCrx/Np6xOUTgoe5T8DZ0U5v
MThd2RSK/WwSvhvFNlc4L0WzGZQ/NNpeujpvFx29XhN7QBgn5Jyvr0atdFMSTzgnDf1wmMpyn0Tz
ZU3G4HkCr1gZXspFwv/r+trUOA2yEfqq5CZyCuDmXfWP/TRR2TP3cvM2YaS/vz7k1vDeJzRef8Ku
bxpXS/mEEUpIM7/CKGVX42sNBrgeScnwHpJB6/tv+kI1ePuu5GEWzANgHr9QoJOlVRybmAk8EUTa
stnIBMhsTxLwvjj5hbwjEbt+NADLbAnorT+gLn636aANp+6j2tTU3vbGa2U223JlN4j0x8WcQmgS
MtH6w6kn/Wt+ubo2DXjmJxncYpN7fXXBvGVCsVM2HW0KFIIhYZl7ycDHwjwgFL61Sui/vK9Vio20
NKm57w70+FWprpdZhDKU9phFbTg0xGj6kizvxhZIX2tPT+c+TsArLd8dBKsZAPqhSY4NWlVTU0In
+WJmn0Yz+rSkcOjZacw5h/JTXMw5bSmBH5swjxz3GEthccKHGdGt9jTNNd5UBhvlyA6VQsGnjSW/
tnDYzQQgZvIimdHgyH6tdUmgoLdRlPYPK/N3OxddC6YhHSoTFEBfXzvdgY3YK1w7tZlOHQP0L4F1
bvmGzrlPEvX+mnR+t3mjQVDltAQgjrdVqNVFPkFY7/Kjq9+yXkcb3T0h7JHGdGEqIZQkZnIHWdX2
SjI07dm7cLBh7JHlz7l1rBRSYPPSs9unWk6eVDzfCSm23PUsZwwUvBamRT8mbv7FpJ7RYJzjkmdH
6ve0k6hmRn/S+6Fez4pm7ju1p1fJhVZNxNc4LbAyjL7cR/ybTNgnx8AS7iTzrIlcT+4QTA7gWKBi
sPA4WDk+IfMJ95WEpj4nNy0tmyw33vUwTArubN4kfj5cu6qJXQw24Ym1T/JuU0JioooQiekrYrRj
5GrfZDgoJ0Xk+S8XqIbvzPsXX5cb4dsNgelX/KFshx7eSw/rp2Mq6ZekKFIuvrzQDZ7iyrzuwD7U
0XDvOaTj8In1hhBMkWPyzkdg4mf2cRk0Fi/1nG1HnzfFpofGM+Mh5lnt192Mtc/7H/R3DzQCaLlj
YE5JI//1oqzzOJ6XjO1StNFfGrUDHRStG9t7eXsaG20HJb3MLP5URnxRm7y9QHTRKc/r9Hvoab9+
Y2Hpk7kiYAXQTZEGnx7pztGr2VE+gAuCzCSLb2W4QeJPyRpQMAKoOvbrmE5dsm8HqIfc72Ct9Wu5
oL2y/FJz9tkjJwujF53HASUNOgyork26jYfk9iXPcomKxWmI413lFl80JTkqk3V2F6al1ENBuOYO
Mlgc/ZT/ZPFMLiaFNTfkwwHSb5CzQpVl4lPYNAQn3DFDUsKN0SlB6fxwEpFnc0bdTJQ8ISzmedqD
xw8zk1srkxzSelk/MymMDgT08pajqDjIFMrg0ERadli6C4PUNiIp7YY5HBpyJoLhaFDuZ6hNbWkd
X+qHenQrE0C57yokS6Y00mK7I+2V4MpskjtejD7O+Ug2ie5k2l12iemXfUkUzBjio4xb6myr0Bhd
cEDXef/MY/g9C1ELHae0P8T2vG1JKmSdTOEFURSKhCnXkR9WwwSK2op0AlGZRBN9IHcIRB87NSu2
1Xix9HRFqQFi192YR7lN2B+TFZvZJt/bwgXETvnMpq6vGHugm4E1khjqy25i2bsdJgWUqYaPADa5
3jNVIAptHZYr2EIlFqWMllFJZ6IRPwbSC0qncGnnfxWzgq800v513fUJXiusr6FkMVDZ4zR6aeMv
xnfVVrYvDlKEjWvdMS12JbeFUYPIUpl7uUvFmQA3i1W2me2jTgm7KsXAi2d3UWgrCfy/8TbB7WiY
ApLgreEuW3kyVdQyQYiECmxpt1NuVNfd51pYL9iJpWDEG+Ta2RR2jtjIwgasbmwRyVPYqNoBGRMm
2KyNcfU+jmPzJe7uJns86SmlAmws5to4Z4MIo5XUTfvSlqx6xJU8KJvFA6C7wG6+xpD+ZX+zCFmT
iY2ZT1eoZ6dKEQk38Gr68P2d5GUi4ZcnmgAIhQHMHrzxXj/RWmTERsm4EOSKcl+55n5KIQZhSB0z
DiON1xKTBUkGrBr7QcTHtjeOtqCN1M9HwyZRT/pnkuXoKdWmZ+nHk3CWeLjiyEBRluJkDPH+Z/5d
Eo+pCZ9VdVQ59fH6I/cYMQ+e/Mip/rjOzNBYH9uFlUX9UVYGh3j8Qwxg/C5rc1Ei2S4zAq79dtvr
tbr1kphtr0P2j5Ddn3Fh46x4NKmp92S6hYsZJqt8VM2jCnYQFPBe1mIxyvxkUO3OKfkXRo6lEh5x
kXuhkPbKCklcs4R6f1GHbeeMJzsXgaGC7yxvCudWRPhetcV2iBLG8Z7j7r9Ci2HBLfr5f71jNOmQ
Wvz7Vro/dk//538/vXbUkd/yd/Pc/WC/VAkg0NKg0n8CB9reBylmkGoK+ID/6Cn0D0gMEU3Qc6en
Bc74n8Y5PEEqAdJWWhJnGdT+Txrnuvc2KkAtR37HhC05HpLAl+LXT9FLBaw6syMHgUQyPBQ5DFZ7
vaWYi0vzEqQDgIeMYyeGqx1XxC6mBdy/3UkgbPbFgfvdNSi6BaCtZYa9l5npLYSBQg66jGtPDGnY
uLqvnY+kYJu48VMzRt2ZbJMJmSLDuAPfuHUg4lxyoPSRKRC8VaACY/pYQLOQdC429FrXvpY6ATUD
OG3Lr5nzv/RePLrOtqedNKrf6+6zac2fZuSTgH2ysNNANzhG3gTD56k/FZpihikAjn2K3x8o09Cd
o/uiAzlFyW+m+YMDC+5tpxKflKDEfzqdu2abSQH/uOaPK7hWinOeHy82LjOaDa0dEG6YzscRD9xs
nKjbNomOTAIp+1JhyZlRKUh7+i6pVzc7yz5WadEEWEXo25Qp9v5LnHAly7x9aFqlBM1cpJupcNsw
sqhtjh7GL6YB8Yzm2rDRTrU1T9BIR+bRvRXDEpF9h916UOah58xVmB4TSRv0TvPYKNldjB/zZnBA
bs0Ua051rH+09KdOO8NPmg4Ma0ySiL5d8LsGbG7W22wSZJMa/F/JSa2ibyvmF76zdNs+I1FYFUg9
eaJ+shFglB1KVgfg/C7Tm43JEV/YFcNV2RoaApizYlrnEqOWTQOt3hTrp54ufzhY3PS52I1zfNXY
9WGMsr9kE9B1m7tmio4lLWwsSBCJY2qCRYB7tArKC02Fej6zHuucPKAneEwJlg0rPPsNbtzb2JtL
5DSzXyTJSXFAHbs/JC3FRKust7TrTiXmStv+QYppgzQDSd7gQ0Yv1Bv0j54F+QMtokndDul3jFlJ
6sQXblp9p9ec+woCfHgLQ618pAZ4GQHJ3uLVva+86lFlwEPzngQ3fiMkqsQyx/NCqoHK7lupxSc5
ZAV/I913Fd3PxDTlPWGhDRiyqen4Vep95pyX1xPqtKz0T3VXX7eoI7JkfGh6+2NWSTwgo8JSQb6a
JAqtBK7DjDlqNe4thh1qqfpJb6fz0jukyjauHMON0TOAa+S4pEPJyyZczqUpVifyvxyF2nCi83Qx
gQrDomIZoZaQuXWGSL9az0NKN9Zi5Dmt1xtvhjNBsPjRG9aOnl/6mEbA0SOs1b3YPXSK1gTW0Lq7
cmhVJm2Upzo1qIhDWpM+TXnX9/6QxaesLx+l+ghjuLslJQuuUoJ8Ss5EkhNcidl5Vuz6sdXsxZ8b
/VudQKHR11MqzIskn24mCjorcB5sOcMlx7/K9PYu/ei6wXK0QUgpEdFpy2qu23XXJS2iJ1dQj7If
MgWEmWD5Oml7lw6lQZIWdGa1+uLzUuTa5qe9//pHFPSzREKTyf3PwZHcUU1NFrMt+6UI8DrSMCYT
muhQ6duhNXxVwz5qcXE4z+LnecGTw4mAcOQXGO7SC9PmH6TJ/2jS7f/B1e5/FufXIfT698fz3dPX
p1dyR/nlfx/NxgfqvToATPi9jLXKsPDvuTb+iVI4RxERHMeayoH+j/ezFEcyr4sDNEGwTUb791yb
84E+AN0ijdliBlZR1r+RN74nd/yNvaYFZoDwQGfszkOU+XotDXFfwyfx9K0zknWKr6urX3fGdBuZ
/VGpqK9ND1aJnLvS8iPYkj0bFaYdDo1EE8PdYsARFYa4oYgdFrB77N/N6nMXW3u3A8+qdrcUfHjW
AVAYa3ZUMGkvluEonUXThjhTtbtNlHdhDk4p0x9UxcMCfjhgp3SVEJeqc/fVi+xLNXGZpD2ksCVM
Y7ydbTxcO1O4Px6s/y7tdyNPgsJ3lnaKuDcY++FpSMf+9SLnG/9e5PoHpsaAz0HO1X7MWv60yFVV
9xCg0dq0TUraPy9yTKxMg2Tph98j//TPIjfZ2fB7RIFjARr+jxwdf51mZJv0VPQ1zEZbBm3m14tc
A0NV6gvtTTVzLk1hQyAybhKEZQonTLoE5nirK7iATePnEe+BNR7vVhj0xVrvu4yzEwW9VsiCBCbd
N5PuwbnxUxsSTtwe9A4j3saihcTYNuauU5WiSxhvqcv4VWSSJ6/+PM4IMqvHZR5CKqkfObiZTsEx
rAFthLFRrjzbvFzK771iul1LJ0RVy8iB8KOJaNMrQ9b8pl5LvxcFhQp0o0of5pNyV0UMVLgpRSVM
xQrwRviFdEa9G/E5M5TmYR1gMthAjEYlBDcaqjFQsWy9r1a4tHV/rAR1chtTiRUBZLpeSeKPkW5B
fR8VG6s9Jw0qXfyYqPvvg/bOg8bkppS6v/OoPfGsKeenbkirnx+0f33jT48ajxliBbxTGRCUbdR/
zhONCVESQETwbx419wOTP3AiGSNF68Az+s+j5n5Q6V1LhCQcC55E9z85T3idV6EJXU1QTqhO5cHm
2ar895+SPQ6sGcqXY2wHKKKFBWUOcxxj/MNEpvE2p3x5G5dWtWzrI615Ux5KGwOOFhqSrYbJg6gW
tAg3tFZDDdqliq9FYxchXl0E1dXOTT1fzoXlJW47B0wtfNNQdl0Fnmm8w0gUTQbzH9/W7MIG7JQP
AoXdBi8w37FoY5S0l8oaUdNNMo2bfjXxbez2ukELaXZ8QSCrt+rencAx0kL46f7/JtD7zcV0NdQW
rgUhlOmtN00epXPyeVkQUsNQ2Qjj7BjmJpqf33+TX2xfmG7lZrHNymYwhfu36qBYi2jtpNhUajot
g4nJNnNVJ0qj6rTP2SzSBnKg1QbJpH1qZ+srcMCrtDUrH6tYBkFux+XWjeJ7t8S7nc3Kfh7r75l7
L6x4azAp5rgzphk4txmf25hbMQGeTWGkWGHR2bSWDdKs6DQOX9f24+RgI08kkppfV3Ez2GY4ehAn
ubpi7LaDbm7KDsAjw2KxreE5xN2mvdYr8SbNld2Ylsc+0i9VVbz0RMrm2zRhjYhltM24i9ec5ayq
EcFkQTIOW07FHxau5MZFWm8tjPsky6b27G3UaaTNB+htPjA9mwkcFcGOCWgRTIETYwLIRJtRjvte
t5g7u2mpWC8T5ux6fxCMLfVTEVRgpRTSNht3e5oL1eDgpVoc5UCqTbbkmkG0LH7V6Fu1vBE4KvQY
zjFnllMzBxqLcSD/moAzGu/XftioCn463jNmp/uOLLLQDUy/pYbM2oj6XCSSGqoEuEma67M9K9u0
ZnQzI09LmpM1lIF20yZ9AKYh8KboIPiwlaZuGyemwqpDVQTml6HPGwtftFxtpwzmzLlpzGHn2krI
yFTIIXqq9Wc5QOQOGlCxr+uEHQ41awczRWaK8C7ZKHRItAyr2bIK7OUThnErwvk2WDKwzVnKdkA7
11WpjjPVNLfnJH1YS65n90jWilETuM7eoH6+6zuSyB5HHB5w3SMtW2G7uBvXjU9rCgZvuYVzFFo5
1LB1OpiKuI2S5UQHkUoBTQcj8W0xbsrxW8pCqfuR+/BYAm6G7IE91ed8vLFw1bJ4+8XGpEth0g5G
Eq73Fu8yrsZxljxa9d6aJc5JvzS66qGqzYustnFZpAKxaldwqLezQbK/0P7DAdVDbSC9eQQC0qzE
ozwaN9WOy3GYsYZIvfPUa5sK/hXDssxXFenjpFe4bcoeqEeiNkbMS73/dL80Zn/OFV8ebpwwYOdY
0FOcN/F9FjO5Cp/IYPoqDvT0Tu3DrAxdKkFYO9BV54HNHtIY0v0A4kM5dWni97W3MakQ4Fpv/8l5
7Dc7N9M//3we/fUBMbVpOusVO3e+nGfh+qL+XnqngcKMUgK+9DSGrP6ww/12G8UxUo6ZMNDwVmy7
ll3TaGIxUHQXDH99bzgg8LP/sVn//45p/kfhgd6NZzZ1kU7p68SYb/hXHGM5H8gY1BeuE6f4S236
7zjG+8BdcmRqS3matJg1+6+8WOGfQJpBHQQXzjKSicHfOYOik4WojJghUCTVkEKp/ySSkR4Vr4IZ
mySbeIowRn5MKU1/08/mMySzOrpq4Bo8oIUeX0WLtYaRg9UCwzfUeV1cM69Y0suFjs/3y5e8/PLy
9y+/K7z2WlRle3z5kyNf5MeXzZjv1Zpg2kn+3cs3mIlAd1q6G5ReJ4C97f3YGM5tCuVXUAa7f/nF
2yQDvqBNodbXubc+dUW3XGdzVtyCur3pXDw0C6U9dKbHketZ9Tbpuq8woYuwsDtGajgvrSqn/Fso
mNas+iZ5UKp0KcCWOM+mIStgHqZZo6FJKwF4yK24GLMclUmtbDNjeeSAs7ANzONDP8bKYczW4qKJ
sSKo3OGiRjAyVboHQzNrQyAYhyHSR67bwttbEbHaSXg6vFTKlddFrNJK9AwUZcYBELQWZF5bo0So
8HFI2mGzQE3JXXQjExzmsEKhcreqc79154W0RNGrsBMgj/Pu0ssT5RwrenSumV0+O9Ex6x2XBthi
bad6YNx7vktTZWXw2lN2KYXjmi5vbK3u1kzo7sdq7m1yepp6SnySiVR9LNRLfNcpd0C41BNMvCB6
uzs3MbqNPTSEA4w0h+hlr1H85Tubg8/pQHnnRg2VOx2Wq0HX5VRuvON2CEVJMDc1nGBZ1tkfC7S8
tShOpbN8tkfdOlhe06LFLhgFhP+cRknvd25a+olu3quTQSO54sPl4jFf0sZn6D2gDMnYguLszNjC
daHq7vt5jTdZJoDuryqGdDgqDNa3ZnT3U7RsqnKgVTssn0Wp3SiJygwOgdHgGieghojt3OY8a5xe
iAECYmsHfQOzCmO+o5POMpjOuluDuN6Yeo6ot4u7TWvhUK77CtBanNP1C2OFfduu9QEGMYjB5PNQ
KGEKex210XM35J1fiPiMXeIprtZvWtvDZnWG74ZGPz9JQqP2Hq0lSnxtCV1lvVRgsKQp52v2UBrV
N9NiRmKt8odWP5PPP+fMym86YV0MXUfDpDeIhPh5pk1v95daYRzTqVQZ8fd2M7YzQeSYEZ2fB5Yf
5q3S81lz6CMz1sff5muoJJTXx2EJJwcDcZTg0g2Zez1m1pO+IFtY4JfftEP7rKyRehzyr+7cu6Ft
dCBhS8vYN1ougw/kmLQEwMCmB+banD1uUeYWU/FPC7Ykx7zo49Btxt2inMpeE7uorG7dnLU+6MaX
ah08+O0f4efP3Egmirp4PBhKnp9ffkli3dtVaf3ZbZn+cAosqsecfnZuGoGdZ3Rrm6dFGeajZ03h
1IuOMKq8xAIkDWy1cz45qf4F31b7WTmopcc2I3CAMMr0wohca1OpQCPnSCoUyvI4DbRpqLYhzwCT
6zo+5vPGZo6KaIewQY5D/yV4VFjpml+byrTH/e+iiIwnGvenSPR3Yhzzje14f3U2CZrT9DRynJZo
famDyNJOXgb/nMkVfvSpO41lgtduelYm4QEKpuXSJPPeTqOLMkP85DolboVQKVIG+Wtkb5FRfO7N
9NtqJE9s34EX1StKHJ7L1mC+J0IUFFUShlOsN2Nj3ahqydzoYhL2421KjgyOWBGqn1bFJydS1M0p
GQTbOOIoJ7Ij+g7uQ6Z6HXQywt8Cu+y6xV3FACp2HMaNk4LuL3Gr3YyjXW17TqzNimfiGLn9DmQj
96QDfrWul4ltjsiX2un48ruooZGpzmVQ9tNdAnd2u2r05joR3anJZ1eDxFqY6y1sen2rZbT15XfG
0TIdIxyejvliX3B46tt85Q+9lDixrEsjwrFR/tIs+WEtDLFLDR1+2za3Cxpco1B3mT0zP1RY8JSz
zWTc0RXyzu1g3K6Fg9ui1/qdh7+KWFffGkUWEAc/KI1XySLWfexqx9bItA3qsHrb5dopH6r4MHsz
ROk6/dp7cR/qJllI3n2e6SOGBpDoEDBGWOKMEa4ut5kGheFPX1RzWHY5IqkNAbxZEnZ26BSrynvo
4Av5hnFr2DFoqjzPN8Va3mu5cjW6dXLKMw9/10z3tbimlbpMt0VTIoqwUp/zQQsm13vuOEw/Vmca
atF+tfR0N8/Ro5OogNOdbjsLjDdLA481VsJlnrfXXZOBNG/p1kZ1e+0UUb5F7OagTwK/UhfdF1cV
A9KU4tJbl73VmX950fB1VNNdlLbGqaXBtQgm21Y6u35n0f6J7Ct9SfMAQwCChvTaECqywrFKdyIy
iLYdiojG6jQQYR8cff3czBPCHFU95b3KHGPxMMftY7QUJbY54jppK1qgdJ6wez7FnE+tWj3oMR4T
M6IpjyRvMvVLqp+7aTECrWldDLPZT+ULedgEMA2V7RUBq72T/Vq3pjPaj40cFHqY6hrvA3e4r9L4
EVPvpC+nrRrHV2t1iyLA2i4eJ3KmqJyyC4IUFDnJGuheXG20jmJIpM5nuPyflA7qadcO+6XQLnsk
Vlox3NjxTmijFZj5lPsD+pO61La00W8WXNknaSSjIPrd6KlzKpSqvY+aNaz0sFB0bNelyTS2gTtR
nHOBK4WO0IdRBjBcOqaadfxRE/RttZEfX/QF3eSiubTV+Gqc7lK8airR3+e6+720HiV7ZsF6yiv6
nb0W7iYrpH0pqXajlpgltQgAHWu5YW//a02mJzs31Y1eds9j5oUdT3QwT5QOBn1k9GrKfIVxiq3r
AQcqsfDo5sfJLe8ZIvvsDE5oOK1Pz/kq0hc4eHHL8JwJq7npV/SMRUANIffF7HZodIrvC4nsxIyk
yIxoU2hy/KGdow0nySUWIlA+tjGwzI3Zu99VqIz5gMHcBNvRSLIHE3a4XxcWgHlrZbzAus+d4sRk
q1kgoR+txEFgWoZ135KcEqF2phSuiine6FH2BVo789CmvokX6hNOpbBmquUyKapzZg1kvxX8qF69
oOzi8sFZap7GuCEHPnsIAAIOfTE49+bQNr6iExE0aoTCMbkw8Gx3DTRXCqN4kxaACLO2VJZMGODT
02jrFOQiiPGZoj/O9nrKZ+UycURzisj7k6mINidzjJ4Gcudw7FeWdZ1f1e4J1Vd/5ZnKDcyixjf7
JN8gYIcEj/M5gKAw+6hjokXcSm847pfANpe9XlJ3n3TFDTNoLWIxv2pu+2XBJcLkbPIs9WwX802V
Nq6PsuooSuRB08wBOuKOkdx3shTkafxN0l6pEKWLirNj6C1q/xGghw6vd/nxy7mdfDGMX4e52lVq
dh48g659ekGGQk2hsXZdrvrz2j87LnFhvnzRDEws5umGtnTj/F+mzmu5cWXJol+ECHjzStAbUd69
VEjdLZiCKRQ8vn4WNXdi7sNBkKJahwSBqsyd2xjBSkfZm9lkMp4Kb22P6mGxZ33MtcpW28Ga7nRC
pdZU/t7Dkxyb8+KELy8xAChsfeOrlafJurccezfb9avXCi51kuOE7h8Dg6RIu3D9tfbAMXN28eJt
YCX00uZUO1iKjwNSVECg0bwkS5LvnSW5ajv/mbRgF7XwjQTgm625jrUj0NZOO92TpTLoo0s0iQof
3JlkEyuygnWdUSQb/T9d2rt+Id9D2d2xHvKnwMm3NqKvsj5lZjPtA1cCCA/+tu9rLGTGPr9hQjMu
DYQPjYU1rCc/AX/qMZQa/BfV2++Kf8O4Zf7oO3AUyOJoM7m4svCBIu3Uq1PlUFrCELe2TmViDRqB
AiJonp0nwdAqVh49U2msWtJzek+TfG/mm8G/cdzc7s+Ah4AssKWW7iC2DaAuTgWMLG3igmysQKtB
rUXxJqKJwL45f2YVeawmxAD9vFAKGE11LB2n3vvaXWdUDbGHfmqFQ/28LiqGNkMabJxglnvh4lcL
EXnd+mgRTfgHhKA0z0W2ZFutqvKuhll9cvmXG/YFBkpzULy6ZjEj01WHzJ1e5xnoMRRCkjWGvzlF
Xrv2h+yPMcI0hk7hTJV1WGAVHQ3oLygS/AcoM3o90OAYNFRH/8U1JR1hx/y0r3K1UWX/498E+7ie
3zKXxwhoxEDJF4XFsmLvfG0yO9x0wnmEMt3HdVk+TlZIS+MYZ6slAlVJVWymtquPw+0gM9dATYQ3
/jQAbaXYNmCwmibUFLqBA/7C4EAdyX/YEGOAkk3kz2Mt6wV9yZU6j+KnKF+LxUAFbk37bEZ4JAIw
0qLDvNNEYwGsx92/iPr4ezCRTR4HOX85C9Z48/Lh+JxqL4EdleX9sbwdmr7cSTQ0q85c/i1D/70Y
eoqlJWuWr2E39UX/kHGGo44RmCif6am2JAG9MLaPS2VeF6+oDm1DAszisv6gkRpIYC0xmffjYIRd
PkjzM2AbObc4oYzSpB5Mm7/conprYqrndOXL7DabzJu3kTSeuIKiTaBSrJyMisAKmzU7K4J/U2vM
xA8tQVyaTP6Gtn5NphGT+zrB9CQL1crMqc5MMTYrrqi7Ich2wQgPhbLm3jCTnFQS56k3q3LTdWCO
GSRUK8XFwRw6zpmXBRQeW921hIX3LIyNSYggmGVx/1mOiH2TuTuLEupKOi9sZIuWm6qrt7LR49kV
jExqqL/QeBigmCR8zIVR3jtlU90biUMMTGLke5/Agt5sLy4d60GKdjNnhQGnuRGbArUPYhl72i3l
Z6UH8rllFO2JjNIPuq6HS61gdycd+R95Me5JC4a+izgd3ADWr+zkRZgI0vEGdtX3kDa7vlxqspka
536aF/s+DJcei1sTMlEV3Rs55Gd7Ni9Iu+E1lPa6HLixZNvpdQNlFdQz/KrbJSZIynqIclyKsRka
QIH5jDWTiybDCVBmZrcl2N2iVfLg5icDlf68NQqPOa/CHEIGhCkpSr+p9eSurbLhgY9R4HuPEVbl
w84uySXeq/ZZuDo9Dd705ZXmtRP+E9s33ndqfC8Mw9hWVvYykh/64NCzzuaSgAMtE2YBwU/LghiX
fm3sOv+fbpOLjYx9N6Xq3W4stbfxLVnl1GErLCDVXtpqTbE5cEXr/sHVf02L3A3L6DZOmdwhQWh2
tT/pWBjQm+oZkqV1h4nPBCMRj/9FhI92P1kPY8MiQCBZtqbI9JgtNMl6OQS5Lg8ZVrvG3NM/5f5l
TMeSEw5mPrbsxkuKn0KGzCpFRzomU3IUYDNTGcUEbES3slHGJc0XLhAsoq06lPWbBTOSMtP6E2i5
HHUwz0cImqBUaupXmAm+p33ebuETIoBPrXUYJO+Nkt02CfLXcTaeSSJtt6M7J/uymfd1EkXH3wN8
Q320is9CyenbH0yLvDMYK27tHW0dNHdeb3PrNtn8JoOKTV/vOlrr9yRoN6VZhmszBIgRFbq0QrrG
Uw833+leUlxCvmvTgNiGOJdQa5/b1Uu5EhvqKFnM1yCag8MgRbjJHpvkwbf78DFIx1fPnzFWYSsU
VV6fVBD2iNi4X5i12K995lBUTPvSrPNN6KLALbvlu7r9zQ7KOozYiDwc289WpnkplgDjT+Ts695Q
1jfgEB5ryR90tMg17TGI21Zb8eKPydrrl2lvEDDbR9I6D0vg0ma29tbzaoyIF0Kj2fAfZTcR3JbW
ySbthii22lzsTEnR1dwVprFu8sG/RxIb3Hfa9+8xNsSHaTNqx7kg40oeS9PHObmqtl0JUhizsbjb
mfsE0Be4yMCnIDS75FH7mgSuJrnUU6B2/RD2z1JTpZVGeD9a5ZWBDRMby/5Iya5fdeVXRgbVzlb1
9zJL+OZLiTJ+uGW7hsVNPp4NaltgKUa3n+MR1DViwrAA3vBSesNFCeZAJZFXqHWqfNNZoo7tkpwq
Y9HDuLYauPKFIiardzLiRoj+3S4azweR5DjZRta47llNYu0WFkYPkRPPZZAi7enydWJjAqFxtFJd
WN1hq/tY85XcJB3tpeqs/xx66Q8Hqw3PhVt8O+OAkXejusvvIWXJpNKpnyu7eRgG5BmpirpLfjuk
GCYRqlZX/aUcwicia6pl396eOtVEmOzt8Pv091AmxT2ks/NNS7ttKpJNf3/hfx8hByrDMbkbZ58e
00Kdr0S9l5NE3U76y1U27nLNphJgrEn6TUHk35WxpgfR+KIJNbmiJCOb9iYf+X06o16+lrd/5AwO
FinoKFw7vE/lBF+44PPfBRhL+MUMwlLbrDSJdCj2wuFYj+IxGxsjRww42VtL4ipj1B6BS2XirINc
2teq760r8Aj6CVwBc+6bUyiM/lRVSDZklZRYBUncKaD4KCSePGytrj9lcz0CQPl23LQB7jjKgDGc
YoR4sg6/PzEKIkoM4p3RM6nuFEF2Pv0++v8DfHhsu1uY5xZJJadi5kqfKrXD8UCdzIoEplUTtYh0
lBzQ1bhSEVrk9zSKVDuO2xRAW2Wx0E5m1E+TU5+Koa9P3ZIwMr09/T3ItJuJp4qmfTNLuV46aW6G
Qh/G1rSvYf6QT9P8OMLPsRwGj0vvNM95RHft34m8zu6zRqLgaaCe+ssLtj35s1N9FbEiXPjFDYiY
VFM+bVROEDWRII8Dpd5L6qdPLhqiO79Pi5ex5I17dOpHqzNvaBhmTjPcYD0jZZq8xdtGgvDAcon0
JfA6e4PlHPpHCYKCTcSHbapL6147F5wM6CtdTzrVuyVlvlk4NxpT786npeFkKQb9t0pOQ0cSD1gb
FO9uk8p9fzM7JyDt0+hc89GdWvMx7a6eQ/ZPv9PCbO6yRKSvfWlesjRzfl2BirmNXpGBLemk35oo
se/wB0pXMgqIPgzzO2N+N7gaD5GBlKz0Q3ywq+IJOpPzZCbVpmXXfrOM+a6s6nnr+keIyRlRhEN0
7kz52KkQ/enEnD9dAvoPRZxJS3SmTg49zjn0DjLatrZ/JKWMgbSHj3ptH6FJt2jymjoOS7U3KvxS
O4ebbUyCDd5LKGFvUq5b9DJcZbki8ZyUIyCv9e0+9DDcJYtpOaHy7leRKQzqYiQNTfHchMbXQoh8
kHkU9DLEeEb3+8kSDL+bZNXMAQvS4s1MxdM49PvX3DNr8gMRbHGZ/DSp+9L3kCWMmUUSWl0LGATa
DSiUWPlwwflu5UX5QwW53q3aH25/awuXvlpHkpjSIWKitQxWdciS7Gv09F4GxDOFpDZG5AgHHp1b
4FWExo6WXJv+2k6Xv7bv4PXhVPjJCHvP/fEgPVuv3TAlCkjUuxDX8lVRRO3GxcRnNUziadGZy7qq
3xz0/ugKJc5Xm6DP+93SDvdzHuBrNRufMsopsEhLW3ldvlFVtPUj7haRiZVfq5oMtXyIO1XITeQI
BznnYO8KVdjrYWjcTSvx7Aqk80f2xWs2YHwlUgzJ8q7dVXO6jlrl4+dmVOekWd5s7Z10aM9PCr9j
ac6CqVfA1tXBVmCyxC1Rm2stjPDVZQSkXB3j3mTc92X3PHozXbljJHDfTRPYGApgk5oHFLb6Y+a3
te7JfCLnin3AHU/U/riFLICLZSWvPWUcrY8gva+qP5f2BG1/Zir5x3YqazUbpHN65nSWyum3mWFv
Q/g3MEvk3dDSnvZhVlzbRlyCcKD2qNrmVJgtgVOdIKF6EuyRkQM78TZJDMeQ1a0R/lGFoj4tS07c
JZ63sUyK/DDfxotJI/lOo3zceZVSL44esu1Q2ghgKHDrMaxfppHyva9cl0VvqLF+KeuDnVDO/b7q
2umjapx0VxWpQ1i3Xb1E9agvTEp/fp85buVexUJ0mYrSdRVlM85XAXAoFus7LOK26CfmF5Xq9Kli
6/19VuGMvY/8ymEpSWl56wn7yyJ5oUD7fdILaJ0hSzxm4f8QB54VdULc1cS/oRV6Tz2iMf1PLXV6
bOp6nyKevPPWZYNGwagssGwre01BJkh1sSDwa++l7rCyipaGURYmxBiW0DbNaED9mbCUtmoe/TTw
1wPFZKzT4aXCBKpaLLxAccucGFEy+aKOWRg2rpIAjAOpD6So7BIF7Ft1FAeqeuAySU+FmFrmfhhc
5tGcPXhhn29K1Yj171MmrGrbNQBOfkv4aV8oxme33/t9dfJczPwz2vXfp1E70GEP0V0nzOXcivGc
pSMC5wUJ1L1o7unp5XYSfrK2iH3eNInTrttMDfddMX4MVqaPIwypey2i/t625Aa+OG1gN7a4MfJz
q1a43ZFqeQzJLBha+4k88W0KFZA9NVOkl5xTS8EK6wq9rYZp76aM7fAMBagS1XOOMhwEtpZxn+r3
ful2nkcGxzB17MlWOp8j8WmXaqtcezn2EUunqTxsnpIpzuph3cg748Y9Coqj0QV40AP7tnZloGZ/
yktmyGYKW0ktAiWv/dwX4426552MLyXginOztmFavUgnadaA8jSRTS/picFe8cC2zrT/Mbm7VM2f
QBLR9fegkfaEiuCUkcILG8RqOHQzcCjz6fxaY9Pu0mELlcMXy6LyqovmYc5dsKMQLGPozItwVLfD
cLraNotPKqsVqzFN8WBkwiDGcDnUpQIb7aanZMz0SyevFg7cbYeB7AweSQlNsavlq2dqPLtgPIWC
dFFR2sfSzsjiZHGPPX9saPaWs9mi4hKjCC4WCwAxgVbclqN/auf8XFghiu9JoBDKF7r0/NiEG2gL
+Tpz3asSoeLcpT/hJJ8pXnob6llHQbOpqV7uU3u8LM6eIfY2tMQrN/1XIvnB2DH51GEJxGvr2ACC
rAl0m+V0AC58gZJAVA1euUEh/1o9RZnxNOb9o+ebd6GwuW6nbc+FRbsEOjKqXaf7HbVg7rcjE+1y
M+gyjAcnSvBFO+sROrSXt8+013eorDYEjL36Y5dtO3969a35q7VyMksymFplO06rMqq+tZGOnGd1
tYMZpVQbPrBJjtRhIdGlCcP9iduzKxh1G2XHfybuscrZuEZ4B8hcMMdr/sAwcd/z2gnRHxnZvs/t
NO6JTj+OqIqy1n0M7eEDE1im/Py1uPXNDdXsu5NCSwwGVGadLPnmgU/V3AcQ5jIHdRFYgszlpu8N
Yz0s5p9yaf9oHPo2vdkBlOcmkITv4t+VN/Etv23wUN+mdnKOluHbLF2NimuZIaG4aCDGYuticW9p
5zEsl3eDdPH1kvuo+fstRIiPoobZ2Pjwwy3Lv7pozDb1VPydbWZNY8QbmCTqKW2/RwWMuWG0slWW
3Yaakf2H4lqukvLLqkaGgGN+HTKXKXMAfRNqCWG5eLG0H8jqSyU+fGWJeMZWbkxnbCZY06KRxGIX
ABQDU8BYm9q3LQVwNoiW9g6pcLfKUZyfgZWw91dsxoQnT/dARA02YeJhTr0O2RoMg+XqGbhODjl5
ldH4d7G4GZFusXW5ckXZmENIDN5AovaSTFANrjeY03TJS3fjSHmFk/hc1e12WtLoUMj0RyXutsrz
P0hgCfctMThkjy3Q5aWjKdmI1LKyaVyst6WzHBau7g+u9w+ZaJ5IavZJo8wO8gb+qhKHvrwILW5v
5KyI6OrV7IYEYLkEXOc06w46wHVrR4I22HmXkytW2vxjgvGuHd970jPzoZRBUxdulC7f6rJ5k6Z4
R10zCP5YbWYxmZLJyg+nD0syEggBwYbBDdmpYA+RCj8YD6lYjfqP40aExg43ZmaxJKepx+pTG2c7
FdegNnELqvW7yNnhmUaZM/yZ2xtYVIiy76H0JZuVioiKb1pYsfWdA1UBlRyEH0E7DQLsV13cedlj
TxUN3Obt0qjEftCvUKkm9zc70X3QGdupYU4byhd/sDWXUraKBudHO91dkxYP3IbrwdWUptKybzXl
utATMyGZHRJl3OUAEMdo2HVO8ODfSHoNXrtCloAGlB2FU14C+u4qu1Gc0o+olek6bLJrNRE2LpLo
a+qeoFOm6zRKw7XDZj20lSZDmmp0YPyVVsUmtBhDOO1LU7KqFwnuIMktdCy7BRr03l+zH+9HID/4
DfZrCL+NDrLaz24kWOsLru3WpvPBD2tILi7+XKu29VATUrQtgd4TFvPFHN8mBwfqByXpmP+7cWh6
Rld4PRg48wOhR6LYqirY4InHbP89K8Xeb4lt1q8pg/NNtERJ3Muxpoz11mRyMLSdxvOsre4lB6Po
xtNcKGikIqpghtj/ihQr0XSiw23Rfhozxq/Jsk1M4kj9JXbn6qnMg3wlPUUnR9Syb7h/cNtzYiZ0
LGMPsA+MOKyb7OSn2alj9k8ynY/zGpyI1AINtQrkX+6kk3U/EBra4KcJdS82IABsWvY7phhZXIam
3gROgyuqmvPNSH24ykDqzTIRp7rooWKl8tPzQIDgb/kKjhbz1C/TY2ny++nZlu26C8ecXGo9OuvK
H5q1RUJ33t2Q8NI7jWjiNpPBplGEtjylrAm7qba8ndD5BR9pJNxwavHMDJK9Y4VwkxrriGP7akmN
8MCwB1/Dev7qTG+gPtpT9cPF9ksqrHQ5oEvTZ7fj/x4B9YHvTMFRz35wzDk3jWkxjyt+hCH7cz2u
1K2h90V1MptIHKt+PjBwT0lpgjqNmfgx8VKcuzyw/zp6tMxFHL36Zi0M41HG1mShtu3zazWSAy/Z
BVDg8Oj30M6hOPZ2ZjJbsyayYVI0tvChjaO6HSgrjePogZwnXdtsvFqh/729YILqQmmvwhhr0Nxh
ZSqG2xzQZrYelcbJDf85gd1iG4TZ4yKccrX4D1URYZlmesho+9o5moaRHwXMLKcRR0hX/zmEC6Ml
jcsExIWeoT3L0qbSXbHPwoyc7cxy2uNi9O0xDLXetzeb8htDxr0dgOX/88honfKA8W8cobAoy6ZZ
K41seL5NjMbb4fdR7hGVLdxyZiu0v/Om8I/MOzyGWfIbZu8evceMx5e76TM7PbW3w++jscU1VDAu
mlIcje2kzk6R7xo7Q80HYbTJMXHvFz2qNcjZA6ChjX929J6OSdis3GThWOGSu20a+Ub2GJmDRM+v
89+XxyG0T55TOKeFYKi93fvn3Gqs/zrU/mKcMvfkdCx2C4sSyq1uwuf+drCM/3t0e5rps8+XdKQP
BlX7/Y2Qle2kJlvuZB0+/f5I1l54TIfT70twYP77L/z+DAdaexN1HWq2DGqZ8Jfp2msqoMHIxZHF
Wm1SUSHobzrmXpHu7+tSNxj5d1A1Ghc6ndk63067cM6kfOgZ/YKssasbTvJjte17UaTG+zR6MIKW
1n9UYQ0tTPnzZWz6lYkmfh8GU3UYzcSCcjl6GzYM43GgmEZKbxQfjHxe3cXnTdrKPffMEA317k8O
PHsVwPa6jUx/D78TVEby6ZGhvwyp+wfMHvalkDfpA2MkWAjLtKKF6C6hEbWXXs94cbfd8ffVXPv0
I4V/mKcW8cbvbwgyyFeJ0aZMt0b7EIbNp0GeEFoD+qO0It++SjGVJGrFVC0mfot5DG39HtrQBoKo
hC7BDP2S2jURPQmhV/iuwEkg5KWX6jt165BWHv8fctttPmx+PwlRo0Xxtm3r4MEUWi9B6MPdgwFh
SLPA1xJigvIpVjBrgyKFuIL4KvXaNCcY6cR0yVdMvU6YOcFQ0mwWjLUNpnbrhDiaAr3SUlsLaP20
CbLWw0vdmmGV3IMHOZQOiagJA/A6WgGV3Akr2yvf+Un6gUKyt4w4bxIS5EhiF8aDk8skLmYqPOZH
B1lEF5vGNG/yCcktTq6LN73bLvhgFYoTKOKuB42Em53swxSPJrgtbF+YHvvoPyzYLXuQcfxywYFF
EayiqGFO4i0b017+EB5hrN0WDb7Rdxdqqjl2E0B2nS7lyvPJqhsUK3Npt8DK6nOyHBsTNmYFk/uz
iOEAyeYlx14Jtpfgcg3yR3x4r2ZpnTAG1DlswtqJGMeI6Mwe82gIbi3xAmLzLaFFqq76rOoeRAgJ
Mf4a9W2ltn/c2trO+bSGHpXFukLTVbQPaTIeuoYYar+H06yna2mRrJMbY+xXdkwoz2glKWbe+d+q
RAN641SLDsOOaTKvIa51YdXR/Q4U7q4ibNss879uqnGF0M3wFDTPwi6v0+wcXUuM6xpJCN1Nwulj
4+3Dj9sH4B14+PpyrmRiX8uc63ic90MBC3IRPV7FQM2h3C2+c+Xy4JO7EssF89qa46Ou2H2HoGAW
5RgHJFrRStvNWz0tTnyrGgtLZvHkOYDV6DuoXJWGwtnRU8NAojJnTH9KJ3cTFMt1LrMPWGsOzhRL
ms2gM8s/7OzqVV4ikiJdhaq9thcAxQ7pto/fIPbcNWue2VrLKsqDtRjCe5eRHmsyIXJ2c3VVfee3
wVpW6Rw7FSPjug0vvDkSnfy7qb9ztRXsVWJ/G6F+Zk+7QGiOKuZNVX+g9K4wHbIvaZP/U/3yoqlR
1pkaSbqbEPMsUdyoG3TtHhpLPxQZCF+RNndlgDg2LcN9o5hOouEZvObg+gZxAFbynLh/2kU1sRVo
qG7in9Lmd2110ypy50fgTFJ5Q4qWosbmyneOdNcFLUbfX12rubZVdy7QhNEuhBdd09KNJHkGFb1u
SC3L0ClYEeRHH9uXd04K/YPys6H58ZMZwk6axvZgvSy4Hasap8rAghwKKOd28EnLBsYlMq92HKzY
HPNHEEXsIx18MOYR8wr83/qPzKP6M0Lc/Htrk5L3CHd9pLH0N4bKUPAWeDU3QA/AUnTP4zFJMuNv
uvyRVvlRANRCaAo+SPT4GzJWnDJoKqNdH0zwsiTnmyZ0UG/Vm5TedsCTfNUPjACSHMGMeUHKwbhj
0f4K3mgOiiRh/tvL+5zWG2cuXqSVXomhCLeOBZHeVvIZvl6xMWY32GeAYH2SPCuvu7ErMQ1jNYjb
3Jy2YRVEML+SvZwt65phBLN2hubIHl1gVsYglhqc0Uv9ldUt+TB7d8qSteyT566aAIFakYJ+Q3ds
BWNAy3S/FPrE0amfqUQ1eRjtN54wH5aXXevmwhJW7J2R5irJ0a0NV1f7ZzlZ4JUMXYpqGVb1bH1m
pV4H3fCKPfUHs9LVMHTAvXO5zdnOoZiD+bTj46hy8sFwSfP+suC0W50DkyO8eMNq0WIFId4BbcXI
1hlg5IJTR87kyeVO6evXlOaE6Axr07BALVnmHhjGfeo5tFfMyo+6ZSzxNtqAe6VvhjG18d9Z+DHK
mHrne9UdTT0KuxtDpQRBm6cnQJt1jyVRlapvSOUoIV3/zbfCsyk6nOkrGmps+wEPTq3dPySTm0PE
E0RMyw9h/ZOVg+h7mQPW5miX4aS2lDeuWnAApaQ/rXBMCXRIrcnwvwGE7o196U7HUGFHueTeve0P
Fa1Vcgkwnb/BG9UKMchjGHg/yCnIlxinaWVkmbpDV8B4a2rhr/SPEFH/tZNtbfsCH3J/fhxuX2o6
jF/EjdhgqRYG3ENHWdWxeuZswBYQLqi4e1HVUyQmTLm9d9PpTYzNgofAaO+bGr0udoYyrm0MFd36
0zCRF6YVKv7UKT1YQdmLBrdjT0bhewf54+zVeBjZiqXYulHX1kk+edehBANlojoLG9J7ZJ1wQlqg
rC5JLHq3uyFX/qbwA0HEiajZ/kJI1arHmGpm3UqGdN/4JEHASaqK4a3GBWkzTc3bjEH/YlGc0XVW
JuV7Xbtrppy8H8exVh2IEV0zJpVFOx+SCkhCeME7Sw6/I+IpzP6kwoF1wtSkGavnnisBNWNHwTz/
wGOjoq9Dmwp2yHmfE5xrZIXlKgnTryil4Daq/CpBD+1QPEnRUfjm2T20k2A1Jbax9it2HbOdLrK6
5h70H5GtWrP7MfPubZnr/Vwjey0UJaQVtZStZ7IT9n6P5nJuq7eceYNd5Z+ND9HDUK94ge1LDeOo
qIc3v6wI9fGZtgN3UErDMvGPScgH1/S7JujJmCviXoKJmBeEqN2wdYmbNEiwrcZp6wmNUleYd/aA
JVQYpM+4NTiJ2aAkkHdJeS9sdoUiVfXFtd/9hvyKqVyugTn89TDP5f0xOLYD/IAqWPCGJhRFNzr2
HULUl54OPLPAq432cWQwt6dcmrjbnG5n3DlCktoXJiNWkN9RC2ZDK5cxDd9lw3Jbns2rmXGTJr4R
7F0CIEyvuKLT2ME/M7CB6lfKgMvtE0O3tVlZZcH6YZAKupIDccOg90yU8cGybfVZheXBDNwsjhJP
HgSl6qqGFso1R8oME8RdYmrzPDa8Lw1oM3sjrO5bQozhb7pZIaKW/3ofc0flpi+LMrt9bxQmTDvj
xw+u89xAVVnwHFOy3SqIe3AAKRJHJ6WHzxjptc22k95bCW+8SWuUZblalYHehIkC8+h8EKVB5hDe
2V46czhlpDrEhqe+DSYiGz1AMzWhYwqfLj+dJpbTOscddPL1blafDAFPHgkwaITt2Mnh/M8F5VQw
Hgy4kkz1hDIfDd/cWom85nUNqXRwrlHt6HWCytmq8j/L7VzYHlEGc4oL6luLQRp1PeE0QILVwsjR
Ht+w0Wc0YPfnNuoy6rgKyq6h7+e636QJ5z331F+H1jQGPn70UvvYRgxKZyY3K0QlcpsxYhra9I1l
0rg0afhElAnwSfFTYWIXd0fDiLzV1MsPuqw3ibg9rMNvGOVXM8fu1vAnDKh1+dws7s+slluO8HRt
baLLzbI962wuaaAbBds7QO+cjpCNkuvgqYMFjfjA5jrHMlLBpegnUOooHhGjg99jNJBk7V9bA2CP
3TAA9y9PGmkXQc0hnRzlfJY8Q+sb2KaHc99fOqeDLJ17KUWhe14arGUxk0Y9iEe1dwOjwoUroOy2
peh/gtTgSk1ZFgKXmtIyh7U91de6wrev87k2IFisAkiMXdCUK8NtLCqbZctJQwo5p09s3DhvYz7V
1s9DMkO2Daq7xAme+grsravUlwrVI+MVqOdqfAB3htYfee9eMG7kogqm/wkmb7iBgvqJ5TSCc2aF
aGJD4z7b4TW5meHPM1WM4CZrrCwjK6Ed4htR4whu2SmgxXLaWCMOzlFY4jXcVqw2uL+6JfIHiP3r
XCP2serxK9fSBZjPTZgVhaCls54sCjUENZ+zWPAt7kCCKO87VGggYzO6NXIIGNx9UsLQFNjsADUJ
QXjAqrOKgnOUNHd6qCHGieKzUtAt28k614Tc2snWdMcsNqspwmYtfBmEb5LhRHVX5HIflBfvBpOi
68ELNnOCg0DF5bObGE0/Al552ZlZxVs6UjFqv7EPyuu3qTmeYPcWd/AP42webnAgavcomhb0dgs+
en0Y7GzaQAC2v7WRrXJbL/vBg4HcN9AgkSfGmWQoNWCBvC77FgG7YaZHP+A7hZwJsOO9VAhG1Ig4
PvnXhX0TU1DgOY0uf2qiq3LrB5J6amwCimdTZ90qRS63KrmpaFD/h6TzWG7d2KLoF6EK6G6kKQMY
RYnK0gSlcIUcG/nr36Lf0Pa1LZFA9wl7r22KtTb1TlhIygQ4bWWm4waY4/0Q2ycZzWUw9uauwDRw
V/Ku4UPif0lOR6DhHq4WezkmkYy+XfYDvT81a7vytosHp1Er+eB1U4bOZPheKoYguctkujJ6TFZ9
rtdo25imozCyQw3ij3vQDz0GE4v5zZa3CfKEzdJsjoj6zV1mxL8pRyh21uVJ+IlPy33TRyN55fqc
BUY4P+d/vvGtKkGCUDwMky+OcSUnOKvJfeJO6Y5H7y4sjb9OOwSHoDAyJlQu4F6hgrAtTSyek3Rs
zovXfzdQwym7monLzFilmcHew4jJcDVIVnIN1o2aR0s6TcZ2NYHryqXd2fGzPdXhKpW36geO7Vjr
bxq9InCqOKP5YIaHJG2FYhUzZlSjrQ6jfZc5nx0brHMco9il8kdS52IWXFQBVSFXf6WpHtx2+a4V
vENE/sl6QRenmEito6iAAkAYGLbAdBs1eQ9Sb3wd3CYBmoL2sSbbkQcF8T5eOf7FgiWXwzh4RO1i
LzTtpWb6MPunEsI/7554nlBEQlEUCUKj7tcrimgzmPxMvtU/4irAH+1Gr2HolCRJqY+cxMM12JJx
U5pe0IYTx818M/i15ocztnmQLt2VLJO9MTFPMUhGc2aG9rElPqH/fngMxdALBGEnf3KjggczdLvZ
FiX67lUMbCOopvIrAwtcsvNQ+JaQOs3kRuF++cc/dwLl02+YmSt2WQevAUcPppeQIXIdtfsEzwxG
KfjKduqf+tyRgT/Li5y6lywOox/0QIdhbv4IqKV2mJmTNg57vygjww71HK4w/V3noDia0aeBwBJz
8rwbqrSs+6DzDcofRE844MBo9wV7NOl0YqPSOb6nQsQIm5qrbHpu3VSe8hroyWATVwL2dOf04c0W
w4XuT5U6hZ3znIwIsnKjuzZxRCu7VEzgjRI385af94Bno72mXrxeRqJ8uxThfqYWqKMlIOMhpqsa
6hYVVVdl2wnfPfMU42QKxPid4Vc7u/kWDNwzSZxXlYA+LkbuXss9Oa1RBW2FlLLsvL/GBiUF3/Fj
cT9o4XAeR2g3s6w/ViVrTqNpkyDHxLEpFSoQDA7vDGPxEPqs/Sm1gp4pydZzKEFHaDJbz1UGoCx+
VpgpORLEu6RQxOq1ei9D6ypRkwF4GHpAPt+kd0igFswYJQu1LhckePFwSzxFqATmZFUvzTEHAbBi
+wmsPNZHxJmwWhz+iyPiIuGDw4obWr8K19Um5AICzBWuFjPR9MlmDPQGmgWPymuSUZnNC2t6uh6a
XKIrmDbtAe3Ds4SiRXIcltYINaWt6J9IWUE6K+OgZ66KOOQnd7tuk8DQX8ULOpJC4FKSA1P3tBXl
TqR4MBfG3P24vIvOfhRmzhauzC+hanYpo7p1PkTEhPWOPsR+erJ9Dv6mwikn+6leOba5V4ai8HTY
lMeOMR0JzDrh8Y/PXtTsl55cvbCM7Q2fKlNXoyWnRgkEYH41s+fIv2c7zk4KrTOKRSoCL7rTEfYD
b5iqgCGrd2zr3Wz151Sxt4yyBsuSwdQwtB14+E27MlsbU1XN6Vh2y3O0hPlWDLTQmVu9FyOufZ2W
9xUK9RYP8V55oJj6zH2gby7X4/DstbZ7tZvsaNis65MJieFUvncGw/Ixo6Nm75gjSq/NbQoAJ03J
xzYn47gAFQrAA6zNjojExEnOpY+kq+/ZcZqJDNTS053yGKzdBUPLPIUZKYDhT5POr84AIKWP+A5J
2HJUw4Ylmq+5CbAlq4d+6xhhfHBIn7W9cNwurmesIBx/4IsPCusgLXvcNcNjm9eEL2qWjCE1HhVY
UrK8LWx8xfKbH/FDNlQ8Ch+SOVxRNnx6Q/RR2gvMUWdPlysNJrVN2/+FFY0fxx9Co0QNayfb5pHh
PIVt1j2bNuWR71TOzjG8k1fWd0klFKl/5me7hMyQyyFej0ATdpMdfrS1yfdhRZ/WjTcx2ZAG3Hqx
mApxRfZQmHgxKYq98EAYMtqI4dWZeoo5D7FfJXeWrSmttYdHYFAMYePi0HUMuemDacYbvIg1T+Iw
3ER2bXookKwRF10FCNsZrzXMUsvIwpNKQOQqWlmF1wF/xucRh7QcQo4ykEX4FnPb81UY1dZpuker
YedQ3DzlSPG5oZ59H0kmvqZpywQ6DxI7UExsmea5r5Ns982UzTyWpbklk2FP6TmtTcU0ooOP0ETo
ihZsK+u6s996WeLxzkjScEvCA2yE9UOkSZ0Lc6r2SL4axZSeSQrzQ2vvh2Z5nsoGPXX+PqqlPmtX
owwG8psqTm1TJdw9/vvggIyqMyy1o5lm1HTdskaNhhKuKQ4ESO96c6rupvo411TIg5bRzm+LZTs2
lWCvXQSMjAFB5Mk3Ij5ykVmFHcbGebbb4c0r8ve20AY3BtPHiTjtjYuZ3oL/xxtbH9PbgC+xbXuD
GaVfA/MvgfX3pwn99t5jaXuyKu+T1BpabxbQW8XBXFYbI7RckCbIVpnUUwHVaCDNUL+mvXco/T2P
Snthyg3jQ++rQpxw10XI25onh4Jlz76lZSJaiRNrHiSwKWbuGm0n/LQuPsxe+qVDClUsiqhqbapZ
n3EFBO8+mvdjOb5HhfgrKiIT8pyQB217zWo2mYd0pjusPN/MDqpPB5YQ/VsPbHs/1AyI48w8+0O9
y2On3A6Za0OSoGgsUhNWROUPWOnm9Gky5oeiDc8zhopndxRfJnxitthoD23h2zt3wLl28+3gjh/M
5U/qiFkEhjkmP/XVEl58EOt0ATXi4pSO/R8jRmwhLI5du5wf/JkSt7fbzxQ5/xldjBrc+2k0nVMy
HbwZoBwG6c4psmekO9kjO3lzJ9z4IYsTsBJQqSmF5hzxMic0xcCdBOO7pb0n25QSPTQFb1eKIAfX
UdiLamVPfXoX2+O3IwF3uH1lHgbTRjiGwjgWFFyqAgw8WI7azMZjRp3ErJynalLEvsAA/AV68dv6
yE6bmft6CgFTSFhVwGHOvvbUbmmMYgUrjFpV1XdTAcJ4SNoUQUEKrYw8EjR+Z++hmJbi3Bg0TMU4
mDsAoF8JwQBmJEJ0H40dYAxamPhGxHXFiThwlIbuYQbGDjqBWcjUOT2q/XBHb+m5y81k0OZsLSAX
tK14dXImVCEL1lXX9F+RiYsiqe0g7r6jBg/6FOuDo9pnowTpJ+LkKyqNg9sPIRON5HmZxHOh/pGe
cFTD9JPDwwxqCipqVAbqrYH+JPMTrD3rlpQEBlp9ySURQmd3jnGhsAdX32novuhKHFoxP1eNd52G
P6gPLfMMBKRFdR/SBWNauFi9xaluh/lmprXnkauw9/lrVWHcmfLpvU+rS5cjHTAjoozSWii2WK27
LRx9BcC7JfgTcXdsfjIoBtU3bVKDoCmqn21GK7Gve8ruwZ9Pk6WeooQP1+ndUzySv2CGeBvGQvFV
fJiTuqV8sKb1oRwwRGOrQIwMtm4q8JrZz0juSaj5TK0MZrbvWX9RV4QrzPXhyhX9YxE+WsTdrhFK
ayTdmjLF12wIb3S9JTugbGFnNjMcKqI0u5AFjO+TJ1PZLSNqrvFecTCXQFVW8jvUSJ2SjNlZmGTf
sYS+VeUcTHy1zVRewwbgnWvaxLYXucG1OJBj4nZnglOQNceOXPMO/CyW8RzJkqx2fugsSa/hbIxI
VqGy1C5Nm52UGKac4+jKBWWFfW8oi+Mj7s7jMLzwx4YVwOFGdXXAB19tfZ5s2wusxQWCVto/uUO2
zZISlo2Zb3UzeOddTe6K7Y9BteTTSidshLQXXdD+/uk2OlNu0rcUy29GfUv+CDYkP5WMtLvmkSyB
MTAmccyykTutY0Jpm5q5WAaUKCc4laXla5F75hEG6+dNi8k3uK5S6IKROX+pKkdkUZK0kocaAKXt
fki/xqDojVe4jIQwF30c5G2a7VI4LS1VJQKjMT8wx4jIyaZ/QEaJZrCNfqtpgEzXEiY9dI+E97HG
4nzxir7YcLIN695EM23lEW8KK9yrTt23jJYQBBtoOra6aHj2VWPFAWWBF8U/rhanyau+ZwFafqoV
ryYfUwFVD8fQP4GED21RuzVyumWPzokP5YmtEFCEtgZQjg+9MyZ+V/zEcez+G5nyTnyyYzrN1MPT
v6RDPGjR+9kUsME8Oih9OrKHupL9CJHKq1IFhqD79cJi3iVL5K0rzc9bpcsDmqyjZU9rsEUYKWrB
FjmJ0RJLVOwO84+MHC+HB0YJNn4x4xooCAsZh55dfBXte2sXn9MQXyvJFHxwI8Kp6/S7z+0bl4+V
yhwC6R2NSOOngC8q8/cwaln5l4mCeP2UDQpFN4ysfWn5e1ARKyAO7hpeS4ngVn54tYcwg/s/kt6/
LOyrz8Rxv1Ib1pVfhsVpCJdL6wF3yZpkr2v5nsfhXZtr3vMSlE3OoE8K4xkB3+ugX8nSKoHolB4m
oxYRv4/G1X9JJwLRJ1wVOyfr75am/9VR9rnMAvhKbLGiND8dtppArSAaGpwl1PNqXbIPh/T7Bv6B
HQIbmLDIfP4sNJjaPiFW75D8mO8V/O8JtwsEo1PbWM2a5NNytCyCZO11xEmBeLZk1Wj5ZDxX7ldf
iadmmb5iUYD753Uk+GnlyCEKijFTxzR7A0Zz7GYyKQx8MN2AilCNqJHIBAUKVHQsTl03e6jqUqNv
mB8yPUq0iqFaDUVCi991e9FkE3r9equ4DZFh2AjdeypMv/wLm7A6LI37qinROLt2s4zdo8s4N02y
n264rRGo6LamW3wMk4nD9yzqOLtfan1hs/+x1N1lKmW4ySI7WG7iLTeWHY553NeNg6KTySU2LxVY
8y2RndpK1h9lnt4ePcbPHmMLRstv6LSf+LEOnm4fEvZV+VAgUEPfDPtHb4bKueNN+jbhU6BwdSlc
6CVVZx3zePkIB95K6aQKTkHc4jGo8R8OCR6UCfzn+8LeKuLbWEkviQNdz++2kz/ftLqLb99Nnp4J
R8i/R3w3a1U810gfLJmGUDfJNG6kd3Y4lLXnxPvSTTHxojdjWfbnCE62vGT1eeN79FF5HRdkDdCr
qoMzBcLLh1NcMKVHq7szmdgiv1CvOgb1oE3/Fbx0eJ9PL7Vb8CzTSwkyt1n8Gd1GezuleGQ584Me
eyuTLX3xjJD/VFsGcdMba0U9sRka+UoOK+LOTlK4NKj5piU58xLyIc8pRw2K+KifkEwy3rDjO+jh
zSWDo4E01F3HFg7ZSlnMVBPtrWrke+tcEcc+uLjinbBrEVIsT0scfuFRyYLWz+/gCD85Rk4ZaXZH
zF2ElIzTn2nV7KnBhW2zWB6SsSDGY6Szr8OU5QBlwGRi91AOsh3gZb5ID3kaQiSN3J0Vx2+DBXVl
xoJ3Oxc0N+uE6iN/R1zgMp0mtqaOa44ujzm702i19m9Uh4IJM8kuoGA64Z6zG4K7YJrp+CgzpLPV
pT1svHS0OL+RstIc3T4zhq/+m9+TZTKHpGeWPZEnaNTrVAkCscQTT9+LyPsNm4WaAVlrnngb4B+5
X6rro1Vb9sVW33d9S8Ec5Uzu5McMt2wtvEOV+eOjo/1LaciEF9vD9Nwlf6JY/pylWI5VywUeCrEn
eu+p4twKk+kmEKU4mQfHCXL3Nllw0erZHiydoULua2Xr2686mZ3HFZN+D0avgsknAM9wiOMTs95G
1fKwMIPZjP4uovKDNkMn01f50RvbZAsXxzMAstThZfQQVVfMrSM0YsxIPX89SeNFVS56M6dmuyo2
DiCKVR2iluZp5DohXaW0UctkXg0iVjiHku1AhFZM4hbYKlexApmbe9syPt2Z9dXS0I3ixyM0Ehgl
XxniqbTBwY3GR55i84Z587mqUequBgayq4Y2FAKNOkxoCLQ3lyjM4oKWKkaUJiY8snNDF+jwC0pB
5HjUl6C/RBwREQdhqUJFGxgoZ62SumFI62WTwNi4J2W082ArGTfaJGyQcZNH6Mpb8AgXoX0PPbFC
p1Ch8Bj7jozO2zS2RcRUKfFDDhC+SO9sz+i1mpBC57/KJb+3etqjHj4UxBLESTYbUN13y7ZEi7pP
EGniWDDYJ2b6Ipr4mRwx45DiuiUIlVULoZeWFSCGiA9TWgNekTBV5ISisq3fuRY4t4EQm+klsyRr
AeW/1lX/6vdDS6ZdQ/TceM4rWE1hmrxMNexdRPN7qyLnVt8nFViMGFl7XItX5Xln5hcFR9BdKSn1
o8EkJZZdk9FnPM0+UN8R4xkLoUAMBJ/fhMuJYXPUajOYBPoBh1akCOX7LT1rU5fycUpt0DhCnI26
/+jt4SeMUNjBKjlnYfxS5ZkNrIOonJSRSmbzZqJ0+IrT/rpoxNuqv5GecTn0RbbJDHajPKqvFYXK
FkPGqxETJIvHc53l1Xt6M1Za4shZdRUGG6lZWHfa0WXgFMWTjrwNboV0KHZFW+4MuImraBrOHpts
xiDxT2nM91Y46/2CdWYY3MeKxnVrdd6pdIr7rBq/NTb0vgsZNQh362eaYIKa8S8PSIrIoDt7CycH
cuB74wuGB6+MRORjKusuK75uVr9sHK4WKGxZdYyPZM3yMl12Tucke6YIl9g2403Vb8qQCbTjFHdi
Gg+s8fkziT2dfZFdet0epdgru/obG6hJvEzQeBxxzZGo3FoVCwwMYMpsHnYeU7lVu3SXsGzhASVv
ymwO6dhdTPBvjfGvcicAK2rx+Cr3IxgvgcKRqq+if7amF2c27mSLMROKjqz5jVCzxOzpQs10bm6a
deJF//BvqSBSzbUyxMNtoeUU1OM5umQqOpg0I6qGBdbJtjDMUznAzlRquC5ptaxq61r7TkfK0nzq
W//Zp4EBoeg8z0QroFOC3InI7mpV3cdcGCxEayYowxwmHwXK4bUJABPFtSNe68agmBzTQ7r4LOAX
ks6istziPntIdIYXTFZkV2clu4t4unEPl+M8eBefgSwaiordcpayZrW8by/xmkM/W/51MDU2MZF9
6LYLGcZn6JFvf9QmFskSuIEK0Udnk9nKCod2vK01JPGYEIcn1U6XoWeYg7BvPwBKO5mY8p/8JDqW
06zeQ69/MSf7aRbJIxR6vY+6BLPhFNUQI+Q+HmzvuUEGdU4Kv0c00R3Huu7RWEFNmo2svFidYz66
afLEnxw/yFtmJNfVYl1ou8WMXJcfnvWd4oh8E3hOjw5O9c1o3UqwkmY8sdruhFJqlxex88iI86Ef
ZflRzwaaK/AlOxZ71QdNysZRob40fvLexCK+orhG6O27L4LpFTeKoFBy7Ry1HBJ71RUfyUxUB/dO
fXIrP3szGXHMt/+r1SdqLyra/7ipz7K1/UfBsondIZ5ha2Y4KeEMMYb8iliYC90LygGbu6rwlpd4
cv11bFaH1kUThgMzfuH2SfbmXNab///l0tlHz0RC9d9f5m3l32XS/+hYbhyJRyjWqdtaD4tyj3nm
tRhODWjmnA3Kq7CmAPDcge3oNqZ+S1IJAyvGqePzGtVR5r74uZ0+1Qk7ibYp7+Zk+dMzlHgDQ79x
001nDNlGAnaQTYfQdTOM8bf9noQpQe/Y3mwB6QZQ3eRquWMw9WHvuqYsN0aENKOimgAbZ61MomyV
0ROfnN8q3zD/KCgkAKCs9dCWj6W1F3Hr3UftBwbJ8DY+f1ogekc5qVr0nXtvZIBYmT3yNPenURXO
HAcnZDNvETWjcCjQ/46+9TMhtBY+IzR/PjJDehEd+tjeyf851vRpTNkljAemzSg9wTzQKVgDW/Ax
6KCdrhoR+xu0DV9mM6PaI3RCZfIqCuctbqphl+FNgiSFbcmNbr+H+d05y9lLjYdoMH4MY0qCUjBm
kf2bGS9/lateR6JnGQY0b6FZwfqv9/1svlhzNqwzR75LRKJESLs0s0qxSSMt1kIG7vcMdeqhDVfA
QQ618H97A0A8Rr6xUcmNB9CsWpV9GRYzQirjOHGMlZyyZiua5oBg7V3300/phwGF9MqytQPl3iGt
FrEyEwA48eZUbkppHXtbsWolu9CuU9gayJD7FqW3gXmyM3ZLV/4STQprU4VB6KP9r5BgCH7eUHjn
tkt+anZuhtHSV+OYiqrywFQQfpvJ7l0615yl7DpbUEeT987MHGBOwsgCfaoFYqpQSwAk++r5KF4W
wvt8h/YCN0weXwdK2Wxp3XU6jhB74VRFDbFQn5bHZNv0WAZNFNgrl/jhisJGONTGRlZ8qkjhXSzs
Epr1sHEL/KSVBDPYM5lHBm0clILPatzVt5H4TWVhQeUZtbvG/bBfxkWuorwx6QUiDws+LlcFR7mb
vthokeJn+UdjL1Arw/9itFmVGz54Ptt5PBS6PZeAC1OcO+A3+gedW2tJAdSHDyxGHn3mtWMNM78N
2RdUocRLHl+XDJDcYvwz9cDdkW90X/1EngNWDzF/lx3E3FGO3eTiRApIu72OPhUlVq77Jsa6R7fy
5AvjEy/zfgLdOzJKGVHd+B6/gyXNwNfRtZrT56bQ94oZBoSh5yS27hI81qvQMnJadPV8+2aVRIMr
7fx5MJGUmiW4KhMhe4q2ATY4mYScdAyIniZPHJifvQ2+cyEGDGFL+ZEjhFoXifmYxM3BKSZs9P5F
2SX4nfRZQRoWjftUaJDk2vlCnP4UEgPRcBsxzDUDkFHkPEj94XnzBUwVplFDbJaeKxWSMXehdYK8
uOZMWKfeUm5BKhH9ZZtbUEBv0AK8hd9HXDDCorAVC5Hks+C3i9C6WI55SImJH2T92mP4U8ZYEOYC
Eo1vcOVlaYSoyPoy3YRBqmMfhJduaXe2I27CVRY+m/opz6p/xdDPaIwki5r83owl752Y7/zcWUW2
/yLTGgiFxnFIXeNRrq092/EDb+5rEI88z72+Uuv/FVoAbLOWea0NdvQkWF/0mJ14+oGXmv/sgfzr
RU+HxL3vXfwDEUMCA3t9XMzyBl3kaEnXrousfxHxJdJiqwREJARO6wkgI7YUMhkeYhgwNPfEghPe
aHXweXRUImmRhyIeJDdntbNE90MWKr5czQwq5eVrSgah/bSvYt99LLzkvZ242h1eoRWwqpmGqGa7
gOggJTKkq5y9O/vY/qryE3+dZifen0cJidYZWIHVQl8pfgmMfBESoVznEgyf8Z2Ny8m2MP5yKLDW
C2HshinLoyWccI01JaLpEHGaR8sCWBwrM1Y8uVky4+S6EawG0we75jGGiX0Lcs0BMjgTTGtOAluy
06A0wwGb9S91Xpf7FIiJmZeP1mJByCrHaJuY+Svm+FOKqeBbgEUlPrvYRC5vGMHNZA63Q0AanXGI
NJs7mRBAJ5qL63bJ4+B697oa7okJwLSeWj901eVxQIRNxkYCu70BdInT5yFi+T8lzq4OsZDUob/O
0G8NkBo2rm+cEGdCsvKS841AcqyLXBzn2X03E9aMRsVozTRZFvd5VNyTQ3o0RzI5yzlZl76dPcos
OmOhYe1ts6PCkbWLVXK2/SbbGJkdglFUzT4p6cFhKNRXF+VD4hQggUuEZ8ReM1lrUE5abkb5kSzo
N7wopI61d6Y01igDbxAVGWDnde9KojOWkOqmGvBPwZu5g5F1nCajuJiS2friYLmzpn9mWJfIW9UW
egZ+RoUolq10p5ZbSOb05doDzUlE/LkekXU39QJCBPgGLQ3sqzi3H8D5BQyIvyc5612G9vOut5B8
ZOC9oRayF4GmtcLDxEJSLh6/RtjsjPDSmDa6inmzVPgpXe6CkVJ5Gyr4kvSp8JjGjoJ6EOw6rCe7
rf1dlbv3mQ1ohPt/q6qRYz7i5GDss3YFgjS38KNV2bjVpRnyXzaASQC5+mDUaXpX5OVbIbn4ugjP
Dp3Q2sFMuwm74tvFpKYHTuii2Qg+bvza9UMHW31topHYiBSbQm5T3IUTUqWZJF/Kp/xfk/gYdCYI
arjt7lze71OnyV7FaE2yCkdsSFsN7HftfCuEEwjk9J/R4InpvfwlFVn/mOb1uSri/MEtCEVEZlbv
mhLNnzTM+6k1zDPOLLJvRu8q2rG/TgYSsFk01X6ad6S2jOsO6pNf6F9jhB0due2fN+jioXOnbyCq
yYPRfA4tvHuDLf5NfANTsV8LM803St2CA/BYbRf+1qjlX5KblLaN26CK5PDNWcuiwXjlDKsCtDV/
U06z7pjfE8yOm16M44r7rnRX6bDg7Yzjf1HvGwxm2/spbZ/KxXWPfXkDWfnVw1Jx4ufLArLTQKEn
I+b+o7W14Q2tDWMALMFuesAGKpsayv8SPqLJ307LxBsRtm9x/SsslsGtqB99F8JPgw8TX8XjkkGm
KN3K2vBGPBdsTwpC7rcts0IzwQku2Hbq7g1ZE9q4GFWE34bO7Tp9adLlHawz4i+rvxWaN5+TTZmX
jQcpbbHO6+hFDnZ01XqDbg27DnMssvUcaKYsWjvhI5oNLUErJuS+mscKgxuiBm8a20PZFeM7Utht
7Y/JC1d8fpk7+xWq1cbV0FrLIToXbZU9Nq5XP4QowGrbqRnZsj90YzN7FHadH4Zu5qGAkvf435+N
cBazLKDD6/LLf3/bvP0zGdWPqS6W83//YuvUIwi2eYMbf+bCtN3AaDUQjllaD3VBcegyVSBAKrU6
k7pE5Q89OvoTTeMFzMjHkMYwieJRrUrP+wkdQwM7Qf0B3FOuw8asA+C8X25ecIJeErN0GKNbsMWE
nt6Wkc1bi/nQYnia+SLaVZNhrTM7ywObOUjviKPpVIjJhmhncZgcW2OgQ4A4Nudwt8uBZU/om58A
64AyDd3rWOUmbLx0CqbKvS/zxxG/t2v4lyxxtlVl+hyQ0UbV5ncx/QjSi/u+3lRu5NOLNPee1zsb
jigYysY20h0qivS2b5oZorvII0H1+j+Fd0VZss1TL3tPNNiDkQ31hEWVOIN8X3J/hV18jOrK+uJf
N8HLMYXxZX/KTEcguCqNYwQ1zpPjRkMHYihpUMEwcC7BKPVjY6Lf793joFjKdREoycQFJUbs+CNo
+fKhn1LzVVa/DXqhXSFGvO5V/zbEWX2e0m6PbhnVSW1uVEtoShM1/rauzHMrGEWwx2CiXmTvQ5Hq
U1dY81VKt+Yb5riv0dkS/DTt/LmBTSLYIDhuDdq/IroKDgeXxPccjdzr3q/wKU39DK9+1VpfTp6y
IuOmzMK3Li4zYH5t9GJJ70eU+q2Gkb9ttcvnWXzJDCODlDccUrEJbQKyLTKsVkM6vjsze3i/FivA
UmC6FnmnCTNr/ad8yIqDEtglc7toX2StmP3z766j8DjGWH4akcCfKhATV/jPVmqSlBWp/TIir4HU
Bd0TtGfQR5xonqz685C8e4n9Z4hFYuRDDcW2fQtT5OxCl4NjOGCoTHbIPngddGpfl5FP5rbqMypj
AqNH6KUl8VRX5QMBnTFXlPtc+7P7r7BuJo4ifyhQllGFGA+C9yzAyPIuq/h5oEJDPTlyQrFK23aS
XZPlWEc0XCcy2r8n9GYrMmHoV4b0GRbJe1qzJMnwra/YHkXb3OSysmp9GkuMKYZgdk3GS8yLgI/h
V/RsaXiQmOB8IU+bLtZgfiXoQM6WL+46h1J9Ac3FoQm0x15wP7tjxOQ1eSe1oyEkB0FMwjLXX+Ib
CYxtvgLVtG4LNmjtcl9Tnm2MxTW2MvUCEA18roBH15b4L5UxCZqhGalNrBB3i99uaL0GqmH3aGXo
fEqr+TT1/IcPECF5XASZplvvwT804mSS1HK28IwxU/hTjDYxvrAu9Vr1mAEZolUp+baZCq9s3/0m
XhFp/0ENErDfUJOSxmmI6qHehShfV7GnH+tG6zcXQsw0Os/hop+cZvBx8Ji7Chb8ZlGXORqGQ2uX
8YNjItCO8CSCp6/8wG7FPSKpirKS7x98BDs7OB8lrmOHJvYGne1dx+ajlCX1wFPIWgqnZPdrKCcM
SsPBiQp6FuPcyc2psM02+0Rd1O5EnZ/BJ1LKKs0JZDnYQv1f1fl4nfOm3zMcJ41VUilUzN0DJTub
xxzoT4LUPqjtglgWn+08uedXlbbt1tEdwkYey9Qj7MBtMSb0Q+GAYsqhSKO99bS5F+5dY2HWrshG
QTf2NGpDbRczu4AefC0Shr/s472TM43JLhrj1wy7JQMvQYuZ4qjJpxqYUIEjFbMMoj8O89T6BuJJ
nEtdO7sE4S5LSqzUGZ0Ce65/ImxsSAEOe44KcRyKJIiASn4VGKsmh2lQJ81ncAyPOlbPERZL9DPe
Pq/dNzubkCLnTI2nCShjCx6NP4wgKHT0nfn5iuc2D0SYBGQwnCxGF3uhFG6VW8pg3L2E8f9YO5Pl
xpUsTb9KWq4bZQAccABmlbUQSZGgpNAYCkVsYIoJ8zzj6fuDMruuCLHJjqxeZJjpSkmnz8fP+YfM
nar0spTdq9MiF4mlBLLjrX/n+/F1YHMsE0No9vTQd9E2JQ9X+vquLOVVpVU3kOvQLIZyF/FMqmqe
mOmLra1B6eIyadb7BmWaVRRWvwMVFGc3vz384N50knVXDygQZsAsZIm4CdqIruGJ2zGgsthXa3Nm
UtdRkIAyqIdNVwEZoUaObPQm0MBPl1aGW4f3ZJn1D1PTyvWoZi9GUpev+ei5k61iCVYiWou8Y1OD
psui/kmiNlAXs1/GXZWmJmAZ/7oq8tdRQEPDcrL16iuS9i+2rX6iCOl6GpYNrWN+1ToCzMrsrnA8
e7A966FFWrrSWDmOWn2r2uDJkvGrZziX3MWbvu1f0ygS18R4D6hkb7xXnF+f/XGmh/TDV4SSkGgZ
/R+izue499HLEVAbBIpYKOI5bfE5LbJfntLAcoGHi6v9KhoAl2oojDiQW3jbilcwhiTB0nxTqKaC
GjErLweS0ASOWxWGsSGLz4u4rC9tm7VddKaYLSJQ0WvrfSyjO4TLS2pf3jNE1PCa8uymJyl2pY6m
vbPiBm4NXkEeldqV6ocuzj73Yqaz1yyidWkqtylJscwZfmj1gDrcF7U2Ab2XJdmGxNwg2msw/Z8E
uONVVaB9maUZsp1D96pH7WZWT0MGPf9VVtPnkpAy8vMbDUTuhY+wRQ3Xdyj6G21EnjxwLd4xXI6Q
Lpr0kQAu3A15AquIB22kBs4mo1y9opDbfzaSANApZ04Bi8ivWmJCSPixTOOVLmwgzimo4LYCPqwB
fCBK8AWFQYAG1UUFhi+cSIK0xbBLElQO3xJkI1hBznbq17UB2tLz79oqmiiqDiDWsGayWup6DoVC
Solcf74AiQ6yUHcnHBY2gc1lTRbltyGnfWpX5c9ktoSiclWmZv0lD4vMjbsalldHwbtKwSn7vAwM
039NHbP5anoBNXTdUZ4AQRAbB0WxDcFuXnQzuYAwx1tXRnftzWACoiPsflg6BJIkF704QILAgqtT
NsWjCe99M4IUvUXz4e5t5RTctOh7/Hby4TlJoLugtwK9gwiiUymAg2eM7lSClE9+B+oGzU1Nl/c4
BZD/UgrrWug5qpuoPode/BSbQX2ZlCllSQIdMlMNaZuRar1nhYjN2TyEooltWzX+pyJxkHbS6l2f
F3jbiVXCRllR2vXXpLxR763NTzjhans1fCBj06LjlOX3iAjq21FpQ0RqcqSUQXuvpdVkrjORli0t
9euI0u4v1UaEvCk1PGuQzaRmKLaRb2wNmOmzWRrZzyZ5qJPu3jeetczSvvTjF3b2VWd2qEJWirbr
ffN3FtkIZ0zr2sjAuVk2p5b3E2w5oonOJQCeterclk73oEeZsdb1LsUw59HPyeJ6E2jbFC3MbhTI
6yjDc0QhmSIRvJUMGSEzIpjUVjZSUHkJUzeY9SSbsDRmD45PdT1iRlTH4CA1oPHVoFz0xmVYwGWo
dQMKoMNZVoB8JmFBqd4nFaWWiEsoYvAv8RZ8Rc8F21D7c9BA7W9H3jUaxNYmzmDv2DYevEp1X0qy
ThRFH402fMlVXKB4/Zq7tpuu4JkDp/Om+z4unxGmexhtkNDRcNN4yEaYPar9TpiNKJAhXiSE85Je
mi2aDs0YvVY5oC6l/kxpmRp4CFidVbbLQFZMwcuolQk+oyqsCB1xA8V6boq7qS3F3kxHzjokN1tI
o5dWBGsZ9nNS+83eySJ1H3fsHK9qYHBZqnEZUWJF1Ulz67hhUfkgvaxosne+M/hAkxhM0YUU/wIk
R2LuiNZEb8PKMMfxlG96Wso1wYe+Mi0o/Bzkow83w/IfeJf3+1wWd5A8u3R2J9YCaEWj+pQCDQ89
TgP45p/yovthDvJzC1LuwsqbFM94bAUppg4OZJtO/TFCDVRz7TmrfiDR85wUJVkPYWwK6b3644BB
XkiLbVvdVqCWhiT+EiTbnueq8NMr3wLZhJMc0JYZZBeZn8BIwaE32ueYKj+AHSjegoQ5RdHKrZGX
LEshV2qd3iBJ/C018yu/zQH9TA2WfKEJxbWHaaMB06qC5lMwdNSAy+vCMx9KnAgNVQX7X4fo5vkU
SlEjROsW5BnVCVJiTRvc2ZO+DSpsQ4LQhwh2Delk30U2Mtt60LtONWn7iC0GOLzy96LM8o1NJek6
qQ0eocVQPmpowIG9jTF5MJ2t5XtQ/AVwF/i90DhAanhptIbDDAlvUHm8pldBNe7DBvMNaj7aVu9H
mmE+tMi5CbWIiCnmnZNNkAbtVCVNXPVr6g644hRUsgLew2GOrGhSjetceRL9gG5enlzIiUhVIMW6
tiZlM1r5uEbNtYRslK5SHxFoL4oS0mRAK3SLGKOdGI+AAW7sO6+Jr2GByk9dpe24AYNtW4dfeiBN
w1BchVMFjZYClqy6r3kA3KETNiV6h+6k1V3ZcVn2k30NHIDNGk+4jfbJ42RjjRR0X9802oEG96uQ
3gD/uybkhHHbORftgP2mPeU7mSbfYaxW6Db6nDwWZn/QaG4c0tx22Va44XjaZR36ykro0DqawKer
qCyxxxXX8+pqZVXtD9uPwAiqDiA6yuMkcr1mM4gCMRIyi/hRlnuTvfJY5yjAkWSKbmxGBXAnoB6G
uLDy3wB6ybVp3pdQJl+GFDobyEF4whMvh0mDJFtx5vgT6hldBizD93lZ4sDUM9DrvorRtmgRWbDk
5y5sqx1M2dit0M+9NPzW/OIUHeCKWP0+WnPCz/aG29K2i+u4FqRX9En9rn6RARaqtejNdQOS0c3D
AN12Z3jWimsgKMMXFMFQwmqChj3Ej1CZ8AM1jfjy7UdzINmAUHd6rXvScHu06lmZoLy66lU2vXLz
1z+BKv/1I/Vozgchh+1f/+2vv5NDCjZXJS1nogM4Xbz9BrqUclM3THkzfn37LyY+CW7Vh1juUa6X
MdAx6ZOUUpLSBhCQzYsKaX4dg8J3/0QYDr77cf7t29/5sT7rsSAsB1YC3W4dadZSbKeumXUcDeC9
qNmsyioen4yBFwHi+T1Qeg2kaz2QhzUy64pz2nM1LNCV2AC2M8x66f1LhQfSLFUtLqQePlV+8jBB
LUIGRyPn388vgsJ/qUXbUAQRv6epQMApKsf9NMGiAyA17sd0NgK0+hnrZqc3Rh3DwuhJOxZUg0jd
IKUCMYAYL+CplBawjqoA7QFsDizxCUjpr8IMfiSo7/E6zjZKpWzHGWg3ZmA1bLtHP4U088rr2ukm
CMJNm89g5/CRS8O61PFjaHJEsFusMtS6vRnygpzohVV9DouoXSeKT3WsdF69YleRV6c8F+q4DTS/
1HB4ZLc8Bmnx1JfaY9o7j+qEMlEBS8vr8SaXJRgPjOQCnfBZIH0Rjt/TgtScWfxKcwR5C1S1ivw+
lLwyRz7Cay3Ksd4nNSZASFGAqRE6qEDHElPbbqNpA2EEamWN8kUaww2axTwD+uG1ibRLJRLPke1c
o4Rd71rbfNJEe6EFIZw2Eyc69J83MsCbNQEcYkhAGD0IGEEVqCnkry5GhB4LBBCLl54aOlfzN7Hr
5DsZSlAJLa/PKvKbDRxzkDLViKhwkDyowcwP0spdSnyFoN8e+gM3Q/dNBKyPMdKRaygkOhKQowrK
gtqdhkKPIGvbed5rHUIWT7Ax2CDCgqrwS5dMj1SpyovU1hGwkQXjoDvruC2+lnCuR4LCdenwyZ2Y
vXAC6B1KZd6qynAPiUKwMiE8KOFQXL/9Q7wrknUWyJ2wldTNJ1lcl/M/NhJ1+zej9v/f9uFfQmAH
v36Gr/85f/KPvBhR/Qqa//rPg59uHi+fln9w8Pf1f7392v+Vr1+b14Mf8HSC/X+PVdv48Au3xn9+
9r/+8v/1l3/79fYpT2Px6x9//5G3WTN/mg9wDwPwt1+5P//xd+Okfzh3e4LT++Gf/8s9XMr/MDTK
xqYJUt5xdA2b+X+5h2uqg7O4YTmmLSxD1YXxl3u4hum4Y2PkbdsWtkCGKf5yDzflf5i6TvVRF5rB
bzTxJ+7h1t//VuTJOIMm6JhUNd7pKt/NRnZXSCFoqPjx+gBov/7H37X/VSKBQK6nKNy+p/6NkwIX
sb6LvI2vpOu3lcOEMuh3//zQvwHFvUPlu5n/3+qZtujw+7bYMr5tIry7h42uXQct1nCBUgZrGZBC
qHKedcIBwtA64ofdxC+5o8MnPP0d5iZOddc8/AoNQkdSos3vcr+k3yHaqyR2US4Zz7RzfFgtiTKz
tPCHXwxrNWpeVmKD46ZRc62AhOhs80oBx2aM9WXmF//clP/XoWU9fuiW1C3H0QDQCcvGbP79yKJF
6LH7wIgguropyQko1BpiXNqG6Pn0AC4n0dANaRi2qWt0TgcNOvf83YLJYLdbIKpit/ZBl5T1DhAk
r8v+a61ml2ilkensqDiR9tTly+m258l5N3nY3FNRdtgVqqobqjQWk5fm4MvUGpXcfqz7J7+c3zxl
GclNaRrd5nRbixGd23KwP7YsQQLbADB02E170PoAKzt/j6Id/IxugtpZhdGW6JZgxqvVMzO47Juh
q8LQLJsIlKHVbc6J98OKTV/jtQLbFqf3kCYEO/jLnLqATKCt3J7umrbYBMaiLWfep++m0I9EZ0Wk
67bN6INYidCar1aOoWb7FgQ+eJTWCVZBWxQI9mrqPXgnsOB+YDwQVBrXhNAjZrNe2K+cQDru6S+3
HHdDnw+9+TiSupxPucPvhsXWSJSVd+5gyI0f23ejT+6+rsgCYuF6dbqxDwNB6dRkv9uGrTsmZZ7D
xoK6tkUAC2vfdPW4LluTuhGyV59Ot/Jhag9bEYvhtqrQUTTFA8BBEXyX8kZDVMkMUHSJfPVP23o7
yoWFxB4Glayowx4lgzAMMI6R60u8H6kvWnCXEHs+c7x96NJbMxZrVuqOtLiCDlaQ2ZVxCnsePxbI
PRvVjsATRtj7keDrzyyIxUnKDTdfTn81tbg0qqmsfQ+npH0iuv4m7PuCGm6NGBu6ZBJP2NifEMmW
X0/P2YeVYdIrlSSSo5ualMsOWh4xchHoMXE2IhyZ0yabBt7emb7N6+v9gWaYXOLgcx1TIwpQ9cVs
kcjtGgzWMLnHEBsGiO4HAJWLHC0J9CrCG2cEmb6uwq5HBmVsIx89QTRQV6f7+nGELYINVaoWhx5I
i8WWk5QZg9QRTOZsLrRHuxOazmUQPwLyWZ9u6sPuNuemLIIejlZNsxbrBpmUwrSGLkRu6rdHplyq
v0v1Z9XtTjfzcfYsE8L0/D/VJKpZ9IiDvXHQILeQzDXNDcD+9BFbgOrMkX2sFQSiqKKy2TRLW7Qi
tagZc61WXA108iuFZPL5AFY148/nB/dfZDG4d4XGAB5utrQEmRnber/DoL3HrTz2xx8AnRFEjJHY
22QqrqSbDDvPP97kFu0KymmsU5XZOmwXoREzShSH6kIyXrd18E0NETjwAMaenq2Phwm3um6aqjrf
6R9mi6eeqjqUTPYKBh13Ar2i+9ZCVCpksZwZyrd9u9hx79sy9MM+TTo5Ny1s+t0IugrfmmyIYEcP
lBAyEkzGTzXSn7sgbTdG6sAYNCMR3feCc9RJEWCqoOx8P935Y4vIMXRJ7AYcwrAWg5xoIYqzfg/t
0ZEzVXWrQjP84ybYayqxoSrsOYY67HPRgN8QSLvteRyib6qn3RBd+pETptt/oyHD5MlgIdWgL/sS
UcapEMHw3QrbBSgieysPr083cWStWKzG+Zgi9GTfHfaFHWC0VJ08VyUBCQq1KWbIbZp2xtp0ojML
88NpJekLrzDBeSUsazlwUDgHnxIIwl1Jh2izJu0VFEQ0bUo0izNY9Gcm6lh7NpcOyuu2Q61osdEb
I4hG7ArUXVmU2GlVolJf40RDUS0Fcv7Tj6zy8Q+Hkx6+a9FahCZVhUX0hA7MrkAn01wxGOSVq4KM
DqJC5e9/ozGN+I77VGWbi8O5Qy3RmTX0EAydrA2qQZtIaW67tjuzCrV5Dx/s8blTiN/wSLYNyJCL
W9VqsPtULaiYpRDDN6Fzi9UDVrd5XiFAO7TT3pCNCbWqQzxVxummtFuEKFJEcy961QkuT3f7ww6f
v878tLapNhsfHkyVxL5TqbwRCUWg72HmttW5OOLDrlg0YR+ObGT2fsMLInEhhUErSi19FieRIJ5C
68yemA+LD4P7rjeLNRrm0iEfbk74Z1WYULt1ReYr/9X1t9lY/OkF9NYtx7IMQ4V8uQyPyiEFLAh/
lyx43jz6QN0vmma0NpFZJmeO4eMj+FdT85p69ySKitwjpVvprpMHM04bl+n2TpI9Pb0WjjZjSGlI
0i3kXRZbwIReTi3Mj/e2X5PyxDQDOimJP72TwdfTTR2dKKkKgh0OS945hz3yOzH2adi2bgJHNW++
pdQNQcOLOEThxzkzU0dPLmnxYiNgVhGuPWyM0pWcmqgP3Cq+LlAgTG3ICygpKOGZAZyX14flZ4GV
Ix4RhHaLXtl9C/EndWKeG8FX6Qcumms3YsweUgsR0Fbgqhmn+g/FCt3Tw3m0hw6nCcpgOq+RRcMg
K2ViWNSLUEECMgAfB7neWs1Hqtm9AkJXTD0GrqcbnT902VsHFRebJwh1n+UGsNMa/GyJohVi8G5b
yE+aUawVkvKnmzk2qA6JRAn1gat1OahYz5Qt5ZnYVeIoV9EnC7DJRhBTXweFamQQznunvp26WXsf
tEJTPBlNbcdnpnY+pD509t23mGfg3RbsMBBB9CesoWCE91b9FEFN1wAKRj46KBkmauGZg/nI6AqW
kWmB6COuXsa3Y6iVWFk0kSuo3ZN6hAbR5UgmOxh3nOmbNm+ARecEBDKApLB0ILfNu/Vd56JaaFRs
ChtGBwpAXfIdVN42MPN7rRk/DUbxc+rFNXzj21pk/cxMPnO+fUjbMauC5zqPL8mNT5bp8AuAPPQQ
oge31JbS+GyFvNBWzeDPRGG/CAG1Fe0DVITwnlu1+AxmGT1CpuNMhHNsyHXDJjehk9gmJj38FkMY
Z9yERLvgbIFB4awALjeIBDiBegq2p5f10cZI7gB24Lxwlu8mHR9aG6HEyO00DRapgPyBhDKs2dPN
HLnfBVXO/9OMuYihfEprXdfKaZdEHZU/xPURn0GqHnex0w0dOdGFmCNDnuics8sUoUwbvDI7Ldmj
IBtsrWlEx2fGMbQmsrJlkPruxM1yus0jx57gEe3QII/PDyGpIdBrikwiC8RwLvH+XVUgFJ3Wpj57
7g45Nl3zDQLexCRKXN4hAne2URmUZN9kI8ZSQ2HsuhK5YXL0wZ++Iihq0xdtTrzMwcX8Vd7txgqc
yBhnDBgcF8CgMyhCJ3GuJs3N6eHTjnTqoKXFgseOV4CG09Ud1nDIyYaeLdqvUx8jmtOgDzFuMbTG
9y/Jwt7bTJEKTCJJO9VB0ieFl24rOp4jQWnhgyWq8ns26v33EmP0cw/jI2uL6FQ3YYfz8iDrfTgi
ZuXlXmLgrGZU7XcH9v4FeXUN1U5fW5eJgoBdj1Hl6cE5snEMQT5Sxx1HBQu1OBNRAbRV4LOQKQVF
CwXFv2o4c7MdG35yu5pkt3D+LS/QKuxzGQJ42JvKeJ9j540l0GBvsLUNz6Scjg3g+5YWAWTT+Bjq
Wpm6G7sG14FIVceLXp/gA0VteA0VCF0gLejsM4fPkUuTEqDgeDNVjtTlWyd1hgaqUWbuElR16+hG
aa4aNKy1H5Gm4P5wLn491sv3zS16qRdGh68sL9QEGvkdRF2wo1OfAobUqIF+tfFOuYZzWTydXilH
AhQe/QasecqVDqf54eq0UK8RY1U3bufMakUwRNZ+CdUB8B0Y3CrvNjYQN9STK+MuSIz2zCAfW6jv
m188r7y2YHfwQN6BAzEAwsswIDEM6Nw7U484slw5aMneO8yn+bGMZ/IyjtVUd008MNb+aCZwKamz
9I4znVmvx5uaA1lVMq7Ly7GqgjamZm25AUAofdMygNlalxHIR8MbUaA+PYNH1impboM3sCNsAtrF
OYiAVhs7aaG4gbTzl7yqwqs07Jor6jpyPRRO/k2vIWeh4h7+Wy1btk4CjNrocu3oOdnTQCRYcmPV
fpPZ03SnTZH24k8BLHbNTH/hKgAzdEjD1P03Ok3gblADBhq/zOfoE4qUODZ6rrSQF0QXHkpoiaVT
BknvugInCiYILam2U9M/rHPTIvkP1hJpfZO4c5kBBw/iA0GuIxfjjtsB7IxfVHene3fkLGCnUb2g
Iky6b1ki8RUDqqSjdTuS1vVnDyfLlYWk4GVaNOIFWfj4FdxEf+YkOLZsWZW4QbA/PqZLsZowIwME
udsMwx4COYKoeJkkjlWdWTbHekcLPPa4NqisL48cXUzTNKbJPggrgVDNIANEbRvDTHGM8QdUQPVG
ua3rXh/P3FnnWl6cNkNkRQ4I/NTlDe2P0HMxkC/DbcfOzIcfp+fwyMHKW/qvXi62JWID8SQqO3Th
6CKaIj8RMN9DoXzmfL9MdbTkQUY+9ta50PxoH6m6voVhDtLFhwf6kFFbnyTCGdLGIyEswukTdpJi
L7MyuJQwbdYWGa0zp+uRWJaCxn83uqzDGqOCUS/8M9drX3vvGiICIvjfw7E6U18/ukad+ZRDMFT/
AB3IQ3VMsbcu3A7/WD8dkaTOn1HHP7NOjnVHzpETACNC2Q+nizIZrYG9kIscPiS9GMTYLCOHPIeK
NMPpdWIwH4vnq/WurWWe2B49Z2i7KN2XBiQLjwTNzsQC8kzx+tglAWKGp4aq8thYvg5z7L/gNGaJ
C+biwg5vFQXGutiGanAl7e8SNtrpXh0dwb/ae3szv3sG5H5A5YeivJva0aoxvstJWynl76k9E+ge
WxDUeKjxmobtfDhL/KCWYatStGiRu5idXzT0xqqsiJD07CZ1c7pXR1qzyVNZFpc6z8Xl0d8kMvPV
1qYK08zaJMjc1+3ea9vt6WZIkHxcFO8bWtbS4HFbTS0SuUt4pDxnXTRcw0UvLqxU+F9KvHlR/A31
YlvPRJnLRlcCfQuhuayuo9JCQkSNSyu6wVejhz2voxu9MpRs8NZjkir9Bneg/nlQFCO4VOIyvwaj
1n4egXKH69xHARUZ5Fzad7Mm1WMIYbtcdcWEUTxCHnNhTx1J3xox/tfckutpElZyVQBbQ3xHNSG+
d+oQY07R2lBXCvCtF80Ul7dxrZu/FKtBjqYZIENv1U6tn1GxtDA3CFV0+sBSxIGLpiukdaeyEZK2
U4GNVF+VoPUjr6jHSzTSW0xZCBaHdayZmYEMF2+B3SCj8THqoCBd0EUT+YMGQUOH/CEUx0AF7FYU
KhKNeaHKZFuOtfUCUzbC1FZLTP3O7qjSbPo+xhI+TZ1JPuMBW1l8QCP8DT5mDlrHuCRjP67VsAU7
xKX5yJTSJZ7jPhIApIcg0PZDVWB+2IFcRjvEkjO6CaMq4kCLxEyRZ/gHUky4RzGcFKCe9khmm6MQ
iMaIXP1cIUbZES7lJd7rQ4BbVFvlym3bG6Jdj05WBSslMpVfHuzjcdZeVKHPrmE2h8ULBgpwou00
Q9oxRuYM20DdAvIXgPGAsqcF1mM1qd6LSSTMX0DIv1ZjL/9iTuh2FXjSqhe42UODcaqAFV6rUZCv
qQlm4X3jhRADYbIiKkCSG5y2N3PVMLfroW0XKjKZourQdoAHkeFZboRYj09y1FATjFJZrNM4bfEI
rX1YgsVo1vep0PQXRIOb/joXc91BmSIIw6Ie9Wpt17bSgDDukK2ScUhGRCD8mVybYVf3284gKbPB
om8YtqUd1MOnQtO7cG0Oep9uLKsz5aU/Oh1cRyvHRy80i/TF7CEBXchch+1aA8bWNlqCICsallER
bQoz1LCrzVW7ca1yxA6pmwUAYOYhx92gfpquSOI2yspmTZt4g8vqNW8SY7wMRjq8inugNPdO3Y6Y
9KpxY21TDgfcJscexLGNtQ78ta6xNhPKG/LMC+rIfU/ayqCwyVXFzTj//t1J6wfdUIgo6l3P/gIX
KUs1hj5ajeOzlT6cOZeOHEs8Ebl6bXIK82P1sC0gi1GWxVi5yMTqdsij6zgWC+fBn1JzB2QCcCQi
NSidk9FqxxTTosI3N7Vv+GcuzaOdfvdFFoEcJJCiomBBrRqvzW2IZNtFFGKV0Yqp26Dd6cE/zY0z
b44jdxqMZ0nhUwNTYC8TzQ7K0VLLZePafe89FmOG2WbjoOCpxspG4xA8PdpHAgNyaPO7ClgFKRxx
ONgdFVYUlXXLVUQg7/KyGG8MY9TPLJ8jVxrPhxk4ZBqm/QFN6+tpOlKXwVdEHdvxkzAZgVVfp5X1
4g9OeCbneaxPc7kFbA+grA85lSCPbDianPLwP76mRvXF8L0zb6c3WPVhQDWjaoQNthQEmL0MdbCh
bvAtGDW3ixP7u9eBz1pLE4EauH2lVpATby00NWzFeikSgQaBVseYpzRxo/6ONaUeViHnVLnWYoz7
Lsa4HjAZlCjoXLZKnSarSatQCdImffrZIPyMjHMO4nnVNe1w21AvDC4QWkh+qobRfG/N0ribsbAD
tBkBrbKuZYMxXEc6MI8L+0oUUfqkoKhVrvvBRqLi9Br6OLsHY7EMw/wIzYgmUL2d4hUDJV6tHVHa
RksTuaXc+vXnjQE0n+H2JJoJyg4XbNnbIlT6ZHRx8VvlZrgN5lJXe2brH+sSmWxSzNSXzA/VwiGm
+JtAi91lJooy0YPZwBILXv64K1SSdTC4ggc+ZazDrqQ4NfptmEaubFFErxSkUUKXxNG53M3HI0Wy
F+BwGWQTJNn5w3asAnntUGSxi6DWxRiG+NEg0NdiBSc2p3v0sSVyJbAaOLjx+eP8PmxJDqU+NKFu
7SpogrkprsFFvlR+92qV0x8P3mFT8yHw7kbS0qpEZEXvXHDQZKGKn4CO7wPlHHr140KgGYMqA9AZ
YLLqYrmBQTTbYYxh7IQ4QETa1oLqEKKbdXrgPh5ZAB51zhJifgL1ZXUvqRx4rJoxuclorbHNugkc
9Y9ftRZ1NB1WigEK/0Ppbmojxy4I2F3Md/O6uQSlvcrIhp7uyMc70zJBHM6IONaAvry8M78ZyClL
rNPG6VKg3rtXVJyjnMLHyjqXiIhCwNqebvPIHJnGDH5VTcnaW+bQIyQP7BbY2t6rp2Kn6Y7xkkLp
XNl9MN6fburYPFF7krAXAK99eJuFk9FkfYSaKjbp2aWuI+vQV1n1x+UtC1Q7MdAbgv7DwdDO2cEk
VigPtubXrNIeQwf+Xib+ONSAAkJSfs6swiNaJnG0wRDoczmYwmudeLQzUfYXvemHP+oYz88Lo6vs
6sy5euSAkJrNiw14IXIUy+gGACNCFRklXSvCGr4f0WOcUJzG+fZTY+pnTqMjkzXzd1TCZdR7PiQ4
CaCQ6mgtiyqrclup3ZPaTd9Or4ePGQ9SJVxHwFlIeLAED08hheSlovAEcdkLSHrK+FOnV7hn2/sW
VHjbWt8rK8/O7LEjALnDVudRfnf2TZOmtyq+cW7aeSYPIgwUg7VZ0nqij2F5oTawVp8QikAUBCW5
Wf8jUfN7PM5ks5m8Xtz6mTeeg3aeG4tF3C7ULBxHtudO9zV13WuVq1nR8wCAu8PBdhrC29wpgzNj
cWTvH0zA/KXeDYVmBnpfBMyxFqK+qIsQMr4V+Hu8ks7Bqeec5mHIdzjqi5wnYkaa1pgAk5yaTJYp
40dLVR76KNnz7sPjEHCCX8jvVW59Ob3Ijqxj8p6UlCASUlJdhjy9hErjjLHv8mTHKCUOky3BdnQm
aj4CcaF/aPDy8IJLQzxyOJQYPI5JPvIql8kAfzsqMDAs94VRUxaosElEeLNv9k2eb/WgXQ/CGv6N
uSRJyalqz0HE8pGJ23k86oVQdn1QuBJ9FU1xUJMzz8Tux4bzfTOLJYN7u1Ep6HG4fSu2Rok8Z6qe
uSaOrUqJYJ8lSCE7PHgOh1KWqhoT+8JLipN25xf2oxFb4gtadOaZ1OTxzvx3S8vErsiBBNj4H7vl
xGsZHxu0Pi98C6eQM4fpPPvL1f+uS2/JxHcbLerUfkjRcdpJkh7a+CtNMR5AJ6OjxqAY6z9f8ZKg
mAh8ht0uo4gYAk1PNqJzk1lGr0fFyDnLHTs6R2BH5Fy+0Nhdh3PkKVXbqlAD9rnRyI3Jq2Uz8ibb
pWh6nhm7tx36YfDYUtCIVcASS3pnpQ2YoBk6FmptVd7rPN1QstXI+GFjGQct6ksIdO7MMfGc67xS
JSpLTYSJcqcpg9jGI1qBjioxNVEw+yvs9LVrI6ofpQWJa1WGXk8N1tO9aONhTpFt/IBa+7bs9fT1
9LwcPSPku47oh4M2Zrk3BvDZ9xgV/cQV9ckunPYmIEGy8hKSX/GI4H9IBLDCJDZY8y3jVSOVM+N5
7KahLDqXvQnCPvBIpRR1VzdZ65qt99VJu3tb6+8pBpDaa6s1Ycy3yEbj5HTfj4Qu0BVYiyQxVO77
xdsmdiLMFBw/3BfSaDGKIemGQgPm1mHaXDqp/f10c0f7yEEI4lBywy0PQ4Cp+L2YWLF6GI5aq87g
TB5QBLr1YBRgPxHZ12QEx33uYz9+uumjW/1d04sDMmw6CDaZoboN4SNOJ7Oe7AijVMOhZ9X5ubFK
E+ydTjd69CB71+hiOxZaUQlf7UtXLfIfVaP/BPU5nTlWjk4h3FSqenPNbYlQ86JJrUvEIVwI0D+L
TF4N3OerofuWp8rP0905On3vmlpslBox78oo9drVBxurV9SEtjYQsctu7I30ImV9USatUd9xEDE/
3fTRg81BKGMuKvJ6nX//7qQu/Bwp16BwdrUIO7L0uDz1Bc5dun4mYjjX0CIMrbSkSStHZG6jIIbk
hJtKBVmctV//Z/1ZxCXA2MIy78vkLeNTpdhAxdVqrOS/s7/fDdti1Y+hhSKznPx92Nv+o6eFqKdG
BJE4UYknVUVf9H/WrcWCd7QK9XB0o3ZCdy4lFRZn0HZalWz/vBlQmYDnHBVg4HI1jF0lhgZJbFfi
CZi3wwrT+8fKc86cGfq8oJdX3Pt2FosB3SV/MJsu2Q9hFqjIjubq/VD1qH/Yw4CDW5OPqJn4Mrm2
Kh9DNFD+32qqTViWlCIgnSkmJMRrYWG13eBiKNelDPzpsmvt8q4iVXoxizs7BnV4XG3MkTOXX6XU
Scbm3FkkxbHta4FtVA3wBkTdizVHYtAp6yIN9rGpAVHTjWFc6UXabcnZYURvFWX3bPZUgC98JanC
1ThLOGO8O3yyfKV5jQpDWfc21OqsNf1sm9Zm9BB7Q73q7QgvsazADIo3snVRRKq/0yW+l9TwxrsS
YT/8M9X2q2Fbzb0RR+WOShVysKpv36kFNkwXvdXEe3Qw4qtIoCGkZ6mJx5yWYnmSqp+LKMlvc1Oh
wFraEwo1+tBFAGxatKHUFDnAPPe0R39EeBSHFnWTVljalk71HaqRv6lkZN0YWJVf9lQLLpHr5BOx
pb5oR1gMNp67r7lRI3TUlZNrtMO0sXUPP7pE7ZU7/Ntx6U0wtvUyExcvNamdZ0vWzXOLAKy6mgrk
2ld26GXXvVI82hEMTuDkNkaBIUaAUWhdxIOVbPKG7Meqt4gddL+sKO2mSDKm/5u081quG1na7BMh
Bt7cAtuBRqRoRd0gZOFNwQNPPwuamPlJCLF3tCZOnL7pDtYGUCYr88tv2bb0iOmPDFQoY1NTyS6d
tMmq3qzKdtARZcPgFqrWYuFMy18FRftINy80jn6i+hsaQ/lG0cVmwkVl7wFqynW3as3oedFs7ydZ
a/ea6O+lUFX3TUxdeaSV70WqR2enq13+BDwK+w+Ten8eNv0RIToRcNsYjzEVRXeUxHx0bEJVJS6U
V72p5cUbv3u11QkXo663fLpEh5MiYb7ZGJhC6jRHeErVyT8lCwYuZ2z6PRz0AU9rUGTYqId3LEBY
uZED9aSa53iX2OAcSLvqe/L+wUMGo/kqyqgZViEepJUM+xNDIlC7cjDtggimDyQTwIG8ff0YFlbw
hO86mDBbT8BG5M9G2GKOlUQ0GOlhivnmbIgd4ki8GyMri68MEPI3fTrE+1S1pWdIFPr1KJsFTLvU
qQSK2K4+cLg5x0JQSY9KgSpQCjBMaaIHeLvOXpOK1znKn6Kpjr6PomveEhaHX8lK+NCmFSZfSs6N
EpU/y570rWdGszhGChaC0oSxWwIxAZ/g+WcYZlJCKj7ocWnUqmMaKRCutcL8Qk0ElntEpw1ek419
6Atz2uvsRb5lDPK+XsQhlYm38kC/CHx3prDVvUkD5XqW9Hhtt+V8lznF0yQwZMWLTn/VgPj8aCc1
VI8aodBdC8vDr5qku80tgFeL3uy5aPGEapQQeioOul4vY3MG3SVFyjM1i1srUhEYZp3SPGUCAAa4
kdOgDCldY4WKNd4MCriHORYasnIfqBgktpNWHkujDHaVzkWREuiDOZhERBhpceUa1Rfu7rhH921+
6Ba7cMWROn+W8ty1JAxqG1HVe9UuyheoLQ5Ip6l90bWiy9w+6uWdHTs1NepKw3c4zQdrj32zAX9U
UWVEzvpQopLrMgz9YqVFJCfD7IZbJA9vlpry9kY7E88Fv/NTMpZ8raRtTQzUcYaUdDu5NkEyGx6z
QHMzxNR8jxm3aQ2ch1IZ04HlgX+/0TmHNAf35/GD4U30NFnAiE2wpY8AAZyiEUgWNq2J/sZrr48Y
gxsTZfEkum0A9j0OpPy9qrLFtd2r3W0gZ+NNHGN9SkxgNequycr8LlCj8TqNEtVbsveuZNYqqIIx
OE1EhJ/DuYy/0wMm3UFvVfbT2Onf5mygL16R8Bq2askN7DJ0MRRpP2llpvupZFJY+2N7PWFrs2vM
sL1JNDUDrStJn+I+bDAhzNVX0+6z60wMID8HRfkJ6hOtcRpKx1I3hiOuKfJLDoB8n5Y0d7qSnPxQ
McLwZoHApU10wBmyZCo7PWGvMDK5Ptr6iJMcHx7CDv375EsnDP3H2XZD/j6EPvmplpL2mykLLASz
XByKnq3M6XC4TUJNzW8jaDTODr9PDK1HKfJSNRwx+uU173RZWsBpc3Zj4mvk5zIc3D2wcuNqIgvk
GamduTIYoiddLpsrpF3BEa1D8tZhar5r7ZbdcjSdI/VGHMTJwvY3Shb0r0VvBTfCnIrPqBEy30iS
eV+KjKpGUKXXsCtanwum8iRBFdqhBsrxWi24d7m1g7uXWwc51u9SNJdP2twiyhABWOu01h4MPTN2
tjP3jz203XLfO1r9Kpq4fmmLRPsxJlRT7bKv3UTO8GMs2B/e+G0G2vKgEqcgtLu3tMIUkvDCVO6g
V0N6FhCUgIibofIJegwikhKW9yHN6CebuyY/GnkcAzWt0/5njNnrPoGhK7m6jXVrFtMbYKFReDJg
0r+E0ihODSALb/qDjCsmE4yYNmA4lNfHtCrtW6O1bT/Anv0T7v/DPrQzdBoOx/cpQiX0TSmy1iOm
hrZeBdAlMigGsybne1W3iHMqh6iXLttDnZNtzCsoVekAddIVDizMVpGSnZRJ2U+pxZJSUsJvKAZy
2mDBuTZ6gP3KMEwHU8aoWDK6nK2r1YF9qfgimaIXzwJQ3Keg7PorqwrVz2Bg1U/Ai3Brtevw0QhT
/rs5iD4rMaBzmuCGXdim+me8QL+oUtHfGHkvYQIWVlhkyjpuP2mhQTOTUkpmKowGoMRBziKTIX0g
qjgE0YgIZ24aj1238fQArF1ut8rJMBvxoHX6/AkCBDuTAN14pemxEgGDUWGDd+ZX/uJ8lGgAv9XM
0gDAMmkvaEpQpTTxqN7WpZmcsFhVH2g37a7Mgc5mMOali66rf6wMARuiAu6qdRNmwVmkHzurmg51
l2WEEXrxA59E68aohtnPlcj2Vbas55JJcCBLVN/1mArgZtPwZFQV2Hv12cNet98XWZNbh5aA9mjU
c+UZgw4ZsIjAo1tRItCF0cVeO5T39RDg/JCzNUul87tuhborkiY6ZVT2bzBqzik3Y4F7JaZePQCb
GG6iaGC7NUtyPDJEi26aYUW2OnsoSW96oFiaj20pZW8SuHmz7eHjxJX0iFSpO9B88YbwM4jwUlaG
k4ig5Y1G7aZp92ABr+pbONtu4mTYV9RR1ZCJok/JQ+Ons6WAL9E8Ux74p1q0c+gbDoU2NxbOQnKW
5WnwDAOaKo0fGLU3s3QMJaO/6VUrPBVtK2ETEDr3tWF+D0esMjBtTYE7FEXNSRGX4L6UJPFhRWPO
gK6UeDXGP7pawLVy28JKUMNDh/5L8oyigVcSOdKxbhPpQDNiflIJwqE/ZNlBCGPEBpfw0zNw1o1c
EUXZazTqP8wsKjxWbuoZc+7A5ZsyDCRrEKQG4LIOJuXJmVHwS6Pce1wJgj0HWot9iQ7RMIL6Gicj
hsCVke3YX0qSkmOCMSZIwUizwtsmFsquxKcYdGKtutpoPHdQUijj1uW9DRPiamkz3lGIEtBYhuaL
PFnDAbVfd0PZWdvlvfkzFna+S6a4vwpa9TP8gcRXWrzXkxzrUAzQq2jCChdnK7Je5SHP859S5Ujf
nRmbYUNvk1OtFAOgUGBVXlujPfOa+KIeavNSRA4T0aiCZmHdb+tk0xgnpWj8uL7PcAGHb3sPo4Ot
2yOmuyBM2srV0EBD84OOhSYuVR+zGGG18M3YFXzOylMk5c/50hGF38tLYUYX8olbiQxsHHFuY5bJ
1EI/jpUaTWSjK0eIIY2+zp8vZ2NXF8aFO/LmI1ENQFdhKDY1m4/DgEOdZXlUZr91SmbceCzs8lqT
Ab6rxoXkwlY2bakUIewih05F5eNQXL9GQYe3fYq0etDI4VlNc4gH8Q89uigjSGtTUHF4g+tOzKAc
VS03bcMnHAR3oE6KgaVfthijDpp94am2vpNNzEHTCpdz+h4+PtUsqWGKsDW9KlQL3r1RlScr7udD
I5zp6XzaZOtbvR9qlQ0KUim3ejnI2ZggQofXYXKvx9DPLtSiNp/oz1fiEKdWvfz7d7m6Jsd6Cl/u
0A8w9+5r5Qa61Y0Q/X/XfrCWlsnwf4ZZnvbdMKGKKi9uFf3EAXRn2MX17AAnMcEWX8g9br42BYmf
Ta8mpY7VFCf0wskoUx0/jiZwgZU+D5/yVv6sRnaEorHV/mVGKI4mY85KW/p6RhSmOQ1Nhdq7Iv9R
q9NDPFq3XA8P/zAbuNVhY4KwUF4320UTyOFW1ugEkcXnMeOsC2L48HP3qZ7L1/NjbU6J/xlr3Y6e
Sxm5Rmo5fjTgk56OD3bZgDuMzAs1yq3dnJ11sQHFLJN8+Mc5kUp6k8U5QK7cmq23sdS1nyBqoME7
wEkpZZlL/jg42FlwaZJsPqHGN0M2yR61fsKMcDGuAjP02za6aQfn2pnVqyFXv5x/kfbyBOuUJMY9
pPDwJcN+bTUZ4Xqpatoniq+qpKcyLML0FoAMYu+RXgPRGB5FxgSj9w4ITW1q1VfiFhVnLatdsGay
ChdElrk6pKCDT6Y04fnudIn5DLEHKXfYUY/n8lrk94lUtN+jKbN1z5Cy6VGFI8mNAISnR2KBG0Ov
R/AelUHDrwEDW+l2VJvmVh9VmuyCbgKYZI3yN9Mpg99zLqUvldTNONVHJDoGuwjCkxzI2ILHTl9f
zbQkaScT5XMEB5XrO7zjWK88vQ71FPcUuYfIKkw12OPsPb1w609yd3YilSbCBnCUZ2uz/ho0JA9P
kkTSiH6qcDjFU9J1bm/CdiNOCpW7OFIdmhB6LaPdAbDU1yTM8mFX6Fb84ESRGLFtTQo431UBqlgk
6ezlkd5/CXUBZLmcil54IJ37T+OkgWyyWxnjfStT0+91LMdHM8u6az2voQEWmRPXpxkmyRsW9pAZ
Gg0BIXSaPHEOQduYP62AAMdFLBlcMq9T5fOzZN1VlsYQIdWyy3wplAHkVJxeppf1vYx2BiF25LZV
K6SDPhT2DxrDcJFrMwUYhDLbFI70CLJvl8pxc2OUdq3dyp0hH7XSyJ+4ILavdToGoTsq1lgcZmNs
mxtoJuO4Pz/Vl4PvzEzXVgEMuTqtBMCLasKOFDr/h88V8rsha3+TMfqiBNPj+fGWlXNuvKUY8O48
aTOZLx8nlT+OxX5uruXuhzTXB6t8MMWSx7tCjXBhp988WRCWEmkoCkKr1dkP+aOYC1Fy9idZfR0K
I7015eCzldG2KhrQGuefcPONvhtudf7HqdAajfSUr8u3RpntuugxLG7Ajh6n/tf5oTa3QxudMY+l
cZStPt4Qx13ZDOHo04abDa7TDBJXdEUcwE20Fz7c1lt0FhMbg/CJwvmyZb77cKJq1KwQRNWiewYI
WEvqVQv9He3rhfe3FYCiV0K/QS5U+UtzjPdkRhdWmXJZiofP0GrCV22aL9XQNpVw74dZnvfd84B7
mFuZErg/K9XRYCsJ2o5e+N+VdW2pxKSPefw1EBWQ3XYH0uB4/sttTZL3o6/mpFpMhaSWwvDNoiiL
g8COuD1pNcREFzXeMO1ikiJkICcrri7ofv6I6tdLEKsnHWcwlWhrrQ8wwsyhAanMr8oolMDMlLUJ
sdpuuN8WfTadhlzI6om0Pvf8vB7AjsRpdZeAa04vfOqtzeD9L1ktFSXBH7kJQFOXXDlhIXDm9VHh
5tnweUJfsxtLk+yqU6hP8Qyc7vwn2JzQpoZYVsbnlPTXxwkw6DJ5JAIkfMSe8uq6BRms1YdpvNRq
uvmQ78ZZfeo562JrTgr7xMGAod2SqZp92C7h15CM+5thq8WV7NSm6VIhjAGmGjPox/PPujHdbApu
VCWp5i42kx+f1RozHlcr7ZMtU5m5msvWM1CFFP1r0lzQtW7sSX8aeFm/hHoM+HGopl3Mlc2q8+PS
ig6dbGPhpaUgtEI6zv7hqbBGI/2NrSReLx+HskbbHJ0kFUhoaYtMYs9qxBWwL8NJvwT9BVnG5nPR
AkGeHgM/ZW1jIVEmBfgS2aeKVJfaG57ukLUE5vR6/qE2pguRJ5osPHFt5DurT0WVKFKCcMz8BCZJ
2DRUi+Dx6vOxn9+E+cxX9OJ0gVL8rz/AjW0+w8aey02fnmH+j4ffWt5Si7gz9bSffZHhSAQSmLry
hazMxqVhiaYX8wZU45gzf/xYKqwiJcHXz09CIJhHHSLhrTmWE5jgQjGI/RIYpXu46JW+s5Q4uDAt
t4Y3WOTY5ci4sK3vLFSOA3p4WX8dHSz42OwsKjVm8kMXxF2QHAtxYW/b2F5AJeDAqKIhXyxkPj5v
ZguLpCWlbzn2jei7PX4JAJjJ/xACIGPDyoVbLPKk9U1FjojU81CNfF2bjrMxnJq8ebWL/+7eRgOn
SUsTORudLNRqVmZ5Qbe3WQt/0Hr6cIMT/o7PYQUl7PxE3HprWHxY2EOg0mRtf3xrFPGjQTUwsR/6
1p0pUWTVj6i+ydRk9w8DcQQu0dOGQYul273M6ouvGkhTaCIm/ahZteWWXWC5SpFr/z2Pwja1cGDo
0cF4YDX9azUbYYP2uq9IymHAQS1XH4uxv7DItjYpck/MCBMPir/XcTN3aS9ynV6wMkZYXsv6L2HL
UGujuJ/kC+9w+eirQIIGCdYsOBoHfdBqUuTG7LSiU2K/NL4EQBzH/nes2XCXRgo+389/r631+36s
Vaggy4ndagbVxgjpjh+Obfm5CKTFz5d2d1LlgjZehyx5TyfK+ZG39sb3I68WcmGHwAa1XPbNhddb
VkfcHv+7HO79izSXi+a7WFS0cz8HGSaUMCwfy8KgRVEBgzqmwSVD8M0Jskx44r5l8q8+GfdwaZya
RvhKY0DkS3+VlfoNCciFr7W1jO13w6y+ltlUGVRMu/bnWHcnZ6/MCrH1rdlfMsjffB7cZ5etgjhu
HcSJmXQJqVAdFI0SRl7eZ2O6F6YRDWgLSDf45+fC5nO9G26ZK+8+lGPkNIuZwQRa9ycluJtYOqao
jKTJOJ4faHPSvRtotV3Q0kEzFIoG35Kb8CgSSToBwygP50e59DjLv3/3OLRZhVOMO8kprbvRV62k
o7xo47BmUUCKrObH/99wq8nXZiLQAqEkV9g5R3dlq741jQQMXK7FPcyN+sIJvLll0L3Kfot1HPP9
49MRVQipNrv0KgTmezugrnNVCd1dNkjNo1qDtx+DnoxVa1y6WmzOyncjr6ZJb1jCtEZ6MoG3uz0J
qsBQPC29tP9eGmY1ScZ4nE2UyXQvFlb1ECaG+J5p6HWbbmz+4fgiajJxJDbg86wzDSEg95CZ3vtp
ZVwPBpWaqjlSr7zwybae6P0w6sdPptQTgoJeCa86u7Lu5gR/kIF0s58iTdqdn4zUHflj6+PLkW0k
+QxJaLiaH70UK0M8drbfUHJ4GBX8ZRAgdVQoAV0NOyVjrtRhqRxL1S6H69Eo6LfQEj3cG01d76Qe
PCa+pfhV5eONZnRD4gaGdK9J0q8oJGEJ7DmEuxrPhl9EMOhtTmMcchBOzYP63KbC3mU6FwnJCcKX
ZDIcd55C7c3Ok4eiHmtymU3e75RGmPtKRaeWytKERAkHl46fuXR4pC6CsM5NCXsPaQpAppPzDu9J
RGUoDoVXmtrCdZzkmuSu2boO7CG36RHlGVS/3W6g1p8Cpt71sWFS8Jtil5xMsOvratxVsSkOWLCL
nUrxfm+GZcJ1p5RpxiWe0CZO24i2FzetusCtlRnhU1fhbWql92WIpow7EsmMruA7GoZ0aEJTOnX2
IPNGUoUtZqr2ct4/RHHUHdOhDXddrA2f6fwccWKxc8Dt1nirDwpB80BDSDEr0v00a8pubFLrmVgL
dY9MxnfM5O4z9KNv3NCsQzlP1c5G582DkoUGIG7IOyVZGJlOiD2Oar3MoKP3EfYYpxF7R3dG/uQL
+txfQH4Y5HqC+NeYSV+rrja8VE7KPboC7RsEsvhH1VeOz7knjir96l4tdIeMuWlmXwn82qten/Gh
KZv6rRILwddemLeJPIldQ+77u8St6muFjsvDxKPe0ZyEC1pT61eVgH6tRJLO38JlTu4TlMrgh+hO
wUtU0Ffyiex2/UYiQew1XSmP/GM8KWZS+FadZodKDotHbRbGDQ3i7TU2bnbohfHcHCe7gqqLr4YX
dray57Zyn2XRU2vFMQezTk66TPPiKW2b9JQq5hdcsX4Ipf1pNKZ0tMNBPSIss/aCPFwGmjSqDlJm
G24hm2I/kpl5CPX4Scsi9coyWR41GwX6S4WkGSXQ8GsXxGJXO91r185ImqfuG74ob1KVJ0ejpX/B
TnNnf35hbx1qjiVjS4IbIMZbq1MmilpI1t0ACzOYruRy/mTr5a6NDJc69IVwe/lTqx2ErYP2e8qV
8t92IYjWiEqtwDph9vhazYMr8pc87Xx7Tg6yUl6IEjdHo+BGqgNvEm7SHzfHni6pzEk0PMuM9LMU
aLdh393p9OSrdX2vq8WFVvLt4fDsVPkfVr2rq1isR7pRIgK7avt+ctN8TK8rxKZ3szqYXik5vadM
CJ//88cjtFnSLHhn84/VoGpbhjTK2+op6LFeBKuUP85D7GAaPlv3TTPmF77gxmTBkn2pzNLvTdPL
6p1qbdsaZp9LvhPU/VVDa9yrKtcSfmEU4AbFzt7OP99GXMeRg+E8F1xKi2shBxYAdjiKVsYMdUpL
Nsul1OWMRpcdzg+0/PD11ASTwLfD5hrQ2OpFhmCjst4OCp8CE+q1muBYFYikRwuO1Pmhtt7h0pUv
G0wW9PLLRHoXRWow5pPSVHI/So2j4iDLciDd0ryNuvYfpsf7oVb3Cur4nVhss05BF3tK9Kb0lpcE
pzb97+IKh/ZbE20AnS9/iRHGsUPDbteFH+k/1eq33Ff7sL/E/Nn8RP8zyNr8pk9STZnM3D6183jQ
HPU6zJXbSikfzn+e5X7610x4N8xqJogsxFdoklU/d9pDoeevaPOu41z7VSmjL6bBVaTiWwKf9Pyw
m7OCV7fYn7Ce1zM9yBe2F8UNrGOGpdF0xzn9PcbfzA7lCxUNUthbz4giAGEP+UUugh+noJnFhoRn
cnJVT1bx3ZF16zOZ8Mkbh5qmmLqQ/FpqrMPUl28VzVp70Q7BdWDm4y09NtkujbXZzRO6YNtWRR88
YvJqd4449Erv7ApW2W8HXvdOhI52QhH7qhVze5wdLd9PploprpxrrzENEvS+SL+SsoFrzYFBHNLT
TIPJqnLsa+lRqPW4x6gJC/28nGgsEeFnBOriFnVZ/BSqaYpYiF8ti6raq12CQBRgEOd/btImE5Re
7QTF3sK9bI/dZ+VV6pTv5Daf3F5wiUsqvJ3ypHkrJF3xh9aRG474Lt7DGTP3dmTk+8KiyaCY086L
+ik4VlHMEay1z0k4x66GcP9QhsMvChbCI6BLfa1FAYl4lrZVo0hxTVI64dkT5pw42FWHUeEr742+
/Io4ut2REIp+qPWQHKKyiO/MPGqvZj3XgJLPySdSQzEV30ShKUPRdpEeflcJMFzRTseUnrZdrOSQ
FMpEPTRBs/SttHKxa7p22td1diMSWo7MqA/3AZiKxI2zOjkFdVocImNo0IO3hLGylh+CYEo+OZiy
u1AcIYfPhXo9CJs+D7lDka3GTvUUoWDx6qIy9wlohZ2hpU+Zmg3HUsF/KtfyX91Eu1Q/ieAk5ATZ
tkPvRkf+gWaFOHs2arOovXHE6MAkokS0X87H0An2sdqq7oy7F2JgU/E6hPM7Ii1U7j2/bMiGdJ/K
A7StIrYPI6X/nNbY8hUuRuWypjsfqIzmTWXxzKp609SAa782lks/0TctCr7JUqYhcU+CQ4ym8aXR
B8uLsI044nWpeVoBsLIdMuaXVlX3AbmKXR7NzSMKT9O344ReBbKDxl70sx25yaT8SmNaXDA7fnPM
un3MSiv73bekUCZr+hoUWnPftX3iqbOTHWiHB7OTK8Zd2kfzaVbLbzQ9GSyPgX6STE4PpJBlnr4O
j5S4ZFdoSrqLLXv4VhnJCwbx+m3jyKNfyjIrRoq/04cqeUpMPFyV1ilt6QZr5hjdc2c4PyXhdNcq
zpxcK+LI58fnuwI82R4MDauocH50WnGNS7LimZilubS2FQA0jfuYqAINSay4bZC8aIM23PZWmt7D
g7SOwTx3XmgkqRcp7VuQ6slLE+fyzxDdLhOkRvyb2/18HBIbHX+JPJ4bteNqAMQezb6lgSyWXp1R
R+1cZW+N1lh3zZCZR2Fn5g49/ospi8CnFVHZy476M3T0bJ/ydW8rR0l2SZIIjAeD27ggLI700vaa
yYwO9MR1qANSZrWGEjoRaKqLbKTJIJP9Eh/uXajAO8rHZm927Cjl0h/STkJ6DmNtPBRYup9sk1xG
m9BU08TciFws5b6XA5cOoU0Pxp9WO7uxvkeddufYGQqcXDK/YQ1XxWhWC3MHaV49tCK7aSrjV4lN
+tXUBDFl4KJ4RqjUnWLMC10cYL6Gej9fa2p629TyvZnQay2H3NZjkTP3s+xLJ8/tszlLIVewJoxu
UZQ3ruPE19McBB5pke9irNg5rS59swZFunaCofDalAyDGzmDvqvxVfOy0R7fyiTr93Ks36t0anhz
LRJ3yjuaASr7JSiz+SpG1rmLopKbU1uPnsgrx6v6or83paG5NQf+2mT1lzpjN882qmXEOpiI/OVF
pBJXFVGZk1kKs/KUh1J56NnZrgKlrHeyPFzizGwd4Sq1VBIwi/3W2gQiH9rBSNXBOtlJ4Ebh/ZB8
wjrU1aNfWqO6Yf2Gp8E/xI/4/mFaQMWTVPEqOTIoIC3Skv3Hhm3jpWVUcqsZrTuSeMa385HCn9rb
OkJ5P9YqXTaaIhiwgu19Oex3SP/obw3cgfrcJJmoAj45PcAiMvxZmHoJ21EUfpnG6UKaf/Mdw0da
0lsoutfXxippJVqchtDXuyZExdiedAecmVCCnRqkX8EFfNJCkxU6aZf6xzcSlRSEUL0SSOjI41fv
GiklFHoFJbRtoD5oxyrwyjigTknSLfatNg/3I73KLq1ol5zE1eVv//XuDe7KJAaI09aJPayZaXJV
BGrlxhEyPoxivC7mGQ1a18efJNOmHypGvVjE87TPZq27sWNbTvbY/YNVAp5Y/JZRwL/qtYwN+VCJ
CgMPJShpKV6maDA089XAETXtnLIxIz8Vcj3TrmFc60pP+9f5qbQVUtOxbi8FehbLusgctTRr9ikN
/0ZXuw3nidpHXiYu1JK3bsbkwbjuLCVCItyP0ebYBpUc6XJ4VcVyuHgXO1bgF4q9eIgrTUDRsm+d
Y6ibzSXZ0NbzoeNQUbIzH6gsfxy5LLRSAVU4+Z3ZX3Wq+qoPyclIyBWef49bi4FeYPT/hO42Sr+P
42C7XmRVRWt1jlTbG80pOixZPzcKqsqtLFQqdVIMu663h4NSclM/P/zW/sr12MJrgy2Ibfbj8Fmp
5dMAqtavpFtZfxwiDI6HA/bUF8bZep0MwUT546S5fkx0CgZA+jLzI7tx5TEhYMOCmwTW+cfZepvv
h1ke990FGdCE0uWYHl9VSddw3RqFy5ErXDipnPPlWKGSzcbqzizzfI/nYXjhfrT1Oklv0FcEAUH7
63Y0Wa2hJUpiErP9tKtPYTZ6bfPDsl/OP+bW27QUXMAUywCeu5ZYhLT4SL1Rp5QjIlhAKW1FQmtB
eZE42J8fastNCDAZhl8IOmSsgZdX/u6VMrolJ5xP/ohy6mS1Zvt7GGTMCSZ1l2ctdfw+NG7E0lIo
tNy+C63B3mlZ3F6oi/ydz2GfwQZRxUJy0SysfkeKtpr+fAoWfZd1WMuPWZodWwwz/nuh88NAa+V7
3aOMSEcZaxbZ9AM5PXa9cCv19fx73Xwc0m7aH6QdIJmPr9V2usWBD1FkXSvqNU1Gw1VWT/3h/Ch/
z8dlc/6fUVZZnLQtifDsEuWdfVd1+yIwd1n522qG3X8fZ2kmAdzJZvKXT5dpcm3KTSRbvV5mt5FV
R7s4mTKvKWAAmxAP/2E8rMeQGS3s6L/co1NcTIooMpyTpPxqpqcJg35UndjvX9hP/l5otqwpJGYV
FU0fS/rjVwLYFNAmvTxXEVCwaMv2LgIjdzXhKnU8/wovDbVMmHfrjHiorOC0zL4SmOSZp8Mgm3vT
6v5hRrx/ouVnvBsm1vQwqbC98Js0e8K5AzsGpMzEfQ8wFC5Jf7emH18IZTH7u/VXM2JEOy4N0xPV
qJxkSPuUy9eAoqky/Tr/7v4O6/hMGq7GtP2gvFyfLiLoRB0kte73+q9GBY5B2StSlnbdn4HAE0v5
h8X7frzlud+9RKxJQiOu6NzDWvSzrRX4/osLSb1l/X+MFj8+0mp/KGo9GYKRvpjIgsxS1g6NrWlP
dyDeQKGk0KlhTqWnhUVhns6/zM2J+O5lrvYMBJEBFbch8mfqo99NoYS/VEn7TefxfGF1beijl4e0
bJKX6Or/Knyoc0PDotN2SOpi3b6uun5pGxgrke+7zhl+iKanAT3JbMVh/pgp3gOAHru72HSCCzWY
7d+ykItIoiLMXOfWS0uo6oDA8DSnZFkCM5WbExnEYjgI2xp+AFaLuJJwKBu72O7NH2pc9IprkbG7
8FY23/+7H7J6/4mMPnqIuQUG8Wso1a4RjtQpL3my/h0p8erfjbI6TsNKTc2pQ7+WKhhEak6buFUc
2ru8nKmOdzXj9iJwi0KS9xbZlwsPubliiZTg1FJABdL9cQWZ9DRVIOQdLqJdleBGaIg3XZHqaD/2
RX6jScSGe60fm1cLnYJ5YRPcOnyRo/+/0Vfr13KIPi1Ywadc1a9DqzlYknFhPm2u33dDrNZvmyaT
SNVOAZ/yZgS+Lp7n8UHGoaq1Xs6v1+2HAdMNgm4RFq9eZTAVcFY5kHy90X+oIKTcOp8unLebYxAF
Lps5/t3rzxVIxdw3pZz4qiEqw60MQ7mbBGfJhWmxvQrfDbT6MkzZpC+UkmtXEFh7c4rnvZLM8x4M
C3VsI7BepTLG+ETo8aEYJeXbaJTOha13+2EppNjknJCurT5dw50ysOXGOVGv/6rY+eOQ6RcmoLI8
x1/bOwfj/x1jtchJIapIHTEsMjrRdMiwhyrGFMBJ5wcJiwb5k6VEVeZq6ODvLKkOvFjN9fazrM2D
fg+cSJofZrOcxEGL6LbP+mxxdjKmejgY1BsuWeVe+rWrzaJpsTJOB8k8qfJbYdwUCY7q5IDrtrqQ
VdhcNTadrot1O2qyVbyVR0OJaVAfX83JmF3TlQcOdFYx4JgrfCPK2HpsTLAc5xfQxhWHvfDdqMuE
eHecp+ZQhHkNEcGsEfFk8XhUy3hHm96pnspjR4LWqIpHJ9J3WUWsPtcXkGybO/678Vcr2LQmq6zb
0vFHAR8+KQIct9S5La9ruheezj/s9hvGqpTS/5+g7OOzZk6gDUUcoEG0X2XnMcfrQwnfItM8Sc54
PD/W5kLCmW+xyNdh3q+mTadVFunOZPIHSemfppJ1RfJZreb9+XG239//G2d9Y/vfpJ3XjtzI0q2f
iAC9uS3P9upWayTdELL0nkyapz8fhbNH1SyiiOkfmLseKCqTkZGRESvW8mF39WGSiW8QYnIyKPM4
wRsUnpIvIrej/y6zNHnLX2uzLu+oYkxYRuS2GYVhhRP8W47oOBgyHEVrSJSlpRkMikzzKbyv5kMH
FXpOTgrO7VSBuKqq+nOl6y/yqK48rhcKw1M9liI7QAYDIqjZokIpqBoZARXqQEznuU5uDXs5TkJm
54v6WUX/6mMcTlw3XSUe7VguH0ulCD8NjG4/D86g/BhIWn799896/pvUt646QIODtHQV3MhNO96k
XdUfJT2oj6nXjCshYOlUGNpUUuEFa1FPfWtKt0vQiVoXwdCNsDF1ss9KBsVLbezi0v6Gblp/ur62
pfzn3OAs5AxdCqWwHE5iSzmUYV8L6TWJHiujhTJxms9bm8xdszf52VmIqywpHKvSlFxDZg4oTsvi
3irhN1S70EJoL063EjJW+1RX19TBl+4O4jl5sY66jTLPq1WpztRUbqyTAzoBVYmTNN47yqMEe9L1
LV0zNLtSUx+1OtwpdBXnsWfov7G/WBma2cxJvMcQw2kKyQGyMzNngVUO4ZLAQnlRIOK2KWKFgTgR
mohloMWLhF3X5WIlJ1le3F+bM3+xBvqHQgYSqaYQw9Gy7PYx1Ce/q8yHKjPr1xpF03mf5ycU2f5d
48xf8t5JwHdWxgmetl1IYSCo7a3VvhgMxVX5j743Hq2u2sYAUmNtzVkXg96Z8Wkzzpy1k9pQpIAE
XB2JORguOvk4GJ2GRh9QsevfctEUFyHPUAcpl7l3Qv8nhFIyhtzr2TOEHrdtCygfEO51M4ufD5Qk
o+NTkX+ePztWPdRyZkOPnH+qB+RinsfiyfJ/XbeysBgFjhBNm3CElz0ZCz2yyBpU27XKBPxyTOVZ
DaOHqhmKlb7MoiWDrgXuP9VkZ9cFCI4IRG/gnAwnuvVy/6DqFfyUY7TyilrIIBSd0hFkQvRiqO+8
9QTDTmGlRU/YnYAnQKB3qlWumFhaCkQp1C7JNyncT38/czYbbjRqDW14k0GKE+wjw4tTWqNRfD+i
KbVGUL+0oHNrM9duFHmEbYJzDCi73WS1OJl2/+G/u8GU29HFprsK1vLtilpRw5QnBt8d9fpRy+Oj
Eof3bbkmJLxwZ06DQP+amYUkT9R9qwDmdov+HzP+YTj9VoJNiq4ketcr1+XitikO1RkKRbSRZkvq
MtAdRcOoLhIMe6UyXrK4OlzftaUnGdJbnB00scAXzVv/AXAqk2aH49qaGCtYERnf33hapkMAHMdW
MwlAgOy328qjHSuq8ldodYx2y/ZQfSSyqMpxTJNKvZFLv0XfI+tBhktKEN3q+miuvZQXIopCAiFP
9W+T9uRsRzT6Ck3GaDuETQl6GGFigx6uk6OUZf62k+I1/cBFezp5L/TIsPLPcX+NJosQ+gLzBHXo
ZqhfUVfeZfmTLq3ROC1kKgqR8n+G/lQIzs5jUgajV3QGhPVxtPPHr8MAwZ/nbJRhOJFmnATkZde/
/KIjn1mcBTN7AEOloRLstqlTbxMfquMoSfSNkoP+is1aO8S9XbrXja7s5x/SjLNlNsPg+7yC4Sfo
EUatesgLAw2hE7sfn+Ju8FbuucUDdLbGmbu0ftvaVmEHN6pTMD+SjRH6JXZQwCd8fV1rmzmLCkGX
1mYS94GroT9k+LeKQ71/BCaWu5L56bqtBT57yAcnWAAobyam5qO+jV8XYz8NilR2EOxMD3XLaIRc
VpcfWni7Zd28HUR3A+3qNtTbD4bwPjtSedDr+sGONF73zdYqAqCb8KCX3W1QJnvPTjexVx41oX27
/msXPwE/k5ism/za2V0WVjWw10HyTlUrtA2ctlyYkeWs7P+SX02qEpxSUg3mTt8G/6mO4UijM5yy
4DaGXlmqwk3fP4TVP9dXs3Rtmjzs4XVTwCPO3/ZDoHteW8mZ2yc5ZNAmo6DPkb/W51u2wr8+YWYm
FNjb1QgtEDD8q/Yp0qIH5AVvNLl6CejCXV/MUsxhJf+amTlt7Ti1XkVV604pwDb34w8w6W993kLa
GJ4sPf/USvbhus2lg3Juc5Z3lJKX9V2SwdRae2D5FTfWYH4XyT04kUfJyfbXzS3uJAw0k+YnGr9z
Uo2mUMus0DrkCsP8oFUZsJLguczWAOKL7sewPwNBQBMupkp0UAFCkoPYjaP2uTC9rQOxfltaO61O
VzZwqh7NniiA9EjbJlFOrovZedIzGZRYLktuUzcBlTnrM3hYtdqEjA8eQrqpryHA9HuzUOJj1kdr
UmyLG8rYAkJsyDJeVInTpA91JDpL1xyDz/LE21sW0ceieE8/iEGMv4Zm79oxBdoKpYDv9i0XoqAn
XCATsEY7seiOZ1ZmtbpylLui8nsFTQYBFK/YjQ0U3+mvwNI3Y/H6Dmc0LaotTAtDHjsLUqKGv7Z0
xsw1RWzvqrax96VXtvveAI5/3dTyuv6aUt9GkKidxBaVWj9Fvpn+DDpUC4C/NzaznAAnmk1fBCaJ
OFfCWp1w8SiQrEJSAEXEBetqrDH42AmZvoyTyLD1iceuzIdN2DRf6+AdSjVcLTZABZmaKo+ZyV3P
8olO+JWhZgblY83/4QRevvET/UbTSn9lQ6d/6OLYOTbkuNOsCa+zt4bsQLeU0usZ2OnzncGAh/Mz
Fe/AXUxynTwuUJjTL1ghgyYWChwpESzG0quXpLshzm7V0Fupqiw5x5mZOa0gJPAq3ZK4d73s6OgT
3h8CXtONvGBXj8lKCvYnJZ/v3Lm1mdc3bexIWLFcEUlRsYGnIn8IHaf7DiYilDaAfk3vVq2S+kPe
5kBfDWZ68l1eleMp1BqgO4Fc8AApu6DVd21qOsUehp/O2ectHIyfK43Zn21oRbG4F5reda+lFarG
TutK5AaZwIoYEs4cJGZyLda6O6tsHaYWfAAEQwznHDz2PTx9umep8p3cN0qP1gi6OQfQNcWDlpTy
t64K5CcSSHg6lUpWGAzjxYMyHs/Eyg2AIkDhXQ2RKzsloH7Jbhm2lcswijfIpLXHqJIC4+h1ulO4
eRBK5dZiKKSHtbtIP9VpXvyCfdZ8hYMv17ZSpPprwWCpvXjuV9osGhQw0YUKSIYbA2znpm369DBa
UfCSJo7zTU8c6cGy0s5VnaTe2Wo7MLwcRZ+uR6SluGAxWAp6duL7vUB+qY0P434nnaDkc5ydregF
Yg+h/rWokqdMGJ26khIundhzg7MLJKM3nEV6P1Vg4/rJSezwmA9Bczcaq+/0RVMK9z7khQpFm5mL
5xxovynLECED/bVrcvUZHnV0FG3Pwteu7+NSPk1FeVIynwLfvGXRlpI9lC1ESY5n/kB8GWRMaL8r
EJ0ZmTmM1MWGnERRPAVxhan8zu5uOxPVEcCByUoWurR51DfozU1jqxe8Z5VcNaZnF5GrDf5PVRcH
CpO/Lbn/eH3floIezUZatmwbBJPTzzi7KZRQ0bwAXU1Xz8tHu/XubX3YJoWCcgEvw17vXq/bW/pO
wMSJfNDSA8+a+cQICa1ZSRC3x7bUPytOHDzEzOauRdeFa2lipwPdj+7XBR/TgJZwkVg01GODcO5F
H6JCcT0rWEMYK0tp57mhmUdAnB0LicYCZIaq/k9jGsdYUSl+ehUqTiAjcoh8w0ALb4M47H5ZSu+P
m1qo/R2zOb25D4oRkYlR1Yo7M9akW6BWcb8Zsjg2b/pBpmHRlFGUb010gK5/h6Ue3x8Cv/9t0ewx
JWMvDVMKXEowDqfci5xHjRLWDXTtNdDhPN0ZqNKcmARLth6TuhsvCc27TmUqTgbuv8kYhVy5gBd9
w4ayjeqYBRZ2lkyIoE8U2wJq0SbMpw31jVyHz9eXvfS2o1vL45HXgka8fevuSRlaPepXoZvIzYuT
ZXuR2F8ayUQo2doO8TdG1FYqyksBnsFXEAxkfih5zfZZUlIopDUw9XWrIZZ2nzbJnqnAPF/TYl4z
NO3u2UmmJ+INVROkrkFoUsvmQC6mmvfMTK4AFJb20CHVg8FFngoLsxV1gH680gIvha7pfQzhQ6qN
KsJcwb5rkL7Nta+pp74DPEpxARV6VPQs7vyZ0TGFYFhnha7WWbu0ju+Vsbjpx1doTN8REaGIlblH
4Hy4QC8z3VfbuTYIF0mvTWl8yH2+GyLlpXyXlWsdp6Xw6+g8GJlrYY56ji7qUOVJs7xhFt3yg99q
2vn3mV/ZFKgicRr1sbkNBkU7XD8Ei57CcNnUsDSJxLO9zH076w3RQkSrOPVxVJjgrbmCjr3X9HcZ
okD5Ss6xaBCmOuB9Nk/0+Ux6KKWV0TOL7DqjtB39o2cGO1v7qUin6wtbujN5+v/PjjXnc5N4/Hdq
BpIvVA5GUxyBwj2AyVwxs5Q4qoDPVLqSNOYvgElh6HmlURKoojpmKrKry89dlPn7OEQfUWrIQhoj
iHdIDJubuk/6+1wDq3Z9rQunUIWxQzEtrm1aFbNIFrel0ThWFd4gWl7s69ZsPjExGW1ItvOdUIbw
IIXe546R7pXjv/AxMUzRn6YCM5HzKlyRyx74Pzm6YRgldAX5z1bxk8KNeEDvA89Yo2tYsjfxX04T
SfqlkkPeyFGTqpV9skWJRGeINmYEnfstOibSU9gaa4SpK/bm+KHY84WCFE/virS9bYf40UHMYWx2
wn4HnAf2PDaTNxQVsvknRGbTTkF2Wyd5mC48yUpPvmnVe/Jca//fvQVQNboyXEWXfH1gKIPBq/rc
1Yv0DhoAelHqeIuM6wGO9pc6iO/kqPx13ebiRqJVQQyFfxNQ99sLSSubpqoGii229JTr42ZMtZ1d
ZMcRtajrlhayMLjmQIdDcGvhmFOUPbv6+rbrRviuG9cQ6rfQLJ9oDt8xCOmCjb+DTvs4SDGCqtVK
vrIQvNGhwCVpu+lU8WdxtB+SAnnxlBlElObu9Bqx0YEJA8hLYD4iybEeJ9nRlbUuGkUKWwFAQ+SZ
V1z8MlXSKMoGV0B1JtmMeQXqQ+grtwQJXtZJ+I6vCM8o0u0TWffFO0RisrSOhyJ3w16jH+7804TF
hzLI7koj317/jFPImpVEULuxEW3hnFPHneV/TdYjYd6CpaOAOupbFf4B3/W11vA2SZ1E7Yfr5hao
6NG8IZegQMa0iHZRM440ZAJ7FRs1Ohp69Vtvkb305I89+ulqp/xgzOcBubpXYegvljf8QLPhcP03
LC4ZOAMdGsZnL8aAKY7DTRESR62226jUQEby/1Faw/cvXRaqQ5cJ4jIGK+Z9oMQrHHYB/wQz7btS
JZX7YkCvg2q1sQVXXz82QzZuejPqV87I4l2pcVFNcxRQUM9HZ+mYQitcysmNhpQxtc7UOQYaODMI
K0R7ikZ+B/q7kZFt6EIa+Q6ha6BhKspwa5PmS3utgTzlLvlzn0x/P4sSqJLrbVtQFJX1bAdbm4NU
Z4My5/UvuoQfVs/NTGHxzEwsTOHp1pjehBosdwxVFRvDDqpNDnfaFk2S70bKDGoDc/0G2c7S2lQl
JFE+WJDn679kcb0A0hgGgBOWK/vtD2khS2GQhk52pNvAJGLGF82Nlmr762aWAhKzI5wkc8IazdFM
VQnCvB2YWdajRHtGDK9u6REI7UnPymGEma6MnnO1g3fnut3ljSYB4j/IRi+eBKVB0Jcr3TlVhlP7
O1lNmRpBRBSyyBYB+D63A4djbDgdl50GT2HTMwGM+LL9vc7qYqVes/B4VaeNRu8EbOPFsyFJOkeB
MtM5pVBkDVysfaTurq94cadBeOjEfirhcxJhP3daRqAa8wQKAWHMJ0t9LORsE4Z7x/t13dTS3U20
+NfUFFDOnFgyHSanm8Z0AWw+6XFHeIQ3APe1tUNvKuXKypbMmeo02w+9rgVs7a25oI2gUjNA3HrG
Z7gztwkTxlF6St71lSBrR6eddgWcltMWn62r9f06ciIJ+EGCEr0a69l+sAOxspylD2UCjZmExygy
zO9oJIh0MAqQjvv2g61UB2iqNgWCmsS+qPx2/Uut2Jqnq21Q+V1qB6js6DB79mnY7H2O3FZ0ubUV
cdFvtKZaY85YCi1nCzRm36scvbgYs0R1IdXZtZGMMJ28tez6eH1tizf0uR317eeKZb1UfQOWDKqu
evZEtqwGmzznCci4CQxR2wTKnd+gNJ9FbJb6XgljVI7HWELVOCZxudOBcVUrgWfppJOfgEEg4bQA
iL/9Ub0fFkHUR8mNo4VM4mkw5cJZxf9fr0TWNUOzQ8g7EjVts4D12hE01zK3NZL3mAA1A08ceNcL
So3cySs7VVXVtZApF9AEjWqwQvW45CukqlOpge4Ft+/b7fI7yw7jukGqs++34fjBjMC4m79WPOWS
iY68ESga4UOdanszK5psBJpiIDblwUR+bLoGAtiR5zcSrNHWj1vDDWMJHwWPAI4st/Yj6jprCeWU
8M8T2PMfMftgUYeCIpNciGklRvJPmzfj5wyq627rmFl826VNE5+yzh8feRIOX51IOF958gavTRs6
v1LV+NX4cfKes0pNlUIF+AieR7M0IOBPca70MApVwRO4OVcK0s9GWb5c/wJLKeaZmXntJYtrB5qe
2nGpO/V7nbHhby2KKvQOzdc8Sao7M1GgrsoL3f2/GZ7FoiZR9TYe6dNFLTRxcvW15dzLIbJ3rXgJ
SvVLlP13kqbpkfLvllqzsDSEWq4XcoGinEAavOy9flPapn8KaDGsPBAmv71wKQMWBRthCV57szem
59cwz/SAkcomue8G86Sb4imrx5+onr/a0Plc38yli5iBF5pOHNdp3ObtYVUUnxRDp8fc1BAkowEl
+6+pzusSRWjjqSC5WgPurFmcnZmg8cJCVguZxl2/G3vb20MzXW+NXlPucpjyrq9vCdcLGn4S6oBg
dAJ5v12gnZoZKuhtcqobr/pWaFL/0kdNeQQ3G9/0CVxz+zzV+o/BYFrbTE8oMWlS+luvdPh4sgB9
7EIkFEnbcpdGsClXSG2/Xv+NS2H//CfOvMuq6LRYNpJ8fZSJj8WkP7wx6h6C6ut2FgIz1aAJR61T
GLoAidQwybCstkQZ6DmbBOpbbQfz8IqVBQd+Y2X6/mcZV1+Rh0T2mLoDqgq0E8Id8zKUKfv4VZGS
jDZjsCZAsGZy5sTEnigvkkA6gUcn4ZfVr3pi3wvg9b7oDzYSwe/YSPBtDu8+mw703KfMEuoyKSpd
OQm3dguFfV8eizWY1IJb8I52aBXQHaP7MrdiZ3JmJWXpwrqob4Qo/wmqbCWIL9pARmyC08CJNr9F
ecYxX+EM9gllg/JB9SEeSVJ7ba53zcrsyLcJ/aOy7GvXz3vrWA2ZCbLH0HbXv8qiFWcqVE8sUxcS
JXkxBh0N9N6NInHXOubWz/X9/83E9BPOfHsUgG9KDRh81frhXi1wbl4da1xxi+f0bCHT38+swGOv
eaIHG0oNbCOsbMN6KnvtCbZkhbyJmwb1XQcI5VsrraLVlVaovRt7xqGQjA914BwyQC//fcvOzDiz
Fg1lokDXkjF0na51YJUQL3nervBuLS6FOQgkM3hS0k5+u5TI9oVfSmnpSrYSb0xj/Czl9sekH1c6
IWt2Zn4sDTq8vD35ueLJ2UH43U/wROqpFlW1smtLlph5kmGjZiYFX3i7osxn/A7Yp3WCGH5TDfEu
su2N0a7VlpfNULyi72lNo2NvzUCg3rWymgtXWIBoiiSeiES3cj2uZBlLAZpKL8B0yDWZ75gtJxIt
l9KYjW5Ql5suNDdO8rEHYoea984aPl/3uKU60aSi/j9r8xey6uUW8bnqcYf2LkK/amJi/Wkn32hP
7Bie20w8l0Z+7LJ0JQQt7ueZ5VnINsyClrxTBzeDXNgH3Zfke1vKol0poTG6ssqFB5DGCw6Y1QTo
vugkj8IAFEi+5mYVqJqt4pRjuE1UmL8PkZWRVtldG7kjIhm/TStg1mHQrbQ8GX7TtNvrv+UPvHSW
tGoU8hkGpDc5if++9aO4MIWpFzAwSbml5vlG6RKotHt0y5yNFJvO72AMZFgjWl3K0enVWrQ+sqb5
UddG2JC35wgfZJqXDVt9SJJ8F0Qi/cEjto730VhSXxN2BnKxd8jfjhCQK9+KqjJzeH7L6qdwHJiD
9QpB6lfomcsHsO16RjPdRycDnrC8AfhoZebGF7nsHzWj08NdXfa/IV8MDwz82B6ocb0l30qRH08f
Idt0kKqFbNfcBCJUo2etjjUbSgiv8Q8jNMSf+0xYLzDT5Mw/NuU4AhaAnHMlrC1daMRljSljAPUk
5293NejsyC7gO3FFkMCuXnvGLbQg3uv1j7fos8R/aF2AEF8+1/NUj2UxUFW1szutKre10T8Ecr3m
I/zYCxc5MzOLnUFvhEENDbprFkWOgrKibsxmTWR7bS3zOAMF8aA2ojtJPIydTTy06suome1HSGV+
X9+2xY/zdz1/mPLPLumqp3ObdJ3mas1wxzNwJxXK4boJddqTK3s2f7sAz5IGkcqguuHA0jd5qkok
0orQWnS8B/XLAEgW2hA5V5ttYCK/fgCfzS2r5Gn/VKkVQBbDiyTg9YPIohdNT8psa2dWHjCQZVau
IBOLj13Zg8IVJLrjY1Ib1o1B9x3+aFEU7TZTgBhDoSYaCl+5FH9QUYP9qQWaLm2gKhH1SgRdgqlN
F55K759iG2i+t07vg5rVKkPPbqywhicg6stHOUi/5H38LEuG2CRqut2fgrCRH5pBqjflmKIc0Azx
SnxdvLKAEjLcwZjzxbyW3ppVOlLYvRFQju9zCy2WrFXlbWH71W0xGPYR3uzsdP2LL/kvQd3SCKQE
03kcRU+n0JKuQqdZ9O2+G6F+5afpO1zNW2lfLDzD6d78NTU7j2URqmrTIlCYZtYnxh/MbVcYyTYJ
6p/KgCzD9YUtWiOQURG0KEnNm4JZlfatOjFIZfqznvzgJeJqyme50Y/vsDPd/NNcEC2w2QXsDYBx
1Kz2bxI7K3d6Vjzncjb8o8e1ulfrOlnJaxaXdWZOfeusSaxLbe+MjVuWqvUPknAN1HxFP25ip0a6
S9Ta0/X1Td4/jwhQHP67vtmVkKSD3vioHZxSa/R2kPXJGzTTDlGIXESUBvfSkD4GHao3trcSjBZd
07CBBQDuYIBsZhn9YJLrMAH74Ilk26YSOmKt5oQbM26kT9dXuRT3tAmhDMctZeQ5LoDuSRNVTu/f
1HlUPMeK1qjouRXGcRRDvW1aFMTDHoVtLU+F+w7ToK8RaVZopc7h0UXvdKrHFQ9E4C4aXzJD2dux
tYnkYwRbZpYOK+3yxW2daHxR9LEda15/awMnl2Hwjd2MgaHthFXdDWloUXpi8Pw9S/tranbi40hr
5NoybNJi2/+tQXnzUXIG/bVsUefbZI7W1qdJwOJVIV1/R1H6D9UjADLm1UGXvD0p8IhUQpeT4EZH
zvOgxJqxNyrfOgQZMnjX17l0M2uA6P+/qfkIuepUPSxoWe/qNoRTtvOUV+lKZrZ0OZybmIUZ2ffV
OrVCDx4HhBxShP9gXUchBcp651BHk3YKCiorl8NScwz8vAP3lAFPJTiWt3uo5xJSfwOZmmx71b6S
df8kiggZmzTtpvqQ7RamIbbjKPXbOhfefuiQQEHRK3ClIlPfsQeAaIjlgGkoKs6+qFdFShoYo3Qy
Yrh672UzRABPRjHD2k8MWfHBDxzjd13a2Up0WDoyTJnx3EBRGo6a2TZEoSTsSuunV7gaxodJKAbZ
xSCBWlzEciatXF2L5mBZgCOEsZaLDrLVN/SRkDxyY+QLRQpLEqT7g6Tsr3vtohmGw0l+aJ5dYMsk
pF6qXjPguKiNj4zGPeW99qhpqD1ft7N0OsArTOhDBKx58791olAKhTNECbFVeMEdUxM+yoQov4iV
aLNoB5QGtC2wzXEY39qRtShQalnzTrIxpuZO9yTJ3kUAxd9x2plz18llGJO+IEP3OnjKjCSO3Fwf
7CcbKA7wl/QdsC3O+3TwAKPDxTZbjTYqRWDTZid/+aG3z0lX7pHnW/k00z8yv9zPjMznEUe5SlsY
pys3GegvxdXXrvf3KriapLqR5ealL26N9st1d1i0Cc0lLOHM6DAB/PYzpXKPHFYaOqegkeSX0Ijt
n45ejHeVxYxnLEXDwY7Hr72t+jvP09qVj7cURynY/Wt9lj/RfEDzopbtU5t7n42m/1lGzXNqSndk
9eh/ZWtDmEtOeW5v5vxNFTS+F1LuzjS9QOrEHk8O8tXvOMrnVqZfcfY0bNPW8u0C3mulSE9aEdwi
i/ytDdXj9U+3lCWBRrC5URk1uZiAT40EhFYP6FVnfnAz6jAKMYR06jIYWsVwACXy7I1rcodLXwzK
deBTYCGoHs8OQpG2oxNFNipFeUy8lasflJ2kQxfq+6jxjnGbv1xf5VKKfWZw3mYGBzIgUhEzL5lL
H3yhn/px/NaP1lYV1sqNtuQdE7MjbHVA3am4vP1u1WgomRKmgasUTXSfwje6AZj1jgbvH/7I/1mZ
FnzmHYM3eF4D6/qpCIxo3wGgLwCCJskOe8VeYxLsKMfiHYTEWIXgahJaZIZg5vnksElE/UW4BsMe
keEmrb41rM+W9Euzf13/Ykt+6UCc9UdlB7mGWUiJRkX36kgPGXl6stLXWPpZGnuNNn2Ibliz8iBa
uDZJAeiOTWP2lyNkJEoMQjO0jKyOlP8AceE7uxQV6G9Zyzzif7/T4Bhi+5iyB7Y8vztF4tMUz4dp
+L37J9RVt9KN/x473piYxY6xgenOizLnlPCR6jQ7MejxYnvGyrNjwdWhF6K08WfXLgr/kZeHThdJ
o+vlwdFmjmNs1kijl74MFInMcMFfygzQ9PczP+e6FpD1IqFTMrj+JAr/V9HZ7baruvrDdYdTF2IE
BVLq4FO1BiTmzLkRlazNVrPjG8mzxG9dBC1KjYVep0iBt8pTUyjla4h+49coCuP7HtXGb37s6N8j
T3Hu4xaI8obCi53ummSMLDBm0Khsa7iSPjaQjb6Q5Wg8eTWt/RIK1cyOUuHEv0qYJZCpQ6473RRk
VcmuiDz7o1wGyZrfLW0l2wjylXbw5TBHX1ddSP4znlonlm51il3PitorRx/Nje/X93LR1B/Gvck/
LprOYB/ajqnM4IYhUeISJaIbCFVSVynV5ud1U0tIcWD4wP04vZS456QVvtZ5vKGKkElJ7xkW362D
sbo9pupAme02UfNNqqefYhg6rlteuMRgLiQBZlbdZih9FqEYOh0TtbMGl4fiJzlBeEzqTghy7pQg
22bRSoha8k5K68B3OQmUFWbeyfDzaIjYk1y9GvMTYlytifaYmn1i2sHRjn3RqGuAiKWveG5yFkWc
oSmLoMx7V2ub2L5rCl//Flq5be+LZEQB/vp2LuSQbKejM18Lr/RFJ6qBox9m1ya56SiLblCS9A5V
l5kfk6pL9oUdWocSdZiTHITyySzyNTr/pcWaoNE5AXQv+A1vA42Zo9hO2zGmXd4dROVsykx1x+75
+iKXIiYoDNr5OrBvmjJvrVhV0mdI9Q1unNVu3dQnx18btFszMSvQVLDxSr1AuDMZ22PZlS/M1q25
/tJmQYczdXshVrl4PPexWclRZzExWT6VHuzftYWOZb7iEUtWbF59pPZ06S76vWGYyV5BVf3klZ96
O0au9UGGWfm/fxFG8emB6hD1XzSuLElivKNGuFOVpKNAJ9jzo/1/NwFpFgolpNiUxmbZbhMDMxnr
UHGHXMohE7a67j5COSN8jx3IYWEgneoM87K1ED2ytZGR3lCHh083NavscxJU8df/vBxGuMEUkBYx
pze/ksvOHAhRPSxguvgyDOkHdQxWEouFLw8pl6EwosqmXRDQSY7Z5kY2SXRKmvaQiWJs7uzeFyZc
mHHZH64vaNEabgwCmNG4i6PvNIVoC9sBl6lIdDK0ERyjkzYHS0neEVJJGGEkgs1mapROP+UsnWE8
IrGGzpBcMyrFvq56+xPaec+iacuVOt/iokib/ih60KCZ3Rc8wR05lGv7lMvmsXWcr4Xf7+rQ+nV9
7xYuQSBseAPFbsBSc0xGWlaWWY2R76Ir/9GsxzvFh+tZje4BirqhnHy7bm4huE0RmsIdNCATFeXb
/VOzPIttVXinXETFrZe1gAU6fe1NvLR3FCV1EOxctxceDnEnfeYOBcCaguDB96P8mCWa+SUtYm8l
iVi41iGfZNSVTgVcYfMzC4VPUCMdYVPgQrg52wcRbE3t0etXvtPSxpGskEmblJ944rzduGKAoEWr
NIn7ExmtetT7oxD5WjV3zcrs8xgO9IA5YgNupZlkmEa0SXtzpeW4lPBBDPTvUvQJ0nJ2hmx4j/xc
MPzYBFAD1uqHJlPrraCjWxVetZHs6kMuw12pmztlDNdEhxbSFCp3E2UlDGkT3OGtdR1a/ULWksDt
G5pzaekbCDpp+6wrPspN9hQIddyoZn/fMkJz3feXvPLc8uRKZ+vOmJKMoyRF5h0A7skKK+17XPXJ
Xh6ltTbd8h5TvODWnfSd5kl1PdjemNo1mIHyYyBpBy3S92EoHQO61qV9U5X91tDEU/4eUCzV67+G
Z4usChgEE5V+gB4r6aEuw9Id6x6GOFSLju/YzzNTs1ysB6sNB0IIn4Xfhh+lNFbQnZTFBpGD39ct
LR5y7jG0JwleFw156l+qaGs1dwUkd52pTkDJbRU/9KsSqUvhmMHNfy3NjnlmZ6MKp3roVpGduJ7d
MUTSp/JTq8ffBZSbhwxKtpWbZm11s0PvBIWtdHkHs4Ojt+pGZHY8bHPDgqIoiJTmmdATRofrO6qt
GJ0DZ3wwF3IuIUINI06V3Y+8HPItOMogeByyJO0fSiUtmp1cDHl40/iRMA+RaIZ6Z/ZTkWIo+8D8
XihGes+daMINaGmZdxoMU3xQ+6B+LJg/+qyrnTC2jaPl4z6vtNzbV8C8xi/+EEjea4fwcr8j0/I/
N0VhhLsENZN8rxSQ2/gb8i5DTTdIMBfSzWh1hndMkyErTxIk4c42lwI6p3pXtT/yThXKHtFX8x2k
bVOuQbudad6JduNtxNApn1WqZKMykyNJlCi7cfwYy9+vf4rFgMiPo2kCKBP1zrdG+oSEMCvRkdXj
UOQwYjJWgxNQw8UJRFdsJN9R2h1S6dkrTOj5d6mWvZWa62Jo/Psb5lhNuZKUSqhxdDM4cQLBf2n4
7VbNzex7QxNsrZe36HukpuQGDLsAsHm7Yp7oNjLr48TBqOX2Vvfl0tgElqcyXtsrXrrV0CBcazos
SH/b9Iz+WlXfWoXGPeNrCskd4bSIN35dmjdxmNm/mlCUPzjp9Sb3reQokkF/yevQ28g95AOkSLDJ
2z3k8SlPb5Q+yKt3EWrxx7wbpTsjGXXUabN8n0lqcWw4KdugEMaTKQwGNFMpWzm6y/7ydx2zxNQx
SqdhFtNwTU8EA8ATFH9hzA5qZaPYgYeEoJ/L7XFoc7u+aS0r5qFs6uOw4jJLH5HSlMo3RKzoYvqi
jDLZjMI+dtny7whEfCiAi221intObz9dPyJLWGIesECWJnQkGfksaTCdWk7+H2lftiSnDmz7RYpg
FrxCTVRPbs/2C7FtbwshEJMAwdefhe+Ns6soogj38bs7Cyk1Za7BtHo3xjs0h1DbZ9tvdqn8pCjH
pAGGw8YwoKkVKiGnIyr7dKO4ufq1c6cW5WbbwevwOnksOuGM6ycWK/9FQCtCGx8n3oT+lgrO2vnj
+VCmwm5D52LqdRyW05TmXTvFYCJBTQxckDbkzfdCdrtC/74/qmuLHu1G8OnwdJuPvOtYTVBBfMaA
QEGeBntUu7/5rY+6ylbraC3MnK3wRpyDLXseRTCkltuMPE6hPgpS8ft6MkNFtmRF12YIWitzeW8G
Di2riR3vpGs32oFh4AfSH3va7IrgPfyPN249a8sPSCFAotAknj3IrkcNRhMoV5K6P3W1e058W8BT
N/09iP4UDOKTY8KPTEz+kzc1W9vm6kD+P6wF4JeoHFxHruwxozRlMva5+pVq57kchxcfcosb9+T5
jrNogLuogMyYjj9xFhulmUgyDzA720Ha4tzDy+Cr9vPgh5RdU+x9oNyaHaltCAY0VptsVa1WJxJK
ASb6Y+gA3nymlkWSAth9Mv1PLvue0S7UFrQt+i3axWqgueaNUwGqPssXPnFTqiuj9+OgsduTlYEe
J8wh+DRWdXfuWiffkCRcW9uoxc3QIbi441JxPX99MsHFsAYju+uKveWU8Mj7lOWvtn5pPL4BiVx7
SF7EWqKvvKm3A1aXIk559yQyfTKMLRHOteED+AcQPXShLeAErz8nw7PbtbmfxpWsorGvok4/03Lm
G4wbJca1xL+ItLyd+AbPfFm2HWAf0vzlCwYnOjrw/CWQsNH++3MNijTY50FBQYl2uV1NcB4uB12R
E7eSge1gRzHtofe2C6x6gpAyJUz//VwhIp7CM6plPk2vB3JMzFaTCZKgVOvyhbWgvLo56ff3d/uV
7LuKMk/nxes38ArZAyNKTpYaD731KM32xYJ5UAgNmaPyt4w2VubsKtz8cy7CgQBTy4Sgiy/Geg9+
zN6EgzJ1y42vWsnzqzCL95oWRdHXNQrpsi4f/YxC9hXOThsb4hrk7yrKItV5RxVcMEwRFw4fp1Pu
jTSJRSr94mzXufgJnUHrAR1jGJeOKVTzXs2+eRrT4oPITHf6hH172FKAX/twVNbQaYWSrHGjMuSX
skgNLaAPVrdPSR58gjfQ4X7GrIYAzBlkZWtWk1t8dd2Slo90suD75e+9Zoxqe9qoU6/sIR7Q7xB0
RDn3VodTpbg4ohA/xihNx6Nl74myvxDfPbhls7HK1hISnDCcmwYkl0EmuE7Iop7gQupUaQxaw3vc
yve1qT60pPpxf9DWw8zyM7M+HcqS12GIw2UCX3pwU83sWfAuNvM+hiHhRt7PY784o9Hig1MW4IOA
AS1vO8pv3NLlAT1ZpUpZBCs4MMkFbg2f8jrhOkptVzOocDCQCWErOrLISzL3DXi8q1+xuCkkLvq6
wMsNcWto3rMQDr06iKqGZ86hVoXN4vuDu7aHXX71YnBHShNZ2kTE6NHtg/Gz7T6VLm7+DSTVyjdY
R1x93Lw8LnYwNmgTbypAuaTV10cUu+RJFc4/EOJMdwl3/I0q0Na3LfLTqBRtkwadDb/q6c4fx/dN
agaHqSTmsXGkPABUU2wcrOZqtv7xqwAmCUiyxZWS+aqaqJ+xc+C0HW5zWHoQcEfPELLT1fAbAl8+
cEoAd6oXkJm4C66SJx8Lkpb1oWVFAGJ0MDX/tqosnogb1N1uwJNiI9dX9yG8UrB0Z1Ln8p0y9kXd
jbUDl66xOzU0+wDjkA/3E2ttHLDToX0OyUXILS5OqwlQ6aBiQRcnJkSFDOGIqGn+LZ0tnNTafodP
sCBRBZQMnhDXOdWnPGcJyjcnv6t2Jal3WZL8FOW4d2q90WVc+yTIlQH7g3iwcllMLe0maIj1rRWX
k3d0J/EK4Fk4kPJ4f+TWvggXTRD5IHaH1uz8My5WyQDzDu1S6ZxG+SzGf0yvOgC2hxu7vZGrK68S
FOJQiZthKlD/XZxGKML2TGhpAGLmPQpTf7RgFkMof0HJFPq7bpbWG8f+2gjOSCboGuH8u/GOqbmr
uWUUTmx6bXU2M9M+UUjKexCNvT+GawkOs1CcF7P1sbvMiiRAsU8nwogzHTTmIe1US3ba7uUGBGb9
g/6Ls7gs9ZNR+wxX9LgaWX4CL6M4UWl7u5o7Ww3o1U+CbKlnu54/P0Su08IAm6aHaCE/p8ryHkxf
pFGXQM7z/sCtJR+KeuAI2XP2LZctqtUT8wY7Q1Xmk6gPAUO/xR1CN0h39wOtjhxANaj+oLpwY6lh
ZmNLa8sIQAFlNd/pwGRpWNBKqD1Wmb/VP13LdZTU0HzGygLXwb4evWwiIFrSyoNwS5KHnRbyiO+H
E6aP2jC8ZMC8MitaRTyDacD9L127WASzxBp0Z4G1WEqRqAYk96yl4qxQET4TiD2DvO6mJzhpcqik
ogka8tqzQixH/uRbpNjYT9YSB2Wi2QoWLjw3xhg5VpyG0FwOUFjwOQ/gsTPJN9wEgXabO+4ebijL
0S1cleoEEgEnqiwD16PcrprTMFjMO/bFWMs3XFouw81ffLFDwhxRJCncWGMzI6eRV7u+s/YFbHvx
9ozbVv39+xWGpPDzsswZOLjc95vRGRtAMNDBKuod0CuvNhMv0q/B3g/GDSWO+bha3EKhngoCEFDG
Jh7Mi83fYbLPNLSYzyPQ1FAgg5gub4z8a2fTOrTtwYXHZVNvcYJXUgRRATlCJSWAI/Fib9FW5o0u
406sEwrBYCyP9yhzyvf3F8LKkoeMpAkxHkhGQ1Nycd6gCz+MYOTzc12N/GRAt+c5E/BxxF5n/f02
BmFDoPaw7uDNsgTONnlWagZnhFM+vqvoe4g2RNp8qlDTvv9J5urIQfYYNEdY5gELeZ2KjVV0vShS
P4YArvfslJLDaoFnHj9XHU3BNUcHIyoHv3o2e8IeGMh1ddi7pfeNOhN5Hs26wbxCK7kN84QkWxWl
lb0H5Jf/ft7iOdGJRqrWBoRwIHBnQfbwNI0y41dB94IMEefjPqcbKbxyhAALg20dKJJZMX1xI+tU
BTPvtADiwqojlmbhmOQRa3fYHP9+Z72KtDh9R8VbajG/i7O0so7oaQcv9eh9pk4GPj3AQeg/EatL
9xJX4bCEDpqxMf1rGY3HNOTXoDSDFFisVh+c/Rr4AJAPpmyf+d6u6rz3pbI28CVbYeYRv9jvUKt1
08IfCFiZwHWTlnZnRRoFA2woEt9P6LV8NnFhp6gg4N60LEESeEJlELvxT0XDqneTktleeGWxvx9l
9YOALwJWc35pL+tzNfzbXQ+4s1OJySuk/cMsUe1py438WM3EizCLccuNQqFNB/mkymInFjw2PTYb
uz5qYNrvf9Dato3C7f9+0CLnAf2ZfErM6SThFe6GdQXzs8BQ+Ydq9KqnzrX4T7vywLu5H3ati0ch
/2cj+aAXeoPjHGHlMAxZl8Tcs7Jxn5VNX4dkqKtugv1vFah3QzPa3xNTZ++hIddbB7uaGigtd41h
ghutgtTcGIq1DMKtDt0O7IdQ2V8MBfV0VZouXhW4DR2cxHjSnvvp/mevjfZliMW674HkUHYFyDKB
s9LwHpbToeOhJPqjU+nGQ2L+U8vzeAbi4l4D7/GbN5JiPQCSdguQGirXanoQ4K3yNK7RKDWaQ+Ns
XKTW9mu8yLH40EMBRHIxeHhxtYRUnJ4mwP0+zuWARwFC+7vaIlAk0IyId6hOukcWlN6nVAEiupFR
Wz9gMbSDVdAReLzk5KTK/JbgzPtpTq79oRalUURAVZh2WBJWH4RL4PQME77xcH9yV/MHSErft2GB
DfTr9WZnN4knsgl1OMivHrom+1Sb8u8f8ugJ/Bdi/gkX++kEvZl04OAxZqyKgLA/5pl/Bmt/Yy9d
234uw8y74EUYrmkDDzB4E3cJES9J1doR6wv/IK2m/A126hYDenVZYAuCPwEUVm9eiKnnj2ZJkJ0F
NyDG39m/KR1edUYeKs//AE2LjbXxZypuFgdOCVTLgSO/ecMB5Ohw5gNnI4sW5KHATU7MNlEHDko3
bga/Bi0O3aXK+mZ1dR4B20EPvSy6fQE5o2PZUe/497kDtjRsESBfj2vP4jYmBegobd5BSMAtXoQa
v7uZ+ng/xNqGcBnCup5UQxYW66QJomFdP+ceC0I6QsQqYEwdyqQ1//Hz1N85vE43rlWrgUHpgfhz
AFWCZUmjogLcB81SVGqtXcW6UHUfhf1U1E7I4EWTB1/vf+haNoF/gFI4+Fmgui/WIUHhlBqt7cbQ
TSkO0HL1Qmpm9kMSAHqGKqcR5sXgvWFlzq0LAMPQBb1R8a67VtnIFf9kWUfaFBBWO3dus7v/ZWs7
zCwKPCtsz2YeiyxxYOGTZZawYiXdY2VBR8/bAiCuXXDQe4QZ6owCubngOE1J636Eln0F5B5AWQK1
dHgksdMAHv9WWX31eyBzPCsrI+ay5GyMgSMyMcDiEL4DjS1eQTJ/w8LCjjxza+ZizbJUmAC9raSD
VmdWkr0UaexW5sbRt5ZvqJgHc+0c/aQ/NsMXu6XTJRCjt9G4EsVeNy9T6XQ7uxN2NBT9t9QL3sBG
ACTDnqFWAGbeYBUo5OKTTtIJl8PuFXf3sG55ARGyLVTXmrPmVaB5+i4+DFsRBHICBsynrxjbVYEl
8RzhQS6xrDKHfSmCxEVbQgOQdXTQVB7Pyq6DMWp66EhFhUHgc1xWlvGvn3IgWP2cFAm0hwNIkku4
NsX9rA1S5n4VNtaoNtVZ1nL5cqAWx5jm08RrZfhxWqjW3ZNi6sZowl4A1yZ3asm58xI9RLUcBDYl
QwFlroRbmsfBhXowyteQyQ8K0guU3UZuhaL27M8wvuVbN8/VDAIIBKV5VKFuOBKJkdsjViTYsrRn
u9n6PWyblO6BhayifEr/AYZwy+lpbe0Bjo5HDE5cSBnOv+licnmW9LLz8vycBdo9DB46aUy3/PX+
jrU6BRdRFrcyOLnRPCgdIPwHFXvQZ3ccNhcxd28JQ/EPqDyQcRYFmoTBkxvHF4nbrHSOYytUNOSM
f8gtzTdueasvl1l05v/HWsJpej4pq0whaBaIEYSBNh8PqWHku6LP3T3tHSckNDOjXI+w+i7ZdIbB
g/EZr+Aty7W1W9rlD1mcBobfAHWZ5nk8TEU0knRP5DknDcxotsqWa7M4i3+B0QnI0o3RoQt1I9lb
ONwma/yu2uGzlcovRWN+uz+Lax+EhzuU0F0IYN9cgiBUlPYth6Z/2+ABHHZT4QS70hUWPymFvtKu
4Z7rbsznVtDFtagE1NRJhj49F0M/PTiVl52SviMnkfvZbtT0DXp4gPYAQoI1B42QJdKMVQoakcA8
xzg3nvys+FApdw8E6ENRTPnGm2jt29AphTAIiEq3SjyGXzhDCdWEkzB0ZNnifUHdxzE3op4ab+iQ
4d4DzTQoBCMrl80COE2VmpTwo4FVQsv+qafeK37gZBSPVq7ExraydqWESDbQemDVzBIa15tXZxVc
QCl7ipUBUfHO2AHvGXowLWvqatfpNHS6f+/n5trzEmoG88uOwiNpWQJ2WT/VKeNGDFu8sLZfgdMK
2/KRWRYM/0Jc3DNhv2H20CzAvWh22w2W3FAJ2WLYh2UyRhP1ParFoe1Xj6WihyYLTve/bu0Augw1
J9LFYVCPuajsPhiga2sdEusVTn/voE/6MI3iuTamjefX6uxdfNji6Ml1N0LqCux05njDSeXeBJCb
aNBF8y1A7TN38qMmKceT9vSP+x+6durBCBNkRFyfPHtZv6OFZqaNfTvOpfMky+4lq/qN585KCPSm
IXqPHuGMcl5+XQJheB918Til3SEl5V7VW0+5lXWNxjcU9WdkOJ4BixeOMyYulJgGFmfNR0AvUadm
AL587tmWcN8adw36oLMEGopIuOEuDlYn1UyAt5fEzpR0uz616S7toUxftvKVCMuL4CA4RT4T1tFI
zOyhnZI3OBfjS9ENxw42v9cX4zkjyUt7aCT6Y+MIXqcnXGffgmHe4Lk+eXnY06FJ9vfzZG2EUQFB
MRClLLwaFiM8FDmB4Iztnxqd7kZeOBFv5HNuyR+8Fn8PfMPlDkQCMJnRgVwmTA1N7aDuaRbbxJl2
JGjDpBPZzNI7p0n19f6HrRzlwLKiSQ7qBFiyy+Mnn9BXCIhkZz9Q6gStI+MR+oXFwQQubGOTXg8F
7f9Z1+5WdUgZWjcJLuFx08uYwceiUsUesI3j33/RLHqI+wLe3jcv1tYdEzI1oGOYeRY5/QtVaG96
X/4+CJAmsOlCZQGLe5EPLkmMooEb+dlWVB3MjsBVsdYAzFLKN9JhbdgQZObRoBx2g8OqqoZ00lA8
lvks2052pt2D96X//soMMip2KoTC83jZ7Eqpk0CfDFa5fi8+tQqgHZoxdNrkW+LMAAbcdUyINy92
kNYZgR316ynuAPqFBaRn6NAIPr5hev4LsrS0gM4lsO3S6OPJn3ZVL3Zm7pwKs4rvh1nbFTxcznD1
nzU2l3xlC+g4tJtdBrrVMxXuzoDKPwW3wzKmjf1nLQlm9aw/RCcULxajNsE9R+dUp+cBSLSTkInY
pYWXn3C330IcrX4UKlbY7tDhRj3h+uwvpqTqi8lzYoP0NgupmjyIdzSFa4QQKXcnEIezdAsqtvp9
F0HnQ/TiwqHo5EHEk7Rx3UEnuTGdOuob8U+qcye6P2drkVDhRabjbQ0Uy+L4yEiq7GDUXszwGXuz
Hvg7w2jb50GOxhuyEOZugOLiFUpvSFReUwVF4Y1ZnJdPTTdfRn+N4g0+JLjS/xdk8V6xClK0OgBX
XE7emUn/R9nzI5T3Nm6E68P2X5hFVmhWghGc1MnJro0HVSJUULxKYwuJPc/zohA/70GowQPqdutc
2yIjRcewh0qlzZPpNtaBQphifz8H5jm+iYIkmEGDpneDGq1hoSaMrIGwxjSpJtQjNPTDSooCi2pw
UZiCb/jXCRddY+NsWr0/4VU0g6dmpOcSaV5bvcEKi+dnqOKIQw0IfQhjxK8o46oTqRoBVU97fKjS
RB6yBt3kkaYbTKO1EUbfG/BlPMxusZ9GZ2tTtTWY+bRW1h7oOeFGZUHExs16bYwBLgU7GoxIAP3m
hLpY0eiHVx6FA0hstTyqdbOrxJMz7/WuuRNq4469GgxNTUgnetAqXbYU8kQLgXZiEBt25X9wg6oW
UWZxfuJJrz6aQzLExKi3Ci4rQxkYaHKCoANVLWyY1584ZFkF9FaQoVA27ggon0CRbOxW876+yFSE
gL0IeK3wX1/eM3yAf3I4y/NzQFKXnphiBn0EUid7qivSfgKMx/xqpaQSoekRg4VayXrjkFsrcCFl
DRAjgHgFwXXxuG5g6Tz4Q1XHYrL3Rm48wMvt1dfpB3TIP3tjCqcW1wxtpmxAuupTCi+5jWWzMr0B
3jewLMdNC2WSxUAn3lRnuJVDyCWB9UyeVvAnN8YdhSg7RCVfO1Js4WFWp/Yi4nxIXmSvyv1U+X2P
qXXV0QWzsRvY3++oqLMC0QXCCRDEy3cMKpRDaaf4KLgCvKTO+KNL4FJN9d/fuuc6Mog0WIYArS02
bsGFq3JsI2dYI3717Np7TeuBRdxg/Qa6cHWWLiLNY3oxZsyzMxO+e6hPFORV8frojUHsF3pEzT8h
YWXmG5m5OkkXARdpUYK3pvM2QdXHS1FQJWnER77lab76VcDj+yh2opq4LCWXDlQ/Mpyyp7JKJzxv
pw/KKD8bifsT4PqPbbnlAbBy/ZrvQSYav8Ce3XRHR0g5OMyFZvBojrvaH8KCD6+SdPvWYxtHwUrd
BaFQNAOAAHpMy8NIj2lWGCm1Yrtu8iJ0R1FDX6dznF/Qw2lfYBML5+qSV60+24NBxMbeZq3NH04i
WI6A036LJ+Ymdjaz0eJcEmIPO4NT9d6E+scQpUFOaZgkbVeiBcOq4HuZsOEZ25T+oUrFLLy2fNKH
Vh60r7rt4VnmwlDooef2UMbQ7vV/Nu0oHiZ7cj74PfmmwGQ8cca7wySZA5xyI9GN9YQoxjfsVbjt
zS4cELy7ASlbLeo0Q9sX50GpPIKeNZBaylU7N9dz0cBAi6AKth5VqyOJfdHG1Qm15OWdvTNron0e
8NiW/aP2iwOslDeSZV5My5MIhF68QUGCwfV5cQqU/uRqyEuksZ3wV7uedi0o+9IQb9gVL8MsrrM4
ZjtBBUibadHDvohEoK013paz4vp4/fcxi01xNHQ31A6ONC8Y9qjUPtaeuZEHW+M1/4SL3VD4pGzK
QSjYhrR0CBOjKuCHIJpWhoVZNvVGlcCaB+ZmflABN9CfAIV8iQUwewzcJGHlTPveq6IG5aUHCmlu
HUnS5/VeON6onireqB8d1HernSxTDfFzVvfniQ3odXoWmFqZj/N+Z+W00icoGQTdMyo0gRGiuzPh
MQhdHnfPDVdlERJuGN61/lS9SzNmfb1/RV+doT+ViPnueFvFyTmU20gNyVCSfC3E+AENw8P9EGs7
7axugUGDueoN2kArKjRMTwNsf52BZ4YP2hVNu58jkS9e02+1n9eucujlopTjABV/06YHXr1sKfBT
Z22axc7MnPIkRwpY/IR+zW7iw3iyuXQ/j05OsVGUW+T1tYPsD0nFtF1czJcwmEQ4uvSZ658qf3oJ
zPxfOslT2bRojsBzzK7ZGxbAZbzFAnB4bkBSx+Nx0elYA/XALZAjk+rz/VlcW2cgwwDzD5AvGHrz
sF+sM5twGP3mtRHbPNjTUb7QsjmO+RuoE1D/dADEB9JmFs+8DuMWULbwvZLFpa5/q0I9BGr6BXO5
yCVbylJrE4W+Ge6zM/j8Rl2SSQqnyKa2T4p8N4rnyX4xyzICPgsCOuEbBg9imbMU/KwxsNgHhe5K
JVmXn0VqyywcBhH8MIZpConZGhvH/dpysy9iLfJBgPTb5q3N48yUv1ssL1DLsjBL7Njk0xsOqz8u
WKCBABu13Ayhdpx42u/tuJlknHkq9Jrsu9ltXUDXZuoyzOKw0gXTlZnmGUDLY+sciE36IsIdBE13
UGeb5llbBfsCurUyNvautavbZeTFxJlumYkW7NzYLuQx8E+0PjqW3gVtssv6ndZsY/LWVtllvMXk
yW6Q4FXCXaV2mkNnv+/yNoIUykY6rqXIZZT5V1ys5Q7ioyXPFQTp8cJrE3Jq4FHKjZ92snX3XDte
UK8FQHluR9wwYEcPuJCOlSmcqJHt8K94zXt/40jeirHIjsRIk8Qb4IsBHcgikqLx4kYm9OP9Jbwm
QIG75n+fskgFARJc4nlkiOvePY/62es11MjckBQfAFjd+QaLtC7CYfyt0+RQZd7u/g9YnTQTDVRw
TyCx9YdYdDFpvoSY2eRjbbXksfL2nc+PtP7lpvX+fpzVlEeBB20/iP/grnudHNIRrHdZ7cYl7Ape
YeHSvgC2YJ+KgVUfq7YxcbA69TmxYSpwP/Jq8l9Enif64gsdaU2yheRpbLrCPXAPW2PS1umxLXB6
3w+1uqNchFqsgLZT3IOaWXbWKkGNmraunYRwNJevvkpkfSwMG7KTRVVPG8yc1WQFqxT4Z9+5RUBn
4FBnVmYGJ3vEAyD0NanGMLMSf0tBau0L3RnTDVUP1Otuniq4Fhc+N9DOauIk+6nS6jik+0J/drJp
Y5Ncm7fLUIt561I4JEhl5GdSO8NxsnL5RGhQiIjxPN8os6xl52WsxcSNSRpwu/VZzG0/tLQfMjaX
lMfQhgI1/z74ciNTVj8OzBMLiwEDuRxHkkvUWoJWgbBNwZfBMgQPl7C9O/b5RnV1bYUDbgJhaEis
wwBtntKL/LeZM1HVwMBLeT8cHVteelDTP32XbRwya2M4dwQN2I8C4LKsp2bjCHwVA5B1yp0gGgVs
qh2ZPRuBihobvq528k/ZbiXJWuLP2PCZGIMG2xJp79cO64TsODprlWJhmaXFicF47Q2HwWWYxWEA
KzIOkSjTxbtWO5C664a9PQ1bJJ+1pLiMstgj56ujMNksAzfpFyPPgP3rzk695Rx3mxAoSs9ee0CK
zjz0xZ3bB/1U2HjhnrLM2Lcsee+AldV3wJTRaveXG+J8PJszCnCWB0QN7jr3KiiMsoBQclLjQEN/
KIMvIvHKl4SZ1cfGR/M97SHrfT/ozfctgi4TPtNONhpOd7KKvTOIsFCl2CudfzfzegvVdTNlcyzU
36Boh0colAquP9AjHl6LfQcpGSWiygFwm35N5FaW3+y611GWHl1p39ORTX13aoOuZxFYA+WOyEk+
D+CS7kjZmp+7rJb7++O4FhVuHDae1zNMbvltTdKCzVfAzC0FrZ0WX8FBC5P+7Irf5aan6M3mgS8E
Xgb0nQCmSTeqR21Zq8a0gC6R0zvPOQ/pr9pJwip5TkGXlH9tnYRoQOGZULcDCunGUMUpPRQki0nH
Xi9DX5VhB9/vPPhrWfLrMMuiGw5kmRKIEpyAufIOY1laOyfgJVrw3pb2uruSiGgX4VuAhgOya1kN
LoWpHHPw2ZlC2P1lAt/zB/zt5RfQ+Fh1HCGwAr53B42zg1XYut0XfmabkW5ncZWMF5UZJiTjGQAD
o/JDyCjQZ0vS7JckRQFbMZRd+xAmNKwAPxzmM0g67RuhD0ndf/Ox7/kDeNwV+I8YV2Dz26n/bEJa
GmRvZXfPudKjB3ndwmOHxm/ybucS4T6Z0qafE7xs0x13U51FfjOWEtoXJv9Y86B4RkkLsGsuOP0J
2LVr7VNAlX2ssQwW93BST+AYPCWwIavyrMYsqlzSsG8n38B/Inl5SHQFqoMCajYIdV8HMur9dMzD
Eq0uEQ5tkz/ZzGi2bkk3xSL4ql9OxmKHNaRKmi4penS84JAQidTs5M7lrv0wCp58wwYVFKFTAIH6
ZHuySsK6cP5eW3HW77Vx7kMPA9y45d7r+nnHzbGxYjgLRb7ZPtKgeqyaJr6/S9w2xec48+4+s0Wh
Q7bYbttpMjpC3Q5S2q3rxQXMXD87Wus+qkfXig3pB/+mIm9+oJkgXgi8G7/wclO81VzZ9S9/xnKx
JVYrtNOlwwm6FMnXljsDXk01CcSLrvPWCDPdOg+ok5lfOsNsPzodUV+6ftB2lMM3+fMANEQepjBw
fjWqhsIjxvRLJ8yynBt/K9aDAUPjEO2FAAj8G4YRScpGy5x0sWfyF2W75x7a530gNohMK0kI1Moc
ACDuAPTI66MJloc6o7rBo1/3RlSKAKvTzI/QQTHCJihmBpBycYwYfqgqvNjvp8XadODkx2ZE8YxD
2fQ6egp2G6kISc+g5rIXyC054OQAROA3MMOrR2NLAWPlsPLn+iEAlyC7QWDmOt7giiqw0Vo+w81s
Oput81Em3I8kS3/avQHRPoBsDvc/8ebu+Ye2Bxg5wKzQtFkusNLsjEqi/g2o4tQB+tQ0xzLxrNP9
KGvrC9gIKJb8QdzdgFcF6Ywaz+XxlPrvaU6PkF2MIFQdQYsvpEzBk9mGjdv3Mbc37lErCQSIPDr3
0EReUcZuGw2lqglddJCmPnDZR97Q1SE8syIog2Wh0TRnZgWnxN6ay5XcQVcdoAxU9lfkq0nX1w54
DVmMhkVEi8NYGZFrHevg2/2hXTkz52owZCZAVkYPc5Ez0JQmrGkKEzuXc5oYPcJ8Y5eWdOMetZon
F2Hmu8/FA8xNpeRYIeysCmEY+95MPLIn5rD1SNn6nMWSI8KoHVs6RgybuD1HDUk45ED64E2fg3SH
jrMB047FqHWoRfeJRyHIxeTR5PSpSZO/FgLC0kJ/D686mJgBtrKIkbS2k6mgglNbNukjBC+zQ48H
16f78782Mbi2w3EUzxNgtucBvZiYvFcZmOqVimHXSXfN4PhROgZb6Ka1bAaCcGZLg08KwNp1lBoP
Xx20Dj3lDg97A8KA1S6BuHjubDz0b6E+GLWLSMtnQtUwp5JAz8YG9tdHy0ggEN31nnNQVj/9nqok
O2W80gem8fDqcE5+a/jA8shJnX7L2W31q+drRwAE2e0js7aydOg8SGJb7WMiflnVEDrTMzQkNjap
taT/Y6yNlw60fpYQK+X5A4ByGcBFBkT9wskzqt8OlDn8UHRJxzdOtTnvrtq0IGpADhHgAIB+UG1Y
vGdd7VVsalp+1gbghgQX4l1CUxFWgBvu2eAa+xTY6Y3iw80n/gnqA24IsJEJgafrBMLrK1Pcl5Dj
ruFu4RXJt8G3947+a1vtPywUEC5nH82VC4NZuWrqK3qqzJ+lLyPRFTtqbSXpPESLIQQMB/hdG/pi
ODgXywHzNRr9qFVMqN514oHDj6TmPEzK+kMXAJ5mmbC1MyK/yh5GnyONp72TbtUIbtnQ6Dhe/Iw/
p+7F2vc6qN4ZCkwvkoKWDZiO2aTgninjBFBX8NxgB5pC6EfUAIBYvfUpEI7zTmd6qKKAk6Q6VbUB
BdW8LJMn+KxJdwe4pI2nntsWKhp5w5pjS80awvP+lo/lzdpa/PZFQuhhtKZxrPPYHkRUWMeWyRMB
4Sov39/fIG9e5Qg0r2BISs1STEsuC6BT4COZNI1loPeGZUV50zy6wjgOrRdEXpq/1DnKVPeD3q4x
5AUeZOBnQAL7hkDDGyha+CQBEC2YjkLqfSCGLhRWvjfL9pHAUO9+vJtTAPfGy3iL4zkZIYaNen1x
JgH8CaK8Eya00+ra3uqP3a7j60CLzE/HxrehuWLHLPtQcy/yiiK05ZbV5fxXrtfXZRTsfde7hS4a
xyodnpyoKCJr+Ga37wg5O+yTC3MTt/oH7gEbE3Z/ANEBvI4IN2jb5YXlxH5GyJcK9/4hLBUB5/f+
RN1PDECZruOoZKrsyfIGyKzpUyH+tc0GxMIh9NL3nb8laXV/suCYcR2s7TKIOHEJoovb7QNX7BoN
TlK9Ze17+2xF9kFh0YfDOpgoN4QayRIBuXKqYzj3tU7MJpIBktui0BcbZU50OFXwe9v3otI+zJuH
yWdhX9XMA1HVatiX3q4TYwdDiJY/aTdJrWOZwR8oTBPVZTtzCHr/eH8a1qb74hcv2TnGJKQD9y/o
MHiyfBpRyAlLLrZ89tbSeH4/4vWKNwDQIdfjD1wIpKgTCyZEOZBeEfyNE7mnU2e3YUa57k+Dxzty
mMCj+dGpgJUf+4yq9m+f6n9m579fsdgbZNmMxVClxmmSujxwNvavHo5/OKESaLi9YVyB7EFJEtde
iP9ffzH3oERhgKZ+tip8pBQVffTbof38f4syny0X555DnZy0s0KSMeX/w9mX9dapu19/IiTm4ZZp
D8nOnCbtDWrTFIPBA8YY+PTv4vxvft2JstVXR8rFURWC8fB4PWugBxEiyDrlhPx7pM02cq4P5Ak8
GDc6F4qx2Sd1PQfxIabeM4IpI6iB6mhvuTAg+fqNPlupgOAhVsAtGRe5s3HzWcOHZhziPeIZltQn
0Nd1jNRFYuCj+/Wj/qvv/mdzhaYTvXoP5vxAjaElPT8Q7UWi2rOc7jgPpC9hz81hTew1OfotHO0N
2wdkjYuygl7oRzgu13xhuStwctnAljY49Ou/52wp/t+f429KXiC/UESdnSidoJ5l6nE8rJN9hYT0
6zYQFzrL5wSF/3sGAqsQBQPR34cQeY7hCPwFGgZrsBgAshYWwdWQDDeRUeNDID2xN3KxsPn045oa
6jUpPOogGqmD7Z0B5v/7O6PXByEq7Gkxs842BiL8qk9E2x976SmcbpRbWRXb7SUrxbMia3tvhMXA
vBsmAWBHnJOrpqWBUAXh6ge7rUvsMtmg+5T0Lz29QLw/m7//PSja8iu2RtnHkJieeBZwa6/a0z4e
vsvOjcmLXqi4UY47zo9fj94nb7VZcWysSciYPkAeYwjjsH7u9aGrTtH4PRDf58pPSf30//EY6Mzd
ACU+2ixnHykx8QyLIKoPXAcFHYesrr3UmurDoi/s0O72q86W5NbBcaGiQ/Tsh+/kNmNFZrp2xymE
4w3gGxwbabBqvuZz1CA2Ju48c6Xt3kAC4yrrtYl1s+Z1OzqHaKU4YdExmaacLW7SnJDTa6a06qve
RcZGTJB50Vjrq5iRm+m2nj+jskGUT9x3w5sdW/OxXXgcp2hfLXBB0t5jOA/0zpVefclV6JO1DnoO
LNBw0QXN4xxtnCJ34p62qn0AxKIwHVUlujrOhR3lk8m45SMBpgjCZJO3/H08MKeVwu0ILK0J2Sez
uK6qX6vnFl9Pj8+eAjAE/2HKf1Qrj33Shy3zrIOIq+o0j8Z5DQiJd1SEl+JUPhk20OoTzEHsXmiH
nM1EPQ+TxTgy6uBAcVtrvYdB+P7rtzkrVbYFDJR00zYBSfxER7xOtfIQzItkWd4VMCIMi97Tfho1
yZDzyXRX0xq1halhJje5mJ1fP/7skvZ/j0fvBYxTtDM/ioulBn+7suoj7RCY4EytXYYSzDskm9vX
1eQmRS8CAai4HS8ch5+NLdrbWxIyTvkPDWJjw4yPjUDpLFznw6rZVUTt/v3lMOexVW2aGkgy/p6P
cClCzU/gbOxBUOAzk9H4jmgQPboplf6MnPjhwnB+MjehbEc0LPwbQfc+b1z4CaeaTWibJNQt+SRH
2GLfS2v5/u8vhiAh2LQAbwGP6myhhe0QE+KuFLGM4qabKlVAc79kjYBcdpTSypNFjffz2usLH+2z
9/vPRB67P+7057c1XYdYfT1HCaNH+aSVyzJH682GpmOXYNxP9mZkOm/kfIBXWO5n9ck0s3Vy5BId
kO5zHVTJeE/GPhrReO2stIMPcU6tgL18PbKfviCsFsD2hh32B/ewWitYVOtoO3vCh4qR35bWaRAN
F+qQTx6Dow1IIOj4EFafmxYFoiG1ctHjFY1a02au36UJdtLy869f55MTG3U0+lo+4E3AImcTZTJQ
98a1qPa9NfZ/RNvG65Fq9FrT0Da9KdgQo3/+9TM/2VKA+WwppZv4F8fA36uunj13due5O45TqPJZ
sTBHNQ00NbKHNzhAO1nd+tbeg5PB+9dP/jiqQDihB9jMRTF1zot5RHwh1paEEciF3XxvqCNfNBhr
ST5ayIMq/z8ettnyY/tCAXYuTPWJDFegdgA8B3blIcg9lZPKBblkYfrZS6E436oTBKZ8CJteKq/r
/GiAqxTs4T023PZukLequTB2n9xOYIkJ9RoMWDGCH8QUgiLZiQ+IU5pG2gZp5xB2Zw2desJeNzkH
q4dzi+jb2rkGN0DvKDHyDwc56qXfBA3gO/rTlI2waLskcPs4h7c/DB5KCf4qhKtuA/Q/l04O6L5F
qBQydhdSToF4tsIpa0yYw9P5n6tp9IuQq4KUUTQuP1xXWiGAfqDs2HNAsA+0GsUOewGi670JsN7X
8+fjMsGz8Ep4qc0Q5fxwkvE4JqFV+wfmfOvlb9WNadOzXMEUt19Iilrywt798cCFaR8SK2DyBi3f
B+ZA26nBWlxSH6i1umkdzEU12b++fqlPJuu2r8EKNMRD8Mn+/lZu0DWJu/5H41xBRLQR8j4cAFNd
GLtPHgNVPKAOJGuHH0M4DEqFekIjcV+r8OQGIjdddD946sKIff6YGMzXrb/3UYimMGbwBrf2a4A8
GHD0uP+mh3/Mm0UJBqPPzXlnszDAj7M9uvY6MwYNHK/JAMrBUEQ8LgLfgqr10pT7ZCXh4gayDcpn
+F+cN0bDPpgZkH9kZQ2Bnzp68GAq5F0T5OTprl8ufKRP5luAtQnxOTQWG4Xz77ngTCjxNA6KA6xj
vVtquuYBRoDL4esZ97FK2OxCNksybMGQ3p6NngIG5VQdrY+rbf0cUGfnNkzXirqJq0eeLD987J8X
HvnZMOI2gKY/xhHbxNkk7+GQh3IHilufHh2Q0mh4jbCgFKTYCyP4yfzbmGDJptCGk8b5FgGrmkZX
C/P2gChKFeujVH7Rts6FYuSTD7UlL+CoRtjY1rD5+0OFgjJqKL4M9JylRx2kDMYXGncfNztAbHBK
xE/wvD6YdOiktkPY7K3gTDa4fnZXEVh+GUIGC6qgJ01CGHrW/ePXU+Pj8GE1IXoOCYZAYT6Es+sB
LZmYO+3BjOQB2vaUEAG2RnCh3vlvfP4GEf5+jvv3+AWAtSK7ZuGh8hht9jVOa6jMOdrmG4QOwk3U
NtVRopgtgwpE8DyC/9XjPEEwehsT0aM/RR3+1FPoP0q1Qi0H/lgQrTlxxkEgpAC2pwcOu4H4hVey
ByIKK+sf8Hip3Wy2bN9ksLoVnUhrmuhxy4wBqdGn3focWGM7Z7QHyWcNGL2B7UR1NzqS+oVlx9Qc
egxRmLU+/nVWwaWTZEkg6Ysc68razYyP3f0gAnfMHUVEXMwiWJ0MhBj4xkwhi8TP1UXLsoSt1/Db
J40bZZ5xA3KATBgqscmb5YmvqzOVkrKxzmPEBcV7E8dDBJ3/7IQbeRZKKZD9HeFBUNkmIxR7X0+D
c2YDNli0i1E94PBDMfwB6LQaW3FEUjVwxKW8sMKwP84w9TrN1L3HSbKAHtS4uRx9VmCaZrzT7Wng
4z+qwrc/I4IoFu53m8UD7rx/T5NwjINhnJO6lN047gicFvPKbmVpL6v559oUW1Pg/1fMANc67waM
iURuaCjMYQjHPqdh0BQS17Z7xf1LzuAfNg9s8eCmoELDdeYjgTPwZotNIEkeQezx3+weHpAQUowX
w5Y/LOb/GBogsqG3AfbEeUsA1F5m1sUeDssynabxxWLxFcLuL8yVD1v79hSY9uN0xAr7cL+Fy4Ga
VYRa050FIq2S4Le7yvvFn68TX/z4el5++kYg2QJ/3BIRzucDB68XSJZLj/2W7tMiNCXdSqfcn3qy
+/dHYd/1YaUMCsqH2p63SweDU1zblc2mRw7ReZYshDxEo5wv7IafjSBOZOC2KGhwu93e+n+q9SHh
Npdoi+9BhM3nri2UI1RKnLrAirgEt3z6MGQHQf691QDnJUZbGy7UIpc966P7flze6Ny+jrH74NXt
vx6SmBkgNMLqCSfyVmv8/V7BxNZuXRFrH6xhnbaeug+74EK9+dlawhmJBbXpC1Ba/P2MZF1gDV6F
1YHUxpw6uODdJsMaXChfPpl3PuxMEeWI6fBxO+TCkYwkbNoPiyjEshY1U3l0MYr6nHq6WVFAnIab
MWB11JvnWJiUAVxk3HY99NwESy6GWf6MjVY0TSAwiFNvGJDntsliSdkM0fjDo1rxnUVH5Lb+8/xH
iQ0bKyhtYhiEng0szPqNX1GYNVq+u++X3F8kyHqXwLFPZiOegtWM1BbUbefg2LzJ3Dlz6iNXi5XS
Fm+K9T3tiWMpEF5t5/7rt/r0eZC8wMPYg9XaudK9j70J0W0oqsAp4um6VEcWyGwm0sns9dKV65O5
iWYdXEJRzm8YwVmRCARlgpNbjeDyFQkJK0enLmDzt6/f6JOpCQsTEP42szH7w5Uh1GTok9myDla8
riejG7tF01DHN2xA8tClSfHfAP1VuGGGbhs9uEIw9/0gbkx0Ms26tnqcKVVbwKU/GxJt77tGytyv
Q78IsSmXXdvAkIk/Q2D0bZWcZoQivIaCxIem7ZDxhB8QcX0Y6wDpfU4+mhH8f4/caWQDFdPMSR4z
D0HrDWX71YE9M7RR753fsQwidFCUg/pdg4b4LLv+NZBRsFOD+Cac8C1Y4ndUns+eHo6z0DeEyMPs
T9CYjr5JDSHHIDElI1VRLwmFIZLiaU/4T0tWwLdNbWdS1DnxJp1Cd8tS8C3vYDEILeck+7KixgLy
6K2ngco5mz00gmnzhzXuT3+of3aL1+1iMTwhVWQoe9OFaWwPO2tx2rfK857bKnEKMeqlgBQ1zlZP
QuY+va1rsOeu3KF+ajMZIwBhWouednfImLiL4dychOy9YYlJqdDvKhrqjHIvb+O4z7jbH9GB69Jm
NHdhTzFu4TdMgeuZNtZ2LJaQhe5ILcEaVwcDl7bU7uOcA+AD0riDvedV6wUFbBQzuLG2KbDNIu5J
gRL7AdF2Gen6b/Pkv1ZTfb027qN0xU8b3WjUxtbdutLdUK+pn3Q7bSX3i2P/xlh1EPHaLJ2D+spr
56uYWUfl8ZNF1nSOu1+KSYRy6H3lkFPdt3OaLHgQXcw1D3TeheoP5CRe5zwTio6/S26XLj6O63zt
z+OuaSJIDFiOmAPcxp32nTDvHnrbVFmIKWs686utlnvhwFSerMGDWTlN66E9rHK44zQ+es3wRIYJ
srD2uxyCB2d0MhMOj/awnqBCKcd+3ldu/wN8ydIfgM9TxcqmY6Vv8QNV1Wn15h/eYn+rybp3Wvtt
mvrbxhVgw9a7sLN3SeMXhiHry4sL2zR7UBsy+A0cxn54CuLqTzQtUYZuEcmNZ5c1H/dxp94iw3ds
XrPQIO01auJdopJ86d+m2L+2lvhUi8lKVSu7dHHobk7EL7vvduPgPkyedYXOb0Hiwc+TyUZ00jIp
XEmC24XbV2YLXlG0lRmM0vrcl/28Q051nfY+biXUiC5fJbNyU9VgukpbZYz4z+2kVY5SpSn6DgHJ
yFcBxOkmU1YxMVy1vMcroMPH3DmD++0uGseUCfDrOLxbrXsaK70HqxdtuMXxyyXo8E9atqvs1b/x
rKhDXDt56uPoDed5DD8fmCkpPZ/m7mWBPWtODHR7wNvnsqpVlCZWXIwNTkBFyoTAAwUOUS/wEkBE
CIPzMmR2lYqefKv6PdcxST1HPsdSgTMhm8dedjtkdV07ESiirX+vPNkVtPJ+o4P9fe3XrIv0HqVz
OvAkm233h4FS26FhAX33o6ygoelW9wiU1711mXRTv/bGFCmjGDVYllWclhCFgh+mA7jOeBiCKgbQ
DJO1yBWlbrvMpe0Vd36A+FC4svoZ8cTFhhkXxlkwXxwVp5so6GYw8Qm8rgNJ/Kc6FDwbPOZBTUVO
S5jczsx/8lWD7zPtAO/pvHb0D4VAQm7kI13505q0OYEUIVXOHZb2axVBO6jiotf1jTtgWvnTNQve
G2eVR4taP7nj7rk1fOciODXb9TeYr+i0/PE5mbAdtn+ioXvqEW5Z+h7vMg82RIWvOLoultrLyE+n
WN/GjOZLNUOhar4PtUtSGWHVtbp9B7iQ1klbNE2wmzaVF0vad0D/9EisEDOku07YCLZzcBjd+m4Y
17Fs2ZqRldmZ1w116lX23YrJfGuWxMqCYBTF1Dm3yPL+TkU1ZNKdS2fiOfhq2WaA7LdiTwJ9JeAF
n9uLejFgJ1n2ekrC6V7pIcUnfcIFmmX9NHwjW/awCzfJ1FX1Pph1l6I+OaDp+gwOWC6WBWKOuE95
tGHL25roQapIaM/z1oifbUeyQKzQE8gxd8MxH+CVCuzZv1JzWEDmmGsYbRokOApIvBE+njtW+K56
nGKunpMMcUl2Cp3iFY2klbHAfapnHGlLd+NHowXyc43NBmWQ4j/Br0rSOFyOjOgb7tRjhqjyJ5WE
RRyogwuVTo+QhDmybwObaIhI5WMQDg8IHcsjUe8gMhhTZcv32uCEUIhVW2dRSCYyyCGazBHJg9dX
LXDt6raV7XW4RHszYtEj77Jqo29WZeVuxHNHNidSWdeR8TPeQN/o2K9VIn/3C6QiUn1zEK9u1ZyB
C1ZnEbJSJptPwGLHn6KFzStHCCtYxK8IaUKTtQUiLGU6IuWriqfn0IKCtMJO3FCVO3YdAvmBU6Fg
zpj7AqoNJoV/5MQtdEWv1QhmCXIHTdMO6VSxN4EjgMNlLV97Z0zXacRFwIBwy8fwaLDPMyhvl8Z/
shUtYcmMpQCr8wdvjONXOxEXissPiB1qI6gvHFx10Hb6gD1WCCyLO5OMiEBk2ZZfFCgEelpL4XgS
hHeWLd0FsthnxR8cmyALQkgUSsAzWFXCVRqySSSUa+xfiHd46XiI49i6AEV+bHRFoI6gE7g50IP2
c46C26oym3HYfBhlnan6fVj9a6cW6ZYVo0kOdW9K10eZQNSsD8zvy7Gev39d526vclZ4gpWKyzGK
dzQWzhHXxYJ6bJ3tZK/8ZE1jMWdrW13ZHCHw7nIb22uPvcd+r8Sl/sxHQh5eHkwgQOX/JdicP9kR
oAJDpb0eTIiKxW7egxF+60ktTks13cBTpBgGWSqh7yG6PjKwg+3qUlP6k6kF7BwEL9yiP2F3Ojww
DXhW9RFx8KDoVpBz4jb8FmKtFDYq5KwdHCsfeuaWXw/7J3cY+L6j6wZRM0ga5zMMvUlUxVUAhx1g
pA4s7Z32nq1zVRdfP+eTi9mWtAv9AZBH3LPPkD7CFPZ7NUaHJQYTbOogoRZWJK+Wvrtlbjz/m+PZ
dtEO0W7DD8woNN3PWiAysklgLIP9brZR1sAxqyTVOmeGcnkBofiIpaIZBqIhDKFB9oU8/OwaOFN7
RVof8w+cT1fAH7GlfQetOje8S0HtviLOdwPlD3Prgul/3yBABYYsGZJSwDDnC7eLFzlNjmoPWqxw
rFwy04hUWpdY9fhN2wc6W5//+yTf/RuIwV0zsVbhegfD/PGqldWQt/1Y/xB8Gl6WdV6gLRk795dJ
Bv9Y4SZy2wfxOqSuwEUJjTU2ZyGNYAFbK/lE1nBB9qHdyzsx4ZhqkrA7LqblN5NOSAk8E1cAxmyT
xYvmAvwWcK206pudsTv/UBGIMblPkzJaXF+kcN4Ur94cXutG9G89ma1MQYcIqCEYn5Eb662FVEEP
a8eJWgc+Jc5p1H6AHQZXEJi30sybBpypvBrhPxn2zUsCoGYVhcNibnBjq6pofBqkZcqoD5FZBPMa
5sJojvs/oKu00pEkMSrYsbJRRyy8dADnv2LJskdu+5WDzsNinDJYIiRRtlLDKQ4eaFShghrCCea9
ddyUCBNdvB1ZxyEphKJxlDPDnH4P5b/+QwMR3q+xY8E9ehTmBoptSLwiiYHGMDarn4E5Dm70Orfq
yoLN7pTDN4DAp8KJLKiMOnXj0hp8Yiei9Z6oyntNJFDB1MI9/L6C90mS+WL1T2i1dD4KRhT5+dIl
4c8p6RAiZGoCLVYPzhs5qJlVu7bmwdYDdmPcmmGVBT8Yy/Q7f679RxZV/QMEa8seVz8ligUHznuF
raVOsSz5mDkdna+UaEeBTPOl+5XY8ORZIoMLagKNdIbMIVhhgZ6uUK0G42vIND15uh+fLQAF3xrt
ji+xxlpGHdHbpRX7nU4TkvAbXw42RKHRSICSiMY7JBGupa2Gc3MD9nxpKeMOqQX3pnzlNu4YcILh
6Ryhr7zq1kqXwfbKOqihLGXIp6jcKXnuIyruPT3bL7rCzU9Fguz9OVzHQ+Cu9e+qkR4rAjG6MrNb
JINkyDRlUUl04r71kQLl1Uca25Wq4/G2m6H2tqp4ndK6s5YMmdzvtiRNKSIP1VdInGjnoArimYGd
937yOx/dptn7ocmKAi3Sq0pFpJoXHqy+KDz4sA+ZZ7EuzvogsSA9qDvPTaN+aPbxMPLHFo7SABpF
SA5matubBWEP/KFrl/VG+J6lch/ePqehJxRHPDrkpYxU8A0E0uCXz21x4zGDSIh2HMmrD/u+Pl1V
Ez1XlYuwee3ytYIdvN/auGBWncxRKWonHYfevYvRZolLUF2h6xiVmLpyoRUqN18ZBPd0WIMZFOlt
mURMHRDn0kKCZCHfNmax9a6bKP4JgukMI3/SrAu8RjSIYAASVA1gAxYBtfTDdCVxk/EYNZFclf6t
acJPMP6vchvtxMcqmGFTQeFCVtqD2z0hZy/cWR5pjsgEjO4ID2GI4gl133g20mKdkD0zYbrSn+z2
xYBmcRewhJ2MgDiU93GYS8S/ZWZW+oiFqNNO97gdNGp5DdUa3UFLNKFasiLs84EZOElXmOR1qWtN
L0G3OCXo1qjhBel3DVdPcCsZd6G9oNEnW6cXu3kU+jrsOWxhKVKuHj23D/BeU5N7cjJ9IYxygO4M
wkMN7dvyBfxTkVy3fUDf26QJ+VXlzNErSypV47o+q5tFOfMpVEmbCTjPpMptDE7AbqLmuvGWqoS/
DG77drukrjd6OdpZzS2vne9kEh3S5lya7Khb9yVnQHHTETiZOLYuXApsOTOdtog0yme/pg+ws50f
AU1Gp2hZYJG3OB65BsQCh29f+gECjZRTQkVV74JojPoskGH1a4Hq6tnS3CsEJWh6OouVtdIF0RaX
HfPohFO0S6Aof43tiGGQpAhTfAv/NqkrH4kHvVUBVZ6AMBos5xS5Q82d3JoqnHp12fu2ekfgjGxh
dmrpZudIGWdCaVLKuI9vbBmNBT7VfOo1AnZxPNk5bCOBFZta7tbRCn8mE0xm0HAIbzQEG094B3ka
uXrpjHkJvHq+QuJVkkldQSXjoTeqUr8b1VQsxLaPgIDuhA+fvXFgPBdMwxhJy7ov4OdoHdGiAX6Z
WHWKblOIsAxgD4EPo4S6EuACNtNjZ0RQgMpDDhQph/1zTKklizmgOHY5DK17N26KmTN1DSJvU6fQ
2cTX1DHdjZqUvx/xf68hVYfk12sp4ib9oWC+0+zEygEeJqyCJ6sIkxSdaVFiisBUB7jRES6qAYIb
kUarInhhwyZzcp4tOLuaVNSsKuDPIcD8Dkzeu+hqGpirP+mlVQ8DQPcrOjrDa03awD5ZvvBNThD0
xzNVkfqPVETuVNM0uGNq4bwMs+lBim+Tso8p362seZM2CAnLQoIywoRd0wD5PfniLUnBo3B8psQR
fuoDAR0BRfUDpoN07QPOX6JSFS3Jzew53d4emjmDA0L9DJuPMUyVaa2dUH5dzF4ndjV3/LupG+Yx
nzz2c/LVqRUz3s9yKvaSSHjULNolrzxyyHOFUOSkcGPjVTkMbgA/a+ceT+4zJ3LXnYpj5BFrafLE
th3AFZ6NwZu7PLSicTe7RqF0QEZlCQvcsDSxK68bRcGWotxxYMTBvZ/YmX+xgC2Z380JVlMV3Q3d
2ABfbMK8DitQYSHD2zAcVo2lsav+vqKVA3WFXouGkOQ9ZnrJuQj53cpd78+6CCtzvMpBajSxER7F
jL5NSIMsFkSiL3s07A48mpyji4IU+1EoQqegcK05CjnyNpu4y0+ce+EOHmkLtlgfaSq4tAF6iFYg
C9EqnxyHIgE9lvpaYhKhAmkWTKCENjPcOafGXBFLi0xie/8jFhsruqmnOVd0aRGMrRX42DiUYdHU
XCNcudIpi1AzErdS31uwLbGxrmIP5kyQj2SynmKFurZH3mCpkyY6JnqVKRoJBsijLdKq65WAQafr
fmeePx3DJoY5D7QyudHReGtg9VK0EWIXB67d6xhdmnv0veIcrJ/ax7nigozH0CqwhoXcdT3KZ7+J
4yzsxJo1lhv2hZG6OYS0EgdQ0gY4P0HQQjW4GiW0KfwaYTuAtY0fOns6h4nIJoO5jaqMCLdcoqD7
MzSI88wA6/Sl9KexDGKBmgAts3tY3DhzakGe+iaNMq+KivoFc8cUsKJewsx2K+/JNg6cl1Bx++WM
+uQE28YYwHkLnajoGzQLBm1HP2xtIhyLcPT8ZhobRY6RCvbcVjgXYWX/blclU45YzCxAQVuaiNeF
jdmtUYfAdydl9WLypWFdacfzj8jpzXFEw8JJXazzE76nRw9rOD5pi3Qn39I0h2eYedC9w+a0biCn
QDksINyp0ZTORG13N0NI2a8+nLqjPdNvRKsGCRUkSp5reLfcti11OVZ779DMNu49KDgNKNhDj8ag
a/S1pyscp5ItAeS50XMsLOA/9orgD7+jS+EnkzqiuzBmXDL2XjOpi2oexgfVgoBvG5wyjNBtH67d
u7CtQuwpgLWxzTePVJAI7YtgOSHYBpeLetClTTv2c5HO8G3WQ1tYFgXHYU6wQQ4MlgWQEbCj47Kf
WwJ6iQ1yhTu9+Qbem5PabSIzzDpYseloB+Q5KaXQv2Au3+W0md55jxJ7rJfxRizDz8EYmYVtqx/q
CLwy08sIpIqQltXizHEmE6t9IwhAfoH3c/VMcQ/RWRPCGSmDMs+ks7WRbzU8406YRcN11dhiNznw
9tOBkSNKWVAoismNUBiNI/hdcyCeG9H0V8JagyskfHkD5m1EC9UF5G5xJPRayxLhEEZGMCrNuGCO
aI9Bq6y7QJkQxzF+W0Edtd4KVsMfYU06dIobeuMpCLRSNM6Gaxxjbr7WVpUZ47siW+J5yrvV5vu+
a/0i6QBtL8p6D+ENVkb+2pa25VGVoS+TQAlIHIYVh7bACJuAE6hUwx7d7/UmbKpmyjlnPRIXABW3
y6SLqbYf2RTD4QLbc8phjPaAw/AKppFDhjk7f4MDXZXrqsb60Po95tauQYVwY1dJUzZ+vWbRZMZ0
HBecgWqacQgHDSnioep3EA4q6NcQ4KRcPeUTYNMn3bkSdescsGPlm2nfVrX82UTB8hajgt0nGumN
IAwGqRZN9Yi/GEEgo4pv1n6jhLkk+FP1zDn4VvIiu+CN03DKTdAO18QhOnPRYT51Qqq9h1+Ha4dD
E9Q5yV3s+DM6lf11a3dBhzojdE+AqkjGpNVej5r1Q6pATbxzQDh7izjK/Apb5Z20UQUmMhn2DJqw
XU3ruwYdjV1bBcOPJorWuw51I4jO6qiwbB0wrpAM3TJYHdYYktOoJEgj204RusRbcZeI7gSkht8A
tAO670SVwccywXKv5jJpKSuFCNBlrWPs6SB2F7qrYYRoNS0I8rDU8hqcx0DGGWyvgvkYLrK2U1jJ
1DvHxZWhW2P3OhTjrauUSW2q+D2rLfN7s1ksaeRO+Srq50p3w1H11vaH9u9kFjAeTNzvC5yo854Y
VnB0d3BMtaTUamzSnqJE9HnVXYHfeeoS7FeGYXOL9LzmXdM4pZ6rME2C2oKfNO7u8ABRmQsZT4Ju
D67IvBb0TvuhzgzEcOmUsPAK9UhwlLp7XAh4cQ1S8h6FCzQLdTa7Z6GYDpPDr5Dd6GYjXRMo49SI
9lZPCxieooAW1pLDQrAHRF8NBRg8d/OABgDhU3CgCeuOMV1V4Qyem7mrCgrpezhbXQvKg57YVxTi
2bTv4wUes1A+9yAT34i1nqC0GNtSAcLIkZ8bFW2DhjzoiuLoBN2Y93KwDqGeaWkFvZcZze8rV847
JDnFBfY6XJeXts4SYDI4N93XylpgAc/boOC19RhUC7LjOqhNt4gmtK7RbRlmYA//j7MzWZJT2bLo
F2GG0zMliDY7ZauUJlhKKQFODw44fH2tuKN3Q2lKu1Wjsnr1FAk4+PFz9l67TNx7d6IQhKxgxzYP
jtHG2l6RFBZGfW4+zKLmpG1xC9yOz0TSpjfm6DNPSuqnYM6N/VL5zmYmnDbmcye2umywhpVlEHle
n/ywaRXAiKjNaKJdsAm7QcaDcZ7NOIbJHz/IJ2k5dCwpxU9mwetndZYXL96g44XkBsUMJv8pA79/
YCDza+m89hqttXwWc+Vde0U6ROXZO5/q6VvpVswb81XJmsGnwbR5Zm5MaJBkqZfPfd0zzsUbflpQ
kl3LTGYRk67zKXauXoOVb5vhgdkh9M0vrmAgTvvMFt/ppxc3jcvQTKQZksOhUtdVzhw78iY17Byl
vGt89tQxWP3irGOqZmHd3FhL8m6IRUSVctxraaBibahGaFTNX+njUo35rZNGQw6dAW3U+2qaFUoy
adxXjXyoe06JjFyN6zlfW45eTHSZFTo36D74wPveurVKl2KgLRQvXEUY2R0Mpg4aXMnRIxuaRz7M
yW2A4OqXbAIaM0UK2bSaESg4vWmhANHiOlGsQ1nSQtxMfTBE68qFFI3vXIW952LxM0JaKj2VuexV
sU9Hc4jtdC1iuvD3ozcbx7rlA+q585Z5URPla+PckCxH+OJ0RtbTPOHDrOkwXA9Wdlxm19h4tm7j
IFksHU3pXJJq35/PhXo9uHRDSNhGtz9l1aacPferObSZ2g2JZWzYU8pr7ywIchOY1oZrhHRj2/Z4
Dtk7zfOaUACzZRRd/c1wRPa+ZNadzqj5x2z4hXbqV0rj4UghNBwDe2SvKsWcb0uneA7rdN5Oobb2
OfZC+j+y3TA4vZ+Spfrd+PZ6vc6duFUqedN+qbYUVzJ2htB5FUQf7ZbZVvHoWO9lOtwYQDdeEmnb
UerLt0FxsxYnRcns1nU0ry7nnQXpMl7+Q4c6AwQeHFm3Z1LZB9qBROaQc7TY7Y3FNCPK/RTGoDwJ
P81v8nCZDoONPsImoS1PZrgK1rnXOdeEZGX8vzv9cBwyaz50FgnbI0K7t6Fkeq+6cL7y8ynPYzyl
Yh/Kyd61sEEj3fkjVa0y3VsOHtVj+s93C4nGmwULnfSUDEP4CLzmTglpRXZx9mtNPgS9JmSjLti+
sIWvVwDAeYq5obcZxPMI9MWPwEpB047OQ4nb91iVJoNdwFELZbdVP7kaJSDRB7x15N1tVU3z7twD
iDUoL0Q+CZmIAR8zf21Yc3IYY3KJ081I4l/cqMK6w7E5xSG+5VM1rsu3VtbudjBmrH85Q2dHTksc
hsurxX8rpqvlxB5omHiQa/NDyGG4Pvckv4u1/hEwZNj4SorXkWmNH8nSXbY2SWw0qfo+jYuk6imI
VIOOB4YPLelK7pzM7d4xQVKQCK68X8v5tmjcftfNZ6272dKUncvwCv+2sV1R7exm9LIRBnkP+2zz
O00LPpRliki9dElS0UvuRn5TurslL60N/OnxioTDgib0zOjOHuRt4EtxP3VWd+vxVPZrLqy91brB
lcgCcVcETRPbTbfs5qygADGN7kYi5iCkLTXWe1nQukZ6VO3SYXgjBFJep1lq3XmNWMtIg/naJVnu
3qztoLf03stbS/U6ZpRXI1PBJG7Mud6NTp0RrAUl1eqRig0hSiV/yvyNN1B3agTIMUfR+Va0yt7a
aO2ZxU9W7HeZbKJ5BOfvLJMDZ9hmqF7OzbRs1jwUh8YPzEPdg5vGAMCYuJjrYxdi47d1mV01YL12
EJmToxj0+6oHexeU5DyhSwK94drZFYbimbrJqTgz5OutxGtwnJOxpRs2jpxsOIwfk9Tsb+ekXVzc
0uhoCifsb4wybONqQrYxVmDerWxS21F09t7I5+KLmCx6MqIJEAhMnGh0w2syE2r1BS7uvJm6AP+6
NX5nNCfYvRa1rQMv3xT5OtxJu8t2DrgkIDlq3C0JUpyWbtYI3Rk9QdbsrIWSyqg1m7hO2+vOqil1
IWDdCl2/OQktd9tgT4ffPKL6qTnFNEOWR0SWPYXL+NPguL2dVjrHvjZ+D2p8Q3CRnChQ7Qe3AEQG
hHqkTqWfSSHC4vaoF7UR9nS5z+MtwNgbD7znVViPj6JiI8yqnKSfsXsWSc+Byp1VnIzJsFn9cNwG
aJcec4kMQwtP39RA1mLZ2YTA1Xw3J8keYSBlRxJE4Vby+5GtjN8tPmcecRWiJkQhUI2cmcU0KmRT
/XyYm2bYKDdbNkSRzFGZ1/QErLLdtfakroiV5mvAqthqaIaRGJpnbggxJXw+otIUz2qa5l2TuPV5
VCBjhuPr7SjK+cG1li5Kq3JAWtK6qA5kuevSxdn6qn4ajPU9dbP+Kk34IxEkUMfCuYt6VnSk0hF3
igPSpZnzhY3VgESW0em96XO7iltblnuCFIqN4Q3dXiVDcLKGQG9ye7UjydB0l5Tmjpeeb0fDDKwo
PRF5iSPugkR8U6q7pfFuUyC7/s7v/cfVoiZrMj4wQ+CHW3+kxMDglR4rrRuiHFceqkEvS47h8+Kb
B4CHalf3yCachSZGz/xN1jNlaOWuQJO7R29AeNitIA9WPDE0i5x8j5Cy2/i594tUnSYKS+OZidS0
xTKFpqZMSOSEZk5XUoAclP43i0iuWBotsppFc1DLLcpkZEM/Sj1OdFa76spuR5rAXRCXOsOY7xv3
NfPEG1PP3gP/nfzZpA8c+eTqHYulLQ+1pvkxdcY95B8EvSJ8cbrkWbr6rU05uk5NYMSEqyIMGwf7
m5T2vPWhJB8XAyl65+j2lW+L+aCsYM/OYG40QtBdAAr1JfFQMlrheiesilg/2/GP8Ia+DBhCY5Hm
Ji8ORfvkBcSN+jDPE/00J1OynSpFIF2ZBT8BERXbwire1yL4Oq5nDVo9URUu1hTRxXQpWLJ8Yzfa
eOt0JX9VFn5JRkrBF9Ndrmevybazm+qYdBlNn8XrvpgFmizl9ubTYNvlxgRFFjGNAMlmosQI26F+
ynNDbBZhPTthrb+MSDKxbgx8E0iSucuCNbhqqfli1knCP1dVm1mihu3ClbeR0xlzfqdrIzxQ+fl8
/tOetORkMWSbshnGrZMj9wBoLZ5azg0Pg9W/96nffJeJYT5PZQGxhw7mVyuf6BTazcPYG4fWEa+p
clnKyforS8xfhmc6se1re0sEbx+brZlvEMkWJ7NilGN0rh/lI4kfQRN8mawRmQWwIX8Y2werXqlA
KnKxseU/pRTHdFaTd7AL9qY/w6+rzu5OYW84ezA7tzNHN3qmVXrjWOsjR8CfnG+/rR0jPRYzllEx
EIk8qua68Vai3EyytJwseJlQc0bI8H2+/Cq4kUQoRCYWk6OlJmszJdo1GP8N38zAvqUiL0l6LEI/
NnOCE5TFYcbqs2U7rhPo+Ww249LMftZ8zDb2NPLqFPPsnkRBDEJfC+Mxx2d28JU4tbVVfaUWr3fT
0DGrAO/fTSv1o9dY15qPiopkyuFvZZoQFR0Js0RStscAZd5LO0FXD9Niq/Mk5EuOFCriQfN3FtYT
kzUQ5LbGcJml10HCdwJx4yFnrIvyEmVUmX096yVu7TWhpzaLJ5HnnK5t44690qAqWr0jgz15B4Ut
2YqKzugUGP2zBQv71umrAbzPFF65Spc3ucWJwsDyQXUum31q8gNd06htxqviyc44uXnb0rXW5pVX
qOC0LDWl/OSp9KAFk5qxn26WrMBMVJpUSmu9orxrzarYK5HBt7cC69AXhb13DVACag7tg1eNVmyM
nFoKg91Ucoh61kln3gy2ZDpg9gApysnfcrxKrs0gnbYhXPQm8p08vXapi55gBnpbZ2z3Hae8rbRV
eZCLbN1ItmL4ORXw9lZzqfel3Zh75PULLkzG9AMo+70hjHNomMVEMnvx3e57K4z2sQs4JzfteEyE
35xKkxKE9VVvs3pmbos3fk4LsIEzR1YfUACjPHZpvQ7FXlYD77vTzBuSfm8c+oN8crswku7wYOvm
O6NNsSW7dN0szeTc2Tlqu6S1sq9dQhde0Zxq6BNTG2lzt6Bv2Y2GSZ3P4NBpOgbvDT0M9BpXRpj4
G6CG/sFSvrcVvqwi3x6dnZmhEF4zw4iJgzA2IySu5zaUzgmkVvHUYWmLPENZ5x4p+l13wH4fhq2K
vcrxkVirilGDn3/PmaXTAZoYzHJ6xb3ozT8tPf+mM8qZxPPTh2RwqX3O8k1tD95mrpJMRT0hh1vV
E45m+E7ze+zJyrCU9yZDLz1Ug+XdOUPq7Tji68hmlhbPGc4HU9J/M8bFecUbOO0DK3sZZPBIffh7
MVb90LXmuR5DDt15sor7cen3DGqqDeM4lM11m9IKcarftJ3lbVjbI/8ppU5SJlNkLAbT8Gzeg33U
FPRGv10AbG0YorW7yfV/LzWN8tJDAkqH67eoS/+39IgptZb+PjCYhXr+pHfac+UG+CnNsL6b9xBN
EJuHIomETl6myvhFQvy60cob3hhHuVd+JjFaOrSglZ19K5ibxR3kbJhvbrvJQCDvB5g5qF28FZXz
IE5CZ140rc132w2HTYZ4JO4bpOZrMam4Cyd5XfY2spfG/7K4E8Qit1v2hmUz9U1q/w7zubUTbZ9c
M8Z7MVRAvWys406ZdffsErizc5aaKkuEcBccUtHTVdzNDXM+Y+AA5LU13xzpWDvFqotU44ELbdf1
VieAV/H5hCimzeYK7Wuxbdy6R8PWphwEzfCa/OoVyStkZ5B441H6TMGVa5g3NVQSN7X7iJotOU1a
WEy9mF6g7jhyChUwIosb1zW9GgvEOL2e22lR4ZbP2Zx+a5PJ3npCmEwFvXJrKQDCg3BuEQCth0lV
cxQmLtO+sa6zTTJ76ufS+s61P5XNNQqehTGq0YZ3brLa+6pPLE5VpnkcHBdluzt4kZ/5aAvKjPth
NYW8qWbWj5yIQ9DKOq4qrP2Yd3LaSTbfTQpW5luzrNa9lTDgCMpu3k3YZbZ6YULI2lhe/9EXlD0D
+CytkqupNFW/9ZS5fBGlRTyPo9HIWPm4csArFG1Zzx69l3JcVogEdPXqMqvuF6baR6ZniriCqprY
1q38FZfpgr1jdOsYdU9zjdtJ3yaJCA5hZi8Hs/LzR7hsC3HLy4RYZF29jkxJu4tdu5y8TZCx3Vfz
bLwywJjei0Y2x8aeSpwTopijFL9sbFWZZURdMGCMzvH0Rn7YdVfjIoychJpQ7+cRGUvsDXQ1ohrG
4RFNp3wr0NTekD5Hc7sUUn7puynZG0wTf6Okdw6Ulz+MMgh3HBumPRDp4qQ080ua201z9EidGXCO
B1RavldvIEBkG1AX5qmpaOXy1dIM3MOOHMKEbf8s0YuASjioJh2GnUATD2rCnbU0ZXo/9F141499
/Uv4gCW8xKt+Dy4bEb3UeT+4gdwtAfr6tG0c+hmhe7+m9njqHLXc1jmAcm2n9nMnGvVeOWK5ah0M
5MtgORvtZUGU5Nq+HX1GBBaZ1uVZFdbtmzodtmWns19TaS3HyUZo0PmrcWMtirxpZ6Xearphx6gz
fyyNzCBwSOgNTYUmDlRNSiViGlox+W5hePgojHMTyuibx6bxfXk7O1O5bx2TE7xmxTpqplpMl1Z/
CTJjuc8Y8jL2E6ziBrpXkvd5TGxPFqcarc+S+n1xFZYLEfCzOU23ZpMi2YPiz2eatPE0EnVbbMYp
9e6TpApuSBmCGDaPiLf/szwU4oV7lmri0XbNC3mo0ethzkBuH3U78VE55Fmy6dUu9z+RcH/kwAQs
w//4NBrRG1+INcusNhbPUtmpdNiZty11EF2COnwf09bKY2ZIHV4ElzGLMSrDjIxAQj2VvnB+/v2K
PxDegoShxQN482wGvbji2h1RuEiCzkppbLtlfHVk98nFfqC5hdqFNdxkn/4zMqDBfRkogmIOveoi
j2rFwJpl2e3WmD/xz57v2oU4FNk2Hgh0hwGm5Qu5baMb7TqT5R1Cmv+d+ik5+9fuYWpeQv309/v2
0UXRDQIWgJoYauyFJL7UYh7a1DeOfmq/VkbvnlJvFU+hORWPaWaK/8eVObTGQ65KcBsvfq5AFVjy
rstjuz6WLHvofLE33yoi5G3xGSzyAxV46GC2J/cOegBy6X9rbDUQZCdjNzgO6fLcZQ6NO/tgm9Rv
bvqo/Pn7lGafSP8/cBjAoCW8EMP9ObPj4vrImrZLVWKARMcUBwIDUp3hgyJl7ROZ9EfP7R+wI7nh
OI4vkVU8Ta+pR004dDvcqDo8GUBDJRZHQIgPf18iH95GUkBtGxQm5LOLd5wZcsV8WkF1knRnLHcl
PTkLiQuhN9BbdByHX6aj/h830jVZJ/6Zq/KHkH6s16wPsTMd6RWTRiMN+00FqXNVgyT5REv/0dsG
u4PTJ6ouMjMulonFqFD6tWkfUWVQI4vMz2+c3pbnExmtwW0CV0TGLX5Id//3O/vBRwvnOmsFAg+c
RXFxZ6XnyaDUw3QIi7r7nqBqvFnQQHzyK+c1d/k18VGxnJFjVogR+d+vgdVxsCjVqI91jgH+G7Py
Lcm7h8QJ44aebKn802h9hiL58NLcf0gDtOr/ALUyVlYoM8bxSHczNoNkv8zFf+clsDw8iD9h4P6J
qJy1U3bI7cajT0MuLoVR7FsbSfzfn9FHbzT2T9wWsM0AC1280Q3HZKsb6uo8rMzvW2+cyHnInJhu
a/tJItqfPyVYf45J5lNggoG4eFDVxLYT1Ks8siJjjbqimc/dLOeTK/pg0+Z3zqlFuHQseGAXl6Qt
VZqDy17pjf6TvxQnXUjk6s3R8dR2Pas5ZU4/rLvWK+eEv9/OP9eFMMEmQoUgwwU43cWSHxDZaN+r
CIFCICG7/ABRYfv3n/joNjI8B6UBDYdX6+I2goZRAS2S9Oh6437J52sSDK/X9TPy+J9fYIGozfdg
WuHk+MPkVVVpVsom8Q+2+CWTH87Zo4x4b+KI9vfr+eCW0aEQdsin2+GRXTyuefAKlAcO14OUFqd5
jNn1+PefON/1f38ihOPZLO+zbwkb8cUtcxjFOkMWJIcuG786gbEvJmfHVJKuWvHausYnT+ijWxcg
0oBD4lE1XpanAxbHqVgWmuvyUCicHmUTI5U5D0j+fl0fLAUHrah5Rlt6FAEXVWFamM7SjVD8wGtu
dNK89ra7SV3x9e8/88H1MBezHaqos+EvuPiZYDAN9o6K5I+02ox02mrOllYdY6n5ZC188EsBMEc2
fRPXBnDqf3/Lp1RMrTZZCxCExu1CSk0EbzvbII7qd4VplJ/83gc3EDQcRjpwp2z9l/UaSCJaMVO9
HIWeto1nxBnKuWVwPtmiPlh/uPWg8JIRT1DC5TFC1snYr0HuwW6YGUR1TnYaGyaydhl+9zIeW0KD
4D8/Mz4PbB8wavCfXvLz10DPcD/g6zUrPFdEsm5WRRao7K8lsQk/ghGh8//jZtLygywVBLCwL1cj
Du66KosxPGZ4F/dOvlrwG8p8K2f+t79f3Uff+NCkpMd5T+37x14CBW2RqNurU1oLNCX2mHIzF+u+
NQ1v4zZI+ovcNp4kUOddtdJyC+jYfXK9HyxW3gWiGWGf8Fwvz2RWCbjR9toF8oGi25sH6UHQUo7R
snTR0jXZf3+kYWBTTUE7NSnnzqvsf8BQCAGY14S8hkILMgOuR/nD9DH4DJ8V339WxAJvq8smKs5m
xcv3XQWGYWIiBDViZi+Z05Pyq2K9qL2a8y+D229Tf/6k2PnzRbRMfoyvzBnVCGPz39dWsHC6Nmzb
g1B+nKKBK4tgJxkY/H3d/PnI/v0z5yv/n1s4rTlKu4YSROgrf8BVgOCQNqUpPzlLf3Q5UOqwWbJ5
YlK+uJxOLLOV0l09wmNAgepdaeVHCBg/8a1+dDmuhbSTMuDM1Dr/Gf9zOYhpcgzHbnjou+HOn7El
YJ44GjJhMO/85+rNMj12UA/6raC0urikrPK9rOAgcwx7gJqRtDL1hqAvf6hA8v3++2P6syTgnfbP
QTzsoH/S1paC7wvvU3UaBlV/q9XcrnG+ksHwyRv80e9QigqInaxnypx/37+plYbl08U9FClaGjun
mu8e/34p59vy79LjHFRoUXzQV7HYPf/9E0TFW1ne4iNd0yDZDizpbeE679Pi5SfLX+cj7eXl+e+/
+cFl2YJxxJkgDnrgsgDOvQV5oU9yrCM9AClLcBp95+vff+OD66IwPFOzeEYEuV8svWaR9uT4XXPM
fCTXVRsXyyE0AbOsQiHxlZ9c0gcr3SFNmV8LXJpUl58kf6motg0FlwO1yAumnGBj+swd0YsHX5qm
bLb//fJcm+XO6jinBNj/fmxmiTvlnCV4WvKETrSP2/TXmgTlQ2Ax6IspYZa3GhTnZ+eHD6+TRpXN
K819veSsGa20VtOiGYG73/0i8VzcpIjC99K08p3AhvfJdf7z2l6sT/AJdAYEug9u8UXFNSw2Q2xz
lEdERtqNK3fQVeRqNc4bUWeqPhWTOQc0Nk2xm9cZ84qDWsyIUBHrGsGTKm8140hAMQ0Q3CvYusHX
NkR9FWE9WN0NgAzD+Pb3h+Oe/6g//+jzZniGIPzxUuFCc0W2mOtV7Ebfm+jO2XQRgpNois1NGP3A
GLK5e3p6+FlGTuRFX6+vr6Mg+nZ7u7m2T3V0+/b2/Nhu7svN1dWLG798FjT4wTN0CRKDWkB387yJ
/nvtFCMfe8yj8pSQRQKxyC9mdB3UsfftaJtv1eStn6TwnF+2y/sBWxEKm7A4XV+2sBBUBrY0+vGI
sRy9ijctT2E+Cjy8tfykCPngpyg+KPIC4gFsvmn/vril0+fjJ+WqXwcbGWT7cu2ZNahP1uXHPxNY
UAC9DwAQLEnQtoQnH5LJ9891KwkymPCO4Zn98vfV9E+7+eLuEf1nkrIJM+/PPmpj1SaTMb7+87Ts
x8K6MrNi35UorYMETEzL+zBcyXF5bgszi7Al720zPWWF+GSH/bPsggpxPiNQ1pLrfPmNC5CvhuLM
4szl0u9MkpVOI4FnCOHgdj7ltZInAzt2vIbOuvv7PfhgyVK1g58lVY024WW6EYPycnU1SaODj4i3
76Cgqa3lw9roPtlyP3qwDDI4lhDxwpHoYj9c6fsHUnmwYwYCa7BhabHscIT89wuiN+7w7zMsocN6
8Q62vspxV0zGcXIxI/dZ4J+mebBuTJLUgsl1n/9+/+D1/vlN4pc8yvJz0AIRURf10apGL28QzB99
g0xW3wQm1RpwiiNHhBmIp1V3MlZhU6v92GW3LETrCsORpaJmLVyGg6txVnAtG2qfcKNEau4KOb1L
O33MiZ3vXJQBrbVKFAqLjEcLZNOopq8+4OB+Gh6wb81xu2Y1nu/avO9D5yYjG64I81cEYiQ19lUL
+bz9PacsoaDDWtYN76thlQdE5EANKskpEfc78oK1MtGQDbANMpz2O5Sa5S7PQnOI5iYI9SbDEOuh
4lxy5E9OkOOOEuhs8wYCWoac51nrpf6+Cnwdmznr9HEsErhhQ2fsg9wf+ngapnafuGAHqYpAoPFF
+2K3g/mAzWirpwJjLXLGdeTfTwFMxInb9lEYaEh2MKSiOpf8gY2NZie2fC2+O8L0Dgsb59Evrebr
ovBKMfbvXSf2l3m65WBqnRLTMHeIQdjYJiR/OrSmu5LYglitPfZb0rZAx63ym8ib+gVuVQYTY+Lk
iCzse7OGNj7o7teEWm5fSlRYuXrNUDfvzcyZv0gkbm8phraMs4RbwSWB7yVIkWOekOQ/xlTahL/6
drHJi2U4rfZS7QmILfc4srovtKk5m2NKmPcrMYVIsdFxAEHo33A56T0i/GKrMEbFvLzli2vNPcKm
+bAu81VKLXGfju2v2dBMZIruTswGOnE50gY3ZKC31gyZcyzNFbvU7AzQDgqs8Bq/w7ZdA6+NVrUO
hwFv9SH00cCGPnxMNFg4ZBrIh8lsGxGiHe/a5JV6LNepPcIYnxFmm85r2whUB1hzN+GI0C0UYXns
e8u/mR3lRkXp1oxH53Rnp1bzqki1PgCBsV+SwrAPjjEpHCSGOiw18gEcCLiXq96c7lJUNxu+dMOL
QENJiNCUPuluuV9WOoRjAls0aZzsAeIHqtRBfzW7pvvtOuP8HCYFsHi9AH/0cUN5yME3TGonNOC2
8dxgeHtHOCcmoqXL/AfryNuv0G3UdhrYQnmrNMIQ+NW2vRcyAaSErQWKhZ1M4ckc3fGJUS+EudQI
vVvaleE7vQHjoZNje0STgG5Dj8XUR9niLu9zKxrw8o0pN7PFExTeqmMRpLm3dctQ/fbNonsJ8YYy
Mu+b5dnCrRchB2ee1rTFvlrt9WtAlOZeu/ly13XJENmD0X8HiHGP449nCBufGIBEo0IdKhkVfee9
FQPiBALx2vwavyv2CV00vzt2lkdFSx94ZTajArK/KY2wZ2V53dQj0rKqZJLOKh2eJsrc2AuXMj5X
MbGwwaQF03ynDINkTx7zLfWMdV3kNDZRjXtX5uBVsETXIE6Tsj3IwZE/c3fKu40MV+spXwodzyqQ
NwEFdYz8uP3G3BwqxooSYgEAtGNMhOpJpv1d1a1fUe26UEogHAO0yHJz68IXxCsDD2GT98jWqlmZ
P7UPqo4GoXGEtljt+AcxXAet+jX51YyU0tflt1wW+tbXChez1+psY5vJiKXNpTuVEhVgxg0knTtv
4F/qm17useHUYIro2Ptm2BeYOOduV3Wivhkg1qGZ7Nrg25qSmB6UgbO3O6+4tkRVTzHaUyt2TWnv
c+BOsUKM059o1qD7Lnn5aVC5bh4FhhzqyAhLf9rS32x+BcaI7jch/oPPqYDzD39E6W3bjN1pkR53
eECxFRWpszxYjch2YORLQCE9rh8HyoSMqpY50WG1s2HPSuBVstPpqQxLplKpXE2fNJwgucLh1O1s
gaZ+GfRPvtPJu1MYNMTyAHcNptgx+63HTt0lWVafQo7aqErt9jTYg8nrsPCnZ0nxSNCveBdKT7tW
dutDtjjWi22gGIoyv0cTrFZR/WiEggukCkCP7YThPGoDXGHBaIGED9X04MMViIUYnZulJqsVXWRo
bVFw58N+tBw3boaZrgwUXjeMK96WL3yG5F3fA8RHUYi7ByOAEZzI4jPugA+3XpTKGmZSNmPYnoPa
uV45HhxEhq8ylQbsyyAfHYyAoasPHrmYEFDH/k07s5tDMF3mu77OABpiG2NA8eoX6Gz05Il3Paw1
zm5rvp3yvp/Ywcv61shr8zWvdHtCl5yzB2LcC+p5XwedyfbrDyjbvTl2e0gVGRzMcxT90Qrq96Uk
pSKr+XfSirQYDltYZbD2kqmLH6dNFvIk3ODQImqNAYX0aNQQZhaVcxUgMe3tBP2rLF4sR3yvbfNd
tTZ+tyU7MjUWZ6W7h8J9uk1r39vUBkRFG/BVOdA8sYPfPfL2fZ+YmDbaYtkYWZpseX0wVxJZhW7N
HMUPvyB8CgBTfzt0CR+iFPf5/Sx6VHF+KXCtmnOsprrft8WUXRXFiGMcf8QWUW5xLP3cOc2L/yPr
jNfOkVsKwP4+0DrYt/nyba0zHY9KIJuTXbtNK77PsCtEucXgPV8p2BKRShpwTj1kplFm688RLXA0
Cd/a6TSknmp9PLBp0W57xxkwzBP9UGSOOnR9igNiyBzyYad061GZR0bS6G1eFSmqaHBf2H9P9VCY
2Oi7JdYSeBSI/SEu/P7LXBT3uhnQz5V5XJeG/wS9ZDkkrV9u8wGzm7sCnoZdvNcyODmzhnWMuvPX
5LnNk22M8/Wceaj0cSFcDdhEsNhp5owjDs3eY6huN3k8OAEB2mO+xCkc0qn29QPfHn3tjuNjPQNh
Cnr9vRoma7+MHlAnhfEPYEW7yV3F93IBKOYsYD9gSgM/Tfi/O3WAQMtEnz2CicmHpzkYH6fJ7fZu
0tzAzMrBA6EsTymGHh3DXw94ZHUVS0vlsYtn81UG6oENd9n4cynAosEiFw1nVSJSmmvPgoi2GOeY
R8MLaSeC/3Us8TV1mpMPjPTQeyO6bLaSKwyUAu1+/8Cxav4SLIvxgD3wXEh16VauetxJtJivBLB8
l4CvDsrBu1RwFNsUyULES2nkN+PqDafZz9J9CXerNowvaIsxkkOqTWRVfQ0qVoHRlj+L4rzfK3Ct
46LeVJa4wKLLPsKOrzm0BN7eUro4Ton7Ddw1UtypSDcLrYhN57bVpiINccvhOzyM/lQdrW5ueVUA
veQuuVdemVoxWYJ01afboGibPWVDtiPJ9gqBahuneBCuATOlm9WAi+T1Zv9/pJ1nj9zGtkV/EQHm
8LVzT84z0hdC0kgMxVQki+nXv0UbeNBQjWnI9wIGfGHLbJLFCufsvfaVIYEhUVX8NrqN+lY3nIQz
rZ52msS4gDPE48Zj99JXlP9q4iYvBgvECvVA2s6kzVxNcFevlBEkNxp1KGBmucaADoEL9P4dKK2K
r471QUiL1Hk8Mr9gyZTPUmp3oznZT32G3XlQjrl1WqlD/0jvJBEVqyQGoWBY/VtZ83SGzGQz1Xve
rkqykR/jQDj0reSRyk+xIUmd0IwCgHigSmTmiQUJrZM/qPfcR0Xx1lr+nr0kLmK3f574kPe6anl7
Pdyz3KhJ6fUTya6Ie4iqvHwxQLuvu9GyX6eA+REqR78OWhBeM1PyshCUcFsQuxtE3XfIu81V4kTe
RahV+IgKeTcYEJdMKG2PtRugWE3tcTtScMCE74mDk6vgdmK+22ptE0ernvb4nahsyCeY6GRZQQIb
8JK4KOCbvM53WqhTJyyTBzuqvSunDtq17EZ7R6/BfGTl4h9qlb5jPvrp8YKAEMfDpTtq7lXUNc2r
yV5vlbBtu019WPW9ih7h9h7jFJV1GbVbxxTfgDVEeB7sexlr+UWbJ+ZTpUIOzyWbgRCRdFqgpDRT
CQKdrL/L0GxeBz940cr4NQsrd5dNxk98W/kBwy+BP1ptbOtZZg1Aio9S2BYDlzkoiZR9iE0XFDB3
tgp6F+8DTaCKTdXlEKoHr9c5uoMk3NpZN7HX0R7aqDc2k+P1l1oE5qbyRPGYBTHY0No0nzox2VjQ
sDhn7tRcehnsbPTZHiydqnuLynLbWx4wNN+/jmcTyFiNlzT1tFWo24+m6uRWJA5QjISf/NiAVcF6
4qqNW0MJc9RNLtUvI7ef+ZcegB8cE6b0TdBKi6U4qvpfCHW7TdqV0yGrS5hg+n6uGGCZbLUbyPvT
VrPsrxIR+CrUDEn/zks3ENIUXsKgXFO0HFYo+e8BRIuVgmK1LqbquW4GY95rpKyfg/5gZ9ZVOzGk
qtxBomnQ3LX1ScKLn/kbrhastWggMD2wn9vYhO8Bvh2IxZs9c7rL4TIVdoJ+T418iAk0ldaB7xMX
+ZZiys9gZpcDOdoWmbiXMq13LRaDm94cPRjpFZ6ywAN+gLFSak781dJymx9K15Xcp/He7ZlKzCRi
D6GB2e7wCGVrozHZC9HPCQiRQpde4jmraL7lvCJ3H4j+vQ4N5g5XvBhO/CUHGbBulaNDhU4OqnKe
JwPmRROPt6CGXpssld8iEHKbtlD1Cn6B/dj6nnbQfH+8wPejcxxASa3lqP2tOITqMGXdpTFi4FHt
GHyvjUwdgP1664oJalVBLH1mcx5edYm4iLosfFQjFgMWRFzi8Lp3udLcy67qv5otLmavTiDQyeIy
MrH/cIjbJnUDHdAzf7RdkwFiNB5D4dlb0eF1gbXjbtqxPGg1e+MdSU/RfakF6lAUzV7v/JvaHn9F
XXGrYzQ/tFP0mtF++jkYKKQyzSgAIEgM3QxGlvYGq8YEdsKQ2R0uj+LgRqBGYgVenUNLWF72QdZs
upCXFhaAtLrU32iDtdNENB08eIgwZ+MffjvEW1EHycYQVcaShZmgBQC8bpM+YQoLONiEBsSKpmTg
Gm4CYWl6TGsmYw9L+IryQLerbfcJ8NnXvGDDZev2D6eLHx0JnWVy9n2cwpYpZPFYxVl/UYXVjiSM
ZB8ncfPQuqp5qgfnG/iJZEv2oMdWtn3iaeH5rsJynw4gPhxccHtJs2yXFTALal0vwS5jmWxRFe4z
ivPXegJBHLYeZak2u0g8bL5dU1/Vvffv3/iOemlq67539a/JwOG96b5YaftgNnysYxpg/++qh9DQ
PbDbnnNLcxFIa20XEJdTK9931gRyJ4ib2dOk4BhlmmzWvjVz0pTo3et+GMOXrLJzpra4ecGPzaZD
c+wbbzQuh6zV2BG50C0jCvaZo6itQhHz4zx/Hn1r3KHcwYpk1PYe5iqHrY4KFqe61wi+395r8gk3
t3HhlZN8k67ca3VzISZx31RKPHtF+1RxYtqKoXtNJUe/3sf3PuVEiWCPoKUd3ONTxozrpK/GQCSH
XvkXYzZQ++R016kv85MZ0oFMXH8gdM2sjI1TOfe17wMvH7x31AX1Bnse/1LtX7mQo1dVbdUbKjv2
WvlqXMNPqTeWwRlfL5qJw1NcrTISfuFiE8/ijRjwHOH0V+zb1cEZDe+olfDCa9aIR6LP/Y1w2VN5
MmUXk5jyzkqj8NBNxWMzmXir69qZKUxvrZl1O8vkWOcTwbxmh/8EjwWjWBm0T02FCE662bMcyUnt
g4o9qd5V29Kw2FBpRQw4EqYKHtco/dJkXoQzfbqJ6cnv2il4H7pGX8X+8EOPB/c6ivwrs3THTU9c
9wqc47xFxTI+mH6JDb34Dv49BwJPBN5UOdXW79zb1nOsuVFwN4QaCH7Aa0cWVeBzIEtQM4B9Cwrz
DqpRzQY0yCEqlQmjmRiDzO88iNbaK8hJvnIB0C3HpRaVIzU2hxJvy2Q7VOHKUqOCIeNeCn1O/GjK
Ky+Kg0tTa6J5PUZYAEaD80WurUMSMRKd6qwEY57qnBXGDBt2GHnOkVkZroWFy5AwTAik+KTAbLFj
48iFDI6CaCoe2whLD3MWSJr4nSpOvU0qHyMOrZhsk6MIhaRjvDpFQ95BG9yiBOYPRyHsx7ZKiCss
n/HtfCmVejUwMqzzEUoM6/XwoGkOpI2qg56T+sTYWnH1EPTxo86P3DJtaTvf6d+zuhPvKcGdG5/q
8hEJfLa1K1aZtJpRNvpjj4ZjjYVrWMu+/Rmk4LDQAUc3yszfe7+RG6ljPvazZAdn774WE8zLun9t
9OQ7foYM810xPXQGGTKz736rDFYBmcU3gR9faK3CvuK7/Vb3J/enYyQ/o85/LE1CzFes0cOuJ4/b
tvFLmhzXLlI3fwpyEkYMd8DW13bZqot9cdH4Vglgzpipynl+5EP76dbyS0Bo8iEiUmTfZ0l2X2Ty
3aChvTOi6XbkdMR/pp9uC8Wd1nb9rklkaB5VoBvRhd8KW6qbOndfB7CHoZYN1H4iDGqxHLd1X49r
y4i/SMTkIWbeTVpU7a7tCSpI0/onxKpjxE5529oRSUBhb1yaUG3R8mSHvKehvuryYryqTetehbA2
OBiOGXkFTZncGUZpbMtcuJCCCfGp2xbDtBMjBuoe9L4QV2xZDYhJzU0Utt/7XsWHuQqtl0Sc1BFW
S8OOOKjoKr4kqandVmH03CWaYvcMw0enAH2jAMxr69aVL32dulcYue5GyzBvkfBal1TyH7FbyPuw
ysiQDOr4UFSYZKlugnKcLH9F36Laij4KttQFHqwSE3yhsh+mwtozWSUMFvg9PelX4ok/g3A6C99c
wUnPLFhwDLu7L5qICiVH2RW+IXPjd/oh6GIXAL2R8AA5Lc0Qc68c7ftSRAV7ULC/ft3cZJ3KIPFF
HCYnu50PcxODHcLqmHrsqHpAcF3nI5qqfOuY5qo+qNS9sWCOrMPBe2N//k4F644woXjT1BUTIjib
OwrQ8AgHqE5Nhs8iSsoJfJvDsRFKysFOzPaqm+xyTSZC8OClwEryrox2k5bCv4Yp9B01ntx3zjTh
Pwy+D00TUElJckxrObjvAYHKDRZ9exNZZn6Tw7BYobUsjsixq40c8BjnqBFwE1Id3jp+EuCl7KJw
Z+FR/Uqd+xebWjYTRvwYDpm8UIOl9G3GnuMR6pt1oBp/54b+dVexKeqS7KdKfXtDI8W6UAGYP6Vb
FdXIENZoM3wd541knxTqsrfABORD/yKzYngzmZk3WRUY5GPMTAQMnVg460tamuA4qqbb4Ty9y/T8
W9nabbyiDu5fGYVbb6WcYcsskiCntVQH/pBh/CpSP1r7kSupErcXCAZuxshJVy0I/nSniNn6QqkU
6lbd8cdGRxIlVYP/zcpCbIuYGYSyyQ3wxH0pa5xtCSHZE7QnGHU2WwaoleQDma9pa1KrL66NikAd
gzo8m+IsXwcBtt9xBhPGsj4Ij6rk0ASwxJLHpNEPY6ZTm/FQV0dmVTzoif0L5byz0WzP+apnsGhZ
j6EXVek+N7D/0ymQN5NssMsZNt7LoWT9RvJLWU331rBz7I2MujcnDfRd5qd0gpCHraE82kdXihCr
ZPkSJ378XceduotLSiWNAY4EA73/BbcvYEw3Vj+QwgTb0RuGy6KkWNOkVTnDYoMHNoLhfrJV9qXt
tLvuH4dybWLji53sIjZ87ZhyzH3Nu4nvpwokFWgztA+6RM1LT+OQyZIUvBrOY6So+MJ4ndZUnlA7
uAOLNA3dVe2w53BUCRpNbwHZejK/TlsLsFE1tT/MsNI2nQDmRmMx3ltBByqrjrpnIoEy6qZutGfS
/UZ3bdy2eL827Lt8nErVdy8GiW556gFA4y3bMTgVMq92RWsN34EgqI3vpOre8dpXz2q/FJkrj7ED
UVGX6UOiB5ImBmbubdfFckucpb5jLc2hpZUUTjkgrAwdckpjw+RAHEpwWSHfW0DOtKCq8qBw8e51
p4repSiBKrnxSFCc+8x552ebAPVsK6e+i2ybMnXl1buulZeZ6cwFv5LSktHFUNP4VNF0+dYPox8N
iKs+2cFsS3ajRjxb040rsuPokzkQXQV/Yl3bjdrJJmP3yrF91fVFdIiygEKX1nsXFWe/1cRclAbk
YEXUNzdtyhrtFMllmVQ/ZRB+H/CFbliWbmgWamsz6C805euUCigfGVCoN4B0exoZxbD1VHhZ+WRF
pZX/7uvZ8MSfS64oJRuHFlUQdo+ATM6aMxOVS7WXosuxmzeCr8PAhxyQFeAXnJoEyrNdpMEiT0CO
gf63NPLC0ib3SfBU5trx9PzYJRVca1c9wD1nlk+I46tGm2OzRUw1awkTXuBZ96JuUM64lAzpRV/U
wjdoR0xMVKEuwNtN7oYmwDi7cq9sO9wUUm/3NgUyllSwCt689mXl8JSUsK2l7tVIgEXHrYqMHVYP
S34G9kf8AlHpHidqKLQtFT+zJQErR2G+E5EEjUrb91gIt7kXWjJuCTph72+aMCUiO2LDF1AWT/2a
zUGRhEczdh9brSElr43cPQb8/iJSfn7XD3oGw9F1Lh0LZs6KBfddC/s3364xvCqrJqyhup34elUf
721+1qaR8ilyKrjwktgFU8+B5Bo6nB16ZL0Xabem1dNPq+luhcFN5zQ3rRjdPW5ztaHBXLI6mLG8
dOb9G5WQ8spqjJD0N62/CSOa2EMpn2q9um881FJhVdYQObBGeRrAW6PfRS1Vd9hDM2qk7q6Vl5uX
wjaTQ5O7/kbWFHAavX5v0nHcU804GACIVoSWcPjvne+5jmtZH70QrW7+hZwCa+UOghwCbzsZMdCh
UT3pKTmEjs3ez6Z/tQYK8mZ3zfvo1T2O/+p7LMa3wZiu3YmVjkISUWeivCf7iup/6pM3GIW0eGn3
EXpIckXCCu9K/ZU2NIDdkINS3N3bVf9z8q1p3UwBSHt7eI8LevGOglTox4SGegFZcg0qaXTyhzx1
8StYEg5ClhrgB3V28XTV/Cez6QVQ+aFPXsyyk0gfpv6LQFqBkpsYgaNqJ8iPIaA2kNHP5KHDQirc
Xds22toOxhf+pPakm8qhhNbchEJ/ZqhpGzAjtEZ8WRzAVoDKaIddLrxjhods7kH168xy2jdyart9
ojFj4M7WtlA376ope7JNMQJm9Qhzky3kAYcdPJmR9XdoDnAYMZ3t6tzTtqibQeNMDsmRU/UO3L4j
4wGsd5Sk5JLnZkAEGF6A2nX7laNxFkwykcEuLq1VntLnUTK5r1vvEV8iupHOPAg4bNthoo1WewrI
UFq/t6V3SNzqO4eOYsc/5hIe623AcW4mAPYQmstXh4M/AGxJEczTUDSpYUMwktz6gikisNQ6bWEF
plDqgT7399mcGccR6oeaspJWI3vsQVyIzHh1dTBIOsgnPnwht4kF/XTWxG/bEbgXROto58npqiCi
jlgGo96ADCVyj1iF17Kq7kPUeiQkMXGb1kxgLatiJ4mH2YELc6/izH+pqODc05lP+b4p0fiTcRck
9T3sfSYKiH/HHtbG2glr4+CEectNjddEVWDeT+T3UTrkc3r0YRy4CBtTM8QmL0R0dE2z26JRo24S
+NO1FEQdOE1P8cAUFM3zMECU0ufZSm9YwdME1FtShm+VrkJgM1Gxrbwmukzs4IesvJ99Ofo71K5g
R+HirPuUNmVn5s+ZK6p3wt6AHeUgb0eHTuIZddGsNv1doQYw3dcDHWk82n9UUwttURDVOrOoj3TJ
qJonCGdoDIak6B/9zNPhldcY6kxwQ7cIIUpzVbpqeg7SKniZm8hfJmjUybqL7aA/4z9aCo2Xv2sh
p/ew6PIUs9m65e/xQm2dKTgjcV+K4paXWOjF1DiaEaKt4DAOks30sLMSuXfjiRxNp39tB/2Ks+s5
Z8eZ+zL1jyJHthKdDoiaFViMv7TIhJ4ysQp//laXSrjFnS1lorkW5chBNe9gRwXH9ZSYFGjShnlO
uL/U9s3XQRiKky/QcYkt3fatNgUE/JnDUcwxeVM53qdRlq6F1b7hynv//KZOPbl/tMvI3T39Dx8H
BY6M1Qvry9jl6mgNSUmNsxj/Ut0339LvV1mMuzHqlTlOiXeIo4hmwXSVQcoc8/Q+KJ2H/3JDvjML
pPFrL/XRU6eHnpVaAARg8/CJd6ZzHbSemfylLnLOYMeF6zC/IaW2nIXg3KZLUUNoon05kRwJNFDn
UGXHh8/vZjnm5qsEHg5+HbUwfumFLBJFdmAPopHHLEZHZ1TxT3T1IBjD9u3zC7nLgbC80jwqf7Om
iBrrqDe2w9ENeHDrINftL8hnDesbMbN+sW0kX/W21MK0fFTRFMBcSVuv3JPXifoH/g9Y0iyPuseo
mnHvVC3d94j6ZffGRj29Up7b+2gyRvQVAJQGtq9g0ZJonxiVeUCtQ6XEJHim3+CXzYYLWVBfc7Bo
oQnr3nwQ95vACtv24OZy/O5Wnkdop+bFQHYYRhl9JgJLge+VsyNwIsDDHpQLOVeY47aKRGNwPJbj
t4Y2AthqL5beltKuR65mbwsP6Z/0HoQXyX4rbdFx4kREQTySWxi/3MgOLg3SgJ6sIRU/TTr55cFC
A9cf3dogoFrLa5atbgr0O0emg7kKiLNIN+w6HePgCZeiN8mdjUD2E3CDThvI+unz13dinLi+w0DB
/TA7cRYLzhjmLNe2Go+p1nQXrNDm6zQ4sE2tMRN/P/KRO3M1tN6zl34xJt0izmfySHgUWlxe0GZH
VCrt5kZ2/d8a2xiU6IG5Fk/KdlDxfRyUI+sHe2BHHDmx3GAd2Xudux0q51Vw+Kqj6oem0pfPn+S8
Pv2+dHuGpfNF8xxxAwZ/LN3oCs10tFBWc/ofLnRDgjRUMIRQI+eH1LDoSE9W+wIbm1OEFosz8/H8
ohaXn9/g7G/lhtHRfrxjuru0wJTuHZXPXrwkqG7WydJJ0kJ7ejLYc94Sn8524vO7/nP8WKBqcLDg
hEd7u3QgtXKkhJhN3jGZwxUsO1Z3Uw/yKSvac2brU5dyTJ2LYBTgWS/eKXo3TgFIBhCQkqQTQw30
Oe+Awnv9+1tCPsTcjLWf6XOxERmoh7PRwl43iFh7CIFlQb4ctNeWcueZp2fOv3n51gCDGP/GUTJj
f3xrFZtjJOZoG8u2psmRqkk9Y4okPDjUh+Yx7RlSq7jOIDGDt50SisKDehX9GN4HTt+zCZUdSYEx
rR5/1QjqBisnJQAX975FBCC5R4MB8aMN3ny2hYK2R8OQ1FLOxuDIv0WKiM8z93TiNWHmMImlxazA
Mrp4TVNnISgbSQ6tGtld0VJ3NlipvK3tFcaZLeOpS9FPwUvBRze7Yj4+PZUJyxt1FR0nr/dWg04b
ghIYlXTTSjafD4rl7pSvm6Uap928x8KxtRgUkMrHlISK9AL/fP41kbK+cOoKKhvVQc7jTS3QlHgY
8Rrg1//h0oFjcSzAI/mHUwz3MZkXhPgdfWHnV7DJwhsm636DjJRssiKmdtyX/SEKEPF+fuXlhpKb
5iUGRISxg3D+SDDlaO43vSo6ZJLRO9WOC5XRxHZ0oimNcwiZE+/Snjkaro150v7jLrGyWmUQwgGa
enqVw3hRuc4uxWL4+S2du8xit1JaOfhep06OJWnrCD33XScPCa7T/+0yi++aJlTrd6FFZTq0q03g
EQu5ctDB4wiR/tNfXcvG9w+Ban5w81Txx7JKNFw7Z+aJY2NMK7rhE9/C3Kb/365ifvzWAi8U0Nc5
mep5H1HjQvSS7no9Aq5HzJd7zlq3eE9/3NRiFsn7CcCabjTHzDSu4n66rBpUf8I948Q6eRnQkjZn
bZZsfzGDTJlj94ZXBMcmQQEfgsVNq9sxbO8/f3j2x2n+37th5vA8/tKN5Z4fjDpGySIVR+QUT5NE
+O2eM7yfvJPfLjH/hN+24Robfidi/jrI7Fc8BKsIfEsA9fHzGzl1FWzAhs9CzF/LGVfaTpGG/hge
3LawtSu78Qqq8qCxCTUYffqFn19u/kx+Wx7/eW6/X24x6MyeND0ZwfyeSsLs4kYat2MninVpUket
J7eicB+dG+mLWe+Piy6GHtkXdgRyiJgiNLNr0nkOFL+clZ9GxG2kyX8YGkhF2IlhzoXGsFhYCE5p
NM8DIJC6tKrplUdYcT9/iqdGHw4Z5lQYD94fGyePdCi/FGyG/cm5GPP41kL2//klTj4zbHHsP6HF
Gct9TMoqrOw2RNUKddp64++Q9YbwcL5/fh3z5IjA7jcT1Sydc/THYU4kUg2aEWlbl2cEWkSEbr6o
0vScNdTyWlvTidPvXV0SHcO2Caql4Zr1dIkYmCMbYzeK2YtHRrztHNmgmmFq3sYGTcB9Q28bqRYW
qcwS1ZWwRX8D9QHFsaDoH1yUmdDqy9izimtcGf5wV3Z+fYNwFFE5yoY62X5+qyffGhAQrOm2i7tx
MQyBbbfIQiTtNs7R61KYwcqPvv6HazAsCArhSkxPH59mHwg1JZGByhU+vG/pT4YXnJkxFseif78m
yimQ/bgVGJ4fL+GTwwAsJpuOHIgjGRz6IXx1sYMYaqIZrSH8IV5qMP8u//yPqy6W+Qh+KcDYVjsS
9yNXnqUIr7GE51yNKSTfzx/iybH/2x0uHqLZJ0lYkJ93hPOb3zKWSIdta+u20sryDtmt9fN/u96i
JobtyKBCXYBAb57kUK2pk64U5jF8zZ9fyJhXvz+m34AzNEMEydVybgoAHOO/l+6RxG9iZan5ulvy
LLx4o/J0DC4GpxRXhh9mV3mGk9rqkwiEPwS6y6ASNNg//zmnnrM3n/5s24Rhtzz/KfxdqPg77wAn
itYOFioSD0hDybX8zI2f+vQADnCWxvuOY3yxKzC7PkX5pDnHBl98R3jgxCnJ9us6P/ONG+eutFjg
Wj/pisDqM9j4af8SQ3B6KaA9RaiXzYIUN/yEjy5p3kiXi7IPtrmuZ+VBJzbo60Cccc7LJxn9OIV1
e1UKPR3OfL3G8oQ6f0lY1OctOUkXMGEW368sdB9FYaEdjd6hx2bWd77e6DjPyO6cGpXN+Wim+2jZ
Wa2v6FwFKLjHVsuODnbDmzi2vLkVa6D3DASTC40Wg9N750/6mshhN9/EiZ2+loRw3OHMm/NTzJzo
KjI5yGLHaEuiiFHTTd3qCjLGwcmAvtOzNLJ7UuviBosH1hC8D3W0L8xB9PsxtZPvDgY8iBBTS5KK
E6E3Jb7IA6Gkop5sZgC+wb2W2CRmwjgfzW0RwCNbD/+E47hOjj3VZZer9kKJWU8N/ObSif0s32RS
4Ml1WyKTogJPTiPj7ghEo0rRHEc020V90HXVmFdB0WFHrKjEcySPiS7AJAYNzGzSvtqX6SQa5A4U
9K6jErj3dec2PiL4WH4rUqVuNUHK0JqNK6L9pIkEmpAx1S56lEsYF52qSvDBJYmzD3Ed4LhOB/tN
/aOhaKsWG2iW90+x27aSqJpBNw5kElaAHzVCWugWtzdmlKPIm4YifE0HfGorMnITEugTOY4bgW0/
35B0CzApTEbd3Ohd673rfBNH3gguNNeneLszkINeI5vyyMIZyQAl/bMJ8jl4ayKmaSIVlXMr1k+M
ch3+FR/5OX4OIzwOhUdvjog0Y9wEaTH3RKU1YMCms/VKqh/PvNJ4Iquc8E+BbpaG3FrWg/5L751p
Xxe1vkfQl3xn2THkRvkTa7CqkGWsYuJvZytHHDz/9ezDd+CC2bGYE2h4fFzHSk/ih4QQdgylVSPD
Rxcd+aglJozFk/P++cVO7HK4WMCWEHqySzPw48UQdXToFaHvkpC9snr68KRdae1VGyYXRfH38ypV
Wc6QIEUC6ijzCv7byYGQlTpqBqVgkEfIBxqCJ3GQdV8VMbSf39aJ2Y7nx07UZK+LyXFxW6JNsfKT
LcaufbgXY/BUF+rM1H3qyVF0ghjDIYV6yeISajYFmzjsj1U1XCTSPaBUPliFfQNFDr8ELYTPb2me
/hZLpPn79RYTuBaHvahlFh6EwhsdjbsBT5HSpzNbeOvEdZiHZ1CWr3t/gi0NtFTET+UpUlqCbVYp
MMFb/IyIKiJGoFWlOumAAxgCzGgFXhJVWdaa4Pr8wksQJhxMdCXjUanK+MXtcehYk2sz2htTqaLf
6AAmzXmK1OLVMMTTI7or8eJKr33HZ1U7+0J0AxKIyiRb0PfDPl4bVZdV13FeDv6mItb3BVKu9mWo
2+IIMT5bjxlGWeIa3YkIocBW6cb3cMN8/vRPvG0LfAYlI3YoMwLk49AldoZf5xnT0XIJ+HCldlmr
dJ8RhWXGxKZ2/pmu2oktiGUyBzB4eQl/4B1rIZ3OxFp8NJurxn3EHLsO5ZfaOnecOvG2fQMFAI1C
jhh/dHLj0u5robspJT8k32RwFtrBDsMz5dN/mjuLwUsxk4+ROp8Bo33xsaTD5GDBFtbR0+uSaZ1n
nN87qOhcfIo0hjjXJNWvRGGG3FBebMiRLAFMrWUhbbVNCIVCgq4Ck731mNm8AKoQGXLWLn7Qizm/
JGr81Pz7kg32bN4Bqlx2J8vyPPCFNsvKFKC2GWrfbTR7ax1TrVhJE6Hz5+PrxITFtWDi0lWhSK/P
7+m3qdFrEhVY7GaQ6snmMqT/cOBhnCPlnBjF7DNB4kKSnSufi1FsVrU+ApYUR8+S64aQUyO8nKer
qsVIbvyHx8cQBpjs6PbMTv54S40mrMbWZHiIwnmf1SWOQtQ1xcbPykFieuYBnhrIcyeOK7ocL+3F
2oJ8pmwqnSDs0BA7K8RKnmoHpc7hcU89QQp480pJggOQv483hdY8zkOjY9NpFMciL45e0ryVhjii
q9zhYXP/w23ZtkfJlZBnm17Ux+u1Vd31iEflsXenx9EznojeFit8/b8+H38n5hufwz/9lABEnbPs
zoaFERVgqfxDEjZ3bWhdK7PY22Vx3VfhmYXzxFAHqc5Y9wAn8xAXj5DMENFWcx65wpdqRN7edrsz
lzhxNx8usTi4kj6rR5Ja8aGT1516xc8C4OdaYrP766fG9+pT9OHswmy9uBXsrXHmVINxLI3sktzA
b00+fCvIeezM/kydYXFLLghc9hqUdefyms//+zgQtAh3sO/mSHuE2ABz2U1tvRmnd6M7s9KduBCX
mNcCjr+0ghYXgpLZTbjhomOWfh0nXNZheUjUZYeT+POHt/hi5zsymRioh7mcfv94eFw91RzClA9j
J29nO2IQVhzKqFGeudBiwP17IZdtGlxdtE7LRzflU1o2oecfayMVNzVm2su6d9MzK/aZqwQLgRfG
8Qp+TTuHt+YQJtS9XhZnhvXJJ4bIhjqd5VAVX0zf5IgRgdPa7sEHTbAKkuGXLro7M9POLNenhgBJ
jA7zANJTNp0fx1oxZolT1tN4JNKRqNERPE9MGDGJW9P4+PkgOHkpXj9VLYYCxe6Pl5pyFhDs85Ra
RLNCgIUNqCFY3F616sfnV7LnF/DbHuSfYQDR1gncwGUTsvxYU63DGtcG7rFKQhyUpFJXz1k79Ajg
9TkGxM79AZNa0cW/upTU2BoCQLjVR9whKPxt/Yvv9G5/baAAtqAWAeGBtmAF4V51mEk3dSs5OtVF
bmUrVEk2bs0wzujoN6Xt3brwXpgWoBy3X2EOaMA89BDEiKAVaeyV2Q/9lZ3BK7uwct7LOgyzhIA9
gUUyG7NvyPhuy6keE6x3mn2tkY1GQp6b5K9mLqxv9Or0Zt3YNWjgM0/t1EOj9gTOnGPiH6EpzNQT
GxMnBmTorD1Txzd6rvw8Tyh/vBeUJB7TGv9bLj2xqacETkEidI2BjMvewJC+7uowt3beQCllTf6X
5HTV5Y+clyGWmLE4F9hychiyt7fn7CBaJIthGGlWXQeGEEeRvXa5g5n1Z9iQ9SXPlMFPfcG0uTm9
WzCIzaVkoRKGDdSvTC6iEiJflpuEK7azZ6OW/v7zN3filpCW+OZcx4QZviyn2Xodj54qaQyXfbnP
Q4ocukNum1X23U0TmOL68+uduDUsoY5P8d0lomC5xYfyWBdJkeUX2HOHKwTn2APzNDoOaXLu0HJi
qmX+Yw9mMj15TFQfJw0VOLHtjUoeXbJoSRwtbvKgPTMxLUvS83RhcVwhcgPdKejMxTo4VUAZpE4f
AZw/zZ02lmv4nFuTzEo9reGI2eVX0uPXUfltjPIdxcXN5w/0n8Gw+DB+/wXLFYWGpAoHpgdsfRrQ
EjrVKOOjoQdqYM4Ddl3HRG6SSoOdJSSNUBHeKsjXc0pSo+GJ9YLYRXBXxQZSFIHYn/+8eQ/12a9b
LBIaR+Iy9jn8wmGLr3xjqsBMkk6/6ouivKoc0F8G5jpmQaWd2QvN26o/Lk1lHu2PTe1lObQjGflj
oRSGN6IAIdPFzgSmoxQ/8qAuhnU6VdodKdX2uW3lyXHH7MveaB59y3XRiGoRoomnBBO4xrrto5fS
d7Xd58/11HfEN/T/F1nUeaqkDvBLshNvpoOKXyPrB5Gt6/9wDQ77qAhRIf/R8ZMqEGEKl+eYmC5G
sJxit7/xwvLMEDl5K7wfkmU4w7B5/fidigEhrYYd7VCycBX1AO9sXJOa+fc3w3xKbYZdOOW+eSL8
7ehsJ5grxKhxdPk/0s5jR26k2cJPRIDebMuz2kjdsjMbQmZE7z2f/n7si39UlU0UoR4IaGgXlcnI
yMiIE+doeg9BYBtv/Tged3rk13/2GnuJCZemhAXpcV0bcQw0pWeq9K7miQ0xQis3+8Qyiy9vWRbk
5EBuKACJbOgyAaWGdQfC+rGsfsH0IT/CyzhrLjfGyndauiq4IoAE8JVowAmhLh87gErwcZ7Qee+V
v+Wq3qeqsbPCNWWopQNkzikl+cgMexT2j2HCpPKkSD2lWvwEh1/AQDtDkLc3bjFuXloRXn9xHqSB
jZSHGzTnvI8+yOMxU55gXn/fB9UhSr5MEZLxDHqnhv0Z7trdKnhgyfEZVUB8wjFQgRPvDiTMuVcq
xznpzRS7JVwdG1Lq4tM4qN5KlWXp281QCxTCKXNrYqVbyUPaOMhru8CFIfN0cdCNPXxJi5W6sNhA
fPF9QB0277K5oC52Coawq3JUvJJzi/Dbk1x3yGCj++bsw6j9KRcKs4TAZiGAlcODqUw92qHQXzVN
gWJ5Zk+PUm6ZM2XXnw4Mzff05e8S4mWdkGe1kiwxxVXJd3ZGFDOdae0NOXumeOUwRAFqUEWWBdT1
dZBJvQrETOTYJ0ijoAKTtNz/VMZl0TLCmEGJGDUNZKBeEa81bpeOjA03tENlBjCUeGT0oIPWJBoy
FzKle40SZNNWK5nbkgtdmhDOC5rkpgQwMTwndWgXB7/WNFgEMz9BnNhTnfeVX0GiefuQLi6L3jrM
U1ymr959sFBoVtiUUPv29qn1eqYv0z/UQ8Qx0DWdr2pq9q/7aL5cBPBmMnCgdAXclcE5t/4BO7/y
Vl5IgxD6AI5EoRMCezHtzTs/VpVR1eCMrVFshdyJ5nXsZHtvyPbp+Cug9Xt76xaCC1GaeG2QBC9c
3n1SDl0G0Ufnj3s5rDeTJD+Rbh3eYAapRTIRBckZ8WUe8doEAlE4TNsYxo63pndv8ajeqTTXPv6x
qRnqzNOctxfBZV7xxQ1uyVLuRUFSun7ywXfGRwg495P0h6XbOYBdWZmPwYUVuujcs3UEPshHzjjf
Z91Pxts2Q2RtQ1iu3rAknkEYBXEP8/q1MRvub1ieAUnWsA/stQFCW2VkkFfKtD/VbH1Z14UpYV29
Ae9lk8XpuWNw8kCfLOWhlzynczVljNKasdK83mV2n/z5AaPsiVaWYs/qi68e7lZb0Xnrcnfs/V3Z
MCqMnpOdaiuhYsHfr8wI4UlVKLNXTT+d4qT9JE9xtXfkbJhFltaukoVAiKUZt8hk4xw6rj+aPzqD
CqdU7EqKBJcrrKEKLFFOeoJOYCUDX4h/V6aEW0urnJZp3yJ2p6h060nawae2v+2Ca6sRrqy8LDPH
zEzf9SjbjLD1OFC2KchAwM60Ymrhdrxazbzai6MVyvADV60cuGzfRpWGjQM/guZDpwg809f+EDf7
cpI1MJnkkRotGNHxaqWVIFhm/BSh1m06QX3QJfegaWF8CQ63N3FxZVTx8AfKxwxMX6/MjNpEalvH
O2l+9NFprSNTEHcjmDvKiciUm6fb5ha/mUZ2TOPdIqMTEmRoKxtTC3vzNPUfWuND1XRwPBx1x1s5
U4vud2FHOFN0yoC+4INuIUkHL61PulO4t5eyeGx/mzAFD28HCHuzkeigj6nK4KQvIUdfxzs4vNaS
s0VT5LfzhQhgV3y/hFD6+2VWk0hMI0TO9XuYrp5gB1q56hc/DkVKlTuRtpUIMC09LYQoKutdr0n3
YR7eha3/dcjjz14jr11Wi0tClkNnvBA0nHj7wpo5yCEYYreMmvt0HniL9O81JYE//0io55LNK7Se
6UBfu7fe5l7QGWp61nzLg8Kqs21/B0FLSEc+q5s1ndmlHbw0J7gdpF591Dnk6hWVLM+Rdz29fE0J
DxDIrFzAS/U7yA0IE6SXGvq5wtKcgcyL8obE2LjWZfsybJJpP0Gu89WkLHmOvarvThLCDChR+TFj
8m0aTAb0c1H4ufKtsFiJkYtrv/g9wtqHPE2NztQTipYAhf10+tH4EN0gUQF1nSQ/v+HD0jXmOiN7
k0X/sWH3gf3DCt1YK+772NjbWYjokNWsJTqLy7owJIT+oW6SIJs1ofxK20zGL0Y09mCEI+3D7QUt
RSydlvGsFgtBpfgOQvdmoFhq2qchtrdxY5xKv10534smLKARFPeAPol7JqGoKgGKiN3IaCDl1KEx
WdNimz+y8Iy0qbGAKZnDlfFqMFmup1L1huCcajU8uPD2HWAA1Z+6yQpPzLarzH0EwQYa1OTwhv17
qcQxXMgC54BzcUUbc5SBZ3d0YzN4GH24JK1h5R25FLMQtqOty8VFeVUoIyWlVqejwhRLXPyDqOtG
0z7agKdvr2PJiEFp5aUMQTNXWIePZoNRB5Nz0mLvF6ox79Ei/JDr2qfbZpZ8gStfZldAdupiWaXw
hgHdF6VwSyY8Z4zoMamiFX9bOjqXNoQbMoCxUxpQ5HBTqexPg1wO3j6gcZRvE90JzBOjH+VKc39x
95jBB0DAi/9VO0/1x6QIfEyqZvJxDIFNx/J9qg+/bu/e0sp4dc/1eSpgZDPXzjYl0CrQnIzcApr2
wWwPo3UsFNeHqf+2oaXzdGlI2MKW1+KQ2b7OBLUMbb62oSC1ceBQgld60+UDU8xrc+hLnnFpUkir
vcZkRssACi8NKqy80RHJkZWH1XxQxChxaWL+CRdn1c7yFz0WcLLg7ns1eLQV16gAsEMX6kj9Ppvg
vZ7Wbsy1hQkna8i0TK69SjrZvvVgRxMlS+3L7c+1ZmL2m4uF+XmS2SlUWC5saydUWXZyW/1HjxCu
/a62Qq2x4uhc+Ur8I2+d7KhRndtMvm58NMz6Z2D62ZFCn3z4b2sT7ncA3VVTl2MDNR4S7WP2FErG
Wv9hMam59AwhxIY1clUog6RnudE615yQuzJRT8t7CYE9cNymvDEaCMKosQ/A3p2+RMclAjs6lOnu
9nqV+Wzd8NIXPe2Lj4l6g1oXTi2dIqe6b4bR7Q1zp3fDg+KXf7UVggypE2/zJHJrZzprY/8FAstv
t3/E8vl3dK4vAD6v2DeiqvVJYNG9LUIIfHY5CAo4djO4b+04dRDpcz5kCtplHeppK997McZpM6xI
V7gnRHQofP/lGHSp7tYeB9X+u82AgRvxzuq/3l7j7LGv9hmGAybybR0xRyHgoGJdT4GneacIkrLm
MYVMTbnL4RI1umh729TS9cA74F9TQuAZKhgkgjbUT3ZbPAcQrpuZ8Vettitbt/jVmLblKQUO8FX/
3mZSpLBNv3Kl7F0ABZeaUzrPN+P03pagi7PXKiGLywLZwX2u2IyuC9dROiZlZijKdNeY363xs6PD
8lOv5KeLX+nChnAT8cToSjnsdHq22Ydqkg410wFbtJGgtofCzRq6lexhMZZeGBTcIlSoYnU5AAtp
ig6e07tAVle+09q+Ce7gDBA/cJlKZKbqt84q70NJepiqtbHGpa2jW8Y/mx6xLT7fG7PrbbVwJteU
zyFMS6l/l7XPVMe2PO1WPHxp1xh20Qwb9jswTcKuOZXhBU1EUwA96W1u9s9jOKyc16Xbm44AtWMd
Lo1XtFs0isbcV5zUBY64UZBdqxBkqiU0GVp5o9p3hf1uatb4XZai0aVR4VOBySmlPiQQyl78XM+E
pIm3jYzEVcJhZQuXvMJBOEWWLWDd1OuvL/HCLCmL9kXkGrVzKOTkE1nggfbgSsNx4Us5aJ6+EB0p
AAgEM3ZD8g8ZzugaUvnMpNbBmta07l+ZwMBLx4ErlT6taMKBhHsya7VxbaM71Xn2XFTa6Q8jqmBi
/m4Xl6QVMozWmw3+Bq/7SY17BhNlRT8lcbp6Ib9yPMGWkPoMcmqFdhVHbh9nhYFqotwzaoPIR/oc
Ip6owvKpyf0x1OxA/4yqtmIessgcxwcEU7X3QRnZyYbJ2/h9NrR9z2BLUTIvl3jxvdcWwNVUz6ce
7pkhEkaBbIzDSiv7VRyYf/8LtZUMcs0Q349FHDrOhCrgSYcFGHIzSlCHpLOgn7X475+612yM6poN
iB/QiIj4i/3Kl52JzVJStDsZ4kx2MCcWK59/ycPoCcJoA28V3Vsh3HRZOJgMjjiunkVWvTP0rtWP
pdIk/9x2s6WtUxntMFkPQVT05FwGO5qUEMkDWwOnZnZoYvkTMzMyatqjckS+bgXJuLiyC4uCY8dp
F3gtzClu17ftg2+Gww5JC3Ul1ixYIbeax4ZogDOPJgSBSG3Vqpul5LMyeoxk42Pqoyl0e+9ePsJV
ggXC+dKIsBSFFrU5yLXuGqMGr3deKNJ4znhD1PscoKS5z0obSl0nS7vybizR+tjUGiKj20bLM22r
thTsN/GUl85uNPzp4KttNu1rpFA++4OCcGQoD7F5qp1Wfd8ArniezKAfv7Vt7PTv1NzUwMxBfoTg
LVhEfYvfWtK2CIqCqY/Q95HpC/2HDGI+8zDJjdXtNLVFOLm0OvmTaSIytru9IUubzng2aSATIQCz
hXRpNM1iTOo8ZVTcKL7aJRTaKA5W0xrwd/544r7zYUlqdeqzYLKvY2Oc+PA4w77j8nHQGjCQUtMD
JqIbBET3t5e0EBohHv1tSsjOan+aGBOUHdfP9FOYSe2uGpBQBJlTvGvBup+KxPvejp33xfeNL7dt
Ly+TyQ0GNyhIi2XFKWQwroot69Q1zqMfDW5lO66DkNIbzADYxwY8CrYYPbUU/J6uRbLbdiaKp5DY
WOY9WkeH22Ze44BwCA7k/+wYQkcMcpJQ7qSUJ5dmmHAaoybIM/CHp+r9wbQC8LhjhXJGkQ+noI2c
E7pwLSh6Jr/h4x5gwhq7R9VqgpXLY3GXAQCCKZEt9dXErwZWFrGhJne1GmpyZ9pE2XuKXJvbq59D
wSuXpdNtzT1vmfTu2mUHeUhq+IN9Fwj/MbTuQ+MfnmbIwK0FpYWAzv3729B8Ri/yhtSeEUbRGAIe
6wLaqcZeb+StlqvPTS3voLdcuaheXuuvVgZQk3MP9ZwhAhb6ovOUtMz8s+fM5OyGEr/voK92B1io
92UU+/ehTE2onMXK4YZGBsCUs2Jlexc/ImVoE7g1CDmR3EeJ+8wJ+yZxG7JXP4zpJX9TJ2/FytJH
5OGJZ9LMI6YKcacfU8ojvhK5Tg5EIogkOC/k0rUCJHItmgAr5pYWBVCdKVIDo4p4MHUIv+HVLpLz
qA7JPXSd8hOKKB+QwZLfYskinZlJQWcYw7XTlLUZJUiaBS6MQl9zuzp7lXEf9Wv82a+rUIQABmlo
x+AtoINm571wzk4f46Qao/hseo6ZbjvNiZnhRx+i7xPtOLR0ttlRZnOB1WsQL6T6eJeqFQBxp4zb
N9xW6nxNMTcLJkAEGdeGpcZZp0XnvjOVL02IAFkRmrV7++AvfsQLK/b1klOZ+Z2q7Ds4m5O/OiQF
kWp5Rm9o5RiumZnvsYudDarAdAp/kNxGr7KtbWb2nvKP7qaDuvb4WTwFv1dkC3EcinO7iCbPOqEl
Rhj/aQTORo/+hjlsJb9aXBMwDRzTpBEpphOykuuIM3DN62O5L1GSAkUPMGktYi5lLYSMeS4XXlpg
09dbV/d+ouUK9GbJOKQfAjiQUbbpS+6oN3jChR312o5v+XoFt2IJcTHqti0vrg0Thsh55hDI3Da1
dAlcLkk4zz40boU8TNCs998UKmM83hSGhYzpPDOZ3La16A4XyxIuHH80qYbQdjqHiHF9Uhl9QVsp
1FBk8udmxMaavP7XbZNLjkFnnpF33vl4hxBGGkNKCtvXJteWpWw/6bq0y2QwB1mf9itBYin/uzQl
HN9oKPPKqUiOtBAtSSk13LZ20OTO/671eNcZeY6cm3x0/PxPe6KEykvDwoE2i8KcmnAsXCaeH9H8
OiJFf9Di5viGraTWBOIcdP2rmtPUh2rZRAliaLJv3NVBo53sujO3plSmh9umlhyFMb1/TQmOYnWd
0mlxFKKHOQMZxtQ078BGh8/KNHzWnHxtDGrpEFzam73oIiTmhewzWztFbjc+ynDhMHYDO/qjDQVP
3qzVUBZdEsVUnce0bALfvzamU5hoR+gFT1Ze6UD/FPOoB9CTay2j8Lf3cXY5MeECUfY/UyKyLO3q
Qo3ryHHTWGeGFOHFTdea5saLCVxR7jsfRojLd5DLRStfcHmRFo0LRi7nqsH1ImkhxdnMbuWqY/yE
ONO+Qj8uRVXtDQsEsQFZ4/z2Esu6stnneu7YaErbDNDJvI8JIlDt6k3yI/GBUPVVAu4R2d03XDiM
V2omsG8eKmKBMvLNHnFmIALl6LzjMft1TOV3Tl65b1jfhZn5oFw4phMXvtr0uX+uY8LlPmiKuN7r
/lh9kUOTU545gwZJnZyjhZkP0bf/Zl0Inr7fmdGUZIk7pkdt+Gdqf1le4fby3YCcQDqUK+WyxVN/
sVghgGoIFoFIo6OPENA7T3Hu9Zipwy4O971WPL1laTqc6Ex0UYUQTrxn+OngqYN9Ss3y69BUtGzh
i0K2jYJEs2dsCNUHfaXlvngm6D1A5K/Buy0W0JRa6RO5yYCVSO2xB9m8abVh3znpX7fXtryPv+0I
TmOqwygHEuMcY6v/iJXcLSH6iq3yUSKErlzpi5HzYk2Ci5SRH5oZIrFneQp5CYdOpD+2g29vMtg4
n1NA71upHtc6LC/h41VguzAruMpEy09RuyQ5T8xs/8XAc+P2LY3pNM6UZjPkvvR+hG+53SiBjzBD
a01Nv6FZEz1kpa/f+ZRKrI0FQcMvAxU91G2LAgbPGMqoY+SFxY8ogdDra22apbExI8s7m36p/bj9
mRbdAbQUVQ5Dn2kJr8+25DdILKDZw1hK8lTIiJfVdfCryaeVJp72ipSA/IDql6zRSpmJpYRYHFp+
Oyka7+wR1YPwIUBBM9yatW9+Ah6JCJEhebCjyPUY12en1nMZuKTdTBunUsqfZsT4xtakxghX1oAa
2cYYyvZvBAujDw1affkmbkzI9lq7luSdTPcBweUwsO3T5AdTtEsDCUWxTIttA79HIWs7pFHz2I3z
07Qc2+Zpygsz25XmVKCZCHjo159vM1Pc87Q4dVTaRtfbHIZZVlZp6riNPR1iPUTWF1S1k6wEr8Wa
FUP3lMUYmKGxICTSHklKyIUwuk0xHII+2Jlxs++RvXfCaKtB2JCN5b3cd5sWed2gMp9r6SlqymOQ
vL+94KVHCqBMepw8iJgkE/ILYkpZOHo8uXChotEXnJpCXTn1S64L/o6OFlUA+ZXQQ9KOWa/1yuAq
sb5xkGP11ACA6VuKxDrvOWbikAsHH3/96QxKqgPovsy1reJeLcwPxeoE0uJmURamSsA/csBrE6gt
I21k9GjpqZnyPJR+E+6KEhq54+2PshSTmVwCEQdvFGg/wY7eDL6EWJxzAl66V8v4xAXhQ7vhu1aF
7OltY0tp36UxIX3mRSpXVlVEZ947yS72i25T6Eq6H8Mg3oZ5VtylhYruOaxo1qf/Zlr4ZLlUzswZ
BWMT2te6Vo5BkX5TUJLoudKdwngGqnG6bXFxZ9nQeWOJ+mLp24Etq7Z5eCFANDy2weht2sw2D3Hg
Fxtvokl129wcLsSbx4BzcebHYTBEzN47exhDWLMdV2nU+kjNxvC3TQxjvF3DURhHir6FsWUNg7jk
pnPSwMTQzH0hBpeukJTWyqTCnYzmrkDGt0qaFcKDpTNNPXXWJ4PCCJqc65MQQoAo92OegvFQPwd1
w3RcDn3WuL+9f8tmOG6KojKIJybOidf1ahTCqJt5f5cmqpZw8iQIpN62suQUMD6BViB4MLwmHDfP
ykw1k3zr5COIQdL1CGH8OycMYVddezsuLYj6AqzCMyM46J/rfVPVWEu6GLqVKNHqYxJD1gOVM1N4
02qHadEU8Cgo/Hg2viJSDYdg1HIi/6mZvPSY1kVzjJOi3zN1b+5ub+B8SYhuzt79a0q9XpXd1UYz
FXZ6ztIJYmDFS31GkSQIibPCQg+qaLYNJPS7isxg36igYG/bX/yAF/aFD5gGehTYJWTd3VDHd7WU
leBgBxVkQBzvJ49hw9v2lkIm4DcLtBjIeR6U1+udJPQsLEi8znoGCbeewDGSUpneJbGpQx9rpg+o
WI+8lCk+37a8/FF/WxaCNc8EZkcKEIxMH5xyWAM6JhyD0l9Z4PIH/W1m/hkXL8kqa5DqsxN91oa8
bxXG9FAr+9hEBYKk+bGznKPaae9MW/pjMD3Z5+XOzl/6wnCq6amZN3KImPKAXLc+6ptCS+Qt4MY1
uOTyVs6EsqoxDz8ImY8HU3M9RLxXpeKhzOJNkOjbqlqbr1h0TWZRIRNjSITJ5esFjRB1KjHx4BQg
j1a332XlDlYvWAbXmP8WffLCkHgGfXPwGNWwTr00uL7X/lJqaZPr0H8bob/XmdMPuvr7G7yR6RQY
2VkfpfvrxQVMp+hF58tulKp7RaNolBnZBiE99z/ZEStTkqRNvWpWkZto31PvH9l6DpV8JYYsuQMC
VvTFdCZtXhH+98hm9LoshW7R9Zug/TW1DYpaP/58ITZbRVmbt5wlQnTRR0C4d6hpidfxPs+rg+O8
b4o1lOSSK1xYsYRGCq806tdy1bpOfSyHb2rxPIuSBN03O3to2jW9wcVGLTw3ZMQyDNd0+a69QJES
p01R/zu3NsJSBZL2e09Cni7qFeXIO0bbaaHS7iTdKFAVqAs4Xiv5w+2NXUq0GK7jLUWWQLogROQ4
8BRq6KNzMvTvlf5L6+R9PGV7fQz2vfSGxj7ZP29jKkEaYqPX61URdc5La26CgPzpAyTY9MHVzeIN
ZiAy0CmHEoghpbg2YxdE1zbwLFdzpmIPYbU00/jZI+L2KgRJt/dPWXL/S2tC+GBQyqzsSGE8DynF
Esl7v0dmrcm1g+nnG2fIqn6X9bBn7/tGGr5Ntd6feqsMeNGn2gRfv5bAomNUMez2NSXr73Y+9Gvg
q8UfyVN1Zh8CGyOmg+pUhLZSm/E5GvLkHmUV66iYfX+k8eWvXLRLDkUp+F9TwkVU9XMTpUB+abT8
6K6ypeAhD0rlMLVmeIgl+S+nlfqVELR0bh1gBrz8dNhVxPmFoO21qkt049Tow66Rn73mrFCgkpRH
Q40PZmzub3/0hTXORHIMK8DlyxCgcHCzSo8SP/Q83vzy3sJSmqmHlCKD/iQVa3jgRWOgtyCfmKfJ
xcy37CnkGDPEPq7vzdbaN8NzSpUob7+23pqIycKlO2NuaL4TzmERFhbWw99Rh1Vmnni8nL3BDcGR
ph1MjkgV3t7CBY8EuAFDFegGUmxxC4tAgyY0orI/DcrW0ocH3Wrfk9qvmJnTOiHBvjQjXoB6LoVj
6EXdqfMs/6SgarR3cq9ZsbK8GPYLrUXoaUQsUTnBxTBLALshRbsd8Jtom8hlvI+gwf+PpoQ8to7Q
RTJ6dMGbMJl2TjYdeG3GW1lKPr3hA8EG4lAQ4u+r/CudiroxI/k0geW9LyIjyrf92MpfvMlaIxhQ
Zr969ZkujAlBNLQKLzIH3XahQo6+5U6KHjNAy+x7VTb9PcpFxlcilckgG7QU30l2u/CpQfX1g+FH
RHdwLfJTr9fSN0ROnFOsBN2pqBqn2I6tN516zzM+OGOZPN/eokXnmqHAMO5TphMHWKVwllUIuuQs
GZn33myG4M5Qxs9vMDILelAA5mSKByVnMLYdjQ6sYVOdo6w/GJBS3zaxED458ipoI8otsGDPEeji
7QBPeATJp1HRv1T2mh1ujFg9trJ8ZFe1qD04k7+yc0tx5tLi/IsuLBaRTV46VqUbalKK/Lf+XGdd
up2cPtzXjWStLPD1gJvDAOvFCoW4lofNWKHGipQOI6z2puzD6GM66ObfVEX1r4gm2N+SIkb/O0yT
+teUKWWwIRTG6gasnm4e+rIbVyrZK1vwwnF8sQXm2MDqGUILMQVZIm21Mp6cTQRIKz8OVZ0EG9om
6tr41GtCvZeNeFG4hpaENsX1xjcJ/c22br1Tl2d3jV7s1Sjex2N+KGv1IQ6Uhyqx7uXMfjSD2pWb
6RAFxp1F/HyLx/3+GcJ5z+OO35BXI0mCx3A+vMme4+1NSdo2lrwF9lpvYCJaOUnLO/7bqHa99lHp
UF6CtoIBjmhjd/pmlJttmD0V+UroXDSE9BUfi2lGqlXXhiTykciX2vjsJXnib/KirmPklvrkUzWU
1se+0RDMub2hS6GIsvq/JoUN1a3eCJBl6N3EavZKMbpSnbu3TSxdcpRiVZs7DmpJMTeY+ijKLZBz
bqYF21R7sNI7L01XTuqKEfEFNlHy9WGus0+eRfB2hk3YHgl4K7u1+IF+L8USPlDgmQVcDWngSpL+
2Y79vWMVT0mNKMjQf7u9a0sfhtkUiJThLSGFEyJPko2Ol/RTe1Ik+75KdQbwkuN/MvHSmLyIJCmq
VqMWUK/sJ6ZyGXZQfuhKnOxvW1lKQy8Wogl7ltSwEBcxqGwTvXApiXZD8k7WJToACAj3K0taMya4
8wBxpRY1gX8Gtx3smrHXTjDZPFfe7Au9Wdan1Mq6NeGRJbe4XKIQIOxwgEvJiJHDdVT1YITVP47m
GXTeVHWny9Tsb+/okq9fmhNSuam36hHwjn1SnXZXmIWboAcZhPmfP4dpOP/rgS8qURfuYcQla9Ij
7+Qktv9j0Oc0wg8Cc1d2hTnubq9pKZW4NDZv8YWx2lbGSM8U7WRlkxt0X2vN2eT+Y2HM1DxPwx/T
OHOdMVPEXxO+YPrO1+a6epzMtABlrpfZz9QxNyThH2+vaPEA84ZgEmuWIROfzrkRyMWojPBsIAuT
mPKTnNifbptY9LsXfR2eDsxSz45ysWkDIt+5rjbxuaNN+lkru+TZV0Buch9vSz1cg70uHq4Lc8I3
KqnNd3UTI3wjlfrJzOVgnxuSf1IRjN8mZtvu/YEB7v+2xvlHXazRlkOpDvoI0h/7nW3dSdN3L/p7
8n/dtrL8sWalov/fSSGvbGptNEJvmFzmuI6GXe2GdM3llncP3QkTf2M+T4iDJgkrSX+PqJrk1A9x
F0BTkJVcVpkxvhvTPHLHqFsDhc5+LL6PaISiAUCZznpVOQsdK/C8vm7pvlJsiKuNGvyagJc4wHlr
45dUtpvaX8MFLK70wqjgJx2QvEFCafjE63YfWj18FF+TELGu0Zt2oaF8fcO3uzAneEjuoyaWK2mC
rEGwyxvtnBrt820TixH3woTgHnqiZyyq9F07SZpDVyvtfZl640OuF2tMvGumhMhUdKqStooWu0Ws
d3eZVSmPOmLQ95a/Sta0GD7gkEXajCD1iuAoH0bbrzIjPkteLm+DEoRd7ug/HTXLD63tpF9ub+Li
GbswJ9zN/RAyMDEzv4SlbR3avPP2TZy/perFcmZKDhJO+CGv44UWE4K6LIjpTPabOjvU6WdpaHay
fj9J7Qp+d3FFv22JCVRb6jSaFDPmNaJ80srqqPe6e3vTFr8RaDdeXCjCveqUNyga5mj+SKQx0bRp
FRCCMPSdxkSKt0r1luf1rMxNUx6aOjiurzevziTPb00K7LGivEOB/EPVId6YJ2Bh6rFYKy4vrY1y
L5VQHezXK/B/VoGWpb6OllGuQVDXuX1if0+M5nNpqCuP5qVTRaGX6iOaEUztCRlaXytKG45B605T
da/a9T2A/M+GpK64+MKK6FLMyq00ZgA8CzF+1Abq8Urj8DYPvSODuT8pkvW7sQrLg69Pw8pzZMH/
sAG7H7VDCufi3FOpVGMi1yFonqRwdU2iueWsmFjYuCsTQuTrQAeOfVJ3Luy7u7SXP4Z9cCDZ+Xnb
zdfMCI4XOzHlY8kIadhKj3Wl36Vh9eiE3grEd+n7zLNBqPtQh39FqelFeJlSGyhgt9q4mYo0vC+k
6B9IXNW9XBlrykmL5lC6pfiONhxaP9fHaSrivk0bOsSako2bOs2CXWqO5bmtuHc7etSH27s475Jw
289dQWr+oItxiHmXL3IlKO+1vmwbdNu0f4runBZbL0E6U37U44cgfOr8ZsU7lhYI+zPtBZMOwysu
Q4QcpyyRqZxqQXs2fP3vQT5MEbyeVdivmFrydeYxlJk2kYlNsd+YeIM6+bI3uaWtnMO+2tlq+dft
7VtywksT80+42L4wmfXN/d53S0TAKjkGGlpv/HENkz0fGfErkQHODxDUHF8RQgRpaIytn8VuolOu
yrLC9axgX0nIDKnaQ4CopLrKxLto80Xcw4FB4RWTCp8QLUxdoXyHOPc26WFqkNrvbdY+VnLwcUj7
gxdna59saT+B3L7oPM+ID+FQ82y04qbpwnNolRpD4WE8fmiMRP84RJSlb3+7JfeAEJ9LhDuSRrFg
S5Ij6tCS2bhOY2/TsTtQdTr9JxNiS0irLb0CWVW7kWbfa4H67CjBiomFzJmewL+rcISAUSh1bEgD
MgwewFAan+9BqnH/ov19bKFyObSptwZdXPpITDnBvA/9zWsQb11qXuNNpXWaB5OnbmsFRKp6Je4u
GmGYHfVfFbCRNrvnxcmye6Sm647JQinJ5QfHkcy7QCuCjTlm6v72V1oKSUALAXiTBRKXBEfQO9L4
CuZJ17IfEDBELCvfedK3sPt8287iksCUcN0D1Abder0kdNsKxOML2U3hjdnAU7RTJvmrHyTf/5sd
YevMXOo9Rk3TcwNG+d5wVOmd6enhD11F3+i2qcWtA2EH+AFFzlfR3Ai1RKo0mh1FqN9VRmh+4NUI
m3/KuMho1ysP+8UNxNtxB1pUrwJ6AYYwT7VBP/n5tG+UDPxnB+t+soKbXQoMnKh/zQhBXRrCuOny
gsiXOPsByiqlUFaSy6VTO1NuADZjrMUUcW30X6rIcxLZ1VvdBiyi1eGeCG/+09rZu7ie5L06hMmH
2x9rcft+GxU5OLLWY+w9MidXGTL9wAjRdChmcUhHau0Vv5hdTLywGIKBG5yJArjVhag01plZqV2Q
nsFdJ8c+s6UP+MnnPk/Ns2ICRZE7S98MKbDu22tc/HYXhtXrM1ZkpjRQ6ZQpOEVfe725M7O16vTy
Nv5em/AwCBsjLSTYhc6zGNpDXVnqJujp741+GR1vr2aOPK+3Ea6Jl27sK5mmPjW7RGbu6iyPvbeR
/bQ8aCmM3EGrfBgyZp+KuEPQT+mlR0kPVo7Boo/SbkZC2CaDEr9hEztdwKwIw2bZTwj2hljZDMNE
HehzK63xwyzu6YUt4bM5YZynzujnbpPbD5GNvFzkbbkwt2/YTxvhJ4IV4DARrlXaU0SDHvouO6x1
9UwBXGaEmwT/Z5M6BY1YyUm6jWrNJJZ9VZfK2TCzfC2bW1ysDRmMCokYCZ3gQL4xMJVIvetkBRz7
dDTU+5hm8K5uq/4tcebClBDKJodKsmR36dnTOnU7TgYKj0hPH1rNd/aG4nlw6Zb18+1dXrwUmM5i
wAdlLmQIrs8gzOQSpLK674ZtsqnzH1afn5q43xK5N7ctLe4k9446D7CD8xN2Mg0Vy6A3M/PNKN4W
2F3wwESghn5YFK5EtKXAQoOePisz3jzNhCRBTgItsSBJh/w/u2P68KQHwf72apZOu8UQBSp0M0+i
WP7XAL12WuszwWp12YZnhdva8jtv0N5p1njKMvtJjUPeof2K3SXIApPPsM3Bzai8VgnXczPpA4mS
r+7dd2YJwjo5NFP62KjONm2tu3BAnCo0z4PnnZHE3gZSteKnSx/y4heIibIcoJI5hYbnlk0FsU6u
hv80g929lwLNX7khlrzz/0i7siU7bWj7RVQxD69wJrrb7dkd+4XyyCgJSUgCvv4ucu+NT2PqUOlU
Unlxkn0kpC1p7zVch1odTbqJJ6n6hkHxg+d2fdGiPjk4jHj9gvx5HWiV03AP7yI1E5W3TGTUO2jx
Pig4TOA+VGxnTFvH7XWo1T6wtC0bXUADMVDdUZavbf5XyIGt8S6mno7RtNc639wMoJ0CgwYVxD8a
E3Nt+miApEIem0AnOSSQmv6sJg++ure3xNYZhES5EBMhCY86zPNUglu5ChJte2hGOHAinoROR969
b8FUvAtgsZNaoKftHLp7MVc503XJYLVK+3ky2bw787CwdF6XRf9QknrmRwjz+vo4BFCNyW6P1tlc
m0vfBQcu7rjrmiOamYG0nTLJgS9SQHmCZg0iyZxNE+BBVjnzzO+mNuO6aVGnScbjDJ4C5Dp6mpVD
MB0iDn1aI0L30SK9vlChxM5P3PzyV79wNTkdTWzp6Kq+I7SUP4opCU7MkdVOOtjSilroV/9MxJIv
rl5/dmvrosTxAXNBNR6CorMPrpZfoSnzZOy+/85j454ljeI3UImJH9rJ+4sz+KLc/h6bWenqVyyf
6+pXjCPEw5sO8k2yB7vG5uBKMe2B7rsn9rX93WPgd8DSW16izwO1OIMraVD2kAGal1kPodzPLePT
4+ya9oEr0BRetLH+ibh+C/SEdZYbddGFebA8KEnK/ScKt68S0nTNp9vTuDk6qMtArhGqjX+I7NGu
Dt1ehtZFtYV/p5hln7zA6s8+EfKeWPsQz82AUHNayPHAya4rOwNcRjUL7C6vWgHD1ghmi8HB4YWY
kBKbuMlIUU3f8R4aw3yumejfRSGfPhK/TpyjqZy+OYFjHn+wS2pz3GDwnxziyZ3jNBRzuPdk2Tz2
f//a9dkHq7+uRYoGsCAyx8SKTyi8WFnoiLeVIg+iYzRtrOJtx9w99abN9Y0L/mKMs9RyVrtMxK0t
CsnqPBjcCT5bY58C//rX3HjfX7ACQrQbQjSJ4IS6OnPFMAINV2I7F6qb+kVvgJxKwfgBiPfyUwWE
9uXfBwQnAycHSnuA6q9GNlqms+Bxq/PZC9ShRTUknaN4/jxpbYGfT5Kn2/G20uJ1vGVFXmWKDq0O
DToe/CNcUd63XcSOBg+md7ejbF7UYsBrwGAHFBSC5M/DyAC6CqqNursy7GvYk+qFwYPKi8cSfmpC
Ob2ewbVINamijIlR5Z5HWmgfSVw7RnePYbm1fK5/zeos8FQPGgHM23PcjM9xeZ9AKMIMv26PeTMI
KHkg1wCA9UcbbuCqJmE8x1Azi9wzVVGUTZWAIXiXxG9vh9o6+OMYz0IwpuFys+ZIFXhkjAzthFzN
nnvyI6DNXBw0wGMFzdGJXQtCszQ53g66BZOFrc4/UdeEktYRleypW0OFpy7SjtQnW8CxxWrpzxAM
1ZQW0wH2Dhn1hzOT9RveRsfEKXM1Dju96WBzFUPdHoo9uNuBb/J8efmjoGPULxzIvnAewYIzcaYc
M/ZHKxgrH1ogFURXROu3PwSpUQ+Ix1nDlsUX5B1POP0JxewuTLXPY4iKKNl8q41j8wwdDf8jLc34
WNkwJpTGBhW9T/DchtQTauPqGzxJTnZNMhemuxBC5p+szo2a1Jn5WB4CTxMXqcJvXodDEtapU1bW
E6ma6t7uPed+9iY/OczGjsvzKAlui2BKRRAZS5T8YgID4fQqIUNzCnVRf+pV4n1rp6nA74oV1OO8
WOj+QLoB4lK0LtGL6sjIzH0wOYF6jKRifxWtENOhC1tZfmS2wLFxexFsTXzixegvQrQY+h6rfa26
FgwgNOjyKkoK6DoPtfzQwcrgdDvM1gJHMclfoAE4Gf9Iw20NSgddIEtde2AEAiZUwImapD40FnZr
D1unMF7/IBtGLv5aryYKXW8P9xov1xSQVOWkvs/PYGXfB0my89TaDAWcFNwgln+u70+V1gOtbFrk
1HeMnxLhsyCbsEQvcTE5P0CMjF/yxRLYlgFqC079+uhENmh0O9n0brJ1fR+jCfiQMJhS3/5g2+P6
HWX586tjRZb+GDLlWhdSR/QQm97JJHbp69pgfbJR7NVT9uItC+gqntF4wdmeojmMcV5ZnQ8+m1bo
Z+Kk1voF6RasZAhvLtxuAMpXwdpIDpi32M5pTZ9qWPCwcHzsTX2K43ee/Hx7JpfUtaqkPgu2vKCv
RqYCv1VTX0INICAlO5A2UE3ayZADLS98t7mwjhUo/VVq/FWDrjGkPdHxj9s/YmN68SPgmLdQsVFs
WY14ho1VByWI6GJXbwfyV+d8COdTZeudZ8vGNn8WZjVWDNOXPRiRd5Ar1mDlN/osTOh+IE6h3xGK
SmMU13sPiuV/+ucE/x7b8gGuJniEpKmKiCR3ieJu5kxwYHBc5Vwij02ZKODUSZUejrb0XtBkRdMO
MjE4sSFiuUZJ+gnXgOJ2OBFj7zxF02NH+h3BrY1LCEKgU4yP5sHla/Xh2Cy0J4FehXrrZwuu38n8
pXJf0Pt+FmT12VSDEnhht2XugtabqaYs89HFk8ANq71X/N54Vh8LOs2zP7MKlRvWDRAKt6Iflg9d
wtQl9AVapvDFXLQHsOpjZOfnC2MWczsVyy1x7GC253zHgyOtkuZwe2ttLj+ckD6UudGNXN+MDS81
zDnQaRetpBnr0aHootY/JoVIzsSY9kS7IDpBL2nPYtRdDuc/Vv5V6OVwv1r58SDLjlYahGer5yYb
aubcdSPwJqmBNvqp4l14TOKofl05esSugH1u87M2tHo/OJV3GOTsnxtYbr/uI4dVmSItcK9kbPi9
KuwerWjPtEdhOnEIZqXVwQtIFcDskwA/E/Z67zm6uTZQUIjRYEX3fd32aTl8DmZSwgNI60xI+hcn
POd29JItdRVmVR2NS9vAPgPkUuCADrUsD51qj5XcU53ZHA1k01y0Ip0Ar8HnHyeYu8aMKoA0a5M8
1gHKOF2seYo3wA71YXMBXgVarQIWEAZJPvSmZwhj6/DISzdj/juveTN1D1Tlt5f71nGGtirwWvhO
y9Po+bDEXE5tIStoLsXWQyW8d6HLjorqu6HlHyuPfpbaOSU8ufynsH9QpiD3WmPvgswUOqdyNGeG
wrk18g/ahwmpLe/kPH9yiPx4O+zW3F6Nds2hsitqurZFAUm6svwFU7b+vSMbY52HJpCQf+7symRu
01newbbcOdipRu6FXy1VEYHty4GlyJGcU9n/cpWfzu7rEuBn3v9Vsa+3R7u1ZJ2/0XERsBm4GD3/
trMLbxaH2MmF2BqtIDhes0Pb7Zn2bQ9qweD9b5T1eu14w4WEGj968IOXNVVtA48SF5ZJuyLxYWYt
wfxXE5h4KeoHszzdHuXWJeV6lMssXGXNWdQw+4gg8gbDkVNSDl/ion2i0w/fUtMB4Icvt8NtXb2A
JsIrZDEEgrjL83CqnFvBJtHd1czAFkeW7Oh0QJJX8GHM+pruUW43hwcUJ+p6AHn80QPVg+Zz0eLm
ruOge6eqWQHSO6l73sog5UmiT3U02zvPoM1vimAQPwzBnFybl7dt3EpmQVKhInD0nMdzWMp0Vibr
oLMVTV5ai+j8gnm9Crn8pKvPaElvHGsUA/KqYSfjFAfaAlM8x0+4DOycGJtTehVq9QndSkgs0jq+
BFP1AM1Fy/4au27KhH0Uw+fbw9qJFa7UeWClJHgQaNzAzJOwihS+H9kI0FaHAzyq9mSNNhcnMKrA
JOAG6K6vl57diSroRXzBm+hj5/dv2ZgYIN3MPTr0e+p2yzStryvwiPkn2OqLEdo3XWEV3Z2xXGhw
aryAqAqcj05TVycGAYJLi0tSSgJvymBYTHYaD0te+SM8XKSBrAeCD2ik5wsm7LyYop8xoaNGDkbi
aVJNl9sfbzOBXoVYpvtqTZJwHCluURH4r9Nj3cKZTpZvQx7lt8NsjgQJGsZGNvQM1nmaCAIFJaJ4
Lk1UZ8wZf8IAb6ckufmxrmKssjQ0tZhrT8F0EXVTHXgoqzdBx+ejVwIP2flld+wLDSuJuJGPSoni
eHuImzN5FX71sXhd+0VEQN9T0kuF/iW6Op2nvaNoeyIhhIlKETRA1rgHPFaryYiJ5hpSmFQ4me/w
vdLm1qqDeO7/h1gtiRGWYY4O7fpujJr6XNhGPBWNi/qhZ3VqZ4Vv7uarWEtuuVp+BVqEDCzY5ILn
qrz0ZRml89yWYPoYd1HZ2ttR2x/p99hWGxpk75AMQdnCj5JkNXbt2N21+uftlbCZEIGhB2oKmN8/
OjiB4lMTRbK7Y95IH61SlZmup+g+NlBiM14M7yUUVG7H3JpId1HlQx8YNq9raoxKnI67JcqVhE2p
IUM69F0mhw+lu3Pj2lqA14FWF7w56MpZFYWbx8o5K8PvHW/P0nFLTHqBXjp+jPYC+lKrWx1poj5o
AczNLdFWOESES8RPY4Mk+AFwn7jIOlFwVBaIHPjJGpXngksAcRA4+dDhvZcMPjxVCq+30pLAGziV
EBfZA6ZtTvjVb1xlGz5T+FgRWt8Zwp3MJp57aCyBd6yobDQkzJ6lxGa80F/uSAEgHus5qSOYufcd
ACSWEThqZUGO0BaHCMgAhfcSiLzz7QW1tVNcNDcgn2ND6nf9GMTjuZ+YgEQhnfBA6xoQWb1vcH14
+m9hVtMIP1AY0sDqdBHG+JW4BU0rYg13bu3M725HWrb2+jAFlQaWixCHduGusko1DWuwM9mMEjsw
PnHY3ce+OhDHe4OmTZkCTwLZNZrdDro1i4uiHsTPIFmLu+bzoNStDIvjOsypadv3EniZN8J2p09A
t++l7a2NeR1qNZMNbbDywsrOYbSYOV1yh3LOv+cZgPn5ezTLaK+yNdVTQG2feBe/yVEBTOFmnrZq
z9Vka6VDNQACV9BhBsF/NWesj4VSNtMXbzCo9gRoUiT+CF0+6LofYN2yV8jfnDgsclQ8wAKFdvzz
UYWsrWQywyQJekNnUtJLZbGdtbc5pAB9qUWUeRFAfB4C2E/dCcDoL8qKz0DtHT3jsbQZ1GtQhHcS
9FYsyMajlY938SL9/zzWWHocgo64aoWohR7qudEoo80yCyogzujU76zwzXBQYYAOHiitYLo8D9fh
1qUdeBjkcV9VZ+k3Q1Y0DLz71meZLuI9n9Gtr4UN/E+81fkDJS7H111F0AJOjsUcZ0OzR53YOr+v
Q6wWhHLdCerZOrnIKUFiqOu31kwvpqd5EncHSDkebycJZ0tnbclK/wxqvXcNC0qmYytviknzszaF
/NmCmFpmbBzsJAuFJib16zic34JdLE5hRdg9ekVR/KG2KGnPbJI+yZqxne/dSPoBxJqgnZt6TAcq
qyMBMPwkwjc0duHBwDra8sNQVeOjqQZIpLECL3v088MPk+eqN37TR29dZocWxK0dC3dmvMw/Nr4X
F6kJLOftRMq6SoU9NtahGxS9j1oeaBiCJjMa0TDq/aDlaP2CIKx44r7T+ClUCxKV9jCp/UH9iLoZ
Hk6xSZ2hMjSdat2URxyo3lfFuj46OnIsv8azYK8SSL6npa7hjiHChocpL7oO5tjotIcpSRh5AwI3
yi7wuLCe0DKe35W8rGRWRr0bHuBP6Y0Zo/4oj1bkCZb6zkCATSAuVFwbV4xtpiDcN6WdVmBhR4wl
7/kQulBPBsqcL4byZMy9PqLkAYOdxdFuWRvdJf04QAtrTqA+W0vHBcyg76B4PgIBV7yqqMLcd0Kw
8lh1sbQvzJV9mwUOkx9AdBvehI34NofjW1Rauwg92Db4Yo2RU6ciHmxgh+E8nLECFKg74UiqsiJu
ZhjmuPXAYAHrhZizpAcJNKSN+9mpEu9NXwbmwS1724c2WDxx9Piho566QyJjXAYZKPueEXBpwqB1
1veoOaRosscPPBj6N0LDpDsjrYSThagS51fk0ODMNYe6YENm/8ftFb+ZNECETwBxA1J13dyzBtzD
YScr8oHKA7EVFKvogdnjAReR0+1QWzhR37+Ktb7yAylWWVMZXia4MQIPAb9zkIjAv1Kn8h3ksQWg
1EHGRZN6VZk1qi8/wnC2be8nM3vWAfpKjkm9SEP0yqWl+GZVJvx4+zdu5rRk0aICbRUogFUO5WTQ
U98kFkiCydG12GHiaqcgtHURgYrgPyFWabOfNRtHODjm8/SoBEqzrE9rANn+20BWmRN7PqxjHkJN
q6ziA+3RxIQF7eF2kL2hrJKlgQkxNjQEz3o4iaSz1x5qeIGF5fjhJXFgQow7SBjiH89PNi9UhPr9
ON9zixZ0hrUaYfyLVWlXfOxMvQfe2toT0AoBpBVWPeCDLMO+ulyhoRWMSd37l6kO7mBIjuJFfaGW
dc+kt3Md2YIM456DAxsgWhfM4dV36gXV7Tgn9M6yElJlHF2DN+Hfi09S7zveqXDtTaoZyUCNtvhi
JVDkz6QRPoDys6utvRefvyy/9eV8kQaCWy0chAB+fT54YPU60GwC0O1w0pij1NB2TyE1BmxBIGMD
Jytfllbal7H7o2BTaLKkRYcqs2nrP0EoHmeLxsOoOrqg8VRZWOuxSGNJyOvRd6o06mGNyzoohwnD
JKCUoGdbqUM7IwFjQBs7dYsBOrEtzLySdAybUqVEeTU/TJNu7iVDNzJtvaoxaQSolknjKhr6VHUA
4R1B/KYUFjPKiVNp/C4zkLx0UthS1CINhC7eenzSVeb2LH4T1kOl4Yjclt7O3ttcPwu1FM1jCCKs
r809bNWAG+Eo+Y4QyYzwPPZV5pSn0pl2inlbGxBrBhBDPA49XDKefyy4iHLo2qEdwdiPLrIyeEee
ds0bt3LidZBV2u6k8SQUVumdg7uPd2gh8AR0JuyQ9oDrW+/CRZ8HZCX8DS2Y56Ox23AGfZ6NedJV
pzKazjFwNWmBroMucf0L2+CVZ6o9veCt4V1HXQ1vkE1fCoJOfx84mWclb7vR+XQ7f20ODNsbeDII
pgD08XxgbafEPJall0eDkwbRFxsQKAmJzWj+4revnWhPOnpzSFfxVkMikGOrHBWiOCG6900pzl3y
AgUOPODhLwb+FeRF1k81u249oew+yiPZHOxIoobnyCErW4cfupE9FmKQWV3S+xZ2U8eXTOfv2Mvw
r/KzM89T0sYJTJabCjj5TpaZRQM8C2KYpWjnvWXHdzTZc87a2mtIimDCQ58IOmOrq0FoOlJBEJDn
xIcXgRUkP3oXZjRzpHYat1vpA6030PVQPUTPb30kNFEZFrSQeYw94mKVRJJCihVGXS4QFzPM8ahT
DvZOKtlaM7GHF/ECCMcDeBWVDUHtwxZb5MbSlwI+6rAq3Gn07YVYfzf0VqDyZOHtrcYY9QNNzhqr
+HB7dexFWR1gOLgj14xJkbfKcQ9WY/hrg8v5znRtbenr6Vo+4tUarDT4IV5suZCTbb44ZfzTMPvt
PLHvzULOM859QsedLLK1AGOQqlFS/ruosMoiXsdrNTegARe1Pijo3Wj3y1Q7Lzi8rqOscoeoO2VH
nV3mhXjAiykt1Jcu6nFL3WPjbQ8H7V5oEQImvC7Ita4OO1YrlkOG7Qjh1Fel8TLpuTsIl63dtPB3
/j/MatFJXw/Ch4BYHovgK0xYz3zoL8R4BwgAnF+w8sDqteNFZgR8l+drIjDK08Zy/Ny0YGpmY9wX
XxonNjsPiM0RXYVZLb1i8rhglhjzsMUjxUQleegB9DuguRZkPvyNn24PazveYioGzUjgAlZlLD6a
kNsUQJIo/qrHnyB4ZUn1vot/3Q6zuW8DKDrZQAhBZH21vNuxhdlpTwo0Daej32mYs/OdTets7lp4
b8YRaJmIs8rhdDQiAUatvYuqoGgO8F5XH/VQ+H+Bqqy++9aMWkpnC/Sz0eMAWGiya/tptCXDxTWs
WwmOMVoCx3CK6y9DK6bPqixr9JQmEuFK7OqapsAN+9XOnvy7vby+lC9ccRdEbj/Gc+H5ysLderKq
EHvF4+oCJmeqQFqxh1cg9mW2eojizy6Mu3X/2W5FVjaPM4T9Cf3qeg/TNKZNzw/M/GzrBSk8HXuK
87L5HkN4m6LcXu+V9zfXy9WPXe24dq5cX7nAgUrrTRO9Zv4T9POhULjzMZf18OecYKVAxw+aeuuW
fDepqdLzWMDJEgUTmrjdKwNf+6Ndjhw4VNDeCjImO2fzZtKCdwuOKpAe/6C6xiw0FugmsIZO/Axg
VHA92Fm0O4lkcwbRcQMaBi8IvEKff+6QdyYQRRhfwuapk59RS8pK751VvaCJAGct1JZQ/oH8/2pV
yXKshs4mQV64ffuDEzn32VhoXR5IXDT08IL9fRVttSy8UfTOPFVwYqftIYHQsRrMTq7f/jq/B7RK
wCFz7CEkC6a64w8BHV7ZfvUQO+HOPWbz88BMB7p6+EK4DT7/PMItbfjyueoCZhshJ9fyQSO3YvYX
el7ddJS+D3LK7cnbTFxXIZefdHXdGAgcJuVIm7thmubq2PdMv+V+P+nLEI7tfRl7ZXwsBR/7bOjJ
nirsXvRVagYBqWHGK6CZj9RWRm/KooJgK3yY/U9TZR0KYy63h7tl/LUY7ULXFDR9UDBXUzxbrsLb
xSthfnVfNt8XvjgefkHf3HPI1Bn9ftCvkbiz/xh2Nc2kL62+92iZU9Woc9RCJGce5v5Me7/O7T7W
Zx408YFLAJ1obcM/OZxfICHmJ7jjoRgL6O8fQEpHDXZYN/BhNNANG+oPVhinomx3FtTWVrmOstqN
NmqpVehCAFWU3xzWZsnUpeoF0mEYCsorAPZBh3L9oG+cTjZco3MNEsJPWvK8it3PMxk/3/5sWyfB
dZhl+V5tDpPU3WRsVuSdsYvUccj3cXC/FVUQH4YmiVK0/PgLktl1yNWdKExkFIIAVOae5WcasNrA
TC8A/6Aqv4AuUBHBbng+Kn9QBvbwQZgDGO2ctAqmV5pFKosLM319wQT+DrXmckMPvHJHapJcJZZ+
b80MXZuBfeQ0tg8gAkR3Xj3sMW82FyBKzrhPBotuzGqHg7gRglU04pbA58xyoVbgNyde7tFsNtYG
aIMwOkJBCYS5NZ2vdr1ipJECzEjMU4peEY7R6AD26tuAjnfOFB1vT+XG2YB4KJdhOhc67uqraQWC
Sl8aJ+el42UBsuR7h5DmAS4GI/xGmXn3n+KtFRGguRZwyDQudZi/yKQyaK3maFfq17zt6YcXxMIz
YKHCIzWvb6GiJy32BKvuJG9++qWUaAFabU6DEXchXrU7h8DGqRPYV+FWKSrsKPMTA0WTCHXjIXw3
DuKo5a+KOCdIq8f90+3RLf+71X0S4YA/BoVkQUauDjlpwrJjoW5yGVfvWG9eU27vZI3NEYWLCDnk
s6C6tFrzIprawaKM5jLigDijJwOp2bctsHU0Du4s1n/VDqxib49rc0WCWoT7KipEf7jjTTa4xTAn
Rw/dI5l23kCAJWMyOQh7Twhmcwbj5YmIsjq4U6vhqdBNatxpp3yo5y+gQFfH0KfidHs4ywZafyYg
8MHMBUodl4PVpbX0QnidMUDiJ6cejoApqQMqJsOxGGjxM+5kdfC6GTZWXjmdG8+p394Ov/UJIejj
LIagHnBxq/1tK48Hfi9NHvA+BbAiVyAk8+RHWLgX6tvnmu1pX299P3AAACCwUUAGm+/5OTCxJLBi
jgIWfN28uUil92jr5thYdCd1baVKlP5gXQTqLgrVq1eHWxvJTF+2d7XN7qugjQb0eqL4MDMUqHUd
T98mEezJvm+tGaC6HTQxlvbeH6+4qpND0uHoCS3CLl0ip0s9eOzfl0zgJr8QyHEG4BxYLZrIMmDf
VPOcowg/3GtqteDJA0nn6Jl1KYN5+c71anMurwIuw766krAQ2IIQ7D5oEnxqh4/w+MyUeZ8wvNzH
eee7bU4hZA/gZW9DPWZ9xKEBpJIB8S7cFA9RE59aurc0dkKs1R6mqhmTEEXVy1T2byctHmbgWm9v
rCU5/LGvf4/i70bp1YyJ2aZTnUieRxH/bhfDd9rDObs14tPtOJsb+CqO+/zLuKxg8xQU4KuCc3Lv
kSYG8ERUzruqN5ofGYHL3dERY3gPYQbAEW5H38xeyI+AdC/mqOsTgLdEOmUQtXdtwOmDSiboM5RT
kMmWfYpqj98RtyhTq7LnwywcerkdfetZFYBFAYUhtKIg27/K0HHV+1OI1X/nlX11FwULcKUeRu/N
FLR4uHrKObKyaC5hUbcp452TOijK/fsayrMfsSS8qy8NFUkibbsJLg3O9RqPnAoHU7mnIbmZNuFB
Ey8Fc2j4rLb8zIeinCB5euHwAX1Sbc0f2dio95OOzV3g4qp0e243d/xVvNWOjyCD6zZRAIsMYH14
kZA0scdfnedJKDmZTFD3378PcBjAmRpoycXbaTVAZsW2HnCNuTSGfgi1yP2B3zN/T9Rsc1xXYVbj
GmHdo1UJxWLZyDpt3QK+i3zIeQQssmzP0DD7eHsiN7fIVcDVGh25hQ0xTnhv1/1HNQBRFlfORy8a
2tT39Bs79h/bOb6PpmIn8GaSuwq8WpeF7/qFL6LyLtJ2/1WFzAfvoXB3jqLl5/+R52Iwe/Hy8XDQ
ri4QtWUVDVeoIGonzBh/GCxwo9m8k003V//vKOsXXWDTPoYVbZLrfmAESBHfbu+AtB7UkbpBEwFZ
UQu+E3RzAq+Cri4Qk1sLVL6m4hJz3nYpDDSLlCZ9tQcT3pnCZJXCvTnyKSMSVZqpZsA7QBS2nf0I
eC0z7ezq7VCwZPeWvQZd2Oe5ygWg0NdJA4VPOxzvZl65j7A4IRfLn/Ysfjc3Gi5e/xdq/ZJLpNV6
viFOXjhVBWOJNr5zOzd8rUyV/CCQyswnMsY7JeDNdQKYG7Aq4M2DX/d8fMlMGmHGAY+eqf3aqflS
RyBntfQ0hPFO1XRzX+OtbwdQAvPR8HseSlvzXMSQds/t6JGENrzvyDeH9z/asHwcvBAa+eX4RVTe
zgi9ZTX8seHAz1pMKBZg9CquzXg7wVAdKoXAJdSZ5czxO1S6rSQVCgjtDOrsQPe2rd19AoEyUsde
luZj4cRD+CnkSQDjMLssv0O9yR1PFZ7A5JLYAAMjF0rQFzRszuMTbXXwg0QsoJn2gyFMZwvcGRib
qjqBQ26Ff7EIA9pniQzaIY3rTj/gAT04x9kJhkfZuCR520ZeF6AS54HcBd5vvWe6sLmYr2ZitW8I
MSSwkAjymEKcEzh+PFSznsvj7QS+ecO6CrNaU8rvcIWAEOadKmDI3kXu/CGokOXa4m/3DXSgpog0
qfbIC3T9oTH3+1OvzipJZzKNxAEjtePBQwwbFeCOWzdvHBWdHNz0zrdHupXwoA+y4MXxJIzWTzOv
IiZUZdXkbhOMl6aeyB3gkHtvia35xGMaxgGo46CWtVrA3NdyLoRKLrqZ88Ga8liq94GQQ2q65h5X
n6Ny/T1tz621ch10tVbqWToWg/FyzqrqA/racE3rPtiWOb1kBn+PbbVWBMyznSAmbT6G/gcUa99D
0HnnI+2NZLUoJiioaNNFJKcCcgwH6c3TOxjPlWGq5glKYv9tQMuvubrcNkNhROvxLncHegiZOep6
jxSxvR5QfUgWlscfLJmx73wVFZHIG8bSSXyBZ6kRMGENT4P1o4n2iFNb5xIOCBdihnYMWOz6CBRW
K2rPhBeADo5D+FV5Txy1j8DtDpXaOSM2NxQwt3ieQJom+EMgRIgewkhTkzuW+pioHhKfemc57IRY
i4FA+zd0OcEtr4WivJ/WvKBONkQcvdzbK2HzM/0ey1r+o+7V3ONVnlxGHwaEkCitxfsJin7kvpOi
9I7wsuVFGlGKBx+4XD7fScNb5617FX+9g63QMrJ1YDJr4emelqUhB+5U9WHuuvJEXNqd69JAs4cS
oBGnOfpwe/yb+w48c3QtA+Co15WduWlIEFA3ysvR7l5NkPE6eyitPpZjtIfr2ByqC5oaUDHe4vrw
fNNJFpdmqGpcLXqRmWQAOx+Y0cTJIAsPMkEEtxA9ta8iU+5cLja/MV7zNrz9cIta15WAmUNRHIz6
HCTQ+aExLgNmirNjVwMPQueSZqFX6mzWrXiBXFqAkwdFUIh7oV69ypwjCmeQW7ASvMt8/h0AKCCf
rbhenNBinnVAOD94LRmyF3zUq6irZArBHAC4JfqymiafXMGeIMMCQcbB//ed/GejW6XRpO0rwHSG
KYflzJyWBf9mQ7KzbPeS29b993oWlz+/SteQzAx7N6BQaieiyPxmOhUQ0Uy7ur93VHd4weQFi3YN
KD0gvi6Z9irY4OPuV45a5xDNyLhKjvBzPcTWnlTG5sZDaRxvzKXEtK4HNvM0FD0UTS9B6frHIaF1
mijUIzg8J3ZyzBZ9AQLM/8RaFwYrPxjh5zbEeWSm4hy7BUntvmpTdwrIEc4TRSaYCt55kbHSuJj1
uQH6NLX3Dfo2T6nQ9/BEQ3/KW+u1WR3SWMg8WLz6HE170kwZQwfhQEkkskB6fR4mJthJ8Si04JOt
Hxdwvvgn7Gr9mKFM8O83Vt7a7Qi1DmfRFhATBEPpk2+hNwxVQ5ERHtTnivYumAvgPKi2+Qpl6+k1
kaJ+1/kVpg/V6Ky2guEIlRFTZxzWvncy6X90iWLvJj06j4NlTRlIgNG7IcC1RVhDc8CGIJmUJPGR
38P+qGGSmbllMYNY2HSgLHbiPFsePSlo8adJZJqsq8DKGP3JP/lShDjC/V8lcFJQJm6iQwBX6JNP
rZ+Fqea7tnGtAwwdp0vrDhqsQAYOIQiCB1PA+gJyYU35oH3tZUa54cnm1M8CqDO9dea+PIaM/A9p
X7Ykp45F+0VEMA+vQA5kzeUabL8QPh6YxCAQQtLX38W5N9qZFDeJru6OcD+4wzuFpC1p7zX8bJje
IGo9osaHRQJ2HStie2zooxFo9peps/W4CHRwGRthAuFR+zpeZbVrh4z6v6TH3dAkbhHDpFVFrovE
Orr2V/DoChA+dBVxPr5pfcqOmqp06FzR9uQXlB4qNuv+FoVm4x/wZAY+mZkmXKEOBzt0H+xIPuzb
jBYH2yrlbdaluEh5AlqeptG9tqBkQmbJ6k7QtOZJigbrrisCvqtEAShGIejPzDR+9INdHOHbAvif
0PydlBmB1imkRoQPSZqc53rctQ3IdBXsKQ0OZ8oWCoBJjlF+E7RSsCbKIULR6MoIO66NEFHO3xxr
0E86wQ+oNXryVMPiXDOCHYWE8/PISYX/W2/LQ0f5k++lRQxarxumHZlOFC/db7IHDC7vXPPYCt7c
egXN3l0gFSIoFFXxNI1FSHso2fNATZGPZsgTiPjt17KF2SDID5oXOrYpdgMq5KGcSpq0DlQySr2r
TxbQYk80cLtHyZUVBiY17gpUuDEXrvqVGoVzcHPHfsxA+oTcZOpGwTTc6bXyTkxIGbaeJ3Yk505Y
Ov5PQvAkJha57wFB+1qSzgjpUI8PqQ0/BNUGD61fD3eq7P5hKW0GeEkwdTKYrXb6lD0EHpaANzmo
tCrjzUCdHgqpLLit2/EfnRbWPq3pAEa8mpUNOSA6hcuz2z5jX3UOlHGPW25Yux2NBNedmyw1/mFF
42K+hzaCn7189fFnYovgZUonth/HoPhhoGKPSp3g95078GjiAOX3o6TH0nHKH7kRoCcIgEZM00KP
KiDqoEZUTPUJkADwTUkwRbabM5T7JwYP+aKIkTn0g0Lv67tCJeDWzjwzVln7z+AZL7075nuOU51i
mC0czRWt5yXBwgZL9k6I3jrldNJwtUA+LTNV7wybA8OjaZ24Z5kN0cpgeAbKh2PqBTu4OgNYsTat
XYbiXDTAuTyeLPXeDaUfCq/+XcOVFtsUcjMPsrOz26HM6i60RS4fU186vwfWQyddTPyn0oc3SlgV
j5P8M3it9nscux6aG20dQ4Mlj80G51rVsWwvdKuEXSBcsFmRM3CFoXXaGMS5T8dJvKXtROLC1ypk
L0MDRhS46ryKdC9Nn+rM0o+jLLQxGszUh5mAW9eQfKrANRZKf1eeXoddVcMl2pNmDJ51f1d1anyc
NVFi0LubG1S8wLYZKY+1xoDkcWq2D2U11DGUFfLQcXN6AI4bbnKqtkLQa01wMbMCvkE9XAijSmnt
N6z23wq5ioWuJ2hclBYkk3AJinjrlnEx1oMW9RzuKnZJ8mhSEKObcBeNPE6Qq/Fqes4MYd1A6aY4
oEwPahz4cfvK9Oq9xYlxSzt9OA665UaF0txHB6KjD8OIfoXJRie2cQ15aiHw+zKOqXGiEM6PNNfW
9qQqayAiCBjCNohR7aCrHbUa/twZ5RDnnqr2w+CL05SOCnOmsqdc8GmXmkX+VI7QRp5QbzqNuMMd
YTLRxv28sGo0UA+C1dOxcUr7dgryBhD2HPMnNbiHFPYA9jXDsQr34gg5uIoNdOAjT8vspM7c4UEN
nP2gqduf3KFyI91o7dvatuSz3hZ2LGuXRRWHQgvM9cQOyBEe+a2iccpMD1jm0nh3QYh5dJxaj0a8
Dt/RMu4iDepRUSqL4bZHx/aoT7ZxA8WZ6ecY6OU+wNs0yTtCv/ic6w9WpWM9wH04CFldiHsKnmOs
Gfq0g2wdf2Q4TOPAq3Qcz6SO7MyWSJ1gfRkKNWpL0u+V39/ng6qAubK0Q2qYdZj2KfLKODRQvYDE
M4fpcgQvl+yA4rM45szAVI5jsWtKpDBw67ubjqCnlXWNv3MFPrOsB3AknexP24z9zgd7EoY3RvvV
quwMuHOI5leDGOOMcP+Zssy4ayzN3EFoEO/rvuluLean+8bpncQqdPdV4BkOySnThjB5Xx4Jzkzo
3Ht/SvQT7poUC1Sv4AwLqKSzU6L9EuAdGrdBVWKXG0U8kLZ8tlyrPzg9Ne5dBv2jTsFBq8czImQE
BDXagtbS+bWbZLhj7oRr3fNpqJ+5pUE7v8z8b0GV4SrjFOmOVNB+JUYV7PyyGI/URl6j4OjtDJlx
IGEnM6xrot2aotVuHGIgotLozpHlrzLvOG4SQxf6dU9/S1UZcV/BJ2gojHIP0YT6nXRM7SfsFiD7
zHQ3I0Zjm85S93Zv//Hzcdijro05hc/qb5Sd+8PYNu0OrjRyZ3AZHHwOlKrSjPxOcPjLZo0gj7Qh
rwFqvLELo6tT3tf0pigmE+RRCn8i0HzdaNKteic4oyHsAcA8VVNzC3RQduTBCBMAKX7hY7X7OnXs
HRWKPgsdrNxqCKz3Yew0AEMKjT33IJOHdW7kETQS+C7THOPFwto4dEOfx4HB2sgAnzWSmrKeEIzs
uwJHfWNOMsTNWf/O8JTd+RA3Piq7pLELeG/oWbmoQtcuxQHtzGw3djoOihGXjTRv0j3Eq9tT5WVf
Bq3pv7Q+Q1aqmhmh4tb7qSmcCk/9qgNpTuqP1MlfO4NpsSC29QYAin8YNPNHltbfM5ZX+1bVw84q
J3UzcugC08ZRES7WTgzx/VetQD5mPskf4fPchIDzOXAQ6fKYuV4dF47dQOzC6mNaUf/Oawr5szD7
716Z60imtvlimSMO6D7tAPorkFCJ1hx1G6Q6tHMPbkGae8/FxmmFnScZE9W9bzL5EGg5XNm9VNuN
JeBZvl16kTsQP7Zy8IpFrvs3tuYN364/3FZv+XC7ANwb2LAP1BSA0ID1Y05w9PQcPrt3o/04+K/m
tGEUu1aamt3MUdSz8aBfVhMoRY1VdYNKLLDo1aReCKm/XB/J2ttw1pCCng8ECFC5uHyCctcb8skk
JAGpApIaU6TlT9Lz99ejrH0veN1aDh5iuo1L+2WUzKkZjpWgTqT6btl9bHk3LO2h0Hr8n+IsX58Z
aOBclYok3HPQbw+ggYJKuW2FBiXjkz6YzScWAhBsGBQa6yjHLwtNmuVCewSaSzyt4npADjbwwtBi
Vrx9YmQQfPVcqDQCC76Yp5bBxU2HEgb67F0o8hqqKG6IR8hhcvuNqsTqZEFmGvMEz2rQyC8nyyIl
rNvKwU58cPVnhGySK5FHHS9gWLwFZltd4gGKVk6AngnkBi+D4ZpH8XDT0VZw8bwq/bs8qzdqEms1
OQvA6cDAHzOJ9jKEgvtsOU6EH2FKxqrDNGhFGasBvycMShgQhQUA493eBMy/wEsDuvkbP2BtjwFs
6eKTorSEL3r5A8gEE8O0K6qTYpOPt51Gsy9mU1gqdNqy87dqEPjXlhUIGwrBtgc0AZqri+mz67Ku
fG1EkjRgFCY6KPChRfnDt9SwEWltocxRgNWDVsUH+G+gQbNTo9hthe+9UKt91lBtHdIclzxzow+w
Wlc6jzWvo7NSWTlaHYymhzbpPDyPi0pCeYmgcVxCLWIHcf7+bvIg/O9CnjAsXN29G7WsDCl0FzZy
8upkQmoCDqcA2UDT4fKHANtcSUODUnCjqQjMvmM/WfddFmyAedYW7b+ms/83zLIrwSbaGiSX2jEd
nYdcVTc1I996j8VTlR+dpn3SvGBj36+NzMEhAMg2Vs4H5GUF0KzWomYCtqqKeiF2Qm/vjKlIrmey
tcIcOqPANdhgzn84O0sN0l3lAHemvPGm5zofYIelrGFnaLjHCYBMD15qaBtl6tWg8zLFGw+g/yWU
1RcC0PGsBYlZmaBkAkVhoRHSOfptQEQfilZtYZ9XVyz2xH9CLtotINOgPFMXfZJpt71Ok6wfI0KB
3uhv/NSK0XwMc6+OtM6L8KLf+MhrW/M8+CIJyMKl8IbW/ARiWyweJfuFDnsWUyjHoBhmW7vrc7qW
xT3I94PpPIvNLVuCuTU5UuRVk8BZCt5/2TtuYBudlfUR/SfEEsCEV3uvAomWTmVOaKwYt2w+AWWp
R8JrXq8PZ97DyxR6Npxgcar7Q+v6TeMZiVPcemkixRC1AAxobIx68qYbJNKs4nA95truC3QgyF3d
w11ryaWAnjvlZo1Op+3IGxNazVFmVCRmbe5srI2tSItUWotUZ+BFwskEl1fBD3mghVb1mYMdpoUY
Evpvc0PgMk9a6KjXZpVCNghtN5JOO1B69p/4ZGch5iVzdiZ4uWwGqAL1iYRzfB9aQ4qSlj1m6YGI
HMY916OtLcDzAS1uKpPfoFuJJ1ai6xL9xOIAmTwewpfjdqLq2/VYa+nqPNZ8OpyNrIXidyVtQKPQ
hXdCQ5NFDAGBfD8VU3pnEeIfM12IjXWxtomhoRKA0w8hC3zXy6AlM0CRkEQkhAYxnDxfAuy26+Na
wxu7yK4z1BF25x8AMqjqpq2Wa3WSCtRtjZ3m92hNvtkoL4HG6VoQgSsyVKM2GzP47YsdfRF38UEt
CBbkfspJQmcNEOlRtAjY5MWm6aUb62Rle12EWnxGZTLHoLLTkskcnGhC7TSmrtY8dBUPtiAFK+sE
ED2oiUJLFMzj5augQ62iHiro+5co+lZNFva4RKM4ZzW/qbORoFbW/0WsxSccSSeaJjc0oLTdnd6j
bpvm3yFHE5HA/Of6Mln9hDM4D/dlvHyXIMuxR1c5cHsv8dPR/dpA1gK4COmhXgOA2o9PxIK0LKR1
fNCxlw8QSINlfV7S9AiMWlT0Gl4DTmgVf65HWZso3P11FAMdbLDlAcntya07DxIdJpQVwSIPgQgK
pT/eUv3dgPbl9WgrO3kWxQMBxASOF9K5lztZOHWBNiSc06CBMPl704Bc522FJ8+WqODamoD+EegD
s0MIRncZKINZjVU6Hpx326c8cEPfuYU4SFygLnV9RFuBFmeW4YIloQ+je2wIVCnlKeBBZKmHcUsf
fm3lnQ9ocWq1cAJlmYn+q01RtrYhNPqlbRsWFY29NUlryrIgwBkgJEB1FgKti1i6Db9gNhCoLZBU
7nvKxvu+491RkqB+bOE4iBaZ2RtPNTa+ERUFTNyHvqz0yHNJ9UQrHLyRXzTmjkCX9bWBIfUQEsfi
T5YkPAlSs7+TORRgrs/E6ko++9XzTJ0dTb6mQ2okRaNgACg5Qx8m01+IbI52kDjo6FwPtjrtZ8Hm
H3MWzKyLtql7NzjScrhBmfIUqOAI3lYs4Ebwv4VapDeioaVZSdc7OjiEAvXOxD8GB2adbzzs1lYY
yulgwMNxE+DNxaxbo8n5lEn7CBm0I7P0Wz0YD4Hfb3Bq1qbpPMximpyUK6PTjD4xULSWQB9a76CV
xhqMDf0t1c+1dIMi2EzWwzK2l09iG+LAZUNxM8qkH7vTeGPILe67sfbZAJSBagCAgOYHmqVb4Nas
6xNL9LHYW8A5lo2CredNVaMjU8l9mw+73Ie+TIPEEOysWo8pO+n11wA06/9+pUD5SHdB6EZ9ZXno
Zj6vOcjb/tEzROiqp360Y8N58dG1uh5o7bvagFhC8w2+b6BhXq7+3CY55BKAXu4K530WwG9Jv1FX
Wf2sePKjegkop7E0nSxtoI80jRQJq8RRNm6oTewwgO5/fSSrYUBxgz4dZOPx5+VIepN6HoQfJCy2
5W5iNcpsLFaVGX8iDOrxMGjXjQACX5dhMlWkLoQA8cF896aVwa0min3ZysP1MGtZCTIW/wljXobx
SwgUUwOqMlbZvxlkipmEUZVf6IcpJ83GIpjzzvLmCgiTDRF8vAuxGi6DGbJFQc+xqgTWX+hK9/w0
2nKmyaV/hMQjUZQHj0PT9PoQ1yYMZWYTqCOU7KE5cRm1g+ymow3FiF6qeuI5fWTc2k2y+fqJMCaE
SlEMwtt3mQwVhcIndwboX5f6cRJG3DZ+6I9bhcrV0ZyFWSTDLoVvGsHCOE5lD6OtMdRNGqFX8JmP
dhZmscqlX5uD51Okdhci5dmri05f079+4pNBLd0zZjw0qi2XMyMMs3IkK8dEB/ISWNbUy2Obu9PT
YAzTxn5aO0Qg6wBtasC9YQq5GJDZOGD3dXhtBtx5MTv/oeqySC+G/aCpPfoHn8gSeHpaWG4W/ndZ
qJ8GQOOVA7eHqg4OBM6Prc0in3yCpAE1b1y7cG3SkfsWl1Ybt9NaDm1xkkEDvU4fqJ4gBpsnVRvj
WcsT+OfnmpWDF/XS7sFLkXFLmdcnFxxGsF28GgIBuDV1ykE5UOA7Xl8aa/GgEgoNFfwXfZvFdE1a
1RisgmKnm8nyRrpBHvkUEqj+2P8WVvf9erQ19Xa0Gf6GW9yYbF3KomZ1fgJ/0RCHCv3xHzUp64eO
u1kOeXu/Ne6JE/Bfgy77b4Wj6OOonPKm1NsGfw94URul3eiX0E/CDTYXRQOB69x1N/bl2jkKXDRA
0XgK4VK0/C6uIa0WIrxH0kKi39GOuClvFDbWsjTOG8jlQ+Hlo8IztxqHZvWkHXtc7x4Zeg82rJ5o
mh5TPnR3ko/7iftuCCwLIRvTvpbdoDqGTQpO4rzcLjOCkxFt0nLI6aFLGTdevmvN8YslrMP1+Z6/
0vIgOguz7EgEfg7wGQTeE2gy3pK02ll0OJRNnqiJPGufsYadFWXwnxnH/0GnByY0uP0Tkx9F14Yd
+CU1AFZaZUQALx7StAhhWhE505Yy82qF6izusoUM8IbvpyZuzG5a59+kX+Z3fep3EZED3repKO9g
q97BLsPPQxuAoAcg+Yx/rn/q1Rn9O/Z/Wwtnz54AeMhAiFmBGrpxcPzcNRyolfT39ShraxYS+gAW
4A0K/ctFHmwLq9chtg4PDQ+GHt+F9cNwv5U1dGigTO5t2cltRZs36dmYgJVSARqtQGcpe0/IA3Gm
uIWSPB13swy8U/73fTqk+L+jm7/xWTwIKXdj25kqcUV+XwKqY6o2bt1P8Kovwsw5+SyMhhufr8TA
QVDS79AgeApy90dWTK+DM23dL/4tpyy3IHRxZ2quDUnmDxXaoORWNvbVKasNtLEI0e0Gaiy8paHR
CmDAWwCq/pFNrf/MZ3cRVJgUQJEQPfzlWs30C4AtgG0KQLa3TCTXVizKQED+w9kIz4jFWtKsDNmv
SHmipcENY2YS8PaOF1sygGs5CHfhWS3ChtDB8ujWHeEQrpwOGOwp7tk7vG/DVJ50eMX4eFlc3x9z
3lx8bRSoDRP0UdDdnCW2I6MpU+PUyGQCCjMUlBSAPZF0B4R3HYKlKBO4zGVRnrleyLL6EyVraKZ6
aAK7PiDvy4t/p7R/bTPLRDlZyKc3jylopn7izjCzhfAp8brGn4uJAzUgtfzJH6F+MgAmfDNUHpxy
ZJgBD3n9c65l1tkZ1psPYR3w8UUoPRXu0LRacIQFNqtj0QiniH1Ll29NwTs3ZIAefi/stnhRrMFG
legz8pCTrtQ3ZnblQjAzdOEcAlcL54MUSAsaZQc7piaBJfnPHnTTkA/6xqm8ku8uYizynduRHilX
gFY4FmrXZ2nzR5Dc+qEmPjZhbTEwnmvm5z/LoPJ+Xf/UKxdBxMYNECKuLirAi9yXF2nNptLWwPSr
zYNMM/vFVgyuL3qrx0Plb+m4r+x++LCgVzIb5ECxefFaFGaXM02B9QbYfnvQp2Y62l0w7Frko42L
1urQzkKZl/mWwFemnUSuHSf5WgAKNeYiqT0UBFm2cd9ZWyQBOFnzGws9ymXNwhAjehBjaxx1GGpB
Nz53HDvWG+BcNq6nK0kN3+1voHklnR0hxPNqCNR7E/RvM/IEjrVxgInO9JIJS09UXgVA7htb7ea1
7wiGIiAYOPxdqIpeBs0nrrfjSLOEYilGWduYe5voIilcozkA3002dv/KEpl1vPHJ5n4EYBiX8bwM
MnfUBgCDEfOL2Suw/QVKGvnGrtsIs9TMMCpuejTv7SMo0acsoADe+3twUjbWxlaYxYKHfAPXaruo
YP0wzYLrdxncZMvK3ijiboVZLPZ2yIAerms9gXWNd+ya8bfGGrHLO3/rpb8eyTUhyuras03t5fQU
vFaKKw8iWBX4A1XVPmolqHvYyfnGal85VeEiBAwOzhsY2S8rjnB0KWlXUggX1JO/K3vh3LsON4KQ
KFX8lL7T1zsP6ldjCKAovVMmTTeopCsb2wd9GotxTlr6sqphsY63ExhpJ8cDUSnqGGSuIqVKKHj8
12n4ItBiY3cjgFQmy9qkVk3YWFaYgn42DLeF3JAQWjtaUcyYLVRNHOUfrl/U6+taWS1JrCHfozFE
wqmjJzfXopJ53zMZ3AMJd+RGfdvow5Ykztr3BGoFdWqAf+ASuFg7djOAW2CBI1EIudfQQcnHcmuA
a+sTWcNE2QZGymhsXq5ProHw58CR72jWfHpusEpDCJIW8ahz97nNpYhKowDQ3RHljk6uEXMAkiJd
NPTgT/QNZt/kBIlsBQpXv/X2Xx//39+2mGaGjdIH3CyTWjP3uvZdAEJxfSGtjh6AQxytICB9uK9A
lyB1srJH/VKmt1yHlTHU4k4q097+tzjzSM9OohbUP70DJSLpsUgKTRw7szkGlXu8Hmbl7EEzBNj5
uXYEr4/FZJoOSQU8EtOjaYJmWR9hXht69J5YX67H+bcTs7jBw74GAAKI70OY8kOnRlnZNHj2dKRa
n+1KlBY7eGIaBqCx0xDhHqbuMt6THwICS3EZmCbIdPZ4I0bVeKHdos8MpU1QV8EBMaNygrtoR/38
R8cqbeO1Oq+Ra790sYYCkVvF5HHt2Hgd3fHcA7u2nyID1CTlw2wCQptilw1065Gxlo3Rg4aJDBy2
PiItJOgrtpaim1vW3x35tbJkzIN/BP0CDtZubMqo23rCreYqtLNg6eXPT47lu0ZzJheNCwjJGOav
acx29vDD974CmRHb6Ke1NUhb732ebeTilUsWnhJQMsW6QxdxCcDIAqtyYDMCTUzyBQSiiPzsVUT0
dpdycyPU2lxCfg99UMhAzJ7Ml7to4FI6VumChGD9JNrdTG23jaMtTlY17X3j+foiX8sNqJHhRoUW
nv1BGN8H0R3uMh7MWCwVQ1XiYNVmyOG1dT3MWpL710QYFucwhljeFyfORDtOuJCO0CjJMv8OEMKN
XuRaWgBcdob9eGgjL28GXm23JQmkCyTOY832XaOOvedHckuEfnV+zuKYl/MDJkJHHeL5R19Uf1Kt
uNEy9ybt26+kLG7YVNwYzZZy9eokwUMLFBGUoZH7LkPSYGitcYKqUWN4h1Yvo9Eke59+woAZnCQL
d3qsB/CwFysPGn8W0yA6maS27UpUf5jxg00ZSzdW+OpwzuLMM3l2TtRTmQonh5/51JihSPubFB1J
dMOP19fcWnLCQgD3GpYnaLgvhiOUqBlrVYqvxthD2eE6Dypk/d4jP95kRdPFChz0CDgYCcEcc/rM
kj8LvxhlJYlWKs58QFsmENVp1+4Hr+x21we5mg/PR7lYGxCj0oamDpwjDI4f6rx8qHrtJGnEHQhq
kn6Pgj8JUaOpQzzYDteDr265syEujp1ZGSQTjoHYkJZVpIuGzozbDuRq393IU1uTOf/92ZpB168o
QaSdtebM0EuzV3hdfCFOtQ/66Qhw3zuUrp9oyTeSymre+jvCf7/+WVhYVAM1ooY8CQb/WAbDI6xv
4usfcT0EnhL4UIBpLO+/XgZT8km19alIne7ANNI/1gWzN6Zqdc/NKtz/L8piNRLq+YNPmHcEvuJQ
lv0LaOiPorK3fED+P+vxb6DFeqRQWZ2mPJVHbLhXt0JtuS3cY1d1z5qjToXDf9qMRwMwvCA3fELJ
04eo3X9GuViQfApGCC/A0k5Y3kNl1k+ua+E023rurk0ZLh9za3Y+zpZHNAF/yNYYrltKmAl4svfQ
INl4u69tLRtVel3HGxcvs0WJAFY8DqwZoTIZwKV92KEt8BU8ggH8KPFFor9UbqzC1Xgw4MTzCEUW
VKwv9xfjAvb0ZoYvh7uj0cWNamKIz1jexlNsNQ7YQXAtwAMeWj+XcWC+BW50n9PEAZyMj9otM63X
wWpjmFJtrcW1k/pfmXbIhc3+Wsuc4YtsSG30wYg53suWvlZTd+Jav3OU99wHYBn7o/bz+m5e22cY
1dzGAOMWJ/bl+JhTBrSugD3uy7S1QpSqhypy9ZRCq6Ewt6iBa1/TwR0YJRcfmvfLVUKsAfohREBi
32vTGG7jKhRlzVAWL7XbiYgtL8y1eHA+QTMcvqVzx/hydIVGAxZ0WpG4lIUEDkoNV7u2AFd2Ew2z
lvCRDEFQmHfYh5LSyGpqA6rEE9mgV6VV05shyU3TwuiTD7B5bw8WnsvdFjpvbf7mKgE6RLNl6nL+
OpGnJkwmWGLI4h04y69Om94Gmvbn+jJZ+5AwkAHnCfcTINQXHzK1kXk9SNUkVouEWImfXdC+wFny
tqvZy/VQc8Jdvg3PQ83J7OwIg5kLpJn9akxclJGsrotU5YRZ/txAGIc2W/eRrYEt9jenuUz9wJYJ
F/eCPYn+RkC/RJhb2tCr83T2AeffcTYq4sKFJCvN8uSb5XAP2fY6Km2THlw6brkfr6WR8w+4ONEa
Tusitf0myYVS6gC9d9vcO7JutIi7Te/tKmrCjxCqNDCzdsBUf7s+gatH6oySBxkXhX680i7H6ues
RztYwQMo8A8BZIJgrRRn6mnUIdXT2Md2anatS0Ihv16PvPqR/wZelsMbnEFdq0G4g5X9N9ei+i16
lywqpZd/4lhACQEeAiDF+h/ABFDNILXKcMdKGbpp0GdSMArhOlbolpbA6nY4i7TYDgVhGXUmUSde
WyV285LNxqABOM4j6AdP17/f/G992HpAn8wO5DN0dbEZCtZTk3ugxHo9rA9YKt9kJTbK0asb7izG
YiP4tUXaIGBa0lhzr6Krgx3cBB+GNrD+cG3KPgGGhMj83zEtdkPXd9KmCmbZhgHAQCZDDRR4SPtu
vBHXNh2Q+54LfAmw2fb892f7G6ukbXDEYooKNxQN3/dd/+L13V061KjqQ1cxoxv7bCvkYpvZuhp0
N+sY7Ia6KWSO/tam4mR603tpl5Bpam+HINv99yvkbJjLHVZlvTEC3UZOLto/iT+J4VUUeXa8HmXt
LEXmAHQNDWuIQCxOG1WNIFwpPJQk/JHfSzmUL/4EabXOUenONZX+oLV9GUmfOCG19Hbj7baWRs7D
L7ZclUF0SZdWnriE3KnG3k+D/ja4weH6KNd2wnmYxW4zG0sUvOXusdJM7T6Hd0/I4ML10KPrG+Xd
pjH4GkUbOevvZ11svcZBVWvo8Lppm24PTdGdU5aPmRyOYqDPmca+u1TscX0/NbU41u1W8XX1s0J8
xbYD/OfDVUU5TaYczCsIl2UMIuJNN8jQgHD4Jz7rWZjF7EHVipWqD3JUCDPj6Dadd1dobbnPeImR
5tD4uB5va1iLaXTsXhnwSgZQUGZxC8S1O8HIj23waNbAULiHzP2QAKIaH4g0ma+5PZZMesyDg/hC
VRaV2SM0UsJM/mLi9XWWaKB3voo7uoF8XR3gWeTFsqlFzwJesTEhTXlnCD+C3yv07LoNxvtqGPQu
ZvkfE9XdRaJ2SeFmY2qPiVN3+W4CAPFWzDagQhqbLbzV1HkWa/77s2xdezAHbDJgeZvGnkSkcc0r
dh0ka/sQrC44A2hFXjxPnc4fhW6zZyg5lRBctEhdRV3fa181YhR/MqgfvjCIHo4h85hQkW8Qvkcp
nH6jVO9/d7rfJg3r9Kd68tw6tBtQ19BoglJCxGym8YNs0tSMyJhm7S9c43UvHmD4x2OLjaOImAHk
WlhCXuo0kW74RSelvo6Z92q0Rv+7EJ42xIBSGQDbFg5kXq3OTVmkQdKNQmpU2F4EH2MgiyBMKoJQ
wlT2raoytpdD7pGwkBq7aYRebVUb1icSOHogBYFpXVLhaWW7QvkNPwb+AAEwIn9C+nsM4Un6iZoD
Fsp/Ai0WJrXhd1DNpgBFcA+eAFRvIbXkvm9LwK9nTtwhwNyY5UKWSERc8pBWoCeetAMuvuDb0+a7
bfDuAcUd84kZEBg/TkY9OtD1M6CjKGD/QeZ7jfncgB9bbOzItTshih5493kuSttLAJKamGu2HVGJ
oAm3bw1Vho1phf7wkk9bnsBrd8LzWOblVhkD+BEJ04aUyGQ6sV9rWQRBzeET92msF2uW8Zn/XCTR
1JxIRYIO9+lKphB6Go523r/yKnvl/BNaM5hELMyZNwCl/UXpqJJ9USr0AY8NUANf8DBy4rFI0zrC
1KavQOtrCS7NA3wUoXt5/axYmbiL0IuPmbFMI0xSPZH2Dbut+8fS/Z42D2KLf71ygQJlBoS9mQKg
w6/9ctKKuoOIsYfqM4GXcjg2jYYTKS/3Qqr2i187Q6xneRu6ffqmS3N4uT7KlSVzHt3SL6OXpuwg
P8sgnpvqjyxne+Gjxn49xkoGv4ixmERXH6vJhUZEwpi9EwPkXqF0OKc1IpowTbV9WW08XFbSGpKp
g+Kmb/sgii3OJ2U63IIrDk96281CIxcHCmwX8auNc3Dt+Tx7QeIZATxuAJP1y88XSCHNWc3m2Fl0
rKEKnZMXa2DQ7cXlzTch+gQJ5LhNTepE5qAaIzThnMT2ek+LLRj72qBRisQvAY5NBy9z8VuURzWP
Z/4xd60HIPSO02i807reGPN6GB/4VGTXuWt9GcYrS11CEbs65W3PwHdFcaDJ5PSU+WO+MY3rnxdv
GHQmAUL80EEeuF8xKLMXiZIwPAwZ96BkC2bPoTLNHEzrpok6t/mmD6IDp3aqImMat5yI1vIA2LSB
CSco0HSWa2noha5kZvHEljgY/TuYcET+MIVB+0UFWxr/a1sFhXlr7jLAeHf5qrd0HX4bhe0d2dD4
/5BS2E8t77Q/dfV/SDu35UhxbWs/EREgzrcc8uS0M9N22WXfEFVdVQKBkJBAAp7+H7ku9u6yHXbs
9d91dEebBIQ0D2OOr3ZMETvGR+HQR3VZKqcj+eff6Yd3impU6EJ2jT7tmwUEgDc6Ui6Re2pNXMQY
I24cGDxGngQcSv+Q7X+RoaaQeEA6hQ8VYMA3S4lflfmdup4kzUy3U+BGRdyChP75bX20YHFDuCkv
hl3yu4BgipPFo0BBM3hdHaUf8hpNy7QuBhjUP3x+rQ/yxP8wRAJM+aKj/lbWwxwTdNaH+lLAF8SR
dU48Ar/mjTexL17Wh1fCAsG2E6FG/3ZEZoILG7UwFdwFRMzFYAlMnHu7EXGAAEPX95/f10dLAxhQ
1JMh2r66i/790VdaI00DD2bP2mPURLkT3s7sR2qqzUC+cu746EhCJRLqRxz42LvfVBSIiWDPxHqx
X7vYe2lm2Dc4AGxv/4s7gq1K6kMOg0T3umr+lVYssWv5GsJKko1c5/5VlsL62Z4YF0EGHsxPOXbT
/vNrfrifIcz8n4u+iYIt16jk6SDem2kyF8uanx6Z7ZmSBL1MdKzCJIuNJBvmxilco6D83Mre7Z4/
/xkfPmAMiSNzAxHsXYRMvKFXvtTQ0jltW04mpqcqTO0XWfBHVwmwUtA+QtkVCq43D5gx2c4Dha9R
kNhNIIUuutb/ahr8ow0TkROBAg4XgUfZ31cxxCK8bsP2sDhOEhY2hAADM9SdH2z9OW5uWgCUTFY5
nnx2Ogln6c8f5UdfIQZofWh2YdPzzjGQV3ZZJ73Sg0zD5k6g0NwXvTfFD21dNa+URNL/4oof7WYw
tEBM7GOOAtahf98wZtJTONmh8WgCLw/HuXCHIIvdr1wtPvrg/3WZt552M0X9zoFPyK5zgRgOnQ0k
riefNKUNa7R60v8G/Y6m2HVoF83N61DT3/c1pT63kF+1ewMwEkyI5tbcU3MlorQOTucMmSWEmJ+/
PY/gj/5dREfwFv3nGwB49504Wa+D5RHisT1b/SKpq43bOGUXrYVNw6305AUmAJu4piVm9opJu7dd
1//8/De8X0GQmULajlp0CjzS2xN/di3k6JUZoF7r7sNWXUjXALqYDHfBvH6RhL9fOzj9risV7ktX
LP2bXZykkpu2H/l+DjBKGcc5QL8i/CLh/fAiIG9gOAyiE+x1f79IdzUmjq3s9nEIoEuAAWOYy9t/
Pn9q7z97NPiv0qTrgChBxf7vi8QVn1Q3WLMJ9bXRudAoZ52TD06fuyu/dWi8i5xm9/lFP7izvy56
3fH+dWSQhDP0h5Gp1UNdgt0IHJku1uaLl/R+38StoXP7n0lK5L5vXhKbk4GoUfV7O+n91Hg3Tg8e
zud38sGig4YJ++Y1rsZQ5Jt3FI8RAt0Okw5CnH36ClRJFvWv8Cv84jofFGNwM9DMQH+PeQNoFv5+
ZMCv14j/Fgw0wKEtAMhirmdszxijzBJYxHdZuPZq3hno079rueojhYvWlBGWcrnpRUTZ9vM7//Ad
JjCMwOqHKvVtkmSGSRJANKqd1+ln8LrA9KmepT8/fn6ZD18iiiQwVsOh9G7wYKgGjO0pX+17Xvvl
0KSwxGfdV0TKD3wOMKiCkByuwfCUeTe3SKM6VZSl876eoHoExEbxF1nV4a+gqfEVdFN7hDCrO/tN
Ej6CQ+D3JV/4OCNCnCSCxahpAXVee7abdGPXYnKSEYjnNGDeF9HA9UW/2WnxS9GDhfwTUuC3uYWB
P4CJec/243CR6zExw5YIN6+QVoRf7OofLe7rRUiC9faedIrZndFtpnoCeQJYBZBw1tKHWvebQ+Fr
u8iq33z+rj+83vVLuuJcr1Dkv9e4qPqudVeMc6d62Ou+u/SsRVUawccyTy+fX+ujfQ++Hf9zrTdb
0OK7va2aEAwvAdlDE9e/5Oo/Qa6wZMMQP4RwCslC2AV+lYh/tJ6v/VLErtgu3iX9UTv3i6RwVIDo
1bnFiSqKOJmWbA3BAqP+VJeMtslmWit5lWFDwGwDANcT52SiWR6ruBsLeCd/1Rz46Gu+TkFeAz9M
F70NGtBrT6kZqL/H3HgJ9QJcCbqNx/3/YuPHXgEjMaSP70kEdeAp2zSy2XczzLQGcU6AJGsq94tQ
4KO7wfQJ3IYQCUGd9CaW7Wat1kTZZZ+OwW0sXTg5xPnsiC++j4+iHiRyqKdirUK6/FYwn9ChHr1B
EzAKyRqAIOgDgJCL1qP0iPN2EflIYXWqViCyMinSnt3N3upcmhi0npuILbbfsCRMHj5f2x9tEai1
Y+ITsS2mPt7evpPOQ1z7EBO59JnHHv0Zo2GcmcVOu9lz/KI2HIYbn1/0g14dLA4xwg5/gKuh2duM
3XOFVZGt2MHVaHEmroW+QUkwY0XjFXKiokyNV+36ahx2dQPCNqmCIW+l/u0S5WcEMsAvftJH3xqo
F9BBwBkmejdd72HEx0IJN+yTVIkTmV1ys3beV0XZ6xH/ZkNG8pfiEIQS9P3IO6Z4GVn56u4r92WK
DfhjPzRyzoq/EPA/vfg5Dr4YJPpgeQN5isn2a+YCN/c3QUc74CxUbScO0gTwda5JM8KmvmlRjrmm
Zl+hqD94jEgjUDZE/Ayt39uJgwHGZ+Nctf6+Yv6wlWKebwmoQF/sjB9fBfpI1EJxc2/LMP4sNbA7
FczwG17wgN8ySb94bh8YDKIMgpVwrcy5cNO5Pth/xZ3agWwQ0kEUsGBMkJRtu0Q7H6dOsDXA6o35
qq7FdFNLkLagoKFwmo7Yel+H1eLlST8Mfb46YXgTDrEwOUIy2xf4I81XzcT3H/C1XIPBIhxPMfxd
33zAbh9Xi6mIgY/KOYxh7tTd1B3Gp6YtnIeKz7/b988dJUMPGJBrJpMmb6vQSWsqRb0BPrKTGe58
j4NXhNmfLzb+90f731e5Hsf/evKQRgQN1ZPYO0ADi+eh/zE2c+a4NP/8bt5/GrjO1TrSxy2BO/fm
00AzDeyxltX7SrhL4Uz8HM7LLuDh/MWF3scPf13orVNSZ1gN2PMIkS1nL6Q7qATSNHfaulMFM4Y9
ib+IVz58Tf97Y2/B0iruHe/q7L+XnVPGEy8q9n+HZF9v6WpaikIy5CrXVfmvdySgLGL1gsJBZ8TG
VuI4udGPz1/Ph3dxfTVwZcOE2dswA0xxgS5yjFq46TZtZErS8C/i4w9X2hVChBoINv63Z3I1sQpT
Sl53cCC8pKwhl35QetMm9XLRw1eirQ8KkXhoUOdeDVY+sHoVbATEI6HtXi3su9+smSs0z4HVmzIu
+0PdpHmbdnmwilsyOd8/f5wf7BN/Xfz6LP71xhKBB42yLz94KiJ3yzwkecC7BPVXhFV+7QVPdfyV
b/eHrxB3e/X4RFHybXAh3Jphq07C/bCs5knBlawYR5Z+cWfXlAY//u9zFQYy6DWgsI/K8ru6PBEs
aBsqugNKyvK4gOWzT0Kn2Rg78E3I/QW+iN0KLRU0Y1SszX5p2nDvpskPJC3P5jquNqfsR3B1LmsW
iFUD+MUCKLEhqENm7bjceclyx8C5BNCu4XBcaACwBKz2JmwWP29rFR495h1DEvwZfC7LYK0udK3Y
NlEBMB/z6MPWPq3LxFbyldnqKQ7XP4HbfsMQKnxf/PpVoe+UdVOPy2kA8OgYJuUMg/AupENezb5A
w9+kr3CIWX7GOj6oOcQcaYcqxTg1MPZr+JK5s7kPxCCKnkDGr2w64I81Kk/meMylrzBHsIq7pV0u
bHFtrj3YGveEbKkX7Y0QTwYUoYwKx9sDj1LBZEiJW5QD0lwmyZKZwQPOp0eQKl1vl9TRY0ym9dxg
hCBrq2mBTQMaZRZsvg4CxRKF9d3Mpm9d3JBM8+GpaeEnG9ZeC0VWI/Dnmp+JoeEWGCgIQsbupJzk
Ec7k91Xb1WUtINm/YjFpFYBJW8PMGjX80+SFqCyzqMkDDMOhNZjcGVYdqj58bhpg3kaWsJuRcNiG
ok6bVWJ6nkb9ssCR8AcNvSnT0SJPPWpXe9s4PZiZauMY1D5pv8YZ+NvthlV1soU7/7LFwMWUt/3S
FYh2hr2zgkhXBxwoSAFoc+yOQznCTDA3Sw1LNvAU3cTavAl5lS+NeSR0lnfO6N0GLjANZAYqc1H2
4mAYgVdukgmnf21aEWViCcQGQzRXFq1Bt77DK3bbaAueJ0CLbmIKjA8tOWazERgDVJm3PgO3bwpk
4dUrAGOtJ3YAnV1if3Ky2ZndAqiu9RD1a5Mti89zISaVw3DXzZS1bmmMQjQimhCTM0P0e5QoazMA
ITdsjsO87RqxJRIubH0KSDPwxBg4D/qTb4H2k4nattcQWY/nte1f4f4XFFE6Rhk8NLqy1fbnnDiv
AcZxMrBeL7yKHNR9pgeqQbLsIu8c4WzKiPW3YrXBHaDRS47T0dxgsbRIa+f4QCKAO6A2A+A4qm+1
lSicThQOIJC7ZbziNgud+okHss95d+31BdWPcALYao3ZPa9offRql2HFtnrcjF0Tl1UPQTNw0bRA
mQqO8bCGPsZowcSeaCH0spue651cqpve85+cmrBTv0Y275PU2cKY5IoBHTB+2TjeT9vR9NzEg5ul
CKsjR/0Z667aNlMy5/TqRW4qKA5ioGd3U5L8iWYlwadq/LznztkD6rICozCDHTcK4PGwbupEg4Su
I6CcxPQPdeAeHV4xzjNlt0rHTibE8ktAsFKonoZl0GMv0SmMjNe6v0xN8hMcvT4fWgfekhVKE8l8
u1adj7l9cN3dtEFiOXsPkYZbmSIOOtmq3/jL6P+ZvPauTQOTEwuLLQL4bAIUaGbUEmSrgtf5inm1
HPUseQP5gb6QYPH3nq/d3IdvHww2YDfsJN1aGhBdyCp/Qs6VFG7nndjIbutJLCevn/pzTN0T3F0P
mgpeMmDQ7xBzPy3cu3iBUlCljQlH9Kw7ukVlw8lT4+NVa6l2cKsiZaXHOoPzq5O3ivypKtX1Gy4H
dRyAAgZPPdiYATB3yuJqU3O+FLJNQDJWwXfPRwOYCDE8U40ljEeACtFkLdZL9NtP2pOeNf/WMDQ6
nLH6g98yg/maLkU9jvZIR2S/Hv7BVH60CwFezFhd9VnDe2A/Y8Cp0EZHSRol3THzRrjjVI1nN9GK
Mx0ig+TOreArADRoW2Dwj5VRSC8Gnj2FWMdnFOVeonYIFmge3bmo5grrCl58nRqcg+nVknOJRNdj
mPiymAcACoVtRt9iji/R3U1AbZpNDnacwbbTdla4dxTf6sIs1Wmdl8eWK5hTJBSNsdlKbFXdNx35
67ZOJOSO1NanOlZLwf12KvgE0oDrRD8NLpBxgFEAfgT5XAByvJD21io44RBmmi3phbddgoVs5TT7
ZyQB/Prcye3UYQgvYbGXLfiXBzT/bx3W/8bo3FML8V1O3WQ9hbUxUFW7qnRDCw/L2C4bi5J8pvCp
w9tXAzFs1JXI0l0YqUHRVb6DD8m7uEH7sPD1rIf4dyi93ephb/LrySsaP4ZU1CZtWxDRJfdVT+dy
ARUgh0ypzrmVV3XDumP1wAATW+tiSgkkopMLrRA+U+iw+oc6SsQ2HYjMlpZekN/ew3a4OoquJpkP
zjT4tz7OoHQc1xOf3BY4FbY+9n00of0/4cgl3YjTFiZWs8GgNgb2XhpHDXC1nMwmcpxwm0zyDrSP
GV5o8Z1ZIxfS1YoWTVtjihAInExKkI1F1GJjjGycrQJjHmsTvPgmehVNYkrYJIEaa0bo+R04gthu
+D72Jtp7M4bAYA6agNw0XSxqZJkNkIEGPbsXlXOqSTtkSR/xUxpRFwo+7ID+iu/VzPvQceiRirDL
XYoRspT6OXEBaPXnkBZwhdPF4lS/GTE6dx162wa9/2uq7fW/QZkT68S7bdNkyQMX4KiKGtire6Y0
tgZCMXWGAgHn764DzYRTd7kB7PCk6fgM7PhrxVe+BeBZ5imTttSzT/NBay9zJ8BDoC8L8AF3v7Xq
2qwf+m+RgO340nZOBp9LmaNqCCftirNTNbkIozERX3JXwqgKk3dbqkDPRagbZgFb5UaksSw49gvs
ZhUsWqNji4w6c+ug3YQ1Cwvfs+v1WGyOsP+TW+7xeiuWUF3wOaf5pPl4hsOcLFizNDk8kxD/iOo1
HT17sKHDsgV096rXPyOE9ltjhVMuYpnyOFh4mcI/B3UrFwxlOMlk6CyrQyymNId4CtxOI8ILSjRs
oxRo5WBC/vQ6aXMcTy72vSDIg4V2GZRsM8CNGHflRoN4Iu6HQI25SIPvTm2nTLjhYUUNDQGSSTLO
2B80cbo8luNtHwVdEcu0yUN3uLhkOoET/5To2s9NPysclg5k24a151iKpqwtx0JKq/EWTl1rCf/5
H1LqAHO99t6lVZd37WLzztQWZ39KL7Vi6aM0y0usWvdRU+h9e/FLW3HsFJMXhf9+lqA4FY5axSap
Ldm0anY2yQgHeeYBFIwv2iIRz3RrNawjmr3biWYHx+I0h+tudaxcH4B6AjVUhBroS08ikVmS7PRE
thhiazf9atUGJ3CSo4I3IGR25K2k5nvV+F5hPfCNK1HZXIZsgLK8ijPiW1YSf/Bxo9pHOT+SmaEw
Dm37IL0gdSY7WXkF7OmGkjuue1PR6JcbTHdpZV/wm+nWkViuuoFz97QIk2kYURQL8S6Vtb98Ang0
ZLPgHbvmaZYdkGBV8EfPAncwh2FR+6gqMuNON60GtsJyInKq5grO/ZY8wK7OZiaAw6dQXpSnI16v
cm0LkMvY51CpzzngRDeost0McffYOk5buCiX5MaZ4z1fgLYljnqO0mUrwInP5mY++wPOPWzYKje6
KkeX30YTgxtWjbwewUitfrbOsuYTI/GzpE6F2gTUBv3sQPBbecF2wrRWkYyhd3HARSoHATuxzk+m
Uk1EH0mwRmUw9/uhr7x8XYb4nvXTeITDJezc4npC8rC8qhVnSGLco06qK0R+OHAqL3FDb9ppONXa
oZlWZMxH1gILnQp9CGv3eWax2XFMKF/owu3TMHvtP60ND2i2NH9mniDATxI2F6k/tJmKgvoQTRXZ
6MCHqJ9OIUfT2Lmb3ZlmMKfGOpKqQbHVc/dI/+Qj8sIxC2PLDpSkzWb2/C5LnOFFM++bSi0Q4asA
l36UUe43asbIQG/KmND6ZY7GETH5APj52DiZJK3e94nh5aoChYAGofiYrs6PSVYwx0+9dgCmW8k7
GJhM30CzCvbC6ZKNcn14d2GSYUXwzP1z3Piw/2TjU7XgvIlYHCP4VJi2WADaslmguiRrxnbNfAD0
kIv5/gqyogDTh4TWg2lzNP2IjbpHpjGX02ifwLj3crcmdyhGQ0C58gO3fA86fZA1jouseG5sXlk2
ZXXY1ZkK1xHx6Hj03HnI9bhiRKElp3kevrcwri+CbnrVmM/NQomF2LQtySUFAsCPlubssUAfzDji
N6N9kUn4g2Mq2eKrA0cXjxmLaJkQu7ZejUmMbi7GNHytatNgVwy/qbA/yp6pzHG86dDDiCoTWv7x
IrUH5SXBZ77eciLV07guj5URNAMV7FY5cNEb5vFHn/JX0pvbWLBj4LNLg4eaaShpy8advX9cVEh1
Jvy0ebKDhb2fUHONlx0HyFRqGvyp+8T+cFcv6rNQmfkIoWe7HEzUGXxfi8RWQNUQ/5xJykjWCQh1
f7iBAqazgSPiWI6sZ9eIBId4u/D6uRKYmjmAcAgh9NwR5wrbgkH6oumusjw+ooxsT2Ttf49tCBM3
2NjhQ984TXJVf7oIxLXGDmCaOmv97hfcFZ6Es/7qG/0LZZFC1Ao8dVD/il5iVlNPWm8V0p6cLtN6
VdLoHKJVidc5YMKF0lOXOHznGo00boxPUE4DFR0kD26P+B6fwwvzsZoiMrYvcOC8Hh79xWurtEQe
MZXog187FNFlwIjP1jHjRflIz1oJd7+WONvExA8OaW86iDSQEjng7rTxjsJ1K58o3DqiFPR6WM4C
4zcNOo/8GuW8efjJGgNSryWi9PtkKDxuT4rHcK6ehgaZEf6V5prc2dqM+dxEGJRZ+x2P1jpnYbvk
ntbOnolA5t7cUCjomckdh13mOr5zB+wiAAHbTFMHu7vq/E0/hq/xijMYUUTzNHrX0EhfcJSdeg+R
8NUloAC725TobeLrbx46F92gaEHspTGqY5PkPAFjcMf96LzY+kZxYgqYyNDMHf0qVylP9ryltyYA
M66rurSkdKU3geeaLFiJLSt/fB2WZc1YhLZADRbESSN82srO8gK6BfwyLJAdbYZjL6YqXzsRI2jS
KQRD9JeesLuJzqBE0Kjvvsv5TUWqwtMu1jmC3HRVF6uQnnhThcrCMi3bVSTImYaBbVu4MeaLE9dZ
5Ya6JGTYNwTJ+hR6v6Xn15u1cfZO4t55fjVms3UehZBouvFY/6MGDFMrJJTlUpMkR8TUbBIsHGjD
BroBLPcRbUKeERfuA5QY7DL9cu59zDNEbpeUcd+8BKtBBaJd5tJyx9+MKjxx33nt/VZuCdQCjekO
adw+SN0+aqMOikNOGwTDvUgp30VsrspwjOoM/7NbKpKaPAnp9LsizWlo4u+uH0oE1dT/gUBrLBuV
upnTtxxSzmnaVcNijxJZxM5n42lg3d4uwjurUZ9BteEb2uo5UwtXe5329yOBz/XcjpdJLvpsrOdt
uAWdPq5j0SFvnOKnKBpsTloy7qQ26y61qMJ0ALTcB4w7WHDrtzClh0FiqWl11QVXzjMf6nojm3XN
Jpme0RF7VE7Ul2EFgDVf7YE5g91J2txQnt7V3XyyImlRhWw62AyuC3zqsZEs3kg2lazWAvAaXdDa
DwrS1KJsqrkbkN72ZzlNyCBw0qyZEyDjX914zMy8/vJa4u2YpfeBRPxKZhNlLIV+oQYWAopEGN6g
IpWxgcACpxkclEqD7j71BUNFqhsh4ECGHi902KJekjwbFw4hzK3aLSKoJG8XaS6zjvlD4Nvg4M8M
/ss1ymSwiHsgIxKdUCb/0GiQOUv9Oe/T4bYbRVTUPTXIGBGeINkkR91bnIYO9I5jUEd5oIXcaBI+
GdfgFU3VXYIDMw9apTPIvWkWw5dlq3oACyjp4WwKWPxCHlcjv7PYenc6QeQqepRVI3xyZQNDmhKC
RwfvoLnrE9HdLnPnQV3IXgnXeqOqCazruCPYlWBzu5rRKQZ47mb4Es/QIvwZnfg2MFB+oixxuxBE
SkSmci+ncEDlAXKMdIaVZOrJfTDWLqo4KA/4JrnXYH6CcGV8zPpN/V0UdXa7UHm/VsNT2FdrGa1j
myvm7xCp3reu4TvmGjfzqWx2aeQMWzdp+ztHAPvXBX2ESpK9dVG+K6Ukf5beY9sAAA5kRFgl9eKf
Uw/qycjAWg5nz3mCMjADvfiUxPB6CBhDEYaMN/hEw2c7mzQj3dBuia/+uCJ6SJhm+wowuqL2dJsF
tj4gWDX4u00RhHizdY3pzC4m99ZnvGBIhWqPwMK8as3LxNt+O7oxz2qFqjDxsM5S0kYuTkG5HyHY
wSHgfrtyfXKrGjcDChHzwJAm5GGn7WaZoI3upIvitRl+xsScRIXkvepvvFrscBw9OA2wBgDFoF4Z
oWKBfs1m8cfHNdHxXTgN4oAyqD6jmuaUTWuhzoLDHsql842ak3nrOwZ0gJi1GXbiKW8WfhQW+mSX
tLXMnCi9ETS83rQYrvt6v3GRnOX+wPwymdm3UMf99j91Z+2ljxB+DZtlHNpfTHjVhpLJ3lIy/4ng
Og1A4bxfORIDh/f7jnkoj2qc4inIBCrolz+xE3hl1KCUwvWsCj3yruyZQVe+Zt9GFphyaueurPUQ
nvFVQQQ7tzcpOjYlG9dz1ba/nHChKBUn96qtzUZfdX3W95oNpLXdBonmHSxOjoYPPyfYZ8kI45+c
qVMSqCcdgUHElS9yTBdUpU/rE2ylH01svIKC211U3bCB+/Kl12huIwfiBRlx6IT972nsICUMrcHu
7Q8Y9RVxOdQeOiJLvGQaeeKradLxOGO2GBWSZBoysvo+0l8khRs3JjV+n5RQUuEcmgj/E0gyba0e
b2dPdrs6XEoHlVzQkKIkW+r1ZKb2JyL5rZjxkQGqlNepj2Qf7sfYwJpvLsqNOcx/mpsuRpIdwykg
G0bl3zDP9bYIqhFUIHLdWXf2yyDh9C50+Pcp7dYNj/lvTw5dmQzDM4DzLINO4hXueyyz7QIrBXtB
BTVGCRDVECWDIwdfI8eUGw7V0F1Z0dmgfow42Qe1ezuv/LuDyZ3Dqr0cSRBiFr9aX9FZCsrO2q0F
xGMj3HGP30kfGwfbUNzUcQkAM2QgqXruMCefeT3rbwa32UFYP53hojzfeOFk7ryB3A6rZAjHYw8O
qXzcqcnga+LCZ9gom6Pj6wsNmmdwQm/MpBAec+RvrA0Ria9DWpqRPRE20gJz8jiFFnmZUTvLkNZh
ODB8XWY4KC/af4k49FwCH4507FkMCg8jGdd/4mnWQGsAwJA7tKLbaJrOIIpw9D/0L7DKYUbojx0K
PTDdRa0S/TTYy/6MsIXgnXCDRDYgxdxSFP1nwh7rZK2RXYL3gu08iTZ+Ip7G61eaohOWxjTdg8Ir
7ryAbuFzisyn8c9N7z15mHdt+vR7MgIoRUM57NrGwu9fvyRVk3Ne98ewt03uT9PeqTvnLLr0sg4u
yvMuIu3J96qib5s/bt3uXLY+tX14GFTTZOh+qdKpsWelCe92sTt1iEi926FOH0TsV+DrxTQPuvW+
gZm1XQAAqoQ8T3oQmSLilbHxgfjzgv4UItW1jekRjMMz7l8ekkTEWcdVggcTs8NsSJVBbv7Ld4Fg
GKgrDhbI+ixh02msohdnVHh6zfBdJ6oq4Uo3lG0YXWKuj9oN79ANQr4az3GWRjY6ssj8w9wIZUQ0
5Aucp9GGMlfek3iuMYMpX7jTfmfK6EOiyEOTwh9QRezbPKo/A5BnUNjMW4lcImd+NeVTj1S09X38
Wf8HstqHGqEMUsZThbb4PJm0BA+SZZBi4xDBKY467JMNvXtMRY25XpofXKQouXftDUEfJWrSTRgl
urxSHpG817mj5t+VA6sv2rs/Gqu2TqTldh6CLwRC76Ud6AfDeghzbhhTgLrt72Z3OrScQTnu7JCM
ZR5fStaorUHI8H/tqf99mTc9ddRwm2YcoU0X48+qu+HVHzn8mqPniuz//y70Rm4RdvB+GLlH99QJ
cx0hckU1RdMcIhk4Gn5xV+9VEde7+l+nnjcPD8ZJrIvkAmMJhbZzNnQoR2KsTuvoyNEulwXlRnwh
t/rqmm+eZBuh8mgmIvbLCDw6zRwO344BtmbV/3lQ4u+be/MknQQZbuj38W7qcaWkMUEej2OXV87o
bD5/aRjMeSdL8AiBPX1KMPcFkdYbbVZAo552fVjvVZgeeuoUtAeiUQ1I2r3aS7Ydwr6uWe7cLr1d
/eVcD/EG3RVETxBqFGpdTzLunyjGuLCBilzG4jh6yavCt1uJcyqqGodddQSjurR0+UZXLIswXT20
vbvNuHoFxomK2qV3IITeJgZRYNhv4Qf9I1S/XATH8dzfL71zqNfwxTBzZ2MJa8OlDFE67Sl5rE11
uyz1HQbi/yFCPWAH2IwpeCAL++32jwRW6DAhPUDFUlYU9Ws24LAxL2Kix+D/kXZePW4ja5j+RQSY
w61EBarVwR2cbgi322bOmb9+H87unlGzCRH2DM7F4HjgUhUrfOEN3VDvjQRRED327IbgRFeFvZxk
3yoFXAY6OrEffKYgt7Mq+HZq+01LsodCbjdmpthlBe+4/5XWiIcpavWcjqW28Rv3m4uIIEms+bMX
uhf05E8yOcA+FsxbedAPBRjZrmi3mTTc5Mj0UMZqKESJwSbOwU2rAVU19Oz3TRh9QiLkW0fFKIyk
Hxrq+YiIHAO/RouttT6FQXE/RWRNkN6ZvJ5D2h9L3bTdInoJLP3gSsmpjVw7zrqdzokYBetZHtqv
lStuE4qsUZU4UVU8C4NqHLShQrChu/EMQouUdvy2aqybhv+nMcVN5EvftS46BHl0KCR8jCXtW+37
1QYJ0n2qmOdCL24MtXRKX3Xqjs4IhRNHNMjyG6FWj1YxHNq4PcaS+Nv0JZqzvn4wvPYoteFTD8Ih
K35lhMt1q9hWHT0og3hiFU+YQrxi/SzRm1bPQHhOhZo4UqBWtIZ8jTaUt3dT4YfrV8am6Y1Hoqpq
41umk4ntacSlvOril8xM9nHkbmNJ3WZKAnNLeBjM7iEt6ZFWkfuWRqgoKGEvb+j6WAU9iqAeSCUl
6TfGDeq2pKqIV8pRsMLU9hTtLe/VvZnltlbW4dYXBahvQFJI8ggwhJ3XUVRC51mNUajU0h2Z5Hkc
stukxhI8rX6agfKFrGGDZKGTpnQ+XOOMYu1THcZEgyXkWevFyycJIM84Zb361pPum0pH9Xmsz26K
vxTufVNfut2EsvRE++ZTWnoKA3XGvu96kSZ0fRyN5mdN09D2c5q0Rt86ZOA3vvjLqJV2I0Uj9Waq
8vveVU8awI0C0MFGHKsbtwniTS6RcdQR3pNFMNBLim9VZSTlhbpAeGBV/qkQuPrEpnsrdamkROIZ
h9yvGps+N7lK5x0q2fpO21nflBJLmgSAO9wx2SsSmI+oeyOqn6oAN7E2fIlpfe2wD/yqFZZyqAor
PdJGTrddmyo/AiFSSRslDOR82x9zJ/TQx1GiApyWQZm1pDncvdFElbbILr1VMUiYNjW3sizkdlun
p6GRXvUkj7edl6KaNZzlimKh0t8J0tQ6E16K3CXzztmWZn423ZGkiJdf83+UaXwTuSoA80jcJSVY
njiTKZ1ob0bROMBHoG+TJKb+STPV+8Azfsl6awspBcdQ/FlGyjOVjJ3W9zuoE8espd1oUEs2UNPo
Yj/ZpVqzh/xTbnyzCCllcQlEaWrsCThehnq4jbPJTjE8QlD5XlMKdwv/sSzM31ZmsobxVlHdPQzW
JyPtbsyMcLOTujP1nK1SNYdGFcQNVf6DjkcSue7waRS4W4zQgAvuvjTW2OHOED40OMm2Sm67efvc
h+qw1bv2S68Yd3ouvrFvDlVV3dFBv+lEed8o+j5OhO9dYtFrlA6C4O+qMVRRuzUfNTf6VZRSZVdx
YeOtfvJAinWFTqZXfJXd4QaslGMFgBTiSHqRZZK3vruTleGLHhl2UPtnnFi8TZACmpYyPDYExaFP
fkgaUBe4SSpj9goX/cUSSXJM1bsbiW83lUDN2BrUN2AbP9za+ucOPaRpRkcQ2FjREhiXQ721+vi2
4R5hp36i0p5jP5jdGZl6EjIRI7ch28HKOfdJXu3MKMd6kaZ0Ow43WebdE0xMJvE1B1z8oUScXjFV
Tm6ZnkpFOWnxm6W1D4ZZ/qrC4NHQI/ANMc8LpaHCVbZ+3N61XbeXwuiu0D8TfmeAnUhTxgRUGmYw
sZamm8iDXyGpAuC6UQaeYeobStfggETtiWpMspUt68kfs27jdQA51MIC+mQ4ZNGfGyU5tF7Wb6NO
ffPletzUsfSSiGaxKanRCP5Iz7F601rptepGnjk3dAwrOmZip2K/k9rohz5mKZVZQeyfRJV+rlzW
NzQWDU6a+rl23Zu2t85aqNFUjLRDGoS/W/ow6G89ela7y8R0T/em2aSwxMAlPESWa9Nd3WamdOz7
+K0Ixs/emH1qJfW+JSk3LP+zJBd7Dy25jZu21PuEEo9bSdgEjWI33R0N4bPhDaj9gtEThAp/Mbp+
BS2DQQieslHadXL8Se4NGx7E0ZLDg0hvgzuSHofQnORScozma5GSUjeEJr51K1vjrukEYNqDK9Nb
p0bccblRBbwVmidN6zJ+REV/IYqCTZkJEY07Y7CNUAk2NRVQ7sP+O4JddBI0dxcW1XdRKJA36ndG
HD8XAbJtEiUhBPm4GAd2DFC2z1JS7SUt/ZnJVFDcSPycJ8a+7cN7cvy7vFHvgJblGyvHNDD3jklM
YbE0snGHdCEoBQglqc67qbdnQDfxtoi9Nykbv+kZ/GtdeJa4ojdpmBhbCoNT9ea+jYxbsJY3lept
9Uo7xmhA57lOq1+UNlLn7lOvoIkT34a+fhw8fxeP4bnUyzsDKxt4Qa+RL39BxeRJRhljQ8nxPOBg
JMTh11xQT3L4WxsVDE/EXdH0zxSwXUJ96VkM0nhneeNPiCXEMf4jnp7mXpfGneFrP5U+E2wktU6J
b33WAD0lIsXINjrSEbQBpxTHLCfv8YXwRk+8m7Idue8zkRJXetTbBDiTr926bl8SG2q3cQmsKlNh
LbpUo6oc3Zd6OCp6RQEDQOpezsOtaJbZtiQM7TMDsV6Dx2hN0vUjYF7C+MNCgEaFePHBMQX7u2js
NIh9mU4/skdVq3gwAXXIVWFb2oCkwev1UP0jUJkBLZHhEBWCmzVjE0IlFKMkBpk9VrnoVDGhQ4Wy
+kpWujQtAPNQrUR8ofU5DTb06eFkaaM6Iw4ONRES9gG27qUbgIhtJ258fY0KPFEY3uOiUYGACoyE
mmjC859RHED5GXnsu4JjWbm804Us3cKDyM48s696l2uYqeTRro7ddis2YrDCe/iYhTO6js3f5HWO
X+psVfuxhdHmy72TaSGAAkEST2ZGeUQrGmN3/QMuDQWhDHdLKP0YNM6GEsxOVqi1Nfs0zM6l4f2W
0DYOjLWNuZDQqRwzFdUCaCjw+t/XFTDEqutKBH4iaMJt6lmPqE7cYs5M/z6XD2Ic/HFaPBG5VR2T
RHrRjPt+PLo+ohVrCk4V7q1vHMwUWAMVp7D7dH35JHNaoNlOQTkARQ90kNDOnJ8At+ySpAB/c/L8
1MVsRMUAtU3D5pMfRvKbNcmMG2Vbn8yqQQE8SRVbxBQCFhR9+bDjeo08EJFjlnU2IDD/J4Uv2ZGq
NuanN6wXnbOz6GoBmmBiu+u5XA9G2g87JJWtMwF4eh5TgvyChmxkp6BoEAkGS5xshM7KflpjXn2J
Kkk4YZojvfRFVAS2mBjpra40WIE34O/pHtFiEAKL/mEM57qoFSAfjRIBKpapzuBW3O+LuBK/JG4v
3olprO3CvDaAznTR91LKqtuajtGWSnpP0hhq9+C3h23fVJ5jBkZ7SvMk598ieiRdJx8rd7RysjQh
uKdXGANiRhXrS2n0tbQZLVTLN6I7lchjE/06i3ApHqz4MMoyQMRC7UNsLEwpsMNRxPkVDU3zLlHr
YVr0dKto8CBDIai7bTOGYUVVABEXQKb9Sctbf4vVW+OdDAg6dthWcACAq4hHoIoGYEj5VfQSheww
cL9gZgzISBWGfh9kch7Y/NfDIayy4pPO7CRUxEKA0tHUPtJHwXcUwQ13ojuWtiZXIqYOXnPW8AO+
81Ogoim4oQ1gCvWuJtahdalWlPI87UgnlKSUInNgE6Q2x0rTlQqR0DD7rdA6+1m7oHbRstIotdal
ue/zsJ4uPFmPMe2xkgfEvtTtAA7wmDR0RqNu9G/cRFEeYnmUbYBb0rYoGn0z9kX4oJWmh+UIEmFb
v0Ppc7L4tLVGAGM6ksoXep/djF1mUJGnrSiV/mDTRR36E/1z6yWQ3Mb20AE6pjpLKw6D+o0+mXYr
S+gRZZ0rWLTemh8NOspn7OGaL65m0LpVdDcr4eyo3RZK4hgR5CpBcADg6d1bQVzcFSG8wKxqtZ0e
NdSEYYns/RBsqDHmQJBi1Cs0XIxdehyp0DyC90qf8rAZb1IRQYGNN4Izbtq8upNoX/8wY0N4dJW2
Pci9BaLdUGhRZqF30JRS2ldRrv4whT75ff0mWLhIQWbwD0Wryflz+vNLmpDbwDepKxdd4PA1bOSn
rKaQjL/GCh964S2EcYX2IgKM0Lvm/P14RHE4a3x4Ogki/4UykOZIlWTjnl6Dp6oVO6/QQesRzQhW
6pvSwmuPoJYsY3fBs0gjaDbHgc4FKWJwKs26E176XLAOitwQYwJEN3+WXtk+u03snmAUJXeKoU08
g1DOzY0fV8mN0CE9sW/RbQWsonD/2H/+CaC7WRrrD0d4fukPkgQWFWrW0VVD4wjzPQPGnzZAJMZo
5dlceM+wxZQMgJwohXxYiRF4KIrJHhdcHYAe+toFX+v2TR++cOH9xax0Q8PTRESn5oN3C9p3BdK6
molkuZs8UqGXIKqYFYKGnrcy1NKsiHU0Ai02MfHW+++rm1RlcgHtOb8loiqaxphgxtSUtPwt5hXZ
lZayZqSydG4ux5z23MW5Acckm1VtwkDzStmpYQgfLdVP76mQucfr++NjrZzi/GR+CoucWGPOsZZE
0wWFIFvHVn0EbqEGKaWtU012+DfjWOY/lHiC8NkyJmBeCw8JFCejkU4fcOjNamv6mfhauhksLjcV
YZhcH3NxGWUYklDWEdmbx3GBOBbRKLnJqUQH00O7XtWe6sbqSBpltTb+42izj5bILpWaQRuPafiS
9LGNcj5QmzXBmMXtSMyPWoapIPw2W0cPNV1fBS59bLr6pzSA7e3L8Cbue0h70rdIkn5dX8PF8VSE
gicNVknVZ9cbDzoKvjUgOgkYbwNPm9UDMLwd/LNJn/H6YIubUUU/TNGY2gdpn6YUJU9vR81pxCp4
FqSMEXLPgAYld4n/nZpjkazsy8U9gmqXqeHhqtPfe3/UwgwOJNw739E87xaF6+ekV3/XYv/l+sym
jz+PiI1/h5mztj0whyn4Zwh4nXvvFSTjqrL7myF4iShRyvDQZzujCkBZZkHcOoLs1qByUFY14kBz
ro+yvF4IyUyiE2zA+X6wetCbXMxHub8Hxqfqhj2sSgMs7gOAOkQ+fBXu+PcfpVeLNpbClgw664+N
/9lT9I1REyO1K6nK4mwQ4UNNjRsep9r3A7WtmYmVJ0oOee2pKoqD2/s7Ysb9XywaFHcD7STUKueZ
Xuk3OYE3Ti9Dk9qBH+1p1u+Gsf6bvQwmgv4gKql4yryfTQyRo7BUuhdlCLCGEqoFh1FxRhUI1fUJ
LWxn5F5RgVINXSfFm50aN8SYIAXgdzTUyvtaunVIyhb0Kzt6IaxDN1wRJzc44rr53UN7VYQtqnmO
BJEr+akFInSoJ70l0aCr2yt/fkZRo2BLEyzJUwTzfvlCxU+yOohjJyP1hwX1XW66H3+8bu+GkN8P
ARdYSgy1DU5uVlg/tIRCMTm5u6ZpubCtqSeIFBV4JD46wmqYV+hp0bjHQawPcQAlvw8PPkCYP54N
w+BDyNugo2oy2wWqVUA1xP3GgcBxHlz3c6WlX68PsXATXA4xd8BJybiTtC157spaf+iBwjtNAhkr
jXoVJwfNW1HGX1w5zO6Rl0MWX5mLDACD6NBvcj0nkoO9MMi3iZFte6/5m5WTUN+fXh20dGYrRwG1
E2t0uEGItuDUAuox4coQizORmQXmLJM60uw5MIrCNHsNg1mzgNFTtwEQ/ro6eVhrXv9EiwNRmZvk
aLkT5rdOisJKHEybTfGK0t0KQ631SN9PjXIPCJr8x5ccEkSU5VBoUA1EFmen1BSLKgYJqB+LOj7q
bvObU/pIFe/b9Vl9jHsYRjbAN5Lc8dzNlq8mVnCH1MQ7oGjuefCOkNtuJLwU+e9f8Cf9dX24j4vI
cChFkakRhMMxfH8xqH3tRkKKMZ5JYQBoxSgU3k6IURTZGFQhrd314aa/7n04IiN8QRWVX05aPp+d
r1KpaU0WsSVqhsQmo79jOWqY3Y7xRPYJQIeVR9DTazfTx4fj/cDTn19kNkrv9RYyhcaxVCoY8Vix
22OVre2RpVGwYuBhogLJfT57CP1caCuBVMQpRQ/7ZgMqumBrvkBIdH0dlwdiH6JfR218/tkEta60
vMZkb2rWIoNxjqVypbaxsDMki/j7/w3xIXLMfcEL0RBwUDjb0revAXUklOiUP1cUlREt5TVHxEgT
9TnMrRkaRmqiwZFy9+DRqcqB1KlSgaiLcri+bAv6de/Hmq79i20A60xsO1e2HC3tK5BDRXyPLqtn
KzkwZFzaeeENLX2O0Xu3sUBudqYhpDZ+O/guEEytfMWFJdZU5g5imP8RPr3/NRke5rXc+CZsheQt
lwYAMdbnXBlX3rLFYZC1lCaZI+NDB8MrMf8KBMU4Kma9DaTmoRMaNA/MFR2ij1ETa6uT0ExSR/qH
CzKoojFotSQ+4eVi3sPhDu/MIJZ2QV6LO3zVvhHWhY4vlcLKMn58qxnYmOaGABLrOVvGJDf1eFDx
rqkb90kMgrOcmngsuLaikzBe30ELBw/nV5kezT/B4bzip2R1OMRSJDkUTF8Ajv8c3LVy1tLnuhxi
dlVZ6ZBUkV5ZRzyB4F4rSXaaWn6oRkJDvT6bhaGMyVxochgif5tfx/BkExR4FM9RROjMRb0P8Vim
KP/434aZzaiXACpB1gZBmLgHyGh7FOSfpTG2rw+zsA9IDgwRC2A0MJV52O6lEmlnOpTIiIYb14t2
qXyEQ7pBsmh/faRFESyMaTA+RWyJK3IWDGg5Jg6tQoFZdmFguf45GJqbQK6fdMHa6yS/3WBAJtK+
pUK50k1b+GYmoTUPqM5B+yBbrxhZFmsuPnDQYkq7RvwCIFoKdEr0zJVsa+G1pqSKQjDSnTQx5ulw
pMlNMfqj4YhyDuR6lEtL3wxxCoO8T+s3PW/V74kQut+LUhfeAL4ma9W7hWjo3S+Y3deAJNoIvNXo
dNj1hvUzNXW8ZX/Jar9R/1xDleTrYrazxxuOiux6NQ2/xqerM+QpYP3upYajcX3zLGxTxiGJtSTS
S2v+dutepQ5YMpnHvEsf0RR7VWW/25Sm5YA0/fyfxpo/4rGZIS0RFaETeXy57IcHgTrzbqRwzVtg
aVISjzfGaVM4Pt8qjRgGaI7BATYGVHMK/RnrhhPVjwkQN6wgEJZOn4lGGjqxPGcTuOL9u9lCipCk
UTKPpNPlL70nDgIe0tmNBtXPk9QRbouA6n7aJns39oWDjATNytUp/SPvOotlTZ5UMB70mUh4Z8+O
5+lm4Im966ADkmt7yNaNgTim2Y6bZOBWvYvDof6chWOvbcfCzDJ4g2JmQIhM5W5fDuhXbMWBhu9G
NmLwE0MMHssOLfQmNoIHTgpNNFwYZcl8HhB5CLdF6A6PGp+UKGUYJZnkqhzBecEO/KQZbXObqKLw
ve0UC4xLg6wB1HB/6JBgMULk06IqdbRI0eoN2WEx2mJdeg8K4M/CTt2uf1XBzTwh5DBx6SKUuuyU
9lriNFTLxnPbU6bE2nr4NXYu+mr4yLveHoFLFxxxUJlfkiE2Hxqlr3ZiJ8SIv5SBoG1aJUS9SPAD
RNdaLR+OkQnXDBB0L37TYXc/A/pzI9vK47RGXi0wf/DB+8mZrRnRL4mtAcGmFNWbGnk1H7yPMehf
g06nuRqWZqzvx0bVHnOhEH9JCL8TCvemaqNNJVe7ErGj3M4yzFA3eRj6kwGkX3R2NBTKoxbkaJ34
Wvp9HFNEAzpIe/zEJixldL8xVDzmjVJmuygYPCZQgTTc5IoVoTs+5NJ51CwdEQGj/FRq0NVvi7Co
1W2NKN0zpJvxBUMoYGRyLAMby42uddoEcz30vyr9GakOUpwojx+QaWjhI4W+Jm/cSg5/IWQgYMlR
DGG1g6mAPFKXNtJTRM6RoE3jZk+DWPhwhALQI88dLB5pU7mVqG5lSRheEaSjYHn9Bll6btjc7DI6
qghczXZ5qSP7JAmZ58iVaQeqhhgMpjpIHPynYeZmcpLa5lY0jBE6mbDOdCSUtv0YukfytuHPwwTy
TzJQxMi5seadDLVQ41SodM8R0WkpXhBIhg22bdTyr8ah6CrSA6UEr8xuqTRIqkBJEEMIUWr8pRD3
RsA8ZGSdrq/dFD59uIhwcvr/A01/fpHUAKkH+CAJiHIr2s7rW6pu1fG/DTG7cSNXN1EEtuBVp3Kw
7TUgPI3x+/oYS289X+V/05iemMtpQI8AsALnzRWfLeXs07G3ILak6inEyfD6WIvPFZgyJNmBylEc
fz9WgPGexznMj4oY7g0rOPih8OCZ6ZmcbyWPXpwWtShtUvYE/zQLFaMh6hStF2NHFQrgiSgSWCCJ
MfhyEAA5ZUa5JgK+dGLlqaWKTQst1nlWCdwo0RHccJ1i1AxnkApho7YaAgtWqa8YjiwtIxw42uEI
oZNAzLa4H3Pngt5I6C/8gEW2iRH6UY1bIV0pXy+OI4ucVnpM5gcjPStC+GaMY8ye+707Zhtfqu14
MEBErzX4l74WbKf/jTQluRebMAPZxPUPQaSSdXcLGzTpT4rb1s9J3MGK476W9nKM3OD1/bh0hC+H
ne3HcnAVAd2j6CR1ovpguQhGppWkrYyytDNUzpeqsvGRiZ9FuEUvVFk6msYxk6o7xPG3uay+WWOz
Ep8treHlMLM1RBMY5uIAAb/OEMopEqqKr6X2VYRE47fO9YVbm9Js4eQ+Q1orL4GRNWPxmuf9UyOJ
zaNFU3Llylj6RCBAQTFSYQD/MTvHQ4KZFCoYnqO6sR3L0T4YX6/PZWmXX44gv997QVh5EYLsITJo
ZWKDVmhAkFn1rijR4u3lQlwp2Cx+p6mXj8Y9rIh54U0KJCnqkYQCyTtCdGpp2/lpcvbM/A2l2XOP
SN3KK7+4hpSZceMFKvN/qYaXp8saOrHKOuNYBRghhBncnvDL9UVcnNTFELPNZ4RkoYi++rRrIBZN
8GT3gdhvowQwKcq1sGXpk1GrmbqeKtiBee8b04kKsWPTdBS1GB5G8gW6uJl1qkOl2iFTFL9cn93S
dtcmRPlkXaJROny/RcQ2bJRaROvbKqCXRX7dwDGBeVYpXX+4PtTSQk47ffInoLk/73e441RMycbo
JAxwBDMFmmRceRWazggdh03xvcz7n9eHnL7NPJC5HHJ2AErBwDS9giHoypRkx3MWGTtN/9pU39Ig
oBy8sphLH09XaEaYFrLh6nyGQ9YAKEmtwBEKyx6RHM2xG3N/dNYKW3dtnNm0hLbwO5Ci7lHg+gA5
2j2qaTKiLZCccYZ/ur6Gy4NRl6KYTqI3z43HKbjt5Jo7XhPteHytSxSN/BZB7H7lMC8V02m+EjyR
8QMymL/+TdUppldaLv0arfNtYLLGmz9BsMlgRshoSA717abDw/kOf4U+QBO38D/VIVA+zMxJ/86N
EEv+ygIsbSLwNKqiIqBJyjIdoYs7xu2zUkH5ynekkfDoe5EVqf/Qw/Wr6dsaeWOjdVfBUK6V9DeX
lKbvrn+ApSMKnoyiAKEs99zsRdIaHdH9XPFRaBGCmzY3y/uh0vVDZMhr3kqL3/rfof6pk1xMtW29
stHqLnZCFzR6ou67wX9rAvFUiObzf5rVP25tF0OpiEY3vhUPjo6wqzuq950ubKXeevzzYSYEBAka
fj4s4PuP13iIInaVjIZQhZyMAbkZ2ZasjFbi1qVvxCsEOI8AmSb17Bptql7BHoFrO4HzjEUOuhDD
oOkIYqlriJWlb3Q51Ozwa6nQV5KCsqLiKu5dJg9PWjAeWtn7hG/qWvS69L6Cw+H048+nsoLvl0+I
kqqrunASRyx20M2OOay2619o6Vkgs+DvB0uJRc7seOkJBnVGwfHKKQSNx6wvld9jPOjiHnEF3TgO
KU5LN+BZPen1+sjS4lejXgrBw0IRe361lXg4xa5odo5sUhAqe4jLyaMm9J+8wLWFIb0Phhzp6xoa
3vBcqfmtYOJFXQvfSlHc6SiZXf89Cz/HEmUySDYs+NJ5HUFO/I6+HbXVIPP2SiobcKi1fTYEX6+P
s/BRJ1cIcGKWAf5gHngauY+uRCSETqMMzU4v0vQkjPlaBrKwT9+NMtunSOC5npVpwUkQgx6dQS97
FH2jvpNjqlV1X326PqmP2wg2Pt8Qn2z6kh9uaW+ItR5psxGbyshujBsxgXSqRAdJ+jqugV4+figa
8pxzGVt0YCnzQu2Y+MnQ0kI7SlG+lUN3T9drm/VrqN+FKXHbkwrLZMJA5qc/v7gi2whUkpyhOIKq
gXgTRug6SIXUn1HLMqBF9MNntxbvry/jx8duAsH9O+b05xdjhubYFZUuU8uKnqLWVpR7QT/kyFdJ
xzL4824hPXqRmjrd+gWsiOviEViZxEsmTP3KKrj/jU1QySvnamlO0mQzi2Aa9sjzVoLuxqYaIGzt
9MqjX/k3cvFdzSzU9+7oZeDVGuyvr+HSd7scbzoZF2soFiFVfmNMnd6vf7ti/kWKgu9Jo95qQ/mE
xvDKzl/ajZfDzbaJq1SjO/RqcFILrXqsy7Y+5IasnrVkWKMQrA012x1SrTbc14N/QlEZLS3oR84A
2+DYV36/kvN/vKTYGxcfbfZwY3EmlKkbiuDX1FM/qjYKuyuP9scb6t0Q82jHNcehhSkeO3KGQrYa
b3FVlEZrZ0mh/Z92xDzYAalpdFpmTTIPyJun8O/iO31AOyr7pRdrYfTitHBeAX7OJcWef7/9kiJJ
Os0oY0eUwu3Y/xSycQvtHOWMtcLg4ka/GGn6hhcbXYkrWcyktnAMsTzrsv+Aze82LrtD4HmHzFvJ
etZGmzbnxWhakiaDif6EkwpRB7E9RJPD18N9mMcyup6Zf4Ncgvfr+pdb3PEXU5yd5Zi8W5IrL3C6
DK5H+Svxxa1mrWA1F/f6xSCzEyzy3kdyWKDvJ7n9DnKw/ljmkvofR5kdXlSGc0EZ08hp3copa2kf
V+ZKRLU2kdmhbUwpHKqhG53BE+4UPXEm45f/8kFgUb/fBUmY5koTx+SInYlqPPoKQrclcFx5M65/
9w8xkp6PBgIwsN4LjCq2Xh7iVtNiu1Iraxpfi6/T/z4+SIz3E9J1pPVTadCdGl0mNDGV1MaiQNn7
dT6cS8sq96JrtLdDIQ7O9aW8fqCwjHw/cjsgSF6UCoZ46s+sekisaKvQYg084Mnq7vpYa+s5uyrw
qBnRpogDR+mVm9ZNnFrRHdHT/mp30IKZcjBRmts+4szqhl0ajE5l6MegMz9JUv3SxNHhb2bz7zCz
b5Z7rFpRE6l7XLFlFWwj767R3ZXJTKflffWK90mFHKjB6cFvc3aa5AyIH2KapiM2dRfYtSCPv0qE
V4LN2Mb6qQKzc/SUAlyo6wlAKXtgWfJKdjZ9lyu/Yf5GYv4QFBH2Ow69LXVTB2G46XH/+pvl/N9E
589jOES5r6R14fiQiGWhP6JZYA9Z9B+HmX011LCkUmtG4YjVsIgSaPesd+INr8nKOAtwkncfbl7H
MrygQjNL80+dKRdbHdnAvWQ1OXKLzwZSUfhy75Leuw8EoUWgSH+5vprLx/rf1ZwdtXgI9cyNgeF3
RbbVBvR6lF+u+KVq35DyWbkm17bHdOwv3uTJZAF6tzkc/VhDeVbYCG5/vD6dxSHY/Bh+y4Dz/1ET
vBhCsTIZgAjakVqoS7beFsY3T62MlbxnbZTZ4yinqeimuWcdpaISXxBjSM9RV3YrQe3ip9EobU7d
EeWDdXmHVLOX+ZHnaHK969EF9Z6c0ZdsdViDsC6+KhcjzeaTd+IQCLWuHimuK5uwR05edzG5rA+9
3zyGknVOozXHybUxZ/dVoYWAB3ErPMYATrZYqKHxmo7bvNZovOOil/cylePMvr4/lOnYzq4oEuTJ
PpoKKfW32TMWjyjvSpHiHsMBvYet0EHePmihOJo8pF1QHdCyLlDak5UUBTFzDA5NUFYHkVvgPqpA
wmxKI0/QmBeFOxF2L85CWPGVh7puxdEOxTp7QdYo+yridXyXuVpd2oobdZJdoEJwFoER/ZLSUaJ6
2Qryq6EEYoxqeWyctcEkuJdQSKu2PjVkc9PVUIRxNklUf+UgLgT97xZh2t8Xp2SIWgElHxmiIfJM
pfrajcIubx9R4NhfX+6Fj4xEAEo9JGcG9aNpi18MlIVNkkm9JsBYiY4IbmBnWA4bQfaeu9LCL61+
yITh2/UxFw7n1C9STIOWNgoMs1vGRa+N2vjgkQfm2bMyeYlsgTELa0CeheMJRwbSLs1mDucc9501
EQgh3TCOVtiiiCxFGOdQ7EOWpzYqEaMew7k+sYWoCLwv/EaY3aTk8wpPkPmBIfp6elI0TcgQsKv6
g6ZmLi6GtaevNZyX9sjlaLM7QSv6zCzlAOnizGuOo55JJ9VHbDlJ6nLD7uk+X5/d0jv4bnqzC4GU
qUt7jLidNnBvEPNAyhIh01H7VPj5WaQ41wrmfYR+oZrofwxqppz878qqszQhs/DmMFBdOyq58QmG
9n2NRjaW4yvh0coHnLdPZT1HhX/q+Il9kjliipkRZsYY/oxqtLKai19PmTAxBBfoUswWM1SpV3QS
rGi/fBaF342KGQhyA2gxXv9q8rQ08/tU+3egecjXcwrNviwHBztYQdi6bRPIDx3qA9mtWSGi/tXN
gJ1ufdkoO0rIlejuZMVqXqR6LN7iAW1KWzbqCraSK+OEqClNixyOy8V0QtFIe+zJBRBYs9oUP8Oq
6h9gyIjVyslaWa15SFnj9B6NMPCdqI5e1NG8T2TSRD38LijxShnpn7/r2oLN4srKNXCzxATHCXL1
FWKMnejqUyaTTSFFGJu1jeb8reXGD+pkEZG0ax2hpWvr8oPNHkBaJZ6fd3BxS0D1B80b4yPi1J0t
ThpNSRYcqhLfxOu7ZHHjX2yS2XvTYADR5zkhe5bGt1GbPiFnVdicuLWHbenuRxkFLzvIe+ArZ3f/
OHqILeXW4CS9sIlCZQcr4XB9LovrdzHEtJcunjT8zlFGLNXRKTEUNPtPnYu45o3svVRBt7JsS6/n
5Wymn3IxVGEoZWPmWKsJSvHa4Wyxd7NEOSV9YezEvHTPca92OymN/yKK/j+kfdlynTrX7RNRRY+4
hdW7dxzHzg2VOI5oBAJJNOLpz2Cfi70Wpha1v/8qjVOZINRMzTkadPD/HcbZ3o8esg0kIsmhUwzR
6VGGP2BZsbk+jssvFzohwCsgbM2RvXkbGEFXWsExzE1IBzc0vPWtcjiERm2ACJSE8NEEXkEFQHFd
j7w4G7HdT8L2OLvnOLTa4y1P4TF/AIHqNkuTn9wkx0y6KxNlcVOZkkx0fUJg3mYLLQth5BKiAX+w
SAJ1NS/2gncOeVBU7VbmyT+Fii97ylmo2foi1LXNpkRnLvWNBG4RbkcN+Oqk1o9mxGEJs9Lsp9Ob
tIl6kOe+wYyw57Fr1OQxKITBYzTdWuDlwBqAiG3RwaxTt6Gw9lD8rk+j9qGI2xatfgY91wYQvbZH
GqPcQMvd9S+zgOmAVARUPCYOFch889ytd31VBT73DjkuwK7L7+sqhQmPtVEB3bUhzPAoMlWb780y
3cLOFW70emV2LG0huBaYEEJ0MAnmAA54c0KDg7L2qHx0FKKhxjTcpjSDwPD1l11aAOeB5hsJnDfY
KAmDT3z43Wv8G3CP7wsJ63Knvms990XV8uP/FnK2oUCk1xNyMDQ0dSFERz2/BDqciru6cyAfbmQi
cloK/RSvL39cjzzlG/MZCjAwIQ5ItujezxYD4DKmrSalXMHVX1JzaMZqNULkhD5qW8JFKGxNqLni
RiZ9BhOU69GXhvo8+mx9eByUzAE6GkeIou4tU52GVtwaoXPKib93i+A36Mzv10MubTLnIWcnkYvL
hwyho3tsYT3p0iDyhncB8errUaYP9mVYobQMzRjArcP5HmPD3EwJyGMd4XEtIi3GDz9vT6oJn7pW
vTdDt7JpLywOMDXRyQa0aNq2ZwgP0FbAH7D69kiGJo19IBr3HSqbh+tvtRwFEA/L8qCsMC/iZNDz
bAwP6UJthzDTpvrWaf2VXHzpuoGmF5i7UFUNwaadvQokHUvkEBCaLpv6sRuCO2uoTyEztjaIaujj
P7TwWWKW/wJzgV/X32/hZLgIbV+e66QvBGpGyXCEcRd7E26hhtjKGgsmDCQb9B7qde0aLmxhCYAG
Ag1U4DfB9Z6jV/ow70UgcZ2D/mq7qVWRx5o1sE1qWnNDu+KDFf1EzkNl5PrLLn3MAERRArwosPPz
cYZkRSnhmJ0e4X2wCeAQ1sJ983qIpfFEeQGIKqwABwZAl+OZ4ZzNSJ4a8HG4ywEfSZonCS+dpni7
HmdhTQdIVXAwgUA5cQEu47gKnSPgKsTRCNsKHE3GK7GhrOQ6nsxW+criXhi5i3CzA8JhhHIN+ZkD
aeFx5AWnrP7vWHnnIsRs5GxtqcrL7eyU6grape0G4uk7FH5BeOu3qktWLj8L29VFuGmSniW0dc/y
pE+QO2ttb3gPbXgF01xYTdhba+1munDiIFY4oYqAIPbmuKW6tYahyCsGCgr9R709340+mLWBkAS2
YY2z84p0vIEVe3pkGIXX63Nl6Z6HZYaZYmMjwxNMz3f2riyVJfMaeFOmJoxkRq8irzmHv6ebooVQ
dQO86UGuhLm04QEtlsIew4WPcBpC5nbl9Fuctv8+yVxMSEPtFfUy5hw7K3hwHXUXFnCuBPzw+huv
hZltqMD7pZYW4ODyGkrVaVM+eEV9HPv8f1kWSCKAmwZs4YtsxZhlnLnogR8VcU5wANopq16p7y++
yoQtBpUYYNA5kFEbwwD72HA4GuNwqyffwTbfJHz87xkgHh9wRly2EGdO47d8pZ2q6iHnWd1DlDYy
wLvQ0ovC8RRCdL+HPO5//0RI8KGAA9E3E1XwyzmZ9VzTUnBIfdkVfHdQlPbHXZOstSKXzla4z6BG
jgTaAZJqlu0VCgYb1AuNo5nCKccuVLO1SjgABl0lHsGVhowZ1GndTZpVHH1CwsdDF3Tm5/W3XbpN
XDzGtMGeLUFtkx4SyijhaAW/+KHumnfXZOU+UaPzvS7hbu1gEvyCLSYuaHAFuHE4ROXzmrgRJ6tq
FwunFM4oFMN9KD0CejJNurOnCfu8MvxmsgZUbIyCULVPoE5XmzpEPgVX77Wkd/ErnAecnR/wo+8M
CJCOBzaobi8Uh+VDDzfDdFvB5xEsdatHQmrILEW12mUO7IDgJ4XSHHyhVk7opY0fMrJ+aNv/ZAKz
CWG2+EkgclB3aw1aj19T/ub5efkHQm5PntKwZIUy8PXPv7SIz2POvr6qqqTzggHU4TaDVxCF2nhZ
vpspSILXAy1+WCQ2gJcA+QwJyssPa+PkT5OqRZ/O99MOWgCwVHQMDX5vy3wXugAsD9aW2OLL+RON
CSkPEvLZZhu0MBQdrN449l3h3HfUh82bn7XfMnjEr+y3a6Hsy9ezFBEtp2iEJ9ngRi0B4pK1MAoj
Jrx9r49kMD327D6Dq8y/rzUbSrBHmsoLU3ZqYQ8Kf3TYnrIId2EFcXEPxmxGByb91izypgDTafC+
14lfAC3ZQG0HXs7fWO9ICoJAWZ+M2iH9bQhB9nJfmnYC7yDtwFYF7OGXFhYyr0pa/MOrQ9FhG+Dy
vlCe96sMe2NviiF7LsGkggOSADMftpK9c/CAgMGOMbbdn5IPDWxwEt/H7uWq6mhBfD+PGqdPPiFt
DnkL1QzetimD4rPNfLCkuKpS+Pdm9rAJ8BhQpiMiPOGYGcubKhl6bEDuQJvNGOb2I+NcvwaQd/ht
9Sk6joY09PcGRBIZcRV2P1oYLP9qRuiPCjhJoyPpBMyKoPo9/EyhvN5HgyeMZucXSSljDXBSGgW4
c7zXxmgdm54Ov2G/g45j6rT7IQuLDztJYV6SM6b8KPHkmsrbwt3j4qvOVmLQpbTrXZqegDY13Q0T
I2HQZgA2K/aIHm4ZjF1hUBZAn8kYeovvrs+qf87RL7MKRx4g39AH+aIOgkGEDqntGMfCzY1+xwso
q4C8m3pOlMJ66Yh7PKwSql4696Kq4FuFXq7u4h4GKq9EOca9C7nU306Xm695RTOygXal8jZwEtY+
6mA2OE4jDNaTyFd0vIcTIjzqoFKiT34mrAMPA+P72Pf6hXQVewzRLVZRoE1zNxgKZ1DCkZ1BzljA
0YzUxYAGvEjqnzXj6WOuAwteR6QpRUQqlTwGlgo2VEL9LQ64QAGFmjncurHDxybYwfm2hHf2h9Kj
eHDS0H+3q9z0YsjdWYAdVTZM5juurM+0s9xn2nmFD1NEv9Ax8Ot+uxXCabK4hvTx7eiSgkSVq9wH
5rUmiopWCRuA0EZznGGQ1jbRhRMCjBuQuWww4Savx8tdBtOgFS1Kpie0PYao9wSsnOGUC19alt15
aHLem7wUKzNjYWs7D/rPCXp2JCeOp3EAga3JxwarVT04BsyabVV0K0fE9PSzGQiCOvoRANhOIsWz
e1YGq9BigMnesQvh/Jak7EeX69eqwawz3J3t0N+UthQMtTUZvYWz6SLw7MaFfmPD7DDTx5DU5Vvd
VjL23AJCrLpOvxUuvDOvr7WlEbXR7gfDBhUpc1491aqzCa0k4OVg5uyrAcI3A0ScjqPR/w+1KCSX
UF2DNg6YQPNeT+tWoykr6K7BdvzYJN2jV+b7628zbUzzzwYdUWgKoW7yVSFP+D18wkQJlWwCOQjf
ZHByDenr9SDOwvY4pYMTBhF4AtTWLqd+A/lxw5IMpZneGB8hk6DSGFZ1MFhnKewr3FTmTx1uIa/w
V/asu6zJCudJmUJ0z4MJO2W481n536QZnHYjFFDqmy4YdX/Qfea/4Szr4eE1EI3jKaH2luqw17Fr
dlCIqVWifxUOrc2HruzC+psPufM7NAfabBtyv/wLukV4bHLm2vemPcCGGywrlG3zsbVgHo8z7a2E
72ISl9ZIfxdSsx+5TVuGI9in2do+vpTPnw/U/CKbJcGUm7vmkXoJTvWigU9gBB9VzOLOoGxEEU15
Ao51dst30h6hdkRpA/vA2qxgFxjaRriBMoFYuS0uLW7c753JigMChHMAnxw0LVjeosIFYxfXeSpK
b9faUNuHwUX2OAQeAC8rqh5LE9O1LBgYQEYG3O/ZflKSPKhIQYtTrxoReUXRPencUc/XZ+bSngwk
hwUSNkb1SzdV4TKPrcysjjJ9kfYfinZc0cAtiMe2Vis75IKhiEPOg0072dleTDzbgB5A7h15D4fd
28QLBVQ2eAHTGsfoy2QL62YqP2vPKvaQdeqfWmobSRPBK6Y82I4ayx9lmpn8MEA4f4iULcaX68Ox
tJe6EPgDmwQEwC9lRtV5QH0FNgW93qi3nFV8S11HTrad49ZqVuUKlvZS3NMnpA/qtl8UhrkMAkig
QrpF9/Ldd+s3wbGeaffn+mstzSUUZn3o8IIJh7b5bOCh5ZWoDNYKdQFYJgwH3H1i+Gvd0KWXgWwF
eqFQXkBCNdvkMiDkzWoMofVYpXaMtBWWq7JhjxwMsxXqwsK0RekBR+0kkwm7lPnikLBNKiw/O2W8
6xtoU9Xy5Fsy7fdD3lQiapUPe/EsXRPtXhjI0EVbGVKgJsQsv3BT8ywYmxE69PDPfAgZ6XGfbvuV
A3YxCIjlLnBg8GaZN9IyWScktIVzdHLj0AbDnkNI5b9OCNfCNjbByNFS+kJ0bcoEF76qyuBOzLcs
cLdWkqzsLF9nAyR7oGYCKhM6MF8EkNSYOQDRojvG+2wnS2Nv8XqXuOVKge3rYEE6AsrL8AFCQxdX
88upzUpoHGnaCgyWP8KOdtCm2MBQK1jLXhcDQYgIYpyePdmuXAYirCzDWnvFqQlL/5gIy/4mgG3a
Xv8wXyc2Xucsin0ZxQUUtAxzaRxsUhwace+AvOoVd30JEGe9+7/Fmt3ENUyMszoH+BgCdDVu1DAf
7rJ7gJw/ZGD/7Axncz3e1811erepPzyZHnzRt7FFbkHQFOZdiSDwqAy+ZwY7VbaXvsGlq/y4Hmz5
c/0bbDaQlbQxE0ifINgI5Xb7JIleSQoWkpXLF5oNoEt5SQvHgaqyNQgGWknigGTMkyH0N26Vgw/O
6lp/S2BfAQf62hEOvqUn0kgpe0QpyYWHV+kRf7XGgklymdNePtc0Nmfn7CgGMzWHAGA8FsaJ8+T0
r9BEhHThZtKouT7OXzNbxIIWhQNRZhSp5jtx0WC9jLiiHvuy898LA/Uj0rfVE/462YLYHsRtZ4sj
p7b5ej3y15zsMvLs3gNWbTZWHNLCoqjuUaK+R68FHU8r/V2VIoika+21JjeVNP9eD7z83c/eebbn
QLvSLbguOBQXwr9eOfxOAvnAfH0Dnbc4y4s7ryP7ltcHsy7ex7A7CIixXH+Ghd31fNj9GZy1UlWb
2z4U+TwrfyRBs2ND+gw5ipfrYRZX0b9vOt/0YK1luB6Dh2IGKc0xMiHxmcUWaPXGyr63Nqb+bL1m
rpX6PXSAoFTev9uy6yLpuZsRbpOu+QN5K4RMf1AGKGVePnmNsWn6tTNxPqTTpoTGL7ACUD4G8GH6
+dmq6ctRCzjPqiMs0cWdkdTVFg0+7yEZW3a4Pqxroaad8ixUbnQQOun6/GiBF+F24VYGMEvUemWS
zA+Tf94IqoAhFPaR/M1lCYzRTEligM/s2DF8ImkfbqHAcGogX0t4tgKwnu/uUzAksbjlBmTi788W
BRROOJIWTg7U1Ichga9b3z6Pmb+3qFrZeJeG7yzUXHM4h1pFUrl1Dn1NNxbGdwIFWKbGlRxpMQoy
MAwdWCRfLB5bbeOd8so8YA+/TcFuiCEb8AbXw91/nwwB4NsQDHUsiEfMEwtTeZD/B1pc5UqiiKPV
qSAFsK2J732/HmppQpyHmi0yNwHAiFRZeABP+9jxJIY1+Jsq2oc6z3Z2q1ausItT4uzNZufjCI9X
z+Ewu+qDPPbsxxSI3Up+lHIlB1z8UrgiQ6gIsuzIzy6Xk9U0mZfXYGfkfTY+SynzG5iNuhsl/HRz
fQTnx90/s/ws1Gzl8jxJHdOj7pGad+Cwbobx2QOHofbQNkFdkZM17Qh7GqTzw/z/R4SXznTdwRk7
mx6sM0tH+dQ4DjLzPm09qM8khYjG1h/NttnyUQ9vEGweHkfmdd8CQxTuphhtPuy0oC7UsV2rLGMT
UvEvrA2hkNhYFoVzvc9dK8rspPw2VqQDEUsbmkQ57ax9XtfV3yLlIZottVhTMVmeFf++0GwShv4w
wqw0T09unRnxYKCoQ9NW3YTwgY0Bh1lLc63lb/ZvwNk0zLjIwWDI0CNOq/FuSLQIYFJnghDV0hpe
LUIm7k9TqgYHXDGyJsrgKbQjGapOEQQZ3Z1hijA/wA+qC6J6wKhGwjAVetva5jIqea9yKPNY7vv1
uTY/fOdffvr5xSlhVHJ0BvgHZ84Y4V7bHBoKpef/HoV4oJBMOJbJaPYyChmKym9pYhxq5ppRQcx6
23rpuAILWlqi51Fm6wbE+QDsACs59MShT0mjupg2ECK1E7EGmFwaNpQ5YP1jeiiczQ+iULjQJIf/
2BHN8Xw3DBLdQwhKrYhPLEaZ0EdIGICDmHdnmwzeSqi4VkdN1I6E1Z0Kg931L7M0bwnq3pDEhtsV
ao+XXwZmQoUcSZqdRqC/753KC+yIh0Zg7yCqGPxB97m+tUPG7vTYQKv9evDFD3YWfHq4s8nXZ0D6
jrC5gHTnRC//8Ma9sOhKkKWt4PwNZzkDTex2zJoa5bYy8Pcj67KD6fCPskxg2M1d/nn9nZa/GToX
BHqMQNTOBjTte+CxcWc/9kpHksmTaPqVLGjphJ2Ui0wUViYM5uyNWgFh90Tn4aEXdRO1qf2ameKH
kQ1PvBWHrvqvMKZpjziLN6+Xu35qmBwVKejZp1E5mFHv/+4Ahrs+cIuTAQ0SC/kBBLXmLi523wWB
28LJvFPdazYE7xW08wGjN1fiLH6gszjTz88nHXPQAu8hBd8xuYe4SxYFfvl2/V2+YGamIcNbTFai
qE0BsHIZJLSU5Woapqeigja+zXIZ1RBU2DLIAp76oYNZqjC6n7U59Hdi5H6c4PRYmYlLAzq1m5Av
A4EMtuflM0BxDdL+ZseOIHfG6KPEUIBDCvs/jCewYC5IMAgBwYjpMc7GM82UYQiB3hwuMj9UPkD3
Wf64PpwLS/gixGxj9wvPhf5mFR78hpRwuaL0dixZcjdAouLFdsr/qrSBr4cm/+Qmhy8HZMxsDTfj
qPpRBKB/5el9GBr3lI9PPYAqK1NxmgWztOsizmz/kyznaUeIAPrGT+O+Dz8gr/k76FNg4u3+BCTK
PqHVC9H2SjK7sINMTUJ0IwEgx3Vqlu/hQw51CgHwQzjesGCMqPsK2LMOTlSt7FULqw2qdegvTW6Q
wArOIgHj76nSgP5P1ZB7vx8Ai2P767Nj4QhDiBDNFBCWQfqcfS3eeUZTG7I/Zg6gPuJ5UCKCAlVa
0shPb726WDkyUXFa+m5nEWffrbAZo4k15Kc+S/t0L2slZSxVCssTmbYnz02DdGt01KsjZhExbhor
IdmJylG8dLWQ5n6oaXdfpqNTxnnWyE9dq7qORhZCZzxgePoKcN+PVLftpk96ZsQd+J4vBk0hItxq
E/lkCgjARjjFkO54WRES+9kATreRcJiwZNIvUrRlq/KF6y5rIt+rlIqEBZ+nRua2impfqT6CHnTj
xSmkfgrYtHgJtOgDVIY3jQtMU+p74t0wlJVGI/Gzfq8rDRfhWgD7GLll0/NIh1o0cVUHHARbpwpi
DreR96z2NC5hlSyrSJQwf49dTjiNHeYJsHMSlAnKvGk/qIVbVeQaAGndN7TiqKwH1L3rQC8icYXC
P0wGwhqyzVIGnnys+jIvNk1d914EXKiyboaqyQCDaFl6ynPw1iIS4OoSSbSdHnM6BmRv5RMrkPPJ
g6wzO+fDgS5CEnPFQKXpSsd5kqlmFCY7PPghjCoDuioV+cv0t3tAWTwrrlJufQccpvCixraHF9mW
+c80z0crdpuatXETWunPxoOBL8YmyYAKp26RTLm0GWyM0mfVhLzy3yvPwBVV9qL6M4LMeIcTBK4a
cBm66Vw/P6UN8V+yBrzuDZMWuR8ao/2eiWrwojLzICAxVD6ga5ySMUABkKDRL6xODZHPGDm4YeKx
OOgN61fVgue5pVz52bYItfXmJT22l8DvSLEfoDAVjaB/3qCM3jRxg09abDht6hNy99pCvzs1P7nR
yldfCCir+T2HJUJtJ54fkTIPn3xo5uYnUkDkBU42QqeHzraqIq7laOH+ImUdeaNDWdQULmX7QeZg
LqGIzd6I2Y0PygvanzbaHM+uxfIbhdC3o+OKz6IS8gEwW04jQHs6HFlFoW9SYQYdEM0cfjsqdPJb
NMT8xzaUQ78JgtSFqWPP1I0N7/gsNmDz8ki1V72HAR3uBNhFGWaqK7+P2M6DeEigRbJNBmlWO+nX
HossJso8MkXj/zIg1XFj2mNSRa5lSDdKc5JQSIYXDthQBATBCtWVV3hRV32sVNmPGwEXByggmY1+
U3mRmc9JasNyUUjPP7Kw6sWhR8XsoxEwzImavhV/pV1WxSZPi6q64Q3v86jqMLejQefBn0w1/Dlj
ps32HgBERUwhMFzElpFQHpvQFsAFOqwt60BAKbQ3zKqsPwNLxu+sCQGy0kEBubjazslfKy3K9BYG
KulvHWTpSz+IAECoGkdBHGaN/V6XCfabOmjcx6ADQuPZycM0iElVW/4WbGFAO2ohYHydhBTys9c3
7MXj/Gz7nCdHyqMDPhVUdqmIaPswMJBs1DcPsh7XAy2eDChqTM7hE61ndvjwXlh4W985EJPfoQ9+
X/o4IQIR2flPuEg+wx155SxaPBnOItqXyZDFNeGSClh8VNUjGXIwE/+nfAvwAVhFgkAHNNhlCAWZ
J3/06vFI7WKLpQ8+61o1Yyk9QGIC83ALAqYwVrgM0cPqhVUpQc8JKZD5s6Hfev3Y+M95upKiLn0g
4PpBIZhkVr6UP0OSkcDC7fyIzdrYOoV17wryHTWqe68wGNSspdqxMFiz0V3IjCeX8qkSD0PgL0PI
EgMYHp74B0fiDOySrWLHHlvY9dlnLYSZ5F+DSdUFAsHzoqszjAOeAhY5Bg5o1MSo0chtVaqM30pt
FcBCOd1onmrdZCq2yxqlkUR2SXLokJsBYuxXrdg3FWS94i7zLAlopo3DCxSD2n5aedZpKcxS0Ytn
nU1c1yvrbABo+tDR59TMt6atYy2+lwLUZRzJkKpGZ3xj9mnkdGv2iAuzAArzQNVOpZSJfHc53cBx
bQfVyvbI7FuzQIrIG3CHu2jon6G06eo1+soXThXy+4uAs/xtgLi86rHxHn2bMxJxJE67sof0jaKd
irEr03jwO3Gbua67Cy0WbGmgm/2AFOv5+rgvTZHzV58tZg/QFYBMUH6zExgcFUTidK6TcIi5Ebpr
E/J6sGCuYikLw20gVDxAVu9Dms2+D9u9lXrb66+0sLtjcJHtW/icqJXPrp2Aw1M457rBwa4etfGt
8p3t4NC47FfgOctxIGAE/Mq0Ec42dxeqizhyKwhV109QNouUbgFP30r+4/r7LGzpqEZ4U+8ZgAzI
MFzOzlzWEPuCz/Cxkpzsw8zBCR+G0l/rTi59HejsBCBg4xfQ/S7jdCbthyok43EwTBZJEzeKgB4M
eE1cf5/F2W9DiR3CHOhpfqlNgCufStGPw4EE96x+J2Ube/f7j6C2IwEp7MKH+1W5FnTqFc/3F3wl
+L2AwQvL0Ontz6oE3M2qXHYMli808eCo6I1dFKruToJmvBPav2GpJd/S0K4PsFZGZiZA/FqZmaiY
rjzFNKfOnqJpgl7KJgkPXWGM4cEZqRNuAcUd4zbohrgxe+TFLQQhNpoF9UdiBOytbfm4IV7GTyQz
rFhXbfrXgEEJdCkD8zZvRiDQSJhvDMbHzzatnE2TiXqfphmA+A4d4OUJEPNPf/CLCrX/NrtBt94+
QC6x2CRWUyL580kbw9tMfffaTJ2MIEt2XZfbu7Gi+okA7fYAOJD96fMxPYBI0ALN7mexk/ACAlcd
/YSDmdgQGyA1bGvQIgGL9R0OmMAwAtZ2YLQwqqgvkmDvgpj120HP5s6vHKT9kvUw+MBkiUTB5YcG
7Ogm8S16CHlVswhK/dCvCE0o0kC2l6L8XFm3jkG7TT5WGYxInB+5pcltKIGx9Lgg8UA65O8TBjNS
hgjhQ972uKZWnnsLC16xJ+hxik3qgbVQdELfldLp8Ucd7CET4+MOYZjPIodQf+SkBa6wJu/MN3DN
7I0WGbjSqeIF2vMG0O9Cwj6t48Fwm7AieMiYa+ASK6zqULh+fZLdSHZAnyGFd0e/uE1NnGEyF+oZ
1y52W/eFBYIEzzYtMvz7llk2bnKqF3fFQPNNG1bI2BPrp9e5aouV+eRmbrVHsatFe1vQbwlaPMeB
AkJgjtp4wdHA9zwo0iQKCnfcauqzuFRBVUZs6PDgPVX8VvtGiVWd/UqTwt+XyZDvnRT2mDW25W3Q
+G5cGGLcFqBcHHXi496TwDhE9bYBEmeuYFiZO/cULJvXJgHPM9NKfZcJjK4NZn6O1FW47WRpWeys
vtLOFj41PNgo3FEBygGsAnD9atgpKINuRyPZQqUFRG0HKZYfjqJ/NBMpHuxu0M+OaXR+RBXJbluv
Lu8Kv2nQEHD/6aB5ne42PKn6N79M8rcAEkm/7M5gv5JUsmNa+eSvm4HjdgeKfXi0m8Z/tYwMVRjf
z7G9sMLQNG7q3B/ioOur+0AVqERUuHIcQr8rNwlg5OnBDzl74CwgRty0Hvvlja25Y3rgd+joyHGf
B6hJgx2MNDVChpc6ceoN7r3v6DT8zoeC36Gr5UEn15gkEFd20KWEZfKGnxBJHqbL7OgRLoX1ygRp
HyzkLfuahPRPNsriDTzfkm/spnWSmEpu/BA2LpR70GHgVe8EI822oC9m0GeAtgaIUqb5pyh7dKi6
kn5IG/CeOMPG8YrZxd6vP/TyM6NfhVowCZ35sWxl4IbnRpuflG7QC6EKLDAYbg4bVic2pEVq6v2R
bV1E0kbd5XrspXI49Bv/DT7ty2f7bjfwyjULwz/2fYK8Lqdm5AqsxYinrN47CeGbTE1WYEzkt11j
NRsrWZVMW9z84REPLjGcx3HIXj5EkAdBwUbfOTIXNR748fAUC85MzGrlErhwfcLb/htonkvbEtrC
bmoepYCG2JaTUNyYkFA2Hk2zs+gpGQOc7iozi5VvvJhC4MUC9AV9H+ISl29oe7w2mesaR7SO7Rvt
8fLUjqjHSCu3Vi43K6HC6bw/+6LU4oWjaDoeEwjh6xcnsdP0Lh9K77eCV/JKH3R67i/JA5RW0QTw
TACJZxcEYUNYNnUryH8ORi4Pad6Q5AGCgDZ6lQJ9vBy4COxykVnZ8I0tFBhFEeqGg7dSNl9cQ2fP
Mbs3ODxw86BBG7vyTOOhDoNy10vL2lrKpo9pCW+WiYl+hH6Kvbu+ghbn7rRsXaROkzPS5XADvY+U
WpfkON2Xt+A0mM+ml/5XxPt0L0JiiHYzWpcgoMzGmeYJQBJEwGfdgntjEhllE7uTDeAnS9K1ZGxa
BfOPeh5sPpgQimlqbZBj3tIiJoMKt1lfAtuoHWcDUFm3131QRQ0xE5TbKsgLAvTotnxLyiBbQQ78
Y8z85WHQswWcHFx92CBdji9DalUWpVOe6qH8BcIE0jvwYsHzVV6N3ycWgLY3qnJqFdcG1nMEuSJK
bwKa5vd5z8rfZc7s7wMSHbljY1s0mIsBXLgMh4ZOrHsj9CJngHxhZIay/NZ5rnykvOjNTaN18Kts
IGojYHRyaLSVpVtblOIFGr5+ty2oJT8sFGWfIAlL/oc7lDuBVtBG9mG5NbvbeCLkjjZlcQy0ir1x
x7rXInUjmx//+/Q9jzPb/8ehKUwrnUSSShtZl7OlrFnZkCx36UJ4HmS2RiTYqszvW/RcddjcWJnT
0A1EAPXPLNUF0nXDSx+pIbW3qWkLeQxRobsi6r58ZiyUxwQuC08erMdZrEsGrdEyNHEZww7+1GjP
uyWj2f+SGWjXkWlUZo0Cv0keWclwWbdIcKtQrXolPM/qTVZ0oNqVpgQi2yhgfJ+16hlush30b7U+
srpkbtS4uoaMTFp0n33C+DMZSXhKjJztOrN2YPgBh7UO/yq1XktJUTmSxlj8xl5Y/rXMsrqx6xKQ
SyDV6iBGU14d2hD/QwSjefMGtGMI2Wsz0ABlDZDP93Sodmha+M3G64Km2zLq9NhPW6smcYYWsrUp
Gw/ynYZLmgpSGuUAVLcoaIgyfpvfcJiaZ9uyq1NcZ3DSv0lqdG4EgRPvjRPH2NsmNPs38J+HBgYB
COKVEq2zyFF1c5uh4zPg3+IIjHBpN74Btw3FHi6F+Y2IBNUeURRmhoK7bn6rsgWeQdLwuazs6jMU
GfnshXTdmGYijCmUhqxtqCkxNlDXEmXcWS3vYisx9D34+s4DReHyTgjSQYmIqYlNbTRedRBYm5Cp
K5KOxM44ltA/74iPzlgxUaWhRqzgAuAQ2JsPRZJJnCi6J/uRc/pggZgFnHeYYGRYZTl1hOpY/bfv
Vf+rQzr6NORuehP6hf+kKEtecmDuf0IzJNyXbZe4MQEnH5cNmGmkUcUs85PoToht1Sftn3CgyXtL
QvcuMUfzVpgWPwaitKzd/+PsvHrjRpo1/IsIMIdbTuRIsuUgOdwQ9gbmnPnrz8MFzucRpzGEfbMX
K+zWdLM6Vb1BL+dieohKaXipg4FMs1PfvEBec0zc19H5DzOTAn01Vml4ZAudjIMMlBliyqjTqVb8
ToNnWeN6T4eoCAM3D+r+Uz/3eb6xukV3Ae7BOkcG5RGgFW83zwIjHqctcmRf8Qafgom+wrDP0OW/
v4mIrlVXYdYsa56ywBlkLIbM0GyOQSFHP0q4fkfo6NY+kbPK1WJZ2dB32xjbf8WUq3tO0+azNGeg
qMvyyWiDXSe9JkG7cbqrorPwemirG2OEhGlbKpXvzYgVf6p9JaD6M3XGy6j5PI78URqRHhmMQN3P
Y8BxCVagCPZOb2RsMYFi/2Tq5884PwT/6nbgP0HYlt53Uan0O7/q5fSAf2gyHYPMKHrbNcJSfvXr
IDkUiqSnGyf71pStDxUlDbuZd6TXUSOTJ2UPc8qNqnEjjDgdNPzwFNyQeI69zbqwle02q8fKC8Zy
P8g/WueELfO+DdHpMLeoEMJgaO5ANQN5fqP1imLaKFWyJJ3r2Zj3bJ7xoYj19lWLunJvaQEUIK36
XRvR5ToGQIMH24I4viECsn/6diCZEkSwTD1XFGIOsVKpexPZlv39tSW6Xxomj4ZFQ5dFvLr5ySUX
AAlFLA8ezWM1l6dumE/3QwjT4irE6r439B0C90rH8u3H9LkrjGI36tJw0p0u2UgN4WiAaGt8KEBY
69tc2A7WxM0m8tqoP6q5/oEm4MaNUfQUAPC0NHcgGNnrCeO7p/os07aPK0Xq3MqoIg8z659ZWKDQ
C1D8OIdZeC6GTv3r/jwKUxFVWTSxgIXegEJ7tYllXF99L4406zAOUb3L9Kx9l1PR3HUBKOspk3/X
LGdJRd7vpMhiGXCjuzo6E+3yqbLPQ9fn7hSV+c6OaBg7kVptpKIoT0h2WZMXzuiNNausc1fsArS3
o3QI0/1gzM2PvK8TzfXlvt7SPBaWJkDJLYRsB/XoNZiygI4zd6D5L35ZxfM+GuUZrm/JEbzr4iFs
9hlPTyTHUJgJPAnNzcfWp8hzqOIs3aAyiEbuoEyA3gWP95sdzdTHqsz6GdYeNcnnKlfnZ0Cd6Pbg
cfMHRzaLA/7v8py9of+OmaNUA2U6T9Ob5gEb0/RCX7nZVdlUfr2fr4JruQZrZ6HnWvi9rwtP4P7B
MY9Z4jVwGIb2GAXjxzwOXSOWNnYYwZp8E2nZFq7Oaqs2mjBOcGnDBO4DkKiz7mO4blHed9U+3lvp
8H3QrPP94Qn2mjdBl496FVTr7VHpA16kMp4t71u79V/9HFre/SiCRf8myjLJV1FCf5CSxpitcxq+
FP1PS3V2MBn2dT/tB+vz/VhbH2z5LVexZMsPsyhUbdojyS5KLaQxRp7hjetHzu9f6ajF6Sb8p6U1
tC6kmnIEhzfvA+hiZbhL0KpyVd8vD+wv8j4v5x85hpwbD0XBKnsTc3XXSsO5NBurM89gz99NKEjX
4Xxs5C2qmjAZYfCj/E1j/QakjW5zqTRDOXoZWiqfZgyCK+o2RvhNaeO+Okm8ot53Hdi3nW12eXS4
/w2F+fIr+hqy3bXUAQsfolyv+l9GKDkutd+dmlufMMx4QphlozImzBlNYR9Fo54i1erO12l1xemA
a/DsOJ/zHkZqELyQN4+G5W+scuH303RuYgt6w1oXOUtkvUcraDQv861DLqv4GEi70toCKQm/368w
6wKnlcx1j29v4c3RS5D9NFvAjePn3npAVW3Hi3ZjJQi3katwq9tsrQxDWkX56NGYbGkTau0Br5xy
Y+6EaYHCIA1zhdb8mu1hl1UEehJCiZYYJ4U3eJy9DMDg5xHuT/Pjfg4Kh4SFBmodQDvMdb29iHyE
cx2qpVQ6zmrsgJFz/r4fQvRwQpcXzaPllszLc5V3QcNVf5QchP6Uocj2dQSMxZ3ipPzbVJPsC2XT
uaYpqZcv/dTR8ZB0APkok0W2/QQPtwMOVzb2+GhhURAcwmoqwNXFSuY/J+D3dZdaSUNLHB+a0UXT
2sh4yCiS6SZlrhuuTx345/0RCb8QLuwq8qqUQdbQ83BGjCiUAZAFeZofRgynjlPeal8nuRuf/QYV
TpTcso3TRbikroIua+Fqx9f7gU6mFHVeXIzGo8KF54PWlHZ9NrWuDDde1MKFdRVsVS3Qei4LBZJA
XoS+/67PHQC6Zqe1Fww82r0VK8qpSjNuXIheboQW7lK/QturpkUBPiHPYgBZhXWM4tQdlYuhnNr6
d4XEuS2Tlf/7iOtjrQ7Dzspi8OG4ggzJ0qP43qVy+Urjv/tUtdLGKhB+PphA3OQQJbx5i9jT7DR2
5NhemrXGIYXVcOjKzPwAZsH8k8PzKtQqUzrgCsjM+ykF4390ZlBBrtJIzY18FKbIVZRVisRSk6TK
CKJfog7Sm3+HVBIVm35x9wNDF3fQNrjewp2KVz2vDt4BN4iYejTSDPX3wJvToX1cwLJ7ucqzjTNZ
+JmwCKCKsMjhrIkyyRDIuYQsyTnSpIeuBjoAQP6pjdTP97eQZXZWvQzEjrhWQYWATLXWzpMMM0mB
nCQXyw4qqqZ69aGTMmOvS5gIOvIoPw5qWx+sKey9Gr+5339avAm/uqoiZtrOpd0msJdHUlCx3WxW
oZeqW7koWs3X41y20qtdK0BQJq5qi57YlAA3dyoDRkJW+jzH68yxXvMiju39/bkVZeZ1zFX+V5Gl
TJGB2yS0WfDTk/Oi5fqh1+xnTS53Vjx9o4K7cWiLshNAHeYcXK3w5l3y6mqcc6dNsY46nIccq6tV
+ilU0o0FIJ7KXyFW30yHU2BDOW48ZMSeQXnstMzylATH7rDYWAXi0aCnDQoMubB1sbgro9bM0hR1
o0jtZTdu5fqbIU3V8f6HEi02BaLxIu/OGlgvgoKyuapmI94YtvxEF+gvSx+e7bT/634Y0XF9HWY1
cU0K3TgJex8RebM6B478T2Tpr4ZvXDCVHHZaqzYbAxNm4NXAVlkPycb04bRKXtSmEZ1nI/fqeEyw
oa/mnRkG878BlxwwZ1bxB6enomiObQF8Qexjddcqh7FNmgSqsOFP7cmc7X6fxKr0pajzgzHJ+sv9
qRUmylW45e9Xac8bBRFmq6o8pUSJNnMe6JduvFrEc/lrRKuVJScDZnU6VS2DjK/2yBPWtQnq7ksU
Gnt7I/GF2/ICzUCfkKfLuoWvB1lPbS0DNNTA/gcWKMfKxQ9fZt1xg/pD3DguSLyN81qcn7+CrvKz
0qFBlandnX2/fdEh/elQpywJQYE89SHqIN5Q7jotMP/gOQPb/3+DXWVp56hxSa9V85y0PxZK/kEO
pg1moXiF/wqx2orzNDJjLXXQGTEnZ8/U1odyqRJqlbpl8C5C8tNjQPoNrBfaqusLHY+cQU/HKPF6
TGg/pkMuoTgF27CIgGoPTPGubVpt58z0go3mRHtf30mgns+JOTaHcWybHYAgCbpRgXjX/XUiTOKF
3gvPGK7q+pkVzUmYKSl1dSvIT1ouf621+KM51e+iWPLouZ+0qtT392MK5x45Byp6mkGNY7Vw4Lep
s94rHIPqcwNsUTL2SbslzCscmIaDG9qgDlSNVZCpHoq2K2sHd+EhCM5FLFv/RCWS2a4UIVd7nILZ
/wYu0P+myBUuz38yxF/RVysntiAd10pkelMYJB8V7hiepmgSdE063PdDiWrQ/Le/Yq1WC0wVFe1V
rIbn2DHfq6XS7cB91x98ZZp3ce+gIU5DL93JOTJOdqD9U6RjtfEjlvHc3BqvfsNqOelZORUxNsie
EvsddYHoa1nAGMXS0Il5CN8fsXBv12woRpRwdKQu3+7tUaLoEEsjWoQA0xq9+3ee4z/gSVGQQoES
TRvaJWtWCZCZqa4HCjh9LD3PMk7gmna+Pwxhhl6FWM2ZVaehYRaqfh7DjAel8d0KjXeK0zyB5zia
k/RoKPOWn7Jw6uA5Q2AyFl3S1dQp8wyrcZG8rK1iL8nVYx1UX+8PS7i6OWu4b6rId64tj9Q+pcMR
tLGXxvk7Z5o/5u1sw/XUN/odwsOJxglgVHhQN6ArlfdQ1eq4RiWpCq+5MLAvs51xnylDdYHFGbtA
38M/Wdcg6CwF+DH1ytX8FajbS2Ei6+dm1vfoaLxW1Xi2Wv/l/hyKx/YrjPo2wzGbw3S+r7RzM76P
sFJItIei/N7rnLZOvrGahN8L2x8dk2YE9tc1o2nys7LVw/hSd5J/slAtO+dD1F+axNQ3HnfC7LsK
tcr4wuIFVOpV4IVjfgpKSMxBebg/c+IQzoJydHj2rD9QkFdFMvdkny0p7/sgPSf+VgtA9HHgKLGE
2HXlGz1Xo9WQrI+gUJryt9oKXIh5+9L6PFT5Yepf7w9HtK/C50F2DZGCRfD5bSLYeY9wvj/WXmKD
l1IxUWg/Zt3zoEV/kNhAf6kayiD5wHi/DaTF2sTVBz4UigNfoIju2GFPYVVtQAZFn+cqzLouXtfw
hGNdS7xYh5uHuGo1tH/w0IARiqcv0kdoRiz5fnXz511oWtzLA89XGutYyf0YuIpuN6DCO2vmhaX+
AZoZ95tfEVeHfeBntt3XukRxVZ3ctlDHQ9yZ/q7JEv94Px9Ei5UuyeJiSCddXQsvQ89OYXXTKRnl
0VWjv0CC7lo/3lhEIj2yhRX3vzDLZ7yaw8pqpHLudAOeUb1vuuqsytFhkHNXHWHJWM3ecN5nhfQA
g/8hnaMHRcVnJvjYVcW+hXsahOhjxvtEffmD0S9i5CY6YNzqVkmqRpWfBCY9Ab/3030gzSBs5djc
+yqQ2fuhhAvvV6i1gKOdBXNu4ZfjKVpawGW1H+PcWnhO34xwq/MsXBQQmBnXstDXONq+GhwzlxEh
bKLsYSxrSEVbos3iEKhc2yis3/pfZo0qtWOgKV68+M3yAC83bUxE1xl0xzU0fJA0wy3mbc60ug9Z
Swntc8YIxsnUdkM2wvl1jdb/2KNpshuc4XT/K4lexdcxV+fkhOWA1hlmekEKjEq5jLNhjEXTzp/U
DiR/5++tIr6oEbLGSZVsrXthjtjcD1FyY8jr0hoONcOEs43smUP8M5TGf/IJlSFw4OYhLmz5Dw5P
9mWkxGGsavK6SVr1kkPHaQgvWATJ+GWgvOAiuGduwZ+ExxuWZdjzySZU0tX+KTVt2Wf01r1hfjIm
ZAO1yVUd2M3mO6XvNz7gVrDV1pn1qZOkbVJ5YXfKFq3tLn3JZCS+8/YgzVv1DNEqoDcG+BtRPHDr
2tsU7bOiTPCnyjxw1OgkNvm5N8sNtslWjOXvV1snFmyQfOMiupRS1tlICcWIXeLfVWxsUP997/WT
63owq+80hADIK9PRvaL/OITvi8GngvAFW6uj3PWnpFvQxtIuKrq9X5sHRSsuRW9tnLUiNjDwf17x
SD3LtD7WM1oZDTYUje9pyPt8CPMCz00rbfYFyLMnVUrzBzNI9Q9FPGfI/eAS48zStDfAC+7v7wTC
adcQEOZexgVj/V4LAzDeaSWrXlQox6KI3+XOvFEyEm1wENNp9Ngqbs1rrNc8F34pl1F4sdrw2GZG
5JlFIR2mkQcuvMXCtYxwfOhojm+MTbRIuMhgvwHCclFKe5tSRRB38qiD7Moq6RJMMkDcdnbNCDFX
0znEs/rl/lyK9jWEvWT6THT7KNq+jdfV6TSriZ55DWKsF8vkdYBMjWlehriXUP2q83jYyOYlWdfJ
fB1ytWoQqzAbnUPXMzlh/b59NLThkiOV9QfX3Os4q0WDZwp1hQQ4md08DkO5wwzGxf7yfH8ChR/s
agJXu1o4ZtBmVW32HMzlYg0sxtMA16Czf6rRn5zsPN0MTeOf+o1MCOYZnd1ZVefBTH8K7fKDLUk/
7g9HlPjXIVanbDTimYkPDmou0AF3PLx8N5+L9lhJkvIY5v33zlxo2v4UbCS+aFFfB14lYmsOfiAV
cHICSdFemdZkPEK+kaKNSv5WnFX2RZpaYaCdcqu2jGHfTrp8DPVGP96fxhsB+aWxr3P9YlOGFg9b
7O260sO5t1rd7D0pnPxTD5P+H14nVr2rxnFyMFAK2bcrOvU7tcUO9dDbfuI8a1qo1LtQGizdneem
CDfuFZs/a/V58wJuRqrl2QXklY0Ja+1TmwYQY5mu1aYUDjsuG7GLYl3zYqNiYILgRf+I/rMZG26D
L3jmzsbQbdR3RHc7ELxcQxZp2Ruv+NmO5DKchuAy8MhBmCPU3gH6DA6jnMsfxhL5ItTCrKM8BHA3
4KVs6coId8GFNLooJSk3oLTYT7Ffbmjrp2N8jCYcltIfesQqVrZk3IXbBc82KtWYEt1CnXStqFHl
kc6SObn4x+2m8AWf4EOD+lPfbDRrRTstfVMFh0Nurngdvk3CYVawvWkRJMELTztr1iAniOr1+kur
U5/Z2NaF94OraOtnlNOWTe3IcXRJ9aDzHI7PMyS16KioaCdVcTkezDDtzp0WvfhK/jO0jAVnmA4b
S0+0wA16xgt+AjGWNXii8kMnyWeD508968PiLZnNu3A09Z/3l7hwcq/irDZ+7PHsNMqk+YxOSflv
3w/W1763q69aDVjofihh2R/jXRROIBLg9rP6kGkSRY3Nqw7eVPA1rL7Ns/WYzf1J09rnTnpp0PXK
o8B1pK3qgCo6D4wFg4L8lYzs0uo+MgbwEO2hlc5Fzv5w0Mykcw5TpGY/W6UcIzdT8mbY+6HRGx81
LSmSM+ZIdvlQm4n2WR/Qu3PqQv/uSCTo0bGcUdqXiKynroSCgHIaM+QEdlkZjB/K2mo+BeXohFxz
Jqc7xz4NlQtlTNV0Z3Xhyw76qH8b9EYbD0ocJE9dbfXW4f5ci7YCk20ARyCw0SDe364ZrHP8SqVw
7oV28KAo+SEYzb8sDVXX1NgokIl2vetQy9xfPR9i5N6lusM4wpGr/agMp0Zuv4Wy+Zjp6XuENB+l
wOn2cTB694coytzruKts0tLIyGBnVF4kte3OQUzRCRN4jCYCh/cjbUymuoLRZVaZp86AnAisimBv
22PzkljyXz5qKOcSVvrpfjjR0jfZViFfGfpSnHg7oVJY1qURT9llBFfX7/BuRrqwl+Pky/04wgm8
irNa+knZgJmwOv1s2MNZgSNrtfUJXvjGcISzdxVmlYo+G3sRwg49D0GowK9PqES7QPv68nMYjnGI
rXwWb1W8t+ZwlZStEYaqXEep11p2vcPn83Njb1bchEHwk6M6hZs4LpZvP5RVgrsf5NA/T2ERdPsS
yZ70NPVZpW2s5mWK1m8NrmAkBRVOWL6rKcRXV9O6PrXOufNiBN80/zj4f/UF8jxbjW7Rx4LiteCU
9EWWfLWo/FzzB6ugqK528SloXrM+9wLt2eg/3M89URwaYBS8lzYBfL+3U1fVNEONUEeSaohxZp2+
6IV6kLUR/Y5k49gR7U+2Reeezsdik7b6SgG+UqYyJLKHZuFnLYvP6dC9wPt5JzvzYcYmU0mHnZQ1
5/sjFCQHsBduLNx+UZlYh416Xe8iNKk8WYdB1sftARbqy/0YglnUgWlwM6e4DM5y9drQqhn1kwBh
UUuL3/lt8rGfm8fM7g8AJDaGI9gs3oRahnu1y+PSQxnYL51zrXfpPkzNdCmbGLsi7rdk+0Qzx2UP
rhaAGvS6V9meI+yLFEWGPnc+FeeliLHDa7f/fH/uxAOC6U9xzYbSuMp0kJRxGFEJ8RBMchGjdCfz
3wSj+vtRxGP5X5Q1h5sNTh06udS9KOsNd2zRyW2S1/sxBLsDM2VY4EZAFtBIfPtpoibR4cez10mJ
Uh3k1ixPkd/IbhVK0p7mkfqvLpfB6X5Q0cBUGVNFijvUeNd7Xw9XqrG1iA6S6puHOaz9R0xPjOP9
KMs2vdr4aMlDE6F2xe3tZpvQxwhwmRlcVAUkOZJgwQNyYnK3L+TWAYlN2Xdy/XL+G7vz4HA/tmhx
cYHSLAWxRfh8SwJdZXzuFH4ftUkKL/PihLlnlc+N9VoG6kZFUjiTV3GW33EVhxLBEE65FHmUec+p
Hv2FEtxGHVAYglYKrRo8D26kI518RqE9m6DQ2qgWxM3UP5T4OG3qjC77zc3norAKagHA6w2BG6bB
AJtVTS6jX9ZHDCjDvdpN8UmXzGbv1LbhRpKEcHNr1ccQDWeUT1GVU1UAOAUGRjunQdfs/lcUPTp4
cOBOsnSqWOurde73oZK11H28IrJsF6Wq7DijIXLO8QE4h6hQ7uIaCmVooYSRYCi+M1Ew33jBilao
vrBBF4lQis+rFYqsoOn38hhe8B7XFt2PovinQcJbP+QmHUJsQrXkAc4xu9D90QsD/8f2ZQ3JyrrD
pQTFqKfggc5wbesWk4UoyncRCMx5V5uYLu1Cp8wmxPaQ599YuqLloztwHOn9qLceskaP43iL9o+n
S5+K6Tk1LXeIP/rOFvNP1FWA+Y6IEeAJLsvrOnqH6lc8hzTorbhOnCeVCtALPwnp+Taoi3+7tAqf
0P2W0S3w2+JbYqB0uStzx39n5FWDzVhpIiNuW+lWOUh0whjmAvmi+o5f7+rioaKbv/CAOWFG5UsJ
NSVzzOPYNBv3G1HFQocJwwbJY2+Ba77dQAxe1M6MbM+5SyLFTe1qkaXPuqNkYwBm6VHiKnEUvEgD
yj3xOCinMgk0CC0xB9/9dBPtMwAXWW+gcuDlrO4jvoF6EDTQ+JJGMyrGXVzpn9oQ/YONRS3KLS7D
XK9439rGOq1lP0wVf25mr+wqdSdZmusEQE7btP6uIWJzf1Ciz4i4HdsHxrdgwVfT6yQ+F4W6Gr2e
zyeNzae89/ccqBsV3eV/s947F7cwGkHsVjeKG0rbWomyoM3LwfAf6LyX+37S2ndJ1lkf7aa13k21
VH4PYH8e/RyZ6vujFJ20aNlwDuFsgw76+tMlyPxX09jBw0OjIkOE66CVRnEOcHs4T07s70OpoZQY
jMrr/ciij3kdeUmqq/NPss0JzVEp9qZ2qSsnn6W+PmpK8s4fwz/4lHxDOt8I5Js3sGa97ey8whHC
02fJlQftbzPyT9gSbNyVhVsSyCcbGfRFd3h9dajMlId9ULWerJRBcZiboFPc2tHab4j2UyKFfTgq
O8f0Q/0Qm/1gHnAn78NDOZjOJyUag2xnFEbde+E8j1/uT7dgjRpcawD/IKlBF3SVzmlO4akxneSC
hmpkeElQYoQu0aPbUg0VrBtUXABuGjoSezc4baxYkyoNsPzI+/yA7RBuqU/juPFFrdtV8yaI+jZ5
uPmGcVt1kxdP87mbyzPE1Y+daj7MgF/hZ28BKATLBPAmLc2FjE13c3UpLJus4N+XeLxjcvod/TF5
Zw3GeLGn6HMPFP6YVIFzQPnO9n7/s5E03K1ox4CjWh0mRpEaYCmmzkN+IfzY08kAYmnlH+9HEX0z
gwo7AgWAQ9BffDud3EMUpfbt5JIFob5XpBoR+DRRnmYZ0+ffD4XWD/rYdCwoN6xCwS/XkwrtdK/s
SxAbXwvjEan8jV1NlOycExq4V5mH8vrixRXECMyI9KgHa48byjmUt/AgoilDwp9nCG8hLPBWH6bq
5wFvbt4IPPiHU4fv48c0nl5QlpE2bvGiXOeRj2Epspiofy1/v9oobd/OWh4KJqSMfv7U92V/CYym
e0XhzT+x3WGi1SfN/v5nEswgkBoeQFyg2dLW24VvNvgUZQkifnr2sdbNvWY2G2tYMIPXIf7Tqrwe
V9L4yNTFiSchaBgfcacLkr2Z+np0yueo+HF/QILj5k201feC9j3kkKJlRKaGfwl8wBbvIZT9R6ut
Nga2MXfaanNSmpALZkIXWuss1CgQbzaSY1nixbERSDgmchl+ioOu5XpzSAeLxqbjYEnntC5qZK5W
ftXMkYLAxlm9pNjqkoLnDyhi1UTjALTq2xRszbkCahLaXtGlwUnH9GUfVKY6unNcOz9tp0MpfUQq
8v4nE2y6Jo8mFU9GdA9uEl+JnASzIjujlGYd0K2fXcMAJ9dOe6ccUXpPucUjxL7lpiOaVSClCEcs
dQ5KvG8Hi/RRGhVlLZ3VISkfK4S/901kf+dkDrhzGvnGShMtg+twyyxcLYNmiloD5snsaXMMIlHl
+oxlQZNv3J0VUVYiP8MO4hgYi6+HBejChxJH6TVD2/c/j6uo3Q+N1j0FYD2aY6QGEhIqHeKPqMD6
nDNmWr+ToyLCE6WOzAC5ubFEghgbxhaEZG2EG0eD4CrMZZumJNupwVG3mvjZsZGJUXEt0LTsRxFW
Zz5wtZ8M8zkqZWwAho/q4qLU1htxRV/gOu7qC8ySpMtDaaDrKNsnLkdHK21PDjL499NZPDwcQTj0
uB6ueaVFM9VpoDayV+bGHO7ayQ4iF/MsRTpNbZhG+8CnEdOZ2tzvVK3NZLcBVrKV3aJFtVyF//9X
LGlylW7ItxfmFKbFBTv5Vtqp0qR8stLQ+VANNbx5U3KG0YvlCcFFGsLay/05EG0kkGA4WFjUFkWC
t9HDgsJDhaLTxZShgRnBVNJQ9ZOTD0xilzjFCyZq+kbmixJ/4b4u7Gi4Z+t5B7Y5dZaVYrg6z9NL
TPTdZAVbpsyiXQMQiOLwNEXcbF1Xbh20ABo/sc629NgHr3JhHWpcEvxqq7QsylYWMTUWaDD0F1YX
KCWeJa3scHLi+oN9TryLW3PfJltvelGe8CbFDgYgIeFW5yWkFGQnLXs6Y/P7KVGKDxiy/ZOF01cr
mt8Vaus5/ZaciCgkL3sICrRttBtNGERDtFjRws6L6mh+Lw+1/z338WBMMcB7sJ3E+Z6aebjXHF/+
gxSxwZlQtFkUCNZpiSye4acSvaK6q6uDYqXWJW8ceyOKcHz0bP7zf6L3tfpyTpbiAV2WOo5BxkUP
X5viUErycfKPifG1gp9zf62JEgXOmbIYByHMvC5gmGqdqPLcJ5cGvdB3Ja+i3aAnnTulmfH5fijB
EqN6QQUIYgDx1qGSLOIwdcAFYa6t732IVSfLls2Nt5BgQEuNhI4XOF5NWeNIcjVF7DhQoouW1Pbr
bOaRK8dt9CylxvT7c3cdao0GmpVsTjQ/kzx7CK2TPGnWHn+24TGYu60X3saorNVC6zK2fm2OAg8u
0E7X8WrGSDPI/kCW9M2IVpdSdZja1IZV7BVJkL8fIAd+QI5b3Zd6scXQEmUDqhdg8nkMA81d3Rb7
aE5rnCSRmaHVIOPlg5fk/n7CiUoti1r3fxhFVLRv1lJdVmABY98bUF9rzmOh+n8HGKikbqZPNIdm
W5nbxxH2R3gOlFzSXAS8qMXGozRUqKdU+hclqAysXfGy3JprwSlnAQvg6QkCm1LI8smvzti0G/W8
6iEqdhr6kyctNeMPUsxjd1Yie94pVax0BwfrymFjWgRXDN6J1PIW3Pft45o10zdglTIKpONThJeB
5iSPWW2e9XL4nPi4MaXVPrO04/2vITj7oJYs4EduFdQyVyk8J3pZ2TU+cwnCnqesTeYPTdXNO1sd
9H3T1vFG6Vu0ZKjMYomGkBGF79VGOvVd4ytaF3gd7nlt/rWCUuPnX39/UNRFaXSysyHSurqN0rFR
9bimyZ7gBl/Js5v2uPdmO15zG5uNqFe1MHUpHAKLoJSwHk8QDbo/VP45n9TiRyfDhHczB+l+ZOdb
zzR96yyrQfM+MsLkWOWt82h17ea7R7RskYaFcwIMhHLw6lc4STexzhTFwxDgkMztQ64r3+7PqTAE
VSYg+DYOHutGwdgPvZX3Zen1gQ2tVr5MkvL71RKQkxSzOc9BfayfqigkRejS89kcVOjBLFDv/Vnz
WnT6H2X97/3hCPIQ+z9oJUD/HBCTq3VeofSPkQhqpRnHuJkVp8RQ3vGA3lheglmzqWJBBwIXwUt4
FWaecE9DBjznyjX87IbsJXCsjRQUrOA3IZa/X+1Y+CgovKQb59xzE3oN6harAzZ3X8donPbmIU9D
aUsnTDwsGMN4FAEnXl8aKilTS7mqK48yuekqTYlcDFpCv/+J6MKZtMiW5/z6GqvWoS4VKvZuplGd
0s56ko3qSVarL/fDqIItf2l20lxgU7pttSPEXclt71AgHsx48Opq77QBVuDaXD04UbNP1UR59RUY
gA9Tlbpx+G8xl/BGGh1DCwjVSHvKkvUlGStNxnVMwTVVHws/fJAtsBAnOdF91VUx7DjiXq5Ke6uu
BmnXzk2lH9MGoaQvtZ8lONmYbepCclC78/0RijJkEUwH1ITg302fKqgNO+lg+3sGD1Mpr9xuenbq
V59Pdz+QKooE/nkJxdl5Iw9da5lfhVHVn4vO/2gpiasnKDCF+ZFXMkPL3HbuD7YVPTD23Rx9q5y/
peLvQY5OVVUc8/gv/CXhv8awjqVDkOP05Y9uW7UvXRQ+TPOXoEmPchhsJJogm0G1LcxYmI+3Qulp
O5i+00rs1Gze5Th/xlvux/2ZEXV8l8Md8vvSY7p5Y2KaCVrQqhxPxjXMDVPc9KSBEuZc9IHbVGaz
U5URQ+98bC648dUHX4niL3WNCNP9XyLIds55GoZwdHHDWNeSJK3QR4t0P48oxeiZcoyrn/hC7eZB
c6Vkg14h2GVRPF3kdlE+pXKyvl0MXV4FRT94uVU/olR70XCBxM99f39Mog+49OuXGwy11PXBkc9t
hx1SCwk31YonpTbkD52ydWIInoAAvukNcgSi57qeuNaM8yiqOuscmh9pkCCs1O3K6udQv6cTeoid
rTeg6EOhR45QAkBBaKSrM32QKpxSwnr2uqSEmlPiunxh7Q2dGyWhCafBqqSvJb4rp/uTKVjDDqNb
evVQAW/UW8pphv1e0Dw3su6BNkJy7GsrOSdTXu2Kctw6IUUpsrhW0I6hXHGjpe80ko2o9uici/LV
h8aaq+WxkdqNq4UwCqhBbkf/cY5XiTiNSYcTDR4YgamVh1FvutPEAXNBbm9LHEQ0f8gG0aolXZZ+
8tvzeEqrsY+qBnPh+jXI/lHKr3MauDTONhayaEgQ7+jzUCjAamHJn6tzvwqDYq4rHRHLeMLD6R9j
+Jhg0vr7yeDAJyMjaCBY6/sLOogo9S0AX1XrlOfRgc3YSBbSE+3k/xzjpDvcjycaFN13+n8cydwD
V+9PyYpKXeoR43TC6XFO5V3UyeeojzZyXBiGxcL0YY/Jbfbt3Pl9F6KfB4DPb1IX9ARknfnAo+/+
YASkN4Q42SvovoAhA/L0Ngzyzk1vYWPpxYhV7XBL2vVhsZfj+K+8zD4HWhvu8FY9lGV3NoLqMZCs
Dzi3/nv/V9zmIz8CGBvtRMo8N6jmPhmk0a40xGpiP3HHDFeDCPBNcMBZd6MaLw5FKY7zBfWA9bvL
6jEysQcz8uIEHwXrOa3anR28hnN2vD+m2+/HmLhhgL4B+X7z6pKiNjLLfKi8umm/KlL2Ug3F1yjM
X+6HuT1XKASAJkWNHFjADax50kbLiluclZoiyQ49APG97utbdGFbNG0AeIDW4zd7+7RSp8SZpDrI
Lk0aoCYcyIUUnWLocq9xXnNtlGsYnHTS5oqqWT9h9hcatW25Mk4/OQzJbghQ+EufgTKOT7GUFPQt
A/Qi81FP3htBjl9zmCc2hJRiDnZopmJgbzT/x9mX7diJs9E+ERKTGW6BPdacSiqV3KDKZMBmtME2
T38WfXSOUnujQvnvulXd8rbx8A1rAEc+YRImSGnpQJIPjoHdcw58wQ8dDR7fW1Y9PfjgOfkJRTGy
TKyAuRlT+eJDr4oqA9GFe2lXkU5nPjPcSUAi0z9JJOxXXluSJCq2YY2girnq06IcyTdrIvRXD21a
hBtuDkDUDJz1L6iSDXATdzq3S2I8PNY9bFjrKHPgLwyzBT4I4AL56MPEuhmg8hUBz04TPs78iYwS
B1iGDtzEbLsYvWQAO6HYVxpA8YzWICKmiin1YMFfVO9wZ1s5bNZyH/q7goU89Y3pAUqOcsLwrJpo
3suidIFSc2v31qhChakPopS4ETG4q72qWp6MvkT0CuUsBKISRq0ynWyp6FHAAcs5OSq2fhRDV2rI
g/sEuEXRh79J54ywwx69TePataMABTQodthASAIA8v6OQcGqLGH+BTV2oEK5NWQ+PK4DewtstrZH
AeZABrzEWVeYXDapRthQmzgZYaubQvsTWm3VyXdbdVh8kjYO3nWwBTEVVAHgmwV7qSsUyBx7YCtr
ClQLWXzhXJJXn/BfO/cVdTuZRAzKddLqvG+uV0VPw9yJI7bmyHGfFv6URFMg4SsogbJPJJ+QVykz
SXibo7z9sxOT1ycOSKkqgfdyt69aD85pU2U32eSC5Ch9pLeJDpkxiQd9mRs5DsTL4niaq0WGH8IE
QK/gpDbSn6YkNKUokw54zreBOVacRA1fMpZguhnpjP1ZoS7wSjugVtOqb+znMerC26CImzPi/tk6
ACMbTnukB1GV4IdDG5SKUOF00BC5QqWHeaufubK8aJag9+4QgKxBA3m/aaAXgqSwhg9sV32BKVk7
8ywqUIxvU/RsxFbwtXKNLu5nQEItrVMoPrwfrSxLAuPSqDh1tr5F6JzW/wNjzXk3xDLhv4KhQpu+
rxq3OvWNSArQQ0Pxhzk/I1wUH+/MtZULAE5CKh05cKBdjuNfAwGIByO8CLLkMFrdjbxoE+2hVwjj
0+8+Ew/I8GDHpMUWfHZZovcoDlQXgZqNfJx00AIultByxwhHUE5gApAkVI81NBJYaBIILfW13H08
x5UrBdlwCN7v4llxRYpXBdOzaIbwmMP2DDSHTwP8ZNPJm7aEDlc2BvYEAjDEJQhlL2uKYoBB4kRd
cqTKviU6vPetf+fhYV8gwgPIegl+LiujYjK1ADJjOFH4hiN7SoW3R5v+EIqXAY6rHy/c2nzwhKNU
hToSnHIuvhJ07Cl1mxj8Ez9+CET70KG/8fEQa98GpXpcwcgwlkrL+/03BxKKsz0xp3is4VFPHbpT
MUTXqzquNy7htaHI0hPHeNEiUv5+qNK3yyCq8/wYlxOIHqhcAZzaZ6Etvnw8p5XNDeliAEcW3E6E
GvP7gfraU9AMrwE7DdzfU+seeT3vUCn7xEt4jKr86ePhVubloRxm/6dyFV1FdUFVkKaMJBBR3tzs
+DjlNw3RTgY/yq0cbeXV9JA5Yf2A8QJu8mJmdl/EJexQo2MoohREoXunjzK3gfJqNf34eFZrQ2HH
QZfIhewqjPDeL2I4swjW4zpY7Ldp1oOlfmpaa87qICrSOfa31A5Wxlu4Cx7wXeAO4PC+Hw+mt8Y2
YgBibfDyUy3xNgMWKvdOQYtMWdUWznXlbC3oDDCsEepcp9V24Nmq7QJwj5Q85A3bs+rfCXI4uTZB
gwM1F4gfXmTuUc0WlxLtniwf7hqsyfwx2iiIrfSL3o/hvl+2njaaD2gYnZQMPADZR0QOpPiN+EYj
8Df9bV9V/E7FcEuspe98R42GbYEZVs4bqJ9LjQdnAAzbi3lKAqceYjnxqYOQwqHjoU7A5QPovYN7
r99OkBHrQKDeIM0t18XFEwbECwpn8C9HQHN9nXBUNBFZHU2rvZOtTBB2SEBIIfcjq5WBnjQf4gR3
+CQSbjNZ3cHzSW3ZY6wl5XAAg5Amti0+96U6cQPPRmK4CE6lp1W+E5BgBKnLp92hXQzIKM2Nf87h
PjjtBhbpY8Bs44FtrPWYKCa9KBnZFDsbT4ezcivhbcedjuOL7ujl+RXjAAfJsGTnOBD0aKnmJY/C
N6OJPuYxmP4RRADTYWw6JHfeF6Gs6Xbg0DDR6Dsldh+QtHbr31CrFBu/bOuHLQfzr4jHMspGDA6f
Nlu/2cgfm+HNMq8fX15bY1zckxRWOp6VRzDUbMSdcaF2bPe7vvCyj4dZu7P+XuPl739NZWClMNql
MEJUc/7AOHNraMX5UEAuapYNTlhvsAjXBgTNDTLYiznKlegOWnGdRT2DRrSwfxc1oPk52UE1ekpc
2m88AGtriFITIjaEbShrXVzIqBcEfDaQUw5iOdO9X6K8dHY6pcu0aIKQb1RU1+5jVKbRZEesc92d
g+YOI/YUqVNoDYc5Zns+5RsByOoQyFOgbYCiLZQ63n+uwh+9wiomKHPlhHyDRNX8IN14Sz5obd1Q
IPh/o1z6EHplSAd7mMBqABIvDZtyuMm7ktx6LtcbwdvadoCiLmo9yHKgg33xieBEq1xFTXTyTWXD
jb0N7yMZvk1ehepB5xWnj7f72o0LArG90HkAG728UvKe9oUzFvwsCc9V1oLr7VFWJ8MU34g5tHji
g5f3JRoccUuINW/RsVdXFpZfgFSiEI765/vvB6/e3vUKqEDpsCteCsdygdyvnFuV+18/nunqTvlr
pIuDDTQRoyMPxpNVN/dNW6Ml02w8X1tDXHy70FGLMCpE7UtLZG4OzLcO/4dZgJSCrgsSFoQ5F/td
RyNjvgWH6ygu7iiJdhaSyY8Xam1LIM52oUoSo7hy2VSqoAAQeh2rz7UdLFhaaQ7z3DxKOZo3r/Te
ws629xoQPojyzOXGEq5t/4X6uYANl4j4Yn4+1a5w5oiditodZdbHvK1SXjRzdIhn2oAaE7Du3yeM
tiDiU8geI6q7zP8cVUO5X07OCSWhQiaBhH9lHVXzriygME1z2CuWkN849LGNt7TcjHpW5kxQygKZ
DpUPVE8vwnKaKwkJMKAzCGs/KV69MZrfFEH8NEQAtn38cVfOG8FTA77ZQlqHdsr789ahrVK6MH4+
NXEf70k8qgQ1Y2Q3KMofPh5q5TQQJDbgLy9tuyvYGBzhZk9zYY5kgg6s4fEriNzF/uNBliN1ETHi
4kdxE4xs3NCXcSoKmkE92xJudBZ8AhOjSzRNRNh6B9n3YZmSGv9rqqJ63uoPrRyTdyO771dS89rj
nd+U52kSzc7KG/cw8N6/8aay3bc9jECoLT0vKUoOHytv3HLQWPuSePLAn8ESowV8uWukS03hBsV5
9qbwtgFwsILsfxvKxCA83Qi+1r4lkA8gEDo4H1BRfz/ZAWHpWNK+OlWh84uVRZTkxNkYY+0Y/MdR
xK4E0OYy6G6ZtlXIcnpCyJCFVubXYte7FSzKP//7nlnEiVAJD+FidVkfkZGpCVwDm/MUwu3MclwH
t1wc7bsG7HZqCz+dRsh2fzzo2nbBgOgUoZy6KAi9X8FxjgdVGQ+59yTNecrhik5ZPOycwrYPaIi9
kdHlt+DWS0iDmf7549HX1hYcMnSpFl7mFbRkpI5qaNnzsz94xUuVx+q1geVfYgccCdZE/52UgdwR
UR8qusCqXrEYBmcCEZTDaQqxxCGi8b01bylRrOx/GArBWQFSNejaX6JSBXy5tKlaKFEQk5U88zs/
GSK1cV+ubHw4N6ExC6YYYFGXG38GY7YWyIZPOQg0T5OK53s6zsFGU3TlFsMoKCqAwQJwyuUL1Dn1
oLsQpmqVa3+2ajMg4SdpXMIVrKsyeFFmH2+H6PrWxB4EgBkiOABrXh412aLE4TfQYgpD6zasfWCo
3NOoq+OIfGqeacbLrZx6ZQeCY4ievY3UFZWBi4JCIEiXF4bAe0y+6rxMW18kKvgF1YWNjGBtX0DC
FDKm4NAALX0RQXRtLwTsXeH7HvkwhIDtUyqY3R1mBWjHx8u49tlAD0b5G0AOHOnl73/lipUD/cmc
G/sEjUi4sGinfGJeaxIBjz/s/NZLjRq3tNxW5/fXoMu3/WtQhwIpM0En+CwH8bsOw+7N54qDP1cH
G+nb2idbEMtApnpAf1/uEqYYU+EApROFBhUfARruEjf4GemXj5eR2Gv7EXhvF3h/nDJEJ+/n1Grh
LJbG3gkmf9POUZGXIV3O6wRvH32t+pDvxtI1WQPgUZc0Evrc3HGfgdZpn708DIcdzsp0yFvwqxMJ
yMl+osZN65qjnVbkXyVgSkT4w1FLqZ9ioAVf6tlTSaDHIJ0Mu/eomZICSH681MEP0c/1z8b2uluT
Syjc8EZLFLb59OJWzp8OqudwcikWw2fi5UntDWYfa/oKM9X2K1UVUlAnkN974/3sFBl2vYqcRzg2
yYPl5N/mHpGWURP9NQ/AMVmV0XuyBJoIUoIbMYnuzZT2by15fqZ+wx4Qyw17FKQaVDtcYCYGb3gd
aVSwxPPy6etgW59dYlk3rlOJOx/m2skEZ+p0asEaFw1tjmggtmB0jsWuLZ1b6YDOa4OROiXEb+Up
B2sklRIyuCj3tQlpKdnFAYzCAVWNu6QHZDgBj+nej7lM3Rm6T6LguZVocOTPWoW3jM7yqQbXtko8
DvtH5hTmiESugzJOCLMgxwoPPrLZTIpB3HgD8+9JOAHqV9NDjmrEt8gdnS+SRnYyM9v50lFq/fZZ
AYWdLh/3msKcUHRWiN8yuk1mz/ZD6wnYwTg1SSor+Ao8wCMsBpwDdas+iZ0OzW2HhntrLq1Pfhub
pOLVLqe8zZQOZDLmlD3HcrLB/oWOcj1aQJFCpxHS0oV3o7FpKhCPW2B8x9LfeaH0ko7K30XpNRka
ud/zUMNDpACjC362t11r8qdeSigBqtmHXGwcPHF/+qonZGekMMHer/vii5mGOfUsp95BFqxPlemK
3WwF448gL6EdJfTXhkziE0KgOMlt0dc4aj37RWeH7qMqtjPLjfpEwUz0kJPSTghmmDBGLRA+GEvL
yUGWYnXHYkYNchpRm9Bz/kna3Uz2AwkEvqEVPTgCqtmAcs6p38BcXgT8RUL5G+QHr//UGceFl1j9
07Rhk5WmdlD66p0iBTs4vrXqkCyX2q+mEZ/mxg0TMg5fYgYhzh4XXjYN3phOVt1lzRSos+ZyuX31
mPq9ww9hUaCfDjZP4srgqwUQHvzEmco8p5F2Kq0ae6tl/MzAobsZKvYMRFJ46HqQWpxBw30cP2bv
tOWQtYFvXkvAPxAYhnGJ7Rb2PxWpVNaV7h899t1ykKcjYJNVJhCgZ9weJTD8Is+qCBPDy/OdBW6V
wl65O5ocxPawmQGY6coyhWfcr3Emwz3RrXMzm+mOtXK6h2Jcmw1KxKfGFl7Kqq5J9GzVKURkfzDI
VNwWvJqfp8Zz94rIe4QM31QduSnR7AutBvhU6yDYxcaIWw2Vu7QQLbKVEjRcRgn2IOC8IJN64Y61
4hWOoMCqADdxBoq+SAkpqkS15BjPJN7HeVcccX28TbH/WmBj7qdgfC1J/4MF6oEFoUpH3nQ7txMh
mN1+t2st/gaDDgskiejBLSYnbYc2yqpx1MkI7F6iQNeIRNfsJkWnLC7y7xMIrzhpg7vvaFCg7Ali
IfS69b5G6eqWh22Z4DodbwrePXAzhInb5/I4mHBA768Vx2528qTj7dPEpmrf1nWclLV/N3rN7xCY
fSjEsTkpINbvlRU2b1fc5XbxIlGYfcKyQvdlBN4+kaVPEpY7uOD8PHqoy04fPFqT+2FUwaFkOLyz
Zv43E6uhRN4e3UdtQxFX2DLOBu6He4Fywo7ovj134+gdc9PdtaJke/Sp2y+4Avsd1AD1w9x0aj80
rUoiAQzRJHDUmiCw74xo5y8N3LhvgFMLfvpRZx995nUPzB2DH5Q0EA725PBI+oo/aGaCJ0vY/THi
zXdaWmbPUFIge6NE9WZNcft9CnSwg4ksO/teLT95YrnQKRMpK8PifpgtmiEBk0kfgf1YBg67xVUr
b+26c/Z2OLdAXjRzf++E2s8KIxw8XqE+iBmHL6E8/g3VsDCZedmjN4rCdVtaYTJqxCB1KwhsVfsO
anFtk8En/mkMymJntXr45RTF8Obm+YMaO300rv8tV7R6mHhjOOTWyAiJS8dJHMBHZ2egSTSXUSp1
2SRAYkWp57LpWDg5/+QPeGmKrujTkM/koesldBx7Jl9K4TyOLDL7Wsc1nGTFk3HMkFqVTb7OsRxT
YcZX+AsAMsZq+VLwsHmKXWUlCo/SGTQIJuH9Y/+QdLF8L0P7bHcO+LXchSz07DcwS5Cc/lEACukk
V2ARNLXnZpSCi+5WPuQFpPMJNB7oNQl3yAZpxbs+JmXm1LQ8+CwWN77o3M+DKaAei6kljdBQMyya
8rdx5xqxjwmzZsTlHNqD+0v9B3obrLz/htJw9RJKjbfBdpwdvFaDbPYiuBUUNM80qDGAsNnWmQy0
2ceeJaA0X3qn3IVho9M5+Vc/EO7bUPXHshnHhQRSpjON9MFXMspYLu39GEKaCHx+HNyWoRzWd485
dd4064fPemindITWQJ60RQU8peyfPa/RL6TRdp9YoYMqWl73dmJrr02tAmdyjuOkDcvHwTbPs6hE
0ofmODja2Y1Ejg+UsObU9p6PGyri463lN/cR5pBODjNp0Ct8Xjp/LTzvOfb/B7I29E5AEcdFgjbX
ldokxBMo4rh4PvKm4Y955dEHBEX5Rga0Frqj/AUQMaonQI9dpOOWpxZ9UuR1Znqr81vomffkl+Xd
kP+hCgY+B8h/kPtHl/+yB27n2o96Uea4NugXBl1ze5o2Mp6VHBVNdgA9lhr6NTkJaJOy6QJrPvV6
uQby6BUuaxtdqpWsA+IHi8woNFsg0neR6kRdwzxfBojJwt8cXIMB57bawsasdb5RmEE2vwg+QhL7
8qu4kEerlBhPNhIrdS9YXsDt3thAJwROH2YTKDKPuUICdAPKnF/fCcvCUzm5sHTa2CBriwriH5oS
wGSginmRRsa0pqDU5+Mx8PgnyCXtOrKFUF4pCQFiAnNDwMTAGrksCbkAQMC7EFrSuvAesR6PKK7t
Y2J96RTajbgepCTHbbjTSrK1SMaiIYfmPrrJF8kW4yOt80ZAWNiT+WtfQsQ9Ac0RcZ6EtQoEBCaN
GKqEw9IDoD2bPNSVrBJVNzh1gQ2LOV8ubCF1BHavR44jnNtnAo3O3MpwMBAgbPlVrW1aiJGArI39
dC1yYdohQNmZoR9TmQdoJ2eTb27qKt5/nL+ubRUUNFDtAuD8WtgCTWmAEywgXatZpj0LYBzhbbRF
VodAu2dxSkGh6HKriNYPgGU27YnY+aH04Ro+0Y1ixupioQWBxlIIPYnLGhS0P5EsaLzkfsizMfhW
VXBXGreUF9Y2H6Sl//8oy0T/ql4UtgtZs4DzM7C7VVb18Wcy2Go3QCMs0XbrsqRph9fZzuefH3+k
lQsfTNblAoaMywJpeT8wxEcCwFY8cIh8tvdDszPUegLe7BTO9ima+08fD7e2y4G8g20X+mi4/S8O
mRCOW0NMAs5brG5AYocMnhp/6gIoYO1stafXFhXEG0BnUalB6+xiMD9u294ZHXYy4fzmQR7cCqYw
6Xtxkzv+jWrmLvPyYetTrm0YSDlBqAZyf96VDgRicNkUfRifNG+Lz34fd2dgD6qdH44/Pl7M65Hg
fIR4AHck6r1Xj7XE1dt6hFkoj0r/pAKpb4K5CBMfDr67fx4KDaEFCAruSAQfg/fbZMQofmDB/AGE
osz4j3CcSG17Yz7XmwOxKuqvgDiBcXPVTaGDa9URs6qzNVktaq8SFrpjFO8HDrnOaZytjQvqen/A
gxpIeWDjAIHGZfh+Un7vdUVFW+fUDc2uhONQHd/k+Z9azw+F4gmoaBuruPKQLyPCnOH/XliXqF0W
lYDjh719sqBr4FbyMEHqMqFxkRFVH0dwPDL0gE/wQd57Erzfjz/i9VlHERHUOgSPiLqCyyZy24LE
ndt2fQr1fW6+VeXnvPw2MZpUpdwYamVrxvADWSIjfE2Axd4v7QzKYEi0MCfHZg8F7F19u38isb8R
fq1wg9EVwPcjC3QHQOiL+GuuCQroRVCeY8thD1ya6Uh0Ze263mKpKiO2C5y53VPon9xPTZNn+ez7
qMfJbmMvXb9E+CGI0VDKRzyIDfV+wjkd4U9RRDCncFHtDugd1AI3hlj7fNDCRIUXwMOlJ/9+iGbS
RqAfI09N46V+a2dziESITDvb/hSoLcTB9Rf0MJWFQ/JfP/Cq+x5NEMagFjmhNgxRbc109eQWxsb6
ojG/sV2uQ75lMAAcXUgVEySE76dWRhCJs/vROpam8ygKlpQ+5KyrH0kdqu+VT3M/9UJjvY2IvMIk
dqeq31jdAEO875gvpA7ILAFhiUNymZA0soR7p5+DDGRNaV0EKGz3DwVtKKhT4+Hjg7g6FiT/oLO4
aH5dorbNABK5Sxg5dXX5NlqEn1sy+YfOTME+V/rfwQBwVEMWBEQ6WAlXxIuIKT2S2hjoWI5pON3H
428xvEIMmrBw40NeHwOcRsCloIC0UFEvM5XerX3A7KP2nM+92dmcv+LpiDau0euDgFY7urXQ0Qa0
7QoaHkEDIiwjWkCmqt01iI2MzFMifwCOmlTTRvy3MiMwOnwItyA+WzKw91sThiwimBAbot5a7UfL
2gd0yyJ0Zfcjz8F2WExCUb+82P2I+5b2Zx8dnSg/QQ9jD7lEFHafA6H3KLDAjrLNIsv95/QYSnpI
c9DBxSOIGPD9xEzeRH1HODqPDUNIy7Pa6bY0flYuEYwBEApAdPB0vrwV4QLfOhy97jOkp8yh7iW7
7f2Z70ugzjbg4WtD/Sfm7oIUE4aX9xWHwF44+n5zLttQn2QFHRyq/fqc93O4cXzXhoK8FcLlxWzu
qos/+oKz1o34aZ7vgxbgcxTXRpDO/vmSWJSPAfdCEQOYtotdIdCjopY/gCjok4cyIl9kJM4O9XZt
VG7s8ZUDhaEW7CviIJCCL5J6C65VhZ7RhJbyoOwd8d9c9oOJO6m2JAevQy6IYC4QdgRBuOcv3zBS
4PYNVCdRtotPIenPEKY0acFnUEjCrOqcg/JJu3G1rw0K8RZYZkB7CRDxiyM8gvxLCUeQQIT6NXXA
zNkIt/Z9QL19Gzgad4dAh69qf3/8BVeWFdcgBAYgjwny+CVmNdS6sbgWAGGF484jh5mEaZ1/a+gA
Lvm8sV2clUcFycZSUrOhfnhVv4DrS4y+b1jChXpm0Ax29lZXAphfHrll37h8yoBlQ93ZN98th9yh
W/ZiSLQ3g8Ed6h70QFIQ9H59vAQrRwW6FIsNDBSCrkXxOMHVyTk62CWPD9DQ3I+eTI21JcW2OkwA
TjsGQZpyWQcggOv2NK/IsTcFCt3z7IJaSp760tm4ZVZeA3hj4NBDxnWBNlxcmg60D2x7jPkZAAAv
U9A+OEK6MX/5eNVWPiXCEITIeBNQu7w8+nME1d9KWcERfr/OOXfGLqHKV69ognlHX4RbuhsrKsko
PSFYX4JXZMyX0C/AvAbbN7M5wjodTFqNmsqUqsH6xoEjTLnFwTpHa2g/RpX3NBfUPg71YrcFiY0H
6UFKcSzYcOfp+n+IylCOjlCXA0bLvVJgCC0gTNXghpARqFWbuG3lD2lTjDm45LHfPSk6/LtHLAQ0
oBWM4gQalAhH37+LeKClQcUnP06dPqOF++JDARz93I1vvLJlF3IDileQ0r8ugBPZsFlYrDi7wDcA
PNGWWUu8+THX+vu/7yYgFN3F5sCGjsXF7Y4bjpg4rPjZQtfjewhQzq/SEVWFJvZEi50mVrNx6tf2
L449BgT6FFJWF6cEk64tjxhQiq1HFd/GNESjmyaGDbt/nxqwLkAPArKImP1iIANRq4X5y07E3I/z
m48O8myeIvf08TArpx4gaKhY4Jcv1K/LLUEdtFfRUD+GcY3euXk2pnz9eIiVJcNhAa4fewHGNJcf
yRn57HBrrk687FJjTylHP05EQ2Y7W+2EtaGAJIVKEUQPUGq5mM2YB2iEExkfHU2yuOUQolDJXBZp
5WzR5daGAmIVYFy8SdcVFtWggwCqUAHCWJdOLE9d0yWdNyX9bNKPF/D6GwG4B+AjGjFQ5sLue39s
wR6WUek7OYxXoaohoC/wFg+Q5Px4lOsJ+ahqgBf9X6p4VTKC5lFtsaCEvabttAnajqBloCvAXH0A
EnID/rg2JSSlsNQCAQoCw0t88VdReLYHyD5VIT35Qvyk8JThItoooFyHKLjiFvirjf4VHpqLA9TU
rAphS4uClOMmef6s4zFVMk46ViSV2li85RO8T7EXQvR/2mlALFzJLskaIJwhx5XHGEzaaGBoOrZ2
czuIwd6Ihta+E+6e5VKAXclViA57BOFYnC7fKRjOEfNEMnRFsY/awaSwFdm48BAlLyv1fnJgSkBo
AJKY+CPygvcfyww9iaVx3VPfcg54hixRTwQw55F1dgvAiamSUhno+9SQfplMJZ85b1gmwr7P4Co6
JtIz87kr4IoHBIG7n30ojbcjG7KSzjHKgtUzXTQUQ6VohoVkD1PMF4yDc1OM8Lab4Kbwo2n1vbZq
mlEyx8nUuPkf17ifhin06ySYeZ/kbd7ACJA4CRpDS0QM0TwV2W0W13BGyh3lp+NoAVARdSBd2E6e
Wlahfmkl1CPzYV7DhtZJvaYos6gtH/XEfyxCQzjUtruIxFapI9rxh/YG+Rx4+VsXTG4iO9EB5IM0
qTRQX6Bj790BxAF5StQQAF/qyicAlMLPbmPdFDi0CRuLQ1XG6s4N5jtAHfpDYfcWFErA4YSwUHMa
5vKr10IEyhKAajmVt6OgbQPuNkVQWYW11qxh+wgFNogvAKxSpUE0/KQTHtpeFlkcTerPXIHCajyg
zAbARbMJPAkI/NiAJZBOnQnzmipBrt7tw3J6Fn45HWahT2CojRCBbMadrJxnlHK9b2ZwgSULHAm9
4aICC5bPv4FdcM6h6ukX/JvzUFf5bwR85nvctcDvxDB40A0HeCP0xHg30CBM4bHmfW07L/zDKuZk
LBCvHYg2N6Wo+ZlX7vQkQUBK2cgkwINybhN0X7tvQSsfiFdDAFoTjZrVXOxjGfR77jts1w9lm4G/
NqR52fwM2/grD+3useorN7M781Kj8pzMQ/AWQHRzV4Uqv40BnTq1gIe9dmpW9zFkpXdY9iBB0n1n
iajELxDlTV8Vd+4EiRXlVd2ONY31YDnzsAdA6n42pZdZIISnrLEOrQXOgm1L52GkMrrz6/YRZNIm
E6NxnYRWQiQemX5OvX6tg3aCogvssUGxivaUW8U+z6k8u/b0k/aT/bPRjUHA3fbfpilqzuPg9/XO
FCV5Yr0//Jqs6IWhKXhiouiOCOT7JKibr9rp/Pu8bemBgZNz2zvSg9+ILo9D30RHXkwH6Zf2sehb
/+wz9UqEa/4UVfAY2or9ZjLkyBVNfozqCIpFIub2jXR7tOSA6Nk7Pek/qcgfvhTNAHuWUMAKkNj4
J5foFxWgk8ElICpDMb9EtfjajuiypAHVt7kK4HQeBPU+tECtskNom9nkGRdEc+ta7p0e6+HR7ZXz
7E65OkBquk4AWIFDRSBj6F2q6rMagNIbuS4Sj1K6vKy9wPUx/6JCzQkuWDcZUInD4QBmEVoRPoB3
QIepGqhDXlHzNA/cO461uRni0QlAUK7yNw4M1tHUQNgFsO8FLJSZ331Tk9tossUTL6h313fxeAY6
t/hSoLCza92SVglqCE7aqC5ODRKvtLEZyZpK3xjVYrdCQm24tSv1pSrzKatz/mLBDfQcaK1SlFk4
9uEUfnIK/5OWcZtGjYzOrDP6i6xm+GkGUIcHeTzr/fhbZNh0D8xiiJWo/qihoakN5RDeVD/cVn9v
nSJIgoZVL74t1L5grf0I25ZoNwW9ALLSMMCeIjtzoNVOdYG72vFlVnkz/+MUsn7UQ2PBLpuNN4D2
8UNs09KD/qzj3i4suZu5VXwX+qKXCS1ge1GxfkYLZfChNy4XvVan/W0srZ+bui8z4Ajl61A47j6i
DRalqcdDRcfSJNqfJEu6trbvRUir3WgJNwssCky3N+pP0pumAvBGJoAfptCeg0EPyRiNxGvd1PLO
TFN7m4/9JG70FJ85dwoQraC84AQI6RqngbiXDYhlAmCfldZlaZ3jkQRPpdvzH0PTB5/oTIGz9KC+
lJBZ+EUm+q5vUlAu/N+Qox37hHAKATEE+OVecIGp1W6Tam8ssqJuIqgkN7h4FArWO8uurTzxAROD
QF7PeyBAJUWJpSHhfVByNxWgLKaS1dOuoS5/HEzuJSbO850SaLPV2q7/D2fvteM20rbtHhEB5iJ3
SSp2Tg69Q9gemzkVM4/+v/guYMEtCS34GwxmwwO4VKz0hDvcJEPT7bMlWryhSqwNhn3a7TAUEXrB
Y+sbLrBMYU8qr2oLxLjgVk6FHnt9lBqkF1PjR5MavVWjWfi4rate3/bl79IEv5n0FZBo6Q5+PVaq
b5o50ukWiSUiVXWsBd3AAU3KUX8xR6CG6dA73/NSy49cI7L39ab7qsTmvHf12ORK0WlPgMBTUyB/
WljdLDZygF0+Ealj2SoA9Oa1+1BYBVNptMh8cas09h09ye7tLHJbApB6FZ4sMpU96QAVG+Ju2eq9
qwR6DaGMy9YNg4GGVTBXY/0y212Ewt2wgHG2x13tUi9L7AwuHaby834eknFL3hfvk0WCtZ6FXr9S
KlBeeFhshQdNRoEA+Hnn8KbWviyTyIcokle0Ht3qbp7S0kvEOGyHqhC3QyvdrxEYxO1Yi2SLap+9
TarIeRvoyD6QFYcbcKJLkIaGfkSbd9yTdwHnN1rVL5dYKbeNouLPFtONDMzcEm9NZOaPtYidpzY3
QMenItwqVe56tjtoAV8s24LpmYKkSOvHJkntQDWq8LbkN9xliOkFVaMq+9hceKwrfREQNNtvjda2
PlQ1TAZW8TnesttG7SU8Zst6d5PQAEMsqtrvNTzblyn/M/Zuej8Pdf6qYvJyE5ZJLDedBdp2LjjS
K1LyKOJaeRFjlhCapERnJVsQ0OIxG8DDzcR1bhj/QdOveg+LMn6hRqRxzw65eQ8NWAt64t9vSCUY
d9WcRgHY8gy+ABD0pasWLu5i/mVUSvcqUdPbIAtX+IoOzK7EqnePfudyU7ZhvpnHUgugFYAQxu78
EA4roJVACFq8ch8nmtzVjqpshjmPtsQkObIPWb4vwrTatQomkEtmuU9TJ8KNHObKx/lk9pQxTN9b
06g86erglUWYetIKw10Heeu1HojD5kVXNyUoXGRG0nw7TmQ4eiWHXaoq6ExNsr3N1TKaPSElYPLc
KB9VdPt2/eDGsQeX3Vq8qsj0bW+nCshsId4BT4vHFAOi71WoF88AJd84PX8i07YA4WZ9YMQ1b5Im
cZ5qjRrxFCcUT3NXhYG+uKM/NSLdaJnW+ZE243Ixpqb4qaYi82gAmXt6P/eYc1HujIzKeWh0KAmG
wO2jlVoVxPQb79watOwyGfWrFprtHgRIdUwWfTyikGjuYqLvl7IWer5TR626M0zlV1ehCe+FmZ4H
YzEk9xN/6KltgYBlC3QbX54wEejgjvgrjma+04oMRolp9tPOAXbsh3WEQ1EJp5HoBmpMHuXcIDGO
uq1sjnMssj+GrBXbR2WifW6FldynoTVIeG1j62EFVL/3mRK/zGOo3qSzDH/pBKmHpMmiEcU0N/L1
bpo8rQ+ru3E2eHeTtos3IWC/3ZK6seFpU0s+kdoRRBcT5olb5yoZt6LKoJApkidh8qxNRdHurEnp
jrWV/MS3XNxSkmoPgwNf2Bza+amf53pDfMBLkTbZZp6k6dV9Vt6Vdjk+tJAs9nWomoFciuUAuvmL
Hgvdx1GsemjD2f2ZugbPHP4u+bbD8HCdb3jA1b6HTBPXDyKsu+dJmwve1jT0xZj/QkSnOlCqH3e5
zNQ0KBbE/cCQFwcFkZf7sdOB60Zd/40aOIJTSZcjVZkvpuaJrm5u3cYC0T2HglOlOhszq3mILYOs
Q7P6H2ZSVY+FEaOSHkYz4Pol+ZJ2FS8gW+FH1TrGc9SDAO5iEyz6LOItWJdpbyTD+JzoefiaQIW5
G6fuXXAio10z5sgdzf0sDyhAuF4pwz7IGju8wbRPuQ/LPns0e6SZTdmE/MJ61IIF0UuvFu0A/Up8
daMSihFt/aesF80XCbormEAnegAexhssGHo/d+wu6KQDl27ghdZgW26U1igPSoMslpssvAtAALY5
PHndSwy12I2F0nxX5hjh67jSdpUaLTdx2Tb3Fopa31U7tY9qNi8BXVzJi7ZmnnGse0hW277ZxzW4
9SR5Qa6z2jgjL39nuclWNzmSSmj+rNBUDLLZre+JC/+UY1EEbDT0SONkqQ7c2pXiyx6AZgXD+LB0
ofIbTPPkG1Vs3c59RqgmgYMoM2IkI+poflbZ/40If+7TPoW6s2T2ckCBaYCJQ8CIAiquHKo1H2Vd
Jzejrb3FY5LujMS6y9Kl3yWlURD9hco+17r4qanG2HeJWu6cZrhzq674Ec4IpydDZ5EKkx96UTTU
W7AF8rGKzM7PlxbaCYD4e0sKHcxpiYZTQqB/C1hB8VrDkn49SO3eNZZob8+Z/mwoZrUH6c7KKJ1D
vh61/0FVlr9jNcuQucUDZtH7N02BgUtzIPmqxsOXMRyzYKhUjQNrps2TK2NUZDWtam4Xqo6vpa2G
nh1P8AaWaSS7HOP3HnzGfV3j7eFVM2QdWUrrzoy15l7p+mUDydN+beX0vSiV8LlUYJPYQyk2nRPp
/tzpiKVEVbyrdG0IWiOsMrhT+Dq5UqrPkRVOAY4Xiq+mjemH8aBs5mUwfQKm5qZkP20qWiA7WfP8
FkgKE7ctMwGOptWHAuX9ndZyw6GgmL3jWdVsHY7IZklJQD2RWs0by9EfyqL4ib1gtPjSmK3duBAn
VFkCu65c+i3Y6WpHt7AJKjeUXpvrkJWIXbZkVz+13uJ7oFW84VlSeaJRAzfdBdEvU89t+g929EoB
KNkN+az9kkjKvgHmC+/DJRy2cK+NW1nM+mHMFj2AYqAsfqyMjlebbKjJyJctl864X+C67PoYnek6
LcLdRBuDRy8eW+Ltoen9Ss+fxzps7pp+HgMzjtXbWs2K7wqduIQ3ahS7BEn0YzxM9SZeWQhKTpMt
KVFaED1FzgjdgBsr0+R9Mlvmvrf0wW9jbX5v8zgO1kcVFeJW8QQKw/uM7N7vExgcTcHCGVJ1D0UC
6zPFpSRYVFHeWvZkHFNuBULBTO6hdDVe15M/91PnKaEevdeRjldFjFgOHgiiNoLZLodDCzJkm008
/WkVTXdx38yvXSTru4YrcIcATHxs9GzeaHOvvuDt7B6ROrO+R9lcvAsjkfdowI+7ziVENWP5R7P5
lrHUYEnr2rdRgyaKkoiyKRO7CABgEVilWf6YdtJ4aUTRHPW5Gn6taP37GaRmkITduC1KOw0WksV7
01if6Sqz661ZmY4/x+o2FWq7nUSTo7Kstu2DSsHF11FB1t2YIJcuoHrfqQ22E9okbvQ2l4HujqGf
U/k1ph4/EUJcP84MNI2xe/Tp77aHlHqRN6vpazol6tesmfIbGi60QmrzIYHlwi7HibExcLWpi3ig
vGRSjqdxCX9AS3wQzcPGqqQZREwNio2lTcGsE1MPQ1gjKz3LYhstY3EXjZniFbEFZl/E8jHP1epL
ovd1oKtN9Fwmff3oxlYeRKb1khnTQ7WE1q07qcJ3bO4QI3X3iLv8F8vhv2JwtO1MzufVRa4TAFcC
qTnyO2qbxRYFKMW3RwJfaDj2ryTMvxUal4tnqHM+rzKXyYMxR+a2Lw3j2c3jez5E73N8bM8ttXQH
OhtMgVX80MkLYk9GYtl3rSZ/qUuRDwdosekWfaeBeSXZa+8u37HTsl+GEANwL5lqO6fENlVPuZam
9xMgOVAyTfYbDPNTrc0/7LZ+6y1ReZ2TNY9uFCcP9VD9MPs2PvSj0G4bB/24wSqtO2tRxDPDqxsi
SPIjjM1n5C193uuvpTL9ropJPIjKsV8SVRnx9aun/NA5lOgqQ95kVqr7Y26LJyVrly1q4bQZ1DWm
VE15C0tD8XJbyZC5DQVlhKgI+mmqPLftdcLOKYQnSf0irQX8Z8P5I7M5uplsEzfGSVW9tF3q3Thw
MxP8TrdozneboulLNm0de4o0YzbeqNx0RhNtnKZEq35p+p1rhbWvhLa2d6ss3sbD/DuUFVPS455M
GrHOQjTtxskcwwPn8aVV9AbyX1bgNGyMB0TNyyA2amdTDmsluEKGPlNIDIYxj56X2XotVa5PUHPi
Eb4sGVsBnD8X0nkaDRtW4JQT/Wb2fGR7tVtDwand7kztiyLmW7pNt2pcZ8da5MZGl7jculn9lJYz
4bbdvrcLkWseZm9hF8b3fQtp2bCHxE+rsNgBkEXTr1UTnxTF2mqlaW6Vecg2iljz2X6OflS2RIaw
VLw61d2N60h+ioPCeuVOwHnJTEm54sy3RPjY2EoaQHemZDjOD06MYVGd2pQFWiOoi/B5aFANxHKK
Oks5H9ReSF5JdxV7Hh1/KKiORM7yJ82jdyULyQrrvuHRnluU1h3hSSVu76qS2qzWmRR57VUO0DUj
L4ygDc8t/ak+4sRoyMzRycafzjAImynNwqakRcvuNL4img/DObS8ZMEleGpDrriSHLNytW/SjPpN
yN3Ce+EU97adkLrAVPH1QpR7x5LZQTTVHXVK3a9i5aeczBcjnqZggN1/m7tWyUXTJxutyJ2bFEdO
f7JpFVQrtwZvYzSe4nTekccS6qRJ+Qp79lZp5+/Q/n5H/QRwWLziL1IF06j/qgsr8cs8GQ7GoP/u
amMK8sF8Vohm/DnlCU9aaiBhlEw+6Nnxacqj+bEdra+TmlCPdLNXi2eWKGHu/ZCugqcYg+LZVaF4
YWFN7yAFbijWY09gU6AS5dj7VOirX5Tek++5kphbZjYFmk7S2Cuqw2VWqn6UVleasuctno8NF/1j
w6UpcO+KI1z/qsTdubCD4HWyHjN84s97fudtOAbCDQ8dJSgztJM+DmTQymgraPzH2NKXjVHK2Des
vLsynWujrCCmv5p9Rdo0Jh1MoKA4at2rUZwdtdCprvT7Lnw0IK4owdLyEyA+TrAAqUaKjC5SesgU
KsDRTYY6Ul3AWcuuNOAuTAevQsBxOvy4c+zTpBIZh3FhkajU+SGNOt5SzVGvLM05sgudEdqXDsQV
EDmncJw41/UeC6xldc3wK7GSOe/wwHxcurcmJ3n4d/gPnm3gJeiWEuieYfKsWg8NUmpEKSsr32XY
MwQ5eqJXzE/OZ8Uo8OvonANzPeOtGL0MrapviqODDPEXMQ3hg9tZ7cOsJ0LzWtoGd/QgCVRdKmf6
9vPdft6kZXCQKbA8QC4BTvm4D6uq1mMpXYQ+rTj6qraz+V+jTwM8Y82ebj8fa91tH3umH8c6OcKA
jVqQvoLus/1mdLSdhm1G+TTBuatNqbRQ+oac9PPzQS9NELoYMzPQ8HVOkRYofDh2Jd30YBA4iboI
JCT52SquHIDzzvrqhwbqGki+oZ4xZlBOqdI6RIcpKm8o7InG9EpV7HPMVxPrmg/KpTmBRgUsCkIF
vP7JsV6bOmOkqtERd1idSmCySljF+ibsmmuIgYtDgUeGK7ZeI6c4C/yve2q4htjPGK9l8kulWlTE
r/lwX5AahgYJnYIwAGUuquYft2GL70HpIgJ76Ae1EDtKmMb8U0vxw/awmJUPFJJHzaPhOuhbd+j0
1MPWNkQEd6ZsK4p2jR/TTB2urOr5/fnxZ53c0mbfxcgza1SZxewhCCGXLDAyAsj+mp3T+QWKxpCO
yhB9eAtEwQkyo0sRVcA5ETfdoh66DRV0y9oYTpFcw2hfOITAYtGlREAeOP0pVSdDf420EGXf0lIT
YO6izB8UkdnVTqVZ4NzUaUTfG6e6EkMQC1s1r69s65pj5aUP+/evOLkKNKvUm0LNnEM0NPVr3s/W
Q7Noyksp2vFhWj0QP78FLhxPfJpXASdQj4RQ6zb/67ldxtFsslZPDggabBEsUYbfcQQAIn2r6yu3
3IUTw1AwPdb/6meY0cKpEPFBzPhQteOtkOWOKh4KMv2/mw6wXYAag7gT1DdOFb7CzIpolGsp/gaK
nxlpkCiLpw3u5vMvdz4dIJArfxPJfMHGPDmZmjHiRtjQ7bR76Uc6wlLLG830f16fj6OcHDRqLzhz
RUN+NAai57YmZYD28V3P1SMwmGSzzJEdfD4xUO1n7xGDYo2FBijPu3H69ikGimF5iPZzR79rU3Ru
8hBbJJrqmIZfeyman7FigPCw2hfDDW3ouelyY8VDRVpCQmVafe1zckw/BwCw5+N1u4JC3k2h9r+0
MOl3neaWu6FM1BdpV5Tfi7Y+oDwaHlMjpWgzNXq5q0fUJIala7YDbDNkUOJ2U4LL2nKri7vKDMVm
BDI7bQTeybdjQSFV6GEfernTg22CohVMHXxaJ0arplIy44DhnP57wWZ3G9FZ8lNXjw7g2KzbkSym
xvHHeOa8Tcd8HvNXs6a7kpf9GMRJ+DOqMGZt7Vjb9aG0d2mWLbdWXYtjp5jmHQVV7cZpummr1mAG
skVFz0aoVFjKVNBCccINsrTxk6xRp6dO9iUBeOiNoBw8fRxJz200sFsj2S698gVWVryhjeyQVzZK
1FGEnYdjh0SWX0vDOE4aRnr7vlaLrT5S9cLxPE8DjKZ0XxdtuCMsC++nviroXKFGTqld+9HXrbpB
Xjx8ypCO2rJKte/I1npj+eXvuUoQFeEw2rtBOsnGaqiiKDAJsP8q22OTdO+dLqM1if/erp0ombT2
DgoPzYzPt975Zc+KaagpAJQEsnZ6B1PucBZHocnbyxpsea52WzOll/T5KBdOrga9luuBRAYriJMo
wdbLNFwUba2ChZjZghLAC+Wq+ealUQBioqQA2vj8ugvBDzhpBvi3tvE3nqkolTTpxTWfq/MLnNyC
g7raQ1/g6yn4iSbtqhhjpDEV3SRz7gealW/0E8YA7SU6ZKZ1zbz5/K1kUB18vGG7xCSnj/IYhnVa
sX8PxuiAI7IBcA3I8VnW+C1CI42i5jFq1ILG8zV+6XlOAIgRHhBg0BXmekqsq6JurGd0ww7h0i8k
4kKnNWdv5kqh/zBwYxAlaH6/FP0VxsPFgf8/KQ4o5jSFPj6UclYNruK1/d66qj9znp8iQyv+Q43G
8DqN27FCK4fbBs/nK2/AeUzAnAUukyR2QCpPgcoZ0ju5ngz5YZZ4PFNNU8UXe3qErvbPOQ9qqVDP
dTYS6eTpy9mozWTiyU2sHtk7UFwPbto+Ve01rdsLFB0TCU6I7fC/eWROJ0RnjsGzaQaASaVC71Vl
2WW1HT0mblPqvqokbtCNMHVsO7a/V3k5Ps3htMELDw3AGfAS6o3LY4Wm1F0NbC30RD83yv7zW+LC
XYTSEEYjwIExdTtFHTuNVspJbbRDQqsLTaZbCfv+8yEuLSzZrc4La61mpSd7SkeqvWxSrggFrSyB
q3ZL6VYBbtAIcSX4ujgbFJrJIgzO7SkDsbV6ilYdjj6dCn0Tq8IUhNzns7l04RH0E3Ct98LZCcmB
To+pbc0HM9U9x+nvFGOt/C1X1uXChQc5jqCBbiCM1NODaI+paJYWMdykLzZmOrxTqb+nRnmom3hT
L+JKEeLCrOAEkidD26JkdJomNyLKJkQSp4PCBZcC3V8qubfKawouFxj8VFNMdGlh5lFgO01dO0sb
G1c6zt5V2tKLbbB0cMXv80RuUTHajnb5G7jtM6XQ77SdvUhgOvn5+p1/WH4B+jEmPFVBxWX9En+l
Ai0Y1DJZ6vqQN8ufZCx/6jCzW7XcytY5Vi0OiJ+Pd/6IoPSqw3VXoarh7n2y+5vFGnVAhOUBfYRv
mgJUEhvWV3jvOo9y9AWQjrmpI1N6kivpy+djnx8HDHVxPdYpfZCNnD0jgBPjNnfF3kzzP3FlIQ8Y
99cmeP5kMAhy2kQzJCJwFD5+0HpWVHso7OII6ag7umZubjrIkLDZ8N52HASrQEyzoaSeBp9P7/LI
EBnw7OC9OBVRaiKSljLXI1xbw+YwhW0fqDFdWGVapTb0Da3RO6xHPx/0/KQgtA81CBmWVZ79lOYZ
Wo6yQhwUtOtabbOICfkJM0bSNZ3qw+dDXVi+NbXTqSlBFj+LP3pADQ7eqe4+MZNthsyMJxRFubI/
L5wHfi90acy8cOQ7rXenY4FeYMceUWnKeaYIv7UZWCzpdl80ZwiU/0Opg+cQIS9CRgrtZyZ2jrrE
VlsM4R41X3oV3XNsXLMgOX9xUFyBis75BkCDctnHLTmBUp/zKaT+hmqO9KKqADw4Vbr7Sx3b6ndf
L+Ofz5fqyojWmmv+das4cuyB0uF8u4iqWXzkjM0GnGerkd7YJrIS0ajV17LmC1uRaWLxtoppGFyq
Hwc1MtygOtnnB4lB7wzwHktF0Kjt5vO5XRzG5Euit01b/7Q4BzCnncgzUfYCE+3QG3caINX57vNR
Lu1DUAn//yjrYf/rC2KvaJXYvRn7pE132XgLSJgmfoHXghJ0pXvlFF/gwLJF/hruZIvUM44udsIu
FDlp4mbMQxcsVDpkdzlNXQSWtRoJ6qJN6k3oDsZrQr3KDkTW0klJYpDPKFjVWQLOGJiRL5RJt7ef
f5BLb6WgeQOhCSOac86oCkxqcMcpo8xZojIYTc38Mlm9EZA6RNvJkdndEgNjHPHx8YaG6qfW6a8L
8I0r9+ylDeAilWeY1JpXIa+PSxMawKwGqcXH1uiLn6E9T8+i4tmil6Fc2WtnVzrb2OEaglqlkbme
xgfuSM0gMxzsjBMERecOcZ/KQA6GIr4DkhmZH8Wmhx3r7bV60NllSyZPB8ZiAyLkxW77OMkiLVHk
c6zooHXRf4Oe/aEcfWVyZ5fE/4bA7hTgC/qOZ4FwIhTAK4jLAYLawhLIvEXMR0SbfcOM0is7/PxL
wlqHFQENGOUZ7vaP80F9b1j4FeFBW0S4CtUK44+TafqfuhXGzSBa68tSNjrgnGRWrtkPXBocijmh
K5EPV9PJ4FaWVks9qekxCzNx2yaIZstWgL/AO2tB5hGdL2zkUmRnN9NgV1eetEvfebW7p8ii6hi9
ndyLnb3aOhSWdjA6MAQl6rabagZfsaRy8gFnKVeurrPzAVNdRYcETxOK+Oygj5+6wyYKdzKem9gc
Ak3t9vOKU1iif83NGcYkK9eREDKZ2sm03KaQsdN2gMSknY5obXMxbajOFVMAoWte/Gaq+qd6CZEf
LrpFXFFfvDTLNUNATIzy1dksByRAO8SW00Nr9huriNk4+XFewiuH5NIwNokVzxmJHBSbjx8zSZOZ
LlEWHYeC26VJe/11pPLoV0WnX7nXLuxScl8aW8QhVOJOL5s0TBok8ivrYDkZ/KAeemWFFrjhDUq2
T/L3pL/m43xpcuhdIfpJR+1c+aquwL0jE6DslSj0UwwUSihXanklbryw//8nfUKtDIkMZEI+fkIX
amm9cPoOcXhcMLpPwyiwsze1E1cGujQdHmb+QYKEIPXkmAPRyUp7WqJDZ8vbhCQOGsD46mBbcOVE
XxwIbCiHei2KnUpkNKW02yIEQ1aXMIlk4tyHLjU/bEmv5MFnUQhnDGEB6jb0/KmGnMxoFWyNGrss
j3MW5sGSUqkIGzfaJAbOzpYbAtlP9WvaTBfWC1Cryj29FozE6f0xxrZIJkhMh7rXQxDL2Xa2hjcz
TsleEv9KVHHW9UCSh5oi1GWDAglVn5PNIeYpxkZUHoxmP8w3+SRpsW7G7MsQooLW7RbA7co1ebkL
jyvqGrwEFIHQsz491IBcAIwLYNuFnd8WleNhPHHlEr5wmMlh+Ix8Qtphp+83NSXMuMo+Oi59zwfE
lCxITOM7wKTsHhpeEkyTDUEJnOmVL3phb1I1MQlajLUXd1rmg9gKVJfm5T4yiFhLI7D1+Slskucr
C6ezMB/gEywchQRq7OtAUIs+LtxY5dFYNGN46PASAW+ozAEKWeWeDK3dggcDQmE0ya9EjrTRxir1
lKnvVlDqn2GiZ/35r7m0ZTn5a3WTuhFl+Y8/pge0FyHp7ezb/i10IbZpkLDFfVhnV5b1ws6hbgj2
nLcA+MjpspKupaRV2XTIJnwTPDElDfJb6YRfzOczurB/oGatSosce6qVJ5dmQffYSeTg7vWhuM0G
+0ueQTwcXH0LKfq2HIzNIOsrW2f9O0+WFAkelHjWzgl36MmY8agqtp6ExSHueHvu5Ph7rt9M7Xec
b1QosEt25b6+NN4agzrkxbqgQPpx1UyXeNqd2+Zg2T81fAH55BtaZZ6VPVIwDZwp8vprbtaXFhBd
LA4Ix/Ncj0aZZK8rPSVZhbbfrqnFj6nKlCsf8sIZ5PwxKZYQ+anT+yUqK+S97JL2ajntl2l4QKjm
S2vZV/B0l+YCHgytchKUdZ98/H68Oc0QO3l0IJnfgond67by7fNtuP4Vp1uCgoULyg2swpk5MeqA
bE3sbg4QHveyxYgE2jAYP0/Rt5hpXNn0l0ZDvNERdEPWlqTxcUKK26eqHjfjoRlKsJTKXqpvlbuP
3Pomb6+haS4tEoVzR4A9uQDCKJG46rAxB8IJ3YTL+EaDZDv9u4Qj1z/9DHqfNB1MxKA/zqnIrGqm
bEJQ4iwBlOa7obGvROKX9gHKcqicsRdA7JwMYeRiENkiowMlmBdTU7YIegaf74P/xU4nG4GsQkWv
hddsVVf6OA1HQeYs4rna6zNCwT5NsTRHOg9WSCBNCWB5sYsEiR2KTOjU53PUe3HX1WhcWNVD7iC/
tp/MrL/yCl2YuU0/kguZGh4ItJNfpS/SKLEmJp1za2xjSn045lO5/Ph88hfuYvRSqTdR1gLkchqF
9Qb0djfN6gNP4Y00343ml1DfQ/lNThvtWvZ24SlzNCCCa8MIj4PTKlqilirhpRodsIXfZM1b7d4Y
Tu1rqbX5fFYX9j9FSTwd6E1hBnu6MTFqjF01G5MDjONyxvcodjAQ4ioA95ja1ySmLn1DUjWkYNHl
4mk5OdoT9BMsGittr/NaWoGUMpLbLJnc1itCN6ebmMXmGy6m9usim6uZzoWbhUIOrByiTPSZThtK
Ttg6y9JE6VG2NQyDqTTlSx1l4exLbRjBtFTzr8JMoKJ//pEvjot6P7AeNECRiv54bHqlhxXEmT0M
MtyJ3IKcl8AjNTPsVAd9GO6xrA3/WQeXiTp/Dbpusb9ql1ab9tSrCu0wua7xVS3L6jbmabgytfOC
IMO4CO0ScCGbftbO6d1MSd1yjo9DXkcehYi9Use5p71iBhLAGL3p+uy7DGv3ue1h2sdzlF1r9lzY
w9yowCHWRIzmx8muUnJoyRNgkqOm0DjnShdbBolvLTQWdp+v5IUN7FK/cWi0GjjUnA7ViwFiWVs5
6GzcMjkP7Sp/iV+VAWTPeFtnPz8f7tLMeNUByRNm6mfaWD2iXkqP5A1AYeiQQLwGdO/LroEjYiDm
8n8YbMUEODy6ZJknnxHSsorik0MdwGkeJyI1X+2zY5KH/x6wcH2iKWZSCgRZe/pQWVGmhrgC7vOp
Se8gr+RblaLg/2Gl1oASzTy+31kY2znlOEOOadB9w50yfJDRrWY7AbRxaznU3RWBw0sLxYbggaB5
hCz0egP8ddjsWTpwnmtzn7Yt4hjJXW2rhwRe/edLdCFWXsVjab/COOADnnw6K3Pnzph77AJMTGFy
upB7bSX9NXHzMELd8eQitRsxF2LyIq26ht668Cp9GF7/OMsFyib06gRSDeoc3RcR4kzZ3ZbpP29E
S+Usry86HFaO2sdhSi0Bhwabee9m8zcxlu8D6lsqQgaff8zzsAHDFmDk9OSQYThDrCsWdDO1HZJD
bTko88gp30Y17OzPRzn/ZrT1gdq4yHmufaqTyTijgxpEniuHITZaSg1162Om0u5iF9W1HKbtlfHO
dyIVKdjpa90XG+FTjIbRKEpZQ8o/OOx7N7pFeQFw4vPnk7o0CPwd5M9pBa10lI8rZJldiF1aJPZF
ax0jAe+Xi/AFPdqXz8e59PEorFLhJaFH9PDkWMFEDGcqlsa+NGOPxwzdj5vExg4JwaDPR7o0I9aH
f4En0hs4WSarVgDRFHjSJbLMvnI7xdsiC5GJLCDYX3HvvTQW0Z1B0Ar/90zBsULYKRyMLDmGvW3s
dHvo9zEgvggNR3mNxXD+YK1ID1M3VrAlhjcnK6UZk6UtipMc0aQBeBq1aDFXgIOi2TVuExrhm2XE
RrIWc3XlSry0doSWpDxrpeSsQdeBrhrNekqOdAZ+R0KFau72HVaxltK+YiMxXVnB/226j8kJ7Tny
H7Y/iT3b5eOmjBoLJxNh50dQ9MVjPcsq9JCfcyCjdEqyGdK02Q1NYz+hcSvxAU3Dh5k2srYVnZYU
QUEZt/5G7Lj80vVMwWnCzkwPc1LRfYdr1VV4LilOtMU+qMBfuFfm9yqeYHkaJPmbwpQJbOZllDet
MbgPczkMmjeYqfNYF0gMeVrbGRgMzjZqX2qE36ffUwH7HVod7MVKKYcbVZ2a8ilUKPROdadZx3KE
ovw+oBqCcAuJ46Gvolr48N2nuzQ2cGE1M6E/0Hgxuo0soqnmB9jIiiejrh1KkY/vpR3pEvGuGvHT
WdTWd5iZrUTdQ4PF0uI2QG/eVcOQZM2MYtpSS/wD4iYMetig1TOaQ9f0ctcje7ZKpKcIsnKkz0Ia
xeyLSBM8YVlbB2k3eqok8obJawzPNT/hn4814B9KFmuhzjyrXGRdlArUEux9Nel0U6CP4CvY/TP8
ZkUz6XSJeazY8qd3fCcToJAzKqlx/3VqRj9iWsao7v95LlRYaR6usAOu3ZP9PRVp5mbZsDoLuNvF
KTZ67gZmUl8JnC4sEJ8KYJhNdZMi6slNGJeVTtYwKvsOO9VdZ43OQR91cO2pjjwE4iqvc4b+1edz
0y7ciRR7wHquoR6dqPX//xVAafHQOVaZuge15YDdKSThchNPaFv5JVKfYH/LKH/up2Ux/FxrbdVX
R9Oqt6Gmjd0NZfYFJSg7DGaY6oHWzVsN3Z2ryY5+vnmpxa7Ku6Sv5y0ftUzqrsp6pLlqeyergXgr
9mykjZK89xuyG6yp+vDJoEibGY/J/+PsPJYjRdo1fEVE4M22PCXXaqvuDdHTBg+JN1d/HnQ2LSCK
0B+znBllZZLmM6/RN67UtUXihQJ4OZXFFh2LRpRJIFfQctEDVa91U+TGPirt8o+c9lgq3/4kK/e3
BtEAjDkGPJS7Z/vAiIYU0QSC5QExul3mA0L04HePdvXLBAJ9e7CVTUetlAKOTSAGLnH2+fPWavtE
biEo2fioJD/04TM6spr6PLTa/vZQKy+iRjeGSubkALFQaW4Vv8EgSbcviO38GkJUNhp8IMb0flTq
U6TwKmdbMdnaUhLGYAJHbYgW8uwRDowhMFNY4W5QFb88Ko5XXW6j+7obx2fH6LcMMpfMRah0aPaz
QUG70G+ZVvufw4RapI2GQOG4euK4juoVO71XUL+oLkZUHPXQ2Htx9bsIJbeLMJHNkKg18i03lNVJ
g1rB04Ofw23/9keIqkfAye5HBKpKMCXofmT7mDCu8pqNL7o2Ek/VRPKmDrGI3QaVykKkBIkb27gI
w42X0Wkc9Dsr/3l766ztUhxKOH8cf7qUsyNRYZeWA0e3L10/Boded37oHsbuBSKcO2FEEuSH9t3U
fxaP9J+SLlkKn3W2jCU7MkQO1HNbtUKPN/KAAoghRETh9tzWFtEhIH3NyilTz16XogxAJLb54AZ+
eScZeKDbfXowhPEI2/Z8e6y1daSOClqVXaotuEY8P3U26KV9ka0oAHFfNVcA4IT13Ol7XyAGMzGk
P90edOXypAQ/tZdh1oGzmx1CD1M6uLs+LdGeIvIu0vL0e+IrtbYXQg+1jeVcZuqUw6wpu+Sx4F2b
LWcz0F2DwYNfev8oVxC7hmqn9vJn37KPXooGcXGRsy18/so3BIoDwBgvRsA/871CSh3ERpd7l6lp
ucfKKUZGx3mpuuahs43n2+u5kj7TaYDxrQFZJPyZr2eHJhpLnaK4Fgp53+BITsCbS5X5/uOtT8tI
c5Dy6YK8qiRRlo9tb10k579saE4CPZvUQFOlf7k9o7Xlm84YvQ3y9IUzEB6BiCh3dD77cnTpoHyM
5PYInPUZicPj7aHWrmj8VXiDsDGesHfzKxpMYeGgv+32o3ZolfwkHBSqeLV22djehZLxoRPap5zO
vWFF90g0u76HhsntX7FyJNiE4KspibNf5pU40fUlbIfIvzqKpN8NFgrNUTXIj20dbdycK8cBsX3W
lMjfXjZ566JFWYc43EVPpDopdld/tjCW+pGSIl7Q0I6edFUK1F0rIyG68xIE3DcOpLL2E9g+mJuh
iDBB4t6+RwEC4HniURjB4nPQjn0jcoRJEYVBK633k3vk8jNUykUph1e7p+x0KqIIla+4syPwxTRR
tD20e+dbjihucmjLsP9VFlOlTaRFIe+7RqkjHO6dpjymLXp77vs/FtgGrhPYE/SuZ49Patkxuk3I
TSEz+4yF1PeiVM+dpGxEYmt7YuogskYE5PL84mq7GtI1ed/F8KuLPkgfgsw8YA+3QYpaeQJoVE6s
KMz6ANbN9r/EnWg4g2Fe1PzO8v19DppCNvJ9E3/MguF0e+lWPz3gNqBnCq3yeRGkRLmwsJFxRMe2
F7iqRlV9TqLyRe3Mn7Xjv1DSPJFafK2RcP51e+jV5eSEY8ClTVCD2a7rSMgD3GF89GcexzQ7NgWl
mGIL2rq2mtxbE9yTY0QI9HZv54NRke2XkmuzTXZZX6DwkYnxUCd5iJ0yLgOtb1nH21NbW1X6oaBp
6VQ6pL1vB0WNYYgAkJmwbJsk2IOBUUD2aciLQndOop2f9eNDYKfDlyhHyR+OqGi+3/4JK28QcTxb
CFIFO2le7GzrsY1Y+8EVQ4raYtEWT62fhBvbZyVjYJQJMkzvG7rU7KUbrSokUWqlC7YPf70WLazI
e1Dz+KK30THV9EdSzY21Xds2pEE4hxBEqAvIeSXgi422OrpFStVIFZRafZQ9jyUX3Ma9smQdACCc
asVTH496+LxuFlmhr1ZSieexFNa/6laTPkd4f+H6zbDGKdbKRLnUffPJrMJT0WGQQMM/IFcycvuj
ZYjym6j0DgnvZMtlc+3zThEilRuHquyc5GHKcVjUCi1MG5rR2GouL/dGR2VtoTk0VG8o3kzl37eb
mMLTQAKTTFmfU11C0s/HAheAR6zGkv+hGGW/bqPXfsCiTJRmIcLOuuZd4sjZs2MPiJZd2tzfSNzX
pgQNzGI+kHwXt11AGWQwIn90Lbt4rhAlRvz0LwrN/8MwfBVAOrxK3HCzlbMjE63+xrAvOTZb+wh5
/11s1zLKCOSbt4/52ozgeAB/pTw/oVHffiS7NvHSyQbp4iXKqTIEQ0boBicbb9LKMDBKAKGahGb4
EU0X3j9pc1Uq6D6LMXFbo8qQCwauU8mIWbcdvJLbM1Knnzwrg/471qsOyD9jRYNU2mogoUYd29ZD
hPCNhmg6RJ59EZn5F9xy1b9jI8L2MPkovCh+4n8Vnmq12FLoyglaoXiMowKNCt9Dq3uvBLC494Xd
1uauTHURnao49zq0v8P2DxR2DpAIlUQ/J4aWXrs0NlvsHGKAF51oksfOyM14r/tx3W1sk7WJcnHS
pEGxhcdptqh2ko+2jH6tq3se8NcoHfo7STY+gHes8hOuL9mdrY//QxSDrxdwBIthp3LZ208ptYOi
SbGElhA2faWF7n2LAYT3fPsrroAfQCzz8Ew9RItofja55hXhl6uN26RdeqRK6t9bCrFg5fj2HQYK
GGDEhYGiq4HcoYcqrzeiWqjXhvQ/rDId9alOR4676DKOeaAnoAWMi6y/1P5/Xn/tcJmqmqM9/nd7
zmuHhMdnwiTxYizghmqGIbcX57xMTX6sUBU3IX9Z4RajfSUX40qhnUPAtgLVQf7NDi0tRvEQL4Y9
QKF83xZIbiqIF2tZaG2kfvrKcSQ9AS5ADYkK++yGMQK1luFbU35Wy/YR/RD1uzwkWwoaa2fh9Tmb
7mYS2VmYVtpyoxQtDnt9jfShhDlofELjDjX435q01Q9b+1Cwjei8ERct4RxFFnSI+PWdK1MhL6fm
B6kW/oexsTPCseov798XDloKHHFCiUX9KKAWEsVjF1w9yakvHgqu8HYlcY94kr4Rj63OjIhraqlz
9OZXCsLd6K9pSXRVfQ1LhNEw3LBFgyc2BmXD/27ti4EemShbBCFUU9/eI5VR9qbI5YDANktOIJye
VQEjWcHQx01kPz8n/ZhthCSrY5KSU/SYrOPmu6QPmhyzALB/sTb8SqLmOajbU6AZH/rM+FAq+sbW
X0pO0YhGBYPIjz4xCLXZHAdPIiyqNVAdHQhf4V9CuzjWanjIJMwi0L4efPvFxlJBkt6P2KfbQ2uB
pIxKCKiWt8sb5Th4gOv1Lg4HQmbLNH546PyPefL+UgcjIeQyPUQTmGp2U4/0hUqNbo1rVM4XhLAe
Qst64b/+dvsULK8tmvqU9oA3TsntPFLJnVzPy9qOXF9+sHCzU3SUzVN91+fDBilomZSY4BSoRlPR
pKo53yViEDFGKUXiBnRyNcnaY1G0C9I/mTgDDtpVyOrfntpKyYoRbU4dIkBoN8yTLQR/KJMOIP0k
yW5/ZVIuf2nyQVbhiuFylKpRWdNS7tQPnWMYv+OhjR6yXFF+ISeD42YXtRuv7/LOnvxQ8WmZSlf0
5adz9E8IBS8rbhxjwKvBHPcg/V9iNd4S5lj7nnxIzFBBiNN1nY1B+JcXeW0It4zCa5KrZ2nMml1l
KFfbGjcWeG0sRECm5AAu4wIjLikm1NME7wnMMJMT7Pa/uSjUxzbCdC3h3G+EDMtblPr7/5f+kAFZ
fE611DwnaxzVzePBrT1clkrrBAdlY1ZrX8kGewLQhfRywZIbG98xqjZ2LmMZDmf6fOkxErzrtzfn
dHzfhtNTd+0V98HHggn6di/A3O6SqqTZpFufQvQN8v4zftB4Y/0ppU9O8QW/to2cZO388byC+JvY
rwvKWiJq2fMFBdxJhrMaf6blTxwxd5kdn8z0InVbdqJrn4v3lXIxmSoHaLYTMVcLzaycyE25+ceR
4j9yGP/wRfzr9kKufa6ppDMx8QxqAdrbhezQgcGFc6AG7keHLjJQvyk+3h5ibZ87NAQnWhqw8/mZ
agLDqqsBFaEKwHkTuCb6b46cHYoi3dji05osdgVFP/Cz5Kj0zN9OBt+AxtdaBEzzLpKw4jS9U99G
pKdJWznf+srXniJDy7diV2PlW03CqVOBk1EXr4CRyAWGpo7namGttA95gEL5DgerTL1vBYCKXYm5
OXKxXlbIFyNMR+2cW074s0cu5gV4Qf9fglbHf6ZX1i9KhJXbDvPNFHFxvcirA6L5+HEgjNLb2J+b
dbYD+Wn+obdVPY3C8dI7M9XqaweQyLhkPo1YtO+SEGaqOiYZRmaTl4SNX8a9aTQ68vK8WB8o22vK
Dsso9TkCzdzvRZrh06Q2WlodlUzrQiZQGF8Uv4iss9fHaXlyrFT6Yo712Bwx4Yme8P80QyyLvMg6
xWOuf0R+u31Q2tDGDXYAUYwtC0Yexxze/9dUjtJs54RqY+0ytemeLDmv442MfmWrAZ+mSEF5kIMz
f/Xl0k+1rDZ9t4/xakoBlHq7LDJ3gbaxp1eOzb8DWRPB9Z+3SEUAwkOmCZHaajyL0f5g+Zt6sdrK
JUdNHl6VRla05GrUsWQHqRbqFy3ru5eubbX7uBrMz33ho5zZGtKfxsZNvSi6b3YU/qzpSB+Vrvov
GgPIp7X4NhTZfY+E1d7mMqazFabYISCN6IvhE3I7xm6Azr8r9OwHhmc/hB3/MXUsbGXv2sj2SFdY
r344Mgxx2ijGR6PQcIRBJd7NS0zJyJeCk2gK45CiK/MgGwOXR9WcuXq3+BQrdy8xI5IDgAtMNORn
d2EvaTHGpLz8I06iQ4Xaspbv47pFChFKLU68w1hvXPdrUTJj0iTmZoRaPo+3+LiIHTnIEFuYOGA5
CJbB2OF/d2ls9RRhhaRoLxgPnkkd/Y2x164T6j+UKCkZyfQA324uRS/j3msF7XKpMQ9dLsZTZ/na
LrDqLX7D6lAm4RSyYBN2cxYmR2BT1UqjXTGWzYOHq2VRtCdul420au24cPdTmieURPJmMaMeJziz
by8lQIOzbybRpSiHrdBj7fRPWCIq6ETKi+7AMDj4TUPyRhCCPe8FgX/xJMxwMbDLIWUmW9JHK5V0
ihUUR0BNTZTyedVJRfbCAfYZX8tRHto91lHag96Yzl0pRcN3qfKsuyqxK+lo+UP0WDim9HHQa1Xf
eYqWPtW23d+LrDZq/ElaaYN1sfIWst486lPVBmzf7C0MQvSSKOtPXo69OEUFneZOq4ujnOoRpkIe
fihC3oIsrtxYQBZ5Bdm0FMjmPVc/VNNedGAJEyl9zPzmogrMtGsLzFF0H9XZFU2bz526pQ208uGR
J4VEQG3OnASV3h6Yie02gvCysJTnfcZFrMIXNUlD604ek8HehSFmp/vbUc3K+lJlIdTgaja1BU6n
76XSy31tcA3rKdZzQsKrhvOlUn3Vky3Rk5VTqtG4n0R00Jhb9EVKHZCphZsdPuPN4NF+isZvTVgA
7I0F/xO23EpnfqhsNY3vK6nHuogMqr7zcTGXD6HRteauEY1H43sIMQNA11Xxz12YtcEdDku4Yztq
kR97u6nvI2X09YPpYeqzt5U8Vb9lI5Llih0NH4Vq9d9Hjedl56mR9m3QFO9rhBNqinu2g9yu3cXA
96Tc+IQWjFmcJT8sv/Fk9Q1o6zEvwEf3xtOA/mL70OuVFx0lfewf6qGTHrugGkISWml8qcIB+80y
lcKPQKFSbW+hqZDtq1AKsqMU2X5/yDHuxtrYqTz9a4aBxO/SxwP4kmACCzvGCmLcasHLtMfbH33l
IUI2iXbBqwzwon5hFLFi+OGYXHXcf5+6Wm6OGmTGCNHh6IvVBNYeJ23/qBl4Jt4eeeVkEdfy9k2J
FePPblC8ifIkFmK8UCQ9o8h3l+Hf7Bv9xfTxoww+dZnhFp2+UZpa2XjcpTxCIHHAiM1pTtjPolEG
acX1muiaVQo+xfHBHOzL7cmtPA8MAzyTPJi7Yx63N5WmB0OeZy4GmWl0EFkTxjhoDkm+sYorA/E+
KLzp0zIuVhHjoqBNAoSgJCfDeTYOqJ1r0FG7jRd8fRxKv1CNoInNy4i11CWpIMG/5IX4YpHrIIyx
sWYrnwb9V24eJCd58OZrVstjm9eqX7mxoTUPCBP5eNa1yrELicFuf561oRAnAlwKfW+p1pKbSiXb
aY2SYa47ezTp8kvQWxFlkTHc+EDLoVABmARoiH3Q05wj2oI2zvM+8HxXbsI70xmfFSk50xN23zsj
+oqQHoExQM5fPI41Mqe9ZgzgYTXPegid+KVRSnUfhf2wkSgsn4lJaglANfkICem830zW03qjnMrI
GZjePrT65jEfh/FL1oI183y7wcUbC9zb01sJXhmVT4ayFB0x0I9vH8SElnAaBo24mJl+qfwUDeIs
PYnO+NR1oiN/RMqzNn9WsnpI5WIjCVtufoseMSBgk7257BgFQeZBqh4V18+la5SJo5Crd99LDEEN
BhrGpJ01vw3rKoF4MxETp2JMrdOylT/rmxY3a98OoSBa+BOyeqFKmiZ+Foal41+FGrX/BT6Wgvet
Z3j5LihGrF5l4XSuUvrdcNj4firf520hY+qf0gEHBoz24nzXqMIsRVhDmon64jsNiC/xoOICX3+X
7A5TzvxLYL6MTeoOcvbRM5xTpjkbN9ja3CnT0+in4Mo1Nr1H/yS4igT1yDHyyM1rkJdk7kbwOe4i
bCGOjvX19nTXxuLMK0RwXDGgMt6OFWpKFGSZLLn6UHUnT+15ZzT4V0J2SqxXMzyoG8/fuD+XDyrM
PyLkid69wmNPQeSSDg3eJUoQDdsbcOf3EF3QMHVS9SzMAmtiKhvHPO/yP4jebT1FazcdnDWuOQct
rIVusDCd0C/yBsnbujvjsP6p0pOjn+qfb6/t2mHEFYGKLM/QhPt5u7aRGSBZltnGpQ77c6EWrilt
waVWZwL0hNj7tRs9yzSAGmCLkSFaaSDxYJvf4trDp2yLsLm2SabXBzFJkq0FQkrp8bBsCjm5Jlkf
fAxClMHl9m+kymG3S0ViPQQoC2212ddWDw02aMnISy3zmazBoTcr8EVsdP237yT/JeUWTnVt9Uw2
AqVXiP+LPCIJ4oJUTcSu3SoygKRGdT1Z+9M6RrvBJlpmSdMWAJE7Ra+g0WfHTBg6nqpF77hdIsVn
u0nGJ4sy4xPyvdg4C0kvt2rYq+8QIAW0InCuo78/2xp6hPx6i3IMjDLy4UZ/FL6yD6Liw2gUF7Pw
LoWh7IoiPMh1uvFErO0XHgaafxRx2Jfz2dqkoTEQaFdv/aPfFOfK/os2DcAQVBx0/3T7mK18RUCR
oMpMqOVLsRgsnh1Rt713yTL7khTl5wpXc8kutzLB5btATk8+D/aE7GP+Lsi1yJVK16VLpgYnz+kv
iSWuTm5uXMgrswETRcmRrJqKzbxcI+y0NajaWxeR+0Cc1fIZpdyd0my5Dq7syDfjTP/+n0cmbMui
VmGGXAIsaFWMtYFqHEa1PvbWFnpt5SRP7yiJ+isxet7MlGrD17VOJfKXhnRfN0n26Axm/f7QZxIV
N6eIAT/EedEw1se8H/zCuShS7RzwgS72VTm+u7KDWKhJYRiVYuCf83Ps9LXfmY6kuiEENrTZz2CA
LzZ4YzVt7nWEWN+9tRmOi3fSNKNZOTvDUtZ7Q9PnyOi2hfMghw7u7HHblVTVm25TCX5tS7yuHbUc
qlfzklqgp2FTxRQkfcfDuDY/K2Gw1wtaONrGBbG2I9h9XEza5Ls1P0uiVwtJa9r0Glpe/zmyIvMy
Zt0WDmF1PlQ8iVfpJwNvervFRQB+JIrN0O0z7+xk0rGuKORqTx3yNbe/03IkbOUQz+AfyMILsFEe
FmMcpoPtypGa3lPx1U5qDMlqtMZ+jwNDfro93vKCZTwcalHjntgV8y81ZpWUItbuu03zRWCMGJrf
m/YuMeKT4m2pGiyDNcai48vxBWC+qOzmctmrCS7alKlDOk6FPh4LtTIOSJRKOzkXzX6Q7eTBa+wa
1eFNFfTVpQURML3RFCjmvBn8HIrGkZLE7Qab+GNf18BS4+qCW+K7q4owc4jVgCCRPy0KLh0tFuGM
OIWWlgdT/reaf6G7E7XlXrx//zMUhwykEzj3hWBO0LSoG7RW6Dq59lyV4bcw3eouLMtlDEEKSumV
DvYCTaUlCe0ARa5cMwyrgSp4ovxO6Wn/8FT401KQtFfFHsb0ZOtFVWws5dpH4z1G5Aci2bJhrwey
EEXI1YjP3S6O75z0g6nFO695f7uGh39SS6RLx708r7S3SiFQhldp1xTySyhldIvq+6AP330PMwxv
MdLw+K0usqShsrUYGlDoqt4Hhynl9bDPMTK6fapXQjaeFJ326YR+m97KtxcWfHtDl3rESlK4Tzhx
t9rwnHZdeLRSIcMRVca/VImyT2ziEalVtTgWOPdtJGdrdwvdPiB/PDngzRfBmxaYQhGGG2XYEVrG
Do91106ivdl4lybdwg2s7dNXozFUiKgrzIMDua5SKxStfWmLYLz0o13vksS2PqYgjg4VHnaHmkrh
rlBEtxHQrV1s1O/oHhGQUyGarXbZW2boy1AQy9bZJfUfMAv71HrOgQCxV8XjliD/2sKi8oDyKH0E
YuMp8vsn4hqSOsMcFLXxIgN45+Rfc+7qtMLW1vY+FdoGt0xd1jEmS2fwcTLANZZ2Nj0liYc+01CL
z4TT9PvWMrwHo7SVF3XwGvlDhm/PBywVq5fatGpj51RFhEuAKWffeUv7aFdKvunmLTiDQ5yRxp7J
pOWvo1GXX6qaQGvfe0WkH+xSOP2usG3foLdNo3wn17JkbxzAtQsFUiqiM5DlkMCbrZ2q1xWGkHoM
/wlxfWund4Duo1Nbf799BNf2BO2zidcLcWqha9NLFXgdOvMuMetw15jQlw9kxEr9IPxeDtwgGnLo
CoWdfINB1xl3WVy0G5fnyj4hIuI2A2zHQzQ/EY0mrLpVGkR6+3jfYNdk1vIO14Jjn+V7I9yilq0A
63nxuNjocVBvWpQp5D70AjAM6TXukL1EbdQ8w3yjQioq89jXbfe30Up8X+WkOMOOH45JUqSPVAeH
jQh+ZfHBXEwXOVnjJN749oCoUYU8/kASB9ulv2ZxJR+kNuwPhpNll2wY0mMWeIjhjk24k7pa+XP7
2y8zL2SRXzMUC3js4uKTpCpN7bFhj02KyPal97VDqA4bl/zKTp48zmllgaUAijubJPOR6qx1kF+3
zqX1MZPEydK9Ux1smRusbSOggFNIAxWTtOXtaiY1MphS2PTuIKJdEvzoFPgDeshB/5FGW6oba2uH
ggnPBTk/kfYsUdHDOiqEg1NmrIt7cKswhqqjLG81fpd5A3V8ElEcuKZsaJ432K1fFGNaSheh5j+K
sEVby3e+394Ga2NMLmaTXjWtt/lU8MPKDXXED6uyvWvaSYcxUzbShbXVQq6Apg7Jgr3QDtDGrij9
qguvjYjHJw9a7KH0Ru+/XO22XKK1CQ31tpw9IQKmqGKq3qE19HYb2IKKAu0/z1UrJAuQw6JwvnMC
OQhOeu7E4uCgG7aLk6T1930sg+dEJFK9z83a/mI2UfJb97pY7LLEVOqd0hvhRTQEybiCy4G3d0ZN
Mk55XyM2IlVQ4Y5+VfrmLkcfXjnUalx+EPC296JVrWd5KNTwbKuCpsEggM2JqIlHdIxHaM8yuIzx
ePtTrq7zZNPIQlO2mSNsYIbbBbA47I+H7Fg7Gt0QDICtDWz02kHjqgYvxJdkrNmJ7mKpyTFoArPs
0B+mep7t+jrN0KoPRINdvDEeh8QOz7fntnaPAElAmYg6G/ie2fEuPENv5NzLXDBKf0K1/xWFAB91
tf/pC2lLFmJtIQHoI4tPA5dG8WwTyXrQZ1kAH77ks+0su1PvJAwcd91AP/f2vFaH4mRACoQou8D6
WmbGrrPAdmC3cF+X2iPicoeWVOL2MKvLN+kIcCQmOtl8+aS280zsbF3H+l3AqczLJ9v/aObjRuCy
Oh32BJXYVxPI2cp1sSFsrafV4RvgcrD3rimzVUMLj60WiuZtRH0r0TTNHKoQ9FeBKsxfF6lBD7Xr
NdlN27A79gnqgwAa8oMVjQOesn1/cHpVP4RaXG3sxxXKwgS/RfMBPDMv+Lx9jK9VRn9J2G6OMYR3
ylvZfx49vx0go8s4T6I0P3QnRa/sH2aSmdSeg0b5pftjEx17BxWIfRcQ+WwEU2u3Ofa2qE9NVfdF
TUvI3EdNlEVXzwHUvc9Gp5F3nt+NG8nE2ncmlWAJAA6CSZvVmpoxqI0OuOJVnmQKi1E2Hqng/M1A
ZG3UzlZHov6MQIlCcD+/0FvVKWPRpY3rh26KDIA/eOcx32qDrq0blUfSULAatGBmlxo48SQwM3qQ
qaoeSj+6dJSkbx/BtYmgzz31k9C2WaA8LRANqYNWl9tk41FUwTX0xDmvsvc/tmgTTy5klGyXVUAt
SPgBIwGX0UUPXfkojBZcv/3+sI5RYGoyI5oui4NHHFakPfhc6BZxfRr8cl/Gf1nf47sXjaWCqoac
GtfxvOBh9rElN7LQ3LRKHk16pKPdPqSet3FtTdffLGqgUTWBb19bVvPDbDlpIyt1I10aXAjvzaFK
40uk6qLcZbHSh5c4ABR8QOcDOc7bE1y5wdTJrm4qOE6p3mzjSUpsIRYHI69WnIMlBX+h8JxGK/2k
5OpTZUknPdmScpr+5HyyAK3gSUzIiUWpTELI1DKCGtec3FSfTBu8m2mM9NuBU5ykoFewo4z1g+Xn
8UlNrY3W4MpJA1ZIrYyWD4CHeQfeN4GF6CIx3TFInHNQQXn07HQrQF9bVuQ0AC0h27ZSwcoBkzU1
OCKR/BiT8hKK8N7rKxjFX500PkkEgu//jhMCBWTzpKo2b37jCYRpElae7rD3jVNiMZT9IRvzY55+
Trf091dec0qpVMRf+9MLVTq7N5B5DovGrczmSL16J/EEOiicIvd7e1prB4McGaeISWJmUekX6pia
WUqROAzD+DAamX811CF8yqshPspR4V2j2Df+vn9QcuJJ0IIwdqHh5kB1THwdweSe2sXvMnDqvzXw
QAAageP9BIYUyDujzCB93B53bVlR0jbgWaKmuCh72oNuCidSo6s2Rj80y/Af+lEvHgUIu0unePFG
8LJyEmgHMcfpMBDAzN5QP6uTKlGixm3D4YDezSFuug0wvLU2Bmh7Gk9QVYCPz8ZIyiqp+lrILr0h
sz+HXVt4B6TEf2d+HPzI8yT5CubOB4+vRE/BAFIN6P8Q7CW9lw8op2rH0KzLa6Pb3SVIgvCTmXTy
UTNx2CMI6R61SLZ+Sw48+iFU9C/Idau7yAuG30OcwOCIHHEOg1QVO+QLf4eOj1RwiKxs1FpBvlOy
1jzUwsoxes+HR4+8fm+2/bdOtbvsoGfysDe0LMMdLhP7FiTx1yIenQ+qBlk4xBnilyJHzqWmF7XL
SBwOKhJfl1GKrb0WdvGecKLbCdsOAWjrSOY2eRN/SQcDEAeWbJ9qq9c/B9TTPzZwkOgFd9JRHVLp
sWyj8hQ2sfis+RRHhyEZ7yyv+h1GkrSXxri7irZBLDmv0szVgiY42r2mX60qyg+SrE3OtZvpz2t+
M7u0UQKm3gD9l8rVvLxhDd5AK4e8FhQXinhC29XVSC211MydgO8wTdQ8grgz0MFobGBjlTLpQsi7
rCB9lfM03EPaqnd23Tk7fF/7kyH3W9BhdeXeBfE6JZ+A4ycW3tv0e0T1rdVL0hfeS785mKkZ3jse
6iLgweVOQyJEhD+ruKy1u4RNhV5A5OUywCQrnpT3+k9Q+q2cclRefU4QJnkeJk3poc2VZ3vwEFUb
EyPZZV4+ULFl85kHwygN6a5Io6Tc221s24dIBA0I+b62Y8DiYf5laCT9o9SiC366fWGsnS7KGnTH
J3HQhelLYNotZPoxc1N5kP6TUfwBvKb1W4iPlXsJLAH3GvqglArnLQpFj+NYxHED5y/a84Bin0MZ
QXzVpGDjFVuJUbEinfiFxELLCkJSNYWlSDafr0l3mAjuvTZzrWKLZLXyqvCcoDdHyRnXnHn0GDZk
bY7v25d4lL5EclDtxkLCi02BT+i30aOm5+9PswEuTzk2IRax96xgl4rW0PuB10uE8LpUM8jOUR+X
Z6sttrwfV44AmocguXidkeSdh6wGIldS6NS1O+hh9jkKpW6Pkyc6MVw6waVUOt3cCz2w953kxxvP
9UpoB8GKYvokr4w47rTw//RcJkVNOU8q42K12rWNfxTJWajyfV+UhxrbYRLSqNoSiFvZM5Sa6CGQ
dRD7zIUWOrNP67ARqQsTxlWCp6J7rOut77eyY3CemBQtiZEn36q3E0sEutsZlfRLKH1Qe8xqUTcZ
UdL6m8AnvX2oV04bjerXTBBBxIXaCIJ+UqVYRe0WZv51aGWx00PvLuzrfWeaL7fHWlu7KVcDYkNH
d4GTg6ni55R/0BLyxx+t3T8Hsv+tUuqNbbE2DNcTEY2qQCGbt5OSin+DInvumglSsYm6I1/YW+Xf
25NZuQ25BIFngVxApWVeSfbzMDat3g7cFEGBMO6QpNY3ktu1ljGKM9RdGIXEcL4PZELfpPOj4Kp2
+XjRirQ7T2CNkx9o8k8cF+A808pCXiSieS0X2gHO0cZirk5z6ozDYaT0M69EOpFBczYkwbbrcC95
6SGrqo2wbWULclFxosgKX8usb3c7EIfQSu1eoOAau37qH+rSPFTVs2JutKBWNgYDAbdS+ZsTNOnt
QOAh0J4py/AK4DU4KaPRncci8r9Gk9/1u3cHu5xXZfIcXULJ4Mr7ph8jKjLI+TmypMewDTcC6pVl
mwSJ4A/xiJHfzi55VSREojGUIbUXHwuoiAN+n7bk38EeP9+ezcrCvUL8HJqzr2yLtwuHIEnbjpJq
XdqwHc9akXgPSaj6JzkptxZubVb44SCfQx2E5ZtdfWaTqijZTF4jZbwjr4UD/bHroOBtWRCsDYTT
OjUBBKSmcsTbObWphf4d1feLVk1Z3b6sTVjbwSHJPt5evJWBbMbgwYD6v6RGVdywgyhjkEflxbL+
ju2fEavbOt7S0Vj5SCSIZN4AuZzJ5OfthAoxykWQ1kioKeVdWmqXuJG/DfmWGpbNn5mF5pOvwIRK
15HLmYfmZtoVVS8J3y2DbNdkU25yJ41fEEXaZfK11zd2+cr9gyzpJCdm4F60KL0WpdKTtXTWhb1y
Z8XOGTHBjWthfYgJ90kpA5Pn2cLhOKaOZhjAoVVM4XpISrgp/hAb4NLpr8zXjbYwEQOORUsxSW9o
Rajqfu+aafAh8SyXEinGhc0+bRLX8eQfWjmczHLjbl3ZFHSJXwMWNqA6z4i1so8yU53g021yRGPo
XDXxk2x1Gy/7yhKyJVg8vhMLOW8hCb0cvcKWEHaNM0iv/r0cKN9vH6M1yAvBEMJaAD5B2MybOrKX
0VjoS9zgstgHpzEV1qSnLEMgokaKPpGDR86wcmfEfUgHs04iH/IJCnTX0o8NCUbs4GV/Q1gpxkuh
BMK5KoltRHvuoMHb91wF2Kp6elS4aL7DfdCsUkuPnlz1CNtPhlJHJZH/j7Sz2LFbadfwFVkyw9T2
oqZ0YIcmpcDeZmZf/XmcUdq22ur/RMooUmqViz54QT8Cl/4JGFf7AmU5sg+sUJdgb3UP2akE3cJO
kAEs0jLyk8apfkaa03/KQiWb0fVAEMSVytZO/SmbKu2cNTEyZqoAhnBSwK2M79U+ryokHMahdWVW
aPJyMkokZsdJX3DF6W9aDdGPOa7S//CuCJ7DsXAkV3BrnVqziTXEuilHn0JZoW4YVON71OHxucBh
Nr2bQMw8FJIiHNcJKktzR1uTLjm2gE+xQJ7RVfpMDS94EarZXRHNOH0hYJHdg3k2eJo64zrFpnZ0
C+2cJmr+C2qayiBP7OopH9QucozEiG9xYz9AtT4HU/IpcOp3edWcJiVEEyaCg93M+cHDvnegKAwS
PpCg0uVfXRY1hmO2ksjW1a7xRK8Bz5XvhvBImG8nAeAK/+PqBGZ7o0k2CFUfqAjhPWep4acseYp1
56keully+8zIPtSRZR0Jc+zObGl1a+j2bzOBmn3SWlYd3qCO+4k0IuTtuF1yVDTZeQ5RPuPbLUkA
iKDlZ/yVtPWzGMwpwKW8kNtvmBXp9Af752jSn1U5CQ9qnNs58WLwB2s72oT6Gm0lxsiYBgUGt1xb
+KWYT7lT/Ftl+hG4c38cZM0WR95tX7tru1BqxtgC8hv7jRNSr7ESNPEcKYuPMtDtA8wbv4B+icpB
Gq1xD8NASEjZwroliZ2fO0VSH9BDFqcmDPT3QdjmXiCb4iTN2lG+vTsyxVU60FwYGwl2UTVZ2ZqS
uErTgIT/FP+bDNY51PX/kFD4nGTZZ12bjqwy/xTRXl6Qf7oJoNIINnhkVhtGKcNwtuskATMwFqlf
6n2Ru3qb0GQeGsjtbl3N+AVk5eR0rlmi1eAGDt1qCEmG5MVSd4vNMY5PQu+MyKunoqtdU5nz+Iwt
HGoaBV2w51yxevlClRhp8EkZ25S400gKrKgk+5twjLB3lXiYVa929OGo7bf3XckgkaFYzEbgLb48
Em0xScWYmeMt7aUvgSnhoFBiwav7moa41WDYyCAY4ZsjA0TXkKvDFxueJF3Sl4MqHSUdU0+zW9ba
flOcQPdfnOjtlwqjLOxFMAs7sPuKL6pFRp3c6sl+aEV+hhn7q2270+vBwd7546RT+6foT9Fk9Yjq
TVVprZZQyXOC900efIVb42fzUcq1t1BsfQeuAtXpTWnSDnBirMcuvcPSC9gdryiOgGPgF1Mf3lIL
C9LYmRNP6iX5/PoEd0oBnHT4pgtZAmDhupHoqDm4ACB/d61ow9qPQ2pPrSRnz4aV9c9xPQYeLgGw
RRCnQbN6iBUl85H8nY+6cduniR/CJgVzBh2L7t/LfaPKxF1GDIRHTtqroZpemr0bzAzZEZkA5chD
b3dh/xptCTz/ei1Krk/KHDGGgI5KLFRyOGu37rXrwec1thHsgqYEdYGSI6CZdS2x0okiHZs2cd5m
87/DLIyzwMrJC5LYeD/3ikW3BLmWIC+lxzwiwkH7Rue+N4PofWIONZrYTubpXaSfNHTvvT4M4wdr
qs2Poq/ThyKfzMugRsoPINfS/WSahU+gha1QrCdeMEuOl+siftToK13LSCu9aNCsO8OoxNmyJfEo
xWPnqtUU+Kk24H0eB9nFRgYfwbhyuo5G2d0FqiPB6C7y6GoaUgBOJYsh1yP4nBEPfsXMc8Kp3dB8
Z+rCC7aimRdJcXOJq6n8aKMH4VeyJC59PjeXZDJ0X5iDdh+qYACbME8uJH6Ee1Zvls+jGfUPcjDh
n1xUKjOOkIVa9LyA+9e3XFbbB70ZgyfFGRHRsYVy6ePQjk5hNCjXsZDaUy6n/5UoSfkSbYRHoYoC
vYY68u2+sZFi6X5LJT/XDHrzU0Os5wrdci4yun6XOUh/Zxhqn0dVa9yqLW0i2UBDmwr9JcGEPo0U
/q45SEWvtOveXWIpN8sz7RRCM7q3w2CRbTLlU6rJk1vFLQ4MbRTi0TIoXhYplV/MqYLmN/GPpUFc
b4suOneOWWHq02Y0FMN/c8AR9+WMQLOSi9gX6BbcGoziu0tfjPG7yLSCd0ArcUNuR4j9EmqlXLLk
K5FVFf+1QvnmZLqD1ts4jU9gjgoEziWLhkqhW8mZ+sgIBWvAOKGYxulrFDjNTRZIfrppApszr+Ly
bPQDxgd2aH+T7SA91bpM82kOM2VBgXU/ifBHD42sVHi60EZfcfLse1tbpmuHE2dpsiVP2EZ3MZu2
8bogT/ymLjqP5pR9cHntHOLFR5nbgqI55JPl3/86xEqkT7NBnHITRe1PZgFSEweKQjsIzbc5AVE5
mRSR81I9X1+Rg1a3ZV9UC6ecUnYznJRJux9gOOQ6IFhMk05jQnTWHaENd25EOh+LiAspIliI1Y0Y
arU+JV3a3XCkvZ95rPWx9yo4DHP5OwWm8PpVtTfan/nRHVjAeKvRCt3IcU/R8jsMzKGyvGv0Z2V8
B1AI0O4RO3DnvSOWBOdBpkOqsy7+ZnHPQ4eL6U1Jv0Vydp6E81QmX+LxMZLDC23Vg42yt4JQZ5BW
Q1wLWYBl7n9tFLlXxmqyllxYZGeeQogR8nWam+ugcZU8SbX0SVRHqeTezU+bjOd8UfHdFAJ1tDfV
OpayG2qepa/08m9dRhPw9VXbOwJUfxQaLAtYcZ31GEmgWcGYRbd0hoekB5cyKO/Dobq8eRiV6Gcp
npJfb4K6UHLssof7c5VVSfYHuLC+SCyMG0qa+W8fimr9sloI/QDmerlWWFtRGGgm5zpOXexFs9Nf
LSjMz30+HYk+bVNGhHTJ3xYENqLg62Q/UeGzkxjA/x9yT2TF/dzhb1Vf9Oh/yONgNlLfhHwrQx1b
TSrV80bTQoF2yDwU9wXN3E9Tm1ZuIsPRfvuWoG1KwMHJ0lHbWW12xAMdfVYT++YYXe/j0pCdzSms
P6KDNhw0kna2ODxiwOTcUrjerm8otVPSBsE3+wZ8Qzy1hhx/rJTp0NV3bxgiVDpFC/Fhk8eQ4rRD
MeXzDV92wCw4iJ8TKl4HsdrebgB/ANyNMBSQwOo16ZCBbOQ0QBsS9OrjhLuTSxxRPI2l1J2sIhAH
67Rz4XL1ARFAlJC6z3qjD1YS9nNVo7vdyqqnZs1dHYr3o21epbD6Uh47OC+1q1XCC4kQ0CzIEkL9
9QQDJTX7HmDAHRmP9nMKTLR2+yA2qV7ofTiRvE5AfZDrk091F0j40Y518i6tyvJjZgTtj9fP+d6i
kiCS86MJBWh49blJiImzoBLekjTM/xH2nLqYCshvrsEvvT9cLuHmoca3hqSmogmGLqNJUvUJgCsV
ZNTRY7aXQkFios8IpAix8XWSaAiR6Ckwz7shz0CsK5P8XsxKDL9em++RvL/vurnxZIzuz3kcjC6y
0MrX1z/mzjMA8QjtcZDEC554VbYMyjDqFOKFq9rGtRvPFMon53M0WgeA9R0kHIBXENELtZ+UeP1y
xzOMysEBCReX1qRxnWWRczKGtg99PlCPv0BonlJVe2emUvgVt9oOJGfecGpz8SOWKv1mNE32M9NV
YtKuaif5jIUjz4ld1LLjA2QNVVcNRNn6o1U5i4N61rpaV+k6kgia6J8U8oHRrYvSyt0yCqfyVGcA
58GLCnLV0erEwzgpxTc7msqfJRDPT+Ek5erZJFPqPeQ+4AEaGrxhd+osvCGjXo9+T0Wafzb+5DRz
3EGbtgRY1IuSF7mPMrf5XYmDOvHaSg+/NdIgvsh1zgEt45rcxMZFOfILy2L6pDeW7IeGEj01Od2X
C2R6RAH02LE9y+6SB5P045yViXE/qJTdf1WzOn+yK0kyMBszxmeYZNmzkMdqPNmkjrIfKEVaIxgp
Fa3ngNQzHifLKVrsy5X4NitDZHtdpc69B26KtOf1fbVzSCnaEsFADNnBkE61Ms/givtbLJnkUdJv
qbJ/vj7E3tZdGn5c2BSMNu99kTfmDLMM6HaA+00+Y7qtnWZDPr0+zO5MuAJ4hgEYb8QTRO841VBj
lj4nVeL2ivGsl+NB6euPNsjqhoU1Bgx9sTGhjLp65sO2kgbHKLVrIyslrdjOh0gHqvKLWf9Ug8od
wvGUWzXy3O1JRn1bN2a3MX6HQ3yZ+0+K8nUyfmFn4QoxfyDz8az4gAayvavgSC0AloUPiYbZOjhA
Vj9JtNhwrhCzQpcK9zvdbHzcyPyxVDyr7G+oLD4h4UrFeThYgs1Kk8kAW9AVytkEdpuxRdFKrZYV
t1ar3ot6uNRF/RHP14Ngf5NcMMzi8UIHhy7App/XYodooqMS3HT5vSq/a01AnpBemtLNrItafXx9
X22ihmW0BYZP9Q6Q9TqyU3JKPkFR6NeEOkpUNtz6ghLOh7Q/6PPuTgtp0gWKv2Nck9iBJpReBHed
WepW4Jo0rGMEdVFQ8XMt6ArM/fRR4wJOAK4OYzz9+/pM95Zv6ZHiq46s26ZDlYVWXfQt5DcNCcfC
OdWleQ6rI2L53jRRTgaWxEbRNwrdpkYz1sSv8AaWputPIEPj2YOFoMdu74QRgOkuVZ6MJFOwGRuq
6giqv7eeQP5I2JYV3eCS7NlGT1lFklzT0vk8t3B+bKWlKValVv0JzYl/3v5VIf+QW6G4AEN5dWUU
ktqpZdFi0p3n910UPiZI1CRZdfsfhoGUBdsMVagNc9EI5NSeBqg5MnCrxsZ5zvnHCo58NTaXLIeB
lIpgiEryAkh4mbvZs6knsS7TGWG6flKH2pnb3f7w9rksnIY/oBeqCKtR2rSLO0eLxNUIB9ujuPSF
vuy/mVV1B6no3l5wOHG4btFS3GTwsZKYonLq6taNuTtnxV2WRRfJFp5xpG25Fabn2WCgZcMtHft1
hWJE4MChkmnc2njO0YqQzfyrg4tIyZvRRl8mqRPnYVATTFg6xKrdztKX1hzB9Wdc0RX7jFR9jskn
qgcP0giB/CBZ2Tn8+KEQ38JHIIdYr2ysqXJaVMhL5MLkDBpV4Ctx+kOOa/1/GIn8H708al5b6SYV
z8s6GjC7hVYxfqrjcLoNJEoXGabK9c0baXHDA75C15PYeZn0X2UhYIGF3uaqdNWF/Ex3+nM7YLJU
dAdPxM6VtigawfEk3ds62Gay0NteTcObo7bU/d+F6oNTvWtGxHmCz0IJT2+fFXgZSqKLLdYGMyOq
qqCN23Q4xXXnWI0+1tLkqe0RQHvncDArziFvATjBdb8GZ9K6KxJET2aEcDDfcxH5wBf+IRv+fX0+
uwNRP5NJ7FGkWFd5sz4MMiPNBjgbvyQz8uvsvqfUbYfn18fZubyADi8YIJTGISOsbmIndKasnxKk
GvvYrwt4//mRJdzeEPTx//hDLSK9q9KM7bQB2eFCQTDJkqz6Kw7Sv16fxd7XMij7LKRAaNVr+bqw
SrQqIRG+0bSpvF6qO9W1Iz2+cT3oUB5i7SDo3ZQxuLmAlCxwZZ6vTWlQ78YxVWMEilqrp7PjXOsp
cG07dBvZ+ObYRxnJ7vxMMDKwxcHtrWGCDiWT3hoHqNmQcXxbLzq/KvsIrE6pnkSrhgd3xN7hBfNN
7R9JaTbh6rGxzRFQ0whBPYSQ8FSm5fCjEk7w3aDK1rqRrgOaSbtMuRSDgw3U64u5Pzh0JbJtgsw1
glAoU6KanRbdNRUdITpy/wHlijxo+ro71TBOh8kZvC4c0oOXb29RTYB9CEFRi9zof8xYQkVQhPob
CrRuPXwOOwQycdNRroY4ON7LsXqRM7F/AAQQ15IygcNbfWAnHy3IdViuGkWZg5QYh3vdivP/RrTo
3Hoyyvdz2JSnUJKUz3j4HsEn9/YTogeory9Mfy7Nl29AMUZ20ToVJmdN57ECrlENXtp/KPM3I7yY
KJUT5AhR9d0q5cdDIMl9laS3UXmCPuYPc+Pm09GW2btiUIBFBwp0xJa74rR9WtN3taFamt85IrRw
j+gDu0OQqZvAnyg5rXsOnVrIpaQV0y1CZNSVsqj1A6k+ksS3tZ2NgaMANz9kvS0jpmnxYUP6DGkI
Q2oeyyZoNB/ZylK7ISqd/YMLqxS5rUbFi2boLBOh43T2sS+r+oM9OG2CAKPa2Xd1XpABSqXlnGPa
pfMDnjriXW2O9uxiptfdlbVkWi5VNUM6F7L1bErVRQ+q7lfVWdk/YirFg1zrnfg6OMoo36Z26OMH
Ybd1/58cS9iWFUlr1V4xquE3SZikf3kxBcE1qYCEelWNQdtdpBfJg8C2z/bmJhm+OVJt/gPBT6vd
pjODwdeiYDol6BgIj3Aud1xwkPkPJ5jb73qq9h9hC5rAydUwuaiRRPqnB/LiuKJ+kJIgfmqjyXwG
9Kt9zqg/PjMZ8yFDA/NiVIBj3LCvi+aURZX8BfBBbJyiDNK6Vwv8ct2qKfrHOOgN1etTpX6MI60b
L6ie1tFZp0JnvydyrcBndm2UgYLNM+NUYIc+XHW9L39Jjak+dQ18UeyKlh+FWh3t72FqjIcIbvOD
ZGlH4NblUK7vDAIBsDJAXOGxrN5RNEOQQtF75wpLzAuNq02DfUQm+vXbd+9qWCBMGHoRfW9qJRr1
myQls75hPeFP1ejpdW/eOUqF8tGxIPXeXQ8PAjWB5e/mYYPjl1ZTZmao57Exq+epyx6Eco31yzRU
j1Rb/TfPbsEwMtiyGzakKSlKZ32KavsayaAYJl/XP4KET6lhvj7OzlrBwfnjEkDfger0ywvWbIdG
rUe7gJ+dlS7+S8+FFp8ro778D+OgXrrUERefgNWe6PoirJAvm+mEoo4425kvd07iZm1yEPDsXH9g
z6B3LE2ipXf4ckI9FRJLmJLNNaTj324mZcYt61SBfTCjnf23PPwIOVPx4O/qy9nJ2A9hAJG+Uefg
6uQiPAWxo15T7G5PSi368+tfcPlCq1MFIoTNzjfcMUeTjco0BmlBnNl27oVhe+5S52FMx1NXLI3l
8KB7uLczyPQ4YSpI5G3pYy7UOO1nrtQ+wLq3vS+GKXdFdtiJ3zlaFOdQ2QLrSQFy3aAZu7HJ6s5O
7yInJ4NVtfRx6CINlV4hPFtGpjAQyghVvgwOlnA7MoEF/AVSCpSQN8hWnAh0NWDf32RLeH3XP0iT
eq8L6RHY/Ukui7Ok5wctmq2kEh0GMJ8L9n+RFFonGWU8ITFgSfmticunck4uckvjKbIfhin8JZfj
Bfuhe1oIbj6jRm6Wj7Y83F7fSduVXQqFQHlJQ6g0r/vCGZpRUypNMl03K4Lw2U7vWtFFX9GVO/If
2p5GhiLxQPWL77xpI2Y2/Hd5QmC/txEC0kOh3+wq6A/O/PYoMorFVcmMsA1Y76CF9hclQmObtlrX
4XNSAmpT68CnDNn6jZFl317/gtuzSN1pQZzCIyPwX9fKg1Et+mgu5tsglPtx0N4LkGQwjxW0EdJP
sRoc0db2lgyAPlwyqndkcssP+qsWokVdq7alE8J3dpqTPUt03WJDua+5Vk//w9y4pcFFgjzdlF0w
9KI4Pea4ko7fAVq7gal5tviVkDMq8fTmS40PSR0EqhxdAeSPXs6ry6XWrKQaXFifSjylWn/Glnx2
M8PQvpNgQSgx1SMuwt6m/HvQ5Vr462M2JRFTLanJzYgqzGaHOy2dvrz+EfduFsJ8RAagcaMiuEqb
Wqvo2hjq0k0tAneMPtvzY5/nJy3WvRnx8Wk4qu3ubRAkMxDz4xqjA7CE63/NaWqtYajlEVyOdRMD
CEN59kXa/g974498FJLHXNRrmqbqAJQpEZa9yyW9B2fclt/mMRbuTIn85DS96jtO++/rn3KrdsmN
uYRdYI4W08b16R5Qi8AjucRk3Y4pu4ZDh2shVmmhX7VNKc5lntEg04MopitttuFPtTOE7Xewo2q3
S5OKR7IwPlTS1P6UcXY+zSqgflfGgLzyVNyJKi/J6f25qK7FXyuzMp5sfci/R1rf/VOJrovR5ohn
lHmgOcVeJ5UCdQVwrh2BoBX8bmiPsqRjqjtfX5/67qIueusWLEX6oqsQI2zqUURAzbELVD0rdPwJ
vRlyn8vrwyz/zcvIgg9M63V5j9C6XK/qTPMq6dQku5PEND9nuTR+kLHHRFwQofzCz8d6CNyYW21E
YCEeS+CxDdbH/68fYcgvN7Aqh7EVpvizJ0P7uW7m9yIPbnGmfaiL6lNbJycgCx9Dtfvv9WGXC2Y9
d8oLuKkDnuNSWJbgr3NTj63SWEGGDFMJbLfmcb5H1gJVH63ucAYrZ79rLOX6+qB779WCLcLqgdhj
02odpSWfieruRpf5FIXJCaCZl+ooso4HS7uzg6CewjChqUQbdF1vjHkJnbSTwhvIkB95pJ8JID/o
Sn+QrWy+IqqlZA8EUShLbYVL0xw2kCWAgBmtdKtz567GuqJUlBM2ILdkOMLT7A4H6xlqF0oPG2Rg
3wpsTYfcvGqZCD/JCfw116kH82m0a/MTWuIgvTVcDg+26ObdAJe1iIvQ9/gTz6z2igJIdFBFJG5D
W4XEiEUTejaqjkfKrDvTA80BaRgoLCXNdTen75DrFkTfd0YtGoR4o/ljlWvTgzY2gacBbv8aJzlq
7m/clGwQ9DQJSwFKbZW6iFjbJIsj5WZY8QelQT8jhDE14+lYfnx9pM2mJOpkXtbyMIJbWWOZ87SQ
IxXm0zWopmShkP7KQtpWIqrjt25/RkJPgLwdfCJog+VL/326i7atG60fULrUoRCgn5W6laVKtOfz
8eCy3u4OKpSLX/LiW7XgvF6OJTlRnEvwRK72mF95xTwESQ5ABjsfjr4tlAdSQELd9caojE7I1tQI
VBI0typCFxFMr1EPuPdbFArqI7SMOMoot4OGXcUSYTZG6FbhjNHEOuheuOpZ+mUes0sgolvUZ5+D
srpVWubF6hHhaTtDHRTpUu1dRFY2fJwhs60Y5E+xKCCfSwdOn5zfOuMIl71dK4ZZwjJQNjAU1t2x
sbNlulZ47bQmFTZNcZP56ErcmwmXIs0BvErpT6wiwGI2Qn3qBkERzPnczDqVKeWdNL1ZdpxuEsBy
3i46ELQUV2ulRQ1+tT1+SOD93o10/NzIwsh5qo+gSct/9OKhZAo0Yil6KsjSUPh4ub2FGdZVlLMa
TRq2DtwWjsEJDRc5dLWmV6LbgOhl5E5LWdo1O2d4r8dRqF6tOeE6LsdaCc5alPa53/Zle1QM3FlQ
4kNkeShY8BnWoIOotpDdyw1xM7W2PCfkz6e2DOJPr19ce6Pwhi6KEZQcmcjLbxDD9xA8SWhtGKE4
i1J27ktH7Q5yIm13GIohxGPovG/EmaSg1wIhl9P9Z5hbZ8sV7zWcvD3ND73Ck7wPl8vl4eR+c09P
KaZr7jfl5OHq4v5337m/X5+wsrOLYbgsbFFw8eAe1qveyRW6A3CzkPlaxAZ6XfsN2x8zBQ5nIM6p
kcvxyZ6m0htNOfXqbsCkz6jrSL5EJmWcS5qOzUdRRdF/VaGn37rJCCr/9V+5+yOpXqLuRKOTNOHl
slChT9H1x/SlaizX0P9JzdId6x+vD7IJkqmEEW048kL/X+qLLwepAgKROcmdK9acT2xEvzZQtxbV
V9luCj8Kwl9pPj3m5REOfRMr/hGrgdtEvLPAy1b3iFUYpZI4RXLrW2ingEjw60QNQPek8aDgtzND
9hrgE95J0MDrkTKj6a0Ckeg7jrppeKnREWMsOqKFG4kse48Gmp34RmA33Rn2R1sCYZBM9aBAtrOY
xFfgFpgwGKX1MypHGKsWA2FHZkuXOY0+WB1mBEBoXl/O3WHI0IEHUunYtFCzbFIMycEulsIjZfXZ
D9Xyg5LkB5H+zjDUu4k+/gyyMfuryDFDpwyDW8WtZ5/m1u4MTJ/6QTlPdZHYBzHc7nCL4jC9dzoi
6zJRrmSjKksD+G/MfNy6bixi1dyCXpjLbw6tOG9INhlU9HlL16FVPsWdkYS4g8hh9y5pJdfoNV5t
/fT6Otkcq5fPDvZ0qDgQjFBr3+CPkaxoAjVpMnjH/wXGFwn1oV7WXLk+qVYGfvfoIdkcN+bEPUKU
D2aG93t13MKk6QolUBuymH7ygcH+jOPhzuyqx9oO3rrVkSUje1lawQtcYl38ighZ86wLwYxWRkRw
NU/fckzJ7oPBPNqHy+304jMylLaEPMTczGt9exmS1aDEr7U3RG0v43wGN+eqjeMqTeqVxkEAuTsY
bWHk9tDK2/SugkIoIgrKmVb6v6Z+B1L0rKuRK6pTZikH23DzVi4TA7HDjQHDYqMrYjZ2Z9VVnNyZ
ZTycutCysDKilPjGXbiMwgZcNDbY8evqWpoYaRCFDez3UPuE+PzJ6uUPsTM8zXkl3KHsXbw7Dnb+
5iwzJpgWajLA7WhmrfKJJpXofyhVfhf2Y/FUJRG0ClmktctPFQe34ebqZyzCjaWoTYmZ+Pvl45Yn
cB8THagdfGt9RKt8aHyZLoGbD7X9vgpE+FCGenAqMLz4VWtRduT5tznm6MJQ4ALBA0dm2xWpVdFX
Na2la5FEzpNjx9pJDfX+CwTb0F9Q3BfTzuFqa/X4/fWl3W4gNs1yYTL4cnEuy/BXitiaaWaG8eIb
nkcUvEqMUY+K99vzsIizLWgPMO9UMFdfN4xtGEYS56HWq19gyr5HUvZcWa0/RIoPNPytpCq+JQX1
RUCIY7G5wppYSA4VrfhWGsAR4uqjLJdvvrkYYpH+AoftwFhbZvzXR+sCq0vyDs2C1Mz8SL6zyvKs
xZ9fX5ntAaDVQekKyDIE640mYEKmm+QlGpdZPD7P6vhODw3PnNKDJ3p74/M8L7HtktewA1bnLEfG
XumAmkLOEr4cvR+g6obz7HbRQfa+OxBUVu4RgkjUpF5+tLnpqy6I9fAWVPJHfS6vYW679JYupNoH
N/DepkarY2EzLS2+9ctiKZNeaf1U3dRw/oJu2k/sagLv9eXZlgnYyfwxIbPSId5khAOqZDNZ0nw/
lOR9OqaOaKLE9bOMfoGlf+u6z6p1HxtfXh92Z2pwaxwGBW+KT+jqvFqhaVCKRqzfUIQbciniSXMw
s52NRxqxpF6UWmgsrnY35H2tCox6ySdwOGjeCYrdMQ/m2ydCxRmoJCqry3xebgcHd7ViRDb+psVK
dQ/OBQi5o73Zq4hFAgUMLpyloMC3GqUHOJ/pgz3fumj2Sl1+6KPEC8vgYMPt7G30aXjvea1g6W72
diu0uZcq9dbXQ+LGevMdLTsv7uxvs90ddHt3loc1AQtIbY9HYw0vwitpzNU+yW5J2ViopUtZGPh9
nGV0cMbR+f3mZYIMtVSkMI7bepmWwVSgwCEZiENq1bfRdnrkQEr9oLyys6t5fkCyysgEsBdWd4OC
S9uo1VVyZyj19GGWBvMeeYkjB5i9URYfRvRcUSbdvAwizUVX0s+6gey4FkoReQqqiQenZ2cQUEvo
FamLVtKmuaHrRduZQpVubSOGHz2A/dRXbFzi/dcXZmfLUQWFUctZRYJtHdK2YTiUbckdFwSRr2f1
vWVNnhgdr9DVgynt7DhQvktqLC9OUOs+XC6soIus2aE0nraFN1TD9FxjCnEa9TI7iha23p2gQxbm
NaeWt2ITkYDEKPK6VPSbkqTGXe6EzYmmp4ncTmCfNGHFbs4vemxCZBE0Kx/9kJAKg90gPJj2TtxC
MxAa8eJls63Tj9MQpiOqXTc6AT/lsvinlEXg4lvyweiBltpF9uH1Jd3bOkvNGb4efcgNC3SaIq1L
+1G7RajFGHP5AEDlYIidQJPEDgXJ5RTQ7lsdNNXpQm0usF0pstIBREHJwwMOn3/qBlP1S6n9WmRt
/Ni0pjgINPc2EcVayqLLBDcFJDFlg6MndXAbdf0fqK70y0sfyPVB9Lc3QW76xdVvKR+uQ/nQLrFI
VPUZkhcS622rtddMyuxLrUtoAMlzegkjW/PaJDryWt8deYk5UXFe9MqWD/BXUBhEo9wh82Pc9NRh
Y35AIcfvkCOrUt01jMlLcTR5fb/sXQGLqKRBC3ARTlg91F1ltsiftuatwYOoyTXzRJJY+1Lm1CeQ
+N9eH21nAenI0eJcOjxb8dFxKgNk15HtlUvxtUraD47AxWNSyRv+h4HoHKDAQ76ApfzLD2lmtR7Q
uaXt3+KhOcnYNk8nOy8OLtDd+VAyhWC1UHfWb7ahzfnUthkd9/Z3m99kw0TC6Mgad+dIQ0ejqUhF
hSh+Q+KS5s6RwzS5E+YISTQaDYUrpEy/vv2T/REc5BGFPrO+oc3E6W0dU9wb+ldoVAboByRSK58S
XM6urw+1s80NngLgSmjKb3tHjpZKSV9o9k1UShTd9X09D542Vfo1KKwGg4OGBJI7ZqzhXYkjl4M/
JbyXlZyF3wv4jIY+BKJ1gSqWlT7t7BGvYQ13GOxasXB/7KThGVE3XzUyr8s7r9K/KE3vB41KBjBB
l1JOZd+dRKY8GmgmZE1zsJd2fxa8HwoIhLL4MK3izNzOe6WlSHIHb3h6b8fmVNycOhOW6+STMJ5T
LTOqD2rV0yOKrRZhzZk2xzmyin+R1EXv0mq1Ei/NMOue86Jsv/XmaDxClkuqRxtxvvzXm1dx4Uag
UgmtBSrjKuvT56yCnD2Ni6OY/VANcu/Pjhb4gWbhp4lttAcRIX/omzdjF+gTgB9YCGB0rChuvjzc
De5emWU0AYc7dXtM6TtIJp19ieOvs37EC905fVQCWJPFEZVK/WpVIhx7cm4z4yqwgcnK8TwnR2Wq
LaB1mRALz131x75wNYaWdEFR56F8E02E7upFrkFdO5WrduUjMe0PszVxvFK6R6sWX81JfwqM9uDN
2wlUoGjDAuZips6yvmS0IhPYsYrxFtYGHlfmuzGb/xll80FOtLtONOnBBb3lAzPnP7peVFIRn1s/
PIUcjIY15tINlJR6G+owuKLqgkcY1aqgJdQtnV496aPyPelxtTDmIHwHOc12YbDMPno4lUeM379/
fU/vXOiAAqgyLSCBpY/+cmuNQ9GG8VhzCdaNq6XvU0l4aVe+PSoELrY4uXDV8h1Wo6STgRtUnUR3
k2TKbhk7JpKrUul3VZqgmx4EfjdK/0Ow/2LQJRL4K7YYDBzCawodVz3VTt3Q/Ey4wmI1+Y6D5MFV
tvMVFzgcJwYssbppbCRKJFupVuh4rKMdjNcBGkEc0KybuaNG/e0PFwHTsm2pym+Lda0xzIVSAnvD
PMkr6Zc7iuknjnZ+fWvsXARLR49KDe1rqnarsFeRRgHWd7CvQqvPfRM9AqY+KG/tfTdyfyJOFBGB
Za1vVLlvEyckPKKheZFnOXfRv8SEB+nJ1+eyE/UtRZPFIoffvFkguw955J1ovrXFp1l0ri1ahOhC
l2voYKSde4WeAuR5MgbeiXWJpo/LmerCGN9F06jcwMr0LryT5rIQ3NIImX5M9Y5aeHtjUkYh7Fva
GtSHXu70sp7GtoJsfU2KZ0T+LWA3lda4RpB6snR0ee+sGU81m3zZ6//H2Xc0180Dy/4iVjGHLcPJ
ipYl2RuUnMCASJAAyV9/+9zNu5+ssstv45V8mADMTE9P9+9MM7SWCxpgKu6Q9tsPnFLmtCky7FXe
2U///NEKUIrAzcA/ODnenxo9dE8tadlpA7J2O8oEnvQLf4w7+OBFLH/689Wua+1dkgT2ECbPEOKv
aiXvrhbIfgs2Rf2jUl7tQ/Ylig58b4adHmwVQi553P59HyMg4FKAw6963u+ioE26bMVLTjB16bm4
bGcjbuAv2T5BNGT+Z88X7C4AyNBLwizA796h3qgojqJlO8K69K5wtmFDcFjTvxFRPliKOOLR8QGI
gwmZ9wiLIUsCIiKGuZO4D+6lt6Wl60aIZXZzi86Q5zc2Xv6m+vjRkryKrcCK4Epxe39SRaR3rY5h
Ul3Ej7Pa+YG3823w78chml3/7yLX4/L/hJNtmdvFR9vwWPRvphe1dH97dx8+Bo51aHJcU/X3724d
oRolBuisB8l0hqbUr8C3pQj/Wc4dKwHFKEpuLAXwU94tO12EbM34HB6TheqzFHGB0VNVPPFE2v2f
99QHIQRYG6YZ4IYN9v972NUJGpJJj8sxX1kt0caA/chfDomPXhqe4goafjRsPmwJbRU0no+FJ6Gy
s+4TxX+NGJj+y7n+4XUgywo6zVWr6X3Lp3C5YDD0Kw50mkt0+8GnOaEYrv/8wj66CjiGwHqu9A8c
sf9dZJqTWXZIIA9Q/DiQZLwvWq+i/z8NTAymohJNQXtDTfFuCYyZVTApn4FoZeO091VnDibrl29/
fpgPUEnwB66MCHQXEXjfXwZexVBcgorCQRKNSQnMVff+N5rbHWGlMvpz77GbhPs/zepBTTv69efL
/774QBiG4xkOV9C+f0MGFzYU3A95e6KweDR1akW23IrIp+Kfmwu4EPytrxg5YNP3NEdpQZGSkQYv
CALqS9E+jB3qQQwn/vl5fl8b18ugQQdWGTru76v4DYLyxeJodJQqrDs+7Yz5ouj2l7ro90wJV0Hd
Bw3Yj0ZGqQQlz0goJA3egMnvYYSe+lIVGdwzGEve/v2RkCZhfgQTqr9TMJcJ7fsB8l+nYITZcgmh
LLw5thpIbSon539vbEGpBdA/1GDAT/yN2t0uvVlQPtOjWCIJL+S1PxAWLnsVYfzgz0/20WsEMwGI
PNrdsI57l5JlW8/4IDEvNhVmF8njBg+ggRj0PP9yxH50oQSIHDLNK8jzWwo9UcT8AJ4nwhxD/hil
IKr3X9tY/OU61xv+b3p0letBOoJEBWj0+xyzX7Tr+jihJ2eW+RRsoGlG0gewufmNGMX3diN/043+
oGTG4rjKUhQwvUL8uO6I/xNyzTQTjNot9Eg3fpePS9UiFaNQuy8XFR+3ZG48yl4NIuTmukOeTidP
FY2gYsfi8C/74qPnR2IDBA8sQ3zRd/fi6Q4FroGL00g8vg+kGy766reeB9qrRubr3cgn7+HPq+ij
LQ+OAdYqXjmOsXcl2Mypzfs1AlEavqSDdU2egty7/O3ZPlpDiAL+NXP7wHZ485c29mIojKTr13h8
c/GLHjFYxP6mvvbh48RXxgyKlN87voOO1AIGSHcqoJsqSyPWfKwoW8lDZ5Zg+0vE/oBsAGpQBhXd
qx0QYsC7KGeWZcl1n0RHi3ZfDucyM72Eix5hYQC79HNnI1/bErYaW3JhHeSga2KgZdvwgkER7s9f
8qNgdCW/YD4WTjq/5foynWFsQKFv4QXRKYAYoC/Dv4TbDy4BoyzMxIJbiQHA9ycByzkLRz4Mp1hn
EoC2XIpnb5Hh8z8/Cay2MaWQY0Lhd9EbpZOET5x1p2BavN0WrfIJxM6/ibt+sCQRsjEVc91w19D6
360PN9tCzCbsj5l68vl3pV88eeb2b+3KDy+DdiV4bPg4vyHjvoaAzIrVf/TsYH9GPY64mqJob6tU
k3Qoc2hak+bfXyAkIPDyEIKQgL17tGlGMkxSFBLdqA8mIecJmhN/vsQHGw0T9NcXdxXCA+zx37en
u3BbHelAG2KfZAGVp64F5+HLny/yvwSDdyEB2uMAAzCXCBL4+3rFYeI7iNnKTti7wwEjkLJZWNvv
0Ht/wtQvnEvDca2dh6F6ebWjWQd/+xz4s36OluhLPAD7/fMdfbQDEKMAhWDbX5Ux//vYPA97IFk+
bD0IFCVLCYm8oV5mnf3lyT+6DrqHV300FO+/MWNVlhDIXklxBJlkv+qi1v36l5P/o4WZIjFCbo6a
FtXAfx9lyPsc2hXedDQ5382Q5Za/fEb2i/fpz6/so5VybRniK141Qt6HNdgHDhSGw1AlCP2aSHyk
qW3A7az/fJmP3hh6rlj1V+PU3+YE5GKw+ZYV05ddd+w7gXyoOP75Er8LmQNuwM+j0rhKc/wGsFPq
6GgX3Z681sfMg5ql6RtoO4UPUifmG5IJfuvmotWltHnAd2poeQeRIQuhXYhzRgdMDEdiTwIZYUoD
YORrm/VkgE1SOA97iB+1d26z7pdeXfzDcStU6bk8h3F4ajYKyCiKbuESqh/zwZ9uegsrJhqNYmkQ
m3hSY8wUVdAaja4o+8TOEGyGwM36NqbOp80YS5NXCxnxS6jD/W8p/ADhIpSvQQZ7ppa35QKajim9
AX4gZZBYkEjGNnNDNWapukUh1EJTNCXw9aQzZ5fCZfOKQeQ46Jt+AgcDvPEeOuaxRaINMJ7ek8z5
T+g2mj0LVjOWHl4C9AQ9xlnZxnD0rOK4hxwAmjHaVJkeMUlqfEs+b3xOHidIbEHqWq59VMrZeqpU
HgsBJdg1f51y3t5kbIynmtGUg2NTFAqtRyED/pc9jyGq5LoZ3h1E/+fLI2j8d7O0IKirZOmLI42Y
vc+4875MY5jXMkw/p77ed4HKd5hTD5+GyF0KHx6AfULU0Qt74ldLF8W76aqE6iKxlaBPm5OfTqyZ
J/pq89lCpMO+EX/8la/y2fVdPVH/Jh+yC9ySTBmQGWNrSGfWPgfnT7MmZ+rWE7FD5RRc1V6XeGfW
CG89J28ui757yfJixhWm1R0xNQrLWvPpOfeMARfJni1kmMst8F82UIeaZYmmsp2mV+KlczWn29ts
HK1CGT6u0zbVcHQqsG6yaEcm8Mzo/453Qhn/DCWDXyudLn2wjifXr5gE6guYonSkqLrYhyVYu2M8
lLuiTRiI/TQoPdTheWJv2sTsc5hRjVrc9QUoTLMVTUhRC4ar/MY7qZ5QJzySroCna2rkU85sWs5c
s2+hg9Ek5826+hfQn4Y6LaAy6Hn+eAti7nSUqR6frYKtiLeo5JtT0h3H0LqlBHnd3NFJuRHmANKc
/b7rLl0bT2faRQaMJZLyrYLkJYQTJhMNazlJz//S5fF058LM/KTjPPulgKS1AL0JL6dCWcFlWbhF
0HIa/bSeYa79aQhn7yI8BWtPv1v9h7RddQ1+1dboOUzvp6hwZzmT4cFvua1So9Fj9qzBfeSefrUm
VdXcS3cocgGq59b2tWWJrb029+FdVjhMm0Qmhdgtgbcbmn4NNO+2m3Al8jPxrF9tmXJtadcl2xGS
hQuoWW10ibNWNcJJ+1WOtnuel9mPqi0VutLMt7uAkBD04shWGWDigw/xmDNLrt/MrH29dToqHRnS
O2G2EH28aDpBRjw/ZSKRj1b6wQ6GBdBnsZNnGu3n7rRszP/BIDB3QGU+fJoDDSG7dM6grO67RjCq
qnFg+o4VyVIvwYrlOhUj/MvYvFXWaO9uhFF1jaif1L1BF3zDeXpkYTIfgSy5+8K2UFlOrV4fDcR8
FOZLp+wxV9HQODPyO+JFOBGmQLg7A52047Bw8zliagvrhHCkBtmwSu/Ggs8WnSaXyQxea+CGQglR
8DJlaQ9OG7wT6tEPMWTAk+CO2VjKGqIzHUTC/Gm77ykG0Z6mQCV+KfngGlSsbTPRkO11qosbYMbR
TgxpWnL8pwpfDGsA9KCLgL+I2mGqLN2qNJJGAgAhAzQ/iO1efUlocsz6YdZVLBIBjZvcDikk60jB
LjEwddoAEgO45nvmTaS2/6TRHLElx3iagp8EnKarwfeYxHcjcBFtQ7MRiJEoeQzGHLyGuVWw14RY
YoKeWwQVvG2R+XqvKNefoo1m7gZwQgpHEATs4IcUWygOOQDq6AZfAwgXSCQJVWherLSbHhPS99NG
SkonLKEl9e6LdUhOG6Fgd0EvERN7UdcSDGK6tH0IGAkghyQyV/eRmbf9BjFWlPjFQF9HCo2rvA3E
VHuDK+5aTEJU7UTGz6qAElW4yXs3D8UjyidTpRg6PG4C5LZy5QhFDufWDrwKRBpIXJgLHCCzh8Bu
K9RXORyuTJ5VrLdZTaBbeJ60+7LAkOEn5jOx1VvJ6R6/jwZJBvdYWGUoCqEWt4KZnPRq2kVtOFdg
qXVfoMltbvMAZwZsGqbgjrayf5FshoYtsBj6MOXZXPMsX2o1Fe0Xf27jg4xjr1zArnjidG1f3Cz9
Zh0KMleJ1ao2nYT6bkTET4vK8exhdvpmShM5VL1L/GeivegG29k2RdxOJ3/JEVJhHLmjXkerLnQS
K8ctFs5yfRffOIZQPawrxF4Ln3RVl/niBJx3PHZT7v8EXKbOKRwTj1mEbV3Lwfl3HlSUT3JE861k
Gm++t4M5aWfpTUFDt091zO463FxWIVhzxAlip7d1CfnBw9znrWV+eIalga4Hi8aIABJ1ocy1vybJ
snPX5/mXGHocxx7GPRAmLKI9hPmTB50m5Gu8FMlJ2tUrBb+EHMahzRqtflYb3zmKSY7RxzBaO+/n
1dN1wZIRlbYq9noK6JPEJi4ZmdkOn2U4CBW4B9jqhqdhshyWjJsIqjXl8RtJOMTcViRUZSfzAWEV
X/84+bl+ShAenldOuwYkqvAWJL3hy8iiUTVM2PSnj4wIji0Z6K2LmSgvW/hkbuCT9+FU9r7h2J6L
JbtoSoITDSzYRR5MDnknlhvY2Ogy4zm97cTofhWIUKUZU7Mj3RLsU46gHQa8w9kuHNRk0Dj8Bug/
OW7QEtlliQuxxYZe7hKV5Acf1u84mVrFznbIg5NUEnpHKkLXg1t9zFMWv8BUiHySPqRGy7Ad5wN2
Q3zjyWi9xYgzHFnhtXVpRx68UB3KZgwhjRptfn6BwOI0NaFKFwOONFRM2NjLS4Fm0TmTtkAitvg5
Tm2PN+ECgfVySnS/jzYT7QBPRvXSCnrTTxrunbhBdIaHFVHLbrfYj+6YQaHvK0VsusMAvK4Ay7K7
3NvEPo/W7jabCrAZQJchh1XBQkvL3u5FYJbzHIY41ui26tO2TeDSE7UUnzgLIO8UUJ6asg8y5iOZ
tmwHx9Tt0EUi2Ye41wj0N5IdYbHTS2TYwDDrgCCnxYfsuq5BaxRtMJc4V4X9dedEQwDVUyiCjvD6
cZ24n6BBV/ldNHxKkJ64msKx8242LQxA7SLIMYTr8wsnmEg++4uFo4bfZ3Bl7UIh36wvrDp4i/Dh
ketFsLOEf+lactm6qCRmDvY5Dfpov+jY3UM3La6o0Q7Zgw+fwRbhpiBDW2eBJPeQySbTrwK0j2fd
9/kTAir5ptY1Ss5pFir6AA8AJQ/xPC0QIW5F+MOXqVzKebKFd+dWCNb/AAm9Ty68czjMKIOxarWa
DGcP9HFZXuOjhaoc+nDrKwzPCpiMZr7b4aQZblWOj4Op7rYVEE1IR75b/BWZ2aQwHVAy2NnISl1F
uRokev0zqgnqNTjg/anRXdC/5QGT9BymK3Gg5jhJq4mQ9Uci9WIb3YcIfMHYtT/kuoln6xuIa4Sx
xJmFyDY+KxPI4M5Y05ojiHlje5iZZunNECYaAApwg2/YHJ5/dEvu4XAMeI5mUwD1JDCZGFDcLB1T
JH7FIMQzypoAQIWEf1rNi5l/of642rt4hNptHY1rHlbd0i9vsKc7T2uYLFdqA++bVkF0ctchA0zK
sO9T/zRefXk4G67VDKOQUtojtcIKKaYc6UgJZo1bdsWo1viCFWFc2XpDbm42QJLuuCLSbOUEhM3u
xiWT4j4lUAoA83BCmaig5pVCJWKV8Tn3PR9MSt/AEixnAYHFpgDqCa9n7uYqY8BtyzBCPVd6mug3
ZRncpTYRqvNUgGd96QX8dw/byLYRRNe1/9Z5YiZNKOYFrzptf0SURsVj23YcYB4vhq8rDLJwzDCB
+iAl4Ao23Ui354JD9Avv0kFlc1i5nuHBu7WQFuyX5NARmVaESv/kZwbMTw3yyh0fYv4zR7Zz1oIm
TR/QDRr8Ed/LJFoOlI7pLdzbgjJTWXs7RctdH3jYk5PZcb87caF+mcV+iQLdlxj7/94l1ishMngH
PPwt9SLkTLCWqTxoNzRL4i+14xJGAu08Yhky23SxpiVInaISdH6F2vzPNlK34Uq/Je2IgEmBqsh4
puWIxyk9Ah85y9gFwTHC9cKijhEg7sYQZrQYtr71DEjinGYX1IBbs1lSwzntFr7teQOqSFTHDqet
709n4YKvWWsKRG3PVEk4n3IG8nKhhjtoPNu92fITAer5yeZb1S/4Q0zEM0jxeWj480/emBMI76ul
DLMhw6zBfK+C7A6GrwfFRLhfxyu1u1NHVF3fCpWgdgiGR6qnt7HXG9YFTg9PesMp1JAPSOkvTayr
SE++E+nLXeABJJC9/gwpn08biuAmlOQo/OA78EgQowL/Cb7PT0boh5xuCXzRMlZ7aReVc1Tcdl6w
IC0fcUYXg9yjwcUbYXWCpzc4jAHj7RnBxL0T6w+n1zs9pQh1ArqCJkzuLDybqlCAYqggq7SbBIXM
TdshICLjd2S9S2MQIqXyX/JJYZhF8q8jvc5vRhgrJoM6Mn+9DJ55iEyUliSEmjVXPCkjvqaPICPM
h1hlnxnKjcqL2XCTzukPOmqzG0i2HWDMNiPvHr4sNlCvSqAqLtMlw/b1U0YfoolDzniALWk/Qb6b
9jbaQy9bXDRDWJFS8LgOR01fBLxSTrRoST0WneeXtuXueQh4WG1wg9tnc5C+bP0aXjT0EPeF48lQ
dWOIaL/Z9FYj78Cc1uj551AICM9AmPcEodIRjQoVqT31hnmP0fH5jWKYrEJve7lzNsE8xhaRWomc
3Zg5RwHRyaEB2dG730YwXXQrsmpLfKwAYFfTkygCD/0skQBVENHJwDnwdp5nV6GlRYYKE9XjNwmR
alTyxttKDYErUQbC6KdOGrOWyq7khw9LR1lHcTuUqU3Zd4O6qZHxJiCPteiGdKxvuBkx4QNGe+0z
W+wmINkPIObMzUIZeQAikn5Kl1HcEdI9MdEhZrBHvS1wfJhncTAYWvoedHQ8uzkSP1sLdcQgn8fL
JkfvDhRhU7PYI68JsOwdKzaBUhPqdzCTKg5tOkbwqRigUh4Ge8xgxEfjYQ/2UCooI5IHVYScoUxC
d1VOhHGR1d8JFGwq1/mXJOzuKdj/zerLn1M/rw0P0m/psCHYYQsnww8VoYoKIgnZSjGVRc5duS7m
m7fA7XrhokTz93aEjDkdglefJXnpq1wC/Ih+rCKfy55lL4Kntu5i61VBO36OFJTEpmBNy8V0TxHn
thY6zAC4be2eLfqiuWxICNfC3E2f5zS8gFh6pmO7FzG/GXj6nMMWSXGqcOrAP5oE2UtSLLryNoaQ
lsCWTWQo7gPvEfv/ZglzgIqbeAOikpa0HSACbSmsmdeqDUZ18IuR1eAzAVLc2Fjl3Ae2xj3XuAyV
2UZT78E4OM7ZduMN6j0UEMCkOCQvynSeNVTdNwhX5qbKO/2ivBUvvoVKmsmhvkV0m5TSY2cJFmHT
bbOtFseXWvp8hFBB6+ptCCXO73gFTqE/22KqiabRc9QWuGkUzGUXpFNDOQhqk86iC0nz+0DOcVmE
9kvChxD5YQC7RaJjjMDOc7deHAC2R7JE/SXUI/sGLIh9wox2CzCSmVKObfxokhSnyQpazUZ7esS4
7rZL5nS9jEXxsgTJczFd7cJa5pXTRr/MyM9w7IURqkrUAclk7weoWpW8wPKD9SBoU8O2nFjqtoPN
YyVKmFAAQt3o4u0RRnqo/G7ZTSbQJwsAv3yGej995mHrQckxRTwfxuwT5I7z27yDPDDy2imGPwfG
EV7QLQTAE5rgLMaX1Sd7b6H9Dso2LSICXJutSm2TqyEqgQc/Lln+q02GpETtPjyFq5aYeAbIQi3C
Q7vFXalYCzmxa7QlHkOwWmx6iBcOuwAqIeDJt6HUvnhuYfw55u4HWQ308WPQ5IPsYcDN3rMpB3cQ
2/W8UILbH9dqyOH3nndp2NA2Q5HaRr8Q9r55k9gQFJB+sRGwUw6BDwxZbT2Yt/nPeA1vSSqnOvPm
/lb1bAYcCK/5YBzfMkfRTTHeHncBj4HZjrXxMnxdZ3/6rffkgMzXE4PnZzx3cbmw4KVb8ryE5HG6
n7XtDx0NTINRLwURcptWbhyh9Wi9RpI+qaKAjHUKi4Qd1QNtVi9Y66xwzypREi1ZOtWRs59bMAoB
VygMXejiK2MZrwJrYfyI6rKExp3YOYiV1DntHgCA343LfA5gzVx1fvgaoahoZgqd53QIoirGPF/p
CecuitKhSoUzZ3hM2jIs1FwVY3cfiTSq2aJuJEZvm4RHDx4ksKs8JI9ZRLYnNg76OUyMbiBqy6DX
RpGt+OyRevOIVKj/RiLxlFoYmsqWXm3m4aRk0jWoNxI9BR7yCxC8rpGSnYbF/zUncIeEmralsao9
ZV7RTEgqHMas7On2gnQK4PSYvfRT+LwVOSK3kvcC6EEpJz19x2BoWw3FChAiyVHixyNYnvlrFqvv
iImmAtzTVmOgfsSoC0o9ZcOt6/N+X/jsAasRcXYWtHIq+bJtAfR4U4dYG0RQbt/y7oCSYyzpiHAM
n1ZRelBbqqCfOcNswnwK1oXeFXa+tJt3l/Wotic2fcLfMMC2/quWBQJFR74XItohHi4l6HWHgnFs
HTicdw7QBOAcOQhZxZ3BcR5SgSYJYPpxIH1V9IbU2WQvMAiB09YcwQsgx5RgK6Fzvj7TeeOXpCCm
gUGaaNrFTRe3xVHZE/VlQg+5yg0Ja8ZQ5qPFsZ8DuTTdBCBddoClWxP8SOc4qdux/eycWk8CRXFV
tCEsPhMz3oNPONeWbGOll7Urkcd93jpk9Dg9p8rFYH7AiGlGeoGBBpwJQO4SWdQDLISOtMUwFQa0
+zqzCC8zxgArDwTPStl0+iUDljThpPfLhPp4bcUXTDX5zaZDpC3avcmUzU0OpmmEPnglwaKrOuYA
SVq2NnLENC3Z4J0S47szOokyyoDloWfv1cbFBri+o+fRG0UVuIHCUrIAizAFsm7QPCnV4Pe14NEp
XLEi45jxW5OtS9Wt8bIvNJvr1fjy1HVWVOu6ft4ybH8AvWOpeZ/sV5kDeqN2wbkrpkpDrv2ocliq
6LG7zG0R4ijAaBSBteMhICaosyEcK8tRubYeP2Oa3dSeDsYdUul0jznFe1jCIGxsaYvvhiXi94E6
0yAwR2On+TSFwM+UB26dR7J8F1okRFsbfN4E8ctY6VcU7+jjpTMubCe+X9m4AT0GHTTSuavQYgVW
owf1FQbKaGG4ZWiLUm0ZnnCw2wPji96pMGsvExpygCWm/BQkAjNnsGLqb71ipPsg7IsfCKDroctY
eFysiHcFKbYHzBsISDrznlbF6tPS9CG7KzyPsdLLZnpc4Wy+h8LVcGQjNQC8YpOfwjHNz1h/3YOQ
o7xRmAk9YxQp+FQA27tKYWxVuMZAQxMFAfVVrGHjy2E8ag8LTrQD3XDqJPLSMSkaPqTzTQraCnxK
uY9B72HAQqyUgrlh3Kb6zGEF3lA1pmhv6OiHkAmGT/2UIOwgbE9vjkC3NR1les42Gd1EvG33KQno
qyJrdrNCBVlVAEPCZo4YbxRO2zqkTnwRnTVVHwGv73mo9j30se8JhgwrnEgWqmVSNxlj+rHFROrB
bZ08Q18EmZuOXH9PDIRmSm03dcKwxrWeVdLcT3PBd1Gqs0qIKEDZ2mf3MRQx62XoSYP0ua+N8LLD
5Fh6mZcorq3CcULjrj/0AAc+UTa0X1N47fKSm3VpCsXZrXNGXzgav/fIRtoYXdOAQsUAUOyJ5Wit
53Mxv0D6vz0XZkqRKrTrdBd5a79jsp93dGnDig8RO4+BpY0IUTXka+YwbcinymN2bSYoHV7sJtzB
GJW/USCfe48F4jwWo3fIgCgi9QDiczFtuJ1yWGNZGAJDj28RredKC+PpI5z/plobb667YJJ16ov5
sxdHwJr0Nh96ZYu96K04MqiKtw0ceeYHtFT5w7aZGFCWI8hgi22fxdt22ydLdq+4cT8Cva0Pgweo
ebBoeM6GD8gy1RA/JMTrd5Pk3aMbMDbMYQX7DX0oclIoJvY+aDG7rM/b7xRZwGGzOn7MWqTBPRQm
Xr0O1GEyqeE4mkUemG2TZ7etI4r8/7WNC5E3t0HbovemPQiGLQWpMhAvdxRkyc+JcsMD1kh+sFc7
pXbRBSBiMK56IEFV7IX+d4EC97GPhg1LrYPmbxbqJ4aWcFWoLt9vTnf3eTqLfbTE8/0ahu3d1RDk
zpJg5CXMNM0Pqye6c50Nq2RNsPugQF8DPZ3xqlr/rD34dudoGZ99iLpCrnwMEePSwmR3oI64L4QL
d5rD3NaqB11ZTYPkuFEb3EXL3N8V2TABZ563BGJeOJ+R+swHNy/ZY4bh0096Dfqv8GbtbgRngAO0
Bp6yZUnVdRk5anTBjxCmAv5lJLZFiWioWJkahx92ZPnO4PDYYSRwSgHnFO2Na7vshJqg++pGhnBS
gEawjCFgsoFOz/Bp149yNrZBpjbtVoKjN1un6BbgIX3hiAm3A8hA2OyLnI9TELIXMib+18Bx8QVk
AC8oTZyOR8gLRrdahvaEtn3/XSDZfUVHUwBsG8wN5vBJjcrHPA8kWfZ9POrX1LMjCsxsuYI5FL8z
RGHLQezuwhsMG+afuTBqBypg+iUZfURNM4Otf+J25vNRCL9jML9JNMTeYN2u6tUGQDvzgCTzqzJz
UuwtlMWA+UJh7deqoLUvZAif7W4rKmLivQkG7e1l7qh42jRZx73oHFJrFNTEvyyEdqxW82RQKQVk
QS+ADvmUHTtTQJO+60OhGjKm+pNyUQbIrMBczHVKxdvOsHon4Ha0s/g6jEuKAtUPfITHIHSqhoQQ
HpV4pM1ws65byyGYE1Ny0cLzBllQosu0w/zeQc0gmKA/KzhqlWwUHLWkH+o9WZSF85TgXnJKXRs9
bCZHkymZ+sjWo7YKtwf9mLSyU1aIzwDQBtYUdN3mY6uWFZtsYb6rkCYov0mB4kFvHoqfaROIjAUX
KdvkwQTelJdUzDHUN127deeBsNjceC2h/AA35iDcofiaLNC2rr+d0RB4+x+OzmM5blwLw0/EKuaw
ZegotbJlacOS5TFzAAgSJJ/+frqbWbnG7W4SOOePFqmrbuwXAkkLQwER5fSr60fJVejBj2shsppB
NEqhVaP3qmxl9G+al6YiHjt094uwCCDPqnG2zVNgGYAX4HSLzVBdjH4yBMa+HYeh9sOkJvf9q2fH
00/D5tWvA9zvBSSL+z8otk/60ss6CcwFnnSVpWpP7ZznkHaGgK9FiOZZMBiVKO52dA1+vCxhX2XT
4GG9FAHnTmpGvTYzY3OZV3u15vmpaOrQTUjtCrazvTGqv7t9Xw9O3HTjYB07Yx7EYy7IOD3wSwXr
W2mtLaBMQ+bFnWHz3V3sxV5lTEhhUyXexJd9EGMj/2yRp8KjlXc2FLyzuz4JJKDFWb9rvH+baxlN
GuF2+D0Xq8QbGqL3wRJYUugZbTlrvesqbzuSC9C2id0wOl8CKMEhmTrLHplhVD7em6jk34G2il9G
EQmK6HGiFMdo9WUPe7PzClp211ydQo/FPfeX870wIQKjae2jd6rIokkHtElW2sPnd5cop078gioS
DBhpVtX+qZ0VXRZnNTsy3S1oqA5L4Zj6RmeV91vW/K3ZoEJdvdBF5EHih6NWyQTQ3B2svV/fZbEw
kpqtL7EMVGJemO+gwbKZlOARnE2a1UGWW96ROGD422E3BIIBTQfdHgMWde5p8tWAeME3mhaqFkP9
SZBCIa4WvXfq2AaOaxxmFJkj+GHbWYcQBk1mu86H8M6cYU6SqeZtuysZA2z2OzHCpLiYJg5oAPf8
0dzUXJ1D1Y9TtiN6a1i1vLC7ioYWjn7DH3cH4caIYtT+ThsQMr/ldc7LsXuB11idu75qzS5td5wz
mbZtYR2N3Ws0gyJlGMlqUOBymlbb+wxMYYVvbe4W0UGzsU8nrpneveIB5z7caT82L8zHNnNqBDAV
d6VLWo6h5i7etsGi3LDURfVcRr4M6Lgv6voOWUbH7lJb3XrbwrLwT30uRuu2qLpvMde4U5myovt2
XIV76J8dtQ7bUcpZ2IemXkgDMRDF8/8PF4NTFAFlHxeVYW+xLUaSgqrON+rXRljjm1677dm3Gyjy
HwLjHfO4vd6QcwXD62B5hYp14+UycUe5V792tTEnklQ1tWmnShkcbC+H5eN6qNkbu5D/utFs7pe2
qFvo1oFbPw5E0HAjsN78s1eaC48RXEaTbZTFeAe522Gb0GxLVL0yo5+lUwR1l5V506Oayr2QZb+q
lT4GXSOmVK5RAFHOG26kQ9WqX7U1qyBZZNCGrKr2sp4rq1qijOZ5g7hnR5U/HRo5B05TCX/749Mp
hCPE7SNlvQq7soijC0uk/TruJ6bwz6bere6f3mzNvkmzIy1KatOf87D/RK2IjiPe3AbW9dysAhYC
HE37QXURvXXw07I51Mq05xPDNEL0UI/Nr2jn4LkElgVWiiOvLY9GWezzK+jV5pxAy6j6MMrFc0+6
tNr5Y4VA1MlYoWLatnz7jLoJOQd01Zo/SpIdwXWXTgQ32cxrNLwVjYkUI+ap4IatyBBoUGMlvc1v
4Cejv8FVx2XQIoB0VyMwElGL8WuMeIKSVvTGwGJVNH0iRxX+LskucDNn7kIzxmvHTTyY7kra5uow
jPdrBFq9Sn9bTo6nimsnLFUdvMYc2hfkJsB5ahUNdY72Oi9vzhqMv1mQTAviLap9BSQMWI+8QGtl
cpHaXqWLg7c5u0CvI0CQxrE1xqzpw5ywW3fp1Xmhw3NccCd1lZGNxLDOp6bLF5n5a76pYzDYbADR
7hJ/bQ401aR4W+SUiLLe878NG5SbzG3gNy/MEL6VFbIN7Lfe9EV14nID/5pDLYopqQg1NbzEa3xu
ksSoVYN/lcPK//AR7eSpFxnIMDVyqP1v2UbRcDLsDkopXy05XypvBoQE4d6cLJSM/uhbND93tSrV
pGqAvD44q13kTwhrvPpiiLJ7RwdVJ4hczCab/dLf48ibeWGFSXpQ5hvRPgCB5CqHqxPhDybKAeQf
FwrLom8jNDtxF0jJTe+FE7EHFGowrhEaPyD2syrbOgeUlwdxiJpVq7jTzlL/JxkHPPRZwlQ3GYEV
veAzCkUyke5PSiMZJ3nWVtNQZdD3dp2Ixodd6Sa3cI6TjUH7r2s4BqLK2UeV0yCWQ3pxKR0NioMh
osgfnH7UfYochWEsCJaNobiNivrZL7Yo/4/DzPX/NDDP91D3ZTY6w15ecMi6xaUj+yuPSTFD6hRT
6uR6n62Yt3e5cn+f1T6TbwbJtG937Vr91BHR5iTi3iqX4AAUCgbJVzletVh6ZJKA20WG+VZ2rF6A
YR/REokua5zdr55C4VGMRlen6hN+ZNdioS4NywDEdjf53+Tx/4D0kMpKYMOm+a51JjqhtKoNCfLM
U0XqrElLX8RlZl53WSv/Wk1dZV3KzpFOVjORfyKiY1TlRzDEDzoAm13jXw5jqeZxOmNUMAHKCtEv
sTsA550HM5/+FkNbdtkccr8hRDbUK4dJ5JxgUVyimZGjdR/5gkTlxLdNun9R7M4fAgfrLqWqdlWn
rTTb7TAzYJsXlzEZPMf1jMZ7Hfsd9J9Aia241X2pBVWU02JcOixJ620XDGnsSbKR3ICjDl8a6GSd
FFT3/vF23eG1RlZjPonAaIzE8FvGPb/2eHP4u7Yhs8tqqA+VENtfW6pi5NuqEZhTjrWtK6FbdgU0
VroTUqB6YLGJUar34PaVZ+mU+Ax/z9gp0EAyUBdFQnCdTR3RuhQB8fJFBbxHXS9uLyYK7wLsUcin
bfMMam9h676ZfhHh9qKQQUZGD9tK5JnSSChJrdEiiW3N7yYgE/tgyYADaF1Ub1x7xyupkNvyOTpq
s9W/EMc4oKOKBPZE1ygD0yLK2/1MIN04DZgcltzOep/e7tQGN79fCtXk6RLk9nqP/MUJyE4qoSpq
2htV5qjAJutFz7ORrNsQdJkugtWJqepCmygY4+rr0HKYJtKLquABlnJsD+VsjQ3IChUa1GU0HtUq
yr6tCH5onQ7H+Y9ty8VNxFQ0EQYW5CeJ5edUGvbTigixipgiE4sovjFjygBkhkpZrIRfhiLuLRDd
9tnXpeCDzQNhRi39nfbR8qQqk2IFe0VUHrX/YIJZJEVR7e95hy4ttSdzFRceKGWmvjuvlBrM9qaT
ehkHM+k2pdaszsmkTgt/lmXC8jWHqYZB2v4WHT7Tf0hn7f6PbZRbC3TcqUU+BW438MEbd6UfMdrl
Zt2z9aNyGxq+/WdHzAHKgQlpI2NP11WHuuwBmzr+6fI4KAS6kH3rmqNk9V54O6fla0EVTEEgINqc
ufY8cN/1u5jOdb0M86WRFJMwL+a1uLhNZBsHpEI0TDeeXX+QuRz0aR0FZLkYSI2+N3SMJRm8JGPe
j+YoQ9bDdeN0o17dOXKQlHkMRNnnB1pcDJlW9lqF17qZIlQIcy/dtyEPqYGEWFp/7d6kus9tl2bJ
PrZXoFEmGZlX7iblZZ1fBl9jU1CmHsvZjdD0sN93RRs3iAjFke8ImsYjHHChv3lQ8jpPSJmeIu2C
uZWBWbr3rNXGfKItdafpWQVGVcHgIUvOwrlwo3QPdrU+LZZp7Om+ltb+Ld1c0YI528b4lENsdse9
rmeBHEktcD72YIAcYQ6k1O8wGSDCby20xf5RKTv/aMyo+G0uS/UEOAY33pbgDChRJoZcO4w691D2
jmElHQkK9ilXDbHrzqgMCmHqun+QtEsjEjPbYYqVayyPi7tUHu86wKVlbmJMRm2vY2L0SlXHdfXk
/kiJF0eYVbsCFp53ZYrnvXCMx9L2xuhps0zVg2d3E5rbGQdEVpp0mR5Gur33U1jqqvukR278joSJ
5EqihoguSMUq94WuBwVKJHrwjGK0CpQN5u6U5rdEYhCdpqqwgTj3MeiOox7n8p8cJDfgcdFhAVZe
Q2LX36AQ3hc0hThTNdOdPGO20ka4VloSrz7Hri3KQ+cq+IKtKu62dvinKMo7LdIun8Hkh+OCTvRQ
usGcjYaHSmto8hfHEUjLRW2BYM/bKWfgPneQXzde2MKJlx3woGrXgUWuHXsa8UwTlaMxKzhJW1wm
Tgni1ip57QwU0zE2O/GI6xe4fhLBPyMyu2TQlk4MAIS0r2czoeAgui4GIPk6DN79SNzyP9+wrURI
E4n9TNz60bFnTkhjsHW6OijFdA/m3uSjnwLQOl8/LTiX2kUrHVv7lp9GpYmE14w4V0+0mFJ6DVg2
TGZ9A4x97+AwL8HW8STgmXCvnokYCe7KtY+z7C0uzD4S/1F0m2dN3SLSKBupdEwuCUlC/ejdB1Xh
R7HXzv3HPpc6G6LZvbPmVl23cBxT7o/lfmIUL9H4/iAHE+NOgtZoSYnPmMh0d90udiu3eXcMc7oL
2GNh4/p5+zPZnf8iVsM4GIYdnD1f1ugPA+jEvdtB5OVqfPrSDW8kkQcAxsJOTbuybzTNigOd2Tk6
/56IEi2Hqxz7n1jdYMtgWdQ9wJZ7cEOixHcELxDP27RmeaTatN7M6Sncg22BLStRYw01zK65scJo
u89mu5ivBgsKf59j/GDwQRpZaoQ/XVt20CVibPPsOCo5nh1zS+0q/+eaZpVstkC0wp31Ea4TJii7
KP8gbjGyAvwza5quPTTIKZC0j8XJWanuMVkQTmMe2ccSrdh1Jlk27nxlfy0bWWpdZPWpkIF98gsj
PBEakCNyqn+e9aCNQy+EiuotnZGFhsc46E5Li1w0H7ebs41GPFkFCWTd/ofv9r2Z9GskJea06CCj
QZ15nF6ioEyXLjgN5p7VvXepO/Xf2KrnsvVPi9jemXOvXjfdwHwPSxR+idb7XRkloT4yONYTW5up
LzlzOCfpKVBFxU//IwqDG038RZ+9cn7filrFdiH3mCjna5vzltCjJvg3EAC7u+KdqMYPXYyfqMcl
/ryu+ux8u4QY1Ox6i/MhzYhBfOrvIPKcRMLrMBB82XmRqaV/ZgKekxp/RcwpQuxdubwtw+riJAt/
URJ6z2NnpbQXHKx5/K8H5gSTYxxFNDRoOwGYeMXkcjejGh3C8Ykd8OLU4zPONWi0SoFLFaemYMOz
RwID7RaRdQm4gq8gf/TkyBtvVGjPveM6+nzuJgLxaN9xEyQWrHmV2yfsBpdF4kfY19/r3P0qF7KX
9HiFJblEYsjClX0Vz70HmhITmnvHFIXypu6+9l3fOSEmjg26sR2GJq62HIzbO6oqOpne/sG4+5p7
ywcz2qnUoEdOMWXUKVyiobpvm2E6FFb1Os3zm+ibFwoTb1ZVHhsNHbwFDiRiseSJbfSvkxrDFIGc
SJZW37Nu+GkQBv/Uah4BRd82mMk4XNCwlqb/DOb9IKcNQAEBWhzkUIYsclNcePqrWsYP12fBoMoI
PH5XZiJV2Nzv0fjVD+Xz7Iuz9IIUl1lquyF+iWD+QivFlhyxgnm1+bgN+6OnNw5uMGmTM6UDBihm
N7OxjSA1OxNx/S+YxDNDwamjO8ivW2TjAMEtXJbrmx/lGJ0CH/lQ7zefXbkejTl8Z8aG7Nfo2XfR
fRbemhX+/jD5NQKa7s7vjNuA+CfxALtAdtAs+SUYUuk2T94OzSoINIitajs3eHOjPkzbTv5qDeT9
Or8IvFC7P1z2Fd/Y7i6P5jSeNi3Iqg6eox3i39s4YvrmseAfx+z0Vbd75u41kszoaoL41r06dNPr
KNwMpuoOnVBa23Pq2FtiFm2m2zAbpXptbf/oteq9yitkdPkfwk0SC5G1YB3dPJVIYzxpWYHq79eR
SIl8Asvqt/GfkljYoHAdkkjq3bmrTYQnYHjJPqrj5usX1K4HCu5/DGOJ3vRJ5BZ9MWVCxwANczqm
Ayom6+gCWJJCkR35pJ/YJ/lKp+hszRqsrDqjXrr27nYO2aMHYc5ppAcdy9x8XppSHpsJUiGw++2i
JlZ7r66u41pSOtKgccZggeyRUas/uqLKtmp5oDE1LnX7YKwt8hZAjmq/LUMFGu+Pl9GnhCts7tBN
2/lfuOMHSlpi80ejODTTsQzzLFcIkAXsNfn4eL/qBKLw4tdIuVrvLPbpzs/3RxuLHQzGlTDCKwV5
qbJf9uU/X8zPwmfPUbR4LNE3wZExyvPTalsIopYnAnDWuO11BhGuYtLAtoTAsx8564G7/QGU9OaF
4mHpzPPkbQ8Ec1wB3tNFhI8l6YdZvpEfi9MUN7LRH4ShLiS2XMzcP1rGcJaOekMtngXVeI36AVdE
JO/tYXsa6/HfJveXqZ2fmhZUt5zvCO14RkX7hAm8ic0cXl4OaNf4wl6qLrwFyKkYPiCa5v5WdRY6
iI2e6P2ox/ErQqAlOLRMMRI/Qn21Je5pd8UaM1h3i+zvOteJ4lVXt9LpH2b5zbYN7Nv+woT6/5/y
vqPOs5zsh7Ywn6d6TppdfQyreRh269wE9XOF2tH2aiZXG2UCOKGdGpU3xLl2XwxVfmxAMqnFjIMd
sblJCx9MX5gHJK00aG1lELcVwuR2CroDCPaeVXgOu3gitgFxQ85YMe1pkOfiXo1+fg6m8DsoxZ2y
BdcMRQvZihHxYTTGL8eudNaMuZ/9GAsvWJWrC3N9dyZtabq4Fi4gZXUvDpqWzO9EKsvxpevMi85n
flIBZ9L1jyOgTRys/r0H7U/X4/LOVRpmdWtyCTXuu9y8l9Uqm3QEkU6bQotju6N2j9b1TqntglTw
Sa4Dl4hXZ2rtssIoDqNdjhAQ48FAfnyM6p073y5vZt29Cgc6oUYNOgXVfSH2jwWVO2YsiBmqer4Z
FT6YRzJ8ShJQULx7u4Ig6H3xhwqNEam2d9NRWJwkh3SMBmw5zBKfc9sVn3UUPtX19o97yU6UDK5d
Mz3iGvtijnxVi3UCVEU+Z35jla641aZ0lPnNQ9O8dEijp/5YO4A8TqCD+1LVZczc1GBuHjpx273V
iIet/Tv5weM0DZ+WEI+zExzDqbnf2v4oJ5Wqxk9s3/iyAjTOIvSQfaoD6vTix6NH1cxsbQcM0/I8
7HyAyXC+NRjAE3nF1o/GY0RrLF+WaVueCUgw7sjKM3EY2ojGWr3cgSzu6O7apkptGcw39vXlCOED
Klo56qvBv3rLf8K05EAQvDsvmBGW8YrA97kZIySTLoIR19aEZoPxHNreVbwUy8UP5nflNJjQXY4b
/E7Pplu/tPVAMRX+pGEPvxdGR7fCKBlFdX1gInlcyh91j9qOkytvbFN+LDEXQg1OByboM7C6jkGc
zx1EwdEKLeLXBCbVgVMymbtKke4qrXg0vdQSI1FSK/LmrhIWVsWgSLAr1IkFcYf6afWxlfrX0JZ7
yjF6YN7SmYkEmXkkgJR1nutQPAZQyKXUbSbE/LtDabbJEdeG67xvYVWn6zQZl6ElebCbjijFnaRD
k5LMYwWLH7VwbnWgcJKu861xc4R9XEY/5pEkQGHn8qqA9CckfLWxI7qXOahOQ+WThYuZypHoMc15
ajLmWDf+gdBbx0OWYJzMpXnzm+a7NcdDKcwV8SOkr1tHD8uEWbbHP+C6Vntypi0pOsZxwJCsmT2R
TWG5xL63/7EnRifLAQnTnf4XdPO1K5uvpR3+MwsdPOLT/gJ0DGNXr7+VnLcDTT2fOaQllsHUq6Y3
n8q+BoT7WOuu+5haD3FG0/Q/9fZr7Bms0wlqL+bc1SIvLMmHRb27xAE8wduhO56M/KGfA/u983Vz
9iabZ4XqWMIb++1FroqpncoJJ6Upxn0a4aUu2JIWNGdRvlBqhvgHJfBiHt3ShhkVKE7fbMqmX37i
bw+I6M1zBdeBGXudjbgRkaeTBvfBi99zEvoCjJMwVXRvOgjHa+0DToV8U4myqvAFbNM9DponylFV
lbST9V0u+/ziilWfdZcjBVN5XWZTXpavTe9hspqneXotG3Oz45AQl6+5a1AtU+e0pNPuFzgLOQpY
nCMsqiPA24Yp+F9JshUmM2Obh+NeyfxBNlHxN6r7zUu3UbaHajdtbl7C2wfULn/2cvduqq+CDIE9
14BgOsmJHTMSTEDWmxZD8ZrXjnkXFVALcbB3G3i6GLyV0vFAwPih/zpAQs4vNTPtQ1WZ2CnASYOb
v+x1ypFsHHVhB8yHgyZ+F/76pHsLy3BbQ7v6XZv5OH5v7QLKztCvW9wRhj4qCzl5Qwr9/aiKBRRl
2/3Tvg8V/kc6To9LKdusbHi1qpJZxG/m6dYoSx89t0fo6hY5rpDuF6f8FIeYjv4Cq3uxZOc64H4r
+sSF8fojjFKeph+yGVG0/5MCxIQxlAwDlj9sV/C0KTZtVz8GRAgfCRlXhxynX+Kj2H+YvRxC3Egh
cZ17f4rqe4CO7TlCLPPK14U+EW4vm13G66kev3bWXzyi5EZjFlmeqkJb94wvzbERw3REqGh8ab5+
7ohmfS7qajrmleVkEePT74n3/jIjJz2XCEWem5L1zvWNSZ3I4W/vafttbt1glUk/zohuYVG/C02Z
V+qMssFOOnv8x5D/ecAI95AY3ZsxuzlSEGO3n8lOCdPOES5eScc65qbHnekUs/WpUYMf5LzSc9aG
9t/c2r3U8XwEoNoNDliDfhU/cCc1S9ab4fDTSSgWtJm4x1ARnlQXnXejvIiF5L3asDNrDO5t02cP
Z3Kv9cEvmrtgZ3Byi5ZczUa0t7b+iQ+xqpG5xlvQmwQKAT9qt87uJ949HWVLjjgPH63J1NucqfwA
jxQBT70X4FdGnx73BEoD05WvCBsM4v4MM3Eo80ui6qeTul//21F+I/YGfywHXN5RGgawbV0+Pa1+
F6YllQoc1wuO+BUkoOXoRRFW3LACzffdKvk0Pfpae+8fe4fQP8s82xN5XOA7aAYC42kzx4dBd+8A
gGg8C3hiVCdlXFI4sZnihuf+ZnoIY2z/1LgELwS49Htl/Ph8N/nk5/6U4k2iOsTev8S4/p2q8lqB
zzkOe2ioQMXrDVxLukGTCr+7mYEQqeLSTGy7erC1/GwLRDgEwLwvCFheyefZYjFLLzFk87sqtu8l
F7dhtepLPqw/LeN0VMK3VRzOthsHrg7/yWZ5qwA84tFSS9rofgcC7l7sNlwZwprxht5rwcOpXzt3
7hLTZO9fBEL2dmcqpezltdFFFMsVKbywdAlWun/jz0Ip52BFAPqq0jaw+izo9yLxwFjSxm9u++J+
wPkxc2zwHIs6IP1YD7BEBMcQLXM32rrKHNlujBsg581euTwWgT6XoQj5NxBenkO6m6bBYFam8G3p
z8Plq0CeWnfojsuyvO4/Gl2XCTJmlc45FpROLMzgaRX6b65V3UcUd8aY18ZL7rJ6+iMQfj+2rxia
jEfX6Z6mfPNIMUGyHw1I7HTeZs6+o63Nm+uO6TzZrRY/kU5JDc9MZR8w1YJDlq815v9YjMF/ZWuT
hL9UH3JmkoO0vRhYWdMwHPe7fOBCyE0F0V5fl1xbcTS5740R+hk+5/XRCcZ/ub8sZ6R7d5G7Yplz
1CuCCQ/40Qvhooqqg8cimt5xfpJXhXXfCPEUrSSdBMP8R3gBjRlkhaDnXM8GBp0kqP1D3hfGAXfH
r74mxo7rMYorFXgAQ7q92M7+4XriywJIvdB/V6EPg+5Hpv4wlYiLGpI2zPV9btxfZWFQjFj5632r
Pf4IUEzqLfv+VBN3cetM3JE4Ei/7Vr8VPZpjQa4TSCDB2DAR+YX4zBvBlzMca6Xuma9J5eBT8On4
PSW7eXAqt+Z9MlVagiMV5XbiCnwNdHtYkLSUJTZOGxMjHsojSbSXuah+5djXiFx5E1HpHqFo7QvC
2hrd3fjDWYpLuLd9ys5Zxhq9yRauf/3Kh5SonY9gax+XxvpEe5AO/hKdUJJdhLG+G3bxhoIRHnXh
/YscDgyFcvrYbuHbGuy3KuJ9D4OXPhz/mH7xkQPTM3VtigoiY01k7ehUVC4eTr/cD53Puq6LGVuO
DN/5y4aTNMrPsoy4YKvngfUVOGd+HYR1tgfrnsSn2xhMT+CUd70vn8ESz7yOf0IbCtvjCYjLcP6t
o+q4S0kcQd+jOdO31Rtf+8pIAiN/hxE7NYxcgAyIBLrhNbd33qm8qR8Z912O36hO3VJCHHnef2QL
1ZjCBiCzZamysS7adF4xKUHK9ek01Lxcqobb8OujPZUycULlPwlXFlfXrN3EIz80am34v4h5fm/L
ISGSihAM2IjYWXQEXxXMzxsxV7G9W0+lZ1nH1cJ1NPPHkn6p8aQFw6PfhPgyleItb7dbMSNXHMZH
oTFFlwL3lGjC2053pjVZV9uqMt8y/trL3iUb6QbOygWxoeZAo6azcWnwmeCsjqo705ZzYoJYQNmw
eXCXfQzF9hJyRlGr5GK3iXrsQ9L/I+3g1a3hgOgygdDymP0BDaD9lp+R2fpYdfiX2/HQGta/UVm/
Q1SHsdvLp6EOEnNQj527ILKr7ASBwRutQPe1YFEH0aYf5amAmz961f7Th2DB7bi+zLjNt2P0c5s4
S/c9m+Pyrgvc0ltvV0SdIeHIzYizBtVCZRKiUuTvbkn/VD7sUWLte5ggUPHvhsVu77Q/8nu63tc6
hA9INt99k7pnM0DYC0D3q42cJM+d/+SKUpY1tTQCZnFq5ZtQFQmOiHumJIizCvN5Ca3KZ8FVsp/3
xQqgQernbiOUgzFx9bb7sKNlBqqjWIZ0kGBAJTeeWM+t8F6g/i2INdvMJqisbG7RuqhueBQW5kek
3w/hGt3aLvrNUZrHtvb/Ol7zBmHoIB8yfnViu5v3ssXCMTpZG6H2sGHIjJCXqJkvRV5lg1bnuVsv
tmouUW/A/rCfz+Hb1DkBkP1yN/LM8pnMKuvD6WFwI17CKtvbIjPC5bfoyDXs199uVb4z1tbn0GEn
isCrMASDnprDhrtQWwaS2rFj46CVuw4AZKVyH6zZuXGaYATEjZDpqvoW+PzTylvXFJDnjb6I/6KG
S3o3xy0JJj1m+4830Wny977ofnfW9AtB2pUMoWefVLejcPFfzqgZKhvgV5HZnaD+Jo96phZ2XH5c
ToHMXG8/zX30OZTOtYuch5lUJVbaF9WATbB7ZOO4IShYrmwbgCmMrjc1iS+Uy/V1RLsWw2H5J4MI
rNRVJM5p3JiFVcDlwCIJXodZOzyt3QsL/4exePdt4OEIdYYUjBzIFGjzgUXQfDAHXJ1WZ/gYNjki
uL/JWJEeNAfhBZnEAX1Xl8b6aBqMrdqEZWoMffV6K92C4XftuuPVx8rLijUBNRJR+wdmAfK2NpFF
eT5G5T4J91Ikbb7rZ4WbjGaDuX5hL2iTiWXisIQI+ac2WI5hIK422l76ceRLwDh3RIyAam/AkBMt
YKxNC+SsJGUas2HL416SOya94Zyb/sNMjAuoWTUmw9h8V1pM5NB1RwDB5WxZ42MjmimdXPFKyB5m
ybJ+Q6W4YvSKnBdubu/i1ubrMJZvuZ7u0Y68kKtz9SfEr1Y5BD/3L5ONiR5Buxx3g1kjjANON4jp
SRrHf2cBQHFdhuriO4hTnH1t2MeN+X8cndl2o8gWRL+ItZIZXjWg0bI8Dy8su2xDMidjwtf3Vr/e
211dtgR5Mk7Ejm0166dF5NABCFY0XUyGI3xgFv1kr7Bzh+SRZMPWapzPHkdPqsNorvyr6XCdn1W5
m8bsiI1rjVTzqsjE1T3As3AerzjiJkafYoeKtiX3tKND6Npb4ZuTqfdO+1+0/WztKSb6C5ah55S1
wueh0w913WzHkvK9osHQ1/QbGcbPQea++ulIsrR0233agm+TRXiTOJ3ukPrBDncQo1Uf6G3B7Q/E
dMk1kKtY3MVXc/Tu8CfuhPK8qMnylo2Kv2sqc5W6ZGFHO9CI/LiFBNiqdDRexmA+zVX+aC3ux5yX
v8ie2Li0OASYWtc9ftlMqL/Jdt8025EVJ+nvZGI/pMRpK4iskFPAAMFWfGV2y3s9yL30RGRJ8dzn
YGFED8/QIclKSd2HExJVKlh7I4CeOJo4GmVwpK+8ggQCXMCasAQGEwJDCveMGXfDunUrgR4VTnFh
xXjBm8eOwAERpj3gS9VXN+AU8zq+BiBAX2kD2Mwcm9N8azHz76o0uTBaWqsqCF+QxL/iyZtxV+VP
IVY3XcDIweR3e5SbVdyLn3iiiqhbbLXJMHNN8DfJSeVcCkwbygzwPKDlq9bWX17fR1gMb27sudzr
IYQ30qR/CYN22szXDFgPRYaJuQlqLLNlcWocDUJgIpfv0AC3nov5n1bQqHDyRhqp96YC3WEbWriO
1Xy7ma/XEiYa4Lfyp9dF+I6Npjm2uQtnsciJsEvtE28fHrqxBcQjKnxRQ3nlPkqODd0h7OpXXBBo
XFN1NZC0GsO/FTwGEtHffyiy4t1G09VNiGlcjXcz+VJZAoxQ9fRJwyet6vWJ3C3xxfGpyFu1sTI0
Pavz93NhtNwUsgXBL/t0guk7CTjwdV3yL4mvcTAZ2ZlXc4Z0EnYCpsqlR2i2hcZK6j/yYtglzJbU
ZhN0Gw6JowpQXqRxl8LbtpN1ypdBbOpqPAbdB3cgYlLtlhDEusSAHBffJu2YYFDGMz/gSo7tKQUi
6Ehx9diteiWPrvmWcVXN3AWoUHIJ5x6UBy9/5a2s8jtbmktRLft6ciKfBlg8OXs1MXWFm5SgQjbO
p6UuD0FtwK21omWEy+bios7bD99gccT7vZLLscqKq6QNxEe37fMg8hrAouxTPMn+Iwn4bjBuqeWP
eu1dVc5bNNW76XY9wicQPy5LeXS1/RbMzc652WeZC1xjw2KmZrfvb8ean3sJw3VfGlvTlg9+/YEJ
A+V3WsG6XM3DT5rym6mR7YP0w0+5fbFveh2S+NNC6pIZeZg5CqB4ts1zQkNqr1jE6nTjFbCtlvZz
xG0aVHpdaTxRvvVm4UeFrt5sde8eSm1ghGPDT+WFaw8/UrrRNBWbYDzjnIokf5+QTdkYlcVT3/Ot
6cItAThAU/wiHOfQpsUayzZ+qLr0VkV7FAtZvlZv58LFuRqaR4xHEEfvWpNHxzqlt/KxDhyT6HmF
Yw8cTm2h6YMSm2GBGZv8xQOcC0Q+G1Zeeathnd/qajY2pcH46vHDZul6IDqI1wi/XXNnlP1H7id7
sEZsLzRr2WXNTT2aZ3VyU6CSWb1rERaD/Kse3MvgeCfYqTJjecluGAfaLXu7E/APegqBeh5jtMBB
dkAR0o9GFg+JC+lx6QkI5pFFCIAX11qMbIrsP7wR63AhvwW9IP1U8Uc/y21R0Lwo9Qn7BlHU4FXm
3kb6IYbI9s41Cy6ZPZuSyA7yPerpkhKumZEucNtn2AYntoDo0dg8Dq1DBQ0xaB8r7uTtY1Yb1A2w
mpW7oRmhmPU7NzXvq8mPHPe+MhVMP8zxn6J9ywBbu8ZPOGfrmyGBTuAV+gxoBqwC+WtqcD8w72WV
YrSxtzYsYNfjNwwFztOKpB7yAk/efNsDZ39581FW7+2o3xbjL7zl2nmFt7eYcx4wVzP0hpgGEp5A
te4n8k3Zm3T/VPKvHLt9Y5VrOIJbOrN27o2qcBkJBLN7m+KfyUo2XfEt+UmD76H89d1DUQD7Qy4a
iVzUSb3Nzc0w7iwRpXofIvBYxmZJpwemyRGE3uwBMBp/2Hic6tFl9LU3tzWjz/bXxqjXE6Ajjr0L
iVD75TVxBUZM1nw8srPjrGWvj6ZDOGfMnhewCwgrOEA50oqdmJ6m+EGhNLR4gZKvRf7zYA1B7Ng3
fOGJkBDa/0sQt6eWVCbRNiUugDz5tfnHSr807ifbz40O/pZk4Eh0d47DFbPm3le9Dd6R76ITBlHH
aBWIcF/M08bBO0lqYushtRB5fJoGZ1c65qHs/kCkrFUsIwXRzS+rTdDjEA2SnQwjW+EVmcJLcPuN
ZnjVSv/atiGYrMsIPwNX3to332X6rbmBOt1z1T+aNoKz9Xxrr++KzwC0nZxIhEIP194WPC53Jpji
2DK5RChhYJ8wwBwx7CCiM4yfFEwmOluJsZW7IDCxSFdiqwVmSi/zf7pF7GbdngeIm57PixYKczDw
4aXP7vTiDaeuT1EOmo0Y22OY+HfSRMEJAAKELykDW2tmJw7AYd3Q84yw+Kp8/+Q7wz4E+CYmwmcq
uaq5vBk0VMIgfku6ECFn96Su7mCzV+VUZ1H3SmKbTtHy0ufWAazsPskmj2Wu92GzwrhN1lxyudnP
OS++QD/aNi6dYJwPnlmfh0T98C7+SErB97oVO5NB7Sb6PNaBuLPaDOTIBKsBKAsOoBM+w/OkRbd1
O1KFw2C+xO18AveKwlkWP8iCxa7Axb/23GKTgATL7GHfy3bvBLw4HF7tTTNFobl841F+7hEOdkmr
37BOM+Qj0/E5imNoENHL+oOdiwEXi3fydLANHB/rIWb2T9ZhHHpm/dJn/pufZseBUARbb+7m43L2
zeA0+yR2ZmyDCfnautz33Vd5Mw+Njn8p5/G5ynATVfEVnzN25paLZmFtASxtoWpH5aCr1TTIu7SL
L2HLic4s+9LwPu4b60gaaT+7gAphFOfGshe9PGubrCdZAYxN+baFXbMRGFuzDdgQErywpe0T7kvz
AzjYzVWVjHJkRmZdciSynwPqwHYJhMDCa74KPeRNVHs+QS01Ow85Is+UthRyBaK3InwxKPdvyWy5
Lg3jeTDRB+v5fpSoGp58nuiUHWT7KfrkbMbTprCDtTmLo1fQK5Klh8WZN5XOftig/ZQJO0ITw2fA
m8u2V2BXYPkZxQvJvy1AW1Tu8lQvqEQIU1hkntu6//IKDHmDg+iovoYWY5fZRRBxN6N2yamTD4TI
Y/DbZcwF+h3dSgkQ0niNhF5xwqB7qBX6ZS94FkGQpHE0Gdlpqok56mbbp+F3lU3XdOgOMcDp9VJ5
LwGLyMRpifJIiDDQcBwWxcV44UDfUPh5WIR9pgb+UqD343XY55Z9IJmX7HwKVm5naO6M3NXt715k
h2mUV6Nl9E4TYiBDZBjlKuDBKPv4Pigq0ubTVQv3XnWOv6ord68BowYu6mnsPuM0wx2qNoNv3Lkq
O84OGE87+8tC2EeEWh5aBEq41BzL2C2gPB4pBVlhUotEga6v9BecNYaQ8NxKI/JbxW0yuHdivCK+
Ly5Nq1GcYOSva/N2gYAPBJLMxAaqwGly2WEgCi2rwNlH3mMjPRyG6MKHuVv2beteUdv2/UwgSWdR
GiNTJdxbUPhOM227lkXjTDV/1+VwD/gGr8rYb4sGRpLEOM2uj3zvhjRhhDcc/066PKNnM4cM46Wo
iQ03SfyXFgWY15xZPBbiTUhrBP8X/FRjHrk9PwQuvBdKpejD6nFV819Gq1AjkzD5mF2mg8+Yt47E
g1YNwU9Q3vAXOUyI8N0qR0KjXfYHkwavarlufMRBzSIQO6FiJUUoC9vJQ+DEB2C00aKr59oDTGJW
GKgweJ5QevalU/yrUv1SAzMjJv7icc2qzKE6zBbzz9Bq7ib9XS4IDraBDQdTOU8L9vxVaRRvGJ1x
OdWYtA30HvbHfffSSQN7gMYngMWCcUmY34OZFCfbwdVkoSfUDftS3xl3njmZsM5ZEHit+Gj76ikR
0327oNaGCx7FW1SYRRth1SFJ7r15OlsLf6Idt1+JL7jA9fJkcdHnLlnXO6fhYlgPmM2DkcOXTBoB
iOoh0YH92MTyVQYx8zvy/NqiyWhlBKnaizTHcR3C5eRZ48l/7VTwm4BFlw5lp9q4S6xli7V/n5QY
8F2xbMjubOohi0xwa8sYnoMBOSuhk0dqVgIA+U4J6JyqbcR9KoIvGwYA2wS8zfh8zt44jKh92aPV
u09tTs40iBFjfF7drSM29Cv9mz2WenaOisqWlylZHFLwOlVgOCvocI+t4fZbkA59RCRwr90b/g03
JvgznV5Hk2iLzoyjTnO1VxxSKS08GExDNo2VyfEM95MRgytBkWVffmBsRRnjlTL7DbAUEOMlbEZc
1I9QF6EdpO7FsgcwN7LEx5bv0RGAv03/8mwe2AjYh2ppt5MzRjk7cwdKA1f5nDh19wo+8CUBs0cs
6WyM6tiY4q0XI7nSccfYFK9HHyXJ0I+ymE1GeH4JNjSAld+V0dT6rxbz64LfS2JKRgCDfuu6Bwbb
dW6UMZEfJlCNy9Vu2WORFraxB9sPVjID4ggw/VkDLi9hwstiWCRpXZyCiSuBQxSG7ZnzEEzyr/bK
E9OnTwmYXFgtlP1WyMlc16K6F3PChRnPT1PqXU23FTBRt0PjqAPQ5CrYKSWHTRFmNx3deiv8DjZJ
51xQSrmZObzXHMWal4IAZtAcwx2/+JXunTdcix++N35yPb+SZryXS5+fzHBq14YLjai0Mnurgvqz
KtxfcrSa4mJml7qoSyLDxWM7NSVKnH2xB1hHc6OS/a3fcetn6afj9wZ3Vu6abtFdlPCeTIFzdHL7
z2r08z376m5Taq02yeIjzy2RkWJiSYpPHEv1KsutO6/nKZ5ZOhoy/Nai/mkG2HkcvdFSauabG8Fh
dp3tyDsC4VZcg2oWa9MM013c+z8IHdywPBhQaJtec8pNtPu2Y1dRpP3W4aRi4bprluKh0MWayecu
06bGHgtFBgHrxe/q4W4JximyjARMn1UFOG3IIW1woWLawELynYGmv1ZllZyo6iC2R3/CdorNn5mA
7L71wBS0ytvZ5s04ZNqK+UDxOSSMqrM/rjGHxLwl02e24Wcy0n8kgbieLAHoDpQFnXDppG92W2SA
S1qjDFZd7FzS3ItBnoUPfeXIXTvZLHx1Ox0CVx2gt5tXlhrmBcrmL44OOxqVsA/8Z6FFg/nomuF7
GrjUmhxM/IMPbpvYW5cgDBLvRH7DmmCW3pVzy4Df5zKjiCDD5oH2hs8jIncweBsiMEpEHYhRlJqC
Bc+qXNL5pdHEe47O1IZ4Xr1hDrlqmNho+iBkLrUb7bILiyv2B/hq0oO0G6fY4fCBK9jym+/Pi2mO
1q9oWErIUqf23u9byaCOSOVsm94u3jpXtg0r8yD47h3gyKtqHrJnL/HsbpXa5tiehZ7aswxCDHh8
G04mDZkDwifkexSSAanQzfv+K+AtfwvEKECrEszNOAgik1PmEWsg2nJHZiPDU+DhaTJEOd67Bmg4
Dr6OuwqLb7ZTVXFUczze+27g3RnhDRVJkGLl1ULsCAssBKl5v2vZjlv4JN4Gw5kL97vt0DJwGI8U
RHLjQE5ZBRmZtnmYEftKzxRfemwkUODKRPDnV+wkvDFMQa7HDZYVGznL2oxLWKsNDQNOvE3mvr25
6YP8Zeiy8VQ2bUi1mBECKqms+B9b3X6XN8BBRtkJ4N1z8esL2JZmmH2WHbIHLfFtFFYAV7t8riKP
9NEzF2pgsy6/8zXYz2W6C1SaTOt6rNu7zp4VAW6c5nf5OBg8dml4F+IfWXtJNh4AWKfr2BHThwqD
ZqN7WT7TS+LsEQ+7i9XggFYTCL2sZ9/UDWW6rY3pp+XTe3P7sWb1V5ViNylfQFTDT58wgj5QjBPA
YJga68kj37Svq0btHJtrW2bD9kNA5hWsIK9Cg1M3tEBCgDgfK/XKPwTxy8UKKs8mXIR+3QBZBJsR
4O2renA3MGfY6i+0gYppNPZtb7cb5SovSkmz7fMhuelFbiM/4iYpri4+8J2Shb3u3GTZ8fUy3qgF
WC6JbweXmFl05+U+d9PGvJak2g9EGsdvO1sKrIdOM9wZuhP3sCGnh6krCu4aubgSG54Ttk0uMBVm
Z8nZaxtvld/am6CJl36/2P/b0EO6yMnaE5roe1hKkJcrkgPYGDZqlsuTHY5VwNa3xkMwDA48J6dl
3qy0YOE89GJL6f1I/KEMN10m/1lBTzQXHiB+Bu58gCsJKpZMEr4lvi0/vnSWFt9x0ThbL3HTQyVt
/5ttSfKSge/CS5ppZ8OtBl7GbHnWIfGl2Jq8vxV7mBwOAbagcNlMclFQZ7vyHC4WruyQ74cSuD0m
oWooFfbcffGGG7aYavW5S3CZU52EmgPcGp++R4AuWUrsP/wm8bviQ33GCJu/tRaIppa+9pubJtjB
yGUpPyWJcUcJ0cRwZyN+5BZrQssys0cjtXBy1em1dxZO2dI+9EPx2ac9zvmaTzhIOzxaGmZHiJXb
zFLvrtfJhT0pr7CUK0yhrQ0s1qPZEC40khvzxQV1U3RCnptAE3Bty2njJuKaYI/m2sj/LLuDx9zW
ZxwgfayHbTkYD0T3kAGGCsu3BxmnxyzJpqxyyI0Q8bO2aqoe65h29sFDa/Ke0ZL/lSGB4ZW0PZh3
o2av06fvtC084XomaeDf7m2yvyfw/1DMJB3quXv1AvllaOZRMlrl3gqnL2RugZAUnmsvfjHMwdnU
hoeE1UClMLE0vAinJBpDzHnbuAhditY2siIBHvV6GPYaonZjs8qbVXcWZrFjDPmMTf+PxW0MjjhI
CaQoqiHESHtKzeQDLBVX8AiRjq7K7N5mkcBG5Ts05GMOG56w1QbvMot7Zl4Tc8NqyONfzK2PoZd8
JuAPe4NEUc+/T/sY3h8PrszQlpwglHeXnnsi5p/iM0/Q34JiHxY6Inu8G7AlUa53H/RkRqblpQxY
a7IcZyCQzb6e42LnagIHqvCf1OJi5UD7rzG0TGLk7CKyzxYem2BIU7CBRgiUZA8UhE1Za84rsyTQ
bwSxfxlK0a2x7UKaYp919EwIWcJn5ulmiX+ODoxTNxJDqZ1/7uDusE1UkR0bK46fbIv3XWw6aD5R
1wrjH1EpUV05vqbvEL/dFoIebJJmzISDvOp4Gy+H77vg/QLU4sTnonLbzyrOnb+wvunxogWXIdGv
IDsTqcVNZUXKSs39//ebjvzjy5jUnIKiDqIkiStY80vDSsHsDo19y2LJ6bMM2xdBZ9d9ZikPW4t0
Dnno5oxrDkZTShPKXd6GUO4YcJ5b0PO7DhPMwbFokshNP/9Nw5qwMkteNMpcgFotE65z2Xixsto6
hNbcbFuvTaOYAhA6uLDADjeD5BQ03lc4lunto/I3LIbMaEjy4qoTrMf4qrv6ZLDlfRh7rtcpr8SV
YQbqUfr4U8lNmicyyIrDvcMmyceKlguiTxQvwbT8tbMB5bPL7e/YS10SG6wdNlDr3JeFCvoAa8Ug
Tmls2W+w0If3oqq7y+CruNh7gqYl0yB/rigjuG9h6p8aZOk3b8IwLiq82nbD6orbv4xKJcdnG4Yr
Ey9M7rGsVbitU5FEBv1JKPr4MdU6YQnsRn6ZoKkt3kBl12jZTDS1eaWNYIzsvItpNXPxJI+YX5nV
CTLEnXKugDnC+4Gb+2uYT1RFlVPbb8q5sM74xQOSWgJ3S2KKiPcrB0gz20fHC4KDW4zyd+It/RxP
g/ddJdI/B47rHxoWiOfMat6VFc9yM4V2t/HDhkldUexCIRCOW5O+bHIZrTotDVyNbaORXgFzWMei
sn1SEex+AsmicKkbN93YVV9qGPgto74q+9ewIuzGgg3Tuecy8JvMtFu7hLTXStp/VlDrTCymzPWU
jPjfg8caZVUY9QIwHgLod2Y2rAkxHqGkZK7YTL4Nhd/mcgdkBQL+JJscpw6vZ/YAjOG/kCs/c7pJ
1hMaRtTFozwQQfjlbDB+h3Dq/zo5N+QDrWbX+3l7mjzB2oOe1BnzpydvA0nmfkwglC8xr5Zzght4
79s2F0n39v4o02A5e3OuX/0YOkQbNj+VTF4ROVkaxF352DdabgWWo9MU6pJSlaqTFVeUQj7qJvfC
9Sg140vXLp+Qr9Xes8vhgxUWOO4hAcC+KjwLFuTS1rsG6EIeqaochiPPn78u8f7n8OXZ+LPa44Qr
YSjuGWzKh6y0q+tYF1xaecbMR1YDxftSYtZkt5ch29f2YdSsWbKEBi2jG3YsosyTbTjBumnVu2uB
UWt1kz5Beok3Nf9n1PqUQAWwfW40cG7rbvcxmGF9X04zju3MLSN6EfhghTEeCqTktQ+Pkmmfqg1j
0PnadFJxV8yLfkG0NDji4euhYscrx2Sl5sSZcUcOp1nj2UAwTyu+Pnwa1BKynKzJis5sRMkBO9Vb
KKkPurlX0ovrVdl9iTvzSfQtxXBWE29B31Rc71iY4uYnpAUHaLGxYRW+/zvxB+96r6x3Q+qWv3kM
O3OiL2tPiH56o9EQpFCPXaFpA/fddbzig6LzIcpbHCUqLR6aOu4j/CR0gXfhL5Bng1CVbxy60MQ2
2RMcrBQkKRiOzXVk0jmEidnd+R6PNo4QhfO5mBz5kwykvaBVQCYk71tAuATmAAqZjZ4GExwOSWT6
JE7nMSAXPRTJE44b4jO57uYN4Y3ygPz/3fW8R8ZumDacOdtBUm/qT/Q8L9r+TuOpWTusEd4RLwna
VXLDTkT9VV3vbKd6ua/t5H5ge7SGStXc027k7P3M8NYuw/halCQfm0ltSfpQRVTW7iEwxH03+9Wd
MkrIngsEWWmSPsgrdbKBUGytxGWuW1iRqiTVF+qaQtSfkDhNMePjROdYj95iPNhNfqaryjpxp9Sb
uTRjjJ0OcOYRplw4lNNaLib7l5hkX06HGTk2j9uNmX9ht/zXOcVz7FmcIkPOrb3IvttwIn5Y7qFT
wQoLi7vA5z225N6dsorhbIS+f5/CIow0pcqXEHoTBElmGJmVwdpx0rOdsVm1yxiBwi9CnjAsJYWR
2usqHuZjOkuk5AI4lWmx2KUo9luiTW0KF4tVJiAqLUTD9YQNHJMcX5ASr7uFsyiBIjwPz1k9vArh
vk5W+oWz91I2DaExA540Lif6l+L4PQiYXCs2sXx69v28OHSMhc7TWM7pvvKQwAMPhLFBSIJKBfsE
18DbMHVaa4Ojb933xqdvDn8LbyRQAYRofa/LdzYUMkyWJp1aYHqQpf1yPCrL8z+I1IkvukgqJAm+
2kP3mQSJ2iUeYNnVqNvsnBrhD7e4mJ+yW37L0BtZBfdPPuSFtRjanhN4ZH+d1+1Xj6N2nTJDEeRM
XyukxU2YJSC86qHcumN/Fd5EsIxxQRORwGoJwLCpuGh486J2LGp+9Vz+8GauqCFUFy/p31vP+kxl
9WS45i9oj3OVyY8CaBoNeZ9jj0UsXmgYLY1+J6lKUGHDRDAtr8bkXm1FmEQxH2LrOSlBPH5oOAuc
CSyNF8qX/JboLP0csPmNtl9Jdx00+jTPE50fDhkiR1U4FwR6prJgD/gUOc03m+NgfAmD9VMjxp1Q
4TMtpM4qDwUecHUzBTRE4JrB+NQyxrsrrn7mY6Cocc0bMz+a14csC4wWw5w7ol7LGjd+qAAZ2+3V
AVeEd95J9zH16UfX9JALAHTGoErV/QCPdNuPAxiTHGzebDFwJwWbL2VjoBtsjpNC2eiPKftX5Bv1
D07bs9EV/8aqHv9NqW73rpV+BGV+D51A//NHwyJK22ps3uHMAJeMv/4UfyzuZG64hznfCAMPhucV
NXq/P+1NY3mY0jK8KmnQ2OoZznNMCuHdbhUPipysyy37vjJzEPeELcmdVaRt8iFAUY+ngKx6mwCy
TYPf2zVwI0qqY0Ztzec5qKrHptfIbxUBtqQGHa6r18DPidy2Xh3x3fnRk/8Uh6C4fICf7uBcw5wV
eGrp5uoIdnFc5VlVpxP4CH2X8iXY1z47Rr+A6RMULE0NOioaI3vP/e7DX0zno5XLjauHPVDT4FmY
7HSZIN01VBU/mhtRE8GRPVczzpWVNHL/6nZ6iBpYL1EdClItvioea1M/ZC3BOYvdGGmoPqoSVttt
Sz+U26cABzxi7YMHk45IRxulhD0R00M8GBaxHtyT0/xmTsq6JqbCYMtztRq9vOAjQFInWXpuFtFT
BquqHfYu8kqtf7S99AuI7CMU17NnVC0bniDG5yImfv3DpZ77u7CDiGO78weKGMQCmhdVCFC7Ujrc
Vn4s76HulGyBZ3uNJBZEwkjNDcibpw5ofETykbuoQV4BBW4/a6LE2r8lwOPptxJzCYlVcacA0N9w
32foFKhcZjEBdqDs+9wt7aUPgdIUU8nJRA7DM1JKJjhXjCIJMGcwnxVu2+8llyW+Xs49PcZy3Vug
Vrg+Zjy9kvmXpBzKefXS+APLoaC9MyoSCTiZKwAGqGsOu99tdkto0v74PBcOs1cWQD+vc+/Brt1u
K00vPbiBW2+oI+D40O6TazFNNg7Hm9cZd5Y7gTAbaASuDMgNzUTRAwM+oNKZVDr5jRdadXArFWOz
0p7DNaJdOEtrmmBuFhhOtq2DEr+VAObWyp4xEDe3pWS8yCOkeVZ8zAXrNi3nfVskexn4fE36xiR/
dAv1uenbkgRe1KmUSKzBwLBzZ3b1uVa/CelDdqsw6uh5zB5t3I6Rpdp+O944IMQRPhVddcfBaNTa
Uw309wRUVk/tApzlZV1jeVY1f6EUT/zRnZAucY6e/TzTQPHqo9tzVsGfegwa8wtDCn8IVZiQbDus
wLbTncxq3oNkVkyY1Wsl25a2CHkQndhrIu8u9Sy7OmkIHND2OtUFhJSYUoTYdqFdKPbNi0eM38l0
sWmL3j1N1fBXegRKYXdFeekSE+6+Tc8gKOpWHrZRP1gPIqijAtYFS6qcHIPq8RcIruL95OAfEjYh
V+I/DwWcwxOL3Je0NtQ2MQPuRUUP3TamSru1rk7NaS36nOpz6giQmeYAFq42KFWgz8VdtPHt3U4x
t4hZtOdU9IWocli4iu5bjjkv5YaCsYa7k1sZ07of8WM4egmivCL4l8962NQhjyuEt0uLZy4adGLB
s6KxpsBc8BUIyqgSvs0ptkcHRIGh/VMQIBPZrRCbyhr1rqUAm7Eck+YykjNYzAnHYYxFjdUtl1Kb
3DqpFEQyurXNiwG3+ww7D/G/DD87NX4kcUZnkpt8+JqCIhPsoei4fFQ3JunclAtizYRXkLL5kyA7
QjXf8JyWY8x4kXivfsP5rRYCbVlBC/l42/4BvtyFFrvrXJbvVVgQt21BmDikOTE5QmnRT0URejt+
h9jS3OYtHgdmJxC3Fj23GznbBK5Il8Dxyfz9MDXOo2HbxtEasuq9q0HA2c49yaXvRmCw9EmYN4Nj
HLmTuZE9mq/0gj51EPevoDnpUMmM+kmFdL2r0v9pHeNHD9LCd+WS63TrHSkOfQDYvROiNbadE9db
gwnnFiMK95nj2eT1rGIDiYr1o535a0tQLEYCOF2DAQB2YxkoKR5K16jM+5l40l1MUyUD7Ah1JvRo
IOyy1x7v/zrNYL8jPNFH0tP9OPhwl7I05cMNM4rMnfhFxKSf4QXvb1aPzQJuAUUze6ld4EhJbcIE
7OLPcrYA9I3Zuw0Al6JzUmlpUT1NrX6yYqIMRfrEMVjd+0nx1lsWxR8JglBZHR2orkjT0wcFh7AL
4OjQuYen59623qkl3RtVh3+ChjyVA1qB1kvSUgBb8xdsEov9aQ6YI3N1COHMdylNf9h8FGo3JVnr
hEKUkr/gjCbrSsU4qqnOYM+L3b8IXmNfPUxUT4bYeFMwDlJi7sY+g7LylE/5ZaQKoa/dI4rVcarN
k6bniGDYjkcBkOQSebDyif0rQBRNM92q5lY9PZmaDlYWOytumqy0sYjwgI4mgb6i1i+OHAQv2/q5
q8LTnPAXHVzcfcSIXWHtRZ4e7YaQBlTbE7Su6xwszz3xYcOd90GQfCuu9TRRySvF6FfXcvYpGlCG
oXGho773ijuHquih77OTbz6avIBtrvEmD3NcPg/242KOz2QP4YSIf0LWX2ln7rqEol2nWHM9jiR4
cozZtXtL3hiIwIJEOp66nOBTkEY4MtZwJ1c6wZZO5KdNmyvlm+tZnLsJ840dYCR38DLPK0Fw39YP
rPRXU8OH2Y/H2Bb3bsXokHqn1kzolOFuhEmg8rF4kmM3b25BSpEgsWzs9sEIqp0FWjwECSH5wBp3
JiPJvk7z/Q6eZhc/pgev6T+OzmO5cSOKol+EKoRGo7FljpIoSlTYoBRGyDk18PU+tFcuj+3RgET3
C/eeOxAu0/zL+ex60VLce5thhtbkWU99bm+ckNmTCJew1dBRtgdqyJ3rXgt+aUBamnk2TVOBoxZV
cwHOmD1SsDIjFJxFtIuMf8Mkvslge2v4Si+aDFIIuHDrrhJusnTru90BidYXGyd0OSOJW4r6R7NW
os/FgI1BbWXbQLr88glgNOL/O4LWBM5Tj9EqdliQeXjyfMyDIbpj/420H5af+kna37LFGGrNZxNK
ny4vDdE2iZEdmiDe+5b7SP7BKa2qx2GqVsy1FmHmvoUzj9DX4fOU29c64OhvvOlsTvOtJTwhxUa9
wiHaLHDz4xwkLJnkdkZ5+rtMwDOzNXDLzUw55YbQYfBP2z4TpYwR3fgz8uWWrvurNVHN/0uia++W
N/66IxW8YWLbDo8OngxQpISNydM9T4Ed1cYIbbzw0cb0SjggGc5rh8bGD8/jfK3YOtSahzIzFp48
1DjMqJICoGm0FvT2YQmnHiUhGLpNhKVPFV/JEFMv+tuqZUuKuDeWCWwmIucZ2jXgL9y0Wfk5d4fG
AJmFLxO/NlogGEN+SsnlXX5jDKNfj3Z5XJ49IrF0wk5Fc7zTWKLiGZeT+pSusWnacAO4kc85Wt6N
AUxTVsIQe3u0MAtjifDwRtkMbtDdcRgMWfGNne5duiZHP5mNHibQfsq38XBFov3R4Cpx71FE7juU
f95V8cjw5YGYC/TWf0XwTqqjQ0Dq3f1v9XuY7Puiao5xN3XrqiVVIkJwDrzyJEZgAAkb7lIfIwux
k92p5z6+ZQhaZ2f4lqI8ggJhmalKuZ4rxIuFyTIk2lV1Rq5khKDK35pehN0iXpKWlJMxlb7rLkBW
jXSe9dtHK+2l7UOSqPUW99jWGdMbCabvKvBvkUj++kS26xEAwGzYHPT0fEGmucfTpyFGsRAqe9MS
yi7q4ZfD4JgTfWnMMOiC30SigyIikwnpqmZTN5jNpqHaaMr/39/DXDcwKXFWZ8W7qL36G0fol+86
6zbE1us37dV124vb5vdMDw4qYBOJWs49auXWZW9AUgEJhGsGqtvk3qaEd0FfebEiwVQ2PeQKA1oa
DjujwZxvW+tmfK5MkCnUrWvNMrXN8fSN0R6/67rKC4BActXgyMrKdEsqmMV1i9oWlUzUTS/AzSHd
GOfJE386hToGf32IQZcNs7u2TLXpa7I7w+lgepgQ+7a85GONRoR6gw/Tda6u/2aw3wKMtO5689w0
zxNvZK4FLm6Mjo3rLWsJsW9yzh6/X5UYN2C8CNIbb1USjYfH9eSjJcvd+DxzwbFQWHYt5AVhbedM
7FsUEKz620vuQX6R9bx3m+I77vW5lqomgGc8GQIDjiq/NYKutW3geynqrzpNT13PsslTNVs8v0Af
2O+xvetFxAY0tiNIsCTSe+QNy+ZNB1IvS3J/TfbmaBL2qWu9tXNx1mP1ViXcqKZxibL2bGr9bQT5
LsYyqDgbO9JUzTJ8zBFVTVn6ZKUTF06BKcPZerP9oFX+3rvyKYjqJ7skwNtWhHum1wQDSZkgDU+s
Lzsu94xsQV9HfI8oxx78oT+yIfvutVetiqEgLy/1Xq2EsJWQODvZS7GvE5GtnDL763p19Lpu5bvY
oA0MHa2AJ1fFchvJdsCUke7yxN9aUfKVzuzAjRLZQo9jtSkkqCh7uEvuN3g+GbeR5o3yb5w3JUkN
IiHJWtr61NzX0oEfzbwt7quTy33EI/D69kbA0D/Q9Bx4TFHCun1J2M1Wsbdjn72qHVLJ9HykuooW
mYPEIXK9gz9wo3eOuQtc6a7igYxobfyiJ6TEwtMccoPP7p1IWbGasY0/W+OaiEPrIZjmvTI5EBh+
JchIA5G80DCbSx8reYSlnigD9NhxexvKcM9p9eVqgppsXuMBU2lp5DQzY7nHQbFnrLkFzP3WxVAy
Gbw3S+kHcqnQTrSu80+lqLjy4KrNfN3m86Ym4tZzJLI1qNvzULAoSH4FatpFkpAflkZ9QhVuXOoh
77BRGgJdr6aJL73tOJJbEkoQnhCKEOtZ6ZLXCEZQdxil+DYRDSyFw7e3srhloVJTcdlbPY3tagjD
HyHUpoPUwKpvWNttc3ZIbl75WfEKmuRFtEyhpuhEVMAWuYJctzr+RYqCgsv1Pi1XnO7k3uXs2x+Y
/63FOJvUe/qQlkxfzKx9AnXA3yQ2MrnmMIcFR2Hab0bPB2pZNXsyWF9H+rFFW7efTg+Tzio/LN/7
kEm1c6v5gF6VDyXkw9fCeint+qadagmjBtCEd/fHKgAbpDvCwcwMggZDdWwmUy36jr2/kw7uQqeU
awRHyY0EEHJSPphCryXIOjb/HPIBGPKvxpxVRpZt6rb4wx/22tmEUkz+WzwauDfIdHPbknmOw1iP
FI80aY9acm553rPTCVCcdzeNOpauvZrH7hNz+FkH2BravC8IRiK5SYWPXa62ruGt6hohdygeikHd
oMl9NnF/GT0WTmZq/KNBew+yuxZQtlvRVHvATtCvvCMc4y96VGep0Zov+yp7Y1cBbC6ZWZgBbUx1
uNRZ/53DCWeQuQi18ciIsrxIn4jIu8q4ZxpF8TZyeo6FuWmktcx8jNnKOJKRxReiXE2z9S6n/DC2
40Gn1JPxB5G6H4kIluRT7WyM5gFpAL5GfKFYQSAjIG7uIpJ/HTc9Gep80ppwZpAHfvHls6tIhPps
W3Ywcyn+ylIAyRT3sMjnaoL2AOEasv+hQTcSI9dsJrHMa3VSyD5spDgrKPk7AtRYe4ffhUXZ0nen
vEvWsUCwM07rkRpCxRizDPgyCQcPGBY2GVwJwX1GCV3OyMNXKwoPfjzdVAlsn9i4OPxHhfiYTOFB
EP8jM/HTwnSyTXRcFa9HTgpBj+KiSEM622CTWBE5AhWhC8raF5E65LocN2TKIJplz6iyjTK7Y+fY
Tz33gZJIZzTlWcXQa530+U/VVFfHDn9zz/prXCIVKgODs+r7FwI81laKJtdw85dCWfPS9aYn3ZUb
J8v+iTkm6b6zDonhPvoZ2fSuNz9OHoC6qO3fPaNpdwqc5gKE0skYoy9ftFdvqt+Y3PwbPA+nbTnd
/NB0lxFmBtk7QCXkA9zEZyOz4UqBE1vkCNcXA9ZHZlxiU5rgKbmu3IOZCoAfBvGog2u7mzQN1TLv
TDqu4dGKR9Rt0f2DpOvJ++DKkP3IPuwkzJheLnzDpcoQSeUZ9tbmkinaK09l7zw84Kct6cJu5dPS
+i6+Xv+n0PGOxI9znza3DklTrXNEGZ37CQYI4rnFH9OwfnI3s1fKME5Ee7wB/IoxvjYPYpgIrkYu
Atn4koTuo8Alyfh2XfTWMRiiFXzCY0Na4IqZOatriaSpn9/hZHU05aT7gUVeZmn4Sv7atIJ7HW6S
AMFVaDYAKdVRhZiLVLKDtv8Au2UvAoZssgWHx0ZGT+kKb/m3n89/tI//6ik6twWWq6TlglTBcC6K
4RXdQbcYeYEXg6fcXZ9OLZJTRjlInMSA8EMNu9pB8wT9zS6Hzy7LDkbgwGpMEULf9X2uu/fJvzYm
fIEs8pgAGrupLq4N5CK0A59NSiCgY1A0IZaSaKvam21V67wov0DXrXz7STKQa9qAwaLEacNEaWEq
rbesBJai71Ztn51Z3p5SfPtpllzrwf4LWolVHv9HkG5tNJA4Z+C0IFkYmBxF+TaJbOBW8uyYw1pI
i6AWjFZVOT+78XAhQo0qC8nXiL4ufmCBuTGYLsoaIx/moTHg6QUepIVBbS0DAxRTuMVQmRuury8v
jzFgtaBPKfzyQO58PpAux5SZVFfmLo9TxMpcgeJLq03IfiqyETdB9gj6fAW8hJY1GjF9/DQeZNis
3IRKrSrOM8JUiDVBT13H5lfhqd1w7205xbxZ7VkvZ2RRNu/Rfb7T0rMz2lrI/Anow7Yt9MIW9S62
Zu7QdteRFRgW+NfoZgu7/w48+4n1AtUIDwOlddT1+ypCXYFlpVRs6/pgPeOHicP5OwlqxEMFzVa/
CsioYkX9UPITRmI45/AQ2YGvGpfjpZ6HZzKinq3K0ouRmNzOAXkP7tKp2Qzb83skkGMxCkpMSnYA
RvvSL1CGugwRDQVJYnqxEkQKIgzZEGN3tnT6Y9f9RkgNo1qtevCMoUlXj47Phy2IXnSdz2gcQUiy
7QVkY0T/asmjQA3C6zk+kMd0HGaJMhP9JFpmon2KtahiEli99Zy2jzZiVm6712YUXJzIchG2255x
7ckEQd/Dg8QyitmO8A1dJK8Dz7cMgemX2UMXoIpJ1SKpkrVv9GwNmvE8Sxc2Rv+MJGWFEnY74Ool
mIhuNtr5rfrXW0rvWlV8MDB+tKHTJVb4E3vxfVF7H+zMSbhQ7vgeW+a78JIb4MB0UTmZXDIeWqmk
eipS+5TG0UsbUEQkLG3OQk4HxsigKsanShn7voyOhYFBsxhXNbgcHmjyIT2yy2c1ESqbxWhnLGaN
HWK9Sfu/QzlicrG49qJ0eDdRfMmmz475kN0amyo4CFk+4tU+uAD5zGh846AFlBOKkyN4MFbCkDJS
xkvJRHcppeBdbF7myDi5brHKm/xsCTQFSb1L3Lsdx29AlLP7zu30bQ7Mt9BBwBobzQwMD/9GOdnn
seYFtXuTFdOME0Gzt3CDOHnynebWxngVRSmudtyJ1YjnpzGCi6BPGeqCW95T/npGqneequKjs3gn
EQc/kg5ww0ayjUZmdwhX79HKIKgNf18Uc4BdMTmirgIhNPlbeBOPjZ//9rx3/ADccxB/qAnS9mGo
2teuoldLynFcZH5Ny4WFRZGSlNdMZKApbKTBD28yg9HO/NpU/utc1tfIVXjB3bsqltLHbIkYITJp
1cl6STqvWJYJ67CucHlDBqYgGbigk1tb9bqLOIcm6wln2T7MvWe0VimvezNwbRBk5HTqqvrgWJnm
u80ufZSoSqi3lhJrkuOYrLedWtPN+O+4j+6vnfU6ttE/u7O+WaC6DB9A7ksXNihefoSTGmh+NhWE
ooXFLlXI8EYd/KUxY78IZD6nDCP3wJdHmwy/uHKeBpiPKQO+SLn/CmLuWT49TS3RYWJw+5NPZRMg
Rs6a6GkOmtfY6Ens5AcRHYOcwdfPSqoHN0ZxBLJ+QlaYnK0ifxglsIw8D/aBQ7YDmFx7MvIlWPVf
2uc7jDu4x4LNTx7VSj1Xy1HPnx7XAJ7QB0ups46dvZlU76WZMQwf4xeUa8siDC9WOYJAtOH9We6b
4XpXERprbeXQVf2jmzXgV63q4iv7oby/O3VMlYzaGj1TzLrcb9yYYXRwF29vksm7RuzkV+GUXuea
TzHKrMcxoHjxs4uYiKdwCKNmAO6yf15hykYD+r8ZLZOfls/9rlPlrM0UOpbJ4FwbhFF1sETCZmIp
Z4VPSee/TKp7z7uJA7866r48hrP4quHTQXOeF5kSX7JBmWDBrsudfm8Hw4bo0R0BE+vJBbdqTI+T
ci8Ov66xI/uxWhdl+owK6M6ExG4xqXVPQeFZ8SEe9ap1kn+hzbCJ5hPWRQRFN/JQLmW2/az02G96
AXFYuUhYjB88E2+Kk2khZqk2TTk+kzKJkt/gdjMJqmFCIl8xK3wIM/j0U/Hdp8WvapuHhiONZSmu
u1n44Qat6Xq2w5cCMBT4TMmtYHqnSNLRK7c6Z01PDA9+zMwtXgYDfSPsdJIxiXp2Llk/wk92aqRb
He6vwTiGFJZEIqzMoQOVMpxkKFb4kk5pINZe5RzcrrwGqIaX9cAc3u5PXjRd/a4uWSM07+zRJpC4
04Mcc7TOdrKtVIFjhdFkTgIJO28CxirF/HwczGVVM9oVwz7qq28rRH2R2uKRBD4m3AGkBI8oySCI
jVWB56TAWD3meof8hGYTzz1t/Q8o0xd3IlJpAHPFKqm5JmTSkGRMnT01sJZnX79x1n+kduwyYcJO
2TTlQ1SAFJzylxIUFyQobPcG0OPBa3/6u5XUlvnNTknlsMyVM0DTcGforNYN+OWbzDUOHX3EcYV2
t/nCiVItc08dHM/GfszDMu9Fh21zQ3mMRoWXPdQ+bPWK8qPuQkzPnfsm7r1HZKlfo/Aeui7d2QWB
W5m00FnoS2PEN7MVL5FZnOU9tXSymj9/Srddi3damUSRydoGN8CqGdtBBF2bNI+R6zxotmbniG2T
Awrxx5nCmzfWrldDpfs7sVZPr+SFfztu/li1s17Oia1XptlzSjv6GMv0FCX2EnfPs8uolHF8Cyt5
CvblYN38vLpfgAfIQOdCqK9yYHSOKH4ZB0x2jPDc1LRKWX4rAapxvt6MNt7ZY4nQSb8i8/yYu/Gn
m6NbEwCgigWBH9Di8n7ctxQ5C4yXLqMBaMLd1J+hvL1HYQ12THwOMjpFdfwA7gaLNJvmpg+PLF6+
yH5bFSiFrZjrHALq2hJoDEB7n8kh3gJ5O4zOsIURcZ7NaY+s67tmdkhOiw1rbvwX0h6xS3GPBLie
2qD5pyhwyvvUKjLn97jWfw3TzTtT2aeaiJMBNANvyRykK7Dzm6YZL31HPAO1S0a4aoQu1H3qvOQh
Ez34geqAbmAzWozNxMTcixbVjs2HkHwispPRfrQ+16H5oHuCUbJyHQTjOjPLhTF7x8Qqd+M9zHvO
90EtXirBmSUYbbYN6W/kZM9ZQ0gtx7Vfs8bst6GC72lQxe4hMqzzzv+EEHDKAsq23MH3RikcInrp
GFMD1xxHXvmmY2M5Dt4uNK2/sDRJvfO2RmqvI0MepgL1MPn1CXnLs6x/mAts4Tvt7XtgfVrESHEd
fpTEY3M0jsz2DaSOy3oqx/PYhEwrRtgOB4NY+p+2qRHID0VVnZooSZaw9afd6INcGvQJcPuyFPkP
QtaVWekbEUXTzpf6kdwDDIuIBWocSnk5HWj6VtKr9ihj4YAWp9bATWF0WX8cBpyYkWPWK1X0b5JX
iE4JRwzreOYMDkcV3PZVcdfBznB6WZ4ghelsZgkDGnf0ymRrQ0BzHggf2WV5H12naH71kMkPssLb
7pgPdhMgQZLka5FQitfJek6wFpCuRJxAuSPZPVolTm1Qzyh58DU5h8ngv2urqDC43ZMh5osx2u/l
WNzQAgGY8scnNPgdsoL4GvdojQpjWura08hCDTp1pComkUQtFOswV8CCvTXu8hXJ9d0KI8jONMIn
H08zsYIEuiC1qIN9HoNtLOaDraxdN3bXOPWWhp9R/VEOmfmLhiIk+uSbKpgVnNzYsB6Drq8wyvCM
u/j/nAW+YmHoLlJveihA9cPHbWGFUkINycVLqA20fQ0kfLBWbGqHLMIUm2WMqTTFHMC+E38JyX2V
lWzrGYBc0H8Tk7UZ/fA0lOlZo4LjnTnqKfmFipTSCLcPpnLOjF3f8Veek54kwLnuBgaVg7niW0Vb
jr3Br5oLnoTD2IxHQ+KibRq9l/8vlQbmPLIDggpQ0jay4IRB7L0mT3jJKQgyA2sKSbHvOTlL1YjS
h9nVG7DYt2CitSr4a4kXAeVIP32NPZupjtmdQEUvw7VE5ZFC0etqLJfoJjaWyYBCjhcyCfcywu2j
CwvhRf/rWoSsRZn2ln7XY3mKhmjLyXG2eMH9qjgW5MrHFaRZlXPfOEWL43tov2e3/r2/GFYP/0Ak
KeQ7I7tS87IVbMsHlgasc4XdPZK8Bzm9HrNDkgPWcsGsHf1aJpuEsAtq6RYxqmkcGu2SruW7Lygt
4FJWDoIxXR4n0kq5MGqQySN5rBJq04BnU78NCeYWNaLbTTh9EYVWTPNlN1yVnQL1D1AbPpuh4fGo
Mw5zFhovyuKixtENUMKBE4wB5y0r7wKXhtQcRsv8CIspRkCqu758qe1WbMMJOWrSaFg8AdY8SNcL
RGBwJXBhYrxNd8Jh02B73qG2BMIIziXeeIQyLb16XXrNsuhY2JUm5A1ybJ/tFp6RWdZbs7HStWIC
TvuAvz+kLJn477QgCDXITqhxPysjPDpBfBCmfWvNdDUoYjIJqMnt4Gmyh2UkikVqBDt1/+o2cjxx
hO1FVr6qRJTLCnICiq6jkQOQQMHsV+YPs+fnANlpEYpdFpApBMo1Wfie+p2Q1/jYwVbJHH1g9YOG
Y33XGtxFMmGhFUN/EkbNJDjCvN3gQeLf94glcI05IRuAxsMM5eegAIlom95LVN2lSl2mDCFxWsXR
ccM1cXqsxi3BrpxAv3iwevYZ6mso3CNw7ZMbZ+hpLES5gL4fg4Eu1vDOmH8OhtV9seFYFGi3FvHA
xSDq6ULyHk++aV7aAScA4cF7XKzPiHoIRgfy0mfGZah7hHIdK7uI3qeKqhrnX0HnGn0Utv2rSQBY
JHb0z2yCf9PsHmGordOsea0ziLBl29I3DePOLH2ioAZkdRUkmXFQX2iLbm7NGHuaVzny6AVhykBS
iBlq5QGhKNpB3hKnm47BHWKRdGQnSPYsQDps3L6QncQ4fPRVCSoT8RImsW3dayImiOyFu7iJMgOI
BYXEWuTePUTTAIyQPBkCHag31/OypRAFH1ecGQlNrB0Vgo0aA+zUxxfHjbcBglyuoee2zR6zJuEr
NL/oXqPHLNBdyYFIoi+yeBBTeY8VnMk+Z0YMph5jMK2Sne1VMRwNxNELQC0fftT95YpouY51YzO8
UZhx+liviVudJEZqwtiTRe1mn0bLbjqTLcC8fKMHGgHV6lPrFx92jawNvwrIlWqbulT6XgUDt1fD
q4+QFJHXeOWDvdhZxyg7ts510nVbJmdnsoX/zFq/52b8l4T5AYriMQy1YEjq7gWZqosmqp+NFiJJ
1cPAC7hht3YjP02R3loiF7G7q1PbuP9cRhQ8UxN8sMlRGsY7kWe3yLTQhzIJ8cbuGNn01iZfwVkW
R96xqxt6MJjouFq73Plj6i1IeCsXCknnyHmtnOBbVsSdxiIxlpK9EbEQR5xEb5Ut/uh1NTImxkOs
EJdW4O0dD/I57og9wg3jXxyNgvyMmtylGXdCEAzvnWd/GyK48i18n0peFWco3wmeXsI+RR/sqK+i
Kna8CO9Whe9GAk8gPfKe/pgQgUD27kKOkbmGAwFotOl+WRXMV6wvWxL+4nWYoNrhhM6W2ojanZya
t6ruafcQIE8dkzQ/RVJrw7Hl46mOzF5O9DZbzf9l6fX8CZti+DN8DAl2QOHIhXpWFjbw8D7BFoaz
ajvElVh/uZh7tASRUxlrz4/eJtP452FTRUcOU8hssn1iWEwWdP7h4Wfl6Lt/8w2s3Q7aWT1a2QUB
xQQhidM5tg3nLEsq7qgZN/yv5vVAdck6jA/Mk8bCjaM7ll8i3GUltgyAYTK2FfaqoUPnmDSSVaLt
kk1O89TYbCu19A4mYVxrKyNNQdQKqyV2aV8CHvPEYVTFobHnZl+3CJ0nI3W2Vj3sCx00R4zDj2jy
iMrgTESJo/6KrPgZunsKBoXW4HMNhQnTjhyhnKynP+kENzMY2Bn2Rnc2gmrf5oR92gUgu2iLCehC
exnsx4yCBCT8dAlj2mM8/Da9t+uweqhHIszTdqOV+RFqpq8zQd0ZEagnbFv7Fj8F4xOWifaEAM8n
p4XfKuUtAn82NUz3SKxymeyXNq/lXGzA2361KLxeAy8mC0egFIkFQEXMUqPMH424QZVZMpsbSjIt
bH0Mwaxkmf0jHX5mBxQOEOVXBm83r+NFghjrL4iuufQuA77UQtnd+efcGR8ze6JvHI+k0D8Yg7Wf
HfdFsVVnBB9GZM1xqjaz+mbyTsgWIVdLluA1dXm7yQf4RV4//TUyedOUNAjXnLfaTF7EAP+ZegDP
MPQGoonTg2ngQmz97EaAORswXcz4C2Jyn5pYXYTv88zcl6HQz24YvJBT/M4Y6tgJf943eQ3Na9jm
RfVUad/aM5YzAfEhPGz7MMegkgQbey7tFdAUey2H7l3OwZUiVSxNhesdEX20BThxVpI0D6NMUSjG
dNUVG5QllirEJTNDQ1WpjzbwXjsdv6mIamjsu2eL8Gf8yt25DIFOoaIBHjABRU3aCbYpMl+H3p3E
XuiAARohHuzWke1H6DWfsU7+Mmf6aSznXCIFGYLhKLOsPllN/OtE6dYNcA1YyriKIaLPml6MdOpX
hum/DgZxCMCNuRHxAyOKcE5R5+8NWR1Kq2DQ5Xm3grzCMAYGqFK+AOwbiyp+bxWvUu1Un6ruLgNw
8wCBepNZy96I2H6NAxJ9g72f0/JArB9QMJusMVLQuqraYShHEcVhv6/IruNGRgvWOBMK5sJnhAKU
ye/OQTIw7Cghm7LbZkVj7rHNfnfal4spLfHx9+yqy8ljaMEIg0qB9n9uJZKZAcTy6N9mGsHCh/8I
7Ax0UXznQ+QWSHSr/2UBACI+bV7zLP6Swtg1eExQq3oniDlkPpkHVEg8s9FC7tGqc6jtbQ6UteOj
QCUDjDd0530EArZuWq6X/sme5VN2p3Lk8fypu/kwRpx/lfcUUYWraGpW7NG+dVB+T0PziIX8xU/1
sh+NUzNWz20nb2kWbap8ejI4A4oqeM+6/KFuYdC0YoX124c+Ct4JQmF2n5Sn0nvu/Ong9R7ZYx5i
XrhNFoK7YKK2bMZ6Z0X6sZP6PW3FR8zIeChA/pSJ/SVz+6zzfOUQ6him9S1GFBCG9tOII4sxzoWl
5yMmebph80h5f+GtO6coT0N/Pqm0fx49/dT07m+M2sFPymNi0o/6RPGlZnsRwoV6GTyNBhIKvrPM
TjMTIwNMMFd/YUGBtpDjVQmn97jNdsz9iIvtsJ5CTR8ismw0jg+dqe3IWP00Nvl7kmY/lp2co7An
oSbHyArQB5HIU4BKC6s3I+sSQjtm0ofUAjlOJ9AtS9faKK/cZ0F8Qdbrb/DCYSqc48eo8Smnzb8u
l9te5uckmQ+uY+8VQJe1COAJ4RuM1qackjVIozPUtZUeMTJNkYcKBbLOUsV4piHA96dQcW8gFhJX
Sf75U17p8pQXaby/ByqYZnm1XdN/VKI45HG/ndkBbYGmIFCCib4Yy+a3aPuv0UBSQFbptSxLsGFJ
66PoM/TKVbVaW2V3QZUHttn0nv2pb/ZhLR95SfCwqe+7cYQMdvJnpiezD2+ZR2ZFId5TKzljS31E
+Y7bunkDlbImhe6plcPNFuwi7Pka6rK6D9nuyDPQJ1Zs86XWJnZW7AZSeEfuerUvHG4Xm392sAPj
rAog1iY3CeZTesxiWlcoegxSAnd1XeXrAGDxwk290xB2V5A5MBWsD+PeWtRF+Tky2WawsyQD+FBr
CZbpjkfBNoKnDepPC9tOesHbnKqEyR1yeyVuQeSj86VUuA+OuIKOGJCucweeauhpSxxaODMGPJ5P
wD3t5zxw+3V4B2WwStmLlnesJAzugTYn30ZJ+0gVFO6S0KfIxz4dSeeWsj2jQQGi0DDT7glz3Ay1
+0/k443b6ScKzXOdQfSq8oxJ+1x+OqzFFtptHxBVdVjEYamFIe/OCL2mllKuvdrawmjNmDpCOYnE
cxhbLrOg+MtnmGiVld5C4O/Ws9WDWjBKejyjRmLLd9XNS/GMax1tYBL4W9dE4hOjjpkxld051v7C
mXE19wREInQZTt1sfzOTW6vS/PX55YOp2du7SfnI0vy5isc90IS3UST7VnW/o0hf06Q7BbW3H1DU
zkP/lUzIjVRZgDFGCboMSXxfV2Q2Yv7dG067GziiMQShec/j4Ijq82YZ9XvfswkClRJjMcCFIVB6
LBgUXaqh29aDgyNS6XBFBF8O+Sd+skK+yqJ2EC8jDgersXdGJH9ZLZ+l7XVcrQzG/ZB9v1GVPwbR
fqWJ0LhhN4AsAZyyHpG2DaZC7UEEzrYuvBVRByfdYihLLXT4eDY4riWTLOeB6/kqR3wsjNMYzvbm
D40/ggtg/StfDgi/uMkMvPbLVNZ/cUvPCqnJ4+5CRozFzkUuzPDm3qDHVnl2vAQ25JgIwBXDd1gX
jwqu25hlzwQOApecHBAGDYjf2hZ7f2pXMBWWRjLumedcp9j8tYWz77lK4Lt/QvbZOb3xmObjhrzK
M4PYvYXF1POgRE9D+T0GCieCa8OzBhEUziDE2qY9Cys6x1P2HN3zHlxpnO4K9xC8kpoJ1LHno8Nr
REu7G/F+mNp/FDHbvzI5O8inatR4OpzWsuQgsaPoE2Xc3lX5gzc0IzFYw63OxZX8HCRHLBSYgfGo
nnva5mZOT0HR3oXY/V0/Vb4yqgKzmdVPVLVPsRGAucH6NhFSY0N/JWgFYG1i72dmfUKal5TuaQh8
bxUTLBCE6kIUYLkLcnkLs4k/AFkZeQCJP1/l80vCkB5VAIYeyvB02BvIqQDF4ztB5rAex5DiU+A9
SkzkYYVLOrkgBdtieEidIBGrx2iTcnrq/zg6j+XIcS2IfhEjQAOabXkrr5JUG4Y0atF7ggZf/w7f
urs1oyoSuCbzZKL67SQI+AmzB6/pb11YfqQAmEshHro0wKpXX0UiwH3ZT2NWATFjDORm40/uZR/M
1x7TInieJoBtzI4m/KZwI/nPXgev6Qg0E/M1cTQX5dKzBsEJ0ObWYocPz2PaZrZ9Sqoa1245HWj4
2RnW8hvH7AtId/S2NR13CnB3qL4sm2cwVXzhJeNBTzYI2bhkRnRFxLV27OzL8WbG/XvT6J09p5+W
dg5ClDvarcOAc6eWNblj7rRxTId7GXprChQ1CugiWtC1c+5dZzDUQz6JFdlwVNEDwaDSYNcxR/Fb
M9RvUCJW6cSJVrH3Bs9OOQqVdyISB/XYJenZNJm9Iu2dwmrN0v5TTjUSApTeIU95DCg6CDHzjXM8
gvnE+TT1BDrFJIfBW6/3UpJGAKpIBoKLv9znFsT7kGt1dtQ29fQ/lWdvjQOBlcrhfUzmLWbZf+yi
UCALdpG5/QMdp0P4EP9n+PlfWxDjF00TiylHIAp1U3rsftEc4bizWoYvnRdSvKq7ToNnkkPIMxAw
hRKvOZIi8ObZglBTa1lJIlKwnmZYdCFIGGi889mLqv86V3MyN8a4a1hM2Yb8mHSi4W56e7dtyGWg
HXxgyfDoxlhzQGMaRwJ9oGTBa8JbySBzMikPor59cfsQpG0EwHc2Gwy8/Rdytae6R5bpoXNZhZX4
8Vq0VqF0/tVGQG59Hv5ORR1sk44tsUn83D5kmo2Ev+Zrcd9rYHv0dP5Rpfpr1ggeh/rQjd3OBBfc
ypaJeX1OnPwjq/MXdE83AUyQKfPGnvL+kA0Cgj7nqiDB3gVVkSWJ3KRDfHAN79cfAT2Y/rDvFg3K
pLKPFq0MjydK3SzAsJOZNMSt2CDEegrwU5ATuuGWOLn1gPN/OmdoDfpy2gTxyGwEAAngNWYeJ0sv
NU5zmWcEWEBq95kbn/Pe/WTqzryfZ3ljtOa/VAz/oE2Ga9OG+KY964Q2ix2BG/zTS2SFGuSDW1Mq
5T4A9siZstWQKLKSGEDumB0jVnBEvo109BOa+X/W4nOQkfxOcb+g7Lf1xjPxOjmTd00t4zBk3hcL
Vw4pnwJyPnQojgd2zXgx1NUAy7TNRpaVZbPcrZ8Vg4CLpZr3OE+/JgdXYpM/eVnHsKSDqJ8ypD9R
K+9llL1JHHzVWH8VhUQh2r3OQ3G2WTjMpXqPVLzMHM5BEh/SIN0Fs7Pjlt5GorqG3RPlDJUnSTZQ
QdemhzdH5hoyXGK9TqlzauH12i6RCPhgMccFREmRHgSnZcUnxCuNByRTxMF63j6cnCt/gBErPBog
f72cQcAw0+mR71zs2O2mK8cF/yRG75VYpL1rhLc0EN+NRu47sigbJYNbv2D4M5i0z0P4jnLgncXP
Uzsaq6kePmhrCdzJdLu2civZBstpo7wPz+qe+okU5CIp8Re1R1u5JQ4Y4xQto7PewNPgsLK13do6
MJ5XW6dCE2/mFFIkMXPtGyANdTwdpsRFZ9sRahoEYgOM6C6Lgb6ziV7KlA+w8me0XPk+g/6OuBq9
fftUxcO7qa2XQcgnojPUKiw1SRUalR7YtLXA5I8zATazsL8B7BGPNiNItOPeukKG+6tCi9nflBVX
Bqi3JgRKDTmWgS8jY9phpDtuqp/CvqEwS5ODPZT3QAMMjOcYFlSUjWvhTRa1EpFuoCevnYZ9NcTW
IUmAzI7xP2Pu7mAjETfJo2t7kOXhQ3Aa3WMlfnyn2NQ5Nz155JDOOTeYLeBMB2DecxiWeYEcaGKd
3eKV6kMWujr04+2UZf4fLFLU49qMJenfqP3HyNxGsgTn1OOEwsg7JKu6awLUqrNx7pDNJVi4HTaI
XWdSNEJWTJ6jos7+ELGw1cfOoj9chgyIZgp9z5MipLmSBdUqJSl5IqP4z42d6KqgAa06QCg1lkSj
PZgzkx88oRnmmtzZ5gbBhuVQ9ZfcFcCNuiWstM8f3XaydgLxCaORTr742ciXuZCXiSczj54tPzsH
3TZO1ew4iNT4NgAO76EPMpSKGOjUcrAfZUq4Pf2Yu42S8RcimPmJs/MfqeJYzEREJnQcpy+zg48e
k7i+0vMzo5KDASuLa7OV5F/NfoZ2sWC9iuUYtxCNgb2SoZU9taLNuGgqHsBMGQfiNridQ9ttmE64
ajsGffCkK2a1mdH+jCoWDxkmUX12TAnXnKd9zfilvfYdM4y1T2RWu24mL0BvlydYkNLaOeHsI9GB
RGvr7CA13HgGpT0PZwBNwTetwzx4fxJh9iCbFzpDfC+Go1ithg82kELcaarYMYIlnDSSg/+FKvkJ
0a7YZKCr1pZ010tULlU13M4cX7YRBD9JCWWxnZEbIAcs+ZiaYVU3CI4ckz/wLNvGm7CIUG2emCAo
vv1OniBy4OhIh3AXUB6BZ1trR13K0ITj63hftp9+Jio91XH4lhniDmtti4xmkyvzm0UOVdnoP7h5
8B9aqycXmRbivORCJumD9twXP8XbO4d7QFUXLmix8RqmYcJM3ueieSq76L2xCP3BtWrC0NEdXAbK
/MSIbjPJyOsqMeOt4cizkQui4UXOps97dHJEdwZHV2jS6o8YbocCvqMY20coro8ZDR5kGZEh/Xe8
bSqKn8wi5RfExzUPJashYiZ3VV3v0fqg9EaDV9jPQnKCNjlotGEqh7VBpsgVG2mJh5EI8KBiXyCb
0L7CfjvwP2MfMoj9gKmPvR0kSHoDCiAFDydZlzkNcI6YjNkClYvw3xnrME8mEwqAD2imdmvImGAQ
IlDOQWXPz7NlmrvQqh7T3Dkx4L8b8WRcepM1gZU65BFntfkceZIUzHAKPpSqXyCMo3rXC4e75Vfi
kWfKQhUFIYdwx06QSNFWn5NTXnMpZ1xBFYRZdfMm88nE22AFjflQlPMTOY+PI6E5RWqcucWxsNts
PVLvHmrvzjZ+07XobJ2y3gYhgW6GR9OedifVWnc7F3fIjui8vJ5ERlRIUxsz3a+pejtBgmYeo9+1
5g/dLBuxUl+dkRQryUBxQ6dJTWntrAktZVvi+O4mQHv82wfPKH6WhIkkKYtd0NnPbll8hgaDzjwj
f8LNl5mUHT91GrVWydlNwYBlYTSfnG74JTsRE7rNnJCM2nDYs35h4UmmZ9SFHKmeuULccgzz4U2g
Xl68lrkbIHrP0MIa5mWq3upmBoWEvrqn+XQBZXbNqdMOTtLkAgx3LxL9Vw/zOdHq4LTNkX3JsXTi
F/JN/1pF5CIxe7nTbfKC1FWsi3P9X50WWzQimEdCWsRoX6CoJRAOUq9u0msd+NuJRLWeiiEfsGtG
EAMKoo9q8p7pYbbj4kbroMkr4lioLdghOsklQ5J0Eo3127dU/ojuiGXJzEpToJLSojuvYH6u6Hmc
TRc1xj7rPTrAcXg1BiSgcXSN2WKvqowDV8cxD2KW4Y5NIYh08xvixUtF1iWZ3LQNeIbWhmxJil0g
pF5/L8xKknCP/0cCjkeqTEBACv6nS9K9liOZkGWLczkfASjWywYnCwBiqhzrx2ITpv7wN2ZEdENM
Nb1v7CynAQk+EXexRep2jN329E7YPeXHsKBbQzGwrB/lvgTrjKJmfjVHcUPHe+g1rnrXJfdHYtTp
tzEEBTXHpKJKrMMYoKoFsxHwxg0EAfW4Q60z2OZnRvR3zyXlwh/pCZhlVJIpIv4v1JAAZXDZJxMH
pwgEJDRopMaUvZkIAhhFBFd7JA+NGT6/xmNfBj9O5z9ScX8zS7G2vZuh5K/kb9CBWIGY8iUrADPI
7mOSPUmPLE30kk33OPJxlKzYRTzspaW+zYbLOzeeTMAn2ySI/rMHPE8xgwDhvORNzpK9R9GusNbi
Zaq5bztKGE+f4gVTOvvPrQI5LjwMIA2OmaLeI7bdIRwLtgyB25udRHdWO0QRDto7FKxE86B4Ihqp
2lWpue2taNsnkCKBm3ymHa8kiuxfAgVwB6u52ToebevU1984MHZR3cNsNVnaBX62q6v57tXZC/Ty
XegDBaEAMVuKV1xSr23lDZyp3Yb9zdnwZtxOA6ZU7T4kZrcnSP6M2/yhnocXs4A/iitxSrhjS3DA
Q3EdO+NELMN3DZ6HkLP3iMhHsyV3hIFZ6vePLKEBtUSE51RU653rIsptAeTlkYvUSnx0MG3m0PnA
OlSsnck59kbxGBcu2I0lXcjjl9kk3XSfGd7BWQnNbV44HXsezM8uuGzKQ5i2OQyNM8NHMBES+EaO
32CFhvZDpRTyjPP34ezdcxm/GBMj3lbfKBDDUxtjBg3haIKASsutrImHtk3vI4F1tosMMgi0ktfS
WPJ7+FyKwqyPIsEMLOEfkc6aYEqo53sA1GHNxHTL5QZqOkiIQEqfINngLpn8Fz9Uj2aRvvmIW3hU
IDHU6pJGyTeEweTaVQ4R2/2cYfs3XybKaJUEOKsjBhHp/0XEy2aUDyV8GEz5Lc2FYzXyGDuW8WqU
BYk8OZl+gPs2icHbLZzkOxVTSHwCgkjUL19FxvEjzGk4hjr/jTCXclDXxb5veX/CIo0RweNS6pFH
slbmTdBBfUIYfqMM73bN2G5MVl5e6R46Z3hdPFNjZ1+4rCk9yZL0iUXTiksJwSBK7a5a4kEHrLsA
XlhfKhLPTLQyIcifB1kR15q5PjpaH0PIaEm8FEFfrJu+p1rwJBm4E2kWLEVvjpvBS2zjckN6nWIG
7gvOwTRYFyPzNT67duV2Ac6rsvyZExgekTPf87y+okLtiUIhYSI3n7J8WvaukWSEibSu+4007ZL0
XtTAQx42Gf8rreSxSOt16IZHbfGlyiD+TFi+QW3Ru9xBBhrzTJEuBCkQoxZ58bSA8Fwc9jNPpYhe
kFW+zcp5CyYP+FBlvI1UiW2MYGMAlMGiCPozUvT1qMvLAKlt7ZXJvAsihxAnwb1hsXkbZyagtDlw
DCaYlmwxzHa+17b9mCvm5VKQfIdKlJyJiVlIEM4OHAu4+zPAhSIKYCIC0BBOuzXVsn2uNVbx8bvI
zQ/iUA7gCc8JcJUk5ucGMPQCNAaaYC2XurowfTyRDoo0JCyh7/+rPWGjt4fPZ42ls2OXPqBJJmFI
RnWzJ8j4HiAdWIsZ1EBPqOTaisMabVK4CyVZWSbUHQxE1lFwHTPe/QxsJO/LRjg4mGFiY4AM3A1M
gP7dwIX8omLn1UFc6NACIrucwl0H6xolKCo1Nc1nXxrOLuQj31VS3ToSu9B9IvtPlZFt5zIYt4qi
FPb1jtzjH35uyJLOSk7+vKQcaPEe2B6g0UVxYsQznQj5P5rkjLVPTC2iMiQ8DusuWFE8RebgoJiZ
NR8qLGnHUX+xQFmb8VujQKB5KnAXgVLFQKcYZc9PeLZ2osneXSWf/QZQgmU/6wbVFGZQhs2S6nEY
r33QTAeR+r9xz0q9jOcfXriXFBWoYKz1khal9R/P5rA1UrT4ydR/Jjp/NZCQVEn0aHfhRXSaE9g2
dglq2MNYFsm1LxBSxR1ytXmBmYQhfkq2H2R1sdVbAzwkra1mMh6MFy38mG2K1jvlZ5+d274kdTls
Fe5xdqHNPeMjWtn4hti8ZK+dWb4XVvToq+wwxs4fqrz3Qge3qDXfRT8cIot2e4oHb9MlzqdeHJBg
Kp8yRpvsiJ2tIYZ4m2WCd3QKbq0zXlJO0Z2P3ZDHgG1kMjqsdWCAGIr59ZCD/STTZ9fivVVs0gaI
DGM7F+C5sm1l9rxVHVgbbXyPefuTBIKMFJt5S9f2R89zj5EMH6fMOVhwxWyDy9W3f0SA/QG0i/QA
nQ1ZMa9nTRaUzralbd/gA9yQ1Vl8XWB3GjjAdS8eo7w6K+xppWMgui2ekyH+9EcIffzzfRCVdxGF
R8VwPZwE0iWCc4ZGsBBgrBN0v2OQPA4O8OjIkJ+qnoCdcMF5483JqM/DNjzHZYn7LB52rAIatBIz
BVKs3i2F2YCX+N4Eets7LDQ6Cljtd+/Mxq7slS99nXtbAXgXXS9Fi+EdOhPeKYDNW0nbvM+Z0GPg
wAamD25N8pgkuiuLBzo/THWtd3VQJCmJQmVZGjDx5Er4/3o7m37sqC4fENLbmwQRP0KxPTp4sHDs
ao7Y3w6a7mzVK/u9gyrY5h48C4InZdcvWZINCrTC7neAc9rXwGYA3cbmPu6dDxu3IAF92A1dQD+U
r+Fj1BODkKFRotNN1o4dfZVB2J7Azcid4rWAaPxJuApyAS/bpxm+LqN6Yz96UATYo01uoiOK0xMp
BMAe4pckW/wg4DZWI/Ml5Ctn9h5fWIgPaFL2rtvjLYLfRrd0iwvnOBILtyFUt4By5c+7MMl/k1BD
Z2EV4kOz3w2Qf/cqnN/Yw6AGj/JdIcAnJBULTt7JHOt2QwW/dQ2RLYKSd9DQLLu71toFTXIbzeQS
zhX6kyS4qUkRXJTV8y6thm3ZGT8BFtRVRU8WaPtDji0+wfrDbNSjgYE/mFko9W6xtbmFwwkUd2dg
xorMU4/ds9HIzdwIRjr5R7QzeUCeAVdmdMVAQZifVXwaSbezZPyNjv5EssI2U3xXqr5G2cTuYYrO
/Zz+KLsgiM/flbwWpVHuijDmPhJ/Y+Df7WBsVq30bhST0Rb9hVwNGP2fM8Pm2mg4p2TRvdY4eiHy
MbiiXhran0LPpyAlRczJlinKiVTsvWr6ry71tiZ0Op9n00R6WBUMRGf5hceAtEp/PGsCXgQCdHOi
cS8qHO8lRPh4V2JK6N0Wz21p0WsMel0m5dmvgivuiGk9VDFZXzJcuX53MasJr5lzRV+O94Mo+BWl
4YVgzid79J8A8QoMaxFuC7g6215TflWZ8wlQlYE09IauLf5NbvvVQbyG0qaekUNqjCHOQ2rXb0Na
n5XKd1EvTlZlvDaQlVNfXOrG/ysC/oVfWXjBkh/okUxsCg4LEb6pgt7dJ0MYvpD27VMc4mjAveXh
RoJ20LwmrNAYIrGi9R0itxr3Fpsk08gAjzVQzUWwaz3FnvrNUttbe85wID/lzQoKsMHezLQItHLi
L2F1QrdfRVB161wNzqYXcb+PlfkqmBVvnDl+dlXvM8s1TwEGpqLmMB2Tii0m4zTgMR3O0+ZD1TAz
G4OVQpjmz6jV9jXz8HVoiYPZ+N8O88fVMDpfnYneJcHGaC6+EsOGYGM95Zo5ao+HEhkUIjH7lHLk
bjE/sqUyS6JVTDaGmSXfWxcTSIhkwYwMeu4KaU4iMdU1AMrH0bwOBjCGPAhaeKT9e9VLuc3DJv01
XNLk+VtIM8ODGtwfye5v31QkWfZ4vg5JVLf7wLA+XDf6G8csXXKGHysvxT+vgzd+xsCVvXAaYvN9
SnjGi+gM9TEijrmxEcrWxEX2ELl6H0174AblWjRi3riJB8MzGh7HOMeb1m7FqNyLnoBVWD7QWIAJ
YLY8gn16K9vKRdLipfkuUcZxmowlIlBcucEgvc/9fOCQOrCOp3vN4weeINyjrVetLKax8MCrW5zl
TMHn8epVodq285LbyqFGNID/6xTNbXAkM5QsYIlQqe/IZfRRh/WjYav5uYqATk44Mk8Du/qPfMyT
/zKQdCiD5LtfoFKeay7pdjAf4qk7NGCz1raYvA07XqrrPPzKO3KjJrVccVHkPhtMeVZukwAQ7wuc
TXo+D3FwlAqFBV/HyTbqfzCfIWpB/VvzuX2FCFxkVj2QYHnvkrjaFzb4S5Sggq4svnRexrIwpjg1
Ac2Sh9iZW10WN3fJgnMKDDDohczE5i437K969sFRdN6vVCjlAcD7T3YxcUm7iEW9SH5wjXi7USMB
n2rvGvvoucsx+o5FAo9WQJIfRvfX6wCeA4R0uD9IzAkSqz5on/otaSX7BNcYr3kWM3aqU8Ri+thp
ydi8hldV0Nf1cjwUkglenN61oX4NkV7zXH2KpOYATi566B/whV2Uj/w2l/0rgn4I9qP7MCXZIfAh
YS+kGQWA1sth4uEbXCmu5LVVtI8KM3uNjogCvqq35pLWLFRFETe0l1iGp4y08Z48Nhp5Am2s+L0z
8r1t2I9OPZ79HirjkNXJ1kT0uqZH2ASlCVPMJk25rnoiisryGGikc0FSrFJPPnsI+rmPfGvtm/KM
3j58dbzxi0iLDBBqwcJaME9G3r2q6HCNmDokBzyJ8SbZSGXtDat4s/DtbNq4B08CgwjKOOuRqSAH
VVvqjm7WPJlI3eEVmjethle3Z6xTlH1D8YbGceiwymRtcwrN6GUqx3hl1/1003H/aYz9DHUCf4rf
4MZM7EDsDc6yvOJHxjn0gPqKhBlKGFvgAbaE7XrCYqzhJfcyEMiwk+yPoKdLMcQev+DgXUwRItVO
ebWC1vZ50qgq3MJzn+dy8Nhtgt86zYGHbJFaKiZHCcsu6GRIL16ur1qxWSVBFwp7ZIceNm/O0dqD
F1aES/na8AzBO1K7qCIZJdLEirBq3KBeOtYduBGA45+m10oMxPZ7JgPS/+LiR4z9T2z4Z5b5H47l
3BzMjet6KCEdCP6u7bpXD38Sg432GFRqpyvEScyyLdwqIfGMYU46j522jHHsfy7GetJDpseu4+0O
lJ5gnUVQQAfjWIQTZduceKupYoA/OdEuMaBylAa2d75RRHPjScf1l4B7qYv2zxPhT9QtAqvguaoK
Nt2Vfajd+o1RNj5sn6AaQEvpqvStd6QX56kvv5i0wMNAFhZ71tXqp/OYBCdAyBemdMW6xOUNIZiT
zeqXp6e6Z3nBo487YRV1+Q+l/K4khWwdUsYOhs+wvxZYFCNAcWIEc91VbXWdArY2UUsgCpfjWi+D
e6vKfLYU7tYt3B+eK4KQ7UJ+8bUM11SH8T8ldX+aJ5B7eYP2rgtxZsnc14hmB2DeIEU/eZfgr3Jl
MoKCc8EiHN0LP8lu2XbrMvymjTgOSxZ4XOfPBau2Im8/SkdLRhrYqRovfR3ngNcIcWWunfcxm9dk
jtwsVOTbMLVeeDVuYZNfxjC/egN1pe7tN7xQH71NfEnCyD4uiR/Cf4jlNWn+2SDAgGw/VRVueyU7
Nls6YmCBJ4GUdFzYnfHQVD527WHvdMDYBLIZhQ9yO/vdfVL1qWXvRNnj1hs30O4JPhtSSSwuTGLQ
QWEkSqlgXJNB7uitnDEyHhLdmtvUBQ3L5MVFup4x0Rvs8Vg4JKMTyt4/BL5d7hoP4EooPdozxVrO
UglzdAb/SGPIDkH6/TvFjG6w7D8PMvyo2QKQq3HOKsyrMZwL7uI9rhkWNziuYVCWy54mXBgH5ozi
2Db7l6bPwnW18Df7iqBrfGvppu4pc5oy3Y/EBHKjx9EDXG3y5PM2O04tI7MkaM2LgelwU+XltxfX
3xYEGDknB1EgUvCM+dTAlZ1jxc4TDlM/AWX2W/nYuB4KPbf54WhnUBYuEroAvlyVZkdz6n7nej5q
4su3QYwh0Sj1g2JVRUgkEJy5Sv+1E37SwnhKMnbQaM/fRuh+vAeGRfQsIR5RiT5r1M3WFtGn5ZBi
Gdnuv5adzMVri+Icug1ZmjK5FxYsnKj9jhMflbGHREhUCW9z1j5NC4l4NC867R9ZAn0aImc1uVSH
ucXiG/T7PjaNL4nQKywgs8JwLXFvoTSyjQdFfBKHRkezOYWME2x9iBXmVFfTl0Of+gARZ6CxrK5j
Ta6MIbM/r7duJeIjrsWo2dvkLVdWcAtadDXJGNCXpI9iDhAHg9Mwl6Z4aB2EBJBRym47Nfoq4/pk
a9iV0gRwIDi8wQejZvUQtod3cmaYL0Xz3feab4SB52LMwdYSMdxE7leSlW/B2NOdkf1JMOp5mLBT
xtVDiD14HRXlBKR7mRa26mYMpCyxPOqkcbFHLDSleo4cPzq7Qo0ksaj8QkrPo/TECywEbOAZw6xG
A2AeUuOJsg6F1vJLRzwSW7b/e5syYe+z55pS8UsYY8UxiOIjkl4OH1oe2yhiXjSjx4e4sULodxpC
h07E/sHeKVjZNkgM0ddOafvYYsnBUfIcKXHq0VlSzj8WhnybfBdkaWoElPzqa1b5N3wPEA/Waczy
L1qMce0h4NsgxWF1iBeyRhva5JSlnv6pQgT9ozkedSfgr7DXdWPBRNNjaRIdZDgdzNJnPCQ+0pjN
KtTVsyr9+MKKeIQ0BMioCIOXLmj+H+17dvLgSPtWrQu4WXjgLpMgPGLWexxke8ubmceq9G/qOmzl
I6kbllEhth8J4qMsiOA04LWBsEa8S0VMhdcE69ayk5sT+dken5/Y435gMrS4wTt7aPd5hSY2ZOoa
xfXONyveZby0G903wVmTXXUtmv5vCo0vXoD3UCm0QZitNQXFYynBAXpd/4GYGZhMT4c/ZPZ/zDMo
bRTNCYfogx+p0+hoQpq9nUX1tg7H+VsO2R9SgY2KKhLem3ElZyPZoqezDnSVixha7FQyL1JEXDZE
tdDvsTyraRrWlW+UCF8lB6XdI/kecM3UJuJSt2C1lMD/bPOXQEFssvQzXI6alF/YvMJlzGVYmXsU
RDrH9G7bxPLfDO0iB+0jEHqejXYomVd8tqfIbQ8xiIoo9H7DuLoXEM5xzxAg0ngKS1D4aY1IhyUV
ZMMQb8NoaD/QDTSZs2kWf8KyB8uT6lJpjDwKz5hvIsWaiIBkydydjZ6YvqQFi1Toz8AV+97gxFVL
ClNpQhG1brZvbgjABfJfBLzKiHlhYRJV4SdZuhKxfIZcfgOj9euVhAFzbfA2qr+c3I0dkBvm73h/
+9ZlbzRsihA8yeDKqx+w+lWw1DQZySj6pm0fg+zxRiU2VpV8Tr5jHCvbMVdAIN8SZLWJMv8Mb/iy
8vq/LAHVH+r53vrGoXGiX94rd58qPNpRN/3zYF1si6EuX6RdnKLUX481EM0ur7h5SfTSJX9RzNC8
dEmYuSZSU6fNsLaIm0LLQDAh4d6kf5n2sJNkcSH0wHpd68WUgS2xRG6zmaaZ6BIocGRb1rm5m/Mc
kL1D11VYAIgUYE6kSu37HI3WilBUxltIe500RWQnn6qkP/tk9JwSH9hB0aGKsQ2faLLmxYdFvZZV
Atp4BB3mOM6WWoKJ7TzexpIvvyg6bN8z/iINCFtbTro3LdD1nT3a37UCpTF2r1Nt7NuJSD+2/Sgh
pWB3Z7kPrDIfQ6rlqK22IkAGWwaoxe0Yi5zNKKX+wBDyfyvabygxVYAKW5V01Ic2zq99hiuopWrm
i2s9sa9bpH6l4+lLCocVKVvvAIRGuRLMmsmH8zVlLCHRBevW/2B9/zhOfsLE1RiufJ5baDgvVpN8
tIO1rCGju5mI42ACrzMlM2Yc6Gvi18aVP7FsapfwuSqtHzJ3eOgUzYgnYAf6M1tDx++o+RLrmlKQ
bKaYEFZPhnuH8i6PahbZvtXsKFT/xQlfexuIcPN/d6JqEwLs8ejJvPnJzeR1qrJ/A8rLddBNsAbS
n9xP0dvksSInavidU0VT6oa3uUQHhIf6OU9IvTQG907+7ZcM/GkTQ33cIWY6FxI+1chLaTP631o2
K54UE0rBsnFw/eMYsT8iquXUoN2Y/Jm1OtGK0NxR3vXZqcuKn1h7iJIIejDa8TSk+r9E23fKOW/r
oE1dQw3lYSc+aF+nzY/jmd4uIUhiLXv1WSg6LumAtmLhvhcVemaLenqY0KYKIxu3PvZTyOgWwRzT
bVa0u3leOq9VP7F7Dj4J87sKSTFlC/cta+ovVeJU8jPmQ6M9ppvByrOXroJr5U4D3VbKajn2ntsU
tYhHptrKyBrkO9pFlKRY8cr+0W4IDimAHqJXvLaRewz7cA8XcT7mPQqjCvokBdpLM41vftFjDyat
iLyFJ2ZHZ4FRpE7ri+LMDdPgKAABR4mLjiHq3yL8M70CYNcGzlNXz7CRKtiappgA+ky3esbUoyxv
owRZJVLnD4OVjivXs5+D2Wa0WMOiYs0wb0Uu32z0n46EidUrCGpOpH6Ghte/Sp7gZaAdJ5ce4/VX
Vv+ZZXuci/45m4Ojm5mPDZgVRgJjv/V8l99YbIYSl4C2TzYzcjkEX5lBfGjM4Eq1zjUmDK+ap1fW
y0zmACo5Mi2wV3mP2mC1QfrvTdMksublM669M8yrK6lW6XLG6U0m4i9eH+dYjrSMlaVuXHKEe03Q
cWhtOFlLH8mCJt22cvdRau2F2+yzpoc5OudAWOp5LZT70rqTv2OpcDNRim1GfwQXmk5bRQ6fUSM9
gF99Vknx3gjn6jvISzmxQPaihMon+yiqpVVlEltTnbvFstF1CX5JIUTaXngl4hqvB4lWJjKDRha3
OoKBhj9yQ/LnmrzEceOMSJQr44NExys+RMjdeNRIkpVkF3QtOv1yPJNPJNepdg9B0VwDZf8iOE/3
hrZ3OU/ZZnYDD/ltMDOnJjnLGJ0LM5g3mXfkA9b2a1Kn2Zbw8gAQPE1vaUXUFy4JAys9tRUMwdoM
74qT6YLl61LnC+nHGos37ihGDRzs69TBqxLWQ/UUWTwwZgYkmrWPh/FU6T2vYflb+x5obrt2rpGa
QMYSGvxf75j1f/+j6LyWW0eSIPpFiIBv4JXeSKS8uS8IjQxswzS64b5+Dt92Y3bnzkgkUJWVeZI1
1T3XJig+tRfx+XNlzbufFEx1KodB3E9DA1imgJq0zaash4MxezXncqHuU2JODwwN1UcnArz6PKwk
LmhXrP20M3vf4PJoQb9QuXW72rG8wDeKaCRsI57C1hqZzl7z1CQQoeynJop41Lh4GqO3LiN/wtcR
K+T4obVPVGLEtR+3XxoIi5rBbEZZe50pIELD4VNdRLAnIF3fZhtXo9NqMsvYux/hwR8iZ/pLaJ8r
nPq5NxMWPrY4foCuGnlsY5IitCK4QrmEBTnzWvdWMcz8tlvOKoLvJUG6fO0hsq74n+1CYKCxsK+Y
YwDI2vpJcVxjTlwwNNI7Tr2dxu9FQ7WqO3lqc8yUIIHcJxb9jIInxzeX2JFm7/i2OXd8MA8RTIKt
x/pOUAJQPqIh+3Kmu5FxFB/Q1l1c/A1+wdqRw2u9xoQdwt6U/boV2AcI6oj8ZLBfhltwtNa4Wny7
/JfAQ97L3B8/KvJe+964IBwJc7wtxc1L30WxeJY56BVHhdzKg9I6N7roGXC6QH0vS/mZzfHwzw8s
4EszV+pj1Nl4tYeRlvRtX884u4JQ7FIIRy9NB0UFZwCw7sQV/6yStMUouuzgFQjwCF7hWdqy+oyW
sL+jMlXyIiHQBOiiD+8GC5VzU1JH8ZfR30nU5eZ5pxnyNuwlxOtTwyrFdWRP+7uBnlqi7VmpaZ8b
GiMhxtQjx4Nc+PEe7dC98AD+Ny9qtKFczorfKSmjJ9UPDDd545f3KJ7cTfLAjA+dsnhmkD+AAjt0
It+LPrtlNu3uUrr1nFMaHiC9pyWK0eS+FhT5oKbOZXsKgb5sDTFkXLP0FsUuch1vr/gRPTbbawoR
4RRgkTzy3/mYTw3IUMC4NEtNZIV4tyDLZnaDJ417IqS2nKd5Os5odcrN1EFUdhhvDAvsg+js9FHi
VN5jGy8uhoDspgyibm/NZXyZltTf1bHrvLMYwsCdlphYW9lkexeK7mc6ltlbw33g2Rsxe9px3fN1
Iw4Ic09FR9cs5qNJy+4gtHK5gpruYEPM2zM5sjeSxbzFTbgmQQwp47X2eGHXPcakaSgYZJDdYbcG
oLVboBWl3bssS4CQayi3HCpTptcpMxtHgczSjRqIauFGTYzuv6Mys1+yYYnXgZf6WzrzmmtNM8UO
rSm/V46oHz3wPQhhbYzTXGa/Q9qJVwWe+cyrE85yU5wruo83GZaVRxkO/ZOwdPEvb7P+OEpnfCSb
Gj3Yg0Z0gsH+tIwx6N2OtIqV2i1NW+TZSk/Wr3Wq0Bi1Czwn6/uDhDT5GAdJvHEoRiDs0VH2jcpw
9HgdbsaA09c4C+tC6rn/blu/ZYol3JU7HvsfLMoj1IPm7Oczf4Nlyu8HNwQfEym5vSHhdyNQvV/V
83HdZvlAxMC+9aw1cbD8MkQHB6fPaErrkwYKXRPvZY/5PMlj5wWDBajT0vXMXoW9/imtEJ5hMJW7
mt/LMUWoO5dRhpaqwxG+slWkL2LmT1vJIvH/SXuIIBd78583e6BCFRa/o+03OMHwksQ4h7X3JiD4
UmEVsNm6N+Ib30n9NBhiPz6xrGEoc/Yj7nLrSVrRk9/5y7XwS+cEKHy59iOxRzEl484t+4pXMWoJ
MEanfNODvbw1dM1gNemTM7Wx1NuS6rnMRR0RA2hzYl0jiF7rdhmFkcAdoZbhftKs/XHg1A9hUQZ7
z1Gw4ajZJdzvUwAxjIOzKsrbBh2jboEqWlD8Frlv+wBaAmFYsKwLrn+52CB0csaWJTA+wOQ22GRg
/44jKbC135XxQVINd08qGYU1GMBCOXHScR7K6ivV1cGWVuX4wZFCPvJ+C95v2gJNV73bQSsJ7eME
4O+OVwcrZOpOuKLUyIOHoiabozr5/bwe2JxnGuw2MYG8dYfK/ahUrteTDqid6vxgR9IJ+JBnU28H
2GejiENA5CF5fLDT2D+owtjHEG8KFx1TvUCGDl+SHntg1KbDY47raEOg7sVP5ECx8PDXZhVmuKIh
imw4JK7bMPMO9Ho3W4ewJkt/W2/tFLILt4sSpK6bnB0GZnLUg/oxWcstyR/cowt/Z1eGYcTnEbAi
DVrWm8vnlAxQXu8DaZPkhK5QHDqcUa+m6lA/3YD80UBaC0t6RCgmp47yPW2z5jRK/hKHr/kChqU6
JDUI5pyv2ZnYdfZC1+b4b/anudsvcVRfJxHqb6KZAk5bmt6NReyth8AixYuJ4Z1pSO59f/xbelao
KUyTjXShma4bmtCO4cjVD/yjQGlrZ4I/LGT69mT1XG1WtfLEM9w/LicgyfD52QvcHdZjTgr+Lm7j
iqrsIDqAG1jlOhCr2U7iryhFZC0adglNBEyuC6J068RHSRZj08B6WSjAgdzIM0MN41YZM1HWiGfv
0WXU2fARKn+E8qf/2jRVOI1vnK+xXIYf38cqgNdgOGpCwERzM7kb8WD89YFbr00pmpNV4lAlCw2Y
tNVUN8ceU+ow1fpIlQiFLLBfize38S1Q3pOybuzx5St0PM6BZQ8WJK6G7qgNyKkojW6WCX/e6Egj
h2jT28/USemd6+LW4uEWmV0o8UBOxRzuyFaG59IU4s7I6Dctqv9KL7QvrWF96V2VXfGSB0jpHMRN
Yr9GLZI+ZJdoI8nJbCMNqLz1RbuLTWlOpSnzJxVHV3r+bpCxPj56xWioF6mrEz0NDkqNW9+ndTA+
Jj0MspGTyFaJcXzCbgG3YFmGVZ9ASQSzzi5rBcW7m/T2fzKW6VM2cesLOzjVPLdo4fB99Zm2IbJe
VIvy2PqOk6wKbmq7MZnQzVk/IQzJhOOB4fr+VBpuK6R3k1UeBu1WJx3mPqflcmxiR6253/cHDhTW
w+S0nOoGCffZHpBm2hiYL1m3+Y6USwSJGrMZn440/CWNLbE7UAJTddhhehnoPy8wqOfZ0tE5bO0E
Pwmw7AK40GCLjv5Ja5h+QWeTqbNsQ8h3kGrHv7O55EAU1sD1CzCTDTzCbcwvnXz+2FAh2/nQizHj
2WE1P1hF1ABOzApYYw4C545+MPM8qZq2mARcjsXW9YIbT21TKnT/1TpilWiS+jHKR33X0pi0b7k7
LZswSDlGBTS/5EGCwaLOw3NL5PXQSqYWqyC4QJ9VsDWsxaR9ZP5YZfw+vWrm5FM2MAPtpT2OYyuO
jj1DLef/Ur6EkWtvUhVRaDQs9eMwEG6K0JMeoxEI1Mi+R32HTJEPEh6AwCnQrEIaog+xvVhrrvhY
mSbh4KodCgGM23aWrwHL18qiAuej8WhoxZHDD8hn8qAtvAw+9TSqg+3QQr23qiD+nPQc7NpFiZ+i
WvTONs5n0YrvseDh44SwVVfK1v0doyFFL7xYrlk+EuyKMsoIMrrgHDhuhwCh9pyV4S27TtNpMcbJ
OZgH5xrY1fRfDCnyre0Rj2NrFGRDu0+dQhgMZvNAPrc/Y7/S15jPGravRm6FnMp95GfprhvmG+Yq
jRI0Rys6Qpjq3uqOXhs1zPnTmA+4xJwgzCl1m4pzQUcLPwW/1lcc/1QO0nzUrF2nc+kwITzGxYzc
SYqJPxcj8ORUZBdu7umTRvzmFkSAm6BZQglV1T333EixQVtIahPoMn/jpcX0NEZBeBcZZR4Gzflz
K+0FC4fl0EiHCMnPqBwdG4qR9C9mzOmjHX0LZ5s3T+dB5N7aJgtOjZiyvmM6M0Ew5FyewR547t5Y
s3Wh1pxpW3otdWXpGL36k4J1GXr0MuMWOzMceNfW7ZzNwqyydiTY1onBY9v0Jf48wnHWNgbpTvH2
ku1bo25I3Yr/y+R5xxjn1gF5DBNe7SVEd1XiT3jWkzH7F7L64fm7xQ2hEH0uqVctaFxLcx7BsfPx
cygJ4n3ZXdJYWs+ztzC2tS6fLxIfzWUeSU/Jrh1/nElzdCZudpxNws2xSTlXz1P6K6fcqQ4qSFlp
TQo4Y9U47PFhF873uFIw2Xrp7Q2QWP/KNskQVdJoWCuk4w+8e+kPKM05WCWZN9JLv4S0rA0FYRnV
YZ62+2jy9gbPtIeqKM0nuFT5ywZP6k8V481erpMFrx59w88xl/+vJfHV42SZ5aJHmw9RCn14W2Up
1r1isU6OLaJDamhSd0bt3GkdU5aJm7D7yGdKoUcCiKQ4hP9K7MP+qGkdukYKe3zukAcBrZ2wWwBX
QseV8Ffthpe7xfmdPm+mLC3vY9t8h90cP8VpwBhrU1Glg3z8QNWG3UVazLrMNX67OV74Xus2pvI7
ECNdidrCfNHnsDOayYWZzMycepG1szP8JiWPSDKmRZt+LrekR86ovp5Eau/AzU1M9PZrxmC20eWk
toFUlLEK9htY4dNGu8lXB6z+2ODsf4od19wvZZn9Ac69MSNVQ2lyOtDF0Be35TQdGvnhOlZ5Mpjg
7p3eHjYhp59ja2KY1km8fFvQfkAYQI/s/LF4GKOseBXwbtde7io8l7cQwxhhRilQv7mCLNNuSiRH
aN5Sz4WiBbLx55BGOvR5Zh4uO57xDotwKoEBpsdZNTDbRNyGkIAt9w6VKL6PRg//M/iZJ/zU446T
5vimlzI4WHPnbX1rkDcySP4fXix/HzUBU/Ak5BdJ9uIzK4P+1XjVdOT7im6M25wj0tD9a5MSjcuH
32j8LnNvoxAcJq+hProou5NV1fpiAnrRutiKfm3uutuigmU8Klldc3Yam2XeX+5VwtmXS5/4J2rr
09VZuOGhjOSyDLiUGrcAlNzU2ZFo3/QfJpfuHE65fZhBIazGzlibiK0SN0YTsf3DjG+r/G9Kb2Ct
MkqPSwRitws9fkXxQEqkYCjGJm+fZNWmpzxjc8Y2CnZQke/iDuc8Ngact2eKaQW+nwMfouFd5Qog
K+ksNqrCuYReQCzFCnquWNL8ttCUBZFtjOxJSIVAydl6U2Nj2RR9Eq2JGdxagxok64bOcLjy/ilY
ym5fO95d7SYQ00Md8CDmjgf2le+dYKCY25GbfsJzKSiCeyS6aTWjRCOeEm6z+L6uVGv3r6ilKYfJ
yH/h0FTtXNqiD0wu3rby6viNZZ70pRtxih1+6rqIcPI0yytL1O/CGQ95gtf4zJJ9zu35dWS/2MBl
WLad42Qcx+kJ8jKyVLQajftpSfRXwxdCagygJRZNvE4FlaV6IFAbUXv7WMBR2E12FaFjANA2BJfG
KIyZWrhjKRgyG2gFFz/yQAw6gz4nlvsns/BBC84YEdbFle7ITzcTrgtqYKJTGMaHUTn2EaCHxCjE
YhV5YGuHTr/ONhxrR2DFR7trT7qaaZ8j6U+Wi1DDmtA2lCevaH5RT9PnomrlP24c1tWkBCumMmXE
4cSHqe0oNI6nlu2Dy71Eg3GVuwYnBU9Yum+USmAWKOs/sL3JvisCOoY4Uhx4HT6OQCPXrYeJPZ99
oICeW32URZO/MfeFd6kL46HoB3wbFjippSB6RH/eiDBspXdY5BhU/dpfx7V3SdQSYy9g+HUZKnZd
YL/zT/1PLvo9jQ3vWRbwgzbuuHdvB6AplBZ12Drdt37hPWZZCU0rkvEumLLoxBGH9iaj231qQ7Ph
PuRtF/JZF6vUzoo/RFMp4aGVCiwQLQiYzRCDeRQS2iZlVC8Z0TX0qYTfLf6J8DFDZ9hHQzAC+EAB
WLQdgDrpJFCkknjN1GDFtvLkVMWcCOAz5TxD5gbTDcU6PzUtg1ucJi+ohiGpGksQaZxt/vQw9O6G
IXaP1QQSZZWMgh8+iV2oz2nxvZRU24HrQp0rAhgERNTFl9+y/XczXWzB4NR7ixlljfHQg/bnqAfV
mnzL1W7YLrM9HHgVTzRjUGA1jUSSF23NFPhmb16o0sOM1fdcW1Q2qp7wq5eOQBXGqN95JcSzPA4H
zIU95gSPpwY33vhMZJGLRoerLtLBeQj6p6WAB5UbH1NEXE2M8mQfVr32w3WFh+IasHxwM0pUu49v
rWdqBjtNlc5/6jbCKidj5NKjfOyZI1nG5zg903GQ3ZmOxp+gkc3RaFl+TfmUsA9iJwIb2HlPWkzg
FAZbnrgyyOdx4VBRArXcCr+IXmyeOHjGCOQFrq/+s4jhHNmu8+NQELsp/Wn6gKTZUMTgmNehQzQC
jg1qYBzGk8zopuCVyTrf8NJ7FRTcnBPX0dfRZ4E2IBHha9nOAxxHdsiFwgCtbbXtjXZRjrOTW833
hRJyg/9pOOW9ba6KDx6xQI9aoyIJ7+FDgvIOwTjUZNE2bpf81ZbbvgFGbe/4GLgsdQCS6qWc6EVC
5YzRJyir6fydTQT1yqd9gNjdyqPgOhbZwMZbVuuNGCub2avoTkFlMx6HeUCGN2Gq2UMOwoPX2eRp
CrZzOzZgip0heXSCucBBMhYkvylot8pyfohUe2e3MaRFW/w1Pm7zUuX3blF6uzwc8iPIe4v2PDvf
tW7bnHutuUl6PIlv6FN/B5Cg5xKurUOgJvesrO61Fdmw6dHiV/xyab4K5ldDvdsRKw//mG597ps+
Io2vk0sdDwQYCDdjxhL8pZV2tLuBqhjvTFMtJ9sepk0oqIkFC0jaJyQmobDiPdcVjtWaqCJCahjy
/CSirGrDT1MRLzygIMh1q7JPsLT/6aqIqGqTX7kjCCAhGlEDgalT8i+wA6Fd3Pns8khPREy8mrNC
mtB3AYnqawlNT5dLl1B4zIEQbaugO63KrzQClrg+fND0NV3DWmfOLp+7eFeHzo8fRQU/TZVR+TEj
i8Tz15BZ7jUMil/ywwnXAo7gFf8Mm7CUXxZXVCHSCLeuh87YO28Sp/claSRF3ZwAz1h2eRfl0X9x
wu2hst32JcgtVtegLC5YYTg/LNl/MybUp5HWNKBduGJgg93kM1pYlWj791JNoKhKciypyb/DPuHq
X834p/BCG7aTWnzyw/FZUvV36gMnr4CB7BPI+s9gbtGZZpxXxrbUc5orTn4J1966LKGB3XrOLdIj
By5fxYNf3/6cZnmxHXWHWY+0Npr6dhAU5GkgddsJ18W65eteKusjJj6zt/if4W+Dmqr6keTK0lX7
wcCujPyuOwlc56vBzd7d2++f3crfy2JqN1j+sL4J5oQYu2UOLHctQFVv9DzJBw6eyTbNKHceymrZ
xZ4LJ2rIQsKCIuUrlgrafRrdldtqZB/I0UQOqiTxVyRVcTd13n24uA3mzCF7FMMQ7TI4D1yfEjyd
02j2hDveMlfoLVLtRxsI6pp8P7+3PPjtjeMUtMIpm1OAwnPvRdeUH8h+dqECZ0V3Gx4rdYjRaM8z
tBgQi+ql9Yrn0Bo4AsrqzkUK3iECkEaEobJuGorSOSEynYjwTLYP232W2FdnsY59CqqqXohkWdlH
sdzgoxFkbBGbhmgrvaiJ4/7SsolRxb/VbTQLJ01CpfctvLttrMYntk1wj46JuBj1mGiHsVrxiy3x
dFXVnVd4P8WccLhqm36rijZYVwt2Ae0CiRQCAg0tF4KFA3dKYgpzT3CsO9rdIj4Z0GGq2xMpjNno
97hbsl9OazQKiEjsZDwdLaeEOt2SYnNtjqyTCgTZ6mQ8+B3f+imniyY2U4MffuLDRmv5WcSobH6g
ix0CiwJ0AQL65MkSoUkjY3r2zSqLGQXiWMW24y3YaAP8mmtKGKxdPwrisLjRAUSM5RY1iJaXtgou
Ai3jCGhMMNtyH8De/UQfFSxBhAaUFWAa09h9gfcJP0xvgq00IfWCNRVeZYyPwZ81vRtzEVxsZch+
wZpf5rRAtwT2Ojb+j3LYEzLIiJtkqMP/cITAzPer6UzKB9+u7t37eQ7fxx6YWOi04TtP4XGDD1lt
BG32mK2SZyRTMjg9efZVPXWSuzn3UNuxAh6KlbmvGwu5vBRQboIxQ0BGtDnhqkVbUBn3eDZA/1DB
n7gLAcGyaN/cty61rR6omztyugR7E9V98FmBuDjliT6RcYiHVQMyewVgbri34BltIzPOP+Hgem+1
ywcxTsUk96GgQQNYkH3pLAJ4SRlbz4VF1qa1/O6nM/G8IQ0YrvlNBXdU3nD5Xijw/Y6o1DjOacsI
4VVoUJIYF0VnHJ06J/EPwSLNxZUkwPuZOyNPfPe563R6dItKvrt+5eFribBOaNldi0LBp08LQeF8
kkR8dVwSWCx/MwKXPXMO1LRM2hBIV1MQDdcwl+VzU5jka0oDtmPQpXrVkgxFikimZ4q98rMdVbdX
dNGtySjL+2gpsSmGzc39ZJn4IrQrflCZvH/gD/UWTxge3ZTUkjvjFcqTouUiquddYPPwr+zM+6uc
pOYwA69JIYCyYdLJwTwtcxLtFBnMzkdXjt49/fKISYSpj2OtuunkOVZijjHFsKSXcojmPRk0X3Kn
iD0QTyJN5H3DF3FTVr18iPu22wpTf2dq4MtnYXn2/ILDfFTGrxPCwqYrw13Rwlxp+Ybs/DCLjlbF
cpL3TfGWVCUlAVY3+91ap6p7xwRyO5wsctt4fNoK0+sT0cWehyXhfoAhmpcSN+ptlHsRxHBB8zs3
c15uAT3J9diTKMl46j712mNi6ch2O6HvPakgNntN6cQlw6fPh2MiG6h5K66Q/w0tDPGwaUBebnUn
38qiDD9TxZ5aY25ni8Bl4DbOV22igghEM1z7jvfpUs848rPkccKKQkgCmyRNPuiNlGUrElx4f3Uc
rOWgg7XqU87wo3EOHm+KVTh0vG/bQXwsUxCj+owTwTfxnRmInTjsZlODSCsG4i1BM4HSGxTfxj08
r9F/KfWMCy+B5F0U3VvrmAmxKFruqFHqPmMInlijUPDm0PnLAocjjD+YfdIyYiKwTQjbqXOpy4ZY
3VhHlyZeMpQ9eqxhKhzAVLxXUfdYDZDb0rRcnksB44qfUspkH4niz9dx+UFY0edqYhPy5BvYtwfO
mvWGbif7EOu8Xo+ovYgLxfsoU/fSlegSgfblSS6yRR2lgNrf2gFrNNwyzvJ4ntzmTsi4ZqOztQ+8
osm3KC3xNpZOQZVNXR1FuISXuR/gqDV1+K9EesBt1N9ZSX6pmQS7qbqydZCdchzMx05tU1lAgGef
gmq9k0tnb5p+4gcM47daBS4FMCXjzX1bWNNptubvSC3ZW1KH8z7PnAkPGW48VH5KUUZ/OjIM0G1L
jmeDgo5LqM+ZYuF87PTgfoMTSY9RQj4LmQkUtU1RFivFn8nx53rTxCsxSX+RNaottWS0ThCD2dQO
vve5IyeWD84zk/5vHPXJBpSXteI6Q6cuqHkOGuO37fbgacvkx8jWfwU4in1rSpe11PUDmpZ+8O0B
EtFSkULj6Mo7wdgdS3oceuBy+zCLaaC1Kxx5zlLZvMQ7wkxwafinrHpLvMjeKh9n1hGuPKSVvhaQ
YGQlmyDU23ZQ/GprXmxEQwMCcxtCh+570LJ4MstV1NB4I6LOo4tsdJsrpf6gAqBFogpVUJ2ox5Dt
G392QzOR54wXHs48YCm3IdGMDJpuZSmiH7cz81vgVF/Cbb7jCi7BXCcBH0zZYv8kIFlbw3/uyIh7
i0vCrnY8+JZw4WoXPgcw+pFEWBftPUnQLc2p9o4N7tReqTvcjM6Hl3MziJoofO/cMfzNpYEznOGT
32PimPD7RhOjdVnIezyBZCIZxEO4OzcfSlQqsqCiF2JPrsr6YKubL76yyQwZHgODgSoY2Y5zChBv
H207lARpR0AjREvvzW2MX8ZFvPpu5GxHR6WbqqXvIqTMExu6JR8pmidGCbn5E+RfvqH+JjplePQ3
KS3yTPS0vHlzlfyb2Kr4DfasCS1Vn+gypriqKvfuKn9seUf56s3yiv6oCtvbSiedf90kt/6DX+dc
lkYR3fV9a2u3ksguUPFdg/zVrh3GVmw2opbb2OvL+xTb0Hswpv3FaqrmmpY5FrnWUOvR0TmWrGc3
sqedI1zzgvEJ5C5ar72zYVaitSSifwos5m/+Bsyjk5h4Gbr5Oco7fzNFUf9RjIX/Zpe2/RzhYr+2
dKlsRZijUAyRb69pMmEW5jm3cHgevV8gOnIXhQiUzeiQJ24qMMtGTG+wOzN+FWWzim0WlBX9T9FG
+Q03wCzB6ICdqmAGrTHMjUxWQ9jfEBIOeBrbfSnDlofM2OGlTcbvtBSAAF2yGwnBkSFYmm0AVQef
lvD3nQVo2gdhR4VSmmEpGB0CwBzFEDe6vYCOfUHeQfV0bBLzgP2d2D95Cb/hRS7YZKJacjkq2ME8
h2d8qw7dGL8F/nRybmgz3h20xdYTS9RiP8JwQS3yPDZdgDZN132OQ/fqTT6a3MKYXTYD3/DAiQmf
YAiPrRSIsptxr6qgLk00W6I/NeR/rPbTCZmZ9EKjWjb7Pa/wMVnVNr7pYjZXOyrc35KSF0Dn+dNs
ccD0FvMfJUzEAbz2A+doc2pIq5QIezjz5AN3ZVz2XCZXVt68ql5OtxCls+7n/IcjxX3XxdPKGMVc
BCwFo5M2t5BWVR7KZH7tpXr3MNswxTkJ3wBnesET8RtnUELnOL4OEUVdUcTUiiMr3wU6JObb4YnM
gCeu2nrZA5M5lnVGnzh33PWUTt460QYJuwq+gz4aHmuc/KvQ1zzwKjxt4TB6m3bsfOzVTUxbLpDW
jCANPGZQXrr2HqKl0u9gaOJqx6xf7PNFFv5qtK2OWuss+HU1MURP6WrX6sAHxYdhOQMa8mhCTZFF
1Ol/SRP9t3hJc0s6UhaU5yTDCLozjoaM9+qTONWyjiUMiFJiW4JbjPu1G6IbFuBWl9ssW5UuNLdS
tUQeqGBrurHTcQQQ4gU96O/ymitQy6V7I7THTuqCkFRoFiub2phNJ1zyeR0LZ1VG4QFDGlSrAVQi
fV722mQVnAGctPDDAOFNLpyxXP4tQ02ZGqlt7VjiRDKaYUIVN9eSfJT9QvUHDQp7tIp3OVkPtJN+
8gjCRKol+fsg/GYUWTaac+/dEIPqNgV7YdT1sHZ5SyGi13jV2kdMVu0m6ueTjLnopZrzfeT9c4v0
ieG0W8dN9YbYRRBPNRewzXTddM5To7IH/Gc46tuZEE/8XhkbBhgnrClAZ+C2uMciEKzCFKerNbjb
JqmcPceVtynit7AYNsC0ZoKaKlylVl/9C/3c3TArlaCRB4UYoL6ULj6q2NoPDrX3TYcBzUr0fRLE
uK1iQnEzS4tdeC9jBP7OjRjk2sVzVuQUHkYzykNywzty3IKPBPGhBwHOEsfbemGPsjz1o3OQBQy7
tL3X5geKuT6BJqQeJ74JQtO+NJMiCsqO60EhOhmakC9FhQWo5ZOQVERI8CmdqEb5zckAcByRfw5T
3s6gzkLEm2k6BGpwVHzAHqTkquZY/dfYlMuhtltr7ZK8OFMJ4YM5xdbvFNyDVBOlkAU4B6+ywK4/
q0LkG2ZA5C+fdEElgqtcWljS3cRFr4zFfjH6PxyWR35p1R0HDW7yGc0wjowKqifxsOXliMDugZIN
/JZ8HFez1LL/q53pSFQnPFnSHg8z99/d4ovuAAPcPxAnqdjsY5DYPM5erPlWzTHT/45XP8pffQKH
f3bE9qxHV+4qYTfHXrFUZQXk57Qf8L5xiYc5g4LmGx7hfuKn5ISyO2XK4FgFwEgsci30S9xarKck
RHPx7v2WY0OZ9W+Lni7zQhGAdjn+uWGD+pdZGxLU3s4pIj47ukf/dLzqNRvt6dxEeIGUB2B5DjSX
kuYaZVwQrWUMdwSB+m3mzXwn4dusU8ud9iEnQUi45LN8HXxEU9vsp6QeYWeMz7isXjEgdwcZ9f1R
dooI7qI5M/nhd1JRgNcnZUpBI/4AdmiaRbysve8RC7Z+SG1BRZKTRwecF11mzZMmY3HHCiR2RarV
b1VUcBD8ct64rkzWmTPrfRuUHzYzGfMwhfLVdC+EeBz6vIIm0gtuMcg9RV09cp/jDQTG2vQc5UBM
8EyNEr3P24ajYPEohPPQjAEQId5ZBIt7vJSG2pQe0hzoFHXCdgwpyL+RW3jX4aN+FxMy3OJIe5N7
/aWsl2tUNP6u6JbpeQk4eKa+vlHL6EE3NmiTblBUL6NfbsYliNfIueOhBe60BgH84JWtT7WR/OUX
xn8YyIrLrP315uhCKxhWF8zqKzvkocE595Wiioua+ofFh3CURuaaeWG1d8AoYEd/1XOPM1kXmDP8
+H4ZqwHmcDpua6tgS02qF35O7AoVLsTp1hQghK8ZBc2tiaup8d0Fw5d7A7BmHIcoCvaTk5jL7z7m
9oRGHh1YgOuHYaTYrXV1e4fLhMfQMvWEBbrhmOsoXtcunMdBDPE6v0F5Zo+eJkFpLNx+SmmFld/M
GCalNDMpvnAP9Jj1m/iRrYbslOVkt3FYnC1wrOe5RP6zZ1B7DIO6ezBwzYWSGJuxqiJplphZGfrp
zWQ3z4AYlkOtvqsZJnmDB3Dl38BMZmm8v9JCpty6wNB5LXhcXIQJfukKesugHO8wlLxMqnjRbXKg
MH0mdVodezYWf59UEtSL1fs/UVLU61pmlILq/Nr9T9mZLUdubFn2V2R6btzC5Bja6tZDzDOH4PwC
YzJJzJMDjunreyGlqlbqynS79SCzZAQjGAjAcfycvdfOu29ER16wx0LmREmG+ijHr9ZgObUBiU4O
bek8TXdI0BhOedqcHJhAknUNTPNT+MVVjRinDsldGrjJSARproUgNm8ucUF3CgMUEgE9pw2dbCW4
gtGuvmPs2Lp9AVfbYoKSacQjzbG1iUsPq2bnbCI+n7roW6HJN2KlqKZ7wgJqsyP9BWd61jffiLmm
tqvQ++Q1anLNJ3I7dUPGG9E8ReZLOfog3AhcSi+Bb2OCxNwEahKhSB+iJ4Ej7xZLh/tc5uDFZyQe
x6/ILnBcN5g9UcVwfdnDyU+5xjq/1Vbh4OvYELV4X3fFOe3Lm4mMWoYR2bK0IAVnqDWbvOv3JL7o
Fs12YVLIEVCBlPFxwEPjOmHG3z6d9cr5mAaSMJ2mPxkVoTYx2YvD2F9imscnSsbsSFoVeB1pk8zj
Kch/rfmuQcRY9IN0r2VAGzAuejAzXqSjj6BBgib1G1If1H1hnSxGVd4HCMsZqGHpYWxKZepCI1Gx
4PpQEu+hlcYQAMaj0s1hpw99uLQLx1zPOBMaTAXaEWAfaH/Ynk3Tg5NnL2QwU0IZ2lceNDdQyCVs
jJmWGsqChPCs3Pr5yJFlFo/AsTOkt2zMgPHr6D/R380PxjCeoMOgViQrp0kjif8uQJ6S0iAttVU1
tHfYHvIV5TmGqWTeM/RUw8AcMWhwf8cne4+u9mPSDSK6sOwd2N5wTflEacqBdK0xpTyFAE3NHj/Z
ovtykbOClsvMpV32nzREuRc6SCFSYwZtKvsuFjRYHB1PR6nm3NuWe0QJ0GDDiHBc9jF4aK1h9oY4
+UsPI1o741dvecMOvZO1ntVXC1v27CYyBBtBE2W7ATDbGgxNCTPELDdThQ7LlsVZtum4cWV4F4Hi
Za1gpY45GdiMgP03xu7FEjV5yAzn18PUfGepwb5o2ZiomYqvKpVNu6Si+oREYMNIXOgm+RfI32Dc
dOVSZfp9V9nsY7wPtwH4ZsU1BFisSZzZeYGXMs9Jli4RwfZfeaYxg8egZ2Y6eyb3LW9hczelh3tj
fKTriaave6EQPTZBs8Hb+03QxHFa1JldxPammejMdE3+NlQBvWXuLfydzLxjxCyNLDBAKeYvUYT7
GpLHCvkS0WzQOHeVhoQ2n+G5BIl8IMS9cDu+qztybmOnPQ2YYH1rkptsct5CpqdLFN7ZpjP6JyTl
b8EcdGJOnUnvGYCDb1AYOLYbbvoqBNGrzi3F7IEpFpCPYiBSxvpumowjMzUjZXtx8Ur2rGown8xh
2FBBU3Ww4uSR3FAKsmEKjHLJXIh2El+h3k0NkLvyNbT6x5owny7R38LOenFK2tZy5FvDGvRNmt1L
DYJGT5g9SDZTyyLo35tRPGSVgErlvVV18h5ozSqY8kOHKsBA5FsV9q7O2scmKb+lZGktHOUWKCwd
iS6UZDaz1U8lxS1wiAAxKakFaQXalzr+yyb3xU3Ss8M7s4mtnyaLm1KFnwiUDqJoYmwo6kcaAmKX
mQHtzbhD2p9LQsT82aSCvmboiuRQQ15Q6NqWzmjAxRN1QHyL9T5a4Dh9N7sWkUdqpt2xMdXH21TH
VzRk8ZHZ2uOQZ/6CdRlBVt89ESQWLwE6fsBhJa41wQbt5OMBxu8s8zYGaszMpSlMAkuH/jLHELyc
gtAi2If9RG6IdqPa7guFCXrKbkA4hC5Cn9priV/zPLXtNgunS2W1j5nGrIg80Qv70M+GFDkGP/RR
jRp88qCaemlEyoMKPz0bjnVL2OSuzAzY+7lANVCl05ab1acjZ49InTyRD8A+XAf2mjWwx5tqA8Z4
17SJ3Ds1YuvID+GMoLJwgaSzoydzRsuvlZntC9iP4OuCp7IDV04c8YOBVYIKhNMeVkn5Rbb7fS0E
pZddJXPjXuFVRJrMiui3d26S76s5Qj3AtVUERA/YMP1n5aVkwlO9xSUpmwnMBhrL2zQKJLEuwyoo
SAVyMwJOZYrgIcpmNeBwSUMyRoNOfHQy3EwMDFaRUct1m1RnO1M8x/Ifyjz/arIRgn8JOq3Tb0IQ
Cqj+yYg1AvNqDjC6Yvrt40CKUEToCVq1K41aBmeANxYK9A0wQFr4fX01wQB3wpW7wi6estZwnkZI
80uswc9pqD+YXarDluiKXTSiCIZ5MI3NcDYjkvQGMgEXbcReuBd2CSuLSHGUYSi7MN0TBLeIgIMC
cbPTTW7nZ02lH1k8QaJEgi878cJqvonZWiywdc6ZrBRgJWDB2jdPsM4PVoYpMNdR7ZfAL2qvwwVR
URsQPqp2RSKPxP+Or7qqN4UU5LUqyJxgTAQxbHtdr8pD1OknYYlHx8fNQ+qZYIm0atLKpon0zdE2
7ibbuSZMitjucJ8YtWhtd+lRi50TRIe3ccCqI6rwK4VWpNXeNSTVmnZcDukHjlWewBoHdnkkTJtC
Iv/UQiPdqL4Ru76FuazR9CkD/RpWhA45I4HDMkjdtbApEp24eCSJ7bZ1HOdUZ2a9zqX3iO6XIaJf
7KitA5iYE04vHRkWRBrC7TjL56+5B+UKBgKucqGUjQoouTBZwzprtatA6PcM7ZrnwO7hfHVoR1mH
hQWHo0C2nMjhWxybl4gQH+IHgvLJbrBf2uSrRT8qk/ExZBZO0VoXq7wcio20CbKZdduVurCRP+td
cK9XDbEYtnUxBdUQE7Fswz764hcgtZo6vY0svdzKiMwyNlQ3fT49KYc5r8K0sMry7LkK4k8mEajK
8eyT2qcOU6X6c5jREohjS4fem16AjCDDHTF0xzCNGbXeVCk4WSfJtyIOsE9o1SUiTQW15cxan+Kj
4buo/hooQAqx9AKpw73RTQg1nYAw1QT4RFjYnwjwjmgsLkJPXuiRs0/vgHeVaAzT/k0w91p0lfae
ZcRStlZ5AxDsVSh1GRz/ecbyRS4KAn2ytnoM4CrpinWkO2+COf1K7316WyHxqg7Pk8E7lJYt8HRu
27Z9Ki31YUrjxunVhwoNVtIsfycieU6KIiiWgYy8RR6zk5kGwNVTC0JdGfWk7hchT3KpqvYd4x2l
NykhjHjGN6Rom2TArZfowbnsWZTcXL1XSf/Q5dWKTAS1dCyMwpUjLw3WrBWwDfShUQH8PHzMo+jW
H0tSf5DDQx0lvK/HEpV636uEr6FOG0Td1YMWZTeYG9xDQcgH7UNM+GZh3hpm350lg5+Eeu5QoJhG
etfVRAzkD1Wt8qUy8+oSOP0hHhChSMb+lKbiEPU+KFQazOS6ROUCaONJ6gklPweeb4JgSb27J9vz
BkNOxaamuRnz8lxkSY6Sk+5ZGewR98GFbJJXe6Ab57TOPlUVs3v49INWAmLP7+1sMk9+GT0w0X1o
vf6eGR6woNaiAtcEVbzWmA1bm8E65mhpKBIhDsIZ/YY6zFmZmkmmXjWegRYrVBjGDYAfiBFW/dpE
RCQF8hG5+kuJmXbRxvJcZkyWewmk09FJIG6nuyKi0q2GCFlcFtzJwnlhzvpcjK5+GHIUC2DC4KKq
GZY5ESvjWg8GqNqVZtIdkbkxnBhWP2FquCXrhq05dMSVxgQ06/2dEjVhBbCAFh1MqiEMvuttewPC
OZv1MWAhiPJ5rmxAHi3jkqXb4swWLjMtfoTxXOBiyVx0M66nWkACeBWpU4KdlLjctXycVqVtgrw2
wDio3rgmne88DYGJfZv0Xz8CeIkt6CMPXGLBseIuBn/0t9h5GAQX1c4Y0juEMggVBTuVsBOCegJw
Z1SW/jLTxquq/QezrCFq2fGz2QJkQj1wKxwMykH1zRXDBjS5toYEgKksZOJoouYY7ZT85OxWr8PX
OGSS0NtcpZJ1YznlRJ9l3HlLW6c5QD2MCH1G77bpt6k0TijhvXVioGePA5ShcRA029aICB6uLKR6
fvA4To3CqUAUj0ro6rA9Bziu1HcVYl0wN3nNnNxI3PcwqTECGgIOVYD6qhjs89zP2NKwPvRZPp+9
037Qif+Z4MX5TG39Bvh5O0l7JUYG1uy+z03GcH6EQ8PFfh3i0GSIabx7omNK4YlbuCgzzIHDamiG
eBJJdGQ4QH8+8QKS3mFQpUb8Ufl6+MgGPV7UPXx3tkjjaq6VoJEnjwgMp11mdwj4mX9fRmGQZlb7
LIJD/2bi1mL0hW1BDv4mlQ0Frh1+UxMJKWWmWVuuBoAiWUZIlL6SSflIu3ofEGKwJc9qWAJi9zaG
Y+6aBAIaLgBWaKc0/K0orO/o0J+ryXExnsVwTgxQ7MhKmQpk7sCYi7blpTenV/rv1rrG6kU4H6Ab
BWSF03fodljSSJBkUP4uy/EpopWzbUEsbJU3a8yg5ZjSFjtd2GelU+YhFx2ZNeI9H+1gIXQUD5pn
i6WoGIyKNOq/k7Czbjz6CSrQUqDE3mNIa4j6qOoWaWPZa6xtLKdzX2tUCoTIFA4Ub8xmo2mmZjA9
JhmR2pcIymfybQigLgSRCuPI/dFNL/GsMrVBx7I/zqoN7UFq0naWF4YU6WYpH0jNSddNb+snLwxu
ianNOKFxZvPhypvIJqW+8bxq2xb2ra7a9kFDd86GTO77DvaPX/cfg3QC9hqTuga+2JVtalFQIL7x
vGgnGfjfuQVSyjhzS9RrekwTKsRdEE+6SWp4QOyMS7RDwBRzPeo6MK6idx5Uw2BNj3LCPwavf5sc
UhpRwzASI9YNL/1kL6VLDEYbBPmhiLUHVn5robuGvR5FdrVF3u0ZqthbQnIJFTQ4eV3Q4tuaeRMR
oLJdEcRCf89QrybC9NWocSBVNxM3eKNavVVZD8iyh00ma8zMjodnRrJ/yYmPZR5MC15HVqqnfHWJ
31lbB+H2DgcLImC8xJ4xfuWja1/bUo/vkygSq7HX7sMfGatF+dwbQb/KM1bgWtNC7OilR9qzIiOj
batd6DT5vaeaeVcECMZV19ZI7oou39mx7a5M5KlQ3yaOqTL8FfVJtjHQ2G470/huBSBWusH6zjTQ
mWcT0zbLBAQJ6xslLlpDv87ushKyc+ZQbHCn0bZ9apdLG63mEZ4fcPxCWBDJCRyaqlFjglRkywSd
7RXkArOdqpmHhkgK/EG7dDTEVqVnX5Bc1tSB44Mn/W5twHtalE1+wE6PKqakHKlK54qZbQa69+jj
tGdY6uOuz6gNXId7mB/TYq+kSSRG0T66Q7H1g9RbuL5zD1zpEctJfaSf+K6w2Qey2JQ6qI+c8Nou
Zi1rbRheEKSQ2s5GIvve9TS2GWxZl2nibusaSEvZHsg3+EB9edYDkuEL3hdtCvubogiuPfj90GH7
o4f5W8pwgfFFDD5PkiCAPXfv2c132eF9xxx7VVodEQqEEcWXOC5y1DgbvDsEc1UJncKUXJFSqvaI
FOg9JLl54Vjwqbsejlucl8Yy12m4pLW7Naw5+RfoC5RLC+mVwdATiX5b7ybVdEunEsh+3fQMdy3c
jK1120FDWSL9A+FH5N7SrmahE8lEn42k5VN1BHJa6XBgRIhq2yzSR9krLPbslTlMZNRpTBbqHDcX
PIGlZ4f+bJFn7Fs36WpK4fh5dSS5pF3OeS19MEmIoPil7dBZ0oH/hkIHqKe2zuvytkDLeBSKGWyA
YIKbWn4LSTzmjCXvkT6FAnM+QAsl3Ootj1nR27R8id3MWw0pba/JFeKQa6XDPquyml07Z6C5eH8X
BIFBH/DCc9c4XzRbJKifCjt74O5oMboLJlZgwaVUyyrWn6tE1ButjEakMg0zsMhYSMIxNyhPcDJ1
RrZBk32Bf9Ot3EC+ACjmG9P6x3jm/9DGmPaSQe8e/3m8pjKjo8ZObe27aCBlMjQ3rk6fHnrHRTIT
PseyBsFpQA/M+3TfxOYz8TCEhnnQu1Ivf477Vm5CMcwhSv53XTe+NR1wxzBvudHOGly0EQPuDR+U
WFt523K2UaV0T3nvEEDAfOAVd9fYtV4aOG8PGoTuBcottvuCjTKyqmIfh9ZlCpL+omqtXnWOnJF2
VnPLiWG8VULWN8qPkZC4GI8XRmFiPZXjCJ8u2rsDmLzY7laRl10NTduGIkdmQwdqlc5g1lw3Pn3R
d1BDSKDP5UvaDPANPVqXXjcwjRYMr6r0ajhBso/mGW+T1ZzzttpEcZIdpK1vYVCMaxL6LlHTlDvH
N/wDJ8aX17WUtTUoaRHmyGHdx35w36xeNNtYS/e5oz3pRWTdZrKidOqpA/gyr+hT72vb5H1IeO/C
HDC6qzM9HjLvjt6xTtsKNFiZvrowP6m/autggjrPU6yGSK+OWs89x+8JgCXvmymm8ue0KShiduFv
hjLm+0s7kB++hXh/him6E4mrrX/j06fbpC29YDfxj1ak3TYhaYAiJM3AGzAim5atrZKqvAO02G7N
snghL8dd671xdqr0m8ocDOs5ipzI8O7Cec84uPZHBRIQejOotWgWOUFM5pPNW3ikRQyWyPOkcj64
RXGwfGRoiO2aXRZX+VFX4IgYvqEX03SuHEg/J1S4RIHRaKlVDd1CcXsvmvEzoJxcI9c4ohR9V0nB
DaA2j65XxjtHBQdDydeCPea5D0I8583QbDq7/x5pQArixkMT7hNkbuljvddSUDn0Wr4x0rw3c+uA
hOy5jCQ2BjRBXqwg5ckMITZ5HsOj1uIgytr+I+2JDQH3NaGiha+sTXzHZe4hJqT9torHKbmxgBaj
rI3uJkoKQk+Q8IMYAz8falT8Th7dhiHxGk3fVbjsZX4z4q27Zr6hbq3SAUOlRYIxPUbahZWPCIj9
IByXpiOITrekMJYj8vJNEQcaozox+Peim5L72rOvLuG0OJlSbRmnwyzthI+B5QEjksH4XK9Sdsnx
w5SBAk9wKe7pMHXbTrfY2Ru9w1YyqOs7MyDMnl6W2ACnpCmvB/m2SLpXfY5id9rxpoJjSG2jLP5I
Mg9L4CGPnu8FG82y+q1OlhMjeae8ZkY4nQLMI/PVa9/KWRHqetUtOTEfeqlHa1ajaA2C7oWOgHYT
WBkJMJxwa4r9T31g3Msm7wnxPF6/ibgXV8+681jih7dgyR1xWbqHlmzBA0bAUyqYiePkxVEgye80
nGNAYA/12WOtxUcfTwT3++696GnAlT67EZqf7rE1GD2QWGWOtQAVCE2WBZzOdfUR+YTrWLq4YW7P
RtfvHvXOIIslZG+WiRiPj+ni9ZXVF3lAiLwaAD9NJEwG47bVHgbUdOs46sisY2S3tmfMFTP9+bUL
76oXoIhJhTK3ZUvVFQg8csya2FtltFZpmDDQr8JZOl9jZkd9BjeWibKs4KyH3aeTzMUMDROtyJlB
d1g26dplN5h/6ZdTNS2DzDHOVsEOMBdR9G5EkpBnDXkOo6T4M4u8CpyR88RXeuub5TlpSzKBouk4
6UxIgN4UL1Y/bAoI3BvXGDU2eNpLNjbbek48DZGeOz0LM7TzVVCTCWSwFauAL88BGNnKyCxy72lg
Om2qr0OnfceY2q/T2I92RavhgNTdvbKGp4a2thy9U9P45QK7L46kZLjj3sv2V3i3aQ1aK0bccsz1
6iYCHQONw7c2Tt93J5eNqqtTgNBIzY+YRas14EuX4hk+qDO4I8WZ++hZfnJSJYPL0YRNYBrTK4KH
ac1SMt5D9VdLcnVQsaUF5oi8wPar7Pxkc21sLN/RVobjiCfPqdEB+SR/Dy10u4F4GlRPXlOvzKlV
ZB9lTHg7aMapb7YHK00/+zi95Zo9s9mud14L8sPGOcRG1l9pcHMgEXZHK+dv5MolCgzN2rZGrAM2
CTMw2hQoy5bJ8NoBAwfHy3zJ5yEk7hY4I01jr4h0ndZBZ7Ibs4GYErtO/jQT3rvKdFK0pwBmJrPG
1mtrNy1OoHVs4ItDc6TfVizbDHoluXy1ganDIUK3I3QMvQR7ey/NqxtVTIreBRifHOD7ElrFwUBz
ugDAgeg9YcZVonYChjhhgO+apTRVf+h747EbEZU3HXwnRygWUlxck6ucZV4wZXaC6GvS/auf05aa
Y1BCZd35eeJtUxsFrjTpoeQOSqYRjcuq6zSUDSWYbAoab9X2zBUFQI4Ls9J5Ox8VPlZKGdznRvcW
a/hPckHjPrOCCoAQ3s2Ii3Q9AYvpOujJbDGe7EicLdq1a10nzcdTXGlopmjLhoI7TycLc8NNjjBT
l9xnJhr4l4gJ6hn5JvKtntAwVDW6iCTpi3XZQleqWu8jGfHEJ0FrHMeZhq3hlcehIg/tLDUijU7H
FzNRh1cjZr6pxBHH2n+aCIA+5nLcWVPwRWYLAxwXpaiWI4/oe+UdQsP5JDVT3jfufKdRXbCsxuzV
yaR3BCPSraq2AfncjSc3LdjzA0I7IjQAj8SismpAEjDP0+uVAh5jU8Lk9LcM4qp8j4UgFexx7Nqw
qCDM9imEQI8bDA2nn/goWbD4LFmB/COdRJeNVjI81+wAkqWHjDxbjn5qP1SOY76walW7JA4kfKjK
3BlQR9cqV0QdTpla06PRXpNOBo8Z6r13SkJJOVDlH0FtTsc86Kk/fTdgNYhdVGmWm6zRKSdMO/tJ
h5ag1xot+JEObaWZ05nmmXVXIYvnCtLdR6GG7o5RaRlv6ZGXL9gZG/+9N9CIKpUny8pHVC3iChdq
SslfI/is7XtDDvEFNneZbwH39FsyFYu3qgNCuGhUHlwrVZpvXtTGb/1A43isbSbvojbso48DlRJv
TMWlzxvyQZqxoBkw6qirfRaQxG1f3ahuWOYUNxWqarz0kZ3ieig1Ye0qekcbyIZqD4qA7Jysw7qQ
9sn02hJjuGbV4frGpEpkvSXJFS2Ff6nBjdya5HNveiuMvvuqaehvaZm7DE18LfhURnrH/vdBGxCx
0Ko6V95Un1jfgm0hwIPheoKV4tTZBRypOuCZdBZGzHraSEmdWcgXR7OLYxq25hy3hfBkjnpj9/jd
KQBw68IaN1KBPurR260IUOe8q+PjMOQRUbZQwHdunKOZrHx33TZcqySMlY9l2Z/1zA0fhZ1+T3zp
LzASYjaejeC6h1gSkuCINgRCXByqBj8GMk8C/RRWm6Jd2aLUzo0Y6EoE+fimT4yyKHuYLFcVAQ6t
nfQ7Qu1MrBT8B9HAJt68lMOymjqidotovggc/YC5j8gbmdkXH1LMKkjsdA8gPbj6gRNdE4IhcGYF
WXiAvOPfUBfXoMFzscmpZ+A/ZWxfmeJA48owBn8WxYgISJfpTeNacbMyVVERJOElOF2xWTYPZksW
A01+07sZR6s+lwE2ACZO1GidF0dQv0bt3XCbnF0mDWi6Gf1DE+U57SQ0APjsai9+tchwYjODowDM
E3Y3UPMWFQ0lLu0iqKT7uEyNS1OUERT/xDnJTgUrjbYyJV6JR4ihTw/Ep+0uoWaJG6X0cBsRUnzm
ZZmdqsDYhBkVeTsZLaIEs7lYqH918o2SlNKG0dNAD3AZTKpmhGiAEYgV96xSlP19XU7EaLWpe6tH
bnYWQHTgFFXwJJs8LvGsuvHZSqz2ygzqWzIQWecI09/XqqBjIjrNWEBO87gFq3IXigzLFeEiK9uA
stK6bXmv9Zb4aByzXoYevl5/hmaZjmKkjan9S3o+xsshiT+YcznL3nDlwS70j9FNSYumXTznvIFL
ghc4sEI6tBVNjVENsYX46P2mfzQqzj9GZ/Xj4DXpZb4s7uCjQlaj2XKlV4pI2+mtvR372ateMklY
tLXqAfoRi7AWIuAOmjgNFNlpzPU39kKs9b3ZiBXK//6a2ORwGVKdq1CpY1ITjJnFdvHWwrXd+HEJ
cD4a6aN6vNIy9ajAQcHQ4RDts07mK41fS9P3bt69p6CjuWPkEBtJMiBJK0K2tHZihj5L32z8HmpB
L04yDDtsgza7SGBjhvXc682hNcudBvqP8DEzZEecgjUd7HLf0msUO9xY1SNOFePcJyHdEmb7iNVW
cOvqNQ4gk57RYJ4bzSGusYC+OPTRtcs6fyf81F9B7ZsWv/7yH//1nx/D/w4/YcZkY1gWvxSKgWxc
tM0/f7V//QWrwvzT/fd//uo4tmM5uiss2zY8R7iWxeMf7/dxEfJk439xpbsCY0R4IIIRAEyiG9jA
sVy//v3buH/xNiYkB88ybF23xZ/eBqMhjyWDtkspzFKcQYPH0CHSj60s4GvGXfEQFUW7+ft39f/1
XXEY2wZRAILP5//pXbGCmE6Ne3Lnmp8GATL6i12do5k99r3mKvfY0/39G/7Fx6RUcNmPOKZpcDh/
PppZ2jE0cIZi3zZo9pE+LahH92bg2gsvHrZki2z//g3Fv3zC+XByQOf3NG19fvwPX1/L8MZPw4wc
2DI6ZVb97HT+hnbM+u/f5l/PElvHXUNfiukGKLA/vY2b9ooeV5Uext7Od45e6afK1aL937+L8a+H
j+GHaZoAp8AHCM/4+dOMnKIDHv4WlKtNlfPUN+lGY5wtTOYDQItDjL2uRvwqZIfhWKPuhnW39DCt
Mm0bu25dm9n/9zfK0bWx/sJfcXzPnE+xPx5glUDuKwNaeNydDNgZ4QUxNb3Bnrvmv7lI/urL5HrU
PZOsV/Y1f3qvUYPE44+5uy9Scz3maXgtlERYW+JQ/vsj/VfvJEyDa8OyDMs3//R9aqzLosOGdyhG
Osl9GH55tWzemVv9vr78x08LTPNjwfkoK8jKIU7un//5X89xGlef3+P3/5x/7X+e9qdnXd679rP+
81N++g1e+Pc3Xr237z/9Y41pth3v1Kcc7z8bHMf/vQbOz/x/ffCXzx+v8jBWn//89aNURTu/WhiX
xa+/PzQvmoLT8n+W2Pnlf3/s8p7za0u8afm3+P3Pv/H53rT//BWa6T+8+TxyaSQKznODJaL//PGQ
Z/zDFShxbEc3f3vs11+KUrYRC7H1D8uzbA/2teeyZtver780pZof0ux/mFySHte/4MrxbRad//7s
v6//v30ff30/MHmlP9wQhKA16rkWfWdL8EcAxvr5hPeTOuuBzc66pHbalG6z1mVjP6uS7AptNhbE
8JheCzQjHrykdw1+LH0909lLCRZmTDR1E+sGYS8NEru2dpBX5Z/4LYiGqCycNA3WdguU1Dk6qjAG
Td+7LkqKga2sxdkOcagKlkRa+Os/fAt/caMzfj7n5w8GesxwOPDCtjzdc37+YI7n2AGN3WTj9/oB
DYB+12EEG+PU2aYkLaxdaci7fNj1Sbwqg5TEx7r+KDv7vrSL4ljog76Gjmzu/s2fZf75eLtzB4M2
lu3+dqf6+c8CGVQlOk2kjdeNDG/qIbo2VvNRszwc5YA+ByRMfwBR0qxUXJLwEQ9Cf7UAidQyHP7N
Cszt+OfD5FgcHN3hlmm5IIE958fjf1jw6t6LxsaKU8YislkLGWxNywU6jHXKS5mKJpLYojItTiaQ
n5VFK4DhTFnvaUfd1zHcAPQcKr0gPp9OUhBbECEsPzJpRVXtRJg2ebBLRHrpM1LKzL4neCYOaCrq
7QJ0kr2RognO+igNGka6swR3459/PGUaVEhT1/1oVTmnQPcEEYAy3P/4hR9Pw7n/20va80v+9rQf
DzQMYldeCAn1xyuZPQM8F1j+ZjCEeZ6K1h1pHeUnmiHuPlS4x+i3JRZZva12iKdq89tTujCRh7ir
9vX84G+/WzbmmqzlYBGEVS23P35ox2AWAEES5P5/fwiTD7WOqE4/frnHYbJnDnNiUw2HWIRJugES
Z0OFm//tdwDc3KoCA46M+4wqzj9jEWHQ3DWnH//68XMDSupvD7bNSPq7S/ZfGL5DfhJnxsc97UI7
hwRp1vQ6+Fkx2uHELE4ft6aiW+uqWpx/PPLjfyokEtTsxv2Pn5eRi0kjSY3Njwf/9Fzi4PQTjobA
M3HlNRVOVHSR8UrSJmKDDe4qwMCA/4xQjcwZyV0JhHce5/8hQ53OUHnBXBAZ8ePneWzAe6wbpuXz
M1J6k4tcmunGgS1O7BEW22j4krWOcY7tOEc8eU/w7CxbQyBpML3iyZTwosSk0AF2fbjSaoYW40Tv
Js8S/xI2m9KsMxTt1Wfmgi6rWGjWQy/8VcEJhzLICFaymuEJ0PK3hu5TlXPwll7mPfh12UPcZMLU
QwdfBVoOvmYot6QM3TEqGU4yydBfAzRYEInExAtZ6jpr22lnpOBvu54mVE7A4IGDeaFy1Bm+Vin8
Xmz2I0kGdLn0AElseMftNSDGd3wxNLm1s/7kOZ5c2CBwd3BBD8XVStyXRAwRcxqtxTKAlLbskMka
ZNw0o4dXoTE+44EWL0lArxLF6aruqhc3SfCmaK9ELhj5xtdpRaj2Fs3ypq9DnF54rwIJvHUUJXpr
65q3NsDyWd9QI4av2ggiNS26sA7Eki0buCbQ43jnrmVDFtIYBoSa9VfHCk59rbNGNdhPC8HZhCSi
FhOBe7VJvz3HRaznxdEwH+n7MMYjPikckBHqzS5VUE6iCfPTnOSZglAeAAEyq9pbPlvQlm9oUXqn
lP5GGH1CpLiaxBAxMiNJhUnvxrbE2R/DLx3XwUKykw11LIoYgqM2zJc1Y6dt2BQ7o3XWhUIz3A3L
3s1eALOekB3CEbchDxSvrBpv4Wh/TAgBcHOSEW2m8fnH8eXG8VQNDp8D0THtsdvB7dawe+/Jlbmb
lEACBTDDrW8dqzvGSX5TmPXZ8lAeIuy/gcnqkihUC4iwJrjIgcDmeKhu3IB+3aQHd1FRQQ7vkV3p
TbM2M/GJ+n4baXTTMYVrkN5btcq0ChWW+9n5fraficW1wWFLByTIup0Ua3rkZ61V1bKvNX1rwApf
anXI/NuK926V36SWfBC1edeS24qhi1g3x4PF4a7pu8KtagndjnNnN/YKJU4/DFsMVOgOPOhbjKTT
Mdymlk6f9P8wdWbNcSLhtv1FREAyvxZQs1Sl2dILYcsWJGMyD7/+LPreiHNeOnqwW1YJMr9h77Un
9dlONcI5t8fibT3mfa+/GJ28N8SkBRQ5M0Kuotprz8SlF+dhTKtT4gHm6pkXdo4eMVhIzsrixyTh
W85M/dICsqupFVcjEceU7OpD57v5IU3dMDNYQDXu+pVKWn6xonLxTfNQINJCewdeNSOvxmZ7kRIe
gFfCUxFG3rObbMlzoFTuuZQMIRw2yCP6I1cvX3Nfv3Hs159lem4bqz4D+Cv2FhbmhqrwiMbjCayK
f9QnhpQIMc///cVtscju1OTg806WGDeANsAMTPjB//e3KalHl7FkhePk9h8wJ/yH//5dLA18fEli
2kcgkPu5Wrvz//4l8d3/+4///Qdhcw41izrlsG0WVbw7Mrm1VfzFtuOGoWwJlMNrvuQlE3HEnzYA
FnAZAFvj8WhhtSdk/GFt+l+EjXDMlOpgcMsJnRgTAb+2cY2nWDOcgCFTHmVy2TfMz0LroccWExTZ
xqqyn+MJD1ziQicz7CidSjOUNZ4VowRuTuhGYMwp8g0wMqHlj0EuNc7cijwsZDOa0V9w0KoFmpw1
drv6iJ8fo1CRI9PqWlRjJD+mDHUigohu5mh8SrFmzAu9h3Gpb3llvsbcACiAEvaa8XDNx40CKdto
MKvjiIPD67G5GRYiDeentdpH2C8vdhH/+EUwO8hK3MKFaT8SZaB4itmfs1A3q1B0fE95NnxkzvAE
tv2j2qaTSaUxeZ9ctu6jYrNGcGiv+XvSL8nsK+I7lyZfdWwvOjJEhC8X6WFAArF2WjSfrXHegJA2
I9LY7ipxW+IFcsVhwKp4JjWgKlqca7140eMXRJLsVAy4KXX7i34QESDOunPWir+qixx3umdo4JCg
gwCyhH0mEnf7gfmaiYa30U6ISVGBo5OPJxPDwM4Y06NVseLWqKuQLFWPjqOum+JHk78zvyfuGONR
nzVgA+HUgZluvxsmtRxXuxQTbDvqTxlPgFNdgXwuASk17Y6mMTJ9Zv3AUNS+9tadligjEObwOeT9
CGx+U01797ZtsHhwYEY0Ew9xTzqsPwdzUX36gJJRNB+QCABFNJ5c3YGv0XUXxP47GzjknvCa65h7
v6Q5vpRVfi6Ig7YntlGcanpDTvFUHRGIn2ryHby82WYoyMJTDl2jyJ59d/lXj7NCU7beCOJ7wnt8
7xNgvQPqg6K1grHjPsQA/DJ25kUfEaFs0TNMuH9BfS8BB4dTvCm5uH5CoUdd4/2UnWMcNSxozCb3
hQME0tUA/qv+P3TDgLhkKqD/8khrsU1E+SaO7NNLoq3fogfkUmn+o0eMusckIpSZccLh9b0qBk0K
AQQc64TwvDy5ubPsz63Tgkei00nzbfOoL6DZXD77NVvfyNho2WbzJqbNHwxg/XFRTkY62Hhnw8tK
xOTKRsN4zZ0+Cy2CRpQEs1HhTbeTJdST9kfD8JhR1w7rP/xtZqi76Lp5gNTBntubtthYUmPJVylI
RF1Edo5HuCDOOrJnnt6ElnyMqj17hKbuZCsxtNniWaT9oyEwpvOF3lNWKNvsNox79FtTxlPmeH5I
bNFVZuvV1GABgrBirTJqZlh02xv1OtnJ8yKoLrKp+0H5d7RmPq4qvdfL8G+cbfSAVkWqg33NSFra
HOE3r7hDHDMDbYm5ll2mL2SFhQkBf8gtQ7IuwZBJ4t+RRpPNiq/DsJtoBJuHw/aAaedSWxxXRDsZ
V12TXB+WfV1ZkJOyzYy6ZbsigLuxMYV/vFgfdWwU0TqyTAFIfmRx3+zsySYhJ93SRpr0uqLkOtpk
SO8sl0XXOL5NqFgOgNkDCDHtWR/RHNaG/Wmn4tInHWa4bPJ3rW/1gR8Nqvm1JiIqcQcjkpe/6qnH
woszKuwNrogZelLtkkXMbkMvIgzZHLVlnx5nTFZy4BPzJcax0v82cvcVwpSqcbQuvXXzctmcUzKQ
sc65B5ZgWaj7f4vFv0Mo+Wd4rtqx/9qb1EIXN7GfTJFjfCXSas46XHBNF8U6SCHbKkLFJ+fFLMAK
iIPp3KP7zODqGHpPt5ShhusransFKoN8CB+MUL/OHO24cdy8oFNMSMj1QQPgICeuO0ko3y0ME6P7
2jSAMM28Qhc9euNRnnyZqsgdjAomNWKJFPYFIT5EwWI42bKIM6P5u9RjddZFVq6sac3qXGYEC0dU
EPXZy0hTCf77WzzkG6do+wX//ar/9xv++70kKHrkOW7/CUgLvwpZf5GNj2RTnQ1SuXzfPdmVe4s3
MHdFfm89+wGGxF1jzyiBff8RMlfOYvzLA6a9S7E1U053/wakPXHBmgnP4xfWMoODyr02sO8B9mUM
DFwg/cNEF6+jWjFXf+/Y8FHc5hd4dxcfhvFd+doVjz9aX7K7OWCLoNQucqSAEl5PtogfOrVH6Y2u
CJ++FmSIPikRwdVB2GCTjANNjg3AkB+smLA5EQI5mwYMxwZ5JHVHYsvgPqYu1o1p9FVARpFHhsNO
r/GBgXMdoU05+xk3isve8aig1zhg3xN/XQOdO4/JAyk6CqjZoNwWNh9WkaZ5Kdc1gjG0HMbVeB1p
3Ij+27MSg6qjPSYmroup5eb1CH5XLpNcTP+p0vZ1K4glrudgAePSCwQlrE2/SQkBvTINewB86CsQ
wvu9tTeEsJgJuBwViBJyRpVY9cGwZaV749uGEyTm+jyAG0BR7tcRURq7Bq8Ku2D8EZO0W7q5QjdC
vOA8+gJNxriOWRSb+otuVPVemqI5dwR57ZTekFnrIonwam3P8CUkHA9LvSDvEXkp8m/cyaHhjlRP
TnMcDSIYrGpqgzRegyJmL46/lKfXACzSix478IR5qd8IXfDyIRyCSVRuApaYEM+8ex+aDdBZlK88
oymCrfKmGipCi2AKatTWOhloYLrY2g+Ff2tSPIF63vwTGLB2Rqs1Z7ih//8vfUUmVpl4AfbJ16JD
BYSSOMS9/Y3R4eKbo7YfnNfWrUygvixc9XUE8SL0g2UiSEbuPwZUr6ipOwzbFGHKIxZjKeGM6IwK
wG99Wl0dubUkBdGYfkHq+ogzwWbOygA8kP10TrZPUWAZxqxakilW1wNwVKpkYsYCYjIBqPPeISiH
ZVNM6IUq4AfU0Bu5DQUAzGl6P/4/qrP282RiRV7rnwnBZUgRB38fMDdalACuv7uLQYooW8erSmsQ
FMkgziUN9XnU3zVNB2hXZH/AzCMQhiyQAw0mF+NrdOw4KsTwyZhSMmrxUsisp9Gb7r7ZXF2nP0KS
aBtGnWMBDiK2EW4ZpNxNMVIjD1JQhzpBdOt3BzP2APYDSz6fyfKIhPcF4U3eYPCoUtThYyHe2iHe
C9w8iEBBLZHx+e4Usb9ztqM1lflylBq7elb5r8V9aBcOXhfLRAw+vR+J+xtYoerF8ltjVzR0Glyn
wSH0MW4xuls/DUKnBDrmztQ2d1NWUL+PLgstzkyWtdX3MKnhoand99XLvgz/2BWmfsECinQGqSrx
luMubW4pKv4wdrQv9p4sf/X+JwHSTI7H6sGXUi9Zyesw6Nz8s/YHtv+7abe32WF+G1vOV9YjxC59
WC54BL4pXs6YsqLWMd5V4U/woir2wbrgW86M0JlXXqoG638GMyzxdfixLznGUmxZJM4x/TR2mBFh
ZwSIUP2gHqwT8luTglWDKQS4YVdP1jWbPOa1QPuSEp0tkQ3ncknfcpBGhNbZybEo3nsYNaAQi2s9
/1gsho6mjA0yJ/Bs1S7KKuE12wqVZYrmr3loNzOzJGwfkF+MHZS1pB1e1KzvBkbxEI3HU2NM+UPL
N8JjFrLxIbapW4LUhdbr2Uhe3dULEG40QWU6ZZA6+HSxw782ArvNuqVHxu4U8Xa45zb7Gnqsc4Nj
USKgbbKa7E/WTvYGHON86pC3QXiEwS83qrYNbz/W6hNNiHFR5fI4WyWJzxqCaLA+8d5K9Kspnzv9
yOBc25OfJA659oJoPYua+TfCqhgrk89sJUu6CHI8KBfBOGLlIkKbOwFb7LszFDws78T61Kn5rs/Z
ycrKOkR2ArMAu3Yr5j2+gWavYh61PG2u9sKQi3Y9rE0vHHTnITV4/gZb/zVK4jKHP6Ki+EAVTxAu
4wTm+TQ5/jyfiYtcDkReohcfgnRYMjYGk37S80QcNPvZh4oaeDZRTq3T0ybCk5LwlktMJLgOqKVM
KqSoXYyYHMr5YKGIcx2AjJYNkJyYH0j3NFOpIFtoXOCApuECnX0/t8lfajLuycp+9dGiMsw0CCzD
wKz3iJ/hEvBDbyKd/fx5XoF4ms4vrDY19yOzps6NKWqJgkuBwvqKfIA4r3n24NcwDu6gAawtR3/G
Cn+AcIPaSN+7LlEqRq2ua2uX0QoL4sjb0+LrGEIXBf9O69fr9GemubILde50LsNyUM5+sH6bCSjY
Hh/VkiQncHJ8pGNvPDLj+t2JFl0XNhhkQNqfdhXzmRxHWp0B4eEKutQknDNLTjnTIcTE1Z+qXa/z
OmpPnrOSVZDRXvDFSaT91rdBYEVaAYamWQ90TFOkg1U73xs2JrfDQwe0LUDx/VcgxxgRs7eSfPrC
orPEQEXgUh/qJa5KpC0f9pD9XjrtAUChBnfOelMLEQijcFG5SBd4bu61ewcvyoiOO/SpLA/uUL6U
5Lafx0b+RZjlHIkFw6NKmp8Vo6ZYkjfRjtfeVXOQ5vISj9q30b7J1KRHNZiVCm++riPAe7G8u+4E
YXErfsg9OpMA8qik+tZ90HPwfp+RW6HMUwPIW9bw1uyJmz3CR0Q9h3fvngkvbFT8ms2qjdxyOjZp
MgYMOJhxxowneWJ5hfQlOydYo0zVcZ2kmxxRYhxc2g2mZIwhD5aOg3aawVg3O4Y1wOrY3w5d87cy
inBW2IYdNT80OXU1HvSZaLHFZFqsVs52+xZbBuMP58jNyFPEvpbCwjiaGaWROY6fqoRv7Cbte2WM
2XnA0HlTcUJmOGnMOGbHZ01vvg27xRaPxnLLb7AXcQX+FrlJ9VgyQNinzsgUjiFKuwFIOvfmdOvV
I/MMCdXfDjnqwUzJCUS1jF83ebJU3VwKbM9UdNcaUa3DHj4QCzlUyOIfeWbVLhNluh+pGXntupNO
mpnGyhqowEV3UxUI2kp2zEYEp5BhLPdANKCTR+w/+zvGs727Ag7yuNwN/9EpBy/wvPqzV1O3n3Ic
1g4zzTUGu7n1CYal5c9WvRzahU0YUKKITM5fRGThp/KSHkuDQA46V/Mx5xjlpbtZftyFpUK46Ex/
UuZhvOPABhOH2ULT/wEPAgyuz/Eo0XKDaY7prbhRtmF1bct/uq/KJ13zCeiNCedWYVXa/hGmKO48
u3ufhHAiiXE0kHr3zdia69zUP2BKofynD2A4SpeUaNubQ40f5z1OzoqtxKBehvlTKF6jTax/clTN
xWebJ7yJNZaxLy8zC+b8cFfHor8kC1j6aUnQuxVYsBN9p1nw52KHhJ61nd4zQdapX5Z96JmsZWM8
2qUC04VeLQ+wRB0UNRrUr+Hsb0KpdgKQxXSrcexDOQ5glaQJA1MHsJ1N5YNIyqvDpmin+/7mr7P2
lkZeZdz4B90szll9HqX/WcjhTtHuRqkYaaBXCg9CwowAhAta5vE6D9AQW7dLtuGJyUDwyAX5maP3
oyQQ/xLI8RrHJiIuOzSS5tu3qxtEUaZzTbXuuyEhEbWBWo0iFnzZeohxV2E/hFbnjwukplXH6opO
NteiNGkcqtDOh0g00iVCUFxyq8VOScIDLidknuRT5zGtQ0HCzfbR2ZX17sdgO3OO0lR/7ltyHDSn
p+ZT9EuAPFJs8GC0G+5sd7U+U4CYpEU4uJs9OpgZ5GTAyhSZLpSDyVvbkMYh3aUGS56OABGP8Znf
Wn0oMg9dPGFE9YR2EqObc6vnBnAHic+qwLfvi+oMpBRtaioveI9fp4pLhI06Sx0HZbidZke0Li2k
PIqinM+564hQL0B/78sF12i3GM+ztrHGpy0dMT+5BrmqJbFgO4IvAreEqNQ6+JTSgeLM0NmzZo/o
Ccd95xQ3a9XiKF/jN1CHAqV5h5s0B0zV8qcuAe90JSHQA/vMafOQrk6Mm73tPpVqfycK+lKJui0Q
+sVtMa4sDRWq5493t7Y+N9QY3O0AfGO8a2V2nb7BmID87biIC1Z0k2LAKzfaSIyHuuGLTeS2S8c8
1rE3nqrtMYW2HuSUkaAzz9JpblC6L7ZYj+bIAlBWGJ5Rx3HTzu8O9f2MyE+PvVu1ZKhymhsE5RMV
X8mnRV/O4N9QlhFq+nqRjSAroSo/SHOMLLNmGEo8dfe3KornDHolotOwKbPQtiBDVTXhFG6eful6
+6FrhMAyM10zJoVGrf3FtyiPk+H/yxuFMvdgdvofmb2vLV7Exku/TYEpDQ9jNUJ3MLMfrVtO1nQ2
yuE1qzYwu6cBI+LENVLQxk4CDNMW9IbyeRlBnK8MvThoIpAXh2xG3bSd+R5XRDSVU7JnMYmO6Jyz
xaTprDgSWdCHztJ8oqI8K+NjMQY8GaN5b4bNYQ1N5qBh1tE7PmtN93Cp9s9MxUriZVoQaZtxVqze
xZwpsuIefxSqj3DpjePok6aBMXcFdTAUxOGYHZOuarzPXl+GIM3fCwj4lzqx79JofhJwsH8k8q3c
A99kwGfKK/wAAJe1DD6CnZ5KvXECZp3vrr8AT5ag/EZ3PE1m/w3C2vhwMlyaU64ujVH/tVt7vYwF
+6KFPzA7IwZr82wxCrSPSbo68IrFg+ypACxDfZRkF1wh8PV7bV7EE0By/PCEI9ot21EWYoinl+w5
m5K/WF+tgYLRIvaGDBGO52Ztfvz2tDCIL9DHTh72Xoi5awBwj9eAK/Cvabu/PX10flW/kqSAvjz3
gWOt/wSwSTRbw6X6pM1mSjTRWVNQvuj0F5Hrt6DIsPsME1Yv1wwGD+eE6as+mDT1GqfMB32MvmgN
mGwuzhqOfdSlQt8bMWWvKxiEVDK/uSjQdx4JvbWcNo4chzzDIrGj3piUmlCIdl+1mQC3cyx1jNms
TtiNAhvmUM2ZFgBRwJ4lvzvAeBRm1qs59zCXG4ZXSfzTmQTMA9p7TPIqxpyeb/EydznZ04mQpHO8
SP3gdEyUrO14Rfd7Xyf2WDaj3Ye2Mh5ruPSPZSWC/TLk83OsfBseD3f1nOv7CrMCQuweMnsxRSWo
fJcY897H22QKS+5Nhsl1xbXY097spAA14CroXuYMWhhqN9fHpfGmtxVwIp6gmOhJ/oeiiLkfPFjI
8k3fmiqQ0YxsnH49maZ2IZOP9jVHm74Y8x/V9TTYfjperEZyjnHhFWW9V7k34FIdg8Gsxb7VfUmY
wJ4S2HtkRK673yqrmNhb5k9GcGRgIFQ/YCexMCaQn7pKciDzd+aOPpIl2z4aJJMpxknN0L+SRsj8
Javi28KChe2TcyyjZrLac5s2DxXUmSruedJJz2JxhKC6kMiwp+ay9M5xlGmUOZAD88VymXf3l8q1
Xwrvq1gktB4CdIORoUbL+u0RigiC6IJFPxLbqGuNy0TFa826Fyy1tV47H05DWqiDbJPnHpTBPDO3
l1r6F9DfEzbaluALJaB1UpN4yfgCVM64Ssf7juORBRi43axy6NeTOy+aDM0E1Ai4WAw7Fhu5tMbR
P6TZIWmR6ywsbi+xPv2QpD73083u0aXEWE141Xd6N5w0yLChSqtnp1xf3MW/KIM1shqYQ03Aa8xN
AcKL6gKVIQYu2ykXTlK+Dr+y6Z2u7mmivSGP7JiDipjidtij/n00s+YzY/ZGvAuTfhTZbFLy96IZ
TKDCKMo1z7+rWX0SjeCTubaRMD35QJQ9k6K1u09bIrxamev4ifjjibM+kQ4PhAgawTqhbTLaL/QH
bGy8+UwhUQd2s0BTIbMVqAX/JGklPUCuEu+Svu3P7aFgz2f6D+AcmYZ0Ni+idM/ZRKLYnJqQ8fg/
hMOyqoCoqpepFMlRFUJcvaJmY5wMv1yt+mITsSsoAh4UdoPVHJOrVpAYZRoLOUTypVvrfxjHMvbg
hggQW+ESNOlV2uFCLh3Mu8TF0VHqVFiy2xWivbuZy/pU76+LSD6AAMR76pAPq4RtXOTVMzIm4iMk
gQYgXzsLnJGu+4G78g85I+huFdjWKSkIKS1ufTdcheLpNGLgi3CvcYNN+D0JD2EyPfmB7S4nG/c9
gqr4nxrWfY9lJ5wyWgC8lE9T5stjZVTMyFgU7dE4P3MvfhREKoQ5LwJVVfXRmeofqh//wLP9EZs5
rRCKb9qzDhuD78BG7/yL0wIWqXLgNUJ9OF6in3uvwAni+a9lfeHYBy2rYx9XJRyczlzEqSZDYUm8
+Sm2Bno6vkZttxFcahODFATXRugFSrLqtWJ3t9MIUbln5YDVL96XwvF3NtY2nGPyULMMZfIl3cC1
yFSrtOQyyjfUItggOUSZVmU3bTQCy6F5sDv2KOhnGXW3GAd6TZwTmxwwzTVOoi/QQwZNJzlFbNpr
Wd5Z4WYM3dXz2NGLuzRHOYZvoaoFd69EnBJDKvGlhKUWnyqP6yGt8y8BxAYn/XRqPPWj3EGPHmoB
lbrMMgCFUOSLJY3Abg0IW5D7znJ2N3DQoU8LOizGxOaW/bpOuEemISGq2vjEBlb5QHtWl08yXvej
L7PIyyqG294kQh9cwA7xiTgb04fduH+xCp6WtiKck6TWXO/f47kG+bcWr6WIkXyCFnargm2qYn+J
gRHI1FrC2d4oaiu9D/kbYi2erTOTP8LfEh7CWNr3DbzLFr4523wbwegfuhRVuMDusK+H8susBjC5
zaZMh7pqgKvp85dWgMPJ6iY5jLEIyuk0aC1DuRZcmfTaew4nzdGNbk+QMm9PvQJK6+Sf1vQ/87H/
qDx+E7G0OOg/iFeH6D2kDx1LDr/Jv2xHs/eOMh+YTapHEwAdhmZ2aU0f2HH6gV/qoEGxDOwON7Y6
N9o0HoQ1JUe6/mcHERoRjeWjhW4VNJQVOoqurtjb6NvQiSwjUcHUqSgdIaJoLfgkZhN+ZAnOZM/n
gGdqSaKDS9NU9wdAcN8yKVNioYhkdBL/GFMLBD2q/cDsl+NSYHOapjXbkbjOytdpiHswJJU/APBa
4vSUAxltHYlR19Tq0cs00QQ7amcVLH7gqKcHRy+/SW0cjnJKvysSXnNFeARaSX588620SyK6E0bZ
BrUCqyTtt6LTJX35iPmkiEaipqO45AUbEExqPnGpDgv7INcKA9zGN3a6C673+AvNVKSD7UsokEOT
7Pm96BjtaLZ88MR7orqbl2UCVk91pO+jogfgQ0zS0oSzy6jWU/x0sD7BVc3IfkKxSa4rS5dlYv5q
JPQ4UmYgodxO4GazDmw5HjA/wWDRJzYW2wedAoeAWEOxlMKL7mcWEaxl8Pi2/VebZH9H33qqZB9K
Pb+Vxtpc0GNMVHHXXKVXY3DS/VJMCh0Mb0Wz3iFM52esjvET3qawGCfrNpO5rR3IUpvCQTFq9cmw
I6dGB1vSbYdPp/PhYwrr6+ETXw+qqSR+BHXRAv32P1huTVfhNnt4rMbOZJgRlERY+gNpI70ElmLW
7ms/9vICeepGhLm7b+PpTjb4oWLe8rYR6LSCU6Pyu9Aq2wffNkfmddOrA1sDUjafoEXDGOSWefbz
4searOfMWbWj4zjfrjS+yARmDhdr314x/YW8qtHhAMSIaQX19Z50KQrZ+AdDnyTEuQL8oUFCdNY7
bkyawFnRj8ZEjVj5ZjidPBjn/EpX78cg/a2M5WI5s6LEX/jtGlEJiV8dam+7wgwKwCnDNT+hsYgL
8BlM1l41co0ApmDIyJwDGsOdy0xkTed7YyQV+8nsZdVVdkA6oxdbezyKOrS04THTM87zeP47mPaG
JSVllnzsl9Zsif+YjL0zWA+OMT5jYvN79TD7I4iUYXhpnQTtg3yFNGpHEmcog4U0sI2OwAcHcnTP
gjFwuLzJxzUDRXbD1qSfVVPZUW8AugQcEVjIEg9WzA8dMQofQQXyv8/mu1+RuDgRlgZGIJXHdtS+
Ki6z1Jypd2RvnBuHZYJek4xYH7oJDBVXKLroYQi6vmX6067UkdaXrfNZlyPe8jSzX7quC4apAIvN
0SB7sMpkwDxq83s+p2mEhixyWrrqeGPiuIUkj2ar8nud+ALEfhrfeByzQFyfxCKfOHmet+gFF/2A
1XN2KNMFnOP8QqIE0xpC0Z6gtbc5hsCZFA/JDAmNveG5brzilDjl25oOrzaCpRoLAb58sERoIYKi
aiONDqTMEbokDY7hxVzkH9kymcOW9K4tOoyplppKx7Ju1Rhl9KqYOLa8+5yI9mrkfs1Al5s2AdJM
kbIlHpltBImruBbknaP/msrHOmZcsYGJbNEm752dhUKRw4CC68tWmQhNtg9vaaddEQbwmVtG92xx
MlNws9nWq/hfzYZ9L1MZ5RUSDstFEIYoyQqJOF6iFraB/CJEw775nv1tjogeByI4Ncr1eE0OXPDa
BzKMSMINvyabkF820g7Qn7232B4Onla/6i4PDsk6fNFV/5bSo/rDcGgbdR0ag/U6z0bPeoXRUcua
/sRPF6Vlx9RblL19jqkE2gnkqbHo5dMEez9UmvkwTJN/nPEY466g3uoR5qyOfBRx8giFKv6te/O3
PeUp1ej62Hcjs9iJfJXNa8879CBLunrlP7lgesd5AVDqM5AaGeVvpuOnAsrZlZ0TFDB+nkO78jJv
3NseqzlRUeIRAfRNKPOPUR/ZcGeRaT/5PaV/ZyTcnNbS3TIWAPwpHzJZUhZTpR9o4yuEjTD4pnan
SqlfgGYhWV2on5keSHN+KNMOs7zh/9jPLJ2xy86o9yp3+cj1fAjhvZExUYioL72PTU+OtfuRHdvA
MYJF058ZQ5rauwfbBG1iC7uWpVeO9nEsq5d2WSe2Eq5HzT8f5dyCxIHH19dfWgERYVjvY4d8QrpE
ssSTzpLc/gNym71FSpa5NoACxblMrwuOdOlRbVi9x7dhqHe/hY2p+p/ls+qKdyauz4jtodrPDh0p
89FY1D8wqvJdi2otVupWSP9iDMmpyIhCNOrsYnoNE2e89Ww23LCJ1Ve8qGNLdvOO9ISf3BnO9OBV
QPhmF2D25c5vyLWwmM4B9+LGYa7frfOrywq7WPhTgrZg+0IyMcYIUipgibAYHCJ3WqYgy9jkp5V9
7DEFHch94hPX5+8h1S7TFqutw0CpR8y5s2jBKxjMX0FIUDcj9aiWJlpS/Z35lbtPTCTofC5p3pdH
7dFOUXjFK4gRlBywBMyomspnD7hIVPZQo1vg2P12LGA4llQEBD6Xjn3yBIGfxB1/ZpXOQrMFcz3k
UxgBMQOlzHiEZpOkWZRsu448SKB/qBcdAqQ89DMRKQmSmqjDqt2OrGd882z7alfU1rF3cgTUyZtR
6A+Ti7d/bWt+BgCEY/HVI+HZ2StTdoPpkWZ3xDPlxq/Sje9yOHgNbYnhuO9ccQRodWKvfBqFueAe
6Wr/0S3d+ThrBkdFyi2i+SRkpu4TvHmKaPMtz1gnNGwNg6JIP5B70ZOT8cgqOfSzDZANeCSUgT3n
rKTyOv3WeuA4kEPmABG4EWbuUzH9Q0+PoL+H2AleZ+RcAfIMPQAZVfXilD1a/5VolXkVvLbcDk4+
v8pO0ghCAnJBSAHbcI9Dlj2XsWRZQ0Wk9cUamVVHN+YT29y6AiYA87m+sctg9YVzdZeE7wnBLERZ
jNWkkQ4lf9Q4PhLngRZTRwBWZl9kF7A4yxoKjQw7NXz7zD6Phd9HjPjhzaMXWZfv0VgAvqmS5YS/
nuKRIiyWhFAvvU23UIQlEjV7oV+vEqT0ytubQGoG3tWd585RUyt5GHTvexLJp+6+2eVkPQIIrkOF
DAqPCnfv7NR3s4y1KIGP5gPECQbYArnB45puclooiLwvBnrlfp4Y6lKZWQr8mMDnxL5/Yr8E/KQ0
UV6bQFRRM8NJLiUnoW9/pVQjERB5VKeKN31tBhSfzb6TBk1kur4ONVpFm40rFjx9R3Tf1fS8sEo5
9es3xFRgh2O6McUKD/H1xUq9U0q+eQIM4ACtFjp9CdWF353dkBUk0PvG10aqVymd1yb5raXLpwBM
F069TpUncEBp+yyFRtjn14pWiu81/xDdwoPzz07dt5jE54NDLhD6J7rOBwZaj7PpPkBK+BYGQRSm
tpwZwgAlQOyG3NR4Sj3tF7mKdzHKg9DJOCunZ22wf9Va8dLN7s1DY8bOf/wyKlh5iU9d3mZ8s/hN
fzUFgkLV/VnW5GFIElxt61uDmpywqfxChiew8Kz1wiIVz40b86N0DyIb+7AwWVfL5TGeEXD2zQlO
0V9vsoAouMNf4Tj6/sOT6wldXJAqImbykRt5qo2LljhjBHLHCsylmR56vTprvvfeOkb9ssJmdn2I
fKY9z6fMwIEibM2MvPSfY6LHMnUCy9jJn/uhRw+ZM8p0TDIAGdAQGtGuwy0jVQL11msPMSXmx7Eb
oDbwLGTmcVB7rJwJMyWMAgaQfEu1LB6GBi13Kh8TIl1C+lHMTMUJ7mHL+tOtookg3kw0VlCQmgBd
iSikgfT4nsJliv1+i8D9yASZ3156Q6l9hVR+hzfF7DFNGbLox3X1D1ZiPXOZNtQl5aZCn1GXVczm
qktCVHMwy+I11tondv4Hoqs84gPNu4sXIFXWyZ+IhGeN+bGk3QcsH6QIeHRIAiaKEFvKJvBdsTa0
s3sVhH4ifkuufYmxQ0uyoJHlS/o/bJ3XcuPIlkW/CBEJD7zSe0qU1wtCpirhEt5//Syw742emJgX
BSmxqyUSyDx5zt5rV8kv0MN1r2Efkbb+LEKU421E61UCggYFxlD2bew0UkUxz0CmpYNYTHkHJxQW
JNdWoAzqTUCtYQfqlSM9SsxRHJPDEMh+p1LRQXK1/ui00YjpnUpko2hCoNVWZI3Yxg+rCSYv0MeL
nELHjJ9Z0/1tkI3XMA+/3VR9oD2mT1DTYMpotYHfaRfWaIXrQod+WydyqZuhv1egkTs5hWttnId7
TrCOTVXv0IGZMjvS+7gm3thtp+kvDcRoGyYcSGDX+OsKjOBC9t+J7aY7ve4ZCaRXF7TUWi+jPZ29
v2X/LUJSplmeX8B+HWBN/8nKqtqEw7yO+vVBBbz5RiGBmmUmBraC80TAdHdi7oere5aZp68q3Tp5
u6EbCDQ8IhfNbN54Py5W0YFntt8I5BxWpaM/D258Bb2962aRoKVvtD4ID8EgbWTP9TrSfA455XvP
jB4dPyR5c3A5vfhbx9NfDJYhDB/A7FgjZPjRODRcs+6VnX6vQ71G2u3/JA0OB5OpcZTFT3rDfChk
G2mZ16qoYyDncyQ18T8oN71YGgoZuNvOKjyRlj5C9KObHAjvNZfl0S1Q2rXWpG/wdy39SMP9AK1V
J+2UHAya/3528z1rP/phs9YSYkJ0WsAo0yFEThGsHCezfgePdE0vv+WIEJQdHah1SDWYpnfda3tU
3Mcuid9UIfoHdGmLVjXTkRPzpoHT7SiScbDhb+PAu1UqfqcxTkcdyQZkxpMp+pkl9JrFjI9xpLDh
cb6UglPSYPCjsBGoYNrP0er9jQzoqbFSEcOVDGeBKQqoJ84IYBzcmgkeF6AQgd8hGqVliU4VzX4f
rtNWe2CZQGAQENBU0emVkCGX+TzsSxJzE8niqS/KTVijPIaQstVqMr/sZPieaOAh6mUdUl5y1f38
WwLBlRnT2lAQ9TFyjS7BXwLF8obysa7kO66rRyTdahfpXX5A+QMzCL1C/9iH5Pai/H/VJu7LHk/m
XEgyaOqJJPFzkFGmb54JPV3SlR4udtSz8OQISULTBTAnqqPMx5xRnwu3rDkQzzNLjTKOXnS9HNv/
5B24WagiRzH+HdqXyCpXP+UAdbcZh6WujN3kyhOmyGY5xoQCalFKj2Wi5EIpQYDRoJ2Al5tMyYkI
Jp0KWlnbwG5Pg+Qam6Z5LOJ211pVeMrQx7Wkv1+UUTmXFh0SQxNJqEsRvDmUn/uKhfZCfJB75pOL
p9S7GoAVOfbR3Mew/JkcgyogLhb6NNqRS4lxcBaUeTuhk02JewNGumMdibPAOjXg9rRyF0ptuse+
NSziwXtn5orHtN8ZFSONurrGWbmRffw9wP8CeZfoXIPBB3Njtj6j2aHmO8MrXkoRnxy/XCfYfvKf
OvLGZcecDFQUtKAxfjFrrmbXaF/NuEdPV5GY+qEh2KIAbj8Lh0RwjIs76UNXa8zx4De/Q0tQVKi6
30G5zzhZhoUVoJ1vbG/rpd2pKI4p1J4VXfb+AAtnWQnyecMApznHwnXsGc+g57C2lMUa0io+PG4M
x4xfYiUBDdPiHC3ziynmRzrxq+HXSXzwNU6EnN04dgHEs6kmXz0VD3mXFAdQQn8ry7tRB++amVwP
eRss8R8cKgZBhnR6pEV2M+5FR3QsQSkNimQsm4UTOnu8sHtToQbBn7rsw/nYYzAtEY7zV9b+WQqK
3Gy6eSTylaX+AF1v1jTSDiTpj0SN1iPGOBqe+kC80xgHOI4LBCULViF6Z3gAyJWBJ9oQaOoPxxqf
QWHl365e/PG6gq2NOlbNLWSXsaOeO0w8WgT5tZ5K7i4173Io9iuBHby8ar39x0mzLUVvtSzN9oEh
aMTe5q193VPHrA/PRGXOeQz1m7LK+hjW1bLBs8RnFV+n1Kr2oSOSJRXrzkBcFRn+c6YcbTM10YSa
F9lH7d9grH0R9GQVil+howhsFEDNYaAT2jfUJV3B1h5Ie9+gUFKjyk7k01wI2VuMNpMFY9A/bLN2
97FtnhkJnslBO1mxGA+mm7+EhroZbFm1GXzlaY0ixPRH5MfVZajqcmeCYSN8jCo36OJvw+ythfnr
WZOglxyx9auSG0HqiHEo0fIWbkDvygPZKcckIHONzYYWq50PL9y7q8Hfo/WJHuvaIHfYlQ3E2O8w
i9ttLqfn3mDFTApyAuZM7bM+eGctjr5II1K3JsnOrTGJRc7fS2put6eYwlzktG+tqd7TLNOXMgg2
RVidLTP9i44mXlTg89Ca+AZT1WWMnRX+LrsvqaQrU7PdczMRbermAigzJS9+chOQmHwTJoqGNlwp
DWeUW+XwyIr6Yjm+uRwCNvvefm8513mxG+JOMs1ziEAxJC97A/2G8ItuPm9k03FAmByM8k2CVk8g
EG6R860SZtd7CyA4Tf6p4MDNWUPaWHFb1Hm+/tdo0TQBTNgiCa3W6MkOIo2jU9cgjE87qH4uXFNG
yZveM+qTC2YQ3ku21A3xSnTEBWdQfnSgU4lqOkCzhN0QIRktyFSkzRXqxD6wieQsdEOH+q3t8mf0
VGKlPEiGheSwbwrCOxDLzLEJD8bEFpMrzBBDZO5EGLYrg1bpeqTLQ1lQhBsBK7cdrG36MMGh2mrJ
p2uTIh2HZb0dMvtFS9tZ+lwC3vCt91omeAMz621YmWg5mKrFeOlwwhmGgZuQS6RLgmVjOP3RTD4M
CL+rwp5KymNGKA763L1lWODh0nIXVH9gY7WcWZ2N5raPWlO9QD5+wp1X79vIo5Gc0VsTAQJnKzpN
BbojCFgTixc2cTfrXwrThz+PakMyIl/11ATrFJcGbmSYzl3Y+ivuQbyvhDIZoUKc4vxhrrL1/L7Y
jRFHY38DVbfDH3FUvgPj3+pPTvNNJNVOzSrENPI2SIr4cOpp3+f4YxF1fZpVqq9Cimg8pS6SLH2g
8IupT6v6GR0ZNFzpQdP023XS2F9uEZkHNYwMEvpsm02KUrrV6SY1w1VYSHD84Av31tFofbUyEjNZ
Vy020nIiOaBJn4Ehko6EG5c2Cho3H7SRT/YcPYCQaNJh5aPl2FZT/Yba6C9aPIKRCp92UIKYVMO3
FFXTr9ng6qLWR+4TYkjCLMMgHJ/A1tZppmksvQQ3VVssfcZqmponjfg5UeB1F6OJ+LOGplFpdMlo
S69yHXAENCYOvrJ/0sfhEFbZF+7Reu2l9gOz7JtyyThBYBqvdZYDOaFP1WgaZ0FN/GvADJMYbwye
I+Jv1gMXGYjSFz1AxawU/UdLnF1wqdrRvtYje1ga13SR5UAysd6wG9uEWFlZhxsc1a9vfkr0bJhQ
xxd9il4cjVAqv+R1roOAXg03U6bXQTDAtImvviC3Wo7SPE8awi9hy3edpXwNYn3RiakHPmOdasmq
n3WPaRzujKjpnxsdm7ALgD3U5NVUUlC24dRq9JqkYT1YNE2wLUjG2yBdAyKCYB2vJqCVpKtOvf4c
8suMRt1uekn4hAx5W61OcL+OJSIglvuuaKCgWhag/hRztjKFyVLH9MfIcFcMvCqeJmZTxvTgV/Fb
YvQPTN7ijVJAwUkfX+UQD9btoLCgCX4DHQ/gXBWezDJzHkNC+Tb4mIoNGlIHDxi4Pemz0ruOZ9I7
Hj9yR2awL6W/7LIeFRc3c2dGoKZpGztVz+CP1SmcnjSdPaALyVYl7pl9qYbKiZSvyZxb64PP5O+o
lrJzwG96Kjo0JCFvmgnhAbhTrmmvf3UNep4DA7wOIdq+geXxNkni7ZRaUvrFDygirY038QGP9Y9E
Pv4SuV79ODr1xbAz5xxX2SVLOSsReRf3+jcREjrxDNET0sb6Qac+jeKL0p99WAHlMGkHryYwydb1
k5PI7AroxID56bIZlD5NFRKqOjfsSWp2/G3hRYSVYZnA7YjNfCDObemUDB50nGIUctes7X8JzUCv
q3XR42Q4pL4TdiBbp9+FEB6uE0hOw+7aB3YxNC9UVWTqnVLlka5hRNO1aFK5JHmW0b0/PWXiOMxB
qBIbISOcctMVnoaaujce4FwogGmpo9GgpYujm8kvhlaxmsBMGqYxYJSzxTysuuR6LdeNLVEuFA8d
/K8NqWAnt7FolqvimGmRepFOPR6AAKAOsANUrnL+bAXQSRJV0pcuD+11V8vmFBOifFQuuQFNXZ20
KLEuE2e3y/1RWtOpdiKk886ka9vURVLkZVUI51In6kezvI3bhOG5K+tlV/f2sq69+jziaz9w7NW3
CmHIAwHBBhP8KXgnj6rxy1OYJuO74pPa4pr21ven1cRhDRObftUjP3maX+ZgDlg0gTBuqRc5TCtL
q9v1xhN0RKKTsti/TknrX++PmpG0FXTvh/u3vIkcFTmYLc5dzl45GKfPfx6pwrsMnks6jFDarou7
5yLAK3H/IgbfFSv4qBv+uvh4/16cgKZw4kistSyz90y8EVVDPH8cB+2NXFR6jxwwNpPt9Gc6XMOZ
AU6U9YQ0oHtDeWVzRqL+eEj09r1O+TXsSpt9Nao6BZNjPnfTuKuZhH64cRZvm4o9K4AGc0xqU2yN
rFnrvjRfpKa6m8UzT0hCiUwrg82UPsV6ZL0EysXLUv/oqVI3U/PTRRlV2oEzmzjkFtkjZMGjb0R6
Gq4KmZPvqnXLMnSQu4EbtSnWyQS1UUskBJjTakuEX1NHC5txhm9TpLDXSZsNgwAImqxIoC56UuYo
LblDhN1due65GHtbX+u9V9/KMm9u3ZieASMC07ZysU8zS5I0NDJcbIvxE3sscXS+jemTymHLsLLq
UEWMAw0B1T2PGqmNFuqLozM/DeIiXFekhJIm4rTPygnJuKdPCoKLTN35FdCUIbnY2vn+7P6qqKMK
MozqNgpGIa5XOevBkvVR1uW5hAyTEAbWoExL2VdZg0PUNilTo8DjXjWaJCFlz23+9MEXhiT9ZxIQ
6m10hjdHVM62rKEhxoZrXpEr2WAHdXtH5yZdy9T9cZlmfs0P/P8+8AxTeymt6qYpb1O5nQm3bfQO
k08s7v2pA74SEWx90TVv2Daenp/9QJHoPLTmM6NEjlGZCn4iK8Q4UIxzklFxclDprnwZ+EcsOsWT
6xbPnl+Z+zEs1RqssbPSHNZppyrSDxvmTFR+WJ0lgAllvNmz0ILB5zmxfMnFz6M0MLS5IIwQaJv9
mcCb77GwnW0txwbjT28l5ymgzEgQlVQM/UuxY9K+16fARu+h2/gZA/PQtr7W7MHP1afBJv0qyRrn
ZKsmv+i6wgbTl+rHrI914/pnKrY8WRtNZq+SSdbX0hPuCqARpfb8FD75dJgHSo2p9dvQjYqNVRTj
+1jKH78DIeUScHWyvOaziRL1k3jio501TwNJlfmVA3tE0qYGVKBAJZVWrxUYilvdIaUuMpuar2q6
K/h5azHlgBgETikwM3bso2ZyuLJywl+WqOq1XeCG3RNVoDraQ6BIJw+Hm2U+MZAmPZcPeQWYOPzu
fNa4wIo/JsOfNko2REvmuJU93S6AJ7Xmzko73rmBzI4tIokYDnaUuKshKIsPRh4206pQbKgfxaW3
WrEhm+c/j/BSm1svYa2xBR9/ZOX1R1kYe4Qzzm9jFTfKYakXyVMbmOGpQWe77Gn1fNp989LaICmy
yNIuIXB16MmBeEW4ouE045GmEcx7f3T/qdfow96rfWKvy/DTi6Tzq2XNri5a+4NSm0EMWUytr+cs
y2mTrovKMMiJsOJ3QRZcVhrjp5cx+UVDfHTKUT6FZQkMWOPXlBYBroZ/yD3d4k/z3rvOjr7nBxhi
uqtB7zSbDVmt3iXgMap1WNFR7odyI2D0PBgp/UrUrydSAOQTGV/2lWYHeCXKyaXFT7e26KpHDiPB
gs9M21Z0qDZoOuiuDap+jC1gcPcfjKKzTo3NKXVerNxQu1WRZpzuz5D7dGdTCy/zt5U17HMbI2mq
ldAIY4PKIIqs3WQ5BeFCWnwb4U6dkqbWiaIiZPS+NJbM1i7/e5F8r+IwPTsdpW9hGMXVKpEhZcMc
VouHnVKLXoDq02YrddwRR41g6yN+rzR0ht/BCfFdBInx1BU+FjmHZSg22r8ILJC2Zm0CBs8w34C1
HbQAKGKdACv2R2Tibh5e6z5kKuOHT3LQq43r9HC+DK1BEgVIemdIYHZ9j7LdrJXc3b/H5HxalcIz
XkJy0/95Sc6g6NQpOClFP1aPiQyqU+31dNqxaRsJeximoBiRMZvhRz5mzW0GOi6tlHxskG71zQwo
HOpuLBEkNwzOhKVWbd4hK0zKjyKykLJErc/FPHeyvzxlcDtYgvN7iYB0amp/q6ORuwVRiuSYIf53
5P8MoTPv/enBqkE4roD2N1uUNAfPTX/ioXN+bQwmVTy7Pwqt5QzQOkiA64CkvoBluqzTx38f5Rh9
/+/3/v3pv49m5gclG+n25Ep8tggZvDqIftl4aGx0TXdzCHPfhSKjrHEZGBClCk6vi2/3/d2qPPzu
dA5207wWKxMsCgjfW5TYL0DZeMdkNb6bThuvJmIED37JiSGPOZpx6q4ezTS3j6HongDjVY+THteP
nElHjqIxK70ACBqlnKlapk3XBns1Idrky5aWT+vUwvAW+pZx8BhBWpFhfE+G8c8D/b8P5h91VfOh
F/WJo2V8Kxh9njtdMiSn0cicX3KAVra97LwgP1WTbR8DnWjQSe+2tZr/mYC5XNpnv5z3tnXQmS9p
0TiP87OudApmEJNdY1XO6m3Qe/KMxkwCI8Koh7cb7vP81GJJxPNiok/OcvCFa8rxbHmvKGTP+tMY
unO436p9nI5Xnzh1x5H8s+QtOgezT/q3xj7HbTS+cz5BvBrRTvVWmLjjcz9XZ22skqM+edRCBnqP
FrtfqFCPWOJUhnq8m1LnNrD6noKoztaRB6QrVBndEQPxiBtrT20Uzj0WoGccltaW2zrHWj/nYIAY
q+0gK5ovRWAF85O+qnoAi4O9J+QgPGeuJc+Tl/THXrA7cpIumUq+1AMnbzV85OULSTFzYxjt3f/7
yGKerSMzuSDJSbeFwHLhMnX4cEW3H2y7o2fg6/tyog1TlMVJFmOzaOZPpiS+9H89TZEQz1MgBIKi
btYU+85X9IgMI/wmQjZbN4DPDikjrpKY3BXwY/dMQ9w9QmRcVS0zpyxjTqfXLxhU5UrkhIwUxrbr
MmPnRMUnbS5EM72+Qx+GiJ5wBna4cNv7iLankJZqV3b9K9JhVsHOg+PAAdyqmF7gjeDGwXQ5dPLF
Rnxomf0vzPozuu5rk6ht4DQsCOMKHsAuyzjyKX1nu/i0bfk5Jg5u13pblfW3pnmKYHOkSlmW/6Eh
6fnaFxbDdmdpuMXILc3X8YSPk5KENkxwMEIB5C+ecnpzRAAa0S0XGOLs6G/OMF9kvXuYcGsnUEO2
lhfR1tVXlLTFRivReFVyD4+mWYsKw8hUUH/7qM1UguVYJ4yAAIduloJNjA8cvLEYjDA2O/RA0Ya6
TK0hi1K3ID3CFretc7LWx/ZDmyf9rudFuxT4BCkxePP6Tn009vz/Bpq50FwAF5U1c/wlui6qtnyt
ozXUcj86uoN+qBIfYqqG1Brv9qaQ3rPRgtgQBm1Tgw4AqJ7qy1Z6u9VB8qEXDhjy9MHZld17n37E
JaLIcCSdkJg3XLd1s6wiWhNeUL8DVnE2+fwnKt2Cm0l+BwGHxDxm2SYhgA8KmQEJK2R6Z0T01YVp
vUYJrLMACgalf1puaEPKeXadlwRtas2mNINmkaqIo4rmfBdTj/20aHUCNNxlr0i81KLpm1tgl3vf
NprpZRvV+RE32WNazf8v02R4ayf4cF4pasXGoCjWp69eDP0+79QFakwBRdEMd3XvPOZVru1yHdvO
BJsV0T0DjUR3HslT/ExCX1uVxGXzV1RczgmgILv7tDgvaLINsRNjXDPBJKVCBCvmOOmm6hniNE70
S4JRvnIrSDU1Hqeo5JWG0e5C1x+2w6zOpwExdnREg7ZfibCmFWna/aLJmHHg0wr1gyqkjUKTPyn2
/B8SEt/N6VFWuA3ZGcNtMb7UtemvmegCAm4qEl6y5yawacFMyMtGp9ii+1zruLZ3olThspDlLVdW
vW0DfIWi8RAx/Jm4G5dGXSd7JyOqjEn8xTVnB5/ZP8QCM4mdujBg6g0H1Z7L14yPXDVn4XQombJ8
XUWcEe1ANIB3qkuaOUcO3Hi9TN04jCRQ+u7NjDoubqeu9g11iCt797HwgAUVSbyLAi+6Vo437ZTE
85y1KZWJwt6iwrLddd6jNoCbw71yjkhNAtbnXpUK/rZzteJW1bYSJiJAmSWfVVIOq6DvEekoeZYh
0dikiizVSMXz5Cb5HzL3/AcP6YZfJfHJtS/E/pmEj5X6OkOu+OB4Lgs1SHs5tDS/s/YLy0S8dVP7
K0M0v+8aME0aGAeIoGrpmt2TP7AEaro/7l3GXlXugMCb4movCg7GDoe1sQhgfDFj1CZpHyATisch
0LZJxEXZY0+pW/1MD8V8jB3DfER9h32Ka0RVGSjgLHok9MY9Y3LY0CB4q9N4ZFlN9y2SicdEuceM
1hEydXSlcAE9ZibIVcjByvcZtRC2P19Ql4/NkxBE8w0cgz6B1D2imQMcg1SkncfJ+MwevbzKPnVw
h+jhfwGhNLf7F4X+2zG04Xp/1rcpFBuQBPt7fR11wjxMdfsdtDDtZCLg+lbUolTW9sVwbBYdYbOc
N3H4Yk7xXwe4z29oiXWexc6nraKPJteO0OfMF5ZnwMwkiINCYdMUbn8g4kaBQvDDE2Pa/NxCwl5V
zJBf2DWWkZzj8Tri4+Ox4vf2Trat4re0qn9aTD/PykIAmcbmBUZWfVVRkF7p28eh+ARbp37SsP6I
Oak8/+cUJsbXPrM7JHZxZu1SrZ5PaiH+MTfIyGUx3HYfpzhGScLptvcjhIhJcKB1ZC3vzZ60jeEj
dugTNYeqz+mIuabKnJ0cX0LrzF2MNGMlzL5ewom3j/eOCq5AEtVqwb+E5Ulj7Kov0OGTpmg2DfKK
QPzkEn9RMw3qrW88KFsegH2LHXsT1UVxQgO3LkxwHtAqqtMoyvp0f3T/4mT8/iHOKdA2zt602uGF
exSGk1nKtaM0/RgnAxOtPqATIxsGjPbIwu9OFc/RrhLJm5mbAhnssp5c68nSaSTjOcLQH0yXHl3y
hgjI++Hcy1xaR1PtN2C35s4SbGyG428DbIRro1fWQ0j2ykOK52LhsZ7u7k8ZlVkP1JXDWpssOEL3
ijCqDmhonH6l98azVYuGDBKnxG5AwFdY5Gc2CE5B94cxEXNnw9G/Asuq8EYpThEcjxahDPVTPH8R
gYx5g2bTDWiFPR2G8Xj/EvkDItF/n98fBQYdbUxssA9kebaTMrjcv3iG+M8ju+jOmhj1w/37teez
R95/68E0bq5lEv0i/Ib+GyYvtvKB0eT8BQWFAsg+V7C0QaA2yOR9GBz/aWZ57h3HTTZAP+PPGVdI
bxEnVWXXD0rZr7os4pcYqhO0nqHa9SqMnl29+TEGWkaMDYxVhs6ICsASO2zjxsv96aBAqXN7PY3s
aVgdREX97NhPyOzKfTyE8ZLjQ7IrayyqoW6rB5fQNVKLcPdGRpI9QOvrlwSv+YeuNLdGmQ/veaPQ
Y5p2d/A9T3uwYs2An1bUtKkx+Qcjgjjbsr4LjThTKaviRgwdsyQrJSnD2AD7dYhRY/R4f5Tlo7kb
R+kc0aqYO41m9LIjFnyXzv2nZMzC8/0R//GMcFyWPUkwvWnkWB0mpnTIZ8tjYjZQfpB2lugfXCRP
cxfSi4JkX03ms8P1WBt2fGTmWaBMUqFzwPOxVQbRi6T2Fm+VZv0yotD/VO57ls8RaDEBs1qtua9a
0tO8yRkfGHTJ7+/rv0/vB2I7Uew4cuIja9sdfAj9wzNP5HZP7yPtr70NPHTtapPAola9JnQibxV6
7UXuVOVu9L0/qTGYyPdSc1umibl2gFi/ScriSMSrFknW5t/mqZ6rLYIx/2I7VEllrJdHOQR/PUe1
D2Ey6A+wcf7cD8oWfIhV7fQM00xLR6gqOuhuPnMTPxtOXuRycIxImfU74HmIQ0xZenNrXT3HCoFk
odkDzTtTPbug4lZWhOejl9rV7JnkGXJUPyWnXObN9ocq/RomoQUBIMcSn3B8wCvEhxcXvg98vSCH
bG4jzutj18OEwX3Kdr8bjaLa0YRQO/w80ZM+14X3Y7PbRxt/yoMPLxqtledzE1fTY0D+3NJPVPk+
JtHXoHTzj0vEYxG27Fqu5c/co4qkKnmoelK7NCyka/w63XNkDfoxYR9cGPNTTdP4AAJFkaONTBWb
j5wu74kal9lw7gaf02xsn/uGut42y6KN4uu/rwApFXwOvMLUyVz454bXjZAo4KZ588FcXlNaaK/A
Rdyu7V6n3jIevDF45MCCbcHt0DikNLiyfj+mWFCi+TyqPJsPyIZW+s/yNLEgfYCb1FcGGCDG77OG
nATTK6VefaUbblNbzUfbeuS8jZKXtX1skWeqcfLWMWHzS45V7moiCXlcuNoQblnS5aopsuCkDx0f
OhXfU6yRplUDA/kcM/sU2BaXvRxRe8LbYvVIfEi889WPZdl4cbUODe7YLu8/Y19A5hs3wYEwI5gB
ZW4cHSfJUBSpZzq4GfihSv0Ax12ClcFsCQN7MVMNbo2Pyz0zjeuEE3NlVAHcL0AamEgBc9VVaCOE
7rttYAwY6vPWZryI8nXAJLQe3PbTgI+160NcD7WQf+22puvHP+GPo7UDWGJXkolERiK60+aU7XV5
CLTZb5d2P0NnPo1j4e5SXPRdekncRHu0uxHuqVAYBtQtbFDLJT2NMmvq9hjFrb0+goNxuA4WnfUU
iqTbTDlrmEOnd13OroahJszYq0FDlSXS1pHEil6DrhLQDraTYoWpGVSwEV0HxakhTN03htKEmw4o
2dHzZwv3efA1PNW1OsUVUZtgLlPLMgA5WQmWP5yu3BdrS8vlVgiBhwbw5EKNwV6yxy37yeUsihWl
D6NoUSl6XbKPtsjvS1xe+qvhGRVepnBjTYY4S4rddBLemsb6Z23NeFzehYUguhklIlJ3GXpLKvRp
Z7iP1YQ/FyXnbkigLpGLffEBCF96PXysuOL2xKjZ4AVdLjZXfxc9Jn1UTmplkjq79AsOrD0plCtP
ibPQDIb9DgluHNcKZJLTiunXOtDdm2Q/+0VclHprrEu5RGVj33LHcLZ4qtp1mbX1ygOGE8YoXIkQ
AdXjmvCeJX7qOXoBwBoTKRLToYSDXS8JwiWy/Zp0OeJ7LzP3Jpx53EEQH0aLM2eFT22FwowmD9mI
JF/oR90MngGknZHpN3vVvqoSoVMF8CtKTzQL85MusvOQ2yOUzPJQBWa7DpX8ddBV0e8QyQ4//Ldm
l8cgQhgHbBhM7PCnMzk0CFdsgoEZaMqgKi30H2nKDakG134axTaD5J9wDayqxoPaHlo7laAu0btH
n3Mi/insT9bshbWFvs1hFmz8+EGWXN0xL0cGf/aZ28zYgNfBDGmBagI/sl4Ea22uxei+1ugYzuPQ
7mwQMVGIRaXwyKgIsk+rzV0aFWIHDWotrKHEWD6a9DrzrWEQv2wMAL3Ts0kQ4ErTsMjIxptFrnw3
0IJmWw7BDqrSc1+OdK/tNltRcRaLHMATR8ngAMRiwcKTbVULcAnyWE0nJ2Sp0AmGjN4GWTYIygAP
hPYuimA9AZTolm54UCMpsqXhlBtEvoC3Svnt62qZKpGeaidHK96kl75zygVoDYrwtnxEyDbLy0d7
ixOu41aa4k3ru+YuzOOtrQpj46UM9fvJox4BFr9pZ07Y8FKTlrutTPCjg2jGTWgtXN7HNRnw3MmT
gJOO0DnFxS0AX6bMVxcFeh43eRlCHf2T0QtQ+4RYZyIkp2bmaku7v5RRjgOcpA7X0Pa6mD7n2AWn
IHNelpxDSMoJVmIUKOg64Zyprp5sPep3blXHZ2JXEfaDmTSsjnZKx3kjJ4oFY0kIUaHJwMuKn8Za
2XyaWQy8uKIX0jDXDcy967oP2ASCc4pU+oxo9h31U74VKBJ6h60GFDnehD7eY6X8k1bB2RtGKFGW
d+5z9x2a3WfjhUcvGAEgpCuvsH9aFy0KeqSTM0EAwOUybCkKJSg4XyNgOXTGrYmKh/vkSZrBrQfs
uSsq8HeGJKsgd2/gDT+bELe3X+RvVeZtXRvatpegWHEKUj3sv8mkwHApd1uiaqWJlD/22eggGAMj
VtSbDC/PLgtr82T0HlymV+boxB1r3R/UAwnaeg9h81SvwyB6zi3/GyQB0Nxo3dK6WTQi8dYMEWg2
WbA9I25XwZZmuOmbmUR/JKrZ0PL5yyNW6BwVVOlZzkrvdPiF3rui8IzKUzpfm3ajvtlGoTpBT+iM
Nt8QIYw4hupsoY5FPjxXZpBsROm8M5TYhB1ex/9h7MyWI0eya/srZfkstDA63GXqfoh5IhnB4PwC
Y3LAPM/4+ruQXZK6SmZ19ZJmHJMRANyPn7P32gYPd5hH9cqh1mGu6BMqPPnnPixXHGHvaFIeyta9
8QyJ3TQDXBJmXAh5jO0NpchjgrR/UzktWSS/iGRtzGy/OBaJC/es6sTG9pa5Kb6kxDfe6iWdct26
tuVHH0Ha7mvOHMgl91klq3uyRPAKWFFELWVGt/7PFI/zLq/FPZz4xaTn8ZJSh02Jy23a9OpMtCDL
WuqnGiVPwhgRUjiELH4IdE6+5Fl2XQBT7WTDVCFloAN4vOxRu+cTUbsdSr7FCP/uGFUVczo/2Eyq
bTkqd2fEsUy2TWY4rdL3JhbRFQTn22qYYbuyGmASFsgJOiAtDdwseiUh/0dOBGVnnfyICpI3ultp
yvgEemPR/0HiaHy0RG3hIKpgzgfkxdouItTZBqk34ER0wlKYwAYYPJZIRYnPbYGF173bL/1Uf7aC
Ae33jEerjH0XG4do9swkVrblVuf5K7DLk4wSbLPQuqaFh/he4V4wkBPTvwVuBf+lYWTbE++wJTkM
tXmRcnSzPklvf3CasmKo2awGzgapi+0DASV2xww0bEVRNFX2ITXjn0OtvFuv9famimuSJsrHhhCh
uzFpL06i70ODPuqk0Q1oDRbcoHYLEqeD7WSDD+vCCgZYO64z4V7tCqKb5xNA0I4NzWwgkaap/DN7
/7zHZEDMQT9yXOnoxNdIOZ1s5Zlz3nnprEVvuzuG7Tg3OnqzpVU+a0Yx3RtjCVwU4OlimGy+NxrP
URBH24i05tvAkST2Kt7Bqm6+Ivy5iBKn/LFMXpJeEycaFHa6LyMIqcOEnbmqKoxi9njQWwm+cKz0
Fc2eGs4kN67TjhjEG/IaouCUm5zBMWFo7HPLtKZkwmlCNnZIDxbJWBzXe6O1j5I6cN2Z401TYp3O
FRp5LP97JGXlSqsd7BIi2sybHj13BMT4EsjbHj57i3aUR7asx/+zzMcR73P8EtXg4TJpvPqd/lMG
r9yamMAFDCGznCMG5JRuMzwxpnLOli8eJ+DGSBvbYFfpBgLNQBytMn7AlkclMln0yKsGaDbanD4W
1OXqI5iAf44Vcqs4u2Vte0MlidhLffpwE700o+dLY3xhO663KDgUYoPUYDO58OTybj01xpNdUGxN
tYR2x7JiMJixJAT+MKIVhMF/CQ7eTOmD60MjzigNHmsMbkEXwYwK4Wx3UXwf9th5GShmjGWkxA8U
jXW2ctCFJ0iJNO0hyo0U1Q96G9lojyPauKUM+mRNilVoNgtfus3CFNShg7Nk/o85cyBO2WuzTQ/Y
iU4y6rCBhDyuY7FUJF2tDFfr8WvW+dIyKvM2CIYn12c44lRgVJDF41nxUYMZLi5iEV/6WosPOvma
ayyS0yLxh1doqjpTzmiVl7SdEYnpm7YMHyy7/ukl+nzIru/02n9PxlunQuI0de+NC+DNYKSz9Fio
KKYg7WQIp0lcMujxIUt2FvDZQKi72kOB77lvBII4/8arkD+2k4XJmmoPa0nzITv8PGUlCWgz+qVb
PcRpckm8/IUDBGcP7CMiFTfOGHAGxgGlmXgAS3hHFbtZ7Ds8jFy4lYq7q4ZIJB5zwd2twm0HzopF
zgH1GIlrNWgPce1yXXsMzPVgpqvewDeMJCiu0Fq5usayY0uxaE2gvmStGBrCZAyOECnT5VMkJ5Ba
uZ/u63nVt+JNmLkaqAjMKz1qJIaWC+JcsDZ0xt7dD1V5Dby0eIgc/W7gdpMquSFsbgnsjgM0NUnE
2DdJd81YYyUrqTm1E36E7eAaN1lsfZRBim0lpBmcmd6jad8lXpdhT879VaVrV0sNB6mbLMo2omEn
esTXtEPysO819RAxDV9UWfJGPAnu7Q5Hm0FTIbA2Gkr4hUu6c0ufJ2pmFWN3m8cCmXRuH11DLslJ
R4tVVuQtoTcv/D0cOgWer9zDUr3FkVcDhEiuLSLLpZLiWNomdxiKvDnue+Pn5X6wXwXvqkpnykmQ
vHkoDkl7Bw6l5MB73KAxDGtgomYFYXxC2d8KDbcsiCMoRKr7qsf2g4CnX/dYIwrGn4+OcUcyCN9k
QltqGouoDIrQVOPCsTcu6HqDLNXHtTS0B4v+8GrIES+EuLxEPx4FkEHphcxomH1Y/XzHhjujAeyf
tCYP9ckMAE92XTnu/cnb2bL4cKibOlvNFnrs+41bXuE6IwBVF/bEYdtjx5O9+yEN42p5GLVjvb62
MgoQFYwXDDwnx7LeCaHfeiXnVqHVbwiX17qsPu2xB7Hj1MU2t79NnERm2Dr7LBmfLF2+sgqjL1Qr
woeWNaNTvyzPZhm1PzkeB5hEoKugrgxighw8+rCcAHcV5Eo/5kQr23OnMbOHLEhQfW+fzRB3sNGM
d5XOnCZsxnMeqBUVI7e7nX2NAKzWXklgjqejiYl0dtCJTiKHPfK638amf6o5/CwY1TlLuuzcFsjR
9BaFTMtYcny2Y0adeqWendF9B1Lx7bqAPfh91ZDstSr8hBUiFh1qZVLknjG5kgun3wndGZbgEI0E
j2pGVqMLCh/P4EMZqXdPOWqdVM8xuvoVuQDvUQiakmyKve2bH6hnAUmokxqbdEny34QMhKEfp5Ch
L14a+kx0KOSD7J5styPnqatPDWMCzaM5pjQG4JFFJWEVOR4BgVijUqC0Os6o2B4YSUKOaMMdm7LB
wZzhDaHkuOnxbnX11RH4G9Hm5rMkaTP5OPhYGFZQJKk8FXJh19gikMlu3dp9DotDbxuXfNAtPAr1
kYr6DB4OS70vAfkIshEVvEdJoSt9KkMC6BhO2/h4amqW/F1JbS8G5lwGlLOtE+IbdODIbVrhbwJ/
/KxpYEw2D1POEoR67pThZS0KXOa+uia6dknr4dy6jbG2fGIw2hpli1NbX34TEdfenWN4iJoTH6PU
+7LLA3GHJT3s7LMNqNKBU+U0KjjhfdY+CZJ5D4em9g591FcrLKYrkOUY0XUnhsxPe5sKeKvcAeWF
ltyk2OrmPVW02U7gYp8m6oQOaoNnhsfZuBv37IqjxogXO+Yb+etPo53dBcK5iavkZ4y1IJjVXcwo
fRYxfagxWc7G2h65L8gFDCJUCZXyyM/q2QfsAOo5Zg1EweNSmkaytOzPMRxszsy1WtTNIq2ZwgpS
WXKN7Z3C4EYk5Wt10UabyS07KzrTcgsZ9r4wae+MZlbSm7llwEwGUFP3a8DL194FqZMG32SPptgI
YdyYxkIOVHQ+LoFpYgCKugUja1qiaAQeEj0BwsQSziRj0frRqw7avE2R1BKvBaEyuivouy06K/vZ
PPbm2g2oOKaWhAHdi3d2P7CPeDzjRUVztgquhFcOC8Q3T4mqTjJuH/VU5WhT3HfHil8ggXB8C42P
pABoZebinA0s8B1xhSJ8QQyOuDLClDIa3ZUH/5Jk9WNFpAkGW04lc3Le2GJGEB3ZAyKZTeYawrLi
ddA0iLJRDvaI/ByTohrREOywiMwTnEvvbctw1mvPos7xAwG3pkreZDCq6KuioifdfplDTZRgtrb6
UD5Fbjin4GFex6y+r7IUOApp96M0LnZHKTj02Z5GKuAaO5OLSe7hW72BttemlJGTVpNWkcQ/C2mu
8sb1Vk7M+N8xTxPlJocl0CFuBsopw48VlEj7ZcRCNoTpOvGf26Y74UW5CmtWGXjO29wplLS2F2iP
UaCqplvYG/S9UfahG9q912kwavxewXBZxcT3AOHvMeojHai74qCS5C2FCoJBFrPzyBQxA5J90PJT
XzUG+v3xPJbZiw7pdV3r03rW2BJPs6LfdvSF85Em5aq1vIus2abqdujofcHDmGBNdiORTqht0fIV
3yUCnL6D9xEqI9gILYZTUbw4qYVKw+IInhJN2rj5rtaifWzKZ5sZkEPHNmrju7hpn6LRv48N/WbC
4DJvll1VvbSoOwkJOw8lK6sbpduALlbpibOB5+aoXK2EcnWjx5xr2Lc2vi265UCyRjV9032gB+wN
DFNhApQNqbZp67Rr3JaP6SwXLI2KmX2WP2aVfWl0Hq6RTZfVOd2EuGGZpu69CZVybt/VjYjonePG
l7BXRs4sMD6fR0XVUFaEsvla0K3pox8QxZs4Q8b31vhJT6jkaQaqFJredgqTF5ILUjqk8iYnD6NG
iHQq2uitoPQTibhxya1bm31EcaxZ4MCrnlU96g6+AGGeeyshG+tgxNkOrkK9jDClk2cINwkWUyY0
sE/hC7qtl74QWznq+8p0PyLh7aOuvPB+nNDN3aWFOy1DkGsYXJ/NMJt18VRQEf4nb1SrUWtOtIXI
UmjHY2g7CkKKRUif/OpHoi8KAY+jOQ4d2zol32Obmh+Fjdai8FDx+zYqWyaLvvagWzwoFQ9obvBV
osoe6DzLUdnobhxJBeTDr9chBvgocPEesN6D4hmr7urBrIH9fmNRKKmw1W81wW2P6A3TAdNwcFDZ
Kqv4/4NwusZBh+zdOXAvfKJ3x36ArxQWBG1B9r/MGHtW8vs+RuMcDgzVR0/B360AnvVzf3oST+ib
mEyZLesj2pTO0M5oX2j5ee7t/DqGgXBZ4I1tCiWimNhlMflYwGuwYpHyFwNLw3eKEH5+LnzacIH7
5nvhtzZG9tpiB8qSApxWlzbcemRXFVQEfR7i7mJxsjmtaAJIrkP6AOlKfphRtuLCxpVxWrqEO0Ef
8eFLx+VDEhOzTg31EU7NTZsz8OZctYCMDjUWr8Dkj7DmqS48W9E14c5gLI5AN94F1bcd9B1r0AxV
UlO1zuXAG7fCmAu22cJINCoqEag5IDCwSDcyvZuMhqAAG4uagT8D43hpER5Qoc0b0juK3NkPTOSS
delZDWkoqUNtgwpWOmVXkbUf1CkTgXMWweFoSaptETkvWjEeZVpvcp/4H51pKa3xiND0xPZhEach
oypVnafiVBbdB/Ecm3KWe8is7LaKfMloincFNmEIcQhe2FecQH+hLXFyivKqbGcPQ49OJlFSKKxn
i+9aFAYgi76EG+jbr2U4EnWln1Vkcc0MjqPAZdome/Rij0eNpu1C5AclgrvS1N6bEo841C6zdB+T
z6SENZ5a6GqAku8wIuUrmWQ4Lsv+WWZPnWxfRtNwt3IwL23gpBtMMDG2xUctAncgrUsdEVmLtJEs
PezlvfHsz4Gsid0e9byApY8G2UoGnyFSeZ82kii28N7OXzKVv4eNE24iLTmRCAzWCgHs0mozTv60
uWnQyA/8gksz0spFpelfBCfwxo7604D2zoMeucy0+pGe/1sfBfeE45Anl5/9kdhUsnpJKmO/0kNC
W1Pj7ddrTvWHvOtuOKbjOBpoL2m37kT3WczMH0sknxP38kGRw42iyrkk2MdHj4ZKqlKHvn7zpvIg
W8PJSAmdO6NwfsL5g78TaX7ddccSaD/W4GyHzx6QhCrvhWqXOHiI5WJ7NGvwNJRGAQkGoJ/Cl6zC
Rdxzz7ENtvzO2BEcw0scplV3qlTwDDPhJWugc4Wl+z3CZGJgqhzjpiaBrNNiouWleerg7NL2QvqY
7VIt/qlPDL+tdGdqtP9iJ0Ychxd5gRn3sWyDO8aTRLexIBhfRZq/VWn16esg3VyOjimtT8gPN8jb
q0Vbi68+Q8KSV1Q+UwN4Xox3KPcIwE5QXKM001OAXEPf3dOlwVYD63CM2w0Qi/sYGl2M850C/4I3
s9844JBMHCEGKgv7rEf4YWAWZjtay3iIdAaBY/I0JhchtBfTHGjh2MYNaJeBvjXTeGYUdE1uyUxZ
EifbrvwkuFelPHEoB0vpGTdEJV9tqW8IGFhBYNB2s4Q0xjayihp6bL6MzxinJbXhNI9INr03LF05
LEq0ACvd7F5qPi+95ie9qGOPD2HvudpjKvX9/OCmzmNuoNMmKYvjHHWOICBY8awviIVHh95pTx05
xgvpMrpy6/xCzPsnTIB1bsPDsnOw4hx45kzoIsnv0Lx8OFl7yHQ4NlVB8zmO/I3w45XsNMjDPdLA
zn+CivPgJv5nYQAY9Ke58M4p9lV3HcuJo0l0nw2ILdEhLXx92LPNuYucN1exDhmd+YL56ZSlJzcj
kUNPgqVIFY+NlFtUbuZ2xKlaOxRT+Xgz8/MWjsX5UlnhxSugT1BaemV29ehuUqZ6G+ApN4nvbE1I
X7VszhCrnowk/NSxGU7m9JERk7S0nPqR+diTZhtPzKiOnUPefcPRQOHxpfpYuVR5FMXyatrZ52Dh
kZYMb4Y5zCMK26tGQTja7lOVsCSZfQVut7Pj7cTQmL7YrkN2tiWhRN/4hEnQ6Vtq/dS9QaFd4JVe
ZbVhrxWaXGITx3PtFD8b+QTv6tVBVQZMiQadltSHgMWQPO5LN26VHs+KRTYlC+ECkm9CTKZ6H3Ye
RtPwYND2WAUCXD9xCuui4dOj85Lk+R2Zq3xSXNIieAxGTti9qPdzALFCeSpIuFdktuP9iztrrdEm
YPNnsxgm+mFpSpoBtHmxYp2+i11trRuEGEiftiW518cBZFCRf5BSVUXOExqzjdUEFejx4Og07dXD
wyjj4baOwCW2ajplhXZnby1JSF+ajBq9InJa6w6VYlK+S615IjpIv4NncIwL17l1vY6WT2o9JZ+M
DXnN5S1LEeHkhvlU++VdNIEidc+YupDouvm+7AJQ4ARD4ZMBUqX1K0JYUfERDCiKdG/lzV4gFPXG
s6WIV/EdrnTWQUByGNfKlvENbPdijp+exiFeAaGgQQ/SvafW5Y4JJ9Q4WMq6KH8MVS+wV+c7rYVf
XLCK69h8sO0ikuvq5NkAoBcPgI6GmP00cUaSsfA6d+WwAXcxqy+6a8NJY9sYY7KLWVDZIqBnR+pi
UvBu4pRwova5pNasJibBaSs2VqxpyzFtblBtEhbNdIdt+5q6cGpcBxnW1O7nVGdQILtsoKqKQ3Hv
GvTtcvEgYta0kjUNi8icxpe8+OEc1ijx8lIFr1DfIpc2TxxqTpZbVPt5PqBBSFzlFl0+PBYUAAlH
jSLxllNEhlXnkzNRmHSrUuY8uDG7kUcfkjHkwuFm0KIXZt/ursvja13kxqqTFaf4tSemACn3G84e
GnQDQqKW4BZg+mRiJvVWgxWj28XBT7dI4pC2699Vd1NO2VvZp8Um6nPAOZZBZFjMAcqUgDT6csCJ
09/ARYH5iZefQSmZD4xkKoPvTnFOdH18Y7lTfWvztlQVEn/VkYhT0HxsrWKTFnO2iv7V+jA08Eq8
7Cqr5METPNlucBt1/mePzOem1etD9+E3wF5jY41DlyQWZ/rwB7/Z0pp/8WnZBX762iU4ttwcPWZd
mkciA8sN6OirnqYmMIfsK+lVOetFw1XFkWisCNBF5N/mc/5y8eGaAadS/iJ6eru8ZyYIjAg+EINT
DudhVH7qlZPsw/rZaCleA0BJKyr/Q2cCK6PEUZ4Po0E7gKh6HMuo3sbOq9AokmhlIoYwG+DJ2teo
MH9QbUdLGsGOE6yyabpTUFA5dsNk7JprE2b47wmJX7OBrFrgasxzPhX5LgsKQvSzuBTH3DnIbFbk
mk8OGiluKLpddf7R1i2IFkE1Pqdsy8I6QZ2E3O9MV6T/T8TKf5mWte0T9wm1/BP73nzNHIJrkVow
olFYIXsKjM6H+5vtYbsFt17Bigljw4gManZIP1Uu3/VHyEVvPdFSyPWYGXgx6tiEMFIcSguF0mgR
X5x2YnDrpt8oy9oFtkBWeu8z90pj5cWEEgX+ZxTSL4baQJRfAn5rTqrqm4otOkkPVvBtxh2CRw2W
ps38zC9MY5nCbM5ROFZWUS71LMchh1JfuohzUNBHjVQ736I92mbIGIEj9tAqk5+tb2GZDni4Uju6
WlX9GWvGzkXzDMu6ZYAqLlaMGg7khzE4OWP3PcNtHkcen0VSR49onsaWTqsi6IsNOrpFtMt0KuUg
YsSehbajXXm1ek6H+jo0FZuhTdNXRc19ZmFLpr9Tr+KiQYSlygf6XbdmWvJayLTw+6+5JZDNAM6I
86bE+euEVCYpyUXLpIbwWJK61mdkx9D+X/bO9MCZwF580++8nzBcLJphoJklkLSLah3XAH5GYBL5
ZCKAIb88avozumgg6BQjjQdusPS/y1gdGR0ea14lbIPkHPvlhfbkXKdMPof0KpkegiNQfph5k3Pp
ZJnuppwcOrWpmhyVyEhnL8IsxsMEhMO5yTwThhhekabdkLGmYZaovsLo2R/x3UAcWqFweCJeHX89
ogU5XSdMkYi5HkTJIkqiIXiuGST+MtbRE8xDqEDRSBclr/ZWRy3ICDGkORd+EqCyqTT6OxJsA8hF
lCzNygZ0jhg9C+lGGRScywKLEsUYqrqsLkn/TC8ZiZmhZIRnFDD3p3TQ1wpyvZnVLzxEuzg0RmpQ
ctos/amdcW519i16+uOlmG7t6cbsJtoRJSEYQTR31bFnHYzsp55h2AiZ9jdD9zXL0Zf40tfkrXos
1jlRoxNiwtalLatpwwvtyWRRQ/lbaU3B5BHCNwWmAGBfE7no0/TpO2piet4c/wvwnRoxJ7YonLVm
kvUz0h+mR0yAUgpeIpg+K0P9GvUvArDmFi00s2TWVxr8IqVxZDe2vmrVMrOKQ1DfF7WeMpgQl4Kk
lYDIKVI2mdmzMxMp3tSYi9CL8FfBcEqfB0kLu3VfCOFGVRUXa0oa9GRJeR5Qi/GSXGZxVr3pButu
KHCvAUu5yIYONaDgVz2MtV3SOQ8yTN/gNQE2m86F00HmC1GsmMNHDyM5QDC5bBWj64J0JaYk3T4s
HBB0hLXA/4bmpJsjQz5GglK8//qEV2TAlEGed5zkXB8eETRn9ko9uMRz52MyTirACw7ShzF/TXZw
JpxdCoACAh2FGy8qVq/e6FSwaJYq49r2k32wIOR603QRcGDX8BweLbExk44oVc8pGVooxu0Z3S25
D5vhjV7HyLQ0eTOH8TjQW+9C64UbTNG0csAu+HOcBt558HmPMhXEXqvonghwsEKlvEGYOnD6RYzl
M02oRbRjovEiWm1px/SGnQQKbdLfsW6uWmO6EAC0MO0UPTJ4LMqDqCTf1VIrd7wM+NFTE+FXQRu3
Lr1LqdOnAw3wOlD7lAFgEtMabqehtMBqZjFefPS+hkDrbzOWy/qoeAJ9I5a0gLWjoeD6AAU/lqar
XoUShzSibcAwBbKXNvUvMuF8a4VvQdM0cwJMtNWJ6XlrwSSHTXYWg4GLqbQKdg5tWFtUIE8sfRuv
nfZaIPNHSeDgIfCY3RZDkL8ZZvIwWmQOa7ZTHEf8FCc/hlOlm9TszGpfVFpwOk47cwuK07yZCk6/
ZgbzgHO3g7U1qW6zoKj39K0ouAbv3aHAeetJplshwLWOWpeWD8yVMNOK5C1RxUF33XLZsXvsE9ER
VPEAL1U/CKNvVlWIsld1Hu6J7272XactuFlssacanc6yJo6vLnCNh3h547Y4WKHjrOyxCe7MiW06
TpjzStO9rzI3vSmqEjZgmGrMCBH6cELP79gp1nKkTEN1hbhkfiPpjPGbq6w9jVmuX+c3kQQ//5xb
DsHCjV7BG8HZb7bhY+WUs+8Nl8GYk30aorZlmkKIKm1z0SOzDHvc8QwPlOE9plNFp0M99L4IDklj
/VQW5zdkK/c4xjhtTYhdocS4WDBbUNc6zJm+ees8NtUMfQO5xoBpRfDthPCXUDKQ7ofZLTUwI6sH
v3S3ccHkP8r2WpaWp3lO2cseuLaM3ww8VWtIu94CWiC2SgFavo5mc0C8hT/+CfyiWTf0Jc1yM3l6
sHFL3qC8DlfI5qiNu3ANzXU+W9KasdRNJFN75abo3iVNuSDwnjRXf4WgAZwoS7o1qENH7gsmc6vQ
IbUinPKf1oRmHSEFbZvZ0GM5n6FowKha5jnVrNdSt7gj+htBIvbOCtt8EY0wSRmJDKN4IPzTOPcU
mH12Kmw/vHSaEMRkbgLiyxe5i3QR8YhJpinNbybJ4y6DqS1ylLraQPpPdkiK/LEyQConBw6ucllo
1rQZIwNzY9wEmx4hsHRAJyuIpfpokk9vV0v4ecy8+7jE3ZECMyAiKb3Di2RtEUlU5A1Ox8ByjI0X
MoJUGBOIJio2aMIzGr305UNngsYeaHQXknJtWfqOY1oXEmEcdgNQHAextOYSXfRqDNhje1UjQO6+
mzbreFg44JIzgjiQpnQAVncnZEXNrzFt0aLkRSMb/eADQG+mzsfA4i+zdExWTo2u2CXscm1EnzkM
qr3hRY+lq8Llj9/+/R//+e8fw3/4X/mZtCM/z+p//Ccff+TFCJEJnfkfP/zH7XvXfJW/fua/v+dP
3/Icot35+gzf//K7bq6bhz9/w/yX/Pdv5X/+/S9bvTfvf/hgneH0Gy/tVzXef9Vt0vz6C3gN83f+
X7/429ev3/IwFl9///GRt1kz/zY/zLMfv39p//n3H0L8eo/++RbNv/73r92+p/zY+qN9/8yrP//A
13vd/P0HhKe/GdJ2JHNmw5Rw56wfv/Vfv76kzL/pwpWmYxku65E0+FKWV03w9x/G3/gMBSaBOroD
K93+8Vudt/NXNPtvCh+TofgB3bJs27V+/Ncr/8PV+5+r+VvWpmeCfpr67z9c48dvxT8v8vzKHKgF
ytCFkDj7lGEwROTrH+/3IRNk/ox/Ix2rgetVK84L9bVKMcjyKpx//jN4uD+pEP/r4//5MukE1c6Y
bDBgIfneSWZSQdZxez96yGaGnKgTL2j7LUlfHjKSQiEkDHLy3DrzBA+BMOmode9qC5ANhXN99Ss8
K1bQFc+JRLcdCm18pyd67qs4/66YsruBgHCg9J9jwoQycIZVRTOOcZFMz938jyKpGvEb2L5peKFP
JnZ6Z1a3BLDm1Jx9u4UTmx9//1xd3XbDPGrhQfWnJvj9IzfmC6mli2NT5Ot//mjruTvPY8nS6Vvc
VnKcK4JRJ3WRferXR7++EIxBfkv+uXuT0lidv7WTcvcvt9Xv1+5fr5Up/3ytpM57bTtguOb7yZ6/
/i/XisCZAAkY3RB9DhABfvro2jTsRRkwPvZcituepa6HtOoCAFgHnT9s+P5oRyDYCFeheUh1Ahxx
w0Os8oJhHactmF0dqy9T4lsT9/VaMwgo9smEJSApMbeDU8YkZUXtmqw6wrcL4ZBv2d799SuzeKD+
eBdy83MrCqkMx3QM0/njKwuoV4wiF8Y66B1/Jap4XTuZw52j8q3s9HFlm26wwcOmNizxySbJcVnx
fGjPXeQCMmc6bAzxw2SUXzQ8EWTWhAZjxSPW3GdHIdOCTFZm/1spfIsVN3rppdE88BAiRwLnMba1
vWC4ntFmDE8ySt8wsq/wNTpXS0vhSRY1QRy+9Y0XvFv8f178nx5Bh+aUMIRymMcKyxGO+ccXb/tZ
57i9pq/qAViBHUyHoQpoiAXJyRRuvxOl7qz1OmAuomNjeWMIxV9MbFst4nLfNi50md7DoSLsa1Gn
+X4we5dTmoNzOh2uRouqg2Ek43n9qimmiV2BlIJYwalCsjqkJqxFYrX3nT1ekS6L9V+/vnm1/NeL
qxwhWMyECa/BwJBq/mmJcet+amXjAzaLqEwlOTnMT60b08pvsbHLYxhM65ISdZ3olC9ukD1XcMNx
VUAeTKaGNCTIXS5IdacIIZYrqE9eO6olkcwsT36KjjqiWJeZ4I2ww+I55qpVJpmXNSOtyAnHlWu1
6a1uyU+n/5SBbh7coty14ZCeGaOwiQtvGfWJtWkDfTj3qGXX0G6SVTNpzhqWHxnpUA/W/7S5xRNS
lKy4J1BquLN/obLiye7vp4iMjyAdzlMUuqcgreh9KLj7RRc1D9yPd1ZQ8fA1xYcdl+V+ytsXzP3O
ESfHuIIRnk6GWtl9Ub62Ea0ILT/89XVw3f91HTi5GTSHpYVu3rD+dJ81DEc6txnNNfz8XEceRJmj
8iheN5F+sOyvHFjVQqZd/yGYs4FFHnDt+YgkXxtdMH/IxlWnERmODqu+yF7XINOUKJQkEPo2ezKh
XSKUyJFHIUO/pO14IxPkPplRcfnCwt45ZVrd2VOxIyjR49SbI2ANamhpDhtEQ+VkdOSkDU18IPlo
3E+pxuM5pmItmdTYZMMj7kq1VZJyEsfxMMxiYrWd5sXw18M9cdj8xYRr7PFZYlw5ovjGchjdDkbQ
HA0ZVBvH9w1MwfIW7ioBcU2FXnDqOuyf5kGDiX6kCjcsTDOV1EnMrGL9ULfixYc/e1JwxjfOFGDf
GKFTe5zGltAonq2R0nrUYIC0mumvLISe+7++dsZ8bf5lm+YZwjCjm6ZDmeCo/7X096GP8z93jLUm
4UllGZueMwJrTWjR2RaBhoiR7/JJx7CVMgShAesRh0BCUe2C1v3rP8YyKD/+/NewVqG+s5UF2uXP
T3Qe9wOQTEes0ckOZ0a+4b4uq/rOnnONvao06LW43w4V/jkJw3gTuKb+MxhStUi6Kr4fW0LAwHp3
+4AWdIFd49Lg5eLb9NeJXM2jUxY2jEEOw26aHG3dL9ZglJJ9qSXHUtmoS9tIHd1SAiVQ2IOTuPNv
5mwphOfHVt7SLfaYsXr6zzi0q5VSzGIr1huGf0vTqdTdr39AWNF5nm+TIPcQbGHlWmfMzLbAxqCI
K6budgE1XgNPt+0RO+97B7Zu0VYwOCz/FHTxRyRlzjPCR/5wEfgPsafhGGutUN8itbE2FfX/2omH
K7b2ZgsjpDa9s+4BrRRGcE1igrJyrWcu0xk6+Ys+OAbcjG5rMCy0lE8Tf7T3vVVP61FT2tWPkC+5
gDBhEjjuXcfhCAHpCltBehfW1tUz7ebJ6izB2YOHhgS3YZeQPfwycfD7f4Sdx3LcyNptnwgRSCDh
plUob1hFK3GCECk1vPd4+ruy9A9On8G5E0aojUSxgMzP7L22VqAPkmYdAHAKPxW3U+vq/BAgcC7d
xXtZlJlPQQk/S8DtFVLjTk7tU1N107qvsXXW5lDciKv+GdvIkoA66pj/ZvgOwhl5NJvgQ+aYpdX9
hIHhGEduesdh7e5lnaLga7UNMErr0HN+DAnpQlyyZFXmxrDycMHs6c68PRr3XW0xuO2D2vwoXgon
fnYz1zuitkw35Wz0h9Dqf5Rs0Yui6C5UXkSQI/v5EsmsIUsrjJvXefS6WEYIrR/2Dw4ESxzKNZek
0bCg1pXTWs6AcAWAGlDWl7ZiemkuOCbyBrEYj819nCrAy8iDlki7Yi/7UDTTkylyEu1yBCljF7DM
7Yfu1OOCQPtVpgetHhw0XkME/ISjUUs8yjFQZEErzD02kr6pnmx3Pk4Mt1+KymRw21JuFa63IbBB
WyfarCK7OvxB5G1sMBe9loS5Mvq3wi1IfDYmhYPDb6KUbZP7jA3wbMRWjjCMF3Fmtmo3oiGX2LCO
MBc55Zkz9kfMsz+lun2SJEAuj9FdgzEKetsuDlPWxc/cvMhOEc7yzkYHUsqMXQjeZAOHhG5fr/+E
DVYc1HXjMXurutHcDp6ZvMDKAFpRRKdyW2tlzQZdfRfA2y1TDofFSkDphTE1TWLXzwVbItB7OdPX
yHwrDAYkxQhVJaiQ0PsINaqfNZkzBSOWDfZuw4cezkAbDYnPll2eRWLp6xp57/9dDDHU93Y0AESy
ziOEPnE3ugOesMiO3QaCdPyCBqfe5jPk82R2EJj5rhyzd4SxRsTDzmHO+5FASUHBAp7Ni5u7Izyu
R9F6bNOSbF9159xMxc3yDODsbgbeqtHKS9A2XB3lU4Tv40n3IGsXUHoQLUqKFgjSXQnqmiE1c5GU
qdLIPXroS9R3SK+/0zQaz5oRfZZ2F15ao/iFkLTYMw0jBCHT6WJSY97VtUGCjTqbJoFA0x1wV2cl
niaFs3PGIX1pFu2fBdmIHxnJzPzfIRdvkU8VF8lJtwZnFxeu7fohY5/tozsZGBT4SQrYcFkwS/3v
O8GlV/2vK8E1sG+DyqWHlIb3X8UF9UaGtEAJLLNxgORrpyC7k3M7qa4h5PmG3kbJJVHizdwQt2jQ
Ao5jo/BbvQk2RTwbDO6xueWJxbqnSeKXodNAIAI9qlUEk3XXI/C1SwKC++9pOXSMgFvoUkNtIRj0
BDRQMyNzKqnfLMuShG11iDhoUxFfYZMA87BuzSEGROPhBE9Li7x0NrKt8TMg3mnn9gZiXuQIg0yy
d+yuAJJVgfb4Mse6zxLsNDy+G1tCPwZgdGbHSUFBYggIlaNT52cEL1e4TJBtFsu8Om66x2fLfrnV
Da7molu3IQ7fJsn4iaj6hriHEdArzuijEYcxBVE3+AKpQ2YFza6w5XyKCnou18Fa0sUCyEPH/2rX
IGdxitbSjl4C8asT3rO3aPFLkyz1/6f4kKr7+nfxwQQDB5nJB0zsoP1f3VmJ/i4rJgx5mSp93d7h
EcwQ/j4KEZjAGysutz3SjFdh8vinDSsRYZktziXY27ZT1qx72NTqWfoKxOwzEWxrPd5Ir2I4urTa
lwIsHOsweqKRsJ4CQM2sYaNVAqllnYhlOAURyHSbCcmxRrvuNwPJIzps8r8kilbvcfkFM/Cv6ico
n+EkEwKpwpwFp4Amh2bfN2ALnTwDUZpuxD+Sxh38//0KCP3fRZoNuITu1XGlYQjp6M5/d7GuZ46j
o4O1CqXXKARbc8FnEtBcPH5SKe3rGsYrQQy9BRqGUfdhaMcvKUivbsXPVLBsLxp7Oufd/LOp4/fW
SKBIJpwchJxhN1RlA7sxJx+Le7mEh0f5VerRfCMn8zAtWcneImcgOWCJ9DIDWCWOnSFGxGExYz41
2YxcuLNwHQZoDKIpu4ZT5mOUdDGJz68MwuenPkE27ZjyUqbXRW/R+MfLsq1VGGTeRyfwIG+B3UMA
o4hL9Trai7Ymqp4smB34JXoESwLRb3mdy7nTN22t5URcZN/tVI1YcotXKkfrXpAnHVj59Ld8d5ct
nUt1InH8ywlRkllwhdBvXFGvkmAWBPg2MoKQwB8yl5/Owl1wrC9meMFPgkd3uNYj6gszG3MU3ob6
dmyscnqwHKgFWYVmJDggmhbPZtn86BbaGzV6xaHqqCCwhpDKPEd9VmebOgZXCWJTvyjYNXdBcdO9
cvw7Rv07Irz9fXn+Ncv5dzP2eFZ4FAwaf9M0PP0x6/mPWU5O4JMbT4axaYxlOi6FvmYQ7V2Q/Ibo
J0Nym/LxtW2bZCsQEGrGyF2uvDVNmX96KVrcrBqD4+PICnX3OtQpppE6PnOvi2vjsXrsPIh4DQnA
e8Nm62fqWr21ndY8FoYwWeoj9f7fL4D770afv5Ol2wigPAxXnmSgo/79f/yd4nIwNFNLAh+UaNBs
bFIdACdHuz6u+wPcy+5QKmevJGlK1eZGiizWGscv1F7LvqkYYE1FWm66fPkUDa6r2UyMQxL1L2Xp
bnVQcc9xO5OknuYnkdfFzcI51wAe2WY1D8iMzRcQIqkArUGKupkP0zp2Mzgk8o9ro2Mbs/kZZ8Sl
VdyaViPWV6aRsUmqRlyR/LXzj1x92llk9spkYB1llG5I5SO2Wb14E8vMvwPHQi8vj4ZzLoR4jZWT
2+7M7khc0E+RhvMtMN4j5J1EJEokqF55IohAP0XvrtU552pJKr89LE5hvdjQt0CmRT7GS2/XETJw
dOKPimPE1ztMCWMFr8VKh/RsSI/o7d4b0n3gOeiiAyAEOf+FQAwSLJKM89R7jQCAPjj8Qe6+/e9P
12DC/K97QH2+DB8xJ+q6J23pPqZ4//H5Ip1ZFmvpw400JCpzLquwqA9VdywEDhxhz6uGkfYKgT6b
kFSUdDCkFvXGbzfRdZVn0SK0ZUNj6OMVYFF3EElGY4XSDcZoSOrO0Hv2PkSJvp7TFDOip8p03gaw
D4Sr9lGAeHARIWHbBC7ZUvd18I8bPqs/CyyEVSUqlkFZ/kRMNWKM2DjrNvGTJLWMFwNJzBKkO3jE
49WSMxSOeZk2U9Pc6ukX6tpj3JHe1+YxJjOr2M+NaZEM1n9perVLwqY8Euz9JrH/BjcrUWm9Rojf
F/mSbhf3oYc1UTIiwnr8h/GHtZYKq5knmH7cN+wQ2mbQuQLB6/5MrQD6qwFMICTi3azRq7gI8YRe
dato4fkftTL3Bc93h28EM8nU33pDaZLipCRwPlFQnOqXGbgJR76F3mhA6cdJHR5ahotcvxJmUtAO
6wZMfa0nvyXPkm/H4T5KEcmLDI2tayYEI5aNYp5oPklt9bqMbMLgMeLj1N9K10I6Y+Dl4sldBV1M
qxkTM5SDncCVVIIHWfemgH2Q1Bm2UGSsAAKITm+5mGP1BdmetbYYPizEem+x+pHHbnHzUauXBuIo
MxvwkaJeENpnalcfY0AMjyin3+aUHcfWWPbSJixgSc80nPjBtX5bjsYlYYqzWgo0d3YYHMy5PMLi
cA4mB6itkh2kxo8gJAArRgfqz02zQ+DDwnVCk0oyGy7x6Y0bwnzr6kEnEQdVQj2Pn4t0cKbaRuuD
etPQLs3lEpMHq72UQeeeG5UQ4SxUi7jjQUAsBXg9L0xWhNHaG2GMFXKgPtlyINxra0BmJm2sL3aD
2AhOcUyhMrawIzTB5wsFnjRWWRwCs97YsFIvIpw0ODVXU/4zaqO4NRA+2DfGxybaNTErZXBhH5Ke
6Jgt1nvWJP3BtEn7SCH4JRGcETH7zWwScqV9FVgbaD4M3Ny61E5u7ZxxMLOKQTa4xnODgkEXx7ke
LqWLF4ikBIbktbjZbYcWpwAG0Kb48pLZRZ4qGjap8TGuxpdSizvMQnwh9aj3U0gn65HXfojyFaFX
wzrtWwC2+bibF2QFrVq2TgTssDRaZQFwqhjrBksXwt0g5fiAjIaGIX3lQq6omYs09dyiS+8Pbt1N
vsjjU9FJAwZRXCib1sXshl9utyhfIUdBhcxHWiNGuDr+gnH1K9P4nWN01/R1OAF0Sq1wQGU/WPYL
4arBwpk0WuONtwafLWgZk84iEw2fdkxyUoMJr7VY1i6CTQ851LbUdrigSHdFO086X7CWzAdWmYH6
Q+TN1YW7u54GDhx0XgdDd2e/xjEAXB5tY2yG4sLbo2Lqd/OcLXs9IZo0RqDnOsEx1NNXsJR4NU3+
3JbSSsW9X8nZ/nSd8bOIGZFx2sPhQW9v5jyTCTA6fFnkOk+S5NcWt9bSDueAcNqKSTdi/94CnxJu
vVJz2W3zdFL04d1tHJwTcENCAxU0xn5kSTNJa4pSiME0TRjfai/Mfr7ZUTL7aRQgc4n2bOY2uTHd
9L7FkMObeZDVn66HkREwY4+xxVtJWm9rKFhRZMR+Oru+1KvlIlxcdLCm9i6DUNq0eU3nRhlctxdq
dtqYVPvJehxwUnoMKQjPA3rMFoviOR/5NuWUvgGWZl+BP+DaodWL8elgSv7tDKhTHLcj62UK7naF
2ZHEmjUf8S0zhxawAz28Dn87K+PuGpiEjHBbKXcuPmNrAqfWQABH8NZQExw8lni9l9w9YgmQFmiX
siWknEGYvnczP2koGc3FQeQAGR5PhTHci3Ze4+PGSS+n8+DRUnaJfQ1qJ76XBcd7z7bRH6p8Lwvn
SkzWhBbZjc+WTW0e5d0dgM4x8LT28vjVnMXTk4tyybhDSjuifkjAriPemeImQqAOs3cIOdorG2Rz
zF9oseV41+xovHvQITRDW/dpJWkvpOUHHFubFvIpbo9y3ETer3SotSdQODAeIHVO+GdXPbOKqyS5
KmF8iluOaTGZE7dMxw/mIW6vpcWTrAW+F8Fb6rtqAbQusw0hygkiEVI1wa/hYaBd1/3aSor7uDYy
Qj7CKKo2ZvMjyLDuwfVbdmSi6PcomheGgN7h8aulyQG8tD3p22ZcE51s05ktKCYrtBukqKBAsfVe
3LFDY0+cA/pw9UuYKjy6czX4Rqp89EGlvFkAn0Z5sVBeQFKzxZ1ARm1vKE/uqGA6F8w7XJaL8wuU
r068gOvehGdxS0Hn3eJeXnwZodzK9QNuGf0LHfOaEESAQwikzWRoLqIhQ023vQR1ey2fLcE3Dw6g
vMoaymLNf+/JjR7lwd2pEMqYKa+V1iInSQgIyel5t3ocvglvMraOadcMzKZfkZgaVPztKYmabysZ
nJugFcSIbm0T2q5TFOD6BfqvY7IT3cbA9vgBmfo2zkL/LcPu3rtBv8FoJHfAI+2N3S6/DauPtj+M
oKdP0srrBLeBCmypuRDS1Uy40u981NBgDsyfFsSwK5qf32SUYeARMt/zJ7r+ZBveBmk7sZeAoC5z
hSAysZAdRstNB735HgqIFamgCMkboj30YLhQz5Qo1YOjxl5lSzR9Rw5zwrSZFIN1XKCVEmxjfWNE
t48051OYKQkeUVBdsoxGnSTDSLWFo9+1h1mLSFuss+oImHPQiw1ZYezospbBQY5mrCRxYtc7sXFg
+wtWL+W7TQgeWzLu1FhiLYn7wnyuGkJ/ZPItUpjxaQJdJHBARTRxRWj71No89sH0MjX3qeUbZeo+
nsxSuU9i4CSqSQ3CT4z/34kz/pZT115Mw26A9Dqqn1y8m9vmP8xBP3Wdc58Zy73LvvoDAMkgHItz
CzpV4CfyD5l8bMoH+V129iUOJkwlC3EMKlwQLulGQ7sz4uoGtlS81qTZMvRl71x2L5PhCOI63xKj
OQ8cn84QhESTBKCfKqe9zZ0RHdlhpNVnODY/osTtjzEf2q2K7OVWTvnB6lIXm3CYruHBg2eLivRm
hNx1QEZ/AZgb11YU98w2G0ZiRrLcYCfEN3vB0UIEewo4c/X4k/o2724h6i+i/DhdO2+bteBlLEtf
tlFXuLeRhxfPJ+J3elKkf/0MU2AZr13W99c4yf15CudrJFH4QzD3uaeAZXgtAO7aFJ8T82j6WHzv
kZeeQxV2gjGFPLve7pi+Oqdl2s18aN/c1ZdQfLnFuGwnKcAwLYIoLK7pDOxkkSafU52/k79uQCwA
LmR7IS7E6JZ6HEUV8nVrSZ8MZ7xWPu5fPIK9K9lKlfeuwlJeUBTgO1m0zl675o9gal60gbwZr3/B
6oErzHxOe5Y5SzbLrVkVP3JkEMjpnpbcbdaLU418P5hA2G2s2Ym6q2LG/NrI96jK/FSqEjHGmN/M
0c+hBNLFBYcuzXQIhtcSnE33bFaQj2gzuMWT2zLYdsgvMbti0+sMExu8lR2JqhgukMID7aHUM/xw
Tv4Ba7gj8f4YOO5H3eWfbcL8k86XF9fSGe2gEy/fxrHOj7WHLVPvWtDWlAxGepu5pNGEB9+WQ6AG
Ebica2SuOSAleMJ5KRzggZQI6x4Xd4Igll9I3LYzXshxuiNAxRtio5kO8F6PBM8T1Cgciq1AAgYk
MkxRpE6mlXyKqH2fWL6DIiAP0TO+0Pn8HBmDRbPjY9shW1k252TiEkbWtoZqeaptfi4h5J91Ca1m
mPZwty+VcC5tw7iUZI8/pcd2B3Wz6mr+FBUHO9SD1nLIdhPah9sZ/aqZsfRETNk4JwUNoPamRzq9
Ti6srSWz/ZyMNxsVKYe877S8EraHVxi0yC01SdwOgn/Q+54XOzzrRWbRVybUJjEBZBY6J3v6WCY4
nIhPkU2AAZVs9BcYYVPkrTC+zVbtw5dBbJs4RChjkh4L/caoHIM6gJYZPx/ayZ/5QFTvgF4Ty+k2
GMX3KB3DhzGAw3cgsdC5oz7Zu3mA2Tn+mcj0d1LiPnVfvHiO1yBH+2PmOREW4ezTseDiSaWihA5Z
4bGf+2GPotWE1JoNWw6Dp6wXL3UgR454a2Pp3yGW73Oot+8NMVPc72sx2z9yuwvWhuYSEmAZl9he
UFX0zMuLFpM9hXwnWI3zE5JesMsASCyyfy6bqPJzwe4/KmGXsO+82obxgcQ/PnKokYIxYgEQpEt3
bjJfTTdVknbHWEP3iBN6DhYln0VN81g7xjPhDAsClfDN9mS9bduQF8lejk7L+CPLwpxboVk2ZSz+
tGbf7VKRnC1M/6LcdfA4+nx5phr7pxnrF3PRIY6FTA+1+WsGC8dukPfHG4BmQET85aUEeFLaR8FV
F3bhOxM+ZQfRck7W5NKgC49JEdskA3ehiY1dDAMLMZAjBrScHIitzxD4YnT699z1jK/S8s20FICt
TI9WVZDHwJMZxPGu6VKSKXkpcwssmV0AWgskKoHwMwUQgCrixErN3S/kla65VbAFm+HnhMuFemSv
mC7mBjUKO5ER3n5UnjLdCbf9UH1rOdl2RfOj7stdbmKNDRz9x1RqhwEd+GryyCDrPZqAQRyDUr2q
E5l0YC1l97PKQq5Ef+BMPtgD4SelaeykgrUZUNtchW/j815ZCuimd+Ldg/A2d2BpalFr6xocF7I0
WnYFhOPbYIkPVm70fnsKGefZOuy2S11j7+/4S5DWYH9PUOZcaHNx0407BrZsfxSKjn3w6wKbrtWB
1IUDuDoSO7jwINgRsMyFBrhdoe1MBbnrbI7SVoHvvOhnNOhfRLP9TBUYr4eQN7YTsnaKpzARwZpP
c8tA9TeaI/JpFWDPo6uqwWFC3S/2TcbpzyDnwFxtYacNoG+E1OcpZB+t6WlUEL9mnlc55jMfBW6h
MH/JoJMsb4zrkpoDk2p4TjNKt5J2gDuexTy4QKHAgamU+DKKCe8ZUMH5gRdURkIrP0zEro0YdJvs
B9un8g2HhLZqIRSOClUYK2hhqvCF6QNkyPh+XkAbklSF9neuQbvi63xuICCyLyLXWUERHY6OfSLY
y0A2ZtkBOnGEoRgpmGIYcnLj3sSDxk+QCXR4A/CyGhSEUVM4Rqvph01pOy+aQjWOMBt1CbxRg+IY
t061HhTYUVeIx0QAe4RMdliy/o7+fnkS8CBNDzCkBiFyVqhIgma/dNiRs4JIzgonGcsEWZA3+F7c
7fWiVcdAs0286DWFRWkoKCW6OJY2YCpjBaycFboSiLsuFMpSQS0RcexJqXjxcvDzZQccoSYVeZWz
JERwVW1H6JgmlEwoZgaevukQwc/sRpz0sLZgeCi45mM428DbhEngbFKF4AyoZiByhjF3a8jGkrtQ
g4v4CwY0RpAaF6qTL78TgyFG2RpyjTcsTqmrmIiZqwoav48huFzXiJlAr2Qc+E6AMygqrjlQBL9X
FgscScASmUkRbXWbFW50UODRGALppFCkvYKSFg88KZzSPoLhESl0aQfDtKhwF6ttl2uU+NC7PVsX
OgYuZzeRzx0bf0b5sBcUGpVEZz9qFA6DJ5fKL4LYIZ8LBVSNvlKjTa6lDNDzK+RqqeCrBRTWSeFY
yaBYNr3zZQwlHtql2uheGp8qGK4gKIk5tbfAVfkeobym0F4NhX1tLQCwuULB5jBhee/kYp+yOrsE
4GJ9DXZs0zsXElSONkxZwuP8HMZsrWCztgt2NlEA2ihyrp5rMcrI3K2o7R+tgtXWUGuLE/JdsjRa
Zd7Jy3KLKtQ3Z2aFIG9Q8oC+jUDgQsKdPKzJ9vxNdjj5yZFGEpfC5sbwcxl1HSU8XROuroCvG6j1
D1ztZGUzf5vawNlAJvlnCp1oM5LRnThfcD9epeL2ojiG0i3SFcSjP02CXiJ4CRqZMhqF+Vsq+m8D
BpgMCu5GuMAtgOCmg3iHzGSXsc6FRmL9kymaMMfVhwteuAUzjMDho1fc4RwAsQaIuNfme6bz24dc
d4jhUDYG8YtToSuT84zXWv+RKK4xo8kOyrGjeMfgBM6GBa/FA4UM9szHq/rUM8eaQCVPCpk8wYLQ
6IesNKQYN/6Uiq6sT8N1suEtC+XdVwTmFhRzXsFkXqAVPePXvGnmIWqzlU6QBkETcJzt6NYzjAfu
TGpYseVgBdkPi1OnH+eehGmVDZW1LUR5JzkjYVFmkzEFOjqEEXkRiibNcRj4kSJMOxWsaTx4e5wo
n66hHWJFo4at7GshfGpTkaobj7N/Yohqxh1VLGxoKsRXL61fLZ42MHsQrzXFvgbHpEjYs2Jiu4qO
zWc669CyMaoo/CL2jPltUDxttOTzdlKMbU/RtsE/GVsAyDv2zrhBFJN7UnTuWXG6CQ/UmcABu7ax
nZeS6XXvmtm1NSvf0r3sHIDm8UB/S8UAbwxo4IXigrvREV3GQKPDo2kodrgNuVOxxBNXe/eyP+Xi
pBsgLaCjFXc8nCGQd6DIS5DkpIm2TO1Ru9eKVz7VnLcBCPMGlDn8sG6HbRrPs+KchyH+cfY/rZ9f
zIl/ahow0UOjoFVCDS4kvPTF4Q0HoG4pkrq68wSS7znOGZY0ya32hr0OUPtCngA+kRYIP4CEFOnw
Fm8jV3XuvgdSuakVxx2EFe7amG/nhrQGXrKli51U7PcaCHygaPCs7rgL7O2o49vRoVq3EcBW8H7X
sm70Hb94ioDLT8v8vQxJtAFVeeZk3yaI9mA8938sJPbcsgg6iAHXm/yrEW2K1Jm31Ru8b2CK/UYA
uMdhPTNeLS62Yt93Dwo+QJtqOhX9OwqT7lBEHVri4BUI38msMOaiP1RTVcj6i4TtMubsD6Ti7hcu
BP6MMTpKuOZpUXR+s0VoWihif6/Y/TMQfz2MV6ai+g+K78/OxUMUPh6xhgHqVSkAlU0eQEwwANQd
jDo5WQHhMVLJAZpwnmsbUC2RApPKFihVyoCANokVWwcKQAIBrsl4h6QxWZcqn0CM1FoNkQWayi6w
VIpBq/IMmKzcg4iEA1IerrRuDhagfE8sTu+bzp3872Vvq3wEQVCCUIkJpL/xBqgUhZ44BUKciCsn
YMFa4F0h6triQGmQWYt3wGM1hlhyGWj1d9SiTFpUZsNEeAOppcO6oF5NVK6DUAkPlsp6iFXqg4Pz
rFI5EDllzpnzOVUJERDdz7PKjHBfHZUgYSlCnKFSJWLiJTJmW6vcDp9qlTxhE0FBjCHG3hFUQEk8
hadyKiqXxIp8IruiYU+A0jva6CrXAtQM8Bf54oievc3MDVQFpGBYxGFkI7kYsUrIIPDyGdxufrYJ
z8hUisaYcROP90Wla8wD+cfEbWgauRsZARyOSuJAUcNfWqVzQDgIVFpHpnI7bAI8OoI8pohED9Mm
22Mm5IPfBoeYyv1IOd7fNJUFEghSQbqGfJBRJYXMKjMkc7H4KrVtMEtGG4yGd/OYQrOFxhI2Ndln
VQ1Loes2YEUYClGeNXBRrKstC8K0w5CIwZ7Q8S5LXprwZ02zsS5s832QoW8ETXtarIZYK8+5GuFo
bWaQU1ter6pv6y+zbz3yd4g/bEL+j9Gsd0lnLrvHljqniNHNElqi0xvMLR3pg67q/EJk2iaPOU/B
9XyI7OMRdJs7FY4K6zeBarBRu1B8pEI/9g15xX1LWBDIhMuCpfcpYuWCqoa0Y9Bq90QX5ZYFdum3
RWxcBgzKf3WXZbB7qDPJiDs+Ql8fUa+8AF9/RQ10fgRvctXTeEcaJ1E3vmXwJwc3Hj4KHtNLwcR1
ZZjDWxEn1r2p2ZjGUdUfNelmP7iLwUrIYx1nM6ghB1SPjg7iIJ3pZYYjswPwZfhU+ssOBUG+7jsS
VIsUhlTEd7QuK/ADHFnlMXUH9wQkrd6VOqq0pelrLt3Je0YMegTlSt8VctB4ev5a8ODIbtp6bRQ9
JVOZv2bluM30lhdV4q3W2TcGgXc0M21hCkoEwWyXShDR6tNzzqOXAk6gz86X7cCpj+so/tKq29QE
9qk3anli5YaWLLow+XEI31XiafUlZ696n/FRdrYk1Yp6/Rqkza8pTepNPaUvWCzHI00Bm5Cqj557
Y2gOVmIyicA6zaQXrv9DdTCz6gm4Uv+KDqIXrfgyqmm6dV7q3Oslci4OB6XDFoMVUcEfFzjF+fGF
srw8h+Y482jPLyZp4SfSAD2gGcGKzEPraXAMQhfN7ieS5V/NIyBIfdFgCD3lN5PLbW0KPTxE3kCC
XaZ5p9CNwfWWNVyxfGAO7lLohoxkq96e4hXYPExKDBJsBMStpf029fQts9lIJ/GPWGfKPHSZeJp0
wh4aonN2djDi8iKpkzFRf2F2ypq0QUDl1RR8CaEbdD6s1/scS9NMRLRfC0VEGEkOTsfaeR5s7sTc
xmsSmpfGYZ0i0Ro8crLHsVzQLru/qqxJj2aYsuKcMEObZQA+JxbUOmZuXkk8gsyCyAxWLlueJek/
ErZoet6116VWqbTKurAEDCQe3qNCokiUsl5lDfZNR5TZvjAsRnXJlL/aUfpEQTXQtEVohJH07GAX
7q0hRw8EVkaFKATVmolM/Gp7GLkXoTbuGtMjO/X2wyxgg8iWvJ+kvyKJ+TVmwVG0bnQVgAyfMbhn
567MPlydsXihIdERFvp4tAgERxgJAmdZ0vt2hdiQBUfWHHJ0KB3MYj2iqJ5ih6djiPdBrLk/9YxF
tZVyCvM678eiuDRyRASD1G7zUNCYHvcf8SklsKnwfWmXyyayKvlXb5nahnXy+nrfOs70rRx3toxZ
vjkDmT+R2Z2cFs2H2UcvRgf/khuCYkVFLeshW+CmnRENuMNu7I2XELDdqz6/yLpM6FHG+kps7JNj
Y1RG8WPSDhziSLMPKANO0tJGgmTJvxtlR/cJIP5VjPHPzDTyiwPf+TWe/7TxaPOnCfFkZ0habGlR
PBE6C4PnGRwoT1eayY+Z7ThwWyyOeb04PiG8mKuq7IVwaapjo8NLzroVHOEdeR2bZE+wHnJ5SAuA
E/UUvaQ+67/qnvQIOB72lcFUhjBHfMeZNe5MQzfRtHJxwtbatAIfHD9yTjMu34gIz52EAHfSpwRz
u0TilkpU6stYlFghYbsmhZi2rW2i9yP4C+BCT/9tYuPeP/5hMcfBWSt/aWWW/9N7IBgnQYyEyxCE
JWMkWIPm99Jo6wMzd+cyWkUEeR44TVj8/e5ZB2j/JzqPEsM6hEKSYCHj8ZgMM9SI2PMXg6J0Gigp
1sjSrY2js2TQjTA8o4xHFhSU9wqLB0COLeCG+VnWciJaBmyTkafmR1jQhiMCIaY7Kl7tdg43wLed
takF18ibx9vDamQhcnkm9Hj70NfqVegvS3LSiJL5HKL62tfJJXI4jdOGNWOAukeK4YOz1H2eQzwJ
PQOZY6UW+BPi0zIwml1mOxMQvf5cMC2/8xeeGCrue6eonhbdm1/4QR+NrC58GPDVhVE0JI2RlFfh
nO0wH5Dp278D5iW/2LCZK/4498AY9hrIdL7pRA+e2qx5IgZrkDxARtWsygnjoSGQn2XIIkEVdEcc
dMuvyousNcPKmRoNFbCWOA9iFCtPFH6KHaWWn6fUUskLWcV6R89tf6z0+HVywHsYfYc/aJDRNmpg
4eD7BTLRorn3EKrdZge0j83Wkxgv8kwxccQnbyCwfcJNMgBh3jkG9KHetOEnAFk16+zLmBhCiHLk
YsSuvBJCqRezYf7EdF8TcRX+s0w4J8dxKT/0SZJcgiIbjHK7E+k0nAltlmx/c3tlqk+6aaFxNdVU
/XDj4nvqdfx6pApUo5P+rt3pMJNy7HL9nxIvzJ/Gxv50Z+eVK3d4bTGv+nUT/GYZKPYjCPqrqHXb
L5EfZmWn3yegiAjEpuYrHpLDYL43kUHocgoFSkqdTRLYNIckyfPgjt8DT+C+acWr1iThU4BT52hU
3b4dEKCVbJpe6ywKnsjIOzx+penzj8ctbQTevH7o+hl1hhf6OiLdSWlmeEjij8P2UQ/bzeii5cVC
1Rxq9teXwNXzA5LicoNuKGx9LuuOkAG3/KjRz0LYrq9joPZqzOJfBidgrFZSZTrkLycroY3NZplA
FdkjUCMM0NwLtd17OwDb7dNcfVicTcd2rMy3eoz9xJ0ThYSODnpMhFVscD8OJbu9LhmLfV1Vh2L2
zg8Pxl9rYwEIiNWE22AbCSsVBZO926hDLMFs2s7GljBci442y6GaMhJ0jMJ757LZ9u13mMv53DB8
fHLnmMinsLL8riunXVhrOA2Xjejhcq7QIEDOUefw40sbAnXiqto/6mhB6ssKYximoARZbOJCtqub
ztu7AeiOJYcYXSL/vpQgQDTL5hnNtH2tfOzBAtEX3221rVWAoFtbu4qHZ4c0lSFQE7Ihah4/Fpdm
jQHEwznYz/ItZSx6cXF3bSUv7+MgTjObxMnHYSsalYytoe8uY1KrZPL/2DuvHMuRNEtvZTbAhFEa
+Xq1dK1fCA/3cEqjMGpuqBcyG5uPWVmFnG5guvuxgUGhCkhURnjEvRT2/+ec7xxKZ/G0uYN9w0OA
s4wqPqMqkN8+9hWriNN4RRQoUzp8TgNg7C0gDzMmXKVLY9y41Ace7XTKV0gcipYN3sqBmctN3Nq0
c9B6otVQggu/c9ij7xLP9C/OYH+Yw+h+Zv4EoH4h/Xs6sV9VXTMCYgy+2mRcn6Xr0zNDOwFm/fHO
6PiqiRbdiR5PQytQ/Cs9PXsIYhvlK3szWtBapyne4iV6iSp1bam7WIeQxtc118uEJAcqOhqwfUEp
5PCBat1CO8xRHOLZuAtqNtqzgirphb9kwE6jE86ebVEJP4VO9qAuvtHZ2FJgzrQLlLOsv6tcFKuk
fRdWYxz4aDBp1WZziEgBr40aChZbYRqAq83gifsBDN6ySEQDvvVtzbebchIvC++rdnnhdo3rsee9
KYz4ZpxiuWP/B3t5SECypM6LW5YcZ9S8LxxwKx2jma2+uq61j8Ewgz0kK1PJ30HUM2VROgH2RN/P
sckHE/kvlHbS+Q53KIsSygeKD8uiYbcI4gffbt4w490EoR2hKPhUxthGj5ZPCKLuDHB07rXN5ZOH
GTNUgpI+PGOBxJE5iZCULOO/0ywzvMKXxR7Y4ABMPqQ40AhN2UhXPwuRnfwAz/NEz0jZRjf5oMdT
lU3QgpMKW5cTIKfXkEv8fvhURbxpi4zmDqF+UZGB7H4xULJrc5nW5C2Bk+QgFReDXQ0/ngiZo13j
ShnsZfDxUhOGyllNcJFmU/soXeOk8pTShmLxa9gzgzgDBRkKLGaz4+zpEIvxecxJez/7cwhGDyk5
jcGPj+0mEm10asvwFkIa5lau5G3Uy1cNjMub4ltcw98FB94LS0caECm72DZF7e2DwH5xKFLEA8ZQ
CwquKOZfNDuV3j5P6h+LltotrdkNEYlNB7cCGXmbE/zGpLMjfqFXVsCpuS2KAyvYS69MzODwcY02
3WZZd54XXTdMq5VLqemag/6zTBQ+Pmd6K+zgEreu2hIqTo+xv9VhdZhh4JmUMazI62ASi6q9TPvi
4JL3TmFULvxeUfCEh4JWbeAUbwY8g+wEeFkOQOpYXKb7qQQnEM6vIhKXZAiXOzF6SKmLseq9aIJz
4yqmANt46nL7fULIYHGTfnD0sfEDfWRkHLd8rxo0sC6A0UAfVS+ipB8isfi8fVm92DYPFKyR9RR8
8VT65TQU7iYKpA0bHThAGJyGfDiXQLsMmCPrcWRTRB/JXof9gSVRv4e/h5zS76HveCPz9TjVEET1
AU+gw2J5PTr8ZNYnW18WP6ZoX5I8PLtB1eNxNsMH9ERXsgl04xzqOESqgeaRKBh+TebdLIN4Y+Pw
ROapNzih9RnVBQOPbx0s0im4PQRqUzuvzSJ97EtnjVj2xc771zTEzz19GquM3/ckjGo3cSXZnFUR
W+CzW90dWblDJeWu4fDRxtk9t+hV5NULsv3B0jgHinLTK/yXJcnysnIuCIVkM/Piq/cvIzH8TPqY
y1PeqW0MXKx/nEVKU6Zv/rCkvMgR0q0e05mUbfkNYpzPm/GssPEOsH0bGByw+w8JxxPmedmec2LT
OCZqQK4Ix3VD62wwbCghaEBNteeqcV54yN2V1uI3RSz1K8p5XI3djzaFl9iIsR1Ki4RK8NTjI17P
Hn2iKjwOZf1kUlFT6OJqezo8hCbWeKXmk0uZROSEh9qnN8U9Ko78EVIrXM9zNuQftZU9F1lF58wC
Q3VfxFB8GMM9lIVjiw+dINzKfuyEd4E79ADg5K2A54RGW3MVi/ihrEAZW14qV35JncYo3Kd2QOQq
OY3Xk8A+kgT3s4IHADL4HEJvb51ef3Yu7q4kPTQh9jgbe7UnHWvd9MMjEssvJrJn8AA84ZLm7Lt9
tfUbsICNoETZ/S6RJPzPTHe/Hfmhw3y4ODP3nh236NrHgXrZVVtSStSr5f+ivt7pfnuKoK2A4oAS
nFFaMY5rH9y08RpH6UnaKJlByHazieWLa4yEz4L+Dlmo7/hmk5LYP26gjbsovC4srDSPMUxQu1H5
fHdYbvbMf6uJbSvesfmV72A1GvrdDw2258sj3RBwBsF+wZKfy98BR008iGqRyOq903p8nfBNLWPu
1oMVs+mm0nRlmeGCoN5H2AhOacuwKoFmjybv2D7fWXqGluV8h94yN/Lu7aVn8h73L3EXsGUcOUr3
0BfNnrYNcKTrsb6PxHIYMKHadawbiWJEnP+97jjQ2LSq/AxfdvibmfpRpskvIgM/RjNscBIQCxNL
kZ2mmahMg90iN86xhaHchdWcfQy4NTTfITnYIEifHYM/eAizHhoCbrCc78XyxLdMuOoqYPJyalDt
Zu45x9YLmo0OO+sIVZTtRwlQrQjcl2YZl4Xds3vauKNzYDl5hvey6n6kiUdkRvfrXdPfEBjBYlIf
m74W27py3rvZeNM+IOmqbm/5MrKbRyOmJCjNeEa7lXnfjhFxC/x32bQtscz5UlAIm+vmZrBdYOld
Fq9z7w6VxIel3BATXzZ61NtweRaGdWqj1wTa5S6GVsOTFsBe03WnUPHLEtyOG7acN16OdUyz/Qm1
U1/95X8sndwTL7mByjltRdeRm9Be98VHNmfuLovd1ZCa+8ak+TId/NuUhm9uaWcNhiSjCy7CLyZd
NH98+WvcVIkFCswyAY3zOgymSO188zN1YzZKEFvmwLirBoCs+AQwP9PNMPAmwbcEW22BSiu0f62o
nSBSzIF7EF/pHLTQVWRwFEjCmRjuMlHOG1ZbT1Bm7kdkupq09sHjqBu08H/Zys9rq7FejFI4O6z3
z7T4ov0qnLYm6kxbvaVTiw2YeACvUY+Ht/YCJO/sqDwP9+CcchRR1rYx6Gv3PLSoiEXLutDDXTCU
Txhab3EDKh6E6zybucXndZxylvkzuPT/iWX/D2KZJHoH1e0fccT/QCzbd9Nn8ft//ejP4n//22fS
/P47u2z5pX+xy1zzD49KZSGJepGe/ju7zHX+cIEICCyZJBiF7wb/Ype5fzBYgKX0hXBMV9gBvKO/
4GXWH6YlCQcGUlqsqIXz32KXmf8OQ+KZNj/bt+ke80gm89//O28YShZqvg/Da3Tb4RKUzvuYl1Bf
/fEOGu+uNNnp6uYz5jZZGbZxp5Rz6YwO3HbJC4R2AfM/ScGbrr9kof+WlfZAufFJgVwhKoek9meW
+m8ZuWUfJb185Nht6LOT5z8FoPhN0eKrsegNXBLmcVHs7VRjXI39YN8LyrhF/6mxz84pZrQqcqAT
hzjUy3xjGbXYBT4LeytA7DBPqp+LvcEUcBht9ZIl07uHrLyECImluD0plpJ6gqb8BrdAGVY9t/A4
ZpjXbKb9CMSE6ys8Pd1wS95vE8SfQxB5ECYJRss0aDnRjMe6apfu7ZOTNm91PD1PdgihI+oRx8xw
p4GT7cvY3FFvzOJqOjUTZ1oeCqeYFrzJYAhoPIDw/uQkq8rGZMYkIOJFHgTWYLXDzVAu3kuvCuBR
EgT37vPawVw3hzz8hvpU0K5G5sCYs4fBOfRpj9LuWWdvtF08eZj5gM/vElOdG9ztt03N/moc8dnZ
mhJkp79jx/uQYxw4JL0y9khvD3buF6dIkuhS9pBso9xPoFP2eLsrBLFlgazRXBFHhjMKRbKATjvC
i/OtnAqsGkPyWsJX2Hb+cKcqWhrylOk0n5nqRUBV12YunW5hvDZsALtsLyfF/pKneKSn4DSML5WF
dp4m/rjJePkwZ85nywbcZg4cNNzuLl6YCSHh1x0QqQa9H2WtnW6UJNgxTfhcivAzIzFH84wxilsK
uPlxUgyss++rCeuYawQaf3D2q2zHrdsod+fbnGhshyRR6bwUYznfDZVmX2SXAEay6eQu7ihpZikK
IIB4z8fQtoxuVqTuUnv+yCovWGFxMxkDV2xSMAQuDmuvsknpBiZWejfFs8TRQzhMBJlNIC/zTqWy
ipNLnfwmeI+JqjBMeN8RQ2owgqpwGzmuhDfgLbJoPhvpLe/s+oHoFwZEtp2DZ0dbcs3JOhEDHhDC
lFYTHCkiBvWham8N3x6F2aNLnpo6OkSIRktq2vhTm2g6ctd7xR3hWYK25dfo0S1UuRNNxSwz32RH
j99EEaMjcW+RJRB29pkk3byLZPuLVT47gVY/qh4yRzCQHMVOB+oTrZONmsvRip9eVA/Usjw5LZRz
t2/fyO0R+5S3Tq26bd/SwJbivDJJfvLpf3qWqtg0ZhcjrO8GDO7IgNFH64mn2de/nbkTt2Otz/Sr
K3+gSdTsOOuL6cKS8oT31F31IU5QUZKGnQVLJOAZm4SnF5jhlqlS3WOrb1dez9OtDdvzEEpSw2gx
i8NYEAdYRUHCd1ywbbTn/PdkO7/anhwj2/hxlWLewLj+bVTiAYD2b0wHARxl4rK9Zz8Y4pMNCptT
+4dimCtxOnuX44RdQ2jjC+ReoD+Mmndif03I6Kizi6MpkRBmXj8NgR1xjYxX3J2HYNnp4Gq41OLc
B+2pD6lmSawD1NHXOlioOawcNMdUUeOCNx3EQDwx/G0b/gLSdJ4qCvCCKftuquKbzDDbadtoV3NN
nggh2M44sHdehoObxscB1uNcuJsmduA72+o3RW8TweMBO2kQ0eMe//Zdj9MayyTiXZd0bkGQScZo
YV5xN9cXpWFke/yZrOhNhgXMcsFcZvP0XCnHVLuqP/Eo2zr9Uu2MjXBb2vM3qx5ybnhTiO2U+Ivd
lH5j2nwopA5PVG6TL5z89rXrh5+aQSKFGbwx5+h3Ipg/9OQ+23b+2OM4LnyuZe0X1FrFPDxHBNjO
ma7RnN0leXPxLfOGEp1D4oDSZJeIB9frtq7hrGMOjvByDBDgfIC2Q6L8z5S7MpEmM9evt4Yx71Qm
D7WOMV2G1nogerxzy+qQGLXC3uwnx9FPP9qGbU4zGfbaitutqSKKOxDhj2h4JM3XlqIoNqKKSM/g
cV0NudOA+F0eK4OH6Fh31GQ4m2Yi0F33wW0FpLiiJj3p4zvViR9nYKXuXKhpfyj4cLic2S4Ped/h
7OCwXhc/qgHrWU+ad9LoUmcTHkNwraSJGR24+CsI5DF3SVK8hL0viTpSOsWgWt0mk392ivSoo4ci
S969EVI9Rb9HnUmoz3DGBiKaKNMBEDssK8wYmPrHbiILGAP6wicVks01nHApDnH2aSHvkrK6DyhS
vUVd1Rtr7p4iXKFbwd4/64N72bbdTawx/5Y4qKtFxjLrOHgN0fTzTL13WV3dD3i/xn5BGIl8X7m8
2pvu1+wHMbMZwZswBDxgu1jpE8ffBskzLh062y31m6KFI81oJcsD961hO/Gc+724Sxj3vWV5G4/t
myEb7zDP7VtJ4qT0w/514gHgjFO2h1c8MsniE429+FKwxYzxels4+AhQJPYpCTSWP+GfZwt/gu8T
ea0E6Q6yQR2udj3tAsO4uPn06AYHN46ClTv/mXZgxgWMNQFIdSmdk+HwhJC2CjOCGIlG8sxLOqDR
fHko23DlLZ0eFQr+Iytmd1VIEqtMLOkmkzSjwbsYjQ+W0t2WyGy3S63hCW0P+/XSfezidzhQlVwB
sN9FYXxTtXRJewYuAdMkrZ1O9bbnELYCHA1lxoFgmYjbtpP31tJ3pXv7iU+TC9HP7stcJ3ulwm9Z
tfz97LWbRglRjaWVlSAGqpHGc4s7oITlxvgjLGqAphcOc6BTUlwIee/viRz4leadY5pTtolD4Mvz
WPbnMh0vEDx4F5j6JHxfn3RuvDd5n1/49SYeMsU+PyxviZcQqFeevbLcOrnxqtEiP+3suOPbfe3h
v6tG29t7SfKYTl22ToXHgU164dYi44MpcaSsxZzqK8dJtizpeDaxwGM26aNdQ9IighAVuQ9qLN+c
oLhvnFjspXvFKVxeDTf/9HXCA5A1fao6Kq9JCWA5OLItYN3hQ513eEWJqnxsDH/deHCnXPJA26En
ljP3fkSRXaKvDRvGddoZCnhkFd0zgF8El+fRGttP7fbTuV+sjI05Z9vZl9OFDOtBc0bdOvYQnwJW
IQltzGttWuPG8PCxd4RSbuSQx6fMS5tbtzdndqW4uf78R2lku94iLr+pc5yqNN4nQMGShPPgfAm7
YbphnfhmWfkeLdLchhpIupl74d0MnunY0CV9LsbR4NjtAu1aXDVFZCWHORLGCgYKbkSVHWeuhhu0
gHjVF8DRuZjXuqziB2UYRxHRwyyr5EYNzrluIv+QxBaibGqeVa/Dx6KmHzSNn6kZMK4GgZewk/Nx
HPsndzJgosX4BYBcgrXI1n0oDeq5ojuMAWQvp+gn8npyy30a3NaBdTB9L8GcZSeUV7GNYHI5lQIJ
NmD1YdquONbJCPrPpNQ91ikL9izPyEdDJaT/cJNkMVUxqtpbI8N4gYEMBE8R7HNA8wDeio79akmM
EkHfQjeR7iVTFkc0SMUGZxHM8WQ24h8D3tLEihXExYgSwO/i1uR5NOsIeK345XNRneO52FEF/DQk
Ujy0gJnLcMx2uMqpvEakYyc0z9ww7fCOlY9G6tBZWVzqxwjRmffW/NxXon7OjAB03SLA5UV+Gw3l
Z1jxWc3yXnSEHtjeNlfT62ixxeR1VJFxDgWd1HKybJJm3EZB+pPQQLfxK5qxa6cAy6d6Z7k8+XiN
qtoV8yaWeuak3JBsyBsMiNiKMtux7uv0xS2wRns4jJZzr9okog8OWQCZLiqgEaQYIFJ6rR6PfBwN
YZc4AJSfWijtHGpm0nYak+duCuSjiar3loqvkpgUIKz6jg2jwY67JPkZzCes2NYTlqh6HYFBWKms
Kc6N0+/y3BiBZAzZIZcjluSk/5pnAD6q0RDl06Ha2/PEqq/ytiDD5B6C2KJOafesJMIeOyP8l6PY
TNhe1qbBFR6Z+fufrr/CzKYrG5x0iU0X20L3+dqtB4OllZjP/ns9sLmrsVpfApFc69IdCSDWJUgn
86UYAvMsl2KjHMzBWQ/Gd2r51NjmpI/hkx7nFql3JMCw8vPOB5xEKodw9h1r8i8WZhRVjfVwKBSd
uDaZtq0NxQ5vGDvT3BoegHpvhBs/cu2YeyvnjVqF0amvBwKTozq1Zv/pFfV8zGt6Xv50DnVTXx1I
QF2y3gUB0upTyzGe5AU46r7Kvnhr0z2hx4+49uInQQ48qH75cworcEoIsdEjPufFGvMeLeleWOPQ
xY9t2TrEEIqjNRDcYKOorqFp5/uWw9C+VAsbal7WfXVA5TN789kIv9JkF7UzEYa8q65Z7H/lCZxQ
jMiA7GBItuMSXbesM08sa1/1PWVBXQCExJ0eQ5C/WJnMlbF4fsGwiFM7erfUSijeXMwhHED3ZuLJ
m85wfjL5YNMkwQEreVFd2t0qgitFNyY8Y7wr/l73DINjgzOx5Zuwt5N158VNebCt4gujI2CpiNU0
ea0Y71hVrEM1fqOUEL8u2UVIDrdbl05HtNx4bU+m/eghnGUEnncJ8ekrdxVwkwLLnLLeYkMR/MBV
KCbUx9T0DppHQ9OPxk6z2MY07YNvwIcDlyrywPyoKvkMuuiVlbgtVX2kcpW7tqvqHeH2x8mr9lSn
96tEqoSJigNDSdQ90GQUx4pkOsuEdWjZHzQBjcfIsz9aKDUH0uBTRwYHofA1IuVjVHZ9z/uAh1oy
09jCaRhBxex5VHHTZDZHf17kHEE8HR/GhlS0/CnKOsTJRt/cyPiwBxb66MnwLhtimIxRvhE6KbZm
4TY0eUFw6SmsXoVIX3mWHSnjggg4QmxCtOToSptoF5mcWorC3tWZfjes8ivDTHEVVcDuOjrW40xy
arIJqsEfkyKfVt48whjzigv9yON2UOq9TKizN+K1dIP81AvS1bFZ92jFze+246CXmNk5buZTX3Y0
BgYYweU0bCnJ4vSBQXo9Dfm4znH6n6sINNJID05NLcaK2abZ0B92HCfBGUAALmmiJtnJ3uJZLPy7
wgpf+fs+9H3z7EJcPBBaAZQTXN3Qesb4+YyvZGUrPzh2U8d6Lb7CN+BdN1oPYZq9NVAXuG38Ez+W
vQI26My0WqqBETZs0TzzOgW/QmElT1ZOtoSa8mY0dzWkEW6RfOtW/FWbVv8ypkju0CdxVfXspggI
NbAAKcoeo5lM3WQmBwNq5srRwQv6ULuGoFSuhjaAz9pTIJUFwXshNRAuPA4sNwQTUMTmhPN43XJa
SOHZIB1Fbwp3uVHO5gYg2Y5XRHhqdXSPI+53Egns7syQK6pkPBzNYI70QFssKM9bLcL1syfG7tzx
gBvirTd3pxJFE6WnVvuO5Dvjy/DDO6jZSEVXqcafDUf3xnRquDfsrkZniTenCAgj7491pK0PHqGM
sRkB0SaaWGpkmhP1/EEImwgwIIDUfjbJn12qgdSZ7sk5pR2BZ9YCnhE8ZdgcwfKxfIeGAmFnUBOZ
HV4OgsIDFlU+BB3nt8zwzIdWu+rmheOnUQs08eepAt7E6jHpMxfFzUA1SSIqhgpOD0Z1GDGBbcsa
ZmIoyOiqWB1zEjkz/iOO6f4TrF5NEpUMWkQHLcmJpDJPnjScnSyiNwLJq6Qq51tbPfT0Ai3CRLJi
5oLarN2taKzfUdS5h5RwRTj2ySqPZknIl0dFA+e5bszjaBj3tAfSXq6axftp7jO/OZCFZIynh65w
nNsBZgxCVV0ceWmJWyPrf3g2HaTq82uZWKDUhvwZJx+jZCSZR9m2AlLaGSZx7LJW8tx69noC4HrI
YyyeItdQuPDkOI1LJ60YXjqBaj1JcW3K9Nv35LprCENox+A4TK1C2pIpp7lil8l5q/tiPHDtvyYB
fLuhrnZSLlOslveT48H5pF8N6yLTkoP/OetSyKexfDDbdAE1cB4aQotgfAibCbFG7fuq/60CvdVe
ZGx86ewnDfeIg8FE22G8h1Rbn4G78HS30PjCAFwSnoiVsMoGM829qUltJECvsHjRFzD5a7ssdoVW
1Sk0RXwlvrt1Klpt7CoIthR4HMs0WSJSzW3l6DcVOC99WN6FXdPepsOyRQzMtZPAcShtZiWrH6Gy
Vy3V5J9RW5s7JXyDEC+ra98ZvlxYfV5SXFuybFg6DVqCzZsRfyu8sPkQauO2bZtzNjeMaCO3ezcM
JlAXKg6ixb+D7vYrjXtWhf47ZpD7JtbbnACxy9FwIEqrHErUgv55cFkCtsX4zB975yjnafLHh7QL
9br1gp82EndFS0rZnoI3Aw4l6bYlTRre+3Ga4misoZxoZ6OpyMaxcgvxzt9adoacqE9D2188WpNs
D3i8Ywpo/ylv7ayo8BEwem91XV1mm31eEZLFxrUKkEJS1mZByM89Izp4SfCuu2vKcnyy3MdMjteg
Tvdga+5kh0A7k7DlEEhmSUNODgkRuTEseUMsd/fjnGS4E8nQGLelYu2R+69VxzN2cC5saM8NKviF
PstrihSuMqBBfMrfDXeJ6ZaXpiTGL+iry91lbUtRaMSAwXv0U+iDdHuWcfwLwOPuJyN8tCZ02MXn
qyYXkkr20Am+l8KcL5PIYDHLiY/HepD5ai6Z8qlp+R1ZwXOWBx9W0x5xXN8KPeCBsh9w/4xIsAdn
5keV/rXA+BzL/CyNBHpOA5Z3Cr9BBOzZrsFRrJdsEr3g7M0YRV23RFKwSNzl0zZR7PT8nEipY5Vv
ZsbSR6SjfVNVeP9IW07Y/CeNL1MkfNtXqitf+ko+a0g5GyNgpRZGpT4D5f8wAbkZZvlrcBTWr6K/
DK09rmfTuUf8cc9Ry7vas9IHD/ya57vvoetoMukk9DgTeOxUy7o8zYpl4qzoOiwG5q7Qqq92B4pL
mZ6Jj5xzaUIK0ZXvY9kuHBPAbE6kaF0fnNfesUi9VNNvXo0Sg295T7m0heP+HgImb2Lvp06C313b
9xsyxd2astlt6Xd7SLkdj0OJKpD0O22UZysHCKPsmMr5sMRdglTB1llTPwiBevpIfKK1kAg/0gDX
U2d9VaJPNiO7y9hTLHt4uU/JD7j3jwBNa8WB/YYZCNiBafTrDi0l06/DwTLy458gNUBStDu4ep/V
8LfCFiiT52e39l2h2mxfKZx0lRf/IizF0bbaJ4ZjH/wgfUkbFe74kp+iYYB2ZzTFqTJpi4+9BEfG
S2plV4rhg4OdLesMes/WFm8nCx4bBKFeHgafpUHedCdQKC+OE5lre/TuMliAgALuOjPmHBPK/RCK
e7vqzGsTD/uiLx587vWtFgOvTH/fhul90RNerhJzWJa94KiRPgxHO7s6wJLbjOLGDGW0MRPchU6j
0Afa6B801P+W7HxNvnTZlD/tvy+5Qpj9+me71n+lTut/SFGWKdB6/xPd+fPvYvOfv+CfarP3B3YO
F3nYNE37H3VYfzVleeYftgyQc/iP55uew4/5qynL/wO1NSCJ6KM6uw5hnH+pzeYfpkShpg/GlE7g
SvThf0rifxF6/1FsFv2r9+zvxF7blf9B2zUteqstWrek5wlfLHr037Rd7Q6FtFCW1yLxHhpmrjKl
nDRpnF/lAMEzZpQ9qNbbW6ZGDWOUPATwQlRj7oeCUWoCKU7lwc2AiLWnLJLYiuS3IV1fzRBsyn3n
nPDq/9SaV4SfKsXv0VwMzzpGAlpk4KivabZuC3tIAX9Uu8Asf1xQZquQmP26bocTkIgjvqUUtY1e
BVRGGY/9RhVJsIq7vS6dlC34urLMYpdCIF+nkOzqb6wnD9Pg0jjUsPID3viI6e5UFxBVsSnLjfaH
T4vaiTRfQEdxd7Yt8GucDdcdBN5NRBsC4isfgMfuZp2Y7XPXYm+tdLOTeroxeK4TWzBifa096zIx
vIA6ZhU3ESNvizVBKsKYdn/G75mvWUieYva8m8rXPVz9U9byxk0ySd+ei2nGIpc6WTBREFAhQGPn
KVObKvgh/5Eua4UYh5rR4KoTZK6Spn12eDLXmoVmJ9vXeZrvdOJUa7OyP/xcfkRBDtvLusXErLH0
0QVER9yXl3dMzTnCPbH5dW3t1RCy6hBGvrHT8mNs+feI+y2rAHwuttc/2ZV+dyi7TBls8IrCvC/r
8UDI6ybBdbVuDeu3TKbHhq5zsVQlM8unE4TceAD2E3M+jCix4dzDJNXI11JWN7M2pnUNMPO0ONGG
ku0bVnxGIRmwHa2euVLKjRLMg34evJcwd9ecfhgXHbVGR8JjRFRow8BPxIm3wDj9+O5Mwn40v5XR
XuqkxvLUAqHsQCuQGa8xjK6Sgji74li2I6YNuSTd2J1m4SL2ZCLpSc7bF7PADmmF7RPt7dOOUZmE
f5KS+CbAN/gePG+ewBagVVkGGUTCfG8kYXruqyd8JjVgWvT6nKrEmTZJACgp4UhXXeYK3ekUNnTo
lGlu7qn3QItInPEpgyrRPyU9EeHaKgeEkmMPGXwFnPSAK2o8TX36Djqb+hhnmdqMYO0bdNaOHYsR
RYEcgYq8XvIWC7EVB5kJfXWiwaK1EGOIKNSbMlbOoQhyrrDus85eJcdH6kfmq5yn+lR3322eB+fB
J7SQDvHBnUBh4WhNdhQusJZuverOgBVeDRQxWDhmuCTdxzgOsPiLIdu4TrcveLePlbHDU01lsGM9
lbk/HWwtT2nD5Tgyo26aFkfuFANsh5mychvm5F07NeKcRMDkU70VRqZ3tgedD5SY3FRLcp81BvS9
tDYJbuTokqQOU6PaLjSRo3TadcHmAd+nRUtvxJyaVqBY7JyrNIohnE4KlB5LwlXgD9/Ar9sDPa1y
Y7v9iw8ZZEPSmFOEBgzRhHAg4wUqGlonutCsVt3mM1P8QLS0WZwDQdHcZjaKdF6SAewaZGnc6W+u
CVXDZwWxt7hhBAr0OqFiBvWU2CU1bltr8VC4efGY4rUO1ZWINFcjgU8WJpCKW6Bodhele7qi+fPO
3q6Q7rDp/XxeJzk5XpapK0nOitMp1SxmiWN3nhACHAuwpj9/8rXl52nMH7qJZ1Q3ONMhT8tTn2Cd
pMvLJGhJNsF9yKmHvqjZedKVOBKwp5LKYn3b8pPWQ4fDMYjHhygPTiJysmPq3Di0gCM3my3OB9Hs
G66ycTa2LTmulRsWZzMBY9S28jTR67eCd3dOemGvfZ6PQXMA/x6fYEX49E60v4IwQdqzJqYJSHwO
6jAHTVZPoeVdlIBO3Sdg+zse5EpXX1NoBQeRJXfRoEFVO5LBUFM/rVJ1U2AH3YTRbZEzWIZu7m8o
G1lZDXdL3zrHkJt9b/i/sqxnhWVY5wBcNdU3AyOPouGKDyUo8VaO0r+Z7a1RsAzPfBo6yuwqBq2J
idiclxZEbuFQiFJ0nF29dBlaHR64DOrrdkRHgkOPqmzMJO61/egY6Dxl75NCLPGdm3SKDzhVhA8U
x300g5n2NN3dGG3g7wyWA2HMvKObDkpMMDk0JLE09wNYYyNptdyzd9lAr3SLR6qd3DfB496deGmS
Pys2fTFTwyzzn9KjwQNjB5OgSd4y7sdD6RKaj4v6eXx1vFxh3NG8gIbwtpuwhxnxtmcPIurgOvN5
7z3be09z/Zj1KjzN3bc9FsEu8hJik7376kMUmIfSAqPtXLu83MZRDlvj/5B1Hk2SImsW/UWYAY7c
RgShMjJSi8oNlhINjnIcfv0cesxmM5u27n6vq7IiwP0T956r9sBfjbt4yr7qEd1p0bv7EiX20V7o
R33Un8e1fYjKlSTj9qx07PmTy3Hcmt69y/H8bpfGoXT1H73DlQyf72YMP7OAS7KgA+JGiuWm6b1X
Zv7wdTQhDJ3z0CdPBhi9xAKF2A7qbAmfJS2/OoM49KJk+84udHxGgoS1r6ZL5eGSGh79ROcbFg3j
JtSQXwDIJeRB9ffGTDBV7+L4ajGdFGyo90XlDyi7M2a049DCOYlPkh3/lm0l0bQMuus6nQ8jmU8H
ZpeRpw8Mtttj0+ME6m4Gbtkd4XIBkQTXHq3HJtb8vIBFljSGZZlPkYUIxnRGZpxLtXMRz+zdbK8W
ean1XeItjMNRTQCxFmBnkWgtj9gfzR37hQ976t7ZKR7qLEHL2uJ3HS49y3K8GilPL7OFod85nX1r
qu5GAYVsM39fO+GDjcYgMaoHjaXTYYQ/kk+2hevGksB8sqv8WU8csSG2YtVb7MblKeSKHp3yAuDm
uXHHCkdcf8rb8QEoNL11eY+TCYS9MZ/yoTuGCzQhW/Lkxs14QhH/3IInEvI9nOwHX8qoK8fLAqAG
AgLx3k7wYufi6obdi995/6as+TU8joImDt9j1e1KVhRPiWS/VQGqa4Lm2xBQ2PrfdtKknNb9MW8H
7s1uOioulDyMmwMzQLRxYwX9EkwVc3MCk7ThR01NsGnT/BKmDqjRYiMRWkO/QX6xg8+KcBct5WFU
7qNHRpaGOnMmfoL/ZzydzXWhO1G+jb06Ax24EcsFgf+dybQ3yGGCYzKBXcy0Ef0dFtEzmnX4PtXW
SNpTN7UXQbwGWR59lKP04JWBtdjPDeCTfK0TIwk8YTNNgr1KiNbYbMe7ps1/MoiPG9JnGJbyrKND
j/pRBNesWJM/sjQ9hCXgQ/t2dMK7En7WgB1ZDC/WOpsJ4teTlwp56wjMs6uS24RPPOXmb9MXL8nU
37TxeKO9mQOy/rY0Yc953bOhCNQ+QR+/Y4stUV6NGJzik/OilYHllcDpZOEzQaZyntwbFXPV2RDk
hpraJnSgw44CRGGJ7UCWxXcbl79mxgNU1NVymuf+kS3rdeo/YHlgf+6/YQzCaiG7udPvpXsLVwyZ
COhOkidekV4+tjZCOHaKO5kxIuljlW/sGrpNICRp4+rVLZznIk1wBU3LLTjAr2Al/PYw9vBCw+8a
/T8nfaiC9FGxymRa+R4m3vCoO+9m4XnmbEZYxp9vVQT4ff47F5we2XNVB2OUoKjkXapQSAwk7vUm
IroZJRZMhZ2Zw74OGYMRrOye8oq4a0lKJ4sN6jSFC0ACiuuVZHRTF/j6YBDppUPiLix9MGrzXTG/
BqSTPziJ87k+YsW8fMEPiWyNMIMVFB8yalhybEcqufls2Bl02/obq+FBokOtbfDe2maQRtQ5KtLY
8Vxe13tD4X1N7BeexRKhPvkK01ftuaQTOJfO8FcZK+g3NVx9PYgNd9BvF4zXBNgwrOujYikaZUkT
7rLHWpmP5gDh0OBaFo3Y2d4i6BhGiH0hm9W0eTeyfVxm6aaY3DaKlxnTGIw7/wexiLMz6TQ2YTbf
Yo3AtUQ0ebO8DIWMvJQgmqZFvtG5wytcKbBzpf+V5iZqUR2+Li5P/6xYkZUwudqcfoTZ8oLv/uA5
xVMiqk/Bfhugq0/bl31IUMYIB/Ci2GxPCaliy9tZjzFglAqGtxsbB8fNl42scCnChYXw+D4tzp7C
j2Kn5pMudPyPfLiXfJ6OfEs3BnuGXTDNXgQg1LLulSe/ZcnEvC9KkuEphnWWfTg8Gjl68cgN8R+o
EZ/LLOg93GGP/zLF9NGJ8JvVLjLWW1xXKCjHBSGLhZW0sN8lH8U8mN6Xe81aHBvVz4xyiR89vxZy
vLpoqE6xmQhkkgfZmGon8WTAg6Xgovi6QEz/nYrBu/PHe8xE9SmRFqiV4bfJDCKERXIY28Q6hIX7
lzJsolw12W4dpn6ijjaKU51U9i5sVhVtCYR6MQoEuFTOVkg+qGgZ4icjbvx2efQb4EBDYqRQPQDR
20DI3IEcvSpvBYHx+NxYGr8UHdCZLqCxJQRz13RZe3bbp3ABDkVoIVWtjKb8xoeW8Tw4y3mZmxC7
KqoThbUW/vlhqCgyjZxQy6YOf2CIvcK8zR6ydQOHRwVJZ2wBU0URWuTeXjmoKjt0u0RxzPke6+o+
LREIQsrcmFPlHMjhRsPDJ34JZ/cpUXBG3dinIiVnT9DqM3HM5r0Q9R51qfV2yiYZnmcfWXYq52aL
rQSjT3EE23gFYjavimcPK2nymhYUaQSmziBaQTlVrv+WAjseC/JFlikeIl8CRyNoBIXnZJPc0NZH
A4r5OUe5M1JuXv2h2QOVxwiIlzkopvuy90AJZQPxIM7yryC/WWbIh1oD/TTVOGggO80PLVuOJEyL
xzjN71pTZ++9UYkjqy+OTN6doWn8j4IlEsFD05uumW+D8wh2cqw/y5QVhl/SO6AhIuUZ69T7kAsY
Vjm5U6IZzwmc2UNKRhOgH7/Z1U1JX49XmKOF73OieOenWLrzfzcyLh+SCNr6TchG3EyYkg+dtt6S
woZyr5iqy+Ra+Fl3TGwCRjzltny0k0dOLit3wAwTTr719WDeIK16/LQkXuhy/GK3117axLEu/33Z
kDaZhIwj61PuUlXY+V7YnLXeMl2B6W+VyMt/bC2Z+dt7jEU5qZ4e65vEwKPoNzVfBcjVKf7l+uGs
a+Bhglrb2JAdDLVKZDyI135mXdbJzdB5+aknxpXpLBiYliNtqRe9yaZRHzhk671lN2RZCuvSslpn
JzsOtHHyMXUZgM/F4oHL0nbESnZ+dOf9mAMcHovOIOoY7UiW9H9ekSlE2+GbV6V6i+zGOCehAPkJ
pmXCQKBqnnBfw4WvWRVHIoDzmOo1miF4EV1bvVM8Ip6AuuUKQq5gUbNv8vK9FxZvyLgfed5Qmc0P
JDFFMElLxh1skVtLBjfNUJ+DwhGnwe8kVkIvg/SKgpVeMr5mAOS2PlMp2FFRb+a/dCR2BN/vJCnx
8sxOPkCBQti3yAkqk+YTvnNz8LwuPAf4ADwkultjAFUuakIbxQBqJJPDibzJZdeN+mzEfboLDCxn
wiG0ss5iE6k77LHSuDOc8X7OUnoA842X995o2MvHaBZ3nUPwDfb1dGfp9b8P8x2Q9RrtjNccAEkD
eJIRBnJ5mmOCETWtSYQHZHob4hdoo7yyIIpxhgt2UgNrShT2/P4CyDLdkzfG8z6u1v1a7X3Oooxv
3X55Wib3Q6I0QR/348re2Y9EcGPw8nez0Fgo8u4gyDYnPwgGPhAdAj0RTqLJXm0mgCZMN++3XVy0
yKgoXxttwsrsWailttsc0e7SnBrVtA/Lh3bwKWHIZjDisn1AWX7WcQqWIh2ZdpSYm2eLRG/DIrZU
NpULXGz6Jb+FhlKRJtCxUuom6BUEqK7ggPYFD95Eds3ELUWRyR9Z8JGY02UQqAd9Yon1Oo+akZzi
y2t7/yfnjt0ZRbMcOkUbV+KLlAXnX6zIJgAp5m3zhozYSTb3PM6q0XNkzK4PJQZFdmEdTbtc7mr3
xVdNeUVYjFeiKr1d/s9AXLivmiKNQkhYcHG/8tpUL6FHpp320geFmXJLaRotftu/L6Nh7CXXGg75
4d84uvNzMMPUqod+3pvEIW3s0cpOKBCZSkAKwfAOfyiYxGveqp6Ppb+RLg1guzFK/PRgs5t9CLYR
OCx6JlbonxU3bqco5Ykf4rcynQipTbs3oPpsrUT4wF2nv4Rj7xkIl64PugOvARpgoZgZwKQv9vig
lie3T9yDObDHIb4jp5xpr2lg9NeYb8XaCMsQh5ItJaSc8qMaAhLMZu0/TrmsblwEn5uaEcujk1MV
4S4sjoqCcBs4MviXaeSRC/wc6j6KNbaGQDz52N5yUaifoapuRyjD7w627qhwtHMq+wC+1BxePVpN
VEF9+1XUZPIgn7iXscHyefDvUGqScuBXz06C5M1JvdeUXICokBgYay7qLc37P00HdBswFNrK9ua/
cF0xYW6qvZwkQJGKg0J5SBejRoSYCDT++8cY6/gWfn29nRIzeO1cVHEjG7Lb1IWqqWsZSTMe9x2b
LjTVqAeDgDYjiBd9F67wWNsvho+sRCsTt29pVc4MO1FLtpXRPKKbDQ6iclFgSAABITk2maK3Shep
3nwPBxCCJhcWVfabY6p6AseMhvEHVzRB00h6WTcnWK2oVjaWuUx3osYerSHRiF0GDwIV971jNs27
GFAb2zIfnklx5+4M0mydMTj3bvk+zb78N4dqFYmW3CTrP44xkXXD/MlYXB//C2X8LzoP/B5WL1hq
u446GnmLN4KzZKR5biTXLxueN1/kJkoqkIpFUL90aTncGllqXtpRPzvK1Y/d5Nt7AcYwSjkNqIJ9
IjBs6+AwMLnr6/AkBsm7PFsn9F7tI22qgwzLq64M7t+oGe2IzVGxd9VifczqFk5N/OojXdmIEEid
bThpVHbCvHDxvHPcB4f/RM0ML8l9qdWANrWABNzayU0tjeRGrn9Ri4dRKTPPamgAWSxiPBe1Ws7B
8ChRVLbhhMp8ytU9mATNoCSzI8s1PmMPeEGskGzMRbCcOuz1D+lcsP+fuupby3MTXIhxYgLD3ySg
sP/7G/3//s3//X8aFhr/gDX+TclvoPviSxH5Ag0lKK5zCxO/hHoMlYw8y6Ssmj1+pWTnwxK5F5mm
eNOec0ICmF6X2MgiYBRzrW9RIkP0zgqG8aJVn7JRX0XeuI8InJAKogSSmW09BB3Hs4Vo8jOd4+NC
qscfhfJplmzZjfXVtbFQP6AOmg5W68ijSjjupC0uNjh09CCFfEhNwq6mIdCvLdrJDfRTfgbLAwIt
0/nkFfjsUXNl75g4GFsrhOTukM67Npn8I7iUkxq181APWfvayBcAnumL0/UXkogDJnYFiKqVkLV4
3nsh2xEUMUkJzEDbqFcMgfPyIejH9sOmY8MkY38Miv2RQCPyLyNJTPf+v5mMVY4hOKD//eOYkg8U
G8Ds9HCtMUg+A9+injdb8lm7Wjw7JWAMCcqvag1zj2kreZospnQE4Hhfo8jfSpOLzy8STeMyeU9O
Ze7GIvRejcqpr4siHoFCfiH1goDqHurIRowhW0JZpzTfIdu5EvZxQEBuBcGmY6jcBuRfxd6yqXrQ
tb1pvJuLvF16rjE05y4ashIkSYNIwTSKm5qLi6iS3DhxiV5mHEvHvMRzPlpw8gMaPCYk6RbGrQME
lqiycsl+p6S9ViH/S7La4EGWOGMXKdZe2sios0C4YrGQxxq57py5C66A/ORMkmWTJcytshv8GUpn
B7ed/RtcjQTipfp2GXpAcWlwq2lOITi7iKVo5McCZIhwqzsbt9PBn4l81264H9oejfkPYvVhS6BN
cJDonkL6cWaYSNbQ8E1NdlpBCoWf70tq8Vt7qgl2a28wE3KF8RoNjksYnuPsqtVRAMetoKQvBRMj
2vDbpl9ObWBdy2S0qVIzBudN1W6Qz2CSlAEnH4o1LBJirQfYelXhZUjsc1iNb8gSWRGOsNOBPkF4
WMORQrd270oN50kp6zgUVCydkSI2Y6paOjgarbbsDooZl3mD9ajZWVzb9oxMFo/O0/Jo98EPI3C1
C0b4TVS+D/YSQpeQb8LmReFfWJH2mg12f/ZbmHe2ue9dQLORt1UxTbDc/DwC7t6wrQLuBVbEGs1f
BIVPZN54hPT1d5afnD2aqE3dX4oeMUwdryBKs33vV25l2c+vVo+rNp56zP9+k+2dfRr0UQMD72FK
6YyYMK2TEqoi7lb2EtlnEqJNoqzh10GXAUoG8nLf/dGh/YU5cXayPoaVU5187d4nAE9RAud2JPOj
JXN5aWcZ2Q2NiCB8zmSZzhf3npfLed0vbBVoP8tKXKbS6QdL5JhkhurfNHgsoubgFytprmEJw0Mn
SXH8Soj53KPmG5gethckoVV4ksnJT5ht+cG3MTEjq+3hzjcVHyAtemtjG0tz974UDyKcQOn54Xgc
riLheNdJo4/wut7KanpPM64KnXxNDVFnVsdeuSQJGXjvo3LD7ylHphPbOIq6mjJLGaQO+MW+XAs2
/m7dn9MLs2tHEbugoGRTzlTg5PbGr8TJvSlS0GElyvSMvD4QCQKM6jx+pDGMew/vb5D8iNFiooEh
pJ++PSz3cCp4cnyX9ZrCkcaXGWngPBIaNNQIiIX55OzaEGlNMCPhHHXxpIS5N/Vib/9jkDhxEdlx
/F1ApHYtZLvSB1vecjBirAaxbqIU6HsTqSimDuZIuBO+Oz/9rqZs2oU86lh74FutqA8UvqzFOZs7
jn+sJc6lN0Lklh79imgn78DQZNkS0f7HF3QeG8pQBjWsFRsCAC2aKdfnpy6haK1RLGif8fUm0FoK
bE9D6psAeaSz1j8yQlhP7IUuIrdjvDR4mpAfiMldEUj+7EW5sRsGmFUaHKcYzSuCxl2r7quO0duS
UQ11sth7dYjosbQZUjMkgdlEkW1TXxC1R2uVUostTrDNJ2wabQbeo1e8/ZBmccuKCVtLeyfnCrnF
AJ4JQaxnkEefV9NjiskI6B4qydzrOR17/Wt58dOYLFFemlNkF+KfcGPryIgBCeH4bNbZu+fKrxx/
wN6xiEAygzsgk3DnhXNVAdE6NWUL5eXGChjqFHjvGCvBUEsqUklD+0kbzdHPxU8do4ueJVRdf4Yy
hSZRC6wqgjuFcjT4sNU1yflmu9ZgtoCG3XV+AqJpOFDX8ZCyTv0i6abSfE9jJm9QSs4FG4WipBbx
5VdYsrwJ0p+CsG/47Tfsuy6VAr02dPH33Pv3To04TXIGeBq/67XsS8ZM8i6wdeRlQJTW2EAV7BmG
80WwUTnky8ekmzsrzPkdPHonok8+usYkTaSwNz7oU6dmWGgkVbulW11Y8/kT2ybnJssg9Ziz8Zax
j7qMiX4OimorqvQwTJ4J9dZZGKQapDC04yYp/G1gS3ZUU7fvHEBwZVLvUwn3zCisD882bvkXTzUv
3p62BmPPjMHfhqc16jtsZcmuaVx4qAw6QB72UZ27N6TMAHapiH3RrnfUwXWoPL7PLi+Yr+E6EwVp
DsQNbEQ7vCYO6/8sbTCjoc31xMQdYZvJrnLTHNti9kM0Jdpp1blrbtXGh7+4qbI0ANEy8cPaiONp
L/mBXB/IMYt6Npglo+OmqXlMOb0Z6W1bFefUbfopTpZ3a73zYvvRdow3YEXY+MdXQmTODHqZVqnp
dlA2+7iVHtOahPrUzvKsE8TMvGkXVtL+TtmKZ0z0BGOH0Mjd0duizXM2cKu+sxEaG6UOoEQeWBvt
R5LF8OcdRI/WUOitsKezFsM5KZKPpdBytQUn5He2bKMnXtLCUCRwmhHczXwL3lhp1PJlYfIOU9yT
tdiATfjvL37bXBG5fhVW+OcXVsLUr0Y64D7m0orkbKHvVxygGukjTLxI5eXRrSosyDrduQX+YBrW
ObbYILdkgbmUaE4x2NHSkbDReynnIKkPEX76vZUJ72ijT2IDdA7N8Is10k1WjU9jq38IOcYyBK5+
59uEmC91EQmnhHrrHBz9bgd3aqyXg05wdRhco0ij4EXNDTP2VtTHoY8/zTQ7WRr7MoaWrzVQZ7C8
7IC6KNkW7VHHswXq2jd3cpZ7M2sPmTn3EemO/xZrZIwaFC/MrZCL/NplInhC4Ur51mvQxLB92EHg
pM1ehXUcM35BOAivvtJ3DowDFJ3F70DWLwHo6CjyGP7fUPHcTOwavBKjVexcyjhQpzBRN0ZSH6uq
up+DfZly0PDhGseJIUHurEMuJXZt4Fyntjv2aXCxa/2EEMDcJqAR+2q6i4ERtgbrUcCOPwyj0J0v
SAEsCGDB8ooZsN91MCI2cwvyYsix1mhmaZsks4LT7LCZDxrW+Da0e3d6ABlgnmSVgE0kb8ltEDX8
uNR6GyD8X/T39/Q5TMAIgdlMGKXhb7BjDXdVytoT5uyLKqq7eOGaJzSJQ25AuaTgY5e4k11rYpwX
sO0gc6/tq/ugYlAg8IFJYJXMecCZpYziVDI+egNbOmyz40kNnwiCmdo2CKozohsy0cFAS9c9CXEA
Ub6ssR0joKRw1T8I4gKbYWfhJdmMer7PVHdu6mLZxFPwG8vpVcTxe+9Sq3V88Fb54lkAM4XNpxdO
gswVFCUrBI8axQm976aDJe/N3lexMhk7bM5Fw0crihczK7+U8TTHiJhwE568mR3VwCuWU5Eyt2NM
gfp1Zww9ACmv/hNJtdNc+Qco9qsqgiQa3uHL7OZH1QdwR1rjddHMaCE1Uujl7MylGz8Cchpwvvd7
r/IjOyX61LN0QblTPoa0noiswFQgwsRqjoGj1s8uJt2dMU3T1fIZc5TIGI+DNvr7zuJElvVQ/fOa
9l622fTneiT69F71vUx8AGU8mE+OZdR76oD0gmzOvfGUHPYjUIkn2nhnA9Db/fLZ1Pz3nzu2c81b
R/+bq3WqEQr7nmA542CpwsMnPBLIpJg1Mq+Fqmc6v8hJ1B/66XBp//IAWGDSptWrFVhJRNxXcqUb
NE49JwLizCKG2GGQH7wM/r9umW+79Qeumi6qwlh9iaAFeyeD9Al3o95PVrbcYG+uL3ZKZTHVKngK
BpSKPYfid4LU/b//XNfmQy1E+G473NiUceX9xLd6XCi6te+nJydNXmyx2sOxz+sMNHgX/PIKp3hM
mw1ODdJ9OuRii+nd2Gb/QEdAEqBZz1uv52pQBrILMgP4V0jEHcvbx7X6yuzgWVrgMl0xPJSK9DCj
5IGmmD5hWkczCpWvcYm6m+Zu70oCosqkO7u2QRpQkv8NDM24PUy2NpIph4upjBoZRsZE9mAT7Fzc
zEWIbC8RZ7n6jpOKzNnCtdbMPCKygVL0Vha+L5n9w6OrR8CiIr5NmVTucM5x2hyZEqdRM/aoK+M4
Yvh1INsAH7Uvvl0XI5vi88F94RykcTvbxWcxdTh12vKvWC9D0v/4wJrydsWKN+1A/N+ACsfuIBdS
KxP2MfwhO2N3YCuQgzTWJohHo0PGOOTcrSHJxfyoE3xL6uAwoJtm24q9Lr+XNNX59GBNFDiVICMJ
VefZm627XKA4gJi/OIjuUnIegN2pfzggZp4F2r5UiG/V+C8BC54y8F+z0Qwjn8d9qFAuIBwrn9MJ
V1o3Yn4163NYpFPUF0z4KQFePXNAVgNKP/LVPwqrtykX7q0KVghPbT+sxDc0PbvAwq7br5VupXGe
xUQmeUiMQky3DjvQA2NLJBc6RzjKvPcQkLYAV6ezwNIZjJsytKJ9ZewGbz8uXnczqwARftlfCWy6
sRJL78aEGJF1ks1WLnJj8tuh++DVWh5S9CSXkDC0CB9Vu/WDdxlo+w6cJ1gtGMj9gLkxXYSIfCOA
ganK8mwl4Vutp2F9tCBhClJNBvd1prs+ZP7fskIGmiB80xzZVUdr2ZXqqdLZcCqa+GyPAQGosiEE
bbBPgXCyE8Q4UMtozKZLP8ZQ3APvGBoUL0OlH9YLBzjV+AXebps6bo0EV+fRtjAM5yQHK/Lr7pAI
ukC490iPMsC2pPkgknSaSHf00T2ofWL12r7EjGCVO/AlNZsikKiEgREkxucgbZ8pO+dug4MFAbKl
rKjuAYmzFBYcDz5ivwCR7xp7qO3sq7GbGCmhW8K38B6skjLfmnOT7WjKxSjvkpp88lmRodLhMi0b
k1bcgkJYdps2ew/98bqqe4CJ3tueor/TdF8uUlGjZ51Kh+LEHVLLQj9NbOe3udDMPSgmZNzeoa8i
T0yrCT2le10s9cKEE9ln7cFpNEFKrwBNtrTbtih+CqSZFTHwrCDo30VKP5S56KoRIt4FnvPUz+7E
RF5cLI9ZsftdT2OPsRW1abm0h9C57/riEagoa2aAtfyedYozgzxeMdsXJ9NPYbdc3FrdDkCd+PLx
oeiYKFPiXs2EOcZoE1/VO7d2Xz6LBqcZLauxlWFOVmvvbj3X2VgGCMxlbIkPMS+TzOot3XZhMSnU
8VtMS8yaeVqJMiTelI3/nJrGb9rHv2EwY8fKjm1YEqGeZ89piD3KqwDeA5gT1EsmP8d0iQVHTNYw
QTI96Gb1Giwbxi92Yx/R657y4hrM6i1D4gP21yH4K7vzYEDwQZRQ3xCzTDp8w4u7boEsCCVA3QjY
Lbe8cBqGV3frJfbBZaRNoUJGVav2ZlP8wK74YA72mtWS1rk5FhjJYc7fdxMNblmNX9A7EXPlOfSi
ldSkW3ivQXWDanhjiss0uf5zt+RD5I5foaWdjSpxLvqzp4/ZPDx5mjOv7Lo/tN9fhs+YVSFx8rhT
54XkJk7xb7LxmqPKwmIrh+SF5uDLtlFgk7FGb4obdm+4+adgXbgNl9jeEdOdbwK8u9HId7Q1h/Qc
gOLYgQO7LWaUrJWDBdoBChGwmTwwZnskAwIMBtOQhvzHnRuiRJh4chiVMwtiTs5SH2yD68uzNzmP
CI41Tiq6Hw/HAcLq9jBqX95PAyLU6n3OVRJNtvEJ8cLh7d/gWpqRVwgnIILbv7dcPN2aCNJKrNbt
+g7sO5AVM2GI4d8yoMVoZjOQl+l9zWIg95IvOY43TtE992gsOm/6mLATbfVQ/nkkyHVcqhsMbU+M
W7lrZ+ANZXdmmbncuqRBIKetczZiejBbni6Oh6IF2DtBgJgn61M6HEHt5IC5tD6coX+u+XO1VvhM
DcJ60aNIqswLBnK+OAW4pg5nJEb2CvGS+A+ILzbxpkapTzoDaxiGQAwsw+4n1cgR2hZraklBktrj
EepBvpnLy6LFcyv1V6ipcCWkE6qsi4vWY18nDE48PAojFhUkTmhaSvlj4Cmj1wazM4aIoujvKre5
E0K++Au3ByTeQ46WHKb4X4cdckNo0ppbytFdieROxgH7cTW/pn33tNiZR+U5XqxOUSvjiBmS/ClG
C33oO/89LJNTP7BpI0v7XrholdeP9RPyIOnFYcpHLW0uiOSaTC521LDbpJj1N03sPWCMoCio+9su
fKocDKpz2dpIGMGPFHDs3QLGUSvcnRUsPwkh7xQHyP4L+zOEkrfSljnlVkJZXPzlWqLkZ2BepMs9
CPh1ngyba6zvPNVvU9h1IApeSps/Qb9MpPCwCcHyB9FnYlKWL7ep0WGyrwhJXhaikwm63/hUWEsm
XkEji3Pa/s6KXmrS9VtIUNI2HCaav0HdSbLfN3ryrt6IY1vKkVRFsiaZ/7m8DZRjqkj4zHq82jiR
NFGfEEnaysXTwWlhxwyi0KPdAJ3YtsHM3ZmTFVDY7sVU9Z2ayXDu7OJjl/DahWrlrC8ERdgDxlAj
vU013DNVMdVUeUTMN7OAdbTJb+WuGT8JD4tiCOP3403sVs8zKRUVV8pShm2EwnK9UUwf+VDnPrWF
E8mmFbsBviMqGFFvFaDwqdG/oSlPrixfSl89TWxcTdf+ZejPUhLJ7CAA8btGJAf5gtAFTXX55DLz
DIO0/8HvAypTfsRF0CLW4sC3lXmW7SpF8hqDplvv1FCd2g5lwODSTporD62uFCVzPGwlMgjpxPPO
IZxkY5PHZrvefbUYDyDVWSRYZDeBi96FSjuPBX9AtTwSPHkUomWOWc+XMWgIbwCr7dfmJXEB3LY1
qUHZqh3zzQgI0zsRLzujRK6FHOk6z92l99AlK9h1skf+61OuwaHhmI5nhIx6mPYYPLg3Ezve/++P
PFafaVc3+2Vh5KYRwNpgZHghCbZwqv5tjP2jIikO8zTOC0aUqY1AZ9I9KQziy5XMDy2VXjI1M4Tu
WQrz7o6Jc1tnBafPmL10Cmnr89Iav4PR8xpjHmYVnkY43LpolBkKFWIpt7pg4OSlJuGMnCO6TS3w
KHQDBWjCei+wu28H6V9XKXTpMrWjhmIYarCuj90mWkxGhAy2yL0zg6Ov2ngXIicibEa3XPLpFZWC
OKXuuPNNB/6nnPSusR69MafGtVx+5zJ/GwZzNyzWmfnHR2qGK2ZnTTn2Aybt0oCsMjRMB5qH3uIy
nVLmz4VQP6yLgePA1cJ+Sq6Cm7zZfXMJJElU9EiBAeLROUAt/EEUV+17P7c2g6beQpdwLQH1sIM5
Ngs/eVXgho/lvz7Ul8Tq37W28rOq5IWUtGMWVGxqBh7Ekj98ljLfc4m02iGYw4HSMVydHNpNnLNu
25AMmH3EMW7SJBzZxbm8+iFkC780wZQomDZNeiCY9ylYxn3pBd9cATRSgeFvu8FlkZm90umQGB2m
t0sRkB8yuvull1+91R9gXHx0yYleIrlx/PHFyfxbT0C7hFKDAeIp5uVlYEQgsnmXYeQSS/JYrUrL
3tLeDiYfEAPs3VXh7lI9MtG2jM/112gHirXWJByVU9otQggzxQekKcDXIvwtQhIVCYhg7H/jqEFF
Q0i35hxSEM7aX+5iLB+FZszHLa+t5Ipd+i+fu3abL2Be8MRTyXevtpleTfYjvmeTbSCClIGXRDA8
MSPxWAfUJrk1tvOsx64AbjKx3y6/+pKWM8EbhFDPuJtZhG4HNSFCM3N702uC2kaW55XBWTh7brXN
fFopyIy2m/ysr2eoh31jwJ1ePPsB6RRXajc8zOH/sHcmu5EraZZ+lULueUEajUZykRufB7nkmocN
oQgpOM8zn74+U2dXIVHoBHLZQG2EAO4ND5c7SfuHc77DaEj5atiGSJuMYfh0XKq9YoaoYHnl2Q9J
9YqjHllSMNEfhM9OTVFvebyZpse26IDLOLNYWutvPXdgM4XuTVnjhmoN0wStMV1qYT7PeKbW0ufN
9cN0Cgzc2k6QYZZqUA/4pyTjll4aLHsNO7SYdQvPNm7h0VenJERN3+RfIo+KbVyImzTAiKiyCEym
jOARqIsxkHFdZhytk+dsWM99FXb2wP9G95l7m9rS5qTJeMrL8Rz67zBJVmI/9dlv1QZgDvIneHMI
aKkAasSHWR0wxbdhH5bkaNQLQjnDUDgNS44eLORfZP9u1GJwDOclOB9n3kyeXIOXgSk7TzAaIqhw
SC6sgI+SRPloE0SoIqeFgMgW7craGcBsjrya5YCiT4r40bHnrdsOB4kahFVhGm+cTGyoB6J1UsEp
wrS9NQySUNhH5IrewsC6AKBkTWbW75H1I4LOKNy5+OEFOULgPAS3/RDeKo/8o3ZxHo2h+3YSiXq/
QRRvE/Z9ilHAjnhKaptnetEyrZy9Qs8z+vQUKfMAag49QENQcppfSDb6E5MGb4Z4IayOrXBAFsGZ
qQyzZTSYgWR62BFVTfmqyqPpUAj7gEXkEhLiB2INy8QtTQ++i5Rh82h6O12ZKun8Diqbbn6edw7u
rH4ZzROilbBftlkHngfgzs5qWfmXdcEBA5GmT+1NE5CxBIcP+K1vPbALOmWhd0X2vDBDhxfiFst3
GVjbxlZPPqLKs9Y4QIUGEE/C97EEYCKmr4KbYeuzD9ywj9iaUr2Bm/LWo/fEXqZhepZtKruhJ07b
cj9PN7by2Mks4Z8q4ngITJpZZIVc+5YL3Kh/b9PL1Ijylpt4rOtve7Gyw9JfUj+prtTyG9GyL+Df
c1cd9N/cnCA3df634XJaOMVtuJCGgnxZrr2YvZsFZqJKjCfR8rmrFk1ZAeruwwIzfgzT5Z1knl3v
k4oUzDctgz8i2KNnopft9ZIyLEactEsm0tnG0r2Enn3plbgTAfouVfIx9eAhiGVE+dgx1pi85gxw
vlolLrxsL2HKgJktGatnfQh05MVQOubX2OcduiPzxxrTyBbHaEP66tborGehkWGGzj7vLDZNNNNe
DzHMqVMijBaxDfzgV7S0PRLG4uPHOv9v8QVuP7mA638JF2AZFlffX/Hnv/y//n/hC3j/ki/w2Ddx
8Zn/E86e1um/efb2X5Dnpcck3pK240j3b//xD8KA4/1lsl6Xvil8R4IlgIL/D8KA+stEvAJhANy9
kNLS8IG2hAX5979Zf6FvtkjeBhYghO1Y1r9DGBDC+h9Ee9dCr+QLx/WUMnnVfyYMxCxKnKJV3qoO
y2Y9WCbrdWeUaLjxIjgG90KWzEhprGuc5sdw5jgRwXJbNOjOB8VsQnOAXPZBjPnZjiv81mPisgFE
H+0hBmupRTd2l65lA869kfF1smWxz3wiI03MHL6FhqJNiNagGy8EahoPgUKR+uZONfketwZrQZtR
E6OTu8SHom0nmBKMydmTEYuwi8EQLf0fu2/LnZe2VxcpyzafG6Q/MjyG/hZ4gYEjNcgO8MuYDa0V
KtzH3irp/uMnw+SpqPzgCecYjkm7c9cBgsRdO+UodTGoe23M8W/5OVqFrGKhPr35U3noa8oZJE0v
YVoHTw3qhqr/7nwRHRNM/Yzt7GE/k2CFx3L+tmG2iaX+CK07gCruLmbBszat2rgsjnObqW7dMDN/
tJMl3gdD8GlrI0ikSHaTTkgBwsBojjCoeXG6aoJQUkfS93Mc/VAg2rSjmLeU2tkT9qEFilWdPY4V
/H0F+GpN+HoYzP02IHNuFQIB2JvTc91BgxCGDdBnNldhz29D2pzmncNE9OJgX06JsS1v+wl3VJkS
9NUx5WIuZxcJUn083Qv6sYnzcGvWMGad8ZUVT7JyAWEfLEMhAu+OsWLC7ndpsUGHcMCeXtDDBHdR
2/62UY6sFhiYR6PPKeAdySi9+/SyFE4RXPgtXlRvl5q/DGvk0xZAvt3BvwQ4ViTxgVepfb5VA8ql
XQ7mbEMrbQ04ZG269wQntnBQfSgXN0bO0r2q8QiiCOFNzHLeIR3mwV3Tkb4481yf/QZdmrBdb6My
kOeg1SgcWPZVtVS3fcIqCA2W5U0MkLGsVpnfn0QAwHmKeLEWKvOhNDuGrdWNPbnOAbIfConzFFhc
yZ1Gg+ENC5N2l3UktlWCyUPuQRBtk/MoyKbtsa5BjFFnPpMNvMqnREbV0WPVQQg4JVyYPjT+R1wb
kgVSQIZBP79FNpPomKptDe0t28YOCEzTaax1QCBowrz5RLwc+1ywgonNSRzF7B1ExZVWDkgCSH5X
i4tzbAn9PcGGRCAlHSFksI63js22kBf97BR+stGl0EaXlTnLXWOB5SqcexAi0M2cjHeMawgAE1hy
29S4RrcIdnHp30d8SdumfXOBSW5duvuhVmIj0+Aecct75rxmzi3AnpcA6fZO9kkKeo+4Me5zV8Y5
8zIcfyZvFPj/HdmEKb0PdCgwjmxoaWnzNh5o+JlBGVtmtikPFeAg0chUxs7rcT/WSLqSsofwpsZb
EZH+0LjyWYVqJX1D7fIk5AZsbTDV7YAiNj8wj78WJK7eocr+WXU2fvNBqsanKPKvIbSGDXMGdzeX
JKm6tXxz3Ho71vm72/nLpiRzdQ3oPsbZTSZ4DAV7O5COE88Wpv0y3c+R9mUvjBEbhC/ouc1riJD9
4kHgXJeGQ1RO3R8iN3lOSgav/jJvk/Ihr62R9+tMu8oRvyJvsejl0304cB+PAxOiTEUvFZSFdSyY
d/iV0g4WrSYNSQyb+YqJ0k68Qy1tysBJNcws2vMgm9c+kofAdjTgufHX7pdiKqCn12LdjTYzfPRb
+zDwH7EZsx5YrhMYJDC+FJ2wF/SWefIAxNauRoKNb8R2H8cW7oshu6svpmup/fGeqXCfGMkzavzC
i09BZv+pU/9Uqf4xKx+sjiLVdoioQpL/jVT6TD5qDxp3eoxKNrsik+y5neCiBUFTEcIFK5cWd89E
bsiAc3b0EkYTeLKsRJBpwcUyNSAGOiPD9gNZEzcm9gTQrvdLBdLNcubbJIGIXI5AC9Ps3knKbxUH
V8+3YFzYjzQncMx666PG/G1WuJ3tdDrHNibcsZoPgj3Z2uZh0ZO8TvtFDsGMLjHMuNqUSyUM5bsX
2ARr1/j24GyRQb+DjYcmDlMuHK7MAsjFQfrdmIY6EXj7KhmBseDS36YGeUn3PeL5gzekPiCXFqgJ
AzyqQ3txJxEx40rb3TBiww4ZVc/zcNawOvoRasyoPc/g6xQxVLGTPYwaJSIMzzmblryfOhBkOmFC
WjUrjKphkmMcktT/yNOpOS8+kB6CuM3NMvvPRtO89BdDg84WiGeqB/IWYQPPen392rdRywAlTJs3
Ghn467GeZ8tmJmLWvvWjep9PEPAh1CZrh8ZsHRfobzGU7Z0q+nZYutpdPqy4mfNzMz2m5JmWuYmd
9FB0ckIIZD+Y/fyAPuAud/ujKYyP0jAYO6TfZLXjMCVqXMgHgip3Kqj0WGe5GTRATg0P/L5sljRa
rvddCoPoaQmNe0HLOQTgLjkm5sL8DA0UB7ZAXxqzG4Za12l8HfN0fDrW3oZrV6Tsj6g4jks4X1KO
mJthTM8lxGKNxMu9V8QiLFGm6ArfuGjzl/il6ReHabZMmFfjCOZ6YRkcPgMEIg204ynE1PWqGfmg
Yy+LcB5THWLTX1yoffBQwkOpQX4lrvF0RHrshi0FfkIobwv3bzTBEWUaBVhqKCD2Am8jNSjQhRgo
k+kmjrpTsJCU6Cf+VpMgWhiDIBqwTAEdTJ0ywd9+b2kcYVght5MQCkuNKux5DEWh+8eO0QvMzvDg
QDUkqHNHSOPzKPBMO94z9Zu/NkaMWqr8JJzhQALrtuPSszxMu8GwIWji15gGikww16H/sKyN1zGT
zDRwMYqY57Lr4Nw8+FgVeFLZt0JED9FIcLFS5QV4yA7XH0BlmiQovmxXUqCtovtlBqBdhJwJ2YBC
Mzr4vwAEITMBoS5yG1SkX1+Dwn0pZcNeRpuW0Qxy6R1RJoIPKYsY+fu0BaUESNboqxM5aTvJptuL
3HifFchOHD5H2HhmO7aHikqd73dmP9/WGi4D9yls6zNE132RjTOjE6CYPnRMu2eLLYJ260aA9lyZ
75E8snUZPTgyE/UiC8xob6T+Q1uxgMVkAH8zrLGHYROn/nS3ceffI6/kZg8h7CdQPIXoXluN9czg
e0aa89kB/Jw0+rOFATq09NI+uzWWXF/2OJmXwbSu+HFeHGQWG8MDJZpoqGgOXXSJanypjAUqDR7F
AxqyqWQaXA4E2kNy2GCUJtYCYClWC7QnIEwtWKZhNvzxbOCmlcacTj/AU8inBgRUAx8XUxBKOxs7
dA8lFUosTle4qQ381A6Oaq6BqrlGq0LSh4NJVor00Kta8FdnOKyjIVqaA0Yao4a0yhxxHdDWTqLH
guLquuBccZdYp5R9E+5WjXvFZNrsEgiwLB7QqSGBLTUc1oASW2lc7KzBsTGFewFJVsWgVDoNl000
Zhb2y54yLOE51t8YkGiHBSStIToW1uymBLTaQVNrNb520CDbCaItmCgbvm2iQbftIh/rInz2sHr0
oDaPHUfahtsc9q4leEnn2atfhtJy77P40zKwP3YarGumzGCJw9H5s+Jj1vjdSIN4ZwmSN1GQun8g
vdB6vQZsrwe/19cgX7zHf5B38rwyQbKOkkM8zsbTAGpg2z+45tSff7WQgU2NCG5hBUNP4HieuPWm
igi9eEG76sIW7mEMpxo2PEAdJvrJ2hR4GJD6vKUaTNxoRHEUkmIJsjhIgRe7GmNcaqAxYpV3k+uV
hSKw40xjj1NoBetiCl6SCA1cpuHI7OvMTaOBybFGJ7PFR0bCeBD1NDVSGvW/LOK0UfLl25nDkTwL
ae0mixvKcJp8O9oXztoCxGL7bGh4M0ejxquhDK95xGK5wmBD8xawb2WE/5BqC3pQRhf2DjdS46GH
wkNKUkHacJ5N6ii02lzYTUIOe/tsQZheKu81AG/jDcy2Og2hHt0K360gGxm4/BGZFiJBDa2ufvDV
cKxzDbReNNraiFlxtQGLGTTO4zbzXQ5oUNiWb57iMj9HccVO3Oi/fZ/pDRMCgqPaPD8hfuGv56vS
Kt/xCk7gdAvQUOC3SUbgJMfli1CKdSNggCMg8qNVwdCtOKuTtvlNcNq7DS9nFyxuv0NV1DPzCZHj
enxSHYsAi1jMI7q/xCgRn1exu3dmj+ClTBut7Yw5b5bcKDe8b1v52KF72s8x/QHAnmBro9Kpq2gf
ELdwiBoF2qvUJ40v+MFuYTfmndpKsoTX1cC62LVjbBgmCN26f62JilkJ8RRZALjLRn14tT8dsWp9
CAislmfktFWdQ/DEdJ1ZcazjCW2gLzpW/XGzJ2v1kYBqANhw4DduONRHKuVIxa+BSj/HFCEZEkLM
NQ4bC5vw5p1B100cszGgew59RDbKY8pPPITfIKcvTfE2m+U2ZjAOwcq+0KJjxqDWXVQkH2XNhkm3
6ox/S9RpwGumpJCnnx9KqPyAvx0rRx1xtBc+v2w3iW6rDPURBm/S6ORjAKJl3eQ8OuaKFDRjiVfa
pU4GUPRuQaumtTUS6EYRRI8bX8RXBxEi3i1dby5pspZRC/sgYPHdu+1xLMqjXYnsIvI2R2A1JnjQ
jfKxlJjm2TsSikYYbYUy+B6EX4C7bsJKkP7CbehpURk+yWZM7kTBIgk9T4hnxuJQhN2D5LW77ckh
uuAdKq9tAD5CQUkiZWoVgY7ctgsPtCRYgrMJVAe1r3vtS+ncDFPPDyNSN57EV7iylG4yVI5xy7zo
5E9GwFkdMT+w+COfCeI+fyUxYR4bgrxvJFfmzc+ffn6kTl3suiL5DquJgbf+Uc8hPrI2YrGUCvNW
kNyMWaAMWAnnNiFsS+yffn50Iy72nz9ZTUSSqe/j1rWKB6JnD3VbmHx8eHAms8zOZWhY29zNyJ0u
cnsr8onpLjKBVccEf8Mu/W6mWrkaQ3qL68ldM/IHFsvZ2i6tIFLI7KgA/HJtmm8Sj99DJmeCmorU
3I/UbQClSQ8FslhtQaEjAUeweSeNMDx7pTwHU3xUXuE8qGmS54KdLrm+Rf8GgiE00sM8oicAdlBd
f35kLpk9ys7nPQ7selemNUqSLLx68xLsJznO0KximrySRz2jNi+5tfGw3jrE8txMIOiwVEUwk9VQ
3oRsBm4qv/gd2e5IYkNvnelwQiJ0I9ZPsgvPmWEh+C5YZazHZEkUhF5G8mNcVZSTtOEwFPFERTGr
0GQMsTBE7ioR3nlCivVCkf+ae511w/IYiJlkqlEDeziHeWgCxqdcrEu/PjXCavGvcBzU7E5AUKHE
Xvzigbt32LVtLe64ht8nrvKrsnap4m2VbVifc3XoMQQ9+NSY637BOzIhyVmPnA/4igV07CYynkKA
NVsAylnegTHzxjsvY1AeuJiw8OXeFsNX0zoxJXYTv0UdiKkkZvdGHKbDrepHhzgi1KoB9v6IlJrK
vhD+vg5Y+3a93W3iwsKjihZ/M+F8vEfMld/CkAbv0FLTOAvQ5cHf9lbgISyRIFrwG8o4wYp8i4Ym
PhvNAIoindGrjkn/QK7JNqUfQnY2VpsE2/p9IK+taEpEpDV09CHL75x+yLYG2U3AGZqS+82+VGU3
Hcjh6AHsg84UsAk2i4PnNVzsiOI5INEpOapE5KcfDyNJWyVh9C6ZAKM931qV+0DZah7jpJtvf35M
AdwAFMrFVRPPVRPNr00KAcMiJP7MsIGthz0inUisSxsaQG9Yc0WFqyOifrn23O1iUAQvE49u1mo8
8Wg600tTPFpp0yMbzrIj2RVAt9q6v3RVvjcZ4ETuE5/pnykb3R0liZ6WTvWum7gdVQJt0uMSySxz
ZXjJ56QrXU+jAAxS6EAVgQf4tIBVnEyjPg8IWSipxcuieQKDJgt0o2Bj3HWEvykkCQtsbmIlqauY
PM5PHPDvftsbdCP6cMj85g0g7ZZOOmDdNET3Do08fNfhmRzGX9Vcw9gLwu1S+cbWful61EHTDyVB
8xJyijdc8Xdtd8hqnHhNP7gXN6eTzVq8rUGBg7nfmW6m8Lh55alvGdspzWio+dCXblj2toW3SiXB
l/4YQXIh453cnn2yc8VF3IXNeEPrfWw0DSKYNBdCEyICUBGxZkbUY1UdbRziQ0Yw2KTJEhmIiVqz
JkIBdcIigJ4SGnG2QyI81k3oFD6YCjaC9b2HVb3SBAsvu2fRO+pnjLcJNeUi0LyLQpMvcOY3oFu1
KXghrrpDlgMk1aUZcQeoGWwR0dni1qjp2RQRKYpCaevPapPbGfsrzd8wk696YWltAuZQGtChSR0F
yA5DszsUcDOs87xEiDkd0O4IP2neVkM/nwaRYAZUkDmn6dmdjeGVcIqSUKnKO45o845jtfU1RWTR
PJFQk0VcECOmZo2EJXmCTsWA0qhw9oUEiR4qz7rCEX1VVvCqlWuVeefy+LlxybdkWeZzqQ0ocpKo
hNrhDTiD+IhMHJlHimOOHfhQpEBQgHABrn2NTfE5g+ZQlKwuys9Fs1WUpqykmrdS4xW0AbCEAyQW
qJHfhJEZkU98gp1ZcMiiAE+7i0uEdLAdpxM6bk13qcC8NBa8F1eTXxbNgEFiu3XM6b4V/L3OuJ9n
Cp/ChJk0sf2WAUL3dJHEdPd71/ayN3dA/gWLohEeOhHNoVGaSLPMwGXCmhyZUj+jRnFIjco4KeEh
3HL9V1ezbYg7/8NN3JJakcG9SRk9cDkvTDIekEOKbSwbte9QQq+kKB54bnfrmoXCmkkWEB6V34VM
IhhyFhONEvU84OKt6A3M4D19XasJPSWoHkUxZCukQSACl70FzifRXJ9ZE34SHLZD8K04B1GSZsVW
aBpQoblARQ0haBC7euQhjV89ew9YfcROf5s0WnJoD8nOYckdaeLQpNlDKBMFihfeXBBaZGXOza8J
wr6fON1nYTPSzlOMe5hIkS1NzcrKW3VmKlmfSu318jLIjJgvgekkD6Mg9aHIFiA3ctxz6ohzYqSv
xVyX/INl9bhETXMaNGfJ18QlU7OXck1hCqEAs1KBqBrmY79f7BbqzmyTtQT2M3sBj4ELDqyTq/lO
KaCnzks/EQB5cEPxJMR2O7620tpUnkOJCWth0xO2DrZQHOYojd+CLLoDOJc81Lb2feLXAiDQrSpN
nyo1hyoBSJUCpmpjCFWpZlVJ7turBVSOHSKIrGLHUmgAxAqWSZOuOrTIOFyw+2sKltI8rFmTsTrN
yNJP+gxoltT0LFNztEJN1BpBa5Hcq+4mTdsidPgWNmF6aNhlgblbTy5kGnyC/olP1LReBeCuRRO8
hGZ5RUC9pKZ7wV1E8Ajwa9bkr+iHAaZpYAVYMEi2GAMAhRFemuxqzQ7rWcMjs4Qnxtrl58vONWmM
7QGehaWP7weNIQNHFmguWasJZaQl7+uBqtRkFTRrilmL41BprtmQIE7c5pp25nRhsZX1Y/HDQdNE
tI6t1op7YBMAS4tnNC0wjBFOaJKao5lqMXA1jsnoVWneWgp4bdYEtsaGxWYCZXOY3a7JEN3IuifJ
iltp0/D02FgTRAJVk4Sb1+4+CnFXR+SeiT+d5r+5gOBGAyZjBhrOQIYmNStO9ddBs+McIHKJ2aIn
1xhfh3a+m4jUdr29aPBz+a5tHr0EemimCT8ZnTqYuqj+kLcIftWvEoRdCcqOKA6T9tC60Ka6kPpM
Dn0W+eGXmaOPNdeyJeoyLJzzgmVealoenYBFAZQfRkB6C0C9RpP1uNobHtnVbw6EK2MZmywZGCoj
JoXgHAPnC4D0pVH04YBl0nF06OPJQ4s/Z6uGYGrF7GI16S+rIrjKcOCd4VQ1CEc0EzDQdMAQe3eH
cxwrAaq1KHfpbZZ9WFWfsZ/jLYMxWFXABnuojQX4wUJzCLmW7lLPeLH4hDbS8X9BMBs2QzK+SG/C
D6R5hi0fBSil5xTbtwJRUNUjOVCwfkzNQhxi58v5w1oFCBxcMV9DEwOQAzAUE9wOSPda9nzkHgkK
W1cDFxfIi0k7PwBJ7mJ/00Ai2zYa0Sg7/AkdqrfmW3G8YzkA1qGhjoOlGAwigIYqlxl4STX+kc1p
E4rnxYBX1FxFrzeB0sTlMWp0JN8mjCpNk4QqaUGXDOglwdSdyI/pmS2nm9Ign5fTgqC0xdigUvs1
w6q0YVZmsCtRnNG+W+JNBR7w22EAoU49vFIV4y5E0Gs2YMdE4zDJ5VGrxSGAfSCknQAyeUxabKQA
KDW6c5NpsGaqEZuFhm0mXBlhnc3rTIM45/gJu8+znebfJpxO2smjHbbdBgnq0wjJ09NIzwi2Zw/j
k3n2/SiuqSn/DEhpVrOGgeJx2oyG+4sn3CXRuFAJN9QbXlxUZHgPgSWkRgtEI8dTgcJ/MxdE6PLd
git1X+jjiUYBTJo6FxNOKcFvR8CSF+H/UnAusBR8hFBNJ+im5tgvR8+fQpR95XcJAbXVKNR+ACrF
DOqG9CekTqI+LjH/Ejo1AzPGieUR2bHo0sbBuNjPxMIfM1ZReLkooStQrKSO72INZzU1ptWH1zri
NKzgt44wQMY0fg6b6dtzpkuuQa82xFcHvtbl4EJR/YHB9s1z7fonh1xV5d45KJoj8oAoVXDUIknw
KC1u4QX4mPNQUwCcnVum06EZfnlde5ei0GXyiXa9C2kYGsidGlzbw/NfGVAymYRw+FkdRQ5rHGas
HJf10eYodRdypFg3TXBxuRY5KiqmrSA9l2G+CAi6YoFkWZ8pRYYTGgpS7OjTucQSGQIC0RBeBxpv
NzgPqB/hWmpQbwOx17NA984Uc6tK43x9uL6jcg5e5bhbQ4H87WD/Zpi2QJVz2htGVu1BMwCmHA+x
NhUVsIPjkAuy+Q40Uhgyx+/Cs/Fm9Pb/OZAx1G4KzSHWQOIBMjH/+d2ymPol9q2EXOyrGb4rKGPw
PjcKtrE3inusA2/VeOogH/sQkBmxOSs2p6DhoSNj/p2Pi2gPHdjknBIvrvv7VtXHkFw1XHrNUwdp
2cOKyzL/OKbwofF28Y2TDIo1KFXmYwurudPQZht684jkbjTKe1G6NwkXPtELux7a8wL12W6QrZM6
YeHZ9TUWuhnMKyt66gQ88XH4VCVM0pPqTcCTjl3A0jGEaaFR06aGTgtzUyK6S7y7pmowMe2kAFCd
un1OBGN3jDzd6PrDFuvnSdbm3meX12jMdT3ckkqmt/+t2NTnAkYZ8D/A2A6/CZzsTgOzc43ODmBo
OxqmbQ21z3LXO3Y5Hew0e5LEDBvUrg2Gu4LH3Wgwd6AR3ewar5OGdnsa3w37A4vwD9IbtvcC49t0
Cx2xBPZbaQB4IYeIOdDzpMngNojwClTcOA3M1obqDMEogSWeaaj4BF0cJdILyxIeQBWFC++TEgYW
eZDlv23Y5CmMcgtWubQn621R1yACYl5BMx8cXj6Fby56QOdKI88tDT9PNQY9gYeuvXQbH0K60gsy
BWJZo9M7GOomLHVCAMXeha4uoKyTaco5oMHrc/9ltjwf7KpDOqreZ41oX2C1Q/86YWrYdjDcBYKW
+QfqrvHu42sI673Q0Hfm5hPhLNjNQQ5cC42GH2HE46PScxarYKlKee5xK0yh90ZQaE1NOK1SWPOh
hs67XLiFxtCzKZO4AqnRfA2pl+HyK1ewjzJClKTf7QbHQzutlh3sik1ALsSKYTVioNysVs4wf5qi
MQ9+Jd/ixdqZvTROPAHOo1ZBIk5cNtbofhWyM7egBhmZWOoqp7sogsoG++qmcMxg75qZjSlx0EYS
53cXv1BcdhuQ8dTxWSNOeY2Vs5IVB9FZWqFHfHDy0Jn+k5Gh2x00+SOS4R1KJrAME7uKEn4GTKbx
2S31ZJZ3OvALcnjEycGP8IlBw0luGsv+NE2sARWsuVVlRXeN6D8yf17ukHpQHU9kdLRSHtDMVQ+k
Et+m4AW2hbCehKGq7f/qH+enufr++99+l7Dqmvnhm2T74p/ikjwiif7f+UrXz+Yz7D/n//FX/m/C
kvxLQF+WvieE7+Ma+m/9oxJ/0SGalI9MgVy4n95/6R8Ny/8LeIFpe64rHM8maum/BJCGcP9Spuci
CHGEj3/Htf8dBaR0XR+FYwnIrCyOX3//G8pn7O36taSjkF3aWof5TxlLI+1jFBMX5wm3RBLQGat6
crbCsbNVVJqE5/YI6geeas0465HK2W+b62i6ums1ydGTZ6q0Qz5yk5seCZyALpr+Epnm2SOSk6FR
9jo71euEjHHlqu6jt8JjAqfDLMcPojtovSZmL75lnzhKXuh4WjBHIuAyHjgF+M+M8ldevpGjeAg9
+YvB1KO0bczymIxlUH3ToL4kXnA3GvJ7Xoj4aN+hgb0qmV0m237jRGECjjTatj7isfoWfoqDjTVH
PzC6WAiBJkcF46XEWGp2G2KLEd5gql5NpZNtmvKuL8HXDLSyTRvtUspSJoU+KDK6A9/wPrwI+xso
knXnxSPAFn/ik6o3Rg2uDBhDiUqw3WHbhMflk2xrtA6SnSpbd6JFauRM+PkSbxcG14CQdjeE4mrb
A+5ASJkrp2edytRqdMS7b7iXZE7fes7PTubJbrZHXbzS8UThVZoAC5qBVVyI2ryv99KVDsKO6ss2
vpEtXWnqgW6p9372SL4oJsoCekTDBhWrqrc0bD4xXh6bCF1XZL4y/z6LCgmShd173ZfGl4HLq0Xc
JFmgr2Y/fOPgXE9lcumc6A+T70+7N9+TBmT9EJ9nTz1Tql2YRJ7wGj46iGVq8o/cXL2kRnCRDQmy
cfteG2cbSAZWo27XLtEJWOSw7qLhUWCloqpSz0vmvnslbiWiEzYQ7786jPSEyjQ5lIzhlYGQgRlm
ujF1oFwyuvDj60UPVr27aMBSRsjEmwka30uWd4BRzd6gjnWo0zYW1zElpqMXP/j+HIPjD5CCU/OV
eWmxyzAPASEL15jlwHZ46WFBF8SRYtwXSDDmYDhkXJZx41NFRIQ618QnAQPo7ydZ3wqT4oliMSuZ
MFayfi99yp9TDwop8OfXJYzOTTn+RvOfMDMMt2XAN8z2atXX444tarJK/PDbAS+Yt5/TRBAyWsLf
c+KadCfYHG0G7UxivQ4WxSLtB26igzVFz10nX9xlPNTjQNBBeu9QUgYpVV8avMiieo5jXoEySFv/
kcBABbTovDBNO1/pyE3lgjaBrrKDIHJsJq6SRTGicZ0LO5vCM78mXfPGBKG08U3DDIOZ2/DQefe+
BDjaVBkXYEy5atkPmTncJToDOyzY1Khdbbt/ogYAQQm0KZqfK0R/KJqYnoY+0dre/IAh/E+ykPMw
onwpYB96mf202PGrxZg+4KTGL8PuC4RfG704Wf9hqe+qX+67BmyE27jQOf0aNoN68J2RmRRO/dGC
SKeDqbyFtlqIN0MFL80IiySN0q/EYqFrDd8U4OBypHoeF3WDu+e1XKoHR9SgcWleWeULzzhbdn8Y
E+stNprd0j2xnvxtS/e7hVIIkYVFeBucjBTH0GiPf0zjsQjcr5SRN7RsCw9fFz3F5biXPS7eJiLW
CSLggqYZM5dkSrwCdmFWmBdVgmQMdlm/bjIDc2Z3FhFqnhGO1rx4FKDNhKeFIOk9QW0dxWfyaxDo
G9qMvaKfOSaZBdRLmvDNfIYur4gPqSOv/aS/b1LOu4d56Z7p2al/5Fe2qEcMnoAFF+d74VYO2k9P
yfu2jG9TnocodKLnzHDIMQjOS2zs8WcSPWEQWmK6YPT9bgNOCAqff51iimtnuErXfpod/1JN7AdI
sJsH8azU/BuVODEP3tUujLt0QH4uTQgzQN6GkQKpe8vY6JG3fpFT9dCp4blrwUE1Qf4MaBnIj9w6
ZYWb29sXtDPIC7/jYP60yuYT8Tc4BKthzcO01G11LhufzBI+V+8VEAe/y2nRfMA9iYnYz5r8Yp0I
rPlyVBvSTj+tmUulsFCSdlb3iPTyoO6nvPuTLt1vVDrsgCzkeWVwW+hRhCvcO1Usr2Hn3IPTs1dW
7dDGj/3tGOBhtutz5PKgtxrW/aGfI65038oUUoljRsg2sIFbzFnZM6IMCb37XAq618oP1yZ4pET+
dtvmRn9jtU7z6NGWkBvCdCICiyUx0s0GCCCv9xj89a9JVn3kDUe1ETucvXhn2DaEk7oRU/wlsqOV
Jq+QRf6TpfNajlvJlugXVUTBFvDa3rCbTW9eEDQiPFDw5utn4dz7whhJRyNRDZTZmbnSoJZ5+Ey6
+hZR29lYDxk21I00vDdOlm+eSek6bHyCxNJGpt9anfmVgeGVrXgJJ/2GPHZflmhTWfoVeC47FMP+
1dhtsyBu16bomKLI+J2FkqlY/qSU89cjGmWl/2hAIW1Eu4PZhqUywqWR6xddzw8Uo12wz99hRkzW
k2hOI0mK2B1gYudWvFZM77lAhyj6w88cReTghlqvREEtQBOQc4JfGdcQQIeMQsCqusUlc5Uuw76O
PWPjh/ZLa7yxCN/qntY2e0L/1XAjVGT+kLbcdwooGte9dh2F8t6pBqo2Qjx5qixPTqvorwvzaR10
7YtLDLdV34bNKQJKUJJwQCldbrruIisgkDObIohHfB0kKUZ24rcro+P0AzUXGPUhWyAqgSBoyIyH
4FszvOfM6MHjobjyUdp1/IN0w2kroJ3ZV79CqHsEWPzNKKxrq75MlgfSpZoeFwb2ei4QJAzZoEWP
qDjzZ9ey3oQYb9DO8EzJhltJT1ORQdeJTD4q2eI/5BGRixHOS2KAi8Un+vi41hpq3LjSCLfwfvCT
uCbOn6q8JanDpUKx0akb8Ti6XPHFNsvxpv6xyo+QO38XcbyhF5bfbSBXFNjfm8g8LeWcGX0OZpUw
geEd8xxciaNTPJrBU51HH7lujgqNipbfbRvke3MgXyfGf3EUn9sFs2vaLc5D0v0IES6w3l84OL+N
UZRry1wGjtVLC0a9a4NrSJ6R3/YjHMwMbvZqmsXvHEJYVsExxFYT9z/NYHxCNvzom/ilHL44kZqr
oueNbgd/443i02bSgS3Lf/Gi8HXBwYxieJZWdZjd6d1LrBd/qm5SVU9m/DdW+Vfq3xlR/Uii/l01
lGFyeLo4Y3TC5gTLIIbdZpRHEMp3oQkAhlo1nAids5Le4rlLQubJBXt64d0B/jn07XCPE9+O+38J
NHTU63MVAe0brKOfNiR88B/kccp74Zy6nFRfWuCzVLGzN1oqOJPpYwbrQETJupn66lK016b1VfjF
ztPmhdIWqmhGEAjoVVmVU6CmTFhxGS7IMX8aGAL7itVe5p8t7YELshLMJT2ZGXST0ejBHOUGmdzo
OxyaSz4B4YySL1hKz7XFKTXoh51T9Q/M/zgMS/UQFdndUKu7Lgee4HhXe27vsx7sm+tcxh5XodVe
gwZbS1ocGqckq8HwGZW7Hdd2+mMs+c6hgBjdN8N29LLDpAwAfrJ67VTHFNh9wiP7GvTeLW/M5xpa
0Yq7+coYZnxwHOVQ7R6DJPzEocKKQAGRZyUvkyi+uXj8YBwiWC92nB3y+i6I9MXnnfY8srdRa0PJ
d05RVq6IIT5EVcfOIGHo9tmLMWQ0CDAqSGJyWflgvaGIbuso/A0G9Tw69s6Wn5UMQOFr9LmAlAnF
zrmWRzxQ+QpH/kfS9o+B2zN7EuAPBF0w7a21zN8sLh9Lamo8RCzsLNOb0zNPjjz4OQqqaNZib44j
Z5NP3bHtUAqnELe/ae1MzyZ7i79ji4Fa32wONkH26och7h1/Q3bkfaQchMyq1iD6nCtn5PsedDvB
ZSQ9PhHSQeERNya+d8+010XujOscpIjjc8ysZyY/QcdYS8JXLfEOOwheq7oNIpgyR6mE3IR076zS
AV9zWo+HIKTYCBcFZnMbKCOdnwfbBiPmtB75NqgWtaRSUsHXX0lMs10G3AnVKNnSXWDb/Hv46OyG
/ufHYHtte1Lb0Sfdo+Lyr07CpfhOdWvPpomB+lmNaS+fd1h8XF7V6hqClSpqxZeMaIBBh2/sQnmb
gdRxU1tV3TI5AUgE6QyWW2jLjaqq19iw34FhcCBqMHvakVgU+m9ygKSl8ezjcD020Ux/TKtfB9ZX
7IrFSzrB5U4L7IZDW8+Yi3WGQTk7kSYR5zrp5L6GUrMqoy5be7BQttLUm7zdzYPq7iwbSSKCppM5
5cKYqUswOWy1g206e4sRrCPrl7g2k70pYAlOBPZAVU7sCpLAT62qc4b7fGXyaTWAVifuvhSYEqMn
5QJdK6IwsYbLQxiQ2EEZAls2x3220DN8jveJEUSnPLNjJnsAwUgKGbu5ozCew2hW1Q/MMB5Rd36F
Qd5Qu+beNPL3OFRiZcycuVP0NdIagNxb95bUxrXVDu98Y7usAvcNysuqc+IPWlnWBgdHzirGNnU0
/aXdAQ8AbxC2XqxCS7RmelS+QYAgstJNkBFPELTLa26la8cl6IRNr2iaL/KJv4FfZZu5jkY8KWAS
Cl6ZRiOhjmw1fgxAwmmXZF4c9hvblgsZrHgQxWxsjchliZPOQzZypZ6D/lvPnJDBEKC2lj6ksE4R
48fhCvsu/WA+CKM9vEETGbn+M22MnlIsaBvoIfTBClz7UZay4/TXLOEpUnl7cbIUH3RjPKUL+CfC
i5pWH44ff6aJfoN2+u4J91h3SySionKZ9sFdgj8eTxvHFdLuwDn7v3kqZtrXqz2sMsqAcuz+OcEd
pzN/Tfg2Ivs1jJHdglBaNtTokwqrkqXqxySPi02b59+FxYgi84pHozk6igeCmDSGgxMs6yePAhcM
ltYxyS+kW5fkncehrWT/KYIOyxFKvKiMjZGETxksYRWYX5rlv7KzW8jeIPNuHXhbSmqee1P/JnWF
2GGbzximWGuNV0nv2S5CyKKAmFaY8bENSWi1o+tBiZV/cwTQOQzC4FDJyN1UsYGfAiDjZq4IYsmq
P8NDEGRpOvOIMxZym3avtT0jFWeWe0ctApw//jUq17gUNjedIbaL7bHvJAdkLfcj0JN1Z11VPTO4
ViU2Rzt+0D3WoghKBS8WeT4e+R2nPqQYy3Np2YteQKQe53aez8TV6GzkZlZo7IQzngEkh5TYboBX
eUoWhMDdYIWc/c3hLi+do10gQNmkPsm2wJhpqQUwl7BufxVNg/K4rM6eLz+GcPiZbPVe+0W9DgwH
Bx7kOeT/FByng5m6qtSbDOVjMhZPfqnPdJQxYpHmbvRmBEgDt07mW0e0eEmAiJBElM+/SeP/uLXa
hAk2WIDuzAPG7BGWFhRwL9xRWo4ZNGW8XNu/pJ1vUXZB/2mJbdJxmxc+YRoynwVH0YQYkAUrkbWZ
IzA+749gcThM9Yzshq8rK6HGtIp2qakrvVXmcyldvq8pjP6JAXeLHsDjiYVjNPz0RWnf4Y3Y2rFJ
PYeTkKrN/QFhsD13i6CP9HxyFp64C0Aba7JcuYIjS2rDr216tXMo59qFNnkyooPvXirHXZ9W30AK
Qc5MIzVEPaP0ljEMWa7HQgNrbRMX2SMVdOS1xgfAr43EOo22XkUHXDBd7cntaDEcaULo0Zl/FYm8
lpLOVMn5eImCczNmvpfP/Ysv93Rf4k7tkzeI0U9sapyZOoomgEStM/pV1v1ITLO8ZrnDOdXuujeF
vLCOSvpKmKeu1SR/WwHhpU6XU7o78udGw0eRqjvcIB95DHGy9/tLPGBbr6HwrGb8DOVXm2TdSTbT
lzP8SL94cQLzM5Xew1i3J8syp+2+9qp3Veq9cmicsa24AR7COcdFNoXmmP4oSuWo2DFf0rbe+ZR7
rU0/e6KsMhlyzBOd+d0OY3tW8PhT46Odtb218hHGhs0ldbmzm727iTgXCUDsqbmbFMM/S7q/aOGk
AX8DuaBsLeadYuRilLCYMUJmCxT1lRWLQlGHW3NFMosKF8p+JCk8K7vOAmJuaqVfHshlUhefnXnu
pXjO0tokxmQ+FIVBR5Q4E/D/CdsXI0DFM9oeL2pzsApMs1vLBxFn+BnjRzsBr4EdRi+tddxTgHbF
xACw2ZCqT5+hsu04sQB3beLb3P/BoIrZ0ZrLnCGW4iedqFZWxHYDapU9XhtULf6oSVPIOs5sOmEn
EMenyj6WksspBuEhtN0LJYsoOirNQabGw13WbaO059kN/BysyXgyJno6IrAHXG0IB3MwqJtm03SY
RjuDy52ZD9gYBzFuQ9Z4q0uPcjTOjZXekIU+5t42F8sJmn6d8/KW+ZstANxGfNrCY51VNXxEO2eX
Yql+1Yl98ryuITVpPrWJuHUdeiVnCDzezypwciAf4rlKwNADfF9N4NTWioHaiorqRwsyEJr6YnES
HM/s8FlZzWLX4xjSc+GwqoG5CMl2u4OPxpXtS2Bku6trsWtluPBG2Sui6SfnWS/HPL13muwlVqTz
ZxL1mBt/4qw814HzYxTW2afreWO3MLlnAltBQwnUkXUo5QNutyYz7ePgGurUTJeQj3qXeK23nTDS
Lh3myFwV/boVNFM7rjeWIe7L63xoeyujXBDWvBFxKMiae9KpAZEnfkZMP3ivoKMPFcwG988cQQpR
ajYTz57Usakn+M/wVViTnwgiCq5r9m6QeNOatOdCFqnp7Lc8SxprGUltZdV7mHC/0xjS+yV5PzqV
dFfJu6eNuTu4tb9Pm+wtsIixJMK4puGMXf1Dj0FzzhN/Pxbd1ubcBieA+VrSCa5IfBBzpJ7oHgP8
WkLP9DiC4VUbraCBtWqenYJ1NgRIQCXTiNeVJO98b5MUY2gLMMtsziKPXk3xF0bIwk6fcIhOsEia
Bof2MJrwf4ZU4U2C6J+fbgORYESCZQEsYazu7cF5zDtP/xJpOqcQ4j1q1ujr87fYLn7x5JjUJ0/s
yxLvhmPk0a5cYkgD5sY15ve3pqOC3mmZXC4ruQabO8tPEGPUIsTxzozEUlV51ZRy3M1JNu6nhaBn
6ZPv8fmMeXOkOoiOkwZwpONYL1MJuZ4bAa18HyAwIKMP0t6TvH+P6kyeEnBH+yrdp9wfmB3dGMP5
WFx88zQW+K9GLPHJQ6vrp8DPYCprB5CAB3pLvPpqtq8kiXf4quzNMFJdipHQ2ROPhB/eBVveARy3
lnufyK8pcp8jbQPYh5S7pK7XttVhX8nBIYsWwqt577qYXLvu6LfmfeaR9EHeKtcdEn9iMZPTZn0q
xplcuwX3urR9dtDeWgnuqrsm1Om+NGu6NJvt0BGFy9QAXxkP2WqE1FT1CTHLSv8UGlwKpyc/H0zW
jCw6z536tONKr5vMuPc7kewSk6CtQoqxreaRgmBjHyErrty6uXOw28pwbtHGWLMbyDTLTC/YYOXV
XJdYrfXGt/ADekHwrDrjKbKZlDqdf476zNlMDQez3tevLZEhY2b2kqqIifCg90laPMqImFblfzZ1
zaPsTpyphQFHmu3TDA8kr0+TV9YP/MlWCSCuyUpn19sjWQNi3b797PAd7r0q/vO8IwbC0YWaN+C1
Y3W4J4r6YeslhCsO0egzYevUo+Hj7Gn9N5haR3MCQDVtcS0OO8PzYCIk1T8HPCHrfrJXcx/tUTYx
MukXI25ZOp0aUaIo5rXfcKjTtbJWlR8eRm3t3Dr4mJvmgi+Mo3gH6krX+TskU5rDsgmA+3gfW84B
DAS1DfZVZkgdC5tMYVK7K6jonBgT5GNE6ceIsbBvP7R/nSnVIRCfMMWCPYXQVfA+YYqQw1IMxJ/G
xo/gWXdHqYHZhpl36TIJP7riXN1Vujt0wDBPox5/zUacvbzIN5Ov36f8C9D7+2Rb/saOaRRoqSvt
UueVtC9qsIcr5rula2jXi1sD5YPvhZBkg6kz01QD5sGucZPuopv2RWLXlebwnDWPjGJjxlwN1IJK
vohS/rNr8eD11cec+/E67+rj3MyfngaIiQ9nXsnFD98TPfJBDk4uWqbhuRWWD/ooRZfqQ9XLV4LE
qJe+t826iAAbfA4AcGwxBqexzvoylQ04O2o+bVrStDlA36Dobs24rOQW7n1OVgADnPsV9t1ghS/f
ShkbuIN8HSuWXm/yOWssKPloT8KD+136xADgIuf6Af8TXsiqvPd7+5vh6kOXcRSfKwwRyTifZ+vQ
zuFwcA3v059w35FSqUIKylibTqapqWNVzo9fRGvVqIOFOweZ2Um20GdOAHfvEiJ3WDuIRxGA8AtY
vW1m7D1f3J1AnyKiRORQ8KZ4c/EQu4IhKjqrRsqtWv2EB+M569WrP3O7q9yvcGJx6P0GBQkTM60+
DMl5DmvGC9xaOgYYUR+YKMfWHgLc1iUCNigJn3AEH2NbjFR0x/ZcUvVHJzdjZLP8VuNyG0uT36FY
W67zm1jTG1kZ1n3pYRQNr4oxVJJyA0dXmJzqV/UcDyfGdtrpv8pJvia9ZE5cRveimX+KtIaGU4Ap
dOitqdsv4bfPaYK7JjXEJXcnQjHxJ5cijEPxvR3ytOj+JwAEIoSFrWzV9saXa7JNtkb1TIYBSPEi
K0LyWgm3ObmZt4Adkg1FL1Rb9QJlzP8auLmVKrufjIEUlel+GJU69pXJ8kFcf18TWdskDYmu3mNY
GCbx1vPUuwfIow6SY4cpddOmfbVxugRAPHVFtIUc5lxSx82AExn90xpY/MKtRf0gYVCINnzqS+OW
SUOik84/Y/DUS/3Ash76X6ZWX64BqdgpvK1ukD2y+GaNw6U27H5vl/JPRZScs9hALNvIPj+MwgMQ
6GbA+A3xpIT/4HXzeE7D+CN2uG8FNjC66iTjVmwnn664sesuYau2+DH23uDdOU2w6fv5M++H74TU
8yRMcAvzUU9U9zUeM/CodPJNNgxfAlFqTH7o3rxyjxT9OY/JzWhm0OuZJIsdhvVy8SALny/Ua0b9
XHxNqmzH8ojHVq+6H5WCmTYqnAwWXXiNj8rRdeadZ5hvE+AjxmNQJ2V9Z5rBR5/bb5MH/LbNJlyS
FgOgmpgQK8G+i1vqPBYmVQY9F58Ej3avkTATHH2JVbE3udZy1h0OgzaPY+0/IB7ejRlFVYFNaNXt
LnXTXkOelfXUMmoIY+/MwOW77vJT1KUvaYUHIxX04c314+jrZ9dEwW0XS2PxlPkEydzOuyhPn6ya
jbH1ipOi4okOI7Xx6/Tb7K0zNU47mVJCYBAGJCzFMMxgLjk+Vw6DbLMJnzucgSs15c+iYz6YSNYn
p7sBpD0yOn0q8qwi5J2z/aH91RZWloFT75qo/dqlk2GI30UjrFVUFP+Crvjphd5ZEcOyuYUY4sUE
PvD/f9BmAwkPcXdMgwCwIxTS3Ah20sIeIOKcTr642cOCZcYXs3FMtfuPDAh+sC4NNtmt8rxqGxPn
2PdYJ4OWD9Ae4QAAXbtMAz1NdI7EEFFIMLt8N/T2biD30erFVDoE3JmFTcDBpf8wnOBM0gI1J72T
6IqOpZ/CeFnCmI7gAGI1rSN35wn/U/vMBiT06Syb8603cj1IwvveDX/K4l83Tztl/svrmTH4wvp1
AERjVR1vgvn+ajf6xK2DPP2He+aFS1C31yMU6cw/AtdmDhONV9F7z8KST62mxtL6DxXIecZQatX7
vK5dhzBawv7XZka5qekf+UazndOMlApH4YZgVbBpTEWpV/RcmdPB4yLIFCRk+Ggg4MpvDCBreikr
KJTs/oUb/gVFs60cUe6gL3L8quwvJ+ySdW501MI7hD7bqWcGTo/NQq4kDji8ctekhpSEPKdJslAx
ttShxJUt1VMTy4dAuWBzmiE7pc3cr9k8XxyOHEya3ym2coidJS84l5idavlkWOrea+t3MEhvGan7
O+KVeLTHmTJQcyl5FvMGdy+NELQdjB4fmQPUKjD3VoD2ZoFSXgQkts9cH+g32NJSg501zO6LqriM
ASKc2eRHOsTYoCWOnJx92waBsJhHntmjm23K75qyzNxS1jjQMEoke2zegG4xqxu2cnY+uTDy8bl9
Inf086272AIz3UJR4gLJSMSmQBbD1b0cIo0u4b3FzB5RlbFMLuH+Ose/GbVGDey2MRlpoQ+5rbtC
2LwPKDU4+CiJdPOQ0PYPw8C8jLtMSW6R1dvSPTEJ+C5zh/MmmctDri29cWG+rSPG3IbbrxdMzCaV
KTBt1hwvy49ea99CnLVhy5uW5EZ8nWcqWaq0ZKYV623BwMrgVwKFx4OJSSC8p2YyxXuzQFaQbH3l
P1sgSw5qVwpmkkhW9j7wNh7pDxpTFk3D6c4CV+2Q+O9cCvYmOfWU3xUMFLFnVIVNOf2BSRkbmwmE
V8Ic4Ghjsm1c8y0Q+K2nYPyVg3mFMHwflGwTqe+8YKl9kXX8YUK37XJ8dzY5qrDNrtLrIbWl45He
+3ffTA4Ne8xX557taU6PUX0RPhi3zGH3mP9ClgfJfWttZz92zQBOxAOuH6LzU1H8+oWINn1R5zuT
Px4Q0B27POPheMJu3V5AZiZEumxGpSihqfg1wGZWdvdX5vZtKLpXxbuycejSww+bPGbxDKK2Jwwk
fT7qph/PcpjBeEVs6Bn+VD9Uw75qnPcG+0LdsvvnBfdn33mcK3ZjKMGQCHxaF8rhRssSCldFU83c
9s8OuM+WSml4C6Ce5wVnEk/fUZrRaByMDwOmkyYOkSOL8kOM5Aoz5npUTtzp1L8VCiHYIga4mkB4
oNyUP2XTHbzFSBdbgkoRFZxyC5iSXqYC01/SAxVyw4rUe3RuFK6KaKKj1B9nFMuIUsoBBlGTROhW
zLXb2nGYo7gPVGKgyIRAvsdYLZgtwD5+vfFpX6Gw1LrpWYt1ZjEHG6ARA0rl++f2R8OUPBS27u8y
tG7Tqp5KCApnMwxa0vr4wtvO3LWiMLaxdD+LTqDmQ8o8S0nJ3ZCGxj7gqiAUwcnRcX44aUEw+gzd
vmYkGO5i9s99XjKvpHXrmNIIv42pzx29SgKyc75NgcTKPOeBVKz7mPo9ZXyi281l9KXUxSgTtc4w
Cbv+4jJpHXUCnnutKeVdtfCpmUWQVXIonMGu9hS4HO3iEBCPHOxdMeKgdBMC846BLSkTpoPJmzU4
G3EdUAenS/bB0DpzbhoPybTMTauXQV35l+EcVkJxtHl7PNU/eUH/DiWBCX5M8VoS89ixlNH4ipxa
j9WryGibFvN07xrlX1UFSEVone0iZDBJrwvrBBFgnSk10SfeckJKv3qC+cfayO1lBkJxJ30wOy8S
xg7Q51/J8dP1kwefjFNkJP2l9lZS8QPqT5oV0PcRQphFxiSyX8LG/TPwQMKQ4t7mQwtYOIlgjqdT
zcyKLQYHVYkHNsaHfzCBh3uxw2KaLv+v4qvOID7jEA9kINahx+13BOhtRFXIGJG+7KUKqCswmZRg
2VineFxhyqw1CxpMOG9bxbQNab/hljpVh4LFkZEfdXW9a52yTBKeBCIuS+/EquvvuoxUS2tHx8xt
4EWAqeYl51MaycloQkydTB+DqPfvrCyiLtg9FUVJelFM17bS4RuH9e0wd9ZT0BfZUwF5IxB1uw7t
HiFifk86GA2AYNaNb2MU8EPzShSqfnPYQ6fGf+2WQpwotu5IJl6SMIhem0BWtLt2e9ciQnbvcMV6
DDubL2r+JO0Oe6qK0oOrjOzdgc+VZznjpgpgqawI1ODTn865hSwgo6Q+chxG4TUpQe+gR9y19r0l
9YXwQPRBGQbgkg6asUPlYDH79SUIEJJJXzg7gMUMWlgd4DpP8cls5dpFkCMPlDJk7aLsxSkLcY3d
6GmwZfrStVn4WCXVthrpiHZUMe0I12Qv0BaKL02z9zMjk/mlp6YJlt+zYO2/8Zjgu3+VnVU9m9Ys
X6AhI7WP0yPPGd+2eT9k9REgktzWU5puCBRBuYpaKNc5I3wmUB2FnqNVnucKwKmTZzO0dwCawxzq
s5XbYiNDnp5I2vylZ51Sqes3gqpo/hvlKn3+7391eI32+aRuphDNGW8aICql6EZMdHv+74uwXINI
xPLjEEY3vWHcv2v4nWfzSMMn1T7k7s7//cR/X7Tt0tw40TtmNSXCe+ya3Rkwwf9/yQoa7soihO8c
iO6cLr+amMo9Bi3unjkx7kXpGPdkamGMQ37b6LgCJw8sg0Q2v4r12riPHVvecxx4VPZMMEZzRwPD
Ve2bNJH31DbLe7zlTh2Ja7j8l//9TGi5N1mF8x4h+STcdKbeE0bmQdHouISsaVcXd7OZOFdtxvM9
oRrwNgbTm3RoSU54FtiDWGV32QxZiG+ZLZQ4Oop3ePW56bvF2F2sKWApEKlixQtsDCPJrYRPYZ0q
wV9oa2r3KdZ+ewkq3V6EnttL6C4SHGZgfMJG+ZB5T2VrNBdfBEy3I2Bil/++1MhriMXJN6bFO9Mb
++Pc1cgVyxfSMs1lwM1w0O7I0zMV134gWTyB4mlmhJ2qgUQZlI61FlLIrQkIcJ34S+tgSBiplwny
sGURA2KhX40k2ze6xKLct0Ew8rQ5PeY+vjAG4sJoUItqCqgJ2cjtSrQmnvawyPqLlff9xcUsvR1B
m9KXVMJWNTnq14XqyHTxhb5kCtlGQQLdzL4TMYx7ujVizAWAK+UHqAr8J056j1J28+x+Xufh0D0D
J2GyOAd3PSPAlTcI2D51RruNa4y7pIrtXV454aOSbfgYJ/kux899/e9HjHWtC1nXVOYHkADuratd
91apxL1pGWwgk7dJQx2O8vfthDZicWjYpuAC9o4kioPGsUczdTZSZxTd1L39xJVP3ikj+MpMLCy9
X4cbaYMdTn1UFYfB9CbJhvBn5oyWKPntu0a7ECDLOye8RIhxLK84ahzFWK1ulbfKneGbSS5cUS9O
toboD502Lmy9xutkET4FQtnd8twt6AZodm3SLR9V+xpzlH6MoUvfmDB7bMaoFmk53DNl4Ca0GFW9
Hntd4xXlQ6jBXRkQPr45SL/gMHWcWtDYhoWnaRjQBVFEzNRBl5pl8W76ep8O+WH25Pjmhxi9sQTj
l+Fcf4qU2LuKeIVGrPoerY+4H5hmh77/f1+yajr0Nkg8z+Iv20/ieUrzV9fkB0qF751NhSof64Y7
VLNjVvdua6Ret+hNUKUV7oY4MX6gEnfbMXqbySYfA+8xwEWylvj6OZ9nVDZZHO+d/NqHY3gCnWWd
NK6DU29dwiknWcAetOoj9GaD7gX4zQsViKt0UnP0P2h2ChhRNIRGAZjDUg/0xfmZ8SBc9zF3mTzZ
Nr4Rq7qmGAn47d6h7LGfKFvxBLa0IUIvJB84HgfvhwFeu7hwu4fUKTeQv/VBuLR9BwH3rtxs9aGV
+XtQFdleSKBWFbffSOw52IfrLnL+dF+Np7jT4XX2J2rx0uFhpstrjByxq7z23XZGyjsc+8nQ0z2i
+Bezx/DsCyyFeX9AaOtXOq8VpCduBOny98gaYJmBBXE25QBFW020JZDtIoGPuE5Z1EfxH1hlkdDb
djdRz7EZfEFkvKb3AcFgF02l+WB0o/EwTHQYDM5X5TNTaSjUpLcwVPgQQ+qeVLwCJSYvtSaoWqhb
boIw8fyW0PNouvAMA04dtVPuLf3da7Pd5OhJZZJetHDWgVQWgcz/ythBUOQtB8JQEbwtg+7iyL5+
WKguh1oz/eht2DVMMSKQmeu4TYPtlIckLjx6ceq+POZedSF2hGXTSg5JKOnNQgnxVhwkGW/IKAN7
yfc2EMZLrWi4m8ti11FmvPULivnMHjdZ6NV3ORPk1VXHc3abOD+tiQ56u76O9C1pd0W0oAKLxcw1
/gNL6K6VV/E0YukYIBRzUkTAt8P+IzPmfE812taay3RXuSymXcqRYuygXuhpN7XhX04hPbF1TrK/
Rj5Q831JCZFvXZq4jihJiVs/xBSnHqIkfLTpX3W0tVcu707yMUFf3mRd8zuV2EOFHpY+Z/RLZq4w
a7IBq5qYtlbZD/vEtg6TBBlegfjIR2Pd0B28zon6zmy+UZn61BvSCjeUSOcBDGASzMkx2NIMRXQU
/xSiUDzvsZBRD3RSILE4/FIbUiQvzLkIB7j62zUfDaf87kZWKSc3zxPFbkOlH1PZfanBOlNk9Wcp
4IRRxQ1IevUeBWVX54JWaw5V2HhUTSAnOcde+MdHe4e6l26gph8SbAO2Kf1DGFT5jpQB03bmOvgn
1IGq9HAcmboBPZxQEWquFKYMts5/xg9iQ5zKsQn03MVxIBxyaKhrpHSIJ6jmRRS/p5X+bGcB4Jy/
Ebmow2y5Z/r8tsmQGRunnt7Tod7L5L3NJ5hxQfcinMWIjEvciRH2TOvF6+193hb3aVV9k8h6LxeP
e9OCLV8ynB5MjVOduv+wnOBE2TvB3O8zFaJL6T46cje/BirflyUR1jIXdxDb4m1ltN8thg1GsR78
xH5rBSxSpe5/E3DoZ5vhica1uh8BfhN2KcKWSu7hCupuWvX1+BiH8hSA+IJrVf845XhrsuI5qOJp
j5kLkO9XV77ljrfJ6QQ0ocSr7ruv1RZ/1+IsN9q3dCz2IjDhWdYZ3kDPowyH0aXm3mMEpg3TsnvX
mi7G0gDOU40RprPxzgt7Ah0deHYrFs+xi9VFunuCUdjzpG4QEaNdY/gAU5ATeuGh2eVYI2oQyGpE
00ppj62gqzq6vFkO0a1m3rg5lirad4OHoH6q8OMi14S3YfrX0OtyK9tnKgK3snOe5YRZvveuTdKP
K88dXyePVJrNJvw/9s5sV1IlzdJPRAozwIBbn6fte57iBu2RGYx5ePr6iKxSZpbULfV9X5xQHNeJ
fTzcwTD711rf4mmHI9NxGRq7VLHYZVeyavfQM0KPgY7Vr2U4ZWx8/lDbxLVUfFn0qkaQQNdxCrqQ
AQmPj846B15HCgtkQ+afARv+Qn9UN2FpTRu8gse0avK976RvgOejrT0XfzwDo0JvWis7w30dCvDg
nsNZvO67rZrZESfDzM7dMj9ZqU88xCmzTTC4WZn08U5dANE9JwmFenFPlxIVKjAg5PA82X9SHQFo
LctnJ5vOXSjftEVdTh3Q5ZCrLUVSX+Gjmwf9vpow5ec1VHEcTju386w1DmyARpbMsE8bFLnVwa57
lCJTF9TcxW3BoRRpj0UkXwBK9LSwTG7gJrTnST77NbnimfIUyvgGwt9ce6BvmD72JupvTbGx4WLe
4CgbR5RvI3hWT57LzNbPzD9cSItGfyek9dSm5V3OoCyh1XiFSzbbMYAMkwrCGdG5Kqz9jQtPGBYF
jWW+l9wYYXmm7++Fcc29rfRiZuo5yEj2cxw+Mdj1f3xBhtPvsLahHQCxuo9cVFzOljglCfg14bmC
/nGjRRiu2YjWcIvtkSMUya2KvDd+J2Jf4BBih4dpfOawGbTiY5yE5irG206/Nn1pubI3agBK647w
p3rKQrXs7+HTsMvo+GOGrd9E3N+ZcnJBwHrHWtHQIDziScDhBQcR61EQVtqXvLmyfY2y4I9rTY+z
A2LcD6st39IO2ozCtsNMRuriEnQ7C/s4mO38Cb/MqywZaUo9su8JT3VY0viUj2+QAVJaP1xFhZh4
pkGo2KkuZm4ScRYORciUq1ab2ZvMxcQEvFPJG5Mz2Ua1VCbkRDlmdz765vTHNOcnRnwwIsN4Y5On
RF2hRFunW/whD6Zw3hYdkdt9LxOmEs6X6vv7NicvVdUTnGN1sHAUEWXBxquxRs0RNfYFJX63kR6P
sIVOtbE1WiA1VZJdrMG2CL0hemT9m5lFBIVrLMVTQ+I+KCESIe4EnuchUnO6KzDghB7Mli6/Kfvy
0XYR+Ly6mw5NGv3xTPoliDysHgFIJaeQcdTmkKYh99rIMBNM2jmwgoqU3MjfoWauZJMVyvxDkQTy
czTAezn+dBhLfCetgJBDlVJXlMm11tnRJh1bTvGADV3CMqoXzvxWwFVl3Es81zDG1xAyJHnE6eRW
fA+R7dWU1r77Md2XOmNpx9dtcSXiRjZtDIOW8YYjmx1gAiOqsq0brifyjF7d7KF075y246FGYoVE
JX51maL0ArCf+mLeRbI6GNA3Ss+6qdjrrXrDf1LTBN5idi/4v8P1LDFYeRNSGN3TdUyHdWiHFN+V
TrkbmQA4GphFGD+qFEj9FH/lQ37L2kPNc0/N92R608Hq780Gb0rB/r/NH7DK3OqYo2ODSbQBYu5O
Ntb3PDYOTixvZNbfBsX8TE7F3wJpYLCckhYMSHj2oJVWgyl2OPiNbZXYiILt3DHjaMad4FCPMu9R
k1wEt1lSk+uEw8N7gXXRG9VpNNgcBelBBwXJcmlpsks+XcpMajgmeQdCSf3N7LETrUs2Lek8Hd0W
THOaN85RQ3GmiTDFiYd2tsBhVT1sUJxI8wuip96wn9vmMI0wLoyhuG8VXGMKQ4nxDAp/HhxOw+KX
v78znRTPZtjQOeykp76aqX4jdLadR+d38lWxY0ohzzmnULehLLqAOzrW9e3gYGuxnOiQdHuf6grM
G+2LF9TYQ2Wa7jzhu6+N4rqNeRs3jRm7rwMVlI3z6rsRDEZdHgPAtqh9ynntGKXvvMFO9tVc0BKD
jxO1tLKupaLkSgRlixngXU4j6msBQgx753IC51+HvldcepG5LyqDT8wGSOZq89dnT3/reK77TO08
ZuMhSqMXM3LMcxyNAClykihR9+oYkaaxyKzoyMCITFwwWokW/nZQkVLuslzCdQIy5fbN99AE+G8W
U3cWu5wmGf4L++BUfy252SlwmcfPskfCqel5DY1fK2JTZEE17hiHbnxuHZwUFNDEFiBZWIrTbmZr
gcL0adpodyCfGbDPjLBAlpYt5qtQJvTxFn2MzRLpqO1IuKT8pHFMH5k2Lhg/HJ+OU/orDm0JlnJ4
LVN7srFkQX2kPYJ9xinEXwjqEYYVPq6KJT03N8Vyximn/FzR77PuLQHnpjfllhHsZzlRyONDKwyN
tyHw3oXZ00bj6vuJg+dmUf1xxunj1KpxlzUI3z1OLL+95b4U0G4nNo1IinM1YUROT5wyLuAwCTNK
dFlYmUjYeb/tWlo59RIemhNstoP4sUEE3LazCYlGzaxFzXNLwYKXq03pJLdWTHEJKbq90l26Hqrw
HDo0nGU67Blx+5yk+BDgsqpNkpbnCArKqs9gBRIueUlMeaUC2yPqRA+LLeZT6/o/ncDBOU8IBbEO
uWhmWL1tZ5i3IaHAoZo4ruOO3jLjeyzz4Woayd4RPSAuyZHFZbZSHvw4O2uHy67IYo6aUr8XibNw
iGfojeBym4aDioJUBEOqhx5lTeekYsvoYJtrJ++7nFBjx27DnG4N5917MegHjSNYaRzONvTLvDro
gZhXumHvuOYtesNm7oZthEZFwp5RQJi5T3Npt7uk8fCNCvetSFPCC77BopvLLa2Q8+LfhG1ATSMA
buotIqc7ZImoNhSQtwdzvEDUfJ80gSnyiAkjgv2c6EtGyx7OwtjaSJ2+pxmQPW9oHu02j7Zu5rUn
P9abWTXftGTDnqWRqbL3nXnpuvTCSfWOZk9BDR4b7cau10bAVBFiBuMF1cpNSGgPctbIwYAo5AED
Dptpv1qeCtTvyEzeOW500DFXvlcSUR8NaovbbmFLkdGd05POHXgakkLaZLgd5jzcT3lBfZfst2RE
iNaXzOdzisTY5uEeiO50wRAOtcBfV4G9sYr6hpj+52TOD5GyT4VQ7SGeYUnG7H68zOFwQk5hFzTz
GRrJkTkiHULp1K8d6MA9EFd+Fj/QCqzvmUYXOzfmdUDpvXAqwtoxxc8az3+U+TihofkxeQJKkAAU
a0u6Jf3sAZ/vIpNYj7WMC7osSPkR1HF21pi8ji0SCrSeDyYDyVJjYyc3kcseCnfEph1hphcxFIwi
JgWTh8kOY+tFlRgRq3G6jIvqGfT+b2xYZ6vojxOZq4PaQvYFmFFl7rYL52/DP5U5dz5dG2eqX8fV
NHBJAnzoM7hQo2lE4KYC5zy01YOTiREJFQvw1LhYbOlv9V2Xp0ShgDNrysms53gRNJvCMU4kR5s1
94YTDuY56CiV9LAFGTESRl81h0DRytY7ENQmZggM/RnD0tdcTXT0YuKyxtCgBoPlI5LpDihDwDOD
LF4c4UTXpQDhCfDAISafdbjoKBuJmgmMf3kkR8hmzeZpgG0KM2fzUppMf1XRPTtsGsk/oKRF5hLD
4o5OPOeXnx6xAxQ7Y1QwRTzmKqS05Ip5xH5sswW/ESNRsXgOy+lkdORXqcODKob+wB6J7ZSjrk5n
o4gHmAUr5g92mH3KFCdMhtrYqWjCXcAjxxG7RdlYt6hY20JwkycDfwXh5TAXY6M78sm+1DjdsMp7
H10F+Zl2c44yZHIfwJfBYCo+/Mz+Zsv3HGX6qcvziHgUyEYLXLID1J1UnHGMzSHdtg1HCXjYW4xS
BARYCMHQt5eoFNRFkvVap2AF/RlvyVB9iMQjOuZC/JLCwVK6/GsRTO/TRJA8yJbQAApmbAbJhmI2
zCsXnuu7skMLzGIRbNRYPKhbm1pyKXeKLpOI0MqBjUlOWekmwkR+zaL5W3ACRAGeP6D8re3dpF3F
GopCgQtlYw4k0WkVTznXotbWBpMGx6cslZqrqopp+mA6Ergc1UOIB1OlAprKnOKkErO6QA7lnjQY
gZK+XuMpZeDKswKjEAF0hbsvwEewjkySiX5A0Ztnxxvtc8uVImJsFR9yZr1UBFNHjVyPKYiVVWNK
ZjhprgF/PnY5FqFSkrkuQchvIbAfXJK9qvfoZlKO3DhhS+qK+BGVXi7joZ/BMb4KG5LggI9wvwyW
RsXjL1DR0e+pszHKpEebxc4jKokhjGunw4BMJocqoGu16I6FqzHJegyqypb9j23h+0/EnyaKmltZ
FHucdh/+4No7nJZw/Qv8dxAsgJVWtEN7FMmYU/4TFebj5LJdJwPzEiZRu7ac0aAKLWa3W5NpbWAf
3VD+4WAuIitmG8ec6rOZAFGFBFaR9aLCDYS/mj98SYzLbbAX571xmzn61NostLXHw3tKRouw9Uzd
fIkT0DC5NSY1/inH+KWxCf7gsG4shy+gZzrXLQajLIR+51uPsqtojE5ewCmCAnVjwgzKHunN8Tj0
j+4D/H3ZceCB1U6oo5k/hY+zxnLHo7Qae+1jRMKInj0klrPzXI0nOSXdWwXkmV1qI6gUwo2VlCs4
0HrjSvDORVr+ZK49HIz+k1VSXrEwc+dTKZ9X69zkA4k+BP7XjodHEw4N0CIHg4qBBtIn9Eb3sbct
BqR4DAIPPAxfYY/RRemJn3T026PChzGwf+TAXu9oXLlxaeYhNu1dEobG2zThxqjS+mYUDjVERcmo
RnXPlFAsQpQdwj6UP4OYaD5u9oSHypHhsS4b/1wh1sHF5ohhcHZMqm8EvS0lb/5GMOiKwTDuR2Yh
doAwnmBXAKjE6TeENQIcgzfI6mAEBvyG2v9jXuRBZ9XbGEHA9ewWA63fcMRxP5VdD+vyOICbpcf2
1/JMSMVcqdjdqH7DWkpRkqKEEgPXUC0pOLYh0qJVh5AjAPZAcIhQI7HtqtjMobUbLS5hp2iHZWbM
2zarjemEZE5Qp2A3YkAemSbNYfLoQtyGEsSCmyD2sBtbNtIxFirtONNe0uSQgMuQHYnRlnvD95ha
hsCXqFXxf5g8DQyv2XMfphYWNpToO5iyd+iZNul06t+kjQHc4MSNPt0cw/FOmOz0fbrZa5NIcYBZ
lUdg9u3GxSXJ5njbwy4jWiC3tr3M9kJSmjzPTOXCyFN4kOycVijdF4fE1qfUcvydsjjIesHJqXjQ
NH4ybsKli1C38sXRPoisamT0BstmE1E+yS1vr+1RlOuEiP++78jLUv800BuuDrmwcO0tN+vYF4oF
Iz64XZ9ve/q8GIUeCII9i5E5mhE11zpUM3DKZFNK88ETrADaaO5ob3x3X6O6b7YY1U7wGL64FReT
Qsk0QnOTM7LG/05P37zKm5QgdfDWMpI/xxAw15jtfqXrn8axuVZtPO6gGFyBpSFSudjSqL8DbG9u
XVGDfnLKZw2p49QthXRDjHI94uGYG/HgNF9eFmRHbfMYygQj01gawS5Mbn3XNLBy62aFn4XvG036
Pk/ZM3livJTF4rAFIoN1WT4oO3X49ICeBHrgTOfTTWj2FDpvlHbfuozscRRgYWGbEPanMvR4NHIy
tyL26J6gwbBOPyC0ziRRgNwuI7usM3DgEwpbq2D6TirzXaQdPgtP/npME1d550brYiiegMIyYl6u
XVtL2FNREe/jIajYNhis77K5a5KyPYI9ZMgu5CGzw/ecRfgcBs2d63QVd0bkcyKPpvUwZ6hkc/gT
qDzdDdLxTkb4XPQkV/pE/+Iwsd6k7RIRoB7FlTiiCtKoVmPuswZNWlTjU5xiPGSMQo6N1lqgMPON
tpkzJjSHlyq46lByiQ1dd4HF76wYObOtHu+q2jbPFdjNRJxbGXf3lqA5xiXEaZJQvJnajscLNGrK
BOvupMdk4+tiVU2quUQeU0syym/W/Db3o/VRBRvAIxYsTxmQJmK9ByNEnUDz4GcyvM09VWzIZHL6
aNxTWzCnG6IpObBN4G8DldSq3t1Yckc78UwzL8P2weGvKXKISXwukHJGGLSuM3Jw8utpkyrSVRZt
OJBnD3hp+G5oMaNwGKsqWQfL+K4LLDWtnfTUIFiwWmyT9vhIW1toQ+mda6KopJlFRW8SX7W+d8wi
u7Gy8Sfrp3nHkA35oD8MI18JE8FT7FN+J4eDrMaLMEd9dOM7Q43fDC36RxbgbNsFItnaExfBtKhN
hTf619Z6HRrLPQ+2/ubEH25s2RyNcki25EDdu1EJ3ClNxL6ykN1NUaLw54gn1AzO+ZWlbliZFVYN
7agzWZOGbIzecaE/oZyaH3WnH7mr+TpiSjDJ+IGSqwgpkkuwRoZVNeVmJ0NQP8gN7tNTt2vaNudg
58YUAaApaVd+K+BnkQLlmknvZLl4cZx2Hm48Xdnr0BrkuS0vMLytS0WlXeGWxcmiXqCZPLjs0PTJ
XrF79hZwTZcce/DwiloNe2q/ggGHcjJGHxIDW88h1HKte9B0DN5r76kvnxxQRwFgqFXbkAudwnkb
hx31cf07rvcvSeHsKlnMO7a15GOXs/dovaYh+3DJpW0Pb34MCNRKvS/R5LQc4VqqCiYOU61BJNu3
LRz8XDEL8IcQMaDj4csz8lw417ShJaJOWVkDXtnkXfSM//RgN8NPF1qnhqc6OW766SZBrpayHoKT
zNq8qGvWA7JxNdxVgkSwIZwHkMAXtguvv7idXmjYxVXBGmdXOJltqi+oimoo1emUfRel/nOuK7Jw
9vzUS/NQCfeQKAUDiyF24UffY+vCjoLvEweoM3wVAIEInQTRn7ao9v8fTzo9/d/xpNKG1vl/xpM+
193/ppP+/RP/Qye1/oFC70vPI/9iup6w/r2dnWJd0wYMChnUlwJq6H+3s+PM/4fJnkDyR1xH2Mr+
Nzqp5fxDWcJBkQMs6vsgYv5f6KQs+vys/6CTuvx4eoyEJaTtML7hLf4HnVQPsrNykuszt82Om7O9
2tGjnenm9l+/6M5sr654+PvKHMiRU8LyUlj986W/r2MdaG7r5WXchv/6s39fdjPdXXXxz5fLtpnA
Cf77S3//o79/Ro1zh+x7968f+fd3vu93dFj975dbOfVXAqcN05FY0a4XVs+U2+dnGs5fsKIAiUqH
t0AgcBeGa207P9uM7NmfwNRhjSoGcS5NdtOW5TNpT9nwTTCBD53pPXJg1rt6GG+C2IyeQr98BpsV
H5kv3TA+8q+mow4ItcUpwRobNdRHjl5r7mIR1reKmdngx81VGLBAhjg7hQYo1DRRxz5bkngxbCFD
RPm+KVG9IOx/Sg63RwZ2B4rfwCCmXoxQ3h+HNryoCHc0tZ/ADAMiZUMNZtlN6pMBcpejHkdM30l+
7dDzt1lZ95faC/MdcG4ELzagZwz6R9VU9VFbHTthg855O+M5Xdr6Ga6GSbSMI7qdw/WYa7jbKvEh
Ty/R+JE3tqNC6mwZClUh8V7YFG7A3YQ88o1jDTWOXiFGbdWy8V0kagNyBwZzANspqLrSkWcI0PRR
owTM4RZXko87S73RAnfnxP20yXLo8p01HhnkIDMXUB4R+NU1/u0x7Z4TT6gFdUpXrqIXWls9xmBU
QDAA7L+h4hzom7FxYJ6TOTu6jnxOZH7RopC8nYRjSimh6C/8NvM0lQFfPZZVu6aFYAb9y4PCSO46
ItMZY/gNP9jb9OVoo/OSNc2BQxpC3wq6cp3aHB/62nmyi87d9drsD1qDa6K01GfYNz0JM5mfwK2c
OunnDFXxGpt8u1S8GTt/0S77aE6prGisFXxDQwvEJT400p5h8TI0oJZm0rJ43DR1asr2HxvTiM+h
iG5cme6xAWZ3sO59YvR2sp3AnkwqxInnKlQk33XOtQZL1qDzk5Hb9ZId5RTZbBkZnT+ZFHMwkYhD
3on51DSdurb0bO8T3EsY6gNB0t8caBTx1H0zHzMnT+47rVGBxrLcTdCZTsZAAlO18EHw0VCrG5r9
nmcSskIvK9Q4j3x1n97FM3ZURjBrnGJ/Emalp6Dj5JGEFkkeRL9tbXf2qu4ZH2KH1Ycx1Rbmaau7
Ola7bruXvOkeWyt/6mkRYx7F94EL5rHAxnUgZklPFbx1BLj6M52H/iYyHAKee8wmT1XOAIseDQuz
JwYBiwYjv2mHZ1cXXHYMe3jQ28kmt3PrvV3iE37Cgcxt2bxL25RPPm+ENEbzOrQRFRaNT0+8SfRX
ksB7GQdI8rFWxCuwyXLkqu6ioa9OhVnQgGGQEupq9RDzv7/WfsQ8YRD71kJeZJzSbrRyrOOQVZcZ
A/zeMgjzkph5rgwgL5zA8E/43m+di+XeYsrcoyxPN5Eirt6ZGYldNZ7cUgyHfpn4dzcTeL/HMX1u
8DtfTQop19yg34OImucxZm1g5m5aVXT2AoCqbqO/Zkmnx5A6a00rGAF8ce86TnyN57rZOl86mrOf
hAn0KqIJ5JHgMaAkX9enCl/MkS6uX05ScgVcsb9pOi5fZueg+MYd1EEAqVVNLXMDwjDNfzHIR/uo
BvpILR35QSj3jsLt5kKdPvdVeDMFHt9eI25KTzp3VKfd64jFKIqxpyUTZseR8a1tq+lgp0AUXQZW
/KyBCVzwXCBlvzuxpuSpcyilkGN7RDhWeyBMJkVBzVNtWmQbyXmezDA0j5oOgr6C7DYOkFdkkJCO
qrGUkDByu/kcqIliKY1oPdvtRmhPbEOhDqE04ZKm85FI15IKJdzlQZ6xJ99bu9HO98K9tAW4wMQM
drJyH/t2+RF5TLepJpk99wRp/WgUm9lkjO2H0aVKjOSQl9NR2t7JLCROxcB7tqJu6QrmUVDFzZEU
A0QHtCrs9OA+W8MnbCNwUNo01K2MIOnOQ9KSlVp+N9XdV6hy5B1quHlQDNtWem/courURMckzYvr
gH52JndOl+nkcOEleDKTHBGBlByXCFnOi9dUyakKevvUeao6OVS3uk28p2OPqAkr6NpJHcYzPRws
pqYvLifyR9Ow9rZT/fJRp7dhZRZ7EYr0YIt9mcTljWztL6hd6T4aB8b/IyRCF4L+tvUp22moW75U
E6FGRDlnq4NbRHfM5XQdKlk/gThkneO2pV9wacgR8bttlLTt0Fph5hVVGQ5uy4p0gTXT+GpBmVsO
t4OlioURnh0GjX7ZR6jpmmMZ8Uws/ni9c1MfYl08tuSYN/UwfNNH/NOkqntqwsBZVsscdkoizPS+
bocVbaTTefqnf4OgUm9tlfVml02zC2t5Tluc4JPmFz6zByg3SUwHNnUxzCGLSVHrx3HeqcTJyjnJ
gyil4g7nhi4rhFrM39kEh3xg49HPPbZMB0/INK5aUxjHZjhGHNxOkW+nOGhIQ5u191oZ7BzsWX9Z
hQX3qUvNnelHj3JJ5MWFU5JHOUB/RsXxky+ADExrO39HOQc8iwRBsHSYtam5v+1Fe5KlOJtBdPZT
k66wwXtVt55tPxue8WwXPMxSxt5gcrEjJMF4KKqMibZEWDPNMd918T7C+I4/XL56vgvvA4o7ihpY
KO3ghZplSn4pm7CK4rt1WdLEkIu9nXsDKyA9uIV9DNKXJB30a2U2LXPO+po4QXYQKelPn7lQZ8FY
Q/8g6s9tjuTwxr2B/9hYx+4YblXLCM8Kyd9o6FQgZ81VofQ5CdNLL/Hgz2J+DDWgvCphNptzagq5
FdaJ8hfBEwHg262j1xqwLtsl3OOiRECRGBgrr9hmEc6uMKALCkG5bscL1j4vgC7YOfz/a/LFK2B5
wDKsh7LshrWINE1cDU1aMSaykC1Cmnp3qrYI+MPxWcmZXUmdfyQz3nK7BRsCHtCNhNx6sXUsTKPY
jWT9vTgFVdS/1E7/bPOOm2GRgML+POD2qW8NuxHrxIDAhLku7oG5tW22o+aKwy9Y6jWBmqesmv9g
RviUCtRn38LEGYbmUnLiPbjK+XLoxWW1qjfAsdgiV94nQyccEXb7zESA6eIgT42iYE4n99USC4l/
fM6nQ63vZ0MVB+BxrG/SflCKUp4OAaNQJGuJchpEG23unPE04kvk6H5u9TCdVQbaJsZyY85DuZnj
8o8x+y+2po2q35Xs9HovIH1seVStG7glvfQHMIe8IBx9wDo7MBKFO2kyqxzD6rOnBIgQw3dHX/TG
MHDp4D4CMOsxLcJ7lqxx99wxdoZeOoxfsnsf8uY9chFKCjaiDaIoXTtPZlf+dAnw6cm0T21K00zV
pfdRI2hYgGxTe/BC3P4iDIo1Lf0SjMw+Iss+eFF/sBYce5cBlaPJ6a7mijNafGODUdOUKvAhF/or
tOFchKEP5U7Lh44aThDyxWOSMjSQwj6L2ARvhJ7kIX3UKHC0op3srj/RDUjgeSNwaLPoIrbFdQry
r9VfuU0EJZ0fAoNeZLMaj02Xdts8IDcYTeHFi/w30+ybVd8jUWqkxrjQjyzeuDY9QJhU7AHcRH+2
66cZrs+ghU3Qi9HpYh3G5gy/+EMlFuM/VWBaJOewEgT9/dZPsINhBykbBK8WanvjdDeDk39VtIUu
MRvFlQg1DiMp9gHmLqhuvsScAcIR/GBQ07Ez48BOAV7DUd5MEoyP28UPxmT4j1kEIqhyHeB62IY2
xcyjxWOap5LmTkUJFp9e+acWnzZzUS6ZqDPAgfUye6IF6nYMuoc69iHUGJKNvW+al8pMqjWOl7mQ
z3lugU5AMtLVvJ+dnO9McrKZES6wOS4ghB87i9/hLd7/jXSbTgeplWl0LdvuCV02tJciaoaqmzbq
7qPau9YN8KW4xKULMdYZBXf2MKh91l8RlVdlzVx5AKm3bTsIadZ4aVxm5amDPmYttouIQF8NyRt2
gEGYqCPtVQ7duUimpUprgEA5jvsmdElBuD5BuPShpQGSyx/bXhZOC7MQBdimwy+3uk1Vpk84NZiy
peDzigYnJjH1HoeYWAkptv3kM/MV3Ax2pkpUBkbU5EgWl87im/1TzHQkC415MuHKSZcWcDlOS895
euiCX8OQ1loZS+iUygeMW1ivqUoN3GpYzA9YMOb8Q+cstVgMr9Evco2/wRoAIZSIVyrC9yiFh4hi
RBGqc+dB7gD4DRrJZejaySxhCRcnYa7mmHB4MkqqnL3okeqvLydXH8TwuKroEEZDcCear9rdGHNJ
Fg72hrnno49r+0PC6ppj+5Qr/82ZMjwmSpPfqE5dZn0W06UoM7hZVv7rFMEdaBBOBdmTVFjoqvSq
p6bkSQZ0BcIflWr2PWtMsQnY12zH4D1MuMJp8CQAMW7guJtXhYXKzfoj8xOuWA9ITGYO1bZU2AAZ
LkDEQCILEnh6NcPGWsotoki3mk390oUUK4+deyiimko4ZyoO9auORs3Qu3kx6ffcBslWe3R7Y7+n
pyk5e8AAVkNCQC/x/Z3IiS4G5Ph9z17AkjyEoRuB0DxXY0OPI5LgLveXDDQiVmjyTGgTEUOQY0Me
kqYeGEKWlXqWBAuYoZ6wLrEqsktEF2FNKZpH3wXIkSmcWzCN/A7xoxvEXVtCSczerKj+GfKgofCJ
QOoAzGyqwzthwf/BZ2CdSe3cIuD9SPJXVCnh5k0keaK4ucTCuM4pKaRZpKwqc3436QC8Tj3cJ0pg
CuA+AcpHI4s1IOISEYb8DFS6/IgoZdg2NDOtVaVvjxg8QFSadNr3pCgisoo8/2HtGaHx5fi4XCNj
KVibr9kE5Cwwf73Cx3HvOA9tHd4ay1/IS5adEhE1FvhLPYeMAEJ1zntWwKD2L22LfY6BS83WLCg2
2F/cjSNLtRcUCW4GrIsK7/QqDceXCm8vespbeMOUyyZteUCwJtzTk1mi/xZ8lwAa7y4WKf9dtdBg
wSBARsywCNaQBcL3MWzPuCHZ2VfcTN50hz3UY12BFF2xZHPs/m48cnAMIDxoF+T86Hzs5W+VF1z7
A/UxwX0PNo9vE34W/zygXz1DBiNq6MPFr2Y8sTiWLVBRq9ma8AKM5xqIKTzVYyCRoisVQiNur/Sq
3s2yXZTbn9EaX7Ag70fLxrOSbEJ8fkfotf2m6KrDqLsnq1Z/tN9L6EbOuAmm4ZNKkXkzDv6tVYPo
EswBoqXyB2icR6vqPK3rFxHwQtSkL1hAKDNFx8GUND30JRCheL5iSoMgF3Y3GfExNraoAZNfsCj1
APmNOrviXJsoLsfhhK8D0k75ZcmJHY+I2YOmdIO3afs41NPX0o+8x0i3iyhMOXUpnButvfXQT698
ZkdrksjJjky2XhfQTjHlDHU+R997yS12NtJqyXNhPNQBaXaMc6seXoJrYSsPvK/GYBJab+HxIo1E
Nr6aEaVJ7uIAKBnwupa9/xb5yqSmh0ddbLrpOh22XoGWHg3lYRzjPaUJYAv66m7KpuYClu6DJeTW
LCB41R0tlh6WiSK6cTiqLhZ4LDUw9GzfBvHS/1ElVoKQu5Nr+eSm6bfF8ZYyRsrbGv+IWkbntsOK
WXFcrkP6sgOBiMd9inwXbfOG9dLyH9LG/YgglAXaPYYZJX6Rzb5kar7AXJydiDsq8pNvGj3ABgNz
baV8H8DUiSQHWdqgHOOLoLne/6axndrcCRN0kEyfJghzoMw3vMCg1Bj2qQm+YMTAghrdL+4OnLyu
JTHV9GuBDLlWwP7UgDlIOs1zpOfbceqS7ZCzI5bciDgLVpHF/KMOXLJXXn4MbbL8dVnjTK0Gdtxp
88tTb+3MFzEOn57fHakvvymN8mII90LjXnmAGLgKSu+mqNF1ix7AyZywV5nDp0JDtJ5Zcpy2egmg
GK3mYlpIyTaMIczTFLQU3zqMdgxHxcrkoTWmIOJlUhxM8d2O3p1fM0nLpxSHxWQ+9UY9Q1nrv6XW
L9YsH5sIySkY1JPMAYb+ZXVlxpet/AtZSXaoiX8zmtNrlf3pgerYXv9Kr9cqj4KnuCL2EoaNRE/v
t05cP3l8P+vJYvvSB9YtrJJr5iHNTdl9kVSfht6aDTZezGH/xd25LDeOZGn6VWS5mZkFonC/jE2V
WZCi7pQUoqQIxYYGiUgABAiAuBAEV/0ave5VL3rXb1BvMk8yH6hgpUAppQjRuyOmLM3CUiLldDrc
j5/L///nelbDQlje5Sogohzd7hVxhBxLPR1Uur1EpQoCDuqg/vIw9/WzKd1Ce1Y0SmOol+NFdIWe
R88uiktyM1+oNnjoV8WgRuSAPuOL5ou/nCMhIPci8nzU+g/Mlq1AhGAclNIdEIqzHEjPFId3gRmi
5QNq6FMiNBJsY8y9A9+oWUp3QUPviGB5t0DKABkBCFuFpceAvWmuPe5nSxxqLgQs8WLSrNo+SKE8
Qmvx97m6HOntXmmAbNEdMe81of3JnzlHCEjYypk815HjnpOWsotUQWwN0mSRRxfLEDGbQF/eZs1R
E8rzAzNqV3pRPFQW0HJzDEE+uFlmdOBBPt6ZZeN9X6YjfTKb0P9kGHEzIeyf3Rur8ZGysAeSrF9Z
C211HNmAgtJPQMDLvtUgiEWdBmVqszi1Q27eVVBdhk1+XCnmlV+rBMOkOsIgm0C4pr1NHCTH15FJ
X3NgAwBZjUlDB56e6gR3SYBpDrOM1j/24gbx4sXS1VRIxtxqM5KvWe7o6MGghdqkw0bNLwmvYejM
9YupmSLeXxvn48y5qhrdk0EhDdLVyRTlndInmkLO9NKWpeNaAbsZaHd0r0rJTYIr1EtpPMgQ4eZc
+GehlFzS7Tk7gJD9WfXb5Ft07ywhm4FQqwA4F14m41rg5nFdzalYX8UlZWuao0rKLO3XcQrwpmoO
pXoFNi3Xz40Ijl7l+2AXF0pvKplf5ASqmVKhx7HiAkZohoZLhOgDOUyB+Vn4hYu5W7NQ5BZQ2YJE
Dn62RaL4SCuZaXKPrtOgxvuPWOasMMAJ2/so0jE9gyDfsuWvMyPWzupZSEefNFUGVPovc612TqXQ
Pke8/MgGRL0MqwcUS6v9OGruYHZBaAYidVZSJKbnd3m6urckxEECuQKz1tDe1I+/+kFIqzLVObOk
6DKy1U9OuQB0KUM+caz0nntWlur7IFEuFij2zB3pqqjlmzgBW+o7NN81WqJdRINQdZSaFMAUQMpx
VX8tzfTKIo9NnLDoa/nspG6Qesok88wiVxZCcSMxjAOAbKBZktjJsgpFkxV9deLVeAR26ktk2FN6
NtEaHFY7Mb3m3EkyZDm4nzxs6tAoW5woen1m2HM6tym0nZBIgyW0MAJGBGiPYjV8wKZsmY3OkZ0E
F/pDWBPhNCWgOyiMKH0ZWR/hEwQBgWr0bXn8WU2UE0fCn1crNrcKa16znWFO6Ut2bMAj8+WIQkkP
df5LX6k/j40xHDJHHpp58KBP/ChfnWifzXKu7wPbQWQRPVVEAo/sPD5TLLB5qkp9AhItfUBDNEoh
OByUQBaKtmlrHgLKRKKsJa3dqbH5ma5DJ6GGglZUj0Kd9L1tm3AklupxUqAgYBH51FV4TE+EAgam
AUJwWfbHy0s0/r7Og7oeoJUwWtTh1bTI6U1K9SPMv6hhKwvBMdHGt6pez47RIXogkLkJEWHrmSi0
kRUgr7ico25V1KVEWoB+Jbb2BUxCBvdPuSLQoGMr+ktSEl5DDpF7C5msQOxIbgSU6ay4ohaGmrVT
enE1BneZ9tsEDUfwNltNpePS52KSyyI8iueEgDPFJqBbzRDfa31Ak6T8CuYDiJIWLHiktwp3Zdo8
xCBHByvkDjIIOZmxPI6k2DrU9dlpmgIu13ViaytFsqBGz44GqLQCdPxiEMy9dMnlQqmvHBjI6F9k
dHwHVim1DXamFIqwq2NJoc9IltEPwAYNLbWtAwqpQfuhXJ6YRBnoTevDadRAK7Ki43GuBtRoSNWv
6ugGFBpDkW2hipbm/bDIpRMSKlRfYr06nM7zJU8ughteGle5ib4GwTesdJu+8ikNxS+mTnEynpfY
emd1MA0qOmY0eJ21ebWs+FsngVcFm4qq3vTSQV/0rJgBSBuH8M4L5AVAuYT7U+IxwFAw3uyV65tf
S8dEnwF0Rr1C22xGUzGVUi4KfVXbgx50IJHpkEOQHVgU1I5XSugf0gUDipUVTRRfI9pRZb5iXB9m
ZXY2l1bROYFv3g/ms3zgm67ir7SzlU8Qoo7nB6RfYU/pCO9I/hhQaUb7WbSSF8qK2iei5yAeAUjP
LURjTagqc6v8fWxNEQsvA1xZrRgoDSJ02QIJMFgEydwe0NIpaKDRqMV9NnVQ9dGdgZWBD16VoK9C
FhPXHxR0oHBOY7Ju6K3exbjaR/DsqIHT0mV1K1ERgdFnLQ+KGhkl1cqGVa7fVisnGqENkU6XqAs7
Erz9hc5OWRkmLjUBbxbKN1rWpGeJRF42giZMphH3dUWZJqbfHZII9vLAbOBPp85cZhM2X+geo1z4
Elq748qs9w2Ed/Ha0SevaXuzoulhz1nKXmjxKByD8iaOjXJiSOqQFhBqr0SV6oC4grpoipbeOH2o
cvnCqKhYL2rCNTS1auzyAip79cUK7VZVH3zDlL48Rp6Tj0SISlctA0n+5eIyT4rTIPpcJqYG6ewk
nGkFJHQH2NZcOVwa9EzTNapY46i+A8cMbTusY77m6ioivUqV+0jVjPuSmjk8nWgfQXqUAOyp0lNL
+T4ys3M7ntcUYpXxYdtxrJpqyh09yp1Df34Ch2ZOTvUmSBaIbhbaYZRMP9X11L6CguLvkwmtIMnf
wrurT2w/+2I5zrGWzL7GMxrmqMHUgc451TBPaJIWYNaW47SfzZUFOiqIHiI0G+8D/0DSJFiGyG6g
37xS9IfpAnw3+SfTro7mFX2AKkTgBoAduZdlre+XAQVvnjb/Bwy1JGF4QBdSQmmaxwSFdlABxRss
csRW5XR2x6E294ldl7A8TiMk4Vba6Qrlq9N8IR9YiR9+Wi7seyJkHZJCDbAbfPqJFEA4pQMFAuKO
/GBPyVHPp9PqiOIiuabCrI4iKNUIkMG4KR24Zwa0Ypg2gFgBjyFuFKBoQ4194TfBkWKVSImUVIa1
aiWfzJbtQ9L02YVmjldDKeR2p3UrOnpo7de5sh8rTCppKuznVL6s9FK+mtPoVAtaymC57CO1hazP
khpF3oDirxc5CQCg3NNxchJQdZBmmdKXVR1d9GipDAi1vuay6ZW+ptMiBsBDzqqVNMIYjxGAaVUu
4hLbltZpcNDIGbKUOmoi6ZiMkYyr5xR0gTEi6QxCzanKo4zoPTNA8l9HDwIsLvJb3JBQa4cqGVZ4
V0vMN8LHEKqooVpHdROPD/IsmZ3LlQ26ISObIQXpUDLk7EE2tJRk/3GJRoupB56eROjb3RAvs3h0
Nus1dkkqZExaivsaDWnadcyN6bky1W6mkXQys1a3hDcDy1RLuNrlte1zy0VV6BZKFiIxQ1UoXZ6O
HbRR5sBi8OWHEilMmgbNXMS7uI1ArNBz8iJV7XSoNNeFJN+XPnKRUxJxB4hzX6HwfeOo4X04hXrj
I0wQRWDYQookA4AP14bWIPGmpgAD/KsoGY7z+S1NnxEUD6+JXXl7hpAPwQF4z1pGcAfCWRzuNzP9
ZraAECHpIL5nunKQ5nRXxzU4KFX2oa2F5xVERkNHvlmZoWYdXNdNfQG7OiB/Su+6FP0dsBvwmC2F
E9VAKq+GZbxAns9ctFR+RGBsFCdkUDjmbHptNHSgVEHr9zQIK9OIfoj0L8mvsyXCov40gRYbQY8i
2XwvVa2jP9PpXqX8jpo+RnJuonE5pwJHpybnQJPtFjPS0mxTGeTh3LhYggDqyTTFHUx52kB1HOoZ
aMg2VVJfIqLQd7IWMjJLTyCt3CxLyZPasx9QbujlknMECSI5JAwyUHM4NldWfZup84vF4gplt7Ki
sY2llHQjqcAIBZBVB5mUcRGu/FNdXaEHqNzO6/zCDx24BiEaqmmCMLMOMEmSi0s4HUs0bNULjNLq
yI/sQ5t+nAehRpMBM0w+JYbmPKRta4OKJP/+vBUjcgBj96yFQWUkzpZ4ELjBLCr9vxAOy5zjhQN/
a2n6xfkC5ZR+uxuXYF5JkCBERfKJpikacaY/vjAoCB7XK4AVWkl2ljZAdi9aEZPOphHsNzm9sJCG
XaVzekahV0yTe/JJqXO6QlQNwPP4QvPnBfbFohUcjUICRU8e5mH4aQVAaV4vndMEvsNxOGu+kopH
72U+PmlUOmgCHIPoP07g4pGxQQkc6nnPRLvqLNAD/Sws1aNIUnA2AAngi7PCYUj3R6hE+DdmNnJa
ekJhW18pOo8PxrS/ucujxVBqL+QooZZmp01AsjlQz3XumSCLKHdW1XwYQWPuJWk6P5CaE92icV9b
koJAx8LMJWog5OnpH0NCY6YN65XkxubUdlGAXfSUGO5BSsOqsrSmNxhgP5Dli9l09lnSpmzmZWAP
rCKdfVr4yd3UBu0VoTBVq4o8rFHTRxwjDz/nBhhtpW2IkITN14Jc9ZSOZnNCUvhp+flMjswRIMQp
rbeazxJN8Y4bw3dLjWNnlokzCmgpStV+NrtAAsM4DJF0O5XoKWjPkIeRsio5ddp/KFkmyMPyf7M5
/LPpfIWud5IHwziDPhDNpgnNp1c0v6wrWjovFst4P1vo1RGwNGx7Mwsu7TmtsyDRptwcAXID61/W
y2VAik8NhqaBS1c4kf34bvp/r5CDR3jjj/dV7Zs1KPGKWjXD9e/X/8SKVJC9Dw6UVVRzoqxmtP5n
VvZkY4XyAjDl0VwquU+NKDwy2x+NIFGpBfJg1q9CMF8eJpIkoStW/J4ZeG9WDszcX8ieiVQJ4GIQ
Dr5+pNgJwGOr5SKWIRwgJ14exys/mSwXxe201AN3VQZtF/Qs/KJTCYC0ivxJOKUkZSmGfEXwEw6M
QJ9dwtNEigE2xrDxA+dwpnPlFHnTHGehPSafKJdQBYjFTCk6l6pkeqq2skPr/1v/U2fh+GgxjwdO
++Ifv3/pvWYUkxLVwnhf1ZB4wVW3TkMzsm/DOkG4EJKGHeTlrVL3/fa3irLILovKGK3fUy/YSw0h
F/enZt3aCzk6jBXyF+tX4blAIiwQmlq/KsEvJjGEXND61Tk95vWUYuMsKYsRWI/HP6qVSh8u9YCk
etDYt6gsRMd6gwT5+o/QZm64UovqcP2jokOnD1ZIZK5/TCzpEm6rfgnrSr8FVtNOCvTQ6lKOzU/r
8RaRjmzjUkYjv32RgCw/BPRJVa79NEuDDDiD3vI44xS0Y8+sbXuIat1i/58Hp/2Xh+X/9r103y3d
QVKGZfOp8vLmygOwWRZ/+z9/vHqJUm95nb7vTa8PtOetP/kN5LetbwG/1zNaT/e1AWKXb1VNvL/+
ppsgtS3OkqHIYDAdx/ptL0at89vL6gdNs1VTlW0FiDdpeIDZAM2fLNCfLcHr3+5xLV9/z2tf4HFx
jid//U3Vd10CzfmgQ2wzWAc632p8wycLANDxA8Gbppm6avC64gA9/8VWQFV23ASm+sG0ePoqfqJi
wURTO2ugmB+AQsmGo5uaISuy/Ph5v9AmUHZdAUmzIEEoeHOqqTmKuf6OT7eBqX+wDd2QLZCdqu3A
lvzVtoFibpNAftQWqNoHR+Y/zTbM9rw7sD2eroEis080SAYwOjTNcn7FffB4Orcs9A/YQ9ZAl2mI
pRjgCzB7rcF7sgYWtgLBOQc7YdhYw19vCTTObocK9KO7gFz4B5vLwFB1E7aNarXf8ckSUIb+4Fia
olg2jWJN9suvdyfIu24DU/uggAmxTYem1uYzc6DI2geLaBAEOP239F/PFuy8CVTjg2GzBWBcWTSR
4ch3NoGi6R/ghXEdgouSKQ7z8i92Kxq7+gWg8z4QePDdTMWAksbV110D6wNrY6hUQjGJj0v0a63B
t435fmuIa+TwdE1OuWxq+trcPTEFhDJYS5TNDN1BOuMHjsF3+A7/cLT7QRhP1i526BUveeJ/9oaN
e/n89W+uZes/6paJ99B5a+tzP376Hz743x7SCqIaQYAfpsnaAX7y4sYhXn/Stz//9hWff3jnszbf
a/PLo9DL3fwBoZy1+/9toufuDF+95wa5Gya/PZm9grv+xzz++ltnlk8ugteGpcttXhWbcdo1MTjN
u4566K7cvVGZh9lmrHZkXIjNjy9GNv+4uV6b8HHudhdBwfPZdb40gXW9eDPOeq4iFpe5zjuDts76
rnM9SfPJ1hKoApbgtKrdsNxMb70EmoBhz7x7N0m7T0wTsMMuZltrYGLxd13aT8T8+WaY9RK0EfGu
o47cahLufczd+9DdjNYOrrY2c+fBm3xrVFXAIbtJwtKbrOe8N5iFuVt6HRuhqgJW+zMiz3s9N4k2
q7BeFEPAotx5M6+z5VRTwME7TGM32TvyQj8oO6tBqCDCaF5Xyf3eccGHTDrDKzKXFG1MNsv0ftv5
8b7aG1ZFZxd+G13Apvmz+YOdN0yCSki+RFSyIRtvHqqXrs9/JJ6eX6rdhNKPv/7tFK73H6Hd7h4B
TtcfB7vrPRQ/x33ou4k76Tx4EVb4MPe8pN2wm73ZLmGbJPvj27/PLRl6y/Ah3YzTjrrOcOw67AgP
qty7xM3KvT2mvTdEycTDqX36Saos4N77ZkFH5TPT2aYsd/0efQbI3Xjv48zLw4fOYyVkt187zJiW
7/Kz+m4e3t97W7esLBP32vIr3+Bx/J93gDVHtuTvcunxsRPW8dl57B7e9IE1eOM9Hcf7Jx3wQZW7
xZYrYL52l37vRvj4+/YWs/RnG+zbWn7n3vqY4Gc9lFs7V1knErpH4wfH3V4ARX3mav7YiKxqmnmb
7b62Q7KhP7uKf2zQ8zQvgxfP7vry2bIOPzb2x6poLcPWRsAm7LgQo7R6ec6QS51n9vLpnH+eKSBP
z6PaBNdPw/PuEe8c3/8PjvrHmJiq+4SfPYHqj3zFdx/KCSyVzl1Cbrd7HN8xarsfu3NVBFyAPS/2
w2q2md/ac3t2Kn98tr0UOIi79gyOvHzl+SniEZ0lUV8zqd+50kweGTvs7+Pirif/7Hi+Y/JV7HNp
d6arCZjuvpfM3LwTpYkIp45zlqHrOZoCNtygKNOtw4E/sPM+7q+8h2Dvysuq+zh82IzXPjpLwBIf
hM+8aOvNIOkxs/taruzAzVPvpZCSEGfnFTkgEffQuRpbPMLjln5/iHoY3nN9baVhHAEP8BAUR1J4
zWaK7aNznvkxP37qDj00MpLusCLWgciqu7ptpW3X1e3n0LK6FkKRBYx7VCWYns4iKMj+7Tzf44dn
NkJRBGyG49KNu7NVBKzCiZdvbTBF1XZfhBOyTkO36Wa0KFDuPvIZHL2t3aALWF1go0G17aEoz73m
Hz9sozhduNH2lAWs8VmIeS+9pCi9rRpLW0bb9didVUtvdp8id7AZq7U+ii7AxA/TeMKadMY1BJi1
YZq4WwkYQ8ARGba2vTNZU8DTO/fKwMufJ04tAW4xwVrtdm2FiKv5sk0mTzorISLDe0loWflut5Ql
IiF3lXLLdQ8e4q+b+b//vm9PtLc9sCJgA4/WVjMPk04WURURfIyyrUKsKqJYOFq4xHV5Z0+oqogl
rr1J9/JQRdQhR3VYrh5P3WYbrCMZEVfeTdTWujvOJWiUzce8f7d9y8qehok/SbvR4/Oc1o9fT7c4
Vw/sO5oXdywG0Mrd545F5oLy/Ly7oUUENyMv365NWgJW+xFbsHdzvnfuVet89dd066GKMKWUzLy9
9Hd8pE4aXzEUEXXxg7urC4Z+8CbbYSWAURFe41X6ELlxx2IDKdJMEbiG07Sgh+Zm761DHgco9/Nk
4PZe/3lJO+Qmdk7ZPZ19ayzA8zz91YD0JEJqj3CiTnpw88rml68F14ce2mndG9EW4CFdVcV2FrsF
NHrtnJv3W77rKo+6wS+c37eGfWnRXllKgWXYtsSweQj/TIlbn3pdx/8VkCr4mPg4k5tnuT7kmx/e
v19otVXU1Iw3I60DFgERfQ9nr2OmVQFnplflVTIJn861ZXLsemb6gdvxxkR4IJsMYnthEbTs9aHb
dAy0LuCwrwfd+5/7V/3/tVmF9vkJqTwDRszTbsFcF7Av+ukszdPi6XQNAb7vPwrl6yJm8mICVwTi
qO9m3t6tl086PuvbQJe3c7j705DMQdnZ3KaA+GjgN1n5dLlNAdmIwbxyS0jqQBOg8CZex3yYArbJ
AAJ83h1WhKfaihSlWdcyWwIO4jUn/NCdbTnXtoC0xKF73z2EtoDHdxhsWfy3HcW3N/DzjQCJbLPx
3n9B9f/+n6W3N/kfx+gx5p1TBy9h9+FPvaTp7N4XoATVD9dYz8L7bQcAotHusz3zihT+9Gag9WXd
tgXa9QZkvlur0Db62XXUIUg03y0etrC2Iq4R8uRpWXa3g5Dg243dumODFUPA+pIO3RpUwCkecpE+
bOduBRyJoVthfbezgIqIy2iYrlorCRZvs7vWW1hEPfg8xOfujCrCsK9H7d4XiohC8KOxlFCfL9yq
M+vnIJsfNz9XePRdEKgqCwhAvmGDnuHEVBElwFGb8+omtFHy2CzN+++PUQsCdffOvO2UlCLg3h+R
Ld/GYInI54yqLerHuinbrvb4Ou2GIGpLI9110NHf/y3du05nf//3NZzmMv/7fyQPYRdLh1TU7h8E
7DzczphoAnb1tZusto0dGgi7T/jGf3YKRVRdCYIjwEp7B27RcQTombf7nOGgoW7VcYhgv+4+7qh2
EX/cqoSppoDz/fWZ2w25f/cJfw1n9+593bmnIIHuPvCjEX1+wN+uYf68LN0j1nzXPN3T+bf2/L8k
WwvmLlx1n5qAh9ZPi9Ldu9oCMos4GIN4b+TGCxdM5mZvtS6RJcAyHxKje9xPndPccrh3NflHaTJp
UeibkdY+nAgyxTkLnLu0Me2M/CrN4TuhmJcEvLPusG+Dwp5u2MG3WsJ/T1p8DZHf9by9An7+SdyF
l/kAsO83z/vP3Lyf9yTUNh/wT/gkfkcmFH+KMG+z9u0pFnBxfgQrcO+G0+7AAlyTjzlkz65rIiCI
hpfqx+7EK4Kn6yAC2zBs3BZP3RlWxISDavuhCbjgaPCReJ0UhSZgrn18s3TSfWYiXOBRHu6dQSju
GHQR+TVKkN1SmAifmuvS3ztt/xl9vHq6HdDf2fz4Z4bv7bTrcQJgwdsKjJRWK2vXa56Ru49OEREy
n7hZ1zQoIojsdBr1m9W2OVM0AQHGI4vrNN0qR6CZs/sSPwYDL4wtYGOcos0RBc+XRMC5PnO7FTxF
RBUW7I2bPjsihoBVBlFF5XxrL4tw3knrTsJFVzJBeZWM+Z3uKgO7zfaZFlG4O/eybo4Nga/dt/El
WO1nG00EmYPOdjGdZqgwdoIN5Lp2n/QIcKBLY4dusKgI8FSuA/d5rkMVcO6u3SmthrZXWhUBrWhx
Q61/9WxwEUf7ZnXvvTBvEbj429ArCe0226F1YpF02/y4w7VK08Iq+8ap2gy3DnQNVRbwKE+rxC2C
MH/pE2jUJMARH4aTCYDJgVuUT+f/KIX1584BB+27dANGQRileKIvfAH43RbQxs2nvv8hrM2gu3dK
PSr+v//yr0XkNm0WZuJ3ziykZ2TL3owh33alrkOwKRI11m5h0VIdRxOBzdtPo0m695e9azci3kD5
fLNC7b5yaH9hvC0v8/MiYar5j5oQu0bDT79Cuzf+S/KAH/PqvrO+AmwC6YuQ5NS6ztFz83uKNE+f
oICUHRC/Koy7GTsRN1I7W1KMnUtUBKa5xb0gWEdqrTO0CI/+3F24FEdfMC8iHO++28Bz+TZ4Z+4i
LqX+1t4TASHYp7lUspWAFnFNbMZ9GTMnwplFPGhbk0gEBeqAYR8CWkiQvYnTqltxFFFFP0Inr5MS
QRB2c97ff6edcFi2HiMCvLuP+205hm6O3M0zhIUIjGVLTCnaYnrHn1BEwCovIW2XaVtg6ZY0RQhJ
jsq907Asi7XZPvdo+7xZ7LWzKMKZ4yPOqodugKkKsa/w2sKJO1nP/Tq9d7cK+CLIwa3n/7g4fTZm
WrxkFGkluVm09+98Vuk2REoAZS4KwWtU9KNpeBbeiQCf0XexDIuAj4S98aKlV0UcipvRq58gwCfo
wdDdQj6qIsqDfUp4ZFw2z3V9GERApkZu1/FSLQHW7VHQbYDIDNS7qnuCReCxHsfHTQKrH3uz5umq
0DRj8+NOm781zV1+piY7IpI6HKxHs7+ZZvsskfT+petqa6mqXUOJX7DE2eogbWPC3uY5P42J/ntL
zY+6Xv+EDyL32wJIt5wjoizSI5W8paYhgn/ay1uEVOcEC7g8KGjFnWSJiDwJ3cHTba6DiJzb4AFf
vouDadud7FrHevSMW6LKFuvhbcjV2zmjAzeOWlzbS16TJcBpOqwoI3fSDIqQ5DcpNdKmna2hiFCL
unwE8HQuUMUWkFS/9PJqsxfa+00RQYS5ySsSOp3J0hBl8zHvv+1vATOvEJztPDj1beLDO6+Bl/6s
20OhfcdD7Ln53/4fAAAA//8=</cx:binary>
              </cx:geoCache>
            </cx:geography>
          </cx:layoutPr>
          <cx:valueColors>
            <cx:minColor>
              <a:srgbClr val="FDE3EA"/>
            </cx:minColor>
            <cx:maxColor>
              <a:srgbClr val="F7759A"/>
            </cx:maxColor>
          </cx:valueColors>
        </cx:series>
      </cx:plotAreaRegion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49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3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bg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9D41B-A853-4E7F-8AAA-64AFF234F9AB}" type="datetimeFigureOut">
              <a:rPr lang="zh-CN" altLang="en-US" smtClean="0"/>
              <a:t>2018/9/12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39F638-3498-4A3F-AEAE-A2E1031E4B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301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9F638-3498-4A3F-AEAE-A2E1031E4BE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148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F638-3498-4A3F-AEAE-A2E1031E4BE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10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9F638-3498-4A3F-AEAE-A2E1031E4BE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18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8A1185-10C0-4AA0-A604-B9064A71E9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764CA63-FD33-41DF-88F0-75A25B5F9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93EB9ED-162E-4D2D-8475-AADD45612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918F2-87B9-4AF3-A700-D447CF5B8AAF}" type="datetimeFigureOut">
              <a:rPr lang="zh-CN" altLang="en-US" smtClean="0"/>
              <a:t>2018/9/12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370B469-79E5-4950-A59C-A31A002FA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8A07417-5AA3-4131-92B2-F707BD003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75B5-CFBA-45BF-8272-6E66BB3C54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556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118621C-0C38-4BAC-8D0B-25598ED02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4E4022F-C138-428B-B83C-0DC7D55C4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9CF7CBF-BDA7-492F-8D4D-E6263674E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918F2-87B9-4AF3-A700-D447CF5B8AAF}" type="datetimeFigureOut">
              <a:rPr lang="zh-CN" altLang="en-US" smtClean="0"/>
              <a:t>2018/9/12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FFC28E7-5FAC-4FD1-92B4-0979EB1C9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B6C83B3-1320-4494-9418-C665384F1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75B5-CFBA-45BF-8272-6E66BB3C54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581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4082B93-4E61-45B7-A0AD-7E977DD26C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2FCE48A-4242-47CE-8D8F-AE9BE445A1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ADFD03D-BCE5-4356-BC97-3880BA842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918F2-87B9-4AF3-A700-D447CF5B8AAF}" type="datetimeFigureOut">
              <a:rPr lang="zh-CN" altLang="en-US" smtClean="0"/>
              <a:t>2018/9/12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9D839FD-FEBB-494E-B1EA-8E18613AE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2745B5B-2255-49DB-ADF8-7E6EB8E28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75B5-CFBA-45BF-8272-6E66BB3C54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643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B7F93C-6B71-4BE9-A9B9-862D76DF3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128523A-04F0-4939-A752-5FF6C7A5AC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D247D24-0EE1-4466-B1B9-A68535FE0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918F2-87B9-4AF3-A700-D447CF5B8AAF}" type="datetimeFigureOut">
              <a:rPr lang="zh-CN" altLang="en-US" smtClean="0"/>
              <a:t>2018/9/12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CB4E449-7EB9-484F-8156-16EC338E8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69F473D-BBA9-4821-87B8-BA2BE1D74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75B5-CFBA-45BF-8272-6E66BB3C54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958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073479-A685-48FE-8A5D-6E10792AC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DF45B2A-0788-4084-A51D-9EF99F1FF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C30FDBA-3EB6-4626-A2E9-C2812F651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918F2-87B9-4AF3-A700-D447CF5B8AAF}" type="datetimeFigureOut">
              <a:rPr lang="zh-CN" altLang="en-US" smtClean="0"/>
              <a:t>2018/9/12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297CB5A-8A01-458E-8755-C3FD8190E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68B0FAE-4ACF-4D10-AB66-7192FB00B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75B5-CFBA-45BF-8272-6E66BB3C54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623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0BA41FC-3D63-42EF-9E7E-8914A8E7F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3E3E32C-088B-46D5-8BA5-E74C4170AD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C30E9EB-40D2-4E5D-BE50-3AEBDC7D95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27AEC20-A427-447E-A77C-60A5F151F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918F2-87B9-4AF3-A700-D447CF5B8AAF}" type="datetimeFigureOut">
              <a:rPr lang="zh-CN" altLang="en-US" smtClean="0"/>
              <a:t>2018/9/12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33B2F58-DB51-4583-9F32-5051C92B2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0ED5FFB-C92C-45EF-8B1A-E9BEA110D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75B5-CFBA-45BF-8272-6E66BB3C54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393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3BA4FA-F3B6-4776-B3F1-17E52893D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AC0D9AB-8EE0-4EAF-8B94-2884FE986C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71CECBF-B563-4A4B-B31E-EA52A9257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6833F55-1F28-4CED-8DAC-B8B8A74279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978158A-3F9E-4614-9ED4-1571FEFD43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5DA04CC-D76D-4DFB-96B4-4C94369C8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918F2-87B9-4AF3-A700-D447CF5B8AAF}" type="datetimeFigureOut">
              <a:rPr lang="zh-CN" altLang="en-US" smtClean="0"/>
              <a:t>2018/9/12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FCDD40C-C485-47C2-A1EF-697C831D6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75D75DDE-E30E-4001-B092-73CA917A1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75B5-CFBA-45BF-8272-6E66BB3C54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12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A9C8BB-CADF-457C-8646-33916AAF2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9711CB7-0020-42BC-A1B3-7AF455250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918F2-87B9-4AF3-A700-D447CF5B8AAF}" type="datetimeFigureOut">
              <a:rPr lang="zh-CN" altLang="en-US" smtClean="0"/>
              <a:t>2018/9/12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C7F96A8-B8FF-4346-B5E9-F11E04C3F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5564073-EEBA-4B9B-9A17-4E91B85D0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75B5-CFBA-45BF-8272-6E66BB3C54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077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AAD2D718-5DFC-402D-8798-4951173D0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918F2-87B9-4AF3-A700-D447CF5B8AAF}" type="datetimeFigureOut">
              <a:rPr lang="zh-CN" altLang="en-US" smtClean="0"/>
              <a:t>2018/9/12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28A20BB-3A53-401C-9057-F14D02888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AE83281-8199-4F2C-9B8D-272055F6E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75B5-CFBA-45BF-8272-6E66BB3C54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468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E4EF596-202D-454B-AB61-915E5E8EB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BD7F41F-BFEA-4F6C-9AEC-AA833AC5F2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4A977D5-5D54-4A0F-8A67-034DD28393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4AE3255-AFA7-4506-938F-77486E57E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918F2-87B9-4AF3-A700-D447CF5B8AAF}" type="datetimeFigureOut">
              <a:rPr lang="zh-CN" altLang="en-US" smtClean="0"/>
              <a:t>2018/9/12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14D659C-73D8-441B-A836-75DC68E8F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8C05625-31E9-4580-AE7C-15AA3249D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75B5-CFBA-45BF-8272-6E66BB3C54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059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31FBE78-C5DB-492B-AEFE-AA4D48163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40087DF-F926-4F15-9A0D-FB77648599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2E81597-0C56-43E8-B1DD-73899DC817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74F1EB5-7317-4DFF-96AD-50897A022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918F2-87B9-4AF3-A700-D447CF5B8AAF}" type="datetimeFigureOut">
              <a:rPr lang="zh-CN" altLang="en-US" smtClean="0"/>
              <a:t>2018/9/12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4E6BCDC-6AF6-4D0C-997B-9C9C3EF2D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859C9CD-1F74-44E7-9529-5E64B33BF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75B5-CFBA-45BF-8272-6E66BB3C54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92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3EA6126-2612-44F2-8D93-3E28F03B9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8829F53-A990-4B2B-B0FB-66CE5B6D4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984D45-922D-42EA-BB3B-0EE4BB4A3B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918F2-87B9-4AF3-A700-D447CF5B8AAF}" type="datetimeFigureOut">
              <a:rPr lang="zh-CN" altLang="en-US" smtClean="0"/>
              <a:t>2018/9/12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561D89A-39A9-403A-B4C5-24584D8FD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43683E0-F6CB-480E-A5F7-8E8DF23AAF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975B5-CFBA-45BF-8272-6E66BB3C54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08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B268741-6B86-4FEF-BCB1-838FFBB4F46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AFC518D5-EFBD-4E1E-8E1A-9D2095B3F31B}"/>
              </a:ext>
            </a:extLst>
          </p:cNvPr>
          <p:cNvSpPr/>
          <p:nvPr/>
        </p:nvSpPr>
        <p:spPr>
          <a:xfrm>
            <a:off x="3312289" y="645289"/>
            <a:ext cx="5567422" cy="55674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FFA1ECE-7AA3-4FD4-AA9C-5425F6DB1D57}"/>
              </a:ext>
            </a:extLst>
          </p:cNvPr>
          <p:cNvSpPr txBox="1"/>
          <p:nvPr/>
        </p:nvSpPr>
        <p:spPr>
          <a:xfrm>
            <a:off x="3695343" y="3075057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扁平化工作汇报模板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379B91A-D6B2-41B7-9868-01A88E852D0F}"/>
              </a:ext>
            </a:extLst>
          </p:cNvPr>
          <p:cNvSpPr txBox="1"/>
          <p:nvPr/>
        </p:nvSpPr>
        <p:spPr>
          <a:xfrm>
            <a:off x="5183731" y="4628495"/>
            <a:ext cx="1824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7759A"/>
                </a:solidFill>
              </a:rPr>
              <a:t>汇报人：</a:t>
            </a:r>
            <a:r>
              <a:rPr lang="en-US" altLang="zh-CN" sz="2400" dirty="0">
                <a:solidFill>
                  <a:srgbClr val="F7759A"/>
                </a:solidFill>
              </a:rPr>
              <a:t>xxx</a:t>
            </a:r>
            <a:endParaRPr lang="zh-CN" altLang="en-US" sz="2400" dirty="0">
              <a:solidFill>
                <a:srgbClr val="F7759A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A5D23DCB-D4F5-42C0-B7B3-0DFCF230A565}"/>
              </a:ext>
            </a:extLst>
          </p:cNvPr>
          <p:cNvSpPr/>
          <p:nvPr/>
        </p:nvSpPr>
        <p:spPr>
          <a:xfrm>
            <a:off x="8296113" y="4997946"/>
            <a:ext cx="927100" cy="927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99F9B9AF-F887-45C5-9AD9-A4426BC43956}"/>
              </a:ext>
            </a:extLst>
          </p:cNvPr>
          <p:cNvSpPr/>
          <p:nvPr/>
        </p:nvSpPr>
        <p:spPr>
          <a:xfrm>
            <a:off x="3032889" y="4810760"/>
            <a:ext cx="558800" cy="558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F01DAEFB-42AF-462B-A2A0-C4DC79A279E1}"/>
              </a:ext>
            </a:extLst>
          </p:cNvPr>
          <p:cNvSpPr/>
          <p:nvPr/>
        </p:nvSpPr>
        <p:spPr>
          <a:xfrm>
            <a:off x="8699176" y="4392038"/>
            <a:ext cx="472913" cy="4729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0E734D81-4FB2-4906-94A4-5885B63ADC13}"/>
              </a:ext>
            </a:extLst>
          </p:cNvPr>
          <p:cNvSpPr/>
          <p:nvPr/>
        </p:nvSpPr>
        <p:spPr>
          <a:xfrm>
            <a:off x="3401367" y="1500257"/>
            <a:ext cx="380643" cy="3806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cell-phone_191">
            <a:extLst>
              <a:ext uri="{FF2B5EF4-FFF2-40B4-BE49-F238E27FC236}">
                <a16:creationId xmlns:a16="http://schemas.microsoft.com/office/drawing/2014/main" xmlns="" id="{02D82FB7-8A8E-4D4A-BA65-9B8DB44DC32D}"/>
              </a:ext>
            </a:extLst>
          </p:cNvPr>
          <p:cNvSpPr>
            <a:spLocks noChangeAspect="1"/>
          </p:cNvSpPr>
          <p:nvPr/>
        </p:nvSpPr>
        <p:spPr bwMode="auto">
          <a:xfrm>
            <a:off x="520985" y="4732796"/>
            <a:ext cx="949159" cy="1667068"/>
          </a:xfrm>
          <a:custGeom>
            <a:avLst/>
            <a:gdLst>
              <a:gd name="T0" fmla="*/ 181 w 208"/>
              <a:gd name="T1" fmla="*/ 0 h 366"/>
              <a:gd name="T2" fmla="*/ 27 w 208"/>
              <a:gd name="T3" fmla="*/ 0 h 366"/>
              <a:gd name="T4" fmla="*/ 0 w 208"/>
              <a:gd name="T5" fmla="*/ 27 h 366"/>
              <a:gd name="T6" fmla="*/ 0 w 208"/>
              <a:gd name="T7" fmla="*/ 339 h 366"/>
              <a:gd name="T8" fmla="*/ 27 w 208"/>
              <a:gd name="T9" fmla="*/ 366 h 366"/>
              <a:gd name="T10" fmla="*/ 181 w 208"/>
              <a:gd name="T11" fmla="*/ 366 h 366"/>
              <a:gd name="T12" fmla="*/ 208 w 208"/>
              <a:gd name="T13" fmla="*/ 339 h 366"/>
              <a:gd name="T14" fmla="*/ 208 w 208"/>
              <a:gd name="T15" fmla="*/ 27 h 366"/>
              <a:gd name="T16" fmla="*/ 181 w 208"/>
              <a:gd name="T17" fmla="*/ 0 h 366"/>
              <a:gd name="T18" fmla="*/ 66 w 208"/>
              <a:gd name="T19" fmla="*/ 16 h 366"/>
              <a:gd name="T20" fmla="*/ 142 w 208"/>
              <a:gd name="T21" fmla="*/ 16 h 366"/>
              <a:gd name="T22" fmla="*/ 145 w 208"/>
              <a:gd name="T23" fmla="*/ 23 h 366"/>
              <a:gd name="T24" fmla="*/ 142 w 208"/>
              <a:gd name="T25" fmla="*/ 29 h 366"/>
              <a:gd name="T26" fmla="*/ 66 w 208"/>
              <a:gd name="T27" fmla="*/ 29 h 366"/>
              <a:gd name="T28" fmla="*/ 62 w 208"/>
              <a:gd name="T29" fmla="*/ 23 h 366"/>
              <a:gd name="T30" fmla="*/ 66 w 208"/>
              <a:gd name="T31" fmla="*/ 16 h 366"/>
              <a:gd name="T32" fmla="*/ 104 w 208"/>
              <a:gd name="T33" fmla="*/ 340 h 366"/>
              <a:gd name="T34" fmla="*/ 87 w 208"/>
              <a:gd name="T35" fmla="*/ 323 h 366"/>
              <a:gd name="T36" fmla="*/ 104 w 208"/>
              <a:gd name="T37" fmla="*/ 306 h 366"/>
              <a:gd name="T38" fmla="*/ 121 w 208"/>
              <a:gd name="T39" fmla="*/ 323 h 366"/>
              <a:gd name="T40" fmla="*/ 104 w 208"/>
              <a:gd name="T41" fmla="*/ 340 h 366"/>
              <a:gd name="T42" fmla="*/ 188 w 208"/>
              <a:gd name="T43" fmla="*/ 281 h 366"/>
              <a:gd name="T44" fmla="*/ 20 w 208"/>
              <a:gd name="T45" fmla="*/ 281 h 366"/>
              <a:gd name="T46" fmla="*/ 20 w 208"/>
              <a:gd name="T47" fmla="*/ 45 h 366"/>
              <a:gd name="T48" fmla="*/ 188 w 208"/>
              <a:gd name="T49" fmla="*/ 45 h 366"/>
              <a:gd name="T50" fmla="*/ 188 w 208"/>
              <a:gd name="T51" fmla="*/ 281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8" h="366">
                <a:moveTo>
                  <a:pt x="181" y="0"/>
                </a:moveTo>
                <a:lnTo>
                  <a:pt x="27" y="0"/>
                </a:lnTo>
                <a:cubicBezTo>
                  <a:pt x="12" y="0"/>
                  <a:pt x="0" y="12"/>
                  <a:pt x="0" y="27"/>
                </a:cubicBezTo>
                <a:lnTo>
                  <a:pt x="0" y="339"/>
                </a:lnTo>
                <a:cubicBezTo>
                  <a:pt x="0" y="354"/>
                  <a:pt x="12" y="366"/>
                  <a:pt x="27" y="366"/>
                </a:cubicBezTo>
                <a:lnTo>
                  <a:pt x="181" y="366"/>
                </a:lnTo>
                <a:cubicBezTo>
                  <a:pt x="196" y="366"/>
                  <a:pt x="208" y="354"/>
                  <a:pt x="208" y="339"/>
                </a:cubicBezTo>
                <a:lnTo>
                  <a:pt x="208" y="27"/>
                </a:lnTo>
                <a:cubicBezTo>
                  <a:pt x="208" y="12"/>
                  <a:pt x="196" y="0"/>
                  <a:pt x="181" y="0"/>
                </a:cubicBezTo>
                <a:close/>
                <a:moveTo>
                  <a:pt x="66" y="16"/>
                </a:moveTo>
                <a:lnTo>
                  <a:pt x="142" y="16"/>
                </a:lnTo>
                <a:cubicBezTo>
                  <a:pt x="144" y="16"/>
                  <a:pt x="145" y="19"/>
                  <a:pt x="145" y="23"/>
                </a:cubicBezTo>
                <a:cubicBezTo>
                  <a:pt x="145" y="26"/>
                  <a:pt x="144" y="29"/>
                  <a:pt x="142" y="29"/>
                </a:cubicBezTo>
                <a:lnTo>
                  <a:pt x="66" y="29"/>
                </a:lnTo>
                <a:cubicBezTo>
                  <a:pt x="64" y="29"/>
                  <a:pt x="62" y="26"/>
                  <a:pt x="62" y="23"/>
                </a:cubicBezTo>
                <a:cubicBezTo>
                  <a:pt x="62" y="19"/>
                  <a:pt x="64" y="16"/>
                  <a:pt x="66" y="16"/>
                </a:cubicBezTo>
                <a:close/>
                <a:moveTo>
                  <a:pt x="104" y="340"/>
                </a:moveTo>
                <a:cubicBezTo>
                  <a:pt x="95" y="340"/>
                  <a:pt x="87" y="332"/>
                  <a:pt x="87" y="323"/>
                </a:cubicBezTo>
                <a:cubicBezTo>
                  <a:pt x="87" y="313"/>
                  <a:pt x="95" y="306"/>
                  <a:pt x="104" y="306"/>
                </a:cubicBezTo>
                <a:cubicBezTo>
                  <a:pt x="113" y="306"/>
                  <a:pt x="121" y="313"/>
                  <a:pt x="121" y="323"/>
                </a:cubicBezTo>
                <a:cubicBezTo>
                  <a:pt x="121" y="332"/>
                  <a:pt x="113" y="340"/>
                  <a:pt x="104" y="340"/>
                </a:cubicBezTo>
                <a:close/>
                <a:moveTo>
                  <a:pt x="188" y="281"/>
                </a:moveTo>
                <a:lnTo>
                  <a:pt x="20" y="281"/>
                </a:lnTo>
                <a:lnTo>
                  <a:pt x="20" y="45"/>
                </a:lnTo>
                <a:lnTo>
                  <a:pt x="188" y="45"/>
                </a:lnTo>
                <a:lnTo>
                  <a:pt x="188" y="2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4" name="laptop_49778">
            <a:extLst>
              <a:ext uri="{FF2B5EF4-FFF2-40B4-BE49-F238E27FC236}">
                <a16:creationId xmlns:a16="http://schemas.microsoft.com/office/drawing/2014/main" xmlns="" id="{43EB028D-D1CD-45B8-91B4-8B115F701E25}"/>
              </a:ext>
            </a:extLst>
          </p:cNvPr>
          <p:cNvSpPr>
            <a:spLocks noChangeAspect="1"/>
          </p:cNvSpPr>
          <p:nvPr/>
        </p:nvSpPr>
        <p:spPr bwMode="auto">
          <a:xfrm>
            <a:off x="9970806" y="451410"/>
            <a:ext cx="2001275" cy="1366507"/>
          </a:xfrm>
          <a:custGeom>
            <a:avLst/>
            <a:gdLst>
              <a:gd name="connsiteX0" fmla="*/ 532285 w 608697"/>
              <a:gd name="connsiteY0" fmla="*/ 380901 h 415630"/>
              <a:gd name="connsiteX1" fmla="*/ 532285 w 608697"/>
              <a:gd name="connsiteY1" fmla="*/ 394330 h 415630"/>
              <a:gd name="connsiteX2" fmla="*/ 581679 w 608697"/>
              <a:gd name="connsiteY2" fmla="*/ 394330 h 415630"/>
              <a:gd name="connsiteX3" fmla="*/ 581679 w 608697"/>
              <a:gd name="connsiteY3" fmla="*/ 380901 h 415630"/>
              <a:gd name="connsiteX4" fmla="*/ 0 w 608697"/>
              <a:gd name="connsiteY4" fmla="*/ 359601 h 415630"/>
              <a:gd name="connsiteX5" fmla="*/ 608697 w 608697"/>
              <a:gd name="connsiteY5" fmla="*/ 359601 h 415630"/>
              <a:gd name="connsiteX6" fmla="*/ 608697 w 608697"/>
              <a:gd name="connsiteY6" fmla="*/ 415630 h 415630"/>
              <a:gd name="connsiteX7" fmla="*/ 0 w 608697"/>
              <a:gd name="connsiteY7" fmla="*/ 415630 h 415630"/>
              <a:gd name="connsiteX8" fmla="*/ 89856 w 608697"/>
              <a:gd name="connsiteY8" fmla="*/ 48670 h 415630"/>
              <a:gd name="connsiteX9" fmla="*/ 89856 w 608697"/>
              <a:gd name="connsiteY9" fmla="*/ 293784 h 415630"/>
              <a:gd name="connsiteX10" fmla="*/ 518793 w 608697"/>
              <a:gd name="connsiteY10" fmla="*/ 293784 h 415630"/>
              <a:gd name="connsiteX11" fmla="*/ 518793 w 608697"/>
              <a:gd name="connsiteY11" fmla="*/ 48670 h 415630"/>
              <a:gd name="connsiteX12" fmla="*/ 28579 w 608697"/>
              <a:gd name="connsiteY12" fmla="*/ 0 h 415630"/>
              <a:gd name="connsiteX13" fmla="*/ 579977 w 608697"/>
              <a:gd name="connsiteY13" fmla="*/ 0 h 415630"/>
              <a:gd name="connsiteX14" fmla="*/ 579977 w 608697"/>
              <a:gd name="connsiteY14" fmla="*/ 342454 h 415630"/>
              <a:gd name="connsiteX15" fmla="*/ 28579 w 608697"/>
              <a:gd name="connsiteY15" fmla="*/ 342454 h 41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08697" h="415630">
                <a:moveTo>
                  <a:pt x="532285" y="380901"/>
                </a:moveTo>
                <a:lnTo>
                  <a:pt x="532285" y="394330"/>
                </a:lnTo>
                <a:lnTo>
                  <a:pt x="581679" y="394330"/>
                </a:lnTo>
                <a:lnTo>
                  <a:pt x="581679" y="380901"/>
                </a:lnTo>
                <a:close/>
                <a:moveTo>
                  <a:pt x="0" y="359601"/>
                </a:moveTo>
                <a:lnTo>
                  <a:pt x="608697" y="359601"/>
                </a:lnTo>
                <a:lnTo>
                  <a:pt x="608697" y="415630"/>
                </a:lnTo>
                <a:lnTo>
                  <a:pt x="0" y="415630"/>
                </a:lnTo>
                <a:close/>
                <a:moveTo>
                  <a:pt x="89856" y="48670"/>
                </a:moveTo>
                <a:lnTo>
                  <a:pt x="89856" y="293784"/>
                </a:lnTo>
                <a:lnTo>
                  <a:pt x="518793" y="293784"/>
                </a:lnTo>
                <a:lnTo>
                  <a:pt x="518793" y="48670"/>
                </a:lnTo>
                <a:close/>
                <a:moveTo>
                  <a:pt x="28579" y="0"/>
                </a:moveTo>
                <a:lnTo>
                  <a:pt x="579977" y="0"/>
                </a:lnTo>
                <a:lnTo>
                  <a:pt x="579977" y="342454"/>
                </a:lnTo>
                <a:lnTo>
                  <a:pt x="28579" y="3424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7" name="businessmen_126365">
            <a:extLst>
              <a:ext uri="{FF2B5EF4-FFF2-40B4-BE49-F238E27FC236}">
                <a16:creationId xmlns:a16="http://schemas.microsoft.com/office/drawing/2014/main" xmlns="" id="{B773E48E-8021-4B52-B9EE-9AE12931D48A}"/>
              </a:ext>
            </a:extLst>
          </p:cNvPr>
          <p:cNvSpPr>
            <a:spLocks noChangeAspect="1"/>
          </p:cNvSpPr>
          <p:nvPr/>
        </p:nvSpPr>
        <p:spPr bwMode="auto">
          <a:xfrm>
            <a:off x="5255207" y="952768"/>
            <a:ext cx="1681587" cy="1460292"/>
          </a:xfrm>
          <a:custGeom>
            <a:avLst/>
            <a:gdLst>
              <a:gd name="connsiteX0" fmla="*/ 373712 w 606516"/>
              <a:gd name="connsiteY0" fmla="*/ 367646 h 526700"/>
              <a:gd name="connsiteX1" fmla="*/ 406213 w 606516"/>
              <a:gd name="connsiteY1" fmla="*/ 470253 h 526700"/>
              <a:gd name="connsiteX2" fmla="*/ 410671 w 606516"/>
              <a:gd name="connsiteY2" fmla="*/ 484249 h 526700"/>
              <a:gd name="connsiteX3" fmla="*/ 425250 w 606516"/>
              <a:gd name="connsiteY3" fmla="*/ 443095 h 526700"/>
              <a:gd name="connsiteX4" fmla="*/ 434072 w 606516"/>
              <a:gd name="connsiteY4" fmla="*/ 394248 h 526700"/>
              <a:gd name="connsiteX5" fmla="*/ 434165 w 606516"/>
              <a:gd name="connsiteY5" fmla="*/ 394248 h 526700"/>
              <a:gd name="connsiteX6" fmla="*/ 434258 w 606516"/>
              <a:gd name="connsiteY6" fmla="*/ 394248 h 526700"/>
              <a:gd name="connsiteX7" fmla="*/ 434443 w 606516"/>
              <a:gd name="connsiteY7" fmla="*/ 394248 h 526700"/>
              <a:gd name="connsiteX8" fmla="*/ 434536 w 606516"/>
              <a:gd name="connsiteY8" fmla="*/ 394248 h 526700"/>
              <a:gd name="connsiteX9" fmla="*/ 443358 w 606516"/>
              <a:gd name="connsiteY9" fmla="*/ 443095 h 526700"/>
              <a:gd name="connsiteX10" fmla="*/ 457937 w 606516"/>
              <a:gd name="connsiteY10" fmla="*/ 484249 h 526700"/>
              <a:gd name="connsiteX11" fmla="*/ 462395 w 606516"/>
              <a:gd name="connsiteY11" fmla="*/ 470253 h 526700"/>
              <a:gd name="connsiteX12" fmla="*/ 494804 w 606516"/>
              <a:gd name="connsiteY12" fmla="*/ 367646 h 526700"/>
              <a:gd name="connsiteX13" fmla="*/ 562221 w 606516"/>
              <a:gd name="connsiteY13" fmla="*/ 400180 h 526700"/>
              <a:gd name="connsiteX14" fmla="*/ 606516 w 606516"/>
              <a:gd name="connsiteY14" fmla="*/ 526700 h 526700"/>
              <a:gd name="connsiteX15" fmla="*/ 434443 w 606516"/>
              <a:gd name="connsiteY15" fmla="*/ 526700 h 526700"/>
              <a:gd name="connsiteX16" fmla="*/ 434072 w 606516"/>
              <a:gd name="connsiteY16" fmla="*/ 526700 h 526700"/>
              <a:gd name="connsiteX17" fmla="*/ 374362 w 606516"/>
              <a:gd name="connsiteY17" fmla="*/ 526700 h 526700"/>
              <a:gd name="connsiteX18" fmla="*/ 374362 w 606516"/>
              <a:gd name="connsiteY18" fmla="*/ 526329 h 526700"/>
              <a:gd name="connsiteX19" fmla="*/ 374269 w 606516"/>
              <a:gd name="connsiteY19" fmla="*/ 512797 h 526700"/>
              <a:gd name="connsiteX20" fmla="*/ 366840 w 606516"/>
              <a:gd name="connsiteY20" fmla="*/ 430304 h 526700"/>
              <a:gd name="connsiteX21" fmla="*/ 337681 w 606516"/>
              <a:gd name="connsiteY21" fmla="*/ 386925 h 526700"/>
              <a:gd name="connsiteX22" fmla="*/ 373712 w 606516"/>
              <a:gd name="connsiteY22" fmla="*/ 367646 h 526700"/>
              <a:gd name="connsiteX23" fmla="*/ 111694 w 606516"/>
              <a:gd name="connsiteY23" fmla="*/ 367646 h 526700"/>
              <a:gd name="connsiteX24" fmla="*/ 144097 w 606516"/>
              <a:gd name="connsiteY24" fmla="*/ 470253 h 526700"/>
              <a:gd name="connsiteX25" fmla="*/ 148554 w 606516"/>
              <a:gd name="connsiteY25" fmla="*/ 484249 h 526700"/>
              <a:gd name="connsiteX26" fmla="*/ 163130 w 606516"/>
              <a:gd name="connsiteY26" fmla="*/ 443095 h 526700"/>
              <a:gd name="connsiteX27" fmla="*/ 171951 w 606516"/>
              <a:gd name="connsiteY27" fmla="*/ 394248 h 526700"/>
              <a:gd name="connsiteX28" fmla="*/ 172044 w 606516"/>
              <a:gd name="connsiteY28" fmla="*/ 394248 h 526700"/>
              <a:gd name="connsiteX29" fmla="*/ 172229 w 606516"/>
              <a:gd name="connsiteY29" fmla="*/ 394248 h 526700"/>
              <a:gd name="connsiteX30" fmla="*/ 172322 w 606516"/>
              <a:gd name="connsiteY30" fmla="*/ 394248 h 526700"/>
              <a:gd name="connsiteX31" fmla="*/ 172415 w 606516"/>
              <a:gd name="connsiteY31" fmla="*/ 394248 h 526700"/>
              <a:gd name="connsiteX32" fmla="*/ 181235 w 606516"/>
              <a:gd name="connsiteY32" fmla="*/ 443095 h 526700"/>
              <a:gd name="connsiteX33" fmla="*/ 195812 w 606516"/>
              <a:gd name="connsiteY33" fmla="*/ 484249 h 526700"/>
              <a:gd name="connsiteX34" fmla="*/ 200269 w 606516"/>
              <a:gd name="connsiteY34" fmla="*/ 470253 h 526700"/>
              <a:gd name="connsiteX35" fmla="*/ 232766 w 606516"/>
              <a:gd name="connsiteY35" fmla="*/ 367646 h 526700"/>
              <a:gd name="connsiteX36" fmla="*/ 300079 w 606516"/>
              <a:gd name="connsiteY36" fmla="*/ 400180 h 526700"/>
              <a:gd name="connsiteX37" fmla="*/ 344552 w 606516"/>
              <a:gd name="connsiteY37" fmla="*/ 526700 h 526700"/>
              <a:gd name="connsiteX38" fmla="*/ 172415 w 606516"/>
              <a:gd name="connsiteY38" fmla="*/ 526700 h 526700"/>
              <a:gd name="connsiteX39" fmla="*/ 172044 w 606516"/>
              <a:gd name="connsiteY39" fmla="*/ 526700 h 526700"/>
              <a:gd name="connsiteX40" fmla="*/ 0 w 606516"/>
              <a:gd name="connsiteY40" fmla="*/ 526700 h 526700"/>
              <a:gd name="connsiteX41" fmla="*/ 44287 w 606516"/>
              <a:gd name="connsiteY41" fmla="*/ 400180 h 526700"/>
              <a:gd name="connsiteX42" fmla="*/ 111694 w 606516"/>
              <a:gd name="connsiteY42" fmla="*/ 367646 h 526700"/>
              <a:gd name="connsiteX43" fmla="*/ 434075 w 606516"/>
              <a:gd name="connsiteY43" fmla="*/ 153512 h 526700"/>
              <a:gd name="connsiteX44" fmla="*/ 514298 w 606516"/>
              <a:gd name="connsiteY44" fmla="*/ 235556 h 526700"/>
              <a:gd name="connsiteX45" fmla="*/ 434632 w 606516"/>
              <a:gd name="connsiteY45" fmla="*/ 360801 h 526700"/>
              <a:gd name="connsiteX46" fmla="*/ 434168 w 606516"/>
              <a:gd name="connsiteY46" fmla="*/ 360801 h 526700"/>
              <a:gd name="connsiteX47" fmla="*/ 433704 w 606516"/>
              <a:gd name="connsiteY47" fmla="*/ 360801 h 526700"/>
              <a:gd name="connsiteX48" fmla="*/ 354038 w 606516"/>
              <a:gd name="connsiteY48" fmla="*/ 235556 h 526700"/>
              <a:gd name="connsiteX49" fmla="*/ 434075 w 606516"/>
              <a:gd name="connsiteY49" fmla="*/ 153512 h 526700"/>
              <a:gd name="connsiteX50" fmla="*/ 172347 w 606516"/>
              <a:gd name="connsiteY50" fmla="*/ 153512 h 526700"/>
              <a:gd name="connsiteX51" fmla="*/ 252591 w 606516"/>
              <a:gd name="connsiteY51" fmla="*/ 235556 h 526700"/>
              <a:gd name="connsiteX52" fmla="*/ 172718 w 606516"/>
              <a:gd name="connsiteY52" fmla="*/ 360801 h 526700"/>
              <a:gd name="connsiteX53" fmla="*/ 172254 w 606516"/>
              <a:gd name="connsiteY53" fmla="*/ 360801 h 526700"/>
              <a:gd name="connsiteX54" fmla="*/ 171697 w 606516"/>
              <a:gd name="connsiteY54" fmla="*/ 360801 h 526700"/>
              <a:gd name="connsiteX55" fmla="*/ 92103 w 606516"/>
              <a:gd name="connsiteY55" fmla="*/ 235556 h 526700"/>
              <a:gd name="connsiteX56" fmla="*/ 172347 w 606516"/>
              <a:gd name="connsiteY56" fmla="*/ 153512 h 526700"/>
              <a:gd name="connsiteX57" fmla="*/ 354248 w 606516"/>
              <a:gd name="connsiteY57" fmla="*/ 51351 h 526700"/>
              <a:gd name="connsiteX58" fmla="*/ 351276 w 606516"/>
              <a:gd name="connsiteY58" fmla="*/ 51629 h 526700"/>
              <a:gd name="connsiteX59" fmla="*/ 348490 w 606516"/>
              <a:gd name="connsiteY59" fmla="*/ 52463 h 526700"/>
              <a:gd name="connsiteX60" fmla="*/ 339575 w 606516"/>
              <a:gd name="connsiteY60" fmla="*/ 65996 h 526700"/>
              <a:gd name="connsiteX61" fmla="*/ 348490 w 606516"/>
              <a:gd name="connsiteY61" fmla="*/ 79436 h 526700"/>
              <a:gd name="connsiteX62" fmla="*/ 351276 w 606516"/>
              <a:gd name="connsiteY62" fmla="*/ 80270 h 526700"/>
              <a:gd name="connsiteX63" fmla="*/ 354248 w 606516"/>
              <a:gd name="connsiteY63" fmla="*/ 80548 h 526700"/>
              <a:gd name="connsiteX64" fmla="*/ 368828 w 606516"/>
              <a:gd name="connsiteY64" fmla="*/ 65996 h 526700"/>
              <a:gd name="connsiteX65" fmla="*/ 354248 w 606516"/>
              <a:gd name="connsiteY65" fmla="*/ 51351 h 526700"/>
              <a:gd name="connsiteX66" fmla="*/ 309301 w 606516"/>
              <a:gd name="connsiteY66" fmla="*/ 50424 h 526700"/>
              <a:gd name="connsiteX67" fmla="*/ 294628 w 606516"/>
              <a:gd name="connsiteY67" fmla="*/ 64976 h 526700"/>
              <a:gd name="connsiteX68" fmla="*/ 309301 w 606516"/>
              <a:gd name="connsiteY68" fmla="*/ 79529 h 526700"/>
              <a:gd name="connsiteX69" fmla="*/ 323881 w 606516"/>
              <a:gd name="connsiteY69" fmla="*/ 64976 h 526700"/>
              <a:gd name="connsiteX70" fmla="*/ 309301 w 606516"/>
              <a:gd name="connsiteY70" fmla="*/ 50424 h 526700"/>
              <a:gd name="connsiteX71" fmla="*/ 264446 w 606516"/>
              <a:gd name="connsiteY71" fmla="*/ 49497 h 526700"/>
              <a:gd name="connsiteX72" fmla="*/ 257481 w 606516"/>
              <a:gd name="connsiteY72" fmla="*/ 51258 h 526700"/>
              <a:gd name="connsiteX73" fmla="*/ 249959 w 606516"/>
              <a:gd name="connsiteY73" fmla="*/ 62381 h 526700"/>
              <a:gd name="connsiteX74" fmla="*/ 249959 w 606516"/>
              <a:gd name="connsiteY74" fmla="*/ 65810 h 526700"/>
              <a:gd name="connsiteX75" fmla="*/ 257481 w 606516"/>
              <a:gd name="connsiteY75" fmla="*/ 76933 h 526700"/>
              <a:gd name="connsiteX76" fmla="*/ 264446 w 606516"/>
              <a:gd name="connsiteY76" fmla="*/ 78694 h 526700"/>
              <a:gd name="connsiteX77" fmla="*/ 279026 w 606516"/>
              <a:gd name="connsiteY77" fmla="*/ 64142 h 526700"/>
              <a:gd name="connsiteX78" fmla="*/ 264446 w 606516"/>
              <a:gd name="connsiteY78" fmla="*/ 49497 h 526700"/>
              <a:gd name="connsiteX79" fmla="*/ 266768 w 606516"/>
              <a:gd name="connsiteY79" fmla="*/ 0 h 526700"/>
              <a:gd name="connsiteX80" fmla="*/ 352391 w 606516"/>
              <a:gd name="connsiteY80" fmla="*/ 0 h 526700"/>
              <a:gd name="connsiteX81" fmla="*/ 399567 w 606516"/>
              <a:gd name="connsiteY81" fmla="*/ 47087 h 526700"/>
              <a:gd name="connsiteX82" fmla="*/ 399567 w 606516"/>
              <a:gd name="connsiteY82" fmla="*/ 81661 h 526700"/>
              <a:gd name="connsiteX83" fmla="*/ 352391 w 606516"/>
              <a:gd name="connsiteY83" fmla="*/ 128747 h 526700"/>
              <a:gd name="connsiteX84" fmla="*/ 266768 w 606516"/>
              <a:gd name="connsiteY84" fmla="*/ 128747 h 526700"/>
              <a:gd name="connsiteX85" fmla="*/ 244758 w 606516"/>
              <a:gd name="connsiteY85" fmla="*/ 123279 h 526700"/>
              <a:gd name="connsiteX86" fmla="*/ 209933 w 606516"/>
              <a:gd name="connsiteY86" fmla="*/ 131250 h 526700"/>
              <a:gd name="connsiteX87" fmla="*/ 209097 w 606516"/>
              <a:gd name="connsiteY87" fmla="*/ 125132 h 526700"/>
              <a:gd name="connsiteX88" fmla="*/ 226278 w 606516"/>
              <a:gd name="connsiteY88" fmla="*/ 105667 h 526700"/>
              <a:gd name="connsiteX89" fmla="*/ 219591 w 606516"/>
              <a:gd name="connsiteY89" fmla="*/ 81661 h 526700"/>
              <a:gd name="connsiteX90" fmla="*/ 219591 w 606516"/>
              <a:gd name="connsiteY90" fmla="*/ 47087 h 526700"/>
              <a:gd name="connsiteX91" fmla="*/ 266768 w 606516"/>
              <a:gd name="connsiteY91" fmla="*/ 0 h 52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606516" h="526700">
                <a:moveTo>
                  <a:pt x="373712" y="367646"/>
                </a:moveTo>
                <a:lnTo>
                  <a:pt x="406213" y="470253"/>
                </a:lnTo>
                <a:lnTo>
                  <a:pt x="410671" y="484249"/>
                </a:lnTo>
                <a:lnTo>
                  <a:pt x="425250" y="443095"/>
                </a:lnTo>
                <a:cubicBezTo>
                  <a:pt x="391820" y="396472"/>
                  <a:pt x="427850" y="394248"/>
                  <a:pt x="434072" y="394248"/>
                </a:cubicBezTo>
                <a:lnTo>
                  <a:pt x="434165" y="394248"/>
                </a:lnTo>
                <a:lnTo>
                  <a:pt x="434258" y="394248"/>
                </a:lnTo>
                <a:lnTo>
                  <a:pt x="434443" y="394248"/>
                </a:lnTo>
                <a:lnTo>
                  <a:pt x="434536" y="394248"/>
                </a:lnTo>
                <a:cubicBezTo>
                  <a:pt x="440851" y="394248"/>
                  <a:pt x="476788" y="396472"/>
                  <a:pt x="443358" y="443095"/>
                </a:cubicBezTo>
                <a:lnTo>
                  <a:pt x="457937" y="484249"/>
                </a:lnTo>
                <a:lnTo>
                  <a:pt x="462395" y="470253"/>
                </a:lnTo>
                <a:lnTo>
                  <a:pt x="494804" y="367646"/>
                </a:lnTo>
                <a:cubicBezTo>
                  <a:pt x="494804" y="367646"/>
                  <a:pt x="520062" y="384145"/>
                  <a:pt x="562221" y="400180"/>
                </a:cubicBezTo>
                <a:cubicBezTo>
                  <a:pt x="608652" y="417142"/>
                  <a:pt x="605681" y="455144"/>
                  <a:pt x="606516" y="526700"/>
                </a:cubicBezTo>
                <a:lnTo>
                  <a:pt x="434443" y="526700"/>
                </a:lnTo>
                <a:lnTo>
                  <a:pt x="434072" y="526700"/>
                </a:lnTo>
                <a:lnTo>
                  <a:pt x="374362" y="526700"/>
                </a:lnTo>
                <a:lnTo>
                  <a:pt x="374362" y="526329"/>
                </a:lnTo>
                <a:cubicBezTo>
                  <a:pt x="374362" y="521695"/>
                  <a:pt x="374269" y="517060"/>
                  <a:pt x="374269" y="512797"/>
                </a:cubicBezTo>
                <a:cubicBezTo>
                  <a:pt x="373897" y="479243"/>
                  <a:pt x="373619" y="452827"/>
                  <a:pt x="366840" y="430304"/>
                </a:cubicBezTo>
                <a:cubicBezTo>
                  <a:pt x="361268" y="412044"/>
                  <a:pt x="351703" y="397677"/>
                  <a:pt x="337681" y="386925"/>
                </a:cubicBezTo>
                <a:cubicBezTo>
                  <a:pt x="360711" y="376173"/>
                  <a:pt x="373712" y="367646"/>
                  <a:pt x="373712" y="367646"/>
                </a:cubicBezTo>
                <a:close/>
                <a:moveTo>
                  <a:pt x="111694" y="367646"/>
                </a:moveTo>
                <a:lnTo>
                  <a:pt x="144097" y="470253"/>
                </a:lnTo>
                <a:lnTo>
                  <a:pt x="148554" y="484249"/>
                </a:lnTo>
                <a:lnTo>
                  <a:pt x="163130" y="443095"/>
                </a:lnTo>
                <a:cubicBezTo>
                  <a:pt x="129706" y="396472"/>
                  <a:pt x="165730" y="394248"/>
                  <a:pt x="171951" y="394248"/>
                </a:cubicBezTo>
                <a:lnTo>
                  <a:pt x="172044" y="394248"/>
                </a:lnTo>
                <a:lnTo>
                  <a:pt x="172229" y="394248"/>
                </a:lnTo>
                <a:lnTo>
                  <a:pt x="172322" y="394248"/>
                </a:lnTo>
                <a:lnTo>
                  <a:pt x="172415" y="394248"/>
                </a:lnTo>
                <a:cubicBezTo>
                  <a:pt x="178729" y="394248"/>
                  <a:pt x="214661" y="396472"/>
                  <a:pt x="181235" y="443095"/>
                </a:cubicBezTo>
                <a:lnTo>
                  <a:pt x="195812" y="484249"/>
                </a:lnTo>
                <a:lnTo>
                  <a:pt x="200269" y="470253"/>
                </a:lnTo>
                <a:lnTo>
                  <a:pt x="232766" y="367646"/>
                </a:lnTo>
                <a:cubicBezTo>
                  <a:pt x="232766" y="367646"/>
                  <a:pt x="258020" y="384145"/>
                  <a:pt x="300079" y="400180"/>
                </a:cubicBezTo>
                <a:cubicBezTo>
                  <a:pt x="346502" y="417142"/>
                  <a:pt x="343624" y="455144"/>
                  <a:pt x="344552" y="526700"/>
                </a:cubicBezTo>
                <a:lnTo>
                  <a:pt x="172415" y="526700"/>
                </a:lnTo>
                <a:lnTo>
                  <a:pt x="172044" y="526700"/>
                </a:lnTo>
                <a:lnTo>
                  <a:pt x="0" y="526700"/>
                </a:lnTo>
                <a:cubicBezTo>
                  <a:pt x="1021" y="455144"/>
                  <a:pt x="-1950" y="417142"/>
                  <a:pt x="44287" y="400180"/>
                </a:cubicBezTo>
                <a:cubicBezTo>
                  <a:pt x="86439" y="384145"/>
                  <a:pt x="111694" y="367646"/>
                  <a:pt x="111694" y="367646"/>
                </a:cubicBezTo>
                <a:close/>
                <a:moveTo>
                  <a:pt x="434075" y="153512"/>
                </a:moveTo>
                <a:cubicBezTo>
                  <a:pt x="440853" y="153234"/>
                  <a:pt x="510398" y="152492"/>
                  <a:pt x="514298" y="235556"/>
                </a:cubicBezTo>
                <a:cubicBezTo>
                  <a:pt x="514298" y="235556"/>
                  <a:pt x="527854" y="359781"/>
                  <a:pt x="434632" y="360801"/>
                </a:cubicBezTo>
                <a:lnTo>
                  <a:pt x="434168" y="360801"/>
                </a:lnTo>
                <a:lnTo>
                  <a:pt x="433704" y="360801"/>
                </a:lnTo>
                <a:cubicBezTo>
                  <a:pt x="340574" y="359781"/>
                  <a:pt x="354038" y="235556"/>
                  <a:pt x="354038" y="235556"/>
                </a:cubicBezTo>
                <a:cubicBezTo>
                  <a:pt x="357937" y="152492"/>
                  <a:pt x="427483" y="153234"/>
                  <a:pt x="434075" y="153512"/>
                </a:cubicBezTo>
                <a:close/>
                <a:moveTo>
                  <a:pt x="172347" y="153512"/>
                </a:moveTo>
                <a:cubicBezTo>
                  <a:pt x="179127" y="153234"/>
                  <a:pt x="248783" y="152492"/>
                  <a:pt x="252591" y="235556"/>
                </a:cubicBezTo>
                <a:cubicBezTo>
                  <a:pt x="252591" y="235556"/>
                  <a:pt x="266058" y="359781"/>
                  <a:pt x="172718" y="360801"/>
                </a:cubicBezTo>
                <a:lnTo>
                  <a:pt x="172254" y="360801"/>
                </a:lnTo>
                <a:lnTo>
                  <a:pt x="171697" y="360801"/>
                </a:lnTo>
                <a:cubicBezTo>
                  <a:pt x="78636" y="359781"/>
                  <a:pt x="92103" y="235556"/>
                  <a:pt x="92103" y="235556"/>
                </a:cubicBezTo>
                <a:cubicBezTo>
                  <a:pt x="95911" y="152492"/>
                  <a:pt x="165567" y="153234"/>
                  <a:pt x="172347" y="153512"/>
                </a:cubicBezTo>
                <a:close/>
                <a:moveTo>
                  <a:pt x="354248" y="51351"/>
                </a:moveTo>
                <a:cubicBezTo>
                  <a:pt x="353227" y="51351"/>
                  <a:pt x="352205" y="51351"/>
                  <a:pt x="351276" y="51629"/>
                </a:cubicBezTo>
                <a:cubicBezTo>
                  <a:pt x="350255" y="51907"/>
                  <a:pt x="349419" y="52092"/>
                  <a:pt x="348490" y="52463"/>
                </a:cubicBezTo>
                <a:cubicBezTo>
                  <a:pt x="343290" y="54688"/>
                  <a:pt x="339575" y="59878"/>
                  <a:pt x="339575" y="65996"/>
                </a:cubicBezTo>
                <a:cubicBezTo>
                  <a:pt x="339575" y="72021"/>
                  <a:pt x="343290" y="77211"/>
                  <a:pt x="348490" y="79436"/>
                </a:cubicBezTo>
                <a:cubicBezTo>
                  <a:pt x="349419" y="79807"/>
                  <a:pt x="350255" y="80085"/>
                  <a:pt x="351276" y="80270"/>
                </a:cubicBezTo>
                <a:cubicBezTo>
                  <a:pt x="352205" y="80456"/>
                  <a:pt x="353227" y="80548"/>
                  <a:pt x="354248" y="80548"/>
                </a:cubicBezTo>
                <a:cubicBezTo>
                  <a:pt x="362235" y="80548"/>
                  <a:pt x="368828" y="73967"/>
                  <a:pt x="368828" y="65996"/>
                </a:cubicBezTo>
                <a:cubicBezTo>
                  <a:pt x="368828" y="57932"/>
                  <a:pt x="362235" y="51351"/>
                  <a:pt x="354248" y="51351"/>
                </a:cubicBezTo>
                <a:close/>
                <a:moveTo>
                  <a:pt x="309301" y="50424"/>
                </a:moveTo>
                <a:cubicBezTo>
                  <a:pt x="301221" y="50424"/>
                  <a:pt x="294813" y="56912"/>
                  <a:pt x="294628" y="64976"/>
                </a:cubicBezTo>
                <a:cubicBezTo>
                  <a:pt x="294628" y="73040"/>
                  <a:pt x="301221" y="79529"/>
                  <a:pt x="309301" y="79529"/>
                </a:cubicBezTo>
                <a:cubicBezTo>
                  <a:pt x="317287" y="79529"/>
                  <a:pt x="323881" y="73040"/>
                  <a:pt x="323881" y="64976"/>
                </a:cubicBezTo>
                <a:cubicBezTo>
                  <a:pt x="323881" y="56912"/>
                  <a:pt x="317287" y="50424"/>
                  <a:pt x="309301" y="50424"/>
                </a:cubicBezTo>
                <a:close/>
                <a:moveTo>
                  <a:pt x="264446" y="49497"/>
                </a:moveTo>
                <a:cubicBezTo>
                  <a:pt x="261938" y="49497"/>
                  <a:pt x="259617" y="50146"/>
                  <a:pt x="257481" y="51258"/>
                </a:cubicBezTo>
                <a:cubicBezTo>
                  <a:pt x="253395" y="53483"/>
                  <a:pt x="250609" y="57561"/>
                  <a:pt x="249959" y="62381"/>
                </a:cubicBezTo>
                <a:lnTo>
                  <a:pt x="249959" y="65810"/>
                </a:lnTo>
                <a:cubicBezTo>
                  <a:pt x="250609" y="70630"/>
                  <a:pt x="253395" y="74709"/>
                  <a:pt x="257481" y="76933"/>
                </a:cubicBezTo>
                <a:cubicBezTo>
                  <a:pt x="259617" y="78046"/>
                  <a:pt x="261938" y="78694"/>
                  <a:pt x="264446" y="78694"/>
                </a:cubicBezTo>
                <a:cubicBezTo>
                  <a:pt x="272525" y="78694"/>
                  <a:pt x="279026" y="72113"/>
                  <a:pt x="279026" y="64142"/>
                </a:cubicBezTo>
                <a:cubicBezTo>
                  <a:pt x="279026" y="56078"/>
                  <a:pt x="272525" y="49497"/>
                  <a:pt x="264446" y="49497"/>
                </a:cubicBezTo>
                <a:close/>
                <a:moveTo>
                  <a:pt x="266768" y="0"/>
                </a:moveTo>
                <a:lnTo>
                  <a:pt x="352391" y="0"/>
                </a:lnTo>
                <a:cubicBezTo>
                  <a:pt x="378394" y="0"/>
                  <a:pt x="399567" y="21226"/>
                  <a:pt x="399567" y="47087"/>
                </a:cubicBezTo>
                <a:lnTo>
                  <a:pt x="399567" y="81661"/>
                </a:lnTo>
                <a:cubicBezTo>
                  <a:pt x="399567" y="107614"/>
                  <a:pt x="378208" y="128747"/>
                  <a:pt x="352391" y="128747"/>
                </a:cubicBezTo>
                <a:lnTo>
                  <a:pt x="266768" y="128747"/>
                </a:lnTo>
                <a:cubicBezTo>
                  <a:pt x="258781" y="128747"/>
                  <a:pt x="251352" y="126801"/>
                  <a:pt x="244758" y="123279"/>
                </a:cubicBezTo>
                <a:cubicBezTo>
                  <a:pt x="232407" y="132362"/>
                  <a:pt x="219127" y="132733"/>
                  <a:pt x="209933" y="131250"/>
                </a:cubicBezTo>
                <a:cubicBezTo>
                  <a:pt x="206868" y="130694"/>
                  <a:pt x="206218" y="126523"/>
                  <a:pt x="209097" y="125132"/>
                </a:cubicBezTo>
                <a:cubicBezTo>
                  <a:pt x="217734" y="120869"/>
                  <a:pt x="223213" y="112434"/>
                  <a:pt x="226278" y="105667"/>
                </a:cubicBezTo>
                <a:cubicBezTo>
                  <a:pt x="222098" y="98623"/>
                  <a:pt x="219591" y="90466"/>
                  <a:pt x="219591" y="81661"/>
                </a:cubicBezTo>
                <a:lnTo>
                  <a:pt x="219591" y="47087"/>
                </a:lnTo>
                <a:cubicBezTo>
                  <a:pt x="219591" y="21134"/>
                  <a:pt x="240950" y="0"/>
                  <a:pt x="266768" y="0"/>
                </a:cubicBezTo>
                <a:close/>
              </a:path>
            </a:pathLst>
          </a:custGeom>
          <a:solidFill>
            <a:srgbClr val="F7759A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32160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830217F7-A5AE-4A15-858F-10CA15CA116B}"/>
              </a:ext>
            </a:extLst>
          </p:cNvPr>
          <p:cNvGrpSpPr/>
          <p:nvPr/>
        </p:nvGrpSpPr>
        <p:grpSpPr>
          <a:xfrm>
            <a:off x="2590927" y="987316"/>
            <a:ext cx="7010146" cy="4883369"/>
            <a:chOff x="530634" y="987316"/>
            <a:chExt cx="7010146" cy="4883369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B28C887A-C7A7-45A1-B77B-EF359E35ABAC}"/>
                </a:ext>
              </a:extLst>
            </p:cNvPr>
            <p:cNvSpPr/>
            <p:nvPr/>
          </p:nvSpPr>
          <p:spPr>
            <a:xfrm>
              <a:off x="530634" y="987316"/>
              <a:ext cx="7010146" cy="4883369"/>
            </a:xfrm>
            <a:custGeom>
              <a:avLst/>
              <a:gdLst>
                <a:gd name="connsiteX0" fmla="*/ 611242 w 7010146"/>
                <a:gd name="connsiteY0" fmla="*/ 4031769 h 4883369"/>
                <a:gd name="connsiteX1" fmla="*/ 6398904 w 7010146"/>
                <a:gd name="connsiteY1" fmla="*/ 4031769 h 4883369"/>
                <a:gd name="connsiteX2" fmla="*/ 7010146 w 7010146"/>
                <a:gd name="connsiteY2" fmla="*/ 4883369 h 4883369"/>
                <a:gd name="connsiteX3" fmla="*/ 0 w 7010146"/>
                <a:gd name="connsiteY3" fmla="*/ 4883369 h 4883369"/>
                <a:gd name="connsiteX4" fmla="*/ 1429122 w 7010146"/>
                <a:gd name="connsiteY4" fmla="*/ 2892275 h 4883369"/>
                <a:gd name="connsiteX5" fmla="*/ 5581024 w 7010146"/>
                <a:gd name="connsiteY5" fmla="*/ 2892275 h 4883369"/>
                <a:gd name="connsiteX6" fmla="*/ 6148227 w 7010146"/>
                <a:gd name="connsiteY6" fmla="*/ 3682519 h 4883369"/>
                <a:gd name="connsiteX7" fmla="*/ 861919 w 7010146"/>
                <a:gd name="connsiteY7" fmla="*/ 3682519 h 4883369"/>
                <a:gd name="connsiteX8" fmla="*/ 2240906 w 7010146"/>
                <a:gd name="connsiteY8" fmla="*/ 1761275 h 4883369"/>
                <a:gd name="connsiteX9" fmla="*/ 4769241 w 7010146"/>
                <a:gd name="connsiteY9" fmla="*/ 1761275 h 4883369"/>
                <a:gd name="connsiteX10" fmla="*/ 5330347 w 7010146"/>
                <a:gd name="connsiteY10" fmla="*/ 2543025 h 4883369"/>
                <a:gd name="connsiteX11" fmla="*/ 1679799 w 7010146"/>
                <a:gd name="connsiteY11" fmla="*/ 2543025 h 4883369"/>
                <a:gd name="connsiteX12" fmla="*/ 3505073 w 7010146"/>
                <a:gd name="connsiteY12" fmla="*/ 0 h 4883369"/>
                <a:gd name="connsiteX13" fmla="*/ 4518564 w 7010146"/>
                <a:gd name="connsiteY13" fmla="*/ 1412025 h 4883369"/>
                <a:gd name="connsiteX14" fmla="*/ 2491582 w 7010146"/>
                <a:gd name="connsiteY14" fmla="*/ 1412025 h 488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010146" h="4883369">
                  <a:moveTo>
                    <a:pt x="611242" y="4031769"/>
                  </a:moveTo>
                  <a:lnTo>
                    <a:pt x="6398904" y="4031769"/>
                  </a:lnTo>
                  <a:lnTo>
                    <a:pt x="7010146" y="4883369"/>
                  </a:lnTo>
                  <a:lnTo>
                    <a:pt x="0" y="4883369"/>
                  </a:lnTo>
                  <a:close/>
                  <a:moveTo>
                    <a:pt x="1429122" y="2892275"/>
                  </a:moveTo>
                  <a:lnTo>
                    <a:pt x="5581024" y="2892275"/>
                  </a:lnTo>
                  <a:lnTo>
                    <a:pt x="6148227" y="3682519"/>
                  </a:lnTo>
                  <a:lnTo>
                    <a:pt x="861919" y="3682519"/>
                  </a:lnTo>
                  <a:close/>
                  <a:moveTo>
                    <a:pt x="2240906" y="1761275"/>
                  </a:moveTo>
                  <a:lnTo>
                    <a:pt x="4769241" y="1761275"/>
                  </a:lnTo>
                  <a:lnTo>
                    <a:pt x="5330347" y="2543025"/>
                  </a:lnTo>
                  <a:lnTo>
                    <a:pt x="1679799" y="2543025"/>
                  </a:lnTo>
                  <a:close/>
                  <a:moveTo>
                    <a:pt x="3505073" y="0"/>
                  </a:moveTo>
                  <a:lnTo>
                    <a:pt x="4518564" y="1412025"/>
                  </a:lnTo>
                  <a:lnTo>
                    <a:pt x="2491582" y="1412025"/>
                  </a:lnTo>
                  <a:close/>
                </a:path>
              </a:pathLst>
            </a:custGeom>
            <a:solidFill>
              <a:srgbClr val="F775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721CF35A-4F76-4697-8609-8ED9CD9CD067}"/>
                </a:ext>
              </a:extLst>
            </p:cNvPr>
            <p:cNvSpPr txBox="1"/>
            <p:nvPr/>
          </p:nvSpPr>
          <p:spPr>
            <a:xfrm>
              <a:off x="2965174" y="4031905"/>
              <a:ext cx="2141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点此添加标题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E2B0ABDB-A465-4682-9683-1C3C3C35D724}"/>
                </a:ext>
              </a:extLst>
            </p:cNvPr>
            <p:cNvSpPr txBox="1"/>
            <p:nvPr/>
          </p:nvSpPr>
          <p:spPr>
            <a:xfrm>
              <a:off x="2965174" y="2909460"/>
              <a:ext cx="2141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点此添加标题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5D9C731B-40A9-47B3-9413-23961C28DD9B}"/>
                </a:ext>
              </a:extLst>
            </p:cNvPr>
            <p:cNvSpPr txBox="1"/>
            <p:nvPr/>
          </p:nvSpPr>
          <p:spPr>
            <a:xfrm>
              <a:off x="2965174" y="5212225"/>
              <a:ext cx="2141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点此添加标题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41F412E7-AC79-4BB8-997E-DC00EE3E24D8}"/>
                </a:ext>
              </a:extLst>
            </p:cNvPr>
            <p:cNvSpPr txBox="1"/>
            <p:nvPr/>
          </p:nvSpPr>
          <p:spPr>
            <a:xfrm>
              <a:off x="3262745" y="1417683"/>
              <a:ext cx="15459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B29FFA2-D919-41A9-B4D8-0207C2373419}"/>
              </a:ext>
            </a:extLst>
          </p:cNvPr>
          <p:cNvSpPr/>
          <p:nvPr/>
        </p:nvSpPr>
        <p:spPr>
          <a:xfrm>
            <a:off x="0" y="0"/>
            <a:ext cx="2546430" cy="532435"/>
          </a:xfrm>
          <a:prstGeom prst="rect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591E42CA-0A82-4335-991F-C792A807F704}"/>
              </a:ext>
            </a:extLst>
          </p:cNvPr>
          <p:cNvSpPr txBox="1"/>
          <p:nvPr/>
        </p:nvSpPr>
        <p:spPr>
          <a:xfrm>
            <a:off x="366677" y="545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83181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83AFF40D-CDE3-46B9-ADD7-E22C3BEFA219}"/>
              </a:ext>
            </a:extLst>
          </p:cNvPr>
          <p:cNvGrpSpPr/>
          <p:nvPr/>
        </p:nvGrpSpPr>
        <p:grpSpPr>
          <a:xfrm>
            <a:off x="821080" y="1733262"/>
            <a:ext cx="10746610" cy="3271862"/>
            <a:chOff x="1172816" y="1733262"/>
            <a:chExt cx="10746610" cy="3271862"/>
          </a:xfrm>
        </p:grpSpPr>
        <p:sp>
          <p:nvSpPr>
            <p:cNvPr id="8" name="amusement_310306">
              <a:extLst>
                <a:ext uri="{FF2B5EF4-FFF2-40B4-BE49-F238E27FC236}">
                  <a16:creationId xmlns:a16="http://schemas.microsoft.com/office/drawing/2014/main" xmlns="" id="{6DE575B3-FF1E-4A0E-BA6B-F6F047426A5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01800" y="4227251"/>
              <a:ext cx="609685" cy="777873"/>
            </a:xfrm>
            <a:custGeom>
              <a:avLst/>
              <a:gdLst>
                <a:gd name="connsiteX0" fmla="*/ 78599 w 475540"/>
                <a:gd name="connsiteY0" fmla="*/ 463827 h 606722"/>
                <a:gd name="connsiteX1" fmla="*/ 237735 w 475540"/>
                <a:gd name="connsiteY1" fmla="*/ 514391 h 606722"/>
                <a:gd name="connsiteX2" fmla="*/ 396960 w 475540"/>
                <a:gd name="connsiteY2" fmla="*/ 463827 h 606722"/>
                <a:gd name="connsiteX3" fmla="*/ 434964 w 475540"/>
                <a:gd name="connsiteY3" fmla="*/ 580773 h 606722"/>
                <a:gd name="connsiteX4" fmla="*/ 416095 w 475540"/>
                <a:gd name="connsiteY4" fmla="*/ 606722 h 606722"/>
                <a:gd name="connsiteX5" fmla="*/ 59464 w 475540"/>
                <a:gd name="connsiteY5" fmla="*/ 606722 h 606722"/>
                <a:gd name="connsiteX6" fmla="*/ 40595 w 475540"/>
                <a:gd name="connsiteY6" fmla="*/ 580773 h 606722"/>
                <a:gd name="connsiteX7" fmla="*/ 237770 w 475540"/>
                <a:gd name="connsiteY7" fmla="*/ 158278 h 606722"/>
                <a:gd name="connsiteX8" fmla="*/ 317050 w 475540"/>
                <a:gd name="connsiteY8" fmla="*/ 237417 h 606722"/>
                <a:gd name="connsiteX9" fmla="*/ 237770 w 475540"/>
                <a:gd name="connsiteY9" fmla="*/ 316556 h 606722"/>
                <a:gd name="connsiteX10" fmla="*/ 158490 w 475540"/>
                <a:gd name="connsiteY10" fmla="*/ 237417 h 606722"/>
                <a:gd name="connsiteX11" fmla="*/ 237770 w 475540"/>
                <a:gd name="connsiteY11" fmla="*/ 158278 h 606722"/>
                <a:gd name="connsiteX12" fmla="*/ 237725 w 475540"/>
                <a:gd name="connsiteY12" fmla="*/ 79095 h 606722"/>
                <a:gd name="connsiteX13" fmla="*/ 79212 w 475540"/>
                <a:gd name="connsiteY13" fmla="*/ 237373 h 606722"/>
                <a:gd name="connsiteX14" fmla="*/ 237725 w 475540"/>
                <a:gd name="connsiteY14" fmla="*/ 395651 h 606722"/>
                <a:gd name="connsiteX15" fmla="*/ 396239 w 475540"/>
                <a:gd name="connsiteY15" fmla="*/ 237373 h 606722"/>
                <a:gd name="connsiteX16" fmla="*/ 237725 w 475540"/>
                <a:gd name="connsiteY16" fmla="*/ 79095 h 606722"/>
                <a:gd name="connsiteX17" fmla="*/ 237725 w 475540"/>
                <a:gd name="connsiteY17" fmla="*/ 0 h 606722"/>
                <a:gd name="connsiteX18" fmla="*/ 475540 w 475540"/>
                <a:gd name="connsiteY18" fmla="*/ 237373 h 606722"/>
                <a:gd name="connsiteX19" fmla="*/ 237725 w 475540"/>
                <a:gd name="connsiteY19" fmla="*/ 474835 h 606722"/>
                <a:gd name="connsiteX20" fmla="*/ 0 w 475540"/>
                <a:gd name="connsiteY20" fmla="*/ 237373 h 606722"/>
                <a:gd name="connsiteX21" fmla="*/ 237725 w 475540"/>
                <a:gd name="connsiteY2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5540" h="606722">
                  <a:moveTo>
                    <a:pt x="78599" y="463827"/>
                  </a:moveTo>
                  <a:cubicBezTo>
                    <a:pt x="123723" y="495552"/>
                    <a:pt x="178549" y="514391"/>
                    <a:pt x="237735" y="514391"/>
                  </a:cubicBezTo>
                  <a:cubicBezTo>
                    <a:pt x="297010" y="514391"/>
                    <a:pt x="351836" y="495552"/>
                    <a:pt x="396960" y="463827"/>
                  </a:cubicBezTo>
                  <a:lnTo>
                    <a:pt x="434964" y="580773"/>
                  </a:lnTo>
                  <a:cubicBezTo>
                    <a:pt x="439058" y="593570"/>
                    <a:pt x="429535" y="606722"/>
                    <a:pt x="416095" y="606722"/>
                  </a:cubicBezTo>
                  <a:lnTo>
                    <a:pt x="59464" y="606722"/>
                  </a:lnTo>
                  <a:cubicBezTo>
                    <a:pt x="46024" y="606722"/>
                    <a:pt x="36412" y="593570"/>
                    <a:pt x="40595" y="580773"/>
                  </a:cubicBezTo>
                  <a:close/>
                  <a:moveTo>
                    <a:pt x="237770" y="158278"/>
                  </a:moveTo>
                  <a:cubicBezTo>
                    <a:pt x="281555" y="158278"/>
                    <a:pt x="317050" y="193710"/>
                    <a:pt x="317050" y="237417"/>
                  </a:cubicBezTo>
                  <a:cubicBezTo>
                    <a:pt x="317050" y="281124"/>
                    <a:pt x="281555" y="316556"/>
                    <a:pt x="237770" y="316556"/>
                  </a:cubicBezTo>
                  <a:cubicBezTo>
                    <a:pt x="193985" y="316556"/>
                    <a:pt x="158490" y="281124"/>
                    <a:pt x="158490" y="237417"/>
                  </a:cubicBezTo>
                  <a:cubicBezTo>
                    <a:pt x="158490" y="193710"/>
                    <a:pt x="193985" y="158278"/>
                    <a:pt x="237770" y="158278"/>
                  </a:cubicBezTo>
                  <a:close/>
                  <a:moveTo>
                    <a:pt x="237725" y="79095"/>
                  </a:moveTo>
                  <a:cubicBezTo>
                    <a:pt x="150325" y="79095"/>
                    <a:pt x="79212" y="150102"/>
                    <a:pt x="79212" y="237373"/>
                  </a:cubicBezTo>
                  <a:cubicBezTo>
                    <a:pt x="79212" y="324644"/>
                    <a:pt x="150325" y="395651"/>
                    <a:pt x="237725" y="395651"/>
                  </a:cubicBezTo>
                  <a:cubicBezTo>
                    <a:pt x="325126" y="395651"/>
                    <a:pt x="396239" y="324644"/>
                    <a:pt x="396239" y="237373"/>
                  </a:cubicBezTo>
                  <a:cubicBezTo>
                    <a:pt x="396239" y="150102"/>
                    <a:pt x="325126" y="79095"/>
                    <a:pt x="237725" y="79095"/>
                  </a:cubicBezTo>
                  <a:close/>
                  <a:moveTo>
                    <a:pt x="237725" y="0"/>
                  </a:moveTo>
                  <a:cubicBezTo>
                    <a:pt x="368826" y="0"/>
                    <a:pt x="475540" y="106467"/>
                    <a:pt x="475540" y="237373"/>
                  </a:cubicBezTo>
                  <a:cubicBezTo>
                    <a:pt x="475540" y="368279"/>
                    <a:pt x="368826" y="474835"/>
                    <a:pt x="237725" y="474835"/>
                  </a:cubicBezTo>
                  <a:cubicBezTo>
                    <a:pt x="106625" y="474835"/>
                    <a:pt x="0" y="368279"/>
                    <a:pt x="0" y="237373"/>
                  </a:cubicBezTo>
                  <a:cubicBezTo>
                    <a:pt x="0" y="106467"/>
                    <a:pt x="106625" y="0"/>
                    <a:pt x="237725" y="0"/>
                  </a:cubicBezTo>
                  <a:close/>
                </a:path>
              </a:pathLst>
            </a:custGeom>
            <a:solidFill>
              <a:srgbClr val="F7759A"/>
            </a:solidFill>
            <a:ln>
              <a:noFill/>
            </a:ln>
          </p:spPr>
        </p:sp>
        <p:sp>
          <p:nvSpPr>
            <p:cNvPr id="9" name="writing_122117">
              <a:extLst>
                <a:ext uri="{FF2B5EF4-FFF2-40B4-BE49-F238E27FC236}">
                  <a16:creationId xmlns:a16="http://schemas.microsoft.com/office/drawing/2014/main" xmlns="" id="{DD7C509F-6522-45FD-A872-0FFC1220935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72816" y="1734188"/>
              <a:ext cx="609685" cy="608759"/>
            </a:xfrm>
            <a:custGeom>
              <a:avLst/>
              <a:gdLst>
                <a:gd name="connsiteX0" fmla="*/ 45797 w 605028"/>
                <a:gd name="connsiteY0" fmla="*/ 445126 h 604110"/>
                <a:gd name="connsiteX1" fmla="*/ 159266 w 605028"/>
                <a:gd name="connsiteY1" fmla="*/ 558313 h 604110"/>
                <a:gd name="connsiteX2" fmla="*/ 0 w 605028"/>
                <a:gd name="connsiteY2" fmla="*/ 604110 h 604110"/>
                <a:gd name="connsiteX3" fmla="*/ 460648 w 605028"/>
                <a:gd name="connsiteY3" fmla="*/ 330740 h 604110"/>
                <a:gd name="connsiteX4" fmla="*/ 504033 w 605028"/>
                <a:gd name="connsiteY4" fmla="*/ 374171 h 604110"/>
                <a:gd name="connsiteX5" fmla="*/ 441749 w 605028"/>
                <a:gd name="connsiteY5" fmla="*/ 436273 h 604110"/>
                <a:gd name="connsiteX6" fmla="*/ 470504 w 605028"/>
                <a:gd name="connsiteY6" fmla="*/ 464990 h 604110"/>
                <a:gd name="connsiteX7" fmla="*/ 532787 w 605028"/>
                <a:gd name="connsiteY7" fmla="*/ 402786 h 604110"/>
                <a:gd name="connsiteX8" fmla="*/ 605028 w 605028"/>
                <a:gd name="connsiteY8" fmla="*/ 474934 h 604110"/>
                <a:gd name="connsiteX9" fmla="*/ 475685 w 605028"/>
                <a:gd name="connsiteY9" fmla="*/ 604110 h 604110"/>
                <a:gd name="connsiteX10" fmla="*/ 331305 w 605028"/>
                <a:gd name="connsiteY10" fmla="*/ 459916 h 604110"/>
                <a:gd name="connsiteX11" fmla="*/ 354026 w 605028"/>
                <a:gd name="connsiteY11" fmla="*/ 121443 h 604110"/>
                <a:gd name="connsiteX12" fmla="*/ 483302 w 605028"/>
                <a:gd name="connsiteY12" fmla="*/ 250578 h 604110"/>
                <a:gd name="connsiteX13" fmla="*/ 195889 w 605028"/>
                <a:gd name="connsiteY13" fmla="*/ 537637 h 604110"/>
                <a:gd name="connsiteX14" fmla="*/ 66543 w 605028"/>
                <a:gd name="connsiteY14" fmla="*/ 408503 h 604110"/>
                <a:gd name="connsiteX15" fmla="*/ 475681 w 605028"/>
                <a:gd name="connsiteY15" fmla="*/ 0 h 604110"/>
                <a:gd name="connsiteX16" fmla="*/ 605028 w 605028"/>
                <a:gd name="connsiteY16" fmla="*/ 129134 h 604110"/>
                <a:gd name="connsiteX17" fmla="*/ 512093 w 605028"/>
                <a:gd name="connsiteY17" fmla="*/ 221857 h 604110"/>
                <a:gd name="connsiteX18" fmla="*/ 382817 w 605028"/>
                <a:gd name="connsiteY18" fmla="*/ 92864 h 604110"/>
                <a:gd name="connsiteX19" fmla="*/ 129376 w 605028"/>
                <a:gd name="connsiteY19" fmla="*/ 0 h 604110"/>
                <a:gd name="connsiteX20" fmla="*/ 201636 w 605028"/>
                <a:gd name="connsiteY20" fmla="*/ 72129 h 604110"/>
                <a:gd name="connsiteX21" fmla="*/ 139336 w 605028"/>
                <a:gd name="connsiteY21" fmla="*/ 134317 h 604110"/>
                <a:gd name="connsiteX22" fmla="*/ 168098 w 605028"/>
                <a:gd name="connsiteY22" fmla="*/ 162925 h 604110"/>
                <a:gd name="connsiteX23" fmla="*/ 230296 w 605028"/>
                <a:gd name="connsiteY23" fmla="*/ 100839 h 604110"/>
                <a:gd name="connsiteX24" fmla="*/ 273794 w 605028"/>
                <a:gd name="connsiteY24" fmla="*/ 144157 h 604110"/>
                <a:gd name="connsiteX25" fmla="*/ 144418 w 605028"/>
                <a:gd name="connsiteY25" fmla="*/ 273300 h 604110"/>
                <a:gd name="connsiteX26" fmla="*/ 0 w 605028"/>
                <a:gd name="connsiteY26" fmla="*/ 129143 h 60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05028" h="604110">
                  <a:moveTo>
                    <a:pt x="45797" y="445126"/>
                  </a:moveTo>
                  <a:lnTo>
                    <a:pt x="159266" y="558313"/>
                  </a:lnTo>
                  <a:lnTo>
                    <a:pt x="0" y="604110"/>
                  </a:lnTo>
                  <a:close/>
                  <a:moveTo>
                    <a:pt x="460648" y="330740"/>
                  </a:moveTo>
                  <a:lnTo>
                    <a:pt x="504033" y="374171"/>
                  </a:lnTo>
                  <a:lnTo>
                    <a:pt x="441749" y="436273"/>
                  </a:lnTo>
                  <a:lnTo>
                    <a:pt x="470504" y="464990"/>
                  </a:lnTo>
                  <a:lnTo>
                    <a:pt x="532787" y="402786"/>
                  </a:lnTo>
                  <a:lnTo>
                    <a:pt x="605028" y="474934"/>
                  </a:lnTo>
                  <a:lnTo>
                    <a:pt x="475685" y="604110"/>
                  </a:lnTo>
                  <a:lnTo>
                    <a:pt x="331305" y="459916"/>
                  </a:lnTo>
                  <a:close/>
                  <a:moveTo>
                    <a:pt x="354026" y="121443"/>
                  </a:moveTo>
                  <a:lnTo>
                    <a:pt x="483302" y="250578"/>
                  </a:lnTo>
                  <a:lnTo>
                    <a:pt x="195889" y="537637"/>
                  </a:lnTo>
                  <a:lnTo>
                    <a:pt x="66543" y="408503"/>
                  </a:lnTo>
                  <a:close/>
                  <a:moveTo>
                    <a:pt x="475681" y="0"/>
                  </a:moveTo>
                  <a:lnTo>
                    <a:pt x="605028" y="129134"/>
                  </a:lnTo>
                  <a:lnTo>
                    <a:pt x="512093" y="221857"/>
                  </a:lnTo>
                  <a:lnTo>
                    <a:pt x="382817" y="92864"/>
                  </a:lnTo>
                  <a:close/>
                  <a:moveTo>
                    <a:pt x="129376" y="0"/>
                  </a:moveTo>
                  <a:lnTo>
                    <a:pt x="201636" y="72129"/>
                  </a:lnTo>
                  <a:lnTo>
                    <a:pt x="139336" y="134317"/>
                  </a:lnTo>
                  <a:lnTo>
                    <a:pt x="168098" y="162925"/>
                  </a:lnTo>
                  <a:lnTo>
                    <a:pt x="230296" y="100839"/>
                  </a:lnTo>
                  <a:lnTo>
                    <a:pt x="273794" y="144157"/>
                  </a:lnTo>
                  <a:lnTo>
                    <a:pt x="144418" y="273300"/>
                  </a:lnTo>
                  <a:lnTo>
                    <a:pt x="0" y="129143"/>
                  </a:lnTo>
                  <a:close/>
                </a:path>
              </a:pathLst>
            </a:custGeom>
            <a:solidFill>
              <a:srgbClr val="F7759A"/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10" name="graduate-cap_49944">
              <a:extLst>
                <a:ext uri="{FF2B5EF4-FFF2-40B4-BE49-F238E27FC236}">
                  <a16:creationId xmlns:a16="http://schemas.microsoft.com/office/drawing/2014/main" xmlns="" id="{EDC63B62-F5E2-49F2-9AAB-68F9A1D682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917136" y="4307125"/>
              <a:ext cx="1002290" cy="618124"/>
            </a:xfrm>
            <a:custGeom>
              <a:avLst/>
              <a:gdLst>
                <a:gd name="connsiteX0" fmla="*/ 93338 w 608536"/>
                <a:gd name="connsiteY0" fmla="*/ 167235 h 375291"/>
                <a:gd name="connsiteX1" fmla="*/ 292893 w 608536"/>
                <a:gd name="connsiteY1" fmla="*/ 244637 h 375291"/>
                <a:gd name="connsiteX2" fmla="*/ 305814 w 608536"/>
                <a:gd name="connsiteY2" fmla="*/ 244637 h 375291"/>
                <a:gd name="connsiteX3" fmla="*/ 503933 w 608536"/>
                <a:gd name="connsiteY3" fmla="*/ 167235 h 375291"/>
                <a:gd name="connsiteX4" fmla="*/ 503933 w 608536"/>
                <a:gd name="connsiteY4" fmla="*/ 244637 h 375291"/>
                <a:gd name="connsiteX5" fmla="*/ 298636 w 608536"/>
                <a:gd name="connsiteY5" fmla="*/ 356439 h 375291"/>
                <a:gd name="connsiteX6" fmla="*/ 93338 w 608536"/>
                <a:gd name="connsiteY6" fmla="*/ 244637 h 375291"/>
                <a:gd name="connsiteX7" fmla="*/ 93338 w 608536"/>
                <a:gd name="connsiteY7" fmla="*/ 167235 h 375291"/>
                <a:gd name="connsiteX8" fmla="*/ 292786 w 608536"/>
                <a:gd name="connsiteY8" fmla="*/ 1075 h 375291"/>
                <a:gd name="connsiteX9" fmla="*/ 304268 w 608536"/>
                <a:gd name="connsiteY9" fmla="*/ 1075 h 375291"/>
                <a:gd name="connsiteX10" fmla="*/ 595619 w 608536"/>
                <a:gd name="connsiteY10" fmla="*/ 102873 h 375291"/>
                <a:gd name="connsiteX11" fmla="*/ 598490 w 608536"/>
                <a:gd name="connsiteY11" fmla="*/ 107174 h 375291"/>
                <a:gd name="connsiteX12" fmla="*/ 595619 w 608536"/>
                <a:gd name="connsiteY12" fmla="*/ 111476 h 375291"/>
                <a:gd name="connsiteX13" fmla="*/ 595619 w 608536"/>
                <a:gd name="connsiteY13" fmla="*/ 251986 h 375291"/>
                <a:gd name="connsiteX14" fmla="*/ 608536 w 608536"/>
                <a:gd name="connsiteY14" fmla="*/ 272059 h 375291"/>
                <a:gd name="connsiteX15" fmla="*/ 594184 w 608536"/>
                <a:gd name="connsiteY15" fmla="*/ 293566 h 375291"/>
                <a:gd name="connsiteX16" fmla="*/ 608536 w 608536"/>
                <a:gd name="connsiteY16" fmla="*/ 352351 h 375291"/>
                <a:gd name="connsiteX17" fmla="*/ 585573 w 608536"/>
                <a:gd name="connsiteY17" fmla="*/ 375291 h 375291"/>
                <a:gd name="connsiteX18" fmla="*/ 562609 w 608536"/>
                <a:gd name="connsiteY18" fmla="*/ 352351 h 375291"/>
                <a:gd name="connsiteX19" fmla="*/ 575526 w 608536"/>
                <a:gd name="connsiteY19" fmla="*/ 293566 h 375291"/>
                <a:gd name="connsiteX20" fmla="*/ 562609 w 608536"/>
                <a:gd name="connsiteY20" fmla="*/ 272059 h 375291"/>
                <a:gd name="connsiteX21" fmla="*/ 575526 w 608536"/>
                <a:gd name="connsiteY21" fmla="*/ 251986 h 375291"/>
                <a:gd name="connsiteX22" fmla="*/ 575526 w 608536"/>
                <a:gd name="connsiteY22" fmla="*/ 118645 h 375291"/>
                <a:gd name="connsiteX23" fmla="*/ 305703 w 608536"/>
                <a:gd name="connsiteY23" fmla="*/ 223310 h 375291"/>
                <a:gd name="connsiteX24" fmla="*/ 292786 w 608536"/>
                <a:gd name="connsiteY24" fmla="*/ 223310 h 375291"/>
                <a:gd name="connsiteX25" fmla="*/ 2870 w 608536"/>
                <a:gd name="connsiteY25" fmla="*/ 111476 h 375291"/>
                <a:gd name="connsiteX26" fmla="*/ 0 w 608536"/>
                <a:gd name="connsiteY26" fmla="*/ 107174 h 375291"/>
                <a:gd name="connsiteX27" fmla="*/ 2870 w 608536"/>
                <a:gd name="connsiteY27" fmla="*/ 102873 h 37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8536" h="375291">
                  <a:moveTo>
                    <a:pt x="93338" y="167235"/>
                  </a:moveTo>
                  <a:lnTo>
                    <a:pt x="292893" y="244637"/>
                  </a:lnTo>
                  <a:cubicBezTo>
                    <a:pt x="297200" y="246070"/>
                    <a:pt x="301507" y="246070"/>
                    <a:pt x="305814" y="244637"/>
                  </a:cubicBezTo>
                  <a:lnTo>
                    <a:pt x="503933" y="167235"/>
                  </a:lnTo>
                  <a:cubicBezTo>
                    <a:pt x="503933" y="200202"/>
                    <a:pt x="503933" y="238903"/>
                    <a:pt x="503933" y="244637"/>
                  </a:cubicBezTo>
                  <a:cubicBezTo>
                    <a:pt x="503933" y="304838"/>
                    <a:pt x="413487" y="353572"/>
                    <a:pt x="298636" y="356439"/>
                  </a:cubicBezTo>
                  <a:cubicBezTo>
                    <a:pt x="185220" y="353572"/>
                    <a:pt x="93338" y="304838"/>
                    <a:pt x="93338" y="244637"/>
                  </a:cubicBezTo>
                  <a:cubicBezTo>
                    <a:pt x="93338" y="237470"/>
                    <a:pt x="93338" y="200202"/>
                    <a:pt x="93338" y="167235"/>
                  </a:cubicBezTo>
                  <a:close/>
                  <a:moveTo>
                    <a:pt x="292786" y="1075"/>
                  </a:moveTo>
                  <a:cubicBezTo>
                    <a:pt x="297092" y="-359"/>
                    <a:pt x="301398" y="-359"/>
                    <a:pt x="304268" y="1075"/>
                  </a:cubicBezTo>
                  <a:lnTo>
                    <a:pt x="595619" y="102873"/>
                  </a:lnTo>
                  <a:cubicBezTo>
                    <a:pt x="597054" y="102873"/>
                    <a:pt x="598490" y="105741"/>
                    <a:pt x="598490" y="107174"/>
                  </a:cubicBezTo>
                  <a:cubicBezTo>
                    <a:pt x="598490" y="108608"/>
                    <a:pt x="597054" y="110042"/>
                    <a:pt x="595619" y="111476"/>
                  </a:cubicBezTo>
                  <a:lnTo>
                    <a:pt x="595619" y="251986"/>
                  </a:lnTo>
                  <a:cubicBezTo>
                    <a:pt x="602795" y="254854"/>
                    <a:pt x="608536" y="263456"/>
                    <a:pt x="608536" y="272059"/>
                  </a:cubicBezTo>
                  <a:cubicBezTo>
                    <a:pt x="608536" y="280662"/>
                    <a:pt x="602795" y="289264"/>
                    <a:pt x="594184" y="293566"/>
                  </a:cubicBezTo>
                  <a:cubicBezTo>
                    <a:pt x="602795" y="309337"/>
                    <a:pt x="608536" y="342314"/>
                    <a:pt x="608536" y="352351"/>
                  </a:cubicBezTo>
                  <a:cubicBezTo>
                    <a:pt x="608536" y="363821"/>
                    <a:pt x="597054" y="375291"/>
                    <a:pt x="585573" y="375291"/>
                  </a:cubicBezTo>
                  <a:cubicBezTo>
                    <a:pt x="572656" y="375291"/>
                    <a:pt x="562609" y="363821"/>
                    <a:pt x="562609" y="352351"/>
                  </a:cubicBezTo>
                  <a:cubicBezTo>
                    <a:pt x="562609" y="342314"/>
                    <a:pt x="568350" y="309337"/>
                    <a:pt x="575526" y="293566"/>
                  </a:cubicBezTo>
                  <a:cubicBezTo>
                    <a:pt x="568350" y="289264"/>
                    <a:pt x="562609" y="280662"/>
                    <a:pt x="562609" y="272059"/>
                  </a:cubicBezTo>
                  <a:cubicBezTo>
                    <a:pt x="562609" y="263456"/>
                    <a:pt x="566915" y="254854"/>
                    <a:pt x="575526" y="251986"/>
                  </a:cubicBezTo>
                  <a:lnTo>
                    <a:pt x="575526" y="118645"/>
                  </a:lnTo>
                  <a:lnTo>
                    <a:pt x="305703" y="223310"/>
                  </a:lnTo>
                  <a:cubicBezTo>
                    <a:pt x="301398" y="224744"/>
                    <a:pt x="297092" y="224744"/>
                    <a:pt x="292786" y="223310"/>
                  </a:cubicBezTo>
                  <a:lnTo>
                    <a:pt x="2870" y="111476"/>
                  </a:lnTo>
                  <a:cubicBezTo>
                    <a:pt x="1435" y="110042"/>
                    <a:pt x="0" y="108608"/>
                    <a:pt x="0" y="107174"/>
                  </a:cubicBezTo>
                  <a:cubicBezTo>
                    <a:pt x="0" y="105741"/>
                    <a:pt x="1435" y="102873"/>
                    <a:pt x="2870" y="102873"/>
                  </a:cubicBezTo>
                  <a:close/>
                </a:path>
              </a:pathLst>
            </a:custGeom>
            <a:solidFill>
              <a:srgbClr val="F7759A"/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11" name="world-grid-with-dollar-sign_64816">
              <a:extLst>
                <a:ext uri="{FF2B5EF4-FFF2-40B4-BE49-F238E27FC236}">
                  <a16:creationId xmlns:a16="http://schemas.microsoft.com/office/drawing/2014/main" xmlns="" id="{4FC69191-BCCF-4F1F-985E-3974DA06600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627553" y="1733262"/>
              <a:ext cx="573516" cy="609685"/>
            </a:xfrm>
            <a:custGeom>
              <a:avLst/>
              <a:gdLst>
                <a:gd name="T0" fmla="*/ 5573 w 7665"/>
                <a:gd name="T1" fmla="*/ 3911 h 8160"/>
                <a:gd name="T2" fmla="*/ 4313 w 7665"/>
                <a:gd name="T3" fmla="*/ 3955 h 8160"/>
                <a:gd name="T4" fmla="*/ 3511 w 7665"/>
                <a:gd name="T5" fmla="*/ 2721 h 8160"/>
                <a:gd name="T6" fmla="*/ 4612 w 7665"/>
                <a:gd name="T7" fmla="*/ 2386 h 8160"/>
                <a:gd name="T8" fmla="*/ 5309 w 7665"/>
                <a:gd name="T9" fmla="*/ 2472 h 8160"/>
                <a:gd name="T10" fmla="*/ 3648 w 7665"/>
                <a:gd name="T11" fmla="*/ 7533 h 8160"/>
                <a:gd name="T12" fmla="*/ 5037 w 7665"/>
                <a:gd name="T13" fmla="*/ 6233 h 8160"/>
                <a:gd name="T14" fmla="*/ 4919 w 7665"/>
                <a:gd name="T15" fmla="*/ 6025 h 8160"/>
                <a:gd name="T16" fmla="*/ 3511 w 7665"/>
                <a:gd name="T17" fmla="*/ 7213 h 8160"/>
                <a:gd name="T18" fmla="*/ 3577 w 7665"/>
                <a:gd name="T19" fmla="*/ 7514 h 8160"/>
                <a:gd name="T20" fmla="*/ 5309 w 7665"/>
                <a:gd name="T21" fmla="*/ 5688 h 8160"/>
                <a:gd name="T22" fmla="*/ 5573 w 7665"/>
                <a:gd name="T23" fmla="*/ 4249 h 8160"/>
                <a:gd name="T24" fmla="*/ 4561 w 7665"/>
                <a:gd name="T25" fmla="*/ 4206 h 8160"/>
                <a:gd name="T26" fmla="*/ 4857 w 7665"/>
                <a:gd name="T27" fmla="*/ 5774 h 8160"/>
                <a:gd name="T28" fmla="*/ 5309 w 7665"/>
                <a:gd name="T29" fmla="*/ 5688 h 8160"/>
                <a:gd name="T30" fmla="*/ 5589 w 7665"/>
                <a:gd name="T31" fmla="*/ 2569 h 8160"/>
                <a:gd name="T32" fmla="*/ 5973 w 7665"/>
                <a:gd name="T33" fmla="*/ 3955 h 8160"/>
                <a:gd name="T34" fmla="*/ 7625 w 7665"/>
                <a:gd name="T35" fmla="*/ 3911 h 8160"/>
                <a:gd name="T36" fmla="*/ 7338 w 7665"/>
                <a:gd name="T37" fmla="*/ 2468 h 8160"/>
                <a:gd name="T38" fmla="*/ 5718 w 7665"/>
                <a:gd name="T39" fmla="*/ 2386 h 8160"/>
                <a:gd name="T40" fmla="*/ 6930 w 7665"/>
                <a:gd name="T41" fmla="*/ 6025 h 8160"/>
                <a:gd name="T42" fmla="*/ 5368 w 7665"/>
                <a:gd name="T43" fmla="*/ 6100 h 8160"/>
                <a:gd name="T44" fmla="*/ 3511 w 7665"/>
                <a:gd name="T45" fmla="*/ 7950 h 8160"/>
                <a:gd name="T46" fmla="*/ 3649 w 7665"/>
                <a:gd name="T47" fmla="*/ 8107 h 8160"/>
                <a:gd name="T48" fmla="*/ 7051 w 7665"/>
                <a:gd name="T49" fmla="*/ 6096 h 8160"/>
                <a:gd name="T50" fmla="*/ 7525 w 7665"/>
                <a:gd name="T51" fmla="*/ 4206 h 8160"/>
                <a:gd name="T52" fmla="*/ 5836 w 7665"/>
                <a:gd name="T53" fmla="*/ 4335 h 8160"/>
                <a:gd name="T54" fmla="*/ 5606 w 7665"/>
                <a:gd name="T55" fmla="*/ 5716 h 8160"/>
                <a:gd name="T56" fmla="*/ 7212 w 7665"/>
                <a:gd name="T57" fmla="*/ 5774 h 8160"/>
                <a:gd name="T58" fmla="*/ 7662 w 7665"/>
                <a:gd name="T59" fmla="*/ 4352 h 8160"/>
                <a:gd name="T60" fmla="*/ 7525 w 7665"/>
                <a:gd name="T61" fmla="*/ 4206 h 8160"/>
                <a:gd name="T62" fmla="*/ 5368 w 7665"/>
                <a:gd name="T63" fmla="*/ 2061 h 8160"/>
                <a:gd name="T64" fmla="*/ 6930 w 7665"/>
                <a:gd name="T65" fmla="*/ 2136 h 8160"/>
                <a:gd name="T66" fmla="*/ 7046 w 7665"/>
                <a:gd name="T67" fmla="*/ 1924 h 8160"/>
                <a:gd name="T68" fmla="*/ 3511 w 7665"/>
                <a:gd name="T69" fmla="*/ 210 h 8160"/>
                <a:gd name="T70" fmla="*/ 4320 w 7665"/>
                <a:gd name="T71" fmla="*/ 1361 h 8160"/>
                <a:gd name="T72" fmla="*/ 4686 w 7665"/>
                <a:gd name="T73" fmla="*/ 2136 h 8160"/>
                <a:gd name="T74" fmla="*/ 5039 w 7665"/>
                <a:gd name="T75" fmla="*/ 2066 h 8160"/>
                <a:gd name="T76" fmla="*/ 3713 w 7665"/>
                <a:gd name="T77" fmla="*/ 642 h 8160"/>
                <a:gd name="T78" fmla="*/ 3511 w 7665"/>
                <a:gd name="T79" fmla="*/ 764 h 8160"/>
                <a:gd name="T80" fmla="*/ 4320 w 7665"/>
                <a:gd name="T81" fmla="*/ 1361 h 8160"/>
                <a:gd name="T82" fmla="*/ 1517 w 7665"/>
                <a:gd name="T83" fmla="*/ 2691 h 8160"/>
                <a:gd name="T84" fmla="*/ 2294 w 7665"/>
                <a:gd name="T85" fmla="*/ 2147 h 8160"/>
                <a:gd name="T86" fmla="*/ 3899 w 7665"/>
                <a:gd name="T87" fmla="*/ 2648 h 8160"/>
                <a:gd name="T88" fmla="*/ 4226 w 7665"/>
                <a:gd name="T89" fmla="*/ 1509 h 8160"/>
                <a:gd name="T90" fmla="*/ 2941 w 7665"/>
                <a:gd name="T91" fmla="*/ 575 h 8160"/>
                <a:gd name="T92" fmla="*/ 1792 w 7665"/>
                <a:gd name="T93" fmla="*/ 575 h 8160"/>
                <a:gd name="T94" fmla="*/ 198 w 7665"/>
                <a:gd name="T95" fmla="*/ 2794 h 8160"/>
                <a:gd name="T96" fmla="*/ 2199 w 7665"/>
                <a:gd name="T97" fmla="*/ 4658 h 8160"/>
                <a:gd name="T98" fmla="*/ 3415 w 7665"/>
                <a:gd name="T99" fmla="*/ 5443 h 8160"/>
                <a:gd name="T100" fmla="*/ 999 w 7665"/>
                <a:gd name="T101" fmla="*/ 5469 h 8160"/>
                <a:gd name="T102" fmla="*/ 0 w 7665"/>
                <a:gd name="T103" fmla="*/ 5961 h 8160"/>
                <a:gd name="T104" fmla="*/ 1792 w 7665"/>
                <a:gd name="T105" fmla="*/ 7111 h 8160"/>
                <a:gd name="T106" fmla="*/ 2367 w 7665"/>
                <a:gd name="T107" fmla="*/ 8160 h 8160"/>
                <a:gd name="T108" fmla="*/ 2941 w 7665"/>
                <a:gd name="T109" fmla="*/ 7158 h 8160"/>
                <a:gd name="T110" fmla="*/ 4735 w 7665"/>
                <a:gd name="T111" fmla="*/ 5296 h 8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65" h="8160">
                  <a:moveTo>
                    <a:pt x="5610" y="3809"/>
                  </a:moveTo>
                  <a:cubicBezTo>
                    <a:pt x="5613" y="3847"/>
                    <a:pt x="5599" y="3884"/>
                    <a:pt x="5573" y="3911"/>
                  </a:cubicBezTo>
                  <a:cubicBezTo>
                    <a:pt x="5547" y="3939"/>
                    <a:pt x="5511" y="3955"/>
                    <a:pt x="5473" y="3955"/>
                  </a:cubicBezTo>
                  <a:lnTo>
                    <a:pt x="4313" y="3955"/>
                  </a:lnTo>
                  <a:cubicBezTo>
                    <a:pt x="4087" y="3768"/>
                    <a:pt x="3811" y="3628"/>
                    <a:pt x="3511" y="3515"/>
                  </a:cubicBezTo>
                  <a:lnTo>
                    <a:pt x="3511" y="2721"/>
                  </a:lnTo>
                  <a:cubicBezTo>
                    <a:pt x="3637" y="2788"/>
                    <a:pt x="3761" y="2824"/>
                    <a:pt x="3899" y="2824"/>
                  </a:cubicBezTo>
                  <a:cubicBezTo>
                    <a:pt x="4217" y="2824"/>
                    <a:pt x="4484" y="2647"/>
                    <a:pt x="4612" y="2386"/>
                  </a:cubicBezTo>
                  <a:lnTo>
                    <a:pt x="5182" y="2386"/>
                  </a:lnTo>
                  <a:cubicBezTo>
                    <a:pt x="5238" y="2386"/>
                    <a:pt x="5288" y="2420"/>
                    <a:pt x="5309" y="2472"/>
                  </a:cubicBezTo>
                  <a:cubicBezTo>
                    <a:pt x="5480" y="2893"/>
                    <a:pt x="5582" y="3343"/>
                    <a:pt x="5610" y="3809"/>
                  </a:cubicBezTo>
                  <a:close/>
                  <a:moveTo>
                    <a:pt x="3648" y="7533"/>
                  </a:moveTo>
                  <a:cubicBezTo>
                    <a:pt x="3670" y="7533"/>
                    <a:pt x="3693" y="7528"/>
                    <a:pt x="3713" y="7518"/>
                  </a:cubicBezTo>
                  <a:cubicBezTo>
                    <a:pt x="4244" y="7237"/>
                    <a:pt x="4702" y="6793"/>
                    <a:pt x="5037" y="6233"/>
                  </a:cubicBezTo>
                  <a:cubicBezTo>
                    <a:pt x="5063" y="6190"/>
                    <a:pt x="5063" y="6137"/>
                    <a:pt x="5039" y="6094"/>
                  </a:cubicBezTo>
                  <a:cubicBezTo>
                    <a:pt x="5015" y="6051"/>
                    <a:pt x="4969" y="6025"/>
                    <a:pt x="4919" y="6025"/>
                  </a:cubicBezTo>
                  <a:lnTo>
                    <a:pt x="4793" y="6025"/>
                  </a:lnTo>
                  <a:cubicBezTo>
                    <a:pt x="4595" y="6595"/>
                    <a:pt x="4150" y="7008"/>
                    <a:pt x="3511" y="7213"/>
                  </a:cubicBezTo>
                  <a:lnTo>
                    <a:pt x="3511" y="7396"/>
                  </a:lnTo>
                  <a:cubicBezTo>
                    <a:pt x="3511" y="7444"/>
                    <a:pt x="3536" y="7489"/>
                    <a:pt x="3577" y="7514"/>
                  </a:cubicBezTo>
                  <a:cubicBezTo>
                    <a:pt x="3599" y="7527"/>
                    <a:pt x="3624" y="7533"/>
                    <a:pt x="3648" y="7533"/>
                  </a:cubicBezTo>
                  <a:close/>
                  <a:moveTo>
                    <a:pt x="5309" y="5688"/>
                  </a:moveTo>
                  <a:cubicBezTo>
                    <a:pt x="5480" y="5267"/>
                    <a:pt x="5582" y="4817"/>
                    <a:pt x="5610" y="4351"/>
                  </a:cubicBezTo>
                  <a:cubicBezTo>
                    <a:pt x="5613" y="4314"/>
                    <a:pt x="5599" y="4277"/>
                    <a:pt x="5573" y="4249"/>
                  </a:cubicBezTo>
                  <a:cubicBezTo>
                    <a:pt x="5547" y="4221"/>
                    <a:pt x="5511" y="4206"/>
                    <a:pt x="5473" y="4206"/>
                  </a:cubicBezTo>
                  <a:lnTo>
                    <a:pt x="4561" y="4206"/>
                  </a:lnTo>
                  <a:cubicBezTo>
                    <a:pt x="4779" y="4480"/>
                    <a:pt x="4911" y="4831"/>
                    <a:pt x="4911" y="5296"/>
                  </a:cubicBezTo>
                  <a:cubicBezTo>
                    <a:pt x="4911" y="5465"/>
                    <a:pt x="4889" y="5622"/>
                    <a:pt x="4857" y="5774"/>
                  </a:cubicBezTo>
                  <a:lnTo>
                    <a:pt x="5181" y="5774"/>
                  </a:lnTo>
                  <a:cubicBezTo>
                    <a:pt x="5238" y="5774"/>
                    <a:pt x="5288" y="5740"/>
                    <a:pt x="5309" y="5688"/>
                  </a:cubicBezTo>
                  <a:close/>
                  <a:moveTo>
                    <a:pt x="5606" y="2444"/>
                  </a:moveTo>
                  <a:cubicBezTo>
                    <a:pt x="5580" y="2481"/>
                    <a:pt x="5574" y="2527"/>
                    <a:pt x="5589" y="2569"/>
                  </a:cubicBezTo>
                  <a:cubicBezTo>
                    <a:pt x="5729" y="2964"/>
                    <a:pt x="5812" y="3386"/>
                    <a:pt x="5836" y="3824"/>
                  </a:cubicBezTo>
                  <a:cubicBezTo>
                    <a:pt x="5840" y="3898"/>
                    <a:pt x="5900" y="3955"/>
                    <a:pt x="5973" y="3955"/>
                  </a:cubicBezTo>
                  <a:lnTo>
                    <a:pt x="7525" y="3955"/>
                  </a:lnTo>
                  <a:cubicBezTo>
                    <a:pt x="7563" y="3955"/>
                    <a:pt x="7599" y="3939"/>
                    <a:pt x="7625" y="3911"/>
                  </a:cubicBezTo>
                  <a:cubicBezTo>
                    <a:pt x="7651" y="3883"/>
                    <a:pt x="7664" y="3846"/>
                    <a:pt x="7662" y="3808"/>
                  </a:cubicBezTo>
                  <a:cubicBezTo>
                    <a:pt x="7630" y="3339"/>
                    <a:pt x="7521" y="2888"/>
                    <a:pt x="7338" y="2468"/>
                  </a:cubicBezTo>
                  <a:cubicBezTo>
                    <a:pt x="7316" y="2418"/>
                    <a:pt x="7266" y="2386"/>
                    <a:pt x="7212" y="2386"/>
                  </a:cubicBezTo>
                  <a:lnTo>
                    <a:pt x="5718" y="2386"/>
                  </a:lnTo>
                  <a:cubicBezTo>
                    <a:pt x="5674" y="2386"/>
                    <a:pt x="5632" y="2408"/>
                    <a:pt x="5606" y="2444"/>
                  </a:cubicBezTo>
                  <a:close/>
                  <a:moveTo>
                    <a:pt x="6930" y="6025"/>
                  </a:moveTo>
                  <a:lnTo>
                    <a:pt x="5491" y="6025"/>
                  </a:lnTo>
                  <a:cubicBezTo>
                    <a:pt x="5439" y="6025"/>
                    <a:pt x="5392" y="6054"/>
                    <a:pt x="5368" y="6100"/>
                  </a:cubicBezTo>
                  <a:cubicBezTo>
                    <a:pt x="4966" y="6890"/>
                    <a:pt x="4335" y="7502"/>
                    <a:pt x="3594" y="7824"/>
                  </a:cubicBezTo>
                  <a:cubicBezTo>
                    <a:pt x="3544" y="7846"/>
                    <a:pt x="3511" y="7895"/>
                    <a:pt x="3511" y="7950"/>
                  </a:cubicBezTo>
                  <a:lnTo>
                    <a:pt x="3511" y="7969"/>
                  </a:lnTo>
                  <a:cubicBezTo>
                    <a:pt x="3511" y="8046"/>
                    <a:pt x="3573" y="8107"/>
                    <a:pt x="3649" y="8107"/>
                  </a:cubicBezTo>
                  <a:cubicBezTo>
                    <a:pt x="5031" y="8107"/>
                    <a:pt x="6301" y="7407"/>
                    <a:pt x="7046" y="6236"/>
                  </a:cubicBezTo>
                  <a:cubicBezTo>
                    <a:pt x="7073" y="6194"/>
                    <a:pt x="7075" y="6140"/>
                    <a:pt x="7051" y="6096"/>
                  </a:cubicBezTo>
                  <a:cubicBezTo>
                    <a:pt x="7026" y="6052"/>
                    <a:pt x="6980" y="6025"/>
                    <a:pt x="6930" y="6025"/>
                  </a:cubicBezTo>
                  <a:close/>
                  <a:moveTo>
                    <a:pt x="7525" y="4206"/>
                  </a:moveTo>
                  <a:lnTo>
                    <a:pt x="5974" y="4206"/>
                  </a:lnTo>
                  <a:cubicBezTo>
                    <a:pt x="5901" y="4206"/>
                    <a:pt x="5840" y="4263"/>
                    <a:pt x="5836" y="4335"/>
                  </a:cubicBezTo>
                  <a:cubicBezTo>
                    <a:pt x="5812" y="4774"/>
                    <a:pt x="5729" y="5196"/>
                    <a:pt x="5589" y="5591"/>
                  </a:cubicBezTo>
                  <a:cubicBezTo>
                    <a:pt x="5574" y="5632"/>
                    <a:pt x="5580" y="5679"/>
                    <a:pt x="5606" y="5716"/>
                  </a:cubicBezTo>
                  <a:cubicBezTo>
                    <a:pt x="5632" y="5752"/>
                    <a:pt x="5674" y="5774"/>
                    <a:pt x="5718" y="5774"/>
                  </a:cubicBezTo>
                  <a:lnTo>
                    <a:pt x="7212" y="5774"/>
                  </a:lnTo>
                  <a:cubicBezTo>
                    <a:pt x="7266" y="5774"/>
                    <a:pt x="7316" y="5742"/>
                    <a:pt x="7338" y="5692"/>
                  </a:cubicBezTo>
                  <a:cubicBezTo>
                    <a:pt x="7522" y="5273"/>
                    <a:pt x="7630" y="4822"/>
                    <a:pt x="7662" y="4352"/>
                  </a:cubicBezTo>
                  <a:cubicBezTo>
                    <a:pt x="7665" y="4314"/>
                    <a:pt x="7651" y="4277"/>
                    <a:pt x="7625" y="4249"/>
                  </a:cubicBezTo>
                  <a:cubicBezTo>
                    <a:pt x="7599" y="4221"/>
                    <a:pt x="7563" y="4206"/>
                    <a:pt x="7525" y="4206"/>
                  </a:cubicBezTo>
                  <a:close/>
                  <a:moveTo>
                    <a:pt x="3594" y="336"/>
                  </a:moveTo>
                  <a:cubicBezTo>
                    <a:pt x="4335" y="658"/>
                    <a:pt x="4966" y="1270"/>
                    <a:pt x="5368" y="2061"/>
                  </a:cubicBezTo>
                  <a:cubicBezTo>
                    <a:pt x="5392" y="2107"/>
                    <a:pt x="5439" y="2136"/>
                    <a:pt x="5491" y="2136"/>
                  </a:cubicBezTo>
                  <a:lnTo>
                    <a:pt x="6930" y="2136"/>
                  </a:lnTo>
                  <a:cubicBezTo>
                    <a:pt x="6980" y="2136"/>
                    <a:pt x="7026" y="2108"/>
                    <a:pt x="7051" y="2064"/>
                  </a:cubicBezTo>
                  <a:cubicBezTo>
                    <a:pt x="7075" y="2020"/>
                    <a:pt x="7073" y="1967"/>
                    <a:pt x="7046" y="1924"/>
                  </a:cubicBezTo>
                  <a:cubicBezTo>
                    <a:pt x="6301" y="752"/>
                    <a:pt x="5031" y="53"/>
                    <a:pt x="3648" y="53"/>
                  </a:cubicBezTo>
                  <a:cubicBezTo>
                    <a:pt x="3572" y="53"/>
                    <a:pt x="3511" y="134"/>
                    <a:pt x="3511" y="210"/>
                  </a:cubicBezTo>
                  <a:cubicBezTo>
                    <a:pt x="3511" y="265"/>
                    <a:pt x="3543" y="314"/>
                    <a:pt x="3594" y="336"/>
                  </a:cubicBezTo>
                  <a:close/>
                  <a:moveTo>
                    <a:pt x="4320" y="1361"/>
                  </a:moveTo>
                  <a:cubicBezTo>
                    <a:pt x="4499" y="1464"/>
                    <a:pt x="4696" y="1698"/>
                    <a:pt x="4696" y="2036"/>
                  </a:cubicBezTo>
                  <a:cubicBezTo>
                    <a:pt x="4696" y="2070"/>
                    <a:pt x="4690" y="2103"/>
                    <a:pt x="4686" y="2136"/>
                  </a:cubicBezTo>
                  <a:lnTo>
                    <a:pt x="4920" y="2136"/>
                  </a:lnTo>
                  <a:cubicBezTo>
                    <a:pt x="4969" y="2136"/>
                    <a:pt x="5015" y="2109"/>
                    <a:pt x="5039" y="2066"/>
                  </a:cubicBezTo>
                  <a:cubicBezTo>
                    <a:pt x="5064" y="2023"/>
                    <a:pt x="5063" y="1970"/>
                    <a:pt x="5038" y="1928"/>
                  </a:cubicBezTo>
                  <a:cubicBezTo>
                    <a:pt x="4702" y="1367"/>
                    <a:pt x="4244" y="923"/>
                    <a:pt x="3713" y="642"/>
                  </a:cubicBezTo>
                  <a:cubicBezTo>
                    <a:pt x="3670" y="620"/>
                    <a:pt x="3619" y="622"/>
                    <a:pt x="3577" y="646"/>
                  </a:cubicBezTo>
                  <a:cubicBezTo>
                    <a:pt x="3536" y="671"/>
                    <a:pt x="3511" y="716"/>
                    <a:pt x="3511" y="764"/>
                  </a:cubicBezTo>
                  <a:lnTo>
                    <a:pt x="3511" y="987"/>
                  </a:lnTo>
                  <a:cubicBezTo>
                    <a:pt x="3800" y="1079"/>
                    <a:pt x="4072" y="1202"/>
                    <a:pt x="4320" y="1361"/>
                  </a:cubicBezTo>
                  <a:close/>
                  <a:moveTo>
                    <a:pt x="2820" y="3484"/>
                  </a:moveTo>
                  <a:cubicBezTo>
                    <a:pt x="1775" y="3217"/>
                    <a:pt x="1517" y="3088"/>
                    <a:pt x="1517" y="2691"/>
                  </a:cubicBezTo>
                  <a:lnTo>
                    <a:pt x="1517" y="2673"/>
                  </a:lnTo>
                  <a:cubicBezTo>
                    <a:pt x="1517" y="2380"/>
                    <a:pt x="1784" y="2147"/>
                    <a:pt x="2294" y="2147"/>
                  </a:cubicBezTo>
                  <a:cubicBezTo>
                    <a:pt x="2708" y="2147"/>
                    <a:pt x="3122" y="2294"/>
                    <a:pt x="3562" y="2553"/>
                  </a:cubicBezTo>
                  <a:cubicBezTo>
                    <a:pt x="3665" y="2613"/>
                    <a:pt x="3769" y="2648"/>
                    <a:pt x="3899" y="2648"/>
                  </a:cubicBezTo>
                  <a:cubicBezTo>
                    <a:pt x="4244" y="2648"/>
                    <a:pt x="4520" y="2380"/>
                    <a:pt x="4520" y="2035"/>
                  </a:cubicBezTo>
                  <a:cubicBezTo>
                    <a:pt x="4520" y="1777"/>
                    <a:pt x="4373" y="1594"/>
                    <a:pt x="4226" y="1509"/>
                  </a:cubicBezTo>
                  <a:cubicBezTo>
                    <a:pt x="3846" y="1267"/>
                    <a:pt x="3415" y="1107"/>
                    <a:pt x="2941" y="1029"/>
                  </a:cubicBezTo>
                  <a:lnTo>
                    <a:pt x="2941" y="575"/>
                  </a:lnTo>
                  <a:cubicBezTo>
                    <a:pt x="2941" y="257"/>
                    <a:pt x="2685" y="0"/>
                    <a:pt x="2367" y="0"/>
                  </a:cubicBezTo>
                  <a:cubicBezTo>
                    <a:pt x="2049" y="0"/>
                    <a:pt x="1792" y="257"/>
                    <a:pt x="1792" y="575"/>
                  </a:cubicBezTo>
                  <a:lnTo>
                    <a:pt x="1792" y="1025"/>
                  </a:lnTo>
                  <a:cubicBezTo>
                    <a:pt x="840" y="1201"/>
                    <a:pt x="198" y="1860"/>
                    <a:pt x="198" y="2794"/>
                  </a:cubicBezTo>
                  <a:lnTo>
                    <a:pt x="198" y="2812"/>
                  </a:lnTo>
                  <a:cubicBezTo>
                    <a:pt x="198" y="4011"/>
                    <a:pt x="983" y="4348"/>
                    <a:pt x="2199" y="4658"/>
                  </a:cubicBezTo>
                  <a:cubicBezTo>
                    <a:pt x="3208" y="4918"/>
                    <a:pt x="3415" y="5090"/>
                    <a:pt x="3415" y="5426"/>
                  </a:cubicBezTo>
                  <a:lnTo>
                    <a:pt x="3415" y="5443"/>
                  </a:lnTo>
                  <a:cubicBezTo>
                    <a:pt x="3415" y="5797"/>
                    <a:pt x="3087" y="6012"/>
                    <a:pt x="2544" y="6012"/>
                  </a:cubicBezTo>
                  <a:cubicBezTo>
                    <a:pt x="1957" y="6012"/>
                    <a:pt x="1457" y="5805"/>
                    <a:pt x="999" y="5469"/>
                  </a:cubicBezTo>
                  <a:cubicBezTo>
                    <a:pt x="913" y="5409"/>
                    <a:pt x="793" y="5349"/>
                    <a:pt x="621" y="5349"/>
                  </a:cubicBezTo>
                  <a:cubicBezTo>
                    <a:pt x="275" y="5349"/>
                    <a:pt x="0" y="5616"/>
                    <a:pt x="0" y="5961"/>
                  </a:cubicBezTo>
                  <a:cubicBezTo>
                    <a:pt x="0" y="6168"/>
                    <a:pt x="103" y="6358"/>
                    <a:pt x="250" y="6461"/>
                  </a:cubicBezTo>
                  <a:cubicBezTo>
                    <a:pt x="717" y="6796"/>
                    <a:pt x="1247" y="7008"/>
                    <a:pt x="1792" y="7111"/>
                  </a:cubicBezTo>
                  <a:lnTo>
                    <a:pt x="1792" y="7586"/>
                  </a:lnTo>
                  <a:cubicBezTo>
                    <a:pt x="1792" y="7903"/>
                    <a:pt x="2049" y="8160"/>
                    <a:pt x="2367" y="8160"/>
                  </a:cubicBezTo>
                  <a:cubicBezTo>
                    <a:pt x="2684" y="8160"/>
                    <a:pt x="2941" y="7903"/>
                    <a:pt x="2941" y="7586"/>
                  </a:cubicBezTo>
                  <a:lnTo>
                    <a:pt x="2941" y="7158"/>
                  </a:lnTo>
                  <a:cubicBezTo>
                    <a:pt x="4013" y="7025"/>
                    <a:pt x="4735" y="6378"/>
                    <a:pt x="4735" y="5314"/>
                  </a:cubicBezTo>
                  <a:lnTo>
                    <a:pt x="4735" y="5296"/>
                  </a:lnTo>
                  <a:cubicBezTo>
                    <a:pt x="4735" y="4244"/>
                    <a:pt x="4044" y="3804"/>
                    <a:pt x="2820" y="3484"/>
                  </a:cubicBezTo>
                  <a:close/>
                </a:path>
              </a:pathLst>
            </a:custGeom>
            <a:solidFill>
              <a:srgbClr val="F7759A"/>
            </a:solidFill>
            <a:ln>
              <a:noFill/>
            </a:ln>
          </p:spPr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712DC05-597D-4318-A48E-20F0B0104760}"/>
              </a:ext>
            </a:extLst>
          </p:cNvPr>
          <p:cNvSpPr/>
          <p:nvPr/>
        </p:nvSpPr>
        <p:spPr>
          <a:xfrm>
            <a:off x="0" y="0"/>
            <a:ext cx="2546430" cy="532435"/>
          </a:xfrm>
          <a:prstGeom prst="rect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D71A463-6F01-478A-970B-AADBDB480712}"/>
              </a:ext>
            </a:extLst>
          </p:cNvPr>
          <p:cNvSpPr txBox="1"/>
          <p:nvPr/>
        </p:nvSpPr>
        <p:spPr>
          <a:xfrm>
            <a:off x="366677" y="545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D14F3E4-7CE6-4A16-87BD-822D9EBE4058}"/>
              </a:ext>
            </a:extLst>
          </p:cNvPr>
          <p:cNvCxnSpPr/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28575">
            <a:solidFill>
              <a:srgbClr val="F775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xmlns="" id="{17044922-549B-428E-AB60-5D043570C333}"/>
              </a:ext>
            </a:extLst>
          </p:cNvPr>
          <p:cNvCxnSpPr>
            <a:cxnSpLocks/>
          </p:cNvCxnSpPr>
          <p:nvPr/>
        </p:nvCxnSpPr>
        <p:spPr>
          <a:xfrm flipV="1">
            <a:off x="1125922" y="2777923"/>
            <a:ext cx="0" cy="651077"/>
          </a:xfrm>
          <a:prstGeom prst="straightConnector1">
            <a:avLst/>
          </a:prstGeom>
          <a:ln w="38100">
            <a:solidFill>
              <a:srgbClr val="F7759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xmlns="" id="{48CC7F67-CCB8-4F57-A4E7-076ADA17775F}"/>
              </a:ext>
            </a:extLst>
          </p:cNvPr>
          <p:cNvCxnSpPr>
            <a:cxnSpLocks/>
          </p:cNvCxnSpPr>
          <p:nvPr/>
        </p:nvCxnSpPr>
        <p:spPr>
          <a:xfrm flipV="1">
            <a:off x="7554179" y="2765950"/>
            <a:ext cx="0" cy="651077"/>
          </a:xfrm>
          <a:prstGeom prst="straightConnector1">
            <a:avLst/>
          </a:prstGeom>
          <a:ln w="38100">
            <a:solidFill>
              <a:srgbClr val="F7759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xmlns="" id="{9ABE1D91-59BC-4E34-8EBB-6FFF58A8FC64}"/>
              </a:ext>
            </a:extLst>
          </p:cNvPr>
          <p:cNvCxnSpPr>
            <a:cxnSpLocks/>
          </p:cNvCxnSpPr>
          <p:nvPr/>
        </p:nvCxnSpPr>
        <p:spPr>
          <a:xfrm>
            <a:off x="4269659" y="3429000"/>
            <a:ext cx="0" cy="651077"/>
          </a:xfrm>
          <a:prstGeom prst="straightConnector1">
            <a:avLst/>
          </a:prstGeom>
          <a:ln w="38100">
            <a:solidFill>
              <a:srgbClr val="F7759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xmlns="" id="{F49A3AFF-4F63-4DB0-962B-CBDD1740A182}"/>
              </a:ext>
            </a:extLst>
          </p:cNvPr>
          <p:cNvCxnSpPr>
            <a:cxnSpLocks/>
          </p:cNvCxnSpPr>
          <p:nvPr/>
        </p:nvCxnSpPr>
        <p:spPr>
          <a:xfrm>
            <a:off x="11066545" y="3429000"/>
            <a:ext cx="0" cy="651077"/>
          </a:xfrm>
          <a:prstGeom prst="straightConnector1">
            <a:avLst/>
          </a:prstGeom>
          <a:ln w="38100">
            <a:solidFill>
              <a:srgbClr val="F7759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1D294FE9-AF82-4E61-ABF3-DD912970B544}"/>
              </a:ext>
            </a:extLst>
          </p:cNvPr>
          <p:cNvSpPr txBox="1"/>
          <p:nvPr/>
        </p:nvSpPr>
        <p:spPr>
          <a:xfrm>
            <a:off x="368584" y="1092635"/>
            <a:ext cx="1809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点此添加文字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7F347C4-BEEC-419F-A919-3D5DD155CA1E}"/>
              </a:ext>
            </a:extLst>
          </p:cNvPr>
          <p:cNvSpPr txBox="1"/>
          <p:nvPr/>
        </p:nvSpPr>
        <p:spPr>
          <a:xfrm>
            <a:off x="3365028" y="5249509"/>
            <a:ext cx="1809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点此添加文字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0AF6595-5111-4D76-A54E-54401D98741A}"/>
              </a:ext>
            </a:extLst>
          </p:cNvPr>
          <p:cNvSpPr txBox="1"/>
          <p:nvPr/>
        </p:nvSpPr>
        <p:spPr>
          <a:xfrm>
            <a:off x="6759507" y="1092635"/>
            <a:ext cx="1809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点此添加文字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EB4B054-C946-491C-BFF8-65FF127DEB92}"/>
              </a:ext>
            </a:extLst>
          </p:cNvPr>
          <p:cNvSpPr txBox="1"/>
          <p:nvPr/>
        </p:nvSpPr>
        <p:spPr>
          <a:xfrm>
            <a:off x="10161914" y="5249509"/>
            <a:ext cx="1809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点此添加文字</a:t>
            </a:r>
          </a:p>
        </p:txBody>
      </p:sp>
    </p:spTree>
    <p:extLst>
      <p:ext uri="{BB962C8B-B14F-4D97-AF65-F5344CB8AC3E}">
        <p14:creationId xmlns:p14="http://schemas.microsoft.com/office/powerpoint/2010/main" val="379388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75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56B0EB13-2631-4E4F-AB0B-F7BFB97B6510}"/>
              </a:ext>
            </a:extLst>
          </p:cNvPr>
          <p:cNvSpPr/>
          <p:nvPr/>
        </p:nvSpPr>
        <p:spPr>
          <a:xfrm>
            <a:off x="-5765800" y="-1803400"/>
            <a:ext cx="10464800" cy="1046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DBDA574-0FA7-476D-BBCC-6003D78D79A5}"/>
              </a:ext>
            </a:extLst>
          </p:cNvPr>
          <p:cNvSpPr txBox="1"/>
          <p:nvPr/>
        </p:nvSpPr>
        <p:spPr>
          <a:xfrm>
            <a:off x="5892800" y="1676400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三、点此添加标题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xmlns="" id="{6EEE2583-04AB-4D87-AF03-B29ECAEFB170}"/>
              </a:ext>
            </a:extLst>
          </p:cNvPr>
          <p:cNvSpPr txBox="1"/>
          <p:nvPr/>
        </p:nvSpPr>
        <p:spPr>
          <a:xfrm>
            <a:off x="8138616" y="2717800"/>
            <a:ext cx="2698175" cy="523220"/>
          </a:xfrm>
          <a:custGeom>
            <a:avLst/>
            <a:gdLst>
              <a:gd name="T0" fmla="*/ 184 w 5885"/>
              <a:gd name="T1" fmla="*/ 2551 h 3440"/>
              <a:gd name="T2" fmla="*/ 1356 w 5885"/>
              <a:gd name="T3" fmla="*/ 3440 h 3440"/>
              <a:gd name="T4" fmla="*/ 2569 w 5885"/>
              <a:gd name="T5" fmla="*/ 2323 h 3440"/>
              <a:gd name="T6" fmla="*/ 2947 w 5885"/>
              <a:gd name="T7" fmla="*/ 2172 h 3440"/>
              <a:gd name="T8" fmla="*/ 2948 w 5885"/>
              <a:gd name="T9" fmla="*/ 2172 h 3440"/>
              <a:gd name="T10" fmla="*/ 3312 w 5885"/>
              <a:gd name="T11" fmla="*/ 2326 h 3440"/>
              <a:gd name="T12" fmla="*/ 4525 w 5885"/>
              <a:gd name="T13" fmla="*/ 3440 h 3440"/>
              <a:gd name="T14" fmla="*/ 5696 w 5885"/>
              <a:gd name="T15" fmla="*/ 2554 h 3440"/>
              <a:gd name="T16" fmla="*/ 5857 w 5885"/>
              <a:gd name="T17" fmla="*/ 2092 h 3440"/>
              <a:gd name="T18" fmla="*/ 5831 w 5885"/>
              <a:gd name="T19" fmla="*/ 2000 h 3440"/>
              <a:gd name="T20" fmla="*/ 5836 w 5885"/>
              <a:gd name="T21" fmla="*/ 2000 h 3440"/>
              <a:gd name="T22" fmla="*/ 4816 w 5885"/>
              <a:gd name="T23" fmla="*/ 181 h 3440"/>
              <a:gd name="T24" fmla="*/ 4640 w 5885"/>
              <a:gd name="T25" fmla="*/ 67 h 3440"/>
              <a:gd name="T26" fmla="*/ 3966 w 5885"/>
              <a:gd name="T27" fmla="*/ 7 h 3440"/>
              <a:gd name="T28" fmla="*/ 3833 w 5885"/>
              <a:gd name="T29" fmla="*/ 128 h 3440"/>
              <a:gd name="T30" fmla="*/ 3833 w 5885"/>
              <a:gd name="T31" fmla="*/ 251 h 3440"/>
              <a:gd name="T32" fmla="*/ 3966 w 5885"/>
              <a:gd name="T33" fmla="*/ 370 h 3440"/>
              <a:gd name="T34" fmla="*/ 4675 w 5885"/>
              <a:gd name="T35" fmla="*/ 288 h 3440"/>
              <a:gd name="T36" fmla="*/ 5152 w 5885"/>
              <a:gd name="T37" fmla="*/ 1178 h 3440"/>
              <a:gd name="T38" fmla="*/ 4525 w 5885"/>
              <a:gd name="T39" fmla="*/ 1003 h 3440"/>
              <a:gd name="T40" fmla="*/ 3331 w 5885"/>
              <a:gd name="T41" fmla="*/ 1983 h 3440"/>
              <a:gd name="T42" fmla="*/ 2954 w 5885"/>
              <a:gd name="T43" fmla="*/ 1876 h 3440"/>
              <a:gd name="T44" fmla="*/ 2940 w 5885"/>
              <a:gd name="T45" fmla="*/ 1876 h 3440"/>
              <a:gd name="T46" fmla="*/ 2549 w 5885"/>
              <a:gd name="T47" fmla="*/ 1981 h 3440"/>
              <a:gd name="T48" fmla="*/ 1356 w 5885"/>
              <a:gd name="T49" fmla="*/ 1003 h 3440"/>
              <a:gd name="T50" fmla="*/ 731 w 5885"/>
              <a:gd name="T51" fmla="*/ 1176 h 3440"/>
              <a:gd name="T52" fmla="*/ 1207 w 5885"/>
              <a:gd name="T53" fmla="*/ 288 h 3440"/>
              <a:gd name="T54" fmla="*/ 1917 w 5885"/>
              <a:gd name="T55" fmla="*/ 370 h 3440"/>
              <a:gd name="T56" fmla="*/ 2050 w 5885"/>
              <a:gd name="T57" fmla="*/ 251 h 3440"/>
              <a:gd name="T58" fmla="*/ 2050 w 5885"/>
              <a:gd name="T59" fmla="*/ 128 h 3440"/>
              <a:gd name="T60" fmla="*/ 1917 w 5885"/>
              <a:gd name="T61" fmla="*/ 7 h 3440"/>
              <a:gd name="T62" fmla="*/ 1242 w 5885"/>
              <a:gd name="T63" fmla="*/ 67 h 3440"/>
              <a:gd name="T64" fmla="*/ 1066 w 5885"/>
              <a:gd name="T65" fmla="*/ 181 h 3440"/>
              <a:gd name="T66" fmla="*/ 46 w 5885"/>
              <a:gd name="T67" fmla="*/ 2000 h 3440"/>
              <a:gd name="T68" fmla="*/ 54 w 5885"/>
              <a:gd name="T69" fmla="*/ 2000 h 3440"/>
              <a:gd name="T70" fmla="*/ 28 w 5885"/>
              <a:gd name="T71" fmla="*/ 2092 h 3440"/>
              <a:gd name="T72" fmla="*/ 184 w 5885"/>
              <a:gd name="T73" fmla="*/ 2551 h 3440"/>
              <a:gd name="T74" fmla="*/ 4524 w 5885"/>
              <a:gd name="T75" fmla="*/ 1314 h 3440"/>
              <a:gd name="T76" fmla="*/ 5447 w 5885"/>
              <a:gd name="T77" fmla="*/ 2238 h 3440"/>
              <a:gd name="T78" fmla="*/ 4524 w 5885"/>
              <a:gd name="T79" fmla="*/ 3161 h 3440"/>
              <a:gd name="T80" fmla="*/ 3600 w 5885"/>
              <a:gd name="T81" fmla="*/ 2238 h 3440"/>
              <a:gd name="T82" fmla="*/ 4524 w 5885"/>
              <a:gd name="T83" fmla="*/ 1314 h 3440"/>
              <a:gd name="T84" fmla="*/ 1373 w 5885"/>
              <a:gd name="T85" fmla="*/ 1314 h 3440"/>
              <a:gd name="T86" fmla="*/ 2296 w 5885"/>
              <a:gd name="T87" fmla="*/ 2238 h 3440"/>
              <a:gd name="T88" fmla="*/ 1373 w 5885"/>
              <a:gd name="T89" fmla="*/ 3161 h 3440"/>
              <a:gd name="T90" fmla="*/ 450 w 5885"/>
              <a:gd name="T91" fmla="*/ 2238 h 3440"/>
              <a:gd name="T92" fmla="*/ 1373 w 5885"/>
              <a:gd name="T93" fmla="*/ 1314 h 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885" h="3440">
                <a:moveTo>
                  <a:pt x="184" y="2551"/>
                </a:moveTo>
                <a:cubicBezTo>
                  <a:pt x="331" y="3076"/>
                  <a:pt x="809" y="3440"/>
                  <a:pt x="1356" y="3440"/>
                </a:cubicBezTo>
                <a:cubicBezTo>
                  <a:pt x="1989" y="3440"/>
                  <a:pt x="2517" y="2951"/>
                  <a:pt x="2569" y="2323"/>
                </a:cubicBezTo>
                <a:cubicBezTo>
                  <a:pt x="2656" y="2251"/>
                  <a:pt x="2787" y="2172"/>
                  <a:pt x="2947" y="2172"/>
                </a:cubicBezTo>
                <a:lnTo>
                  <a:pt x="2948" y="2172"/>
                </a:lnTo>
                <a:cubicBezTo>
                  <a:pt x="3091" y="2176"/>
                  <a:pt x="3222" y="2255"/>
                  <a:pt x="3312" y="2326"/>
                </a:cubicBezTo>
                <a:cubicBezTo>
                  <a:pt x="3365" y="2953"/>
                  <a:pt x="3893" y="3440"/>
                  <a:pt x="4525" y="3440"/>
                </a:cubicBezTo>
                <a:cubicBezTo>
                  <a:pt x="5071" y="3440"/>
                  <a:pt x="5548" y="3077"/>
                  <a:pt x="5696" y="2554"/>
                </a:cubicBezTo>
                <a:cubicBezTo>
                  <a:pt x="5826" y="2509"/>
                  <a:pt x="5885" y="2341"/>
                  <a:pt x="5857" y="2092"/>
                </a:cubicBezTo>
                <a:cubicBezTo>
                  <a:pt x="5852" y="2055"/>
                  <a:pt x="5843" y="2025"/>
                  <a:pt x="5831" y="2000"/>
                </a:cubicBezTo>
                <a:lnTo>
                  <a:pt x="5836" y="2000"/>
                </a:lnTo>
                <a:lnTo>
                  <a:pt x="4816" y="181"/>
                </a:lnTo>
                <a:cubicBezTo>
                  <a:pt x="4784" y="123"/>
                  <a:pt x="4706" y="73"/>
                  <a:pt x="4640" y="67"/>
                </a:cubicBezTo>
                <a:lnTo>
                  <a:pt x="3966" y="7"/>
                </a:lnTo>
                <a:cubicBezTo>
                  <a:pt x="3893" y="0"/>
                  <a:pt x="3833" y="56"/>
                  <a:pt x="3833" y="128"/>
                </a:cubicBezTo>
                <a:lnTo>
                  <a:pt x="3833" y="251"/>
                </a:lnTo>
                <a:cubicBezTo>
                  <a:pt x="3833" y="324"/>
                  <a:pt x="3893" y="378"/>
                  <a:pt x="3966" y="370"/>
                </a:cubicBezTo>
                <a:lnTo>
                  <a:pt x="4675" y="288"/>
                </a:lnTo>
                <a:lnTo>
                  <a:pt x="5152" y="1178"/>
                </a:lnTo>
                <a:cubicBezTo>
                  <a:pt x="4967" y="1067"/>
                  <a:pt x="4752" y="1003"/>
                  <a:pt x="4525" y="1003"/>
                </a:cubicBezTo>
                <a:cubicBezTo>
                  <a:pt x="3943" y="1003"/>
                  <a:pt x="3443" y="1419"/>
                  <a:pt x="3331" y="1983"/>
                </a:cubicBezTo>
                <a:cubicBezTo>
                  <a:pt x="3206" y="1914"/>
                  <a:pt x="3080" y="1879"/>
                  <a:pt x="2954" y="1876"/>
                </a:cubicBezTo>
                <a:lnTo>
                  <a:pt x="2940" y="1876"/>
                </a:lnTo>
                <a:cubicBezTo>
                  <a:pt x="2808" y="1876"/>
                  <a:pt x="2676" y="1911"/>
                  <a:pt x="2549" y="1981"/>
                </a:cubicBezTo>
                <a:cubicBezTo>
                  <a:pt x="2436" y="1418"/>
                  <a:pt x="1936" y="1003"/>
                  <a:pt x="1356" y="1003"/>
                </a:cubicBezTo>
                <a:cubicBezTo>
                  <a:pt x="1129" y="1003"/>
                  <a:pt x="915" y="1066"/>
                  <a:pt x="731" y="1176"/>
                </a:cubicBezTo>
                <a:lnTo>
                  <a:pt x="1207" y="288"/>
                </a:lnTo>
                <a:lnTo>
                  <a:pt x="1917" y="370"/>
                </a:lnTo>
                <a:cubicBezTo>
                  <a:pt x="1989" y="378"/>
                  <a:pt x="2050" y="325"/>
                  <a:pt x="2050" y="251"/>
                </a:cubicBezTo>
                <a:lnTo>
                  <a:pt x="2050" y="128"/>
                </a:lnTo>
                <a:cubicBezTo>
                  <a:pt x="2050" y="56"/>
                  <a:pt x="1990" y="0"/>
                  <a:pt x="1917" y="7"/>
                </a:cubicBezTo>
                <a:lnTo>
                  <a:pt x="1242" y="67"/>
                </a:lnTo>
                <a:cubicBezTo>
                  <a:pt x="1176" y="73"/>
                  <a:pt x="1099" y="123"/>
                  <a:pt x="1066" y="181"/>
                </a:cubicBezTo>
                <a:lnTo>
                  <a:pt x="46" y="2000"/>
                </a:lnTo>
                <a:lnTo>
                  <a:pt x="54" y="2000"/>
                </a:lnTo>
                <a:cubicBezTo>
                  <a:pt x="42" y="2025"/>
                  <a:pt x="32" y="2055"/>
                  <a:pt x="28" y="2092"/>
                </a:cubicBezTo>
                <a:cubicBezTo>
                  <a:pt x="0" y="2336"/>
                  <a:pt x="58" y="2504"/>
                  <a:pt x="184" y="2551"/>
                </a:cubicBezTo>
                <a:close/>
                <a:moveTo>
                  <a:pt x="4524" y="1314"/>
                </a:moveTo>
                <a:cubicBezTo>
                  <a:pt x="5033" y="1314"/>
                  <a:pt x="5447" y="1729"/>
                  <a:pt x="5447" y="2238"/>
                </a:cubicBezTo>
                <a:cubicBezTo>
                  <a:pt x="5447" y="2747"/>
                  <a:pt x="5033" y="3161"/>
                  <a:pt x="4524" y="3161"/>
                </a:cubicBezTo>
                <a:cubicBezTo>
                  <a:pt x="4014" y="3161"/>
                  <a:pt x="3600" y="2747"/>
                  <a:pt x="3600" y="2238"/>
                </a:cubicBezTo>
                <a:cubicBezTo>
                  <a:pt x="3600" y="1729"/>
                  <a:pt x="4014" y="1314"/>
                  <a:pt x="4524" y="1314"/>
                </a:cubicBezTo>
                <a:close/>
                <a:moveTo>
                  <a:pt x="1373" y="1314"/>
                </a:moveTo>
                <a:cubicBezTo>
                  <a:pt x="1882" y="1314"/>
                  <a:pt x="2296" y="1729"/>
                  <a:pt x="2296" y="2238"/>
                </a:cubicBezTo>
                <a:cubicBezTo>
                  <a:pt x="2296" y="2747"/>
                  <a:pt x="1882" y="3161"/>
                  <a:pt x="1373" y="3161"/>
                </a:cubicBezTo>
                <a:cubicBezTo>
                  <a:pt x="864" y="3161"/>
                  <a:pt x="450" y="2747"/>
                  <a:pt x="450" y="2238"/>
                </a:cubicBezTo>
                <a:cubicBezTo>
                  <a:pt x="450" y="1729"/>
                  <a:pt x="864" y="1314"/>
                  <a:pt x="1373" y="1314"/>
                </a:cubicBezTo>
                <a:close/>
              </a:path>
            </a:pathLst>
          </a:cu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点此添加副标题</a:t>
            </a:r>
          </a:p>
        </p:txBody>
      </p:sp>
      <p:sp>
        <p:nvSpPr>
          <p:cNvPr id="6" name="round-eyeglasses_26273">
            <a:extLst>
              <a:ext uri="{FF2B5EF4-FFF2-40B4-BE49-F238E27FC236}">
                <a16:creationId xmlns:a16="http://schemas.microsoft.com/office/drawing/2014/main" xmlns="" id="{8CB94A7A-683E-4073-B7CD-9A3F955DEE18}"/>
              </a:ext>
            </a:extLst>
          </p:cNvPr>
          <p:cNvSpPr>
            <a:spLocks noChangeAspect="1"/>
          </p:cNvSpPr>
          <p:nvPr/>
        </p:nvSpPr>
        <p:spPr bwMode="auto">
          <a:xfrm>
            <a:off x="10290123" y="5718601"/>
            <a:ext cx="1423536" cy="830997"/>
          </a:xfrm>
          <a:custGeom>
            <a:avLst/>
            <a:gdLst>
              <a:gd name="T0" fmla="*/ 184 w 5885"/>
              <a:gd name="T1" fmla="*/ 2551 h 3440"/>
              <a:gd name="T2" fmla="*/ 1356 w 5885"/>
              <a:gd name="T3" fmla="*/ 3440 h 3440"/>
              <a:gd name="T4" fmla="*/ 2569 w 5885"/>
              <a:gd name="T5" fmla="*/ 2323 h 3440"/>
              <a:gd name="T6" fmla="*/ 2947 w 5885"/>
              <a:gd name="T7" fmla="*/ 2172 h 3440"/>
              <a:gd name="T8" fmla="*/ 2948 w 5885"/>
              <a:gd name="T9" fmla="*/ 2172 h 3440"/>
              <a:gd name="T10" fmla="*/ 3312 w 5885"/>
              <a:gd name="T11" fmla="*/ 2326 h 3440"/>
              <a:gd name="T12" fmla="*/ 4525 w 5885"/>
              <a:gd name="T13" fmla="*/ 3440 h 3440"/>
              <a:gd name="T14" fmla="*/ 5696 w 5885"/>
              <a:gd name="T15" fmla="*/ 2554 h 3440"/>
              <a:gd name="T16" fmla="*/ 5857 w 5885"/>
              <a:gd name="T17" fmla="*/ 2092 h 3440"/>
              <a:gd name="T18" fmla="*/ 5831 w 5885"/>
              <a:gd name="T19" fmla="*/ 2000 h 3440"/>
              <a:gd name="T20" fmla="*/ 5836 w 5885"/>
              <a:gd name="T21" fmla="*/ 2000 h 3440"/>
              <a:gd name="T22" fmla="*/ 4816 w 5885"/>
              <a:gd name="T23" fmla="*/ 181 h 3440"/>
              <a:gd name="T24" fmla="*/ 4640 w 5885"/>
              <a:gd name="T25" fmla="*/ 67 h 3440"/>
              <a:gd name="T26" fmla="*/ 3966 w 5885"/>
              <a:gd name="T27" fmla="*/ 7 h 3440"/>
              <a:gd name="T28" fmla="*/ 3833 w 5885"/>
              <a:gd name="T29" fmla="*/ 128 h 3440"/>
              <a:gd name="T30" fmla="*/ 3833 w 5885"/>
              <a:gd name="T31" fmla="*/ 251 h 3440"/>
              <a:gd name="T32" fmla="*/ 3966 w 5885"/>
              <a:gd name="T33" fmla="*/ 370 h 3440"/>
              <a:gd name="T34" fmla="*/ 4675 w 5885"/>
              <a:gd name="T35" fmla="*/ 288 h 3440"/>
              <a:gd name="T36" fmla="*/ 5152 w 5885"/>
              <a:gd name="T37" fmla="*/ 1178 h 3440"/>
              <a:gd name="T38" fmla="*/ 4525 w 5885"/>
              <a:gd name="T39" fmla="*/ 1003 h 3440"/>
              <a:gd name="T40" fmla="*/ 3331 w 5885"/>
              <a:gd name="T41" fmla="*/ 1983 h 3440"/>
              <a:gd name="T42" fmla="*/ 2954 w 5885"/>
              <a:gd name="T43" fmla="*/ 1876 h 3440"/>
              <a:gd name="T44" fmla="*/ 2940 w 5885"/>
              <a:gd name="T45" fmla="*/ 1876 h 3440"/>
              <a:gd name="T46" fmla="*/ 2549 w 5885"/>
              <a:gd name="T47" fmla="*/ 1981 h 3440"/>
              <a:gd name="T48" fmla="*/ 1356 w 5885"/>
              <a:gd name="T49" fmla="*/ 1003 h 3440"/>
              <a:gd name="T50" fmla="*/ 731 w 5885"/>
              <a:gd name="T51" fmla="*/ 1176 h 3440"/>
              <a:gd name="T52" fmla="*/ 1207 w 5885"/>
              <a:gd name="T53" fmla="*/ 288 h 3440"/>
              <a:gd name="T54" fmla="*/ 1917 w 5885"/>
              <a:gd name="T55" fmla="*/ 370 h 3440"/>
              <a:gd name="T56" fmla="*/ 2050 w 5885"/>
              <a:gd name="T57" fmla="*/ 251 h 3440"/>
              <a:gd name="T58" fmla="*/ 2050 w 5885"/>
              <a:gd name="T59" fmla="*/ 128 h 3440"/>
              <a:gd name="T60" fmla="*/ 1917 w 5885"/>
              <a:gd name="T61" fmla="*/ 7 h 3440"/>
              <a:gd name="T62" fmla="*/ 1242 w 5885"/>
              <a:gd name="T63" fmla="*/ 67 h 3440"/>
              <a:gd name="T64" fmla="*/ 1066 w 5885"/>
              <a:gd name="T65" fmla="*/ 181 h 3440"/>
              <a:gd name="T66" fmla="*/ 46 w 5885"/>
              <a:gd name="T67" fmla="*/ 2000 h 3440"/>
              <a:gd name="T68" fmla="*/ 54 w 5885"/>
              <a:gd name="T69" fmla="*/ 2000 h 3440"/>
              <a:gd name="T70" fmla="*/ 28 w 5885"/>
              <a:gd name="T71" fmla="*/ 2092 h 3440"/>
              <a:gd name="T72" fmla="*/ 184 w 5885"/>
              <a:gd name="T73" fmla="*/ 2551 h 3440"/>
              <a:gd name="T74" fmla="*/ 4524 w 5885"/>
              <a:gd name="T75" fmla="*/ 1314 h 3440"/>
              <a:gd name="T76" fmla="*/ 5447 w 5885"/>
              <a:gd name="T77" fmla="*/ 2238 h 3440"/>
              <a:gd name="T78" fmla="*/ 4524 w 5885"/>
              <a:gd name="T79" fmla="*/ 3161 h 3440"/>
              <a:gd name="T80" fmla="*/ 3600 w 5885"/>
              <a:gd name="T81" fmla="*/ 2238 h 3440"/>
              <a:gd name="T82" fmla="*/ 4524 w 5885"/>
              <a:gd name="T83" fmla="*/ 1314 h 3440"/>
              <a:gd name="T84" fmla="*/ 1373 w 5885"/>
              <a:gd name="T85" fmla="*/ 1314 h 3440"/>
              <a:gd name="T86" fmla="*/ 2296 w 5885"/>
              <a:gd name="T87" fmla="*/ 2238 h 3440"/>
              <a:gd name="T88" fmla="*/ 1373 w 5885"/>
              <a:gd name="T89" fmla="*/ 3161 h 3440"/>
              <a:gd name="T90" fmla="*/ 450 w 5885"/>
              <a:gd name="T91" fmla="*/ 2238 h 3440"/>
              <a:gd name="T92" fmla="*/ 1373 w 5885"/>
              <a:gd name="T93" fmla="*/ 1314 h 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885" h="3440">
                <a:moveTo>
                  <a:pt x="184" y="2551"/>
                </a:moveTo>
                <a:cubicBezTo>
                  <a:pt x="331" y="3076"/>
                  <a:pt x="809" y="3440"/>
                  <a:pt x="1356" y="3440"/>
                </a:cubicBezTo>
                <a:cubicBezTo>
                  <a:pt x="1989" y="3440"/>
                  <a:pt x="2517" y="2951"/>
                  <a:pt x="2569" y="2323"/>
                </a:cubicBezTo>
                <a:cubicBezTo>
                  <a:pt x="2656" y="2251"/>
                  <a:pt x="2787" y="2172"/>
                  <a:pt x="2947" y="2172"/>
                </a:cubicBezTo>
                <a:lnTo>
                  <a:pt x="2948" y="2172"/>
                </a:lnTo>
                <a:cubicBezTo>
                  <a:pt x="3091" y="2176"/>
                  <a:pt x="3222" y="2255"/>
                  <a:pt x="3312" y="2326"/>
                </a:cubicBezTo>
                <a:cubicBezTo>
                  <a:pt x="3365" y="2953"/>
                  <a:pt x="3893" y="3440"/>
                  <a:pt x="4525" y="3440"/>
                </a:cubicBezTo>
                <a:cubicBezTo>
                  <a:pt x="5071" y="3440"/>
                  <a:pt x="5548" y="3077"/>
                  <a:pt x="5696" y="2554"/>
                </a:cubicBezTo>
                <a:cubicBezTo>
                  <a:pt x="5826" y="2509"/>
                  <a:pt x="5885" y="2341"/>
                  <a:pt x="5857" y="2092"/>
                </a:cubicBezTo>
                <a:cubicBezTo>
                  <a:pt x="5852" y="2055"/>
                  <a:pt x="5843" y="2025"/>
                  <a:pt x="5831" y="2000"/>
                </a:cubicBezTo>
                <a:lnTo>
                  <a:pt x="5836" y="2000"/>
                </a:lnTo>
                <a:lnTo>
                  <a:pt x="4816" y="181"/>
                </a:lnTo>
                <a:cubicBezTo>
                  <a:pt x="4784" y="123"/>
                  <a:pt x="4706" y="73"/>
                  <a:pt x="4640" y="67"/>
                </a:cubicBezTo>
                <a:lnTo>
                  <a:pt x="3966" y="7"/>
                </a:lnTo>
                <a:cubicBezTo>
                  <a:pt x="3893" y="0"/>
                  <a:pt x="3833" y="56"/>
                  <a:pt x="3833" y="128"/>
                </a:cubicBezTo>
                <a:lnTo>
                  <a:pt x="3833" y="251"/>
                </a:lnTo>
                <a:cubicBezTo>
                  <a:pt x="3833" y="324"/>
                  <a:pt x="3893" y="378"/>
                  <a:pt x="3966" y="370"/>
                </a:cubicBezTo>
                <a:lnTo>
                  <a:pt x="4675" y="288"/>
                </a:lnTo>
                <a:lnTo>
                  <a:pt x="5152" y="1178"/>
                </a:lnTo>
                <a:cubicBezTo>
                  <a:pt x="4967" y="1067"/>
                  <a:pt x="4752" y="1003"/>
                  <a:pt x="4525" y="1003"/>
                </a:cubicBezTo>
                <a:cubicBezTo>
                  <a:pt x="3943" y="1003"/>
                  <a:pt x="3443" y="1419"/>
                  <a:pt x="3331" y="1983"/>
                </a:cubicBezTo>
                <a:cubicBezTo>
                  <a:pt x="3206" y="1914"/>
                  <a:pt x="3080" y="1879"/>
                  <a:pt x="2954" y="1876"/>
                </a:cubicBezTo>
                <a:lnTo>
                  <a:pt x="2940" y="1876"/>
                </a:lnTo>
                <a:cubicBezTo>
                  <a:pt x="2808" y="1876"/>
                  <a:pt x="2676" y="1911"/>
                  <a:pt x="2549" y="1981"/>
                </a:cubicBezTo>
                <a:cubicBezTo>
                  <a:pt x="2436" y="1418"/>
                  <a:pt x="1936" y="1003"/>
                  <a:pt x="1356" y="1003"/>
                </a:cubicBezTo>
                <a:cubicBezTo>
                  <a:pt x="1129" y="1003"/>
                  <a:pt x="915" y="1066"/>
                  <a:pt x="731" y="1176"/>
                </a:cubicBezTo>
                <a:lnTo>
                  <a:pt x="1207" y="288"/>
                </a:lnTo>
                <a:lnTo>
                  <a:pt x="1917" y="370"/>
                </a:lnTo>
                <a:cubicBezTo>
                  <a:pt x="1989" y="378"/>
                  <a:pt x="2050" y="325"/>
                  <a:pt x="2050" y="251"/>
                </a:cubicBezTo>
                <a:lnTo>
                  <a:pt x="2050" y="128"/>
                </a:lnTo>
                <a:cubicBezTo>
                  <a:pt x="2050" y="56"/>
                  <a:pt x="1990" y="0"/>
                  <a:pt x="1917" y="7"/>
                </a:cubicBezTo>
                <a:lnTo>
                  <a:pt x="1242" y="67"/>
                </a:lnTo>
                <a:cubicBezTo>
                  <a:pt x="1176" y="73"/>
                  <a:pt x="1099" y="123"/>
                  <a:pt x="1066" y="181"/>
                </a:cubicBezTo>
                <a:lnTo>
                  <a:pt x="46" y="2000"/>
                </a:lnTo>
                <a:lnTo>
                  <a:pt x="54" y="2000"/>
                </a:lnTo>
                <a:cubicBezTo>
                  <a:pt x="42" y="2025"/>
                  <a:pt x="32" y="2055"/>
                  <a:pt x="28" y="2092"/>
                </a:cubicBezTo>
                <a:cubicBezTo>
                  <a:pt x="0" y="2336"/>
                  <a:pt x="58" y="2504"/>
                  <a:pt x="184" y="2551"/>
                </a:cubicBezTo>
                <a:close/>
                <a:moveTo>
                  <a:pt x="4524" y="1314"/>
                </a:moveTo>
                <a:cubicBezTo>
                  <a:pt x="5033" y="1314"/>
                  <a:pt x="5447" y="1729"/>
                  <a:pt x="5447" y="2238"/>
                </a:cubicBezTo>
                <a:cubicBezTo>
                  <a:pt x="5447" y="2747"/>
                  <a:pt x="5033" y="3161"/>
                  <a:pt x="4524" y="3161"/>
                </a:cubicBezTo>
                <a:cubicBezTo>
                  <a:pt x="4014" y="3161"/>
                  <a:pt x="3600" y="2747"/>
                  <a:pt x="3600" y="2238"/>
                </a:cubicBezTo>
                <a:cubicBezTo>
                  <a:pt x="3600" y="1729"/>
                  <a:pt x="4014" y="1314"/>
                  <a:pt x="4524" y="1314"/>
                </a:cubicBezTo>
                <a:close/>
                <a:moveTo>
                  <a:pt x="1373" y="1314"/>
                </a:moveTo>
                <a:cubicBezTo>
                  <a:pt x="1882" y="1314"/>
                  <a:pt x="2296" y="1729"/>
                  <a:pt x="2296" y="2238"/>
                </a:cubicBezTo>
                <a:cubicBezTo>
                  <a:pt x="2296" y="2747"/>
                  <a:pt x="1882" y="3161"/>
                  <a:pt x="1373" y="3161"/>
                </a:cubicBezTo>
                <a:cubicBezTo>
                  <a:pt x="864" y="3161"/>
                  <a:pt x="450" y="2747"/>
                  <a:pt x="450" y="2238"/>
                </a:cubicBezTo>
                <a:cubicBezTo>
                  <a:pt x="450" y="1729"/>
                  <a:pt x="864" y="1314"/>
                  <a:pt x="1373" y="13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24576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lativeShape">
            <a:extLst>
              <a:ext uri="{FF2B5EF4-FFF2-40B4-BE49-F238E27FC236}">
                <a16:creationId xmlns:a16="http://schemas.microsoft.com/office/drawing/2014/main" xmlns="" id="{12F8D9BC-6B7C-4D01-ACF8-3B2CA507C6A0}"/>
              </a:ext>
            </a:extLst>
          </p:cNvPr>
          <p:cNvSpPr/>
          <p:nvPr/>
        </p:nvSpPr>
        <p:spPr>
          <a:xfrm>
            <a:off x="3073183" y="3188255"/>
            <a:ext cx="3669066" cy="347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" name="ValueText">
            <a:extLst>
              <a:ext uri="{FF2B5EF4-FFF2-40B4-BE49-F238E27FC236}">
                <a16:creationId xmlns:a16="http://schemas.microsoft.com/office/drawing/2014/main" xmlns="" id="{238CD32E-CBAC-4773-AEB6-D830B0FCAF52}"/>
              </a:ext>
            </a:extLst>
          </p:cNvPr>
          <p:cNvSpPr txBox="1"/>
          <p:nvPr/>
        </p:nvSpPr>
        <p:spPr>
          <a:xfrm>
            <a:off x="2732384" y="2518742"/>
            <a:ext cx="744483" cy="55836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dirty="0">
                <a:solidFill>
                  <a:srgbClr val="F7759A"/>
                </a:solidFill>
                <a:latin typeface="Impact" panose="020B0806030902050204" pitchFamily="34" charset="0"/>
              </a:rPr>
              <a:t>68%</a:t>
            </a:r>
          </a:p>
        </p:txBody>
      </p:sp>
      <p:sp>
        <p:nvSpPr>
          <p:cNvPr id="5" name="IconShape">
            <a:extLst>
              <a:ext uri="{FF2B5EF4-FFF2-40B4-BE49-F238E27FC236}">
                <a16:creationId xmlns:a16="http://schemas.microsoft.com/office/drawing/2014/main" xmlns="" id="{916434B5-ECF2-4DA8-AEC9-372C84052079}"/>
              </a:ext>
            </a:extLst>
          </p:cNvPr>
          <p:cNvSpPr>
            <a:spLocks noChangeAspect="1"/>
          </p:cNvSpPr>
          <p:nvPr/>
        </p:nvSpPr>
        <p:spPr bwMode="auto">
          <a:xfrm>
            <a:off x="2732384" y="3915927"/>
            <a:ext cx="323849" cy="426435"/>
          </a:xfrm>
          <a:custGeom>
            <a:avLst/>
            <a:gdLst>
              <a:gd name="connsiteX0" fmla="*/ 59286 w 255588"/>
              <a:gd name="connsiteY0" fmla="*/ 203200 h 336550"/>
              <a:gd name="connsiteX1" fmla="*/ 85635 w 255588"/>
              <a:gd name="connsiteY1" fmla="*/ 231962 h 336550"/>
              <a:gd name="connsiteX2" fmla="*/ 127794 w 255588"/>
              <a:gd name="connsiteY2" fmla="*/ 254187 h 336550"/>
              <a:gd name="connsiteX3" fmla="*/ 168636 w 255588"/>
              <a:gd name="connsiteY3" fmla="*/ 231962 h 336550"/>
              <a:gd name="connsiteX4" fmla="*/ 196302 w 255588"/>
              <a:gd name="connsiteY4" fmla="*/ 203200 h 336550"/>
              <a:gd name="connsiteX5" fmla="*/ 255588 w 255588"/>
              <a:gd name="connsiteY5" fmla="*/ 277719 h 336550"/>
              <a:gd name="connsiteX6" fmla="*/ 255588 w 255588"/>
              <a:gd name="connsiteY6" fmla="*/ 336550 h 336550"/>
              <a:gd name="connsiteX7" fmla="*/ 0 w 255588"/>
              <a:gd name="connsiteY7" fmla="*/ 336550 h 336550"/>
              <a:gd name="connsiteX8" fmla="*/ 0 w 255588"/>
              <a:gd name="connsiteY8" fmla="*/ 277719 h 336550"/>
              <a:gd name="connsiteX9" fmla="*/ 59286 w 255588"/>
              <a:gd name="connsiteY9" fmla="*/ 203200 h 336550"/>
              <a:gd name="connsiteX10" fmla="*/ 126861 w 255588"/>
              <a:gd name="connsiteY10" fmla="*/ 33338 h 336550"/>
              <a:gd name="connsiteX11" fmla="*/ 134715 w 255588"/>
              <a:gd name="connsiteY11" fmla="*/ 34645 h 336550"/>
              <a:gd name="connsiteX12" fmla="*/ 142569 w 255588"/>
              <a:gd name="connsiteY12" fmla="*/ 35953 h 336550"/>
              <a:gd name="connsiteX13" fmla="*/ 150423 w 255588"/>
              <a:gd name="connsiteY13" fmla="*/ 39875 h 336550"/>
              <a:gd name="connsiteX14" fmla="*/ 155659 w 255588"/>
              <a:gd name="connsiteY14" fmla="*/ 43797 h 336550"/>
              <a:gd name="connsiteX15" fmla="*/ 159586 w 255588"/>
              <a:gd name="connsiteY15" fmla="*/ 47719 h 336550"/>
              <a:gd name="connsiteX16" fmla="*/ 160895 w 255588"/>
              <a:gd name="connsiteY16" fmla="*/ 51641 h 336550"/>
              <a:gd name="connsiteX17" fmla="*/ 163513 w 255588"/>
              <a:gd name="connsiteY17" fmla="*/ 55563 h 336550"/>
              <a:gd name="connsiteX18" fmla="*/ 159586 w 255588"/>
              <a:gd name="connsiteY18" fmla="*/ 52948 h 336550"/>
              <a:gd name="connsiteX19" fmla="*/ 151732 w 255588"/>
              <a:gd name="connsiteY19" fmla="*/ 50333 h 336550"/>
              <a:gd name="connsiteX20" fmla="*/ 145187 w 255588"/>
              <a:gd name="connsiteY20" fmla="*/ 49026 h 336550"/>
              <a:gd name="connsiteX21" fmla="*/ 139951 w 255588"/>
              <a:gd name="connsiteY21" fmla="*/ 46411 h 336550"/>
              <a:gd name="connsiteX22" fmla="*/ 133406 w 255588"/>
              <a:gd name="connsiteY22" fmla="*/ 46411 h 336550"/>
              <a:gd name="connsiteX23" fmla="*/ 126861 w 255588"/>
              <a:gd name="connsiteY23" fmla="*/ 46411 h 336550"/>
              <a:gd name="connsiteX24" fmla="*/ 119007 w 255588"/>
              <a:gd name="connsiteY24" fmla="*/ 46411 h 336550"/>
              <a:gd name="connsiteX25" fmla="*/ 112462 w 255588"/>
              <a:gd name="connsiteY25" fmla="*/ 46411 h 336550"/>
              <a:gd name="connsiteX26" fmla="*/ 107226 w 255588"/>
              <a:gd name="connsiteY26" fmla="*/ 49026 h 336550"/>
              <a:gd name="connsiteX27" fmla="*/ 100681 w 255588"/>
              <a:gd name="connsiteY27" fmla="*/ 50333 h 336550"/>
              <a:gd name="connsiteX28" fmla="*/ 92827 w 255588"/>
              <a:gd name="connsiteY28" fmla="*/ 52948 h 336550"/>
              <a:gd name="connsiteX29" fmla="*/ 88900 w 255588"/>
              <a:gd name="connsiteY29" fmla="*/ 55563 h 336550"/>
              <a:gd name="connsiteX30" fmla="*/ 91518 w 255588"/>
              <a:gd name="connsiteY30" fmla="*/ 51641 h 336550"/>
              <a:gd name="connsiteX31" fmla="*/ 94136 w 255588"/>
              <a:gd name="connsiteY31" fmla="*/ 47719 h 336550"/>
              <a:gd name="connsiteX32" fmla="*/ 98063 w 255588"/>
              <a:gd name="connsiteY32" fmla="*/ 43797 h 336550"/>
              <a:gd name="connsiteX33" fmla="*/ 103299 w 255588"/>
              <a:gd name="connsiteY33" fmla="*/ 39875 h 336550"/>
              <a:gd name="connsiteX34" fmla="*/ 109844 w 255588"/>
              <a:gd name="connsiteY34" fmla="*/ 35953 h 336550"/>
              <a:gd name="connsiteX35" fmla="*/ 117698 w 255588"/>
              <a:gd name="connsiteY35" fmla="*/ 34645 h 336550"/>
              <a:gd name="connsiteX36" fmla="*/ 126861 w 255588"/>
              <a:gd name="connsiteY36" fmla="*/ 33338 h 336550"/>
              <a:gd name="connsiteX37" fmla="*/ 127794 w 255588"/>
              <a:gd name="connsiteY37" fmla="*/ 25400 h 336550"/>
              <a:gd name="connsiteX38" fmla="*/ 58097 w 255588"/>
              <a:gd name="connsiteY38" fmla="*/ 93899 h 336550"/>
              <a:gd name="connsiteX39" fmla="*/ 58097 w 255588"/>
              <a:gd name="connsiteY39" fmla="*/ 100485 h 336550"/>
              <a:gd name="connsiteX40" fmla="*/ 51522 w 255588"/>
              <a:gd name="connsiteY40" fmla="*/ 99168 h 336550"/>
              <a:gd name="connsiteX41" fmla="*/ 50207 w 255588"/>
              <a:gd name="connsiteY41" fmla="*/ 99168 h 336550"/>
              <a:gd name="connsiteX42" fmla="*/ 48892 w 255588"/>
              <a:gd name="connsiteY42" fmla="*/ 99168 h 336550"/>
              <a:gd name="connsiteX43" fmla="*/ 44947 w 255588"/>
              <a:gd name="connsiteY43" fmla="*/ 103120 h 336550"/>
              <a:gd name="connsiteX44" fmla="*/ 42317 w 255588"/>
              <a:gd name="connsiteY44" fmla="*/ 121562 h 336550"/>
              <a:gd name="connsiteX45" fmla="*/ 55467 w 255588"/>
              <a:gd name="connsiteY45" fmla="*/ 137370 h 336550"/>
              <a:gd name="connsiteX46" fmla="*/ 60727 w 255588"/>
              <a:gd name="connsiteY46" fmla="*/ 138687 h 336550"/>
              <a:gd name="connsiteX47" fmla="*/ 60727 w 255588"/>
              <a:gd name="connsiteY47" fmla="*/ 142639 h 336550"/>
              <a:gd name="connsiteX48" fmla="*/ 127794 w 255588"/>
              <a:gd name="connsiteY48" fmla="*/ 211138 h 336550"/>
              <a:gd name="connsiteX49" fmla="*/ 193545 w 255588"/>
              <a:gd name="connsiteY49" fmla="*/ 142639 h 336550"/>
              <a:gd name="connsiteX50" fmla="*/ 194860 w 255588"/>
              <a:gd name="connsiteY50" fmla="*/ 138687 h 336550"/>
              <a:gd name="connsiteX51" fmla="*/ 200120 w 255588"/>
              <a:gd name="connsiteY51" fmla="*/ 137370 h 336550"/>
              <a:gd name="connsiteX52" fmla="*/ 213270 w 255588"/>
              <a:gd name="connsiteY52" fmla="*/ 121562 h 336550"/>
              <a:gd name="connsiteX53" fmla="*/ 208010 w 255588"/>
              <a:gd name="connsiteY53" fmla="*/ 100485 h 336550"/>
              <a:gd name="connsiteX54" fmla="*/ 206695 w 255588"/>
              <a:gd name="connsiteY54" fmla="*/ 99168 h 336550"/>
              <a:gd name="connsiteX55" fmla="*/ 204065 w 255588"/>
              <a:gd name="connsiteY55" fmla="*/ 99168 h 336550"/>
              <a:gd name="connsiteX56" fmla="*/ 197490 w 255588"/>
              <a:gd name="connsiteY56" fmla="*/ 100485 h 336550"/>
              <a:gd name="connsiteX57" fmla="*/ 197490 w 255588"/>
              <a:gd name="connsiteY57" fmla="*/ 93899 h 336550"/>
              <a:gd name="connsiteX58" fmla="*/ 127794 w 255588"/>
              <a:gd name="connsiteY58" fmla="*/ 25400 h 336550"/>
              <a:gd name="connsiteX59" fmla="*/ 113355 w 255588"/>
              <a:gd name="connsiteY59" fmla="*/ 0 h 336550"/>
              <a:gd name="connsiteX60" fmla="*/ 125170 w 255588"/>
              <a:gd name="connsiteY60" fmla="*/ 2633 h 336550"/>
              <a:gd name="connsiteX61" fmla="*/ 135672 w 255588"/>
              <a:gd name="connsiteY61" fmla="*/ 0 h 336550"/>
              <a:gd name="connsiteX62" fmla="*/ 147486 w 255588"/>
              <a:gd name="connsiteY62" fmla="*/ 5267 h 336550"/>
              <a:gd name="connsiteX63" fmla="*/ 159301 w 255588"/>
              <a:gd name="connsiteY63" fmla="*/ 5267 h 336550"/>
              <a:gd name="connsiteX64" fmla="*/ 168490 w 255588"/>
              <a:gd name="connsiteY64" fmla="*/ 13167 h 336550"/>
              <a:gd name="connsiteX65" fmla="*/ 180305 w 255588"/>
              <a:gd name="connsiteY65" fmla="*/ 14484 h 336550"/>
              <a:gd name="connsiteX66" fmla="*/ 186869 w 255588"/>
              <a:gd name="connsiteY66" fmla="*/ 25017 h 336550"/>
              <a:gd name="connsiteX67" fmla="*/ 198683 w 255588"/>
              <a:gd name="connsiteY67" fmla="*/ 30284 h 336550"/>
              <a:gd name="connsiteX68" fmla="*/ 202622 w 255588"/>
              <a:gd name="connsiteY68" fmla="*/ 42134 h 336550"/>
              <a:gd name="connsiteX69" fmla="*/ 210498 w 255588"/>
              <a:gd name="connsiteY69" fmla="*/ 50034 h 336550"/>
              <a:gd name="connsiteX70" fmla="*/ 210498 w 255588"/>
              <a:gd name="connsiteY70" fmla="*/ 61884 h 336550"/>
              <a:gd name="connsiteX71" fmla="*/ 214436 w 255588"/>
              <a:gd name="connsiteY71" fmla="*/ 73735 h 336550"/>
              <a:gd name="connsiteX72" fmla="*/ 210498 w 255588"/>
              <a:gd name="connsiteY72" fmla="*/ 84268 h 336550"/>
              <a:gd name="connsiteX73" fmla="*/ 210498 w 255588"/>
              <a:gd name="connsiteY73" fmla="*/ 86902 h 336550"/>
              <a:gd name="connsiteX74" fmla="*/ 226251 w 255588"/>
              <a:gd name="connsiteY74" fmla="*/ 123769 h 336550"/>
              <a:gd name="connsiteX75" fmla="*/ 205247 w 255588"/>
              <a:gd name="connsiteY75" fmla="*/ 148786 h 336550"/>
              <a:gd name="connsiteX76" fmla="*/ 127795 w 255588"/>
              <a:gd name="connsiteY76" fmla="*/ 223838 h 336550"/>
              <a:gd name="connsiteX77" fmla="*/ 50343 w 255588"/>
              <a:gd name="connsiteY77" fmla="*/ 148786 h 336550"/>
              <a:gd name="connsiteX78" fmla="*/ 29339 w 255588"/>
              <a:gd name="connsiteY78" fmla="*/ 123769 h 336550"/>
              <a:gd name="connsiteX79" fmla="*/ 38529 w 255588"/>
              <a:gd name="connsiteY79" fmla="*/ 89535 h 336550"/>
              <a:gd name="connsiteX80" fmla="*/ 38529 w 255588"/>
              <a:gd name="connsiteY80" fmla="*/ 84268 h 336550"/>
              <a:gd name="connsiteX81" fmla="*/ 34590 w 255588"/>
              <a:gd name="connsiteY81" fmla="*/ 73735 h 336550"/>
              <a:gd name="connsiteX82" fmla="*/ 38529 w 255588"/>
              <a:gd name="connsiteY82" fmla="*/ 61884 h 336550"/>
              <a:gd name="connsiteX83" fmla="*/ 38529 w 255588"/>
              <a:gd name="connsiteY83" fmla="*/ 50034 h 336550"/>
              <a:gd name="connsiteX84" fmla="*/ 47718 w 255588"/>
              <a:gd name="connsiteY84" fmla="*/ 42134 h 336550"/>
              <a:gd name="connsiteX85" fmla="*/ 51656 w 255588"/>
              <a:gd name="connsiteY85" fmla="*/ 30284 h 336550"/>
              <a:gd name="connsiteX86" fmla="*/ 62158 w 255588"/>
              <a:gd name="connsiteY86" fmla="*/ 25017 h 336550"/>
              <a:gd name="connsiteX87" fmla="*/ 68722 w 255588"/>
              <a:gd name="connsiteY87" fmla="*/ 14484 h 336550"/>
              <a:gd name="connsiteX88" fmla="*/ 80536 w 255588"/>
              <a:gd name="connsiteY88" fmla="*/ 13167 h 336550"/>
              <a:gd name="connsiteX89" fmla="*/ 89726 w 255588"/>
              <a:gd name="connsiteY89" fmla="*/ 5267 h 336550"/>
              <a:gd name="connsiteX90" fmla="*/ 101540 w 255588"/>
              <a:gd name="connsiteY90" fmla="*/ 5267 h 336550"/>
              <a:gd name="connsiteX91" fmla="*/ 113355 w 255588"/>
              <a:gd name="connsiteY91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55588" h="336550">
                <a:moveTo>
                  <a:pt x="59286" y="203200"/>
                </a:moveTo>
                <a:cubicBezTo>
                  <a:pt x="65873" y="216274"/>
                  <a:pt x="75096" y="226732"/>
                  <a:pt x="85635" y="231962"/>
                </a:cubicBezTo>
                <a:cubicBezTo>
                  <a:pt x="109350" y="243728"/>
                  <a:pt x="127794" y="254187"/>
                  <a:pt x="127794" y="254187"/>
                </a:cubicBezTo>
                <a:cubicBezTo>
                  <a:pt x="127794" y="254187"/>
                  <a:pt x="144921" y="243728"/>
                  <a:pt x="168636" y="231962"/>
                </a:cubicBezTo>
                <a:cubicBezTo>
                  <a:pt x="180493" y="226732"/>
                  <a:pt x="189715" y="216274"/>
                  <a:pt x="196302" y="203200"/>
                </a:cubicBezTo>
                <a:cubicBezTo>
                  <a:pt x="231874" y="217581"/>
                  <a:pt x="255588" y="248957"/>
                  <a:pt x="255588" y="277719"/>
                </a:cubicBezTo>
                <a:cubicBezTo>
                  <a:pt x="255588" y="277719"/>
                  <a:pt x="255588" y="277719"/>
                  <a:pt x="255588" y="336550"/>
                </a:cubicBezTo>
                <a:cubicBezTo>
                  <a:pt x="255588" y="336550"/>
                  <a:pt x="255588" y="336550"/>
                  <a:pt x="0" y="336550"/>
                </a:cubicBezTo>
                <a:cubicBezTo>
                  <a:pt x="0" y="336550"/>
                  <a:pt x="0" y="336550"/>
                  <a:pt x="0" y="277719"/>
                </a:cubicBezTo>
                <a:cubicBezTo>
                  <a:pt x="0" y="250265"/>
                  <a:pt x="23714" y="217581"/>
                  <a:pt x="59286" y="203200"/>
                </a:cubicBezTo>
                <a:close/>
                <a:moveTo>
                  <a:pt x="126861" y="33338"/>
                </a:moveTo>
                <a:cubicBezTo>
                  <a:pt x="129479" y="33338"/>
                  <a:pt x="132097" y="33338"/>
                  <a:pt x="134715" y="34645"/>
                </a:cubicBezTo>
                <a:cubicBezTo>
                  <a:pt x="137333" y="34645"/>
                  <a:pt x="139951" y="35953"/>
                  <a:pt x="142569" y="35953"/>
                </a:cubicBezTo>
                <a:cubicBezTo>
                  <a:pt x="145187" y="37260"/>
                  <a:pt x="147805" y="38567"/>
                  <a:pt x="150423" y="39875"/>
                </a:cubicBezTo>
                <a:cubicBezTo>
                  <a:pt x="151732" y="41182"/>
                  <a:pt x="154350" y="42489"/>
                  <a:pt x="155659" y="43797"/>
                </a:cubicBezTo>
                <a:cubicBezTo>
                  <a:pt x="156968" y="45104"/>
                  <a:pt x="158277" y="46411"/>
                  <a:pt x="159586" y="47719"/>
                </a:cubicBezTo>
                <a:cubicBezTo>
                  <a:pt x="160895" y="49026"/>
                  <a:pt x="160895" y="50333"/>
                  <a:pt x="160895" y="51641"/>
                </a:cubicBezTo>
                <a:cubicBezTo>
                  <a:pt x="162204" y="54256"/>
                  <a:pt x="163513" y="55563"/>
                  <a:pt x="163513" y="55563"/>
                </a:cubicBezTo>
                <a:cubicBezTo>
                  <a:pt x="163513" y="55563"/>
                  <a:pt x="162204" y="54256"/>
                  <a:pt x="159586" y="52948"/>
                </a:cubicBezTo>
                <a:cubicBezTo>
                  <a:pt x="158277" y="52948"/>
                  <a:pt x="154350" y="51641"/>
                  <a:pt x="151732" y="50333"/>
                </a:cubicBezTo>
                <a:cubicBezTo>
                  <a:pt x="149114" y="49026"/>
                  <a:pt x="147805" y="49026"/>
                  <a:pt x="145187" y="49026"/>
                </a:cubicBezTo>
                <a:cubicBezTo>
                  <a:pt x="143878" y="47719"/>
                  <a:pt x="141260" y="47719"/>
                  <a:pt x="139951" y="46411"/>
                </a:cubicBezTo>
                <a:cubicBezTo>
                  <a:pt x="137333" y="46411"/>
                  <a:pt x="134715" y="46411"/>
                  <a:pt x="133406" y="46411"/>
                </a:cubicBezTo>
                <a:cubicBezTo>
                  <a:pt x="130788" y="46411"/>
                  <a:pt x="128170" y="46411"/>
                  <a:pt x="126861" y="46411"/>
                </a:cubicBezTo>
                <a:cubicBezTo>
                  <a:pt x="124243" y="46411"/>
                  <a:pt x="121625" y="46411"/>
                  <a:pt x="119007" y="46411"/>
                </a:cubicBezTo>
                <a:cubicBezTo>
                  <a:pt x="117698" y="46411"/>
                  <a:pt x="115080" y="46411"/>
                  <a:pt x="112462" y="46411"/>
                </a:cubicBezTo>
                <a:cubicBezTo>
                  <a:pt x="111153" y="47719"/>
                  <a:pt x="108535" y="47719"/>
                  <a:pt x="107226" y="49026"/>
                </a:cubicBezTo>
                <a:cubicBezTo>
                  <a:pt x="104608" y="49026"/>
                  <a:pt x="103299" y="49026"/>
                  <a:pt x="100681" y="50333"/>
                </a:cubicBezTo>
                <a:cubicBezTo>
                  <a:pt x="98063" y="51641"/>
                  <a:pt x="95445" y="52948"/>
                  <a:pt x="92827" y="52948"/>
                </a:cubicBezTo>
                <a:cubicBezTo>
                  <a:pt x="90209" y="54256"/>
                  <a:pt x="88900" y="55563"/>
                  <a:pt x="88900" y="55563"/>
                </a:cubicBezTo>
                <a:cubicBezTo>
                  <a:pt x="88900" y="55563"/>
                  <a:pt x="90209" y="54256"/>
                  <a:pt x="91518" y="51641"/>
                </a:cubicBezTo>
                <a:cubicBezTo>
                  <a:pt x="91518" y="50333"/>
                  <a:pt x="92827" y="49026"/>
                  <a:pt x="94136" y="47719"/>
                </a:cubicBezTo>
                <a:cubicBezTo>
                  <a:pt x="95445" y="46411"/>
                  <a:pt x="96754" y="45104"/>
                  <a:pt x="98063" y="43797"/>
                </a:cubicBezTo>
                <a:cubicBezTo>
                  <a:pt x="99372" y="42489"/>
                  <a:pt x="100681" y="41182"/>
                  <a:pt x="103299" y="39875"/>
                </a:cubicBezTo>
                <a:cubicBezTo>
                  <a:pt x="104608" y="38567"/>
                  <a:pt x="107226" y="37260"/>
                  <a:pt x="109844" y="35953"/>
                </a:cubicBezTo>
                <a:cubicBezTo>
                  <a:pt x="112462" y="35953"/>
                  <a:pt x="115080" y="34645"/>
                  <a:pt x="117698" y="34645"/>
                </a:cubicBezTo>
                <a:cubicBezTo>
                  <a:pt x="120316" y="33338"/>
                  <a:pt x="124243" y="33338"/>
                  <a:pt x="126861" y="33338"/>
                </a:cubicBezTo>
                <a:close/>
                <a:moveTo>
                  <a:pt x="127794" y="25400"/>
                </a:moveTo>
                <a:cubicBezTo>
                  <a:pt x="92288" y="25400"/>
                  <a:pt x="64673" y="53063"/>
                  <a:pt x="58097" y="93899"/>
                </a:cubicBezTo>
                <a:cubicBezTo>
                  <a:pt x="58097" y="93899"/>
                  <a:pt x="58097" y="93899"/>
                  <a:pt x="58097" y="100485"/>
                </a:cubicBezTo>
                <a:cubicBezTo>
                  <a:pt x="58097" y="100485"/>
                  <a:pt x="58097" y="100485"/>
                  <a:pt x="51522" y="99168"/>
                </a:cubicBezTo>
                <a:cubicBezTo>
                  <a:pt x="51522" y="99168"/>
                  <a:pt x="50207" y="99168"/>
                  <a:pt x="50207" y="99168"/>
                </a:cubicBezTo>
                <a:cubicBezTo>
                  <a:pt x="50207" y="99168"/>
                  <a:pt x="48892" y="99168"/>
                  <a:pt x="48892" y="99168"/>
                </a:cubicBezTo>
                <a:cubicBezTo>
                  <a:pt x="47577" y="99168"/>
                  <a:pt x="46262" y="100485"/>
                  <a:pt x="44947" y="103120"/>
                </a:cubicBezTo>
                <a:cubicBezTo>
                  <a:pt x="41002" y="107072"/>
                  <a:pt x="39687" y="113658"/>
                  <a:pt x="42317" y="121562"/>
                </a:cubicBezTo>
                <a:cubicBezTo>
                  <a:pt x="44947" y="130783"/>
                  <a:pt x="50207" y="137370"/>
                  <a:pt x="55467" y="137370"/>
                </a:cubicBezTo>
                <a:cubicBezTo>
                  <a:pt x="55467" y="137370"/>
                  <a:pt x="55467" y="137370"/>
                  <a:pt x="60727" y="138687"/>
                </a:cubicBezTo>
                <a:cubicBezTo>
                  <a:pt x="60727" y="138687"/>
                  <a:pt x="60727" y="138687"/>
                  <a:pt x="60727" y="142639"/>
                </a:cubicBezTo>
                <a:cubicBezTo>
                  <a:pt x="69933" y="176888"/>
                  <a:pt x="96233" y="211138"/>
                  <a:pt x="127794" y="211138"/>
                </a:cubicBezTo>
                <a:cubicBezTo>
                  <a:pt x="159354" y="211138"/>
                  <a:pt x="184340" y="176888"/>
                  <a:pt x="193545" y="142639"/>
                </a:cubicBezTo>
                <a:cubicBezTo>
                  <a:pt x="193545" y="142639"/>
                  <a:pt x="193545" y="142639"/>
                  <a:pt x="194860" y="138687"/>
                </a:cubicBezTo>
                <a:cubicBezTo>
                  <a:pt x="194860" y="138687"/>
                  <a:pt x="194860" y="138687"/>
                  <a:pt x="200120" y="137370"/>
                </a:cubicBezTo>
                <a:cubicBezTo>
                  <a:pt x="204065" y="137370"/>
                  <a:pt x="210640" y="130783"/>
                  <a:pt x="213270" y="121562"/>
                </a:cubicBezTo>
                <a:cubicBezTo>
                  <a:pt x="215900" y="112341"/>
                  <a:pt x="213270" y="103120"/>
                  <a:pt x="208010" y="100485"/>
                </a:cubicBezTo>
                <a:cubicBezTo>
                  <a:pt x="208010" y="100485"/>
                  <a:pt x="206695" y="99168"/>
                  <a:pt x="206695" y="99168"/>
                </a:cubicBezTo>
                <a:cubicBezTo>
                  <a:pt x="205380" y="99168"/>
                  <a:pt x="205380" y="99168"/>
                  <a:pt x="204065" y="99168"/>
                </a:cubicBezTo>
                <a:cubicBezTo>
                  <a:pt x="204065" y="99168"/>
                  <a:pt x="204065" y="99168"/>
                  <a:pt x="197490" y="100485"/>
                </a:cubicBezTo>
                <a:cubicBezTo>
                  <a:pt x="197490" y="100485"/>
                  <a:pt x="197490" y="100485"/>
                  <a:pt x="197490" y="93899"/>
                </a:cubicBezTo>
                <a:cubicBezTo>
                  <a:pt x="190915" y="53063"/>
                  <a:pt x="163299" y="25400"/>
                  <a:pt x="127794" y="25400"/>
                </a:cubicBezTo>
                <a:close/>
                <a:moveTo>
                  <a:pt x="113355" y="0"/>
                </a:moveTo>
                <a:cubicBezTo>
                  <a:pt x="117293" y="0"/>
                  <a:pt x="121231" y="2633"/>
                  <a:pt x="125170" y="2633"/>
                </a:cubicBezTo>
                <a:cubicBezTo>
                  <a:pt x="129108" y="2633"/>
                  <a:pt x="133046" y="0"/>
                  <a:pt x="135672" y="0"/>
                </a:cubicBezTo>
                <a:cubicBezTo>
                  <a:pt x="139610" y="0"/>
                  <a:pt x="143548" y="5267"/>
                  <a:pt x="147486" y="5267"/>
                </a:cubicBezTo>
                <a:cubicBezTo>
                  <a:pt x="151425" y="6583"/>
                  <a:pt x="155363" y="3950"/>
                  <a:pt x="159301" y="5267"/>
                </a:cubicBezTo>
                <a:cubicBezTo>
                  <a:pt x="163239" y="6583"/>
                  <a:pt x="164552" y="10533"/>
                  <a:pt x="168490" y="13167"/>
                </a:cubicBezTo>
                <a:cubicBezTo>
                  <a:pt x="172428" y="14484"/>
                  <a:pt x="177679" y="13167"/>
                  <a:pt x="180305" y="14484"/>
                </a:cubicBezTo>
                <a:cubicBezTo>
                  <a:pt x="182930" y="17117"/>
                  <a:pt x="184243" y="22384"/>
                  <a:pt x="186869" y="25017"/>
                </a:cubicBezTo>
                <a:cubicBezTo>
                  <a:pt x="190807" y="27650"/>
                  <a:pt x="196058" y="27650"/>
                  <a:pt x="198683" y="30284"/>
                </a:cubicBezTo>
                <a:cubicBezTo>
                  <a:pt x="201309" y="32917"/>
                  <a:pt x="199996" y="38184"/>
                  <a:pt x="202622" y="42134"/>
                </a:cubicBezTo>
                <a:cubicBezTo>
                  <a:pt x="203934" y="44767"/>
                  <a:pt x="209185" y="46084"/>
                  <a:pt x="210498" y="50034"/>
                </a:cubicBezTo>
                <a:cubicBezTo>
                  <a:pt x="211811" y="53984"/>
                  <a:pt x="209185" y="57934"/>
                  <a:pt x="210498" y="61884"/>
                </a:cubicBezTo>
                <a:cubicBezTo>
                  <a:pt x="210498" y="65835"/>
                  <a:pt x="214436" y="69785"/>
                  <a:pt x="214436" y="73735"/>
                </a:cubicBezTo>
                <a:cubicBezTo>
                  <a:pt x="214436" y="77685"/>
                  <a:pt x="210498" y="80318"/>
                  <a:pt x="210498" y="84268"/>
                </a:cubicBezTo>
                <a:cubicBezTo>
                  <a:pt x="210498" y="85585"/>
                  <a:pt x="210498" y="85585"/>
                  <a:pt x="210498" y="86902"/>
                </a:cubicBezTo>
                <a:cubicBezTo>
                  <a:pt x="223625" y="90852"/>
                  <a:pt x="230189" y="106652"/>
                  <a:pt x="226251" y="123769"/>
                </a:cubicBezTo>
                <a:cubicBezTo>
                  <a:pt x="222313" y="136936"/>
                  <a:pt x="214436" y="146153"/>
                  <a:pt x="205247" y="148786"/>
                </a:cubicBezTo>
                <a:cubicBezTo>
                  <a:pt x="194745" y="185654"/>
                  <a:pt x="165865" y="223838"/>
                  <a:pt x="127795" y="223838"/>
                </a:cubicBezTo>
                <a:cubicBezTo>
                  <a:pt x="89726" y="223838"/>
                  <a:pt x="60845" y="185654"/>
                  <a:pt x="50343" y="148786"/>
                </a:cubicBezTo>
                <a:cubicBezTo>
                  <a:pt x="41154" y="146153"/>
                  <a:pt x="33278" y="136936"/>
                  <a:pt x="29339" y="123769"/>
                </a:cubicBezTo>
                <a:cubicBezTo>
                  <a:pt x="25401" y="109285"/>
                  <a:pt x="30652" y="96119"/>
                  <a:pt x="38529" y="89535"/>
                </a:cubicBezTo>
                <a:cubicBezTo>
                  <a:pt x="38529" y="88218"/>
                  <a:pt x="39841" y="85585"/>
                  <a:pt x="38529" y="84268"/>
                </a:cubicBezTo>
                <a:cubicBezTo>
                  <a:pt x="38529" y="80318"/>
                  <a:pt x="34590" y="77685"/>
                  <a:pt x="34590" y="73735"/>
                </a:cubicBezTo>
                <a:cubicBezTo>
                  <a:pt x="34590" y="69785"/>
                  <a:pt x="38529" y="65835"/>
                  <a:pt x="38529" y="61884"/>
                </a:cubicBezTo>
                <a:cubicBezTo>
                  <a:pt x="39841" y="57934"/>
                  <a:pt x="37216" y="53984"/>
                  <a:pt x="38529" y="50034"/>
                </a:cubicBezTo>
                <a:cubicBezTo>
                  <a:pt x="39841" y="46084"/>
                  <a:pt x="45092" y="44767"/>
                  <a:pt x="47718" y="42134"/>
                </a:cubicBezTo>
                <a:cubicBezTo>
                  <a:pt x="49031" y="38184"/>
                  <a:pt x="49031" y="32917"/>
                  <a:pt x="51656" y="30284"/>
                </a:cubicBezTo>
                <a:cubicBezTo>
                  <a:pt x="52969" y="27650"/>
                  <a:pt x="59532" y="27650"/>
                  <a:pt x="62158" y="25017"/>
                </a:cubicBezTo>
                <a:cubicBezTo>
                  <a:pt x="64783" y="22384"/>
                  <a:pt x="66096" y="17117"/>
                  <a:pt x="68722" y="14484"/>
                </a:cubicBezTo>
                <a:cubicBezTo>
                  <a:pt x="72660" y="13167"/>
                  <a:pt x="77911" y="14484"/>
                  <a:pt x="80536" y="13167"/>
                </a:cubicBezTo>
                <a:cubicBezTo>
                  <a:pt x="84475" y="10533"/>
                  <a:pt x="85787" y="6583"/>
                  <a:pt x="89726" y="5267"/>
                </a:cubicBezTo>
                <a:cubicBezTo>
                  <a:pt x="93664" y="3950"/>
                  <a:pt x="98915" y="6583"/>
                  <a:pt x="101540" y="5267"/>
                </a:cubicBezTo>
                <a:cubicBezTo>
                  <a:pt x="105478" y="5267"/>
                  <a:pt x="109417" y="0"/>
                  <a:pt x="113355" y="0"/>
                </a:cubicBezTo>
                <a:close/>
              </a:path>
            </a:pathLst>
          </a:custGeom>
          <a:solidFill>
            <a:srgbClr val="F775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IconShape">
            <a:extLst>
              <a:ext uri="{FF2B5EF4-FFF2-40B4-BE49-F238E27FC236}">
                <a16:creationId xmlns:a16="http://schemas.microsoft.com/office/drawing/2014/main" xmlns="" id="{07471195-DB20-49B0-B27B-A9076238FA04}"/>
              </a:ext>
            </a:extLst>
          </p:cNvPr>
          <p:cNvSpPr>
            <a:spLocks noChangeAspect="1"/>
          </p:cNvSpPr>
          <p:nvPr/>
        </p:nvSpPr>
        <p:spPr bwMode="auto">
          <a:xfrm>
            <a:off x="3184922" y="3915927"/>
            <a:ext cx="323849" cy="426435"/>
          </a:xfrm>
          <a:custGeom>
            <a:avLst/>
            <a:gdLst>
              <a:gd name="connsiteX0" fmla="*/ 59286 w 255588"/>
              <a:gd name="connsiteY0" fmla="*/ 203200 h 336550"/>
              <a:gd name="connsiteX1" fmla="*/ 85635 w 255588"/>
              <a:gd name="connsiteY1" fmla="*/ 231962 h 336550"/>
              <a:gd name="connsiteX2" fmla="*/ 127794 w 255588"/>
              <a:gd name="connsiteY2" fmla="*/ 254187 h 336550"/>
              <a:gd name="connsiteX3" fmla="*/ 168636 w 255588"/>
              <a:gd name="connsiteY3" fmla="*/ 231962 h 336550"/>
              <a:gd name="connsiteX4" fmla="*/ 196302 w 255588"/>
              <a:gd name="connsiteY4" fmla="*/ 203200 h 336550"/>
              <a:gd name="connsiteX5" fmla="*/ 255588 w 255588"/>
              <a:gd name="connsiteY5" fmla="*/ 277719 h 336550"/>
              <a:gd name="connsiteX6" fmla="*/ 255588 w 255588"/>
              <a:gd name="connsiteY6" fmla="*/ 336550 h 336550"/>
              <a:gd name="connsiteX7" fmla="*/ 0 w 255588"/>
              <a:gd name="connsiteY7" fmla="*/ 336550 h 336550"/>
              <a:gd name="connsiteX8" fmla="*/ 0 w 255588"/>
              <a:gd name="connsiteY8" fmla="*/ 277719 h 336550"/>
              <a:gd name="connsiteX9" fmla="*/ 59286 w 255588"/>
              <a:gd name="connsiteY9" fmla="*/ 203200 h 336550"/>
              <a:gd name="connsiteX10" fmla="*/ 126861 w 255588"/>
              <a:gd name="connsiteY10" fmla="*/ 33338 h 336550"/>
              <a:gd name="connsiteX11" fmla="*/ 134715 w 255588"/>
              <a:gd name="connsiteY11" fmla="*/ 34645 h 336550"/>
              <a:gd name="connsiteX12" fmla="*/ 142569 w 255588"/>
              <a:gd name="connsiteY12" fmla="*/ 35953 h 336550"/>
              <a:gd name="connsiteX13" fmla="*/ 150423 w 255588"/>
              <a:gd name="connsiteY13" fmla="*/ 39875 h 336550"/>
              <a:gd name="connsiteX14" fmla="*/ 155659 w 255588"/>
              <a:gd name="connsiteY14" fmla="*/ 43797 h 336550"/>
              <a:gd name="connsiteX15" fmla="*/ 159586 w 255588"/>
              <a:gd name="connsiteY15" fmla="*/ 47719 h 336550"/>
              <a:gd name="connsiteX16" fmla="*/ 160895 w 255588"/>
              <a:gd name="connsiteY16" fmla="*/ 51641 h 336550"/>
              <a:gd name="connsiteX17" fmla="*/ 163513 w 255588"/>
              <a:gd name="connsiteY17" fmla="*/ 55563 h 336550"/>
              <a:gd name="connsiteX18" fmla="*/ 159586 w 255588"/>
              <a:gd name="connsiteY18" fmla="*/ 52948 h 336550"/>
              <a:gd name="connsiteX19" fmla="*/ 151732 w 255588"/>
              <a:gd name="connsiteY19" fmla="*/ 50333 h 336550"/>
              <a:gd name="connsiteX20" fmla="*/ 145187 w 255588"/>
              <a:gd name="connsiteY20" fmla="*/ 49026 h 336550"/>
              <a:gd name="connsiteX21" fmla="*/ 139951 w 255588"/>
              <a:gd name="connsiteY21" fmla="*/ 46411 h 336550"/>
              <a:gd name="connsiteX22" fmla="*/ 133406 w 255588"/>
              <a:gd name="connsiteY22" fmla="*/ 46411 h 336550"/>
              <a:gd name="connsiteX23" fmla="*/ 126861 w 255588"/>
              <a:gd name="connsiteY23" fmla="*/ 46411 h 336550"/>
              <a:gd name="connsiteX24" fmla="*/ 119007 w 255588"/>
              <a:gd name="connsiteY24" fmla="*/ 46411 h 336550"/>
              <a:gd name="connsiteX25" fmla="*/ 112462 w 255588"/>
              <a:gd name="connsiteY25" fmla="*/ 46411 h 336550"/>
              <a:gd name="connsiteX26" fmla="*/ 107226 w 255588"/>
              <a:gd name="connsiteY26" fmla="*/ 49026 h 336550"/>
              <a:gd name="connsiteX27" fmla="*/ 100681 w 255588"/>
              <a:gd name="connsiteY27" fmla="*/ 50333 h 336550"/>
              <a:gd name="connsiteX28" fmla="*/ 92827 w 255588"/>
              <a:gd name="connsiteY28" fmla="*/ 52948 h 336550"/>
              <a:gd name="connsiteX29" fmla="*/ 88900 w 255588"/>
              <a:gd name="connsiteY29" fmla="*/ 55563 h 336550"/>
              <a:gd name="connsiteX30" fmla="*/ 91518 w 255588"/>
              <a:gd name="connsiteY30" fmla="*/ 51641 h 336550"/>
              <a:gd name="connsiteX31" fmla="*/ 94136 w 255588"/>
              <a:gd name="connsiteY31" fmla="*/ 47719 h 336550"/>
              <a:gd name="connsiteX32" fmla="*/ 98063 w 255588"/>
              <a:gd name="connsiteY32" fmla="*/ 43797 h 336550"/>
              <a:gd name="connsiteX33" fmla="*/ 103299 w 255588"/>
              <a:gd name="connsiteY33" fmla="*/ 39875 h 336550"/>
              <a:gd name="connsiteX34" fmla="*/ 109844 w 255588"/>
              <a:gd name="connsiteY34" fmla="*/ 35953 h 336550"/>
              <a:gd name="connsiteX35" fmla="*/ 117698 w 255588"/>
              <a:gd name="connsiteY35" fmla="*/ 34645 h 336550"/>
              <a:gd name="connsiteX36" fmla="*/ 126861 w 255588"/>
              <a:gd name="connsiteY36" fmla="*/ 33338 h 336550"/>
              <a:gd name="connsiteX37" fmla="*/ 127794 w 255588"/>
              <a:gd name="connsiteY37" fmla="*/ 25400 h 336550"/>
              <a:gd name="connsiteX38" fmla="*/ 58097 w 255588"/>
              <a:gd name="connsiteY38" fmla="*/ 93899 h 336550"/>
              <a:gd name="connsiteX39" fmla="*/ 58097 w 255588"/>
              <a:gd name="connsiteY39" fmla="*/ 100485 h 336550"/>
              <a:gd name="connsiteX40" fmla="*/ 51522 w 255588"/>
              <a:gd name="connsiteY40" fmla="*/ 99168 h 336550"/>
              <a:gd name="connsiteX41" fmla="*/ 50207 w 255588"/>
              <a:gd name="connsiteY41" fmla="*/ 99168 h 336550"/>
              <a:gd name="connsiteX42" fmla="*/ 48892 w 255588"/>
              <a:gd name="connsiteY42" fmla="*/ 99168 h 336550"/>
              <a:gd name="connsiteX43" fmla="*/ 44947 w 255588"/>
              <a:gd name="connsiteY43" fmla="*/ 103120 h 336550"/>
              <a:gd name="connsiteX44" fmla="*/ 42317 w 255588"/>
              <a:gd name="connsiteY44" fmla="*/ 121562 h 336550"/>
              <a:gd name="connsiteX45" fmla="*/ 55467 w 255588"/>
              <a:gd name="connsiteY45" fmla="*/ 137370 h 336550"/>
              <a:gd name="connsiteX46" fmla="*/ 60727 w 255588"/>
              <a:gd name="connsiteY46" fmla="*/ 138687 h 336550"/>
              <a:gd name="connsiteX47" fmla="*/ 60727 w 255588"/>
              <a:gd name="connsiteY47" fmla="*/ 142639 h 336550"/>
              <a:gd name="connsiteX48" fmla="*/ 127794 w 255588"/>
              <a:gd name="connsiteY48" fmla="*/ 211138 h 336550"/>
              <a:gd name="connsiteX49" fmla="*/ 193545 w 255588"/>
              <a:gd name="connsiteY49" fmla="*/ 142639 h 336550"/>
              <a:gd name="connsiteX50" fmla="*/ 194860 w 255588"/>
              <a:gd name="connsiteY50" fmla="*/ 138687 h 336550"/>
              <a:gd name="connsiteX51" fmla="*/ 200120 w 255588"/>
              <a:gd name="connsiteY51" fmla="*/ 137370 h 336550"/>
              <a:gd name="connsiteX52" fmla="*/ 213270 w 255588"/>
              <a:gd name="connsiteY52" fmla="*/ 121562 h 336550"/>
              <a:gd name="connsiteX53" fmla="*/ 208010 w 255588"/>
              <a:gd name="connsiteY53" fmla="*/ 100485 h 336550"/>
              <a:gd name="connsiteX54" fmla="*/ 206695 w 255588"/>
              <a:gd name="connsiteY54" fmla="*/ 99168 h 336550"/>
              <a:gd name="connsiteX55" fmla="*/ 204065 w 255588"/>
              <a:gd name="connsiteY55" fmla="*/ 99168 h 336550"/>
              <a:gd name="connsiteX56" fmla="*/ 197490 w 255588"/>
              <a:gd name="connsiteY56" fmla="*/ 100485 h 336550"/>
              <a:gd name="connsiteX57" fmla="*/ 197490 w 255588"/>
              <a:gd name="connsiteY57" fmla="*/ 93899 h 336550"/>
              <a:gd name="connsiteX58" fmla="*/ 127794 w 255588"/>
              <a:gd name="connsiteY58" fmla="*/ 25400 h 336550"/>
              <a:gd name="connsiteX59" fmla="*/ 113355 w 255588"/>
              <a:gd name="connsiteY59" fmla="*/ 0 h 336550"/>
              <a:gd name="connsiteX60" fmla="*/ 125170 w 255588"/>
              <a:gd name="connsiteY60" fmla="*/ 2633 h 336550"/>
              <a:gd name="connsiteX61" fmla="*/ 135672 w 255588"/>
              <a:gd name="connsiteY61" fmla="*/ 0 h 336550"/>
              <a:gd name="connsiteX62" fmla="*/ 147486 w 255588"/>
              <a:gd name="connsiteY62" fmla="*/ 5267 h 336550"/>
              <a:gd name="connsiteX63" fmla="*/ 159301 w 255588"/>
              <a:gd name="connsiteY63" fmla="*/ 5267 h 336550"/>
              <a:gd name="connsiteX64" fmla="*/ 168490 w 255588"/>
              <a:gd name="connsiteY64" fmla="*/ 13167 h 336550"/>
              <a:gd name="connsiteX65" fmla="*/ 180305 w 255588"/>
              <a:gd name="connsiteY65" fmla="*/ 14484 h 336550"/>
              <a:gd name="connsiteX66" fmla="*/ 186869 w 255588"/>
              <a:gd name="connsiteY66" fmla="*/ 25017 h 336550"/>
              <a:gd name="connsiteX67" fmla="*/ 198683 w 255588"/>
              <a:gd name="connsiteY67" fmla="*/ 30284 h 336550"/>
              <a:gd name="connsiteX68" fmla="*/ 202622 w 255588"/>
              <a:gd name="connsiteY68" fmla="*/ 42134 h 336550"/>
              <a:gd name="connsiteX69" fmla="*/ 210498 w 255588"/>
              <a:gd name="connsiteY69" fmla="*/ 50034 h 336550"/>
              <a:gd name="connsiteX70" fmla="*/ 210498 w 255588"/>
              <a:gd name="connsiteY70" fmla="*/ 61884 h 336550"/>
              <a:gd name="connsiteX71" fmla="*/ 214436 w 255588"/>
              <a:gd name="connsiteY71" fmla="*/ 73735 h 336550"/>
              <a:gd name="connsiteX72" fmla="*/ 210498 w 255588"/>
              <a:gd name="connsiteY72" fmla="*/ 84268 h 336550"/>
              <a:gd name="connsiteX73" fmla="*/ 210498 w 255588"/>
              <a:gd name="connsiteY73" fmla="*/ 86902 h 336550"/>
              <a:gd name="connsiteX74" fmla="*/ 226251 w 255588"/>
              <a:gd name="connsiteY74" fmla="*/ 123769 h 336550"/>
              <a:gd name="connsiteX75" fmla="*/ 205247 w 255588"/>
              <a:gd name="connsiteY75" fmla="*/ 148786 h 336550"/>
              <a:gd name="connsiteX76" fmla="*/ 127795 w 255588"/>
              <a:gd name="connsiteY76" fmla="*/ 223838 h 336550"/>
              <a:gd name="connsiteX77" fmla="*/ 50343 w 255588"/>
              <a:gd name="connsiteY77" fmla="*/ 148786 h 336550"/>
              <a:gd name="connsiteX78" fmla="*/ 29339 w 255588"/>
              <a:gd name="connsiteY78" fmla="*/ 123769 h 336550"/>
              <a:gd name="connsiteX79" fmla="*/ 38529 w 255588"/>
              <a:gd name="connsiteY79" fmla="*/ 89535 h 336550"/>
              <a:gd name="connsiteX80" fmla="*/ 38529 w 255588"/>
              <a:gd name="connsiteY80" fmla="*/ 84268 h 336550"/>
              <a:gd name="connsiteX81" fmla="*/ 34590 w 255588"/>
              <a:gd name="connsiteY81" fmla="*/ 73735 h 336550"/>
              <a:gd name="connsiteX82" fmla="*/ 38529 w 255588"/>
              <a:gd name="connsiteY82" fmla="*/ 61884 h 336550"/>
              <a:gd name="connsiteX83" fmla="*/ 38529 w 255588"/>
              <a:gd name="connsiteY83" fmla="*/ 50034 h 336550"/>
              <a:gd name="connsiteX84" fmla="*/ 47718 w 255588"/>
              <a:gd name="connsiteY84" fmla="*/ 42134 h 336550"/>
              <a:gd name="connsiteX85" fmla="*/ 51656 w 255588"/>
              <a:gd name="connsiteY85" fmla="*/ 30284 h 336550"/>
              <a:gd name="connsiteX86" fmla="*/ 62158 w 255588"/>
              <a:gd name="connsiteY86" fmla="*/ 25017 h 336550"/>
              <a:gd name="connsiteX87" fmla="*/ 68722 w 255588"/>
              <a:gd name="connsiteY87" fmla="*/ 14484 h 336550"/>
              <a:gd name="connsiteX88" fmla="*/ 80536 w 255588"/>
              <a:gd name="connsiteY88" fmla="*/ 13167 h 336550"/>
              <a:gd name="connsiteX89" fmla="*/ 89726 w 255588"/>
              <a:gd name="connsiteY89" fmla="*/ 5267 h 336550"/>
              <a:gd name="connsiteX90" fmla="*/ 101540 w 255588"/>
              <a:gd name="connsiteY90" fmla="*/ 5267 h 336550"/>
              <a:gd name="connsiteX91" fmla="*/ 113355 w 255588"/>
              <a:gd name="connsiteY91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55588" h="336550">
                <a:moveTo>
                  <a:pt x="59286" y="203200"/>
                </a:moveTo>
                <a:cubicBezTo>
                  <a:pt x="65873" y="216274"/>
                  <a:pt x="75096" y="226732"/>
                  <a:pt x="85635" y="231962"/>
                </a:cubicBezTo>
                <a:cubicBezTo>
                  <a:pt x="109350" y="243728"/>
                  <a:pt x="127794" y="254187"/>
                  <a:pt x="127794" y="254187"/>
                </a:cubicBezTo>
                <a:cubicBezTo>
                  <a:pt x="127794" y="254187"/>
                  <a:pt x="144921" y="243728"/>
                  <a:pt x="168636" y="231962"/>
                </a:cubicBezTo>
                <a:cubicBezTo>
                  <a:pt x="180493" y="226732"/>
                  <a:pt x="189715" y="216274"/>
                  <a:pt x="196302" y="203200"/>
                </a:cubicBezTo>
                <a:cubicBezTo>
                  <a:pt x="231874" y="217581"/>
                  <a:pt x="255588" y="248957"/>
                  <a:pt x="255588" y="277719"/>
                </a:cubicBezTo>
                <a:cubicBezTo>
                  <a:pt x="255588" y="277719"/>
                  <a:pt x="255588" y="277719"/>
                  <a:pt x="255588" y="336550"/>
                </a:cubicBezTo>
                <a:cubicBezTo>
                  <a:pt x="255588" y="336550"/>
                  <a:pt x="255588" y="336550"/>
                  <a:pt x="0" y="336550"/>
                </a:cubicBezTo>
                <a:cubicBezTo>
                  <a:pt x="0" y="336550"/>
                  <a:pt x="0" y="336550"/>
                  <a:pt x="0" y="277719"/>
                </a:cubicBezTo>
                <a:cubicBezTo>
                  <a:pt x="0" y="250265"/>
                  <a:pt x="23714" y="217581"/>
                  <a:pt x="59286" y="203200"/>
                </a:cubicBezTo>
                <a:close/>
                <a:moveTo>
                  <a:pt x="126861" y="33338"/>
                </a:moveTo>
                <a:cubicBezTo>
                  <a:pt x="129479" y="33338"/>
                  <a:pt x="132097" y="33338"/>
                  <a:pt x="134715" y="34645"/>
                </a:cubicBezTo>
                <a:cubicBezTo>
                  <a:pt x="137333" y="34645"/>
                  <a:pt x="139951" y="35953"/>
                  <a:pt x="142569" y="35953"/>
                </a:cubicBezTo>
                <a:cubicBezTo>
                  <a:pt x="145187" y="37260"/>
                  <a:pt x="147805" y="38567"/>
                  <a:pt x="150423" y="39875"/>
                </a:cubicBezTo>
                <a:cubicBezTo>
                  <a:pt x="151732" y="41182"/>
                  <a:pt x="154350" y="42489"/>
                  <a:pt x="155659" y="43797"/>
                </a:cubicBezTo>
                <a:cubicBezTo>
                  <a:pt x="156968" y="45104"/>
                  <a:pt x="158277" y="46411"/>
                  <a:pt x="159586" y="47719"/>
                </a:cubicBezTo>
                <a:cubicBezTo>
                  <a:pt x="160895" y="49026"/>
                  <a:pt x="160895" y="50333"/>
                  <a:pt x="160895" y="51641"/>
                </a:cubicBezTo>
                <a:cubicBezTo>
                  <a:pt x="162204" y="54256"/>
                  <a:pt x="163513" y="55563"/>
                  <a:pt x="163513" y="55563"/>
                </a:cubicBezTo>
                <a:cubicBezTo>
                  <a:pt x="163513" y="55563"/>
                  <a:pt x="162204" y="54256"/>
                  <a:pt x="159586" y="52948"/>
                </a:cubicBezTo>
                <a:cubicBezTo>
                  <a:pt x="158277" y="52948"/>
                  <a:pt x="154350" y="51641"/>
                  <a:pt x="151732" y="50333"/>
                </a:cubicBezTo>
                <a:cubicBezTo>
                  <a:pt x="149114" y="49026"/>
                  <a:pt x="147805" y="49026"/>
                  <a:pt x="145187" y="49026"/>
                </a:cubicBezTo>
                <a:cubicBezTo>
                  <a:pt x="143878" y="47719"/>
                  <a:pt x="141260" y="47719"/>
                  <a:pt x="139951" y="46411"/>
                </a:cubicBezTo>
                <a:cubicBezTo>
                  <a:pt x="137333" y="46411"/>
                  <a:pt x="134715" y="46411"/>
                  <a:pt x="133406" y="46411"/>
                </a:cubicBezTo>
                <a:cubicBezTo>
                  <a:pt x="130788" y="46411"/>
                  <a:pt x="128170" y="46411"/>
                  <a:pt x="126861" y="46411"/>
                </a:cubicBezTo>
                <a:cubicBezTo>
                  <a:pt x="124243" y="46411"/>
                  <a:pt x="121625" y="46411"/>
                  <a:pt x="119007" y="46411"/>
                </a:cubicBezTo>
                <a:cubicBezTo>
                  <a:pt x="117698" y="46411"/>
                  <a:pt x="115080" y="46411"/>
                  <a:pt x="112462" y="46411"/>
                </a:cubicBezTo>
                <a:cubicBezTo>
                  <a:pt x="111153" y="47719"/>
                  <a:pt x="108535" y="47719"/>
                  <a:pt x="107226" y="49026"/>
                </a:cubicBezTo>
                <a:cubicBezTo>
                  <a:pt x="104608" y="49026"/>
                  <a:pt x="103299" y="49026"/>
                  <a:pt x="100681" y="50333"/>
                </a:cubicBezTo>
                <a:cubicBezTo>
                  <a:pt x="98063" y="51641"/>
                  <a:pt x="95445" y="52948"/>
                  <a:pt x="92827" y="52948"/>
                </a:cubicBezTo>
                <a:cubicBezTo>
                  <a:pt x="90209" y="54256"/>
                  <a:pt x="88900" y="55563"/>
                  <a:pt x="88900" y="55563"/>
                </a:cubicBezTo>
                <a:cubicBezTo>
                  <a:pt x="88900" y="55563"/>
                  <a:pt x="90209" y="54256"/>
                  <a:pt x="91518" y="51641"/>
                </a:cubicBezTo>
                <a:cubicBezTo>
                  <a:pt x="91518" y="50333"/>
                  <a:pt x="92827" y="49026"/>
                  <a:pt x="94136" y="47719"/>
                </a:cubicBezTo>
                <a:cubicBezTo>
                  <a:pt x="95445" y="46411"/>
                  <a:pt x="96754" y="45104"/>
                  <a:pt x="98063" y="43797"/>
                </a:cubicBezTo>
                <a:cubicBezTo>
                  <a:pt x="99372" y="42489"/>
                  <a:pt x="100681" y="41182"/>
                  <a:pt x="103299" y="39875"/>
                </a:cubicBezTo>
                <a:cubicBezTo>
                  <a:pt x="104608" y="38567"/>
                  <a:pt x="107226" y="37260"/>
                  <a:pt x="109844" y="35953"/>
                </a:cubicBezTo>
                <a:cubicBezTo>
                  <a:pt x="112462" y="35953"/>
                  <a:pt x="115080" y="34645"/>
                  <a:pt x="117698" y="34645"/>
                </a:cubicBezTo>
                <a:cubicBezTo>
                  <a:pt x="120316" y="33338"/>
                  <a:pt x="124243" y="33338"/>
                  <a:pt x="126861" y="33338"/>
                </a:cubicBezTo>
                <a:close/>
                <a:moveTo>
                  <a:pt x="127794" y="25400"/>
                </a:moveTo>
                <a:cubicBezTo>
                  <a:pt x="92288" y="25400"/>
                  <a:pt x="64673" y="53063"/>
                  <a:pt x="58097" y="93899"/>
                </a:cubicBezTo>
                <a:cubicBezTo>
                  <a:pt x="58097" y="93899"/>
                  <a:pt x="58097" y="93899"/>
                  <a:pt x="58097" y="100485"/>
                </a:cubicBezTo>
                <a:cubicBezTo>
                  <a:pt x="58097" y="100485"/>
                  <a:pt x="58097" y="100485"/>
                  <a:pt x="51522" y="99168"/>
                </a:cubicBezTo>
                <a:cubicBezTo>
                  <a:pt x="51522" y="99168"/>
                  <a:pt x="50207" y="99168"/>
                  <a:pt x="50207" y="99168"/>
                </a:cubicBezTo>
                <a:cubicBezTo>
                  <a:pt x="50207" y="99168"/>
                  <a:pt x="48892" y="99168"/>
                  <a:pt x="48892" y="99168"/>
                </a:cubicBezTo>
                <a:cubicBezTo>
                  <a:pt x="47577" y="99168"/>
                  <a:pt x="46262" y="100485"/>
                  <a:pt x="44947" y="103120"/>
                </a:cubicBezTo>
                <a:cubicBezTo>
                  <a:pt x="41002" y="107072"/>
                  <a:pt x="39687" y="113658"/>
                  <a:pt x="42317" y="121562"/>
                </a:cubicBezTo>
                <a:cubicBezTo>
                  <a:pt x="44947" y="130783"/>
                  <a:pt x="50207" y="137370"/>
                  <a:pt x="55467" y="137370"/>
                </a:cubicBezTo>
                <a:cubicBezTo>
                  <a:pt x="55467" y="137370"/>
                  <a:pt x="55467" y="137370"/>
                  <a:pt x="60727" y="138687"/>
                </a:cubicBezTo>
                <a:cubicBezTo>
                  <a:pt x="60727" y="138687"/>
                  <a:pt x="60727" y="138687"/>
                  <a:pt x="60727" y="142639"/>
                </a:cubicBezTo>
                <a:cubicBezTo>
                  <a:pt x="69933" y="176888"/>
                  <a:pt x="96233" y="211138"/>
                  <a:pt x="127794" y="211138"/>
                </a:cubicBezTo>
                <a:cubicBezTo>
                  <a:pt x="159354" y="211138"/>
                  <a:pt x="184340" y="176888"/>
                  <a:pt x="193545" y="142639"/>
                </a:cubicBezTo>
                <a:cubicBezTo>
                  <a:pt x="193545" y="142639"/>
                  <a:pt x="193545" y="142639"/>
                  <a:pt x="194860" y="138687"/>
                </a:cubicBezTo>
                <a:cubicBezTo>
                  <a:pt x="194860" y="138687"/>
                  <a:pt x="194860" y="138687"/>
                  <a:pt x="200120" y="137370"/>
                </a:cubicBezTo>
                <a:cubicBezTo>
                  <a:pt x="204065" y="137370"/>
                  <a:pt x="210640" y="130783"/>
                  <a:pt x="213270" y="121562"/>
                </a:cubicBezTo>
                <a:cubicBezTo>
                  <a:pt x="215900" y="112341"/>
                  <a:pt x="213270" y="103120"/>
                  <a:pt x="208010" y="100485"/>
                </a:cubicBezTo>
                <a:cubicBezTo>
                  <a:pt x="208010" y="100485"/>
                  <a:pt x="206695" y="99168"/>
                  <a:pt x="206695" y="99168"/>
                </a:cubicBezTo>
                <a:cubicBezTo>
                  <a:pt x="205380" y="99168"/>
                  <a:pt x="205380" y="99168"/>
                  <a:pt x="204065" y="99168"/>
                </a:cubicBezTo>
                <a:cubicBezTo>
                  <a:pt x="204065" y="99168"/>
                  <a:pt x="204065" y="99168"/>
                  <a:pt x="197490" y="100485"/>
                </a:cubicBezTo>
                <a:cubicBezTo>
                  <a:pt x="197490" y="100485"/>
                  <a:pt x="197490" y="100485"/>
                  <a:pt x="197490" y="93899"/>
                </a:cubicBezTo>
                <a:cubicBezTo>
                  <a:pt x="190915" y="53063"/>
                  <a:pt x="163299" y="25400"/>
                  <a:pt x="127794" y="25400"/>
                </a:cubicBezTo>
                <a:close/>
                <a:moveTo>
                  <a:pt x="113355" y="0"/>
                </a:moveTo>
                <a:cubicBezTo>
                  <a:pt x="117293" y="0"/>
                  <a:pt x="121231" y="2633"/>
                  <a:pt x="125170" y="2633"/>
                </a:cubicBezTo>
                <a:cubicBezTo>
                  <a:pt x="129108" y="2633"/>
                  <a:pt x="133046" y="0"/>
                  <a:pt x="135672" y="0"/>
                </a:cubicBezTo>
                <a:cubicBezTo>
                  <a:pt x="139610" y="0"/>
                  <a:pt x="143548" y="5267"/>
                  <a:pt x="147486" y="5267"/>
                </a:cubicBezTo>
                <a:cubicBezTo>
                  <a:pt x="151425" y="6583"/>
                  <a:pt x="155363" y="3950"/>
                  <a:pt x="159301" y="5267"/>
                </a:cubicBezTo>
                <a:cubicBezTo>
                  <a:pt x="163239" y="6583"/>
                  <a:pt x="164552" y="10533"/>
                  <a:pt x="168490" y="13167"/>
                </a:cubicBezTo>
                <a:cubicBezTo>
                  <a:pt x="172428" y="14484"/>
                  <a:pt x="177679" y="13167"/>
                  <a:pt x="180305" y="14484"/>
                </a:cubicBezTo>
                <a:cubicBezTo>
                  <a:pt x="182930" y="17117"/>
                  <a:pt x="184243" y="22384"/>
                  <a:pt x="186869" y="25017"/>
                </a:cubicBezTo>
                <a:cubicBezTo>
                  <a:pt x="190807" y="27650"/>
                  <a:pt x="196058" y="27650"/>
                  <a:pt x="198683" y="30284"/>
                </a:cubicBezTo>
                <a:cubicBezTo>
                  <a:pt x="201309" y="32917"/>
                  <a:pt x="199996" y="38184"/>
                  <a:pt x="202622" y="42134"/>
                </a:cubicBezTo>
                <a:cubicBezTo>
                  <a:pt x="203934" y="44767"/>
                  <a:pt x="209185" y="46084"/>
                  <a:pt x="210498" y="50034"/>
                </a:cubicBezTo>
                <a:cubicBezTo>
                  <a:pt x="211811" y="53984"/>
                  <a:pt x="209185" y="57934"/>
                  <a:pt x="210498" y="61884"/>
                </a:cubicBezTo>
                <a:cubicBezTo>
                  <a:pt x="210498" y="65835"/>
                  <a:pt x="214436" y="69785"/>
                  <a:pt x="214436" y="73735"/>
                </a:cubicBezTo>
                <a:cubicBezTo>
                  <a:pt x="214436" y="77685"/>
                  <a:pt x="210498" y="80318"/>
                  <a:pt x="210498" y="84268"/>
                </a:cubicBezTo>
                <a:cubicBezTo>
                  <a:pt x="210498" y="85585"/>
                  <a:pt x="210498" y="85585"/>
                  <a:pt x="210498" y="86902"/>
                </a:cubicBezTo>
                <a:cubicBezTo>
                  <a:pt x="223625" y="90852"/>
                  <a:pt x="230189" y="106652"/>
                  <a:pt x="226251" y="123769"/>
                </a:cubicBezTo>
                <a:cubicBezTo>
                  <a:pt x="222313" y="136936"/>
                  <a:pt x="214436" y="146153"/>
                  <a:pt x="205247" y="148786"/>
                </a:cubicBezTo>
                <a:cubicBezTo>
                  <a:pt x="194745" y="185654"/>
                  <a:pt x="165865" y="223838"/>
                  <a:pt x="127795" y="223838"/>
                </a:cubicBezTo>
                <a:cubicBezTo>
                  <a:pt x="89726" y="223838"/>
                  <a:pt x="60845" y="185654"/>
                  <a:pt x="50343" y="148786"/>
                </a:cubicBezTo>
                <a:cubicBezTo>
                  <a:pt x="41154" y="146153"/>
                  <a:pt x="33278" y="136936"/>
                  <a:pt x="29339" y="123769"/>
                </a:cubicBezTo>
                <a:cubicBezTo>
                  <a:pt x="25401" y="109285"/>
                  <a:pt x="30652" y="96119"/>
                  <a:pt x="38529" y="89535"/>
                </a:cubicBezTo>
                <a:cubicBezTo>
                  <a:pt x="38529" y="88218"/>
                  <a:pt x="39841" y="85585"/>
                  <a:pt x="38529" y="84268"/>
                </a:cubicBezTo>
                <a:cubicBezTo>
                  <a:pt x="38529" y="80318"/>
                  <a:pt x="34590" y="77685"/>
                  <a:pt x="34590" y="73735"/>
                </a:cubicBezTo>
                <a:cubicBezTo>
                  <a:pt x="34590" y="69785"/>
                  <a:pt x="38529" y="65835"/>
                  <a:pt x="38529" y="61884"/>
                </a:cubicBezTo>
                <a:cubicBezTo>
                  <a:pt x="39841" y="57934"/>
                  <a:pt x="37216" y="53984"/>
                  <a:pt x="38529" y="50034"/>
                </a:cubicBezTo>
                <a:cubicBezTo>
                  <a:pt x="39841" y="46084"/>
                  <a:pt x="45092" y="44767"/>
                  <a:pt x="47718" y="42134"/>
                </a:cubicBezTo>
                <a:cubicBezTo>
                  <a:pt x="49031" y="38184"/>
                  <a:pt x="49031" y="32917"/>
                  <a:pt x="51656" y="30284"/>
                </a:cubicBezTo>
                <a:cubicBezTo>
                  <a:pt x="52969" y="27650"/>
                  <a:pt x="59532" y="27650"/>
                  <a:pt x="62158" y="25017"/>
                </a:cubicBezTo>
                <a:cubicBezTo>
                  <a:pt x="64783" y="22384"/>
                  <a:pt x="66096" y="17117"/>
                  <a:pt x="68722" y="14484"/>
                </a:cubicBezTo>
                <a:cubicBezTo>
                  <a:pt x="72660" y="13167"/>
                  <a:pt x="77911" y="14484"/>
                  <a:pt x="80536" y="13167"/>
                </a:cubicBezTo>
                <a:cubicBezTo>
                  <a:pt x="84475" y="10533"/>
                  <a:pt x="85787" y="6583"/>
                  <a:pt x="89726" y="5267"/>
                </a:cubicBezTo>
                <a:cubicBezTo>
                  <a:pt x="93664" y="3950"/>
                  <a:pt x="98915" y="6583"/>
                  <a:pt x="101540" y="5267"/>
                </a:cubicBezTo>
                <a:cubicBezTo>
                  <a:pt x="105478" y="5267"/>
                  <a:pt x="109417" y="0"/>
                  <a:pt x="113355" y="0"/>
                </a:cubicBezTo>
                <a:close/>
              </a:path>
            </a:pathLst>
          </a:custGeom>
          <a:solidFill>
            <a:srgbClr val="F775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IconShape">
            <a:extLst>
              <a:ext uri="{FF2B5EF4-FFF2-40B4-BE49-F238E27FC236}">
                <a16:creationId xmlns:a16="http://schemas.microsoft.com/office/drawing/2014/main" xmlns="" id="{A4EAC98F-F2AA-4137-A73D-7D71F86B7997}"/>
              </a:ext>
            </a:extLst>
          </p:cNvPr>
          <p:cNvSpPr>
            <a:spLocks noChangeAspect="1"/>
          </p:cNvSpPr>
          <p:nvPr/>
        </p:nvSpPr>
        <p:spPr bwMode="auto">
          <a:xfrm>
            <a:off x="3637458" y="3915927"/>
            <a:ext cx="323849" cy="426435"/>
          </a:xfrm>
          <a:custGeom>
            <a:avLst/>
            <a:gdLst>
              <a:gd name="connsiteX0" fmla="*/ 59286 w 255588"/>
              <a:gd name="connsiteY0" fmla="*/ 203200 h 336550"/>
              <a:gd name="connsiteX1" fmla="*/ 85635 w 255588"/>
              <a:gd name="connsiteY1" fmla="*/ 231962 h 336550"/>
              <a:gd name="connsiteX2" fmla="*/ 127794 w 255588"/>
              <a:gd name="connsiteY2" fmla="*/ 254187 h 336550"/>
              <a:gd name="connsiteX3" fmla="*/ 168636 w 255588"/>
              <a:gd name="connsiteY3" fmla="*/ 231962 h 336550"/>
              <a:gd name="connsiteX4" fmla="*/ 196302 w 255588"/>
              <a:gd name="connsiteY4" fmla="*/ 203200 h 336550"/>
              <a:gd name="connsiteX5" fmla="*/ 255588 w 255588"/>
              <a:gd name="connsiteY5" fmla="*/ 277719 h 336550"/>
              <a:gd name="connsiteX6" fmla="*/ 255588 w 255588"/>
              <a:gd name="connsiteY6" fmla="*/ 336550 h 336550"/>
              <a:gd name="connsiteX7" fmla="*/ 0 w 255588"/>
              <a:gd name="connsiteY7" fmla="*/ 336550 h 336550"/>
              <a:gd name="connsiteX8" fmla="*/ 0 w 255588"/>
              <a:gd name="connsiteY8" fmla="*/ 277719 h 336550"/>
              <a:gd name="connsiteX9" fmla="*/ 59286 w 255588"/>
              <a:gd name="connsiteY9" fmla="*/ 203200 h 336550"/>
              <a:gd name="connsiteX10" fmla="*/ 126861 w 255588"/>
              <a:gd name="connsiteY10" fmla="*/ 33338 h 336550"/>
              <a:gd name="connsiteX11" fmla="*/ 134715 w 255588"/>
              <a:gd name="connsiteY11" fmla="*/ 34645 h 336550"/>
              <a:gd name="connsiteX12" fmla="*/ 142569 w 255588"/>
              <a:gd name="connsiteY12" fmla="*/ 35953 h 336550"/>
              <a:gd name="connsiteX13" fmla="*/ 150423 w 255588"/>
              <a:gd name="connsiteY13" fmla="*/ 39875 h 336550"/>
              <a:gd name="connsiteX14" fmla="*/ 155659 w 255588"/>
              <a:gd name="connsiteY14" fmla="*/ 43797 h 336550"/>
              <a:gd name="connsiteX15" fmla="*/ 159586 w 255588"/>
              <a:gd name="connsiteY15" fmla="*/ 47719 h 336550"/>
              <a:gd name="connsiteX16" fmla="*/ 160895 w 255588"/>
              <a:gd name="connsiteY16" fmla="*/ 51641 h 336550"/>
              <a:gd name="connsiteX17" fmla="*/ 163513 w 255588"/>
              <a:gd name="connsiteY17" fmla="*/ 55563 h 336550"/>
              <a:gd name="connsiteX18" fmla="*/ 159586 w 255588"/>
              <a:gd name="connsiteY18" fmla="*/ 52948 h 336550"/>
              <a:gd name="connsiteX19" fmla="*/ 151732 w 255588"/>
              <a:gd name="connsiteY19" fmla="*/ 50333 h 336550"/>
              <a:gd name="connsiteX20" fmla="*/ 145187 w 255588"/>
              <a:gd name="connsiteY20" fmla="*/ 49026 h 336550"/>
              <a:gd name="connsiteX21" fmla="*/ 139951 w 255588"/>
              <a:gd name="connsiteY21" fmla="*/ 46411 h 336550"/>
              <a:gd name="connsiteX22" fmla="*/ 133406 w 255588"/>
              <a:gd name="connsiteY22" fmla="*/ 46411 h 336550"/>
              <a:gd name="connsiteX23" fmla="*/ 126861 w 255588"/>
              <a:gd name="connsiteY23" fmla="*/ 46411 h 336550"/>
              <a:gd name="connsiteX24" fmla="*/ 119007 w 255588"/>
              <a:gd name="connsiteY24" fmla="*/ 46411 h 336550"/>
              <a:gd name="connsiteX25" fmla="*/ 112462 w 255588"/>
              <a:gd name="connsiteY25" fmla="*/ 46411 h 336550"/>
              <a:gd name="connsiteX26" fmla="*/ 107226 w 255588"/>
              <a:gd name="connsiteY26" fmla="*/ 49026 h 336550"/>
              <a:gd name="connsiteX27" fmla="*/ 100681 w 255588"/>
              <a:gd name="connsiteY27" fmla="*/ 50333 h 336550"/>
              <a:gd name="connsiteX28" fmla="*/ 92827 w 255588"/>
              <a:gd name="connsiteY28" fmla="*/ 52948 h 336550"/>
              <a:gd name="connsiteX29" fmla="*/ 88900 w 255588"/>
              <a:gd name="connsiteY29" fmla="*/ 55563 h 336550"/>
              <a:gd name="connsiteX30" fmla="*/ 91518 w 255588"/>
              <a:gd name="connsiteY30" fmla="*/ 51641 h 336550"/>
              <a:gd name="connsiteX31" fmla="*/ 94136 w 255588"/>
              <a:gd name="connsiteY31" fmla="*/ 47719 h 336550"/>
              <a:gd name="connsiteX32" fmla="*/ 98063 w 255588"/>
              <a:gd name="connsiteY32" fmla="*/ 43797 h 336550"/>
              <a:gd name="connsiteX33" fmla="*/ 103299 w 255588"/>
              <a:gd name="connsiteY33" fmla="*/ 39875 h 336550"/>
              <a:gd name="connsiteX34" fmla="*/ 109844 w 255588"/>
              <a:gd name="connsiteY34" fmla="*/ 35953 h 336550"/>
              <a:gd name="connsiteX35" fmla="*/ 117698 w 255588"/>
              <a:gd name="connsiteY35" fmla="*/ 34645 h 336550"/>
              <a:gd name="connsiteX36" fmla="*/ 126861 w 255588"/>
              <a:gd name="connsiteY36" fmla="*/ 33338 h 336550"/>
              <a:gd name="connsiteX37" fmla="*/ 127794 w 255588"/>
              <a:gd name="connsiteY37" fmla="*/ 25400 h 336550"/>
              <a:gd name="connsiteX38" fmla="*/ 58097 w 255588"/>
              <a:gd name="connsiteY38" fmla="*/ 93899 h 336550"/>
              <a:gd name="connsiteX39" fmla="*/ 58097 w 255588"/>
              <a:gd name="connsiteY39" fmla="*/ 100485 h 336550"/>
              <a:gd name="connsiteX40" fmla="*/ 51522 w 255588"/>
              <a:gd name="connsiteY40" fmla="*/ 99168 h 336550"/>
              <a:gd name="connsiteX41" fmla="*/ 50207 w 255588"/>
              <a:gd name="connsiteY41" fmla="*/ 99168 h 336550"/>
              <a:gd name="connsiteX42" fmla="*/ 48892 w 255588"/>
              <a:gd name="connsiteY42" fmla="*/ 99168 h 336550"/>
              <a:gd name="connsiteX43" fmla="*/ 44947 w 255588"/>
              <a:gd name="connsiteY43" fmla="*/ 103120 h 336550"/>
              <a:gd name="connsiteX44" fmla="*/ 42317 w 255588"/>
              <a:gd name="connsiteY44" fmla="*/ 121562 h 336550"/>
              <a:gd name="connsiteX45" fmla="*/ 55467 w 255588"/>
              <a:gd name="connsiteY45" fmla="*/ 137370 h 336550"/>
              <a:gd name="connsiteX46" fmla="*/ 60727 w 255588"/>
              <a:gd name="connsiteY46" fmla="*/ 138687 h 336550"/>
              <a:gd name="connsiteX47" fmla="*/ 60727 w 255588"/>
              <a:gd name="connsiteY47" fmla="*/ 142639 h 336550"/>
              <a:gd name="connsiteX48" fmla="*/ 127794 w 255588"/>
              <a:gd name="connsiteY48" fmla="*/ 211138 h 336550"/>
              <a:gd name="connsiteX49" fmla="*/ 193545 w 255588"/>
              <a:gd name="connsiteY49" fmla="*/ 142639 h 336550"/>
              <a:gd name="connsiteX50" fmla="*/ 194860 w 255588"/>
              <a:gd name="connsiteY50" fmla="*/ 138687 h 336550"/>
              <a:gd name="connsiteX51" fmla="*/ 200120 w 255588"/>
              <a:gd name="connsiteY51" fmla="*/ 137370 h 336550"/>
              <a:gd name="connsiteX52" fmla="*/ 213270 w 255588"/>
              <a:gd name="connsiteY52" fmla="*/ 121562 h 336550"/>
              <a:gd name="connsiteX53" fmla="*/ 208010 w 255588"/>
              <a:gd name="connsiteY53" fmla="*/ 100485 h 336550"/>
              <a:gd name="connsiteX54" fmla="*/ 206695 w 255588"/>
              <a:gd name="connsiteY54" fmla="*/ 99168 h 336550"/>
              <a:gd name="connsiteX55" fmla="*/ 204065 w 255588"/>
              <a:gd name="connsiteY55" fmla="*/ 99168 h 336550"/>
              <a:gd name="connsiteX56" fmla="*/ 197490 w 255588"/>
              <a:gd name="connsiteY56" fmla="*/ 100485 h 336550"/>
              <a:gd name="connsiteX57" fmla="*/ 197490 w 255588"/>
              <a:gd name="connsiteY57" fmla="*/ 93899 h 336550"/>
              <a:gd name="connsiteX58" fmla="*/ 127794 w 255588"/>
              <a:gd name="connsiteY58" fmla="*/ 25400 h 336550"/>
              <a:gd name="connsiteX59" fmla="*/ 113355 w 255588"/>
              <a:gd name="connsiteY59" fmla="*/ 0 h 336550"/>
              <a:gd name="connsiteX60" fmla="*/ 125170 w 255588"/>
              <a:gd name="connsiteY60" fmla="*/ 2633 h 336550"/>
              <a:gd name="connsiteX61" fmla="*/ 135672 w 255588"/>
              <a:gd name="connsiteY61" fmla="*/ 0 h 336550"/>
              <a:gd name="connsiteX62" fmla="*/ 147486 w 255588"/>
              <a:gd name="connsiteY62" fmla="*/ 5267 h 336550"/>
              <a:gd name="connsiteX63" fmla="*/ 159301 w 255588"/>
              <a:gd name="connsiteY63" fmla="*/ 5267 h 336550"/>
              <a:gd name="connsiteX64" fmla="*/ 168490 w 255588"/>
              <a:gd name="connsiteY64" fmla="*/ 13167 h 336550"/>
              <a:gd name="connsiteX65" fmla="*/ 180305 w 255588"/>
              <a:gd name="connsiteY65" fmla="*/ 14484 h 336550"/>
              <a:gd name="connsiteX66" fmla="*/ 186869 w 255588"/>
              <a:gd name="connsiteY66" fmla="*/ 25017 h 336550"/>
              <a:gd name="connsiteX67" fmla="*/ 198683 w 255588"/>
              <a:gd name="connsiteY67" fmla="*/ 30284 h 336550"/>
              <a:gd name="connsiteX68" fmla="*/ 202622 w 255588"/>
              <a:gd name="connsiteY68" fmla="*/ 42134 h 336550"/>
              <a:gd name="connsiteX69" fmla="*/ 210498 w 255588"/>
              <a:gd name="connsiteY69" fmla="*/ 50034 h 336550"/>
              <a:gd name="connsiteX70" fmla="*/ 210498 w 255588"/>
              <a:gd name="connsiteY70" fmla="*/ 61884 h 336550"/>
              <a:gd name="connsiteX71" fmla="*/ 214436 w 255588"/>
              <a:gd name="connsiteY71" fmla="*/ 73735 h 336550"/>
              <a:gd name="connsiteX72" fmla="*/ 210498 w 255588"/>
              <a:gd name="connsiteY72" fmla="*/ 84268 h 336550"/>
              <a:gd name="connsiteX73" fmla="*/ 210498 w 255588"/>
              <a:gd name="connsiteY73" fmla="*/ 86902 h 336550"/>
              <a:gd name="connsiteX74" fmla="*/ 226251 w 255588"/>
              <a:gd name="connsiteY74" fmla="*/ 123769 h 336550"/>
              <a:gd name="connsiteX75" fmla="*/ 205247 w 255588"/>
              <a:gd name="connsiteY75" fmla="*/ 148786 h 336550"/>
              <a:gd name="connsiteX76" fmla="*/ 127795 w 255588"/>
              <a:gd name="connsiteY76" fmla="*/ 223838 h 336550"/>
              <a:gd name="connsiteX77" fmla="*/ 50343 w 255588"/>
              <a:gd name="connsiteY77" fmla="*/ 148786 h 336550"/>
              <a:gd name="connsiteX78" fmla="*/ 29339 w 255588"/>
              <a:gd name="connsiteY78" fmla="*/ 123769 h 336550"/>
              <a:gd name="connsiteX79" fmla="*/ 38529 w 255588"/>
              <a:gd name="connsiteY79" fmla="*/ 89535 h 336550"/>
              <a:gd name="connsiteX80" fmla="*/ 38529 w 255588"/>
              <a:gd name="connsiteY80" fmla="*/ 84268 h 336550"/>
              <a:gd name="connsiteX81" fmla="*/ 34590 w 255588"/>
              <a:gd name="connsiteY81" fmla="*/ 73735 h 336550"/>
              <a:gd name="connsiteX82" fmla="*/ 38529 w 255588"/>
              <a:gd name="connsiteY82" fmla="*/ 61884 h 336550"/>
              <a:gd name="connsiteX83" fmla="*/ 38529 w 255588"/>
              <a:gd name="connsiteY83" fmla="*/ 50034 h 336550"/>
              <a:gd name="connsiteX84" fmla="*/ 47718 w 255588"/>
              <a:gd name="connsiteY84" fmla="*/ 42134 h 336550"/>
              <a:gd name="connsiteX85" fmla="*/ 51656 w 255588"/>
              <a:gd name="connsiteY85" fmla="*/ 30284 h 336550"/>
              <a:gd name="connsiteX86" fmla="*/ 62158 w 255588"/>
              <a:gd name="connsiteY86" fmla="*/ 25017 h 336550"/>
              <a:gd name="connsiteX87" fmla="*/ 68722 w 255588"/>
              <a:gd name="connsiteY87" fmla="*/ 14484 h 336550"/>
              <a:gd name="connsiteX88" fmla="*/ 80536 w 255588"/>
              <a:gd name="connsiteY88" fmla="*/ 13167 h 336550"/>
              <a:gd name="connsiteX89" fmla="*/ 89726 w 255588"/>
              <a:gd name="connsiteY89" fmla="*/ 5267 h 336550"/>
              <a:gd name="connsiteX90" fmla="*/ 101540 w 255588"/>
              <a:gd name="connsiteY90" fmla="*/ 5267 h 336550"/>
              <a:gd name="connsiteX91" fmla="*/ 113355 w 255588"/>
              <a:gd name="connsiteY91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55588" h="336550">
                <a:moveTo>
                  <a:pt x="59286" y="203200"/>
                </a:moveTo>
                <a:cubicBezTo>
                  <a:pt x="65873" y="216274"/>
                  <a:pt x="75096" y="226732"/>
                  <a:pt x="85635" y="231962"/>
                </a:cubicBezTo>
                <a:cubicBezTo>
                  <a:pt x="109350" y="243728"/>
                  <a:pt x="127794" y="254187"/>
                  <a:pt x="127794" y="254187"/>
                </a:cubicBezTo>
                <a:cubicBezTo>
                  <a:pt x="127794" y="254187"/>
                  <a:pt x="144921" y="243728"/>
                  <a:pt x="168636" y="231962"/>
                </a:cubicBezTo>
                <a:cubicBezTo>
                  <a:pt x="180493" y="226732"/>
                  <a:pt x="189715" y="216274"/>
                  <a:pt x="196302" y="203200"/>
                </a:cubicBezTo>
                <a:cubicBezTo>
                  <a:pt x="231874" y="217581"/>
                  <a:pt x="255588" y="248957"/>
                  <a:pt x="255588" y="277719"/>
                </a:cubicBezTo>
                <a:cubicBezTo>
                  <a:pt x="255588" y="277719"/>
                  <a:pt x="255588" y="277719"/>
                  <a:pt x="255588" y="336550"/>
                </a:cubicBezTo>
                <a:cubicBezTo>
                  <a:pt x="255588" y="336550"/>
                  <a:pt x="255588" y="336550"/>
                  <a:pt x="0" y="336550"/>
                </a:cubicBezTo>
                <a:cubicBezTo>
                  <a:pt x="0" y="336550"/>
                  <a:pt x="0" y="336550"/>
                  <a:pt x="0" y="277719"/>
                </a:cubicBezTo>
                <a:cubicBezTo>
                  <a:pt x="0" y="250265"/>
                  <a:pt x="23714" y="217581"/>
                  <a:pt x="59286" y="203200"/>
                </a:cubicBezTo>
                <a:close/>
                <a:moveTo>
                  <a:pt x="126861" y="33338"/>
                </a:moveTo>
                <a:cubicBezTo>
                  <a:pt x="129479" y="33338"/>
                  <a:pt x="132097" y="33338"/>
                  <a:pt x="134715" y="34645"/>
                </a:cubicBezTo>
                <a:cubicBezTo>
                  <a:pt x="137333" y="34645"/>
                  <a:pt x="139951" y="35953"/>
                  <a:pt x="142569" y="35953"/>
                </a:cubicBezTo>
                <a:cubicBezTo>
                  <a:pt x="145187" y="37260"/>
                  <a:pt x="147805" y="38567"/>
                  <a:pt x="150423" y="39875"/>
                </a:cubicBezTo>
                <a:cubicBezTo>
                  <a:pt x="151732" y="41182"/>
                  <a:pt x="154350" y="42489"/>
                  <a:pt x="155659" y="43797"/>
                </a:cubicBezTo>
                <a:cubicBezTo>
                  <a:pt x="156968" y="45104"/>
                  <a:pt x="158277" y="46411"/>
                  <a:pt x="159586" y="47719"/>
                </a:cubicBezTo>
                <a:cubicBezTo>
                  <a:pt x="160895" y="49026"/>
                  <a:pt x="160895" y="50333"/>
                  <a:pt x="160895" y="51641"/>
                </a:cubicBezTo>
                <a:cubicBezTo>
                  <a:pt x="162204" y="54256"/>
                  <a:pt x="163513" y="55563"/>
                  <a:pt x="163513" y="55563"/>
                </a:cubicBezTo>
                <a:cubicBezTo>
                  <a:pt x="163513" y="55563"/>
                  <a:pt x="162204" y="54256"/>
                  <a:pt x="159586" y="52948"/>
                </a:cubicBezTo>
                <a:cubicBezTo>
                  <a:pt x="158277" y="52948"/>
                  <a:pt x="154350" y="51641"/>
                  <a:pt x="151732" y="50333"/>
                </a:cubicBezTo>
                <a:cubicBezTo>
                  <a:pt x="149114" y="49026"/>
                  <a:pt x="147805" y="49026"/>
                  <a:pt x="145187" y="49026"/>
                </a:cubicBezTo>
                <a:cubicBezTo>
                  <a:pt x="143878" y="47719"/>
                  <a:pt x="141260" y="47719"/>
                  <a:pt x="139951" y="46411"/>
                </a:cubicBezTo>
                <a:cubicBezTo>
                  <a:pt x="137333" y="46411"/>
                  <a:pt x="134715" y="46411"/>
                  <a:pt x="133406" y="46411"/>
                </a:cubicBezTo>
                <a:cubicBezTo>
                  <a:pt x="130788" y="46411"/>
                  <a:pt x="128170" y="46411"/>
                  <a:pt x="126861" y="46411"/>
                </a:cubicBezTo>
                <a:cubicBezTo>
                  <a:pt x="124243" y="46411"/>
                  <a:pt x="121625" y="46411"/>
                  <a:pt x="119007" y="46411"/>
                </a:cubicBezTo>
                <a:cubicBezTo>
                  <a:pt x="117698" y="46411"/>
                  <a:pt x="115080" y="46411"/>
                  <a:pt x="112462" y="46411"/>
                </a:cubicBezTo>
                <a:cubicBezTo>
                  <a:pt x="111153" y="47719"/>
                  <a:pt x="108535" y="47719"/>
                  <a:pt x="107226" y="49026"/>
                </a:cubicBezTo>
                <a:cubicBezTo>
                  <a:pt x="104608" y="49026"/>
                  <a:pt x="103299" y="49026"/>
                  <a:pt x="100681" y="50333"/>
                </a:cubicBezTo>
                <a:cubicBezTo>
                  <a:pt x="98063" y="51641"/>
                  <a:pt x="95445" y="52948"/>
                  <a:pt x="92827" y="52948"/>
                </a:cubicBezTo>
                <a:cubicBezTo>
                  <a:pt x="90209" y="54256"/>
                  <a:pt x="88900" y="55563"/>
                  <a:pt x="88900" y="55563"/>
                </a:cubicBezTo>
                <a:cubicBezTo>
                  <a:pt x="88900" y="55563"/>
                  <a:pt x="90209" y="54256"/>
                  <a:pt x="91518" y="51641"/>
                </a:cubicBezTo>
                <a:cubicBezTo>
                  <a:pt x="91518" y="50333"/>
                  <a:pt x="92827" y="49026"/>
                  <a:pt x="94136" y="47719"/>
                </a:cubicBezTo>
                <a:cubicBezTo>
                  <a:pt x="95445" y="46411"/>
                  <a:pt x="96754" y="45104"/>
                  <a:pt x="98063" y="43797"/>
                </a:cubicBezTo>
                <a:cubicBezTo>
                  <a:pt x="99372" y="42489"/>
                  <a:pt x="100681" y="41182"/>
                  <a:pt x="103299" y="39875"/>
                </a:cubicBezTo>
                <a:cubicBezTo>
                  <a:pt x="104608" y="38567"/>
                  <a:pt x="107226" y="37260"/>
                  <a:pt x="109844" y="35953"/>
                </a:cubicBezTo>
                <a:cubicBezTo>
                  <a:pt x="112462" y="35953"/>
                  <a:pt x="115080" y="34645"/>
                  <a:pt x="117698" y="34645"/>
                </a:cubicBezTo>
                <a:cubicBezTo>
                  <a:pt x="120316" y="33338"/>
                  <a:pt x="124243" y="33338"/>
                  <a:pt x="126861" y="33338"/>
                </a:cubicBezTo>
                <a:close/>
                <a:moveTo>
                  <a:pt x="127794" y="25400"/>
                </a:moveTo>
                <a:cubicBezTo>
                  <a:pt x="92288" y="25400"/>
                  <a:pt x="64673" y="53063"/>
                  <a:pt x="58097" y="93899"/>
                </a:cubicBezTo>
                <a:cubicBezTo>
                  <a:pt x="58097" y="93899"/>
                  <a:pt x="58097" y="93899"/>
                  <a:pt x="58097" y="100485"/>
                </a:cubicBezTo>
                <a:cubicBezTo>
                  <a:pt x="58097" y="100485"/>
                  <a:pt x="58097" y="100485"/>
                  <a:pt x="51522" y="99168"/>
                </a:cubicBezTo>
                <a:cubicBezTo>
                  <a:pt x="51522" y="99168"/>
                  <a:pt x="50207" y="99168"/>
                  <a:pt x="50207" y="99168"/>
                </a:cubicBezTo>
                <a:cubicBezTo>
                  <a:pt x="50207" y="99168"/>
                  <a:pt x="48892" y="99168"/>
                  <a:pt x="48892" y="99168"/>
                </a:cubicBezTo>
                <a:cubicBezTo>
                  <a:pt x="47577" y="99168"/>
                  <a:pt x="46262" y="100485"/>
                  <a:pt x="44947" y="103120"/>
                </a:cubicBezTo>
                <a:cubicBezTo>
                  <a:pt x="41002" y="107072"/>
                  <a:pt x="39687" y="113658"/>
                  <a:pt x="42317" y="121562"/>
                </a:cubicBezTo>
                <a:cubicBezTo>
                  <a:pt x="44947" y="130783"/>
                  <a:pt x="50207" y="137370"/>
                  <a:pt x="55467" y="137370"/>
                </a:cubicBezTo>
                <a:cubicBezTo>
                  <a:pt x="55467" y="137370"/>
                  <a:pt x="55467" y="137370"/>
                  <a:pt x="60727" y="138687"/>
                </a:cubicBezTo>
                <a:cubicBezTo>
                  <a:pt x="60727" y="138687"/>
                  <a:pt x="60727" y="138687"/>
                  <a:pt x="60727" y="142639"/>
                </a:cubicBezTo>
                <a:cubicBezTo>
                  <a:pt x="69933" y="176888"/>
                  <a:pt x="96233" y="211138"/>
                  <a:pt x="127794" y="211138"/>
                </a:cubicBezTo>
                <a:cubicBezTo>
                  <a:pt x="159354" y="211138"/>
                  <a:pt x="184340" y="176888"/>
                  <a:pt x="193545" y="142639"/>
                </a:cubicBezTo>
                <a:cubicBezTo>
                  <a:pt x="193545" y="142639"/>
                  <a:pt x="193545" y="142639"/>
                  <a:pt x="194860" y="138687"/>
                </a:cubicBezTo>
                <a:cubicBezTo>
                  <a:pt x="194860" y="138687"/>
                  <a:pt x="194860" y="138687"/>
                  <a:pt x="200120" y="137370"/>
                </a:cubicBezTo>
                <a:cubicBezTo>
                  <a:pt x="204065" y="137370"/>
                  <a:pt x="210640" y="130783"/>
                  <a:pt x="213270" y="121562"/>
                </a:cubicBezTo>
                <a:cubicBezTo>
                  <a:pt x="215900" y="112341"/>
                  <a:pt x="213270" y="103120"/>
                  <a:pt x="208010" y="100485"/>
                </a:cubicBezTo>
                <a:cubicBezTo>
                  <a:pt x="208010" y="100485"/>
                  <a:pt x="206695" y="99168"/>
                  <a:pt x="206695" y="99168"/>
                </a:cubicBezTo>
                <a:cubicBezTo>
                  <a:pt x="205380" y="99168"/>
                  <a:pt x="205380" y="99168"/>
                  <a:pt x="204065" y="99168"/>
                </a:cubicBezTo>
                <a:cubicBezTo>
                  <a:pt x="204065" y="99168"/>
                  <a:pt x="204065" y="99168"/>
                  <a:pt x="197490" y="100485"/>
                </a:cubicBezTo>
                <a:cubicBezTo>
                  <a:pt x="197490" y="100485"/>
                  <a:pt x="197490" y="100485"/>
                  <a:pt x="197490" y="93899"/>
                </a:cubicBezTo>
                <a:cubicBezTo>
                  <a:pt x="190915" y="53063"/>
                  <a:pt x="163299" y="25400"/>
                  <a:pt x="127794" y="25400"/>
                </a:cubicBezTo>
                <a:close/>
                <a:moveTo>
                  <a:pt x="113355" y="0"/>
                </a:moveTo>
                <a:cubicBezTo>
                  <a:pt x="117293" y="0"/>
                  <a:pt x="121231" y="2633"/>
                  <a:pt x="125170" y="2633"/>
                </a:cubicBezTo>
                <a:cubicBezTo>
                  <a:pt x="129108" y="2633"/>
                  <a:pt x="133046" y="0"/>
                  <a:pt x="135672" y="0"/>
                </a:cubicBezTo>
                <a:cubicBezTo>
                  <a:pt x="139610" y="0"/>
                  <a:pt x="143548" y="5267"/>
                  <a:pt x="147486" y="5267"/>
                </a:cubicBezTo>
                <a:cubicBezTo>
                  <a:pt x="151425" y="6583"/>
                  <a:pt x="155363" y="3950"/>
                  <a:pt x="159301" y="5267"/>
                </a:cubicBezTo>
                <a:cubicBezTo>
                  <a:pt x="163239" y="6583"/>
                  <a:pt x="164552" y="10533"/>
                  <a:pt x="168490" y="13167"/>
                </a:cubicBezTo>
                <a:cubicBezTo>
                  <a:pt x="172428" y="14484"/>
                  <a:pt x="177679" y="13167"/>
                  <a:pt x="180305" y="14484"/>
                </a:cubicBezTo>
                <a:cubicBezTo>
                  <a:pt x="182930" y="17117"/>
                  <a:pt x="184243" y="22384"/>
                  <a:pt x="186869" y="25017"/>
                </a:cubicBezTo>
                <a:cubicBezTo>
                  <a:pt x="190807" y="27650"/>
                  <a:pt x="196058" y="27650"/>
                  <a:pt x="198683" y="30284"/>
                </a:cubicBezTo>
                <a:cubicBezTo>
                  <a:pt x="201309" y="32917"/>
                  <a:pt x="199996" y="38184"/>
                  <a:pt x="202622" y="42134"/>
                </a:cubicBezTo>
                <a:cubicBezTo>
                  <a:pt x="203934" y="44767"/>
                  <a:pt x="209185" y="46084"/>
                  <a:pt x="210498" y="50034"/>
                </a:cubicBezTo>
                <a:cubicBezTo>
                  <a:pt x="211811" y="53984"/>
                  <a:pt x="209185" y="57934"/>
                  <a:pt x="210498" y="61884"/>
                </a:cubicBezTo>
                <a:cubicBezTo>
                  <a:pt x="210498" y="65835"/>
                  <a:pt x="214436" y="69785"/>
                  <a:pt x="214436" y="73735"/>
                </a:cubicBezTo>
                <a:cubicBezTo>
                  <a:pt x="214436" y="77685"/>
                  <a:pt x="210498" y="80318"/>
                  <a:pt x="210498" y="84268"/>
                </a:cubicBezTo>
                <a:cubicBezTo>
                  <a:pt x="210498" y="85585"/>
                  <a:pt x="210498" y="85585"/>
                  <a:pt x="210498" y="86902"/>
                </a:cubicBezTo>
                <a:cubicBezTo>
                  <a:pt x="223625" y="90852"/>
                  <a:pt x="230189" y="106652"/>
                  <a:pt x="226251" y="123769"/>
                </a:cubicBezTo>
                <a:cubicBezTo>
                  <a:pt x="222313" y="136936"/>
                  <a:pt x="214436" y="146153"/>
                  <a:pt x="205247" y="148786"/>
                </a:cubicBezTo>
                <a:cubicBezTo>
                  <a:pt x="194745" y="185654"/>
                  <a:pt x="165865" y="223838"/>
                  <a:pt x="127795" y="223838"/>
                </a:cubicBezTo>
                <a:cubicBezTo>
                  <a:pt x="89726" y="223838"/>
                  <a:pt x="60845" y="185654"/>
                  <a:pt x="50343" y="148786"/>
                </a:cubicBezTo>
                <a:cubicBezTo>
                  <a:pt x="41154" y="146153"/>
                  <a:pt x="33278" y="136936"/>
                  <a:pt x="29339" y="123769"/>
                </a:cubicBezTo>
                <a:cubicBezTo>
                  <a:pt x="25401" y="109285"/>
                  <a:pt x="30652" y="96119"/>
                  <a:pt x="38529" y="89535"/>
                </a:cubicBezTo>
                <a:cubicBezTo>
                  <a:pt x="38529" y="88218"/>
                  <a:pt x="39841" y="85585"/>
                  <a:pt x="38529" y="84268"/>
                </a:cubicBezTo>
                <a:cubicBezTo>
                  <a:pt x="38529" y="80318"/>
                  <a:pt x="34590" y="77685"/>
                  <a:pt x="34590" y="73735"/>
                </a:cubicBezTo>
                <a:cubicBezTo>
                  <a:pt x="34590" y="69785"/>
                  <a:pt x="38529" y="65835"/>
                  <a:pt x="38529" y="61884"/>
                </a:cubicBezTo>
                <a:cubicBezTo>
                  <a:pt x="39841" y="57934"/>
                  <a:pt x="37216" y="53984"/>
                  <a:pt x="38529" y="50034"/>
                </a:cubicBezTo>
                <a:cubicBezTo>
                  <a:pt x="39841" y="46084"/>
                  <a:pt x="45092" y="44767"/>
                  <a:pt x="47718" y="42134"/>
                </a:cubicBezTo>
                <a:cubicBezTo>
                  <a:pt x="49031" y="38184"/>
                  <a:pt x="49031" y="32917"/>
                  <a:pt x="51656" y="30284"/>
                </a:cubicBezTo>
                <a:cubicBezTo>
                  <a:pt x="52969" y="27650"/>
                  <a:pt x="59532" y="27650"/>
                  <a:pt x="62158" y="25017"/>
                </a:cubicBezTo>
                <a:cubicBezTo>
                  <a:pt x="64783" y="22384"/>
                  <a:pt x="66096" y="17117"/>
                  <a:pt x="68722" y="14484"/>
                </a:cubicBezTo>
                <a:cubicBezTo>
                  <a:pt x="72660" y="13167"/>
                  <a:pt x="77911" y="14484"/>
                  <a:pt x="80536" y="13167"/>
                </a:cubicBezTo>
                <a:cubicBezTo>
                  <a:pt x="84475" y="10533"/>
                  <a:pt x="85787" y="6583"/>
                  <a:pt x="89726" y="5267"/>
                </a:cubicBezTo>
                <a:cubicBezTo>
                  <a:pt x="93664" y="3950"/>
                  <a:pt x="98915" y="6583"/>
                  <a:pt x="101540" y="5267"/>
                </a:cubicBezTo>
                <a:cubicBezTo>
                  <a:pt x="105478" y="5267"/>
                  <a:pt x="109417" y="0"/>
                  <a:pt x="113355" y="0"/>
                </a:cubicBezTo>
                <a:close/>
              </a:path>
            </a:pathLst>
          </a:custGeom>
          <a:solidFill>
            <a:srgbClr val="F775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IconShape">
            <a:extLst>
              <a:ext uri="{FF2B5EF4-FFF2-40B4-BE49-F238E27FC236}">
                <a16:creationId xmlns:a16="http://schemas.microsoft.com/office/drawing/2014/main" xmlns="" id="{106E786D-31A9-45DE-99D8-C825EA9C9CB4}"/>
              </a:ext>
            </a:extLst>
          </p:cNvPr>
          <p:cNvSpPr>
            <a:spLocks noChangeAspect="1"/>
          </p:cNvSpPr>
          <p:nvPr/>
        </p:nvSpPr>
        <p:spPr bwMode="auto">
          <a:xfrm>
            <a:off x="4089994" y="3915927"/>
            <a:ext cx="323849" cy="426435"/>
          </a:xfrm>
          <a:custGeom>
            <a:avLst/>
            <a:gdLst>
              <a:gd name="connsiteX0" fmla="*/ 59286 w 255588"/>
              <a:gd name="connsiteY0" fmla="*/ 203200 h 336550"/>
              <a:gd name="connsiteX1" fmla="*/ 85635 w 255588"/>
              <a:gd name="connsiteY1" fmla="*/ 231962 h 336550"/>
              <a:gd name="connsiteX2" fmla="*/ 127794 w 255588"/>
              <a:gd name="connsiteY2" fmla="*/ 254187 h 336550"/>
              <a:gd name="connsiteX3" fmla="*/ 168636 w 255588"/>
              <a:gd name="connsiteY3" fmla="*/ 231962 h 336550"/>
              <a:gd name="connsiteX4" fmla="*/ 196302 w 255588"/>
              <a:gd name="connsiteY4" fmla="*/ 203200 h 336550"/>
              <a:gd name="connsiteX5" fmla="*/ 255588 w 255588"/>
              <a:gd name="connsiteY5" fmla="*/ 277719 h 336550"/>
              <a:gd name="connsiteX6" fmla="*/ 255588 w 255588"/>
              <a:gd name="connsiteY6" fmla="*/ 336550 h 336550"/>
              <a:gd name="connsiteX7" fmla="*/ 0 w 255588"/>
              <a:gd name="connsiteY7" fmla="*/ 336550 h 336550"/>
              <a:gd name="connsiteX8" fmla="*/ 0 w 255588"/>
              <a:gd name="connsiteY8" fmla="*/ 277719 h 336550"/>
              <a:gd name="connsiteX9" fmla="*/ 59286 w 255588"/>
              <a:gd name="connsiteY9" fmla="*/ 203200 h 336550"/>
              <a:gd name="connsiteX10" fmla="*/ 126861 w 255588"/>
              <a:gd name="connsiteY10" fmla="*/ 33338 h 336550"/>
              <a:gd name="connsiteX11" fmla="*/ 134715 w 255588"/>
              <a:gd name="connsiteY11" fmla="*/ 34645 h 336550"/>
              <a:gd name="connsiteX12" fmla="*/ 142569 w 255588"/>
              <a:gd name="connsiteY12" fmla="*/ 35953 h 336550"/>
              <a:gd name="connsiteX13" fmla="*/ 150423 w 255588"/>
              <a:gd name="connsiteY13" fmla="*/ 39875 h 336550"/>
              <a:gd name="connsiteX14" fmla="*/ 155659 w 255588"/>
              <a:gd name="connsiteY14" fmla="*/ 43797 h 336550"/>
              <a:gd name="connsiteX15" fmla="*/ 159586 w 255588"/>
              <a:gd name="connsiteY15" fmla="*/ 47719 h 336550"/>
              <a:gd name="connsiteX16" fmla="*/ 160895 w 255588"/>
              <a:gd name="connsiteY16" fmla="*/ 51641 h 336550"/>
              <a:gd name="connsiteX17" fmla="*/ 163513 w 255588"/>
              <a:gd name="connsiteY17" fmla="*/ 55563 h 336550"/>
              <a:gd name="connsiteX18" fmla="*/ 159586 w 255588"/>
              <a:gd name="connsiteY18" fmla="*/ 52948 h 336550"/>
              <a:gd name="connsiteX19" fmla="*/ 151732 w 255588"/>
              <a:gd name="connsiteY19" fmla="*/ 50333 h 336550"/>
              <a:gd name="connsiteX20" fmla="*/ 145187 w 255588"/>
              <a:gd name="connsiteY20" fmla="*/ 49026 h 336550"/>
              <a:gd name="connsiteX21" fmla="*/ 139951 w 255588"/>
              <a:gd name="connsiteY21" fmla="*/ 46411 h 336550"/>
              <a:gd name="connsiteX22" fmla="*/ 133406 w 255588"/>
              <a:gd name="connsiteY22" fmla="*/ 46411 h 336550"/>
              <a:gd name="connsiteX23" fmla="*/ 126861 w 255588"/>
              <a:gd name="connsiteY23" fmla="*/ 46411 h 336550"/>
              <a:gd name="connsiteX24" fmla="*/ 119007 w 255588"/>
              <a:gd name="connsiteY24" fmla="*/ 46411 h 336550"/>
              <a:gd name="connsiteX25" fmla="*/ 112462 w 255588"/>
              <a:gd name="connsiteY25" fmla="*/ 46411 h 336550"/>
              <a:gd name="connsiteX26" fmla="*/ 107226 w 255588"/>
              <a:gd name="connsiteY26" fmla="*/ 49026 h 336550"/>
              <a:gd name="connsiteX27" fmla="*/ 100681 w 255588"/>
              <a:gd name="connsiteY27" fmla="*/ 50333 h 336550"/>
              <a:gd name="connsiteX28" fmla="*/ 92827 w 255588"/>
              <a:gd name="connsiteY28" fmla="*/ 52948 h 336550"/>
              <a:gd name="connsiteX29" fmla="*/ 88900 w 255588"/>
              <a:gd name="connsiteY29" fmla="*/ 55563 h 336550"/>
              <a:gd name="connsiteX30" fmla="*/ 91518 w 255588"/>
              <a:gd name="connsiteY30" fmla="*/ 51641 h 336550"/>
              <a:gd name="connsiteX31" fmla="*/ 94136 w 255588"/>
              <a:gd name="connsiteY31" fmla="*/ 47719 h 336550"/>
              <a:gd name="connsiteX32" fmla="*/ 98063 w 255588"/>
              <a:gd name="connsiteY32" fmla="*/ 43797 h 336550"/>
              <a:gd name="connsiteX33" fmla="*/ 103299 w 255588"/>
              <a:gd name="connsiteY33" fmla="*/ 39875 h 336550"/>
              <a:gd name="connsiteX34" fmla="*/ 109844 w 255588"/>
              <a:gd name="connsiteY34" fmla="*/ 35953 h 336550"/>
              <a:gd name="connsiteX35" fmla="*/ 117698 w 255588"/>
              <a:gd name="connsiteY35" fmla="*/ 34645 h 336550"/>
              <a:gd name="connsiteX36" fmla="*/ 126861 w 255588"/>
              <a:gd name="connsiteY36" fmla="*/ 33338 h 336550"/>
              <a:gd name="connsiteX37" fmla="*/ 127794 w 255588"/>
              <a:gd name="connsiteY37" fmla="*/ 25400 h 336550"/>
              <a:gd name="connsiteX38" fmla="*/ 58097 w 255588"/>
              <a:gd name="connsiteY38" fmla="*/ 93899 h 336550"/>
              <a:gd name="connsiteX39" fmla="*/ 58097 w 255588"/>
              <a:gd name="connsiteY39" fmla="*/ 100485 h 336550"/>
              <a:gd name="connsiteX40" fmla="*/ 51522 w 255588"/>
              <a:gd name="connsiteY40" fmla="*/ 99168 h 336550"/>
              <a:gd name="connsiteX41" fmla="*/ 50207 w 255588"/>
              <a:gd name="connsiteY41" fmla="*/ 99168 h 336550"/>
              <a:gd name="connsiteX42" fmla="*/ 48892 w 255588"/>
              <a:gd name="connsiteY42" fmla="*/ 99168 h 336550"/>
              <a:gd name="connsiteX43" fmla="*/ 44947 w 255588"/>
              <a:gd name="connsiteY43" fmla="*/ 103120 h 336550"/>
              <a:gd name="connsiteX44" fmla="*/ 42317 w 255588"/>
              <a:gd name="connsiteY44" fmla="*/ 121562 h 336550"/>
              <a:gd name="connsiteX45" fmla="*/ 55467 w 255588"/>
              <a:gd name="connsiteY45" fmla="*/ 137370 h 336550"/>
              <a:gd name="connsiteX46" fmla="*/ 60727 w 255588"/>
              <a:gd name="connsiteY46" fmla="*/ 138687 h 336550"/>
              <a:gd name="connsiteX47" fmla="*/ 60727 w 255588"/>
              <a:gd name="connsiteY47" fmla="*/ 142639 h 336550"/>
              <a:gd name="connsiteX48" fmla="*/ 127794 w 255588"/>
              <a:gd name="connsiteY48" fmla="*/ 211138 h 336550"/>
              <a:gd name="connsiteX49" fmla="*/ 193545 w 255588"/>
              <a:gd name="connsiteY49" fmla="*/ 142639 h 336550"/>
              <a:gd name="connsiteX50" fmla="*/ 194860 w 255588"/>
              <a:gd name="connsiteY50" fmla="*/ 138687 h 336550"/>
              <a:gd name="connsiteX51" fmla="*/ 200120 w 255588"/>
              <a:gd name="connsiteY51" fmla="*/ 137370 h 336550"/>
              <a:gd name="connsiteX52" fmla="*/ 213270 w 255588"/>
              <a:gd name="connsiteY52" fmla="*/ 121562 h 336550"/>
              <a:gd name="connsiteX53" fmla="*/ 208010 w 255588"/>
              <a:gd name="connsiteY53" fmla="*/ 100485 h 336550"/>
              <a:gd name="connsiteX54" fmla="*/ 206695 w 255588"/>
              <a:gd name="connsiteY54" fmla="*/ 99168 h 336550"/>
              <a:gd name="connsiteX55" fmla="*/ 204065 w 255588"/>
              <a:gd name="connsiteY55" fmla="*/ 99168 h 336550"/>
              <a:gd name="connsiteX56" fmla="*/ 197490 w 255588"/>
              <a:gd name="connsiteY56" fmla="*/ 100485 h 336550"/>
              <a:gd name="connsiteX57" fmla="*/ 197490 w 255588"/>
              <a:gd name="connsiteY57" fmla="*/ 93899 h 336550"/>
              <a:gd name="connsiteX58" fmla="*/ 127794 w 255588"/>
              <a:gd name="connsiteY58" fmla="*/ 25400 h 336550"/>
              <a:gd name="connsiteX59" fmla="*/ 113355 w 255588"/>
              <a:gd name="connsiteY59" fmla="*/ 0 h 336550"/>
              <a:gd name="connsiteX60" fmla="*/ 125170 w 255588"/>
              <a:gd name="connsiteY60" fmla="*/ 2633 h 336550"/>
              <a:gd name="connsiteX61" fmla="*/ 135672 w 255588"/>
              <a:gd name="connsiteY61" fmla="*/ 0 h 336550"/>
              <a:gd name="connsiteX62" fmla="*/ 147486 w 255588"/>
              <a:gd name="connsiteY62" fmla="*/ 5267 h 336550"/>
              <a:gd name="connsiteX63" fmla="*/ 159301 w 255588"/>
              <a:gd name="connsiteY63" fmla="*/ 5267 h 336550"/>
              <a:gd name="connsiteX64" fmla="*/ 168490 w 255588"/>
              <a:gd name="connsiteY64" fmla="*/ 13167 h 336550"/>
              <a:gd name="connsiteX65" fmla="*/ 180305 w 255588"/>
              <a:gd name="connsiteY65" fmla="*/ 14484 h 336550"/>
              <a:gd name="connsiteX66" fmla="*/ 186869 w 255588"/>
              <a:gd name="connsiteY66" fmla="*/ 25017 h 336550"/>
              <a:gd name="connsiteX67" fmla="*/ 198683 w 255588"/>
              <a:gd name="connsiteY67" fmla="*/ 30284 h 336550"/>
              <a:gd name="connsiteX68" fmla="*/ 202622 w 255588"/>
              <a:gd name="connsiteY68" fmla="*/ 42134 h 336550"/>
              <a:gd name="connsiteX69" fmla="*/ 210498 w 255588"/>
              <a:gd name="connsiteY69" fmla="*/ 50034 h 336550"/>
              <a:gd name="connsiteX70" fmla="*/ 210498 w 255588"/>
              <a:gd name="connsiteY70" fmla="*/ 61884 h 336550"/>
              <a:gd name="connsiteX71" fmla="*/ 214436 w 255588"/>
              <a:gd name="connsiteY71" fmla="*/ 73735 h 336550"/>
              <a:gd name="connsiteX72" fmla="*/ 210498 w 255588"/>
              <a:gd name="connsiteY72" fmla="*/ 84268 h 336550"/>
              <a:gd name="connsiteX73" fmla="*/ 210498 w 255588"/>
              <a:gd name="connsiteY73" fmla="*/ 86902 h 336550"/>
              <a:gd name="connsiteX74" fmla="*/ 226251 w 255588"/>
              <a:gd name="connsiteY74" fmla="*/ 123769 h 336550"/>
              <a:gd name="connsiteX75" fmla="*/ 205247 w 255588"/>
              <a:gd name="connsiteY75" fmla="*/ 148786 h 336550"/>
              <a:gd name="connsiteX76" fmla="*/ 127795 w 255588"/>
              <a:gd name="connsiteY76" fmla="*/ 223838 h 336550"/>
              <a:gd name="connsiteX77" fmla="*/ 50343 w 255588"/>
              <a:gd name="connsiteY77" fmla="*/ 148786 h 336550"/>
              <a:gd name="connsiteX78" fmla="*/ 29339 w 255588"/>
              <a:gd name="connsiteY78" fmla="*/ 123769 h 336550"/>
              <a:gd name="connsiteX79" fmla="*/ 38529 w 255588"/>
              <a:gd name="connsiteY79" fmla="*/ 89535 h 336550"/>
              <a:gd name="connsiteX80" fmla="*/ 38529 w 255588"/>
              <a:gd name="connsiteY80" fmla="*/ 84268 h 336550"/>
              <a:gd name="connsiteX81" fmla="*/ 34590 w 255588"/>
              <a:gd name="connsiteY81" fmla="*/ 73735 h 336550"/>
              <a:gd name="connsiteX82" fmla="*/ 38529 w 255588"/>
              <a:gd name="connsiteY82" fmla="*/ 61884 h 336550"/>
              <a:gd name="connsiteX83" fmla="*/ 38529 w 255588"/>
              <a:gd name="connsiteY83" fmla="*/ 50034 h 336550"/>
              <a:gd name="connsiteX84" fmla="*/ 47718 w 255588"/>
              <a:gd name="connsiteY84" fmla="*/ 42134 h 336550"/>
              <a:gd name="connsiteX85" fmla="*/ 51656 w 255588"/>
              <a:gd name="connsiteY85" fmla="*/ 30284 h 336550"/>
              <a:gd name="connsiteX86" fmla="*/ 62158 w 255588"/>
              <a:gd name="connsiteY86" fmla="*/ 25017 h 336550"/>
              <a:gd name="connsiteX87" fmla="*/ 68722 w 255588"/>
              <a:gd name="connsiteY87" fmla="*/ 14484 h 336550"/>
              <a:gd name="connsiteX88" fmla="*/ 80536 w 255588"/>
              <a:gd name="connsiteY88" fmla="*/ 13167 h 336550"/>
              <a:gd name="connsiteX89" fmla="*/ 89726 w 255588"/>
              <a:gd name="connsiteY89" fmla="*/ 5267 h 336550"/>
              <a:gd name="connsiteX90" fmla="*/ 101540 w 255588"/>
              <a:gd name="connsiteY90" fmla="*/ 5267 h 336550"/>
              <a:gd name="connsiteX91" fmla="*/ 113355 w 255588"/>
              <a:gd name="connsiteY91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55588" h="336550">
                <a:moveTo>
                  <a:pt x="59286" y="203200"/>
                </a:moveTo>
                <a:cubicBezTo>
                  <a:pt x="65873" y="216274"/>
                  <a:pt x="75096" y="226732"/>
                  <a:pt x="85635" y="231962"/>
                </a:cubicBezTo>
                <a:cubicBezTo>
                  <a:pt x="109350" y="243728"/>
                  <a:pt x="127794" y="254187"/>
                  <a:pt x="127794" y="254187"/>
                </a:cubicBezTo>
                <a:cubicBezTo>
                  <a:pt x="127794" y="254187"/>
                  <a:pt x="144921" y="243728"/>
                  <a:pt x="168636" y="231962"/>
                </a:cubicBezTo>
                <a:cubicBezTo>
                  <a:pt x="180493" y="226732"/>
                  <a:pt x="189715" y="216274"/>
                  <a:pt x="196302" y="203200"/>
                </a:cubicBezTo>
                <a:cubicBezTo>
                  <a:pt x="231874" y="217581"/>
                  <a:pt x="255588" y="248957"/>
                  <a:pt x="255588" y="277719"/>
                </a:cubicBezTo>
                <a:cubicBezTo>
                  <a:pt x="255588" y="277719"/>
                  <a:pt x="255588" y="277719"/>
                  <a:pt x="255588" y="336550"/>
                </a:cubicBezTo>
                <a:cubicBezTo>
                  <a:pt x="255588" y="336550"/>
                  <a:pt x="255588" y="336550"/>
                  <a:pt x="0" y="336550"/>
                </a:cubicBezTo>
                <a:cubicBezTo>
                  <a:pt x="0" y="336550"/>
                  <a:pt x="0" y="336550"/>
                  <a:pt x="0" y="277719"/>
                </a:cubicBezTo>
                <a:cubicBezTo>
                  <a:pt x="0" y="250265"/>
                  <a:pt x="23714" y="217581"/>
                  <a:pt x="59286" y="203200"/>
                </a:cubicBezTo>
                <a:close/>
                <a:moveTo>
                  <a:pt x="126861" y="33338"/>
                </a:moveTo>
                <a:cubicBezTo>
                  <a:pt x="129479" y="33338"/>
                  <a:pt x="132097" y="33338"/>
                  <a:pt x="134715" y="34645"/>
                </a:cubicBezTo>
                <a:cubicBezTo>
                  <a:pt x="137333" y="34645"/>
                  <a:pt x="139951" y="35953"/>
                  <a:pt x="142569" y="35953"/>
                </a:cubicBezTo>
                <a:cubicBezTo>
                  <a:pt x="145187" y="37260"/>
                  <a:pt x="147805" y="38567"/>
                  <a:pt x="150423" y="39875"/>
                </a:cubicBezTo>
                <a:cubicBezTo>
                  <a:pt x="151732" y="41182"/>
                  <a:pt x="154350" y="42489"/>
                  <a:pt x="155659" y="43797"/>
                </a:cubicBezTo>
                <a:cubicBezTo>
                  <a:pt x="156968" y="45104"/>
                  <a:pt x="158277" y="46411"/>
                  <a:pt x="159586" y="47719"/>
                </a:cubicBezTo>
                <a:cubicBezTo>
                  <a:pt x="160895" y="49026"/>
                  <a:pt x="160895" y="50333"/>
                  <a:pt x="160895" y="51641"/>
                </a:cubicBezTo>
                <a:cubicBezTo>
                  <a:pt x="162204" y="54256"/>
                  <a:pt x="163513" y="55563"/>
                  <a:pt x="163513" y="55563"/>
                </a:cubicBezTo>
                <a:cubicBezTo>
                  <a:pt x="163513" y="55563"/>
                  <a:pt x="162204" y="54256"/>
                  <a:pt x="159586" y="52948"/>
                </a:cubicBezTo>
                <a:cubicBezTo>
                  <a:pt x="158277" y="52948"/>
                  <a:pt x="154350" y="51641"/>
                  <a:pt x="151732" y="50333"/>
                </a:cubicBezTo>
                <a:cubicBezTo>
                  <a:pt x="149114" y="49026"/>
                  <a:pt x="147805" y="49026"/>
                  <a:pt x="145187" y="49026"/>
                </a:cubicBezTo>
                <a:cubicBezTo>
                  <a:pt x="143878" y="47719"/>
                  <a:pt x="141260" y="47719"/>
                  <a:pt x="139951" y="46411"/>
                </a:cubicBezTo>
                <a:cubicBezTo>
                  <a:pt x="137333" y="46411"/>
                  <a:pt x="134715" y="46411"/>
                  <a:pt x="133406" y="46411"/>
                </a:cubicBezTo>
                <a:cubicBezTo>
                  <a:pt x="130788" y="46411"/>
                  <a:pt x="128170" y="46411"/>
                  <a:pt x="126861" y="46411"/>
                </a:cubicBezTo>
                <a:cubicBezTo>
                  <a:pt x="124243" y="46411"/>
                  <a:pt x="121625" y="46411"/>
                  <a:pt x="119007" y="46411"/>
                </a:cubicBezTo>
                <a:cubicBezTo>
                  <a:pt x="117698" y="46411"/>
                  <a:pt x="115080" y="46411"/>
                  <a:pt x="112462" y="46411"/>
                </a:cubicBezTo>
                <a:cubicBezTo>
                  <a:pt x="111153" y="47719"/>
                  <a:pt x="108535" y="47719"/>
                  <a:pt x="107226" y="49026"/>
                </a:cubicBezTo>
                <a:cubicBezTo>
                  <a:pt x="104608" y="49026"/>
                  <a:pt x="103299" y="49026"/>
                  <a:pt x="100681" y="50333"/>
                </a:cubicBezTo>
                <a:cubicBezTo>
                  <a:pt x="98063" y="51641"/>
                  <a:pt x="95445" y="52948"/>
                  <a:pt x="92827" y="52948"/>
                </a:cubicBezTo>
                <a:cubicBezTo>
                  <a:pt x="90209" y="54256"/>
                  <a:pt x="88900" y="55563"/>
                  <a:pt x="88900" y="55563"/>
                </a:cubicBezTo>
                <a:cubicBezTo>
                  <a:pt x="88900" y="55563"/>
                  <a:pt x="90209" y="54256"/>
                  <a:pt x="91518" y="51641"/>
                </a:cubicBezTo>
                <a:cubicBezTo>
                  <a:pt x="91518" y="50333"/>
                  <a:pt x="92827" y="49026"/>
                  <a:pt x="94136" y="47719"/>
                </a:cubicBezTo>
                <a:cubicBezTo>
                  <a:pt x="95445" y="46411"/>
                  <a:pt x="96754" y="45104"/>
                  <a:pt x="98063" y="43797"/>
                </a:cubicBezTo>
                <a:cubicBezTo>
                  <a:pt x="99372" y="42489"/>
                  <a:pt x="100681" y="41182"/>
                  <a:pt x="103299" y="39875"/>
                </a:cubicBezTo>
                <a:cubicBezTo>
                  <a:pt x="104608" y="38567"/>
                  <a:pt x="107226" y="37260"/>
                  <a:pt x="109844" y="35953"/>
                </a:cubicBezTo>
                <a:cubicBezTo>
                  <a:pt x="112462" y="35953"/>
                  <a:pt x="115080" y="34645"/>
                  <a:pt x="117698" y="34645"/>
                </a:cubicBezTo>
                <a:cubicBezTo>
                  <a:pt x="120316" y="33338"/>
                  <a:pt x="124243" y="33338"/>
                  <a:pt x="126861" y="33338"/>
                </a:cubicBezTo>
                <a:close/>
                <a:moveTo>
                  <a:pt x="127794" y="25400"/>
                </a:moveTo>
                <a:cubicBezTo>
                  <a:pt x="92288" y="25400"/>
                  <a:pt x="64673" y="53063"/>
                  <a:pt x="58097" y="93899"/>
                </a:cubicBezTo>
                <a:cubicBezTo>
                  <a:pt x="58097" y="93899"/>
                  <a:pt x="58097" y="93899"/>
                  <a:pt x="58097" y="100485"/>
                </a:cubicBezTo>
                <a:cubicBezTo>
                  <a:pt x="58097" y="100485"/>
                  <a:pt x="58097" y="100485"/>
                  <a:pt x="51522" y="99168"/>
                </a:cubicBezTo>
                <a:cubicBezTo>
                  <a:pt x="51522" y="99168"/>
                  <a:pt x="50207" y="99168"/>
                  <a:pt x="50207" y="99168"/>
                </a:cubicBezTo>
                <a:cubicBezTo>
                  <a:pt x="50207" y="99168"/>
                  <a:pt x="48892" y="99168"/>
                  <a:pt x="48892" y="99168"/>
                </a:cubicBezTo>
                <a:cubicBezTo>
                  <a:pt x="47577" y="99168"/>
                  <a:pt x="46262" y="100485"/>
                  <a:pt x="44947" y="103120"/>
                </a:cubicBezTo>
                <a:cubicBezTo>
                  <a:pt x="41002" y="107072"/>
                  <a:pt x="39687" y="113658"/>
                  <a:pt x="42317" y="121562"/>
                </a:cubicBezTo>
                <a:cubicBezTo>
                  <a:pt x="44947" y="130783"/>
                  <a:pt x="50207" y="137370"/>
                  <a:pt x="55467" y="137370"/>
                </a:cubicBezTo>
                <a:cubicBezTo>
                  <a:pt x="55467" y="137370"/>
                  <a:pt x="55467" y="137370"/>
                  <a:pt x="60727" y="138687"/>
                </a:cubicBezTo>
                <a:cubicBezTo>
                  <a:pt x="60727" y="138687"/>
                  <a:pt x="60727" y="138687"/>
                  <a:pt x="60727" y="142639"/>
                </a:cubicBezTo>
                <a:cubicBezTo>
                  <a:pt x="69933" y="176888"/>
                  <a:pt x="96233" y="211138"/>
                  <a:pt x="127794" y="211138"/>
                </a:cubicBezTo>
                <a:cubicBezTo>
                  <a:pt x="159354" y="211138"/>
                  <a:pt x="184340" y="176888"/>
                  <a:pt x="193545" y="142639"/>
                </a:cubicBezTo>
                <a:cubicBezTo>
                  <a:pt x="193545" y="142639"/>
                  <a:pt x="193545" y="142639"/>
                  <a:pt x="194860" y="138687"/>
                </a:cubicBezTo>
                <a:cubicBezTo>
                  <a:pt x="194860" y="138687"/>
                  <a:pt x="194860" y="138687"/>
                  <a:pt x="200120" y="137370"/>
                </a:cubicBezTo>
                <a:cubicBezTo>
                  <a:pt x="204065" y="137370"/>
                  <a:pt x="210640" y="130783"/>
                  <a:pt x="213270" y="121562"/>
                </a:cubicBezTo>
                <a:cubicBezTo>
                  <a:pt x="215900" y="112341"/>
                  <a:pt x="213270" y="103120"/>
                  <a:pt x="208010" y="100485"/>
                </a:cubicBezTo>
                <a:cubicBezTo>
                  <a:pt x="208010" y="100485"/>
                  <a:pt x="206695" y="99168"/>
                  <a:pt x="206695" y="99168"/>
                </a:cubicBezTo>
                <a:cubicBezTo>
                  <a:pt x="205380" y="99168"/>
                  <a:pt x="205380" y="99168"/>
                  <a:pt x="204065" y="99168"/>
                </a:cubicBezTo>
                <a:cubicBezTo>
                  <a:pt x="204065" y="99168"/>
                  <a:pt x="204065" y="99168"/>
                  <a:pt x="197490" y="100485"/>
                </a:cubicBezTo>
                <a:cubicBezTo>
                  <a:pt x="197490" y="100485"/>
                  <a:pt x="197490" y="100485"/>
                  <a:pt x="197490" y="93899"/>
                </a:cubicBezTo>
                <a:cubicBezTo>
                  <a:pt x="190915" y="53063"/>
                  <a:pt x="163299" y="25400"/>
                  <a:pt x="127794" y="25400"/>
                </a:cubicBezTo>
                <a:close/>
                <a:moveTo>
                  <a:pt x="113355" y="0"/>
                </a:moveTo>
                <a:cubicBezTo>
                  <a:pt x="117293" y="0"/>
                  <a:pt x="121231" y="2633"/>
                  <a:pt x="125170" y="2633"/>
                </a:cubicBezTo>
                <a:cubicBezTo>
                  <a:pt x="129108" y="2633"/>
                  <a:pt x="133046" y="0"/>
                  <a:pt x="135672" y="0"/>
                </a:cubicBezTo>
                <a:cubicBezTo>
                  <a:pt x="139610" y="0"/>
                  <a:pt x="143548" y="5267"/>
                  <a:pt x="147486" y="5267"/>
                </a:cubicBezTo>
                <a:cubicBezTo>
                  <a:pt x="151425" y="6583"/>
                  <a:pt x="155363" y="3950"/>
                  <a:pt x="159301" y="5267"/>
                </a:cubicBezTo>
                <a:cubicBezTo>
                  <a:pt x="163239" y="6583"/>
                  <a:pt x="164552" y="10533"/>
                  <a:pt x="168490" y="13167"/>
                </a:cubicBezTo>
                <a:cubicBezTo>
                  <a:pt x="172428" y="14484"/>
                  <a:pt x="177679" y="13167"/>
                  <a:pt x="180305" y="14484"/>
                </a:cubicBezTo>
                <a:cubicBezTo>
                  <a:pt x="182930" y="17117"/>
                  <a:pt x="184243" y="22384"/>
                  <a:pt x="186869" y="25017"/>
                </a:cubicBezTo>
                <a:cubicBezTo>
                  <a:pt x="190807" y="27650"/>
                  <a:pt x="196058" y="27650"/>
                  <a:pt x="198683" y="30284"/>
                </a:cubicBezTo>
                <a:cubicBezTo>
                  <a:pt x="201309" y="32917"/>
                  <a:pt x="199996" y="38184"/>
                  <a:pt x="202622" y="42134"/>
                </a:cubicBezTo>
                <a:cubicBezTo>
                  <a:pt x="203934" y="44767"/>
                  <a:pt x="209185" y="46084"/>
                  <a:pt x="210498" y="50034"/>
                </a:cubicBezTo>
                <a:cubicBezTo>
                  <a:pt x="211811" y="53984"/>
                  <a:pt x="209185" y="57934"/>
                  <a:pt x="210498" y="61884"/>
                </a:cubicBezTo>
                <a:cubicBezTo>
                  <a:pt x="210498" y="65835"/>
                  <a:pt x="214436" y="69785"/>
                  <a:pt x="214436" y="73735"/>
                </a:cubicBezTo>
                <a:cubicBezTo>
                  <a:pt x="214436" y="77685"/>
                  <a:pt x="210498" y="80318"/>
                  <a:pt x="210498" y="84268"/>
                </a:cubicBezTo>
                <a:cubicBezTo>
                  <a:pt x="210498" y="85585"/>
                  <a:pt x="210498" y="85585"/>
                  <a:pt x="210498" y="86902"/>
                </a:cubicBezTo>
                <a:cubicBezTo>
                  <a:pt x="223625" y="90852"/>
                  <a:pt x="230189" y="106652"/>
                  <a:pt x="226251" y="123769"/>
                </a:cubicBezTo>
                <a:cubicBezTo>
                  <a:pt x="222313" y="136936"/>
                  <a:pt x="214436" y="146153"/>
                  <a:pt x="205247" y="148786"/>
                </a:cubicBezTo>
                <a:cubicBezTo>
                  <a:pt x="194745" y="185654"/>
                  <a:pt x="165865" y="223838"/>
                  <a:pt x="127795" y="223838"/>
                </a:cubicBezTo>
                <a:cubicBezTo>
                  <a:pt x="89726" y="223838"/>
                  <a:pt x="60845" y="185654"/>
                  <a:pt x="50343" y="148786"/>
                </a:cubicBezTo>
                <a:cubicBezTo>
                  <a:pt x="41154" y="146153"/>
                  <a:pt x="33278" y="136936"/>
                  <a:pt x="29339" y="123769"/>
                </a:cubicBezTo>
                <a:cubicBezTo>
                  <a:pt x="25401" y="109285"/>
                  <a:pt x="30652" y="96119"/>
                  <a:pt x="38529" y="89535"/>
                </a:cubicBezTo>
                <a:cubicBezTo>
                  <a:pt x="38529" y="88218"/>
                  <a:pt x="39841" y="85585"/>
                  <a:pt x="38529" y="84268"/>
                </a:cubicBezTo>
                <a:cubicBezTo>
                  <a:pt x="38529" y="80318"/>
                  <a:pt x="34590" y="77685"/>
                  <a:pt x="34590" y="73735"/>
                </a:cubicBezTo>
                <a:cubicBezTo>
                  <a:pt x="34590" y="69785"/>
                  <a:pt x="38529" y="65835"/>
                  <a:pt x="38529" y="61884"/>
                </a:cubicBezTo>
                <a:cubicBezTo>
                  <a:pt x="39841" y="57934"/>
                  <a:pt x="37216" y="53984"/>
                  <a:pt x="38529" y="50034"/>
                </a:cubicBezTo>
                <a:cubicBezTo>
                  <a:pt x="39841" y="46084"/>
                  <a:pt x="45092" y="44767"/>
                  <a:pt x="47718" y="42134"/>
                </a:cubicBezTo>
                <a:cubicBezTo>
                  <a:pt x="49031" y="38184"/>
                  <a:pt x="49031" y="32917"/>
                  <a:pt x="51656" y="30284"/>
                </a:cubicBezTo>
                <a:cubicBezTo>
                  <a:pt x="52969" y="27650"/>
                  <a:pt x="59532" y="27650"/>
                  <a:pt x="62158" y="25017"/>
                </a:cubicBezTo>
                <a:cubicBezTo>
                  <a:pt x="64783" y="22384"/>
                  <a:pt x="66096" y="17117"/>
                  <a:pt x="68722" y="14484"/>
                </a:cubicBezTo>
                <a:cubicBezTo>
                  <a:pt x="72660" y="13167"/>
                  <a:pt x="77911" y="14484"/>
                  <a:pt x="80536" y="13167"/>
                </a:cubicBezTo>
                <a:cubicBezTo>
                  <a:pt x="84475" y="10533"/>
                  <a:pt x="85787" y="6583"/>
                  <a:pt x="89726" y="5267"/>
                </a:cubicBezTo>
                <a:cubicBezTo>
                  <a:pt x="93664" y="3950"/>
                  <a:pt x="98915" y="6583"/>
                  <a:pt x="101540" y="5267"/>
                </a:cubicBezTo>
                <a:cubicBezTo>
                  <a:pt x="105478" y="5267"/>
                  <a:pt x="109417" y="0"/>
                  <a:pt x="113355" y="0"/>
                </a:cubicBezTo>
                <a:close/>
              </a:path>
            </a:pathLst>
          </a:custGeom>
          <a:solidFill>
            <a:srgbClr val="F7759A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IconShape">
            <a:extLst>
              <a:ext uri="{FF2B5EF4-FFF2-40B4-BE49-F238E27FC236}">
                <a16:creationId xmlns:a16="http://schemas.microsoft.com/office/drawing/2014/main" xmlns="" id="{E2871757-DCF6-432A-A823-BC1DDDEAFB8F}"/>
              </a:ext>
            </a:extLst>
          </p:cNvPr>
          <p:cNvSpPr>
            <a:spLocks noChangeAspect="1"/>
          </p:cNvSpPr>
          <p:nvPr/>
        </p:nvSpPr>
        <p:spPr bwMode="auto">
          <a:xfrm>
            <a:off x="4542530" y="3915927"/>
            <a:ext cx="323849" cy="426435"/>
          </a:xfrm>
          <a:custGeom>
            <a:avLst/>
            <a:gdLst>
              <a:gd name="connsiteX0" fmla="*/ 59286 w 255588"/>
              <a:gd name="connsiteY0" fmla="*/ 203200 h 336550"/>
              <a:gd name="connsiteX1" fmla="*/ 85635 w 255588"/>
              <a:gd name="connsiteY1" fmla="*/ 231962 h 336550"/>
              <a:gd name="connsiteX2" fmla="*/ 127794 w 255588"/>
              <a:gd name="connsiteY2" fmla="*/ 254187 h 336550"/>
              <a:gd name="connsiteX3" fmla="*/ 168636 w 255588"/>
              <a:gd name="connsiteY3" fmla="*/ 231962 h 336550"/>
              <a:gd name="connsiteX4" fmla="*/ 196302 w 255588"/>
              <a:gd name="connsiteY4" fmla="*/ 203200 h 336550"/>
              <a:gd name="connsiteX5" fmla="*/ 255588 w 255588"/>
              <a:gd name="connsiteY5" fmla="*/ 277719 h 336550"/>
              <a:gd name="connsiteX6" fmla="*/ 255588 w 255588"/>
              <a:gd name="connsiteY6" fmla="*/ 336550 h 336550"/>
              <a:gd name="connsiteX7" fmla="*/ 0 w 255588"/>
              <a:gd name="connsiteY7" fmla="*/ 336550 h 336550"/>
              <a:gd name="connsiteX8" fmla="*/ 0 w 255588"/>
              <a:gd name="connsiteY8" fmla="*/ 277719 h 336550"/>
              <a:gd name="connsiteX9" fmla="*/ 59286 w 255588"/>
              <a:gd name="connsiteY9" fmla="*/ 203200 h 336550"/>
              <a:gd name="connsiteX10" fmla="*/ 126861 w 255588"/>
              <a:gd name="connsiteY10" fmla="*/ 33338 h 336550"/>
              <a:gd name="connsiteX11" fmla="*/ 134715 w 255588"/>
              <a:gd name="connsiteY11" fmla="*/ 34645 h 336550"/>
              <a:gd name="connsiteX12" fmla="*/ 142569 w 255588"/>
              <a:gd name="connsiteY12" fmla="*/ 35953 h 336550"/>
              <a:gd name="connsiteX13" fmla="*/ 150423 w 255588"/>
              <a:gd name="connsiteY13" fmla="*/ 39875 h 336550"/>
              <a:gd name="connsiteX14" fmla="*/ 155659 w 255588"/>
              <a:gd name="connsiteY14" fmla="*/ 43797 h 336550"/>
              <a:gd name="connsiteX15" fmla="*/ 159586 w 255588"/>
              <a:gd name="connsiteY15" fmla="*/ 47719 h 336550"/>
              <a:gd name="connsiteX16" fmla="*/ 160895 w 255588"/>
              <a:gd name="connsiteY16" fmla="*/ 51641 h 336550"/>
              <a:gd name="connsiteX17" fmla="*/ 163513 w 255588"/>
              <a:gd name="connsiteY17" fmla="*/ 55563 h 336550"/>
              <a:gd name="connsiteX18" fmla="*/ 159586 w 255588"/>
              <a:gd name="connsiteY18" fmla="*/ 52948 h 336550"/>
              <a:gd name="connsiteX19" fmla="*/ 151732 w 255588"/>
              <a:gd name="connsiteY19" fmla="*/ 50333 h 336550"/>
              <a:gd name="connsiteX20" fmla="*/ 145187 w 255588"/>
              <a:gd name="connsiteY20" fmla="*/ 49026 h 336550"/>
              <a:gd name="connsiteX21" fmla="*/ 139951 w 255588"/>
              <a:gd name="connsiteY21" fmla="*/ 46411 h 336550"/>
              <a:gd name="connsiteX22" fmla="*/ 133406 w 255588"/>
              <a:gd name="connsiteY22" fmla="*/ 46411 h 336550"/>
              <a:gd name="connsiteX23" fmla="*/ 126861 w 255588"/>
              <a:gd name="connsiteY23" fmla="*/ 46411 h 336550"/>
              <a:gd name="connsiteX24" fmla="*/ 119007 w 255588"/>
              <a:gd name="connsiteY24" fmla="*/ 46411 h 336550"/>
              <a:gd name="connsiteX25" fmla="*/ 112462 w 255588"/>
              <a:gd name="connsiteY25" fmla="*/ 46411 h 336550"/>
              <a:gd name="connsiteX26" fmla="*/ 107226 w 255588"/>
              <a:gd name="connsiteY26" fmla="*/ 49026 h 336550"/>
              <a:gd name="connsiteX27" fmla="*/ 100681 w 255588"/>
              <a:gd name="connsiteY27" fmla="*/ 50333 h 336550"/>
              <a:gd name="connsiteX28" fmla="*/ 92827 w 255588"/>
              <a:gd name="connsiteY28" fmla="*/ 52948 h 336550"/>
              <a:gd name="connsiteX29" fmla="*/ 88900 w 255588"/>
              <a:gd name="connsiteY29" fmla="*/ 55563 h 336550"/>
              <a:gd name="connsiteX30" fmla="*/ 91518 w 255588"/>
              <a:gd name="connsiteY30" fmla="*/ 51641 h 336550"/>
              <a:gd name="connsiteX31" fmla="*/ 94136 w 255588"/>
              <a:gd name="connsiteY31" fmla="*/ 47719 h 336550"/>
              <a:gd name="connsiteX32" fmla="*/ 98063 w 255588"/>
              <a:gd name="connsiteY32" fmla="*/ 43797 h 336550"/>
              <a:gd name="connsiteX33" fmla="*/ 103299 w 255588"/>
              <a:gd name="connsiteY33" fmla="*/ 39875 h 336550"/>
              <a:gd name="connsiteX34" fmla="*/ 109844 w 255588"/>
              <a:gd name="connsiteY34" fmla="*/ 35953 h 336550"/>
              <a:gd name="connsiteX35" fmla="*/ 117698 w 255588"/>
              <a:gd name="connsiteY35" fmla="*/ 34645 h 336550"/>
              <a:gd name="connsiteX36" fmla="*/ 126861 w 255588"/>
              <a:gd name="connsiteY36" fmla="*/ 33338 h 336550"/>
              <a:gd name="connsiteX37" fmla="*/ 127794 w 255588"/>
              <a:gd name="connsiteY37" fmla="*/ 25400 h 336550"/>
              <a:gd name="connsiteX38" fmla="*/ 58097 w 255588"/>
              <a:gd name="connsiteY38" fmla="*/ 93899 h 336550"/>
              <a:gd name="connsiteX39" fmla="*/ 58097 w 255588"/>
              <a:gd name="connsiteY39" fmla="*/ 100485 h 336550"/>
              <a:gd name="connsiteX40" fmla="*/ 51522 w 255588"/>
              <a:gd name="connsiteY40" fmla="*/ 99168 h 336550"/>
              <a:gd name="connsiteX41" fmla="*/ 50207 w 255588"/>
              <a:gd name="connsiteY41" fmla="*/ 99168 h 336550"/>
              <a:gd name="connsiteX42" fmla="*/ 48892 w 255588"/>
              <a:gd name="connsiteY42" fmla="*/ 99168 h 336550"/>
              <a:gd name="connsiteX43" fmla="*/ 44947 w 255588"/>
              <a:gd name="connsiteY43" fmla="*/ 103120 h 336550"/>
              <a:gd name="connsiteX44" fmla="*/ 42317 w 255588"/>
              <a:gd name="connsiteY44" fmla="*/ 121562 h 336550"/>
              <a:gd name="connsiteX45" fmla="*/ 55467 w 255588"/>
              <a:gd name="connsiteY45" fmla="*/ 137370 h 336550"/>
              <a:gd name="connsiteX46" fmla="*/ 60727 w 255588"/>
              <a:gd name="connsiteY46" fmla="*/ 138687 h 336550"/>
              <a:gd name="connsiteX47" fmla="*/ 60727 w 255588"/>
              <a:gd name="connsiteY47" fmla="*/ 142639 h 336550"/>
              <a:gd name="connsiteX48" fmla="*/ 127794 w 255588"/>
              <a:gd name="connsiteY48" fmla="*/ 211138 h 336550"/>
              <a:gd name="connsiteX49" fmla="*/ 193545 w 255588"/>
              <a:gd name="connsiteY49" fmla="*/ 142639 h 336550"/>
              <a:gd name="connsiteX50" fmla="*/ 194860 w 255588"/>
              <a:gd name="connsiteY50" fmla="*/ 138687 h 336550"/>
              <a:gd name="connsiteX51" fmla="*/ 200120 w 255588"/>
              <a:gd name="connsiteY51" fmla="*/ 137370 h 336550"/>
              <a:gd name="connsiteX52" fmla="*/ 213270 w 255588"/>
              <a:gd name="connsiteY52" fmla="*/ 121562 h 336550"/>
              <a:gd name="connsiteX53" fmla="*/ 208010 w 255588"/>
              <a:gd name="connsiteY53" fmla="*/ 100485 h 336550"/>
              <a:gd name="connsiteX54" fmla="*/ 206695 w 255588"/>
              <a:gd name="connsiteY54" fmla="*/ 99168 h 336550"/>
              <a:gd name="connsiteX55" fmla="*/ 204065 w 255588"/>
              <a:gd name="connsiteY55" fmla="*/ 99168 h 336550"/>
              <a:gd name="connsiteX56" fmla="*/ 197490 w 255588"/>
              <a:gd name="connsiteY56" fmla="*/ 100485 h 336550"/>
              <a:gd name="connsiteX57" fmla="*/ 197490 w 255588"/>
              <a:gd name="connsiteY57" fmla="*/ 93899 h 336550"/>
              <a:gd name="connsiteX58" fmla="*/ 127794 w 255588"/>
              <a:gd name="connsiteY58" fmla="*/ 25400 h 336550"/>
              <a:gd name="connsiteX59" fmla="*/ 113355 w 255588"/>
              <a:gd name="connsiteY59" fmla="*/ 0 h 336550"/>
              <a:gd name="connsiteX60" fmla="*/ 125170 w 255588"/>
              <a:gd name="connsiteY60" fmla="*/ 2633 h 336550"/>
              <a:gd name="connsiteX61" fmla="*/ 135672 w 255588"/>
              <a:gd name="connsiteY61" fmla="*/ 0 h 336550"/>
              <a:gd name="connsiteX62" fmla="*/ 147486 w 255588"/>
              <a:gd name="connsiteY62" fmla="*/ 5267 h 336550"/>
              <a:gd name="connsiteX63" fmla="*/ 159301 w 255588"/>
              <a:gd name="connsiteY63" fmla="*/ 5267 h 336550"/>
              <a:gd name="connsiteX64" fmla="*/ 168490 w 255588"/>
              <a:gd name="connsiteY64" fmla="*/ 13167 h 336550"/>
              <a:gd name="connsiteX65" fmla="*/ 180305 w 255588"/>
              <a:gd name="connsiteY65" fmla="*/ 14484 h 336550"/>
              <a:gd name="connsiteX66" fmla="*/ 186869 w 255588"/>
              <a:gd name="connsiteY66" fmla="*/ 25017 h 336550"/>
              <a:gd name="connsiteX67" fmla="*/ 198683 w 255588"/>
              <a:gd name="connsiteY67" fmla="*/ 30284 h 336550"/>
              <a:gd name="connsiteX68" fmla="*/ 202622 w 255588"/>
              <a:gd name="connsiteY68" fmla="*/ 42134 h 336550"/>
              <a:gd name="connsiteX69" fmla="*/ 210498 w 255588"/>
              <a:gd name="connsiteY69" fmla="*/ 50034 h 336550"/>
              <a:gd name="connsiteX70" fmla="*/ 210498 w 255588"/>
              <a:gd name="connsiteY70" fmla="*/ 61884 h 336550"/>
              <a:gd name="connsiteX71" fmla="*/ 214436 w 255588"/>
              <a:gd name="connsiteY71" fmla="*/ 73735 h 336550"/>
              <a:gd name="connsiteX72" fmla="*/ 210498 w 255588"/>
              <a:gd name="connsiteY72" fmla="*/ 84268 h 336550"/>
              <a:gd name="connsiteX73" fmla="*/ 210498 w 255588"/>
              <a:gd name="connsiteY73" fmla="*/ 86902 h 336550"/>
              <a:gd name="connsiteX74" fmla="*/ 226251 w 255588"/>
              <a:gd name="connsiteY74" fmla="*/ 123769 h 336550"/>
              <a:gd name="connsiteX75" fmla="*/ 205247 w 255588"/>
              <a:gd name="connsiteY75" fmla="*/ 148786 h 336550"/>
              <a:gd name="connsiteX76" fmla="*/ 127795 w 255588"/>
              <a:gd name="connsiteY76" fmla="*/ 223838 h 336550"/>
              <a:gd name="connsiteX77" fmla="*/ 50343 w 255588"/>
              <a:gd name="connsiteY77" fmla="*/ 148786 h 336550"/>
              <a:gd name="connsiteX78" fmla="*/ 29339 w 255588"/>
              <a:gd name="connsiteY78" fmla="*/ 123769 h 336550"/>
              <a:gd name="connsiteX79" fmla="*/ 38529 w 255588"/>
              <a:gd name="connsiteY79" fmla="*/ 89535 h 336550"/>
              <a:gd name="connsiteX80" fmla="*/ 38529 w 255588"/>
              <a:gd name="connsiteY80" fmla="*/ 84268 h 336550"/>
              <a:gd name="connsiteX81" fmla="*/ 34590 w 255588"/>
              <a:gd name="connsiteY81" fmla="*/ 73735 h 336550"/>
              <a:gd name="connsiteX82" fmla="*/ 38529 w 255588"/>
              <a:gd name="connsiteY82" fmla="*/ 61884 h 336550"/>
              <a:gd name="connsiteX83" fmla="*/ 38529 w 255588"/>
              <a:gd name="connsiteY83" fmla="*/ 50034 h 336550"/>
              <a:gd name="connsiteX84" fmla="*/ 47718 w 255588"/>
              <a:gd name="connsiteY84" fmla="*/ 42134 h 336550"/>
              <a:gd name="connsiteX85" fmla="*/ 51656 w 255588"/>
              <a:gd name="connsiteY85" fmla="*/ 30284 h 336550"/>
              <a:gd name="connsiteX86" fmla="*/ 62158 w 255588"/>
              <a:gd name="connsiteY86" fmla="*/ 25017 h 336550"/>
              <a:gd name="connsiteX87" fmla="*/ 68722 w 255588"/>
              <a:gd name="connsiteY87" fmla="*/ 14484 h 336550"/>
              <a:gd name="connsiteX88" fmla="*/ 80536 w 255588"/>
              <a:gd name="connsiteY88" fmla="*/ 13167 h 336550"/>
              <a:gd name="connsiteX89" fmla="*/ 89726 w 255588"/>
              <a:gd name="connsiteY89" fmla="*/ 5267 h 336550"/>
              <a:gd name="connsiteX90" fmla="*/ 101540 w 255588"/>
              <a:gd name="connsiteY90" fmla="*/ 5267 h 336550"/>
              <a:gd name="connsiteX91" fmla="*/ 113355 w 255588"/>
              <a:gd name="connsiteY91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55588" h="336550">
                <a:moveTo>
                  <a:pt x="59286" y="203200"/>
                </a:moveTo>
                <a:cubicBezTo>
                  <a:pt x="65873" y="216274"/>
                  <a:pt x="75096" y="226732"/>
                  <a:pt x="85635" y="231962"/>
                </a:cubicBezTo>
                <a:cubicBezTo>
                  <a:pt x="109350" y="243728"/>
                  <a:pt x="127794" y="254187"/>
                  <a:pt x="127794" y="254187"/>
                </a:cubicBezTo>
                <a:cubicBezTo>
                  <a:pt x="127794" y="254187"/>
                  <a:pt x="144921" y="243728"/>
                  <a:pt x="168636" y="231962"/>
                </a:cubicBezTo>
                <a:cubicBezTo>
                  <a:pt x="180493" y="226732"/>
                  <a:pt x="189715" y="216274"/>
                  <a:pt x="196302" y="203200"/>
                </a:cubicBezTo>
                <a:cubicBezTo>
                  <a:pt x="231874" y="217581"/>
                  <a:pt x="255588" y="248957"/>
                  <a:pt x="255588" y="277719"/>
                </a:cubicBezTo>
                <a:cubicBezTo>
                  <a:pt x="255588" y="277719"/>
                  <a:pt x="255588" y="277719"/>
                  <a:pt x="255588" y="336550"/>
                </a:cubicBezTo>
                <a:cubicBezTo>
                  <a:pt x="255588" y="336550"/>
                  <a:pt x="255588" y="336550"/>
                  <a:pt x="0" y="336550"/>
                </a:cubicBezTo>
                <a:cubicBezTo>
                  <a:pt x="0" y="336550"/>
                  <a:pt x="0" y="336550"/>
                  <a:pt x="0" y="277719"/>
                </a:cubicBezTo>
                <a:cubicBezTo>
                  <a:pt x="0" y="250265"/>
                  <a:pt x="23714" y="217581"/>
                  <a:pt x="59286" y="203200"/>
                </a:cubicBezTo>
                <a:close/>
                <a:moveTo>
                  <a:pt x="126861" y="33338"/>
                </a:moveTo>
                <a:cubicBezTo>
                  <a:pt x="129479" y="33338"/>
                  <a:pt x="132097" y="33338"/>
                  <a:pt x="134715" y="34645"/>
                </a:cubicBezTo>
                <a:cubicBezTo>
                  <a:pt x="137333" y="34645"/>
                  <a:pt x="139951" y="35953"/>
                  <a:pt x="142569" y="35953"/>
                </a:cubicBezTo>
                <a:cubicBezTo>
                  <a:pt x="145187" y="37260"/>
                  <a:pt x="147805" y="38567"/>
                  <a:pt x="150423" y="39875"/>
                </a:cubicBezTo>
                <a:cubicBezTo>
                  <a:pt x="151732" y="41182"/>
                  <a:pt x="154350" y="42489"/>
                  <a:pt x="155659" y="43797"/>
                </a:cubicBezTo>
                <a:cubicBezTo>
                  <a:pt x="156968" y="45104"/>
                  <a:pt x="158277" y="46411"/>
                  <a:pt x="159586" y="47719"/>
                </a:cubicBezTo>
                <a:cubicBezTo>
                  <a:pt x="160895" y="49026"/>
                  <a:pt x="160895" y="50333"/>
                  <a:pt x="160895" y="51641"/>
                </a:cubicBezTo>
                <a:cubicBezTo>
                  <a:pt x="162204" y="54256"/>
                  <a:pt x="163513" y="55563"/>
                  <a:pt x="163513" y="55563"/>
                </a:cubicBezTo>
                <a:cubicBezTo>
                  <a:pt x="163513" y="55563"/>
                  <a:pt x="162204" y="54256"/>
                  <a:pt x="159586" y="52948"/>
                </a:cubicBezTo>
                <a:cubicBezTo>
                  <a:pt x="158277" y="52948"/>
                  <a:pt x="154350" y="51641"/>
                  <a:pt x="151732" y="50333"/>
                </a:cubicBezTo>
                <a:cubicBezTo>
                  <a:pt x="149114" y="49026"/>
                  <a:pt x="147805" y="49026"/>
                  <a:pt x="145187" y="49026"/>
                </a:cubicBezTo>
                <a:cubicBezTo>
                  <a:pt x="143878" y="47719"/>
                  <a:pt x="141260" y="47719"/>
                  <a:pt x="139951" y="46411"/>
                </a:cubicBezTo>
                <a:cubicBezTo>
                  <a:pt x="137333" y="46411"/>
                  <a:pt x="134715" y="46411"/>
                  <a:pt x="133406" y="46411"/>
                </a:cubicBezTo>
                <a:cubicBezTo>
                  <a:pt x="130788" y="46411"/>
                  <a:pt x="128170" y="46411"/>
                  <a:pt x="126861" y="46411"/>
                </a:cubicBezTo>
                <a:cubicBezTo>
                  <a:pt x="124243" y="46411"/>
                  <a:pt x="121625" y="46411"/>
                  <a:pt x="119007" y="46411"/>
                </a:cubicBezTo>
                <a:cubicBezTo>
                  <a:pt x="117698" y="46411"/>
                  <a:pt x="115080" y="46411"/>
                  <a:pt x="112462" y="46411"/>
                </a:cubicBezTo>
                <a:cubicBezTo>
                  <a:pt x="111153" y="47719"/>
                  <a:pt x="108535" y="47719"/>
                  <a:pt x="107226" y="49026"/>
                </a:cubicBezTo>
                <a:cubicBezTo>
                  <a:pt x="104608" y="49026"/>
                  <a:pt x="103299" y="49026"/>
                  <a:pt x="100681" y="50333"/>
                </a:cubicBezTo>
                <a:cubicBezTo>
                  <a:pt x="98063" y="51641"/>
                  <a:pt x="95445" y="52948"/>
                  <a:pt x="92827" y="52948"/>
                </a:cubicBezTo>
                <a:cubicBezTo>
                  <a:pt x="90209" y="54256"/>
                  <a:pt x="88900" y="55563"/>
                  <a:pt x="88900" y="55563"/>
                </a:cubicBezTo>
                <a:cubicBezTo>
                  <a:pt x="88900" y="55563"/>
                  <a:pt x="90209" y="54256"/>
                  <a:pt x="91518" y="51641"/>
                </a:cubicBezTo>
                <a:cubicBezTo>
                  <a:pt x="91518" y="50333"/>
                  <a:pt x="92827" y="49026"/>
                  <a:pt x="94136" y="47719"/>
                </a:cubicBezTo>
                <a:cubicBezTo>
                  <a:pt x="95445" y="46411"/>
                  <a:pt x="96754" y="45104"/>
                  <a:pt x="98063" y="43797"/>
                </a:cubicBezTo>
                <a:cubicBezTo>
                  <a:pt x="99372" y="42489"/>
                  <a:pt x="100681" y="41182"/>
                  <a:pt x="103299" y="39875"/>
                </a:cubicBezTo>
                <a:cubicBezTo>
                  <a:pt x="104608" y="38567"/>
                  <a:pt x="107226" y="37260"/>
                  <a:pt x="109844" y="35953"/>
                </a:cubicBezTo>
                <a:cubicBezTo>
                  <a:pt x="112462" y="35953"/>
                  <a:pt x="115080" y="34645"/>
                  <a:pt x="117698" y="34645"/>
                </a:cubicBezTo>
                <a:cubicBezTo>
                  <a:pt x="120316" y="33338"/>
                  <a:pt x="124243" y="33338"/>
                  <a:pt x="126861" y="33338"/>
                </a:cubicBezTo>
                <a:close/>
                <a:moveTo>
                  <a:pt x="127794" y="25400"/>
                </a:moveTo>
                <a:cubicBezTo>
                  <a:pt x="92288" y="25400"/>
                  <a:pt x="64673" y="53063"/>
                  <a:pt x="58097" y="93899"/>
                </a:cubicBezTo>
                <a:cubicBezTo>
                  <a:pt x="58097" y="93899"/>
                  <a:pt x="58097" y="93899"/>
                  <a:pt x="58097" y="100485"/>
                </a:cubicBezTo>
                <a:cubicBezTo>
                  <a:pt x="58097" y="100485"/>
                  <a:pt x="58097" y="100485"/>
                  <a:pt x="51522" y="99168"/>
                </a:cubicBezTo>
                <a:cubicBezTo>
                  <a:pt x="51522" y="99168"/>
                  <a:pt x="50207" y="99168"/>
                  <a:pt x="50207" y="99168"/>
                </a:cubicBezTo>
                <a:cubicBezTo>
                  <a:pt x="50207" y="99168"/>
                  <a:pt x="48892" y="99168"/>
                  <a:pt x="48892" y="99168"/>
                </a:cubicBezTo>
                <a:cubicBezTo>
                  <a:pt x="47577" y="99168"/>
                  <a:pt x="46262" y="100485"/>
                  <a:pt x="44947" y="103120"/>
                </a:cubicBezTo>
                <a:cubicBezTo>
                  <a:pt x="41002" y="107072"/>
                  <a:pt x="39687" y="113658"/>
                  <a:pt x="42317" y="121562"/>
                </a:cubicBezTo>
                <a:cubicBezTo>
                  <a:pt x="44947" y="130783"/>
                  <a:pt x="50207" y="137370"/>
                  <a:pt x="55467" y="137370"/>
                </a:cubicBezTo>
                <a:cubicBezTo>
                  <a:pt x="55467" y="137370"/>
                  <a:pt x="55467" y="137370"/>
                  <a:pt x="60727" y="138687"/>
                </a:cubicBezTo>
                <a:cubicBezTo>
                  <a:pt x="60727" y="138687"/>
                  <a:pt x="60727" y="138687"/>
                  <a:pt x="60727" y="142639"/>
                </a:cubicBezTo>
                <a:cubicBezTo>
                  <a:pt x="69933" y="176888"/>
                  <a:pt x="96233" y="211138"/>
                  <a:pt x="127794" y="211138"/>
                </a:cubicBezTo>
                <a:cubicBezTo>
                  <a:pt x="159354" y="211138"/>
                  <a:pt x="184340" y="176888"/>
                  <a:pt x="193545" y="142639"/>
                </a:cubicBezTo>
                <a:cubicBezTo>
                  <a:pt x="193545" y="142639"/>
                  <a:pt x="193545" y="142639"/>
                  <a:pt x="194860" y="138687"/>
                </a:cubicBezTo>
                <a:cubicBezTo>
                  <a:pt x="194860" y="138687"/>
                  <a:pt x="194860" y="138687"/>
                  <a:pt x="200120" y="137370"/>
                </a:cubicBezTo>
                <a:cubicBezTo>
                  <a:pt x="204065" y="137370"/>
                  <a:pt x="210640" y="130783"/>
                  <a:pt x="213270" y="121562"/>
                </a:cubicBezTo>
                <a:cubicBezTo>
                  <a:pt x="215900" y="112341"/>
                  <a:pt x="213270" y="103120"/>
                  <a:pt x="208010" y="100485"/>
                </a:cubicBezTo>
                <a:cubicBezTo>
                  <a:pt x="208010" y="100485"/>
                  <a:pt x="206695" y="99168"/>
                  <a:pt x="206695" y="99168"/>
                </a:cubicBezTo>
                <a:cubicBezTo>
                  <a:pt x="205380" y="99168"/>
                  <a:pt x="205380" y="99168"/>
                  <a:pt x="204065" y="99168"/>
                </a:cubicBezTo>
                <a:cubicBezTo>
                  <a:pt x="204065" y="99168"/>
                  <a:pt x="204065" y="99168"/>
                  <a:pt x="197490" y="100485"/>
                </a:cubicBezTo>
                <a:cubicBezTo>
                  <a:pt x="197490" y="100485"/>
                  <a:pt x="197490" y="100485"/>
                  <a:pt x="197490" y="93899"/>
                </a:cubicBezTo>
                <a:cubicBezTo>
                  <a:pt x="190915" y="53063"/>
                  <a:pt x="163299" y="25400"/>
                  <a:pt x="127794" y="25400"/>
                </a:cubicBezTo>
                <a:close/>
                <a:moveTo>
                  <a:pt x="113355" y="0"/>
                </a:moveTo>
                <a:cubicBezTo>
                  <a:pt x="117293" y="0"/>
                  <a:pt x="121231" y="2633"/>
                  <a:pt x="125170" y="2633"/>
                </a:cubicBezTo>
                <a:cubicBezTo>
                  <a:pt x="129108" y="2633"/>
                  <a:pt x="133046" y="0"/>
                  <a:pt x="135672" y="0"/>
                </a:cubicBezTo>
                <a:cubicBezTo>
                  <a:pt x="139610" y="0"/>
                  <a:pt x="143548" y="5267"/>
                  <a:pt x="147486" y="5267"/>
                </a:cubicBezTo>
                <a:cubicBezTo>
                  <a:pt x="151425" y="6583"/>
                  <a:pt x="155363" y="3950"/>
                  <a:pt x="159301" y="5267"/>
                </a:cubicBezTo>
                <a:cubicBezTo>
                  <a:pt x="163239" y="6583"/>
                  <a:pt x="164552" y="10533"/>
                  <a:pt x="168490" y="13167"/>
                </a:cubicBezTo>
                <a:cubicBezTo>
                  <a:pt x="172428" y="14484"/>
                  <a:pt x="177679" y="13167"/>
                  <a:pt x="180305" y="14484"/>
                </a:cubicBezTo>
                <a:cubicBezTo>
                  <a:pt x="182930" y="17117"/>
                  <a:pt x="184243" y="22384"/>
                  <a:pt x="186869" y="25017"/>
                </a:cubicBezTo>
                <a:cubicBezTo>
                  <a:pt x="190807" y="27650"/>
                  <a:pt x="196058" y="27650"/>
                  <a:pt x="198683" y="30284"/>
                </a:cubicBezTo>
                <a:cubicBezTo>
                  <a:pt x="201309" y="32917"/>
                  <a:pt x="199996" y="38184"/>
                  <a:pt x="202622" y="42134"/>
                </a:cubicBezTo>
                <a:cubicBezTo>
                  <a:pt x="203934" y="44767"/>
                  <a:pt x="209185" y="46084"/>
                  <a:pt x="210498" y="50034"/>
                </a:cubicBezTo>
                <a:cubicBezTo>
                  <a:pt x="211811" y="53984"/>
                  <a:pt x="209185" y="57934"/>
                  <a:pt x="210498" y="61884"/>
                </a:cubicBezTo>
                <a:cubicBezTo>
                  <a:pt x="210498" y="65835"/>
                  <a:pt x="214436" y="69785"/>
                  <a:pt x="214436" y="73735"/>
                </a:cubicBezTo>
                <a:cubicBezTo>
                  <a:pt x="214436" y="77685"/>
                  <a:pt x="210498" y="80318"/>
                  <a:pt x="210498" y="84268"/>
                </a:cubicBezTo>
                <a:cubicBezTo>
                  <a:pt x="210498" y="85585"/>
                  <a:pt x="210498" y="85585"/>
                  <a:pt x="210498" y="86902"/>
                </a:cubicBezTo>
                <a:cubicBezTo>
                  <a:pt x="223625" y="90852"/>
                  <a:pt x="230189" y="106652"/>
                  <a:pt x="226251" y="123769"/>
                </a:cubicBezTo>
                <a:cubicBezTo>
                  <a:pt x="222313" y="136936"/>
                  <a:pt x="214436" y="146153"/>
                  <a:pt x="205247" y="148786"/>
                </a:cubicBezTo>
                <a:cubicBezTo>
                  <a:pt x="194745" y="185654"/>
                  <a:pt x="165865" y="223838"/>
                  <a:pt x="127795" y="223838"/>
                </a:cubicBezTo>
                <a:cubicBezTo>
                  <a:pt x="89726" y="223838"/>
                  <a:pt x="60845" y="185654"/>
                  <a:pt x="50343" y="148786"/>
                </a:cubicBezTo>
                <a:cubicBezTo>
                  <a:pt x="41154" y="146153"/>
                  <a:pt x="33278" y="136936"/>
                  <a:pt x="29339" y="123769"/>
                </a:cubicBezTo>
                <a:cubicBezTo>
                  <a:pt x="25401" y="109285"/>
                  <a:pt x="30652" y="96119"/>
                  <a:pt x="38529" y="89535"/>
                </a:cubicBezTo>
                <a:cubicBezTo>
                  <a:pt x="38529" y="88218"/>
                  <a:pt x="39841" y="85585"/>
                  <a:pt x="38529" y="84268"/>
                </a:cubicBezTo>
                <a:cubicBezTo>
                  <a:pt x="38529" y="80318"/>
                  <a:pt x="34590" y="77685"/>
                  <a:pt x="34590" y="73735"/>
                </a:cubicBezTo>
                <a:cubicBezTo>
                  <a:pt x="34590" y="69785"/>
                  <a:pt x="38529" y="65835"/>
                  <a:pt x="38529" y="61884"/>
                </a:cubicBezTo>
                <a:cubicBezTo>
                  <a:pt x="39841" y="57934"/>
                  <a:pt x="37216" y="53984"/>
                  <a:pt x="38529" y="50034"/>
                </a:cubicBezTo>
                <a:cubicBezTo>
                  <a:pt x="39841" y="46084"/>
                  <a:pt x="45092" y="44767"/>
                  <a:pt x="47718" y="42134"/>
                </a:cubicBezTo>
                <a:cubicBezTo>
                  <a:pt x="49031" y="38184"/>
                  <a:pt x="49031" y="32917"/>
                  <a:pt x="51656" y="30284"/>
                </a:cubicBezTo>
                <a:cubicBezTo>
                  <a:pt x="52969" y="27650"/>
                  <a:pt x="59532" y="27650"/>
                  <a:pt x="62158" y="25017"/>
                </a:cubicBezTo>
                <a:cubicBezTo>
                  <a:pt x="64783" y="22384"/>
                  <a:pt x="66096" y="17117"/>
                  <a:pt x="68722" y="14484"/>
                </a:cubicBezTo>
                <a:cubicBezTo>
                  <a:pt x="72660" y="13167"/>
                  <a:pt x="77911" y="14484"/>
                  <a:pt x="80536" y="13167"/>
                </a:cubicBezTo>
                <a:cubicBezTo>
                  <a:pt x="84475" y="10533"/>
                  <a:pt x="85787" y="6583"/>
                  <a:pt x="89726" y="5267"/>
                </a:cubicBezTo>
                <a:cubicBezTo>
                  <a:pt x="93664" y="3950"/>
                  <a:pt x="98915" y="6583"/>
                  <a:pt x="101540" y="5267"/>
                </a:cubicBezTo>
                <a:cubicBezTo>
                  <a:pt x="105478" y="5267"/>
                  <a:pt x="109417" y="0"/>
                  <a:pt x="113355" y="0"/>
                </a:cubicBezTo>
                <a:close/>
              </a:path>
            </a:pathLst>
          </a:custGeom>
          <a:solidFill>
            <a:srgbClr val="F7759A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IconShape">
            <a:extLst>
              <a:ext uri="{FF2B5EF4-FFF2-40B4-BE49-F238E27FC236}">
                <a16:creationId xmlns:a16="http://schemas.microsoft.com/office/drawing/2014/main" xmlns="" id="{92B16F45-2CD4-4738-B645-D82B1C8C8B31}"/>
              </a:ext>
            </a:extLst>
          </p:cNvPr>
          <p:cNvSpPr>
            <a:spLocks noChangeAspect="1"/>
          </p:cNvSpPr>
          <p:nvPr/>
        </p:nvSpPr>
        <p:spPr bwMode="auto">
          <a:xfrm>
            <a:off x="5447603" y="3915927"/>
            <a:ext cx="323849" cy="426435"/>
          </a:xfrm>
          <a:custGeom>
            <a:avLst/>
            <a:gdLst>
              <a:gd name="connsiteX0" fmla="*/ 59286 w 255588"/>
              <a:gd name="connsiteY0" fmla="*/ 203200 h 336550"/>
              <a:gd name="connsiteX1" fmla="*/ 85635 w 255588"/>
              <a:gd name="connsiteY1" fmla="*/ 231962 h 336550"/>
              <a:gd name="connsiteX2" fmla="*/ 127794 w 255588"/>
              <a:gd name="connsiteY2" fmla="*/ 254187 h 336550"/>
              <a:gd name="connsiteX3" fmla="*/ 168636 w 255588"/>
              <a:gd name="connsiteY3" fmla="*/ 231962 h 336550"/>
              <a:gd name="connsiteX4" fmla="*/ 196302 w 255588"/>
              <a:gd name="connsiteY4" fmla="*/ 203200 h 336550"/>
              <a:gd name="connsiteX5" fmla="*/ 255588 w 255588"/>
              <a:gd name="connsiteY5" fmla="*/ 277719 h 336550"/>
              <a:gd name="connsiteX6" fmla="*/ 255588 w 255588"/>
              <a:gd name="connsiteY6" fmla="*/ 336550 h 336550"/>
              <a:gd name="connsiteX7" fmla="*/ 0 w 255588"/>
              <a:gd name="connsiteY7" fmla="*/ 336550 h 336550"/>
              <a:gd name="connsiteX8" fmla="*/ 0 w 255588"/>
              <a:gd name="connsiteY8" fmla="*/ 277719 h 336550"/>
              <a:gd name="connsiteX9" fmla="*/ 59286 w 255588"/>
              <a:gd name="connsiteY9" fmla="*/ 203200 h 336550"/>
              <a:gd name="connsiteX10" fmla="*/ 126861 w 255588"/>
              <a:gd name="connsiteY10" fmla="*/ 33338 h 336550"/>
              <a:gd name="connsiteX11" fmla="*/ 134715 w 255588"/>
              <a:gd name="connsiteY11" fmla="*/ 34645 h 336550"/>
              <a:gd name="connsiteX12" fmla="*/ 142569 w 255588"/>
              <a:gd name="connsiteY12" fmla="*/ 35953 h 336550"/>
              <a:gd name="connsiteX13" fmla="*/ 150423 w 255588"/>
              <a:gd name="connsiteY13" fmla="*/ 39875 h 336550"/>
              <a:gd name="connsiteX14" fmla="*/ 155659 w 255588"/>
              <a:gd name="connsiteY14" fmla="*/ 43797 h 336550"/>
              <a:gd name="connsiteX15" fmla="*/ 159586 w 255588"/>
              <a:gd name="connsiteY15" fmla="*/ 47719 h 336550"/>
              <a:gd name="connsiteX16" fmla="*/ 160895 w 255588"/>
              <a:gd name="connsiteY16" fmla="*/ 51641 h 336550"/>
              <a:gd name="connsiteX17" fmla="*/ 163513 w 255588"/>
              <a:gd name="connsiteY17" fmla="*/ 55563 h 336550"/>
              <a:gd name="connsiteX18" fmla="*/ 159586 w 255588"/>
              <a:gd name="connsiteY18" fmla="*/ 52948 h 336550"/>
              <a:gd name="connsiteX19" fmla="*/ 151732 w 255588"/>
              <a:gd name="connsiteY19" fmla="*/ 50333 h 336550"/>
              <a:gd name="connsiteX20" fmla="*/ 145187 w 255588"/>
              <a:gd name="connsiteY20" fmla="*/ 49026 h 336550"/>
              <a:gd name="connsiteX21" fmla="*/ 139951 w 255588"/>
              <a:gd name="connsiteY21" fmla="*/ 46411 h 336550"/>
              <a:gd name="connsiteX22" fmla="*/ 133406 w 255588"/>
              <a:gd name="connsiteY22" fmla="*/ 46411 h 336550"/>
              <a:gd name="connsiteX23" fmla="*/ 126861 w 255588"/>
              <a:gd name="connsiteY23" fmla="*/ 46411 h 336550"/>
              <a:gd name="connsiteX24" fmla="*/ 119007 w 255588"/>
              <a:gd name="connsiteY24" fmla="*/ 46411 h 336550"/>
              <a:gd name="connsiteX25" fmla="*/ 112462 w 255588"/>
              <a:gd name="connsiteY25" fmla="*/ 46411 h 336550"/>
              <a:gd name="connsiteX26" fmla="*/ 107226 w 255588"/>
              <a:gd name="connsiteY26" fmla="*/ 49026 h 336550"/>
              <a:gd name="connsiteX27" fmla="*/ 100681 w 255588"/>
              <a:gd name="connsiteY27" fmla="*/ 50333 h 336550"/>
              <a:gd name="connsiteX28" fmla="*/ 92827 w 255588"/>
              <a:gd name="connsiteY28" fmla="*/ 52948 h 336550"/>
              <a:gd name="connsiteX29" fmla="*/ 88900 w 255588"/>
              <a:gd name="connsiteY29" fmla="*/ 55563 h 336550"/>
              <a:gd name="connsiteX30" fmla="*/ 91518 w 255588"/>
              <a:gd name="connsiteY30" fmla="*/ 51641 h 336550"/>
              <a:gd name="connsiteX31" fmla="*/ 94136 w 255588"/>
              <a:gd name="connsiteY31" fmla="*/ 47719 h 336550"/>
              <a:gd name="connsiteX32" fmla="*/ 98063 w 255588"/>
              <a:gd name="connsiteY32" fmla="*/ 43797 h 336550"/>
              <a:gd name="connsiteX33" fmla="*/ 103299 w 255588"/>
              <a:gd name="connsiteY33" fmla="*/ 39875 h 336550"/>
              <a:gd name="connsiteX34" fmla="*/ 109844 w 255588"/>
              <a:gd name="connsiteY34" fmla="*/ 35953 h 336550"/>
              <a:gd name="connsiteX35" fmla="*/ 117698 w 255588"/>
              <a:gd name="connsiteY35" fmla="*/ 34645 h 336550"/>
              <a:gd name="connsiteX36" fmla="*/ 126861 w 255588"/>
              <a:gd name="connsiteY36" fmla="*/ 33338 h 336550"/>
              <a:gd name="connsiteX37" fmla="*/ 127794 w 255588"/>
              <a:gd name="connsiteY37" fmla="*/ 25400 h 336550"/>
              <a:gd name="connsiteX38" fmla="*/ 58097 w 255588"/>
              <a:gd name="connsiteY38" fmla="*/ 93899 h 336550"/>
              <a:gd name="connsiteX39" fmla="*/ 58097 w 255588"/>
              <a:gd name="connsiteY39" fmla="*/ 100485 h 336550"/>
              <a:gd name="connsiteX40" fmla="*/ 51522 w 255588"/>
              <a:gd name="connsiteY40" fmla="*/ 99168 h 336550"/>
              <a:gd name="connsiteX41" fmla="*/ 50207 w 255588"/>
              <a:gd name="connsiteY41" fmla="*/ 99168 h 336550"/>
              <a:gd name="connsiteX42" fmla="*/ 48892 w 255588"/>
              <a:gd name="connsiteY42" fmla="*/ 99168 h 336550"/>
              <a:gd name="connsiteX43" fmla="*/ 44947 w 255588"/>
              <a:gd name="connsiteY43" fmla="*/ 103120 h 336550"/>
              <a:gd name="connsiteX44" fmla="*/ 42317 w 255588"/>
              <a:gd name="connsiteY44" fmla="*/ 121562 h 336550"/>
              <a:gd name="connsiteX45" fmla="*/ 55467 w 255588"/>
              <a:gd name="connsiteY45" fmla="*/ 137370 h 336550"/>
              <a:gd name="connsiteX46" fmla="*/ 60727 w 255588"/>
              <a:gd name="connsiteY46" fmla="*/ 138687 h 336550"/>
              <a:gd name="connsiteX47" fmla="*/ 60727 w 255588"/>
              <a:gd name="connsiteY47" fmla="*/ 142639 h 336550"/>
              <a:gd name="connsiteX48" fmla="*/ 127794 w 255588"/>
              <a:gd name="connsiteY48" fmla="*/ 211138 h 336550"/>
              <a:gd name="connsiteX49" fmla="*/ 193545 w 255588"/>
              <a:gd name="connsiteY49" fmla="*/ 142639 h 336550"/>
              <a:gd name="connsiteX50" fmla="*/ 194860 w 255588"/>
              <a:gd name="connsiteY50" fmla="*/ 138687 h 336550"/>
              <a:gd name="connsiteX51" fmla="*/ 200120 w 255588"/>
              <a:gd name="connsiteY51" fmla="*/ 137370 h 336550"/>
              <a:gd name="connsiteX52" fmla="*/ 213270 w 255588"/>
              <a:gd name="connsiteY52" fmla="*/ 121562 h 336550"/>
              <a:gd name="connsiteX53" fmla="*/ 208010 w 255588"/>
              <a:gd name="connsiteY53" fmla="*/ 100485 h 336550"/>
              <a:gd name="connsiteX54" fmla="*/ 206695 w 255588"/>
              <a:gd name="connsiteY54" fmla="*/ 99168 h 336550"/>
              <a:gd name="connsiteX55" fmla="*/ 204065 w 255588"/>
              <a:gd name="connsiteY55" fmla="*/ 99168 h 336550"/>
              <a:gd name="connsiteX56" fmla="*/ 197490 w 255588"/>
              <a:gd name="connsiteY56" fmla="*/ 100485 h 336550"/>
              <a:gd name="connsiteX57" fmla="*/ 197490 w 255588"/>
              <a:gd name="connsiteY57" fmla="*/ 93899 h 336550"/>
              <a:gd name="connsiteX58" fmla="*/ 127794 w 255588"/>
              <a:gd name="connsiteY58" fmla="*/ 25400 h 336550"/>
              <a:gd name="connsiteX59" fmla="*/ 113355 w 255588"/>
              <a:gd name="connsiteY59" fmla="*/ 0 h 336550"/>
              <a:gd name="connsiteX60" fmla="*/ 125170 w 255588"/>
              <a:gd name="connsiteY60" fmla="*/ 2633 h 336550"/>
              <a:gd name="connsiteX61" fmla="*/ 135672 w 255588"/>
              <a:gd name="connsiteY61" fmla="*/ 0 h 336550"/>
              <a:gd name="connsiteX62" fmla="*/ 147486 w 255588"/>
              <a:gd name="connsiteY62" fmla="*/ 5267 h 336550"/>
              <a:gd name="connsiteX63" fmla="*/ 159301 w 255588"/>
              <a:gd name="connsiteY63" fmla="*/ 5267 h 336550"/>
              <a:gd name="connsiteX64" fmla="*/ 168490 w 255588"/>
              <a:gd name="connsiteY64" fmla="*/ 13167 h 336550"/>
              <a:gd name="connsiteX65" fmla="*/ 180305 w 255588"/>
              <a:gd name="connsiteY65" fmla="*/ 14484 h 336550"/>
              <a:gd name="connsiteX66" fmla="*/ 186869 w 255588"/>
              <a:gd name="connsiteY66" fmla="*/ 25017 h 336550"/>
              <a:gd name="connsiteX67" fmla="*/ 198683 w 255588"/>
              <a:gd name="connsiteY67" fmla="*/ 30284 h 336550"/>
              <a:gd name="connsiteX68" fmla="*/ 202622 w 255588"/>
              <a:gd name="connsiteY68" fmla="*/ 42134 h 336550"/>
              <a:gd name="connsiteX69" fmla="*/ 210498 w 255588"/>
              <a:gd name="connsiteY69" fmla="*/ 50034 h 336550"/>
              <a:gd name="connsiteX70" fmla="*/ 210498 w 255588"/>
              <a:gd name="connsiteY70" fmla="*/ 61884 h 336550"/>
              <a:gd name="connsiteX71" fmla="*/ 214436 w 255588"/>
              <a:gd name="connsiteY71" fmla="*/ 73735 h 336550"/>
              <a:gd name="connsiteX72" fmla="*/ 210498 w 255588"/>
              <a:gd name="connsiteY72" fmla="*/ 84268 h 336550"/>
              <a:gd name="connsiteX73" fmla="*/ 210498 w 255588"/>
              <a:gd name="connsiteY73" fmla="*/ 86902 h 336550"/>
              <a:gd name="connsiteX74" fmla="*/ 226251 w 255588"/>
              <a:gd name="connsiteY74" fmla="*/ 123769 h 336550"/>
              <a:gd name="connsiteX75" fmla="*/ 205247 w 255588"/>
              <a:gd name="connsiteY75" fmla="*/ 148786 h 336550"/>
              <a:gd name="connsiteX76" fmla="*/ 127795 w 255588"/>
              <a:gd name="connsiteY76" fmla="*/ 223838 h 336550"/>
              <a:gd name="connsiteX77" fmla="*/ 50343 w 255588"/>
              <a:gd name="connsiteY77" fmla="*/ 148786 h 336550"/>
              <a:gd name="connsiteX78" fmla="*/ 29339 w 255588"/>
              <a:gd name="connsiteY78" fmla="*/ 123769 h 336550"/>
              <a:gd name="connsiteX79" fmla="*/ 38529 w 255588"/>
              <a:gd name="connsiteY79" fmla="*/ 89535 h 336550"/>
              <a:gd name="connsiteX80" fmla="*/ 38529 w 255588"/>
              <a:gd name="connsiteY80" fmla="*/ 84268 h 336550"/>
              <a:gd name="connsiteX81" fmla="*/ 34590 w 255588"/>
              <a:gd name="connsiteY81" fmla="*/ 73735 h 336550"/>
              <a:gd name="connsiteX82" fmla="*/ 38529 w 255588"/>
              <a:gd name="connsiteY82" fmla="*/ 61884 h 336550"/>
              <a:gd name="connsiteX83" fmla="*/ 38529 w 255588"/>
              <a:gd name="connsiteY83" fmla="*/ 50034 h 336550"/>
              <a:gd name="connsiteX84" fmla="*/ 47718 w 255588"/>
              <a:gd name="connsiteY84" fmla="*/ 42134 h 336550"/>
              <a:gd name="connsiteX85" fmla="*/ 51656 w 255588"/>
              <a:gd name="connsiteY85" fmla="*/ 30284 h 336550"/>
              <a:gd name="connsiteX86" fmla="*/ 62158 w 255588"/>
              <a:gd name="connsiteY86" fmla="*/ 25017 h 336550"/>
              <a:gd name="connsiteX87" fmla="*/ 68722 w 255588"/>
              <a:gd name="connsiteY87" fmla="*/ 14484 h 336550"/>
              <a:gd name="connsiteX88" fmla="*/ 80536 w 255588"/>
              <a:gd name="connsiteY88" fmla="*/ 13167 h 336550"/>
              <a:gd name="connsiteX89" fmla="*/ 89726 w 255588"/>
              <a:gd name="connsiteY89" fmla="*/ 5267 h 336550"/>
              <a:gd name="connsiteX90" fmla="*/ 101540 w 255588"/>
              <a:gd name="connsiteY90" fmla="*/ 5267 h 336550"/>
              <a:gd name="connsiteX91" fmla="*/ 113355 w 255588"/>
              <a:gd name="connsiteY91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55588" h="336550">
                <a:moveTo>
                  <a:pt x="59286" y="203200"/>
                </a:moveTo>
                <a:cubicBezTo>
                  <a:pt x="65873" y="216274"/>
                  <a:pt x="75096" y="226732"/>
                  <a:pt x="85635" y="231962"/>
                </a:cubicBezTo>
                <a:cubicBezTo>
                  <a:pt x="109350" y="243728"/>
                  <a:pt x="127794" y="254187"/>
                  <a:pt x="127794" y="254187"/>
                </a:cubicBezTo>
                <a:cubicBezTo>
                  <a:pt x="127794" y="254187"/>
                  <a:pt x="144921" y="243728"/>
                  <a:pt x="168636" y="231962"/>
                </a:cubicBezTo>
                <a:cubicBezTo>
                  <a:pt x="180493" y="226732"/>
                  <a:pt x="189715" y="216274"/>
                  <a:pt x="196302" y="203200"/>
                </a:cubicBezTo>
                <a:cubicBezTo>
                  <a:pt x="231874" y="217581"/>
                  <a:pt x="255588" y="248957"/>
                  <a:pt x="255588" y="277719"/>
                </a:cubicBezTo>
                <a:cubicBezTo>
                  <a:pt x="255588" y="277719"/>
                  <a:pt x="255588" y="277719"/>
                  <a:pt x="255588" y="336550"/>
                </a:cubicBezTo>
                <a:cubicBezTo>
                  <a:pt x="255588" y="336550"/>
                  <a:pt x="255588" y="336550"/>
                  <a:pt x="0" y="336550"/>
                </a:cubicBezTo>
                <a:cubicBezTo>
                  <a:pt x="0" y="336550"/>
                  <a:pt x="0" y="336550"/>
                  <a:pt x="0" y="277719"/>
                </a:cubicBezTo>
                <a:cubicBezTo>
                  <a:pt x="0" y="250265"/>
                  <a:pt x="23714" y="217581"/>
                  <a:pt x="59286" y="203200"/>
                </a:cubicBezTo>
                <a:close/>
                <a:moveTo>
                  <a:pt x="126861" y="33338"/>
                </a:moveTo>
                <a:cubicBezTo>
                  <a:pt x="129479" y="33338"/>
                  <a:pt x="132097" y="33338"/>
                  <a:pt x="134715" y="34645"/>
                </a:cubicBezTo>
                <a:cubicBezTo>
                  <a:pt x="137333" y="34645"/>
                  <a:pt x="139951" y="35953"/>
                  <a:pt x="142569" y="35953"/>
                </a:cubicBezTo>
                <a:cubicBezTo>
                  <a:pt x="145187" y="37260"/>
                  <a:pt x="147805" y="38567"/>
                  <a:pt x="150423" y="39875"/>
                </a:cubicBezTo>
                <a:cubicBezTo>
                  <a:pt x="151732" y="41182"/>
                  <a:pt x="154350" y="42489"/>
                  <a:pt x="155659" y="43797"/>
                </a:cubicBezTo>
                <a:cubicBezTo>
                  <a:pt x="156968" y="45104"/>
                  <a:pt x="158277" y="46411"/>
                  <a:pt x="159586" y="47719"/>
                </a:cubicBezTo>
                <a:cubicBezTo>
                  <a:pt x="160895" y="49026"/>
                  <a:pt x="160895" y="50333"/>
                  <a:pt x="160895" y="51641"/>
                </a:cubicBezTo>
                <a:cubicBezTo>
                  <a:pt x="162204" y="54256"/>
                  <a:pt x="163513" y="55563"/>
                  <a:pt x="163513" y="55563"/>
                </a:cubicBezTo>
                <a:cubicBezTo>
                  <a:pt x="163513" y="55563"/>
                  <a:pt x="162204" y="54256"/>
                  <a:pt x="159586" y="52948"/>
                </a:cubicBezTo>
                <a:cubicBezTo>
                  <a:pt x="158277" y="52948"/>
                  <a:pt x="154350" y="51641"/>
                  <a:pt x="151732" y="50333"/>
                </a:cubicBezTo>
                <a:cubicBezTo>
                  <a:pt x="149114" y="49026"/>
                  <a:pt x="147805" y="49026"/>
                  <a:pt x="145187" y="49026"/>
                </a:cubicBezTo>
                <a:cubicBezTo>
                  <a:pt x="143878" y="47719"/>
                  <a:pt x="141260" y="47719"/>
                  <a:pt x="139951" y="46411"/>
                </a:cubicBezTo>
                <a:cubicBezTo>
                  <a:pt x="137333" y="46411"/>
                  <a:pt x="134715" y="46411"/>
                  <a:pt x="133406" y="46411"/>
                </a:cubicBezTo>
                <a:cubicBezTo>
                  <a:pt x="130788" y="46411"/>
                  <a:pt x="128170" y="46411"/>
                  <a:pt x="126861" y="46411"/>
                </a:cubicBezTo>
                <a:cubicBezTo>
                  <a:pt x="124243" y="46411"/>
                  <a:pt x="121625" y="46411"/>
                  <a:pt x="119007" y="46411"/>
                </a:cubicBezTo>
                <a:cubicBezTo>
                  <a:pt x="117698" y="46411"/>
                  <a:pt x="115080" y="46411"/>
                  <a:pt x="112462" y="46411"/>
                </a:cubicBezTo>
                <a:cubicBezTo>
                  <a:pt x="111153" y="47719"/>
                  <a:pt x="108535" y="47719"/>
                  <a:pt x="107226" y="49026"/>
                </a:cubicBezTo>
                <a:cubicBezTo>
                  <a:pt x="104608" y="49026"/>
                  <a:pt x="103299" y="49026"/>
                  <a:pt x="100681" y="50333"/>
                </a:cubicBezTo>
                <a:cubicBezTo>
                  <a:pt x="98063" y="51641"/>
                  <a:pt x="95445" y="52948"/>
                  <a:pt x="92827" y="52948"/>
                </a:cubicBezTo>
                <a:cubicBezTo>
                  <a:pt x="90209" y="54256"/>
                  <a:pt x="88900" y="55563"/>
                  <a:pt x="88900" y="55563"/>
                </a:cubicBezTo>
                <a:cubicBezTo>
                  <a:pt x="88900" y="55563"/>
                  <a:pt x="90209" y="54256"/>
                  <a:pt x="91518" y="51641"/>
                </a:cubicBezTo>
                <a:cubicBezTo>
                  <a:pt x="91518" y="50333"/>
                  <a:pt x="92827" y="49026"/>
                  <a:pt x="94136" y="47719"/>
                </a:cubicBezTo>
                <a:cubicBezTo>
                  <a:pt x="95445" y="46411"/>
                  <a:pt x="96754" y="45104"/>
                  <a:pt x="98063" y="43797"/>
                </a:cubicBezTo>
                <a:cubicBezTo>
                  <a:pt x="99372" y="42489"/>
                  <a:pt x="100681" y="41182"/>
                  <a:pt x="103299" y="39875"/>
                </a:cubicBezTo>
                <a:cubicBezTo>
                  <a:pt x="104608" y="38567"/>
                  <a:pt x="107226" y="37260"/>
                  <a:pt x="109844" y="35953"/>
                </a:cubicBezTo>
                <a:cubicBezTo>
                  <a:pt x="112462" y="35953"/>
                  <a:pt x="115080" y="34645"/>
                  <a:pt x="117698" y="34645"/>
                </a:cubicBezTo>
                <a:cubicBezTo>
                  <a:pt x="120316" y="33338"/>
                  <a:pt x="124243" y="33338"/>
                  <a:pt x="126861" y="33338"/>
                </a:cubicBezTo>
                <a:close/>
                <a:moveTo>
                  <a:pt x="127794" y="25400"/>
                </a:moveTo>
                <a:cubicBezTo>
                  <a:pt x="92288" y="25400"/>
                  <a:pt x="64673" y="53063"/>
                  <a:pt x="58097" y="93899"/>
                </a:cubicBezTo>
                <a:cubicBezTo>
                  <a:pt x="58097" y="93899"/>
                  <a:pt x="58097" y="93899"/>
                  <a:pt x="58097" y="100485"/>
                </a:cubicBezTo>
                <a:cubicBezTo>
                  <a:pt x="58097" y="100485"/>
                  <a:pt x="58097" y="100485"/>
                  <a:pt x="51522" y="99168"/>
                </a:cubicBezTo>
                <a:cubicBezTo>
                  <a:pt x="51522" y="99168"/>
                  <a:pt x="50207" y="99168"/>
                  <a:pt x="50207" y="99168"/>
                </a:cubicBezTo>
                <a:cubicBezTo>
                  <a:pt x="50207" y="99168"/>
                  <a:pt x="48892" y="99168"/>
                  <a:pt x="48892" y="99168"/>
                </a:cubicBezTo>
                <a:cubicBezTo>
                  <a:pt x="47577" y="99168"/>
                  <a:pt x="46262" y="100485"/>
                  <a:pt x="44947" y="103120"/>
                </a:cubicBezTo>
                <a:cubicBezTo>
                  <a:pt x="41002" y="107072"/>
                  <a:pt x="39687" y="113658"/>
                  <a:pt x="42317" y="121562"/>
                </a:cubicBezTo>
                <a:cubicBezTo>
                  <a:pt x="44947" y="130783"/>
                  <a:pt x="50207" y="137370"/>
                  <a:pt x="55467" y="137370"/>
                </a:cubicBezTo>
                <a:cubicBezTo>
                  <a:pt x="55467" y="137370"/>
                  <a:pt x="55467" y="137370"/>
                  <a:pt x="60727" y="138687"/>
                </a:cubicBezTo>
                <a:cubicBezTo>
                  <a:pt x="60727" y="138687"/>
                  <a:pt x="60727" y="138687"/>
                  <a:pt x="60727" y="142639"/>
                </a:cubicBezTo>
                <a:cubicBezTo>
                  <a:pt x="69933" y="176888"/>
                  <a:pt x="96233" y="211138"/>
                  <a:pt x="127794" y="211138"/>
                </a:cubicBezTo>
                <a:cubicBezTo>
                  <a:pt x="159354" y="211138"/>
                  <a:pt x="184340" y="176888"/>
                  <a:pt x="193545" y="142639"/>
                </a:cubicBezTo>
                <a:cubicBezTo>
                  <a:pt x="193545" y="142639"/>
                  <a:pt x="193545" y="142639"/>
                  <a:pt x="194860" y="138687"/>
                </a:cubicBezTo>
                <a:cubicBezTo>
                  <a:pt x="194860" y="138687"/>
                  <a:pt x="194860" y="138687"/>
                  <a:pt x="200120" y="137370"/>
                </a:cubicBezTo>
                <a:cubicBezTo>
                  <a:pt x="204065" y="137370"/>
                  <a:pt x="210640" y="130783"/>
                  <a:pt x="213270" y="121562"/>
                </a:cubicBezTo>
                <a:cubicBezTo>
                  <a:pt x="215900" y="112341"/>
                  <a:pt x="213270" y="103120"/>
                  <a:pt x="208010" y="100485"/>
                </a:cubicBezTo>
                <a:cubicBezTo>
                  <a:pt x="208010" y="100485"/>
                  <a:pt x="206695" y="99168"/>
                  <a:pt x="206695" y="99168"/>
                </a:cubicBezTo>
                <a:cubicBezTo>
                  <a:pt x="205380" y="99168"/>
                  <a:pt x="205380" y="99168"/>
                  <a:pt x="204065" y="99168"/>
                </a:cubicBezTo>
                <a:cubicBezTo>
                  <a:pt x="204065" y="99168"/>
                  <a:pt x="204065" y="99168"/>
                  <a:pt x="197490" y="100485"/>
                </a:cubicBezTo>
                <a:cubicBezTo>
                  <a:pt x="197490" y="100485"/>
                  <a:pt x="197490" y="100485"/>
                  <a:pt x="197490" y="93899"/>
                </a:cubicBezTo>
                <a:cubicBezTo>
                  <a:pt x="190915" y="53063"/>
                  <a:pt x="163299" y="25400"/>
                  <a:pt x="127794" y="25400"/>
                </a:cubicBezTo>
                <a:close/>
                <a:moveTo>
                  <a:pt x="113355" y="0"/>
                </a:moveTo>
                <a:cubicBezTo>
                  <a:pt x="117293" y="0"/>
                  <a:pt x="121231" y="2633"/>
                  <a:pt x="125170" y="2633"/>
                </a:cubicBezTo>
                <a:cubicBezTo>
                  <a:pt x="129108" y="2633"/>
                  <a:pt x="133046" y="0"/>
                  <a:pt x="135672" y="0"/>
                </a:cubicBezTo>
                <a:cubicBezTo>
                  <a:pt x="139610" y="0"/>
                  <a:pt x="143548" y="5267"/>
                  <a:pt x="147486" y="5267"/>
                </a:cubicBezTo>
                <a:cubicBezTo>
                  <a:pt x="151425" y="6583"/>
                  <a:pt x="155363" y="3950"/>
                  <a:pt x="159301" y="5267"/>
                </a:cubicBezTo>
                <a:cubicBezTo>
                  <a:pt x="163239" y="6583"/>
                  <a:pt x="164552" y="10533"/>
                  <a:pt x="168490" y="13167"/>
                </a:cubicBezTo>
                <a:cubicBezTo>
                  <a:pt x="172428" y="14484"/>
                  <a:pt x="177679" y="13167"/>
                  <a:pt x="180305" y="14484"/>
                </a:cubicBezTo>
                <a:cubicBezTo>
                  <a:pt x="182930" y="17117"/>
                  <a:pt x="184243" y="22384"/>
                  <a:pt x="186869" y="25017"/>
                </a:cubicBezTo>
                <a:cubicBezTo>
                  <a:pt x="190807" y="27650"/>
                  <a:pt x="196058" y="27650"/>
                  <a:pt x="198683" y="30284"/>
                </a:cubicBezTo>
                <a:cubicBezTo>
                  <a:pt x="201309" y="32917"/>
                  <a:pt x="199996" y="38184"/>
                  <a:pt x="202622" y="42134"/>
                </a:cubicBezTo>
                <a:cubicBezTo>
                  <a:pt x="203934" y="44767"/>
                  <a:pt x="209185" y="46084"/>
                  <a:pt x="210498" y="50034"/>
                </a:cubicBezTo>
                <a:cubicBezTo>
                  <a:pt x="211811" y="53984"/>
                  <a:pt x="209185" y="57934"/>
                  <a:pt x="210498" y="61884"/>
                </a:cubicBezTo>
                <a:cubicBezTo>
                  <a:pt x="210498" y="65835"/>
                  <a:pt x="214436" y="69785"/>
                  <a:pt x="214436" y="73735"/>
                </a:cubicBezTo>
                <a:cubicBezTo>
                  <a:pt x="214436" y="77685"/>
                  <a:pt x="210498" y="80318"/>
                  <a:pt x="210498" y="84268"/>
                </a:cubicBezTo>
                <a:cubicBezTo>
                  <a:pt x="210498" y="85585"/>
                  <a:pt x="210498" y="85585"/>
                  <a:pt x="210498" y="86902"/>
                </a:cubicBezTo>
                <a:cubicBezTo>
                  <a:pt x="223625" y="90852"/>
                  <a:pt x="230189" y="106652"/>
                  <a:pt x="226251" y="123769"/>
                </a:cubicBezTo>
                <a:cubicBezTo>
                  <a:pt x="222313" y="136936"/>
                  <a:pt x="214436" y="146153"/>
                  <a:pt x="205247" y="148786"/>
                </a:cubicBezTo>
                <a:cubicBezTo>
                  <a:pt x="194745" y="185654"/>
                  <a:pt x="165865" y="223838"/>
                  <a:pt x="127795" y="223838"/>
                </a:cubicBezTo>
                <a:cubicBezTo>
                  <a:pt x="89726" y="223838"/>
                  <a:pt x="60845" y="185654"/>
                  <a:pt x="50343" y="148786"/>
                </a:cubicBezTo>
                <a:cubicBezTo>
                  <a:pt x="41154" y="146153"/>
                  <a:pt x="33278" y="136936"/>
                  <a:pt x="29339" y="123769"/>
                </a:cubicBezTo>
                <a:cubicBezTo>
                  <a:pt x="25401" y="109285"/>
                  <a:pt x="30652" y="96119"/>
                  <a:pt x="38529" y="89535"/>
                </a:cubicBezTo>
                <a:cubicBezTo>
                  <a:pt x="38529" y="88218"/>
                  <a:pt x="39841" y="85585"/>
                  <a:pt x="38529" y="84268"/>
                </a:cubicBezTo>
                <a:cubicBezTo>
                  <a:pt x="38529" y="80318"/>
                  <a:pt x="34590" y="77685"/>
                  <a:pt x="34590" y="73735"/>
                </a:cubicBezTo>
                <a:cubicBezTo>
                  <a:pt x="34590" y="69785"/>
                  <a:pt x="38529" y="65835"/>
                  <a:pt x="38529" y="61884"/>
                </a:cubicBezTo>
                <a:cubicBezTo>
                  <a:pt x="39841" y="57934"/>
                  <a:pt x="37216" y="53984"/>
                  <a:pt x="38529" y="50034"/>
                </a:cubicBezTo>
                <a:cubicBezTo>
                  <a:pt x="39841" y="46084"/>
                  <a:pt x="45092" y="44767"/>
                  <a:pt x="47718" y="42134"/>
                </a:cubicBezTo>
                <a:cubicBezTo>
                  <a:pt x="49031" y="38184"/>
                  <a:pt x="49031" y="32917"/>
                  <a:pt x="51656" y="30284"/>
                </a:cubicBezTo>
                <a:cubicBezTo>
                  <a:pt x="52969" y="27650"/>
                  <a:pt x="59532" y="27650"/>
                  <a:pt x="62158" y="25017"/>
                </a:cubicBezTo>
                <a:cubicBezTo>
                  <a:pt x="64783" y="22384"/>
                  <a:pt x="66096" y="17117"/>
                  <a:pt x="68722" y="14484"/>
                </a:cubicBezTo>
                <a:cubicBezTo>
                  <a:pt x="72660" y="13167"/>
                  <a:pt x="77911" y="14484"/>
                  <a:pt x="80536" y="13167"/>
                </a:cubicBezTo>
                <a:cubicBezTo>
                  <a:pt x="84475" y="10533"/>
                  <a:pt x="85787" y="6583"/>
                  <a:pt x="89726" y="5267"/>
                </a:cubicBezTo>
                <a:cubicBezTo>
                  <a:pt x="93664" y="3950"/>
                  <a:pt x="98915" y="6583"/>
                  <a:pt x="101540" y="5267"/>
                </a:cubicBezTo>
                <a:cubicBezTo>
                  <a:pt x="105478" y="5267"/>
                  <a:pt x="109417" y="0"/>
                  <a:pt x="113355" y="0"/>
                </a:cubicBezTo>
                <a:close/>
              </a:path>
            </a:pathLst>
          </a:custGeom>
          <a:solidFill>
            <a:schemeClr val="lt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IconShape">
            <a:extLst>
              <a:ext uri="{FF2B5EF4-FFF2-40B4-BE49-F238E27FC236}">
                <a16:creationId xmlns:a16="http://schemas.microsoft.com/office/drawing/2014/main" xmlns="" id="{CD6DBF53-84EA-4144-AD38-95E7590600E6}"/>
              </a:ext>
            </a:extLst>
          </p:cNvPr>
          <p:cNvSpPr>
            <a:spLocks noChangeAspect="1"/>
          </p:cNvSpPr>
          <p:nvPr/>
        </p:nvSpPr>
        <p:spPr bwMode="auto">
          <a:xfrm>
            <a:off x="5900139" y="3915927"/>
            <a:ext cx="323849" cy="426435"/>
          </a:xfrm>
          <a:custGeom>
            <a:avLst/>
            <a:gdLst>
              <a:gd name="connsiteX0" fmla="*/ 59286 w 255588"/>
              <a:gd name="connsiteY0" fmla="*/ 203200 h 336550"/>
              <a:gd name="connsiteX1" fmla="*/ 85635 w 255588"/>
              <a:gd name="connsiteY1" fmla="*/ 231962 h 336550"/>
              <a:gd name="connsiteX2" fmla="*/ 127794 w 255588"/>
              <a:gd name="connsiteY2" fmla="*/ 254187 h 336550"/>
              <a:gd name="connsiteX3" fmla="*/ 168636 w 255588"/>
              <a:gd name="connsiteY3" fmla="*/ 231962 h 336550"/>
              <a:gd name="connsiteX4" fmla="*/ 196302 w 255588"/>
              <a:gd name="connsiteY4" fmla="*/ 203200 h 336550"/>
              <a:gd name="connsiteX5" fmla="*/ 255588 w 255588"/>
              <a:gd name="connsiteY5" fmla="*/ 277719 h 336550"/>
              <a:gd name="connsiteX6" fmla="*/ 255588 w 255588"/>
              <a:gd name="connsiteY6" fmla="*/ 336550 h 336550"/>
              <a:gd name="connsiteX7" fmla="*/ 0 w 255588"/>
              <a:gd name="connsiteY7" fmla="*/ 336550 h 336550"/>
              <a:gd name="connsiteX8" fmla="*/ 0 w 255588"/>
              <a:gd name="connsiteY8" fmla="*/ 277719 h 336550"/>
              <a:gd name="connsiteX9" fmla="*/ 59286 w 255588"/>
              <a:gd name="connsiteY9" fmla="*/ 203200 h 336550"/>
              <a:gd name="connsiteX10" fmla="*/ 126861 w 255588"/>
              <a:gd name="connsiteY10" fmla="*/ 33338 h 336550"/>
              <a:gd name="connsiteX11" fmla="*/ 134715 w 255588"/>
              <a:gd name="connsiteY11" fmla="*/ 34645 h 336550"/>
              <a:gd name="connsiteX12" fmla="*/ 142569 w 255588"/>
              <a:gd name="connsiteY12" fmla="*/ 35953 h 336550"/>
              <a:gd name="connsiteX13" fmla="*/ 150423 w 255588"/>
              <a:gd name="connsiteY13" fmla="*/ 39875 h 336550"/>
              <a:gd name="connsiteX14" fmla="*/ 155659 w 255588"/>
              <a:gd name="connsiteY14" fmla="*/ 43797 h 336550"/>
              <a:gd name="connsiteX15" fmla="*/ 159586 w 255588"/>
              <a:gd name="connsiteY15" fmla="*/ 47719 h 336550"/>
              <a:gd name="connsiteX16" fmla="*/ 160895 w 255588"/>
              <a:gd name="connsiteY16" fmla="*/ 51641 h 336550"/>
              <a:gd name="connsiteX17" fmla="*/ 163513 w 255588"/>
              <a:gd name="connsiteY17" fmla="*/ 55563 h 336550"/>
              <a:gd name="connsiteX18" fmla="*/ 159586 w 255588"/>
              <a:gd name="connsiteY18" fmla="*/ 52948 h 336550"/>
              <a:gd name="connsiteX19" fmla="*/ 151732 w 255588"/>
              <a:gd name="connsiteY19" fmla="*/ 50333 h 336550"/>
              <a:gd name="connsiteX20" fmla="*/ 145187 w 255588"/>
              <a:gd name="connsiteY20" fmla="*/ 49026 h 336550"/>
              <a:gd name="connsiteX21" fmla="*/ 139951 w 255588"/>
              <a:gd name="connsiteY21" fmla="*/ 46411 h 336550"/>
              <a:gd name="connsiteX22" fmla="*/ 133406 w 255588"/>
              <a:gd name="connsiteY22" fmla="*/ 46411 h 336550"/>
              <a:gd name="connsiteX23" fmla="*/ 126861 w 255588"/>
              <a:gd name="connsiteY23" fmla="*/ 46411 h 336550"/>
              <a:gd name="connsiteX24" fmla="*/ 119007 w 255588"/>
              <a:gd name="connsiteY24" fmla="*/ 46411 h 336550"/>
              <a:gd name="connsiteX25" fmla="*/ 112462 w 255588"/>
              <a:gd name="connsiteY25" fmla="*/ 46411 h 336550"/>
              <a:gd name="connsiteX26" fmla="*/ 107226 w 255588"/>
              <a:gd name="connsiteY26" fmla="*/ 49026 h 336550"/>
              <a:gd name="connsiteX27" fmla="*/ 100681 w 255588"/>
              <a:gd name="connsiteY27" fmla="*/ 50333 h 336550"/>
              <a:gd name="connsiteX28" fmla="*/ 92827 w 255588"/>
              <a:gd name="connsiteY28" fmla="*/ 52948 h 336550"/>
              <a:gd name="connsiteX29" fmla="*/ 88900 w 255588"/>
              <a:gd name="connsiteY29" fmla="*/ 55563 h 336550"/>
              <a:gd name="connsiteX30" fmla="*/ 91518 w 255588"/>
              <a:gd name="connsiteY30" fmla="*/ 51641 h 336550"/>
              <a:gd name="connsiteX31" fmla="*/ 94136 w 255588"/>
              <a:gd name="connsiteY31" fmla="*/ 47719 h 336550"/>
              <a:gd name="connsiteX32" fmla="*/ 98063 w 255588"/>
              <a:gd name="connsiteY32" fmla="*/ 43797 h 336550"/>
              <a:gd name="connsiteX33" fmla="*/ 103299 w 255588"/>
              <a:gd name="connsiteY33" fmla="*/ 39875 h 336550"/>
              <a:gd name="connsiteX34" fmla="*/ 109844 w 255588"/>
              <a:gd name="connsiteY34" fmla="*/ 35953 h 336550"/>
              <a:gd name="connsiteX35" fmla="*/ 117698 w 255588"/>
              <a:gd name="connsiteY35" fmla="*/ 34645 h 336550"/>
              <a:gd name="connsiteX36" fmla="*/ 126861 w 255588"/>
              <a:gd name="connsiteY36" fmla="*/ 33338 h 336550"/>
              <a:gd name="connsiteX37" fmla="*/ 127794 w 255588"/>
              <a:gd name="connsiteY37" fmla="*/ 25400 h 336550"/>
              <a:gd name="connsiteX38" fmla="*/ 58097 w 255588"/>
              <a:gd name="connsiteY38" fmla="*/ 93899 h 336550"/>
              <a:gd name="connsiteX39" fmla="*/ 58097 w 255588"/>
              <a:gd name="connsiteY39" fmla="*/ 100485 h 336550"/>
              <a:gd name="connsiteX40" fmla="*/ 51522 w 255588"/>
              <a:gd name="connsiteY40" fmla="*/ 99168 h 336550"/>
              <a:gd name="connsiteX41" fmla="*/ 50207 w 255588"/>
              <a:gd name="connsiteY41" fmla="*/ 99168 h 336550"/>
              <a:gd name="connsiteX42" fmla="*/ 48892 w 255588"/>
              <a:gd name="connsiteY42" fmla="*/ 99168 h 336550"/>
              <a:gd name="connsiteX43" fmla="*/ 44947 w 255588"/>
              <a:gd name="connsiteY43" fmla="*/ 103120 h 336550"/>
              <a:gd name="connsiteX44" fmla="*/ 42317 w 255588"/>
              <a:gd name="connsiteY44" fmla="*/ 121562 h 336550"/>
              <a:gd name="connsiteX45" fmla="*/ 55467 w 255588"/>
              <a:gd name="connsiteY45" fmla="*/ 137370 h 336550"/>
              <a:gd name="connsiteX46" fmla="*/ 60727 w 255588"/>
              <a:gd name="connsiteY46" fmla="*/ 138687 h 336550"/>
              <a:gd name="connsiteX47" fmla="*/ 60727 w 255588"/>
              <a:gd name="connsiteY47" fmla="*/ 142639 h 336550"/>
              <a:gd name="connsiteX48" fmla="*/ 127794 w 255588"/>
              <a:gd name="connsiteY48" fmla="*/ 211138 h 336550"/>
              <a:gd name="connsiteX49" fmla="*/ 193545 w 255588"/>
              <a:gd name="connsiteY49" fmla="*/ 142639 h 336550"/>
              <a:gd name="connsiteX50" fmla="*/ 194860 w 255588"/>
              <a:gd name="connsiteY50" fmla="*/ 138687 h 336550"/>
              <a:gd name="connsiteX51" fmla="*/ 200120 w 255588"/>
              <a:gd name="connsiteY51" fmla="*/ 137370 h 336550"/>
              <a:gd name="connsiteX52" fmla="*/ 213270 w 255588"/>
              <a:gd name="connsiteY52" fmla="*/ 121562 h 336550"/>
              <a:gd name="connsiteX53" fmla="*/ 208010 w 255588"/>
              <a:gd name="connsiteY53" fmla="*/ 100485 h 336550"/>
              <a:gd name="connsiteX54" fmla="*/ 206695 w 255588"/>
              <a:gd name="connsiteY54" fmla="*/ 99168 h 336550"/>
              <a:gd name="connsiteX55" fmla="*/ 204065 w 255588"/>
              <a:gd name="connsiteY55" fmla="*/ 99168 h 336550"/>
              <a:gd name="connsiteX56" fmla="*/ 197490 w 255588"/>
              <a:gd name="connsiteY56" fmla="*/ 100485 h 336550"/>
              <a:gd name="connsiteX57" fmla="*/ 197490 w 255588"/>
              <a:gd name="connsiteY57" fmla="*/ 93899 h 336550"/>
              <a:gd name="connsiteX58" fmla="*/ 127794 w 255588"/>
              <a:gd name="connsiteY58" fmla="*/ 25400 h 336550"/>
              <a:gd name="connsiteX59" fmla="*/ 113355 w 255588"/>
              <a:gd name="connsiteY59" fmla="*/ 0 h 336550"/>
              <a:gd name="connsiteX60" fmla="*/ 125170 w 255588"/>
              <a:gd name="connsiteY60" fmla="*/ 2633 h 336550"/>
              <a:gd name="connsiteX61" fmla="*/ 135672 w 255588"/>
              <a:gd name="connsiteY61" fmla="*/ 0 h 336550"/>
              <a:gd name="connsiteX62" fmla="*/ 147486 w 255588"/>
              <a:gd name="connsiteY62" fmla="*/ 5267 h 336550"/>
              <a:gd name="connsiteX63" fmla="*/ 159301 w 255588"/>
              <a:gd name="connsiteY63" fmla="*/ 5267 h 336550"/>
              <a:gd name="connsiteX64" fmla="*/ 168490 w 255588"/>
              <a:gd name="connsiteY64" fmla="*/ 13167 h 336550"/>
              <a:gd name="connsiteX65" fmla="*/ 180305 w 255588"/>
              <a:gd name="connsiteY65" fmla="*/ 14484 h 336550"/>
              <a:gd name="connsiteX66" fmla="*/ 186869 w 255588"/>
              <a:gd name="connsiteY66" fmla="*/ 25017 h 336550"/>
              <a:gd name="connsiteX67" fmla="*/ 198683 w 255588"/>
              <a:gd name="connsiteY67" fmla="*/ 30284 h 336550"/>
              <a:gd name="connsiteX68" fmla="*/ 202622 w 255588"/>
              <a:gd name="connsiteY68" fmla="*/ 42134 h 336550"/>
              <a:gd name="connsiteX69" fmla="*/ 210498 w 255588"/>
              <a:gd name="connsiteY69" fmla="*/ 50034 h 336550"/>
              <a:gd name="connsiteX70" fmla="*/ 210498 w 255588"/>
              <a:gd name="connsiteY70" fmla="*/ 61884 h 336550"/>
              <a:gd name="connsiteX71" fmla="*/ 214436 w 255588"/>
              <a:gd name="connsiteY71" fmla="*/ 73735 h 336550"/>
              <a:gd name="connsiteX72" fmla="*/ 210498 w 255588"/>
              <a:gd name="connsiteY72" fmla="*/ 84268 h 336550"/>
              <a:gd name="connsiteX73" fmla="*/ 210498 w 255588"/>
              <a:gd name="connsiteY73" fmla="*/ 86902 h 336550"/>
              <a:gd name="connsiteX74" fmla="*/ 226251 w 255588"/>
              <a:gd name="connsiteY74" fmla="*/ 123769 h 336550"/>
              <a:gd name="connsiteX75" fmla="*/ 205247 w 255588"/>
              <a:gd name="connsiteY75" fmla="*/ 148786 h 336550"/>
              <a:gd name="connsiteX76" fmla="*/ 127795 w 255588"/>
              <a:gd name="connsiteY76" fmla="*/ 223838 h 336550"/>
              <a:gd name="connsiteX77" fmla="*/ 50343 w 255588"/>
              <a:gd name="connsiteY77" fmla="*/ 148786 h 336550"/>
              <a:gd name="connsiteX78" fmla="*/ 29339 w 255588"/>
              <a:gd name="connsiteY78" fmla="*/ 123769 h 336550"/>
              <a:gd name="connsiteX79" fmla="*/ 38529 w 255588"/>
              <a:gd name="connsiteY79" fmla="*/ 89535 h 336550"/>
              <a:gd name="connsiteX80" fmla="*/ 38529 w 255588"/>
              <a:gd name="connsiteY80" fmla="*/ 84268 h 336550"/>
              <a:gd name="connsiteX81" fmla="*/ 34590 w 255588"/>
              <a:gd name="connsiteY81" fmla="*/ 73735 h 336550"/>
              <a:gd name="connsiteX82" fmla="*/ 38529 w 255588"/>
              <a:gd name="connsiteY82" fmla="*/ 61884 h 336550"/>
              <a:gd name="connsiteX83" fmla="*/ 38529 w 255588"/>
              <a:gd name="connsiteY83" fmla="*/ 50034 h 336550"/>
              <a:gd name="connsiteX84" fmla="*/ 47718 w 255588"/>
              <a:gd name="connsiteY84" fmla="*/ 42134 h 336550"/>
              <a:gd name="connsiteX85" fmla="*/ 51656 w 255588"/>
              <a:gd name="connsiteY85" fmla="*/ 30284 h 336550"/>
              <a:gd name="connsiteX86" fmla="*/ 62158 w 255588"/>
              <a:gd name="connsiteY86" fmla="*/ 25017 h 336550"/>
              <a:gd name="connsiteX87" fmla="*/ 68722 w 255588"/>
              <a:gd name="connsiteY87" fmla="*/ 14484 h 336550"/>
              <a:gd name="connsiteX88" fmla="*/ 80536 w 255588"/>
              <a:gd name="connsiteY88" fmla="*/ 13167 h 336550"/>
              <a:gd name="connsiteX89" fmla="*/ 89726 w 255588"/>
              <a:gd name="connsiteY89" fmla="*/ 5267 h 336550"/>
              <a:gd name="connsiteX90" fmla="*/ 101540 w 255588"/>
              <a:gd name="connsiteY90" fmla="*/ 5267 h 336550"/>
              <a:gd name="connsiteX91" fmla="*/ 113355 w 255588"/>
              <a:gd name="connsiteY91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55588" h="336550">
                <a:moveTo>
                  <a:pt x="59286" y="203200"/>
                </a:moveTo>
                <a:cubicBezTo>
                  <a:pt x="65873" y="216274"/>
                  <a:pt x="75096" y="226732"/>
                  <a:pt x="85635" y="231962"/>
                </a:cubicBezTo>
                <a:cubicBezTo>
                  <a:pt x="109350" y="243728"/>
                  <a:pt x="127794" y="254187"/>
                  <a:pt x="127794" y="254187"/>
                </a:cubicBezTo>
                <a:cubicBezTo>
                  <a:pt x="127794" y="254187"/>
                  <a:pt x="144921" y="243728"/>
                  <a:pt x="168636" y="231962"/>
                </a:cubicBezTo>
                <a:cubicBezTo>
                  <a:pt x="180493" y="226732"/>
                  <a:pt x="189715" y="216274"/>
                  <a:pt x="196302" y="203200"/>
                </a:cubicBezTo>
                <a:cubicBezTo>
                  <a:pt x="231874" y="217581"/>
                  <a:pt x="255588" y="248957"/>
                  <a:pt x="255588" y="277719"/>
                </a:cubicBezTo>
                <a:cubicBezTo>
                  <a:pt x="255588" y="277719"/>
                  <a:pt x="255588" y="277719"/>
                  <a:pt x="255588" y="336550"/>
                </a:cubicBezTo>
                <a:cubicBezTo>
                  <a:pt x="255588" y="336550"/>
                  <a:pt x="255588" y="336550"/>
                  <a:pt x="0" y="336550"/>
                </a:cubicBezTo>
                <a:cubicBezTo>
                  <a:pt x="0" y="336550"/>
                  <a:pt x="0" y="336550"/>
                  <a:pt x="0" y="277719"/>
                </a:cubicBezTo>
                <a:cubicBezTo>
                  <a:pt x="0" y="250265"/>
                  <a:pt x="23714" y="217581"/>
                  <a:pt x="59286" y="203200"/>
                </a:cubicBezTo>
                <a:close/>
                <a:moveTo>
                  <a:pt x="126861" y="33338"/>
                </a:moveTo>
                <a:cubicBezTo>
                  <a:pt x="129479" y="33338"/>
                  <a:pt x="132097" y="33338"/>
                  <a:pt x="134715" y="34645"/>
                </a:cubicBezTo>
                <a:cubicBezTo>
                  <a:pt x="137333" y="34645"/>
                  <a:pt x="139951" y="35953"/>
                  <a:pt x="142569" y="35953"/>
                </a:cubicBezTo>
                <a:cubicBezTo>
                  <a:pt x="145187" y="37260"/>
                  <a:pt x="147805" y="38567"/>
                  <a:pt x="150423" y="39875"/>
                </a:cubicBezTo>
                <a:cubicBezTo>
                  <a:pt x="151732" y="41182"/>
                  <a:pt x="154350" y="42489"/>
                  <a:pt x="155659" y="43797"/>
                </a:cubicBezTo>
                <a:cubicBezTo>
                  <a:pt x="156968" y="45104"/>
                  <a:pt x="158277" y="46411"/>
                  <a:pt x="159586" y="47719"/>
                </a:cubicBezTo>
                <a:cubicBezTo>
                  <a:pt x="160895" y="49026"/>
                  <a:pt x="160895" y="50333"/>
                  <a:pt x="160895" y="51641"/>
                </a:cubicBezTo>
                <a:cubicBezTo>
                  <a:pt x="162204" y="54256"/>
                  <a:pt x="163513" y="55563"/>
                  <a:pt x="163513" y="55563"/>
                </a:cubicBezTo>
                <a:cubicBezTo>
                  <a:pt x="163513" y="55563"/>
                  <a:pt x="162204" y="54256"/>
                  <a:pt x="159586" y="52948"/>
                </a:cubicBezTo>
                <a:cubicBezTo>
                  <a:pt x="158277" y="52948"/>
                  <a:pt x="154350" y="51641"/>
                  <a:pt x="151732" y="50333"/>
                </a:cubicBezTo>
                <a:cubicBezTo>
                  <a:pt x="149114" y="49026"/>
                  <a:pt x="147805" y="49026"/>
                  <a:pt x="145187" y="49026"/>
                </a:cubicBezTo>
                <a:cubicBezTo>
                  <a:pt x="143878" y="47719"/>
                  <a:pt x="141260" y="47719"/>
                  <a:pt x="139951" y="46411"/>
                </a:cubicBezTo>
                <a:cubicBezTo>
                  <a:pt x="137333" y="46411"/>
                  <a:pt x="134715" y="46411"/>
                  <a:pt x="133406" y="46411"/>
                </a:cubicBezTo>
                <a:cubicBezTo>
                  <a:pt x="130788" y="46411"/>
                  <a:pt x="128170" y="46411"/>
                  <a:pt x="126861" y="46411"/>
                </a:cubicBezTo>
                <a:cubicBezTo>
                  <a:pt x="124243" y="46411"/>
                  <a:pt x="121625" y="46411"/>
                  <a:pt x="119007" y="46411"/>
                </a:cubicBezTo>
                <a:cubicBezTo>
                  <a:pt x="117698" y="46411"/>
                  <a:pt x="115080" y="46411"/>
                  <a:pt x="112462" y="46411"/>
                </a:cubicBezTo>
                <a:cubicBezTo>
                  <a:pt x="111153" y="47719"/>
                  <a:pt x="108535" y="47719"/>
                  <a:pt x="107226" y="49026"/>
                </a:cubicBezTo>
                <a:cubicBezTo>
                  <a:pt x="104608" y="49026"/>
                  <a:pt x="103299" y="49026"/>
                  <a:pt x="100681" y="50333"/>
                </a:cubicBezTo>
                <a:cubicBezTo>
                  <a:pt x="98063" y="51641"/>
                  <a:pt x="95445" y="52948"/>
                  <a:pt x="92827" y="52948"/>
                </a:cubicBezTo>
                <a:cubicBezTo>
                  <a:pt x="90209" y="54256"/>
                  <a:pt x="88900" y="55563"/>
                  <a:pt x="88900" y="55563"/>
                </a:cubicBezTo>
                <a:cubicBezTo>
                  <a:pt x="88900" y="55563"/>
                  <a:pt x="90209" y="54256"/>
                  <a:pt x="91518" y="51641"/>
                </a:cubicBezTo>
                <a:cubicBezTo>
                  <a:pt x="91518" y="50333"/>
                  <a:pt x="92827" y="49026"/>
                  <a:pt x="94136" y="47719"/>
                </a:cubicBezTo>
                <a:cubicBezTo>
                  <a:pt x="95445" y="46411"/>
                  <a:pt x="96754" y="45104"/>
                  <a:pt x="98063" y="43797"/>
                </a:cubicBezTo>
                <a:cubicBezTo>
                  <a:pt x="99372" y="42489"/>
                  <a:pt x="100681" y="41182"/>
                  <a:pt x="103299" y="39875"/>
                </a:cubicBezTo>
                <a:cubicBezTo>
                  <a:pt x="104608" y="38567"/>
                  <a:pt x="107226" y="37260"/>
                  <a:pt x="109844" y="35953"/>
                </a:cubicBezTo>
                <a:cubicBezTo>
                  <a:pt x="112462" y="35953"/>
                  <a:pt x="115080" y="34645"/>
                  <a:pt x="117698" y="34645"/>
                </a:cubicBezTo>
                <a:cubicBezTo>
                  <a:pt x="120316" y="33338"/>
                  <a:pt x="124243" y="33338"/>
                  <a:pt x="126861" y="33338"/>
                </a:cubicBezTo>
                <a:close/>
                <a:moveTo>
                  <a:pt x="127794" y="25400"/>
                </a:moveTo>
                <a:cubicBezTo>
                  <a:pt x="92288" y="25400"/>
                  <a:pt x="64673" y="53063"/>
                  <a:pt x="58097" y="93899"/>
                </a:cubicBezTo>
                <a:cubicBezTo>
                  <a:pt x="58097" y="93899"/>
                  <a:pt x="58097" y="93899"/>
                  <a:pt x="58097" y="100485"/>
                </a:cubicBezTo>
                <a:cubicBezTo>
                  <a:pt x="58097" y="100485"/>
                  <a:pt x="58097" y="100485"/>
                  <a:pt x="51522" y="99168"/>
                </a:cubicBezTo>
                <a:cubicBezTo>
                  <a:pt x="51522" y="99168"/>
                  <a:pt x="50207" y="99168"/>
                  <a:pt x="50207" y="99168"/>
                </a:cubicBezTo>
                <a:cubicBezTo>
                  <a:pt x="50207" y="99168"/>
                  <a:pt x="48892" y="99168"/>
                  <a:pt x="48892" y="99168"/>
                </a:cubicBezTo>
                <a:cubicBezTo>
                  <a:pt x="47577" y="99168"/>
                  <a:pt x="46262" y="100485"/>
                  <a:pt x="44947" y="103120"/>
                </a:cubicBezTo>
                <a:cubicBezTo>
                  <a:pt x="41002" y="107072"/>
                  <a:pt x="39687" y="113658"/>
                  <a:pt x="42317" y="121562"/>
                </a:cubicBezTo>
                <a:cubicBezTo>
                  <a:pt x="44947" y="130783"/>
                  <a:pt x="50207" y="137370"/>
                  <a:pt x="55467" y="137370"/>
                </a:cubicBezTo>
                <a:cubicBezTo>
                  <a:pt x="55467" y="137370"/>
                  <a:pt x="55467" y="137370"/>
                  <a:pt x="60727" y="138687"/>
                </a:cubicBezTo>
                <a:cubicBezTo>
                  <a:pt x="60727" y="138687"/>
                  <a:pt x="60727" y="138687"/>
                  <a:pt x="60727" y="142639"/>
                </a:cubicBezTo>
                <a:cubicBezTo>
                  <a:pt x="69933" y="176888"/>
                  <a:pt x="96233" y="211138"/>
                  <a:pt x="127794" y="211138"/>
                </a:cubicBezTo>
                <a:cubicBezTo>
                  <a:pt x="159354" y="211138"/>
                  <a:pt x="184340" y="176888"/>
                  <a:pt x="193545" y="142639"/>
                </a:cubicBezTo>
                <a:cubicBezTo>
                  <a:pt x="193545" y="142639"/>
                  <a:pt x="193545" y="142639"/>
                  <a:pt x="194860" y="138687"/>
                </a:cubicBezTo>
                <a:cubicBezTo>
                  <a:pt x="194860" y="138687"/>
                  <a:pt x="194860" y="138687"/>
                  <a:pt x="200120" y="137370"/>
                </a:cubicBezTo>
                <a:cubicBezTo>
                  <a:pt x="204065" y="137370"/>
                  <a:pt x="210640" y="130783"/>
                  <a:pt x="213270" y="121562"/>
                </a:cubicBezTo>
                <a:cubicBezTo>
                  <a:pt x="215900" y="112341"/>
                  <a:pt x="213270" y="103120"/>
                  <a:pt x="208010" y="100485"/>
                </a:cubicBezTo>
                <a:cubicBezTo>
                  <a:pt x="208010" y="100485"/>
                  <a:pt x="206695" y="99168"/>
                  <a:pt x="206695" y="99168"/>
                </a:cubicBezTo>
                <a:cubicBezTo>
                  <a:pt x="205380" y="99168"/>
                  <a:pt x="205380" y="99168"/>
                  <a:pt x="204065" y="99168"/>
                </a:cubicBezTo>
                <a:cubicBezTo>
                  <a:pt x="204065" y="99168"/>
                  <a:pt x="204065" y="99168"/>
                  <a:pt x="197490" y="100485"/>
                </a:cubicBezTo>
                <a:cubicBezTo>
                  <a:pt x="197490" y="100485"/>
                  <a:pt x="197490" y="100485"/>
                  <a:pt x="197490" y="93899"/>
                </a:cubicBezTo>
                <a:cubicBezTo>
                  <a:pt x="190915" y="53063"/>
                  <a:pt x="163299" y="25400"/>
                  <a:pt x="127794" y="25400"/>
                </a:cubicBezTo>
                <a:close/>
                <a:moveTo>
                  <a:pt x="113355" y="0"/>
                </a:moveTo>
                <a:cubicBezTo>
                  <a:pt x="117293" y="0"/>
                  <a:pt x="121231" y="2633"/>
                  <a:pt x="125170" y="2633"/>
                </a:cubicBezTo>
                <a:cubicBezTo>
                  <a:pt x="129108" y="2633"/>
                  <a:pt x="133046" y="0"/>
                  <a:pt x="135672" y="0"/>
                </a:cubicBezTo>
                <a:cubicBezTo>
                  <a:pt x="139610" y="0"/>
                  <a:pt x="143548" y="5267"/>
                  <a:pt x="147486" y="5267"/>
                </a:cubicBezTo>
                <a:cubicBezTo>
                  <a:pt x="151425" y="6583"/>
                  <a:pt x="155363" y="3950"/>
                  <a:pt x="159301" y="5267"/>
                </a:cubicBezTo>
                <a:cubicBezTo>
                  <a:pt x="163239" y="6583"/>
                  <a:pt x="164552" y="10533"/>
                  <a:pt x="168490" y="13167"/>
                </a:cubicBezTo>
                <a:cubicBezTo>
                  <a:pt x="172428" y="14484"/>
                  <a:pt x="177679" y="13167"/>
                  <a:pt x="180305" y="14484"/>
                </a:cubicBezTo>
                <a:cubicBezTo>
                  <a:pt x="182930" y="17117"/>
                  <a:pt x="184243" y="22384"/>
                  <a:pt x="186869" y="25017"/>
                </a:cubicBezTo>
                <a:cubicBezTo>
                  <a:pt x="190807" y="27650"/>
                  <a:pt x="196058" y="27650"/>
                  <a:pt x="198683" y="30284"/>
                </a:cubicBezTo>
                <a:cubicBezTo>
                  <a:pt x="201309" y="32917"/>
                  <a:pt x="199996" y="38184"/>
                  <a:pt x="202622" y="42134"/>
                </a:cubicBezTo>
                <a:cubicBezTo>
                  <a:pt x="203934" y="44767"/>
                  <a:pt x="209185" y="46084"/>
                  <a:pt x="210498" y="50034"/>
                </a:cubicBezTo>
                <a:cubicBezTo>
                  <a:pt x="211811" y="53984"/>
                  <a:pt x="209185" y="57934"/>
                  <a:pt x="210498" y="61884"/>
                </a:cubicBezTo>
                <a:cubicBezTo>
                  <a:pt x="210498" y="65835"/>
                  <a:pt x="214436" y="69785"/>
                  <a:pt x="214436" y="73735"/>
                </a:cubicBezTo>
                <a:cubicBezTo>
                  <a:pt x="214436" y="77685"/>
                  <a:pt x="210498" y="80318"/>
                  <a:pt x="210498" y="84268"/>
                </a:cubicBezTo>
                <a:cubicBezTo>
                  <a:pt x="210498" y="85585"/>
                  <a:pt x="210498" y="85585"/>
                  <a:pt x="210498" y="86902"/>
                </a:cubicBezTo>
                <a:cubicBezTo>
                  <a:pt x="223625" y="90852"/>
                  <a:pt x="230189" y="106652"/>
                  <a:pt x="226251" y="123769"/>
                </a:cubicBezTo>
                <a:cubicBezTo>
                  <a:pt x="222313" y="136936"/>
                  <a:pt x="214436" y="146153"/>
                  <a:pt x="205247" y="148786"/>
                </a:cubicBezTo>
                <a:cubicBezTo>
                  <a:pt x="194745" y="185654"/>
                  <a:pt x="165865" y="223838"/>
                  <a:pt x="127795" y="223838"/>
                </a:cubicBezTo>
                <a:cubicBezTo>
                  <a:pt x="89726" y="223838"/>
                  <a:pt x="60845" y="185654"/>
                  <a:pt x="50343" y="148786"/>
                </a:cubicBezTo>
                <a:cubicBezTo>
                  <a:pt x="41154" y="146153"/>
                  <a:pt x="33278" y="136936"/>
                  <a:pt x="29339" y="123769"/>
                </a:cubicBezTo>
                <a:cubicBezTo>
                  <a:pt x="25401" y="109285"/>
                  <a:pt x="30652" y="96119"/>
                  <a:pt x="38529" y="89535"/>
                </a:cubicBezTo>
                <a:cubicBezTo>
                  <a:pt x="38529" y="88218"/>
                  <a:pt x="39841" y="85585"/>
                  <a:pt x="38529" y="84268"/>
                </a:cubicBezTo>
                <a:cubicBezTo>
                  <a:pt x="38529" y="80318"/>
                  <a:pt x="34590" y="77685"/>
                  <a:pt x="34590" y="73735"/>
                </a:cubicBezTo>
                <a:cubicBezTo>
                  <a:pt x="34590" y="69785"/>
                  <a:pt x="38529" y="65835"/>
                  <a:pt x="38529" y="61884"/>
                </a:cubicBezTo>
                <a:cubicBezTo>
                  <a:pt x="39841" y="57934"/>
                  <a:pt x="37216" y="53984"/>
                  <a:pt x="38529" y="50034"/>
                </a:cubicBezTo>
                <a:cubicBezTo>
                  <a:pt x="39841" y="46084"/>
                  <a:pt x="45092" y="44767"/>
                  <a:pt x="47718" y="42134"/>
                </a:cubicBezTo>
                <a:cubicBezTo>
                  <a:pt x="49031" y="38184"/>
                  <a:pt x="49031" y="32917"/>
                  <a:pt x="51656" y="30284"/>
                </a:cubicBezTo>
                <a:cubicBezTo>
                  <a:pt x="52969" y="27650"/>
                  <a:pt x="59532" y="27650"/>
                  <a:pt x="62158" y="25017"/>
                </a:cubicBezTo>
                <a:cubicBezTo>
                  <a:pt x="64783" y="22384"/>
                  <a:pt x="66096" y="17117"/>
                  <a:pt x="68722" y="14484"/>
                </a:cubicBezTo>
                <a:cubicBezTo>
                  <a:pt x="72660" y="13167"/>
                  <a:pt x="77911" y="14484"/>
                  <a:pt x="80536" y="13167"/>
                </a:cubicBezTo>
                <a:cubicBezTo>
                  <a:pt x="84475" y="10533"/>
                  <a:pt x="85787" y="6583"/>
                  <a:pt x="89726" y="5267"/>
                </a:cubicBezTo>
                <a:cubicBezTo>
                  <a:pt x="93664" y="3950"/>
                  <a:pt x="98915" y="6583"/>
                  <a:pt x="101540" y="5267"/>
                </a:cubicBezTo>
                <a:cubicBezTo>
                  <a:pt x="105478" y="5267"/>
                  <a:pt x="109417" y="0"/>
                  <a:pt x="113355" y="0"/>
                </a:cubicBezTo>
                <a:close/>
              </a:path>
            </a:pathLst>
          </a:custGeom>
          <a:solidFill>
            <a:schemeClr val="lt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A5BFE345-4FF5-4083-9565-E053DB4393EB}"/>
              </a:ext>
            </a:extLst>
          </p:cNvPr>
          <p:cNvCxnSpPr>
            <a:cxnSpLocks/>
          </p:cNvCxnSpPr>
          <p:nvPr/>
        </p:nvCxnSpPr>
        <p:spPr>
          <a:xfrm>
            <a:off x="3799382" y="2791010"/>
            <a:ext cx="306858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stomText">
            <a:extLst>
              <a:ext uri="{FF2B5EF4-FFF2-40B4-BE49-F238E27FC236}">
                <a16:creationId xmlns:a16="http://schemas.microsoft.com/office/drawing/2014/main" xmlns="" id="{E8C7E567-FE19-43EA-8157-E96D20262D11}"/>
              </a:ext>
            </a:extLst>
          </p:cNvPr>
          <p:cNvSpPr txBox="1"/>
          <p:nvPr/>
        </p:nvSpPr>
        <p:spPr>
          <a:xfrm>
            <a:off x="2738838" y="3260947"/>
            <a:ext cx="3520095" cy="336106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375B316B-A3A4-47AA-B4C5-FEFC4FC71D09}"/>
              </a:ext>
            </a:extLst>
          </p:cNvPr>
          <p:cNvCxnSpPr/>
          <p:nvPr/>
        </p:nvCxnSpPr>
        <p:spPr>
          <a:xfrm>
            <a:off x="2722492" y="3678716"/>
            <a:ext cx="355278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991E510-B913-486A-901E-599291EAA045}"/>
              </a:ext>
            </a:extLst>
          </p:cNvPr>
          <p:cNvCxnSpPr>
            <a:cxnSpLocks/>
          </p:cNvCxnSpPr>
          <p:nvPr/>
        </p:nvCxnSpPr>
        <p:spPr>
          <a:xfrm>
            <a:off x="2722492" y="4561719"/>
            <a:ext cx="434882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BackShape">
            <a:extLst>
              <a:ext uri="{FF2B5EF4-FFF2-40B4-BE49-F238E27FC236}">
                <a16:creationId xmlns:a16="http://schemas.microsoft.com/office/drawing/2014/main" xmlns="" id="{828E5BB0-41B7-4836-8EDD-BF3574893588}"/>
              </a:ext>
            </a:extLst>
          </p:cNvPr>
          <p:cNvSpPr/>
          <p:nvPr/>
        </p:nvSpPr>
        <p:spPr>
          <a:xfrm>
            <a:off x="6867966" y="2128228"/>
            <a:ext cx="2601542" cy="2601544"/>
          </a:xfrm>
          <a:prstGeom prst="donut">
            <a:avLst>
              <a:gd name="adj" fmla="val 16093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ValueShape">
            <a:extLst>
              <a:ext uri="{FF2B5EF4-FFF2-40B4-BE49-F238E27FC236}">
                <a16:creationId xmlns:a16="http://schemas.microsoft.com/office/drawing/2014/main" xmlns="" id="{55C9D24F-F270-47FB-82A6-4BD7AE6F486A}"/>
              </a:ext>
            </a:extLst>
          </p:cNvPr>
          <p:cNvSpPr/>
          <p:nvPr/>
        </p:nvSpPr>
        <p:spPr>
          <a:xfrm>
            <a:off x="6867966" y="2128228"/>
            <a:ext cx="2601542" cy="2601544"/>
          </a:xfrm>
          <a:prstGeom prst="blockArc">
            <a:avLst>
              <a:gd name="adj1" fmla="val 16200000"/>
              <a:gd name="adj2" fmla="val 9288000"/>
              <a:gd name="adj3" fmla="val 16085"/>
            </a:avLst>
          </a:prstGeom>
          <a:solidFill>
            <a:srgbClr val="F7759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IconShape">
            <a:extLst>
              <a:ext uri="{FF2B5EF4-FFF2-40B4-BE49-F238E27FC236}">
                <a16:creationId xmlns:a16="http://schemas.microsoft.com/office/drawing/2014/main" xmlns="" id="{7D7A0354-1827-4DFE-B401-21EA302C336C}"/>
              </a:ext>
            </a:extLst>
          </p:cNvPr>
          <p:cNvSpPr>
            <a:spLocks noChangeAspect="1"/>
          </p:cNvSpPr>
          <p:nvPr/>
        </p:nvSpPr>
        <p:spPr bwMode="auto">
          <a:xfrm>
            <a:off x="4995067" y="3915927"/>
            <a:ext cx="323849" cy="426435"/>
          </a:xfrm>
          <a:custGeom>
            <a:avLst/>
            <a:gdLst>
              <a:gd name="connsiteX0" fmla="*/ 59286 w 255588"/>
              <a:gd name="connsiteY0" fmla="*/ 203200 h 336550"/>
              <a:gd name="connsiteX1" fmla="*/ 85635 w 255588"/>
              <a:gd name="connsiteY1" fmla="*/ 231962 h 336550"/>
              <a:gd name="connsiteX2" fmla="*/ 127794 w 255588"/>
              <a:gd name="connsiteY2" fmla="*/ 254187 h 336550"/>
              <a:gd name="connsiteX3" fmla="*/ 168636 w 255588"/>
              <a:gd name="connsiteY3" fmla="*/ 231962 h 336550"/>
              <a:gd name="connsiteX4" fmla="*/ 196302 w 255588"/>
              <a:gd name="connsiteY4" fmla="*/ 203200 h 336550"/>
              <a:gd name="connsiteX5" fmla="*/ 255588 w 255588"/>
              <a:gd name="connsiteY5" fmla="*/ 277719 h 336550"/>
              <a:gd name="connsiteX6" fmla="*/ 255588 w 255588"/>
              <a:gd name="connsiteY6" fmla="*/ 336550 h 336550"/>
              <a:gd name="connsiteX7" fmla="*/ 0 w 255588"/>
              <a:gd name="connsiteY7" fmla="*/ 336550 h 336550"/>
              <a:gd name="connsiteX8" fmla="*/ 0 w 255588"/>
              <a:gd name="connsiteY8" fmla="*/ 277719 h 336550"/>
              <a:gd name="connsiteX9" fmla="*/ 59286 w 255588"/>
              <a:gd name="connsiteY9" fmla="*/ 203200 h 336550"/>
              <a:gd name="connsiteX10" fmla="*/ 126861 w 255588"/>
              <a:gd name="connsiteY10" fmla="*/ 33338 h 336550"/>
              <a:gd name="connsiteX11" fmla="*/ 134715 w 255588"/>
              <a:gd name="connsiteY11" fmla="*/ 34645 h 336550"/>
              <a:gd name="connsiteX12" fmla="*/ 142569 w 255588"/>
              <a:gd name="connsiteY12" fmla="*/ 35953 h 336550"/>
              <a:gd name="connsiteX13" fmla="*/ 150423 w 255588"/>
              <a:gd name="connsiteY13" fmla="*/ 39875 h 336550"/>
              <a:gd name="connsiteX14" fmla="*/ 155659 w 255588"/>
              <a:gd name="connsiteY14" fmla="*/ 43797 h 336550"/>
              <a:gd name="connsiteX15" fmla="*/ 159586 w 255588"/>
              <a:gd name="connsiteY15" fmla="*/ 47719 h 336550"/>
              <a:gd name="connsiteX16" fmla="*/ 160895 w 255588"/>
              <a:gd name="connsiteY16" fmla="*/ 51641 h 336550"/>
              <a:gd name="connsiteX17" fmla="*/ 163513 w 255588"/>
              <a:gd name="connsiteY17" fmla="*/ 55563 h 336550"/>
              <a:gd name="connsiteX18" fmla="*/ 159586 w 255588"/>
              <a:gd name="connsiteY18" fmla="*/ 52948 h 336550"/>
              <a:gd name="connsiteX19" fmla="*/ 151732 w 255588"/>
              <a:gd name="connsiteY19" fmla="*/ 50333 h 336550"/>
              <a:gd name="connsiteX20" fmla="*/ 145187 w 255588"/>
              <a:gd name="connsiteY20" fmla="*/ 49026 h 336550"/>
              <a:gd name="connsiteX21" fmla="*/ 139951 w 255588"/>
              <a:gd name="connsiteY21" fmla="*/ 46411 h 336550"/>
              <a:gd name="connsiteX22" fmla="*/ 133406 w 255588"/>
              <a:gd name="connsiteY22" fmla="*/ 46411 h 336550"/>
              <a:gd name="connsiteX23" fmla="*/ 126861 w 255588"/>
              <a:gd name="connsiteY23" fmla="*/ 46411 h 336550"/>
              <a:gd name="connsiteX24" fmla="*/ 119007 w 255588"/>
              <a:gd name="connsiteY24" fmla="*/ 46411 h 336550"/>
              <a:gd name="connsiteX25" fmla="*/ 112462 w 255588"/>
              <a:gd name="connsiteY25" fmla="*/ 46411 h 336550"/>
              <a:gd name="connsiteX26" fmla="*/ 107226 w 255588"/>
              <a:gd name="connsiteY26" fmla="*/ 49026 h 336550"/>
              <a:gd name="connsiteX27" fmla="*/ 100681 w 255588"/>
              <a:gd name="connsiteY27" fmla="*/ 50333 h 336550"/>
              <a:gd name="connsiteX28" fmla="*/ 92827 w 255588"/>
              <a:gd name="connsiteY28" fmla="*/ 52948 h 336550"/>
              <a:gd name="connsiteX29" fmla="*/ 88900 w 255588"/>
              <a:gd name="connsiteY29" fmla="*/ 55563 h 336550"/>
              <a:gd name="connsiteX30" fmla="*/ 91518 w 255588"/>
              <a:gd name="connsiteY30" fmla="*/ 51641 h 336550"/>
              <a:gd name="connsiteX31" fmla="*/ 94136 w 255588"/>
              <a:gd name="connsiteY31" fmla="*/ 47719 h 336550"/>
              <a:gd name="connsiteX32" fmla="*/ 98063 w 255588"/>
              <a:gd name="connsiteY32" fmla="*/ 43797 h 336550"/>
              <a:gd name="connsiteX33" fmla="*/ 103299 w 255588"/>
              <a:gd name="connsiteY33" fmla="*/ 39875 h 336550"/>
              <a:gd name="connsiteX34" fmla="*/ 109844 w 255588"/>
              <a:gd name="connsiteY34" fmla="*/ 35953 h 336550"/>
              <a:gd name="connsiteX35" fmla="*/ 117698 w 255588"/>
              <a:gd name="connsiteY35" fmla="*/ 34645 h 336550"/>
              <a:gd name="connsiteX36" fmla="*/ 126861 w 255588"/>
              <a:gd name="connsiteY36" fmla="*/ 33338 h 336550"/>
              <a:gd name="connsiteX37" fmla="*/ 127794 w 255588"/>
              <a:gd name="connsiteY37" fmla="*/ 25400 h 336550"/>
              <a:gd name="connsiteX38" fmla="*/ 58097 w 255588"/>
              <a:gd name="connsiteY38" fmla="*/ 93899 h 336550"/>
              <a:gd name="connsiteX39" fmla="*/ 58097 w 255588"/>
              <a:gd name="connsiteY39" fmla="*/ 100485 h 336550"/>
              <a:gd name="connsiteX40" fmla="*/ 51522 w 255588"/>
              <a:gd name="connsiteY40" fmla="*/ 99168 h 336550"/>
              <a:gd name="connsiteX41" fmla="*/ 50207 w 255588"/>
              <a:gd name="connsiteY41" fmla="*/ 99168 h 336550"/>
              <a:gd name="connsiteX42" fmla="*/ 48892 w 255588"/>
              <a:gd name="connsiteY42" fmla="*/ 99168 h 336550"/>
              <a:gd name="connsiteX43" fmla="*/ 44947 w 255588"/>
              <a:gd name="connsiteY43" fmla="*/ 103120 h 336550"/>
              <a:gd name="connsiteX44" fmla="*/ 42317 w 255588"/>
              <a:gd name="connsiteY44" fmla="*/ 121562 h 336550"/>
              <a:gd name="connsiteX45" fmla="*/ 55467 w 255588"/>
              <a:gd name="connsiteY45" fmla="*/ 137370 h 336550"/>
              <a:gd name="connsiteX46" fmla="*/ 60727 w 255588"/>
              <a:gd name="connsiteY46" fmla="*/ 138687 h 336550"/>
              <a:gd name="connsiteX47" fmla="*/ 60727 w 255588"/>
              <a:gd name="connsiteY47" fmla="*/ 142639 h 336550"/>
              <a:gd name="connsiteX48" fmla="*/ 127794 w 255588"/>
              <a:gd name="connsiteY48" fmla="*/ 211138 h 336550"/>
              <a:gd name="connsiteX49" fmla="*/ 193545 w 255588"/>
              <a:gd name="connsiteY49" fmla="*/ 142639 h 336550"/>
              <a:gd name="connsiteX50" fmla="*/ 194860 w 255588"/>
              <a:gd name="connsiteY50" fmla="*/ 138687 h 336550"/>
              <a:gd name="connsiteX51" fmla="*/ 200120 w 255588"/>
              <a:gd name="connsiteY51" fmla="*/ 137370 h 336550"/>
              <a:gd name="connsiteX52" fmla="*/ 213270 w 255588"/>
              <a:gd name="connsiteY52" fmla="*/ 121562 h 336550"/>
              <a:gd name="connsiteX53" fmla="*/ 208010 w 255588"/>
              <a:gd name="connsiteY53" fmla="*/ 100485 h 336550"/>
              <a:gd name="connsiteX54" fmla="*/ 206695 w 255588"/>
              <a:gd name="connsiteY54" fmla="*/ 99168 h 336550"/>
              <a:gd name="connsiteX55" fmla="*/ 204065 w 255588"/>
              <a:gd name="connsiteY55" fmla="*/ 99168 h 336550"/>
              <a:gd name="connsiteX56" fmla="*/ 197490 w 255588"/>
              <a:gd name="connsiteY56" fmla="*/ 100485 h 336550"/>
              <a:gd name="connsiteX57" fmla="*/ 197490 w 255588"/>
              <a:gd name="connsiteY57" fmla="*/ 93899 h 336550"/>
              <a:gd name="connsiteX58" fmla="*/ 127794 w 255588"/>
              <a:gd name="connsiteY58" fmla="*/ 25400 h 336550"/>
              <a:gd name="connsiteX59" fmla="*/ 113355 w 255588"/>
              <a:gd name="connsiteY59" fmla="*/ 0 h 336550"/>
              <a:gd name="connsiteX60" fmla="*/ 125170 w 255588"/>
              <a:gd name="connsiteY60" fmla="*/ 2633 h 336550"/>
              <a:gd name="connsiteX61" fmla="*/ 135672 w 255588"/>
              <a:gd name="connsiteY61" fmla="*/ 0 h 336550"/>
              <a:gd name="connsiteX62" fmla="*/ 147486 w 255588"/>
              <a:gd name="connsiteY62" fmla="*/ 5267 h 336550"/>
              <a:gd name="connsiteX63" fmla="*/ 159301 w 255588"/>
              <a:gd name="connsiteY63" fmla="*/ 5267 h 336550"/>
              <a:gd name="connsiteX64" fmla="*/ 168490 w 255588"/>
              <a:gd name="connsiteY64" fmla="*/ 13167 h 336550"/>
              <a:gd name="connsiteX65" fmla="*/ 180305 w 255588"/>
              <a:gd name="connsiteY65" fmla="*/ 14484 h 336550"/>
              <a:gd name="connsiteX66" fmla="*/ 186869 w 255588"/>
              <a:gd name="connsiteY66" fmla="*/ 25017 h 336550"/>
              <a:gd name="connsiteX67" fmla="*/ 198683 w 255588"/>
              <a:gd name="connsiteY67" fmla="*/ 30284 h 336550"/>
              <a:gd name="connsiteX68" fmla="*/ 202622 w 255588"/>
              <a:gd name="connsiteY68" fmla="*/ 42134 h 336550"/>
              <a:gd name="connsiteX69" fmla="*/ 210498 w 255588"/>
              <a:gd name="connsiteY69" fmla="*/ 50034 h 336550"/>
              <a:gd name="connsiteX70" fmla="*/ 210498 w 255588"/>
              <a:gd name="connsiteY70" fmla="*/ 61884 h 336550"/>
              <a:gd name="connsiteX71" fmla="*/ 214436 w 255588"/>
              <a:gd name="connsiteY71" fmla="*/ 73735 h 336550"/>
              <a:gd name="connsiteX72" fmla="*/ 210498 w 255588"/>
              <a:gd name="connsiteY72" fmla="*/ 84268 h 336550"/>
              <a:gd name="connsiteX73" fmla="*/ 210498 w 255588"/>
              <a:gd name="connsiteY73" fmla="*/ 86902 h 336550"/>
              <a:gd name="connsiteX74" fmla="*/ 226251 w 255588"/>
              <a:gd name="connsiteY74" fmla="*/ 123769 h 336550"/>
              <a:gd name="connsiteX75" fmla="*/ 205247 w 255588"/>
              <a:gd name="connsiteY75" fmla="*/ 148786 h 336550"/>
              <a:gd name="connsiteX76" fmla="*/ 127795 w 255588"/>
              <a:gd name="connsiteY76" fmla="*/ 223838 h 336550"/>
              <a:gd name="connsiteX77" fmla="*/ 50343 w 255588"/>
              <a:gd name="connsiteY77" fmla="*/ 148786 h 336550"/>
              <a:gd name="connsiteX78" fmla="*/ 29339 w 255588"/>
              <a:gd name="connsiteY78" fmla="*/ 123769 h 336550"/>
              <a:gd name="connsiteX79" fmla="*/ 38529 w 255588"/>
              <a:gd name="connsiteY79" fmla="*/ 89535 h 336550"/>
              <a:gd name="connsiteX80" fmla="*/ 38529 w 255588"/>
              <a:gd name="connsiteY80" fmla="*/ 84268 h 336550"/>
              <a:gd name="connsiteX81" fmla="*/ 34590 w 255588"/>
              <a:gd name="connsiteY81" fmla="*/ 73735 h 336550"/>
              <a:gd name="connsiteX82" fmla="*/ 38529 w 255588"/>
              <a:gd name="connsiteY82" fmla="*/ 61884 h 336550"/>
              <a:gd name="connsiteX83" fmla="*/ 38529 w 255588"/>
              <a:gd name="connsiteY83" fmla="*/ 50034 h 336550"/>
              <a:gd name="connsiteX84" fmla="*/ 47718 w 255588"/>
              <a:gd name="connsiteY84" fmla="*/ 42134 h 336550"/>
              <a:gd name="connsiteX85" fmla="*/ 51656 w 255588"/>
              <a:gd name="connsiteY85" fmla="*/ 30284 h 336550"/>
              <a:gd name="connsiteX86" fmla="*/ 62158 w 255588"/>
              <a:gd name="connsiteY86" fmla="*/ 25017 h 336550"/>
              <a:gd name="connsiteX87" fmla="*/ 68722 w 255588"/>
              <a:gd name="connsiteY87" fmla="*/ 14484 h 336550"/>
              <a:gd name="connsiteX88" fmla="*/ 80536 w 255588"/>
              <a:gd name="connsiteY88" fmla="*/ 13167 h 336550"/>
              <a:gd name="connsiteX89" fmla="*/ 89726 w 255588"/>
              <a:gd name="connsiteY89" fmla="*/ 5267 h 336550"/>
              <a:gd name="connsiteX90" fmla="*/ 101540 w 255588"/>
              <a:gd name="connsiteY90" fmla="*/ 5267 h 336550"/>
              <a:gd name="connsiteX91" fmla="*/ 113355 w 255588"/>
              <a:gd name="connsiteY91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55588" h="336550">
                <a:moveTo>
                  <a:pt x="59286" y="203200"/>
                </a:moveTo>
                <a:cubicBezTo>
                  <a:pt x="65873" y="216274"/>
                  <a:pt x="75096" y="226732"/>
                  <a:pt x="85635" y="231962"/>
                </a:cubicBezTo>
                <a:cubicBezTo>
                  <a:pt x="109350" y="243728"/>
                  <a:pt x="127794" y="254187"/>
                  <a:pt x="127794" y="254187"/>
                </a:cubicBezTo>
                <a:cubicBezTo>
                  <a:pt x="127794" y="254187"/>
                  <a:pt x="144921" y="243728"/>
                  <a:pt x="168636" y="231962"/>
                </a:cubicBezTo>
                <a:cubicBezTo>
                  <a:pt x="180493" y="226732"/>
                  <a:pt x="189715" y="216274"/>
                  <a:pt x="196302" y="203200"/>
                </a:cubicBezTo>
                <a:cubicBezTo>
                  <a:pt x="231874" y="217581"/>
                  <a:pt x="255588" y="248957"/>
                  <a:pt x="255588" y="277719"/>
                </a:cubicBezTo>
                <a:cubicBezTo>
                  <a:pt x="255588" y="277719"/>
                  <a:pt x="255588" y="277719"/>
                  <a:pt x="255588" y="336550"/>
                </a:cubicBezTo>
                <a:cubicBezTo>
                  <a:pt x="255588" y="336550"/>
                  <a:pt x="255588" y="336550"/>
                  <a:pt x="0" y="336550"/>
                </a:cubicBezTo>
                <a:cubicBezTo>
                  <a:pt x="0" y="336550"/>
                  <a:pt x="0" y="336550"/>
                  <a:pt x="0" y="277719"/>
                </a:cubicBezTo>
                <a:cubicBezTo>
                  <a:pt x="0" y="250265"/>
                  <a:pt x="23714" y="217581"/>
                  <a:pt x="59286" y="203200"/>
                </a:cubicBezTo>
                <a:close/>
                <a:moveTo>
                  <a:pt x="126861" y="33338"/>
                </a:moveTo>
                <a:cubicBezTo>
                  <a:pt x="129479" y="33338"/>
                  <a:pt x="132097" y="33338"/>
                  <a:pt x="134715" y="34645"/>
                </a:cubicBezTo>
                <a:cubicBezTo>
                  <a:pt x="137333" y="34645"/>
                  <a:pt x="139951" y="35953"/>
                  <a:pt x="142569" y="35953"/>
                </a:cubicBezTo>
                <a:cubicBezTo>
                  <a:pt x="145187" y="37260"/>
                  <a:pt x="147805" y="38567"/>
                  <a:pt x="150423" y="39875"/>
                </a:cubicBezTo>
                <a:cubicBezTo>
                  <a:pt x="151732" y="41182"/>
                  <a:pt x="154350" y="42489"/>
                  <a:pt x="155659" y="43797"/>
                </a:cubicBezTo>
                <a:cubicBezTo>
                  <a:pt x="156968" y="45104"/>
                  <a:pt x="158277" y="46411"/>
                  <a:pt x="159586" y="47719"/>
                </a:cubicBezTo>
                <a:cubicBezTo>
                  <a:pt x="160895" y="49026"/>
                  <a:pt x="160895" y="50333"/>
                  <a:pt x="160895" y="51641"/>
                </a:cubicBezTo>
                <a:cubicBezTo>
                  <a:pt x="162204" y="54256"/>
                  <a:pt x="163513" y="55563"/>
                  <a:pt x="163513" y="55563"/>
                </a:cubicBezTo>
                <a:cubicBezTo>
                  <a:pt x="163513" y="55563"/>
                  <a:pt x="162204" y="54256"/>
                  <a:pt x="159586" y="52948"/>
                </a:cubicBezTo>
                <a:cubicBezTo>
                  <a:pt x="158277" y="52948"/>
                  <a:pt x="154350" y="51641"/>
                  <a:pt x="151732" y="50333"/>
                </a:cubicBezTo>
                <a:cubicBezTo>
                  <a:pt x="149114" y="49026"/>
                  <a:pt x="147805" y="49026"/>
                  <a:pt x="145187" y="49026"/>
                </a:cubicBezTo>
                <a:cubicBezTo>
                  <a:pt x="143878" y="47719"/>
                  <a:pt x="141260" y="47719"/>
                  <a:pt x="139951" y="46411"/>
                </a:cubicBezTo>
                <a:cubicBezTo>
                  <a:pt x="137333" y="46411"/>
                  <a:pt x="134715" y="46411"/>
                  <a:pt x="133406" y="46411"/>
                </a:cubicBezTo>
                <a:cubicBezTo>
                  <a:pt x="130788" y="46411"/>
                  <a:pt x="128170" y="46411"/>
                  <a:pt x="126861" y="46411"/>
                </a:cubicBezTo>
                <a:cubicBezTo>
                  <a:pt x="124243" y="46411"/>
                  <a:pt x="121625" y="46411"/>
                  <a:pt x="119007" y="46411"/>
                </a:cubicBezTo>
                <a:cubicBezTo>
                  <a:pt x="117698" y="46411"/>
                  <a:pt x="115080" y="46411"/>
                  <a:pt x="112462" y="46411"/>
                </a:cubicBezTo>
                <a:cubicBezTo>
                  <a:pt x="111153" y="47719"/>
                  <a:pt x="108535" y="47719"/>
                  <a:pt x="107226" y="49026"/>
                </a:cubicBezTo>
                <a:cubicBezTo>
                  <a:pt x="104608" y="49026"/>
                  <a:pt x="103299" y="49026"/>
                  <a:pt x="100681" y="50333"/>
                </a:cubicBezTo>
                <a:cubicBezTo>
                  <a:pt x="98063" y="51641"/>
                  <a:pt x="95445" y="52948"/>
                  <a:pt x="92827" y="52948"/>
                </a:cubicBezTo>
                <a:cubicBezTo>
                  <a:pt x="90209" y="54256"/>
                  <a:pt x="88900" y="55563"/>
                  <a:pt x="88900" y="55563"/>
                </a:cubicBezTo>
                <a:cubicBezTo>
                  <a:pt x="88900" y="55563"/>
                  <a:pt x="90209" y="54256"/>
                  <a:pt x="91518" y="51641"/>
                </a:cubicBezTo>
                <a:cubicBezTo>
                  <a:pt x="91518" y="50333"/>
                  <a:pt x="92827" y="49026"/>
                  <a:pt x="94136" y="47719"/>
                </a:cubicBezTo>
                <a:cubicBezTo>
                  <a:pt x="95445" y="46411"/>
                  <a:pt x="96754" y="45104"/>
                  <a:pt x="98063" y="43797"/>
                </a:cubicBezTo>
                <a:cubicBezTo>
                  <a:pt x="99372" y="42489"/>
                  <a:pt x="100681" y="41182"/>
                  <a:pt x="103299" y="39875"/>
                </a:cubicBezTo>
                <a:cubicBezTo>
                  <a:pt x="104608" y="38567"/>
                  <a:pt x="107226" y="37260"/>
                  <a:pt x="109844" y="35953"/>
                </a:cubicBezTo>
                <a:cubicBezTo>
                  <a:pt x="112462" y="35953"/>
                  <a:pt x="115080" y="34645"/>
                  <a:pt x="117698" y="34645"/>
                </a:cubicBezTo>
                <a:cubicBezTo>
                  <a:pt x="120316" y="33338"/>
                  <a:pt x="124243" y="33338"/>
                  <a:pt x="126861" y="33338"/>
                </a:cubicBezTo>
                <a:close/>
                <a:moveTo>
                  <a:pt x="127794" y="25400"/>
                </a:moveTo>
                <a:cubicBezTo>
                  <a:pt x="92288" y="25400"/>
                  <a:pt x="64673" y="53063"/>
                  <a:pt x="58097" y="93899"/>
                </a:cubicBezTo>
                <a:cubicBezTo>
                  <a:pt x="58097" y="93899"/>
                  <a:pt x="58097" y="93899"/>
                  <a:pt x="58097" y="100485"/>
                </a:cubicBezTo>
                <a:cubicBezTo>
                  <a:pt x="58097" y="100485"/>
                  <a:pt x="58097" y="100485"/>
                  <a:pt x="51522" y="99168"/>
                </a:cubicBezTo>
                <a:cubicBezTo>
                  <a:pt x="51522" y="99168"/>
                  <a:pt x="50207" y="99168"/>
                  <a:pt x="50207" y="99168"/>
                </a:cubicBezTo>
                <a:cubicBezTo>
                  <a:pt x="50207" y="99168"/>
                  <a:pt x="48892" y="99168"/>
                  <a:pt x="48892" y="99168"/>
                </a:cubicBezTo>
                <a:cubicBezTo>
                  <a:pt x="47577" y="99168"/>
                  <a:pt x="46262" y="100485"/>
                  <a:pt x="44947" y="103120"/>
                </a:cubicBezTo>
                <a:cubicBezTo>
                  <a:pt x="41002" y="107072"/>
                  <a:pt x="39687" y="113658"/>
                  <a:pt x="42317" y="121562"/>
                </a:cubicBezTo>
                <a:cubicBezTo>
                  <a:pt x="44947" y="130783"/>
                  <a:pt x="50207" y="137370"/>
                  <a:pt x="55467" y="137370"/>
                </a:cubicBezTo>
                <a:cubicBezTo>
                  <a:pt x="55467" y="137370"/>
                  <a:pt x="55467" y="137370"/>
                  <a:pt x="60727" y="138687"/>
                </a:cubicBezTo>
                <a:cubicBezTo>
                  <a:pt x="60727" y="138687"/>
                  <a:pt x="60727" y="138687"/>
                  <a:pt x="60727" y="142639"/>
                </a:cubicBezTo>
                <a:cubicBezTo>
                  <a:pt x="69933" y="176888"/>
                  <a:pt x="96233" y="211138"/>
                  <a:pt x="127794" y="211138"/>
                </a:cubicBezTo>
                <a:cubicBezTo>
                  <a:pt x="159354" y="211138"/>
                  <a:pt x="184340" y="176888"/>
                  <a:pt x="193545" y="142639"/>
                </a:cubicBezTo>
                <a:cubicBezTo>
                  <a:pt x="193545" y="142639"/>
                  <a:pt x="193545" y="142639"/>
                  <a:pt x="194860" y="138687"/>
                </a:cubicBezTo>
                <a:cubicBezTo>
                  <a:pt x="194860" y="138687"/>
                  <a:pt x="194860" y="138687"/>
                  <a:pt x="200120" y="137370"/>
                </a:cubicBezTo>
                <a:cubicBezTo>
                  <a:pt x="204065" y="137370"/>
                  <a:pt x="210640" y="130783"/>
                  <a:pt x="213270" y="121562"/>
                </a:cubicBezTo>
                <a:cubicBezTo>
                  <a:pt x="215900" y="112341"/>
                  <a:pt x="213270" y="103120"/>
                  <a:pt x="208010" y="100485"/>
                </a:cubicBezTo>
                <a:cubicBezTo>
                  <a:pt x="208010" y="100485"/>
                  <a:pt x="206695" y="99168"/>
                  <a:pt x="206695" y="99168"/>
                </a:cubicBezTo>
                <a:cubicBezTo>
                  <a:pt x="205380" y="99168"/>
                  <a:pt x="205380" y="99168"/>
                  <a:pt x="204065" y="99168"/>
                </a:cubicBezTo>
                <a:cubicBezTo>
                  <a:pt x="204065" y="99168"/>
                  <a:pt x="204065" y="99168"/>
                  <a:pt x="197490" y="100485"/>
                </a:cubicBezTo>
                <a:cubicBezTo>
                  <a:pt x="197490" y="100485"/>
                  <a:pt x="197490" y="100485"/>
                  <a:pt x="197490" y="93899"/>
                </a:cubicBezTo>
                <a:cubicBezTo>
                  <a:pt x="190915" y="53063"/>
                  <a:pt x="163299" y="25400"/>
                  <a:pt x="127794" y="25400"/>
                </a:cubicBezTo>
                <a:close/>
                <a:moveTo>
                  <a:pt x="113355" y="0"/>
                </a:moveTo>
                <a:cubicBezTo>
                  <a:pt x="117293" y="0"/>
                  <a:pt x="121231" y="2633"/>
                  <a:pt x="125170" y="2633"/>
                </a:cubicBezTo>
                <a:cubicBezTo>
                  <a:pt x="129108" y="2633"/>
                  <a:pt x="133046" y="0"/>
                  <a:pt x="135672" y="0"/>
                </a:cubicBezTo>
                <a:cubicBezTo>
                  <a:pt x="139610" y="0"/>
                  <a:pt x="143548" y="5267"/>
                  <a:pt x="147486" y="5267"/>
                </a:cubicBezTo>
                <a:cubicBezTo>
                  <a:pt x="151425" y="6583"/>
                  <a:pt x="155363" y="3950"/>
                  <a:pt x="159301" y="5267"/>
                </a:cubicBezTo>
                <a:cubicBezTo>
                  <a:pt x="163239" y="6583"/>
                  <a:pt x="164552" y="10533"/>
                  <a:pt x="168490" y="13167"/>
                </a:cubicBezTo>
                <a:cubicBezTo>
                  <a:pt x="172428" y="14484"/>
                  <a:pt x="177679" y="13167"/>
                  <a:pt x="180305" y="14484"/>
                </a:cubicBezTo>
                <a:cubicBezTo>
                  <a:pt x="182930" y="17117"/>
                  <a:pt x="184243" y="22384"/>
                  <a:pt x="186869" y="25017"/>
                </a:cubicBezTo>
                <a:cubicBezTo>
                  <a:pt x="190807" y="27650"/>
                  <a:pt x="196058" y="27650"/>
                  <a:pt x="198683" y="30284"/>
                </a:cubicBezTo>
                <a:cubicBezTo>
                  <a:pt x="201309" y="32917"/>
                  <a:pt x="199996" y="38184"/>
                  <a:pt x="202622" y="42134"/>
                </a:cubicBezTo>
                <a:cubicBezTo>
                  <a:pt x="203934" y="44767"/>
                  <a:pt x="209185" y="46084"/>
                  <a:pt x="210498" y="50034"/>
                </a:cubicBezTo>
                <a:cubicBezTo>
                  <a:pt x="211811" y="53984"/>
                  <a:pt x="209185" y="57934"/>
                  <a:pt x="210498" y="61884"/>
                </a:cubicBezTo>
                <a:cubicBezTo>
                  <a:pt x="210498" y="65835"/>
                  <a:pt x="214436" y="69785"/>
                  <a:pt x="214436" y="73735"/>
                </a:cubicBezTo>
                <a:cubicBezTo>
                  <a:pt x="214436" y="77685"/>
                  <a:pt x="210498" y="80318"/>
                  <a:pt x="210498" y="84268"/>
                </a:cubicBezTo>
                <a:cubicBezTo>
                  <a:pt x="210498" y="85585"/>
                  <a:pt x="210498" y="85585"/>
                  <a:pt x="210498" y="86902"/>
                </a:cubicBezTo>
                <a:cubicBezTo>
                  <a:pt x="223625" y="90852"/>
                  <a:pt x="230189" y="106652"/>
                  <a:pt x="226251" y="123769"/>
                </a:cubicBezTo>
                <a:cubicBezTo>
                  <a:pt x="222313" y="136936"/>
                  <a:pt x="214436" y="146153"/>
                  <a:pt x="205247" y="148786"/>
                </a:cubicBezTo>
                <a:cubicBezTo>
                  <a:pt x="194745" y="185654"/>
                  <a:pt x="165865" y="223838"/>
                  <a:pt x="127795" y="223838"/>
                </a:cubicBezTo>
                <a:cubicBezTo>
                  <a:pt x="89726" y="223838"/>
                  <a:pt x="60845" y="185654"/>
                  <a:pt x="50343" y="148786"/>
                </a:cubicBezTo>
                <a:cubicBezTo>
                  <a:pt x="41154" y="146153"/>
                  <a:pt x="33278" y="136936"/>
                  <a:pt x="29339" y="123769"/>
                </a:cubicBezTo>
                <a:cubicBezTo>
                  <a:pt x="25401" y="109285"/>
                  <a:pt x="30652" y="96119"/>
                  <a:pt x="38529" y="89535"/>
                </a:cubicBezTo>
                <a:cubicBezTo>
                  <a:pt x="38529" y="88218"/>
                  <a:pt x="39841" y="85585"/>
                  <a:pt x="38529" y="84268"/>
                </a:cubicBezTo>
                <a:cubicBezTo>
                  <a:pt x="38529" y="80318"/>
                  <a:pt x="34590" y="77685"/>
                  <a:pt x="34590" y="73735"/>
                </a:cubicBezTo>
                <a:cubicBezTo>
                  <a:pt x="34590" y="69785"/>
                  <a:pt x="38529" y="65835"/>
                  <a:pt x="38529" y="61884"/>
                </a:cubicBezTo>
                <a:cubicBezTo>
                  <a:pt x="39841" y="57934"/>
                  <a:pt x="37216" y="53984"/>
                  <a:pt x="38529" y="50034"/>
                </a:cubicBezTo>
                <a:cubicBezTo>
                  <a:pt x="39841" y="46084"/>
                  <a:pt x="45092" y="44767"/>
                  <a:pt x="47718" y="42134"/>
                </a:cubicBezTo>
                <a:cubicBezTo>
                  <a:pt x="49031" y="38184"/>
                  <a:pt x="49031" y="32917"/>
                  <a:pt x="51656" y="30284"/>
                </a:cubicBezTo>
                <a:cubicBezTo>
                  <a:pt x="52969" y="27650"/>
                  <a:pt x="59532" y="27650"/>
                  <a:pt x="62158" y="25017"/>
                </a:cubicBezTo>
                <a:cubicBezTo>
                  <a:pt x="64783" y="22384"/>
                  <a:pt x="66096" y="17117"/>
                  <a:pt x="68722" y="14484"/>
                </a:cubicBezTo>
                <a:cubicBezTo>
                  <a:pt x="72660" y="13167"/>
                  <a:pt x="77911" y="14484"/>
                  <a:pt x="80536" y="13167"/>
                </a:cubicBezTo>
                <a:cubicBezTo>
                  <a:pt x="84475" y="10533"/>
                  <a:pt x="85787" y="6583"/>
                  <a:pt x="89726" y="5267"/>
                </a:cubicBezTo>
                <a:cubicBezTo>
                  <a:pt x="93664" y="3950"/>
                  <a:pt x="98915" y="6583"/>
                  <a:pt x="101540" y="5267"/>
                </a:cubicBezTo>
                <a:cubicBezTo>
                  <a:pt x="105478" y="5267"/>
                  <a:pt x="109417" y="0"/>
                  <a:pt x="113355" y="0"/>
                </a:cubicBezTo>
                <a:close/>
              </a:path>
            </a:pathLst>
          </a:custGeom>
          <a:solidFill>
            <a:schemeClr val="lt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Text">
            <a:extLst>
              <a:ext uri="{FF2B5EF4-FFF2-40B4-BE49-F238E27FC236}">
                <a16:creationId xmlns:a16="http://schemas.microsoft.com/office/drawing/2014/main" xmlns="" id="{C3A1B449-6EF3-484E-A1EA-3D0CDAE489DA}"/>
              </a:ext>
            </a:extLst>
          </p:cNvPr>
          <p:cNvSpPr txBox="1"/>
          <p:nvPr/>
        </p:nvSpPr>
        <p:spPr>
          <a:xfrm>
            <a:off x="7523626" y="3170957"/>
            <a:ext cx="1290221" cy="516085"/>
          </a:xfrm>
          <a:prstGeom prst="rect">
            <a:avLst/>
          </a:prstGeom>
        </p:spPr>
        <p:txBody>
          <a:bodyPr wrap="square" lIns="0" tIns="0" rIns="0" bIns="0" anchor="ctr" anchorCtr="1">
            <a:norm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45CB569A-542B-4EAC-BCCC-3861969B742B}"/>
              </a:ext>
            </a:extLst>
          </p:cNvPr>
          <p:cNvSpPr/>
          <p:nvPr/>
        </p:nvSpPr>
        <p:spPr>
          <a:xfrm>
            <a:off x="4995067" y="3918032"/>
            <a:ext cx="138908" cy="424330"/>
          </a:xfrm>
          <a:custGeom>
            <a:avLst/>
            <a:gdLst>
              <a:gd name="connsiteX0" fmla="*/ 75120 w 138908"/>
              <a:gd name="connsiteY0" fmla="*/ 255365 h 424330"/>
              <a:gd name="connsiteX1" fmla="*/ 108506 w 138908"/>
              <a:gd name="connsiteY1" fmla="*/ 291809 h 424330"/>
              <a:gd name="connsiteX2" fmla="*/ 138908 w 138908"/>
              <a:gd name="connsiteY2" fmla="*/ 307556 h 424330"/>
              <a:gd name="connsiteX3" fmla="*/ 138908 w 138908"/>
              <a:gd name="connsiteY3" fmla="*/ 424330 h 424330"/>
              <a:gd name="connsiteX4" fmla="*/ 106896 w 138908"/>
              <a:gd name="connsiteY4" fmla="*/ 424330 h 424330"/>
              <a:gd name="connsiteX5" fmla="*/ 0 w 138908"/>
              <a:gd name="connsiteY5" fmla="*/ 424330 h 424330"/>
              <a:gd name="connsiteX6" fmla="*/ 0 w 138908"/>
              <a:gd name="connsiteY6" fmla="*/ 349787 h 424330"/>
              <a:gd name="connsiteX7" fmla="*/ 75120 w 138908"/>
              <a:gd name="connsiteY7" fmla="*/ 255365 h 424330"/>
              <a:gd name="connsiteX8" fmla="*/ 138908 w 138908"/>
              <a:gd name="connsiteY8" fmla="*/ 43614 h 424330"/>
              <a:gd name="connsiteX9" fmla="*/ 138908 w 138908"/>
              <a:gd name="connsiteY9" fmla="*/ 58494 h 424330"/>
              <a:gd name="connsiteX10" fmla="*/ 135864 w 138908"/>
              <a:gd name="connsiteY10" fmla="*/ 60015 h 424330"/>
              <a:gd name="connsiteX11" fmla="*/ 127571 w 138908"/>
              <a:gd name="connsiteY11" fmla="*/ 61671 h 424330"/>
              <a:gd name="connsiteX12" fmla="*/ 117619 w 138908"/>
              <a:gd name="connsiteY12" fmla="*/ 64984 h 424330"/>
              <a:gd name="connsiteX13" fmla="*/ 112643 w 138908"/>
              <a:gd name="connsiteY13" fmla="*/ 68298 h 424330"/>
              <a:gd name="connsiteX14" fmla="*/ 115960 w 138908"/>
              <a:gd name="connsiteY14" fmla="*/ 63328 h 424330"/>
              <a:gd name="connsiteX15" fmla="*/ 119278 w 138908"/>
              <a:gd name="connsiteY15" fmla="*/ 58359 h 424330"/>
              <a:gd name="connsiteX16" fmla="*/ 124253 w 138908"/>
              <a:gd name="connsiteY16" fmla="*/ 53389 h 424330"/>
              <a:gd name="connsiteX17" fmla="*/ 130888 w 138908"/>
              <a:gd name="connsiteY17" fmla="*/ 48420 h 424330"/>
              <a:gd name="connsiteX18" fmla="*/ 138908 w 138908"/>
              <a:gd name="connsiteY18" fmla="*/ 0 h 424330"/>
              <a:gd name="connsiteX19" fmla="*/ 138908 w 138908"/>
              <a:gd name="connsiteY19" fmla="*/ 34656 h 424330"/>
              <a:gd name="connsiteX20" fmla="*/ 130318 w 138908"/>
              <a:gd name="connsiteY20" fmla="*/ 36364 h 424330"/>
              <a:gd name="connsiteX21" fmla="*/ 73613 w 138908"/>
              <a:gd name="connsiteY21" fmla="*/ 116872 h 424330"/>
              <a:gd name="connsiteX22" fmla="*/ 73613 w 138908"/>
              <a:gd name="connsiteY22" fmla="*/ 125217 h 424330"/>
              <a:gd name="connsiteX23" fmla="*/ 65282 w 138908"/>
              <a:gd name="connsiteY23" fmla="*/ 123549 h 424330"/>
              <a:gd name="connsiteX24" fmla="*/ 63616 w 138908"/>
              <a:gd name="connsiteY24" fmla="*/ 123549 h 424330"/>
              <a:gd name="connsiteX25" fmla="*/ 61950 w 138908"/>
              <a:gd name="connsiteY25" fmla="*/ 123549 h 424330"/>
              <a:gd name="connsiteX26" fmla="*/ 56951 w 138908"/>
              <a:gd name="connsiteY26" fmla="*/ 128556 h 424330"/>
              <a:gd name="connsiteX27" fmla="*/ 53619 w 138908"/>
              <a:gd name="connsiteY27" fmla="*/ 151924 h 424330"/>
              <a:gd name="connsiteX28" fmla="*/ 70281 w 138908"/>
              <a:gd name="connsiteY28" fmla="*/ 171954 h 424330"/>
              <a:gd name="connsiteX29" fmla="*/ 76946 w 138908"/>
              <a:gd name="connsiteY29" fmla="*/ 173622 h 424330"/>
              <a:gd name="connsiteX30" fmla="*/ 76946 w 138908"/>
              <a:gd name="connsiteY30" fmla="*/ 178630 h 424330"/>
              <a:gd name="connsiteX31" fmla="*/ 133416 w 138908"/>
              <a:gd name="connsiteY31" fmla="*/ 257964 h 424330"/>
              <a:gd name="connsiteX32" fmla="*/ 138908 w 138908"/>
              <a:gd name="connsiteY32" fmla="*/ 259401 h 424330"/>
              <a:gd name="connsiteX33" fmla="*/ 138908 w 138908"/>
              <a:gd name="connsiteY33" fmla="*/ 275872 h 424330"/>
              <a:gd name="connsiteX34" fmla="*/ 128114 w 138908"/>
              <a:gd name="connsiteY34" fmla="*/ 273226 h 424330"/>
              <a:gd name="connsiteX35" fmla="*/ 63789 w 138908"/>
              <a:gd name="connsiteY35" fmla="*/ 186419 h 424330"/>
              <a:gd name="connsiteX36" fmla="*/ 37175 w 138908"/>
              <a:gd name="connsiteY36" fmla="*/ 154720 h 424330"/>
              <a:gd name="connsiteX37" fmla="*/ 48819 w 138908"/>
              <a:gd name="connsiteY37" fmla="*/ 111343 h 424330"/>
              <a:gd name="connsiteX38" fmla="*/ 48819 w 138908"/>
              <a:gd name="connsiteY38" fmla="*/ 104669 h 424330"/>
              <a:gd name="connsiteX39" fmla="*/ 43828 w 138908"/>
              <a:gd name="connsiteY39" fmla="*/ 91323 h 424330"/>
              <a:gd name="connsiteX40" fmla="*/ 48819 w 138908"/>
              <a:gd name="connsiteY40" fmla="*/ 76307 h 424330"/>
              <a:gd name="connsiteX41" fmla="*/ 48819 w 138908"/>
              <a:gd name="connsiteY41" fmla="*/ 61292 h 424330"/>
              <a:gd name="connsiteX42" fmla="*/ 60463 w 138908"/>
              <a:gd name="connsiteY42" fmla="*/ 51282 h 424330"/>
              <a:gd name="connsiteX43" fmla="*/ 65452 w 138908"/>
              <a:gd name="connsiteY43" fmla="*/ 36267 h 424330"/>
              <a:gd name="connsiteX44" fmla="*/ 78759 w 138908"/>
              <a:gd name="connsiteY44" fmla="*/ 29594 h 424330"/>
              <a:gd name="connsiteX45" fmla="*/ 87076 w 138908"/>
              <a:gd name="connsiteY45" fmla="*/ 16247 h 424330"/>
              <a:gd name="connsiteX46" fmla="*/ 102045 w 138908"/>
              <a:gd name="connsiteY46" fmla="*/ 14579 h 424330"/>
              <a:gd name="connsiteX47" fmla="*/ 113690 w 138908"/>
              <a:gd name="connsiteY47" fmla="*/ 4569 h 424330"/>
              <a:gd name="connsiteX48" fmla="*/ 128659 w 138908"/>
              <a:gd name="connsiteY48" fmla="*/ 4569 h 42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38908" h="424330">
                <a:moveTo>
                  <a:pt x="75120" y="255365"/>
                </a:moveTo>
                <a:cubicBezTo>
                  <a:pt x="83466" y="271931"/>
                  <a:pt x="95152" y="285182"/>
                  <a:pt x="108506" y="291809"/>
                </a:cubicBezTo>
                <a:lnTo>
                  <a:pt x="138908" y="307556"/>
                </a:lnTo>
                <a:lnTo>
                  <a:pt x="138908" y="424330"/>
                </a:lnTo>
                <a:lnTo>
                  <a:pt x="106896" y="424330"/>
                </a:lnTo>
                <a:cubicBezTo>
                  <a:pt x="75902" y="424330"/>
                  <a:pt x="40481" y="424330"/>
                  <a:pt x="0" y="424330"/>
                </a:cubicBezTo>
                <a:cubicBezTo>
                  <a:pt x="0" y="424330"/>
                  <a:pt x="0" y="424330"/>
                  <a:pt x="0" y="349787"/>
                </a:cubicBezTo>
                <a:cubicBezTo>
                  <a:pt x="0" y="315000"/>
                  <a:pt x="30048" y="273587"/>
                  <a:pt x="75120" y="255365"/>
                </a:cubicBezTo>
                <a:close/>
                <a:moveTo>
                  <a:pt x="138908" y="43614"/>
                </a:moveTo>
                <a:lnTo>
                  <a:pt x="138908" y="58494"/>
                </a:lnTo>
                <a:lnTo>
                  <a:pt x="135864" y="60015"/>
                </a:lnTo>
                <a:cubicBezTo>
                  <a:pt x="132546" y="60015"/>
                  <a:pt x="130888" y="60015"/>
                  <a:pt x="127571" y="61671"/>
                </a:cubicBezTo>
                <a:cubicBezTo>
                  <a:pt x="124253" y="63328"/>
                  <a:pt x="120936" y="64984"/>
                  <a:pt x="117619" y="64984"/>
                </a:cubicBezTo>
                <a:cubicBezTo>
                  <a:pt x="114302" y="66642"/>
                  <a:pt x="112643" y="68298"/>
                  <a:pt x="112643" y="68298"/>
                </a:cubicBezTo>
                <a:cubicBezTo>
                  <a:pt x="112643" y="68298"/>
                  <a:pt x="114302" y="66642"/>
                  <a:pt x="115960" y="63328"/>
                </a:cubicBezTo>
                <a:cubicBezTo>
                  <a:pt x="115960" y="61671"/>
                  <a:pt x="117619" y="60015"/>
                  <a:pt x="119278" y="58359"/>
                </a:cubicBezTo>
                <a:cubicBezTo>
                  <a:pt x="120936" y="56701"/>
                  <a:pt x="122595" y="55045"/>
                  <a:pt x="124253" y="53389"/>
                </a:cubicBezTo>
                <a:cubicBezTo>
                  <a:pt x="125912" y="51732"/>
                  <a:pt x="127571" y="50076"/>
                  <a:pt x="130888" y="48420"/>
                </a:cubicBezTo>
                <a:close/>
                <a:moveTo>
                  <a:pt x="138908" y="0"/>
                </a:moveTo>
                <a:lnTo>
                  <a:pt x="138908" y="34656"/>
                </a:lnTo>
                <a:lnTo>
                  <a:pt x="130318" y="36364"/>
                </a:lnTo>
                <a:cubicBezTo>
                  <a:pt x="101107" y="48648"/>
                  <a:pt x="79863" y="78066"/>
                  <a:pt x="73613" y="116872"/>
                </a:cubicBezTo>
                <a:cubicBezTo>
                  <a:pt x="73613" y="116872"/>
                  <a:pt x="73613" y="116872"/>
                  <a:pt x="73613" y="125217"/>
                </a:cubicBezTo>
                <a:cubicBezTo>
                  <a:pt x="73613" y="125217"/>
                  <a:pt x="73613" y="125217"/>
                  <a:pt x="65282" y="123549"/>
                </a:cubicBezTo>
                <a:cubicBezTo>
                  <a:pt x="65282" y="123549"/>
                  <a:pt x="63616" y="123549"/>
                  <a:pt x="63616" y="123549"/>
                </a:cubicBezTo>
                <a:cubicBezTo>
                  <a:pt x="63616" y="123549"/>
                  <a:pt x="61950" y="123549"/>
                  <a:pt x="61950" y="123549"/>
                </a:cubicBezTo>
                <a:cubicBezTo>
                  <a:pt x="60284" y="123549"/>
                  <a:pt x="58618" y="125217"/>
                  <a:pt x="56951" y="128556"/>
                </a:cubicBezTo>
                <a:cubicBezTo>
                  <a:pt x="51953" y="133564"/>
                  <a:pt x="50287" y="141909"/>
                  <a:pt x="53619" y="151924"/>
                </a:cubicBezTo>
                <a:cubicBezTo>
                  <a:pt x="56951" y="163607"/>
                  <a:pt x="63616" y="171954"/>
                  <a:pt x="70281" y="171954"/>
                </a:cubicBezTo>
                <a:cubicBezTo>
                  <a:pt x="70281" y="171954"/>
                  <a:pt x="70281" y="171954"/>
                  <a:pt x="76946" y="173622"/>
                </a:cubicBezTo>
                <a:cubicBezTo>
                  <a:pt x="76946" y="173622"/>
                  <a:pt x="76946" y="173622"/>
                  <a:pt x="76946" y="178630"/>
                </a:cubicBezTo>
                <a:cubicBezTo>
                  <a:pt x="85695" y="211177"/>
                  <a:pt x="106626" y="243725"/>
                  <a:pt x="133416" y="257964"/>
                </a:cubicBezTo>
                <a:lnTo>
                  <a:pt x="138908" y="259401"/>
                </a:lnTo>
                <a:lnTo>
                  <a:pt x="138908" y="275872"/>
                </a:lnTo>
                <a:lnTo>
                  <a:pt x="128114" y="273226"/>
                </a:lnTo>
                <a:cubicBezTo>
                  <a:pt x="96848" y="257428"/>
                  <a:pt x="73769" y="221455"/>
                  <a:pt x="63789" y="186419"/>
                </a:cubicBezTo>
                <a:cubicBezTo>
                  <a:pt x="52145" y="183082"/>
                  <a:pt x="42166" y="171404"/>
                  <a:pt x="37175" y="154720"/>
                </a:cubicBezTo>
                <a:cubicBezTo>
                  <a:pt x="32185" y="136368"/>
                  <a:pt x="38839" y="119685"/>
                  <a:pt x="48819" y="111343"/>
                </a:cubicBezTo>
                <a:cubicBezTo>
                  <a:pt x="48819" y="109674"/>
                  <a:pt x="50482" y="106338"/>
                  <a:pt x="48819" y="104669"/>
                </a:cubicBezTo>
                <a:cubicBezTo>
                  <a:pt x="48819" y="99664"/>
                  <a:pt x="43828" y="96328"/>
                  <a:pt x="43828" y="91323"/>
                </a:cubicBezTo>
                <a:cubicBezTo>
                  <a:pt x="43828" y="86318"/>
                  <a:pt x="48819" y="81313"/>
                  <a:pt x="48819" y="76307"/>
                </a:cubicBezTo>
                <a:cubicBezTo>
                  <a:pt x="50482" y="71302"/>
                  <a:pt x="47156" y="66297"/>
                  <a:pt x="48819" y="61292"/>
                </a:cubicBezTo>
                <a:cubicBezTo>
                  <a:pt x="50482" y="56287"/>
                  <a:pt x="57135" y="54618"/>
                  <a:pt x="60463" y="51282"/>
                </a:cubicBezTo>
                <a:cubicBezTo>
                  <a:pt x="62126" y="46277"/>
                  <a:pt x="62126" y="39604"/>
                  <a:pt x="65452" y="36267"/>
                </a:cubicBezTo>
                <a:cubicBezTo>
                  <a:pt x="67116" y="32930"/>
                  <a:pt x="75432" y="32930"/>
                  <a:pt x="78759" y="29594"/>
                </a:cubicBezTo>
                <a:cubicBezTo>
                  <a:pt x="82085" y="26257"/>
                  <a:pt x="83749" y="19584"/>
                  <a:pt x="87076" y="16247"/>
                </a:cubicBezTo>
                <a:cubicBezTo>
                  <a:pt x="92066" y="14579"/>
                  <a:pt x="98719" y="16247"/>
                  <a:pt x="102045" y="14579"/>
                </a:cubicBezTo>
                <a:cubicBezTo>
                  <a:pt x="107036" y="11241"/>
                  <a:pt x="108699" y="6236"/>
                  <a:pt x="113690" y="4569"/>
                </a:cubicBezTo>
                <a:cubicBezTo>
                  <a:pt x="118679" y="2900"/>
                  <a:pt x="125333" y="6236"/>
                  <a:pt x="128659" y="4569"/>
                </a:cubicBezTo>
                <a:close/>
              </a:path>
            </a:pathLst>
          </a:cu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631892C5-0495-49E4-BB13-0842539146BA}"/>
              </a:ext>
            </a:extLst>
          </p:cNvPr>
          <p:cNvSpPr/>
          <p:nvPr/>
        </p:nvSpPr>
        <p:spPr>
          <a:xfrm>
            <a:off x="0" y="0"/>
            <a:ext cx="2546430" cy="532435"/>
          </a:xfrm>
          <a:prstGeom prst="rect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A693C74-5DC2-4E54-AD65-11F96390CDAE}"/>
              </a:ext>
            </a:extLst>
          </p:cNvPr>
          <p:cNvSpPr txBox="1"/>
          <p:nvPr/>
        </p:nvSpPr>
        <p:spPr>
          <a:xfrm>
            <a:off x="366677" y="545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78357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01550533-DA80-4E06-B71B-14DF04A9F0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7077997"/>
              </p:ext>
            </p:extLst>
          </p:nvPr>
        </p:nvGraphicFramePr>
        <p:xfrm>
          <a:off x="1028700" y="1405466"/>
          <a:ext cx="6070600" cy="4047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5C4F8B4-6EC9-485F-BD98-2EB34F6E498C}"/>
              </a:ext>
            </a:extLst>
          </p:cNvPr>
          <p:cNvSpPr txBox="1"/>
          <p:nvPr/>
        </p:nvSpPr>
        <p:spPr>
          <a:xfrm>
            <a:off x="8697103" y="2602107"/>
            <a:ext cx="2236510" cy="1653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  <a:endParaRPr lang="en-US" altLang="zh-CN" sz="2000" dirty="0">
              <a:solidFill>
                <a:srgbClr val="F775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40161F9-B56A-4CC4-98DA-FB6A8CB07764}"/>
              </a:ext>
            </a:extLst>
          </p:cNvPr>
          <p:cNvSpPr/>
          <p:nvPr/>
        </p:nvSpPr>
        <p:spPr>
          <a:xfrm>
            <a:off x="0" y="0"/>
            <a:ext cx="2546430" cy="532435"/>
          </a:xfrm>
          <a:prstGeom prst="rect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2BB93DD-760C-4E18-8CAA-0E2EA4A8A4C0}"/>
              </a:ext>
            </a:extLst>
          </p:cNvPr>
          <p:cNvSpPr txBox="1"/>
          <p:nvPr/>
        </p:nvSpPr>
        <p:spPr>
          <a:xfrm>
            <a:off x="366677" y="545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209117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37FF9243-8401-43CF-98DE-2C39BCA617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8386506"/>
              </p:ext>
            </p:extLst>
          </p:nvPr>
        </p:nvGraphicFramePr>
        <p:xfrm>
          <a:off x="-2042695" y="283633"/>
          <a:ext cx="9436102" cy="6290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A64B990-7691-4494-BFAC-84F658EF8D79}"/>
              </a:ext>
            </a:extLst>
          </p:cNvPr>
          <p:cNvSpPr/>
          <p:nvPr/>
        </p:nvSpPr>
        <p:spPr>
          <a:xfrm>
            <a:off x="0" y="0"/>
            <a:ext cx="2546430" cy="532435"/>
          </a:xfrm>
          <a:prstGeom prst="rect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022EE35-30A5-4962-9686-165A3EA902D4}"/>
              </a:ext>
            </a:extLst>
          </p:cNvPr>
          <p:cNvSpPr txBox="1"/>
          <p:nvPr/>
        </p:nvSpPr>
        <p:spPr>
          <a:xfrm>
            <a:off x="366677" y="545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2F8ABAB-EDB5-4473-B1BC-C4D806D6846E}"/>
              </a:ext>
            </a:extLst>
          </p:cNvPr>
          <p:cNvSpPr txBox="1"/>
          <p:nvPr/>
        </p:nvSpPr>
        <p:spPr>
          <a:xfrm>
            <a:off x="8265303" y="2602107"/>
            <a:ext cx="2236510" cy="1653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  <a:endParaRPr lang="en-US" altLang="zh-CN" sz="2000" dirty="0">
              <a:solidFill>
                <a:srgbClr val="F775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</a:p>
        </p:txBody>
      </p:sp>
    </p:spTree>
    <p:extLst>
      <p:ext uri="{BB962C8B-B14F-4D97-AF65-F5344CB8AC3E}">
        <p14:creationId xmlns:p14="http://schemas.microsoft.com/office/powerpoint/2010/main" val="230207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FA2A0EDD-1D10-4686-9528-55D3629F1970}"/>
              </a:ext>
            </a:extLst>
          </p:cNvPr>
          <p:cNvGrpSpPr/>
          <p:nvPr/>
        </p:nvGrpSpPr>
        <p:grpSpPr>
          <a:xfrm>
            <a:off x="2184720" y="1418217"/>
            <a:ext cx="7822561" cy="4021566"/>
            <a:chOff x="2032320" y="1591642"/>
            <a:chExt cx="7822561" cy="4021566"/>
          </a:xfrm>
        </p:grpSpPr>
        <p:grpSp>
          <p:nvGrpSpPr>
            <p:cNvPr id="2" name="a88478d3-3461-4ccb-b4e9-9d89af185892" descr="kQYAAB+LCAAAAAAABADVU8tOwzAQ/BcLbqFKJeCQGxUCKl4VqaAI9WCaTWvJcSLHqfpQ/p11nk6aVMAJlEu8O7s7O2PvyYnaRkAc4gZUqmtGl5IGYwUBscjYI45IOLfIiAmPieWtDJMoJs7HviozM29MrV4pT0DXCqYY5fnROcCXsEcmWJAEBcwe2BiiGyM0tPMg8zwOJmwsFMh1NWGoY9m/qyQOuAllQBUO3NvpKSlSxDm/HNipLvZgg40sMs1plXwKelqAzj11Qq85CWPFQlFXTCjqBkipY9lWUQ1FWiAVW1B+xdlSBCA0Y1wA1GKF2btQsl0oVDP/AL7C5D1AVMjnsh2O8ymPoRRhRSN4wjHlblkAq16AU8XWDUAjRtJqpwqjpWihzDlkXulY64JbIt2GvKnVK80UNupnYuoKU8ku2/tWyehkI2vmBYOf0S41+dV1aBWbyzz7fgxqNgG5QDajbVP7/LK3MYYfzpk9uCgR731dOjF9XWbFsyvwxengrrmh/Dx21Yz2R80pe9T9aqcORf8Xppli/i3T6ufQbVptQp9npu1dj+t7ls3x+wJD3WltkQYAAA==">
              <a:extLst>
                <a:ext uri="{FF2B5EF4-FFF2-40B4-BE49-F238E27FC236}">
                  <a16:creationId xmlns:a16="http://schemas.microsoft.com/office/drawing/2014/main" xmlns="" id="{02F7B501-762E-416C-85D4-AC0EA8C17FF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032320" y="1591642"/>
              <a:ext cx="7822561" cy="776442"/>
              <a:chOff x="1031454" y="2216148"/>
              <a:chExt cx="8508786" cy="844554"/>
            </a:xfrm>
            <a:effectLst/>
          </p:grpSpPr>
          <p:sp>
            <p:nvSpPr>
              <p:cNvPr id="3" name="RelativeShape">
                <a:extLst>
                  <a:ext uri="{FF2B5EF4-FFF2-40B4-BE49-F238E27FC236}">
                    <a16:creationId xmlns:a16="http://schemas.microsoft.com/office/drawing/2014/main" xmlns="" id="{D47AD844-5D94-4A5F-A2C8-B711F87B15C9}"/>
                  </a:ext>
                </a:extLst>
              </p:cNvPr>
              <p:cNvSpPr/>
              <p:nvPr/>
            </p:nvSpPr>
            <p:spPr>
              <a:xfrm>
                <a:off x="2676525" y="2371724"/>
                <a:ext cx="6863715" cy="53340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" name="ValueShape">
                <a:extLst>
                  <a:ext uri="{FF2B5EF4-FFF2-40B4-BE49-F238E27FC236}">
                    <a16:creationId xmlns:a16="http://schemas.microsoft.com/office/drawing/2014/main" xmlns="" id="{BB87764B-41FF-463F-B2D2-1B50708059E5}"/>
                  </a:ext>
                </a:extLst>
              </p:cNvPr>
              <p:cNvSpPr/>
              <p:nvPr/>
            </p:nvSpPr>
            <p:spPr>
              <a:xfrm>
                <a:off x="2676525" y="2371724"/>
                <a:ext cx="3088672" cy="533401"/>
              </a:xfrm>
              <a:prstGeom prst="rect">
                <a:avLst/>
              </a:prstGeom>
              <a:solidFill>
                <a:srgbClr val="F7759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" name="SorbShape">
                <a:extLst>
                  <a:ext uri="{FF2B5EF4-FFF2-40B4-BE49-F238E27FC236}">
                    <a16:creationId xmlns:a16="http://schemas.microsoft.com/office/drawing/2014/main" xmlns="" id="{1ACEFC7C-A78D-4713-B5B7-F611133B83A0}"/>
                  </a:ext>
                </a:extLst>
              </p:cNvPr>
              <p:cNvSpPr/>
              <p:nvPr/>
            </p:nvSpPr>
            <p:spPr>
              <a:xfrm>
                <a:off x="5342920" y="2216148"/>
                <a:ext cx="844554" cy="844554"/>
              </a:xfrm>
              <a:prstGeom prst="ellipse">
                <a:avLst/>
              </a:prstGeom>
              <a:solidFill>
                <a:srgbClr val="F7759A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" name="ValueText">
                <a:extLst>
                  <a:ext uri="{FF2B5EF4-FFF2-40B4-BE49-F238E27FC236}">
                    <a16:creationId xmlns:a16="http://schemas.microsoft.com/office/drawing/2014/main" xmlns="" id="{2357EF46-970E-4E44-A269-E06B48053B7D}"/>
                  </a:ext>
                </a:extLst>
              </p:cNvPr>
              <p:cNvSpPr/>
              <p:nvPr/>
            </p:nvSpPr>
            <p:spPr>
              <a:xfrm>
                <a:off x="5457020" y="2330249"/>
                <a:ext cx="616354" cy="616352"/>
              </a:xfrm>
              <a:prstGeom prst="ellipse">
                <a:avLst/>
              </a:prstGeom>
              <a:solidFill>
                <a:srgbClr val="F7759A"/>
              </a:solidFill>
              <a:ln>
                <a:noFill/>
              </a:ln>
              <a:effectLst>
                <a:outerShdw blurRad="114300" dir="5400000" algn="t" rotWithShape="0">
                  <a:prstClr val="black">
                    <a:alpha val="6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</a:rPr>
                  <a:t>45%</a:t>
                </a:r>
              </a:p>
            </p:txBody>
          </p:sp>
          <p:sp>
            <p:nvSpPr>
              <p:cNvPr id="7" name="CustomText">
                <a:extLst>
                  <a:ext uri="{FF2B5EF4-FFF2-40B4-BE49-F238E27FC236}">
                    <a16:creationId xmlns:a16="http://schemas.microsoft.com/office/drawing/2014/main" xmlns="" id="{6FAD45A6-9A22-4029-AC45-EE1FFC17E15C}"/>
                  </a:ext>
                </a:extLst>
              </p:cNvPr>
              <p:cNvSpPr/>
              <p:nvPr/>
            </p:nvSpPr>
            <p:spPr>
              <a:xfrm>
                <a:off x="1031454" y="2371723"/>
                <a:ext cx="1058680" cy="533401"/>
              </a:xfrm>
              <a:prstGeom prst="rect">
                <a:avLst/>
              </a:prstGeom>
            </p:spPr>
            <p:txBody>
              <a:bodyPr wrap="none" anchor="ctr">
                <a:noAutofit/>
              </a:bodyPr>
              <a:lstStyle/>
              <a:p>
                <a:pPr lvl="0">
                  <a:defRPr/>
                </a:pP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TEXT HERE</a:t>
                </a:r>
              </a:p>
            </p:txBody>
          </p:sp>
        </p:grpSp>
        <p:grpSp>
          <p:nvGrpSpPr>
            <p:cNvPr id="15" name="a88478d3-3461-4ccb-b4e9-9d89af185892" descr="kQYAAB+LCAAAAAAABADVU8tOwzAQ/BcLbqFKJeCQGxUCKl4VqaAI9WCaTWvJcSLHqfpQ/p11nk6aVMAJlEu8O7s7O2PvyYnaRkAc4gZUqmtGl5IGYwUBscjYI45IOLfIiAmPieWtDJMoJs7HviozM29MrV4pT0DXCqYY5fnROcCXsEcmWJAEBcwe2BiiGyM0tPMg8zwOJmwsFMh1NWGoY9m/qyQOuAllQBUO3NvpKSlSxDm/HNipLvZgg40sMs1plXwKelqAzj11Qq85CWPFQlFXTCjqBkipY9lWUQ1FWiAVW1B+xdlSBCA0Y1wA1GKF2btQsl0oVDP/AL7C5D1AVMjnsh2O8ymPoRRhRSN4wjHlblkAq16AU8XWDUAjRtJqpwqjpWihzDlkXulY64JbIt2GvKnVK80UNupnYuoKU8ku2/tWyehkI2vmBYOf0S41+dV1aBWbyzz7fgxqNgG5QDajbVP7/LK3MYYfzpk9uCgR731dOjF9XWbFsyvwxengrrmh/Dx21Yz2R80pe9T9aqcORf8Xppli/i3T6ufQbVptQp9npu1dj+t7ls3x+wJD3WltkQYAAA==">
              <a:extLst>
                <a:ext uri="{FF2B5EF4-FFF2-40B4-BE49-F238E27FC236}">
                  <a16:creationId xmlns:a16="http://schemas.microsoft.com/office/drawing/2014/main" xmlns="" id="{DF0161ED-ACB1-41C9-B485-2CFA48CA1A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032320" y="2673350"/>
              <a:ext cx="7822561" cy="776442"/>
              <a:chOff x="1031454" y="2216148"/>
              <a:chExt cx="8508786" cy="844554"/>
            </a:xfrm>
            <a:effectLst/>
          </p:grpSpPr>
          <p:sp>
            <p:nvSpPr>
              <p:cNvPr id="16" name="RelativeShape">
                <a:extLst>
                  <a:ext uri="{FF2B5EF4-FFF2-40B4-BE49-F238E27FC236}">
                    <a16:creationId xmlns:a16="http://schemas.microsoft.com/office/drawing/2014/main" xmlns="" id="{C61C1D41-05F8-48A7-9CC6-C2C509ED3342}"/>
                  </a:ext>
                </a:extLst>
              </p:cNvPr>
              <p:cNvSpPr/>
              <p:nvPr/>
            </p:nvSpPr>
            <p:spPr>
              <a:xfrm>
                <a:off x="2676525" y="2371724"/>
                <a:ext cx="6863715" cy="53340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ValueShape">
                <a:extLst>
                  <a:ext uri="{FF2B5EF4-FFF2-40B4-BE49-F238E27FC236}">
                    <a16:creationId xmlns:a16="http://schemas.microsoft.com/office/drawing/2014/main" xmlns="" id="{EE8E09C0-53C8-44F2-8648-44F2385B2B87}"/>
                  </a:ext>
                </a:extLst>
              </p:cNvPr>
              <p:cNvSpPr/>
              <p:nvPr/>
            </p:nvSpPr>
            <p:spPr>
              <a:xfrm>
                <a:off x="2676525" y="2371724"/>
                <a:ext cx="3088672" cy="533401"/>
              </a:xfrm>
              <a:prstGeom prst="rect">
                <a:avLst/>
              </a:prstGeom>
              <a:solidFill>
                <a:srgbClr val="F7759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SorbShape">
                <a:extLst>
                  <a:ext uri="{FF2B5EF4-FFF2-40B4-BE49-F238E27FC236}">
                    <a16:creationId xmlns:a16="http://schemas.microsoft.com/office/drawing/2014/main" xmlns="" id="{3C060FB9-F31F-4789-A267-01E9BFED935E}"/>
                  </a:ext>
                </a:extLst>
              </p:cNvPr>
              <p:cNvSpPr/>
              <p:nvPr/>
            </p:nvSpPr>
            <p:spPr>
              <a:xfrm>
                <a:off x="5342920" y="2216148"/>
                <a:ext cx="844554" cy="844554"/>
              </a:xfrm>
              <a:prstGeom prst="ellipse">
                <a:avLst/>
              </a:prstGeom>
              <a:solidFill>
                <a:srgbClr val="F7759A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ValueText">
                <a:extLst>
                  <a:ext uri="{FF2B5EF4-FFF2-40B4-BE49-F238E27FC236}">
                    <a16:creationId xmlns:a16="http://schemas.microsoft.com/office/drawing/2014/main" xmlns="" id="{4CBB5CD1-0600-4256-8579-C91961E04EA6}"/>
                  </a:ext>
                </a:extLst>
              </p:cNvPr>
              <p:cNvSpPr/>
              <p:nvPr/>
            </p:nvSpPr>
            <p:spPr>
              <a:xfrm>
                <a:off x="5457020" y="2330249"/>
                <a:ext cx="616354" cy="616352"/>
              </a:xfrm>
              <a:prstGeom prst="ellipse">
                <a:avLst/>
              </a:prstGeom>
              <a:solidFill>
                <a:srgbClr val="F7759A"/>
              </a:solidFill>
              <a:ln>
                <a:noFill/>
              </a:ln>
              <a:effectLst>
                <a:outerShdw blurRad="114300" dir="5400000" algn="t" rotWithShape="0">
                  <a:prstClr val="black">
                    <a:alpha val="6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</a:rPr>
                  <a:t>45%</a:t>
                </a:r>
              </a:p>
            </p:txBody>
          </p:sp>
          <p:sp>
            <p:nvSpPr>
              <p:cNvPr id="20" name="CustomText">
                <a:extLst>
                  <a:ext uri="{FF2B5EF4-FFF2-40B4-BE49-F238E27FC236}">
                    <a16:creationId xmlns:a16="http://schemas.microsoft.com/office/drawing/2014/main" xmlns="" id="{6EC0EBA8-3CD9-4ED9-8DF8-9927D0A28747}"/>
                  </a:ext>
                </a:extLst>
              </p:cNvPr>
              <p:cNvSpPr/>
              <p:nvPr/>
            </p:nvSpPr>
            <p:spPr>
              <a:xfrm>
                <a:off x="1031454" y="2371723"/>
                <a:ext cx="1058680" cy="533401"/>
              </a:xfrm>
              <a:prstGeom prst="rect">
                <a:avLst/>
              </a:prstGeom>
            </p:spPr>
            <p:txBody>
              <a:bodyPr wrap="none" anchor="ctr">
                <a:noAutofit/>
              </a:bodyPr>
              <a:lstStyle/>
              <a:p>
                <a:pPr lvl="0">
                  <a:defRPr/>
                </a:pP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TEXT HERE</a:t>
                </a:r>
              </a:p>
            </p:txBody>
          </p:sp>
        </p:grpSp>
        <p:grpSp>
          <p:nvGrpSpPr>
            <p:cNvPr id="21" name="a88478d3-3461-4ccb-b4e9-9d89af185892" descr="kQYAAB+LCAAAAAAABADVU8tOwzAQ/BcLbqFKJeCQGxUCKl4VqaAI9WCaTWvJcSLHqfpQ/p11nk6aVMAJlEu8O7s7O2PvyYnaRkAc4gZUqmtGl5IGYwUBscjYI45IOLfIiAmPieWtDJMoJs7HviozM29MrV4pT0DXCqYY5fnROcCXsEcmWJAEBcwe2BiiGyM0tPMg8zwOJmwsFMh1NWGoY9m/qyQOuAllQBUO3NvpKSlSxDm/HNipLvZgg40sMs1plXwKelqAzj11Qq85CWPFQlFXTCjqBkipY9lWUQ1FWiAVW1B+xdlSBCA0Y1wA1GKF2btQsl0oVDP/AL7C5D1AVMjnsh2O8ymPoRRhRSN4wjHlblkAq16AU8XWDUAjRtJqpwqjpWihzDlkXulY64JbIt2GvKnVK80UNupnYuoKU8ku2/tWyehkI2vmBYOf0S41+dV1aBWbyzz7fgxqNgG5QDajbVP7/LK3MYYfzpk9uCgR731dOjF9XWbFsyvwxengrrmh/Dx21Yz2R80pe9T9aqcORf8Xppli/i3T6ufQbVptQp9npu1dj+t7ls3x+wJD3WltkQYAAA==">
              <a:extLst>
                <a:ext uri="{FF2B5EF4-FFF2-40B4-BE49-F238E27FC236}">
                  <a16:creationId xmlns:a16="http://schemas.microsoft.com/office/drawing/2014/main" xmlns="" id="{2C9C8428-F24A-4198-A7F5-B8048ADDDAE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032320" y="3755058"/>
              <a:ext cx="7822561" cy="776442"/>
              <a:chOff x="1031454" y="2216148"/>
              <a:chExt cx="8508786" cy="844554"/>
            </a:xfrm>
            <a:effectLst/>
          </p:grpSpPr>
          <p:sp>
            <p:nvSpPr>
              <p:cNvPr id="22" name="RelativeShape">
                <a:extLst>
                  <a:ext uri="{FF2B5EF4-FFF2-40B4-BE49-F238E27FC236}">
                    <a16:creationId xmlns:a16="http://schemas.microsoft.com/office/drawing/2014/main" xmlns="" id="{B6541E7B-3E97-400D-A54C-C8C39E0E3E6E}"/>
                  </a:ext>
                </a:extLst>
              </p:cNvPr>
              <p:cNvSpPr/>
              <p:nvPr/>
            </p:nvSpPr>
            <p:spPr>
              <a:xfrm>
                <a:off x="2676525" y="2371724"/>
                <a:ext cx="6863715" cy="53340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ValueShape">
                <a:extLst>
                  <a:ext uri="{FF2B5EF4-FFF2-40B4-BE49-F238E27FC236}">
                    <a16:creationId xmlns:a16="http://schemas.microsoft.com/office/drawing/2014/main" xmlns="" id="{8B15C827-795B-49A5-893C-833D8C427331}"/>
                  </a:ext>
                </a:extLst>
              </p:cNvPr>
              <p:cNvSpPr/>
              <p:nvPr/>
            </p:nvSpPr>
            <p:spPr>
              <a:xfrm>
                <a:off x="2676525" y="2371724"/>
                <a:ext cx="3088672" cy="533401"/>
              </a:xfrm>
              <a:prstGeom prst="rect">
                <a:avLst/>
              </a:prstGeom>
              <a:solidFill>
                <a:srgbClr val="F7759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SorbShape">
                <a:extLst>
                  <a:ext uri="{FF2B5EF4-FFF2-40B4-BE49-F238E27FC236}">
                    <a16:creationId xmlns:a16="http://schemas.microsoft.com/office/drawing/2014/main" xmlns="" id="{667377A1-1008-4147-AD08-DBAC49C580D7}"/>
                  </a:ext>
                </a:extLst>
              </p:cNvPr>
              <p:cNvSpPr/>
              <p:nvPr/>
            </p:nvSpPr>
            <p:spPr>
              <a:xfrm>
                <a:off x="5342920" y="2216148"/>
                <a:ext cx="844554" cy="844554"/>
              </a:xfrm>
              <a:prstGeom prst="ellipse">
                <a:avLst/>
              </a:prstGeom>
              <a:solidFill>
                <a:srgbClr val="F7759A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ValueText">
                <a:extLst>
                  <a:ext uri="{FF2B5EF4-FFF2-40B4-BE49-F238E27FC236}">
                    <a16:creationId xmlns:a16="http://schemas.microsoft.com/office/drawing/2014/main" xmlns="" id="{90BB03A1-4536-4600-87D3-88DD9CA690FA}"/>
                  </a:ext>
                </a:extLst>
              </p:cNvPr>
              <p:cNvSpPr/>
              <p:nvPr/>
            </p:nvSpPr>
            <p:spPr>
              <a:xfrm>
                <a:off x="5457020" y="2330249"/>
                <a:ext cx="616354" cy="616352"/>
              </a:xfrm>
              <a:prstGeom prst="ellipse">
                <a:avLst/>
              </a:prstGeom>
              <a:solidFill>
                <a:srgbClr val="F7759A"/>
              </a:solidFill>
              <a:ln>
                <a:noFill/>
              </a:ln>
              <a:effectLst>
                <a:outerShdw blurRad="114300" dir="5400000" algn="t" rotWithShape="0">
                  <a:prstClr val="black">
                    <a:alpha val="6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</a:rPr>
                  <a:t>45%</a:t>
                </a:r>
              </a:p>
            </p:txBody>
          </p:sp>
          <p:sp>
            <p:nvSpPr>
              <p:cNvPr id="26" name="CustomText">
                <a:extLst>
                  <a:ext uri="{FF2B5EF4-FFF2-40B4-BE49-F238E27FC236}">
                    <a16:creationId xmlns:a16="http://schemas.microsoft.com/office/drawing/2014/main" xmlns="" id="{03056A1A-BE50-4F81-A4ED-457AC935458D}"/>
                  </a:ext>
                </a:extLst>
              </p:cNvPr>
              <p:cNvSpPr/>
              <p:nvPr/>
            </p:nvSpPr>
            <p:spPr>
              <a:xfrm>
                <a:off x="1031454" y="2371723"/>
                <a:ext cx="1058680" cy="533401"/>
              </a:xfrm>
              <a:prstGeom prst="rect">
                <a:avLst/>
              </a:prstGeom>
            </p:spPr>
            <p:txBody>
              <a:bodyPr wrap="none" anchor="ctr">
                <a:noAutofit/>
              </a:bodyPr>
              <a:lstStyle/>
              <a:p>
                <a:pPr lvl="0">
                  <a:defRPr/>
                </a:pP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TEXT HERE</a:t>
                </a:r>
              </a:p>
            </p:txBody>
          </p:sp>
        </p:grpSp>
        <p:grpSp>
          <p:nvGrpSpPr>
            <p:cNvPr id="27" name="a88478d3-3461-4ccb-b4e9-9d89af185892" descr="kQYAAB+LCAAAAAAABADVU8tOwzAQ/BcLbqFKJeCQGxUCKl4VqaAI9WCaTWvJcSLHqfpQ/p11nk6aVMAJlEu8O7s7O2PvyYnaRkAc4gZUqmtGl5IGYwUBscjYI45IOLfIiAmPieWtDJMoJs7HviozM29MrV4pT0DXCqYY5fnROcCXsEcmWJAEBcwe2BiiGyM0tPMg8zwOJmwsFMh1NWGoY9m/qyQOuAllQBUO3NvpKSlSxDm/HNipLvZgg40sMs1plXwKelqAzj11Qq85CWPFQlFXTCjqBkipY9lWUQ1FWiAVW1B+xdlSBCA0Y1wA1GKF2btQsl0oVDP/AL7C5D1AVMjnsh2O8ymPoRRhRSN4wjHlblkAq16AU8XWDUAjRtJqpwqjpWihzDlkXulY64JbIt2GvKnVK80UNupnYuoKU8ku2/tWyehkI2vmBYOf0S41+dV1aBWbyzz7fgxqNgG5QDajbVP7/LK3MYYfzpk9uCgR731dOjF9XWbFsyvwxengrrmh/Dx21Yz2R80pe9T9aqcORf8Xppli/i3T6ufQbVptQp9npu1dj+t7ls3x+wJD3WltkQYAAA==">
              <a:extLst>
                <a:ext uri="{FF2B5EF4-FFF2-40B4-BE49-F238E27FC236}">
                  <a16:creationId xmlns:a16="http://schemas.microsoft.com/office/drawing/2014/main" xmlns="" id="{D70746F1-5C0D-41CE-B10A-8024BC0166F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032320" y="4836766"/>
              <a:ext cx="7822561" cy="776442"/>
              <a:chOff x="1031454" y="2216148"/>
              <a:chExt cx="8508786" cy="844554"/>
            </a:xfrm>
            <a:effectLst/>
          </p:grpSpPr>
          <p:sp>
            <p:nvSpPr>
              <p:cNvPr id="28" name="RelativeShape">
                <a:extLst>
                  <a:ext uri="{FF2B5EF4-FFF2-40B4-BE49-F238E27FC236}">
                    <a16:creationId xmlns:a16="http://schemas.microsoft.com/office/drawing/2014/main" xmlns="" id="{8C5DDE3B-BB4D-40E9-A7C8-FAE486F669F1}"/>
                  </a:ext>
                </a:extLst>
              </p:cNvPr>
              <p:cNvSpPr/>
              <p:nvPr/>
            </p:nvSpPr>
            <p:spPr>
              <a:xfrm>
                <a:off x="2676525" y="2371724"/>
                <a:ext cx="6863715" cy="53340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ValueShape">
                <a:extLst>
                  <a:ext uri="{FF2B5EF4-FFF2-40B4-BE49-F238E27FC236}">
                    <a16:creationId xmlns:a16="http://schemas.microsoft.com/office/drawing/2014/main" xmlns="" id="{4D579DDF-6417-4116-AFDD-85EA5A1B0A19}"/>
                  </a:ext>
                </a:extLst>
              </p:cNvPr>
              <p:cNvSpPr/>
              <p:nvPr/>
            </p:nvSpPr>
            <p:spPr>
              <a:xfrm>
                <a:off x="2676525" y="2371724"/>
                <a:ext cx="3088672" cy="533401"/>
              </a:xfrm>
              <a:prstGeom prst="rect">
                <a:avLst/>
              </a:prstGeom>
              <a:solidFill>
                <a:srgbClr val="F7759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SorbShape">
                <a:extLst>
                  <a:ext uri="{FF2B5EF4-FFF2-40B4-BE49-F238E27FC236}">
                    <a16:creationId xmlns:a16="http://schemas.microsoft.com/office/drawing/2014/main" xmlns="" id="{9D98C561-6DB6-4D2E-AC87-671D4F8721DE}"/>
                  </a:ext>
                </a:extLst>
              </p:cNvPr>
              <p:cNvSpPr/>
              <p:nvPr/>
            </p:nvSpPr>
            <p:spPr>
              <a:xfrm>
                <a:off x="5342920" y="2216148"/>
                <a:ext cx="844554" cy="844554"/>
              </a:xfrm>
              <a:prstGeom prst="ellipse">
                <a:avLst/>
              </a:prstGeom>
              <a:solidFill>
                <a:srgbClr val="F7759A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ValueText">
                <a:extLst>
                  <a:ext uri="{FF2B5EF4-FFF2-40B4-BE49-F238E27FC236}">
                    <a16:creationId xmlns:a16="http://schemas.microsoft.com/office/drawing/2014/main" xmlns="" id="{51AD8E63-CA1B-49E9-8812-E9A4B41C4414}"/>
                  </a:ext>
                </a:extLst>
              </p:cNvPr>
              <p:cNvSpPr/>
              <p:nvPr/>
            </p:nvSpPr>
            <p:spPr>
              <a:xfrm>
                <a:off x="5457020" y="2330249"/>
                <a:ext cx="616354" cy="616352"/>
              </a:xfrm>
              <a:prstGeom prst="ellipse">
                <a:avLst/>
              </a:prstGeom>
              <a:solidFill>
                <a:srgbClr val="F7759A"/>
              </a:solidFill>
              <a:ln>
                <a:noFill/>
              </a:ln>
              <a:effectLst>
                <a:outerShdw blurRad="114300" dir="5400000" algn="t" rotWithShape="0">
                  <a:prstClr val="black">
                    <a:alpha val="6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</a:rPr>
                  <a:t>45%</a:t>
                </a:r>
              </a:p>
            </p:txBody>
          </p:sp>
          <p:sp>
            <p:nvSpPr>
              <p:cNvPr id="32" name="CustomText">
                <a:extLst>
                  <a:ext uri="{FF2B5EF4-FFF2-40B4-BE49-F238E27FC236}">
                    <a16:creationId xmlns:a16="http://schemas.microsoft.com/office/drawing/2014/main" xmlns="" id="{42CED29F-7149-4F80-9D7A-CAA2E93E7D75}"/>
                  </a:ext>
                </a:extLst>
              </p:cNvPr>
              <p:cNvSpPr/>
              <p:nvPr/>
            </p:nvSpPr>
            <p:spPr>
              <a:xfrm>
                <a:off x="1031454" y="2371723"/>
                <a:ext cx="1058680" cy="533401"/>
              </a:xfrm>
              <a:prstGeom prst="rect">
                <a:avLst/>
              </a:prstGeom>
            </p:spPr>
            <p:txBody>
              <a:bodyPr wrap="none" anchor="ctr">
                <a:noAutofit/>
              </a:bodyPr>
              <a:lstStyle/>
              <a:p>
                <a:pPr lvl="0">
                  <a:defRPr/>
                </a:pP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TEXT HERE</a:t>
                </a:r>
              </a:p>
            </p:txBody>
          </p:sp>
        </p:grp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0859C49B-91FB-4351-B066-C333C4785A0A}"/>
              </a:ext>
            </a:extLst>
          </p:cNvPr>
          <p:cNvSpPr/>
          <p:nvPr/>
        </p:nvSpPr>
        <p:spPr>
          <a:xfrm>
            <a:off x="0" y="0"/>
            <a:ext cx="2546430" cy="532435"/>
          </a:xfrm>
          <a:prstGeom prst="rect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1CBBC6E3-D0CF-4BB0-AEA2-D46C1CFAA5C2}"/>
              </a:ext>
            </a:extLst>
          </p:cNvPr>
          <p:cNvSpPr txBox="1"/>
          <p:nvPr/>
        </p:nvSpPr>
        <p:spPr>
          <a:xfrm>
            <a:off x="366677" y="545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427882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75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56B0EB13-2631-4E4F-AB0B-F7BFB97B6510}"/>
              </a:ext>
            </a:extLst>
          </p:cNvPr>
          <p:cNvSpPr/>
          <p:nvPr/>
        </p:nvSpPr>
        <p:spPr>
          <a:xfrm>
            <a:off x="-5765800" y="-1803400"/>
            <a:ext cx="10464800" cy="1046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DBDA574-0FA7-476D-BBCC-6003D78D79A5}"/>
              </a:ext>
            </a:extLst>
          </p:cNvPr>
          <p:cNvSpPr txBox="1"/>
          <p:nvPr/>
        </p:nvSpPr>
        <p:spPr>
          <a:xfrm>
            <a:off x="5892800" y="1676400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四、点此添加标题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xmlns="" id="{6EEE2583-04AB-4D87-AF03-B29ECAEFB170}"/>
              </a:ext>
            </a:extLst>
          </p:cNvPr>
          <p:cNvSpPr txBox="1"/>
          <p:nvPr/>
        </p:nvSpPr>
        <p:spPr>
          <a:xfrm>
            <a:off x="8138616" y="2717800"/>
            <a:ext cx="2698175" cy="523220"/>
          </a:xfrm>
          <a:custGeom>
            <a:avLst/>
            <a:gdLst>
              <a:gd name="T0" fmla="*/ 184 w 5885"/>
              <a:gd name="T1" fmla="*/ 2551 h 3440"/>
              <a:gd name="T2" fmla="*/ 1356 w 5885"/>
              <a:gd name="T3" fmla="*/ 3440 h 3440"/>
              <a:gd name="T4" fmla="*/ 2569 w 5885"/>
              <a:gd name="T5" fmla="*/ 2323 h 3440"/>
              <a:gd name="T6" fmla="*/ 2947 w 5885"/>
              <a:gd name="T7" fmla="*/ 2172 h 3440"/>
              <a:gd name="T8" fmla="*/ 2948 w 5885"/>
              <a:gd name="T9" fmla="*/ 2172 h 3440"/>
              <a:gd name="T10" fmla="*/ 3312 w 5885"/>
              <a:gd name="T11" fmla="*/ 2326 h 3440"/>
              <a:gd name="T12" fmla="*/ 4525 w 5885"/>
              <a:gd name="T13" fmla="*/ 3440 h 3440"/>
              <a:gd name="T14" fmla="*/ 5696 w 5885"/>
              <a:gd name="T15" fmla="*/ 2554 h 3440"/>
              <a:gd name="T16" fmla="*/ 5857 w 5885"/>
              <a:gd name="T17" fmla="*/ 2092 h 3440"/>
              <a:gd name="T18" fmla="*/ 5831 w 5885"/>
              <a:gd name="T19" fmla="*/ 2000 h 3440"/>
              <a:gd name="T20" fmla="*/ 5836 w 5885"/>
              <a:gd name="T21" fmla="*/ 2000 h 3440"/>
              <a:gd name="T22" fmla="*/ 4816 w 5885"/>
              <a:gd name="T23" fmla="*/ 181 h 3440"/>
              <a:gd name="T24" fmla="*/ 4640 w 5885"/>
              <a:gd name="T25" fmla="*/ 67 h 3440"/>
              <a:gd name="T26" fmla="*/ 3966 w 5885"/>
              <a:gd name="T27" fmla="*/ 7 h 3440"/>
              <a:gd name="T28" fmla="*/ 3833 w 5885"/>
              <a:gd name="T29" fmla="*/ 128 h 3440"/>
              <a:gd name="T30" fmla="*/ 3833 w 5885"/>
              <a:gd name="T31" fmla="*/ 251 h 3440"/>
              <a:gd name="T32" fmla="*/ 3966 w 5885"/>
              <a:gd name="T33" fmla="*/ 370 h 3440"/>
              <a:gd name="T34" fmla="*/ 4675 w 5885"/>
              <a:gd name="T35" fmla="*/ 288 h 3440"/>
              <a:gd name="T36" fmla="*/ 5152 w 5885"/>
              <a:gd name="T37" fmla="*/ 1178 h 3440"/>
              <a:gd name="T38" fmla="*/ 4525 w 5885"/>
              <a:gd name="T39" fmla="*/ 1003 h 3440"/>
              <a:gd name="T40" fmla="*/ 3331 w 5885"/>
              <a:gd name="T41" fmla="*/ 1983 h 3440"/>
              <a:gd name="T42" fmla="*/ 2954 w 5885"/>
              <a:gd name="T43" fmla="*/ 1876 h 3440"/>
              <a:gd name="T44" fmla="*/ 2940 w 5885"/>
              <a:gd name="T45" fmla="*/ 1876 h 3440"/>
              <a:gd name="T46" fmla="*/ 2549 w 5885"/>
              <a:gd name="T47" fmla="*/ 1981 h 3440"/>
              <a:gd name="T48" fmla="*/ 1356 w 5885"/>
              <a:gd name="T49" fmla="*/ 1003 h 3440"/>
              <a:gd name="T50" fmla="*/ 731 w 5885"/>
              <a:gd name="T51" fmla="*/ 1176 h 3440"/>
              <a:gd name="T52" fmla="*/ 1207 w 5885"/>
              <a:gd name="T53" fmla="*/ 288 h 3440"/>
              <a:gd name="T54" fmla="*/ 1917 w 5885"/>
              <a:gd name="T55" fmla="*/ 370 h 3440"/>
              <a:gd name="T56" fmla="*/ 2050 w 5885"/>
              <a:gd name="T57" fmla="*/ 251 h 3440"/>
              <a:gd name="T58" fmla="*/ 2050 w 5885"/>
              <a:gd name="T59" fmla="*/ 128 h 3440"/>
              <a:gd name="T60" fmla="*/ 1917 w 5885"/>
              <a:gd name="T61" fmla="*/ 7 h 3440"/>
              <a:gd name="T62" fmla="*/ 1242 w 5885"/>
              <a:gd name="T63" fmla="*/ 67 h 3440"/>
              <a:gd name="T64" fmla="*/ 1066 w 5885"/>
              <a:gd name="T65" fmla="*/ 181 h 3440"/>
              <a:gd name="T66" fmla="*/ 46 w 5885"/>
              <a:gd name="T67" fmla="*/ 2000 h 3440"/>
              <a:gd name="T68" fmla="*/ 54 w 5885"/>
              <a:gd name="T69" fmla="*/ 2000 h 3440"/>
              <a:gd name="T70" fmla="*/ 28 w 5885"/>
              <a:gd name="T71" fmla="*/ 2092 h 3440"/>
              <a:gd name="T72" fmla="*/ 184 w 5885"/>
              <a:gd name="T73" fmla="*/ 2551 h 3440"/>
              <a:gd name="T74" fmla="*/ 4524 w 5885"/>
              <a:gd name="T75" fmla="*/ 1314 h 3440"/>
              <a:gd name="T76" fmla="*/ 5447 w 5885"/>
              <a:gd name="T77" fmla="*/ 2238 h 3440"/>
              <a:gd name="T78" fmla="*/ 4524 w 5885"/>
              <a:gd name="T79" fmla="*/ 3161 h 3440"/>
              <a:gd name="T80" fmla="*/ 3600 w 5885"/>
              <a:gd name="T81" fmla="*/ 2238 h 3440"/>
              <a:gd name="T82" fmla="*/ 4524 w 5885"/>
              <a:gd name="T83" fmla="*/ 1314 h 3440"/>
              <a:gd name="T84" fmla="*/ 1373 w 5885"/>
              <a:gd name="T85" fmla="*/ 1314 h 3440"/>
              <a:gd name="T86" fmla="*/ 2296 w 5885"/>
              <a:gd name="T87" fmla="*/ 2238 h 3440"/>
              <a:gd name="T88" fmla="*/ 1373 w 5885"/>
              <a:gd name="T89" fmla="*/ 3161 h 3440"/>
              <a:gd name="T90" fmla="*/ 450 w 5885"/>
              <a:gd name="T91" fmla="*/ 2238 h 3440"/>
              <a:gd name="T92" fmla="*/ 1373 w 5885"/>
              <a:gd name="T93" fmla="*/ 1314 h 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885" h="3440">
                <a:moveTo>
                  <a:pt x="184" y="2551"/>
                </a:moveTo>
                <a:cubicBezTo>
                  <a:pt x="331" y="3076"/>
                  <a:pt x="809" y="3440"/>
                  <a:pt x="1356" y="3440"/>
                </a:cubicBezTo>
                <a:cubicBezTo>
                  <a:pt x="1989" y="3440"/>
                  <a:pt x="2517" y="2951"/>
                  <a:pt x="2569" y="2323"/>
                </a:cubicBezTo>
                <a:cubicBezTo>
                  <a:pt x="2656" y="2251"/>
                  <a:pt x="2787" y="2172"/>
                  <a:pt x="2947" y="2172"/>
                </a:cubicBezTo>
                <a:lnTo>
                  <a:pt x="2948" y="2172"/>
                </a:lnTo>
                <a:cubicBezTo>
                  <a:pt x="3091" y="2176"/>
                  <a:pt x="3222" y="2255"/>
                  <a:pt x="3312" y="2326"/>
                </a:cubicBezTo>
                <a:cubicBezTo>
                  <a:pt x="3365" y="2953"/>
                  <a:pt x="3893" y="3440"/>
                  <a:pt x="4525" y="3440"/>
                </a:cubicBezTo>
                <a:cubicBezTo>
                  <a:pt x="5071" y="3440"/>
                  <a:pt x="5548" y="3077"/>
                  <a:pt x="5696" y="2554"/>
                </a:cubicBezTo>
                <a:cubicBezTo>
                  <a:pt x="5826" y="2509"/>
                  <a:pt x="5885" y="2341"/>
                  <a:pt x="5857" y="2092"/>
                </a:cubicBezTo>
                <a:cubicBezTo>
                  <a:pt x="5852" y="2055"/>
                  <a:pt x="5843" y="2025"/>
                  <a:pt x="5831" y="2000"/>
                </a:cubicBezTo>
                <a:lnTo>
                  <a:pt x="5836" y="2000"/>
                </a:lnTo>
                <a:lnTo>
                  <a:pt x="4816" y="181"/>
                </a:lnTo>
                <a:cubicBezTo>
                  <a:pt x="4784" y="123"/>
                  <a:pt x="4706" y="73"/>
                  <a:pt x="4640" y="67"/>
                </a:cubicBezTo>
                <a:lnTo>
                  <a:pt x="3966" y="7"/>
                </a:lnTo>
                <a:cubicBezTo>
                  <a:pt x="3893" y="0"/>
                  <a:pt x="3833" y="56"/>
                  <a:pt x="3833" y="128"/>
                </a:cubicBezTo>
                <a:lnTo>
                  <a:pt x="3833" y="251"/>
                </a:lnTo>
                <a:cubicBezTo>
                  <a:pt x="3833" y="324"/>
                  <a:pt x="3893" y="378"/>
                  <a:pt x="3966" y="370"/>
                </a:cubicBezTo>
                <a:lnTo>
                  <a:pt x="4675" y="288"/>
                </a:lnTo>
                <a:lnTo>
                  <a:pt x="5152" y="1178"/>
                </a:lnTo>
                <a:cubicBezTo>
                  <a:pt x="4967" y="1067"/>
                  <a:pt x="4752" y="1003"/>
                  <a:pt x="4525" y="1003"/>
                </a:cubicBezTo>
                <a:cubicBezTo>
                  <a:pt x="3943" y="1003"/>
                  <a:pt x="3443" y="1419"/>
                  <a:pt x="3331" y="1983"/>
                </a:cubicBezTo>
                <a:cubicBezTo>
                  <a:pt x="3206" y="1914"/>
                  <a:pt x="3080" y="1879"/>
                  <a:pt x="2954" y="1876"/>
                </a:cubicBezTo>
                <a:lnTo>
                  <a:pt x="2940" y="1876"/>
                </a:lnTo>
                <a:cubicBezTo>
                  <a:pt x="2808" y="1876"/>
                  <a:pt x="2676" y="1911"/>
                  <a:pt x="2549" y="1981"/>
                </a:cubicBezTo>
                <a:cubicBezTo>
                  <a:pt x="2436" y="1418"/>
                  <a:pt x="1936" y="1003"/>
                  <a:pt x="1356" y="1003"/>
                </a:cubicBezTo>
                <a:cubicBezTo>
                  <a:pt x="1129" y="1003"/>
                  <a:pt x="915" y="1066"/>
                  <a:pt x="731" y="1176"/>
                </a:cubicBezTo>
                <a:lnTo>
                  <a:pt x="1207" y="288"/>
                </a:lnTo>
                <a:lnTo>
                  <a:pt x="1917" y="370"/>
                </a:lnTo>
                <a:cubicBezTo>
                  <a:pt x="1989" y="378"/>
                  <a:pt x="2050" y="325"/>
                  <a:pt x="2050" y="251"/>
                </a:cubicBezTo>
                <a:lnTo>
                  <a:pt x="2050" y="128"/>
                </a:lnTo>
                <a:cubicBezTo>
                  <a:pt x="2050" y="56"/>
                  <a:pt x="1990" y="0"/>
                  <a:pt x="1917" y="7"/>
                </a:cubicBezTo>
                <a:lnTo>
                  <a:pt x="1242" y="67"/>
                </a:lnTo>
                <a:cubicBezTo>
                  <a:pt x="1176" y="73"/>
                  <a:pt x="1099" y="123"/>
                  <a:pt x="1066" y="181"/>
                </a:cubicBezTo>
                <a:lnTo>
                  <a:pt x="46" y="2000"/>
                </a:lnTo>
                <a:lnTo>
                  <a:pt x="54" y="2000"/>
                </a:lnTo>
                <a:cubicBezTo>
                  <a:pt x="42" y="2025"/>
                  <a:pt x="32" y="2055"/>
                  <a:pt x="28" y="2092"/>
                </a:cubicBezTo>
                <a:cubicBezTo>
                  <a:pt x="0" y="2336"/>
                  <a:pt x="58" y="2504"/>
                  <a:pt x="184" y="2551"/>
                </a:cubicBezTo>
                <a:close/>
                <a:moveTo>
                  <a:pt x="4524" y="1314"/>
                </a:moveTo>
                <a:cubicBezTo>
                  <a:pt x="5033" y="1314"/>
                  <a:pt x="5447" y="1729"/>
                  <a:pt x="5447" y="2238"/>
                </a:cubicBezTo>
                <a:cubicBezTo>
                  <a:pt x="5447" y="2747"/>
                  <a:pt x="5033" y="3161"/>
                  <a:pt x="4524" y="3161"/>
                </a:cubicBezTo>
                <a:cubicBezTo>
                  <a:pt x="4014" y="3161"/>
                  <a:pt x="3600" y="2747"/>
                  <a:pt x="3600" y="2238"/>
                </a:cubicBezTo>
                <a:cubicBezTo>
                  <a:pt x="3600" y="1729"/>
                  <a:pt x="4014" y="1314"/>
                  <a:pt x="4524" y="1314"/>
                </a:cubicBezTo>
                <a:close/>
                <a:moveTo>
                  <a:pt x="1373" y="1314"/>
                </a:moveTo>
                <a:cubicBezTo>
                  <a:pt x="1882" y="1314"/>
                  <a:pt x="2296" y="1729"/>
                  <a:pt x="2296" y="2238"/>
                </a:cubicBezTo>
                <a:cubicBezTo>
                  <a:pt x="2296" y="2747"/>
                  <a:pt x="1882" y="3161"/>
                  <a:pt x="1373" y="3161"/>
                </a:cubicBezTo>
                <a:cubicBezTo>
                  <a:pt x="864" y="3161"/>
                  <a:pt x="450" y="2747"/>
                  <a:pt x="450" y="2238"/>
                </a:cubicBezTo>
                <a:cubicBezTo>
                  <a:pt x="450" y="1729"/>
                  <a:pt x="864" y="1314"/>
                  <a:pt x="1373" y="1314"/>
                </a:cubicBezTo>
                <a:close/>
              </a:path>
            </a:pathLst>
          </a:cu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点此添加副标题</a:t>
            </a:r>
          </a:p>
        </p:txBody>
      </p:sp>
      <p:sp>
        <p:nvSpPr>
          <p:cNvPr id="6" name="round-eyeglasses_26273">
            <a:extLst>
              <a:ext uri="{FF2B5EF4-FFF2-40B4-BE49-F238E27FC236}">
                <a16:creationId xmlns:a16="http://schemas.microsoft.com/office/drawing/2014/main" xmlns="" id="{8CB94A7A-683E-4073-B7CD-9A3F955DEE18}"/>
              </a:ext>
            </a:extLst>
          </p:cNvPr>
          <p:cNvSpPr>
            <a:spLocks noChangeAspect="1"/>
          </p:cNvSpPr>
          <p:nvPr/>
        </p:nvSpPr>
        <p:spPr bwMode="auto">
          <a:xfrm>
            <a:off x="10290123" y="5718601"/>
            <a:ext cx="1423536" cy="830997"/>
          </a:xfrm>
          <a:custGeom>
            <a:avLst/>
            <a:gdLst>
              <a:gd name="T0" fmla="*/ 184 w 5885"/>
              <a:gd name="T1" fmla="*/ 2551 h 3440"/>
              <a:gd name="T2" fmla="*/ 1356 w 5885"/>
              <a:gd name="T3" fmla="*/ 3440 h 3440"/>
              <a:gd name="T4" fmla="*/ 2569 w 5885"/>
              <a:gd name="T5" fmla="*/ 2323 h 3440"/>
              <a:gd name="T6" fmla="*/ 2947 w 5885"/>
              <a:gd name="T7" fmla="*/ 2172 h 3440"/>
              <a:gd name="T8" fmla="*/ 2948 w 5885"/>
              <a:gd name="T9" fmla="*/ 2172 h 3440"/>
              <a:gd name="T10" fmla="*/ 3312 w 5885"/>
              <a:gd name="T11" fmla="*/ 2326 h 3440"/>
              <a:gd name="T12" fmla="*/ 4525 w 5885"/>
              <a:gd name="T13" fmla="*/ 3440 h 3440"/>
              <a:gd name="T14" fmla="*/ 5696 w 5885"/>
              <a:gd name="T15" fmla="*/ 2554 h 3440"/>
              <a:gd name="T16" fmla="*/ 5857 w 5885"/>
              <a:gd name="T17" fmla="*/ 2092 h 3440"/>
              <a:gd name="T18" fmla="*/ 5831 w 5885"/>
              <a:gd name="T19" fmla="*/ 2000 h 3440"/>
              <a:gd name="T20" fmla="*/ 5836 w 5885"/>
              <a:gd name="T21" fmla="*/ 2000 h 3440"/>
              <a:gd name="T22" fmla="*/ 4816 w 5885"/>
              <a:gd name="T23" fmla="*/ 181 h 3440"/>
              <a:gd name="T24" fmla="*/ 4640 w 5885"/>
              <a:gd name="T25" fmla="*/ 67 h 3440"/>
              <a:gd name="T26" fmla="*/ 3966 w 5885"/>
              <a:gd name="T27" fmla="*/ 7 h 3440"/>
              <a:gd name="T28" fmla="*/ 3833 w 5885"/>
              <a:gd name="T29" fmla="*/ 128 h 3440"/>
              <a:gd name="T30" fmla="*/ 3833 w 5885"/>
              <a:gd name="T31" fmla="*/ 251 h 3440"/>
              <a:gd name="T32" fmla="*/ 3966 w 5885"/>
              <a:gd name="T33" fmla="*/ 370 h 3440"/>
              <a:gd name="T34" fmla="*/ 4675 w 5885"/>
              <a:gd name="T35" fmla="*/ 288 h 3440"/>
              <a:gd name="T36" fmla="*/ 5152 w 5885"/>
              <a:gd name="T37" fmla="*/ 1178 h 3440"/>
              <a:gd name="T38" fmla="*/ 4525 w 5885"/>
              <a:gd name="T39" fmla="*/ 1003 h 3440"/>
              <a:gd name="T40" fmla="*/ 3331 w 5885"/>
              <a:gd name="T41" fmla="*/ 1983 h 3440"/>
              <a:gd name="T42" fmla="*/ 2954 w 5885"/>
              <a:gd name="T43" fmla="*/ 1876 h 3440"/>
              <a:gd name="T44" fmla="*/ 2940 w 5885"/>
              <a:gd name="T45" fmla="*/ 1876 h 3440"/>
              <a:gd name="T46" fmla="*/ 2549 w 5885"/>
              <a:gd name="T47" fmla="*/ 1981 h 3440"/>
              <a:gd name="T48" fmla="*/ 1356 w 5885"/>
              <a:gd name="T49" fmla="*/ 1003 h 3440"/>
              <a:gd name="T50" fmla="*/ 731 w 5885"/>
              <a:gd name="T51" fmla="*/ 1176 h 3440"/>
              <a:gd name="T52" fmla="*/ 1207 w 5885"/>
              <a:gd name="T53" fmla="*/ 288 h 3440"/>
              <a:gd name="T54" fmla="*/ 1917 w 5885"/>
              <a:gd name="T55" fmla="*/ 370 h 3440"/>
              <a:gd name="T56" fmla="*/ 2050 w 5885"/>
              <a:gd name="T57" fmla="*/ 251 h 3440"/>
              <a:gd name="T58" fmla="*/ 2050 w 5885"/>
              <a:gd name="T59" fmla="*/ 128 h 3440"/>
              <a:gd name="T60" fmla="*/ 1917 w 5885"/>
              <a:gd name="T61" fmla="*/ 7 h 3440"/>
              <a:gd name="T62" fmla="*/ 1242 w 5885"/>
              <a:gd name="T63" fmla="*/ 67 h 3440"/>
              <a:gd name="T64" fmla="*/ 1066 w 5885"/>
              <a:gd name="T65" fmla="*/ 181 h 3440"/>
              <a:gd name="T66" fmla="*/ 46 w 5885"/>
              <a:gd name="T67" fmla="*/ 2000 h 3440"/>
              <a:gd name="T68" fmla="*/ 54 w 5885"/>
              <a:gd name="T69" fmla="*/ 2000 h 3440"/>
              <a:gd name="T70" fmla="*/ 28 w 5885"/>
              <a:gd name="T71" fmla="*/ 2092 h 3440"/>
              <a:gd name="T72" fmla="*/ 184 w 5885"/>
              <a:gd name="T73" fmla="*/ 2551 h 3440"/>
              <a:gd name="T74" fmla="*/ 4524 w 5885"/>
              <a:gd name="T75" fmla="*/ 1314 h 3440"/>
              <a:gd name="T76" fmla="*/ 5447 w 5885"/>
              <a:gd name="T77" fmla="*/ 2238 h 3440"/>
              <a:gd name="T78" fmla="*/ 4524 w 5885"/>
              <a:gd name="T79" fmla="*/ 3161 h 3440"/>
              <a:gd name="T80" fmla="*/ 3600 w 5885"/>
              <a:gd name="T81" fmla="*/ 2238 h 3440"/>
              <a:gd name="T82" fmla="*/ 4524 w 5885"/>
              <a:gd name="T83" fmla="*/ 1314 h 3440"/>
              <a:gd name="T84" fmla="*/ 1373 w 5885"/>
              <a:gd name="T85" fmla="*/ 1314 h 3440"/>
              <a:gd name="T86" fmla="*/ 2296 w 5885"/>
              <a:gd name="T87" fmla="*/ 2238 h 3440"/>
              <a:gd name="T88" fmla="*/ 1373 w 5885"/>
              <a:gd name="T89" fmla="*/ 3161 h 3440"/>
              <a:gd name="T90" fmla="*/ 450 w 5885"/>
              <a:gd name="T91" fmla="*/ 2238 h 3440"/>
              <a:gd name="T92" fmla="*/ 1373 w 5885"/>
              <a:gd name="T93" fmla="*/ 1314 h 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885" h="3440">
                <a:moveTo>
                  <a:pt x="184" y="2551"/>
                </a:moveTo>
                <a:cubicBezTo>
                  <a:pt x="331" y="3076"/>
                  <a:pt x="809" y="3440"/>
                  <a:pt x="1356" y="3440"/>
                </a:cubicBezTo>
                <a:cubicBezTo>
                  <a:pt x="1989" y="3440"/>
                  <a:pt x="2517" y="2951"/>
                  <a:pt x="2569" y="2323"/>
                </a:cubicBezTo>
                <a:cubicBezTo>
                  <a:pt x="2656" y="2251"/>
                  <a:pt x="2787" y="2172"/>
                  <a:pt x="2947" y="2172"/>
                </a:cubicBezTo>
                <a:lnTo>
                  <a:pt x="2948" y="2172"/>
                </a:lnTo>
                <a:cubicBezTo>
                  <a:pt x="3091" y="2176"/>
                  <a:pt x="3222" y="2255"/>
                  <a:pt x="3312" y="2326"/>
                </a:cubicBezTo>
                <a:cubicBezTo>
                  <a:pt x="3365" y="2953"/>
                  <a:pt x="3893" y="3440"/>
                  <a:pt x="4525" y="3440"/>
                </a:cubicBezTo>
                <a:cubicBezTo>
                  <a:pt x="5071" y="3440"/>
                  <a:pt x="5548" y="3077"/>
                  <a:pt x="5696" y="2554"/>
                </a:cubicBezTo>
                <a:cubicBezTo>
                  <a:pt x="5826" y="2509"/>
                  <a:pt x="5885" y="2341"/>
                  <a:pt x="5857" y="2092"/>
                </a:cubicBezTo>
                <a:cubicBezTo>
                  <a:pt x="5852" y="2055"/>
                  <a:pt x="5843" y="2025"/>
                  <a:pt x="5831" y="2000"/>
                </a:cubicBezTo>
                <a:lnTo>
                  <a:pt x="5836" y="2000"/>
                </a:lnTo>
                <a:lnTo>
                  <a:pt x="4816" y="181"/>
                </a:lnTo>
                <a:cubicBezTo>
                  <a:pt x="4784" y="123"/>
                  <a:pt x="4706" y="73"/>
                  <a:pt x="4640" y="67"/>
                </a:cubicBezTo>
                <a:lnTo>
                  <a:pt x="3966" y="7"/>
                </a:lnTo>
                <a:cubicBezTo>
                  <a:pt x="3893" y="0"/>
                  <a:pt x="3833" y="56"/>
                  <a:pt x="3833" y="128"/>
                </a:cubicBezTo>
                <a:lnTo>
                  <a:pt x="3833" y="251"/>
                </a:lnTo>
                <a:cubicBezTo>
                  <a:pt x="3833" y="324"/>
                  <a:pt x="3893" y="378"/>
                  <a:pt x="3966" y="370"/>
                </a:cubicBezTo>
                <a:lnTo>
                  <a:pt x="4675" y="288"/>
                </a:lnTo>
                <a:lnTo>
                  <a:pt x="5152" y="1178"/>
                </a:lnTo>
                <a:cubicBezTo>
                  <a:pt x="4967" y="1067"/>
                  <a:pt x="4752" y="1003"/>
                  <a:pt x="4525" y="1003"/>
                </a:cubicBezTo>
                <a:cubicBezTo>
                  <a:pt x="3943" y="1003"/>
                  <a:pt x="3443" y="1419"/>
                  <a:pt x="3331" y="1983"/>
                </a:cubicBezTo>
                <a:cubicBezTo>
                  <a:pt x="3206" y="1914"/>
                  <a:pt x="3080" y="1879"/>
                  <a:pt x="2954" y="1876"/>
                </a:cubicBezTo>
                <a:lnTo>
                  <a:pt x="2940" y="1876"/>
                </a:lnTo>
                <a:cubicBezTo>
                  <a:pt x="2808" y="1876"/>
                  <a:pt x="2676" y="1911"/>
                  <a:pt x="2549" y="1981"/>
                </a:cubicBezTo>
                <a:cubicBezTo>
                  <a:pt x="2436" y="1418"/>
                  <a:pt x="1936" y="1003"/>
                  <a:pt x="1356" y="1003"/>
                </a:cubicBezTo>
                <a:cubicBezTo>
                  <a:pt x="1129" y="1003"/>
                  <a:pt x="915" y="1066"/>
                  <a:pt x="731" y="1176"/>
                </a:cubicBezTo>
                <a:lnTo>
                  <a:pt x="1207" y="288"/>
                </a:lnTo>
                <a:lnTo>
                  <a:pt x="1917" y="370"/>
                </a:lnTo>
                <a:cubicBezTo>
                  <a:pt x="1989" y="378"/>
                  <a:pt x="2050" y="325"/>
                  <a:pt x="2050" y="251"/>
                </a:cubicBezTo>
                <a:lnTo>
                  <a:pt x="2050" y="128"/>
                </a:lnTo>
                <a:cubicBezTo>
                  <a:pt x="2050" y="56"/>
                  <a:pt x="1990" y="0"/>
                  <a:pt x="1917" y="7"/>
                </a:cubicBezTo>
                <a:lnTo>
                  <a:pt x="1242" y="67"/>
                </a:lnTo>
                <a:cubicBezTo>
                  <a:pt x="1176" y="73"/>
                  <a:pt x="1099" y="123"/>
                  <a:pt x="1066" y="181"/>
                </a:cubicBezTo>
                <a:lnTo>
                  <a:pt x="46" y="2000"/>
                </a:lnTo>
                <a:lnTo>
                  <a:pt x="54" y="2000"/>
                </a:lnTo>
                <a:cubicBezTo>
                  <a:pt x="42" y="2025"/>
                  <a:pt x="32" y="2055"/>
                  <a:pt x="28" y="2092"/>
                </a:cubicBezTo>
                <a:cubicBezTo>
                  <a:pt x="0" y="2336"/>
                  <a:pt x="58" y="2504"/>
                  <a:pt x="184" y="2551"/>
                </a:cubicBezTo>
                <a:close/>
                <a:moveTo>
                  <a:pt x="4524" y="1314"/>
                </a:moveTo>
                <a:cubicBezTo>
                  <a:pt x="5033" y="1314"/>
                  <a:pt x="5447" y="1729"/>
                  <a:pt x="5447" y="2238"/>
                </a:cubicBezTo>
                <a:cubicBezTo>
                  <a:pt x="5447" y="2747"/>
                  <a:pt x="5033" y="3161"/>
                  <a:pt x="4524" y="3161"/>
                </a:cubicBezTo>
                <a:cubicBezTo>
                  <a:pt x="4014" y="3161"/>
                  <a:pt x="3600" y="2747"/>
                  <a:pt x="3600" y="2238"/>
                </a:cubicBezTo>
                <a:cubicBezTo>
                  <a:pt x="3600" y="1729"/>
                  <a:pt x="4014" y="1314"/>
                  <a:pt x="4524" y="1314"/>
                </a:cubicBezTo>
                <a:close/>
                <a:moveTo>
                  <a:pt x="1373" y="1314"/>
                </a:moveTo>
                <a:cubicBezTo>
                  <a:pt x="1882" y="1314"/>
                  <a:pt x="2296" y="1729"/>
                  <a:pt x="2296" y="2238"/>
                </a:cubicBezTo>
                <a:cubicBezTo>
                  <a:pt x="2296" y="2747"/>
                  <a:pt x="1882" y="3161"/>
                  <a:pt x="1373" y="3161"/>
                </a:cubicBezTo>
                <a:cubicBezTo>
                  <a:pt x="864" y="3161"/>
                  <a:pt x="450" y="2747"/>
                  <a:pt x="450" y="2238"/>
                </a:cubicBezTo>
                <a:cubicBezTo>
                  <a:pt x="450" y="1729"/>
                  <a:pt x="864" y="1314"/>
                  <a:pt x="1373" y="13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4623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cx4="http://schemas.microsoft.com/office/drawing/2016/5/10/chartex" xmlns="" Requires="cx4">
          <p:graphicFrame>
            <p:nvGraphicFramePr>
              <p:cNvPr id="4" name="图表 3">
                <a:extLst>
                  <a:ext uri="{FF2B5EF4-FFF2-40B4-BE49-F238E27FC236}">
                    <a16:creationId xmlns:a16="http://schemas.microsoft.com/office/drawing/2014/main" id="{2C57B313-1536-4E72-8EE2-24DD4EFFAEC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737897621"/>
                  </p:ext>
                </p:extLst>
              </p:nvPr>
            </p:nvGraphicFramePr>
            <p:xfrm>
              <a:off x="2032000" y="719667"/>
              <a:ext cx="8128000" cy="5418667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>
          <p:pic>
            <p:nvPicPr>
              <p:cNvPr id="4" name="图表 3">
                <a:extLst>
                  <a:ext uri="{FF2B5EF4-FFF2-40B4-BE49-F238E27FC236}">
                    <a16:creationId xmlns:a16="http://schemas.microsoft.com/office/drawing/2014/main" xmlns="" id="{2C57B313-1536-4E72-8EE2-24DD4EFFAEC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32000" y="719667"/>
                <a:ext cx="8128000" cy="5418667"/>
              </a:xfrm>
              <a:prstGeom prst="rect">
                <a:avLst/>
              </a:prstGeom>
            </p:spPr>
          </p:pic>
        </mc:Fallback>
      </mc:AlternateContent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90A55C2-560F-4D17-92E1-389065158DF5}"/>
              </a:ext>
            </a:extLst>
          </p:cNvPr>
          <p:cNvSpPr/>
          <p:nvPr/>
        </p:nvSpPr>
        <p:spPr>
          <a:xfrm>
            <a:off x="0" y="0"/>
            <a:ext cx="2546430" cy="532435"/>
          </a:xfrm>
          <a:prstGeom prst="rect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BB201D7-F965-4803-9B52-B82971761FD3}"/>
              </a:ext>
            </a:extLst>
          </p:cNvPr>
          <p:cNvSpPr txBox="1"/>
          <p:nvPr/>
        </p:nvSpPr>
        <p:spPr>
          <a:xfrm>
            <a:off x="366677" y="545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5A4DC1F7-849F-4605-9031-B579C692CF61}"/>
              </a:ext>
            </a:extLst>
          </p:cNvPr>
          <p:cNvCxnSpPr>
            <a:cxnSpLocks/>
          </p:cNvCxnSpPr>
          <p:nvPr/>
        </p:nvCxnSpPr>
        <p:spPr>
          <a:xfrm flipV="1">
            <a:off x="8369300" y="2819400"/>
            <a:ext cx="1054100" cy="266700"/>
          </a:xfrm>
          <a:prstGeom prst="line">
            <a:avLst/>
          </a:prstGeom>
          <a:ln w="12700">
            <a:solidFill>
              <a:srgbClr val="F775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D3D000B-17BC-4C10-B6A2-A9A38DD53C59}"/>
              </a:ext>
            </a:extLst>
          </p:cNvPr>
          <p:cNvSpPr/>
          <p:nvPr/>
        </p:nvSpPr>
        <p:spPr>
          <a:xfrm rot="21151314">
            <a:off x="9538038" y="2426721"/>
            <a:ext cx="1620957" cy="3450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  <a:endParaRPr lang="en-US" altLang="zh-CN" sz="1400" dirty="0">
              <a:solidFill>
                <a:srgbClr val="F775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1B7B25BE-60D6-4EAC-A42C-F76BE15C4261}"/>
              </a:ext>
            </a:extLst>
          </p:cNvPr>
          <p:cNvCxnSpPr/>
          <p:nvPr/>
        </p:nvCxnSpPr>
        <p:spPr>
          <a:xfrm>
            <a:off x="8896350" y="4258733"/>
            <a:ext cx="730250" cy="84667"/>
          </a:xfrm>
          <a:prstGeom prst="line">
            <a:avLst/>
          </a:prstGeom>
          <a:ln w="19050">
            <a:solidFill>
              <a:srgbClr val="F775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41D508E-3E46-4A47-8CD3-5F3D40582336}"/>
              </a:ext>
            </a:extLst>
          </p:cNvPr>
          <p:cNvSpPr/>
          <p:nvPr/>
        </p:nvSpPr>
        <p:spPr>
          <a:xfrm rot="600135">
            <a:off x="9644250" y="4323630"/>
            <a:ext cx="1620957" cy="3450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  <a:endParaRPr lang="en-US" altLang="zh-CN" sz="1400" dirty="0">
              <a:solidFill>
                <a:srgbClr val="F775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FA439F7-8D17-4E25-80BC-5E420CFD46DF}"/>
              </a:ext>
            </a:extLst>
          </p:cNvPr>
          <p:cNvCxnSpPr>
            <a:cxnSpLocks/>
          </p:cNvCxnSpPr>
          <p:nvPr/>
        </p:nvCxnSpPr>
        <p:spPr>
          <a:xfrm>
            <a:off x="4047066" y="4087924"/>
            <a:ext cx="660400" cy="341617"/>
          </a:xfrm>
          <a:prstGeom prst="line">
            <a:avLst/>
          </a:prstGeom>
          <a:ln w="19050">
            <a:solidFill>
              <a:srgbClr val="F775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043FC43-9880-4C32-A905-64ED96886BEF}"/>
              </a:ext>
            </a:extLst>
          </p:cNvPr>
          <p:cNvSpPr/>
          <p:nvPr/>
        </p:nvSpPr>
        <p:spPr>
          <a:xfrm rot="2055048">
            <a:off x="2587862" y="3414160"/>
            <a:ext cx="1620957" cy="3450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  <a:endParaRPr lang="en-US" altLang="zh-CN" sz="1400" dirty="0">
              <a:solidFill>
                <a:srgbClr val="F775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601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9FC25753-579E-454B-8590-B1C9DAB80E80}"/>
              </a:ext>
            </a:extLst>
          </p:cNvPr>
          <p:cNvGrpSpPr/>
          <p:nvPr/>
        </p:nvGrpSpPr>
        <p:grpSpPr>
          <a:xfrm>
            <a:off x="858229" y="2090128"/>
            <a:ext cx="10475542" cy="2677744"/>
            <a:chOff x="1737166" y="1899628"/>
            <a:chExt cx="10475542" cy="2677744"/>
          </a:xfrm>
        </p:grpSpPr>
        <p:sp>
          <p:nvSpPr>
            <p:cNvPr id="3" name="BackShape">
              <a:extLst>
                <a:ext uri="{FF2B5EF4-FFF2-40B4-BE49-F238E27FC236}">
                  <a16:creationId xmlns:a16="http://schemas.microsoft.com/office/drawing/2014/main" xmlns="" id="{97D20508-431D-4DAD-BE04-2D691755594D}"/>
                </a:ext>
              </a:extLst>
            </p:cNvPr>
            <p:cNvSpPr/>
            <p:nvPr/>
          </p:nvSpPr>
          <p:spPr>
            <a:xfrm>
              <a:off x="1737166" y="1975828"/>
              <a:ext cx="2601542" cy="2601544"/>
            </a:xfrm>
            <a:prstGeom prst="donut">
              <a:avLst>
                <a:gd name="adj" fmla="val 16093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ValueShape">
              <a:extLst>
                <a:ext uri="{FF2B5EF4-FFF2-40B4-BE49-F238E27FC236}">
                  <a16:creationId xmlns:a16="http://schemas.microsoft.com/office/drawing/2014/main" xmlns="" id="{077F95D9-E285-4DA8-81F7-7BAE3CD67E84}"/>
                </a:ext>
              </a:extLst>
            </p:cNvPr>
            <p:cNvSpPr/>
            <p:nvPr/>
          </p:nvSpPr>
          <p:spPr>
            <a:xfrm>
              <a:off x="1737166" y="1975828"/>
              <a:ext cx="2601542" cy="2601544"/>
            </a:xfrm>
            <a:prstGeom prst="blockArc">
              <a:avLst>
                <a:gd name="adj1" fmla="val 16200000"/>
                <a:gd name="adj2" fmla="val 9288000"/>
                <a:gd name="adj3" fmla="val 16085"/>
              </a:avLst>
            </a:prstGeom>
            <a:solidFill>
              <a:srgbClr val="F7759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Text">
              <a:extLst>
                <a:ext uri="{FF2B5EF4-FFF2-40B4-BE49-F238E27FC236}">
                  <a16:creationId xmlns:a16="http://schemas.microsoft.com/office/drawing/2014/main" xmlns="" id="{9725D588-16D4-4DE0-90D3-32E88C98F352}"/>
                </a:ext>
              </a:extLst>
            </p:cNvPr>
            <p:cNvSpPr txBox="1"/>
            <p:nvPr/>
          </p:nvSpPr>
          <p:spPr>
            <a:xfrm>
              <a:off x="2392826" y="3018557"/>
              <a:ext cx="1290221" cy="516085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algn="ctr"/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68%</a:t>
              </a:r>
            </a:p>
          </p:txBody>
        </p:sp>
        <p:sp>
          <p:nvSpPr>
            <p:cNvPr id="6" name="BackShape">
              <a:extLst>
                <a:ext uri="{FF2B5EF4-FFF2-40B4-BE49-F238E27FC236}">
                  <a16:creationId xmlns:a16="http://schemas.microsoft.com/office/drawing/2014/main" xmlns="" id="{9CDB90C2-67BE-4B7B-A89D-FAE4E7D78637}"/>
                </a:ext>
              </a:extLst>
            </p:cNvPr>
            <p:cNvSpPr/>
            <p:nvPr/>
          </p:nvSpPr>
          <p:spPr>
            <a:xfrm>
              <a:off x="5623366" y="1899628"/>
              <a:ext cx="2601542" cy="2601544"/>
            </a:xfrm>
            <a:prstGeom prst="donut">
              <a:avLst>
                <a:gd name="adj" fmla="val 16093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ValueShape">
              <a:extLst>
                <a:ext uri="{FF2B5EF4-FFF2-40B4-BE49-F238E27FC236}">
                  <a16:creationId xmlns:a16="http://schemas.microsoft.com/office/drawing/2014/main" xmlns="" id="{C34BFAAB-6E54-477F-A316-23B43A31197E}"/>
                </a:ext>
              </a:extLst>
            </p:cNvPr>
            <p:cNvSpPr/>
            <p:nvPr/>
          </p:nvSpPr>
          <p:spPr>
            <a:xfrm>
              <a:off x="5623366" y="1899628"/>
              <a:ext cx="2601542" cy="2601544"/>
            </a:xfrm>
            <a:prstGeom prst="blockArc">
              <a:avLst>
                <a:gd name="adj1" fmla="val 16200000"/>
                <a:gd name="adj2" fmla="val 9288000"/>
                <a:gd name="adj3" fmla="val 16085"/>
              </a:avLst>
            </a:prstGeom>
            <a:solidFill>
              <a:srgbClr val="F7759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Text">
              <a:extLst>
                <a:ext uri="{FF2B5EF4-FFF2-40B4-BE49-F238E27FC236}">
                  <a16:creationId xmlns:a16="http://schemas.microsoft.com/office/drawing/2014/main" xmlns="" id="{40B605E5-E8D1-4BFB-82F1-29A924538CF8}"/>
                </a:ext>
              </a:extLst>
            </p:cNvPr>
            <p:cNvSpPr txBox="1"/>
            <p:nvPr/>
          </p:nvSpPr>
          <p:spPr>
            <a:xfrm>
              <a:off x="6279026" y="2942357"/>
              <a:ext cx="1290221" cy="516085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algn="ctr"/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68%</a:t>
              </a:r>
            </a:p>
          </p:txBody>
        </p:sp>
        <p:sp>
          <p:nvSpPr>
            <p:cNvPr id="9" name="BackShape">
              <a:extLst>
                <a:ext uri="{FF2B5EF4-FFF2-40B4-BE49-F238E27FC236}">
                  <a16:creationId xmlns:a16="http://schemas.microsoft.com/office/drawing/2014/main" xmlns="" id="{48F25970-0F53-4F4B-97E1-DAB046D05AB3}"/>
                </a:ext>
              </a:extLst>
            </p:cNvPr>
            <p:cNvSpPr/>
            <p:nvPr/>
          </p:nvSpPr>
          <p:spPr>
            <a:xfrm>
              <a:off x="9611166" y="1975828"/>
              <a:ext cx="2601542" cy="2601544"/>
            </a:xfrm>
            <a:prstGeom prst="donut">
              <a:avLst>
                <a:gd name="adj" fmla="val 16093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ValueShape">
              <a:extLst>
                <a:ext uri="{FF2B5EF4-FFF2-40B4-BE49-F238E27FC236}">
                  <a16:creationId xmlns:a16="http://schemas.microsoft.com/office/drawing/2014/main" xmlns="" id="{8944A16C-2DF8-45F7-9141-452F59FC7E75}"/>
                </a:ext>
              </a:extLst>
            </p:cNvPr>
            <p:cNvSpPr/>
            <p:nvPr/>
          </p:nvSpPr>
          <p:spPr>
            <a:xfrm>
              <a:off x="9611166" y="1975828"/>
              <a:ext cx="2601542" cy="2601544"/>
            </a:xfrm>
            <a:prstGeom prst="blockArc">
              <a:avLst>
                <a:gd name="adj1" fmla="val 16200000"/>
                <a:gd name="adj2" fmla="val 9288000"/>
                <a:gd name="adj3" fmla="val 16085"/>
              </a:avLst>
            </a:prstGeom>
            <a:solidFill>
              <a:srgbClr val="F7759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Text">
              <a:extLst>
                <a:ext uri="{FF2B5EF4-FFF2-40B4-BE49-F238E27FC236}">
                  <a16:creationId xmlns:a16="http://schemas.microsoft.com/office/drawing/2014/main" xmlns="" id="{018982C9-08D2-45B7-85E1-192E1A7EA7A5}"/>
                </a:ext>
              </a:extLst>
            </p:cNvPr>
            <p:cNvSpPr txBox="1"/>
            <p:nvPr/>
          </p:nvSpPr>
          <p:spPr>
            <a:xfrm>
              <a:off x="10266826" y="3018557"/>
              <a:ext cx="1290221" cy="516085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algn="ctr"/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68%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3034355-54D9-45D9-8100-525B00139A88}"/>
              </a:ext>
            </a:extLst>
          </p:cNvPr>
          <p:cNvSpPr/>
          <p:nvPr/>
        </p:nvSpPr>
        <p:spPr>
          <a:xfrm>
            <a:off x="0" y="0"/>
            <a:ext cx="2546430" cy="532435"/>
          </a:xfrm>
          <a:prstGeom prst="rect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A95A5F7-9592-43FA-BCD5-EFBFC6E7D257}"/>
              </a:ext>
            </a:extLst>
          </p:cNvPr>
          <p:cNvSpPr txBox="1"/>
          <p:nvPr/>
        </p:nvSpPr>
        <p:spPr>
          <a:xfrm>
            <a:off x="366677" y="545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390041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xmlns="" id="{4E8A2B7A-2D1C-4DA9-ADAC-ABAC5ACDB240}"/>
              </a:ext>
            </a:extLst>
          </p:cNvPr>
          <p:cNvSpPr/>
          <p:nvPr/>
        </p:nvSpPr>
        <p:spPr>
          <a:xfrm>
            <a:off x="-712269" y="-4630366"/>
            <a:ext cx="13590871" cy="6420255"/>
          </a:xfrm>
          <a:prstGeom prst="ellipse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512E1D0-C838-4D35-A582-F5BAE0982474}"/>
              </a:ext>
            </a:extLst>
          </p:cNvPr>
          <p:cNvSpPr txBox="1"/>
          <p:nvPr/>
        </p:nvSpPr>
        <p:spPr>
          <a:xfrm>
            <a:off x="4520889" y="155642"/>
            <a:ext cx="315022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grpSp>
        <p:nvGrpSpPr>
          <p:cNvPr id="12" name="Group 10">
            <a:extLst>
              <a:ext uri="{FF2B5EF4-FFF2-40B4-BE49-F238E27FC236}">
                <a16:creationId xmlns:a16="http://schemas.microsoft.com/office/drawing/2014/main" xmlns="" id="{2E5D3614-FE8B-4232-9490-2A3097A13A7F}"/>
              </a:ext>
            </a:extLst>
          </p:cNvPr>
          <p:cNvGrpSpPr/>
          <p:nvPr/>
        </p:nvGrpSpPr>
        <p:grpSpPr>
          <a:xfrm>
            <a:off x="968311" y="2491938"/>
            <a:ext cx="10255376" cy="1647373"/>
            <a:chOff x="968313" y="1434712"/>
            <a:chExt cx="10255376" cy="2762369"/>
          </a:xfrm>
        </p:grpSpPr>
        <p:sp>
          <p:nvSpPr>
            <p:cNvPr id="13" name="文本框 6">
              <a:extLst>
                <a:ext uri="{FF2B5EF4-FFF2-40B4-BE49-F238E27FC236}">
                  <a16:creationId xmlns:a16="http://schemas.microsoft.com/office/drawing/2014/main" xmlns="" id="{4C9BA06B-FA73-4335-81AD-112E12D17764}"/>
                </a:ext>
              </a:extLst>
            </p:cNvPr>
            <p:cNvSpPr txBox="1"/>
            <p:nvPr/>
          </p:nvSpPr>
          <p:spPr>
            <a:xfrm>
              <a:off x="968313" y="1434712"/>
              <a:ext cx="3877985" cy="1083789"/>
            </a:xfrm>
            <a:custGeom>
              <a:avLst/>
              <a:gdLst>
                <a:gd name="T0" fmla="*/ 2937 w 2937"/>
                <a:gd name="T1" fmla="*/ 1232 h 2535"/>
                <a:gd name="T2" fmla="*/ 2870 w 2937"/>
                <a:gd name="T3" fmla="*/ 1298 h 2535"/>
                <a:gd name="T4" fmla="*/ 2651 w 2937"/>
                <a:gd name="T5" fmla="*/ 1298 h 2535"/>
                <a:gd name="T6" fmla="*/ 2651 w 2937"/>
                <a:gd name="T7" fmla="*/ 2454 h 2535"/>
                <a:gd name="T8" fmla="*/ 2584 w 2937"/>
                <a:gd name="T9" fmla="*/ 2521 h 2535"/>
                <a:gd name="T10" fmla="*/ 1809 w 2937"/>
                <a:gd name="T11" fmla="*/ 2521 h 2535"/>
                <a:gd name="T12" fmla="*/ 1742 w 2937"/>
                <a:gd name="T13" fmla="*/ 2454 h 2535"/>
                <a:gd name="T14" fmla="*/ 1742 w 2937"/>
                <a:gd name="T15" fmla="*/ 1298 h 2535"/>
                <a:gd name="T16" fmla="*/ 1261 w 2937"/>
                <a:gd name="T17" fmla="*/ 1298 h 2535"/>
                <a:gd name="T18" fmla="*/ 1194 w 2937"/>
                <a:gd name="T19" fmla="*/ 1232 h 2535"/>
                <a:gd name="T20" fmla="*/ 1209 w 2937"/>
                <a:gd name="T21" fmla="*/ 1191 h 2535"/>
                <a:gd name="T22" fmla="*/ 1002 w 2937"/>
                <a:gd name="T23" fmla="*/ 1018 h 2535"/>
                <a:gd name="T24" fmla="*/ 996 w 2937"/>
                <a:gd name="T25" fmla="*/ 1012 h 2535"/>
                <a:gd name="T26" fmla="*/ 983 w 2937"/>
                <a:gd name="T27" fmla="*/ 1007 h 2535"/>
                <a:gd name="T28" fmla="*/ 967 w 2937"/>
                <a:gd name="T29" fmla="*/ 1019 h 2535"/>
                <a:gd name="T30" fmla="*/ 966 w 2937"/>
                <a:gd name="T31" fmla="*/ 1020 h 2535"/>
                <a:gd name="T32" fmla="*/ 800 w 2937"/>
                <a:gd name="T33" fmla="*/ 1458 h 2535"/>
                <a:gd name="T34" fmla="*/ 808 w 2937"/>
                <a:gd name="T35" fmla="*/ 1510 h 2535"/>
                <a:gd name="T36" fmla="*/ 855 w 2937"/>
                <a:gd name="T37" fmla="*/ 1534 h 2535"/>
                <a:gd name="T38" fmla="*/ 1156 w 2937"/>
                <a:gd name="T39" fmla="*/ 1534 h 2535"/>
                <a:gd name="T40" fmla="*/ 1354 w 2937"/>
                <a:gd name="T41" fmla="*/ 1704 h 2535"/>
                <a:gd name="T42" fmla="*/ 1463 w 2937"/>
                <a:gd name="T43" fmla="*/ 2364 h 2535"/>
                <a:gd name="T44" fmla="*/ 1429 w 2937"/>
                <a:gd name="T45" fmla="*/ 2483 h 2535"/>
                <a:gd name="T46" fmla="*/ 1317 w 2937"/>
                <a:gd name="T47" fmla="*/ 2535 h 2535"/>
                <a:gd name="T48" fmla="*/ 1170 w 2937"/>
                <a:gd name="T49" fmla="*/ 2411 h 2535"/>
                <a:gd name="T50" fmla="*/ 1076 w 2937"/>
                <a:gd name="T51" fmla="*/ 1914 h 2535"/>
                <a:gd name="T52" fmla="*/ 1011 w 2937"/>
                <a:gd name="T53" fmla="*/ 1858 h 2535"/>
                <a:gd name="T54" fmla="*/ 813 w 2937"/>
                <a:gd name="T55" fmla="*/ 1858 h 2535"/>
                <a:gd name="T56" fmla="*/ 813 w 2937"/>
                <a:gd name="T57" fmla="*/ 2454 h 2535"/>
                <a:gd name="T58" fmla="*/ 747 w 2937"/>
                <a:gd name="T59" fmla="*/ 2521 h 2535"/>
                <a:gd name="T60" fmla="*/ 176 w 2937"/>
                <a:gd name="T61" fmla="*/ 2521 h 2535"/>
                <a:gd name="T62" fmla="*/ 109 w 2937"/>
                <a:gd name="T63" fmla="*/ 2454 h 2535"/>
                <a:gd name="T64" fmla="*/ 109 w 2937"/>
                <a:gd name="T65" fmla="*/ 1842 h 2535"/>
                <a:gd name="T66" fmla="*/ 5 w 2937"/>
                <a:gd name="T67" fmla="*/ 1045 h 2535"/>
                <a:gd name="T68" fmla="*/ 62 w 2937"/>
                <a:gd name="T69" fmla="*/ 970 h 2535"/>
                <a:gd name="T70" fmla="*/ 137 w 2937"/>
                <a:gd name="T71" fmla="*/ 1028 h 2535"/>
                <a:gd name="T72" fmla="*/ 230 w 2937"/>
                <a:gd name="T73" fmla="*/ 1739 h 2535"/>
                <a:gd name="T74" fmla="*/ 345 w 2937"/>
                <a:gd name="T75" fmla="*/ 1739 h 2535"/>
                <a:gd name="T76" fmla="*/ 330 w 2937"/>
                <a:gd name="T77" fmla="*/ 1663 h 2535"/>
                <a:gd name="T78" fmla="*/ 340 w 2937"/>
                <a:gd name="T79" fmla="*/ 1601 h 2535"/>
                <a:gd name="T80" fmla="*/ 621 w 2937"/>
                <a:gd name="T81" fmla="*/ 805 h 2535"/>
                <a:gd name="T82" fmla="*/ 785 w 2937"/>
                <a:gd name="T83" fmla="*/ 636 h 2535"/>
                <a:gd name="T84" fmla="*/ 655 w 2937"/>
                <a:gd name="T85" fmla="*/ 360 h 2535"/>
                <a:gd name="T86" fmla="*/ 1015 w 2937"/>
                <a:gd name="T87" fmla="*/ 0 h 2535"/>
                <a:gd name="T88" fmla="*/ 1375 w 2937"/>
                <a:gd name="T89" fmla="*/ 360 h 2535"/>
                <a:gd name="T90" fmla="*/ 1141 w 2937"/>
                <a:gd name="T91" fmla="*/ 697 h 2535"/>
                <a:gd name="T92" fmla="*/ 1395 w 2937"/>
                <a:gd name="T93" fmla="*/ 919 h 2535"/>
                <a:gd name="T94" fmla="*/ 1748 w 2937"/>
                <a:gd name="T95" fmla="*/ 946 h 2535"/>
                <a:gd name="T96" fmla="*/ 1767 w 2937"/>
                <a:gd name="T97" fmla="*/ 950 h 2535"/>
                <a:gd name="T98" fmla="*/ 1858 w 2937"/>
                <a:gd name="T99" fmla="*/ 1083 h 2535"/>
                <a:gd name="T100" fmla="*/ 1832 w 2937"/>
                <a:gd name="T101" fmla="*/ 1165 h 2535"/>
                <a:gd name="T102" fmla="*/ 2022 w 2937"/>
                <a:gd name="T103" fmla="*/ 1165 h 2535"/>
                <a:gd name="T104" fmla="*/ 1978 w 2937"/>
                <a:gd name="T105" fmla="*/ 1103 h 2535"/>
                <a:gd name="T106" fmla="*/ 2045 w 2937"/>
                <a:gd name="T107" fmla="*/ 1036 h 2535"/>
                <a:gd name="T108" fmla="*/ 2522 w 2937"/>
                <a:gd name="T109" fmla="*/ 1036 h 2535"/>
                <a:gd name="T110" fmla="*/ 2650 w 2937"/>
                <a:gd name="T111" fmla="*/ 571 h 2535"/>
                <a:gd name="T112" fmla="*/ 2732 w 2937"/>
                <a:gd name="T113" fmla="*/ 525 h 2535"/>
                <a:gd name="T114" fmla="*/ 2779 w 2937"/>
                <a:gd name="T115" fmla="*/ 607 h 2535"/>
                <a:gd name="T116" fmla="*/ 2637 w 2937"/>
                <a:gd name="T117" fmla="*/ 1120 h 2535"/>
                <a:gd name="T118" fmla="*/ 2596 w 2937"/>
                <a:gd name="T119" fmla="*/ 1165 h 2535"/>
                <a:gd name="T120" fmla="*/ 2870 w 2937"/>
                <a:gd name="T121" fmla="*/ 1165 h 2535"/>
                <a:gd name="T122" fmla="*/ 2937 w 2937"/>
                <a:gd name="T123" fmla="*/ 1232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37" h="2535">
                  <a:moveTo>
                    <a:pt x="2937" y="1232"/>
                  </a:moveTo>
                  <a:cubicBezTo>
                    <a:pt x="2937" y="1268"/>
                    <a:pt x="2907" y="1298"/>
                    <a:pt x="2870" y="1298"/>
                  </a:cubicBezTo>
                  <a:lnTo>
                    <a:pt x="2651" y="1298"/>
                  </a:lnTo>
                  <a:lnTo>
                    <a:pt x="2651" y="2454"/>
                  </a:lnTo>
                  <a:cubicBezTo>
                    <a:pt x="2651" y="2491"/>
                    <a:pt x="2621" y="2521"/>
                    <a:pt x="2584" y="2521"/>
                  </a:cubicBezTo>
                  <a:lnTo>
                    <a:pt x="1809" y="2521"/>
                  </a:lnTo>
                  <a:cubicBezTo>
                    <a:pt x="1772" y="2521"/>
                    <a:pt x="1742" y="2491"/>
                    <a:pt x="1742" y="2454"/>
                  </a:cubicBezTo>
                  <a:lnTo>
                    <a:pt x="1742" y="1298"/>
                  </a:lnTo>
                  <a:lnTo>
                    <a:pt x="1261" y="1298"/>
                  </a:lnTo>
                  <a:cubicBezTo>
                    <a:pt x="1224" y="1298"/>
                    <a:pt x="1194" y="1268"/>
                    <a:pt x="1194" y="1232"/>
                  </a:cubicBezTo>
                  <a:cubicBezTo>
                    <a:pt x="1194" y="1216"/>
                    <a:pt x="1200" y="1202"/>
                    <a:pt x="1209" y="1191"/>
                  </a:cubicBezTo>
                  <a:lnTo>
                    <a:pt x="1002" y="1018"/>
                  </a:lnTo>
                  <a:cubicBezTo>
                    <a:pt x="1000" y="1016"/>
                    <a:pt x="998" y="1014"/>
                    <a:pt x="996" y="1012"/>
                  </a:cubicBezTo>
                  <a:cubicBezTo>
                    <a:pt x="992" y="1009"/>
                    <a:pt x="988" y="1007"/>
                    <a:pt x="983" y="1007"/>
                  </a:cubicBezTo>
                  <a:cubicBezTo>
                    <a:pt x="981" y="1007"/>
                    <a:pt x="970" y="1007"/>
                    <a:pt x="967" y="1019"/>
                  </a:cubicBezTo>
                  <a:cubicBezTo>
                    <a:pt x="966" y="1019"/>
                    <a:pt x="966" y="1020"/>
                    <a:pt x="966" y="1020"/>
                  </a:cubicBezTo>
                  <a:lnTo>
                    <a:pt x="800" y="1458"/>
                  </a:lnTo>
                  <a:cubicBezTo>
                    <a:pt x="794" y="1476"/>
                    <a:pt x="797" y="1495"/>
                    <a:pt x="808" y="1510"/>
                  </a:cubicBezTo>
                  <a:cubicBezTo>
                    <a:pt x="819" y="1525"/>
                    <a:pt x="836" y="1534"/>
                    <a:pt x="855" y="1534"/>
                  </a:cubicBezTo>
                  <a:lnTo>
                    <a:pt x="1156" y="1534"/>
                  </a:lnTo>
                  <a:cubicBezTo>
                    <a:pt x="1255" y="1534"/>
                    <a:pt x="1339" y="1607"/>
                    <a:pt x="1354" y="1704"/>
                  </a:cubicBezTo>
                  <a:lnTo>
                    <a:pt x="1463" y="2364"/>
                  </a:lnTo>
                  <a:cubicBezTo>
                    <a:pt x="1470" y="2408"/>
                    <a:pt x="1457" y="2451"/>
                    <a:pt x="1429" y="2483"/>
                  </a:cubicBezTo>
                  <a:cubicBezTo>
                    <a:pt x="1401" y="2516"/>
                    <a:pt x="1360" y="2535"/>
                    <a:pt x="1317" y="2535"/>
                  </a:cubicBezTo>
                  <a:cubicBezTo>
                    <a:pt x="1244" y="2535"/>
                    <a:pt x="1183" y="2483"/>
                    <a:pt x="1170" y="2411"/>
                  </a:cubicBezTo>
                  <a:lnTo>
                    <a:pt x="1076" y="1914"/>
                  </a:lnTo>
                  <a:cubicBezTo>
                    <a:pt x="1071" y="1881"/>
                    <a:pt x="1043" y="1858"/>
                    <a:pt x="1011" y="1858"/>
                  </a:cubicBezTo>
                  <a:lnTo>
                    <a:pt x="813" y="1858"/>
                  </a:lnTo>
                  <a:lnTo>
                    <a:pt x="813" y="2454"/>
                  </a:lnTo>
                  <a:cubicBezTo>
                    <a:pt x="813" y="2491"/>
                    <a:pt x="784" y="2521"/>
                    <a:pt x="747" y="2521"/>
                  </a:cubicBezTo>
                  <a:lnTo>
                    <a:pt x="176" y="2521"/>
                  </a:lnTo>
                  <a:cubicBezTo>
                    <a:pt x="139" y="2521"/>
                    <a:pt x="109" y="2491"/>
                    <a:pt x="109" y="2454"/>
                  </a:cubicBezTo>
                  <a:lnTo>
                    <a:pt x="109" y="1842"/>
                  </a:lnTo>
                  <a:lnTo>
                    <a:pt x="5" y="1045"/>
                  </a:lnTo>
                  <a:cubicBezTo>
                    <a:pt x="0" y="1008"/>
                    <a:pt x="26" y="975"/>
                    <a:pt x="62" y="970"/>
                  </a:cubicBezTo>
                  <a:cubicBezTo>
                    <a:pt x="99" y="965"/>
                    <a:pt x="132" y="991"/>
                    <a:pt x="137" y="1028"/>
                  </a:cubicBezTo>
                  <a:lnTo>
                    <a:pt x="230" y="1739"/>
                  </a:lnTo>
                  <a:lnTo>
                    <a:pt x="345" y="1739"/>
                  </a:lnTo>
                  <a:cubicBezTo>
                    <a:pt x="335" y="1716"/>
                    <a:pt x="330" y="1690"/>
                    <a:pt x="330" y="1663"/>
                  </a:cubicBezTo>
                  <a:cubicBezTo>
                    <a:pt x="330" y="1642"/>
                    <a:pt x="333" y="1621"/>
                    <a:pt x="340" y="1601"/>
                  </a:cubicBezTo>
                  <a:lnTo>
                    <a:pt x="621" y="805"/>
                  </a:lnTo>
                  <a:cubicBezTo>
                    <a:pt x="648" y="725"/>
                    <a:pt x="709" y="664"/>
                    <a:pt x="785" y="636"/>
                  </a:cubicBezTo>
                  <a:cubicBezTo>
                    <a:pt x="706" y="570"/>
                    <a:pt x="655" y="471"/>
                    <a:pt x="655" y="360"/>
                  </a:cubicBezTo>
                  <a:cubicBezTo>
                    <a:pt x="655" y="161"/>
                    <a:pt x="817" y="0"/>
                    <a:pt x="1015" y="0"/>
                  </a:cubicBezTo>
                  <a:cubicBezTo>
                    <a:pt x="1213" y="0"/>
                    <a:pt x="1375" y="161"/>
                    <a:pt x="1375" y="360"/>
                  </a:cubicBezTo>
                  <a:cubicBezTo>
                    <a:pt x="1375" y="514"/>
                    <a:pt x="1277" y="646"/>
                    <a:pt x="1141" y="697"/>
                  </a:cubicBezTo>
                  <a:lnTo>
                    <a:pt x="1395" y="919"/>
                  </a:lnTo>
                  <a:lnTo>
                    <a:pt x="1748" y="946"/>
                  </a:lnTo>
                  <a:cubicBezTo>
                    <a:pt x="1755" y="946"/>
                    <a:pt x="1761" y="948"/>
                    <a:pt x="1767" y="950"/>
                  </a:cubicBezTo>
                  <a:cubicBezTo>
                    <a:pt x="1822" y="971"/>
                    <a:pt x="1858" y="1024"/>
                    <a:pt x="1858" y="1083"/>
                  </a:cubicBezTo>
                  <a:cubicBezTo>
                    <a:pt x="1858" y="1113"/>
                    <a:pt x="1849" y="1142"/>
                    <a:pt x="1832" y="1165"/>
                  </a:cubicBezTo>
                  <a:lnTo>
                    <a:pt x="2022" y="1165"/>
                  </a:lnTo>
                  <a:cubicBezTo>
                    <a:pt x="1996" y="1155"/>
                    <a:pt x="1978" y="1131"/>
                    <a:pt x="1978" y="1103"/>
                  </a:cubicBezTo>
                  <a:cubicBezTo>
                    <a:pt x="1978" y="1066"/>
                    <a:pt x="2008" y="1036"/>
                    <a:pt x="2045" y="1036"/>
                  </a:cubicBezTo>
                  <a:lnTo>
                    <a:pt x="2522" y="1036"/>
                  </a:lnTo>
                  <a:lnTo>
                    <a:pt x="2650" y="571"/>
                  </a:lnTo>
                  <a:cubicBezTo>
                    <a:pt x="2660" y="536"/>
                    <a:pt x="2697" y="515"/>
                    <a:pt x="2732" y="525"/>
                  </a:cubicBezTo>
                  <a:cubicBezTo>
                    <a:pt x="2768" y="534"/>
                    <a:pt x="2789" y="571"/>
                    <a:pt x="2779" y="607"/>
                  </a:cubicBezTo>
                  <a:lnTo>
                    <a:pt x="2637" y="1120"/>
                  </a:lnTo>
                  <a:cubicBezTo>
                    <a:pt x="2631" y="1141"/>
                    <a:pt x="2616" y="1158"/>
                    <a:pt x="2596" y="1165"/>
                  </a:cubicBezTo>
                  <a:lnTo>
                    <a:pt x="2870" y="1165"/>
                  </a:lnTo>
                  <a:cubicBezTo>
                    <a:pt x="2907" y="1165"/>
                    <a:pt x="2937" y="1195"/>
                    <a:pt x="2937" y="1232"/>
                  </a:cubicBezTo>
                  <a:close/>
                </a:path>
              </a:pathLst>
            </a:cu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600" dirty="0">
                  <a:solidFill>
                    <a:srgbClr val="F775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一、点此添加标题</a:t>
              </a:r>
            </a:p>
          </p:txBody>
        </p:sp>
        <p:sp>
          <p:nvSpPr>
            <p:cNvPr id="14" name="文本框 7">
              <a:extLst>
                <a:ext uri="{FF2B5EF4-FFF2-40B4-BE49-F238E27FC236}">
                  <a16:creationId xmlns:a16="http://schemas.microsoft.com/office/drawing/2014/main" xmlns="" id="{94DBF9CA-BE71-4C6A-8364-A9E0E4A99C95}"/>
                </a:ext>
              </a:extLst>
            </p:cNvPr>
            <p:cNvSpPr txBox="1"/>
            <p:nvPr/>
          </p:nvSpPr>
          <p:spPr>
            <a:xfrm>
              <a:off x="7345704" y="1445075"/>
              <a:ext cx="3877985" cy="1083789"/>
            </a:xfrm>
            <a:custGeom>
              <a:avLst/>
              <a:gdLst>
                <a:gd name="T0" fmla="*/ 2937 w 2937"/>
                <a:gd name="T1" fmla="*/ 1232 h 2535"/>
                <a:gd name="T2" fmla="*/ 2870 w 2937"/>
                <a:gd name="T3" fmla="*/ 1298 h 2535"/>
                <a:gd name="T4" fmla="*/ 2651 w 2937"/>
                <a:gd name="T5" fmla="*/ 1298 h 2535"/>
                <a:gd name="T6" fmla="*/ 2651 w 2937"/>
                <a:gd name="T7" fmla="*/ 2454 h 2535"/>
                <a:gd name="T8" fmla="*/ 2584 w 2937"/>
                <a:gd name="T9" fmla="*/ 2521 h 2535"/>
                <a:gd name="T10" fmla="*/ 1809 w 2937"/>
                <a:gd name="T11" fmla="*/ 2521 h 2535"/>
                <a:gd name="T12" fmla="*/ 1742 w 2937"/>
                <a:gd name="T13" fmla="*/ 2454 h 2535"/>
                <a:gd name="T14" fmla="*/ 1742 w 2937"/>
                <a:gd name="T15" fmla="*/ 1298 h 2535"/>
                <a:gd name="T16" fmla="*/ 1261 w 2937"/>
                <a:gd name="T17" fmla="*/ 1298 h 2535"/>
                <a:gd name="T18" fmla="*/ 1194 w 2937"/>
                <a:gd name="T19" fmla="*/ 1232 h 2535"/>
                <a:gd name="T20" fmla="*/ 1209 w 2937"/>
                <a:gd name="T21" fmla="*/ 1191 h 2535"/>
                <a:gd name="T22" fmla="*/ 1002 w 2937"/>
                <a:gd name="T23" fmla="*/ 1018 h 2535"/>
                <a:gd name="T24" fmla="*/ 996 w 2937"/>
                <a:gd name="T25" fmla="*/ 1012 h 2535"/>
                <a:gd name="T26" fmla="*/ 983 w 2937"/>
                <a:gd name="T27" fmla="*/ 1007 h 2535"/>
                <a:gd name="T28" fmla="*/ 967 w 2937"/>
                <a:gd name="T29" fmla="*/ 1019 h 2535"/>
                <a:gd name="T30" fmla="*/ 966 w 2937"/>
                <a:gd name="T31" fmla="*/ 1020 h 2535"/>
                <a:gd name="T32" fmla="*/ 800 w 2937"/>
                <a:gd name="T33" fmla="*/ 1458 h 2535"/>
                <a:gd name="T34" fmla="*/ 808 w 2937"/>
                <a:gd name="T35" fmla="*/ 1510 h 2535"/>
                <a:gd name="T36" fmla="*/ 855 w 2937"/>
                <a:gd name="T37" fmla="*/ 1534 h 2535"/>
                <a:gd name="T38" fmla="*/ 1156 w 2937"/>
                <a:gd name="T39" fmla="*/ 1534 h 2535"/>
                <a:gd name="T40" fmla="*/ 1354 w 2937"/>
                <a:gd name="T41" fmla="*/ 1704 h 2535"/>
                <a:gd name="T42" fmla="*/ 1463 w 2937"/>
                <a:gd name="T43" fmla="*/ 2364 h 2535"/>
                <a:gd name="T44" fmla="*/ 1429 w 2937"/>
                <a:gd name="T45" fmla="*/ 2483 h 2535"/>
                <a:gd name="T46" fmla="*/ 1317 w 2937"/>
                <a:gd name="T47" fmla="*/ 2535 h 2535"/>
                <a:gd name="T48" fmla="*/ 1170 w 2937"/>
                <a:gd name="T49" fmla="*/ 2411 h 2535"/>
                <a:gd name="T50" fmla="*/ 1076 w 2937"/>
                <a:gd name="T51" fmla="*/ 1914 h 2535"/>
                <a:gd name="T52" fmla="*/ 1011 w 2937"/>
                <a:gd name="T53" fmla="*/ 1858 h 2535"/>
                <a:gd name="T54" fmla="*/ 813 w 2937"/>
                <a:gd name="T55" fmla="*/ 1858 h 2535"/>
                <a:gd name="T56" fmla="*/ 813 w 2937"/>
                <a:gd name="T57" fmla="*/ 2454 h 2535"/>
                <a:gd name="T58" fmla="*/ 747 w 2937"/>
                <a:gd name="T59" fmla="*/ 2521 h 2535"/>
                <a:gd name="T60" fmla="*/ 176 w 2937"/>
                <a:gd name="T61" fmla="*/ 2521 h 2535"/>
                <a:gd name="T62" fmla="*/ 109 w 2937"/>
                <a:gd name="T63" fmla="*/ 2454 h 2535"/>
                <a:gd name="T64" fmla="*/ 109 w 2937"/>
                <a:gd name="T65" fmla="*/ 1842 h 2535"/>
                <a:gd name="T66" fmla="*/ 5 w 2937"/>
                <a:gd name="T67" fmla="*/ 1045 h 2535"/>
                <a:gd name="T68" fmla="*/ 62 w 2937"/>
                <a:gd name="T69" fmla="*/ 970 h 2535"/>
                <a:gd name="T70" fmla="*/ 137 w 2937"/>
                <a:gd name="T71" fmla="*/ 1028 h 2535"/>
                <a:gd name="T72" fmla="*/ 230 w 2937"/>
                <a:gd name="T73" fmla="*/ 1739 h 2535"/>
                <a:gd name="T74" fmla="*/ 345 w 2937"/>
                <a:gd name="T75" fmla="*/ 1739 h 2535"/>
                <a:gd name="T76" fmla="*/ 330 w 2937"/>
                <a:gd name="T77" fmla="*/ 1663 h 2535"/>
                <a:gd name="T78" fmla="*/ 340 w 2937"/>
                <a:gd name="T79" fmla="*/ 1601 h 2535"/>
                <a:gd name="T80" fmla="*/ 621 w 2937"/>
                <a:gd name="T81" fmla="*/ 805 h 2535"/>
                <a:gd name="T82" fmla="*/ 785 w 2937"/>
                <a:gd name="T83" fmla="*/ 636 h 2535"/>
                <a:gd name="T84" fmla="*/ 655 w 2937"/>
                <a:gd name="T85" fmla="*/ 360 h 2535"/>
                <a:gd name="T86" fmla="*/ 1015 w 2937"/>
                <a:gd name="T87" fmla="*/ 0 h 2535"/>
                <a:gd name="T88" fmla="*/ 1375 w 2937"/>
                <a:gd name="T89" fmla="*/ 360 h 2535"/>
                <a:gd name="T90" fmla="*/ 1141 w 2937"/>
                <a:gd name="T91" fmla="*/ 697 h 2535"/>
                <a:gd name="T92" fmla="*/ 1395 w 2937"/>
                <a:gd name="T93" fmla="*/ 919 h 2535"/>
                <a:gd name="T94" fmla="*/ 1748 w 2937"/>
                <a:gd name="T95" fmla="*/ 946 h 2535"/>
                <a:gd name="T96" fmla="*/ 1767 w 2937"/>
                <a:gd name="T97" fmla="*/ 950 h 2535"/>
                <a:gd name="T98" fmla="*/ 1858 w 2937"/>
                <a:gd name="T99" fmla="*/ 1083 h 2535"/>
                <a:gd name="T100" fmla="*/ 1832 w 2937"/>
                <a:gd name="T101" fmla="*/ 1165 h 2535"/>
                <a:gd name="T102" fmla="*/ 2022 w 2937"/>
                <a:gd name="T103" fmla="*/ 1165 h 2535"/>
                <a:gd name="T104" fmla="*/ 1978 w 2937"/>
                <a:gd name="T105" fmla="*/ 1103 h 2535"/>
                <a:gd name="T106" fmla="*/ 2045 w 2937"/>
                <a:gd name="T107" fmla="*/ 1036 h 2535"/>
                <a:gd name="T108" fmla="*/ 2522 w 2937"/>
                <a:gd name="T109" fmla="*/ 1036 h 2535"/>
                <a:gd name="T110" fmla="*/ 2650 w 2937"/>
                <a:gd name="T111" fmla="*/ 571 h 2535"/>
                <a:gd name="T112" fmla="*/ 2732 w 2937"/>
                <a:gd name="T113" fmla="*/ 525 h 2535"/>
                <a:gd name="T114" fmla="*/ 2779 w 2937"/>
                <a:gd name="T115" fmla="*/ 607 h 2535"/>
                <a:gd name="T116" fmla="*/ 2637 w 2937"/>
                <a:gd name="T117" fmla="*/ 1120 h 2535"/>
                <a:gd name="T118" fmla="*/ 2596 w 2937"/>
                <a:gd name="T119" fmla="*/ 1165 h 2535"/>
                <a:gd name="T120" fmla="*/ 2870 w 2937"/>
                <a:gd name="T121" fmla="*/ 1165 h 2535"/>
                <a:gd name="T122" fmla="*/ 2937 w 2937"/>
                <a:gd name="T123" fmla="*/ 1232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37" h="2535">
                  <a:moveTo>
                    <a:pt x="2937" y="1232"/>
                  </a:moveTo>
                  <a:cubicBezTo>
                    <a:pt x="2937" y="1268"/>
                    <a:pt x="2907" y="1298"/>
                    <a:pt x="2870" y="1298"/>
                  </a:cubicBezTo>
                  <a:lnTo>
                    <a:pt x="2651" y="1298"/>
                  </a:lnTo>
                  <a:lnTo>
                    <a:pt x="2651" y="2454"/>
                  </a:lnTo>
                  <a:cubicBezTo>
                    <a:pt x="2651" y="2491"/>
                    <a:pt x="2621" y="2521"/>
                    <a:pt x="2584" y="2521"/>
                  </a:cubicBezTo>
                  <a:lnTo>
                    <a:pt x="1809" y="2521"/>
                  </a:lnTo>
                  <a:cubicBezTo>
                    <a:pt x="1772" y="2521"/>
                    <a:pt x="1742" y="2491"/>
                    <a:pt x="1742" y="2454"/>
                  </a:cubicBezTo>
                  <a:lnTo>
                    <a:pt x="1742" y="1298"/>
                  </a:lnTo>
                  <a:lnTo>
                    <a:pt x="1261" y="1298"/>
                  </a:lnTo>
                  <a:cubicBezTo>
                    <a:pt x="1224" y="1298"/>
                    <a:pt x="1194" y="1268"/>
                    <a:pt x="1194" y="1232"/>
                  </a:cubicBezTo>
                  <a:cubicBezTo>
                    <a:pt x="1194" y="1216"/>
                    <a:pt x="1200" y="1202"/>
                    <a:pt x="1209" y="1191"/>
                  </a:cubicBezTo>
                  <a:lnTo>
                    <a:pt x="1002" y="1018"/>
                  </a:lnTo>
                  <a:cubicBezTo>
                    <a:pt x="1000" y="1016"/>
                    <a:pt x="998" y="1014"/>
                    <a:pt x="996" y="1012"/>
                  </a:cubicBezTo>
                  <a:cubicBezTo>
                    <a:pt x="992" y="1009"/>
                    <a:pt x="988" y="1007"/>
                    <a:pt x="983" y="1007"/>
                  </a:cubicBezTo>
                  <a:cubicBezTo>
                    <a:pt x="981" y="1007"/>
                    <a:pt x="970" y="1007"/>
                    <a:pt x="967" y="1019"/>
                  </a:cubicBezTo>
                  <a:cubicBezTo>
                    <a:pt x="966" y="1019"/>
                    <a:pt x="966" y="1020"/>
                    <a:pt x="966" y="1020"/>
                  </a:cubicBezTo>
                  <a:lnTo>
                    <a:pt x="800" y="1458"/>
                  </a:lnTo>
                  <a:cubicBezTo>
                    <a:pt x="794" y="1476"/>
                    <a:pt x="797" y="1495"/>
                    <a:pt x="808" y="1510"/>
                  </a:cubicBezTo>
                  <a:cubicBezTo>
                    <a:pt x="819" y="1525"/>
                    <a:pt x="836" y="1534"/>
                    <a:pt x="855" y="1534"/>
                  </a:cubicBezTo>
                  <a:lnTo>
                    <a:pt x="1156" y="1534"/>
                  </a:lnTo>
                  <a:cubicBezTo>
                    <a:pt x="1255" y="1534"/>
                    <a:pt x="1339" y="1607"/>
                    <a:pt x="1354" y="1704"/>
                  </a:cubicBezTo>
                  <a:lnTo>
                    <a:pt x="1463" y="2364"/>
                  </a:lnTo>
                  <a:cubicBezTo>
                    <a:pt x="1470" y="2408"/>
                    <a:pt x="1457" y="2451"/>
                    <a:pt x="1429" y="2483"/>
                  </a:cubicBezTo>
                  <a:cubicBezTo>
                    <a:pt x="1401" y="2516"/>
                    <a:pt x="1360" y="2535"/>
                    <a:pt x="1317" y="2535"/>
                  </a:cubicBezTo>
                  <a:cubicBezTo>
                    <a:pt x="1244" y="2535"/>
                    <a:pt x="1183" y="2483"/>
                    <a:pt x="1170" y="2411"/>
                  </a:cubicBezTo>
                  <a:lnTo>
                    <a:pt x="1076" y="1914"/>
                  </a:lnTo>
                  <a:cubicBezTo>
                    <a:pt x="1071" y="1881"/>
                    <a:pt x="1043" y="1858"/>
                    <a:pt x="1011" y="1858"/>
                  </a:cubicBezTo>
                  <a:lnTo>
                    <a:pt x="813" y="1858"/>
                  </a:lnTo>
                  <a:lnTo>
                    <a:pt x="813" y="2454"/>
                  </a:lnTo>
                  <a:cubicBezTo>
                    <a:pt x="813" y="2491"/>
                    <a:pt x="784" y="2521"/>
                    <a:pt x="747" y="2521"/>
                  </a:cubicBezTo>
                  <a:lnTo>
                    <a:pt x="176" y="2521"/>
                  </a:lnTo>
                  <a:cubicBezTo>
                    <a:pt x="139" y="2521"/>
                    <a:pt x="109" y="2491"/>
                    <a:pt x="109" y="2454"/>
                  </a:cubicBezTo>
                  <a:lnTo>
                    <a:pt x="109" y="1842"/>
                  </a:lnTo>
                  <a:lnTo>
                    <a:pt x="5" y="1045"/>
                  </a:lnTo>
                  <a:cubicBezTo>
                    <a:pt x="0" y="1008"/>
                    <a:pt x="26" y="975"/>
                    <a:pt x="62" y="970"/>
                  </a:cubicBezTo>
                  <a:cubicBezTo>
                    <a:pt x="99" y="965"/>
                    <a:pt x="132" y="991"/>
                    <a:pt x="137" y="1028"/>
                  </a:cubicBezTo>
                  <a:lnTo>
                    <a:pt x="230" y="1739"/>
                  </a:lnTo>
                  <a:lnTo>
                    <a:pt x="345" y="1739"/>
                  </a:lnTo>
                  <a:cubicBezTo>
                    <a:pt x="335" y="1716"/>
                    <a:pt x="330" y="1690"/>
                    <a:pt x="330" y="1663"/>
                  </a:cubicBezTo>
                  <a:cubicBezTo>
                    <a:pt x="330" y="1642"/>
                    <a:pt x="333" y="1621"/>
                    <a:pt x="340" y="1601"/>
                  </a:cubicBezTo>
                  <a:lnTo>
                    <a:pt x="621" y="805"/>
                  </a:lnTo>
                  <a:cubicBezTo>
                    <a:pt x="648" y="725"/>
                    <a:pt x="709" y="664"/>
                    <a:pt x="785" y="636"/>
                  </a:cubicBezTo>
                  <a:cubicBezTo>
                    <a:pt x="706" y="570"/>
                    <a:pt x="655" y="471"/>
                    <a:pt x="655" y="360"/>
                  </a:cubicBezTo>
                  <a:cubicBezTo>
                    <a:pt x="655" y="161"/>
                    <a:pt x="817" y="0"/>
                    <a:pt x="1015" y="0"/>
                  </a:cubicBezTo>
                  <a:cubicBezTo>
                    <a:pt x="1213" y="0"/>
                    <a:pt x="1375" y="161"/>
                    <a:pt x="1375" y="360"/>
                  </a:cubicBezTo>
                  <a:cubicBezTo>
                    <a:pt x="1375" y="514"/>
                    <a:pt x="1277" y="646"/>
                    <a:pt x="1141" y="697"/>
                  </a:cubicBezTo>
                  <a:lnTo>
                    <a:pt x="1395" y="919"/>
                  </a:lnTo>
                  <a:lnTo>
                    <a:pt x="1748" y="946"/>
                  </a:lnTo>
                  <a:cubicBezTo>
                    <a:pt x="1755" y="946"/>
                    <a:pt x="1761" y="948"/>
                    <a:pt x="1767" y="950"/>
                  </a:cubicBezTo>
                  <a:cubicBezTo>
                    <a:pt x="1822" y="971"/>
                    <a:pt x="1858" y="1024"/>
                    <a:pt x="1858" y="1083"/>
                  </a:cubicBezTo>
                  <a:cubicBezTo>
                    <a:pt x="1858" y="1113"/>
                    <a:pt x="1849" y="1142"/>
                    <a:pt x="1832" y="1165"/>
                  </a:cubicBezTo>
                  <a:lnTo>
                    <a:pt x="2022" y="1165"/>
                  </a:lnTo>
                  <a:cubicBezTo>
                    <a:pt x="1996" y="1155"/>
                    <a:pt x="1978" y="1131"/>
                    <a:pt x="1978" y="1103"/>
                  </a:cubicBezTo>
                  <a:cubicBezTo>
                    <a:pt x="1978" y="1066"/>
                    <a:pt x="2008" y="1036"/>
                    <a:pt x="2045" y="1036"/>
                  </a:cubicBezTo>
                  <a:lnTo>
                    <a:pt x="2522" y="1036"/>
                  </a:lnTo>
                  <a:lnTo>
                    <a:pt x="2650" y="571"/>
                  </a:lnTo>
                  <a:cubicBezTo>
                    <a:pt x="2660" y="536"/>
                    <a:pt x="2697" y="515"/>
                    <a:pt x="2732" y="525"/>
                  </a:cubicBezTo>
                  <a:cubicBezTo>
                    <a:pt x="2768" y="534"/>
                    <a:pt x="2789" y="571"/>
                    <a:pt x="2779" y="607"/>
                  </a:cubicBezTo>
                  <a:lnTo>
                    <a:pt x="2637" y="1120"/>
                  </a:lnTo>
                  <a:cubicBezTo>
                    <a:pt x="2631" y="1141"/>
                    <a:pt x="2616" y="1158"/>
                    <a:pt x="2596" y="1165"/>
                  </a:cubicBezTo>
                  <a:lnTo>
                    <a:pt x="2870" y="1165"/>
                  </a:lnTo>
                  <a:cubicBezTo>
                    <a:pt x="2907" y="1165"/>
                    <a:pt x="2937" y="1195"/>
                    <a:pt x="2937" y="1232"/>
                  </a:cubicBezTo>
                  <a:close/>
                </a:path>
              </a:pathLst>
            </a:cu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600" dirty="0">
                  <a:solidFill>
                    <a:srgbClr val="F775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二、点此添加标题</a:t>
              </a:r>
            </a:p>
          </p:txBody>
        </p:sp>
        <p:sp>
          <p:nvSpPr>
            <p:cNvPr id="15" name="文本框 8">
              <a:extLst>
                <a:ext uri="{FF2B5EF4-FFF2-40B4-BE49-F238E27FC236}">
                  <a16:creationId xmlns:a16="http://schemas.microsoft.com/office/drawing/2014/main" xmlns="" id="{62579F64-E7FA-4A99-8747-433303E9D348}"/>
                </a:ext>
              </a:extLst>
            </p:cNvPr>
            <p:cNvSpPr txBox="1"/>
            <p:nvPr/>
          </p:nvSpPr>
          <p:spPr>
            <a:xfrm>
              <a:off x="968313" y="3113292"/>
              <a:ext cx="3877985" cy="1083789"/>
            </a:xfrm>
            <a:custGeom>
              <a:avLst/>
              <a:gdLst>
                <a:gd name="T0" fmla="*/ 2937 w 2937"/>
                <a:gd name="T1" fmla="*/ 1232 h 2535"/>
                <a:gd name="T2" fmla="*/ 2870 w 2937"/>
                <a:gd name="T3" fmla="*/ 1298 h 2535"/>
                <a:gd name="T4" fmla="*/ 2651 w 2937"/>
                <a:gd name="T5" fmla="*/ 1298 h 2535"/>
                <a:gd name="T6" fmla="*/ 2651 w 2937"/>
                <a:gd name="T7" fmla="*/ 2454 h 2535"/>
                <a:gd name="T8" fmla="*/ 2584 w 2937"/>
                <a:gd name="T9" fmla="*/ 2521 h 2535"/>
                <a:gd name="T10" fmla="*/ 1809 w 2937"/>
                <a:gd name="T11" fmla="*/ 2521 h 2535"/>
                <a:gd name="T12" fmla="*/ 1742 w 2937"/>
                <a:gd name="T13" fmla="*/ 2454 h 2535"/>
                <a:gd name="T14" fmla="*/ 1742 w 2937"/>
                <a:gd name="T15" fmla="*/ 1298 h 2535"/>
                <a:gd name="T16" fmla="*/ 1261 w 2937"/>
                <a:gd name="T17" fmla="*/ 1298 h 2535"/>
                <a:gd name="T18" fmla="*/ 1194 w 2937"/>
                <a:gd name="T19" fmla="*/ 1232 h 2535"/>
                <a:gd name="T20" fmla="*/ 1209 w 2937"/>
                <a:gd name="T21" fmla="*/ 1191 h 2535"/>
                <a:gd name="T22" fmla="*/ 1002 w 2937"/>
                <a:gd name="T23" fmla="*/ 1018 h 2535"/>
                <a:gd name="T24" fmla="*/ 996 w 2937"/>
                <a:gd name="T25" fmla="*/ 1012 h 2535"/>
                <a:gd name="T26" fmla="*/ 983 w 2937"/>
                <a:gd name="T27" fmla="*/ 1007 h 2535"/>
                <a:gd name="T28" fmla="*/ 967 w 2937"/>
                <a:gd name="T29" fmla="*/ 1019 h 2535"/>
                <a:gd name="T30" fmla="*/ 966 w 2937"/>
                <a:gd name="T31" fmla="*/ 1020 h 2535"/>
                <a:gd name="T32" fmla="*/ 800 w 2937"/>
                <a:gd name="T33" fmla="*/ 1458 h 2535"/>
                <a:gd name="T34" fmla="*/ 808 w 2937"/>
                <a:gd name="T35" fmla="*/ 1510 h 2535"/>
                <a:gd name="T36" fmla="*/ 855 w 2937"/>
                <a:gd name="T37" fmla="*/ 1534 h 2535"/>
                <a:gd name="T38" fmla="*/ 1156 w 2937"/>
                <a:gd name="T39" fmla="*/ 1534 h 2535"/>
                <a:gd name="T40" fmla="*/ 1354 w 2937"/>
                <a:gd name="T41" fmla="*/ 1704 h 2535"/>
                <a:gd name="T42" fmla="*/ 1463 w 2937"/>
                <a:gd name="T43" fmla="*/ 2364 h 2535"/>
                <a:gd name="T44" fmla="*/ 1429 w 2937"/>
                <a:gd name="T45" fmla="*/ 2483 h 2535"/>
                <a:gd name="T46" fmla="*/ 1317 w 2937"/>
                <a:gd name="T47" fmla="*/ 2535 h 2535"/>
                <a:gd name="T48" fmla="*/ 1170 w 2937"/>
                <a:gd name="T49" fmla="*/ 2411 h 2535"/>
                <a:gd name="T50" fmla="*/ 1076 w 2937"/>
                <a:gd name="T51" fmla="*/ 1914 h 2535"/>
                <a:gd name="T52" fmla="*/ 1011 w 2937"/>
                <a:gd name="T53" fmla="*/ 1858 h 2535"/>
                <a:gd name="T54" fmla="*/ 813 w 2937"/>
                <a:gd name="T55" fmla="*/ 1858 h 2535"/>
                <a:gd name="T56" fmla="*/ 813 w 2937"/>
                <a:gd name="T57" fmla="*/ 2454 h 2535"/>
                <a:gd name="T58" fmla="*/ 747 w 2937"/>
                <a:gd name="T59" fmla="*/ 2521 h 2535"/>
                <a:gd name="T60" fmla="*/ 176 w 2937"/>
                <a:gd name="T61" fmla="*/ 2521 h 2535"/>
                <a:gd name="T62" fmla="*/ 109 w 2937"/>
                <a:gd name="T63" fmla="*/ 2454 h 2535"/>
                <a:gd name="T64" fmla="*/ 109 w 2937"/>
                <a:gd name="T65" fmla="*/ 1842 h 2535"/>
                <a:gd name="T66" fmla="*/ 5 w 2937"/>
                <a:gd name="T67" fmla="*/ 1045 h 2535"/>
                <a:gd name="T68" fmla="*/ 62 w 2937"/>
                <a:gd name="T69" fmla="*/ 970 h 2535"/>
                <a:gd name="T70" fmla="*/ 137 w 2937"/>
                <a:gd name="T71" fmla="*/ 1028 h 2535"/>
                <a:gd name="T72" fmla="*/ 230 w 2937"/>
                <a:gd name="T73" fmla="*/ 1739 h 2535"/>
                <a:gd name="T74" fmla="*/ 345 w 2937"/>
                <a:gd name="T75" fmla="*/ 1739 h 2535"/>
                <a:gd name="T76" fmla="*/ 330 w 2937"/>
                <a:gd name="T77" fmla="*/ 1663 h 2535"/>
                <a:gd name="T78" fmla="*/ 340 w 2937"/>
                <a:gd name="T79" fmla="*/ 1601 h 2535"/>
                <a:gd name="T80" fmla="*/ 621 w 2937"/>
                <a:gd name="T81" fmla="*/ 805 h 2535"/>
                <a:gd name="T82" fmla="*/ 785 w 2937"/>
                <a:gd name="T83" fmla="*/ 636 h 2535"/>
                <a:gd name="T84" fmla="*/ 655 w 2937"/>
                <a:gd name="T85" fmla="*/ 360 h 2535"/>
                <a:gd name="T86" fmla="*/ 1015 w 2937"/>
                <a:gd name="T87" fmla="*/ 0 h 2535"/>
                <a:gd name="T88" fmla="*/ 1375 w 2937"/>
                <a:gd name="T89" fmla="*/ 360 h 2535"/>
                <a:gd name="T90" fmla="*/ 1141 w 2937"/>
                <a:gd name="T91" fmla="*/ 697 h 2535"/>
                <a:gd name="T92" fmla="*/ 1395 w 2937"/>
                <a:gd name="T93" fmla="*/ 919 h 2535"/>
                <a:gd name="T94" fmla="*/ 1748 w 2937"/>
                <a:gd name="T95" fmla="*/ 946 h 2535"/>
                <a:gd name="T96" fmla="*/ 1767 w 2937"/>
                <a:gd name="T97" fmla="*/ 950 h 2535"/>
                <a:gd name="T98" fmla="*/ 1858 w 2937"/>
                <a:gd name="T99" fmla="*/ 1083 h 2535"/>
                <a:gd name="T100" fmla="*/ 1832 w 2937"/>
                <a:gd name="T101" fmla="*/ 1165 h 2535"/>
                <a:gd name="T102" fmla="*/ 2022 w 2937"/>
                <a:gd name="T103" fmla="*/ 1165 h 2535"/>
                <a:gd name="T104" fmla="*/ 1978 w 2937"/>
                <a:gd name="T105" fmla="*/ 1103 h 2535"/>
                <a:gd name="T106" fmla="*/ 2045 w 2937"/>
                <a:gd name="T107" fmla="*/ 1036 h 2535"/>
                <a:gd name="T108" fmla="*/ 2522 w 2937"/>
                <a:gd name="T109" fmla="*/ 1036 h 2535"/>
                <a:gd name="T110" fmla="*/ 2650 w 2937"/>
                <a:gd name="T111" fmla="*/ 571 h 2535"/>
                <a:gd name="T112" fmla="*/ 2732 w 2937"/>
                <a:gd name="T113" fmla="*/ 525 h 2535"/>
                <a:gd name="T114" fmla="*/ 2779 w 2937"/>
                <a:gd name="T115" fmla="*/ 607 h 2535"/>
                <a:gd name="T116" fmla="*/ 2637 w 2937"/>
                <a:gd name="T117" fmla="*/ 1120 h 2535"/>
                <a:gd name="T118" fmla="*/ 2596 w 2937"/>
                <a:gd name="T119" fmla="*/ 1165 h 2535"/>
                <a:gd name="T120" fmla="*/ 2870 w 2937"/>
                <a:gd name="T121" fmla="*/ 1165 h 2535"/>
                <a:gd name="T122" fmla="*/ 2937 w 2937"/>
                <a:gd name="T123" fmla="*/ 1232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37" h="2535">
                  <a:moveTo>
                    <a:pt x="2937" y="1232"/>
                  </a:moveTo>
                  <a:cubicBezTo>
                    <a:pt x="2937" y="1268"/>
                    <a:pt x="2907" y="1298"/>
                    <a:pt x="2870" y="1298"/>
                  </a:cubicBezTo>
                  <a:lnTo>
                    <a:pt x="2651" y="1298"/>
                  </a:lnTo>
                  <a:lnTo>
                    <a:pt x="2651" y="2454"/>
                  </a:lnTo>
                  <a:cubicBezTo>
                    <a:pt x="2651" y="2491"/>
                    <a:pt x="2621" y="2521"/>
                    <a:pt x="2584" y="2521"/>
                  </a:cubicBezTo>
                  <a:lnTo>
                    <a:pt x="1809" y="2521"/>
                  </a:lnTo>
                  <a:cubicBezTo>
                    <a:pt x="1772" y="2521"/>
                    <a:pt x="1742" y="2491"/>
                    <a:pt x="1742" y="2454"/>
                  </a:cubicBezTo>
                  <a:lnTo>
                    <a:pt x="1742" y="1298"/>
                  </a:lnTo>
                  <a:lnTo>
                    <a:pt x="1261" y="1298"/>
                  </a:lnTo>
                  <a:cubicBezTo>
                    <a:pt x="1224" y="1298"/>
                    <a:pt x="1194" y="1268"/>
                    <a:pt x="1194" y="1232"/>
                  </a:cubicBezTo>
                  <a:cubicBezTo>
                    <a:pt x="1194" y="1216"/>
                    <a:pt x="1200" y="1202"/>
                    <a:pt x="1209" y="1191"/>
                  </a:cubicBezTo>
                  <a:lnTo>
                    <a:pt x="1002" y="1018"/>
                  </a:lnTo>
                  <a:cubicBezTo>
                    <a:pt x="1000" y="1016"/>
                    <a:pt x="998" y="1014"/>
                    <a:pt x="996" y="1012"/>
                  </a:cubicBezTo>
                  <a:cubicBezTo>
                    <a:pt x="992" y="1009"/>
                    <a:pt x="988" y="1007"/>
                    <a:pt x="983" y="1007"/>
                  </a:cubicBezTo>
                  <a:cubicBezTo>
                    <a:pt x="981" y="1007"/>
                    <a:pt x="970" y="1007"/>
                    <a:pt x="967" y="1019"/>
                  </a:cubicBezTo>
                  <a:cubicBezTo>
                    <a:pt x="966" y="1019"/>
                    <a:pt x="966" y="1020"/>
                    <a:pt x="966" y="1020"/>
                  </a:cubicBezTo>
                  <a:lnTo>
                    <a:pt x="800" y="1458"/>
                  </a:lnTo>
                  <a:cubicBezTo>
                    <a:pt x="794" y="1476"/>
                    <a:pt x="797" y="1495"/>
                    <a:pt x="808" y="1510"/>
                  </a:cubicBezTo>
                  <a:cubicBezTo>
                    <a:pt x="819" y="1525"/>
                    <a:pt x="836" y="1534"/>
                    <a:pt x="855" y="1534"/>
                  </a:cubicBezTo>
                  <a:lnTo>
                    <a:pt x="1156" y="1534"/>
                  </a:lnTo>
                  <a:cubicBezTo>
                    <a:pt x="1255" y="1534"/>
                    <a:pt x="1339" y="1607"/>
                    <a:pt x="1354" y="1704"/>
                  </a:cubicBezTo>
                  <a:lnTo>
                    <a:pt x="1463" y="2364"/>
                  </a:lnTo>
                  <a:cubicBezTo>
                    <a:pt x="1470" y="2408"/>
                    <a:pt x="1457" y="2451"/>
                    <a:pt x="1429" y="2483"/>
                  </a:cubicBezTo>
                  <a:cubicBezTo>
                    <a:pt x="1401" y="2516"/>
                    <a:pt x="1360" y="2535"/>
                    <a:pt x="1317" y="2535"/>
                  </a:cubicBezTo>
                  <a:cubicBezTo>
                    <a:pt x="1244" y="2535"/>
                    <a:pt x="1183" y="2483"/>
                    <a:pt x="1170" y="2411"/>
                  </a:cubicBezTo>
                  <a:lnTo>
                    <a:pt x="1076" y="1914"/>
                  </a:lnTo>
                  <a:cubicBezTo>
                    <a:pt x="1071" y="1881"/>
                    <a:pt x="1043" y="1858"/>
                    <a:pt x="1011" y="1858"/>
                  </a:cubicBezTo>
                  <a:lnTo>
                    <a:pt x="813" y="1858"/>
                  </a:lnTo>
                  <a:lnTo>
                    <a:pt x="813" y="2454"/>
                  </a:lnTo>
                  <a:cubicBezTo>
                    <a:pt x="813" y="2491"/>
                    <a:pt x="784" y="2521"/>
                    <a:pt x="747" y="2521"/>
                  </a:cubicBezTo>
                  <a:lnTo>
                    <a:pt x="176" y="2521"/>
                  </a:lnTo>
                  <a:cubicBezTo>
                    <a:pt x="139" y="2521"/>
                    <a:pt x="109" y="2491"/>
                    <a:pt x="109" y="2454"/>
                  </a:cubicBezTo>
                  <a:lnTo>
                    <a:pt x="109" y="1842"/>
                  </a:lnTo>
                  <a:lnTo>
                    <a:pt x="5" y="1045"/>
                  </a:lnTo>
                  <a:cubicBezTo>
                    <a:pt x="0" y="1008"/>
                    <a:pt x="26" y="975"/>
                    <a:pt x="62" y="970"/>
                  </a:cubicBezTo>
                  <a:cubicBezTo>
                    <a:pt x="99" y="965"/>
                    <a:pt x="132" y="991"/>
                    <a:pt x="137" y="1028"/>
                  </a:cubicBezTo>
                  <a:lnTo>
                    <a:pt x="230" y="1739"/>
                  </a:lnTo>
                  <a:lnTo>
                    <a:pt x="345" y="1739"/>
                  </a:lnTo>
                  <a:cubicBezTo>
                    <a:pt x="335" y="1716"/>
                    <a:pt x="330" y="1690"/>
                    <a:pt x="330" y="1663"/>
                  </a:cubicBezTo>
                  <a:cubicBezTo>
                    <a:pt x="330" y="1642"/>
                    <a:pt x="333" y="1621"/>
                    <a:pt x="340" y="1601"/>
                  </a:cubicBezTo>
                  <a:lnTo>
                    <a:pt x="621" y="805"/>
                  </a:lnTo>
                  <a:cubicBezTo>
                    <a:pt x="648" y="725"/>
                    <a:pt x="709" y="664"/>
                    <a:pt x="785" y="636"/>
                  </a:cubicBezTo>
                  <a:cubicBezTo>
                    <a:pt x="706" y="570"/>
                    <a:pt x="655" y="471"/>
                    <a:pt x="655" y="360"/>
                  </a:cubicBezTo>
                  <a:cubicBezTo>
                    <a:pt x="655" y="161"/>
                    <a:pt x="817" y="0"/>
                    <a:pt x="1015" y="0"/>
                  </a:cubicBezTo>
                  <a:cubicBezTo>
                    <a:pt x="1213" y="0"/>
                    <a:pt x="1375" y="161"/>
                    <a:pt x="1375" y="360"/>
                  </a:cubicBezTo>
                  <a:cubicBezTo>
                    <a:pt x="1375" y="514"/>
                    <a:pt x="1277" y="646"/>
                    <a:pt x="1141" y="697"/>
                  </a:cubicBezTo>
                  <a:lnTo>
                    <a:pt x="1395" y="919"/>
                  </a:lnTo>
                  <a:lnTo>
                    <a:pt x="1748" y="946"/>
                  </a:lnTo>
                  <a:cubicBezTo>
                    <a:pt x="1755" y="946"/>
                    <a:pt x="1761" y="948"/>
                    <a:pt x="1767" y="950"/>
                  </a:cubicBezTo>
                  <a:cubicBezTo>
                    <a:pt x="1822" y="971"/>
                    <a:pt x="1858" y="1024"/>
                    <a:pt x="1858" y="1083"/>
                  </a:cubicBezTo>
                  <a:cubicBezTo>
                    <a:pt x="1858" y="1113"/>
                    <a:pt x="1849" y="1142"/>
                    <a:pt x="1832" y="1165"/>
                  </a:cubicBezTo>
                  <a:lnTo>
                    <a:pt x="2022" y="1165"/>
                  </a:lnTo>
                  <a:cubicBezTo>
                    <a:pt x="1996" y="1155"/>
                    <a:pt x="1978" y="1131"/>
                    <a:pt x="1978" y="1103"/>
                  </a:cubicBezTo>
                  <a:cubicBezTo>
                    <a:pt x="1978" y="1066"/>
                    <a:pt x="2008" y="1036"/>
                    <a:pt x="2045" y="1036"/>
                  </a:cubicBezTo>
                  <a:lnTo>
                    <a:pt x="2522" y="1036"/>
                  </a:lnTo>
                  <a:lnTo>
                    <a:pt x="2650" y="571"/>
                  </a:lnTo>
                  <a:cubicBezTo>
                    <a:pt x="2660" y="536"/>
                    <a:pt x="2697" y="515"/>
                    <a:pt x="2732" y="525"/>
                  </a:cubicBezTo>
                  <a:cubicBezTo>
                    <a:pt x="2768" y="534"/>
                    <a:pt x="2789" y="571"/>
                    <a:pt x="2779" y="607"/>
                  </a:cubicBezTo>
                  <a:lnTo>
                    <a:pt x="2637" y="1120"/>
                  </a:lnTo>
                  <a:cubicBezTo>
                    <a:pt x="2631" y="1141"/>
                    <a:pt x="2616" y="1158"/>
                    <a:pt x="2596" y="1165"/>
                  </a:cubicBezTo>
                  <a:lnTo>
                    <a:pt x="2870" y="1165"/>
                  </a:lnTo>
                  <a:cubicBezTo>
                    <a:pt x="2907" y="1165"/>
                    <a:pt x="2937" y="1195"/>
                    <a:pt x="2937" y="1232"/>
                  </a:cubicBezTo>
                  <a:close/>
                </a:path>
              </a:pathLst>
            </a:cu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600" dirty="0">
                  <a:solidFill>
                    <a:srgbClr val="F775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三、点此添加标题</a:t>
              </a:r>
            </a:p>
          </p:txBody>
        </p:sp>
        <p:sp>
          <p:nvSpPr>
            <p:cNvPr id="16" name="文本框 9">
              <a:extLst>
                <a:ext uri="{FF2B5EF4-FFF2-40B4-BE49-F238E27FC236}">
                  <a16:creationId xmlns:a16="http://schemas.microsoft.com/office/drawing/2014/main" xmlns="" id="{EBC639A4-4F23-4236-8978-EDC8B52C52F3}"/>
                </a:ext>
              </a:extLst>
            </p:cNvPr>
            <p:cNvSpPr txBox="1"/>
            <p:nvPr/>
          </p:nvSpPr>
          <p:spPr>
            <a:xfrm>
              <a:off x="7345704" y="3113292"/>
              <a:ext cx="3877985" cy="1083789"/>
            </a:xfrm>
            <a:custGeom>
              <a:avLst/>
              <a:gdLst>
                <a:gd name="T0" fmla="*/ 2937 w 2937"/>
                <a:gd name="T1" fmla="*/ 1232 h 2535"/>
                <a:gd name="T2" fmla="*/ 2870 w 2937"/>
                <a:gd name="T3" fmla="*/ 1298 h 2535"/>
                <a:gd name="T4" fmla="*/ 2651 w 2937"/>
                <a:gd name="T5" fmla="*/ 1298 h 2535"/>
                <a:gd name="T6" fmla="*/ 2651 w 2937"/>
                <a:gd name="T7" fmla="*/ 2454 h 2535"/>
                <a:gd name="T8" fmla="*/ 2584 w 2937"/>
                <a:gd name="T9" fmla="*/ 2521 h 2535"/>
                <a:gd name="T10" fmla="*/ 1809 w 2937"/>
                <a:gd name="T11" fmla="*/ 2521 h 2535"/>
                <a:gd name="T12" fmla="*/ 1742 w 2937"/>
                <a:gd name="T13" fmla="*/ 2454 h 2535"/>
                <a:gd name="T14" fmla="*/ 1742 w 2937"/>
                <a:gd name="T15" fmla="*/ 1298 h 2535"/>
                <a:gd name="T16" fmla="*/ 1261 w 2937"/>
                <a:gd name="T17" fmla="*/ 1298 h 2535"/>
                <a:gd name="T18" fmla="*/ 1194 w 2937"/>
                <a:gd name="T19" fmla="*/ 1232 h 2535"/>
                <a:gd name="T20" fmla="*/ 1209 w 2937"/>
                <a:gd name="T21" fmla="*/ 1191 h 2535"/>
                <a:gd name="T22" fmla="*/ 1002 w 2937"/>
                <a:gd name="T23" fmla="*/ 1018 h 2535"/>
                <a:gd name="T24" fmla="*/ 996 w 2937"/>
                <a:gd name="T25" fmla="*/ 1012 h 2535"/>
                <a:gd name="T26" fmla="*/ 983 w 2937"/>
                <a:gd name="T27" fmla="*/ 1007 h 2535"/>
                <a:gd name="T28" fmla="*/ 967 w 2937"/>
                <a:gd name="T29" fmla="*/ 1019 h 2535"/>
                <a:gd name="T30" fmla="*/ 966 w 2937"/>
                <a:gd name="T31" fmla="*/ 1020 h 2535"/>
                <a:gd name="T32" fmla="*/ 800 w 2937"/>
                <a:gd name="T33" fmla="*/ 1458 h 2535"/>
                <a:gd name="T34" fmla="*/ 808 w 2937"/>
                <a:gd name="T35" fmla="*/ 1510 h 2535"/>
                <a:gd name="T36" fmla="*/ 855 w 2937"/>
                <a:gd name="T37" fmla="*/ 1534 h 2535"/>
                <a:gd name="T38" fmla="*/ 1156 w 2937"/>
                <a:gd name="T39" fmla="*/ 1534 h 2535"/>
                <a:gd name="T40" fmla="*/ 1354 w 2937"/>
                <a:gd name="T41" fmla="*/ 1704 h 2535"/>
                <a:gd name="T42" fmla="*/ 1463 w 2937"/>
                <a:gd name="T43" fmla="*/ 2364 h 2535"/>
                <a:gd name="T44" fmla="*/ 1429 w 2937"/>
                <a:gd name="T45" fmla="*/ 2483 h 2535"/>
                <a:gd name="T46" fmla="*/ 1317 w 2937"/>
                <a:gd name="T47" fmla="*/ 2535 h 2535"/>
                <a:gd name="T48" fmla="*/ 1170 w 2937"/>
                <a:gd name="T49" fmla="*/ 2411 h 2535"/>
                <a:gd name="T50" fmla="*/ 1076 w 2937"/>
                <a:gd name="T51" fmla="*/ 1914 h 2535"/>
                <a:gd name="T52" fmla="*/ 1011 w 2937"/>
                <a:gd name="T53" fmla="*/ 1858 h 2535"/>
                <a:gd name="T54" fmla="*/ 813 w 2937"/>
                <a:gd name="T55" fmla="*/ 1858 h 2535"/>
                <a:gd name="T56" fmla="*/ 813 w 2937"/>
                <a:gd name="T57" fmla="*/ 2454 h 2535"/>
                <a:gd name="T58" fmla="*/ 747 w 2937"/>
                <a:gd name="T59" fmla="*/ 2521 h 2535"/>
                <a:gd name="T60" fmla="*/ 176 w 2937"/>
                <a:gd name="T61" fmla="*/ 2521 h 2535"/>
                <a:gd name="T62" fmla="*/ 109 w 2937"/>
                <a:gd name="T63" fmla="*/ 2454 h 2535"/>
                <a:gd name="T64" fmla="*/ 109 w 2937"/>
                <a:gd name="T65" fmla="*/ 1842 h 2535"/>
                <a:gd name="T66" fmla="*/ 5 w 2937"/>
                <a:gd name="T67" fmla="*/ 1045 h 2535"/>
                <a:gd name="T68" fmla="*/ 62 w 2937"/>
                <a:gd name="T69" fmla="*/ 970 h 2535"/>
                <a:gd name="T70" fmla="*/ 137 w 2937"/>
                <a:gd name="T71" fmla="*/ 1028 h 2535"/>
                <a:gd name="T72" fmla="*/ 230 w 2937"/>
                <a:gd name="T73" fmla="*/ 1739 h 2535"/>
                <a:gd name="T74" fmla="*/ 345 w 2937"/>
                <a:gd name="T75" fmla="*/ 1739 h 2535"/>
                <a:gd name="T76" fmla="*/ 330 w 2937"/>
                <a:gd name="T77" fmla="*/ 1663 h 2535"/>
                <a:gd name="T78" fmla="*/ 340 w 2937"/>
                <a:gd name="T79" fmla="*/ 1601 h 2535"/>
                <a:gd name="T80" fmla="*/ 621 w 2937"/>
                <a:gd name="T81" fmla="*/ 805 h 2535"/>
                <a:gd name="T82" fmla="*/ 785 w 2937"/>
                <a:gd name="T83" fmla="*/ 636 h 2535"/>
                <a:gd name="T84" fmla="*/ 655 w 2937"/>
                <a:gd name="T85" fmla="*/ 360 h 2535"/>
                <a:gd name="T86" fmla="*/ 1015 w 2937"/>
                <a:gd name="T87" fmla="*/ 0 h 2535"/>
                <a:gd name="T88" fmla="*/ 1375 w 2937"/>
                <a:gd name="T89" fmla="*/ 360 h 2535"/>
                <a:gd name="T90" fmla="*/ 1141 w 2937"/>
                <a:gd name="T91" fmla="*/ 697 h 2535"/>
                <a:gd name="T92" fmla="*/ 1395 w 2937"/>
                <a:gd name="T93" fmla="*/ 919 h 2535"/>
                <a:gd name="T94" fmla="*/ 1748 w 2937"/>
                <a:gd name="T95" fmla="*/ 946 h 2535"/>
                <a:gd name="T96" fmla="*/ 1767 w 2937"/>
                <a:gd name="T97" fmla="*/ 950 h 2535"/>
                <a:gd name="T98" fmla="*/ 1858 w 2937"/>
                <a:gd name="T99" fmla="*/ 1083 h 2535"/>
                <a:gd name="T100" fmla="*/ 1832 w 2937"/>
                <a:gd name="T101" fmla="*/ 1165 h 2535"/>
                <a:gd name="T102" fmla="*/ 2022 w 2937"/>
                <a:gd name="T103" fmla="*/ 1165 h 2535"/>
                <a:gd name="T104" fmla="*/ 1978 w 2937"/>
                <a:gd name="T105" fmla="*/ 1103 h 2535"/>
                <a:gd name="T106" fmla="*/ 2045 w 2937"/>
                <a:gd name="T107" fmla="*/ 1036 h 2535"/>
                <a:gd name="T108" fmla="*/ 2522 w 2937"/>
                <a:gd name="T109" fmla="*/ 1036 h 2535"/>
                <a:gd name="T110" fmla="*/ 2650 w 2937"/>
                <a:gd name="T111" fmla="*/ 571 h 2535"/>
                <a:gd name="T112" fmla="*/ 2732 w 2937"/>
                <a:gd name="T113" fmla="*/ 525 h 2535"/>
                <a:gd name="T114" fmla="*/ 2779 w 2937"/>
                <a:gd name="T115" fmla="*/ 607 h 2535"/>
                <a:gd name="T116" fmla="*/ 2637 w 2937"/>
                <a:gd name="T117" fmla="*/ 1120 h 2535"/>
                <a:gd name="T118" fmla="*/ 2596 w 2937"/>
                <a:gd name="T119" fmla="*/ 1165 h 2535"/>
                <a:gd name="T120" fmla="*/ 2870 w 2937"/>
                <a:gd name="T121" fmla="*/ 1165 h 2535"/>
                <a:gd name="T122" fmla="*/ 2937 w 2937"/>
                <a:gd name="T123" fmla="*/ 1232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37" h="2535">
                  <a:moveTo>
                    <a:pt x="2937" y="1232"/>
                  </a:moveTo>
                  <a:cubicBezTo>
                    <a:pt x="2937" y="1268"/>
                    <a:pt x="2907" y="1298"/>
                    <a:pt x="2870" y="1298"/>
                  </a:cubicBezTo>
                  <a:lnTo>
                    <a:pt x="2651" y="1298"/>
                  </a:lnTo>
                  <a:lnTo>
                    <a:pt x="2651" y="2454"/>
                  </a:lnTo>
                  <a:cubicBezTo>
                    <a:pt x="2651" y="2491"/>
                    <a:pt x="2621" y="2521"/>
                    <a:pt x="2584" y="2521"/>
                  </a:cubicBezTo>
                  <a:lnTo>
                    <a:pt x="1809" y="2521"/>
                  </a:lnTo>
                  <a:cubicBezTo>
                    <a:pt x="1772" y="2521"/>
                    <a:pt x="1742" y="2491"/>
                    <a:pt x="1742" y="2454"/>
                  </a:cubicBezTo>
                  <a:lnTo>
                    <a:pt x="1742" y="1298"/>
                  </a:lnTo>
                  <a:lnTo>
                    <a:pt x="1261" y="1298"/>
                  </a:lnTo>
                  <a:cubicBezTo>
                    <a:pt x="1224" y="1298"/>
                    <a:pt x="1194" y="1268"/>
                    <a:pt x="1194" y="1232"/>
                  </a:cubicBezTo>
                  <a:cubicBezTo>
                    <a:pt x="1194" y="1216"/>
                    <a:pt x="1200" y="1202"/>
                    <a:pt x="1209" y="1191"/>
                  </a:cubicBezTo>
                  <a:lnTo>
                    <a:pt x="1002" y="1018"/>
                  </a:lnTo>
                  <a:cubicBezTo>
                    <a:pt x="1000" y="1016"/>
                    <a:pt x="998" y="1014"/>
                    <a:pt x="996" y="1012"/>
                  </a:cubicBezTo>
                  <a:cubicBezTo>
                    <a:pt x="992" y="1009"/>
                    <a:pt x="988" y="1007"/>
                    <a:pt x="983" y="1007"/>
                  </a:cubicBezTo>
                  <a:cubicBezTo>
                    <a:pt x="981" y="1007"/>
                    <a:pt x="970" y="1007"/>
                    <a:pt x="967" y="1019"/>
                  </a:cubicBezTo>
                  <a:cubicBezTo>
                    <a:pt x="966" y="1019"/>
                    <a:pt x="966" y="1020"/>
                    <a:pt x="966" y="1020"/>
                  </a:cubicBezTo>
                  <a:lnTo>
                    <a:pt x="800" y="1458"/>
                  </a:lnTo>
                  <a:cubicBezTo>
                    <a:pt x="794" y="1476"/>
                    <a:pt x="797" y="1495"/>
                    <a:pt x="808" y="1510"/>
                  </a:cubicBezTo>
                  <a:cubicBezTo>
                    <a:pt x="819" y="1525"/>
                    <a:pt x="836" y="1534"/>
                    <a:pt x="855" y="1534"/>
                  </a:cubicBezTo>
                  <a:lnTo>
                    <a:pt x="1156" y="1534"/>
                  </a:lnTo>
                  <a:cubicBezTo>
                    <a:pt x="1255" y="1534"/>
                    <a:pt x="1339" y="1607"/>
                    <a:pt x="1354" y="1704"/>
                  </a:cubicBezTo>
                  <a:lnTo>
                    <a:pt x="1463" y="2364"/>
                  </a:lnTo>
                  <a:cubicBezTo>
                    <a:pt x="1470" y="2408"/>
                    <a:pt x="1457" y="2451"/>
                    <a:pt x="1429" y="2483"/>
                  </a:cubicBezTo>
                  <a:cubicBezTo>
                    <a:pt x="1401" y="2516"/>
                    <a:pt x="1360" y="2535"/>
                    <a:pt x="1317" y="2535"/>
                  </a:cubicBezTo>
                  <a:cubicBezTo>
                    <a:pt x="1244" y="2535"/>
                    <a:pt x="1183" y="2483"/>
                    <a:pt x="1170" y="2411"/>
                  </a:cubicBezTo>
                  <a:lnTo>
                    <a:pt x="1076" y="1914"/>
                  </a:lnTo>
                  <a:cubicBezTo>
                    <a:pt x="1071" y="1881"/>
                    <a:pt x="1043" y="1858"/>
                    <a:pt x="1011" y="1858"/>
                  </a:cubicBezTo>
                  <a:lnTo>
                    <a:pt x="813" y="1858"/>
                  </a:lnTo>
                  <a:lnTo>
                    <a:pt x="813" y="2454"/>
                  </a:lnTo>
                  <a:cubicBezTo>
                    <a:pt x="813" y="2491"/>
                    <a:pt x="784" y="2521"/>
                    <a:pt x="747" y="2521"/>
                  </a:cubicBezTo>
                  <a:lnTo>
                    <a:pt x="176" y="2521"/>
                  </a:lnTo>
                  <a:cubicBezTo>
                    <a:pt x="139" y="2521"/>
                    <a:pt x="109" y="2491"/>
                    <a:pt x="109" y="2454"/>
                  </a:cubicBezTo>
                  <a:lnTo>
                    <a:pt x="109" y="1842"/>
                  </a:lnTo>
                  <a:lnTo>
                    <a:pt x="5" y="1045"/>
                  </a:lnTo>
                  <a:cubicBezTo>
                    <a:pt x="0" y="1008"/>
                    <a:pt x="26" y="975"/>
                    <a:pt x="62" y="970"/>
                  </a:cubicBezTo>
                  <a:cubicBezTo>
                    <a:pt x="99" y="965"/>
                    <a:pt x="132" y="991"/>
                    <a:pt x="137" y="1028"/>
                  </a:cubicBezTo>
                  <a:lnTo>
                    <a:pt x="230" y="1739"/>
                  </a:lnTo>
                  <a:lnTo>
                    <a:pt x="345" y="1739"/>
                  </a:lnTo>
                  <a:cubicBezTo>
                    <a:pt x="335" y="1716"/>
                    <a:pt x="330" y="1690"/>
                    <a:pt x="330" y="1663"/>
                  </a:cubicBezTo>
                  <a:cubicBezTo>
                    <a:pt x="330" y="1642"/>
                    <a:pt x="333" y="1621"/>
                    <a:pt x="340" y="1601"/>
                  </a:cubicBezTo>
                  <a:lnTo>
                    <a:pt x="621" y="805"/>
                  </a:lnTo>
                  <a:cubicBezTo>
                    <a:pt x="648" y="725"/>
                    <a:pt x="709" y="664"/>
                    <a:pt x="785" y="636"/>
                  </a:cubicBezTo>
                  <a:cubicBezTo>
                    <a:pt x="706" y="570"/>
                    <a:pt x="655" y="471"/>
                    <a:pt x="655" y="360"/>
                  </a:cubicBezTo>
                  <a:cubicBezTo>
                    <a:pt x="655" y="161"/>
                    <a:pt x="817" y="0"/>
                    <a:pt x="1015" y="0"/>
                  </a:cubicBezTo>
                  <a:cubicBezTo>
                    <a:pt x="1213" y="0"/>
                    <a:pt x="1375" y="161"/>
                    <a:pt x="1375" y="360"/>
                  </a:cubicBezTo>
                  <a:cubicBezTo>
                    <a:pt x="1375" y="514"/>
                    <a:pt x="1277" y="646"/>
                    <a:pt x="1141" y="697"/>
                  </a:cubicBezTo>
                  <a:lnTo>
                    <a:pt x="1395" y="919"/>
                  </a:lnTo>
                  <a:lnTo>
                    <a:pt x="1748" y="946"/>
                  </a:lnTo>
                  <a:cubicBezTo>
                    <a:pt x="1755" y="946"/>
                    <a:pt x="1761" y="948"/>
                    <a:pt x="1767" y="950"/>
                  </a:cubicBezTo>
                  <a:cubicBezTo>
                    <a:pt x="1822" y="971"/>
                    <a:pt x="1858" y="1024"/>
                    <a:pt x="1858" y="1083"/>
                  </a:cubicBezTo>
                  <a:cubicBezTo>
                    <a:pt x="1858" y="1113"/>
                    <a:pt x="1849" y="1142"/>
                    <a:pt x="1832" y="1165"/>
                  </a:cubicBezTo>
                  <a:lnTo>
                    <a:pt x="2022" y="1165"/>
                  </a:lnTo>
                  <a:cubicBezTo>
                    <a:pt x="1996" y="1155"/>
                    <a:pt x="1978" y="1131"/>
                    <a:pt x="1978" y="1103"/>
                  </a:cubicBezTo>
                  <a:cubicBezTo>
                    <a:pt x="1978" y="1066"/>
                    <a:pt x="2008" y="1036"/>
                    <a:pt x="2045" y="1036"/>
                  </a:cubicBezTo>
                  <a:lnTo>
                    <a:pt x="2522" y="1036"/>
                  </a:lnTo>
                  <a:lnTo>
                    <a:pt x="2650" y="571"/>
                  </a:lnTo>
                  <a:cubicBezTo>
                    <a:pt x="2660" y="536"/>
                    <a:pt x="2697" y="515"/>
                    <a:pt x="2732" y="525"/>
                  </a:cubicBezTo>
                  <a:cubicBezTo>
                    <a:pt x="2768" y="534"/>
                    <a:pt x="2789" y="571"/>
                    <a:pt x="2779" y="607"/>
                  </a:cubicBezTo>
                  <a:lnTo>
                    <a:pt x="2637" y="1120"/>
                  </a:lnTo>
                  <a:cubicBezTo>
                    <a:pt x="2631" y="1141"/>
                    <a:pt x="2616" y="1158"/>
                    <a:pt x="2596" y="1165"/>
                  </a:cubicBezTo>
                  <a:lnTo>
                    <a:pt x="2870" y="1165"/>
                  </a:lnTo>
                  <a:cubicBezTo>
                    <a:pt x="2907" y="1165"/>
                    <a:pt x="2937" y="1195"/>
                    <a:pt x="2937" y="1232"/>
                  </a:cubicBezTo>
                  <a:close/>
                </a:path>
              </a:pathLst>
            </a:cu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600" dirty="0">
                  <a:solidFill>
                    <a:srgbClr val="F775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四、点此添加标题</a:t>
              </a:r>
            </a:p>
          </p:txBody>
        </p:sp>
      </p:grpSp>
      <p:sp>
        <p:nvSpPr>
          <p:cNvPr id="17" name="worker_198152">
            <a:extLst>
              <a:ext uri="{FF2B5EF4-FFF2-40B4-BE49-F238E27FC236}">
                <a16:creationId xmlns:a16="http://schemas.microsoft.com/office/drawing/2014/main" xmlns="" id="{356E0423-D382-42A4-BF73-1F579B68905E}"/>
              </a:ext>
            </a:extLst>
          </p:cNvPr>
          <p:cNvSpPr>
            <a:spLocks noChangeAspect="1"/>
          </p:cNvSpPr>
          <p:nvPr/>
        </p:nvSpPr>
        <p:spPr bwMode="auto">
          <a:xfrm>
            <a:off x="4886577" y="4526976"/>
            <a:ext cx="2418847" cy="2048921"/>
          </a:xfrm>
          <a:custGeom>
            <a:avLst/>
            <a:gdLst>
              <a:gd name="connsiteX0" fmla="*/ 320458 w 607588"/>
              <a:gd name="connsiteY0" fmla="*/ 261939 h 514667"/>
              <a:gd name="connsiteX1" fmla="*/ 587829 w 607588"/>
              <a:gd name="connsiteY1" fmla="*/ 261939 h 514667"/>
              <a:gd name="connsiteX2" fmla="*/ 607588 w 607588"/>
              <a:gd name="connsiteY2" fmla="*/ 281671 h 514667"/>
              <a:gd name="connsiteX3" fmla="*/ 586494 w 607588"/>
              <a:gd name="connsiteY3" fmla="*/ 301403 h 514667"/>
              <a:gd name="connsiteX4" fmla="*/ 586494 w 607588"/>
              <a:gd name="connsiteY4" fmla="*/ 501480 h 514667"/>
              <a:gd name="connsiteX5" fmla="*/ 573321 w 607588"/>
              <a:gd name="connsiteY5" fmla="*/ 514634 h 514667"/>
              <a:gd name="connsiteX6" fmla="*/ 560149 w 607588"/>
              <a:gd name="connsiteY6" fmla="*/ 501480 h 514667"/>
              <a:gd name="connsiteX7" fmla="*/ 560149 w 607588"/>
              <a:gd name="connsiteY7" fmla="*/ 301403 h 514667"/>
              <a:gd name="connsiteX8" fmla="*/ 349474 w 607588"/>
              <a:gd name="connsiteY8" fmla="*/ 301403 h 514667"/>
              <a:gd name="connsiteX9" fmla="*/ 349474 w 607588"/>
              <a:gd name="connsiteY9" fmla="*/ 501480 h 514667"/>
              <a:gd name="connsiteX10" fmla="*/ 336301 w 607588"/>
              <a:gd name="connsiteY10" fmla="*/ 514634 h 514667"/>
              <a:gd name="connsiteX11" fmla="*/ 323128 w 607588"/>
              <a:gd name="connsiteY11" fmla="*/ 501480 h 514667"/>
              <a:gd name="connsiteX12" fmla="*/ 323128 w 607588"/>
              <a:gd name="connsiteY12" fmla="*/ 301403 h 514667"/>
              <a:gd name="connsiteX13" fmla="*/ 320458 w 607588"/>
              <a:gd name="connsiteY13" fmla="*/ 301403 h 514667"/>
              <a:gd name="connsiteX14" fmla="*/ 300699 w 607588"/>
              <a:gd name="connsiteY14" fmla="*/ 281671 h 514667"/>
              <a:gd name="connsiteX15" fmla="*/ 320458 w 607588"/>
              <a:gd name="connsiteY15" fmla="*/ 261939 h 514667"/>
              <a:gd name="connsiteX16" fmla="*/ 449807 w 607588"/>
              <a:gd name="connsiteY16" fmla="*/ 142672 h 514667"/>
              <a:gd name="connsiteX17" fmla="*/ 459853 w 607588"/>
              <a:gd name="connsiteY17" fmla="*/ 143749 h 514667"/>
              <a:gd name="connsiteX18" fmla="*/ 465014 w 607588"/>
              <a:gd name="connsiteY18" fmla="*/ 161608 h 514667"/>
              <a:gd name="connsiteX19" fmla="*/ 421584 w 607588"/>
              <a:gd name="connsiteY19" fmla="*/ 240773 h 514667"/>
              <a:gd name="connsiteX20" fmla="*/ 410014 w 607588"/>
              <a:gd name="connsiteY20" fmla="*/ 247614 h 514667"/>
              <a:gd name="connsiteX21" fmla="*/ 330807 w 607588"/>
              <a:gd name="connsiteY21" fmla="*/ 247614 h 514667"/>
              <a:gd name="connsiteX22" fmla="*/ 317724 w 607588"/>
              <a:gd name="connsiteY22" fmla="*/ 235086 h 514667"/>
              <a:gd name="connsiteX23" fmla="*/ 317635 w 607588"/>
              <a:gd name="connsiteY23" fmla="*/ 234465 h 514667"/>
              <a:gd name="connsiteX24" fmla="*/ 330807 w 607588"/>
              <a:gd name="connsiteY24" fmla="*/ 221315 h 514667"/>
              <a:gd name="connsiteX25" fmla="*/ 402271 w 607588"/>
              <a:gd name="connsiteY25" fmla="*/ 221315 h 514667"/>
              <a:gd name="connsiteX26" fmla="*/ 441964 w 607588"/>
              <a:gd name="connsiteY26" fmla="*/ 148991 h 514667"/>
              <a:gd name="connsiteX27" fmla="*/ 449807 w 607588"/>
              <a:gd name="connsiteY27" fmla="*/ 142672 h 514667"/>
              <a:gd name="connsiteX28" fmla="*/ 16709 w 607588"/>
              <a:gd name="connsiteY28" fmla="*/ 119318 h 514667"/>
              <a:gd name="connsiteX29" fmla="*/ 37980 w 607588"/>
              <a:gd name="connsiteY29" fmla="*/ 135848 h 514667"/>
              <a:gd name="connsiteX30" fmla="*/ 63701 w 607588"/>
              <a:gd name="connsiteY30" fmla="*/ 338121 h 514667"/>
              <a:gd name="connsiteX31" fmla="*/ 80523 w 607588"/>
              <a:gd name="connsiteY31" fmla="*/ 338121 h 514667"/>
              <a:gd name="connsiteX32" fmla="*/ 79276 w 607588"/>
              <a:gd name="connsiteY32" fmla="*/ 164821 h 514667"/>
              <a:gd name="connsiteX33" fmla="*/ 90491 w 607588"/>
              <a:gd name="connsiteY33" fmla="*/ 138603 h 514667"/>
              <a:gd name="connsiteX34" fmla="*/ 117369 w 607588"/>
              <a:gd name="connsiteY34" fmla="*/ 129094 h 514667"/>
              <a:gd name="connsiteX35" fmla="*/ 177711 w 607588"/>
              <a:gd name="connsiteY35" fmla="*/ 133360 h 514667"/>
              <a:gd name="connsiteX36" fmla="*/ 210731 w 607588"/>
              <a:gd name="connsiteY36" fmla="*/ 170597 h 514667"/>
              <a:gd name="connsiteX37" fmla="*/ 210642 w 607588"/>
              <a:gd name="connsiteY37" fmla="*/ 174952 h 514667"/>
              <a:gd name="connsiteX38" fmla="*/ 146828 w 607588"/>
              <a:gd name="connsiteY38" fmla="*/ 149979 h 514667"/>
              <a:gd name="connsiteX39" fmla="*/ 210464 w 607588"/>
              <a:gd name="connsiteY39" fmla="*/ 197081 h 514667"/>
              <a:gd name="connsiteX40" fmla="*/ 288072 w 607588"/>
              <a:gd name="connsiteY40" fmla="*/ 168998 h 514667"/>
              <a:gd name="connsiteX41" fmla="*/ 318689 w 607588"/>
              <a:gd name="connsiteY41" fmla="*/ 183306 h 514667"/>
              <a:gd name="connsiteX42" fmla="*/ 304360 w 607588"/>
              <a:gd name="connsiteY42" fmla="*/ 213789 h 514667"/>
              <a:gd name="connsiteX43" fmla="*/ 214736 w 607588"/>
              <a:gd name="connsiteY43" fmla="*/ 246227 h 514667"/>
              <a:gd name="connsiteX44" fmla="*/ 192397 w 607588"/>
              <a:gd name="connsiteY44" fmla="*/ 242939 h 514667"/>
              <a:gd name="connsiteX45" fmla="*/ 118437 w 607588"/>
              <a:gd name="connsiteY45" fmla="*/ 188283 h 514667"/>
              <a:gd name="connsiteX46" fmla="*/ 177622 w 607588"/>
              <a:gd name="connsiteY46" fmla="*/ 262935 h 514667"/>
              <a:gd name="connsiteX47" fmla="*/ 203344 w 607588"/>
              <a:gd name="connsiteY47" fmla="*/ 274933 h 514667"/>
              <a:gd name="connsiteX48" fmla="*/ 201920 w 607588"/>
              <a:gd name="connsiteY48" fmla="*/ 295463 h 514667"/>
              <a:gd name="connsiteX49" fmla="*/ 261550 w 607588"/>
              <a:gd name="connsiteY49" fmla="*/ 310837 h 514667"/>
              <a:gd name="connsiteX50" fmla="*/ 282732 w 607588"/>
              <a:gd name="connsiteY50" fmla="*/ 334833 h 514667"/>
              <a:gd name="connsiteX51" fmla="*/ 301690 w 607588"/>
              <a:gd name="connsiteY51" fmla="*/ 482449 h 514667"/>
              <a:gd name="connsiteX52" fmla="*/ 276858 w 607588"/>
              <a:gd name="connsiteY52" fmla="*/ 514443 h 514667"/>
              <a:gd name="connsiteX53" fmla="*/ 244818 w 607588"/>
              <a:gd name="connsiteY53" fmla="*/ 489648 h 514667"/>
              <a:gd name="connsiteX54" fmla="*/ 228442 w 607588"/>
              <a:gd name="connsiteY54" fmla="*/ 361317 h 514667"/>
              <a:gd name="connsiteX55" fmla="*/ 223814 w 607588"/>
              <a:gd name="connsiteY55" fmla="*/ 360161 h 514667"/>
              <a:gd name="connsiteX56" fmla="*/ 204946 w 607588"/>
              <a:gd name="connsiteY56" fmla="*/ 376247 h 514667"/>
              <a:gd name="connsiteX57" fmla="*/ 142111 w 607588"/>
              <a:gd name="connsiteY57" fmla="*/ 376247 h 514667"/>
              <a:gd name="connsiteX58" fmla="*/ 142111 w 607588"/>
              <a:gd name="connsiteY58" fmla="*/ 454366 h 514667"/>
              <a:gd name="connsiteX59" fmla="*/ 187502 w 607588"/>
              <a:gd name="connsiteY59" fmla="*/ 491336 h 514667"/>
              <a:gd name="connsiteX60" fmla="*/ 189371 w 607588"/>
              <a:gd name="connsiteY60" fmla="*/ 509822 h 514667"/>
              <a:gd name="connsiteX61" fmla="*/ 170858 w 607588"/>
              <a:gd name="connsiteY61" fmla="*/ 511688 h 514667"/>
              <a:gd name="connsiteX62" fmla="*/ 142111 w 607588"/>
              <a:gd name="connsiteY62" fmla="*/ 488315 h 514667"/>
              <a:gd name="connsiteX63" fmla="*/ 142111 w 607588"/>
              <a:gd name="connsiteY63" fmla="*/ 501468 h 514667"/>
              <a:gd name="connsiteX64" fmla="*/ 128939 w 607588"/>
              <a:gd name="connsiteY64" fmla="*/ 514621 h 514667"/>
              <a:gd name="connsiteX65" fmla="*/ 115767 w 607588"/>
              <a:gd name="connsiteY65" fmla="*/ 501468 h 514667"/>
              <a:gd name="connsiteX66" fmla="*/ 115767 w 607588"/>
              <a:gd name="connsiteY66" fmla="*/ 488315 h 514667"/>
              <a:gd name="connsiteX67" fmla="*/ 87109 w 607588"/>
              <a:gd name="connsiteY67" fmla="*/ 511688 h 514667"/>
              <a:gd name="connsiteX68" fmla="*/ 68596 w 607588"/>
              <a:gd name="connsiteY68" fmla="*/ 509822 h 514667"/>
              <a:gd name="connsiteX69" fmla="*/ 70465 w 607588"/>
              <a:gd name="connsiteY69" fmla="*/ 491336 h 514667"/>
              <a:gd name="connsiteX70" fmla="*/ 115767 w 607588"/>
              <a:gd name="connsiteY70" fmla="*/ 454366 h 514667"/>
              <a:gd name="connsiteX71" fmla="*/ 115767 w 607588"/>
              <a:gd name="connsiteY71" fmla="*/ 376247 h 514667"/>
              <a:gd name="connsiteX72" fmla="*/ 46880 w 607588"/>
              <a:gd name="connsiteY72" fmla="*/ 376247 h 514667"/>
              <a:gd name="connsiteX73" fmla="*/ 27923 w 607588"/>
              <a:gd name="connsiteY73" fmla="*/ 359628 h 514667"/>
              <a:gd name="connsiteX74" fmla="*/ 155 w 607588"/>
              <a:gd name="connsiteY74" fmla="*/ 140648 h 514667"/>
              <a:gd name="connsiteX75" fmla="*/ 16709 w 607588"/>
              <a:gd name="connsiteY75" fmla="*/ 119318 h 514667"/>
              <a:gd name="connsiteX76" fmla="*/ 159886 w 607588"/>
              <a:gd name="connsiteY76" fmla="*/ 0 h 514667"/>
              <a:gd name="connsiteX77" fmla="*/ 212563 w 607588"/>
              <a:gd name="connsiteY77" fmla="*/ 52642 h 514667"/>
              <a:gd name="connsiteX78" fmla="*/ 159886 w 607588"/>
              <a:gd name="connsiteY78" fmla="*/ 105284 h 514667"/>
              <a:gd name="connsiteX79" fmla="*/ 107209 w 607588"/>
              <a:gd name="connsiteY79" fmla="*/ 52642 h 514667"/>
              <a:gd name="connsiteX80" fmla="*/ 159886 w 607588"/>
              <a:gd name="connsiteY80" fmla="*/ 0 h 514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07588" h="514667">
                <a:moveTo>
                  <a:pt x="320458" y="261939"/>
                </a:moveTo>
                <a:lnTo>
                  <a:pt x="587829" y="261939"/>
                </a:lnTo>
                <a:cubicBezTo>
                  <a:pt x="598688" y="261939"/>
                  <a:pt x="607588" y="270739"/>
                  <a:pt x="607588" y="281671"/>
                </a:cubicBezTo>
                <a:cubicBezTo>
                  <a:pt x="607588" y="291537"/>
                  <a:pt x="600201" y="301403"/>
                  <a:pt x="586494" y="301403"/>
                </a:cubicBezTo>
                <a:lnTo>
                  <a:pt x="586494" y="501480"/>
                </a:lnTo>
                <a:cubicBezTo>
                  <a:pt x="586494" y="508768"/>
                  <a:pt x="580620" y="514634"/>
                  <a:pt x="573321" y="514634"/>
                </a:cubicBezTo>
                <a:cubicBezTo>
                  <a:pt x="566023" y="514634"/>
                  <a:pt x="560149" y="508768"/>
                  <a:pt x="560149" y="501480"/>
                </a:cubicBezTo>
                <a:lnTo>
                  <a:pt x="560149" y="301403"/>
                </a:lnTo>
                <a:lnTo>
                  <a:pt x="349474" y="301403"/>
                </a:lnTo>
                <a:lnTo>
                  <a:pt x="349474" y="501480"/>
                </a:lnTo>
                <a:cubicBezTo>
                  <a:pt x="349474" y="508768"/>
                  <a:pt x="343511" y="514634"/>
                  <a:pt x="336301" y="514634"/>
                </a:cubicBezTo>
                <a:cubicBezTo>
                  <a:pt x="329003" y="514634"/>
                  <a:pt x="323128" y="508768"/>
                  <a:pt x="323128" y="501480"/>
                </a:cubicBezTo>
                <a:lnTo>
                  <a:pt x="323128" y="301403"/>
                </a:lnTo>
                <a:lnTo>
                  <a:pt x="320458" y="301403"/>
                </a:lnTo>
                <a:cubicBezTo>
                  <a:pt x="309510" y="301403"/>
                  <a:pt x="300699" y="292604"/>
                  <a:pt x="300699" y="281671"/>
                </a:cubicBezTo>
                <a:cubicBezTo>
                  <a:pt x="300699" y="270739"/>
                  <a:pt x="309510" y="261939"/>
                  <a:pt x="320458" y="261939"/>
                </a:cubicBezTo>
                <a:close/>
                <a:moveTo>
                  <a:pt x="449807" y="142672"/>
                </a:moveTo>
                <a:cubicBezTo>
                  <a:pt x="453044" y="141728"/>
                  <a:pt x="456649" y="142017"/>
                  <a:pt x="459853" y="143749"/>
                </a:cubicBezTo>
                <a:cubicBezTo>
                  <a:pt x="466171" y="147214"/>
                  <a:pt x="468574" y="155211"/>
                  <a:pt x="465014" y="161608"/>
                </a:cubicBezTo>
                <a:lnTo>
                  <a:pt x="421584" y="240773"/>
                </a:lnTo>
                <a:cubicBezTo>
                  <a:pt x="419270" y="244949"/>
                  <a:pt x="414820" y="247614"/>
                  <a:pt x="410014" y="247614"/>
                </a:cubicBezTo>
                <a:lnTo>
                  <a:pt x="330807" y="247614"/>
                </a:lnTo>
                <a:cubicBezTo>
                  <a:pt x="323776" y="247614"/>
                  <a:pt x="317991" y="242017"/>
                  <a:pt x="317724" y="235086"/>
                </a:cubicBezTo>
                <a:cubicBezTo>
                  <a:pt x="317635" y="234820"/>
                  <a:pt x="317635" y="234642"/>
                  <a:pt x="317635" y="234465"/>
                </a:cubicBezTo>
                <a:cubicBezTo>
                  <a:pt x="317635" y="227179"/>
                  <a:pt x="323509" y="221315"/>
                  <a:pt x="330807" y="221315"/>
                </a:cubicBezTo>
                <a:lnTo>
                  <a:pt x="402271" y="221315"/>
                </a:lnTo>
                <a:lnTo>
                  <a:pt x="441964" y="148991"/>
                </a:lnTo>
                <a:cubicBezTo>
                  <a:pt x="443700" y="145793"/>
                  <a:pt x="446570" y="143616"/>
                  <a:pt x="449807" y="142672"/>
                </a:cubicBezTo>
                <a:close/>
                <a:moveTo>
                  <a:pt x="16709" y="119318"/>
                </a:moveTo>
                <a:cubicBezTo>
                  <a:pt x="27122" y="117985"/>
                  <a:pt x="36645" y="125361"/>
                  <a:pt x="37980" y="135848"/>
                </a:cubicBezTo>
                <a:lnTo>
                  <a:pt x="63701" y="338121"/>
                </a:lnTo>
                <a:lnTo>
                  <a:pt x="80523" y="338121"/>
                </a:lnTo>
                <a:lnTo>
                  <a:pt x="79276" y="164821"/>
                </a:lnTo>
                <a:cubicBezTo>
                  <a:pt x="79187" y="154867"/>
                  <a:pt x="83282" y="145447"/>
                  <a:pt x="90491" y="138603"/>
                </a:cubicBezTo>
                <a:cubicBezTo>
                  <a:pt x="97700" y="131849"/>
                  <a:pt x="107490" y="128383"/>
                  <a:pt x="117369" y="129094"/>
                </a:cubicBezTo>
                <a:lnTo>
                  <a:pt x="177711" y="133360"/>
                </a:lnTo>
                <a:cubicBezTo>
                  <a:pt x="197114" y="134782"/>
                  <a:pt x="211710" y="151312"/>
                  <a:pt x="210731" y="170597"/>
                </a:cubicBezTo>
                <a:lnTo>
                  <a:pt x="210642" y="174952"/>
                </a:lnTo>
                <a:lnTo>
                  <a:pt x="146828" y="149979"/>
                </a:lnTo>
                <a:lnTo>
                  <a:pt x="210464" y="197081"/>
                </a:lnTo>
                <a:lnTo>
                  <a:pt x="288072" y="168998"/>
                </a:lnTo>
                <a:cubicBezTo>
                  <a:pt x="300533" y="164465"/>
                  <a:pt x="314150" y="170864"/>
                  <a:pt x="318689" y="183306"/>
                </a:cubicBezTo>
                <a:cubicBezTo>
                  <a:pt x="323139" y="195659"/>
                  <a:pt x="316731" y="209346"/>
                  <a:pt x="304360" y="213789"/>
                </a:cubicBezTo>
                <a:lnTo>
                  <a:pt x="214736" y="246227"/>
                </a:lnTo>
                <a:cubicBezTo>
                  <a:pt x="207082" y="248983"/>
                  <a:pt x="198716" y="247649"/>
                  <a:pt x="192397" y="242939"/>
                </a:cubicBezTo>
                <a:lnTo>
                  <a:pt x="118437" y="188283"/>
                </a:lnTo>
                <a:lnTo>
                  <a:pt x="177622" y="262935"/>
                </a:lnTo>
                <a:cubicBezTo>
                  <a:pt x="183763" y="270667"/>
                  <a:pt x="193376" y="275200"/>
                  <a:pt x="203344" y="274933"/>
                </a:cubicBezTo>
                <a:lnTo>
                  <a:pt x="201920" y="295463"/>
                </a:lnTo>
                <a:lnTo>
                  <a:pt x="261550" y="310837"/>
                </a:lnTo>
                <a:cubicBezTo>
                  <a:pt x="272853" y="313770"/>
                  <a:pt x="281308" y="323279"/>
                  <a:pt x="282732" y="334833"/>
                </a:cubicBezTo>
                <a:lnTo>
                  <a:pt x="301690" y="482449"/>
                </a:lnTo>
                <a:cubicBezTo>
                  <a:pt x="303648" y="498091"/>
                  <a:pt x="292522" y="512399"/>
                  <a:pt x="276858" y="514443"/>
                </a:cubicBezTo>
                <a:cubicBezTo>
                  <a:pt x="261194" y="516398"/>
                  <a:pt x="246865" y="505378"/>
                  <a:pt x="244818" y="489648"/>
                </a:cubicBezTo>
                <a:lnTo>
                  <a:pt x="228442" y="361317"/>
                </a:lnTo>
                <a:lnTo>
                  <a:pt x="223814" y="360161"/>
                </a:lnTo>
                <a:cubicBezTo>
                  <a:pt x="222390" y="369315"/>
                  <a:pt x="214558" y="376247"/>
                  <a:pt x="204946" y="376247"/>
                </a:cubicBezTo>
                <a:lnTo>
                  <a:pt x="142111" y="376247"/>
                </a:lnTo>
                <a:lnTo>
                  <a:pt x="142111" y="454366"/>
                </a:lnTo>
                <a:lnTo>
                  <a:pt x="187502" y="491336"/>
                </a:lnTo>
                <a:cubicBezTo>
                  <a:pt x="193109" y="495869"/>
                  <a:pt x="193910" y="504134"/>
                  <a:pt x="189371" y="509822"/>
                </a:cubicBezTo>
                <a:cubicBezTo>
                  <a:pt x="184742" y="515421"/>
                  <a:pt x="176465" y="516309"/>
                  <a:pt x="170858" y="511688"/>
                </a:cubicBezTo>
                <a:lnTo>
                  <a:pt x="142111" y="488315"/>
                </a:lnTo>
                <a:lnTo>
                  <a:pt x="142111" y="501468"/>
                </a:lnTo>
                <a:cubicBezTo>
                  <a:pt x="142111" y="508755"/>
                  <a:pt x="136237" y="514621"/>
                  <a:pt x="128939" y="514621"/>
                </a:cubicBezTo>
                <a:cubicBezTo>
                  <a:pt x="121641" y="514621"/>
                  <a:pt x="115767" y="508755"/>
                  <a:pt x="115767" y="501468"/>
                </a:cubicBezTo>
                <a:lnTo>
                  <a:pt x="115767" y="488315"/>
                </a:lnTo>
                <a:lnTo>
                  <a:pt x="87109" y="511688"/>
                </a:lnTo>
                <a:cubicBezTo>
                  <a:pt x="81413" y="516309"/>
                  <a:pt x="73135" y="515421"/>
                  <a:pt x="68596" y="509822"/>
                </a:cubicBezTo>
                <a:cubicBezTo>
                  <a:pt x="63968" y="504134"/>
                  <a:pt x="64769" y="495869"/>
                  <a:pt x="70465" y="491336"/>
                </a:cubicBezTo>
                <a:lnTo>
                  <a:pt x="115767" y="454366"/>
                </a:lnTo>
                <a:lnTo>
                  <a:pt x="115767" y="376247"/>
                </a:lnTo>
                <a:lnTo>
                  <a:pt x="46880" y="376247"/>
                </a:lnTo>
                <a:cubicBezTo>
                  <a:pt x="37268" y="376247"/>
                  <a:pt x="29080" y="369137"/>
                  <a:pt x="27923" y="359628"/>
                </a:cubicBezTo>
                <a:lnTo>
                  <a:pt x="155" y="140648"/>
                </a:lnTo>
                <a:cubicBezTo>
                  <a:pt x="-1180" y="130160"/>
                  <a:pt x="6207" y="120651"/>
                  <a:pt x="16709" y="119318"/>
                </a:cubicBezTo>
                <a:close/>
                <a:moveTo>
                  <a:pt x="159886" y="0"/>
                </a:moveTo>
                <a:cubicBezTo>
                  <a:pt x="188979" y="0"/>
                  <a:pt x="212563" y="23569"/>
                  <a:pt x="212563" y="52642"/>
                </a:cubicBezTo>
                <a:cubicBezTo>
                  <a:pt x="212563" y="81715"/>
                  <a:pt x="188979" y="105284"/>
                  <a:pt x="159886" y="105284"/>
                </a:cubicBezTo>
                <a:cubicBezTo>
                  <a:pt x="130793" y="105284"/>
                  <a:pt x="107209" y="81715"/>
                  <a:pt x="107209" y="52642"/>
                </a:cubicBezTo>
                <a:cubicBezTo>
                  <a:pt x="107209" y="23569"/>
                  <a:pt x="130793" y="0"/>
                  <a:pt x="159886" y="0"/>
                </a:cubicBezTo>
                <a:close/>
              </a:path>
            </a:pathLst>
          </a:custGeom>
          <a:solidFill>
            <a:srgbClr val="F7759A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63499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AFE6BDD-6A2A-483C-940E-44BC8B57DD2A}"/>
              </a:ext>
            </a:extLst>
          </p:cNvPr>
          <p:cNvGrpSpPr/>
          <p:nvPr/>
        </p:nvGrpSpPr>
        <p:grpSpPr>
          <a:xfrm>
            <a:off x="3312289" y="884197"/>
            <a:ext cx="5567422" cy="3606801"/>
            <a:chOff x="3413889" y="541297"/>
            <a:chExt cx="5567422" cy="360680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AFC518D5-EFBD-4E1E-8E1A-9D2095B3F31B}"/>
                </a:ext>
              </a:extLst>
            </p:cNvPr>
            <p:cNvSpPr/>
            <p:nvPr/>
          </p:nvSpPr>
          <p:spPr>
            <a:xfrm>
              <a:off x="3413889" y="541297"/>
              <a:ext cx="5567422" cy="3606801"/>
            </a:xfrm>
            <a:prstGeom prst="ellipse">
              <a:avLst/>
            </a:prstGeom>
            <a:solidFill>
              <a:srgbClr val="F775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3">
              <a:extLst>
                <a:ext uri="{FF2B5EF4-FFF2-40B4-BE49-F238E27FC236}">
                  <a16:creationId xmlns:a16="http://schemas.microsoft.com/office/drawing/2014/main" xmlns="" id="{BFFA1ECE-7AA3-4FD4-AA9C-5425F6DB1D57}"/>
                </a:ext>
              </a:extLst>
            </p:cNvPr>
            <p:cNvSpPr txBox="1"/>
            <p:nvPr/>
          </p:nvSpPr>
          <p:spPr>
            <a:xfrm>
              <a:off x="4248188" y="1790699"/>
              <a:ext cx="3898824" cy="1107996"/>
            </a:xfrm>
            <a:custGeom>
              <a:avLst/>
              <a:gdLst>
                <a:gd name="T0" fmla="*/ 6604 w 6827"/>
                <a:gd name="T1" fmla="*/ 0 h 6108"/>
                <a:gd name="T2" fmla="*/ 223 w 6827"/>
                <a:gd name="T3" fmla="*/ 0 h 6108"/>
                <a:gd name="T4" fmla="*/ 0 w 6827"/>
                <a:gd name="T5" fmla="*/ 223 h 6108"/>
                <a:gd name="T6" fmla="*/ 0 w 6827"/>
                <a:gd name="T7" fmla="*/ 4690 h 6108"/>
                <a:gd name="T8" fmla="*/ 223 w 6827"/>
                <a:gd name="T9" fmla="*/ 4913 h 6108"/>
                <a:gd name="T10" fmla="*/ 2584 w 6827"/>
                <a:gd name="T11" fmla="*/ 4913 h 6108"/>
                <a:gd name="T12" fmla="*/ 2362 w 6827"/>
                <a:gd name="T13" fmla="*/ 5663 h 6108"/>
                <a:gd name="T14" fmla="*/ 1790 w 6827"/>
                <a:gd name="T15" fmla="*/ 5663 h 6108"/>
                <a:gd name="T16" fmla="*/ 1567 w 6827"/>
                <a:gd name="T17" fmla="*/ 5886 h 6108"/>
                <a:gd name="T18" fmla="*/ 1790 w 6827"/>
                <a:gd name="T19" fmla="*/ 6108 h 6108"/>
                <a:gd name="T20" fmla="*/ 5037 w 6827"/>
                <a:gd name="T21" fmla="*/ 6108 h 6108"/>
                <a:gd name="T22" fmla="*/ 5259 w 6827"/>
                <a:gd name="T23" fmla="*/ 5886 h 6108"/>
                <a:gd name="T24" fmla="*/ 5037 w 6827"/>
                <a:gd name="T25" fmla="*/ 5663 h 6108"/>
                <a:gd name="T26" fmla="*/ 4465 w 6827"/>
                <a:gd name="T27" fmla="*/ 5663 h 6108"/>
                <a:gd name="T28" fmla="*/ 4242 w 6827"/>
                <a:gd name="T29" fmla="*/ 4913 h 6108"/>
                <a:gd name="T30" fmla="*/ 6604 w 6827"/>
                <a:gd name="T31" fmla="*/ 4913 h 6108"/>
                <a:gd name="T32" fmla="*/ 6827 w 6827"/>
                <a:gd name="T33" fmla="*/ 4690 h 6108"/>
                <a:gd name="T34" fmla="*/ 6827 w 6827"/>
                <a:gd name="T35" fmla="*/ 223 h 6108"/>
                <a:gd name="T36" fmla="*/ 6604 w 6827"/>
                <a:gd name="T37" fmla="*/ 0 h 6108"/>
                <a:gd name="T38" fmla="*/ 2029 w 6827"/>
                <a:gd name="T39" fmla="*/ 999 h 6108"/>
                <a:gd name="T40" fmla="*/ 2251 w 6827"/>
                <a:gd name="T41" fmla="*/ 777 h 6108"/>
                <a:gd name="T42" fmla="*/ 4575 w 6827"/>
                <a:gd name="T43" fmla="*/ 777 h 6108"/>
                <a:gd name="T44" fmla="*/ 4798 w 6827"/>
                <a:gd name="T45" fmla="*/ 999 h 6108"/>
                <a:gd name="T46" fmla="*/ 4798 w 6827"/>
                <a:gd name="T47" fmla="*/ 2805 h 6108"/>
                <a:gd name="T48" fmla="*/ 3979 w 6827"/>
                <a:gd name="T49" fmla="*/ 1728 h 6108"/>
                <a:gd name="T50" fmla="*/ 3750 w 6827"/>
                <a:gd name="T51" fmla="*/ 1728 h 6108"/>
                <a:gd name="T52" fmla="*/ 3594 w 6827"/>
                <a:gd name="T53" fmla="*/ 1932 h 6108"/>
                <a:gd name="T54" fmla="*/ 3761 w 6827"/>
                <a:gd name="T55" fmla="*/ 2151 h 6108"/>
                <a:gd name="T56" fmla="*/ 3733 w 6827"/>
                <a:gd name="T57" fmla="*/ 2353 h 6108"/>
                <a:gd name="T58" fmla="*/ 3532 w 6827"/>
                <a:gd name="T59" fmla="*/ 2326 h 6108"/>
                <a:gd name="T60" fmla="*/ 3077 w 6827"/>
                <a:gd name="T61" fmla="*/ 1728 h 6108"/>
                <a:gd name="T62" fmla="*/ 2848 w 6827"/>
                <a:gd name="T63" fmla="*/ 1728 h 6108"/>
                <a:gd name="T64" fmla="*/ 2029 w 6827"/>
                <a:gd name="T65" fmla="*/ 2805 h 6108"/>
                <a:gd name="T66" fmla="*/ 2029 w 6827"/>
                <a:gd name="T67" fmla="*/ 999 h 6108"/>
                <a:gd name="T68" fmla="*/ 6381 w 6827"/>
                <a:gd name="T69" fmla="*/ 4467 h 6108"/>
                <a:gd name="T70" fmla="*/ 445 w 6827"/>
                <a:gd name="T71" fmla="*/ 4467 h 6108"/>
                <a:gd name="T72" fmla="*/ 445 w 6827"/>
                <a:gd name="T73" fmla="*/ 3907 h 6108"/>
                <a:gd name="T74" fmla="*/ 6381 w 6827"/>
                <a:gd name="T75" fmla="*/ 3907 h 6108"/>
                <a:gd name="T76" fmla="*/ 6381 w 6827"/>
                <a:gd name="T77" fmla="*/ 4467 h 6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27" h="6108">
                  <a:moveTo>
                    <a:pt x="6604" y="0"/>
                  </a:moveTo>
                  <a:lnTo>
                    <a:pt x="223" y="0"/>
                  </a:lnTo>
                  <a:cubicBezTo>
                    <a:pt x="100" y="0"/>
                    <a:pt x="0" y="100"/>
                    <a:pt x="0" y="223"/>
                  </a:cubicBezTo>
                  <a:lnTo>
                    <a:pt x="0" y="4690"/>
                  </a:lnTo>
                  <a:cubicBezTo>
                    <a:pt x="0" y="4813"/>
                    <a:pt x="100" y="4913"/>
                    <a:pt x="223" y="4913"/>
                  </a:cubicBezTo>
                  <a:lnTo>
                    <a:pt x="2584" y="4913"/>
                  </a:lnTo>
                  <a:lnTo>
                    <a:pt x="2362" y="5663"/>
                  </a:lnTo>
                  <a:lnTo>
                    <a:pt x="1790" y="5663"/>
                  </a:lnTo>
                  <a:cubicBezTo>
                    <a:pt x="1667" y="5663"/>
                    <a:pt x="1567" y="5763"/>
                    <a:pt x="1567" y="5886"/>
                  </a:cubicBezTo>
                  <a:cubicBezTo>
                    <a:pt x="1567" y="6009"/>
                    <a:pt x="1667" y="6108"/>
                    <a:pt x="1790" y="6108"/>
                  </a:cubicBezTo>
                  <a:lnTo>
                    <a:pt x="5037" y="6108"/>
                  </a:lnTo>
                  <a:cubicBezTo>
                    <a:pt x="5160" y="6108"/>
                    <a:pt x="5259" y="6009"/>
                    <a:pt x="5259" y="5886"/>
                  </a:cubicBezTo>
                  <a:cubicBezTo>
                    <a:pt x="5259" y="5763"/>
                    <a:pt x="5160" y="5663"/>
                    <a:pt x="5037" y="5663"/>
                  </a:cubicBezTo>
                  <a:lnTo>
                    <a:pt x="4465" y="5663"/>
                  </a:lnTo>
                  <a:lnTo>
                    <a:pt x="4242" y="4913"/>
                  </a:lnTo>
                  <a:lnTo>
                    <a:pt x="6604" y="4913"/>
                  </a:lnTo>
                  <a:cubicBezTo>
                    <a:pt x="6727" y="4913"/>
                    <a:pt x="6827" y="4813"/>
                    <a:pt x="6827" y="4690"/>
                  </a:cubicBezTo>
                  <a:lnTo>
                    <a:pt x="6827" y="223"/>
                  </a:lnTo>
                  <a:cubicBezTo>
                    <a:pt x="6827" y="100"/>
                    <a:pt x="6727" y="0"/>
                    <a:pt x="6604" y="0"/>
                  </a:cubicBezTo>
                  <a:close/>
                  <a:moveTo>
                    <a:pt x="2029" y="999"/>
                  </a:moveTo>
                  <a:cubicBezTo>
                    <a:pt x="2029" y="876"/>
                    <a:pt x="2128" y="777"/>
                    <a:pt x="2251" y="777"/>
                  </a:cubicBezTo>
                  <a:lnTo>
                    <a:pt x="4575" y="777"/>
                  </a:lnTo>
                  <a:cubicBezTo>
                    <a:pt x="4698" y="777"/>
                    <a:pt x="4798" y="876"/>
                    <a:pt x="4798" y="999"/>
                  </a:cubicBezTo>
                  <a:lnTo>
                    <a:pt x="4798" y="2805"/>
                  </a:lnTo>
                  <a:lnTo>
                    <a:pt x="3979" y="1728"/>
                  </a:lnTo>
                  <a:cubicBezTo>
                    <a:pt x="3921" y="1652"/>
                    <a:pt x="3807" y="1652"/>
                    <a:pt x="3750" y="1728"/>
                  </a:cubicBezTo>
                  <a:lnTo>
                    <a:pt x="3594" y="1932"/>
                  </a:lnTo>
                  <a:lnTo>
                    <a:pt x="3761" y="2151"/>
                  </a:lnTo>
                  <a:cubicBezTo>
                    <a:pt x="3809" y="2215"/>
                    <a:pt x="3797" y="2305"/>
                    <a:pt x="3733" y="2353"/>
                  </a:cubicBezTo>
                  <a:cubicBezTo>
                    <a:pt x="3670" y="2401"/>
                    <a:pt x="3580" y="2389"/>
                    <a:pt x="3532" y="2326"/>
                  </a:cubicBezTo>
                  <a:cubicBezTo>
                    <a:pt x="3432" y="2194"/>
                    <a:pt x="3271" y="1983"/>
                    <a:pt x="3077" y="1728"/>
                  </a:cubicBezTo>
                  <a:cubicBezTo>
                    <a:pt x="3020" y="1652"/>
                    <a:pt x="2906" y="1652"/>
                    <a:pt x="2848" y="1728"/>
                  </a:cubicBezTo>
                  <a:lnTo>
                    <a:pt x="2029" y="2805"/>
                  </a:lnTo>
                  <a:lnTo>
                    <a:pt x="2029" y="999"/>
                  </a:lnTo>
                  <a:close/>
                  <a:moveTo>
                    <a:pt x="6381" y="4467"/>
                  </a:moveTo>
                  <a:lnTo>
                    <a:pt x="445" y="4467"/>
                  </a:lnTo>
                  <a:lnTo>
                    <a:pt x="445" y="3907"/>
                  </a:lnTo>
                  <a:lnTo>
                    <a:pt x="6381" y="3907"/>
                  </a:lnTo>
                  <a:lnTo>
                    <a:pt x="6381" y="4467"/>
                  </a:lnTo>
                  <a:close/>
                </a:path>
              </a:pathLst>
            </a:cu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6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THANKS!</a:t>
              </a:r>
              <a:endParaRPr lang="zh-CN" altLang="en-US" sz="6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9765B08-E35A-4088-B116-0FEEA6A9D5F1}"/>
              </a:ext>
            </a:extLst>
          </p:cNvPr>
          <p:cNvGrpSpPr/>
          <p:nvPr/>
        </p:nvGrpSpPr>
        <p:grpSpPr>
          <a:xfrm>
            <a:off x="4459711" y="5167523"/>
            <a:ext cx="3272578" cy="719098"/>
            <a:chOff x="4645834" y="4888123"/>
            <a:chExt cx="3272578" cy="719098"/>
          </a:xfrm>
        </p:grpSpPr>
        <p:sp>
          <p:nvSpPr>
            <p:cNvPr id="16" name="tv-screen_345152">
              <a:extLst>
                <a:ext uri="{FF2B5EF4-FFF2-40B4-BE49-F238E27FC236}">
                  <a16:creationId xmlns:a16="http://schemas.microsoft.com/office/drawing/2014/main" xmlns="" id="{E05D457E-07EF-414E-97D4-45D57665E6E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45834" y="4888123"/>
              <a:ext cx="804908" cy="719098"/>
            </a:xfrm>
            <a:custGeom>
              <a:avLst/>
              <a:gdLst>
                <a:gd name="T0" fmla="*/ 6604 w 6827"/>
                <a:gd name="T1" fmla="*/ 0 h 6108"/>
                <a:gd name="T2" fmla="*/ 223 w 6827"/>
                <a:gd name="T3" fmla="*/ 0 h 6108"/>
                <a:gd name="T4" fmla="*/ 0 w 6827"/>
                <a:gd name="T5" fmla="*/ 223 h 6108"/>
                <a:gd name="T6" fmla="*/ 0 w 6827"/>
                <a:gd name="T7" fmla="*/ 4690 h 6108"/>
                <a:gd name="T8" fmla="*/ 223 w 6827"/>
                <a:gd name="T9" fmla="*/ 4913 h 6108"/>
                <a:gd name="T10" fmla="*/ 2584 w 6827"/>
                <a:gd name="T11" fmla="*/ 4913 h 6108"/>
                <a:gd name="T12" fmla="*/ 2362 w 6827"/>
                <a:gd name="T13" fmla="*/ 5663 h 6108"/>
                <a:gd name="T14" fmla="*/ 1790 w 6827"/>
                <a:gd name="T15" fmla="*/ 5663 h 6108"/>
                <a:gd name="T16" fmla="*/ 1567 w 6827"/>
                <a:gd name="T17" fmla="*/ 5886 h 6108"/>
                <a:gd name="T18" fmla="*/ 1790 w 6827"/>
                <a:gd name="T19" fmla="*/ 6108 h 6108"/>
                <a:gd name="T20" fmla="*/ 5037 w 6827"/>
                <a:gd name="T21" fmla="*/ 6108 h 6108"/>
                <a:gd name="T22" fmla="*/ 5259 w 6827"/>
                <a:gd name="T23" fmla="*/ 5886 h 6108"/>
                <a:gd name="T24" fmla="*/ 5037 w 6827"/>
                <a:gd name="T25" fmla="*/ 5663 h 6108"/>
                <a:gd name="T26" fmla="*/ 4465 w 6827"/>
                <a:gd name="T27" fmla="*/ 5663 h 6108"/>
                <a:gd name="T28" fmla="*/ 4242 w 6827"/>
                <a:gd name="T29" fmla="*/ 4913 h 6108"/>
                <a:gd name="T30" fmla="*/ 6604 w 6827"/>
                <a:gd name="T31" fmla="*/ 4913 h 6108"/>
                <a:gd name="T32" fmla="*/ 6827 w 6827"/>
                <a:gd name="T33" fmla="*/ 4690 h 6108"/>
                <a:gd name="T34" fmla="*/ 6827 w 6827"/>
                <a:gd name="T35" fmla="*/ 223 h 6108"/>
                <a:gd name="T36" fmla="*/ 6604 w 6827"/>
                <a:gd name="T37" fmla="*/ 0 h 6108"/>
                <a:gd name="T38" fmla="*/ 2029 w 6827"/>
                <a:gd name="T39" fmla="*/ 999 h 6108"/>
                <a:gd name="T40" fmla="*/ 2251 w 6827"/>
                <a:gd name="T41" fmla="*/ 777 h 6108"/>
                <a:gd name="T42" fmla="*/ 4575 w 6827"/>
                <a:gd name="T43" fmla="*/ 777 h 6108"/>
                <a:gd name="T44" fmla="*/ 4798 w 6827"/>
                <a:gd name="T45" fmla="*/ 999 h 6108"/>
                <a:gd name="T46" fmla="*/ 4798 w 6827"/>
                <a:gd name="T47" fmla="*/ 2805 h 6108"/>
                <a:gd name="T48" fmla="*/ 3979 w 6827"/>
                <a:gd name="T49" fmla="*/ 1728 h 6108"/>
                <a:gd name="T50" fmla="*/ 3750 w 6827"/>
                <a:gd name="T51" fmla="*/ 1728 h 6108"/>
                <a:gd name="T52" fmla="*/ 3594 w 6827"/>
                <a:gd name="T53" fmla="*/ 1932 h 6108"/>
                <a:gd name="T54" fmla="*/ 3761 w 6827"/>
                <a:gd name="T55" fmla="*/ 2151 h 6108"/>
                <a:gd name="T56" fmla="*/ 3733 w 6827"/>
                <a:gd name="T57" fmla="*/ 2353 h 6108"/>
                <a:gd name="T58" fmla="*/ 3532 w 6827"/>
                <a:gd name="T59" fmla="*/ 2326 h 6108"/>
                <a:gd name="T60" fmla="*/ 3077 w 6827"/>
                <a:gd name="T61" fmla="*/ 1728 h 6108"/>
                <a:gd name="T62" fmla="*/ 2848 w 6827"/>
                <a:gd name="T63" fmla="*/ 1728 h 6108"/>
                <a:gd name="T64" fmla="*/ 2029 w 6827"/>
                <a:gd name="T65" fmla="*/ 2805 h 6108"/>
                <a:gd name="T66" fmla="*/ 2029 w 6827"/>
                <a:gd name="T67" fmla="*/ 999 h 6108"/>
                <a:gd name="T68" fmla="*/ 6381 w 6827"/>
                <a:gd name="T69" fmla="*/ 4467 h 6108"/>
                <a:gd name="T70" fmla="*/ 445 w 6827"/>
                <a:gd name="T71" fmla="*/ 4467 h 6108"/>
                <a:gd name="T72" fmla="*/ 445 w 6827"/>
                <a:gd name="T73" fmla="*/ 3907 h 6108"/>
                <a:gd name="T74" fmla="*/ 6381 w 6827"/>
                <a:gd name="T75" fmla="*/ 3907 h 6108"/>
                <a:gd name="T76" fmla="*/ 6381 w 6827"/>
                <a:gd name="T77" fmla="*/ 4467 h 6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27" h="6108">
                  <a:moveTo>
                    <a:pt x="6604" y="0"/>
                  </a:moveTo>
                  <a:lnTo>
                    <a:pt x="223" y="0"/>
                  </a:lnTo>
                  <a:cubicBezTo>
                    <a:pt x="100" y="0"/>
                    <a:pt x="0" y="100"/>
                    <a:pt x="0" y="223"/>
                  </a:cubicBezTo>
                  <a:lnTo>
                    <a:pt x="0" y="4690"/>
                  </a:lnTo>
                  <a:cubicBezTo>
                    <a:pt x="0" y="4813"/>
                    <a:pt x="100" y="4913"/>
                    <a:pt x="223" y="4913"/>
                  </a:cubicBezTo>
                  <a:lnTo>
                    <a:pt x="2584" y="4913"/>
                  </a:lnTo>
                  <a:lnTo>
                    <a:pt x="2362" y="5663"/>
                  </a:lnTo>
                  <a:lnTo>
                    <a:pt x="1790" y="5663"/>
                  </a:lnTo>
                  <a:cubicBezTo>
                    <a:pt x="1667" y="5663"/>
                    <a:pt x="1567" y="5763"/>
                    <a:pt x="1567" y="5886"/>
                  </a:cubicBezTo>
                  <a:cubicBezTo>
                    <a:pt x="1567" y="6009"/>
                    <a:pt x="1667" y="6108"/>
                    <a:pt x="1790" y="6108"/>
                  </a:cubicBezTo>
                  <a:lnTo>
                    <a:pt x="5037" y="6108"/>
                  </a:lnTo>
                  <a:cubicBezTo>
                    <a:pt x="5160" y="6108"/>
                    <a:pt x="5259" y="6009"/>
                    <a:pt x="5259" y="5886"/>
                  </a:cubicBezTo>
                  <a:cubicBezTo>
                    <a:pt x="5259" y="5763"/>
                    <a:pt x="5160" y="5663"/>
                    <a:pt x="5037" y="5663"/>
                  </a:cubicBezTo>
                  <a:lnTo>
                    <a:pt x="4465" y="5663"/>
                  </a:lnTo>
                  <a:lnTo>
                    <a:pt x="4242" y="4913"/>
                  </a:lnTo>
                  <a:lnTo>
                    <a:pt x="6604" y="4913"/>
                  </a:lnTo>
                  <a:cubicBezTo>
                    <a:pt x="6727" y="4913"/>
                    <a:pt x="6827" y="4813"/>
                    <a:pt x="6827" y="4690"/>
                  </a:cubicBezTo>
                  <a:lnTo>
                    <a:pt x="6827" y="223"/>
                  </a:lnTo>
                  <a:cubicBezTo>
                    <a:pt x="6827" y="100"/>
                    <a:pt x="6727" y="0"/>
                    <a:pt x="6604" y="0"/>
                  </a:cubicBezTo>
                  <a:close/>
                  <a:moveTo>
                    <a:pt x="2029" y="999"/>
                  </a:moveTo>
                  <a:cubicBezTo>
                    <a:pt x="2029" y="876"/>
                    <a:pt x="2128" y="777"/>
                    <a:pt x="2251" y="777"/>
                  </a:cubicBezTo>
                  <a:lnTo>
                    <a:pt x="4575" y="777"/>
                  </a:lnTo>
                  <a:cubicBezTo>
                    <a:pt x="4698" y="777"/>
                    <a:pt x="4798" y="876"/>
                    <a:pt x="4798" y="999"/>
                  </a:cubicBezTo>
                  <a:lnTo>
                    <a:pt x="4798" y="2805"/>
                  </a:lnTo>
                  <a:lnTo>
                    <a:pt x="3979" y="1728"/>
                  </a:lnTo>
                  <a:cubicBezTo>
                    <a:pt x="3921" y="1652"/>
                    <a:pt x="3807" y="1652"/>
                    <a:pt x="3750" y="1728"/>
                  </a:cubicBezTo>
                  <a:lnTo>
                    <a:pt x="3594" y="1932"/>
                  </a:lnTo>
                  <a:lnTo>
                    <a:pt x="3761" y="2151"/>
                  </a:lnTo>
                  <a:cubicBezTo>
                    <a:pt x="3809" y="2215"/>
                    <a:pt x="3797" y="2305"/>
                    <a:pt x="3733" y="2353"/>
                  </a:cubicBezTo>
                  <a:cubicBezTo>
                    <a:pt x="3670" y="2401"/>
                    <a:pt x="3580" y="2389"/>
                    <a:pt x="3532" y="2326"/>
                  </a:cubicBezTo>
                  <a:cubicBezTo>
                    <a:pt x="3432" y="2194"/>
                    <a:pt x="3271" y="1983"/>
                    <a:pt x="3077" y="1728"/>
                  </a:cubicBezTo>
                  <a:cubicBezTo>
                    <a:pt x="3020" y="1652"/>
                    <a:pt x="2906" y="1652"/>
                    <a:pt x="2848" y="1728"/>
                  </a:cubicBezTo>
                  <a:lnTo>
                    <a:pt x="2029" y="2805"/>
                  </a:lnTo>
                  <a:lnTo>
                    <a:pt x="2029" y="999"/>
                  </a:lnTo>
                  <a:close/>
                  <a:moveTo>
                    <a:pt x="6381" y="4467"/>
                  </a:moveTo>
                  <a:lnTo>
                    <a:pt x="445" y="4467"/>
                  </a:lnTo>
                  <a:lnTo>
                    <a:pt x="445" y="3907"/>
                  </a:lnTo>
                  <a:lnTo>
                    <a:pt x="6381" y="3907"/>
                  </a:lnTo>
                  <a:lnTo>
                    <a:pt x="6381" y="4467"/>
                  </a:lnTo>
                  <a:close/>
                </a:path>
              </a:pathLst>
            </a:custGeom>
            <a:solidFill>
              <a:srgbClr val="F7759A"/>
            </a:solidFill>
            <a:ln>
              <a:noFill/>
            </a:ln>
          </p:spPr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2740F808-7E4A-4C6D-AF1B-FC5330237331}"/>
                </a:ext>
              </a:extLst>
            </p:cNvPr>
            <p:cNvSpPr txBox="1"/>
            <p:nvPr/>
          </p:nvSpPr>
          <p:spPr>
            <a:xfrm>
              <a:off x="5749228" y="4986062"/>
              <a:ext cx="21691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F775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</a:t>
              </a:r>
              <a:r>
                <a:rPr lang="en-US" altLang="zh-CN" sz="2800" dirty="0">
                  <a:solidFill>
                    <a:srgbClr val="F775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zh-CN" altLang="en-US" sz="28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882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网友：</a:t>
            </a:r>
            <a:r>
              <a:rPr lang="zh-CN" altLang="zh-CN" dirty="0"/>
              <a:t>笨</a:t>
            </a:r>
            <a:r>
              <a:rPr lang="zh-CN" altLang="zh-CN" dirty="0" smtClean="0"/>
              <a:t>豆</a:t>
            </a:r>
            <a:r>
              <a:rPr lang="zh-CN" altLang="en-US" dirty="0" smtClean="0"/>
              <a:t> 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25948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75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56B0EB13-2631-4E4F-AB0B-F7BFB97B6510}"/>
              </a:ext>
            </a:extLst>
          </p:cNvPr>
          <p:cNvSpPr/>
          <p:nvPr/>
        </p:nvSpPr>
        <p:spPr>
          <a:xfrm>
            <a:off x="-5765800" y="-1803400"/>
            <a:ext cx="10464800" cy="1046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DBDA574-0FA7-476D-BBCC-6003D78D79A5}"/>
              </a:ext>
            </a:extLst>
          </p:cNvPr>
          <p:cNvSpPr txBox="1"/>
          <p:nvPr/>
        </p:nvSpPr>
        <p:spPr>
          <a:xfrm>
            <a:off x="5892800" y="1676400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一、点此添加标题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xmlns="" id="{6EEE2583-04AB-4D87-AF03-B29ECAEFB170}"/>
              </a:ext>
            </a:extLst>
          </p:cNvPr>
          <p:cNvSpPr txBox="1"/>
          <p:nvPr/>
        </p:nvSpPr>
        <p:spPr>
          <a:xfrm>
            <a:off x="8138616" y="2717800"/>
            <a:ext cx="2698175" cy="523220"/>
          </a:xfrm>
          <a:custGeom>
            <a:avLst/>
            <a:gdLst>
              <a:gd name="T0" fmla="*/ 184 w 5885"/>
              <a:gd name="T1" fmla="*/ 2551 h 3440"/>
              <a:gd name="T2" fmla="*/ 1356 w 5885"/>
              <a:gd name="T3" fmla="*/ 3440 h 3440"/>
              <a:gd name="T4" fmla="*/ 2569 w 5885"/>
              <a:gd name="T5" fmla="*/ 2323 h 3440"/>
              <a:gd name="T6" fmla="*/ 2947 w 5885"/>
              <a:gd name="T7" fmla="*/ 2172 h 3440"/>
              <a:gd name="T8" fmla="*/ 2948 w 5885"/>
              <a:gd name="T9" fmla="*/ 2172 h 3440"/>
              <a:gd name="T10" fmla="*/ 3312 w 5885"/>
              <a:gd name="T11" fmla="*/ 2326 h 3440"/>
              <a:gd name="T12" fmla="*/ 4525 w 5885"/>
              <a:gd name="T13" fmla="*/ 3440 h 3440"/>
              <a:gd name="T14" fmla="*/ 5696 w 5885"/>
              <a:gd name="T15" fmla="*/ 2554 h 3440"/>
              <a:gd name="T16" fmla="*/ 5857 w 5885"/>
              <a:gd name="T17" fmla="*/ 2092 h 3440"/>
              <a:gd name="T18" fmla="*/ 5831 w 5885"/>
              <a:gd name="T19" fmla="*/ 2000 h 3440"/>
              <a:gd name="T20" fmla="*/ 5836 w 5885"/>
              <a:gd name="T21" fmla="*/ 2000 h 3440"/>
              <a:gd name="T22" fmla="*/ 4816 w 5885"/>
              <a:gd name="T23" fmla="*/ 181 h 3440"/>
              <a:gd name="T24" fmla="*/ 4640 w 5885"/>
              <a:gd name="T25" fmla="*/ 67 h 3440"/>
              <a:gd name="T26" fmla="*/ 3966 w 5885"/>
              <a:gd name="T27" fmla="*/ 7 h 3440"/>
              <a:gd name="T28" fmla="*/ 3833 w 5885"/>
              <a:gd name="T29" fmla="*/ 128 h 3440"/>
              <a:gd name="T30" fmla="*/ 3833 w 5885"/>
              <a:gd name="T31" fmla="*/ 251 h 3440"/>
              <a:gd name="T32" fmla="*/ 3966 w 5885"/>
              <a:gd name="T33" fmla="*/ 370 h 3440"/>
              <a:gd name="T34" fmla="*/ 4675 w 5885"/>
              <a:gd name="T35" fmla="*/ 288 h 3440"/>
              <a:gd name="T36" fmla="*/ 5152 w 5885"/>
              <a:gd name="T37" fmla="*/ 1178 h 3440"/>
              <a:gd name="T38" fmla="*/ 4525 w 5885"/>
              <a:gd name="T39" fmla="*/ 1003 h 3440"/>
              <a:gd name="T40" fmla="*/ 3331 w 5885"/>
              <a:gd name="T41" fmla="*/ 1983 h 3440"/>
              <a:gd name="T42" fmla="*/ 2954 w 5885"/>
              <a:gd name="T43" fmla="*/ 1876 h 3440"/>
              <a:gd name="T44" fmla="*/ 2940 w 5885"/>
              <a:gd name="T45" fmla="*/ 1876 h 3440"/>
              <a:gd name="T46" fmla="*/ 2549 w 5885"/>
              <a:gd name="T47" fmla="*/ 1981 h 3440"/>
              <a:gd name="T48" fmla="*/ 1356 w 5885"/>
              <a:gd name="T49" fmla="*/ 1003 h 3440"/>
              <a:gd name="T50" fmla="*/ 731 w 5885"/>
              <a:gd name="T51" fmla="*/ 1176 h 3440"/>
              <a:gd name="T52" fmla="*/ 1207 w 5885"/>
              <a:gd name="T53" fmla="*/ 288 h 3440"/>
              <a:gd name="T54" fmla="*/ 1917 w 5885"/>
              <a:gd name="T55" fmla="*/ 370 h 3440"/>
              <a:gd name="T56" fmla="*/ 2050 w 5885"/>
              <a:gd name="T57" fmla="*/ 251 h 3440"/>
              <a:gd name="T58" fmla="*/ 2050 w 5885"/>
              <a:gd name="T59" fmla="*/ 128 h 3440"/>
              <a:gd name="T60" fmla="*/ 1917 w 5885"/>
              <a:gd name="T61" fmla="*/ 7 h 3440"/>
              <a:gd name="T62" fmla="*/ 1242 w 5885"/>
              <a:gd name="T63" fmla="*/ 67 h 3440"/>
              <a:gd name="T64" fmla="*/ 1066 w 5885"/>
              <a:gd name="T65" fmla="*/ 181 h 3440"/>
              <a:gd name="T66" fmla="*/ 46 w 5885"/>
              <a:gd name="T67" fmla="*/ 2000 h 3440"/>
              <a:gd name="T68" fmla="*/ 54 w 5885"/>
              <a:gd name="T69" fmla="*/ 2000 h 3440"/>
              <a:gd name="T70" fmla="*/ 28 w 5885"/>
              <a:gd name="T71" fmla="*/ 2092 h 3440"/>
              <a:gd name="T72" fmla="*/ 184 w 5885"/>
              <a:gd name="T73" fmla="*/ 2551 h 3440"/>
              <a:gd name="T74" fmla="*/ 4524 w 5885"/>
              <a:gd name="T75" fmla="*/ 1314 h 3440"/>
              <a:gd name="T76" fmla="*/ 5447 w 5885"/>
              <a:gd name="T77" fmla="*/ 2238 h 3440"/>
              <a:gd name="T78" fmla="*/ 4524 w 5885"/>
              <a:gd name="T79" fmla="*/ 3161 h 3440"/>
              <a:gd name="T80" fmla="*/ 3600 w 5885"/>
              <a:gd name="T81" fmla="*/ 2238 h 3440"/>
              <a:gd name="T82" fmla="*/ 4524 w 5885"/>
              <a:gd name="T83" fmla="*/ 1314 h 3440"/>
              <a:gd name="T84" fmla="*/ 1373 w 5885"/>
              <a:gd name="T85" fmla="*/ 1314 h 3440"/>
              <a:gd name="T86" fmla="*/ 2296 w 5885"/>
              <a:gd name="T87" fmla="*/ 2238 h 3440"/>
              <a:gd name="T88" fmla="*/ 1373 w 5885"/>
              <a:gd name="T89" fmla="*/ 3161 h 3440"/>
              <a:gd name="T90" fmla="*/ 450 w 5885"/>
              <a:gd name="T91" fmla="*/ 2238 h 3440"/>
              <a:gd name="T92" fmla="*/ 1373 w 5885"/>
              <a:gd name="T93" fmla="*/ 1314 h 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885" h="3440">
                <a:moveTo>
                  <a:pt x="184" y="2551"/>
                </a:moveTo>
                <a:cubicBezTo>
                  <a:pt x="331" y="3076"/>
                  <a:pt x="809" y="3440"/>
                  <a:pt x="1356" y="3440"/>
                </a:cubicBezTo>
                <a:cubicBezTo>
                  <a:pt x="1989" y="3440"/>
                  <a:pt x="2517" y="2951"/>
                  <a:pt x="2569" y="2323"/>
                </a:cubicBezTo>
                <a:cubicBezTo>
                  <a:pt x="2656" y="2251"/>
                  <a:pt x="2787" y="2172"/>
                  <a:pt x="2947" y="2172"/>
                </a:cubicBezTo>
                <a:lnTo>
                  <a:pt x="2948" y="2172"/>
                </a:lnTo>
                <a:cubicBezTo>
                  <a:pt x="3091" y="2176"/>
                  <a:pt x="3222" y="2255"/>
                  <a:pt x="3312" y="2326"/>
                </a:cubicBezTo>
                <a:cubicBezTo>
                  <a:pt x="3365" y="2953"/>
                  <a:pt x="3893" y="3440"/>
                  <a:pt x="4525" y="3440"/>
                </a:cubicBezTo>
                <a:cubicBezTo>
                  <a:pt x="5071" y="3440"/>
                  <a:pt x="5548" y="3077"/>
                  <a:pt x="5696" y="2554"/>
                </a:cubicBezTo>
                <a:cubicBezTo>
                  <a:pt x="5826" y="2509"/>
                  <a:pt x="5885" y="2341"/>
                  <a:pt x="5857" y="2092"/>
                </a:cubicBezTo>
                <a:cubicBezTo>
                  <a:pt x="5852" y="2055"/>
                  <a:pt x="5843" y="2025"/>
                  <a:pt x="5831" y="2000"/>
                </a:cubicBezTo>
                <a:lnTo>
                  <a:pt x="5836" y="2000"/>
                </a:lnTo>
                <a:lnTo>
                  <a:pt x="4816" y="181"/>
                </a:lnTo>
                <a:cubicBezTo>
                  <a:pt x="4784" y="123"/>
                  <a:pt x="4706" y="73"/>
                  <a:pt x="4640" y="67"/>
                </a:cubicBezTo>
                <a:lnTo>
                  <a:pt x="3966" y="7"/>
                </a:lnTo>
                <a:cubicBezTo>
                  <a:pt x="3893" y="0"/>
                  <a:pt x="3833" y="56"/>
                  <a:pt x="3833" y="128"/>
                </a:cubicBezTo>
                <a:lnTo>
                  <a:pt x="3833" y="251"/>
                </a:lnTo>
                <a:cubicBezTo>
                  <a:pt x="3833" y="324"/>
                  <a:pt x="3893" y="378"/>
                  <a:pt x="3966" y="370"/>
                </a:cubicBezTo>
                <a:lnTo>
                  <a:pt x="4675" y="288"/>
                </a:lnTo>
                <a:lnTo>
                  <a:pt x="5152" y="1178"/>
                </a:lnTo>
                <a:cubicBezTo>
                  <a:pt x="4967" y="1067"/>
                  <a:pt x="4752" y="1003"/>
                  <a:pt x="4525" y="1003"/>
                </a:cubicBezTo>
                <a:cubicBezTo>
                  <a:pt x="3943" y="1003"/>
                  <a:pt x="3443" y="1419"/>
                  <a:pt x="3331" y="1983"/>
                </a:cubicBezTo>
                <a:cubicBezTo>
                  <a:pt x="3206" y="1914"/>
                  <a:pt x="3080" y="1879"/>
                  <a:pt x="2954" y="1876"/>
                </a:cubicBezTo>
                <a:lnTo>
                  <a:pt x="2940" y="1876"/>
                </a:lnTo>
                <a:cubicBezTo>
                  <a:pt x="2808" y="1876"/>
                  <a:pt x="2676" y="1911"/>
                  <a:pt x="2549" y="1981"/>
                </a:cubicBezTo>
                <a:cubicBezTo>
                  <a:pt x="2436" y="1418"/>
                  <a:pt x="1936" y="1003"/>
                  <a:pt x="1356" y="1003"/>
                </a:cubicBezTo>
                <a:cubicBezTo>
                  <a:pt x="1129" y="1003"/>
                  <a:pt x="915" y="1066"/>
                  <a:pt x="731" y="1176"/>
                </a:cubicBezTo>
                <a:lnTo>
                  <a:pt x="1207" y="288"/>
                </a:lnTo>
                <a:lnTo>
                  <a:pt x="1917" y="370"/>
                </a:lnTo>
                <a:cubicBezTo>
                  <a:pt x="1989" y="378"/>
                  <a:pt x="2050" y="325"/>
                  <a:pt x="2050" y="251"/>
                </a:cubicBezTo>
                <a:lnTo>
                  <a:pt x="2050" y="128"/>
                </a:lnTo>
                <a:cubicBezTo>
                  <a:pt x="2050" y="56"/>
                  <a:pt x="1990" y="0"/>
                  <a:pt x="1917" y="7"/>
                </a:cubicBezTo>
                <a:lnTo>
                  <a:pt x="1242" y="67"/>
                </a:lnTo>
                <a:cubicBezTo>
                  <a:pt x="1176" y="73"/>
                  <a:pt x="1099" y="123"/>
                  <a:pt x="1066" y="181"/>
                </a:cubicBezTo>
                <a:lnTo>
                  <a:pt x="46" y="2000"/>
                </a:lnTo>
                <a:lnTo>
                  <a:pt x="54" y="2000"/>
                </a:lnTo>
                <a:cubicBezTo>
                  <a:pt x="42" y="2025"/>
                  <a:pt x="32" y="2055"/>
                  <a:pt x="28" y="2092"/>
                </a:cubicBezTo>
                <a:cubicBezTo>
                  <a:pt x="0" y="2336"/>
                  <a:pt x="58" y="2504"/>
                  <a:pt x="184" y="2551"/>
                </a:cubicBezTo>
                <a:close/>
                <a:moveTo>
                  <a:pt x="4524" y="1314"/>
                </a:moveTo>
                <a:cubicBezTo>
                  <a:pt x="5033" y="1314"/>
                  <a:pt x="5447" y="1729"/>
                  <a:pt x="5447" y="2238"/>
                </a:cubicBezTo>
                <a:cubicBezTo>
                  <a:pt x="5447" y="2747"/>
                  <a:pt x="5033" y="3161"/>
                  <a:pt x="4524" y="3161"/>
                </a:cubicBezTo>
                <a:cubicBezTo>
                  <a:pt x="4014" y="3161"/>
                  <a:pt x="3600" y="2747"/>
                  <a:pt x="3600" y="2238"/>
                </a:cubicBezTo>
                <a:cubicBezTo>
                  <a:pt x="3600" y="1729"/>
                  <a:pt x="4014" y="1314"/>
                  <a:pt x="4524" y="1314"/>
                </a:cubicBezTo>
                <a:close/>
                <a:moveTo>
                  <a:pt x="1373" y="1314"/>
                </a:moveTo>
                <a:cubicBezTo>
                  <a:pt x="1882" y="1314"/>
                  <a:pt x="2296" y="1729"/>
                  <a:pt x="2296" y="2238"/>
                </a:cubicBezTo>
                <a:cubicBezTo>
                  <a:pt x="2296" y="2747"/>
                  <a:pt x="1882" y="3161"/>
                  <a:pt x="1373" y="3161"/>
                </a:cubicBezTo>
                <a:cubicBezTo>
                  <a:pt x="864" y="3161"/>
                  <a:pt x="450" y="2747"/>
                  <a:pt x="450" y="2238"/>
                </a:cubicBezTo>
                <a:cubicBezTo>
                  <a:pt x="450" y="1729"/>
                  <a:pt x="864" y="1314"/>
                  <a:pt x="1373" y="1314"/>
                </a:cubicBezTo>
                <a:close/>
              </a:path>
            </a:pathLst>
          </a:cu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点此添加副标题</a:t>
            </a:r>
          </a:p>
        </p:txBody>
      </p:sp>
      <p:sp>
        <p:nvSpPr>
          <p:cNvPr id="6" name="round-eyeglasses_26273">
            <a:extLst>
              <a:ext uri="{FF2B5EF4-FFF2-40B4-BE49-F238E27FC236}">
                <a16:creationId xmlns:a16="http://schemas.microsoft.com/office/drawing/2014/main" xmlns="" id="{8CB94A7A-683E-4073-B7CD-9A3F955DEE18}"/>
              </a:ext>
            </a:extLst>
          </p:cNvPr>
          <p:cNvSpPr>
            <a:spLocks noChangeAspect="1"/>
          </p:cNvSpPr>
          <p:nvPr/>
        </p:nvSpPr>
        <p:spPr bwMode="auto">
          <a:xfrm>
            <a:off x="10290123" y="5718601"/>
            <a:ext cx="1423536" cy="830997"/>
          </a:xfrm>
          <a:custGeom>
            <a:avLst/>
            <a:gdLst>
              <a:gd name="T0" fmla="*/ 184 w 5885"/>
              <a:gd name="T1" fmla="*/ 2551 h 3440"/>
              <a:gd name="T2" fmla="*/ 1356 w 5885"/>
              <a:gd name="T3" fmla="*/ 3440 h 3440"/>
              <a:gd name="T4" fmla="*/ 2569 w 5885"/>
              <a:gd name="T5" fmla="*/ 2323 h 3440"/>
              <a:gd name="T6" fmla="*/ 2947 w 5885"/>
              <a:gd name="T7" fmla="*/ 2172 h 3440"/>
              <a:gd name="T8" fmla="*/ 2948 w 5885"/>
              <a:gd name="T9" fmla="*/ 2172 h 3440"/>
              <a:gd name="T10" fmla="*/ 3312 w 5885"/>
              <a:gd name="T11" fmla="*/ 2326 h 3440"/>
              <a:gd name="T12" fmla="*/ 4525 w 5885"/>
              <a:gd name="T13" fmla="*/ 3440 h 3440"/>
              <a:gd name="T14" fmla="*/ 5696 w 5885"/>
              <a:gd name="T15" fmla="*/ 2554 h 3440"/>
              <a:gd name="T16" fmla="*/ 5857 w 5885"/>
              <a:gd name="T17" fmla="*/ 2092 h 3440"/>
              <a:gd name="T18" fmla="*/ 5831 w 5885"/>
              <a:gd name="T19" fmla="*/ 2000 h 3440"/>
              <a:gd name="T20" fmla="*/ 5836 w 5885"/>
              <a:gd name="T21" fmla="*/ 2000 h 3440"/>
              <a:gd name="T22" fmla="*/ 4816 w 5885"/>
              <a:gd name="T23" fmla="*/ 181 h 3440"/>
              <a:gd name="T24" fmla="*/ 4640 w 5885"/>
              <a:gd name="T25" fmla="*/ 67 h 3440"/>
              <a:gd name="T26" fmla="*/ 3966 w 5885"/>
              <a:gd name="T27" fmla="*/ 7 h 3440"/>
              <a:gd name="T28" fmla="*/ 3833 w 5885"/>
              <a:gd name="T29" fmla="*/ 128 h 3440"/>
              <a:gd name="T30" fmla="*/ 3833 w 5885"/>
              <a:gd name="T31" fmla="*/ 251 h 3440"/>
              <a:gd name="T32" fmla="*/ 3966 w 5885"/>
              <a:gd name="T33" fmla="*/ 370 h 3440"/>
              <a:gd name="T34" fmla="*/ 4675 w 5885"/>
              <a:gd name="T35" fmla="*/ 288 h 3440"/>
              <a:gd name="T36" fmla="*/ 5152 w 5885"/>
              <a:gd name="T37" fmla="*/ 1178 h 3440"/>
              <a:gd name="T38" fmla="*/ 4525 w 5885"/>
              <a:gd name="T39" fmla="*/ 1003 h 3440"/>
              <a:gd name="T40" fmla="*/ 3331 w 5885"/>
              <a:gd name="T41" fmla="*/ 1983 h 3440"/>
              <a:gd name="T42" fmla="*/ 2954 w 5885"/>
              <a:gd name="T43" fmla="*/ 1876 h 3440"/>
              <a:gd name="T44" fmla="*/ 2940 w 5885"/>
              <a:gd name="T45" fmla="*/ 1876 h 3440"/>
              <a:gd name="T46" fmla="*/ 2549 w 5885"/>
              <a:gd name="T47" fmla="*/ 1981 h 3440"/>
              <a:gd name="T48" fmla="*/ 1356 w 5885"/>
              <a:gd name="T49" fmla="*/ 1003 h 3440"/>
              <a:gd name="T50" fmla="*/ 731 w 5885"/>
              <a:gd name="T51" fmla="*/ 1176 h 3440"/>
              <a:gd name="T52" fmla="*/ 1207 w 5885"/>
              <a:gd name="T53" fmla="*/ 288 h 3440"/>
              <a:gd name="T54" fmla="*/ 1917 w 5885"/>
              <a:gd name="T55" fmla="*/ 370 h 3440"/>
              <a:gd name="T56" fmla="*/ 2050 w 5885"/>
              <a:gd name="T57" fmla="*/ 251 h 3440"/>
              <a:gd name="T58" fmla="*/ 2050 w 5885"/>
              <a:gd name="T59" fmla="*/ 128 h 3440"/>
              <a:gd name="T60" fmla="*/ 1917 w 5885"/>
              <a:gd name="T61" fmla="*/ 7 h 3440"/>
              <a:gd name="T62" fmla="*/ 1242 w 5885"/>
              <a:gd name="T63" fmla="*/ 67 h 3440"/>
              <a:gd name="T64" fmla="*/ 1066 w 5885"/>
              <a:gd name="T65" fmla="*/ 181 h 3440"/>
              <a:gd name="T66" fmla="*/ 46 w 5885"/>
              <a:gd name="T67" fmla="*/ 2000 h 3440"/>
              <a:gd name="T68" fmla="*/ 54 w 5885"/>
              <a:gd name="T69" fmla="*/ 2000 h 3440"/>
              <a:gd name="T70" fmla="*/ 28 w 5885"/>
              <a:gd name="T71" fmla="*/ 2092 h 3440"/>
              <a:gd name="T72" fmla="*/ 184 w 5885"/>
              <a:gd name="T73" fmla="*/ 2551 h 3440"/>
              <a:gd name="T74" fmla="*/ 4524 w 5885"/>
              <a:gd name="T75" fmla="*/ 1314 h 3440"/>
              <a:gd name="T76" fmla="*/ 5447 w 5885"/>
              <a:gd name="T77" fmla="*/ 2238 h 3440"/>
              <a:gd name="T78" fmla="*/ 4524 w 5885"/>
              <a:gd name="T79" fmla="*/ 3161 h 3440"/>
              <a:gd name="T80" fmla="*/ 3600 w 5885"/>
              <a:gd name="T81" fmla="*/ 2238 h 3440"/>
              <a:gd name="T82" fmla="*/ 4524 w 5885"/>
              <a:gd name="T83" fmla="*/ 1314 h 3440"/>
              <a:gd name="T84" fmla="*/ 1373 w 5885"/>
              <a:gd name="T85" fmla="*/ 1314 h 3440"/>
              <a:gd name="T86" fmla="*/ 2296 w 5885"/>
              <a:gd name="T87" fmla="*/ 2238 h 3440"/>
              <a:gd name="T88" fmla="*/ 1373 w 5885"/>
              <a:gd name="T89" fmla="*/ 3161 h 3440"/>
              <a:gd name="T90" fmla="*/ 450 w 5885"/>
              <a:gd name="T91" fmla="*/ 2238 h 3440"/>
              <a:gd name="T92" fmla="*/ 1373 w 5885"/>
              <a:gd name="T93" fmla="*/ 1314 h 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885" h="3440">
                <a:moveTo>
                  <a:pt x="184" y="2551"/>
                </a:moveTo>
                <a:cubicBezTo>
                  <a:pt x="331" y="3076"/>
                  <a:pt x="809" y="3440"/>
                  <a:pt x="1356" y="3440"/>
                </a:cubicBezTo>
                <a:cubicBezTo>
                  <a:pt x="1989" y="3440"/>
                  <a:pt x="2517" y="2951"/>
                  <a:pt x="2569" y="2323"/>
                </a:cubicBezTo>
                <a:cubicBezTo>
                  <a:pt x="2656" y="2251"/>
                  <a:pt x="2787" y="2172"/>
                  <a:pt x="2947" y="2172"/>
                </a:cubicBezTo>
                <a:lnTo>
                  <a:pt x="2948" y="2172"/>
                </a:lnTo>
                <a:cubicBezTo>
                  <a:pt x="3091" y="2176"/>
                  <a:pt x="3222" y="2255"/>
                  <a:pt x="3312" y="2326"/>
                </a:cubicBezTo>
                <a:cubicBezTo>
                  <a:pt x="3365" y="2953"/>
                  <a:pt x="3893" y="3440"/>
                  <a:pt x="4525" y="3440"/>
                </a:cubicBezTo>
                <a:cubicBezTo>
                  <a:pt x="5071" y="3440"/>
                  <a:pt x="5548" y="3077"/>
                  <a:pt x="5696" y="2554"/>
                </a:cubicBezTo>
                <a:cubicBezTo>
                  <a:pt x="5826" y="2509"/>
                  <a:pt x="5885" y="2341"/>
                  <a:pt x="5857" y="2092"/>
                </a:cubicBezTo>
                <a:cubicBezTo>
                  <a:pt x="5852" y="2055"/>
                  <a:pt x="5843" y="2025"/>
                  <a:pt x="5831" y="2000"/>
                </a:cubicBezTo>
                <a:lnTo>
                  <a:pt x="5836" y="2000"/>
                </a:lnTo>
                <a:lnTo>
                  <a:pt x="4816" y="181"/>
                </a:lnTo>
                <a:cubicBezTo>
                  <a:pt x="4784" y="123"/>
                  <a:pt x="4706" y="73"/>
                  <a:pt x="4640" y="67"/>
                </a:cubicBezTo>
                <a:lnTo>
                  <a:pt x="3966" y="7"/>
                </a:lnTo>
                <a:cubicBezTo>
                  <a:pt x="3893" y="0"/>
                  <a:pt x="3833" y="56"/>
                  <a:pt x="3833" y="128"/>
                </a:cubicBezTo>
                <a:lnTo>
                  <a:pt x="3833" y="251"/>
                </a:lnTo>
                <a:cubicBezTo>
                  <a:pt x="3833" y="324"/>
                  <a:pt x="3893" y="378"/>
                  <a:pt x="3966" y="370"/>
                </a:cubicBezTo>
                <a:lnTo>
                  <a:pt x="4675" y="288"/>
                </a:lnTo>
                <a:lnTo>
                  <a:pt x="5152" y="1178"/>
                </a:lnTo>
                <a:cubicBezTo>
                  <a:pt x="4967" y="1067"/>
                  <a:pt x="4752" y="1003"/>
                  <a:pt x="4525" y="1003"/>
                </a:cubicBezTo>
                <a:cubicBezTo>
                  <a:pt x="3943" y="1003"/>
                  <a:pt x="3443" y="1419"/>
                  <a:pt x="3331" y="1983"/>
                </a:cubicBezTo>
                <a:cubicBezTo>
                  <a:pt x="3206" y="1914"/>
                  <a:pt x="3080" y="1879"/>
                  <a:pt x="2954" y="1876"/>
                </a:cubicBezTo>
                <a:lnTo>
                  <a:pt x="2940" y="1876"/>
                </a:lnTo>
                <a:cubicBezTo>
                  <a:pt x="2808" y="1876"/>
                  <a:pt x="2676" y="1911"/>
                  <a:pt x="2549" y="1981"/>
                </a:cubicBezTo>
                <a:cubicBezTo>
                  <a:pt x="2436" y="1418"/>
                  <a:pt x="1936" y="1003"/>
                  <a:pt x="1356" y="1003"/>
                </a:cubicBezTo>
                <a:cubicBezTo>
                  <a:pt x="1129" y="1003"/>
                  <a:pt x="915" y="1066"/>
                  <a:pt x="731" y="1176"/>
                </a:cubicBezTo>
                <a:lnTo>
                  <a:pt x="1207" y="288"/>
                </a:lnTo>
                <a:lnTo>
                  <a:pt x="1917" y="370"/>
                </a:lnTo>
                <a:cubicBezTo>
                  <a:pt x="1989" y="378"/>
                  <a:pt x="2050" y="325"/>
                  <a:pt x="2050" y="251"/>
                </a:cubicBezTo>
                <a:lnTo>
                  <a:pt x="2050" y="128"/>
                </a:lnTo>
                <a:cubicBezTo>
                  <a:pt x="2050" y="56"/>
                  <a:pt x="1990" y="0"/>
                  <a:pt x="1917" y="7"/>
                </a:cubicBezTo>
                <a:lnTo>
                  <a:pt x="1242" y="67"/>
                </a:lnTo>
                <a:cubicBezTo>
                  <a:pt x="1176" y="73"/>
                  <a:pt x="1099" y="123"/>
                  <a:pt x="1066" y="181"/>
                </a:cubicBezTo>
                <a:lnTo>
                  <a:pt x="46" y="2000"/>
                </a:lnTo>
                <a:lnTo>
                  <a:pt x="54" y="2000"/>
                </a:lnTo>
                <a:cubicBezTo>
                  <a:pt x="42" y="2025"/>
                  <a:pt x="32" y="2055"/>
                  <a:pt x="28" y="2092"/>
                </a:cubicBezTo>
                <a:cubicBezTo>
                  <a:pt x="0" y="2336"/>
                  <a:pt x="58" y="2504"/>
                  <a:pt x="184" y="2551"/>
                </a:cubicBezTo>
                <a:close/>
                <a:moveTo>
                  <a:pt x="4524" y="1314"/>
                </a:moveTo>
                <a:cubicBezTo>
                  <a:pt x="5033" y="1314"/>
                  <a:pt x="5447" y="1729"/>
                  <a:pt x="5447" y="2238"/>
                </a:cubicBezTo>
                <a:cubicBezTo>
                  <a:pt x="5447" y="2747"/>
                  <a:pt x="5033" y="3161"/>
                  <a:pt x="4524" y="3161"/>
                </a:cubicBezTo>
                <a:cubicBezTo>
                  <a:pt x="4014" y="3161"/>
                  <a:pt x="3600" y="2747"/>
                  <a:pt x="3600" y="2238"/>
                </a:cubicBezTo>
                <a:cubicBezTo>
                  <a:pt x="3600" y="1729"/>
                  <a:pt x="4014" y="1314"/>
                  <a:pt x="4524" y="1314"/>
                </a:cubicBezTo>
                <a:close/>
                <a:moveTo>
                  <a:pt x="1373" y="1314"/>
                </a:moveTo>
                <a:cubicBezTo>
                  <a:pt x="1882" y="1314"/>
                  <a:pt x="2296" y="1729"/>
                  <a:pt x="2296" y="2238"/>
                </a:cubicBezTo>
                <a:cubicBezTo>
                  <a:pt x="2296" y="2747"/>
                  <a:pt x="1882" y="3161"/>
                  <a:pt x="1373" y="3161"/>
                </a:cubicBezTo>
                <a:cubicBezTo>
                  <a:pt x="864" y="3161"/>
                  <a:pt x="450" y="2747"/>
                  <a:pt x="450" y="2238"/>
                </a:cubicBezTo>
                <a:cubicBezTo>
                  <a:pt x="450" y="1729"/>
                  <a:pt x="864" y="1314"/>
                  <a:pt x="1373" y="13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71490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EC180903-038A-43C6-B3A1-40FE3BE66039}"/>
              </a:ext>
            </a:extLst>
          </p:cNvPr>
          <p:cNvSpPr/>
          <p:nvPr/>
        </p:nvSpPr>
        <p:spPr>
          <a:xfrm>
            <a:off x="558477" y="1794076"/>
            <a:ext cx="3154102" cy="3154102"/>
          </a:xfrm>
          <a:prstGeom prst="ellipse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B3CCB509-9452-4413-91B3-5BE2EF091CE9}"/>
              </a:ext>
            </a:extLst>
          </p:cNvPr>
          <p:cNvSpPr/>
          <p:nvPr/>
        </p:nvSpPr>
        <p:spPr>
          <a:xfrm>
            <a:off x="4507374" y="1794076"/>
            <a:ext cx="3154102" cy="3154102"/>
          </a:xfrm>
          <a:prstGeom prst="ellipse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1679CB48-89CD-44C3-B418-C9E0D63177FB}"/>
              </a:ext>
            </a:extLst>
          </p:cNvPr>
          <p:cNvSpPr/>
          <p:nvPr/>
        </p:nvSpPr>
        <p:spPr>
          <a:xfrm>
            <a:off x="8456272" y="1794076"/>
            <a:ext cx="3154102" cy="3154102"/>
          </a:xfrm>
          <a:prstGeom prst="ellipse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B3D148B-17B9-44EB-BA0D-1B42F3053C2A}"/>
              </a:ext>
            </a:extLst>
          </p:cNvPr>
          <p:cNvSpPr txBox="1"/>
          <p:nvPr/>
        </p:nvSpPr>
        <p:spPr>
          <a:xfrm>
            <a:off x="812089" y="278635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3A4F3A0-9DF9-4FA9-BBD7-E20522E8EB1B}"/>
              </a:ext>
            </a:extLst>
          </p:cNvPr>
          <p:cNvSpPr txBox="1"/>
          <p:nvPr/>
        </p:nvSpPr>
        <p:spPr>
          <a:xfrm>
            <a:off x="1062989" y="360420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4487312-6846-4A7D-AFF3-201098F0A8F6}"/>
              </a:ext>
            </a:extLst>
          </p:cNvPr>
          <p:cNvSpPr txBox="1"/>
          <p:nvPr/>
        </p:nvSpPr>
        <p:spPr>
          <a:xfrm>
            <a:off x="4772561" y="278635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9EBDA14-5030-4C6A-BAAD-8B624FE28002}"/>
              </a:ext>
            </a:extLst>
          </p:cNvPr>
          <p:cNvSpPr txBox="1"/>
          <p:nvPr/>
        </p:nvSpPr>
        <p:spPr>
          <a:xfrm>
            <a:off x="5023461" y="360420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71DBF80-135A-47CB-B122-C1F5910F5EF2}"/>
              </a:ext>
            </a:extLst>
          </p:cNvPr>
          <p:cNvSpPr txBox="1"/>
          <p:nvPr/>
        </p:nvSpPr>
        <p:spPr>
          <a:xfrm>
            <a:off x="8733033" y="278635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8704DD-0A80-4CF9-8639-34E869B263DF}"/>
              </a:ext>
            </a:extLst>
          </p:cNvPr>
          <p:cNvSpPr txBox="1"/>
          <p:nvPr/>
        </p:nvSpPr>
        <p:spPr>
          <a:xfrm>
            <a:off x="8983933" y="360420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BF2BFDB-8099-46CD-866C-C026994B8101}"/>
              </a:ext>
            </a:extLst>
          </p:cNvPr>
          <p:cNvSpPr/>
          <p:nvPr/>
        </p:nvSpPr>
        <p:spPr>
          <a:xfrm>
            <a:off x="0" y="0"/>
            <a:ext cx="2546430" cy="532435"/>
          </a:xfrm>
          <a:prstGeom prst="rect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1140B3-FC75-4B2C-ABA4-7A807D2F1235}"/>
              </a:ext>
            </a:extLst>
          </p:cNvPr>
          <p:cNvSpPr txBox="1"/>
          <p:nvPr/>
        </p:nvSpPr>
        <p:spPr>
          <a:xfrm>
            <a:off x="366677" y="545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338089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2326A65-F38D-441A-92D0-9C2385262E64}"/>
              </a:ext>
            </a:extLst>
          </p:cNvPr>
          <p:cNvSpPr/>
          <p:nvPr/>
        </p:nvSpPr>
        <p:spPr>
          <a:xfrm>
            <a:off x="660400" y="2957074"/>
            <a:ext cx="3321934" cy="2193919"/>
          </a:xfrm>
          <a:prstGeom prst="rect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90EE919-FB02-4B1F-983C-76A12F02AD33}"/>
              </a:ext>
            </a:extLst>
          </p:cNvPr>
          <p:cNvSpPr/>
          <p:nvPr/>
        </p:nvSpPr>
        <p:spPr>
          <a:xfrm>
            <a:off x="4435033" y="2957074"/>
            <a:ext cx="3321934" cy="2193919"/>
          </a:xfrm>
          <a:prstGeom prst="rect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3D7563D-A994-4472-B7FE-1CCFF07CA627}"/>
              </a:ext>
            </a:extLst>
          </p:cNvPr>
          <p:cNvSpPr/>
          <p:nvPr/>
        </p:nvSpPr>
        <p:spPr>
          <a:xfrm>
            <a:off x="8209666" y="2957074"/>
            <a:ext cx="3321934" cy="2193919"/>
          </a:xfrm>
          <a:prstGeom prst="rect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amusement_310306">
            <a:extLst>
              <a:ext uri="{FF2B5EF4-FFF2-40B4-BE49-F238E27FC236}">
                <a16:creationId xmlns:a16="http://schemas.microsoft.com/office/drawing/2014/main" xmlns="" id="{105D1B5F-34A3-42F8-A2C4-68E739BEB2BA}"/>
              </a:ext>
            </a:extLst>
          </p:cNvPr>
          <p:cNvSpPr>
            <a:spLocks noChangeAspect="1"/>
          </p:cNvSpPr>
          <p:nvPr/>
        </p:nvSpPr>
        <p:spPr bwMode="auto">
          <a:xfrm>
            <a:off x="2016524" y="1765485"/>
            <a:ext cx="609685" cy="777873"/>
          </a:xfrm>
          <a:custGeom>
            <a:avLst/>
            <a:gdLst>
              <a:gd name="connsiteX0" fmla="*/ 78599 w 475540"/>
              <a:gd name="connsiteY0" fmla="*/ 463827 h 606722"/>
              <a:gd name="connsiteX1" fmla="*/ 237735 w 475540"/>
              <a:gd name="connsiteY1" fmla="*/ 514391 h 606722"/>
              <a:gd name="connsiteX2" fmla="*/ 396960 w 475540"/>
              <a:gd name="connsiteY2" fmla="*/ 463827 h 606722"/>
              <a:gd name="connsiteX3" fmla="*/ 434964 w 475540"/>
              <a:gd name="connsiteY3" fmla="*/ 580773 h 606722"/>
              <a:gd name="connsiteX4" fmla="*/ 416095 w 475540"/>
              <a:gd name="connsiteY4" fmla="*/ 606722 h 606722"/>
              <a:gd name="connsiteX5" fmla="*/ 59464 w 475540"/>
              <a:gd name="connsiteY5" fmla="*/ 606722 h 606722"/>
              <a:gd name="connsiteX6" fmla="*/ 40595 w 475540"/>
              <a:gd name="connsiteY6" fmla="*/ 580773 h 606722"/>
              <a:gd name="connsiteX7" fmla="*/ 237770 w 475540"/>
              <a:gd name="connsiteY7" fmla="*/ 158278 h 606722"/>
              <a:gd name="connsiteX8" fmla="*/ 317050 w 475540"/>
              <a:gd name="connsiteY8" fmla="*/ 237417 h 606722"/>
              <a:gd name="connsiteX9" fmla="*/ 237770 w 475540"/>
              <a:gd name="connsiteY9" fmla="*/ 316556 h 606722"/>
              <a:gd name="connsiteX10" fmla="*/ 158490 w 475540"/>
              <a:gd name="connsiteY10" fmla="*/ 237417 h 606722"/>
              <a:gd name="connsiteX11" fmla="*/ 237770 w 475540"/>
              <a:gd name="connsiteY11" fmla="*/ 158278 h 606722"/>
              <a:gd name="connsiteX12" fmla="*/ 237725 w 475540"/>
              <a:gd name="connsiteY12" fmla="*/ 79095 h 606722"/>
              <a:gd name="connsiteX13" fmla="*/ 79212 w 475540"/>
              <a:gd name="connsiteY13" fmla="*/ 237373 h 606722"/>
              <a:gd name="connsiteX14" fmla="*/ 237725 w 475540"/>
              <a:gd name="connsiteY14" fmla="*/ 395651 h 606722"/>
              <a:gd name="connsiteX15" fmla="*/ 396239 w 475540"/>
              <a:gd name="connsiteY15" fmla="*/ 237373 h 606722"/>
              <a:gd name="connsiteX16" fmla="*/ 237725 w 475540"/>
              <a:gd name="connsiteY16" fmla="*/ 79095 h 606722"/>
              <a:gd name="connsiteX17" fmla="*/ 237725 w 475540"/>
              <a:gd name="connsiteY17" fmla="*/ 0 h 606722"/>
              <a:gd name="connsiteX18" fmla="*/ 475540 w 475540"/>
              <a:gd name="connsiteY18" fmla="*/ 237373 h 606722"/>
              <a:gd name="connsiteX19" fmla="*/ 237725 w 475540"/>
              <a:gd name="connsiteY19" fmla="*/ 474835 h 606722"/>
              <a:gd name="connsiteX20" fmla="*/ 0 w 475540"/>
              <a:gd name="connsiteY20" fmla="*/ 237373 h 606722"/>
              <a:gd name="connsiteX21" fmla="*/ 237725 w 475540"/>
              <a:gd name="connsiteY2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75540" h="606722">
                <a:moveTo>
                  <a:pt x="78599" y="463827"/>
                </a:moveTo>
                <a:cubicBezTo>
                  <a:pt x="123723" y="495552"/>
                  <a:pt x="178549" y="514391"/>
                  <a:pt x="237735" y="514391"/>
                </a:cubicBezTo>
                <a:cubicBezTo>
                  <a:pt x="297010" y="514391"/>
                  <a:pt x="351836" y="495552"/>
                  <a:pt x="396960" y="463827"/>
                </a:cubicBezTo>
                <a:lnTo>
                  <a:pt x="434964" y="580773"/>
                </a:lnTo>
                <a:cubicBezTo>
                  <a:pt x="439058" y="593570"/>
                  <a:pt x="429535" y="606722"/>
                  <a:pt x="416095" y="606722"/>
                </a:cubicBezTo>
                <a:lnTo>
                  <a:pt x="59464" y="606722"/>
                </a:lnTo>
                <a:cubicBezTo>
                  <a:pt x="46024" y="606722"/>
                  <a:pt x="36412" y="593570"/>
                  <a:pt x="40595" y="580773"/>
                </a:cubicBezTo>
                <a:close/>
                <a:moveTo>
                  <a:pt x="237770" y="158278"/>
                </a:moveTo>
                <a:cubicBezTo>
                  <a:pt x="281555" y="158278"/>
                  <a:pt x="317050" y="193710"/>
                  <a:pt x="317050" y="237417"/>
                </a:cubicBezTo>
                <a:cubicBezTo>
                  <a:pt x="317050" y="281124"/>
                  <a:pt x="281555" y="316556"/>
                  <a:pt x="237770" y="316556"/>
                </a:cubicBezTo>
                <a:cubicBezTo>
                  <a:pt x="193985" y="316556"/>
                  <a:pt x="158490" y="281124"/>
                  <a:pt x="158490" y="237417"/>
                </a:cubicBezTo>
                <a:cubicBezTo>
                  <a:pt x="158490" y="193710"/>
                  <a:pt x="193985" y="158278"/>
                  <a:pt x="237770" y="158278"/>
                </a:cubicBezTo>
                <a:close/>
                <a:moveTo>
                  <a:pt x="237725" y="79095"/>
                </a:moveTo>
                <a:cubicBezTo>
                  <a:pt x="150325" y="79095"/>
                  <a:pt x="79212" y="150102"/>
                  <a:pt x="79212" y="237373"/>
                </a:cubicBezTo>
                <a:cubicBezTo>
                  <a:pt x="79212" y="324644"/>
                  <a:pt x="150325" y="395651"/>
                  <a:pt x="237725" y="395651"/>
                </a:cubicBezTo>
                <a:cubicBezTo>
                  <a:pt x="325126" y="395651"/>
                  <a:pt x="396239" y="324644"/>
                  <a:pt x="396239" y="237373"/>
                </a:cubicBezTo>
                <a:cubicBezTo>
                  <a:pt x="396239" y="150102"/>
                  <a:pt x="325126" y="79095"/>
                  <a:pt x="237725" y="79095"/>
                </a:cubicBezTo>
                <a:close/>
                <a:moveTo>
                  <a:pt x="237725" y="0"/>
                </a:moveTo>
                <a:cubicBezTo>
                  <a:pt x="368826" y="0"/>
                  <a:pt x="475540" y="106467"/>
                  <a:pt x="475540" y="237373"/>
                </a:cubicBezTo>
                <a:cubicBezTo>
                  <a:pt x="475540" y="368279"/>
                  <a:pt x="368826" y="474835"/>
                  <a:pt x="237725" y="474835"/>
                </a:cubicBezTo>
                <a:cubicBezTo>
                  <a:pt x="106625" y="474835"/>
                  <a:pt x="0" y="368279"/>
                  <a:pt x="0" y="237373"/>
                </a:cubicBezTo>
                <a:cubicBezTo>
                  <a:pt x="0" y="106467"/>
                  <a:pt x="106625" y="0"/>
                  <a:pt x="237725" y="0"/>
                </a:cubicBezTo>
                <a:close/>
              </a:path>
            </a:pathLst>
          </a:custGeom>
          <a:solidFill>
            <a:srgbClr val="F7759A"/>
          </a:solidFill>
          <a:ln>
            <a:noFill/>
          </a:ln>
        </p:spPr>
      </p:sp>
      <p:sp>
        <p:nvSpPr>
          <p:cNvPr id="7" name="writing_122117">
            <a:extLst>
              <a:ext uri="{FF2B5EF4-FFF2-40B4-BE49-F238E27FC236}">
                <a16:creationId xmlns:a16="http://schemas.microsoft.com/office/drawing/2014/main" xmlns="" id="{3E44F9E1-1008-4C43-B5CC-AC0E43D53918}"/>
              </a:ext>
            </a:extLst>
          </p:cNvPr>
          <p:cNvSpPr>
            <a:spLocks noChangeAspect="1"/>
          </p:cNvSpPr>
          <p:nvPr/>
        </p:nvSpPr>
        <p:spPr bwMode="auto">
          <a:xfrm>
            <a:off x="5791157" y="1934599"/>
            <a:ext cx="609685" cy="608759"/>
          </a:xfrm>
          <a:custGeom>
            <a:avLst/>
            <a:gdLst>
              <a:gd name="connsiteX0" fmla="*/ 45797 w 605028"/>
              <a:gd name="connsiteY0" fmla="*/ 445126 h 604110"/>
              <a:gd name="connsiteX1" fmla="*/ 159266 w 605028"/>
              <a:gd name="connsiteY1" fmla="*/ 558313 h 604110"/>
              <a:gd name="connsiteX2" fmla="*/ 0 w 605028"/>
              <a:gd name="connsiteY2" fmla="*/ 604110 h 604110"/>
              <a:gd name="connsiteX3" fmla="*/ 460648 w 605028"/>
              <a:gd name="connsiteY3" fmla="*/ 330740 h 604110"/>
              <a:gd name="connsiteX4" fmla="*/ 504033 w 605028"/>
              <a:gd name="connsiteY4" fmla="*/ 374171 h 604110"/>
              <a:gd name="connsiteX5" fmla="*/ 441749 w 605028"/>
              <a:gd name="connsiteY5" fmla="*/ 436273 h 604110"/>
              <a:gd name="connsiteX6" fmla="*/ 470504 w 605028"/>
              <a:gd name="connsiteY6" fmla="*/ 464990 h 604110"/>
              <a:gd name="connsiteX7" fmla="*/ 532787 w 605028"/>
              <a:gd name="connsiteY7" fmla="*/ 402786 h 604110"/>
              <a:gd name="connsiteX8" fmla="*/ 605028 w 605028"/>
              <a:gd name="connsiteY8" fmla="*/ 474934 h 604110"/>
              <a:gd name="connsiteX9" fmla="*/ 475685 w 605028"/>
              <a:gd name="connsiteY9" fmla="*/ 604110 h 604110"/>
              <a:gd name="connsiteX10" fmla="*/ 331305 w 605028"/>
              <a:gd name="connsiteY10" fmla="*/ 459916 h 604110"/>
              <a:gd name="connsiteX11" fmla="*/ 354026 w 605028"/>
              <a:gd name="connsiteY11" fmla="*/ 121443 h 604110"/>
              <a:gd name="connsiteX12" fmla="*/ 483302 w 605028"/>
              <a:gd name="connsiteY12" fmla="*/ 250578 h 604110"/>
              <a:gd name="connsiteX13" fmla="*/ 195889 w 605028"/>
              <a:gd name="connsiteY13" fmla="*/ 537637 h 604110"/>
              <a:gd name="connsiteX14" fmla="*/ 66543 w 605028"/>
              <a:gd name="connsiteY14" fmla="*/ 408503 h 604110"/>
              <a:gd name="connsiteX15" fmla="*/ 475681 w 605028"/>
              <a:gd name="connsiteY15" fmla="*/ 0 h 604110"/>
              <a:gd name="connsiteX16" fmla="*/ 605028 w 605028"/>
              <a:gd name="connsiteY16" fmla="*/ 129134 h 604110"/>
              <a:gd name="connsiteX17" fmla="*/ 512093 w 605028"/>
              <a:gd name="connsiteY17" fmla="*/ 221857 h 604110"/>
              <a:gd name="connsiteX18" fmla="*/ 382817 w 605028"/>
              <a:gd name="connsiteY18" fmla="*/ 92864 h 604110"/>
              <a:gd name="connsiteX19" fmla="*/ 129376 w 605028"/>
              <a:gd name="connsiteY19" fmla="*/ 0 h 604110"/>
              <a:gd name="connsiteX20" fmla="*/ 201636 w 605028"/>
              <a:gd name="connsiteY20" fmla="*/ 72129 h 604110"/>
              <a:gd name="connsiteX21" fmla="*/ 139336 w 605028"/>
              <a:gd name="connsiteY21" fmla="*/ 134317 h 604110"/>
              <a:gd name="connsiteX22" fmla="*/ 168098 w 605028"/>
              <a:gd name="connsiteY22" fmla="*/ 162925 h 604110"/>
              <a:gd name="connsiteX23" fmla="*/ 230296 w 605028"/>
              <a:gd name="connsiteY23" fmla="*/ 100839 h 604110"/>
              <a:gd name="connsiteX24" fmla="*/ 273794 w 605028"/>
              <a:gd name="connsiteY24" fmla="*/ 144157 h 604110"/>
              <a:gd name="connsiteX25" fmla="*/ 144418 w 605028"/>
              <a:gd name="connsiteY25" fmla="*/ 273300 h 604110"/>
              <a:gd name="connsiteX26" fmla="*/ 0 w 605028"/>
              <a:gd name="connsiteY26" fmla="*/ 129143 h 60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05028" h="604110">
                <a:moveTo>
                  <a:pt x="45797" y="445126"/>
                </a:moveTo>
                <a:lnTo>
                  <a:pt x="159266" y="558313"/>
                </a:lnTo>
                <a:lnTo>
                  <a:pt x="0" y="604110"/>
                </a:lnTo>
                <a:close/>
                <a:moveTo>
                  <a:pt x="460648" y="330740"/>
                </a:moveTo>
                <a:lnTo>
                  <a:pt x="504033" y="374171"/>
                </a:lnTo>
                <a:lnTo>
                  <a:pt x="441749" y="436273"/>
                </a:lnTo>
                <a:lnTo>
                  <a:pt x="470504" y="464990"/>
                </a:lnTo>
                <a:lnTo>
                  <a:pt x="532787" y="402786"/>
                </a:lnTo>
                <a:lnTo>
                  <a:pt x="605028" y="474934"/>
                </a:lnTo>
                <a:lnTo>
                  <a:pt x="475685" y="604110"/>
                </a:lnTo>
                <a:lnTo>
                  <a:pt x="331305" y="459916"/>
                </a:lnTo>
                <a:close/>
                <a:moveTo>
                  <a:pt x="354026" y="121443"/>
                </a:moveTo>
                <a:lnTo>
                  <a:pt x="483302" y="250578"/>
                </a:lnTo>
                <a:lnTo>
                  <a:pt x="195889" y="537637"/>
                </a:lnTo>
                <a:lnTo>
                  <a:pt x="66543" y="408503"/>
                </a:lnTo>
                <a:close/>
                <a:moveTo>
                  <a:pt x="475681" y="0"/>
                </a:moveTo>
                <a:lnTo>
                  <a:pt x="605028" y="129134"/>
                </a:lnTo>
                <a:lnTo>
                  <a:pt x="512093" y="221857"/>
                </a:lnTo>
                <a:lnTo>
                  <a:pt x="382817" y="92864"/>
                </a:lnTo>
                <a:close/>
                <a:moveTo>
                  <a:pt x="129376" y="0"/>
                </a:moveTo>
                <a:lnTo>
                  <a:pt x="201636" y="72129"/>
                </a:lnTo>
                <a:lnTo>
                  <a:pt x="139336" y="134317"/>
                </a:lnTo>
                <a:lnTo>
                  <a:pt x="168098" y="162925"/>
                </a:lnTo>
                <a:lnTo>
                  <a:pt x="230296" y="100839"/>
                </a:lnTo>
                <a:lnTo>
                  <a:pt x="273794" y="144157"/>
                </a:lnTo>
                <a:lnTo>
                  <a:pt x="144418" y="273300"/>
                </a:lnTo>
                <a:lnTo>
                  <a:pt x="0" y="129143"/>
                </a:lnTo>
                <a:close/>
              </a:path>
            </a:pathLst>
          </a:custGeom>
          <a:solidFill>
            <a:srgbClr val="F7759A"/>
          </a:solidFill>
          <a:ln>
            <a:noFill/>
          </a:ln>
        </p:spPr>
      </p:sp>
      <p:sp>
        <p:nvSpPr>
          <p:cNvPr id="9" name="graduate-cap_49944">
            <a:extLst>
              <a:ext uri="{FF2B5EF4-FFF2-40B4-BE49-F238E27FC236}">
                <a16:creationId xmlns:a16="http://schemas.microsoft.com/office/drawing/2014/main" xmlns="" id="{B83C0AEE-5A10-48C0-9CCB-1D33EF6E264B}"/>
              </a:ext>
            </a:extLst>
          </p:cNvPr>
          <p:cNvSpPr>
            <a:spLocks noChangeAspect="1"/>
          </p:cNvSpPr>
          <p:nvPr/>
        </p:nvSpPr>
        <p:spPr bwMode="auto">
          <a:xfrm>
            <a:off x="9319417" y="1934599"/>
            <a:ext cx="1102431" cy="679882"/>
          </a:xfrm>
          <a:custGeom>
            <a:avLst/>
            <a:gdLst>
              <a:gd name="connsiteX0" fmla="*/ 93338 w 608536"/>
              <a:gd name="connsiteY0" fmla="*/ 167235 h 375291"/>
              <a:gd name="connsiteX1" fmla="*/ 292893 w 608536"/>
              <a:gd name="connsiteY1" fmla="*/ 244637 h 375291"/>
              <a:gd name="connsiteX2" fmla="*/ 305814 w 608536"/>
              <a:gd name="connsiteY2" fmla="*/ 244637 h 375291"/>
              <a:gd name="connsiteX3" fmla="*/ 503933 w 608536"/>
              <a:gd name="connsiteY3" fmla="*/ 167235 h 375291"/>
              <a:gd name="connsiteX4" fmla="*/ 503933 w 608536"/>
              <a:gd name="connsiteY4" fmla="*/ 244637 h 375291"/>
              <a:gd name="connsiteX5" fmla="*/ 298636 w 608536"/>
              <a:gd name="connsiteY5" fmla="*/ 356439 h 375291"/>
              <a:gd name="connsiteX6" fmla="*/ 93338 w 608536"/>
              <a:gd name="connsiteY6" fmla="*/ 244637 h 375291"/>
              <a:gd name="connsiteX7" fmla="*/ 93338 w 608536"/>
              <a:gd name="connsiteY7" fmla="*/ 167235 h 375291"/>
              <a:gd name="connsiteX8" fmla="*/ 292786 w 608536"/>
              <a:gd name="connsiteY8" fmla="*/ 1075 h 375291"/>
              <a:gd name="connsiteX9" fmla="*/ 304268 w 608536"/>
              <a:gd name="connsiteY9" fmla="*/ 1075 h 375291"/>
              <a:gd name="connsiteX10" fmla="*/ 595619 w 608536"/>
              <a:gd name="connsiteY10" fmla="*/ 102873 h 375291"/>
              <a:gd name="connsiteX11" fmla="*/ 598490 w 608536"/>
              <a:gd name="connsiteY11" fmla="*/ 107174 h 375291"/>
              <a:gd name="connsiteX12" fmla="*/ 595619 w 608536"/>
              <a:gd name="connsiteY12" fmla="*/ 111476 h 375291"/>
              <a:gd name="connsiteX13" fmla="*/ 595619 w 608536"/>
              <a:gd name="connsiteY13" fmla="*/ 251986 h 375291"/>
              <a:gd name="connsiteX14" fmla="*/ 608536 w 608536"/>
              <a:gd name="connsiteY14" fmla="*/ 272059 h 375291"/>
              <a:gd name="connsiteX15" fmla="*/ 594184 w 608536"/>
              <a:gd name="connsiteY15" fmla="*/ 293566 h 375291"/>
              <a:gd name="connsiteX16" fmla="*/ 608536 w 608536"/>
              <a:gd name="connsiteY16" fmla="*/ 352351 h 375291"/>
              <a:gd name="connsiteX17" fmla="*/ 585573 w 608536"/>
              <a:gd name="connsiteY17" fmla="*/ 375291 h 375291"/>
              <a:gd name="connsiteX18" fmla="*/ 562609 w 608536"/>
              <a:gd name="connsiteY18" fmla="*/ 352351 h 375291"/>
              <a:gd name="connsiteX19" fmla="*/ 575526 w 608536"/>
              <a:gd name="connsiteY19" fmla="*/ 293566 h 375291"/>
              <a:gd name="connsiteX20" fmla="*/ 562609 w 608536"/>
              <a:gd name="connsiteY20" fmla="*/ 272059 h 375291"/>
              <a:gd name="connsiteX21" fmla="*/ 575526 w 608536"/>
              <a:gd name="connsiteY21" fmla="*/ 251986 h 375291"/>
              <a:gd name="connsiteX22" fmla="*/ 575526 w 608536"/>
              <a:gd name="connsiteY22" fmla="*/ 118645 h 375291"/>
              <a:gd name="connsiteX23" fmla="*/ 305703 w 608536"/>
              <a:gd name="connsiteY23" fmla="*/ 223310 h 375291"/>
              <a:gd name="connsiteX24" fmla="*/ 292786 w 608536"/>
              <a:gd name="connsiteY24" fmla="*/ 223310 h 375291"/>
              <a:gd name="connsiteX25" fmla="*/ 2870 w 608536"/>
              <a:gd name="connsiteY25" fmla="*/ 111476 h 375291"/>
              <a:gd name="connsiteX26" fmla="*/ 0 w 608536"/>
              <a:gd name="connsiteY26" fmla="*/ 107174 h 375291"/>
              <a:gd name="connsiteX27" fmla="*/ 2870 w 608536"/>
              <a:gd name="connsiteY27" fmla="*/ 102873 h 37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8536" h="375291">
                <a:moveTo>
                  <a:pt x="93338" y="167235"/>
                </a:moveTo>
                <a:lnTo>
                  <a:pt x="292893" y="244637"/>
                </a:lnTo>
                <a:cubicBezTo>
                  <a:pt x="297200" y="246070"/>
                  <a:pt x="301507" y="246070"/>
                  <a:pt x="305814" y="244637"/>
                </a:cubicBezTo>
                <a:lnTo>
                  <a:pt x="503933" y="167235"/>
                </a:lnTo>
                <a:cubicBezTo>
                  <a:pt x="503933" y="200202"/>
                  <a:pt x="503933" y="238903"/>
                  <a:pt x="503933" y="244637"/>
                </a:cubicBezTo>
                <a:cubicBezTo>
                  <a:pt x="503933" y="304838"/>
                  <a:pt x="413487" y="353572"/>
                  <a:pt x="298636" y="356439"/>
                </a:cubicBezTo>
                <a:cubicBezTo>
                  <a:pt x="185220" y="353572"/>
                  <a:pt x="93338" y="304838"/>
                  <a:pt x="93338" y="244637"/>
                </a:cubicBezTo>
                <a:cubicBezTo>
                  <a:pt x="93338" y="237470"/>
                  <a:pt x="93338" y="200202"/>
                  <a:pt x="93338" y="167235"/>
                </a:cubicBezTo>
                <a:close/>
                <a:moveTo>
                  <a:pt x="292786" y="1075"/>
                </a:moveTo>
                <a:cubicBezTo>
                  <a:pt x="297092" y="-359"/>
                  <a:pt x="301398" y="-359"/>
                  <a:pt x="304268" y="1075"/>
                </a:cubicBezTo>
                <a:lnTo>
                  <a:pt x="595619" y="102873"/>
                </a:lnTo>
                <a:cubicBezTo>
                  <a:pt x="597054" y="102873"/>
                  <a:pt x="598490" y="105741"/>
                  <a:pt x="598490" y="107174"/>
                </a:cubicBezTo>
                <a:cubicBezTo>
                  <a:pt x="598490" y="108608"/>
                  <a:pt x="597054" y="110042"/>
                  <a:pt x="595619" y="111476"/>
                </a:cubicBezTo>
                <a:lnTo>
                  <a:pt x="595619" y="251986"/>
                </a:lnTo>
                <a:cubicBezTo>
                  <a:pt x="602795" y="254854"/>
                  <a:pt x="608536" y="263456"/>
                  <a:pt x="608536" y="272059"/>
                </a:cubicBezTo>
                <a:cubicBezTo>
                  <a:pt x="608536" y="280662"/>
                  <a:pt x="602795" y="289264"/>
                  <a:pt x="594184" y="293566"/>
                </a:cubicBezTo>
                <a:cubicBezTo>
                  <a:pt x="602795" y="309337"/>
                  <a:pt x="608536" y="342314"/>
                  <a:pt x="608536" y="352351"/>
                </a:cubicBezTo>
                <a:cubicBezTo>
                  <a:pt x="608536" y="363821"/>
                  <a:pt x="597054" y="375291"/>
                  <a:pt x="585573" y="375291"/>
                </a:cubicBezTo>
                <a:cubicBezTo>
                  <a:pt x="572656" y="375291"/>
                  <a:pt x="562609" y="363821"/>
                  <a:pt x="562609" y="352351"/>
                </a:cubicBezTo>
                <a:cubicBezTo>
                  <a:pt x="562609" y="342314"/>
                  <a:pt x="568350" y="309337"/>
                  <a:pt x="575526" y="293566"/>
                </a:cubicBezTo>
                <a:cubicBezTo>
                  <a:pt x="568350" y="289264"/>
                  <a:pt x="562609" y="280662"/>
                  <a:pt x="562609" y="272059"/>
                </a:cubicBezTo>
                <a:cubicBezTo>
                  <a:pt x="562609" y="263456"/>
                  <a:pt x="566915" y="254854"/>
                  <a:pt x="575526" y="251986"/>
                </a:cubicBezTo>
                <a:lnTo>
                  <a:pt x="575526" y="118645"/>
                </a:lnTo>
                <a:lnTo>
                  <a:pt x="305703" y="223310"/>
                </a:lnTo>
                <a:cubicBezTo>
                  <a:pt x="301398" y="224744"/>
                  <a:pt x="297092" y="224744"/>
                  <a:pt x="292786" y="223310"/>
                </a:cubicBezTo>
                <a:lnTo>
                  <a:pt x="2870" y="111476"/>
                </a:lnTo>
                <a:cubicBezTo>
                  <a:pt x="1435" y="110042"/>
                  <a:pt x="0" y="108608"/>
                  <a:pt x="0" y="107174"/>
                </a:cubicBezTo>
                <a:cubicBezTo>
                  <a:pt x="0" y="105741"/>
                  <a:pt x="1435" y="102873"/>
                  <a:pt x="2870" y="102873"/>
                </a:cubicBezTo>
                <a:close/>
              </a:path>
            </a:pathLst>
          </a:custGeom>
          <a:solidFill>
            <a:srgbClr val="F7759A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C5EF688-4DB8-406F-B42E-908F175EAE82}"/>
              </a:ext>
            </a:extLst>
          </p:cNvPr>
          <p:cNvSpPr/>
          <p:nvPr/>
        </p:nvSpPr>
        <p:spPr>
          <a:xfrm>
            <a:off x="0" y="0"/>
            <a:ext cx="2546430" cy="532435"/>
          </a:xfrm>
          <a:prstGeom prst="rect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6AF4760-A7C7-4532-991C-97903C2E2D99}"/>
              </a:ext>
            </a:extLst>
          </p:cNvPr>
          <p:cNvSpPr txBox="1"/>
          <p:nvPr/>
        </p:nvSpPr>
        <p:spPr>
          <a:xfrm>
            <a:off x="366677" y="545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8EA37E9-8C15-4B33-BE14-B71BB44F8493}"/>
              </a:ext>
            </a:extLst>
          </p:cNvPr>
          <p:cNvSpPr txBox="1"/>
          <p:nvPr/>
        </p:nvSpPr>
        <p:spPr>
          <a:xfrm>
            <a:off x="1305703" y="3305206"/>
            <a:ext cx="2031325" cy="1497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04604BA-5F33-4B90-A37C-160720536456}"/>
              </a:ext>
            </a:extLst>
          </p:cNvPr>
          <p:cNvSpPr txBox="1"/>
          <p:nvPr/>
        </p:nvSpPr>
        <p:spPr>
          <a:xfrm>
            <a:off x="5080336" y="3305206"/>
            <a:ext cx="2031325" cy="1497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AB07F22-324C-4EAB-B2AC-91C9F17DE620}"/>
              </a:ext>
            </a:extLst>
          </p:cNvPr>
          <p:cNvSpPr txBox="1"/>
          <p:nvPr/>
        </p:nvSpPr>
        <p:spPr>
          <a:xfrm>
            <a:off x="8854972" y="3305206"/>
            <a:ext cx="2031325" cy="1497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</a:p>
        </p:txBody>
      </p:sp>
    </p:spTree>
    <p:extLst>
      <p:ext uri="{BB962C8B-B14F-4D97-AF65-F5344CB8AC3E}">
        <p14:creationId xmlns:p14="http://schemas.microsoft.com/office/powerpoint/2010/main" val="215555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1A01C3F-4764-4E04-884F-40FE7E1E7DC8}"/>
              </a:ext>
            </a:extLst>
          </p:cNvPr>
          <p:cNvSpPr/>
          <p:nvPr/>
        </p:nvSpPr>
        <p:spPr>
          <a:xfrm>
            <a:off x="0" y="0"/>
            <a:ext cx="2546430" cy="532435"/>
          </a:xfrm>
          <a:prstGeom prst="rect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9803B57-CDC5-463E-ABBF-7CE5E5918777}"/>
              </a:ext>
            </a:extLst>
          </p:cNvPr>
          <p:cNvSpPr txBox="1"/>
          <p:nvPr/>
        </p:nvSpPr>
        <p:spPr>
          <a:xfrm>
            <a:off x="366677" y="545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0648A777-588C-4A30-ACE7-15BB9E0DAE71}"/>
              </a:ext>
            </a:extLst>
          </p:cNvPr>
          <p:cNvGrpSpPr/>
          <p:nvPr/>
        </p:nvGrpSpPr>
        <p:grpSpPr>
          <a:xfrm>
            <a:off x="3471442" y="1256773"/>
            <a:ext cx="5249117" cy="4261259"/>
            <a:chOff x="3525028" y="1256773"/>
            <a:chExt cx="5249117" cy="4261259"/>
          </a:xfrm>
        </p:grpSpPr>
        <p:sp>
          <p:nvSpPr>
            <p:cNvPr id="2" name="amusement_310306">
              <a:extLst>
                <a:ext uri="{FF2B5EF4-FFF2-40B4-BE49-F238E27FC236}">
                  <a16:creationId xmlns:a16="http://schemas.microsoft.com/office/drawing/2014/main" xmlns="" id="{9A11F6D8-1B9B-4976-BFDA-D50C775D6CF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51858" y="1256773"/>
              <a:ext cx="609685" cy="777873"/>
            </a:xfrm>
            <a:custGeom>
              <a:avLst/>
              <a:gdLst>
                <a:gd name="connsiteX0" fmla="*/ 78599 w 475540"/>
                <a:gd name="connsiteY0" fmla="*/ 463827 h 606722"/>
                <a:gd name="connsiteX1" fmla="*/ 237735 w 475540"/>
                <a:gd name="connsiteY1" fmla="*/ 514391 h 606722"/>
                <a:gd name="connsiteX2" fmla="*/ 396960 w 475540"/>
                <a:gd name="connsiteY2" fmla="*/ 463827 h 606722"/>
                <a:gd name="connsiteX3" fmla="*/ 434964 w 475540"/>
                <a:gd name="connsiteY3" fmla="*/ 580773 h 606722"/>
                <a:gd name="connsiteX4" fmla="*/ 416095 w 475540"/>
                <a:gd name="connsiteY4" fmla="*/ 606722 h 606722"/>
                <a:gd name="connsiteX5" fmla="*/ 59464 w 475540"/>
                <a:gd name="connsiteY5" fmla="*/ 606722 h 606722"/>
                <a:gd name="connsiteX6" fmla="*/ 40595 w 475540"/>
                <a:gd name="connsiteY6" fmla="*/ 580773 h 606722"/>
                <a:gd name="connsiteX7" fmla="*/ 237770 w 475540"/>
                <a:gd name="connsiteY7" fmla="*/ 158278 h 606722"/>
                <a:gd name="connsiteX8" fmla="*/ 317050 w 475540"/>
                <a:gd name="connsiteY8" fmla="*/ 237417 h 606722"/>
                <a:gd name="connsiteX9" fmla="*/ 237770 w 475540"/>
                <a:gd name="connsiteY9" fmla="*/ 316556 h 606722"/>
                <a:gd name="connsiteX10" fmla="*/ 158490 w 475540"/>
                <a:gd name="connsiteY10" fmla="*/ 237417 h 606722"/>
                <a:gd name="connsiteX11" fmla="*/ 237770 w 475540"/>
                <a:gd name="connsiteY11" fmla="*/ 158278 h 606722"/>
                <a:gd name="connsiteX12" fmla="*/ 237725 w 475540"/>
                <a:gd name="connsiteY12" fmla="*/ 79095 h 606722"/>
                <a:gd name="connsiteX13" fmla="*/ 79212 w 475540"/>
                <a:gd name="connsiteY13" fmla="*/ 237373 h 606722"/>
                <a:gd name="connsiteX14" fmla="*/ 237725 w 475540"/>
                <a:gd name="connsiteY14" fmla="*/ 395651 h 606722"/>
                <a:gd name="connsiteX15" fmla="*/ 396239 w 475540"/>
                <a:gd name="connsiteY15" fmla="*/ 237373 h 606722"/>
                <a:gd name="connsiteX16" fmla="*/ 237725 w 475540"/>
                <a:gd name="connsiteY16" fmla="*/ 79095 h 606722"/>
                <a:gd name="connsiteX17" fmla="*/ 237725 w 475540"/>
                <a:gd name="connsiteY17" fmla="*/ 0 h 606722"/>
                <a:gd name="connsiteX18" fmla="*/ 475540 w 475540"/>
                <a:gd name="connsiteY18" fmla="*/ 237373 h 606722"/>
                <a:gd name="connsiteX19" fmla="*/ 237725 w 475540"/>
                <a:gd name="connsiteY19" fmla="*/ 474835 h 606722"/>
                <a:gd name="connsiteX20" fmla="*/ 0 w 475540"/>
                <a:gd name="connsiteY20" fmla="*/ 237373 h 606722"/>
                <a:gd name="connsiteX21" fmla="*/ 237725 w 475540"/>
                <a:gd name="connsiteY2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5540" h="606722">
                  <a:moveTo>
                    <a:pt x="78599" y="463827"/>
                  </a:moveTo>
                  <a:cubicBezTo>
                    <a:pt x="123723" y="495552"/>
                    <a:pt x="178549" y="514391"/>
                    <a:pt x="237735" y="514391"/>
                  </a:cubicBezTo>
                  <a:cubicBezTo>
                    <a:pt x="297010" y="514391"/>
                    <a:pt x="351836" y="495552"/>
                    <a:pt x="396960" y="463827"/>
                  </a:cubicBezTo>
                  <a:lnTo>
                    <a:pt x="434964" y="580773"/>
                  </a:lnTo>
                  <a:cubicBezTo>
                    <a:pt x="439058" y="593570"/>
                    <a:pt x="429535" y="606722"/>
                    <a:pt x="416095" y="606722"/>
                  </a:cubicBezTo>
                  <a:lnTo>
                    <a:pt x="59464" y="606722"/>
                  </a:lnTo>
                  <a:cubicBezTo>
                    <a:pt x="46024" y="606722"/>
                    <a:pt x="36412" y="593570"/>
                    <a:pt x="40595" y="580773"/>
                  </a:cubicBezTo>
                  <a:close/>
                  <a:moveTo>
                    <a:pt x="237770" y="158278"/>
                  </a:moveTo>
                  <a:cubicBezTo>
                    <a:pt x="281555" y="158278"/>
                    <a:pt x="317050" y="193710"/>
                    <a:pt x="317050" y="237417"/>
                  </a:cubicBezTo>
                  <a:cubicBezTo>
                    <a:pt x="317050" y="281124"/>
                    <a:pt x="281555" y="316556"/>
                    <a:pt x="237770" y="316556"/>
                  </a:cubicBezTo>
                  <a:cubicBezTo>
                    <a:pt x="193985" y="316556"/>
                    <a:pt x="158490" y="281124"/>
                    <a:pt x="158490" y="237417"/>
                  </a:cubicBezTo>
                  <a:cubicBezTo>
                    <a:pt x="158490" y="193710"/>
                    <a:pt x="193985" y="158278"/>
                    <a:pt x="237770" y="158278"/>
                  </a:cubicBezTo>
                  <a:close/>
                  <a:moveTo>
                    <a:pt x="237725" y="79095"/>
                  </a:moveTo>
                  <a:cubicBezTo>
                    <a:pt x="150325" y="79095"/>
                    <a:pt x="79212" y="150102"/>
                    <a:pt x="79212" y="237373"/>
                  </a:cubicBezTo>
                  <a:cubicBezTo>
                    <a:pt x="79212" y="324644"/>
                    <a:pt x="150325" y="395651"/>
                    <a:pt x="237725" y="395651"/>
                  </a:cubicBezTo>
                  <a:cubicBezTo>
                    <a:pt x="325126" y="395651"/>
                    <a:pt x="396239" y="324644"/>
                    <a:pt x="396239" y="237373"/>
                  </a:cubicBezTo>
                  <a:cubicBezTo>
                    <a:pt x="396239" y="150102"/>
                    <a:pt x="325126" y="79095"/>
                    <a:pt x="237725" y="79095"/>
                  </a:cubicBezTo>
                  <a:close/>
                  <a:moveTo>
                    <a:pt x="237725" y="0"/>
                  </a:moveTo>
                  <a:cubicBezTo>
                    <a:pt x="368826" y="0"/>
                    <a:pt x="475540" y="106467"/>
                    <a:pt x="475540" y="237373"/>
                  </a:cubicBezTo>
                  <a:cubicBezTo>
                    <a:pt x="475540" y="368279"/>
                    <a:pt x="368826" y="474835"/>
                    <a:pt x="237725" y="474835"/>
                  </a:cubicBezTo>
                  <a:cubicBezTo>
                    <a:pt x="106625" y="474835"/>
                    <a:pt x="0" y="368279"/>
                    <a:pt x="0" y="237373"/>
                  </a:cubicBezTo>
                  <a:cubicBezTo>
                    <a:pt x="0" y="106467"/>
                    <a:pt x="106625" y="0"/>
                    <a:pt x="237725" y="0"/>
                  </a:cubicBezTo>
                  <a:close/>
                </a:path>
              </a:pathLst>
            </a:custGeom>
            <a:solidFill>
              <a:srgbClr val="F7759A"/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3" name="writing_122117">
              <a:extLst>
                <a:ext uri="{FF2B5EF4-FFF2-40B4-BE49-F238E27FC236}">
                  <a16:creationId xmlns:a16="http://schemas.microsoft.com/office/drawing/2014/main" xmlns="" id="{3DD27A9D-DCDA-446A-81D0-7EBC97996FF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51858" y="3173616"/>
              <a:ext cx="609685" cy="608759"/>
            </a:xfrm>
            <a:custGeom>
              <a:avLst/>
              <a:gdLst>
                <a:gd name="connsiteX0" fmla="*/ 45797 w 605028"/>
                <a:gd name="connsiteY0" fmla="*/ 445126 h 604110"/>
                <a:gd name="connsiteX1" fmla="*/ 159266 w 605028"/>
                <a:gd name="connsiteY1" fmla="*/ 558313 h 604110"/>
                <a:gd name="connsiteX2" fmla="*/ 0 w 605028"/>
                <a:gd name="connsiteY2" fmla="*/ 604110 h 604110"/>
                <a:gd name="connsiteX3" fmla="*/ 460648 w 605028"/>
                <a:gd name="connsiteY3" fmla="*/ 330740 h 604110"/>
                <a:gd name="connsiteX4" fmla="*/ 504033 w 605028"/>
                <a:gd name="connsiteY4" fmla="*/ 374171 h 604110"/>
                <a:gd name="connsiteX5" fmla="*/ 441749 w 605028"/>
                <a:gd name="connsiteY5" fmla="*/ 436273 h 604110"/>
                <a:gd name="connsiteX6" fmla="*/ 470504 w 605028"/>
                <a:gd name="connsiteY6" fmla="*/ 464990 h 604110"/>
                <a:gd name="connsiteX7" fmla="*/ 532787 w 605028"/>
                <a:gd name="connsiteY7" fmla="*/ 402786 h 604110"/>
                <a:gd name="connsiteX8" fmla="*/ 605028 w 605028"/>
                <a:gd name="connsiteY8" fmla="*/ 474934 h 604110"/>
                <a:gd name="connsiteX9" fmla="*/ 475685 w 605028"/>
                <a:gd name="connsiteY9" fmla="*/ 604110 h 604110"/>
                <a:gd name="connsiteX10" fmla="*/ 331305 w 605028"/>
                <a:gd name="connsiteY10" fmla="*/ 459916 h 604110"/>
                <a:gd name="connsiteX11" fmla="*/ 354026 w 605028"/>
                <a:gd name="connsiteY11" fmla="*/ 121443 h 604110"/>
                <a:gd name="connsiteX12" fmla="*/ 483302 w 605028"/>
                <a:gd name="connsiteY12" fmla="*/ 250578 h 604110"/>
                <a:gd name="connsiteX13" fmla="*/ 195889 w 605028"/>
                <a:gd name="connsiteY13" fmla="*/ 537637 h 604110"/>
                <a:gd name="connsiteX14" fmla="*/ 66543 w 605028"/>
                <a:gd name="connsiteY14" fmla="*/ 408503 h 604110"/>
                <a:gd name="connsiteX15" fmla="*/ 475681 w 605028"/>
                <a:gd name="connsiteY15" fmla="*/ 0 h 604110"/>
                <a:gd name="connsiteX16" fmla="*/ 605028 w 605028"/>
                <a:gd name="connsiteY16" fmla="*/ 129134 h 604110"/>
                <a:gd name="connsiteX17" fmla="*/ 512093 w 605028"/>
                <a:gd name="connsiteY17" fmla="*/ 221857 h 604110"/>
                <a:gd name="connsiteX18" fmla="*/ 382817 w 605028"/>
                <a:gd name="connsiteY18" fmla="*/ 92864 h 604110"/>
                <a:gd name="connsiteX19" fmla="*/ 129376 w 605028"/>
                <a:gd name="connsiteY19" fmla="*/ 0 h 604110"/>
                <a:gd name="connsiteX20" fmla="*/ 201636 w 605028"/>
                <a:gd name="connsiteY20" fmla="*/ 72129 h 604110"/>
                <a:gd name="connsiteX21" fmla="*/ 139336 w 605028"/>
                <a:gd name="connsiteY21" fmla="*/ 134317 h 604110"/>
                <a:gd name="connsiteX22" fmla="*/ 168098 w 605028"/>
                <a:gd name="connsiteY22" fmla="*/ 162925 h 604110"/>
                <a:gd name="connsiteX23" fmla="*/ 230296 w 605028"/>
                <a:gd name="connsiteY23" fmla="*/ 100839 h 604110"/>
                <a:gd name="connsiteX24" fmla="*/ 273794 w 605028"/>
                <a:gd name="connsiteY24" fmla="*/ 144157 h 604110"/>
                <a:gd name="connsiteX25" fmla="*/ 144418 w 605028"/>
                <a:gd name="connsiteY25" fmla="*/ 273300 h 604110"/>
                <a:gd name="connsiteX26" fmla="*/ 0 w 605028"/>
                <a:gd name="connsiteY26" fmla="*/ 129143 h 60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05028" h="604110">
                  <a:moveTo>
                    <a:pt x="45797" y="445126"/>
                  </a:moveTo>
                  <a:lnTo>
                    <a:pt x="159266" y="558313"/>
                  </a:lnTo>
                  <a:lnTo>
                    <a:pt x="0" y="604110"/>
                  </a:lnTo>
                  <a:close/>
                  <a:moveTo>
                    <a:pt x="460648" y="330740"/>
                  </a:moveTo>
                  <a:lnTo>
                    <a:pt x="504033" y="374171"/>
                  </a:lnTo>
                  <a:lnTo>
                    <a:pt x="441749" y="436273"/>
                  </a:lnTo>
                  <a:lnTo>
                    <a:pt x="470504" y="464990"/>
                  </a:lnTo>
                  <a:lnTo>
                    <a:pt x="532787" y="402786"/>
                  </a:lnTo>
                  <a:lnTo>
                    <a:pt x="605028" y="474934"/>
                  </a:lnTo>
                  <a:lnTo>
                    <a:pt x="475685" y="604110"/>
                  </a:lnTo>
                  <a:lnTo>
                    <a:pt x="331305" y="459916"/>
                  </a:lnTo>
                  <a:close/>
                  <a:moveTo>
                    <a:pt x="354026" y="121443"/>
                  </a:moveTo>
                  <a:lnTo>
                    <a:pt x="483302" y="250578"/>
                  </a:lnTo>
                  <a:lnTo>
                    <a:pt x="195889" y="537637"/>
                  </a:lnTo>
                  <a:lnTo>
                    <a:pt x="66543" y="408503"/>
                  </a:lnTo>
                  <a:close/>
                  <a:moveTo>
                    <a:pt x="475681" y="0"/>
                  </a:moveTo>
                  <a:lnTo>
                    <a:pt x="605028" y="129134"/>
                  </a:lnTo>
                  <a:lnTo>
                    <a:pt x="512093" y="221857"/>
                  </a:lnTo>
                  <a:lnTo>
                    <a:pt x="382817" y="92864"/>
                  </a:lnTo>
                  <a:close/>
                  <a:moveTo>
                    <a:pt x="129376" y="0"/>
                  </a:moveTo>
                  <a:lnTo>
                    <a:pt x="201636" y="72129"/>
                  </a:lnTo>
                  <a:lnTo>
                    <a:pt x="139336" y="134317"/>
                  </a:lnTo>
                  <a:lnTo>
                    <a:pt x="168098" y="162925"/>
                  </a:lnTo>
                  <a:lnTo>
                    <a:pt x="230296" y="100839"/>
                  </a:lnTo>
                  <a:lnTo>
                    <a:pt x="273794" y="144157"/>
                  </a:lnTo>
                  <a:lnTo>
                    <a:pt x="144418" y="273300"/>
                  </a:lnTo>
                  <a:lnTo>
                    <a:pt x="0" y="129143"/>
                  </a:lnTo>
                  <a:close/>
                </a:path>
              </a:pathLst>
            </a:custGeom>
            <a:solidFill>
              <a:srgbClr val="F7759A"/>
            </a:solidFill>
            <a:ln>
              <a:noFill/>
            </a:ln>
          </p:spPr>
        </p:sp>
        <p:sp>
          <p:nvSpPr>
            <p:cNvPr id="4" name="graduate-cap_49944">
              <a:extLst>
                <a:ext uri="{FF2B5EF4-FFF2-40B4-BE49-F238E27FC236}">
                  <a16:creationId xmlns:a16="http://schemas.microsoft.com/office/drawing/2014/main" xmlns="" id="{4953BA6D-41A5-47B1-8CAD-8493FD29ACF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25028" y="4985598"/>
              <a:ext cx="863344" cy="532434"/>
            </a:xfrm>
            <a:custGeom>
              <a:avLst/>
              <a:gdLst>
                <a:gd name="connsiteX0" fmla="*/ 93338 w 608536"/>
                <a:gd name="connsiteY0" fmla="*/ 167235 h 375291"/>
                <a:gd name="connsiteX1" fmla="*/ 292893 w 608536"/>
                <a:gd name="connsiteY1" fmla="*/ 244637 h 375291"/>
                <a:gd name="connsiteX2" fmla="*/ 305814 w 608536"/>
                <a:gd name="connsiteY2" fmla="*/ 244637 h 375291"/>
                <a:gd name="connsiteX3" fmla="*/ 503933 w 608536"/>
                <a:gd name="connsiteY3" fmla="*/ 167235 h 375291"/>
                <a:gd name="connsiteX4" fmla="*/ 503933 w 608536"/>
                <a:gd name="connsiteY4" fmla="*/ 244637 h 375291"/>
                <a:gd name="connsiteX5" fmla="*/ 298636 w 608536"/>
                <a:gd name="connsiteY5" fmla="*/ 356439 h 375291"/>
                <a:gd name="connsiteX6" fmla="*/ 93338 w 608536"/>
                <a:gd name="connsiteY6" fmla="*/ 244637 h 375291"/>
                <a:gd name="connsiteX7" fmla="*/ 93338 w 608536"/>
                <a:gd name="connsiteY7" fmla="*/ 167235 h 375291"/>
                <a:gd name="connsiteX8" fmla="*/ 292786 w 608536"/>
                <a:gd name="connsiteY8" fmla="*/ 1075 h 375291"/>
                <a:gd name="connsiteX9" fmla="*/ 304268 w 608536"/>
                <a:gd name="connsiteY9" fmla="*/ 1075 h 375291"/>
                <a:gd name="connsiteX10" fmla="*/ 595619 w 608536"/>
                <a:gd name="connsiteY10" fmla="*/ 102873 h 375291"/>
                <a:gd name="connsiteX11" fmla="*/ 598490 w 608536"/>
                <a:gd name="connsiteY11" fmla="*/ 107174 h 375291"/>
                <a:gd name="connsiteX12" fmla="*/ 595619 w 608536"/>
                <a:gd name="connsiteY12" fmla="*/ 111476 h 375291"/>
                <a:gd name="connsiteX13" fmla="*/ 595619 w 608536"/>
                <a:gd name="connsiteY13" fmla="*/ 251986 h 375291"/>
                <a:gd name="connsiteX14" fmla="*/ 608536 w 608536"/>
                <a:gd name="connsiteY14" fmla="*/ 272059 h 375291"/>
                <a:gd name="connsiteX15" fmla="*/ 594184 w 608536"/>
                <a:gd name="connsiteY15" fmla="*/ 293566 h 375291"/>
                <a:gd name="connsiteX16" fmla="*/ 608536 w 608536"/>
                <a:gd name="connsiteY16" fmla="*/ 352351 h 375291"/>
                <a:gd name="connsiteX17" fmla="*/ 585573 w 608536"/>
                <a:gd name="connsiteY17" fmla="*/ 375291 h 375291"/>
                <a:gd name="connsiteX18" fmla="*/ 562609 w 608536"/>
                <a:gd name="connsiteY18" fmla="*/ 352351 h 375291"/>
                <a:gd name="connsiteX19" fmla="*/ 575526 w 608536"/>
                <a:gd name="connsiteY19" fmla="*/ 293566 h 375291"/>
                <a:gd name="connsiteX20" fmla="*/ 562609 w 608536"/>
                <a:gd name="connsiteY20" fmla="*/ 272059 h 375291"/>
                <a:gd name="connsiteX21" fmla="*/ 575526 w 608536"/>
                <a:gd name="connsiteY21" fmla="*/ 251986 h 375291"/>
                <a:gd name="connsiteX22" fmla="*/ 575526 w 608536"/>
                <a:gd name="connsiteY22" fmla="*/ 118645 h 375291"/>
                <a:gd name="connsiteX23" fmla="*/ 305703 w 608536"/>
                <a:gd name="connsiteY23" fmla="*/ 223310 h 375291"/>
                <a:gd name="connsiteX24" fmla="*/ 292786 w 608536"/>
                <a:gd name="connsiteY24" fmla="*/ 223310 h 375291"/>
                <a:gd name="connsiteX25" fmla="*/ 2870 w 608536"/>
                <a:gd name="connsiteY25" fmla="*/ 111476 h 375291"/>
                <a:gd name="connsiteX26" fmla="*/ 0 w 608536"/>
                <a:gd name="connsiteY26" fmla="*/ 107174 h 375291"/>
                <a:gd name="connsiteX27" fmla="*/ 2870 w 608536"/>
                <a:gd name="connsiteY27" fmla="*/ 102873 h 37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8536" h="375291">
                  <a:moveTo>
                    <a:pt x="93338" y="167235"/>
                  </a:moveTo>
                  <a:lnTo>
                    <a:pt x="292893" y="244637"/>
                  </a:lnTo>
                  <a:cubicBezTo>
                    <a:pt x="297200" y="246070"/>
                    <a:pt x="301507" y="246070"/>
                    <a:pt x="305814" y="244637"/>
                  </a:cubicBezTo>
                  <a:lnTo>
                    <a:pt x="503933" y="167235"/>
                  </a:lnTo>
                  <a:cubicBezTo>
                    <a:pt x="503933" y="200202"/>
                    <a:pt x="503933" y="238903"/>
                    <a:pt x="503933" y="244637"/>
                  </a:cubicBezTo>
                  <a:cubicBezTo>
                    <a:pt x="503933" y="304838"/>
                    <a:pt x="413487" y="353572"/>
                    <a:pt x="298636" y="356439"/>
                  </a:cubicBezTo>
                  <a:cubicBezTo>
                    <a:pt x="185220" y="353572"/>
                    <a:pt x="93338" y="304838"/>
                    <a:pt x="93338" y="244637"/>
                  </a:cubicBezTo>
                  <a:cubicBezTo>
                    <a:pt x="93338" y="237470"/>
                    <a:pt x="93338" y="200202"/>
                    <a:pt x="93338" y="167235"/>
                  </a:cubicBezTo>
                  <a:close/>
                  <a:moveTo>
                    <a:pt x="292786" y="1075"/>
                  </a:moveTo>
                  <a:cubicBezTo>
                    <a:pt x="297092" y="-359"/>
                    <a:pt x="301398" y="-359"/>
                    <a:pt x="304268" y="1075"/>
                  </a:cubicBezTo>
                  <a:lnTo>
                    <a:pt x="595619" y="102873"/>
                  </a:lnTo>
                  <a:cubicBezTo>
                    <a:pt x="597054" y="102873"/>
                    <a:pt x="598490" y="105741"/>
                    <a:pt x="598490" y="107174"/>
                  </a:cubicBezTo>
                  <a:cubicBezTo>
                    <a:pt x="598490" y="108608"/>
                    <a:pt x="597054" y="110042"/>
                    <a:pt x="595619" y="111476"/>
                  </a:cubicBezTo>
                  <a:lnTo>
                    <a:pt x="595619" y="251986"/>
                  </a:lnTo>
                  <a:cubicBezTo>
                    <a:pt x="602795" y="254854"/>
                    <a:pt x="608536" y="263456"/>
                    <a:pt x="608536" y="272059"/>
                  </a:cubicBezTo>
                  <a:cubicBezTo>
                    <a:pt x="608536" y="280662"/>
                    <a:pt x="602795" y="289264"/>
                    <a:pt x="594184" y="293566"/>
                  </a:cubicBezTo>
                  <a:cubicBezTo>
                    <a:pt x="602795" y="309337"/>
                    <a:pt x="608536" y="342314"/>
                    <a:pt x="608536" y="352351"/>
                  </a:cubicBezTo>
                  <a:cubicBezTo>
                    <a:pt x="608536" y="363821"/>
                    <a:pt x="597054" y="375291"/>
                    <a:pt x="585573" y="375291"/>
                  </a:cubicBezTo>
                  <a:cubicBezTo>
                    <a:pt x="572656" y="375291"/>
                    <a:pt x="562609" y="363821"/>
                    <a:pt x="562609" y="352351"/>
                  </a:cubicBezTo>
                  <a:cubicBezTo>
                    <a:pt x="562609" y="342314"/>
                    <a:pt x="568350" y="309337"/>
                    <a:pt x="575526" y="293566"/>
                  </a:cubicBezTo>
                  <a:cubicBezTo>
                    <a:pt x="568350" y="289264"/>
                    <a:pt x="562609" y="280662"/>
                    <a:pt x="562609" y="272059"/>
                  </a:cubicBezTo>
                  <a:cubicBezTo>
                    <a:pt x="562609" y="263456"/>
                    <a:pt x="566915" y="254854"/>
                    <a:pt x="575526" y="251986"/>
                  </a:cubicBezTo>
                  <a:lnTo>
                    <a:pt x="575526" y="118645"/>
                  </a:lnTo>
                  <a:lnTo>
                    <a:pt x="305703" y="223310"/>
                  </a:lnTo>
                  <a:cubicBezTo>
                    <a:pt x="301398" y="224744"/>
                    <a:pt x="297092" y="224744"/>
                    <a:pt x="292786" y="223310"/>
                  </a:cubicBezTo>
                  <a:lnTo>
                    <a:pt x="2870" y="111476"/>
                  </a:lnTo>
                  <a:cubicBezTo>
                    <a:pt x="1435" y="110042"/>
                    <a:pt x="0" y="108608"/>
                    <a:pt x="0" y="107174"/>
                  </a:cubicBezTo>
                  <a:cubicBezTo>
                    <a:pt x="0" y="105741"/>
                    <a:pt x="1435" y="102873"/>
                    <a:pt x="2870" y="102873"/>
                  </a:cubicBezTo>
                  <a:close/>
                </a:path>
              </a:pathLst>
            </a:custGeom>
            <a:solidFill>
              <a:srgbClr val="F7759A"/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55C4D80A-0A27-4483-AC4C-48AAE53D5F91}"/>
                </a:ext>
              </a:extLst>
            </p:cNvPr>
            <p:cNvSpPr txBox="1"/>
            <p:nvPr/>
          </p:nvSpPr>
          <p:spPr>
            <a:xfrm>
              <a:off x="6537635" y="1418980"/>
              <a:ext cx="2236510" cy="4534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rgbClr val="F775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点击添加文字内容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D502B4E-3FFC-47A8-B893-6375F6DFA2D1}"/>
                </a:ext>
              </a:extLst>
            </p:cNvPr>
            <p:cNvCxnSpPr/>
            <p:nvPr/>
          </p:nvCxnSpPr>
          <p:spPr>
            <a:xfrm>
              <a:off x="4409954" y="1645709"/>
              <a:ext cx="1979270" cy="0"/>
            </a:xfrm>
            <a:prstGeom prst="line">
              <a:avLst/>
            </a:prstGeom>
            <a:ln w="28575">
              <a:solidFill>
                <a:srgbClr val="F775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1CA80BFA-3F07-4C5A-9E62-1C11EDBC9FBE}"/>
                </a:ext>
              </a:extLst>
            </p:cNvPr>
            <p:cNvCxnSpPr/>
            <p:nvPr/>
          </p:nvCxnSpPr>
          <p:spPr>
            <a:xfrm>
              <a:off x="4409954" y="3477995"/>
              <a:ext cx="1979270" cy="0"/>
            </a:xfrm>
            <a:prstGeom prst="line">
              <a:avLst/>
            </a:prstGeom>
            <a:ln w="28575">
              <a:solidFill>
                <a:srgbClr val="F775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516EEB67-1639-4756-9690-F737E1E06F32}"/>
                </a:ext>
              </a:extLst>
            </p:cNvPr>
            <p:cNvCxnSpPr/>
            <p:nvPr/>
          </p:nvCxnSpPr>
          <p:spPr>
            <a:xfrm>
              <a:off x="4409954" y="5261286"/>
              <a:ext cx="1979270" cy="0"/>
            </a:xfrm>
            <a:prstGeom prst="line">
              <a:avLst/>
            </a:prstGeom>
            <a:ln w="28575">
              <a:solidFill>
                <a:srgbClr val="F775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703AE91E-960D-4360-895A-B35524401F97}"/>
                </a:ext>
              </a:extLst>
            </p:cNvPr>
            <p:cNvSpPr txBox="1"/>
            <p:nvPr/>
          </p:nvSpPr>
          <p:spPr>
            <a:xfrm>
              <a:off x="6537635" y="3251266"/>
              <a:ext cx="2236510" cy="4534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rgbClr val="F775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点击添加文字内容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E257C04-5E7A-429D-B7E2-8265BC1BF7C2}"/>
                </a:ext>
              </a:extLst>
            </p:cNvPr>
            <p:cNvSpPr txBox="1"/>
            <p:nvPr/>
          </p:nvSpPr>
          <p:spPr>
            <a:xfrm>
              <a:off x="6537635" y="5025086"/>
              <a:ext cx="2236510" cy="4534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rgbClr val="F775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813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8025BD43-09C7-4434-AB78-C54D2E064402}"/>
              </a:ext>
            </a:extLst>
          </p:cNvPr>
          <p:cNvGrpSpPr/>
          <p:nvPr/>
        </p:nvGrpSpPr>
        <p:grpSpPr>
          <a:xfrm>
            <a:off x="3218727" y="565150"/>
            <a:ext cx="5754546" cy="5727701"/>
            <a:chOff x="2764421" y="1130299"/>
            <a:chExt cx="5754546" cy="5727701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3B938A6A-C9ED-4359-979B-4BEA6038288B}"/>
                </a:ext>
              </a:extLst>
            </p:cNvPr>
            <p:cNvSpPr/>
            <p:nvPr/>
          </p:nvSpPr>
          <p:spPr>
            <a:xfrm>
              <a:off x="5737185" y="1130299"/>
              <a:ext cx="2781782" cy="2781782"/>
            </a:xfrm>
            <a:custGeom>
              <a:avLst/>
              <a:gdLst>
                <a:gd name="connsiteX0" fmla="*/ 0 w 2411178"/>
                <a:gd name="connsiteY0" fmla="*/ 0 h 2411178"/>
                <a:gd name="connsiteX1" fmla="*/ 2411178 w 2411178"/>
                <a:gd name="connsiteY1" fmla="*/ 2411178 h 2411178"/>
                <a:gd name="connsiteX2" fmla="*/ 0 w 2411178"/>
                <a:gd name="connsiteY2" fmla="*/ 2411178 h 241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1178" h="2411178">
                  <a:moveTo>
                    <a:pt x="0" y="0"/>
                  </a:moveTo>
                  <a:cubicBezTo>
                    <a:pt x="1331657" y="0"/>
                    <a:pt x="2411178" y="1079521"/>
                    <a:pt x="2411178" y="2411178"/>
                  </a:cubicBezTo>
                  <a:lnTo>
                    <a:pt x="0" y="2411178"/>
                  </a:lnTo>
                  <a:close/>
                </a:path>
              </a:pathLst>
            </a:custGeom>
            <a:solidFill>
              <a:srgbClr val="F775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7759A"/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8FA3B0F0-AD6D-439A-B8C1-2BFE8C6FA769}"/>
                </a:ext>
              </a:extLst>
            </p:cNvPr>
            <p:cNvSpPr/>
            <p:nvPr/>
          </p:nvSpPr>
          <p:spPr>
            <a:xfrm rot="5400000">
              <a:off x="5737185" y="4076218"/>
              <a:ext cx="2781782" cy="2781782"/>
            </a:xfrm>
            <a:custGeom>
              <a:avLst/>
              <a:gdLst>
                <a:gd name="connsiteX0" fmla="*/ 0 w 2411178"/>
                <a:gd name="connsiteY0" fmla="*/ 0 h 2411178"/>
                <a:gd name="connsiteX1" fmla="*/ 2411178 w 2411178"/>
                <a:gd name="connsiteY1" fmla="*/ 2411178 h 2411178"/>
                <a:gd name="connsiteX2" fmla="*/ 0 w 2411178"/>
                <a:gd name="connsiteY2" fmla="*/ 2411178 h 241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1178" h="2411178">
                  <a:moveTo>
                    <a:pt x="0" y="0"/>
                  </a:moveTo>
                  <a:cubicBezTo>
                    <a:pt x="1331657" y="0"/>
                    <a:pt x="2411178" y="1079521"/>
                    <a:pt x="2411178" y="2411178"/>
                  </a:cubicBezTo>
                  <a:lnTo>
                    <a:pt x="0" y="2411178"/>
                  </a:lnTo>
                  <a:close/>
                </a:path>
              </a:pathLst>
            </a:custGeom>
            <a:solidFill>
              <a:srgbClr val="F775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7759A"/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15F3345D-EAC5-44C9-8160-D199A018C570}"/>
                </a:ext>
              </a:extLst>
            </p:cNvPr>
            <p:cNvSpPr/>
            <p:nvPr/>
          </p:nvSpPr>
          <p:spPr>
            <a:xfrm rot="10800000">
              <a:off x="2764421" y="4076218"/>
              <a:ext cx="2781782" cy="2781782"/>
            </a:xfrm>
            <a:custGeom>
              <a:avLst/>
              <a:gdLst>
                <a:gd name="connsiteX0" fmla="*/ 0 w 2411178"/>
                <a:gd name="connsiteY0" fmla="*/ 0 h 2411178"/>
                <a:gd name="connsiteX1" fmla="*/ 2411178 w 2411178"/>
                <a:gd name="connsiteY1" fmla="*/ 2411178 h 2411178"/>
                <a:gd name="connsiteX2" fmla="*/ 0 w 2411178"/>
                <a:gd name="connsiteY2" fmla="*/ 2411178 h 241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1178" h="2411178">
                  <a:moveTo>
                    <a:pt x="0" y="0"/>
                  </a:moveTo>
                  <a:cubicBezTo>
                    <a:pt x="1331657" y="0"/>
                    <a:pt x="2411178" y="1079521"/>
                    <a:pt x="2411178" y="2411178"/>
                  </a:cubicBezTo>
                  <a:lnTo>
                    <a:pt x="0" y="2411178"/>
                  </a:lnTo>
                  <a:close/>
                </a:path>
              </a:pathLst>
            </a:custGeom>
            <a:solidFill>
              <a:srgbClr val="F775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7759A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ACD800E5-D606-4A1B-A506-0ABFCEACE8C8}"/>
                </a:ext>
              </a:extLst>
            </p:cNvPr>
            <p:cNvSpPr/>
            <p:nvPr/>
          </p:nvSpPr>
          <p:spPr>
            <a:xfrm rot="16200000">
              <a:off x="2764421" y="1130300"/>
              <a:ext cx="2781782" cy="2781782"/>
            </a:xfrm>
            <a:custGeom>
              <a:avLst/>
              <a:gdLst>
                <a:gd name="connsiteX0" fmla="*/ 0 w 2411178"/>
                <a:gd name="connsiteY0" fmla="*/ 0 h 2411178"/>
                <a:gd name="connsiteX1" fmla="*/ 2411178 w 2411178"/>
                <a:gd name="connsiteY1" fmla="*/ 2411178 h 2411178"/>
                <a:gd name="connsiteX2" fmla="*/ 0 w 2411178"/>
                <a:gd name="connsiteY2" fmla="*/ 2411178 h 241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1178" h="2411178">
                  <a:moveTo>
                    <a:pt x="0" y="0"/>
                  </a:moveTo>
                  <a:cubicBezTo>
                    <a:pt x="1331657" y="0"/>
                    <a:pt x="2411178" y="1079521"/>
                    <a:pt x="2411178" y="2411178"/>
                  </a:cubicBezTo>
                  <a:lnTo>
                    <a:pt x="0" y="2411178"/>
                  </a:lnTo>
                  <a:close/>
                </a:path>
              </a:pathLst>
            </a:custGeom>
            <a:solidFill>
              <a:srgbClr val="F775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7759A"/>
                </a:solidFill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D633622-CEFB-4AAC-B412-14DA154D5567}"/>
              </a:ext>
            </a:extLst>
          </p:cNvPr>
          <p:cNvSpPr txBox="1"/>
          <p:nvPr/>
        </p:nvSpPr>
        <p:spPr>
          <a:xfrm>
            <a:off x="3661407" y="185186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5339290-FF2F-4FC6-B731-8CAD65826DAF}"/>
              </a:ext>
            </a:extLst>
          </p:cNvPr>
          <p:cNvSpPr txBox="1"/>
          <p:nvPr/>
        </p:nvSpPr>
        <p:spPr>
          <a:xfrm>
            <a:off x="6191491" y="185186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9AF61B8-5DAA-4EE2-837D-376052C76CD1}"/>
              </a:ext>
            </a:extLst>
          </p:cNvPr>
          <p:cNvSpPr txBox="1"/>
          <p:nvPr/>
        </p:nvSpPr>
        <p:spPr>
          <a:xfrm>
            <a:off x="6191491" y="454877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3EAC9AB-DA8D-4055-A3C3-E41D83DC0D05}"/>
              </a:ext>
            </a:extLst>
          </p:cNvPr>
          <p:cNvSpPr txBox="1"/>
          <p:nvPr/>
        </p:nvSpPr>
        <p:spPr>
          <a:xfrm>
            <a:off x="3661407" y="454877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49D2277E-3FCA-409D-8117-86ACF84E667C}"/>
              </a:ext>
            </a:extLst>
          </p:cNvPr>
          <p:cNvSpPr/>
          <p:nvPr/>
        </p:nvSpPr>
        <p:spPr>
          <a:xfrm>
            <a:off x="0" y="0"/>
            <a:ext cx="2546430" cy="532435"/>
          </a:xfrm>
          <a:prstGeom prst="rect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540BB537-0F04-4581-82B5-119C0F4C4A42}"/>
              </a:ext>
            </a:extLst>
          </p:cNvPr>
          <p:cNvSpPr txBox="1"/>
          <p:nvPr/>
        </p:nvSpPr>
        <p:spPr>
          <a:xfrm>
            <a:off x="366677" y="545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406753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75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56B0EB13-2631-4E4F-AB0B-F7BFB97B6510}"/>
              </a:ext>
            </a:extLst>
          </p:cNvPr>
          <p:cNvSpPr/>
          <p:nvPr/>
        </p:nvSpPr>
        <p:spPr>
          <a:xfrm>
            <a:off x="-5765800" y="-1803400"/>
            <a:ext cx="10464800" cy="1046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DBDA574-0FA7-476D-BBCC-6003D78D79A5}"/>
              </a:ext>
            </a:extLst>
          </p:cNvPr>
          <p:cNvSpPr txBox="1"/>
          <p:nvPr/>
        </p:nvSpPr>
        <p:spPr>
          <a:xfrm>
            <a:off x="5892800" y="1676400"/>
            <a:ext cx="50786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二、点此添加标题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xmlns="" id="{6EEE2583-04AB-4D87-AF03-B29ECAEFB170}"/>
              </a:ext>
            </a:extLst>
          </p:cNvPr>
          <p:cNvSpPr txBox="1"/>
          <p:nvPr/>
        </p:nvSpPr>
        <p:spPr>
          <a:xfrm>
            <a:off x="8138616" y="2717800"/>
            <a:ext cx="2698175" cy="523220"/>
          </a:xfrm>
          <a:custGeom>
            <a:avLst/>
            <a:gdLst>
              <a:gd name="T0" fmla="*/ 184 w 5885"/>
              <a:gd name="T1" fmla="*/ 2551 h 3440"/>
              <a:gd name="T2" fmla="*/ 1356 w 5885"/>
              <a:gd name="T3" fmla="*/ 3440 h 3440"/>
              <a:gd name="T4" fmla="*/ 2569 w 5885"/>
              <a:gd name="T5" fmla="*/ 2323 h 3440"/>
              <a:gd name="T6" fmla="*/ 2947 w 5885"/>
              <a:gd name="T7" fmla="*/ 2172 h 3440"/>
              <a:gd name="T8" fmla="*/ 2948 w 5885"/>
              <a:gd name="T9" fmla="*/ 2172 h 3440"/>
              <a:gd name="T10" fmla="*/ 3312 w 5885"/>
              <a:gd name="T11" fmla="*/ 2326 h 3440"/>
              <a:gd name="T12" fmla="*/ 4525 w 5885"/>
              <a:gd name="T13" fmla="*/ 3440 h 3440"/>
              <a:gd name="T14" fmla="*/ 5696 w 5885"/>
              <a:gd name="T15" fmla="*/ 2554 h 3440"/>
              <a:gd name="T16" fmla="*/ 5857 w 5885"/>
              <a:gd name="T17" fmla="*/ 2092 h 3440"/>
              <a:gd name="T18" fmla="*/ 5831 w 5885"/>
              <a:gd name="T19" fmla="*/ 2000 h 3440"/>
              <a:gd name="T20" fmla="*/ 5836 w 5885"/>
              <a:gd name="T21" fmla="*/ 2000 h 3440"/>
              <a:gd name="T22" fmla="*/ 4816 w 5885"/>
              <a:gd name="T23" fmla="*/ 181 h 3440"/>
              <a:gd name="T24" fmla="*/ 4640 w 5885"/>
              <a:gd name="T25" fmla="*/ 67 h 3440"/>
              <a:gd name="T26" fmla="*/ 3966 w 5885"/>
              <a:gd name="T27" fmla="*/ 7 h 3440"/>
              <a:gd name="T28" fmla="*/ 3833 w 5885"/>
              <a:gd name="T29" fmla="*/ 128 h 3440"/>
              <a:gd name="T30" fmla="*/ 3833 w 5885"/>
              <a:gd name="T31" fmla="*/ 251 h 3440"/>
              <a:gd name="T32" fmla="*/ 3966 w 5885"/>
              <a:gd name="T33" fmla="*/ 370 h 3440"/>
              <a:gd name="T34" fmla="*/ 4675 w 5885"/>
              <a:gd name="T35" fmla="*/ 288 h 3440"/>
              <a:gd name="T36" fmla="*/ 5152 w 5885"/>
              <a:gd name="T37" fmla="*/ 1178 h 3440"/>
              <a:gd name="T38" fmla="*/ 4525 w 5885"/>
              <a:gd name="T39" fmla="*/ 1003 h 3440"/>
              <a:gd name="T40" fmla="*/ 3331 w 5885"/>
              <a:gd name="T41" fmla="*/ 1983 h 3440"/>
              <a:gd name="T42" fmla="*/ 2954 w 5885"/>
              <a:gd name="T43" fmla="*/ 1876 h 3440"/>
              <a:gd name="T44" fmla="*/ 2940 w 5885"/>
              <a:gd name="T45" fmla="*/ 1876 h 3440"/>
              <a:gd name="T46" fmla="*/ 2549 w 5885"/>
              <a:gd name="T47" fmla="*/ 1981 h 3440"/>
              <a:gd name="T48" fmla="*/ 1356 w 5885"/>
              <a:gd name="T49" fmla="*/ 1003 h 3440"/>
              <a:gd name="T50" fmla="*/ 731 w 5885"/>
              <a:gd name="T51" fmla="*/ 1176 h 3440"/>
              <a:gd name="T52" fmla="*/ 1207 w 5885"/>
              <a:gd name="T53" fmla="*/ 288 h 3440"/>
              <a:gd name="T54" fmla="*/ 1917 w 5885"/>
              <a:gd name="T55" fmla="*/ 370 h 3440"/>
              <a:gd name="T56" fmla="*/ 2050 w 5885"/>
              <a:gd name="T57" fmla="*/ 251 h 3440"/>
              <a:gd name="T58" fmla="*/ 2050 w 5885"/>
              <a:gd name="T59" fmla="*/ 128 h 3440"/>
              <a:gd name="T60" fmla="*/ 1917 w 5885"/>
              <a:gd name="T61" fmla="*/ 7 h 3440"/>
              <a:gd name="T62" fmla="*/ 1242 w 5885"/>
              <a:gd name="T63" fmla="*/ 67 h 3440"/>
              <a:gd name="T64" fmla="*/ 1066 w 5885"/>
              <a:gd name="T65" fmla="*/ 181 h 3440"/>
              <a:gd name="T66" fmla="*/ 46 w 5885"/>
              <a:gd name="T67" fmla="*/ 2000 h 3440"/>
              <a:gd name="T68" fmla="*/ 54 w 5885"/>
              <a:gd name="T69" fmla="*/ 2000 h 3440"/>
              <a:gd name="T70" fmla="*/ 28 w 5885"/>
              <a:gd name="T71" fmla="*/ 2092 h 3440"/>
              <a:gd name="T72" fmla="*/ 184 w 5885"/>
              <a:gd name="T73" fmla="*/ 2551 h 3440"/>
              <a:gd name="T74" fmla="*/ 4524 w 5885"/>
              <a:gd name="T75" fmla="*/ 1314 h 3440"/>
              <a:gd name="T76" fmla="*/ 5447 w 5885"/>
              <a:gd name="T77" fmla="*/ 2238 h 3440"/>
              <a:gd name="T78" fmla="*/ 4524 w 5885"/>
              <a:gd name="T79" fmla="*/ 3161 h 3440"/>
              <a:gd name="T80" fmla="*/ 3600 w 5885"/>
              <a:gd name="T81" fmla="*/ 2238 h 3440"/>
              <a:gd name="T82" fmla="*/ 4524 w 5885"/>
              <a:gd name="T83" fmla="*/ 1314 h 3440"/>
              <a:gd name="T84" fmla="*/ 1373 w 5885"/>
              <a:gd name="T85" fmla="*/ 1314 h 3440"/>
              <a:gd name="T86" fmla="*/ 2296 w 5885"/>
              <a:gd name="T87" fmla="*/ 2238 h 3440"/>
              <a:gd name="T88" fmla="*/ 1373 w 5885"/>
              <a:gd name="T89" fmla="*/ 3161 h 3440"/>
              <a:gd name="T90" fmla="*/ 450 w 5885"/>
              <a:gd name="T91" fmla="*/ 2238 h 3440"/>
              <a:gd name="T92" fmla="*/ 1373 w 5885"/>
              <a:gd name="T93" fmla="*/ 1314 h 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885" h="3440">
                <a:moveTo>
                  <a:pt x="184" y="2551"/>
                </a:moveTo>
                <a:cubicBezTo>
                  <a:pt x="331" y="3076"/>
                  <a:pt x="809" y="3440"/>
                  <a:pt x="1356" y="3440"/>
                </a:cubicBezTo>
                <a:cubicBezTo>
                  <a:pt x="1989" y="3440"/>
                  <a:pt x="2517" y="2951"/>
                  <a:pt x="2569" y="2323"/>
                </a:cubicBezTo>
                <a:cubicBezTo>
                  <a:pt x="2656" y="2251"/>
                  <a:pt x="2787" y="2172"/>
                  <a:pt x="2947" y="2172"/>
                </a:cubicBezTo>
                <a:lnTo>
                  <a:pt x="2948" y="2172"/>
                </a:lnTo>
                <a:cubicBezTo>
                  <a:pt x="3091" y="2176"/>
                  <a:pt x="3222" y="2255"/>
                  <a:pt x="3312" y="2326"/>
                </a:cubicBezTo>
                <a:cubicBezTo>
                  <a:pt x="3365" y="2953"/>
                  <a:pt x="3893" y="3440"/>
                  <a:pt x="4525" y="3440"/>
                </a:cubicBezTo>
                <a:cubicBezTo>
                  <a:pt x="5071" y="3440"/>
                  <a:pt x="5548" y="3077"/>
                  <a:pt x="5696" y="2554"/>
                </a:cubicBezTo>
                <a:cubicBezTo>
                  <a:pt x="5826" y="2509"/>
                  <a:pt x="5885" y="2341"/>
                  <a:pt x="5857" y="2092"/>
                </a:cubicBezTo>
                <a:cubicBezTo>
                  <a:pt x="5852" y="2055"/>
                  <a:pt x="5843" y="2025"/>
                  <a:pt x="5831" y="2000"/>
                </a:cubicBezTo>
                <a:lnTo>
                  <a:pt x="5836" y="2000"/>
                </a:lnTo>
                <a:lnTo>
                  <a:pt x="4816" y="181"/>
                </a:lnTo>
                <a:cubicBezTo>
                  <a:pt x="4784" y="123"/>
                  <a:pt x="4706" y="73"/>
                  <a:pt x="4640" y="67"/>
                </a:cubicBezTo>
                <a:lnTo>
                  <a:pt x="3966" y="7"/>
                </a:lnTo>
                <a:cubicBezTo>
                  <a:pt x="3893" y="0"/>
                  <a:pt x="3833" y="56"/>
                  <a:pt x="3833" y="128"/>
                </a:cubicBezTo>
                <a:lnTo>
                  <a:pt x="3833" y="251"/>
                </a:lnTo>
                <a:cubicBezTo>
                  <a:pt x="3833" y="324"/>
                  <a:pt x="3893" y="378"/>
                  <a:pt x="3966" y="370"/>
                </a:cubicBezTo>
                <a:lnTo>
                  <a:pt x="4675" y="288"/>
                </a:lnTo>
                <a:lnTo>
                  <a:pt x="5152" y="1178"/>
                </a:lnTo>
                <a:cubicBezTo>
                  <a:pt x="4967" y="1067"/>
                  <a:pt x="4752" y="1003"/>
                  <a:pt x="4525" y="1003"/>
                </a:cubicBezTo>
                <a:cubicBezTo>
                  <a:pt x="3943" y="1003"/>
                  <a:pt x="3443" y="1419"/>
                  <a:pt x="3331" y="1983"/>
                </a:cubicBezTo>
                <a:cubicBezTo>
                  <a:pt x="3206" y="1914"/>
                  <a:pt x="3080" y="1879"/>
                  <a:pt x="2954" y="1876"/>
                </a:cubicBezTo>
                <a:lnTo>
                  <a:pt x="2940" y="1876"/>
                </a:lnTo>
                <a:cubicBezTo>
                  <a:pt x="2808" y="1876"/>
                  <a:pt x="2676" y="1911"/>
                  <a:pt x="2549" y="1981"/>
                </a:cubicBezTo>
                <a:cubicBezTo>
                  <a:pt x="2436" y="1418"/>
                  <a:pt x="1936" y="1003"/>
                  <a:pt x="1356" y="1003"/>
                </a:cubicBezTo>
                <a:cubicBezTo>
                  <a:pt x="1129" y="1003"/>
                  <a:pt x="915" y="1066"/>
                  <a:pt x="731" y="1176"/>
                </a:cubicBezTo>
                <a:lnTo>
                  <a:pt x="1207" y="288"/>
                </a:lnTo>
                <a:lnTo>
                  <a:pt x="1917" y="370"/>
                </a:lnTo>
                <a:cubicBezTo>
                  <a:pt x="1989" y="378"/>
                  <a:pt x="2050" y="325"/>
                  <a:pt x="2050" y="251"/>
                </a:cubicBezTo>
                <a:lnTo>
                  <a:pt x="2050" y="128"/>
                </a:lnTo>
                <a:cubicBezTo>
                  <a:pt x="2050" y="56"/>
                  <a:pt x="1990" y="0"/>
                  <a:pt x="1917" y="7"/>
                </a:cubicBezTo>
                <a:lnTo>
                  <a:pt x="1242" y="67"/>
                </a:lnTo>
                <a:cubicBezTo>
                  <a:pt x="1176" y="73"/>
                  <a:pt x="1099" y="123"/>
                  <a:pt x="1066" y="181"/>
                </a:cubicBezTo>
                <a:lnTo>
                  <a:pt x="46" y="2000"/>
                </a:lnTo>
                <a:lnTo>
                  <a:pt x="54" y="2000"/>
                </a:lnTo>
                <a:cubicBezTo>
                  <a:pt x="42" y="2025"/>
                  <a:pt x="32" y="2055"/>
                  <a:pt x="28" y="2092"/>
                </a:cubicBezTo>
                <a:cubicBezTo>
                  <a:pt x="0" y="2336"/>
                  <a:pt x="58" y="2504"/>
                  <a:pt x="184" y="2551"/>
                </a:cubicBezTo>
                <a:close/>
                <a:moveTo>
                  <a:pt x="4524" y="1314"/>
                </a:moveTo>
                <a:cubicBezTo>
                  <a:pt x="5033" y="1314"/>
                  <a:pt x="5447" y="1729"/>
                  <a:pt x="5447" y="2238"/>
                </a:cubicBezTo>
                <a:cubicBezTo>
                  <a:pt x="5447" y="2747"/>
                  <a:pt x="5033" y="3161"/>
                  <a:pt x="4524" y="3161"/>
                </a:cubicBezTo>
                <a:cubicBezTo>
                  <a:pt x="4014" y="3161"/>
                  <a:pt x="3600" y="2747"/>
                  <a:pt x="3600" y="2238"/>
                </a:cubicBezTo>
                <a:cubicBezTo>
                  <a:pt x="3600" y="1729"/>
                  <a:pt x="4014" y="1314"/>
                  <a:pt x="4524" y="1314"/>
                </a:cubicBezTo>
                <a:close/>
                <a:moveTo>
                  <a:pt x="1373" y="1314"/>
                </a:moveTo>
                <a:cubicBezTo>
                  <a:pt x="1882" y="1314"/>
                  <a:pt x="2296" y="1729"/>
                  <a:pt x="2296" y="2238"/>
                </a:cubicBezTo>
                <a:cubicBezTo>
                  <a:pt x="2296" y="2747"/>
                  <a:pt x="1882" y="3161"/>
                  <a:pt x="1373" y="3161"/>
                </a:cubicBezTo>
                <a:cubicBezTo>
                  <a:pt x="864" y="3161"/>
                  <a:pt x="450" y="2747"/>
                  <a:pt x="450" y="2238"/>
                </a:cubicBezTo>
                <a:cubicBezTo>
                  <a:pt x="450" y="1729"/>
                  <a:pt x="864" y="1314"/>
                  <a:pt x="1373" y="1314"/>
                </a:cubicBezTo>
                <a:close/>
              </a:path>
            </a:pathLst>
          </a:cu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点此添加副标题</a:t>
            </a:r>
          </a:p>
        </p:txBody>
      </p:sp>
      <p:sp>
        <p:nvSpPr>
          <p:cNvPr id="6" name="round-eyeglasses_26273">
            <a:extLst>
              <a:ext uri="{FF2B5EF4-FFF2-40B4-BE49-F238E27FC236}">
                <a16:creationId xmlns:a16="http://schemas.microsoft.com/office/drawing/2014/main" xmlns="" id="{8CB94A7A-683E-4073-B7CD-9A3F955DEE18}"/>
              </a:ext>
            </a:extLst>
          </p:cNvPr>
          <p:cNvSpPr>
            <a:spLocks noChangeAspect="1"/>
          </p:cNvSpPr>
          <p:nvPr/>
        </p:nvSpPr>
        <p:spPr bwMode="auto">
          <a:xfrm>
            <a:off x="10290123" y="5718601"/>
            <a:ext cx="1423536" cy="830997"/>
          </a:xfrm>
          <a:custGeom>
            <a:avLst/>
            <a:gdLst>
              <a:gd name="T0" fmla="*/ 184 w 5885"/>
              <a:gd name="T1" fmla="*/ 2551 h 3440"/>
              <a:gd name="T2" fmla="*/ 1356 w 5885"/>
              <a:gd name="T3" fmla="*/ 3440 h 3440"/>
              <a:gd name="T4" fmla="*/ 2569 w 5885"/>
              <a:gd name="T5" fmla="*/ 2323 h 3440"/>
              <a:gd name="T6" fmla="*/ 2947 w 5885"/>
              <a:gd name="T7" fmla="*/ 2172 h 3440"/>
              <a:gd name="T8" fmla="*/ 2948 w 5885"/>
              <a:gd name="T9" fmla="*/ 2172 h 3440"/>
              <a:gd name="T10" fmla="*/ 3312 w 5885"/>
              <a:gd name="T11" fmla="*/ 2326 h 3440"/>
              <a:gd name="T12" fmla="*/ 4525 w 5885"/>
              <a:gd name="T13" fmla="*/ 3440 h 3440"/>
              <a:gd name="T14" fmla="*/ 5696 w 5885"/>
              <a:gd name="T15" fmla="*/ 2554 h 3440"/>
              <a:gd name="T16" fmla="*/ 5857 w 5885"/>
              <a:gd name="T17" fmla="*/ 2092 h 3440"/>
              <a:gd name="T18" fmla="*/ 5831 w 5885"/>
              <a:gd name="T19" fmla="*/ 2000 h 3440"/>
              <a:gd name="T20" fmla="*/ 5836 w 5885"/>
              <a:gd name="T21" fmla="*/ 2000 h 3440"/>
              <a:gd name="T22" fmla="*/ 4816 w 5885"/>
              <a:gd name="T23" fmla="*/ 181 h 3440"/>
              <a:gd name="T24" fmla="*/ 4640 w 5885"/>
              <a:gd name="T25" fmla="*/ 67 h 3440"/>
              <a:gd name="T26" fmla="*/ 3966 w 5885"/>
              <a:gd name="T27" fmla="*/ 7 h 3440"/>
              <a:gd name="T28" fmla="*/ 3833 w 5885"/>
              <a:gd name="T29" fmla="*/ 128 h 3440"/>
              <a:gd name="T30" fmla="*/ 3833 w 5885"/>
              <a:gd name="T31" fmla="*/ 251 h 3440"/>
              <a:gd name="T32" fmla="*/ 3966 w 5885"/>
              <a:gd name="T33" fmla="*/ 370 h 3440"/>
              <a:gd name="T34" fmla="*/ 4675 w 5885"/>
              <a:gd name="T35" fmla="*/ 288 h 3440"/>
              <a:gd name="T36" fmla="*/ 5152 w 5885"/>
              <a:gd name="T37" fmla="*/ 1178 h 3440"/>
              <a:gd name="T38" fmla="*/ 4525 w 5885"/>
              <a:gd name="T39" fmla="*/ 1003 h 3440"/>
              <a:gd name="T40" fmla="*/ 3331 w 5885"/>
              <a:gd name="T41" fmla="*/ 1983 h 3440"/>
              <a:gd name="T42" fmla="*/ 2954 w 5885"/>
              <a:gd name="T43" fmla="*/ 1876 h 3440"/>
              <a:gd name="T44" fmla="*/ 2940 w 5885"/>
              <a:gd name="T45" fmla="*/ 1876 h 3440"/>
              <a:gd name="T46" fmla="*/ 2549 w 5885"/>
              <a:gd name="T47" fmla="*/ 1981 h 3440"/>
              <a:gd name="T48" fmla="*/ 1356 w 5885"/>
              <a:gd name="T49" fmla="*/ 1003 h 3440"/>
              <a:gd name="T50" fmla="*/ 731 w 5885"/>
              <a:gd name="T51" fmla="*/ 1176 h 3440"/>
              <a:gd name="T52" fmla="*/ 1207 w 5885"/>
              <a:gd name="T53" fmla="*/ 288 h 3440"/>
              <a:gd name="T54" fmla="*/ 1917 w 5885"/>
              <a:gd name="T55" fmla="*/ 370 h 3440"/>
              <a:gd name="T56" fmla="*/ 2050 w 5885"/>
              <a:gd name="T57" fmla="*/ 251 h 3440"/>
              <a:gd name="T58" fmla="*/ 2050 w 5885"/>
              <a:gd name="T59" fmla="*/ 128 h 3440"/>
              <a:gd name="T60" fmla="*/ 1917 w 5885"/>
              <a:gd name="T61" fmla="*/ 7 h 3440"/>
              <a:gd name="T62" fmla="*/ 1242 w 5885"/>
              <a:gd name="T63" fmla="*/ 67 h 3440"/>
              <a:gd name="T64" fmla="*/ 1066 w 5885"/>
              <a:gd name="T65" fmla="*/ 181 h 3440"/>
              <a:gd name="T66" fmla="*/ 46 w 5885"/>
              <a:gd name="T67" fmla="*/ 2000 h 3440"/>
              <a:gd name="T68" fmla="*/ 54 w 5885"/>
              <a:gd name="T69" fmla="*/ 2000 h 3440"/>
              <a:gd name="T70" fmla="*/ 28 w 5885"/>
              <a:gd name="T71" fmla="*/ 2092 h 3440"/>
              <a:gd name="T72" fmla="*/ 184 w 5885"/>
              <a:gd name="T73" fmla="*/ 2551 h 3440"/>
              <a:gd name="T74" fmla="*/ 4524 w 5885"/>
              <a:gd name="T75" fmla="*/ 1314 h 3440"/>
              <a:gd name="T76" fmla="*/ 5447 w 5885"/>
              <a:gd name="T77" fmla="*/ 2238 h 3440"/>
              <a:gd name="T78" fmla="*/ 4524 w 5885"/>
              <a:gd name="T79" fmla="*/ 3161 h 3440"/>
              <a:gd name="T80" fmla="*/ 3600 w 5885"/>
              <a:gd name="T81" fmla="*/ 2238 h 3440"/>
              <a:gd name="T82" fmla="*/ 4524 w 5885"/>
              <a:gd name="T83" fmla="*/ 1314 h 3440"/>
              <a:gd name="T84" fmla="*/ 1373 w 5885"/>
              <a:gd name="T85" fmla="*/ 1314 h 3440"/>
              <a:gd name="T86" fmla="*/ 2296 w 5885"/>
              <a:gd name="T87" fmla="*/ 2238 h 3440"/>
              <a:gd name="T88" fmla="*/ 1373 w 5885"/>
              <a:gd name="T89" fmla="*/ 3161 h 3440"/>
              <a:gd name="T90" fmla="*/ 450 w 5885"/>
              <a:gd name="T91" fmla="*/ 2238 h 3440"/>
              <a:gd name="T92" fmla="*/ 1373 w 5885"/>
              <a:gd name="T93" fmla="*/ 1314 h 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885" h="3440">
                <a:moveTo>
                  <a:pt x="184" y="2551"/>
                </a:moveTo>
                <a:cubicBezTo>
                  <a:pt x="331" y="3076"/>
                  <a:pt x="809" y="3440"/>
                  <a:pt x="1356" y="3440"/>
                </a:cubicBezTo>
                <a:cubicBezTo>
                  <a:pt x="1989" y="3440"/>
                  <a:pt x="2517" y="2951"/>
                  <a:pt x="2569" y="2323"/>
                </a:cubicBezTo>
                <a:cubicBezTo>
                  <a:pt x="2656" y="2251"/>
                  <a:pt x="2787" y="2172"/>
                  <a:pt x="2947" y="2172"/>
                </a:cubicBezTo>
                <a:lnTo>
                  <a:pt x="2948" y="2172"/>
                </a:lnTo>
                <a:cubicBezTo>
                  <a:pt x="3091" y="2176"/>
                  <a:pt x="3222" y="2255"/>
                  <a:pt x="3312" y="2326"/>
                </a:cubicBezTo>
                <a:cubicBezTo>
                  <a:pt x="3365" y="2953"/>
                  <a:pt x="3893" y="3440"/>
                  <a:pt x="4525" y="3440"/>
                </a:cubicBezTo>
                <a:cubicBezTo>
                  <a:pt x="5071" y="3440"/>
                  <a:pt x="5548" y="3077"/>
                  <a:pt x="5696" y="2554"/>
                </a:cubicBezTo>
                <a:cubicBezTo>
                  <a:pt x="5826" y="2509"/>
                  <a:pt x="5885" y="2341"/>
                  <a:pt x="5857" y="2092"/>
                </a:cubicBezTo>
                <a:cubicBezTo>
                  <a:pt x="5852" y="2055"/>
                  <a:pt x="5843" y="2025"/>
                  <a:pt x="5831" y="2000"/>
                </a:cubicBezTo>
                <a:lnTo>
                  <a:pt x="5836" y="2000"/>
                </a:lnTo>
                <a:lnTo>
                  <a:pt x="4816" y="181"/>
                </a:lnTo>
                <a:cubicBezTo>
                  <a:pt x="4784" y="123"/>
                  <a:pt x="4706" y="73"/>
                  <a:pt x="4640" y="67"/>
                </a:cubicBezTo>
                <a:lnTo>
                  <a:pt x="3966" y="7"/>
                </a:lnTo>
                <a:cubicBezTo>
                  <a:pt x="3893" y="0"/>
                  <a:pt x="3833" y="56"/>
                  <a:pt x="3833" y="128"/>
                </a:cubicBezTo>
                <a:lnTo>
                  <a:pt x="3833" y="251"/>
                </a:lnTo>
                <a:cubicBezTo>
                  <a:pt x="3833" y="324"/>
                  <a:pt x="3893" y="378"/>
                  <a:pt x="3966" y="370"/>
                </a:cubicBezTo>
                <a:lnTo>
                  <a:pt x="4675" y="288"/>
                </a:lnTo>
                <a:lnTo>
                  <a:pt x="5152" y="1178"/>
                </a:lnTo>
                <a:cubicBezTo>
                  <a:pt x="4967" y="1067"/>
                  <a:pt x="4752" y="1003"/>
                  <a:pt x="4525" y="1003"/>
                </a:cubicBezTo>
                <a:cubicBezTo>
                  <a:pt x="3943" y="1003"/>
                  <a:pt x="3443" y="1419"/>
                  <a:pt x="3331" y="1983"/>
                </a:cubicBezTo>
                <a:cubicBezTo>
                  <a:pt x="3206" y="1914"/>
                  <a:pt x="3080" y="1879"/>
                  <a:pt x="2954" y="1876"/>
                </a:cubicBezTo>
                <a:lnTo>
                  <a:pt x="2940" y="1876"/>
                </a:lnTo>
                <a:cubicBezTo>
                  <a:pt x="2808" y="1876"/>
                  <a:pt x="2676" y="1911"/>
                  <a:pt x="2549" y="1981"/>
                </a:cubicBezTo>
                <a:cubicBezTo>
                  <a:pt x="2436" y="1418"/>
                  <a:pt x="1936" y="1003"/>
                  <a:pt x="1356" y="1003"/>
                </a:cubicBezTo>
                <a:cubicBezTo>
                  <a:pt x="1129" y="1003"/>
                  <a:pt x="915" y="1066"/>
                  <a:pt x="731" y="1176"/>
                </a:cubicBezTo>
                <a:lnTo>
                  <a:pt x="1207" y="288"/>
                </a:lnTo>
                <a:lnTo>
                  <a:pt x="1917" y="370"/>
                </a:lnTo>
                <a:cubicBezTo>
                  <a:pt x="1989" y="378"/>
                  <a:pt x="2050" y="325"/>
                  <a:pt x="2050" y="251"/>
                </a:cubicBezTo>
                <a:lnTo>
                  <a:pt x="2050" y="128"/>
                </a:lnTo>
                <a:cubicBezTo>
                  <a:pt x="2050" y="56"/>
                  <a:pt x="1990" y="0"/>
                  <a:pt x="1917" y="7"/>
                </a:cubicBezTo>
                <a:lnTo>
                  <a:pt x="1242" y="67"/>
                </a:lnTo>
                <a:cubicBezTo>
                  <a:pt x="1176" y="73"/>
                  <a:pt x="1099" y="123"/>
                  <a:pt x="1066" y="181"/>
                </a:cubicBezTo>
                <a:lnTo>
                  <a:pt x="46" y="2000"/>
                </a:lnTo>
                <a:lnTo>
                  <a:pt x="54" y="2000"/>
                </a:lnTo>
                <a:cubicBezTo>
                  <a:pt x="42" y="2025"/>
                  <a:pt x="32" y="2055"/>
                  <a:pt x="28" y="2092"/>
                </a:cubicBezTo>
                <a:cubicBezTo>
                  <a:pt x="0" y="2336"/>
                  <a:pt x="58" y="2504"/>
                  <a:pt x="184" y="2551"/>
                </a:cubicBezTo>
                <a:close/>
                <a:moveTo>
                  <a:pt x="4524" y="1314"/>
                </a:moveTo>
                <a:cubicBezTo>
                  <a:pt x="5033" y="1314"/>
                  <a:pt x="5447" y="1729"/>
                  <a:pt x="5447" y="2238"/>
                </a:cubicBezTo>
                <a:cubicBezTo>
                  <a:pt x="5447" y="2747"/>
                  <a:pt x="5033" y="3161"/>
                  <a:pt x="4524" y="3161"/>
                </a:cubicBezTo>
                <a:cubicBezTo>
                  <a:pt x="4014" y="3161"/>
                  <a:pt x="3600" y="2747"/>
                  <a:pt x="3600" y="2238"/>
                </a:cubicBezTo>
                <a:cubicBezTo>
                  <a:pt x="3600" y="1729"/>
                  <a:pt x="4014" y="1314"/>
                  <a:pt x="4524" y="1314"/>
                </a:cubicBezTo>
                <a:close/>
                <a:moveTo>
                  <a:pt x="1373" y="1314"/>
                </a:moveTo>
                <a:cubicBezTo>
                  <a:pt x="1882" y="1314"/>
                  <a:pt x="2296" y="1729"/>
                  <a:pt x="2296" y="2238"/>
                </a:cubicBezTo>
                <a:cubicBezTo>
                  <a:pt x="2296" y="2747"/>
                  <a:pt x="1882" y="3161"/>
                  <a:pt x="1373" y="3161"/>
                </a:cubicBezTo>
                <a:cubicBezTo>
                  <a:pt x="864" y="3161"/>
                  <a:pt x="450" y="2747"/>
                  <a:pt x="450" y="2238"/>
                </a:cubicBezTo>
                <a:cubicBezTo>
                  <a:pt x="450" y="1729"/>
                  <a:pt x="864" y="1314"/>
                  <a:pt x="1373" y="13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81113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2CA202D-4275-451F-81D3-3CF0F15A64EF}"/>
              </a:ext>
            </a:extLst>
          </p:cNvPr>
          <p:cNvGrpSpPr/>
          <p:nvPr/>
        </p:nvGrpSpPr>
        <p:grpSpPr>
          <a:xfrm>
            <a:off x="4077717" y="1362310"/>
            <a:ext cx="4296501" cy="4312024"/>
            <a:chOff x="4295261" y="940098"/>
            <a:chExt cx="4296501" cy="4312024"/>
          </a:xfrm>
        </p:grpSpPr>
        <p:sp>
          <p:nvSpPr>
            <p:cNvPr id="3" name="amusement_310306">
              <a:extLst>
                <a:ext uri="{FF2B5EF4-FFF2-40B4-BE49-F238E27FC236}">
                  <a16:creationId xmlns:a16="http://schemas.microsoft.com/office/drawing/2014/main" xmlns="" id="{20E2D0AF-371E-440E-92A4-271348E9153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08699" y="940098"/>
              <a:ext cx="609685" cy="777873"/>
            </a:xfrm>
            <a:custGeom>
              <a:avLst/>
              <a:gdLst>
                <a:gd name="connsiteX0" fmla="*/ 78599 w 475540"/>
                <a:gd name="connsiteY0" fmla="*/ 463827 h 606722"/>
                <a:gd name="connsiteX1" fmla="*/ 237735 w 475540"/>
                <a:gd name="connsiteY1" fmla="*/ 514391 h 606722"/>
                <a:gd name="connsiteX2" fmla="*/ 396960 w 475540"/>
                <a:gd name="connsiteY2" fmla="*/ 463827 h 606722"/>
                <a:gd name="connsiteX3" fmla="*/ 434964 w 475540"/>
                <a:gd name="connsiteY3" fmla="*/ 580773 h 606722"/>
                <a:gd name="connsiteX4" fmla="*/ 416095 w 475540"/>
                <a:gd name="connsiteY4" fmla="*/ 606722 h 606722"/>
                <a:gd name="connsiteX5" fmla="*/ 59464 w 475540"/>
                <a:gd name="connsiteY5" fmla="*/ 606722 h 606722"/>
                <a:gd name="connsiteX6" fmla="*/ 40595 w 475540"/>
                <a:gd name="connsiteY6" fmla="*/ 580773 h 606722"/>
                <a:gd name="connsiteX7" fmla="*/ 237770 w 475540"/>
                <a:gd name="connsiteY7" fmla="*/ 158278 h 606722"/>
                <a:gd name="connsiteX8" fmla="*/ 317050 w 475540"/>
                <a:gd name="connsiteY8" fmla="*/ 237417 h 606722"/>
                <a:gd name="connsiteX9" fmla="*/ 237770 w 475540"/>
                <a:gd name="connsiteY9" fmla="*/ 316556 h 606722"/>
                <a:gd name="connsiteX10" fmla="*/ 158490 w 475540"/>
                <a:gd name="connsiteY10" fmla="*/ 237417 h 606722"/>
                <a:gd name="connsiteX11" fmla="*/ 237770 w 475540"/>
                <a:gd name="connsiteY11" fmla="*/ 158278 h 606722"/>
                <a:gd name="connsiteX12" fmla="*/ 237725 w 475540"/>
                <a:gd name="connsiteY12" fmla="*/ 79095 h 606722"/>
                <a:gd name="connsiteX13" fmla="*/ 79212 w 475540"/>
                <a:gd name="connsiteY13" fmla="*/ 237373 h 606722"/>
                <a:gd name="connsiteX14" fmla="*/ 237725 w 475540"/>
                <a:gd name="connsiteY14" fmla="*/ 395651 h 606722"/>
                <a:gd name="connsiteX15" fmla="*/ 396239 w 475540"/>
                <a:gd name="connsiteY15" fmla="*/ 237373 h 606722"/>
                <a:gd name="connsiteX16" fmla="*/ 237725 w 475540"/>
                <a:gd name="connsiteY16" fmla="*/ 79095 h 606722"/>
                <a:gd name="connsiteX17" fmla="*/ 237725 w 475540"/>
                <a:gd name="connsiteY17" fmla="*/ 0 h 606722"/>
                <a:gd name="connsiteX18" fmla="*/ 475540 w 475540"/>
                <a:gd name="connsiteY18" fmla="*/ 237373 h 606722"/>
                <a:gd name="connsiteX19" fmla="*/ 237725 w 475540"/>
                <a:gd name="connsiteY19" fmla="*/ 474835 h 606722"/>
                <a:gd name="connsiteX20" fmla="*/ 0 w 475540"/>
                <a:gd name="connsiteY20" fmla="*/ 237373 h 606722"/>
                <a:gd name="connsiteX21" fmla="*/ 237725 w 475540"/>
                <a:gd name="connsiteY2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5540" h="606722">
                  <a:moveTo>
                    <a:pt x="78599" y="463827"/>
                  </a:moveTo>
                  <a:cubicBezTo>
                    <a:pt x="123723" y="495552"/>
                    <a:pt x="178549" y="514391"/>
                    <a:pt x="237735" y="514391"/>
                  </a:cubicBezTo>
                  <a:cubicBezTo>
                    <a:pt x="297010" y="514391"/>
                    <a:pt x="351836" y="495552"/>
                    <a:pt x="396960" y="463827"/>
                  </a:cubicBezTo>
                  <a:lnTo>
                    <a:pt x="434964" y="580773"/>
                  </a:lnTo>
                  <a:cubicBezTo>
                    <a:pt x="439058" y="593570"/>
                    <a:pt x="429535" y="606722"/>
                    <a:pt x="416095" y="606722"/>
                  </a:cubicBezTo>
                  <a:lnTo>
                    <a:pt x="59464" y="606722"/>
                  </a:lnTo>
                  <a:cubicBezTo>
                    <a:pt x="46024" y="606722"/>
                    <a:pt x="36412" y="593570"/>
                    <a:pt x="40595" y="580773"/>
                  </a:cubicBezTo>
                  <a:close/>
                  <a:moveTo>
                    <a:pt x="237770" y="158278"/>
                  </a:moveTo>
                  <a:cubicBezTo>
                    <a:pt x="281555" y="158278"/>
                    <a:pt x="317050" y="193710"/>
                    <a:pt x="317050" y="237417"/>
                  </a:cubicBezTo>
                  <a:cubicBezTo>
                    <a:pt x="317050" y="281124"/>
                    <a:pt x="281555" y="316556"/>
                    <a:pt x="237770" y="316556"/>
                  </a:cubicBezTo>
                  <a:cubicBezTo>
                    <a:pt x="193985" y="316556"/>
                    <a:pt x="158490" y="281124"/>
                    <a:pt x="158490" y="237417"/>
                  </a:cubicBezTo>
                  <a:cubicBezTo>
                    <a:pt x="158490" y="193710"/>
                    <a:pt x="193985" y="158278"/>
                    <a:pt x="237770" y="158278"/>
                  </a:cubicBezTo>
                  <a:close/>
                  <a:moveTo>
                    <a:pt x="237725" y="79095"/>
                  </a:moveTo>
                  <a:cubicBezTo>
                    <a:pt x="150325" y="79095"/>
                    <a:pt x="79212" y="150102"/>
                    <a:pt x="79212" y="237373"/>
                  </a:cubicBezTo>
                  <a:cubicBezTo>
                    <a:pt x="79212" y="324644"/>
                    <a:pt x="150325" y="395651"/>
                    <a:pt x="237725" y="395651"/>
                  </a:cubicBezTo>
                  <a:cubicBezTo>
                    <a:pt x="325126" y="395651"/>
                    <a:pt x="396239" y="324644"/>
                    <a:pt x="396239" y="237373"/>
                  </a:cubicBezTo>
                  <a:cubicBezTo>
                    <a:pt x="396239" y="150102"/>
                    <a:pt x="325126" y="79095"/>
                    <a:pt x="237725" y="79095"/>
                  </a:cubicBezTo>
                  <a:close/>
                  <a:moveTo>
                    <a:pt x="237725" y="0"/>
                  </a:moveTo>
                  <a:cubicBezTo>
                    <a:pt x="368826" y="0"/>
                    <a:pt x="475540" y="106467"/>
                    <a:pt x="475540" y="237373"/>
                  </a:cubicBezTo>
                  <a:cubicBezTo>
                    <a:pt x="475540" y="368279"/>
                    <a:pt x="368826" y="474835"/>
                    <a:pt x="237725" y="474835"/>
                  </a:cubicBezTo>
                  <a:cubicBezTo>
                    <a:pt x="106625" y="474835"/>
                    <a:pt x="0" y="368279"/>
                    <a:pt x="0" y="237373"/>
                  </a:cubicBezTo>
                  <a:cubicBezTo>
                    <a:pt x="0" y="106467"/>
                    <a:pt x="106625" y="0"/>
                    <a:pt x="237725" y="0"/>
                  </a:cubicBezTo>
                  <a:close/>
                </a:path>
              </a:pathLst>
            </a:custGeom>
            <a:solidFill>
              <a:srgbClr val="F7759A"/>
            </a:solidFill>
            <a:ln>
              <a:noFill/>
            </a:ln>
          </p:spPr>
        </p:sp>
        <p:sp>
          <p:nvSpPr>
            <p:cNvPr id="4" name="writing_122117">
              <a:extLst>
                <a:ext uri="{FF2B5EF4-FFF2-40B4-BE49-F238E27FC236}">
                  <a16:creationId xmlns:a16="http://schemas.microsoft.com/office/drawing/2014/main" xmlns="" id="{74758372-B923-4ADC-832B-405EC45F9E0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95261" y="2812479"/>
              <a:ext cx="609685" cy="608759"/>
            </a:xfrm>
            <a:custGeom>
              <a:avLst/>
              <a:gdLst>
                <a:gd name="connsiteX0" fmla="*/ 45797 w 605028"/>
                <a:gd name="connsiteY0" fmla="*/ 445126 h 604110"/>
                <a:gd name="connsiteX1" fmla="*/ 159266 w 605028"/>
                <a:gd name="connsiteY1" fmla="*/ 558313 h 604110"/>
                <a:gd name="connsiteX2" fmla="*/ 0 w 605028"/>
                <a:gd name="connsiteY2" fmla="*/ 604110 h 604110"/>
                <a:gd name="connsiteX3" fmla="*/ 460648 w 605028"/>
                <a:gd name="connsiteY3" fmla="*/ 330740 h 604110"/>
                <a:gd name="connsiteX4" fmla="*/ 504033 w 605028"/>
                <a:gd name="connsiteY4" fmla="*/ 374171 h 604110"/>
                <a:gd name="connsiteX5" fmla="*/ 441749 w 605028"/>
                <a:gd name="connsiteY5" fmla="*/ 436273 h 604110"/>
                <a:gd name="connsiteX6" fmla="*/ 470504 w 605028"/>
                <a:gd name="connsiteY6" fmla="*/ 464990 h 604110"/>
                <a:gd name="connsiteX7" fmla="*/ 532787 w 605028"/>
                <a:gd name="connsiteY7" fmla="*/ 402786 h 604110"/>
                <a:gd name="connsiteX8" fmla="*/ 605028 w 605028"/>
                <a:gd name="connsiteY8" fmla="*/ 474934 h 604110"/>
                <a:gd name="connsiteX9" fmla="*/ 475685 w 605028"/>
                <a:gd name="connsiteY9" fmla="*/ 604110 h 604110"/>
                <a:gd name="connsiteX10" fmla="*/ 331305 w 605028"/>
                <a:gd name="connsiteY10" fmla="*/ 459916 h 604110"/>
                <a:gd name="connsiteX11" fmla="*/ 354026 w 605028"/>
                <a:gd name="connsiteY11" fmla="*/ 121443 h 604110"/>
                <a:gd name="connsiteX12" fmla="*/ 483302 w 605028"/>
                <a:gd name="connsiteY12" fmla="*/ 250578 h 604110"/>
                <a:gd name="connsiteX13" fmla="*/ 195889 w 605028"/>
                <a:gd name="connsiteY13" fmla="*/ 537637 h 604110"/>
                <a:gd name="connsiteX14" fmla="*/ 66543 w 605028"/>
                <a:gd name="connsiteY14" fmla="*/ 408503 h 604110"/>
                <a:gd name="connsiteX15" fmla="*/ 475681 w 605028"/>
                <a:gd name="connsiteY15" fmla="*/ 0 h 604110"/>
                <a:gd name="connsiteX16" fmla="*/ 605028 w 605028"/>
                <a:gd name="connsiteY16" fmla="*/ 129134 h 604110"/>
                <a:gd name="connsiteX17" fmla="*/ 512093 w 605028"/>
                <a:gd name="connsiteY17" fmla="*/ 221857 h 604110"/>
                <a:gd name="connsiteX18" fmla="*/ 382817 w 605028"/>
                <a:gd name="connsiteY18" fmla="*/ 92864 h 604110"/>
                <a:gd name="connsiteX19" fmla="*/ 129376 w 605028"/>
                <a:gd name="connsiteY19" fmla="*/ 0 h 604110"/>
                <a:gd name="connsiteX20" fmla="*/ 201636 w 605028"/>
                <a:gd name="connsiteY20" fmla="*/ 72129 h 604110"/>
                <a:gd name="connsiteX21" fmla="*/ 139336 w 605028"/>
                <a:gd name="connsiteY21" fmla="*/ 134317 h 604110"/>
                <a:gd name="connsiteX22" fmla="*/ 168098 w 605028"/>
                <a:gd name="connsiteY22" fmla="*/ 162925 h 604110"/>
                <a:gd name="connsiteX23" fmla="*/ 230296 w 605028"/>
                <a:gd name="connsiteY23" fmla="*/ 100839 h 604110"/>
                <a:gd name="connsiteX24" fmla="*/ 273794 w 605028"/>
                <a:gd name="connsiteY24" fmla="*/ 144157 h 604110"/>
                <a:gd name="connsiteX25" fmla="*/ 144418 w 605028"/>
                <a:gd name="connsiteY25" fmla="*/ 273300 h 604110"/>
                <a:gd name="connsiteX26" fmla="*/ 0 w 605028"/>
                <a:gd name="connsiteY26" fmla="*/ 129143 h 60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05028" h="604110">
                  <a:moveTo>
                    <a:pt x="45797" y="445126"/>
                  </a:moveTo>
                  <a:lnTo>
                    <a:pt x="159266" y="558313"/>
                  </a:lnTo>
                  <a:lnTo>
                    <a:pt x="0" y="604110"/>
                  </a:lnTo>
                  <a:close/>
                  <a:moveTo>
                    <a:pt x="460648" y="330740"/>
                  </a:moveTo>
                  <a:lnTo>
                    <a:pt x="504033" y="374171"/>
                  </a:lnTo>
                  <a:lnTo>
                    <a:pt x="441749" y="436273"/>
                  </a:lnTo>
                  <a:lnTo>
                    <a:pt x="470504" y="464990"/>
                  </a:lnTo>
                  <a:lnTo>
                    <a:pt x="532787" y="402786"/>
                  </a:lnTo>
                  <a:lnTo>
                    <a:pt x="605028" y="474934"/>
                  </a:lnTo>
                  <a:lnTo>
                    <a:pt x="475685" y="604110"/>
                  </a:lnTo>
                  <a:lnTo>
                    <a:pt x="331305" y="459916"/>
                  </a:lnTo>
                  <a:close/>
                  <a:moveTo>
                    <a:pt x="354026" y="121443"/>
                  </a:moveTo>
                  <a:lnTo>
                    <a:pt x="483302" y="250578"/>
                  </a:lnTo>
                  <a:lnTo>
                    <a:pt x="195889" y="537637"/>
                  </a:lnTo>
                  <a:lnTo>
                    <a:pt x="66543" y="408503"/>
                  </a:lnTo>
                  <a:close/>
                  <a:moveTo>
                    <a:pt x="475681" y="0"/>
                  </a:moveTo>
                  <a:lnTo>
                    <a:pt x="605028" y="129134"/>
                  </a:lnTo>
                  <a:lnTo>
                    <a:pt x="512093" y="221857"/>
                  </a:lnTo>
                  <a:lnTo>
                    <a:pt x="382817" y="92864"/>
                  </a:lnTo>
                  <a:close/>
                  <a:moveTo>
                    <a:pt x="129376" y="0"/>
                  </a:moveTo>
                  <a:lnTo>
                    <a:pt x="201636" y="72129"/>
                  </a:lnTo>
                  <a:lnTo>
                    <a:pt x="139336" y="134317"/>
                  </a:lnTo>
                  <a:lnTo>
                    <a:pt x="168098" y="162925"/>
                  </a:lnTo>
                  <a:lnTo>
                    <a:pt x="230296" y="100839"/>
                  </a:lnTo>
                  <a:lnTo>
                    <a:pt x="273794" y="144157"/>
                  </a:lnTo>
                  <a:lnTo>
                    <a:pt x="144418" y="273300"/>
                  </a:lnTo>
                  <a:lnTo>
                    <a:pt x="0" y="129143"/>
                  </a:lnTo>
                  <a:close/>
                </a:path>
              </a:pathLst>
            </a:custGeom>
            <a:solidFill>
              <a:srgbClr val="F7759A"/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5" name="graduate-cap_49944">
              <a:extLst>
                <a:ext uri="{FF2B5EF4-FFF2-40B4-BE49-F238E27FC236}">
                  <a16:creationId xmlns:a16="http://schemas.microsoft.com/office/drawing/2014/main" xmlns="" id="{AB8CB0C6-2D43-4116-B7C5-ECD945977AE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89472" y="2812479"/>
              <a:ext cx="1002290" cy="618124"/>
            </a:xfrm>
            <a:custGeom>
              <a:avLst/>
              <a:gdLst>
                <a:gd name="connsiteX0" fmla="*/ 93338 w 608536"/>
                <a:gd name="connsiteY0" fmla="*/ 167235 h 375291"/>
                <a:gd name="connsiteX1" fmla="*/ 292893 w 608536"/>
                <a:gd name="connsiteY1" fmla="*/ 244637 h 375291"/>
                <a:gd name="connsiteX2" fmla="*/ 305814 w 608536"/>
                <a:gd name="connsiteY2" fmla="*/ 244637 h 375291"/>
                <a:gd name="connsiteX3" fmla="*/ 503933 w 608536"/>
                <a:gd name="connsiteY3" fmla="*/ 167235 h 375291"/>
                <a:gd name="connsiteX4" fmla="*/ 503933 w 608536"/>
                <a:gd name="connsiteY4" fmla="*/ 244637 h 375291"/>
                <a:gd name="connsiteX5" fmla="*/ 298636 w 608536"/>
                <a:gd name="connsiteY5" fmla="*/ 356439 h 375291"/>
                <a:gd name="connsiteX6" fmla="*/ 93338 w 608536"/>
                <a:gd name="connsiteY6" fmla="*/ 244637 h 375291"/>
                <a:gd name="connsiteX7" fmla="*/ 93338 w 608536"/>
                <a:gd name="connsiteY7" fmla="*/ 167235 h 375291"/>
                <a:gd name="connsiteX8" fmla="*/ 292786 w 608536"/>
                <a:gd name="connsiteY8" fmla="*/ 1075 h 375291"/>
                <a:gd name="connsiteX9" fmla="*/ 304268 w 608536"/>
                <a:gd name="connsiteY9" fmla="*/ 1075 h 375291"/>
                <a:gd name="connsiteX10" fmla="*/ 595619 w 608536"/>
                <a:gd name="connsiteY10" fmla="*/ 102873 h 375291"/>
                <a:gd name="connsiteX11" fmla="*/ 598490 w 608536"/>
                <a:gd name="connsiteY11" fmla="*/ 107174 h 375291"/>
                <a:gd name="connsiteX12" fmla="*/ 595619 w 608536"/>
                <a:gd name="connsiteY12" fmla="*/ 111476 h 375291"/>
                <a:gd name="connsiteX13" fmla="*/ 595619 w 608536"/>
                <a:gd name="connsiteY13" fmla="*/ 251986 h 375291"/>
                <a:gd name="connsiteX14" fmla="*/ 608536 w 608536"/>
                <a:gd name="connsiteY14" fmla="*/ 272059 h 375291"/>
                <a:gd name="connsiteX15" fmla="*/ 594184 w 608536"/>
                <a:gd name="connsiteY15" fmla="*/ 293566 h 375291"/>
                <a:gd name="connsiteX16" fmla="*/ 608536 w 608536"/>
                <a:gd name="connsiteY16" fmla="*/ 352351 h 375291"/>
                <a:gd name="connsiteX17" fmla="*/ 585573 w 608536"/>
                <a:gd name="connsiteY17" fmla="*/ 375291 h 375291"/>
                <a:gd name="connsiteX18" fmla="*/ 562609 w 608536"/>
                <a:gd name="connsiteY18" fmla="*/ 352351 h 375291"/>
                <a:gd name="connsiteX19" fmla="*/ 575526 w 608536"/>
                <a:gd name="connsiteY19" fmla="*/ 293566 h 375291"/>
                <a:gd name="connsiteX20" fmla="*/ 562609 w 608536"/>
                <a:gd name="connsiteY20" fmla="*/ 272059 h 375291"/>
                <a:gd name="connsiteX21" fmla="*/ 575526 w 608536"/>
                <a:gd name="connsiteY21" fmla="*/ 251986 h 375291"/>
                <a:gd name="connsiteX22" fmla="*/ 575526 w 608536"/>
                <a:gd name="connsiteY22" fmla="*/ 118645 h 375291"/>
                <a:gd name="connsiteX23" fmla="*/ 305703 w 608536"/>
                <a:gd name="connsiteY23" fmla="*/ 223310 h 375291"/>
                <a:gd name="connsiteX24" fmla="*/ 292786 w 608536"/>
                <a:gd name="connsiteY24" fmla="*/ 223310 h 375291"/>
                <a:gd name="connsiteX25" fmla="*/ 2870 w 608536"/>
                <a:gd name="connsiteY25" fmla="*/ 111476 h 375291"/>
                <a:gd name="connsiteX26" fmla="*/ 0 w 608536"/>
                <a:gd name="connsiteY26" fmla="*/ 107174 h 375291"/>
                <a:gd name="connsiteX27" fmla="*/ 2870 w 608536"/>
                <a:gd name="connsiteY27" fmla="*/ 102873 h 37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8536" h="375291">
                  <a:moveTo>
                    <a:pt x="93338" y="167235"/>
                  </a:moveTo>
                  <a:lnTo>
                    <a:pt x="292893" y="244637"/>
                  </a:lnTo>
                  <a:cubicBezTo>
                    <a:pt x="297200" y="246070"/>
                    <a:pt x="301507" y="246070"/>
                    <a:pt x="305814" y="244637"/>
                  </a:cubicBezTo>
                  <a:lnTo>
                    <a:pt x="503933" y="167235"/>
                  </a:lnTo>
                  <a:cubicBezTo>
                    <a:pt x="503933" y="200202"/>
                    <a:pt x="503933" y="238903"/>
                    <a:pt x="503933" y="244637"/>
                  </a:cubicBezTo>
                  <a:cubicBezTo>
                    <a:pt x="503933" y="304838"/>
                    <a:pt x="413487" y="353572"/>
                    <a:pt x="298636" y="356439"/>
                  </a:cubicBezTo>
                  <a:cubicBezTo>
                    <a:pt x="185220" y="353572"/>
                    <a:pt x="93338" y="304838"/>
                    <a:pt x="93338" y="244637"/>
                  </a:cubicBezTo>
                  <a:cubicBezTo>
                    <a:pt x="93338" y="237470"/>
                    <a:pt x="93338" y="200202"/>
                    <a:pt x="93338" y="167235"/>
                  </a:cubicBezTo>
                  <a:close/>
                  <a:moveTo>
                    <a:pt x="292786" y="1075"/>
                  </a:moveTo>
                  <a:cubicBezTo>
                    <a:pt x="297092" y="-359"/>
                    <a:pt x="301398" y="-359"/>
                    <a:pt x="304268" y="1075"/>
                  </a:cubicBezTo>
                  <a:lnTo>
                    <a:pt x="595619" y="102873"/>
                  </a:lnTo>
                  <a:cubicBezTo>
                    <a:pt x="597054" y="102873"/>
                    <a:pt x="598490" y="105741"/>
                    <a:pt x="598490" y="107174"/>
                  </a:cubicBezTo>
                  <a:cubicBezTo>
                    <a:pt x="598490" y="108608"/>
                    <a:pt x="597054" y="110042"/>
                    <a:pt x="595619" y="111476"/>
                  </a:cubicBezTo>
                  <a:lnTo>
                    <a:pt x="595619" y="251986"/>
                  </a:lnTo>
                  <a:cubicBezTo>
                    <a:pt x="602795" y="254854"/>
                    <a:pt x="608536" y="263456"/>
                    <a:pt x="608536" y="272059"/>
                  </a:cubicBezTo>
                  <a:cubicBezTo>
                    <a:pt x="608536" y="280662"/>
                    <a:pt x="602795" y="289264"/>
                    <a:pt x="594184" y="293566"/>
                  </a:cubicBezTo>
                  <a:cubicBezTo>
                    <a:pt x="602795" y="309337"/>
                    <a:pt x="608536" y="342314"/>
                    <a:pt x="608536" y="352351"/>
                  </a:cubicBezTo>
                  <a:cubicBezTo>
                    <a:pt x="608536" y="363821"/>
                    <a:pt x="597054" y="375291"/>
                    <a:pt x="585573" y="375291"/>
                  </a:cubicBezTo>
                  <a:cubicBezTo>
                    <a:pt x="572656" y="375291"/>
                    <a:pt x="562609" y="363821"/>
                    <a:pt x="562609" y="352351"/>
                  </a:cubicBezTo>
                  <a:cubicBezTo>
                    <a:pt x="562609" y="342314"/>
                    <a:pt x="568350" y="309337"/>
                    <a:pt x="575526" y="293566"/>
                  </a:cubicBezTo>
                  <a:cubicBezTo>
                    <a:pt x="568350" y="289264"/>
                    <a:pt x="562609" y="280662"/>
                    <a:pt x="562609" y="272059"/>
                  </a:cubicBezTo>
                  <a:cubicBezTo>
                    <a:pt x="562609" y="263456"/>
                    <a:pt x="566915" y="254854"/>
                    <a:pt x="575526" y="251986"/>
                  </a:cubicBezTo>
                  <a:lnTo>
                    <a:pt x="575526" y="118645"/>
                  </a:lnTo>
                  <a:lnTo>
                    <a:pt x="305703" y="223310"/>
                  </a:lnTo>
                  <a:cubicBezTo>
                    <a:pt x="301398" y="224744"/>
                    <a:pt x="297092" y="224744"/>
                    <a:pt x="292786" y="223310"/>
                  </a:cubicBezTo>
                  <a:lnTo>
                    <a:pt x="2870" y="111476"/>
                  </a:lnTo>
                  <a:cubicBezTo>
                    <a:pt x="1435" y="110042"/>
                    <a:pt x="0" y="108608"/>
                    <a:pt x="0" y="107174"/>
                  </a:cubicBezTo>
                  <a:cubicBezTo>
                    <a:pt x="0" y="105741"/>
                    <a:pt x="1435" y="102873"/>
                    <a:pt x="2870" y="102873"/>
                  </a:cubicBezTo>
                  <a:close/>
                </a:path>
              </a:pathLst>
            </a:custGeom>
            <a:solidFill>
              <a:srgbClr val="F7759A"/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7" name="world-grid-with-dollar-sign_64816">
              <a:extLst>
                <a:ext uri="{FF2B5EF4-FFF2-40B4-BE49-F238E27FC236}">
                  <a16:creationId xmlns:a16="http://schemas.microsoft.com/office/drawing/2014/main" xmlns="" id="{52DD6837-5872-4A90-BD8C-DCA52F78349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125893" y="4642437"/>
              <a:ext cx="573516" cy="609685"/>
            </a:xfrm>
            <a:custGeom>
              <a:avLst/>
              <a:gdLst>
                <a:gd name="T0" fmla="*/ 5573 w 7665"/>
                <a:gd name="T1" fmla="*/ 3911 h 8160"/>
                <a:gd name="T2" fmla="*/ 4313 w 7665"/>
                <a:gd name="T3" fmla="*/ 3955 h 8160"/>
                <a:gd name="T4" fmla="*/ 3511 w 7665"/>
                <a:gd name="T5" fmla="*/ 2721 h 8160"/>
                <a:gd name="T6" fmla="*/ 4612 w 7665"/>
                <a:gd name="T7" fmla="*/ 2386 h 8160"/>
                <a:gd name="T8" fmla="*/ 5309 w 7665"/>
                <a:gd name="T9" fmla="*/ 2472 h 8160"/>
                <a:gd name="T10" fmla="*/ 3648 w 7665"/>
                <a:gd name="T11" fmla="*/ 7533 h 8160"/>
                <a:gd name="T12" fmla="*/ 5037 w 7665"/>
                <a:gd name="T13" fmla="*/ 6233 h 8160"/>
                <a:gd name="T14" fmla="*/ 4919 w 7665"/>
                <a:gd name="T15" fmla="*/ 6025 h 8160"/>
                <a:gd name="T16" fmla="*/ 3511 w 7665"/>
                <a:gd name="T17" fmla="*/ 7213 h 8160"/>
                <a:gd name="T18" fmla="*/ 3577 w 7665"/>
                <a:gd name="T19" fmla="*/ 7514 h 8160"/>
                <a:gd name="T20" fmla="*/ 5309 w 7665"/>
                <a:gd name="T21" fmla="*/ 5688 h 8160"/>
                <a:gd name="T22" fmla="*/ 5573 w 7665"/>
                <a:gd name="T23" fmla="*/ 4249 h 8160"/>
                <a:gd name="T24" fmla="*/ 4561 w 7665"/>
                <a:gd name="T25" fmla="*/ 4206 h 8160"/>
                <a:gd name="T26" fmla="*/ 4857 w 7665"/>
                <a:gd name="T27" fmla="*/ 5774 h 8160"/>
                <a:gd name="T28" fmla="*/ 5309 w 7665"/>
                <a:gd name="T29" fmla="*/ 5688 h 8160"/>
                <a:gd name="T30" fmla="*/ 5589 w 7665"/>
                <a:gd name="T31" fmla="*/ 2569 h 8160"/>
                <a:gd name="T32" fmla="*/ 5973 w 7665"/>
                <a:gd name="T33" fmla="*/ 3955 h 8160"/>
                <a:gd name="T34" fmla="*/ 7625 w 7665"/>
                <a:gd name="T35" fmla="*/ 3911 h 8160"/>
                <a:gd name="T36" fmla="*/ 7338 w 7665"/>
                <a:gd name="T37" fmla="*/ 2468 h 8160"/>
                <a:gd name="T38" fmla="*/ 5718 w 7665"/>
                <a:gd name="T39" fmla="*/ 2386 h 8160"/>
                <a:gd name="T40" fmla="*/ 6930 w 7665"/>
                <a:gd name="T41" fmla="*/ 6025 h 8160"/>
                <a:gd name="T42" fmla="*/ 5368 w 7665"/>
                <a:gd name="T43" fmla="*/ 6100 h 8160"/>
                <a:gd name="T44" fmla="*/ 3511 w 7665"/>
                <a:gd name="T45" fmla="*/ 7950 h 8160"/>
                <a:gd name="T46" fmla="*/ 3649 w 7665"/>
                <a:gd name="T47" fmla="*/ 8107 h 8160"/>
                <a:gd name="T48" fmla="*/ 7051 w 7665"/>
                <a:gd name="T49" fmla="*/ 6096 h 8160"/>
                <a:gd name="T50" fmla="*/ 7525 w 7665"/>
                <a:gd name="T51" fmla="*/ 4206 h 8160"/>
                <a:gd name="T52" fmla="*/ 5836 w 7665"/>
                <a:gd name="T53" fmla="*/ 4335 h 8160"/>
                <a:gd name="T54" fmla="*/ 5606 w 7665"/>
                <a:gd name="T55" fmla="*/ 5716 h 8160"/>
                <a:gd name="T56" fmla="*/ 7212 w 7665"/>
                <a:gd name="T57" fmla="*/ 5774 h 8160"/>
                <a:gd name="T58" fmla="*/ 7662 w 7665"/>
                <a:gd name="T59" fmla="*/ 4352 h 8160"/>
                <a:gd name="T60" fmla="*/ 7525 w 7665"/>
                <a:gd name="T61" fmla="*/ 4206 h 8160"/>
                <a:gd name="T62" fmla="*/ 5368 w 7665"/>
                <a:gd name="T63" fmla="*/ 2061 h 8160"/>
                <a:gd name="T64" fmla="*/ 6930 w 7665"/>
                <a:gd name="T65" fmla="*/ 2136 h 8160"/>
                <a:gd name="T66" fmla="*/ 7046 w 7665"/>
                <a:gd name="T67" fmla="*/ 1924 h 8160"/>
                <a:gd name="T68" fmla="*/ 3511 w 7665"/>
                <a:gd name="T69" fmla="*/ 210 h 8160"/>
                <a:gd name="T70" fmla="*/ 4320 w 7665"/>
                <a:gd name="T71" fmla="*/ 1361 h 8160"/>
                <a:gd name="T72" fmla="*/ 4686 w 7665"/>
                <a:gd name="T73" fmla="*/ 2136 h 8160"/>
                <a:gd name="T74" fmla="*/ 5039 w 7665"/>
                <a:gd name="T75" fmla="*/ 2066 h 8160"/>
                <a:gd name="T76" fmla="*/ 3713 w 7665"/>
                <a:gd name="T77" fmla="*/ 642 h 8160"/>
                <a:gd name="T78" fmla="*/ 3511 w 7665"/>
                <a:gd name="T79" fmla="*/ 764 h 8160"/>
                <a:gd name="T80" fmla="*/ 4320 w 7665"/>
                <a:gd name="T81" fmla="*/ 1361 h 8160"/>
                <a:gd name="T82" fmla="*/ 1517 w 7665"/>
                <a:gd name="T83" fmla="*/ 2691 h 8160"/>
                <a:gd name="T84" fmla="*/ 2294 w 7665"/>
                <a:gd name="T85" fmla="*/ 2147 h 8160"/>
                <a:gd name="T86" fmla="*/ 3899 w 7665"/>
                <a:gd name="T87" fmla="*/ 2648 h 8160"/>
                <a:gd name="T88" fmla="*/ 4226 w 7665"/>
                <a:gd name="T89" fmla="*/ 1509 h 8160"/>
                <a:gd name="T90" fmla="*/ 2941 w 7665"/>
                <a:gd name="T91" fmla="*/ 575 h 8160"/>
                <a:gd name="T92" fmla="*/ 1792 w 7665"/>
                <a:gd name="T93" fmla="*/ 575 h 8160"/>
                <a:gd name="T94" fmla="*/ 198 w 7665"/>
                <a:gd name="T95" fmla="*/ 2794 h 8160"/>
                <a:gd name="T96" fmla="*/ 2199 w 7665"/>
                <a:gd name="T97" fmla="*/ 4658 h 8160"/>
                <a:gd name="T98" fmla="*/ 3415 w 7665"/>
                <a:gd name="T99" fmla="*/ 5443 h 8160"/>
                <a:gd name="T100" fmla="*/ 999 w 7665"/>
                <a:gd name="T101" fmla="*/ 5469 h 8160"/>
                <a:gd name="T102" fmla="*/ 0 w 7665"/>
                <a:gd name="T103" fmla="*/ 5961 h 8160"/>
                <a:gd name="T104" fmla="*/ 1792 w 7665"/>
                <a:gd name="T105" fmla="*/ 7111 h 8160"/>
                <a:gd name="T106" fmla="*/ 2367 w 7665"/>
                <a:gd name="T107" fmla="*/ 8160 h 8160"/>
                <a:gd name="T108" fmla="*/ 2941 w 7665"/>
                <a:gd name="T109" fmla="*/ 7158 h 8160"/>
                <a:gd name="T110" fmla="*/ 4735 w 7665"/>
                <a:gd name="T111" fmla="*/ 5296 h 8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65" h="8160">
                  <a:moveTo>
                    <a:pt x="5610" y="3809"/>
                  </a:moveTo>
                  <a:cubicBezTo>
                    <a:pt x="5613" y="3847"/>
                    <a:pt x="5599" y="3884"/>
                    <a:pt x="5573" y="3911"/>
                  </a:cubicBezTo>
                  <a:cubicBezTo>
                    <a:pt x="5547" y="3939"/>
                    <a:pt x="5511" y="3955"/>
                    <a:pt x="5473" y="3955"/>
                  </a:cubicBezTo>
                  <a:lnTo>
                    <a:pt x="4313" y="3955"/>
                  </a:lnTo>
                  <a:cubicBezTo>
                    <a:pt x="4087" y="3768"/>
                    <a:pt x="3811" y="3628"/>
                    <a:pt x="3511" y="3515"/>
                  </a:cubicBezTo>
                  <a:lnTo>
                    <a:pt x="3511" y="2721"/>
                  </a:lnTo>
                  <a:cubicBezTo>
                    <a:pt x="3637" y="2788"/>
                    <a:pt x="3761" y="2824"/>
                    <a:pt x="3899" y="2824"/>
                  </a:cubicBezTo>
                  <a:cubicBezTo>
                    <a:pt x="4217" y="2824"/>
                    <a:pt x="4484" y="2647"/>
                    <a:pt x="4612" y="2386"/>
                  </a:cubicBezTo>
                  <a:lnTo>
                    <a:pt x="5182" y="2386"/>
                  </a:lnTo>
                  <a:cubicBezTo>
                    <a:pt x="5238" y="2386"/>
                    <a:pt x="5288" y="2420"/>
                    <a:pt x="5309" y="2472"/>
                  </a:cubicBezTo>
                  <a:cubicBezTo>
                    <a:pt x="5480" y="2893"/>
                    <a:pt x="5582" y="3343"/>
                    <a:pt x="5610" y="3809"/>
                  </a:cubicBezTo>
                  <a:close/>
                  <a:moveTo>
                    <a:pt x="3648" y="7533"/>
                  </a:moveTo>
                  <a:cubicBezTo>
                    <a:pt x="3670" y="7533"/>
                    <a:pt x="3693" y="7528"/>
                    <a:pt x="3713" y="7518"/>
                  </a:cubicBezTo>
                  <a:cubicBezTo>
                    <a:pt x="4244" y="7237"/>
                    <a:pt x="4702" y="6793"/>
                    <a:pt x="5037" y="6233"/>
                  </a:cubicBezTo>
                  <a:cubicBezTo>
                    <a:pt x="5063" y="6190"/>
                    <a:pt x="5063" y="6137"/>
                    <a:pt x="5039" y="6094"/>
                  </a:cubicBezTo>
                  <a:cubicBezTo>
                    <a:pt x="5015" y="6051"/>
                    <a:pt x="4969" y="6025"/>
                    <a:pt x="4919" y="6025"/>
                  </a:cubicBezTo>
                  <a:lnTo>
                    <a:pt x="4793" y="6025"/>
                  </a:lnTo>
                  <a:cubicBezTo>
                    <a:pt x="4595" y="6595"/>
                    <a:pt x="4150" y="7008"/>
                    <a:pt x="3511" y="7213"/>
                  </a:cubicBezTo>
                  <a:lnTo>
                    <a:pt x="3511" y="7396"/>
                  </a:lnTo>
                  <a:cubicBezTo>
                    <a:pt x="3511" y="7444"/>
                    <a:pt x="3536" y="7489"/>
                    <a:pt x="3577" y="7514"/>
                  </a:cubicBezTo>
                  <a:cubicBezTo>
                    <a:pt x="3599" y="7527"/>
                    <a:pt x="3624" y="7533"/>
                    <a:pt x="3648" y="7533"/>
                  </a:cubicBezTo>
                  <a:close/>
                  <a:moveTo>
                    <a:pt x="5309" y="5688"/>
                  </a:moveTo>
                  <a:cubicBezTo>
                    <a:pt x="5480" y="5267"/>
                    <a:pt x="5582" y="4817"/>
                    <a:pt x="5610" y="4351"/>
                  </a:cubicBezTo>
                  <a:cubicBezTo>
                    <a:pt x="5613" y="4314"/>
                    <a:pt x="5599" y="4277"/>
                    <a:pt x="5573" y="4249"/>
                  </a:cubicBezTo>
                  <a:cubicBezTo>
                    <a:pt x="5547" y="4221"/>
                    <a:pt x="5511" y="4206"/>
                    <a:pt x="5473" y="4206"/>
                  </a:cubicBezTo>
                  <a:lnTo>
                    <a:pt x="4561" y="4206"/>
                  </a:lnTo>
                  <a:cubicBezTo>
                    <a:pt x="4779" y="4480"/>
                    <a:pt x="4911" y="4831"/>
                    <a:pt x="4911" y="5296"/>
                  </a:cubicBezTo>
                  <a:cubicBezTo>
                    <a:pt x="4911" y="5465"/>
                    <a:pt x="4889" y="5622"/>
                    <a:pt x="4857" y="5774"/>
                  </a:cubicBezTo>
                  <a:lnTo>
                    <a:pt x="5181" y="5774"/>
                  </a:lnTo>
                  <a:cubicBezTo>
                    <a:pt x="5238" y="5774"/>
                    <a:pt x="5288" y="5740"/>
                    <a:pt x="5309" y="5688"/>
                  </a:cubicBezTo>
                  <a:close/>
                  <a:moveTo>
                    <a:pt x="5606" y="2444"/>
                  </a:moveTo>
                  <a:cubicBezTo>
                    <a:pt x="5580" y="2481"/>
                    <a:pt x="5574" y="2527"/>
                    <a:pt x="5589" y="2569"/>
                  </a:cubicBezTo>
                  <a:cubicBezTo>
                    <a:pt x="5729" y="2964"/>
                    <a:pt x="5812" y="3386"/>
                    <a:pt x="5836" y="3824"/>
                  </a:cubicBezTo>
                  <a:cubicBezTo>
                    <a:pt x="5840" y="3898"/>
                    <a:pt x="5900" y="3955"/>
                    <a:pt x="5973" y="3955"/>
                  </a:cubicBezTo>
                  <a:lnTo>
                    <a:pt x="7525" y="3955"/>
                  </a:lnTo>
                  <a:cubicBezTo>
                    <a:pt x="7563" y="3955"/>
                    <a:pt x="7599" y="3939"/>
                    <a:pt x="7625" y="3911"/>
                  </a:cubicBezTo>
                  <a:cubicBezTo>
                    <a:pt x="7651" y="3883"/>
                    <a:pt x="7664" y="3846"/>
                    <a:pt x="7662" y="3808"/>
                  </a:cubicBezTo>
                  <a:cubicBezTo>
                    <a:pt x="7630" y="3339"/>
                    <a:pt x="7521" y="2888"/>
                    <a:pt x="7338" y="2468"/>
                  </a:cubicBezTo>
                  <a:cubicBezTo>
                    <a:pt x="7316" y="2418"/>
                    <a:pt x="7266" y="2386"/>
                    <a:pt x="7212" y="2386"/>
                  </a:cubicBezTo>
                  <a:lnTo>
                    <a:pt x="5718" y="2386"/>
                  </a:lnTo>
                  <a:cubicBezTo>
                    <a:pt x="5674" y="2386"/>
                    <a:pt x="5632" y="2408"/>
                    <a:pt x="5606" y="2444"/>
                  </a:cubicBezTo>
                  <a:close/>
                  <a:moveTo>
                    <a:pt x="6930" y="6025"/>
                  </a:moveTo>
                  <a:lnTo>
                    <a:pt x="5491" y="6025"/>
                  </a:lnTo>
                  <a:cubicBezTo>
                    <a:pt x="5439" y="6025"/>
                    <a:pt x="5392" y="6054"/>
                    <a:pt x="5368" y="6100"/>
                  </a:cubicBezTo>
                  <a:cubicBezTo>
                    <a:pt x="4966" y="6890"/>
                    <a:pt x="4335" y="7502"/>
                    <a:pt x="3594" y="7824"/>
                  </a:cubicBezTo>
                  <a:cubicBezTo>
                    <a:pt x="3544" y="7846"/>
                    <a:pt x="3511" y="7895"/>
                    <a:pt x="3511" y="7950"/>
                  </a:cubicBezTo>
                  <a:lnTo>
                    <a:pt x="3511" y="7969"/>
                  </a:lnTo>
                  <a:cubicBezTo>
                    <a:pt x="3511" y="8046"/>
                    <a:pt x="3573" y="8107"/>
                    <a:pt x="3649" y="8107"/>
                  </a:cubicBezTo>
                  <a:cubicBezTo>
                    <a:pt x="5031" y="8107"/>
                    <a:pt x="6301" y="7407"/>
                    <a:pt x="7046" y="6236"/>
                  </a:cubicBezTo>
                  <a:cubicBezTo>
                    <a:pt x="7073" y="6194"/>
                    <a:pt x="7075" y="6140"/>
                    <a:pt x="7051" y="6096"/>
                  </a:cubicBezTo>
                  <a:cubicBezTo>
                    <a:pt x="7026" y="6052"/>
                    <a:pt x="6980" y="6025"/>
                    <a:pt x="6930" y="6025"/>
                  </a:cubicBezTo>
                  <a:close/>
                  <a:moveTo>
                    <a:pt x="7525" y="4206"/>
                  </a:moveTo>
                  <a:lnTo>
                    <a:pt x="5974" y="4206"/>
                  </a:lnTo>
                  <a:cubicBezTo>
                    <a:pt x="5901" y="4206"/>
                    <a:pt x="5840" y="4263"/>
                    <a:pt x="5836" y="4335"/>
                  </a:cubicBezTo>
                  <a:cubicBezTo>
                    <a:pt x="5812" y="4774"/>
                    <a:pt x="5729" y="5196"/>
                    <a:pt x="5589" y="5591"/>
                  </a:cubicBezTo>
                  <a:cubicBezTo>
                    <a:pt x="5574" y="5632"/>
                    <a:pt x="5580" y="5679"/>
                    <a:pt x="5606" y="5716"/>
                  </a:cubicBezTo>
                  <a:cubicBezTo>
                    <a:pt x="5632" y="5752"/>
                    <a:pt x="5674" y="5774"/>
                    <a:pt x="5718" y="5774"/>
                  </a:cubicBezTo>
                  <a:lnTo>
                    <a:pt x="7212" y="5774"/>
                  </a:lnTo>
                  <a:cubicBezTo>
                    <a:pt x="7266" y="5774"/>
                    <a:pt x="7316" y="5742"/>
                    <a:pt x="7338" y="5692"/>
                  </a:cubicBezTo>
                  <a:cubicBezTo>
                    <a:pt x="7522" y="5273"/>
                    <a:pt x="7630" y="4822"/>
                    <a:pt x="7662" y="4352"/>
                  </a:cubicBezTo>
                  <a:cubicBezTo>
                    <a:pt x="7665" y="4314"/>
                    <a:pt x="7651" y="4277"/>
                    <a:pt x="7625" y="4249"/>
                  </a:cubicBezTo>
                  <a:cubicBezTo>
                    <a:pt x="7599" y="4221"/>
                    <a:pt x="7563" y="4206"/>
                    <a:pt x="7525" y="4206"/>
                  </a:cubicBezTo>
                  <a:close/>
                  <a:moveTo>
                    <a:pt x="3594" y="336"/>
                  </a:moveTo>
                  <a:cubicBezTo>
                    <a:pt x="4335" y="658"/>
                    <a:pt x="4966" y="1270"/>
                    <a:pt x="5368" y="2061"/>
                  </a:cubicBezTo>
                  <a:cubicBezTo>
                    <a:pt x="5392" y="2107"/>
                    <a:pt x="5439" y="2136"/>
                    <a:pt x="5491" y="2136"/>
                  </a:cubicBezTo>
                  <a:lnTo>
                    <a:pt x="6930" y="2136"/>
                  </a:lnTo>
                  <a:cubicBezTo>
                    <a:pt x="6980" y="2136"/>
                    <a:pt x="7026" y="2108"/>
                    <a:pt x="7051" y="2064"/>
                  </a:cubicBezTo>
                  <a:cubicBezTo>
                    <a:pt x="7075" y="2020"/>
                    <a:pt x="7073" y="1967"/>
                    <a:pt x="7046" y="1924"/>
                  </a:cubicBezTo>
                  <a:cubicBezTo>
                    <a:pt x="6301" y="752"/>
                    <a:pt x="5031" y="53"/>
                    <a:pt x="3648" y="53"/>
                  </a:cubicBezTo>
                  <a:cubicBezTo>
                    <a:pt x="3572" y="53"/>
                    <a:pt x="3511" y="134"/>
                    <a:pt x="3511" y="210"/>
                  </a:cubicBezTo>
                  <a:cubicBezTo>
                    <a:pt x="3511" y="265"/>
                    <a:pt x="3543" y="314"/>
                    <a:pt x="3594" y="336"/>
                  </a:cubicBezTo>
                  <a:close/>
                  <a:moveTo>
                    <a:pt x="4320" y="1361"/>
                  </a:moveTo>
                  <a:cubicBezTo>
                    <a:pt x="4499" y="1464"/>
                    <a:pt x="4696" y="1698"/>
                    <a:pt x="4696" y="2036"/>
                  </a:cubicBezTo>
                  <a:cubicBezTo>
                    <a:pt x="4696" y="2070"/>
                    <a:pt x="4690" y="2103"/>
                    <a:pt x="4686" y="2136"/>
                  </a:cubicBezTo>
                  <a:lnTo>
                    <a:pt x="4920" y="2136"/>
                  </a:lnTo>
                  <a:cubicBezTo>
                    <a:pt x="4969" y="2136"/>
                    <a:pt x="5015" y="2109"/>
                    <a:pt x="5039" y="2066"/>
                  </a:cubicBezTo>
                  <a:cubicBezTo>
                    <a:pt x="5064" y="2023"/>
                    <a:pt x="5063" y="1970"/>
                    <a:pt x="5038" y="1928"/>
                  </a:cubicBezTo>
                  <a:cubicBezTo>
                    <a:pt x="4702" y="1367"/>
                    <a:pt x="4244" y="923"/>
                    <a:pt x="3713" y="642"/>
                  </a:cubicBezTo>
                  <a:cubicBezTo>
                    <a:pt x="3670" y="620"/>
                    <a:pt x="3619" y="622"/>
                    <a:pt x="3577" y="646"/>
                  </a:cubicBezTo>
                  <a:cubicBezTo>
                    <a:pt x="3536" y="671"/>
                    <a:pt x="3511" y="716"/>
                    <a:pt x="3511" y="764"/>
                  </a:cubicBezTo>
                  <a:lnTo>
                    <a:pt x="3511" y="987"/>
                  </a:lnTo>
                  <a:cubicBezTo>
                    <a:pt x="3800" y="1079"/>
                    <a:pt x="4072" y="1202"/>
                    <a:pt x="4320" y="1361"/>
                  </a:cubicBezTo>
                  <a:close/>
                  <a:moveTo>
                    <a:pt x="2820" y="3484"/>
                  </a:moveTo>
                  <a:cubicBezTo>
                    <a:pt x="1775" y="3217"/>
                    <a:pt x="1517" y="3088"/>
                    <a:pt x="1517" y="2691"/>
                  </a:cubicBezTo>
                  <a:lnTo>
                    <a:pt x="1517" y="2673"/>
                  </a:lnTo>
                  <a:cubicBezTo>
                    <a:pt x="1517" y="2380"/>
                    <a:pt x="1784" y="2147"/>
                    <a:pt x="2294" y="2147"/>
                  </a:cubicBezTo>
                  <a:cubicBezTo>
                    <a:pt x="2708" y="2147"/>
                    <a:pt x="3122" y="2294"/>
                    <a:pt x="3562" y="2553"/>
                  </a:cubicBezTo>
                  <a:cubicBezTo>
                    <a:pt x="3665" y="2613"/>
                    <a:pt x="3769" y="2648"/>
                    <a:pt x="3899" y="2648"/>
                  </a:cubicBezTo>
                  <a:cubicBezTo>
                    <a:pt x="4244" y="2648"/>
                    <a:pt x="4520" y="2380"/>
                    <a:pt x="4520" y="2035"/>
                  </a:cubicBezTo>
                  <a:cubicBezTo>
                    <a:pt x="4520" y="1777"/>
                    <a:pt x="4373" y="1594"/>
                    <a:pt x="4226" y="1509"/>
                  </a:cubicBezTo>
                  <a:cubicBezTo>
                    <a:pt x="3846" y="1267"/>
                    <a:pt x="3415" y="1107"/>
                    <a:pt x="2941" y="1029"/>
                  </a:cubicBezTo>
                  <a:lnTo>
                    <a:pt x="2941" y="575"/>
                  </a:lnTo>
                  <a:cubicBezTo>
                    <a:pt x="2941" y="257"/>
                    <a:pt x="2685" y="0"/>
                    <a:pt x="2367" y="0"/>
                  </a:cubicBezTo>
                  <a:cubicBezTo>
                    <a:pt x="2049" y="0"/>
                    <a:pt x="1792" y="257"/>
                    <a:pt x="1792" y="575"/>
                  </a:cubicBezTo>
                  <a:lnTo>
                    <a:pt x="1792" y="1025"/>
                  </a:lnTo>
                  <a:cubicBezTo>
                    <a:pt x="840" y="1201"/>
                    <a:pt x="198" y="1860"/>
                    <a:pt x="198" y="2794"/>
                  </a:cubicBezTo>
                  <a:lnTo>
                    <a:pt x="198" y="2812"/>
                  </a:lnTo>
                  <a:cubicBezTo>
                    <a:pt x="198" y="4011"/>
                    <a:pt x="983" y="4348"/>
                    <a:pt x="2199" y="4658"/>
                  </a:cubicBezTo>
                  <a:cubicBezTo>
                    <a:pt x="3208" y="4918"/>
                    <a:pt x="3415" y="5090"/>
                    <a:pt x="3415" y="5426"/>
                  </a:cubicBezTo>
                  <a:lnTo>
                    <a:pt x="3415" y="5443"/>
                  </a:lnTo>
                  <a:cubicBezTo>
                    <a:pt x="3415" y="5797"/>
                    <a:pt x="3087" y="6012"/>
                    <a:pt x="2544" y="6012"/>
                  </a:cubicBezTo>
                  <a:cubicBezTo>
                    <a:pt x="1957" y="6012"/>
                    <a:pt x="1457" y="5805"/>
                    <a:pt x="999" y="5469"/>
                  </a:cubicBezTo>
                  <a:cubicBezTo>
                    <a:pt x="913" y="5409"/>
                    <a:pt x="793" y="5349"/>
                    <a:pt x="621" y="5349"/>
                  </a:cubicBezTo>
                  <a:cubicBezTo>
                    <a:pt x="275" y="5349"/>
                    <a:pt x="0" y="5616"/>
                    <a:pt x="0" y="5961"/>
                  </a:cubicBezTo>
                  <a:cubicBezTo>
                    <a:pt x="0" y="6168"/>
                    <a:pt x="103" y="6358"/>
                    <a:pt x="250" y="6461"/>
                  </a:cubicBezTo>
                  <a:cubicBezTo>
                    <a:pt x="717" y="6796"/>
                    <a:pt x="1247" y="7008"/>
                    <a:pt x="1792" y="7111"/>
                  </a:cubicBezTo>
                  <a:lnTo>
                    <a:pt x="1792" y="7586"/>
                  </a:lnTo>
                  <a:cubicBezTo>
                    <a:pt x="1792" y="7903"/>
                    <a:pt x="2049" y="8160"/>
                    <a:pt x="2367" y="8160"/>
                  </a:cubicBezTo>
                  <a:cubicBezTo>
                    <a:pt x="2684" y="8160"/>
                    <a:pt x="2941" y="7903"/>
                    <a:pt x="2941" y="7586"/>
                  </a:cubicBezTo>
                  <a:lnTo>
                    <a:pt x="2941" y="7158"/>
                  </a:lnTo>
                  <a:cubicBezTo>
                    <a:pt x="4013" y="7025"/>
                    <a:pt x="4735" y="6378"/>
                    <a:pt x="4735" y="5314"/>
                  </a:cubicBezTo>
                  <a:lnTo>
                    <a:pt x="4735" y="5296"/>
                  </a:lnTo>
                  <a:cubicBezTo>
                    <a:pt x="4735" y="4244"/>
                    <a:pt x="4044" y="3804"/>
                    <a:pt x="2820" y="3484"/>
                  </a:cubicBezTo>
                  <a:close/>
                </a:path>
              </a:pathLst>
            </a:custGeom>
            <a:solidFill>
              <a:srgbClr val="F7759A"/>
            </a:solidFill>
            <a:ln>
              <a:noFill/>
            </a:ln>
          </p:spPr>
        </p:sp>
      </p:grpSp>
      <p:sp>
        <p:nvSpPr>
          <p:cNvPr id="24" name="箭头: 右 23">
            <a:extLst>
              <a:ext uri="{FF2B5EF4-FFF2-40B4-BE49-F238E27FC236}">
                <a16:creationId xmlns:a16="http://schemas.microsoft.com/office/drawing/2014/main" xmlns="" id="{DDF32489-4A2E-4620-B2EF-C2A57F0CE1FB}"/>
              </a:ext>
            </a:extLst>
          </p:cNvPr>
          <p:cNvSpPr/>
          <p:nvPr/>
        </p:nvSpPr>
        <p:spPr>
          <a:xfrm rot="2700000">
            <a:off x="6408432" y="2354552"/>
            <a:ext cx="1303867" cy="491067"/>
          </a:xfrm>
          <a:prstGeom prst="rightArrow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箭头: 右 27">
            <a:extLst>
              <a:ext uri="{FF2B5EF4-FFF2-40B4-BE49-F238E27FC236}">
                <a16:creationId xmlns:a16="http://schemas.microsoft.com/office/drawing/2014/main" xmlns="" id="{E4D71951-D07E-4AE6-B224-624A972E48CD}"/>
              </a:ext>
            </a:extLst>
          </p:cNvPr>
          <p:cNvSpPr/>
          <p:nvPr/>
        </p:nvSpPr>
        <p:spPr>
          <a:xfrm rot="8100000">
            <a:off x="6586534" y="4412403"/>
            <a:ext cx="1303867" cy="491067"/>
          </a:xfrm>
          <a:prstGeom prst="rightArrow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箭头: 右 28">
            <a:extLst>
              <a:ext uri="{FF2B5EF4-FFF2-40B4-BE49-F238E27FC236}">
                <a16:creationId xmlns:a16="http://schemas.microsoft.com/office/drawing/2014/main" xmlns="" id="{7ECD2D52-6DDA-498D-B3E6-EDA4BF19F093}"/>
              </a:ext>
            </a:extLst>
          </p:cNvPr>
          <p:cNvSpPr/>
          <p:nvPr/>
        </p:nvSpPr>
        <p:spPr>
          <a:xfrm rot="18900000">
            <a:off x="4504616" y="2264612"/>
            <a:ext cx="1303867" cy="491067"/>
          </a:xfrm>
          <a:prstGeom prst="rightArrow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箭头: 右 29">
            <a:extLst>
              <a:ext uri="{FF2B5EF4-FFF2-40B4-BE49-F238E27FC236}">
                <a16:creationId xmlns:a16="http://schemas.microsoft.com/office/drawing/2014/main" xmlns="" id="{5D2F8C27-F177-4CB6-B1D7-0175603B3AC8}"/>
              </a:ext>
            </a:extLst>
          </p:cNvPr>
          <p:cNvSpPr/>
          <p:nvPr/>
        </p:nvSpPr>
        <p:spPr>
          <a:xfrm rot="13500000">
            <a:off x="4379443" y="4412403"/>
            <a:ext cx="1303867" cy="491067"/>
          </a:xfrm>
          <a:prstGeom prst="rightArrow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EE07E8C-0E5A-4BDE-BF29-6CD95A75CE57}"/>
              </a:ext>
            </a:extLst>
          </p:cNvPr>
          <p:cNvSpPr txBox="1"/>
          <p:nvPr/>
        </p:nvSpPr>
        <p:spPr>
          <a:xfrm>
            <a:off x="5191369" y="573670"/>
            <a:ext cx="1809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E98B3ED-56AC-46D3-AB45-6327EB22F1CF}"/>
              </a:ext>
            </a:extLst>
          </p:cNvPr>
          <p:cNvSpPr txBox="1"/>
          <p:nvPr/>
        </p:nvSpPr>
        <p:spPr>
          <a:xfrm>
            <a:off x="8733222" y="3339015"/>
            <a:ext cx="1809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7C4DBC0C-32FD-4E47-8233-EF4A6F8088A4}"/>
              </a:ext>
            </a:extLst>
          </p:cNvPr>
          <p:cNvSpPr txBox="1"/>
          <p:nvPr/>
        </p:nvSpPr>
        <p:spPr>
          <a:xfrm>
            <a:off x="5191369" y="6116305"/>
            <a:ext cx="1809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76DCD191-5607-4938-B7D8-3DECB3E6A866}"/>
              </a:ext>
            </a:extLst>
          </p:cNvPr>
          <p:cNvSpPr txBox="1"/>
          <p:nvPr/>
        </p:nvSpPr>
        <p:spPr>
          <a:xfrm>
            <a:off x="1909493" y="3343098"/>
            <a:ext cx="1809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77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420FFE8D-C225-4A64-AA1B-DB4EF869DA79}"/>
              </a:ext>
            </a:extLst>
          </p:cNvPr>
          <p:cNvSpPr/>
          <p:nvPr/>
        </p:nvSpPr>
        <p:spPr>
          <a:xfrm>
            <a:off x="0" y="0"/>
            <a:ext cx="2546430" cy="532435"/>
          </a:xfrm>
          <a:prstGeom prst="rect">
            <a:avLst/>
          </a:prstGeom>
          <a:solidFill>
            <a:srgbClr val="F77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15D1220C-FB94-4FCD-A733-22C28FDE6F4D}"/>
              </a:ext>
            </a:extLst>
          </p:cNvPr>
          <p:cNvSpPr txBox="1"/>
          <p:nvPr/>
        </p:nvSpPr>
        <p:spPr>
          <a:xfrm>
            <a:off x="366677" y="545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335331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596</Words>
  <Application>Microsoft Office PowerPoint</Application>
  <PresentationFormat>宽屏</PresentationFormat>
  <Paragraphs>100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等线</vt:lpstr>
      <vt:lpstr>等线 Light</vt:lpstr>
      <vt:lpstr>微软雅黑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笨豆</dc:creator>
  <cp:keywords>www.51pptmoban.com</cp:keywords>
  <cp:lastModifiedBy>YANGS</cp:lastModifiedBy>
  <cp:revision>47</cp:revision>
  <dcterms:created xsi:type="dcterms:W3CDTF">2018-08-19T08:27:15Z</dcterms:created>
  <dcterms:modified xsi:type="dcterms:W3CDTF">2018-09-12T15:22:34Z</dcterms:modified>
</cp:coreProperties>
</file>