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ppt/tags/tag33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1736" r:id="rId3"/>
    <p:sldId id="258" r:id="rId4"/>
    <p:sldId id="1707" r:id="rId5"/>
    <p:sldId id="1708" r:id="rId6"/>
    <p:sldId id="1709" r:id="rId7"/>
    <p:sldId id="1710" r:id="rId8"/>
    <p:sldId id="1711" r:id="rId9"/>
    <p:sldId id="1715" r:id="rId10"/>
    <p:sldId id="1712" r:id="rId11"/>
    <p:sldId id="1706" r:id="rId12"/>
    <p:sldId id="1713" r:id="rId13"/>
    <p:sldId id="1716" r:id="rId14"/>
    <p:sldId id="1732" r:id="rId15"/>
    <p:sldId id="1717" r:id="rId16"/>
    <p:sldId id="1719" r:id="rId17"/>
    <p:sldId id="1724" r:id="rId18"/>
    <p:sldId id="1718" r:id="rId19"/>
    <p:sldId id="1720" r:id="rId20"/>
    <p:sldId id="1721" r:id="rId21"/>
    <p:sldId id="1723" r:id="rId22"/>
    <p:sldId id="1731" r:id="rId23"/>
    <p:sldId id="1726" r:id="rId24"/>
    <p:sldId id="1727" r:id="rId25"/>
    <p:sldId id="1728" r:id="rId26"/>
    <p:sldId id="1729" r:id="rId27"/>
    <p:sldId id="1722" r:id="rId28"/>
    <p:sldId id="1735" r:id="rId29"/>
    <p:sldId id="1733" r:id="rId30"/>
    <p:sldId id="1730" r:id="rId31"/>
    <p:sldId id="1734" r:id="rId32"/>
    <p:sldId id="261" r:id="rId33"/>
    <p:sldId id="306" r:id="rId34"/>
    <p:sldId id="259" r:id="rId35"/>
    <p:sldId id="260" r:id="rId36"/>
    <p:sldId id="1700" r:id="rId37"/>
    <p:sldId id="1701" r:id="rId38"/>
    <p:sldId id="1702" r:id="rId39"/>
    <p:sldId id="1703" r:id="rId40"/>
    <p:sldId id="1704" r:id="rId41"/>
    <p:sldId id="1737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A00"/>
    <a:srgbClr val="CC4A4A"/>
    <a:srgbClr val="FEF3D2"/>
    <a:srgbClr val="EAECE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0" autoAdjust="0"/>
  </p:normalViewPr>
  <p:slideViewPr>
    <p:cSldViewPr snapToGrid="0">
      <p:cViewPr varScale="1">
        <p:scale>
          <a:sx n="74" d="100"/>
          <a:sy n="74" d="100"/>
        </p:scale>
        <p:origin x="54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0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Rectangle 892">
            <a:extLst>
              <a:ext uri="{FF2B5EF4-FFF2-40B4-BE49-F238E27FC236}">
                <a16:creationId xmlns:a16="http://schemas.microsoft.com/office/drawing/2014/main" xmlns="" id="{D7BC577E-38AF-471D-BFFD-8492AEE0CED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15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">
                <a:schemeClr val="accent2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" name="任意多边形: 形状 920">
            <a:extLst>
              <a:ext uri="{FF2B5EF4-FFF2-40B4-BE49-F238E27FC236}">
                <a16:creationId xmlns:a16="http://schemas.microsoft.com/office/drawing/2014/main" xmlns="" id="{4C188CFC-2FD4-416A-A12F-EC4BFE3EAE2F}"/>
              </a:ext>
            </a:extLst>
          </p:cNvPr>
          <p:cNvSpPr>
            <a:spLocks/>
          </p:cNvSpPr>
          <p:nvPr userDrawn="1"/>
        </p:nvSpPr>
        <p:spPr bwMode="auto">
          <a:xfrm>
            <a:off x="0" y="0"/>
            <a:ext cx="2909180" cy="6857999"/>
          </a:xfrm>
          <a:custGeom>
            <a:avLst/>
            <a:gdLst>
              <a:gd name="connsiteX0" fmla="*/ 0 w 2909180"/>
              <a:gd name="connsiteY0" fmla="*/ 0 h 6857999"/>
              <a:gd name="connsiteX1" fmla="*/ 129940 w 2909180"/>
              <a:gd name="connsiteY1" fmla="*/ 0 h 6857999"/>
              <a:gd name="connsiteX2" fmla="*/ 2909180 w 2909180"/>
              <a:gd name="connsiteY2" fmla="*/ 0 h 6857999"/>
              <a:gd name="connsiteX3" fmla="*/ 354376 w 2909180"/>
              <a:gd name="connsiteY3" fmla="*/ 3352800 h 6857999"/>
              <a:gd name="connsiteX4" fmla="*/ 308426 w 2909180"/>
              <a:gd name="connsiteY4" fmla="*/ 3992880 h 6857999"/>
              <a:gd name="connsiteX5" fmla="*/ 1673133 w 2909180"/>
              <a:gd name="connsiteY5" fmla="*/ 6857999 h 6857999"/>
              <a:gd name="connsiteX6" fmla="*/ 127805 w 2909180"/>
              <a:gd name="connsiteY6" fmla="*/ 6857999 h 6857999"/>
              <a:gd name="connsiteX7" fmla="*/ 0 w 2909180"/>
              <a:gd name="connsiteY7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09180" h="6857999">
                <a:moveTo>
                  <a:pt x="0" y="0"/>
                </a:moveTo>
                <a:lnTo>
                  <a:pt x="129940" y="0"/>
                </a:lnTo>
                <a:cubicBezTo>
                  <a:pt x="738056" y="0"/>
                  <a:pt x="1622588" y="0"/>
                  <a:pt x="2909180" y="0"/>
                </a:cubicBezTo>
                <a:cubicBezTo>
                  <a:pt x="2909180" y="0"/>
                  <a:pt x="2909180" y="0"/>
                  <a:pt x="354376" y="3352800"/>
                </a:cubicBezTo>
                <a:cubicBezTo>
                  <a:pt x="234906" y="3505200"/>
                  <a:pt x="211931" y="3794760"/>
                  <a:pt x="308426" y="3992880"/>
                </a:cubicBezTo>
                <a:cubicBezTo>
                  <a:pt x="308426" y="3992880"/>
                  <a:pt x="308426" y="3992880"/>
                  <a:pt x="1673133" y="6857999"/>
                </a:cubicBezTo>
                <a:cubicBezTo>
                  <a:pt x="1673133" y="6857999"/>
                  <a:pt x="1673133" y="6857999"/>
                  <a:pt x="127805" y="6857999"/>
                </a:cubicBezTo>
                <a:lnTo>
                  <a:pt x="0" y="68579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914" name="组合 913">
            <a:extLst>
              <a:ext uri="{FF2B5EF4-FFF2-40B4-BE49-F238E27FC236}">
                <a16:creationId xmlns:a16="http://schemas.microsoft.com/office/drawing/2014/main" xmlns="" id="{B0D37C03-4965-416D-BB7F-6ECEA81F685E}"/>
              </a:ext>
            </a:extLst>
          </p:cNvPr>
          <p:cNvGrpSpPr/>
          <p:nvPr userDrawn="1"/>
        </p:nvGrpSpPr>
        <p:grpSpPr>
          <a:xfrm>
            <a:off x="3875954" y="0"/>
            <a:ext cx="3187924" cy="6858000"/>
            <a:chOff x="3875956" y="0"/>
            <a:chExt cx="2687948" cy="6857999"/>
          </a:xfrm>
        </p:grpSpPr>
        <p:sp>
          <p:nvSpPr>
            <p:cNvPr id="903" name="Freeform 894">
              <a:extLst>
                <a:ext uri="{FF2B5EF4-FFF2-40B4-BE49-F238E27FC236}">
                  <a16:creationId xmlns:a16="http://schemas.microsoft.com/office/drawing/2014/main" xmlns="" id="{9BC69E5E-EEBA-44EC-90FB-85FD9A8AA3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75956" y="0"/>
              <a:ext cx="2504326" cy="6857999"/>
            </a:xfrm>
            <a:custGeom>
              <a:avLst/>
              <a:gdLst>
                <a:gd name="T0" fmla="*/ 524 w 545"/>
                <a:gd name="T1" fmla="*/ 562 h 900"/>
                <a:gd name="T2" fmla="*/ 80 w 545"/>
                <a:gd name="T3" fmla="*/ 0 h 900"/>
                <a:gd name="T4" fmla="*/ 0 w 545"/>
                <a:gd name="T5" fmla="*/ 0 h 900"/>
                <a:gd name="T6" fmla="*/ 444 w 545"/>
                <a:gd name="T7" fmla="*/ 562 h 900"/>
                <a:gd name="T8" fmla="*/ 434 w 545"/>
                <a:gd name="T9" fmla="*/ 647 h 900"/>
                <a:gd name="T10" fmla="*/ 114 w 545"/>
                <a:gd name="T11" fmla="*/ 900 h 900"/>
                <a:gd name="T12" fmla="*/ 194 w 545"/>
                <a:gd name="T13" fmla="*/ 900 h 900"/>
                <a:gd name="T14" fmla="*/ 514 w 545"/>
                <a:gd name="T15" fmla="*/ 647 h 900"/>
                <a:gd name="T16" fmla="*/ 524 w 545"/>
                <a:gd name="T17" fmla="*/ 562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5" h="900">
                  <a:moveTo>
                    <a:pt x="524" y="562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4" y="562"/>
                    <a:pt x="444" y="562"/>
                    <a:pt x="444" y="562"/>
                  </a:cubicBezTo>
                  <a:cubicBezTo>
                    <a:pt x="465" y="588"/>
                    <a:pt x="460" y="626"/>
                    <a:pt x="434" y="647"/>
                  </a:cubicBezTo>
                  <a:cubicBezTo>
                    <a:pt x="114" y="900"/>
                    <a:pt x="114" y="900"/>
                    <a:pt x="114" y="900"/>
                  </a:cubicBezTo>
                  <a:cubicBezTo>
                    <a:pt x="194" y="900"/>
                    <a:pt x="194" y="900"/>
                    <a:pt x="194" y="900"/>
                  </a:cubicBezTo>
                  <a:cubicBezTo>
                    <a:pt x="514" y="647"/>
                    <a:pt x="514" y="647"/>
                    <a:pt x="514" y="647"/>
                  </a:cubicBezTo>
                  <a:cubicBezTo>
                    <a:pt x="540" y="626"/>
                    <a:pt x="545" y="588"/>
                    <a:pt x="524" y="562"/>
                  </a:cubicBezTo>
                  <a:close/>
                </a:path>
              </a:pathLst>
            </a:custGeom>
            <a:solidFill>
              <a:srgbClr val="E45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895">
              <a:extLst>
                <a:ext uri="{FF2B5EF4-FFF2-40B4-BE49-F238E27FC236}">
                  <a16:creationId xmlns:a16="http://schemas.microsoft.com/office/drawing/2014/main" xmlns="" id="{ECBC886D-444A-43A9-9E43-E3E23E20C3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43198" y="0"/>
              <a:ext cx="2320706" cy="6857999"/>
            </a:xfrm>
            <a:custGeom>
              <a:avLst/>
              <a:gdLst>
                <a:gd name="T0" fmla="*/ 484 w 505"/>
                <a:gd name="T1" fmla="*/ 562 h 900"/>
                <a:gd name="T2" fmla="*/ 40 w 505"/>
                <a:gd name="T3" fmla="*/ 0 h 900"/>
                <a:gd name="T4" fmla="*/ 0 w 505"/>
                <a:gd name="T5" fmla="*/ 0 h 900"/>
                <a:gd name="T6" fmla="*/ 444 w 505"/>
                <a:gd name="T7" fmla="*/ 562 h 900"/>
                <a:gd name="T8" fmla="*/ 434 w 505"/>
                <a:gd name="T9" fmla="*/ 647 h 900"/>
                <a:gd name="T10" fmla="*/ 114 w 505"/>
                <a:gd name="T11" fmla="*/ 900 h 900"/>
                <a:gd name="T12" fmla="*/ 154 w 505"/>
                <a:gd name="T13" fmla="*/ 900 h 900"/>
                <a:gd name="T14" fmla="*/ 474 w 505"/>
                <a:gd name="T15" fmla="*/ 647 h 900"/>
                <a:gd name="T16" fmla="*/ 484 w 505"/>
                <a:gd name="T17" fmla="*/ 562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5" h="900">
                  <a:moveTo>
                    <a:pt x="484" y="562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4" y="562"/>
                    <a:pt x="444" y="562"/>
                    <a:pt x="444" y="562"/>
                  </a:cubicBezTo>
                  <a:cubicBezTo>
                    <a:pt x="465" y="588"/>
                    <a:pt x="460" y="626"/>
                    <a:pt x="434" y="647"/>
                  </a:cubicBezTo>
                  <a:cubicBezTo>
                    <a:pt x="114" y="900"/>
                    <a:pt x="114" y="900"/>
                    <a:pt x="114" y="900"/>
                  </a:cubicBezTo>
                  <a:cubicBezTo>
                    <a:pt x="154" y="900"/>
                    <a:pt x="154" y="900"/>
                    <a:pt x="154" y="900"/>
                  </a:cubicBezTo>
                  <a:cubicBezTo>
                    <a:pt x="474" y="647"/>
                    <a:pt x="474" y="647"/>
                    <a:pt x="474" y="647"/>
                  </a:cubicBezTo>
                  <a:cubicBezTo>
                    <a:pt x="500" y="626"/>
                    <a:pt x="505" y="588"/>
                    <a:pt x="484" y="5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50" name="图片占位符 949">
            <a:extLst>
              <a:ext uri="{FF2B5EF4-FFF2-40B4-BE49-F238E27FC236}">
                <a16:creationId xmlns:a16="http://schemas.microsoft.com/office/drawing/2014/main" xmlns="" id="{330DF1C0-715F-4B3D-BF27-C9D2A6BF3A5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8365" y="0"/>
            <a:ext cx="6118543" cy="6143632"/>
          </a:xfrm>
          <a:custGeom>
            <a:avLst/>
            <a:gdLst>
              <a:gd name="connsiteX0" fmla="*/ 2660817 w 6118543"/>
              <a:gd name="connsiteY0" fmla="*/ 0 h 6143632"/>
              <a:gd name="connsiteX1" fmla="*/ 3627591 w 6118543"/>
              <a:gd name="connsiteY1" fmla="*/ 0 h 6143632"/>
              <a:gd name="connsiteX2" fmla="*/ 6047307 w 6118543"/>
              <a:gd name="connsiteY2" fmla="*/ 4282440 h 6143632"/>
              <a:gd name="connsiteX3" fmla="*/ 5992809 w 6118543"/>
              <a:gd name="connsiteY3" fmla="*/ 4930140 h 6143632"/>
              <a:gd name="connsiteX4" fmla="*/ 4896407 w 6118543"/>
              <a:gd name="connsiteY4" fmla="*/ 6142171 h 6143632"/>
              <a:gd name="connsiteX5" fmla="*/ 4895086 w 6118543"/>
              <a:gd name="connsiteY5" fmla="*/ 6143632 h 6143632"/>
              <a:gd name="connsiteX6" fmla="*/ 2863964 w 6118543"/>
              <a:gd name="connsiteY6" fmla="*/ 6143632 h 6143632"/>
              <a:gd name="connsiteX7" fmla="*/ 2861181 w 6118543"/>
              <a:gd name="connsiteY7" fmla="*/ 6143632 h 6143632"/>
              <a:gd name="connsiteX8" fmla="*/ 2841698 w 6118543"/>
              <a:gd name="connsiteY8" fmla="*/ 6143632 h 6143632"/>
              <a:gd name="connsiteX9" fmla="*/ 2788817 w 6118543"/>
              <a:gd name="connsiteY9" fmla="*/ 6143632 h 6143632"/>
              <a:gd name="connsiteX10" fmla="*/ 2744633 w 6118543"/>
              <a:gd name="connsiteY10" fmla="*/ 6143632 h 6143632"/>
              <a:gd name="connsiteX11" fmla="*/ 2685837 w 6118543"/>
              <a:gd name="connsiteY11" fmla="*/ 6143632 h 6143632"/>
              <a:gd name="connsiteX12" fmla="*/ 2610342 w 6118543"/>
              <a:gd name="connsiteY12" fmla="*/ 6143632 h 6143632"/>
              <a:gd name="connsiteX13" fmla="*/ 2516061 w 6118543"/>
              <a:gd name="connsiteY13" fmla="*/ 6143632 h 6143632"/>
              <a:gd name="connsiteX14" fmla="*/ 2400904 w 6118543"/>
              <a:gd name="connsiteY14" fmla="*/ 6143632 h 6143632"/>
              <a:gd name="connsiteX15" fmla="*/ 2262786 w 6118543"/>
              <a:gd name="connsiteY15" fmla="*/ 6143632 h 6143632"/>
              <a:gd name="connsiteX16" fmla="*/ 2099620 w 6118543"/>
              <a:gd name="connsiteY16" fmla="*/ 6143632 h 6143632"/>
              <a:gd name="connsiteX17" fmla="*/ 1909316 w 6118543"/>
              <a:gd name="connsiteY17" fmla="*/ 6143632 h 6143632"/>
              <a:gd name="connsiteX18" fmla="*/ 1689789 w 6118543"/>
              <a:gd name="connsiteY18" fmla="*/ 6143632 h 6143632"/>
              <a:gd name="connsiteX19" fmla="*/ 1438950 w 6118543"/>
              <a:gd name="connsiteY19" fmla="*/ 6143632 h 6143632"/>
              <a:gd name="connsiteX20" fmla="*/ 1084504 w 6118543"/>
              <a:gd name="connsiteY20" fmla="*/ 6143632 h 6143632"/>
              <a:gd name="connsiteX21" fmla="*/ 1075805 w 6118543"/>
              <a:gd name="connsiteY21" fmla="*/ 6125369 h 6143632"/>
              <a:gd name="connsiteX22" fmla="*/ 60063 w 6118543"/>
              <a:gd name="connsiteY22" fmla="*/ 3992880 h 6143632"/>
              <a:gd name="connsiteX23" fmla="*/ 106013 w 6118543"/>
              <a:gd name="connsiteY23" fmla="*/ 3352800 h 6143632"/>
              <a:gd name="connsiteX24" fmla="*/ 2660817 w 6118543"/>
              <a:gd name="connsiteY24" fmla="*/ 0 h 6143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118543" h="6143632">
                <a:moveTo>
                  <a:pt x="2660817" y="0"/>
                </a:moveTo>
                <a:lnTo>
                  <a:pt x="3627591" y="0"/>
                </a:lnTo>
                <a:cubicBezTo>
                  <a:pt x="6047307" y="4282440"/>
                  <a:pt x="6047307" y="4282440"/>
                  <a:pt x="6047307" y="4282440"/>
                </a:cubicBezTo>
                <a:cubicBezTo>
                  <a:pt x="6161753" y="4480560"/>
                  <a:pt x="6134504" y="4770120"/>
                  <a:pt x="5992809" y="4930140"/>
                </a:cubicBezTo>
                <a:cubicBezTo>
                  <a:pt x="5502326" y="5472351"/>
                  <a:pt x="5149792" y="5862065"/>
                  <a:pt x="4896407" y="6142171"/>
                </a:cubicBezTo>
                <a:lnTo>
                  <a:pt x="4895086" y="6143632"/>
                </a:lnTo>
                <a:lnTo>
                  <a:pt x="2863964" y="6143632"/>
                </a:lnTo>
                <a:lnTo>
                  <a:pt x="2861181" y="6143632"/>
                </a:lnTo>
                <a:lnTo>
                  <a:pt x="2841698" y="6143632"/>
                </a:lnTo>
                <a:lnTo>
                  <a:pt x="2788817" y="6143632"/>
                </a:lnTo>
                <a:lnTo>
                  <a:pt x="2744633" y="6143632"/>
                </a:lnTo>
                <a:lnTo>
                  <a:pt x="2685837" y="6143632"/>
                </a:lnTo>
                <a:lnTo>
                  <a:pt x="2610342" y="6143632"/>
                </a:lnTo>
                <a:lnTo>
                  <a:pt x="2516061" y="6143632"/>
                </a:lnTo>
                <a:lnTo>
                  <a:pt x="2400904" y="6143632"/>
                </a:lnTo>
                <a:lnTo>
                  <a:pt x="2262786" y="6143632"/>
                </a:lnTo>
                <a:lnTo>
                  <a:pt x="2099620" y="6143632"/>
                </a:lnTo>
                <a:lnTo>
                  <a:pt x="1909316" y="6143632"/>
                </a:lnTo>
                <a:lnTo>
                  <a:pt x="1689789" y="6143632"/>
                </a:lnTo>
                <a:lnTo>
                  <a:pt x="1438950" y="6143632"/>
                </a:lnTo>
                <a:lnTo>
                  <a:pt x="1084504" y="6143632"/>
                </a:lnTo>
                <a:lnTo>
                  <a:pt x="1075805" y="6125369"/>
                </a:lnTo>
                <a:cubicBezTo>
                  <a:pt x="60063" y="3992880"/>
                  <a:pt x="60063" y="3992880"/>
                  <a:pt x="60063" y="3992880"/>
                </a:cubicBezTo>
                <a:cubicBezTo>
                  <a:pt x="-36432" y="3794760"/>
                  <a:pt x="-13457" y="3505200"/>
                  <a:pt x="106013" y="3352800"/>
                </a:cubicBezTo>
                <a:cubicBezTo>
                  <a:pt x="2660817" y="0"/>
                  <a:pt x="2660817" y="0"/>
                  <a:pt x="2660817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ctrTitle" hasCustomPrompt="1"/>
          </p:nvPr>
        </p:nvSpPr>
        <p:spPr>
          <a:xfrm>
            <a:off x="7150060" y="2124148"/>
            <a:ext cx="4370428" cy="1238103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6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7150060" y="3454327"/>
            <a:ext cx="4370428" cy="649451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dirty="0"/>
              <a:t>Click to edit Master subtitle style</a:t>
            </a:r>
          </a:p>
        </p:txBody>
      </p:sp>
      <p:sp>
        <p:nvSpPr>
          <p:cNvPr id="7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7150060" y="4221463"/>
            <a:ext cx="4370428" cy="371475"/>
          </a:xfrm>
        </p:spPr>
        <p:txBody>
          <a:bodyPr anchor="ctr">
            <a:norm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8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7150060" y="4592938"/>
            <a:ext cx="4370428" cy="371475"/>
          </a:xfrm>
        </p:spPr>
        <p:txBody>
          <a:bodyPr anchor="ctr">
            <a:norm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-32032" y="6143625"/>
            <a:ext cx="5569232" cy="727075"/>
          </a:xfrm>
          <a:custGeom>
            <a:avLst/>
            <a:gdLst>
              <a:gd name="connsiteX0" fmla="*/ 0 w 4524375"/>
              <a:gd name="connsiteY0" fmla="*/ 0 h 714375"/>
              <a:gd name="connsiteX1" fmla="*/ 4524375 w 4524375"/>
              <a:gd name="connsiteY1" fmla="*/ 0 h 714375"/>
              <a:gd name="connsiteX2" fmla="*/ 4524375 w 4524375"/>
              <a:gd name="connsiteY2" fmla="*/ 714375 h 714375"/>
              <a:gd name="connsiteX3" fmla="*/ 0 w 4524375"/>
              <a:gd name="connsiteY3" fmla="*/ 714375 h 714375"/>
              <a:gd name="connsiteX4" fmla="*/ 0 w 4524375"/>
              <a:gd name="connsiteY4" fmla="*/ 0 h 714375"/>
              <a:gd name="connsiteX0" fmla="*/ 0 w 4524375"/>
              <a:gd name="connsiteY0" fmla="*/ 0 h 727075"/>
              <a:gd name="connsiteX1" fmla="*/ 4524375 w 4524375"/>
              <a:gd name="connsiteY1" fmla="*/ 0 h 727075"/>
              <a:gd name="connsiteX2" fmla="*/ 4003675 w 4524375"/>
              <a:gd name="connsiteY2" fmla="*/ 727075 h 727075"/>
              <a:gd name="connsiteX3" fmla="*/ 0 w 4524375"/>
              <a:gd name="connsiteY3" fmla="*/ 714375 h 727075"/>
              <a:gd name="connsiteX4" fmla="*/ 0 w 4524375"/>
              <a:gd name="connsiteY4" fmla="*/ 0 h 72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5" h="727075">
                <a:moveTo>
                  <a:pt x="0" y="0"/>
                </a:moveTo>
                <a:lnTo>
                  <a:pt x="4524375" y="0"/>
                </a:lnTo>
                <a:lnTo>
                  <a:pt x="4003675" y="727075"/>
                </a:lnTo>
                <a:lnTo>
                  <a:pt x="0" y="71437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图片占位符 23">
            <a:extLst>
              <a:ext uri="{FF2B5EF4-FFF2-40B4-BE49-F238E27FC236}">
                <a16:creationId xmlns:a16="http://schemas.microsoft.com/office/drawing/2014/main" xmlns="" id="{5C2C0300-535D-4BDF-B5FD-BCA9EBD7935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4353959" cy="6858000"/>
          </a:xfrm>
          <a:custGeom>
            <a:avLst/>
            <a:gdLst>
              <a:gd name="connsiteX0" fmla="*/ 0 w 4353959"/>
              <a:gd name="connsiteY0" fmla="*/ 0 h 6858000"/>
              <a:gd name="connsiteX1" fmla="*/ 2705236 w 4353959"/>
              <a:gd name="connsiteY1" fmla="*/ 0 h 6858000"/>
              <a:gd name="connsiteX2" fmla="*/ 2759851 w 4353959"/>
              <a:gd name="connsiteY2" fmla="*/ 0 h 6858000"/>
              <a:gd name="connsiteX3" fmla="*/ 4307933 w 4353959"/>
              <a:gd name="connsiteY3" fmla="*/ 3947160 h 6858000"/>
              <a:gd name="connsiteX4" fmla="*/ 4249672 w 4353959"/>
              <a:gd name="connsiteY4" fmla="*/ 4579620 h 6858000"/>
              <a:gd name="connsiteX5" fmla="*/ 2522645 w 4353959"/>
              <a:gd name="connsiteY5" fmla="*/ 6858000 h 6858000"/>
              <a:gd name="connsiteX6" fmla="*/ 2352048 w 4353959"/>
              <a:gd name="connsiteY6" fmla="*/ 6858000 h 6858000"/>
              <a:gd name="connsiteX7" fmla="*/ 0 w 4353959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53959" h="6858000">
                <a:moveTo>
                  <a:pt x="0" y="0"/>
                </a:moveTo>
                <a:cubicBezTo>
                  <a:pt x="1545849" y="0"/>
                  <a:pt x="2318773" y="0"/>
                  <a:pt x="2705236" y="0"/>
                </a:cubicBezTo>
                <a:lnTo>
                  <a:pt x="2759851" y="0"/>
                </a:lnTo>
                <a:cubicBezTo>
                  <a:pt x="2759851" y="0"/>
                  <a:pt x="2759851" y="0"/>
                  <a:pt x="4307933" y="3947160"/>
                </a:cubicBezTo>
                <a:cubicBezTo>
                  <a:pt x="4387001" y="4152900"/>
                  <a:pt x="4362032" y="4434840"/>
                  <a:pt x="4249672" y="4579620"/>
                </a:cubicBezTo>
                <a:cubicBezTo>
                  <a:pt x="4249672" y="4579620"/>
                  <a:pt x="4249672" y="4579620"/>
                  <a:pt x="2522645" y="6858000"/>
                </a:cubicBezTo>
                <a:lnTo>
                  <a:pt x="2352048" y="6858000"/>
                </a:lnTo>
                <a:cubicBezTo>
                  <a:pt x="0" y="6858000"/>
                  <a:pt x="0" y="6858000"/>
                  <a:pt x="0" y="685800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 hasCustomPrompt="1"/>
          </p:nvPr>
        </p:nvSpPr>
        <p:spPr>
          <a:xfrm>
            <a:off x="5438013" y="3171985"/>
            <a:ext cx="6082476" cy="804151"/>
          </a:xfrm>
          <a:noFill/>
        </p:spPr>
        <p:txBody>
          <a:bodyPr lIns="90000" rIns="90000"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0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438013" y="4019136"/>
            <a:ext cx="6082476" cy="1082874"/>
          </a:xfrm>
          <a:noFill/>
        </p:spPr>
        <p:txBody>
          <a:bodyPr lIns="90000" rIns="90000" anchor="t"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A54460B8-F93A-44BD-A43F-AEE34B077AD7}"/>
              </a:ext>
            </a:extLst>
          </p:cNvPr>
          <p:cNvSpPr>
            <a:spLocks/>
          </p:cNvSpPr>
          <p:nvPr userDrawn="1"/>
        </p:nvSpPr>
        <p:spPr bwMode="auto">
          <a:xfrm flipH="1">
            <a:off x="2655815" y="0"/>
            <a:ext cx="2029837" cy="6858000"/>
          </a:xfrm>
          <a:custGeom>
            <a:avLst/>
            <a:gdLst>
              <a:gd name="connsiteX0" fmla="*/ 1792630 w 2029837"/>
              <a:gd name="connsiteY0" fmla="*/ 0 h 6858000"/>
              <a:gd name="connsiteX1" fmla="*/ 1756991 w 2029837"/>
              <a:gd name="connsiteY1" fmla="*/ 0 h 6858000"/>
              <a:gd name="connsiteX2" fmla="*/ 1593952 w 2029837"/>
              <a:gd name="connsiteY2" fmla="*/ 0 h 6858000"/>
              <a:gd name="connsiteX3" fmla="*/ 46023 w 2029837"/>
              <a:gd name="connsiteY3" fmla="*/ 3947160 h 6858000"/>
              <a:gd name="connsiteX4" fmla="*/ 104278 w 2029837"/>
              <a:gd name="connsiteY4" fmla="*/ 4579620 h 6858000"/>
              <a:gd name="connsiteX5" fmla="*/ 1831135 w 2029837"/>
              <a:gd name="connsiteY5" fmla="*/ 6858000 h 6858000"/>
              <a:gd name="connsiteX6" fmla="*/ 2029837 w 2029837"/>
              <a:gd name="connsiteY6" fmla="*/ 6858000 h 6858000"/>
              <a:gd name="connsiteX7" fmla="*/ 298649 w 2029837"/>
              <a:gd name="connsiteY7" fmla="*/ 4579620 h 6858000"/>
              <a:gd name="connsiteX8" fmla="*/ 244549 w 2029837"/>
              <a:gd name="connsiteY8" fmla="*/ 3947160 h 6858000"/>
              <a:gd name="connsiteX9" fmla="*/ 1792630 w 2029837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29837" h="6858000">
                <a:moveTo>
                  <a:pt x="1792630" y="0"/>
                </a:moveTo>
                <a:lnTo>
                  <a:pt x="1756991" y="0"/>
                </a:lnTo>
                <a:cubicBezTo>
                  <a:pt x="1593952" y="0"/>
                  <a:pt x="1593952" y="0"/>
                  <a:pt x="1593952" y="0"/>
                </a:cubicBezTo>
                <a:cubicBezTo>
                  <a:pt x="46023" y="3947160"/>
                  <a:pt x="46023" y="3947160"/>
                  <a:pt x="46023" y="3947160"/>
                </a:cubicBezTo>
                <a:cubicBezTo>
                  <a:pt x="-33038" y="4152900"/>
                  <a:pt x="-8072" y="4434840"/>
                  <a:pt x="104278" y="4579620"/>
                </a:cubicBezTo>
                <a:cubicBezTo>
                  <a:pt x="1831135" y="6858000"/>
                  <a:pt x="1831135" y="6858000"/>
                  <a:pt x="1831135" y="6858000"/>
                </a:cubicBezTo>
                <a:lnTo>
                  <a:pt x="2029837" y="6858000"/>
                </a:lnTo>
                <a:cubicBezTo>
                  <a:pt x="2029837" y="6858000"/>
                  <a:pt x="2029837" y="6858000"/>
                  <a:pt x="298649" y="4579620"/>
                </a:cubicBezTo>
                <a:cubicBezTo>
                  <a:pt x="186288" y="4434840"/>
                  <a:pt x="161319" y="4152900"/>
                  <a:pt x="244549" y="3947160"/>
                </a:cubicBezTo>
                <a:cubicBezTo>
                  <a:pt x="244549" y="3947160"/>
                  <a:pt x="244549" y="3947160"/>
                  <a:pt x="1792630" y="0"/>
                </a:cubicBezTo>
                <a:close/>
              </a:path>
            </a:pathLst>
          </a:custGeom>
          <a:solidFill>
            <a:srgbClr val="E45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xmlns="" id="{91E8B41B-C63F-44E9-88C5-BB11ABD71DD8}"/>
              </a:ext>
            </a:extLst>
          </p:cNvPr>
          <p:cNvSpPr>
            <a:spLocks/>
          </p:cNvSpPr>
          <p:nvPr userDrawn="1"/>
        </p:nvSpPr>
        <p:spPr bwMode="auto">
          <a:xfrm flipH="1">
            <a:off x="2855258" y="0"/>
            <a:ext cx="2250143" cy="6858000"/>
          </a:xfrm>
          <a:custGeom>
            <a:avLst/>
            <a:gdLst>
              <a:gd name="T0" fmla="*/ 112 w 541"/>
              <a:gd name="T1" fmla="*/ 518 h 900"/>
              <a:gd name="T2" fmla="*/ 484 w 541"/>
              <a:gd name="T3" fmla="*/ 0 h 900"/>
              <a:gd name="T4" fmla="*/ 392 w 541"/>
              <a:gd name="T5" fmla="*/ 0 h 900"/>
              <a:gd name="T6" fmla="*/ 20 w 541"/>
              <a:gd name="T7" fmla="*/ 518 h 900"/>
              <a:gd name="T8" fmla="*/ 33 w 541"/>
              <a:gd name="T9" fmla="*/ 601 h 900"/>
              <a:gd name="T10" fmla="*/ 449 w 541"/>
              <a:gd name="T11" fmla="*/ 900 h 900"/>
              <a:gd name="T12" fmla="*/ 541 w 541"/>
              <a:gd name="T13" fmla="*/ 900 h 900"/>
              <a:gd name="T14" fmla="*/ 126 w 541"/>
              <a:gd name="T15" fmla="*/ 601 h 900"/>
              <a:gd name="T16" fmla="*/ 112 w 541"/>
              <a:gd name="T17" fmla="*/ 518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1" h="900">
                <a:moveTo>
                  <a:pt x="112" y="518"/>
                </a:moveTo>
                <a:cubicBezTo>
                  <a:pt x="484" y="0"/>
                  <a:pt x="484" y="0"/>
                  <a:pt x="484" y="0"/>
                </a:cubicBezTo>
                <a:cubicBezTo>
                  <a:pt x="392" y="0"/>
                  <a:pt x="392" y="0"/>
                  <a:pt x="392" y="0"/>
                </a:cubicBezTo>
                <a:cubicBezTo>
                  <a:pt x="20" y="518"/>
                  <a:pt x="20" y="518"/>
                  <a:pt x="20" y="518"/>
                </a:cubicBezTo>
                <a:cubicBezTo>
                  <a:pt x="0" y="545"/>
                  <a:pt x="6" y="582"/>
                  <a:pt x="33" y="601"/>
                </a:cubicBezTo>
                <a:cubicBezTo>
                  <a:pt x="449" y="900"/>
                  <a:pt x="449" y="900"/>
                  <a:pt x="449" y="900"/>
                </a:cubicBezTo>
                <a:cubicBezTo>
                  <a:pt x="541" y="900"/>
                  <a:pt x="541" y="900"/>
                  <a:pt x="541" y="900"/>
                </a:cubicBezTo>
                <a:cubicBezTo>
                  <a:pt x="126" y="601"/>
                  <a:pt x="126" y="601"/>
                  <a:pt x="126" y="601"/>
                </a:cubicBezTo>
                <a:cubicBezTo>
                  <a:pt x="99" y="582"/>
                  <a:pt x="93" y="545"/>
                  <a:pt x="112" y="518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15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">
                <a:schemeClr val="accent2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图片占位符 27">
            <a:extLst>
              <a:ext uri="{FF2B5EF4-FFF2-40B4-BE49-F238E27FC236}">
                <a16:creationId xmlns:a16="http://schemas.microsoft.com/office/drawing/2014/main" xmlns="" id="{15075276-E344-4C09-A65E-4406AB969BC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384732" y="3176"/>
            <a:ext cx="4807269" cy="6854825"/>
          </a:xfrm>
          <a:custGeom>
            <a:avLst/>
            <a:gdLst>
              <a:gd name="connsiteX0" fmla="*/ 1760078 w 4807269"/>
              <a:gd name="connsiteY0" fmla="*/ 0 h 6854825"/>
              <a:gd name="connsiteX1" fmla="*/ 1819111 w 4807269"/>
              <a:gd name="connsiteY1" fmla="*/ 0 h 6854825"/>
              <a:gd name="connsiteX2" fmla="*/ 4807269 w 4807269"/>
              <a:gd name="connsiteY2" fmla="*/ 0 h 6854825"/>
              <a:gd name="connsiteX3" fmla="*/ 4807269 w 4807269"/>
              <a:gd name="connsiteY3" fmla="*/ 6854825 h 6854825"/>
              <a:gd name="connsiteX4" fmla="*/ 2209236 w 4807269"/>
              <a:gd name="connsiteY4" fmla="*/ 6854825 h 6854825"/>
              <a:gd name="connsiteX5" fmla="*/ 2021981 w 4807269"/>
              <a:gd name="connsiteY5" fmla="*/ 6854825 h 6854825"/>
              <a:gd name="connsiteX6" fmla="*/ 115146 w 4807269"/>
              <a:gd name="connsiteY6" fmla="*/ 4577500 h 6854825"/>
              <a:gd name="connsiteX7" fmla="*/ 50819 w 4807269"/>
              <a:gd name="connsiteY7" fmla="*/ 3945333 h 6854825"/>
              <a:gd name="connsiteX8" fmla="*/ 1760078 w 4807269"/>
              <a:gd name="connsiteY8" fmla="*/ 0 h 685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7269" h="6854825">
                <a:moveTo>
                  <a:pt x="1760078" y="0"/>
                </a:moveTo>
                <a:lnTo>
                  <a:pt x="1819111" y="0"/>
                </a:lnTo>
                <a:cubicBezTo>
                  <a:pt x="2245991" y="0"/>
                  <a:pt x="3099750" y="0"/>
                  <a:pt x="4807269" y="0"/>
                </a:cubicBezTo>
                <a:lnTo>
                  <a:pt x="4807269" y="6854825"/>
                </a:lnTo>
                <a:cubicBezTo>
                  <a:pt x="4807269" y="6854825"/>
                  <a:pt x="4807269" y="6854825"/>
                  <a:pt x="2209236" y="6854825"/>
                </a:cubicBezTo>
                <a:lnTo>
                  <a:pt x="2021981" y="6854825"/>
                </a:lnTo>
                <a:cubicBezTo>
                  <a:pt x="115146" y="4577500"/>
                  <a:pt x="115146" y="4577500"/>
                  <a:pt x="115146" y="4577500"/>
                </a:cubicBezTo>
                <a:cubicBezTo>
                  <a:pt x="-8913" y="4432787"/>
                  <a:pt x="-36482" y="4150977"/>
                  <a:pt x="50819" y="3945333"/>
                </a:cubicBezTo>
                <a:cubicBezTo>
                  <a:pt x="1760078" y="0"/>
                  <a:pt x="1760078" y="0"/>
                  <a:pt x="176007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99555251-E06C-4B44-A619-60FB8BE67F18}"/>
              </a:ext>
            </a:extLst>
          </p:cNvPr>
          <p:cNvSpPr>
            <a:spLocks/>
          </p:cNvSpPr>
          <p:nvPr userDrawn="1"/>
        </p:nvSpPr>
        <p:spPr bwMode="auto">
          <a:xfrm>
            <a:off x="0" y="3175"/>
            <a:ext cx="9039468" cy="6854825"/>
          </a:xfrm>
          <a:custGeom>
            <a:avLst/>
            <a:gdLst>
              <a:gd name="T0" fmla="*/ 1538 w 1967"/>
              <a:gd name="T1" fmla="*/ 518 h 900"/>
              <a:gd name="T2" fmla="*/ 1910 w 1967"/>
              <a:gd name="T3" fmla="*/ 0 h 900"/>
              <a:gd name="T4" fmla="*/ 0 w 1967"/>
              <a:gd name="T5" fmla="*/ 0 h 900"/>
              <a:gd name="T6" fmla="*/ 0 w 1967"/>
              <a:gd name="T7" fmla="*/ 900 h 900"/>
              <a:gd name="T8" fmla="*/ 1967 w 1967"/>
              <a:gd name="T9" fmla="*/ 900 h 900"/>
              <a:gd name="T10" fmla="*/ 1552 w 1967"/>
              <a:gd name="T11" fmla="*/ 601 h 900"/>
              <a:gd name="T12" fmla="*/ 1538 w 1967"/>
              <a:gd name="T13" fmla="*/ 518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67" h="900">
                <a:moveTo>
                  <a:pt x="1538" y="518"/>
                </a:moveTo>
                <a:cubicBezTo>
                  <a:pt x="1910" y="0"/>
                  <a:pt x="1910" y="0"/>
                  <a:pt x="191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00"/>
                  <a:pt x="0" y="900"/>
                  <a:pt x="0" y="900"/>
                </a:cubicBezTo>
                <a:cubicBezTo>
                  <a:pt x="1967" y="900"/>
                  <a:pt x="1967" y="900"/>
                  <a:pt x="1967" y="900"/>
                </a:cubicBezTo>
                <a:cubicBezTo>
                  <a:pt x="1552" y="601"/>
                  <a:pt x="1552" y="601"/>
                  <a:pt x="1552" y="601"/>
                </a:cubicBezTo>
                <a:cubicBezTo>
                  <a:pt x="1525" y="582"/>
                  <a:pt x="1519" y="545"/>
                  <a:pt x="1538" y="5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0DF537B5-BF09-4B40-8BB7-F8BBF1248614}"/>
              </a:ext>
            </a:extLst>
          </p:cNvPr>
          <p:cNvSpPr>
            <a:spLocks/>
          </p:cNvSpPr>
          <p:nvPr userDrawn="1"/>
        </p:nvSpPr>
        <p:spPr bwMode="auto">
          <a:xfrm>
            <a:off x="7016309" y="3175"/>
            <a:ext cx="2243370" cy="6854825"/>
          </a:xfrm>
          <a:custGeom>
            <a:avLst/>
            <a:gdLst>
              <a:gd name="connsiteX0" fmla="*/ 1760653 w 2243370"/>
              <a:gd name="connsiteY0" fmla="*/ 0 h 6854825"/>
              <a:gd name="connsiteX1" fmla="*/ 1940743 w 2243370"/>
              <a:gd name="connsiteY1" fmla="*/ 0 h 6854825"/>
              <a:gd name="connsiteX2" fmla="*/ 1981467 w 2243370"/>
              <a:gd name="connsiteY2" fmla="*/ 0 h 6854825"/>
              <a:gd name="connsiteX3" fmla="*/ 272208 w 2243370"/>
              <a:gd name="connsiteY3" fmla="*/ 3945333 h 6854825"/>
              <a:gd name="connsiteX4" fmla="*/ 331940 w 2243370"/>
              <a:gd name="connsiteY4" fmla="*/ 4577500 h 6854825"/>
              <a:gd name="connsiteX5" fmla="*/ 2243370 w 2243370"/>
              <a:gd name="connsiteY5" fmla="*/ 6854825 h 6854825"/>
              <a:gd name="connsiteX6" fmla="*/ 2022641 w 2243370"/>
              <a:gd name="connsiteY6" fmla="*/ 6854825 h 6854825"/>
              <a:gd name="connsiteX7" fmla="*/ 115184 w 2243370"/>
              <a:gd name="connsiteY7" fmla="*/ 4577500 h 6854825"/>
              <a:gd name="connsiteX8" fmla="*/ 50836 w 2243370"/>
              <a:gd name="connsiteY8" fmla="*/ 3945333 h 6854825"/>
              <a:gd name="connsiteX9" fmla="*/ 1760653 w 2243370"/>
              <a:gd name="connsiteY9" fmla="*/ 0 h 685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43370" h="6854825">
                <a:moveTo>
                  <a:pt x="1760653" y="0"/>
                </a:moveTo>
                <a:cubicBezTo>
                  <a:pt x="1760653" y="0"/>
                  <a:pt x="1760653" y="0"/>
                  <a:pt x="1940743" y="0"/>
                </a:cubicBezTo>
                <a:lnTo>
                  <a:pt x="1981467" y="0"/>
                </a:lnTo>
                <a:cubicBezTo>
                  <a:pt x="272208" y="3945333"/>
                  <a:pt x="272208" y="3945333"/>
                  <a:pt x="272208" y="3945333"/>
                </a:cubicBezTo>
                <a:cubicBezTo>
                  <a:pt x="180312" y="4150977"/>
                  <a:pt x="207881" y="4432787"/>
                  <a:pt x="331940" y="4577500"/>
                </a:cubicBezTo>
                <a:cubicBezTo>
                  <a:pt x="2243370" y="6854825"/>
                  <a:pt x="2243370" y="6854825"/>
                  <a:pt x="2243370" y="6854825"/>
                </a:cubicBezTo>
                <a:lnTo>
                  <a:pt x="2022641" y="6854825"/>
                </a:lnTo>
                <a:cubicBezTo>
                  <a:pt x="2022641" y="6854825"/>
                  <a:pt x="2022641" y="6854825"/>
                  <a:pt x="115184" y="4577500"/>
                </a:cubicBezTo>
                <a:cubicBezTo>
                  <a:pt x="-8916" y="4432787"/>
                  <a:pt x="-36494" y="4150977"/>
                  <a:pt x="50836" y="3945333"/>
                </a:cubicBezTo>
                <a:cubicBezTo>
                  <a:pt x="50836" y="3945333"/>
                  <a:pt x="50836" y="3945333"/>
                  <a:pt x="1760653" y="0"/>
                </a:cubicBezTo>
                <a:close/>
              </a:path>
            </a:pathLst>
          </a:custGeom>
          <a:solidFill>
            <a:srgbClr val="E45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Freeform 12">
            <a:extLst>
              <a:ext uri="{FF2B5EF4-FFF2-40B4-BE49-F238E27FC236}">
                <a16:creationId xmlns:a16="http://schemas.microsoft.com/office/drawing/2014/main" xmlns="" id="{C8B6E31C-F711-4D49-A63A-9DC9C35B3F82}"/>
              </a:ext>
            </a:extLst>
          </p:cNvPr>
          <p:cNvSpPr>
            <a:spLocks/>
          </p:cNvSpPr>
          <p:nvPr userDrawn="1"/>
        </p:nvSpPr>
        <p:spPr bwMode="auto">
          <a:xfrm>
            <a:off x="6552840" y="3175"/>
            <a:ext cx="2486628" cy="6854825"/>
          </a:xfrm>
          <a:custGeom>
            <a:avLst/>
            <a:gdLst>
              <a:gd name="T0" fmla="*/ 112 w 541"/>
              <a:gd name="T1" fmla="*/ 518 h 900"/>
              <a:gd name="T2" fmla="*/ 484 w 541"/>
              <a:gd name="T3" fmla="*/ 0 h 900"/>
              <a:gd name="T4" fmla="*/ 392 w 541"/>
              <a:gd name="T5" fmla="*/ 0 h 900"/>
              <a:gd name="T6" fmla="*/ 20 w 541"/>
              <a:gd name="T7" fmla="*/ 518 h 900"/>
              <a:gd name="T8" fmla="*/ 33 w 541"/>
              <a:gd name="T9" fmla="*/ 601 h 900"/>
              <a:gd name="T10" fmla="*/ 449 w 541"/>
              <a:gd name="T11" fmla="*/ 900 h 900"/>
              <a:gd name="T12" fmla="*/ 541 w 541"/>
              <a:gd name="T13" fmla="*/ 900 h 900"/>
              <a:gd name="T14" fmla="*/ 126 w 541"/>
              <a:gd name="T15" fmla="*/ 601 h 900"/>
              <a:gd name="T16" fmla="*/ 112 w 541"/>
              <a:gd name="T17" fmla="*/ 518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1" h="900">
                <a:moveTo>
                  <a:pt x="112" y="518"/>
                </a:moveTo>
                <a:cubicBezTo>
                  <a:pt x="484" y="0"/>
                  <a:pt x="484" y="0"/>
                  <a:pt x="484" y="0"/>
                </a:cubicBezTo>
                <a:cubicBezTo>
                  <a:pt x="392" y="0"/>
                  <a:pt x="392" y="0"/>
                  <a:pt x="392" y="0"/>
                </a:cubicBezTo>
                <a:cubicBezTo>
                  <a:pt x="20" y="518"/>
                  <a:pt x="20" y="518"/>
                  <a:pt x="20" y="518"/>
                </a:cubicBezTo>
                <a:cubicBezTo>
                  <a:pt x="0" y="545"/>
                  <a:pt x="6" y="582"/>
                  <a:pt x="33" y="601"/>
                </a:cubicBezTo>
                <a:cubicBezTo>
                  <a:pt x="449" y="900"/>
                  <a:pt x="449" y="900"/>
                  <a:pt x="449" y="900"/>
                </a:cubicBezTo>
                <a:cubicBezTo>
                  <a:pt x="541" y="900"/>
                  <a:pt x="541" y="900"/>
                  <a:pt x="541" y="900"/>
                </a:cubicBezTo>
                <a:cubicBezTo>
                  <a:pt x="126" y="601"/>
                  <a:pt x="126" y="601"/>
                  <a:pt x="126" y="601"/>
                </a:cubicBezTo>
                <a:cubicBezTo>
                  <a:pt x="99" y="582"/>
                  <a:pt x="93" y="545"/>
                  <a:pt x="112" y="518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15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">
                <a:schemeClr val="accent2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 hasCustomPrompt="1"/>
          </p:nvPr>
        </p:nvSpPr>
        <p:spPr>
          <a:xfrm>
            <a:off x="669925" y="3429000"/>
            <a:ext cx="4190161" cy="578832"/>
          </a:xfrm>
        </p:spPr>
        <p:txBody>
          <a:bodyPr anchor="ctr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9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669925" y="4111210"/>
            <a:ext cx="4190161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accent2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0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669925" y="4426844"/>
            <a:ext cx="4190161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accent2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52629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52629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52629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669923" y="1028701"/>
            <a:ext cx="1085056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4" Type="http://schemas.openxmlformats.org/officeDocument/2006/relationships/image" Target="../media/image11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21.png"/><Relationship Id="rId5" Type="http://schemas.openxmlformats.org/officeDocument/2006/relationships/image" Target="../media/image20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图片包含 建筑物&#10;&#10;已生成极高可信度的说明">
            <a:extLst>
              <a:ext uri="{FF2B5EF4-FFF2-40B4-BE49-F238E27FC236}">
                <a16:creationId xmlns:a16="http://schemas.microsoft.com/office/drawing/2014/main" xmlns="" id="{9CDC6A28-3BD2-4065-AD41-64402A91A91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2"/>
          <a:stretch/>
        </p:blipFill>
        <p:spPr>
          <a:xfrm>
            <a:off x="248365" y="0"/>
            <a:ext cx="6118543" cy="6143632"/>
          </a:xfrm>
        </p:spPr>
      </p:pic>
      <p:sp>
        <p:nvSpPr>
          <p:cNvPr id="18" name="标题 1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/>
              <a:t>iSlide</a:t>
            </a:r>
            <a:r>
              <a:rPr lang="en-US" altLang="zh-CN" sz="2400" baseline="50000" dirty="0"/>
              <a:t>®</a:t>
            </a:r>
            <a:r>
              <a:rPr lang="en-US" altLang="zh-CN" dirty="0"/>
              <a:t> PowerPoint standard template.</a:t>
            </a:r>
            <a:endParaRPr lang="zh-CN" altLang="en-US" dirty="0"/>
          </a:p>
        </p:txBody>
      </p:sp>
      <p:sp>
        <p:nvSpPr>
          <p:cNvPr id="19" name="副标题 1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20" name="椭圆 19">
            <a:extLst/>
          </p:cNvPr>
          <p:cNvSpPr/>
          <p:nvPr/>
        </p:nvSpPr>
        <p:spPr>
          <a:xfrm>
            <a:off x="669925" y="1123950"/>
            <a:ext cx="1150294" cy="115029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LOGO</a:t>
            </a:r>
          </a:p>
        </p:txBody>
      </p:sp>
      <p:sp>
        <p:nvSpPr>
          <p:cNvPr id="24" name="矩形 23"/>
          <p:cNvSpPr/>
          <p:nvPr/>
        </p:nvSpPr>
        <p:spPr>
          <a:xfrm>
            <a:off x="1351312" y="6240463"/>
            <a:ext cx="2527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BUSINEBSS REPORT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C880FE-4500-40BD-B084-BD28E107F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A4D5B28-851D-4D2A-8CB4-3BA448FC2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0A6F47-673A-4104-AA61-214D59EB9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06ffd6bd-5f62-497f-814f-8c21602862d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715DDB2-1814-4ED0-8BB0-83567CA30CF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958034"/>
            <a:ext cx="12192000" cy="3348332"/>
            <a:chOff x="0" y="1958034"/>
            <a:chExt cx="12192000" cy="3348332"/>
          </a:xfrm>
        </p:grpSpPr>
        <p:sp>
          <p:nvSpPr>
            <p:cNvPr id="6" name="iṧľïḍe">
              <a:extLst>
                <a:ext uri="{FF2B5EF4-FFF2-40B4-BE49-F238E27FC236}">
                  <a16:creationId xmlns:a16="http://schemas.microsoft.com/office/drawing/2014/main" xmlns="" id="{E5D4835A-1320-4037-B692-17D8A9DB6BFE}"/>
                </a:ext>
              </a:extLst>
            </p:cNvPr>
            <p:cNvSpPr/>
            <p:nvPr/>
          </p:nvSpPr>
          <p:spPr>
            <a:xfrm>
              <a:off x="0" y="2707412"/>
              <a:ext cx="12192000" cy="2242593"/>
            </a:xfrm>
            <a:prstGeom prst="rect">
              <a:avLst/>
            </a:prstGeom>
            <a:blipFill>
              <a:blip r:embed="rId3"/>
              <a:stretch>
                <a:fillRect t="-131962" b="-13047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/>
            </a:p>
          </p:txBody>
        </p:sp>
        <p:sp>
          <p:nvSpPr>
            <p:cNvPr id="7" name="ïṧḷidè">
              <a:extLst>
                <a:ext uri="{FF2B5EF4-FFF2-40B4-BE49-F238E27FC236}">
                  <a16:creationId xmlns:a16="http://schemas.microsoft.com/office/drawing/2014/main" xmlns="" id="{FE703F77-4D64-4ABF-80EE-3F8CF9D896B3}"/>
                </a:ext>
              </a:extLst>
            </p:cNvPr>
            <p:cNvSpPr/>
            <p:nvPr/>
          </p:nvSpPr>
          <p:spPr>
            <a:xfrm>
              <a:off x="668087" y="2691231"/>
              <a:ext cx="2565936" cy="224710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" name="íṣ1ïḑe">
              <a:extLst>
                <a:ext uri="{FF2B5EF4-FFF2-40B4-BE49-F238E27FC236}">
                  <a16:creationId xmlns:a16="http://schemas.microsoft.com/office/drawing/2014/main" xmlns="" id="{98EF9F02-000C-4E5E-9157-F823D9E135ED}"/>
                </a:ext>
              </a:extLst>
            </p:cNvPr>
            <p:cNvSpPr/>
            <p:nvPr/>
          </p:nvSpPr>
          <p:spPr>
            <a:xfrm>
              <a:off x="668087" y="1958034"/>
              <a:ext cx="2565936" cy="6950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b="1" dirty="0"/>
            </a:p>
          </p:txBody>
        </p:sp>
        <p:sp>
          <p:nvSpPr>
            <p:cNvPr id="9" name="íṥ1iďe">
              <a:extLst>
                <a:ext uri="{FF2B5EF4-FFF2-40B4-BE49-F238E27FC236}">
                  <a16:creationId xmlns:a16="http://schemas.microsoft.com/office/drawing/2014/main" xmlns="" id="{A0F0A560-D1DD-4B7A-AE9A-3626E9D24AE7}"/>
                </a:ext>
              </a:extLst>
            </p:cNvPr>
            <p:cNvSpPr/>
            <p:nvPr/>
          </p:nvSpPr>
          <p:spPr>
            <a:xfrm>
              <a:off x="3431384" y="2691231"/>
              <a:ext cx="2565936" cy="224710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ŝľîḑê">
              <a:extLst>
                <a:ext uri="{FF2B5EF4-FFF2-40B4-BE49-F238E27FC236}">
                  <a16:creationId xmlns:a16="http://schemas.microsoft.com/office/drawing/2014/main" xmlns="" id="{4D391A0F-3C63-4F0F-9D80-3A09DCD84A3F}"/>
                </a:ext>
              </a:extLst>
            </p:cNvPr>
            <p:cNvSpPr/>
            <p:nvPr/>
          </p:nvSpPr>
          <p:spPr>
            <a:xfrm>
              <a:off x="3431384" y="1958034"/>
              <a:ext cx="2565936" cy="69509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b="1" dirty="0"/>
            </a:p>
          </p:txBody>
        </p:sp>
        <p:sp>
          <p:nvSpPr>
            <p:cNvPr id="11" name="îSlîḋê">
              <a:extLst>
                <a:ext uri="{FF2B5EF4-FFF2-40B4-BE49-F238E27FC236}">
                  <a16:creationId xmlns:a16="http://schemas.microsoft.com/office/drawing/2014/main" xmlns="" id="{AD30EE95-FD8F-4A21-A711-160FA0174B7B}"/>
                </a:ext>
              </a:extLst>
            </p:cNvPr>
            <p:cNvSpPr/>
            <p:nvPr/>
          </p:nvSpPr>
          <p:spPr>
            <a:xfrm>
              <a:off x="6194681" y="2691231"/>
              <a:ext cx="2565936" cy="224710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íṧ1îḑè">
              <a:extLst>
                <a:ext uri="{FF2B5EF4-FFF2-40B4-BE49-F238E27FC236}">
                  <a16:creationId xmlns:a16="http://schemas.microsoft.com/office/drawing/2014/main" xmlns="" id="{20378E5B-BFD3-40C4-B8C3-C8724219B77F}"/>
                </a:ext>
              </a:extLst>
            </p:cNvPr>
            <p:cNvSpPr/>
            <p:nvPr/>
          </p:nvSpPr>
          <p:spPr>
            <a:xfrm>
              <a:off x="6194681" y="1958034"/>
              <a:ext cx="2565936" cy="6950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b="1" dirty="0"/>
            </a:p>
          </p:txBody>
        </p:sp>
        <p:sp>
          <p:nvSpPr>
            <p:cNvPr id="13" name="ï$lïdè">
              <a:extLst>
                <a:ext uri="{FF2B5EF4-FFF2-40B4-BE49-F238E27FC236}">
                  <a16:creationId xmlns:a16="http://schemas.microsoft.com/office/drawing/2014/main" xmlns="" id="{8C453648-DCF0-4E9C-A56D-3176F8236EE6}"/>
                </a:ext>
              </a:extLst>
            </p:cNvPr>
            <p:cNvSpPr/>
            <p:nvPr/>
          </p:nvSpPr>
          <p:spPr>
            <a:xfrm>
              <a:off x="8957977" y="2691231"/>
              <a:ext cx="2565936" cy="224710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ïṧḻíḍé">
              <a:extLst>
                <a:ext uri="{FF2B5EF4-FFF2-40B4-BE49-F238E27FC236}">
                  <a16:creationId xmlns:a16="http://schemas.microsoft.com/office/drawing/2014/main" xmlns="" id="{752C01BD-76D1-4FAB-A360-F28DDC59C029}"/>
                </a:ext>
              </a:extLst>
            </p:cNvPr>
            <p:cNvSpPr/>
            <p:nvPr/>
          </p:nvSpPr>
          <p:spPr>
            <a:xfrm>
              <a:off x="8957977" y="1958034"/>
              <a:ext cx="2565936" cy="69509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b="1" dirty="0"/>
            </a:p>
          </p:txBody>
        </p:sp>
        <p:sp>
          <p:nvSpPr>
            <p:cNvPr id="15" name="işḻiḋê">
              <a:extLst>
                <a:ext uri="{FF2B5EF4-FFF2-40B4-BE49-F238E27FC236}">
                  <a16:creationId xmlns:a16="http://schemas.microsoft.com/office/drawing/2014/main" xmlns="" id="{5362C4C3-11AF-4D2A-8A5D-272F0B6A0009}"/>
                </a:ext>
              </a:extLst>
            </p:cNvPr>
            <p:cNvSpPr/>
            <p:nvPr/>
          </p:nvSpPr>
          <p:spPr>
            <a:xfrm>
              <a:off x="660401" y="4586754"/>
              <a:ext cx="10827452" cy="719612"/>
            </a:xfrm>
            <a:prstGeom prst="rightArrow">
              <a:avLst>
                <a:gd name="adj1" fmla="val 68480"/>
                <a:gd name="adj2" fmla="val 67556"/>
              </a:avLst>
            </a:prstGeom>
            <a:solidFill>
              <a:schemeClr val="bg1"/>
            </a:solidFill>
            <a:ln w="28575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rtlCol="0" anchor="ctr">
              <a:normAutofit/>
            </a:bodyPr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kern="0" dirty="0">
                  <a:solidFill>
                    <a:prstClr val="black"/>
                  </a:solidFill>
                </a:rPr>
                <a:t>Text here</a:t>
              </a:r>
              <a:endParaRPr lang="zh-CN" altLang="en-US" b="1" kern="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831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D41C013-6B10-43F4-B8C5-562571307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53C44DC-D6DF-402A-9A23-FF5C87F02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A5290D-8D12-4275-9192-5745FF15F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e294b2be-bedd-435f-8cfd-285d2911001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D304AB2-EDD8-4581-9A87-29FECB01C8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2718" y="1143000"/>
            <a:ext cx="12191448" cy="5715000"/>
            <a:chOff x="-2718" y="1143000"/>
            <a:chExt cx="12191448" cy="5715000"/>
          </a:xfrm>
        </p:grpSpPr>
        <p:sp>
          <p:nvSpPr>
            <p:cNvPr id="6" name="îšḻíḋè">
              <a:extLst>
                <a:ext uri="{FF2B5EF4-FFF2-40B4-BE49-F238E27FC236}">
                  <a16:creationId xmlns:a16="http://schemas.microsoft.com/office/drawing/2014/main" xmlns="" id="{7333F323-0F9F-465E-92F4-6DE24EA914C6}"/>
                </a:ext>
              </a:extLst>
            </p:cNvPr>
            <p:cNvSpPr/>
            <p:nvPr/>
          </p:nvSpPr>
          <p:spPr bwMode="auto">
            <a:xfrm>
              <a:off x="-2718" y="3972700"/>
              <a:ext cx="12191448" cy="2885300"/>
            </a:xfrm>
            <a:custGeom>
              <a:avLst/>
              <a:gdLst>
                <a:gd name="connsiteX0" fmla="*/ 9394249 w 12191448"/>
                <a:gd name="connsiteY0" fmla="*/ 852 h 2885300"/>
                <a:gd name="connsiteX1" fmla="*/ 9879572 w 12191448"/>
                <a:gd name="connsiteY1" fmla="*/ 1063441 h 2885300"/>
                <a:gd name="connsiteX2" fmla="*/ 10201707 w 12191448"/>
                <a:gd name="connsiteY2" fmla="*/ 1259256 h 2885300"/>
                <a:gd name="connsiteX3" fmla="*/ 10727297 w 12191448"/>
                <a:gd name="connsiteY3" fmla="*/ 1463462 h 2885300"/>
                <a:gd name="connsiteX4" fmla="*/ 11168114 w 12191448"/>
                <a:gd name="connsiteY4" fmla="*/ 1578153 h 2885300"/>
                <a:gd name="connsiteX5" fmla="*/ 11439386 w 12191448"/>
                <a:gd name="connsiteY5" fmla="*/ 1681655 h 2885300"/>
                <a:gd name="connsiteX6" fmla="*/ 12164190 w 12191448"/>
                <a:gd name="connsiteY6" fmla="*/ 1401920 h 2885300"/>
                <a:gd name="connsiteX7" fmla="*/ 12191448 w 12191448"/>
                <a:gd name="connsiteY7" fmla="*/ 1415974 h 2885300"/>
                <a:gd name="connsiteX8" fmla="*/ 12191448 w 12191448"/>
                <a:gd name="connsiteY8" fmla="*/ 2885300 h 2885300"/>
                <a:gd name="connsiteX9" fmla="*/ 0 w 12191448"/>
                <a:gd name="connsiteY9" fmla="*/ 2885300 h 2885300"/>
                <a:gd name="connsiteX10" fmla="*/ 0 w 12191448"/>
                <a:gd name="connsiteY10" fmla="*/ 1859690 h 2885300"/>
                <a:gd name="connsiteX11" fmla="*/ 50200 w 12191448"/>
                <a:gd name="connsiteY11" fmla="*/ 1869077 h 2885300"/>
                <a:gd name="connsiteX12" fmla="*/ 418961 w 12191448"/>
                <a:gd name="connsiteY12" fmla="*/ 1564166 h 2885300"/>
                <a:gd name="connsiteX13" fmla="*/ 635132 w 12191448"/>
                <a:gd name="connsiteY13" fmla="*/ 1642492 h 2885300"/>
                <a:gd name="connsiteX14" fmla="*/ 965744 w 12191448"/>
                <a:gd name="connsiteY14" fmla="*/ 1751588 h 2885300"/>
                <a:gd name="connsiteX15" fmla="*/ 1487094 w 12191448"/>
                <a:gd name="connsiteY15" fmla="*/ 1452272 h 2885300"/>
                <a:gd name="connsiteX16" fmla="*/ 1635447 w 12191448"/>
                <a:gd name="connsiteY16" fmla="*/ 1345973 h 2885300"/>
                <a:gd name="connsiteX17" fmla="*/ 1813469 w 12191448"/>
                <a:gd name="connsiteY17" fmla="*/ 1298418 h 2885300"/>
                <a:gd name="connsiteX18" fmla="*/ 2279718 w 12191448"/>
                <a:gd name="connsiteY18" fmla="*/ 993508 h 2885300"/>
                <a:gd name="connsiteX19" fmla="*/ 2474695 w 12191448"/>
                <a:gd name="connsiteY19" fmla="*/ 1122186 h 2885300"/>
                <a:gd name="connsiteX20" fmla="*/ 2576422 w 12191448"/>
                <a:gd name="connsiteY20" fmla="*/ 1259256 h 2885300"/>
                <a:gd name="connsiteX21" fmla="*/ 2851932 w 12191448"/>
                <a:gd name="connsiteY21" fmla="*/ 1281634 h 2885300"/>
                <a:gd name="connsiteX22" fmla="*/ 3063864 w 12191448"/>
                <a:gd name="connsiteY22" fmla="*/ 1463462 h 2885300"/>
                <a:gd name="connsiteX23" fmla="*/ 3538590 w 12191448"/>
                <a:gd name="connsiteY23" fmla="*/ 1318000 h 2885300"/>
                <a:gd name="connsiteX24" fmla="*/ 3674226 w 12191448"/>
                <a:gd name="connsiteY24" fmla="*/ 1063441 h 2885300"/>
                <a:gd name="connsiteX25" fmla="*/ 3894633 w 12191448"/>
                <a:gd name="connsiteY25" fmla="*/ 948750 h 2885300"/>
                <a:gd name="connsiteX26" fmla="*/ 4064179 w 12191448"/>
                <a:gd name="connsiteY26" fmla="*/ 789301 h 2885300"/>
                <a:gd name="connsiteX27" fmla="*/ 4496519 w 12191448"/>
                <a:gd name="connsiteY27" fmla="*/ 604677 h 2885300"/>
                <a:gd name="connsiteX28" fmla="*/ 4564337 w 12191448"/>
                <a:gd name="connsiteY28" fmla="*/ 515162 h 2885300"/>
                <a:gd name="connsiteX29" fmla="*/ 4941575 w 12191448"/>
                <a:gd name="connsiteY29" fmla="*/ 772517 h 2885300"/>
                <a:gd name="connsiteX30" fmla="*/ 5280665 w 12191448"/>
                <a:gd name="connsiteY30" fmla="*/ 881614 h 2885300"/>
                <a:gd name="connsiteX31" fmla="*/ 5505311 w 12191448"/>
                <a:gd name="connsiteY31" fmla="*/ 1004697 h 2885300"/>
                <a:gd name="connsiteX32" fmla="*/ 5772347 w 12191448"/>
                <a:gd name="connsiteY32" fmla="*/ 881614 h 2885300"/>
                <a:gd name="connsiteX33" fmla="*/ 5975799 w 12191448"/>
                <a:gd name="connsiteY33" fmla="*/ 789301 h 2885300"/>
                <a:gd name="connsiteX34" fmla="*/ 6230117 w 12191448"/>
                <a:gd name="connsiteY34" fmla="*/ 873222 h 2885300"/>
                <a:gd name="connsiteX35" fmla="*/ 6416617 w 12191448"/>
                <a:gd name="connsiteY35" fmla="*/ 1021481 h 2885300"/>
                <a:gd name="connsiteX36" fmla="*/ 6734514 w 12191448"/>
                <a:gd name="connsiteY36" fmla="*/ 937561 h 2885300"/>
                <a:gd name="connsiteX37" fmla="*/ 6836240 w 12191448"/>
                <a:gd name="connsiteY37" fmla="*/ 817275 h 2885300"/>
                <a:gd name="connsiteX38" fmla="*/ 7294011 w 12191448"/>
                <a:gd name="connsiteY38" fmla="*/ 761328 h 2885300"/>
                <a:gd name="connsiteX39" fmla="*/ 7565283 w 12191448"/>
                <a:gd name="connsiteY39" fmla="*/ 596285 h 2885300"/>
                <a:gd name="connsiteX40" fmla="*/ 7942520 w 12191448"/>
                <a:gd name="connsiteY40" fmla="*/ 436836 h 2885300"/>
                <a:gd name="connsiteX41" fmla="*/ 8340951 w 12191448"/>
                <a:gd name="connsiteY41" fmla="*/ 596285 h 2885300"/>
                <a:gd name="connsiteX42" fmla="*/ 8620700 w 12191448"/>
                <a:gd name="connsiteY42" fmla="*/ 744544 h 2885300"/>
                <a:gd name="connsiteX43" fmla="*/ 8760575 w 12191448"/>
                <a:gd name="connsiteY43" fmla="*/ 881614 h 2885300"/>
                <a:gd name="connsiteX44" fmla="*/ 9394249 w 12191448"/>
                <a:gd name="connsiteY44" fmla="*/ 852 h 288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2191448" h="2885300">
                  <a:moveTo>
                    <a:pt x="9394249" y="852"/>
                  </a:moveTo>
                  <a:cubicBezTo>
                    <a:pt x="9580749" y="31157"/>
                    <a:pt x="9744995" y="853707"/>
                    <a:pt x="9879572" y="1063441"/>
                  </a:cubicBezTo>
                  <a:cubicBezTo>
                    <a:pt x="10014149" y="1273175"/>
                    <a:pt x="10201707" y="1259256"/>
                    <a:pt x="10201707" y="1259256"/>
                  </a:cubicBezTo>
                  <a:lnTo>
                    <a:pt x="10727297" y="1463462"/>
                  </a:lnTo>
                  <a:lnTo>
                    <a:pt x="11168114" y="1578153"/>
                  </a:lnTo>
                  <a:lnTo>
                    <a:pt x="11439386" y="1681655"/>
                  </a:lnTo>
                  <a:lnTo>
                    <a:pt x="12164190" y="1401920"/>
                  </a:lnTo>
                  <a:lnTo>
                    <a:pt x="12191448" y="1415974"/>
                  </a:lnTo>
                  <a:lnTo>
                    <a:pt x="12191448" y="2885300"/>
                  </a:lnTo>
                  <a:lnTo>
                    <a:pt x="0" y="2885300"/>
                  </a:lnTo>
                  <a:lnTo>
                    <a:pt x="0" y="1859690"/>
                  </a:lnTo>
                  <a:lnTo>
                    <a:pt x="50200" y="1869077"/>
                  </a:lnTo>
                  <a:lnTo>
                    <a:pt x="418961" y="1564166"/>
                  </a:lnTo>
                  <a:lnTo>
                    <a:pt x="635132" y="1642492"/>
                  </a:lnTo>
                  <a:lnTo>
                    <a:pt x="965744" y="1751588"/>
                  </a:lnTo>
                  <a:lnTo>
                    <a:pt x="1487094" y="1452272"/>
                  </a:lnTo>
                  <a:lnTo>
                    <a:pt x="1635447" y="1345973"/>
                  </a:lnTo>
                  <a:lnTo>
                    <a:pt x="1813469" y="1298418"/>
                  </a:lnTo>
                  <a:lnTo>
                    <a:pt x="2279718" y="993508"/>
                  </a:lnTo>
                  <a:lnTo>
                    <a:pt x="2474695" y="1122186"/>
                  </a:lnTo>
                  <a:lnTo>
                    <a:pt x="2576422" y="1259256"/>
                  </a:lnTo>
                  <a:lnTo>
                    <a:pt x="2851932" y="1281634"/>
                  </a:lnTo>
                  <a:lnTo>
                    <a:pt x="3063864" y="1463462"/>
                  </a:lnTo>
                  <a:lnTo>
                    <a:pt x="3538590" y="1318000"/>
                  </a:lnTo>
                  <a:lnTo>
                    <a:pt x="3674226" y="1063441"/>
                  </a:lnTo>
                  <a:lnTo>
                    <a:pt x="3894633" y="948750"/>
                  </a:lnTo>
                  <a:lnTo>
                    <a:pt x="4064179" y="789301"/>
                  </a:lnTo>
                  <a:lnTo>
                    <a:pt x="4496519" y="604677"/>
                  </a:lnTo>
                  <a:lnTo>
                    <a:pt x="4564337" y="515162"/>
                  </a:lnTo>
                  <a:lnTo>
                    <a:pt x="4941575" y="772517"/>
                  </a:lnTo>
                  <a:lnTo>
                    <a:pt x="5280665" y="881614"/>
                  </a:lnTo>
                  <a:lnTo>
                    <a:pt x="5505311" y="1004697"/>
                  </a:lnTo>
                  <a:lnTo>
                    <a:pt x="5772347" y="881614"/>
                  </a:lnTo>
                  <a:lnTo>
                    <a:pt x="5975799" y="789301"/>
                  </a:lnTo>
                  <a:lnTo>
                    <a:pt x="6230117" y="873222"/>
                  </a:lnTo>
                  <a:lnTo>
                    <a:pt x="6416617" y="1021481"/>
                  </a:lnTo>
                  <a:lnTo>
                    <a:pt x="6734514" y="937561"/>
                  </a:lnTo>
                  <a:lnTo>
                    <a:pt x="6836240" y="817275"/>
                  </a:lnTo>
                  <a:lnTo>
                    <a:pt x="7294011" y="761328"/>
                  </a:lnTo>
                  <a:lnTo>
                    <a:pt x="7565283" y="596285"/>
                  </a:lnTo>
                  <a:lnTo>
                    <a:pt x="7942520" y="436836"/>
                  </a:lnTo>
                  <a:cubicBezTo>
                    <a:pt x="7967952" y="422849"/>
                    <a:pt x="8340951" y="596285"/>
                    <a:pt x="8340951" y="596285"/>
                  </a:cubicBezTo>
                  <a:lnTo>
                    <a:pt x="8620700" y="744544"/>
                  </a:lnTo>
                  <a:cubicBezTo>
                    <a:pt x="8667325" y="790234"/>
                    <a:pt x="8631651" y="1005563"/>
                    <a:pt x="8760575" y="881614"/>
                  </a:cubicBezTo>
                  <a:cubicBezTo>
                    <a:pt x="8889499" y="757665"/>
                    <a:pt x="9207750" y="-29453"/>
                    <a:pt x="9394249" y="852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íṩḷîďê">
              <a:extLst>
                <a:ext uri="{FF2B5EF4-FFF2-40B4-BE49-F238E27FC236}">
                  <a16:creationId xmlns:a16="http://schemas.microsoft.com/office/drawing/2014/main" xmlns="" id="{D321FEF0-10F6-43C0-B091-84A9753E4344}"/>
                </a:ext>
              </a:extLst>
            </p:cNvPr>
            <p:cNvSpPr/>
            <p:nvPr/>
          </p:nvSpPr>
          <p:spPr bwMode="auto">
            <a:xfrm>
              <a:off x="-2718" y="4954511"/>
              <a:ext cx="2453343" cy="1901458"/>
            </a:xfrm>
            <a:custGeom>
              <a:avLst/>
              <a:gdLst>
                <a:gd name="connsiteX0" fmla="*/ 2308937 w 2453343"/>
                <a:gd name="connsiteY0" fmla="*/ 0 h 1901458"/>
                <a:gd name="connsiteX1" fmla="*/ 2453343 w 2453343"/>
                <a:gd name="connsiteY1" fmla="*/ 92549 h 1901458"/>
                <a:gd name="connsiteX2" fmla="*/ 2262217 w 2453343"/>
                <a:gd name="connsiteY2" fmla="*/ 117790 h 1901458"/>
                <a:gd name="connsiteX3" fmla="*/ 1807761 w 2453343"/>
                <a:gd name="connsiteY3" fmla="*/ 465549 h 1901458"/>
                <a:gd name="connsiteX4" fmla="*/ 1620881 w 2453343"/>
                <a:gd name="connsiteY4" fmla="*/ 588947 h 1901458"/>
                <a:gd name="connsiteX5" fmla="*/ 1620881 w 2453343"/>
                <a:gd name="connsiteY5" fmla="*/ 670278 h 1901458"/>
                <a:gd name="connsiteX6" fmla="*/ 1353304 w 2453343"/>
                <a:gd name="connsiteY6" fmla="*/ 838549 h 1901458"/>
                <a:gd name="connsiteX7" fmla="*/ 1620881 w 2453343"/>
                <a:gd name="connsiteY7" fmla="*/ 891835 h 1901458"/>
                <a:gd name="connsiteX8" fmla="*/ 1208898 w 2453343"/>
                <a:gd name="connsiteY8" fmla="*/ 1074128 h 1901458"/>
                <a:gd name="connsiteX9" fmla="*/ 1149436 w 2453343"/>
                <a:gd name="connsiteY9" fmla="*/ 1273248 h 1901458"/>
                <a:gd name="connsiteX10" fmla="*/ 996535 w 2453343"/>
                <a:gd name="connsiteY10" fmla="*/ 1318120 h 1901458"/>
                <a:gd name="connsiteX11" fmla="*/ 711969 w 2453343"/>
                <a:gd name="connsiteY11" fmla="*/ 1531263 h 1901458"/>
                <a:gd name="connsiteX12" fmla="*/ 627024 w 2453343"/>
                <a:gd name="connsiteY12" fmla="*/ 1901458 h 1901458"/>
                <a:gd name="connsiteX13" fmla="*/ 491112 w 2453343"/>
                <a:gd name="connsiteY13" fmla="*/ 1733188 h 1901458"/>
                <a:gd name="connsiteX14" fmla="*/ 168321 w 2453343"/>
                <a:gd name="connsiteY14" fmla="*/ 1710751 h 1901458"/>
                <a:gd name="connsiteX15" fmla="*/ 2678 w 2453343"/>
                <a:gd name="connsiteY15" fmla="*/ 1621007 h 1901458"/>
                <a:gd name="connsiteX16" fmla="*/ 0 w 2453343"/>
                <a:gd name="connsiteY16" fmla="*/ 1622583 h 1901458"/>
                <a:gd name="connsiteX17" fmla="*/ 0 w 2453343"/>
                <a:gd name="connsiteY17" fmla="*/ 758045 h 1901458"/>
                <a:gd name="connsiteX18" fmla="*/ 410414 w 2453343"/>
                <a:gd name="connsiteY18" fmla="*/ 577729 h 1901458"/>
                <a:gd name="connsiteX19" fmla="*/ 270255 w 2453343"/>
                <a:gd name="connsiteY19" fmla="*/ 903053 h 1901458"/>
                <a:gd name="connsiteX20" fmla="*/ 410414 w 2453343"/>
                <a:gd name="connsiteY20" fmla="*/ 1183504 h 1901458"/>
                <a:gd name="connsiteX21" fmla="*/ 2678 w 2453343"/>
                <a:gd name="connsiteY21" fmla="*/ 1531263 h 1901458"/>
                <a:gd name="connsiteX22" fmla="*/ 559068 w 2453343"/>
                <a:gd name="connsiteY22" fmla="*/ 1452737 h 1901458"/>
                <a:gd name="connsiteX23" fmla="*/ 962557 w 2453343"/>
                <a:gd name="connsiteY23" fmla="*/ 1020842 h 1901458"/>
                <a:gd name="connsiteX24" fmla="*/ 992288 w 2453343"/>
                <a:gd name="connsiteY24" fmla="*/ 746000 h 1901458"/>
                <a:gd name="connsiteX25" fmla="*/ 1663354 w 2453343"/>
                <a:gd name="connsiteY25" fmla="*/ 314105 h 1901458"/>
                <a:gd name="connsiteX26" fmla="*/ 2308937 w 2453343"/>
                <a:gd name="connsiteY26" fmla="*/ 0 h 190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453343" h="1901458">
                  <a:moveTo>
                    <a:pt x="2308937" y="0"/>
                  </a:moveTo>
                  <a:cubicBezTo>
                    <a:pt x="2453343" y="92549"/>
                    <a:pt x="2453343" y="92549"/>
                    <a:pt x="2453343" y="92549"/>
                  </a:cubicBezTo>
                  <a:cubicBezTo>
                    <a:pt x="2262217" y="117790"/>
                    <a:pt x="2262217" y="117790"/>
                    <a:pt x="2262217" y="117790"/>
                  </a:cubicBezTo>
                  <a:cubicBezTo>
                    <a:pt x="1807761" y="465549"/>
                    <a:pt x="1807761" y="465549"/>
                    <a:pt x="1807761" y="465549"/>
                  </a:cubicBezTo>
                  <a:cubicBezTo>
                    <a:pt x="1620881" y="588947"/>
                    <a:pt x="1620881" y="588947"/>
                    <a:pt x="1620881" y="588947"/>
                  </a:cubicBezTo>
                  <a:cubicBezTo>
                    <a:pt x="1620881" y="670278"/>
                    <a:pt x="1620881" y="670278"/>
                    <a:pt x="1620881" y="670278"/>
                  </a:cubicBezTo>
                  <a:cubicBezTo>
                    <a:pt x="1353304" y="838549"/>
                    <a:pt x="1353304" y="838549"/>
                    <a:pt x="1353304" y="838549"/>
                  </a:cubicBezTo>
                  <a:cubicBezTo>
                    <a:pt x="1620881" y="891835"/>
                    <a:pt x="1620881" y="891835"/>
                    <a:pt x="1620881" y="891835"/>
                  </a:cubicBezTo>
                  <a:cubicBezTo>
                    <a:pt x="1208898" y="1074128"/>
                    <a:pt x="1208898" y="1074128"/>
                    <a:pt x="1208898" y="1074128"/>
                  </a:cubicBezTo>
                  <a:cubicBezTo>
                    <a:pt x="1149436" y="1273248"/>
                    <a:pt x="1149436" y="1273248"/>
                    <a:pt x="1149436" y="1273248"/>
                  </a:cubicBezTo>
                  <a:cubicBezTo>
                    <a:pt x="996535" y="1318120"/>
                    <a:pt x="996535" y="1318120"/>
                    <a:pt x="996535" y="1318120"/>
                  </a:cubicBezTo>
                  <a:cubicBezTo>
                    <a:pt x="711969" y="1531263"/>
                    <a:pt x="711969" y="1531263"/>
                    <a:pt x="711969" y="1531263"/>
                  </a:cubicBezTo>
                  <a:cubicBezTo>
                    <a:pt x="627024" y="1901458"/>
                    <a:pt x="627024" y="1901458"/>
                    <a:pt x="627024" y="1901458"/>
                  </a:cubicBezTo>
                  <a:cubicBezTo>
                    <a:pt x="491112" y="1733188"/>
                    <a:pt x="491112" y="1733188"/>
                    <a:pt x="491112" y="1733188"/>
                  </a:cubicBezTo>
                  <a:cubicBezTo>
                    <a:pt x="168321" y="1710751"/>
                    <a:pt x="168321" y="1710751"/>
                    <a:pt x="168321" y="1710751"/>
                  </a:cubicBezTo>
                  <a:cubicBezTo>
                    <a:pt x="2678" y="1621007"/>
                    <a:pt x="2678" y="1621007"/>
                    <a:pt x="2678" y="1621007"/>
                  </a:cubicBezTo>
                  <a:lnTo>
                    <a:pt x="0" y="1622583"/>
                  </a:lnTo>
                  <a:lnTo>
                    <a:pt x="0" y="758045"/>
                  </a:lnTo>
                  <a:lnTo>
                    <a:pt x="410414" y="577729"/>
                  </a:lnTo>
                  <a:cubicBezTo>
                    <a:pt x="270255" y="903053"/>
                    <a:pt x="270255" y="903053"/>
                    <a:pt x="270255" y="903053"/>
                  </a:cubicBezTo>
                  <a:cubicBezTo>
                    <a:pt x="410414" y="1183504"/>
                    <a:pt x="410414" y="1183504"/>
                    <a:pt x="410414" y="1183504"/>
                  </a:cubicBezTo>
                  <a:cubicBezTo>
                    <a:pt x="2678" y="1531263"/>
                    <a:pt x="2678" y="1531263"/>
                    <a:pt x="2678" y="1531263"/>
                  </a:cubicBezTo>
                  <a:cubicBezTo>
                    <a:pt x="559068" y="1452737"/>
                    <a:pt x="559068" y="1452737"/>
                    <a:pt x="559068" y="1452737"/>
                  </a:cubicBezTo>
                  <a:cubicBezTo>
                    <a:pt x="962557" y="1020842"/>
                    <a:pt x="962557" y="1020842"/>
                    <a:pt x="962557" y="1020842"/>
                  </a:cubicBezTo>
                  <a:cubicBezTo>
                    <a:pt x="992288" y="746000"/>
                    <a:pt x="992288" y="746000"/>
                    <a:pt x="992288" y="746000"/>
                  </a:cubicBezTo>
                  <a:cubicBezTo>
                    <a:pt x="1663354" y="314105"/>
                    <a:pt x="1663354" y="314105"/>
                    <a:pt x="1663354" y="314105"/>
                  </a:cubicBezTo>
                  <a:cubicBezTo>
                    <a:pt x="2308937" y="0"/>
                    <a:pt x="2308937" y="0"/>
                    <a:pt x="2308937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îSḷiḑé">
              <a:extLst>
                <a:ext uri="{FF2B5EF4-FFF2-40B4-BE49-F238E27FC236}">
                  <a16:creationId xmlns:a16="http://schemas.microsoft.com/office/drawing/2014/main" xmlns="" id="{E5DE464B-0A5B-4B53-A2C4-A72A24B7EE5E}"/>
                </a:ext>
              </a:extLst>
            </p:cNvPr>
            <p:cNvSpPr/>
            <p:nvPr/>
          </p:nvSpPr>
          <p:spPr bwMode="auto">
            <a:xfrm>
              <a:off x="2519228" y="4465044"/>
              <a:ext cx="2550160" cy="1868701"/>
            </a:xfrm>
            <a:custGeom>
              <a:avLst/>
              <a:gdLst>
                <a:gd name="T0" fmla="*/ 243 w 1078"/>
                <a:gd name="T1" fmla="*/ 610 h 1198"/>
                <a:gd name="T2" fmla="*/ 185 w 1078"/>
                <a:gd name="T3" fmla="*/ 824 h 1198"/>
                <a:gd name="T4" fmla="*/ 56 w 1078"/>
                <a:gd name="T5" fmla="*/ 890 h 1198"/>
                <a:gd name="T6" fmla="*/ 0 w 1078"/>
                <a:gd name="T7" fmla="*/ 1039 h 1198"/>
                <a:gd name="T8" fmla="*/ 34 w 1078"/>
                <a:gd name="T9" fmla="*/ 1039 h 1198"/>
                <a:gd name="T10" fmla="*/ 84 w 1078"/>
                <a:gd name="T11" fmla="*/ 1119 h 1198"/>
                <a:gd name="T12" fmla="*/ 124 w 1078"/>
                <a:gd name="T13" fmla="*/ 1119 h 1198"/>
                <a:gd name="T14" fmla="*/ 124 w 1078"/>
                <a:gd name="T15" fmla="*/ 1007 h 1198"/>
                <a:gd name="T16" fmla="*/ 199 w 1078"/>
                <a:gd name="T17" fmla="*/ 960 h 1198"/>
                <a:gd name="T18" fmla="*/ 248 w 1078"/>
                <a:gd name="T19" fmla="*/ 845 h 1198"/>
                <a:gd name="T20" fmla="*/ 327 w 1078"/>
                <a:gd name="T21" fmla="*/ 1007 h 1198"/>
                <a:gd name="T22" fmla="*/ 291 w 1078"/>
                <a:gd name="T23" fmla="*/ 1119 h 1198"/>
                <a:gd name="T24" fmla="*/ 327 w 1078"/>
                <a:gd name="T25" fmla="*/ 1140 h 1198"/>
                <a:gd name="T26" fmla="*/ 406 w 1078"/>
                <a:gd name="T27" fmla="*/ 1140 h 1198"/>
                <a:gd name="T28" fmla="*/ 471 w 1078"/>
                <a:gd name="T29" fmla="*/ 1198 h 1198"/>
                <a:gd name="T30" fmla="*/ 550 w 1078"/>
                <a:gd name="T31" fmla="*/ 1039 h 1198"/>
                <a:gd name="T32" fmla="*/ 699 w 1078"/>
                <a:gd name="T33" fmla="*/ 1075 h 1198"/>
                <a:gd name="T34" fmla="*/ 806 w 1078"/>
                <a:gd name="T35" fmla="*/ 1007 h 1198"/>
                <a:gd name="T36" fmla="*/ 963 w 1078"/>
                <a:gd name="T37" fmla="*/ 890 h 1198"/>
                <a:gd name="T38" fmla="*/ 1078 w 1078"/>
                <a:gd name="T39" fmla="*/ 723 h 1198"/>
                <a:gd name="T40" fmla="*/ 1078 w 1078"/>
                <a:gd name="T41" fmla="*/ 561 h 1198"/>
                <a:gd name="T42" fmla="*/ 1078 w 1078"/>
                <a:gd name="T43" fmla="*/ 378 h 1198"/>
                <a:gd name="T44" fmla="*/ 999 w 1078"/>
                <a:gd name="T45" fmla="*/ 414 h 1198"/>
                <a:gd name="T46" fmla="*/ 941 w 1078"/>
                <a:gd name="T47" fmla="*/ 313 h 1198"/>
                <a:gd name="T48" fmla="*/ 941 w 1078"/>
                <a:gd name="T49" fmla="*/ 268 h 1198"/>
                <a:gd name="T50" fmla="*/ 869 w 1078"/>
                <a:gd name="T51" fmla="*/ 182 h 1198"/>
                <a:gd name="T52" fmla="*/ 891 w 1078"/>
                <a:gd name="T53" fmla="*/ 140 h 1198"/>
                <a:gd name="T54" fmla="*/ 880 w 1078"/>
                <a:gd name="T55" fmla="*/ 0 h 1198"/>
                <a:gd name="T56" fmla="*/ 756 w 1078"/>
                <a:gd name="T57" fmla="*/ 90 h 1198"/>
                <a:gd name="T58" fmla="*/ 670 w 1078"/>
                <a:gd name="T59" fmla="*/ 173 h 1198"/>
                <a:gd name="T60" fmla="*/ 598 w 1078"/>
                <a:gd name="T61" fmla="*/ 281 h 1198"/>
                <a:gd name="T62" fmla="*/ 539 w 1078"/>
                <a:gd name="T63" fmla="*/ 308 h 1198"/>
                <a:gd name="T64" fmla="*/ 501 w 1078"/>
                <a:gd name="T65" fmla="*/ 353 h 1198"/>
                <a:gd name="T66" fmla="*/ 420 w 1078"/>
                <a:gd name="T67" fmla="*/ 529 h 1198"/>
                <a:gd name="T68" fmla="*/ 243 w 1078"/>
                <a:gd name="T69" fmla="*/ 610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8" h="1198">
                  <a:moveTo>
                    <a:pt x="243" y="610"/>
                  </a:moveTo>
                  <a:lnTo>
                    <a:pt x="185" y="824"/>
                  </a:lnTo>
                  <a:lnTo>
                    <a:pt x="56" y="890"/>
                  </a:lnTo>
                  <a:lnTo>
                    <a:pt x="0" y="1039"/>
                  </a:lnTo>
                  <a:lnTo>
                    <a:pt x="34" y="1039"/>
                  </a:lnTo>
                  <a:lnTo>
                    <a:pt x="84" y="1119"/>
                  </a:lnTo>
                  <a:lnTo>
                    <a:pt x="124" y="1119"/>
                  </a:lnTo>
                  <a:lnTo>
                    <a:pt x="124" y="1007"/>
                  </a:lnTo>
                  <a:lnTo>
                    <a:pt x="199" y="960"/>
                  </a:lnTo>
                  <a:lnTo>
                    <a:pt x="248" y="845"/>
                  </a:lnTo>
                  <a:lnTo>
                    <a:pt x="327" y="1007"/>
                  </a:lnTo>
                  <a:lnTo>
                    <a:pt x="291" y="1119"/>
                  </a:lnTo>
                  <a:lnTo>
                    <a:pt x="327" y="1140"/>
                  </a:lnTo>
                  <a:lnTo>
                    <a:pt x="406" y="1140"/>
                  </a:lnTo>
                  <a:lnTo>
                    <a:pt x="471" y="1198"/>
                  </a:lnTo>
                  <a:lnTo>
                    <a:pt x="550" y="1039"/>
                  </a:lnTo>
                  <a:lnTo>
                    <a:pt x="699" y="1075"/>
                  </a:lnTo>
                  <a:lnTo>
                    <a:pt x="806" y="1007"/>
                  </a:lnTo>
                  <a:lnTo>
                    <a:pt x="963" y="890"/>
                  </a:lnTo>
                  <a:lnTo>
                    <a:pt x="1078" y="723"/>
                  </a:lnTo>
                  <a:lnTo>
                    <a:pt x="1078" y="561"/>
                  </a:lnTo>
                  <a:lnTo>
                    <a:pt x="1078" y="378"/>
                  </a:lnTo>
                  <a:lnTo>
                    <a:pt x="999" y="414"/>
                  </a:lnTo>
                  <a:lnTo>
                    <a:pt x="941" y="313"/>
                  </a:lnTo>
                  <a:lnTo>
                    <a:pt x="941" y="268"/>
                  </a:lnTo>
                  <a:lnTo>
                    <a:pt x="869" y="182"/>
                  </a:lnTo>
                  <a:lnTo>
                    <a:pt x="891" y="140"/>
                  </a:lnTo>
                  <a:lnTo>
                    <a:pt x="880" y="0"/>
                  </a:lnTo>
                  <a:lnTo>
                    <a:pt x="756" y="90"/>
                  </a:lnTo>
                  <a:lnTo>
                    <a:pt x="670" y="173"/>
                  </a:lnTo>
                  <a:lnTo>
                    <a:pt x="598" y="281"/>
                  </a:lnTo>
                  <a:lnTo>
                    <a:pt x="539" y="308"/>
                  </a:lnTo>
                  <a:lnTo>
                    <a:pt x="501" y="353"/>
                  </a:lnTo>
                  <a:lnTo>
                    <a:pt x="420" y="529"/>
                  </a:lnTo>
                  <a:lnTo>
                    <a:pt x="243" y="6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ŝlíďè">
              <a:extLst>
                <a:ext uri="{FF2B5EF4-FFF2-40B4-BE49-F238E27FC236}">
                  <a16:creationId xmlns:a16="http://schemas.microsoft.com/office/drawing/2014/main" xmlns="" id="{6CCD0C41-CF2C-4F9D-950A-CA402C526A1B}"/>
                </a:ext>
              </a:extLst>
            </p:cNvPr>
            <p:cNvSpPr/>
            <p:nvPr/>
          </p:nvSpPr>
          <p:spPr bwMode="auto">
            <a:xfrm>
              <a:off x="5268101" y="4720860"/>
              <a:ext cx="1014859" cy="1353951"/>
            </a:xfrm>
            <a:custGeom>
              <a:avLst/>
              <a:gdLst>
                <a:gd name="T0" fmla="*/ 117 w 429"/>
                <a:gd name="T1" fmla="*/ 147 h 868"/>
                <a:gd name="T2" fmla="*/ 117 w 429"/>
                <a:gd name="T3" fmla="*/ 234 h 868"/>
                <a:gd name="T4" fmla="*/ 117 w 429"/>
                <a:gd name="T5" fmla="*/ 377 h 868"/>
                <a:gd name="T6" fmla="*/ 0 w 429"/>
                <a:gd name="T7" fmla="*/ 528 h 868"/>
                <a:gd name="T8" fmla="*/ 0 w 429"/>
                <a:gd name="T9" fmla="*/ 687 h 868"/>
                <a:gd name="T10" fmla="*/ 58 w 429"/>
                <a:gd name="T11" fmla="*/ 868 h 868"/>
                <a:gd name="T12" fmla="*/ 201 w 429"/>
                <a:gd name="T13" fmla="*/ 609 h 868"/>
                <a:gd name="T14" fmla="*/ 144 w 429"/>
                <a:gd name="T15" fmla="*/ 609 h 868"/>
                <a:gd name="T16" fmla="*/ 201 w 429"/>
                <a:gd name="T17" fmla="*/ 507 h 868"/>
                <a:gd name="T18" fmla="*/ 314 w 429"/>
                <a:gd name="T19" fmla="*/ 564 h 868"/>
                <a:gd name="T20" fmla="*/ 314 w 429"/>
                <a:gd name="T21" fmla="*/ 419 h 868"/>
                <a:gd name="T22" fmla="*/ 429 w 429"/>
                <a:gd name="T23" fmla="*/ 419 h 868"/>
                <a:gd name="T24" fmla="*/ 314 w 429"/>
                <a:gd name="T25" fmla="*/ 196 h 868"/>
                <a:gd name="T26" fmla="*/ 271 w 429"/>
                <a:gd name="T27" fmla="*/ 147 h 868"/>
                <a:gd name="T28" fmla="*/ 302 w 429"/>
                <a:gd name="T29" fmla="*/ 95 h 868"/>
                <a:gd name="T30" fmla="*/ 314 w 429"/>
                <a:gd name="T31" fmla="*/ 0 h 868"/>
                <a:gd name="T32" fmla="*/ 117 w 429"/>
                <a:gd name="T33" fmla="*/ 147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9" h="868">
                  <a:moveTo>
                    <a:pt x="117" y="147"/>
                  </a:moveTo>
                  <a:lnTo>
                    <a:pt x="117" y="234"/>
                  </a:lnTo>
                  <a:lnTo>
                    <a:pt x="117" y="377"/>
                  </a:lnTo>
                  <a:lnTo>
                    <a:pt x="0" y="528"/>
                  </a:lnTo>
                  <a:lnTo>
                    <a:pt x="0" y="687"/>
                  </a:lnTo>
                  <a:lnTo>
                    <a:pt x="58" y="868"/>
                  </a:lnTo>
                  <a:lnTo>
                    <a:pt x="201" y="609"/>
                  </a:lnTo>
                  <a:lnTo>
                    <a:pt x="144" y="609"/>
                  </a:lnTo>
                  <a:lnTo>
                    <a:pt x="201" y="507"/>
                  </a:lnTo>
                  <a:lnTo>
                    <a:pt x="314" y="564"/>
                  </a:lnTo>
                  <a:lnTo>
                    <a:pt x="314" y="419"/>
                  </a:lnTo>
                  <a:lnTo>
                    <a:pt x="429" y="419"/>
                  </a:lnTo>
                  <a:lnTo>
                    <a:pt x="314" y="196"/>
                  </a:lnTo>
                  <a:lnTo>
                    <a:pt x="271" y="147"/>
                  </a:lnTo>
                  <a:lnTo>
                    <a:pt x="302" y="95"/>
                  </a:lnTo>
                  <a:lnTo>
                    <a:pt x="314" y="0"/>
                  </a:lnTo>
                  <a:lnTo>
                    <a:pt x="117" y="147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iṣḷïďè">
              <a:extLst>
                <a:ext uri="{FF2B5EF4-FFF2-40B4-BE49-F238E27FC236}">
                  <a16:creationId xmlns:a16="http://schemas.microsoft.com/office/drawing/2014/main" xmlns="" id="{110CD391-63C1-44DA-8F36-A047695F1CBF}"/>
                </a:ext>
              </a:extLst>
            </p:cNvPr>
            <p:cNvSpPr/>
            <p:nvPr/>
          </p:nvSpPr>
          <p:spPr bwMode="auto">
            <a:xfrm>
              <a:off x="6453287" y="4387052"/>
              <a:ext cx="1686701" cy="1701798"/>
            </a:xfrm>
            <a:custGeom>
              <a:avLst/>
              <a:gdLst>
                <a:gd name="T0" fmla="*/ 0 w 713"/>
                <a:gd name="T1" fmla="*/ 381 h 1091"/>
                <a:gd name="T2" fmla="*/ 34 w 713"/>
                <a:gd name="T3" fmla="*/ 737 h 1091"/>
                <a:gd name="T4" fmla="*/ 113 w 713"/>
                <a:gd name="T5" fmla="*/ 895 h 1091"/>
                <a:gd name="T6" fmla="*/ 113 w 713"/>
                <a:gd name="T7" fmla="*/ 1010 h 1091"/>
                <a:gd name="T8" fmla="*/ 284 w 713"/>
                <a:gd name="T9" fmla="*/ 992 h 1091"/>
                <a:gd name="T10" fmla="*/ 334 w 713"/>
                <a:gd name="T11" fmla="*/ 1091 h 1091"/>
                <a:gd name="T12" fmla="*/ 492 w 713"/>
                <a:gd name="T13" fmla="*/ 992 h 1091"/>
                <a:gd name="T14" fmla="*/ 464 w 713"/>
                <a:gd name="T15" fmla="*/ 832 h 1091"/>
                <a:gd name="T16" fmla="*/ 550 w 713"/>
                <a:gd name="T17" fmla="*/ 795 h 1091"/>
                <a:gd name="T18" fmla="*/ 591 w 713"/>
                <a:gd name="T19" fmla="*/ 832 h 1091"/>
                <a:gd name="T20" fmla="*/ 670 w 713"/>
                <a:gd name="T21" fmla="*/ 737 h 1091"/>
                <a:gd name="T22" fmla="*/ 471 w 713"/>
                <a:gd name="T23" fmla="*/ 521 h 1091"/>
                <a:gd name="T24" fmla="*/ 492 w 713"/>
                <a:gd name="T25" fmla="*/ 262 h 1091"/>
                <a:gd name="T26" fmla="*/ 471 w 713"/>
                <a:gd name="T27" fmla="*/ 223 h 1091"/>
                <a:gd name="T28" fmla="*/ 570 w 713"/>
                <a:gd name="T29" fmla="*/ 223 h 1091"/>
                <a:gd name="T30" fmla="*/ 713 w 713"/>
                <a:gd name="T31" fmla="*/ 223 h 1091"/>
                <a:gd name="T32" fmla="*/ 663 w 713"/>
                <a:gd name="T33" fmla="*/ 111 h 1091"/>
                <a:gd name="T34" fmla="*/ 647 w 713"/>
                <a:gd name="T35" fmla="*/ 0 h 1091"/>
                <a:gd name="T36" fmla="*/ 464 w 713"/>
                <a:gd name="T37" fmla="*/ 111 h 1091"/>
                <a:gd name="T38" fmla="*/ 370 w 713"/>
                <a:gd name="T39" fmla="*/ 205 h 1091"/>
                <a:gd name="T40" fmla="*/ 178 w 713"/>
                <a:gd name="T41" fmla="*/ 243 h 1091"/>
                <a:gd name="T42" fmla="*/ 135 w 713"/>
                <a:gd name="T43" fmla="*/ 325 h 1091"/>
                <a:gd name="T44" fmla="*/ 0 w 713"/>
                <a:gd name="T45" fmla="*/ 381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3" h="1091">
                  <a:moveTo>
                    <a:pt x="0" y="381"/>
                  </a:moveTo>
                  <a:lnTo>
                    <a:pt x="34" y="737"/>
                  </a:lnTo>
                  <a:lnTo>
                    <a:pt x="113" y="895"/>
                  </a:lnTo>
                  <a:lnTo>
                    <a:pt x="113" y="1010"/>
                  </a:lnTo>
                  <a:lnTo>
                    <a:pt x="284" y="992"/>
                  </a:lnTo>
                  <a:lnTo>
                    <a:pt x="334" y="1091"/>
                  </a:lnTo>
                  <a:lnTo>
                    <a:pt x="492" y="992"/>
                  </a:lnTo>
                  <a:lnTo>
                    <a:pt x="464" y="832"/>
                  </a:lnTo>
                  <a:lnTo>
                    <a:pt x="550" y="795"/>
                  </a:lnTo>
                  <a:lnTo>
                    <a:pt x="591" y="832"/>
                  </a:lnTo>
                  <a:lnTo>
                    <a:pt x="670" y="737"/>
                  </a:lnTo>
                  <a:lnTo>
                    <a:pt x="471" y="521"/>
                  </a:lnTo>
                  <a:lnTo>
                    <a:pt x="492" y="262"/>
                  </a:lnTo>
                  <a:lnTo>
                    <a:pt x="471" y="223"/>
                  </a:lnTo>
                  <a:lnTo>
                    <a:pt x="570" y="223"/>
                  </a:lnTo>
                  <a:lnTo>
                    <a:pt x="713" y="223"/>
                  </a:lnTo>
                  <a:lnTo>
                    <a:pt x="663" y="111"/>
                  </a:lnTo>
                  <a:lnTo>
                    <a:pt x="647" y="0"/>
                  </a:lnTo>
                  <a:lnTo>
                    <a:pt x="464" y="111"/>
                  </a:lnTo>
                  <a:lnTo>
                    <a:pt x="370" y="205"/>
                  </a:lnTo>
                  <a:lnTo>
                    <a:pt x="178" y="243"/>
                  </a:lnTo>
                  <a:lnTo>
                    <a:pt x="135" y="325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íşḻíḑé">
              <a:extLst>
                <a:ext uri="{FF2B5EF4-FFF2-40B4-BE49-F238E27FC236}">
                  <a16:creationId xmlns:a16="http://schemas.microsoft.com/office/drawing/2014/main" xmlns="" id="{0780002A-E97D-4BF7-B0CC-7DAB42BB8676}"/>
                </a:ext>
              </a:extLst>
            </p:cNvPr>
            <p:cNvSpPr/>
            <p:nvPr/>
          </p:nvSpPr>
          <p:spPr bwMode="auto">
            <a:xfrm>
              <a:off x="8701209" y="3941139"/>
              <a:ext cx="2687869" cy="2038520"/>
            </a:xfrm>
            <a:custGeom>
              <a:avLst/>
              <a:gdLst>
                <a:gd name="T0" fmla="*/ 70 w 1078"/>
                <a:gd name="T1" fmla="*/ 86 h 971"/>
                <a:gd name="T2" fmla="*/ 0 w 1078"/>
                <a:gd name="T3" fmla="*/ 295 h 971"/>
                <a:gd name="T4" fmla="*/ 36 w 1078"/>
                <a:gd name="T5" fmla="*/ 437 h 971"/>
                <a:gd name="T6" fmla="*/ 192 w 1078"/>
                <a:gd name="T7" fmla="*/ 716 h 971"/>
                <a:gd name="T8" fmla="*/ 358 w 1078"/>
                <a:gd name="T9" fmla="*/ 780 h 971"/>
                <a:gd name="T10" fmla="*/ 358 w 1078"/>
                <a:gd name="T11" fmla="*/ 942 h 971"/>
                <a:gd name="T12" fmla="*/ 485 w 1078"/>
                <a:gd name="T13" fmla="*/ 942 h 971"/>
                <a:gd name="T14" fmla="*/ 543 w 1078"/>
                <a:gd name="T15" fmla="*/ 971 h 971"/>
                <a:gd name="T16" fmla="*/ 636 w 1078"/>
                <a:gd name="T17" fmla="*/ 942 h 971"/>
                <a:gd name="T18" fmla="*/ 835 w 1078"/>
                <a:gd name="T19" fmla="*/ 942 h 971"/>
                <a:gd name="T20" fmla="*/ 1042 w 1078"/>
                <a:gd name="T21" fmla="*/ 942 h 971"/>
                <a:gd name="T22" fmla="*/ 1078 w 1078"/>
                <a:gd name="T23" fmla="*/ 780 h 971"/>
                <a:gd name="T24" fmla="*/ 871 w 1078"/>
                <a:gd name="T25" fmla="*/ 716 h 971"/>
                <a:gd name="T26" fmla="*/ 785 w 1078"/>
                <a:gd name="T27" fmla="*/ 496 h 971"/>
                <a:gd name="T28" fmla="*/ 456 w 1078"/>
                <a:gd name="T29" fmla="*/ 424 h 971"/>
                <a:gd name="T30" fmla="*/ 358 w 1078"/>
                <a:gd name="T31" fmla="*/ 324 h 971"/>
                <a:gd name="T32" fmla="*/ 392 w 1078"/>
                <a:gd name="T33" fmla="*/ 295 h 971"/>
                <a:gd name="T34" fmla="*/ 264 w 1078"/>
                <a:gd name="T35" fmla="*/ 201 h 971"/>
                <a:gd name="T36" fmla="*/ 293 w 1078"/>
                <a:gd name="T37" fmla="*/ 86 h 971"/>
                <a:gd name="T38" fmla="*/ 239 w 1078"/>
                <a:gd name="T39" fmla="*/ 0 h 971"/>
                <a:gd name="T40" fmla="*/ 70 w 1078"/>
                <a:gd name="T41" fmla="*/ 86 h 971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3636 w 10000"/>
                <a:gd name="connsiteY16" fmla="*/ 6497 h 13459"/>
                <a:gd name="connsiteX17" fmla="*/ 2449 w 10000"/>
                <a:gd name="connsiteY17" fmla="*/ 5529 h 13459"/>
                <a:gd name="connsiteX18" fmla="*/ 2718 w 10000"/>
                <a:gd name="connsiteY18" fmla="*/ 4345 h 13459"/>
                <a:gd name="connsiteX19" fmla="*/ 2633 w 10000"/>
                <a:gd name="connsiteY19" fmla="*/ 0 h 13459"/>
                <a:gd name="connsiteX20" fmla="*/ 649 w 10000"/>
                <a:gd name="connsiteY20" fmla="*/ 4345 h 13459"/>
                <a:gd name="connsiteX0-1" fmla="*/ 649 w 10000"/>
                <a:gd name="connsiteY0-2" fmla="*/ 4345 h 13459"/>
                <a:gd name="connsiteX1-3" fmla="*/ 0 w 10000"/>
                <a:gd name="connsiteY1-4" fmla="*/ 6497 h 13459"/>
                <a:gd name="connsiteX2-5" fmla="*/ 334 w 10000"/>
                <a:gd name="connsiteY2-6" fmla="*/ 7960 h 13459"/>
                <a:gd name="connsiteX3-7" fmla="*/ 1781 w 10000"/>
                <a:gd name="connsiteY3-8" fmla="*/ 10833 h 13459"/>
                <a:gd name="connsiteX4-9" fmla="*/ 3321 w 10000"/>
                <a:gd name="connsiteY4-10" fmla="*/ 11492 h 13459"/>
                <a:gd name="connsiteX5-11" fmla="*/ 3321 w 10000"/>
                <a:gd name="connsiteY5-12" fmla="*/ 13160 h 13459"/>
                <a:gd name="connsiteX6-13" fmla="*/ 4499 w 10000"/>
                <a:gd name="connsiteY6-14" fmla="*/ 13160 h 13459"/>
                <a:gd name="connsiteX7-15" fmla="*/ 5037 w 10000"/>
                <a:gd name="connsiteY7-16" fmla="*/ 13459 h 13459"/>
                <a:gd name="connsiteX8-17" fmla="*/ 5900 w 10000"/>
                <a:gd name="connsiteY8-18" fmla="*/ 13160 h 13459"/>
                <a:gd name="connsiteX9-19" fmla="*/ 7746 w 10000"/>
                <a:gd name="connsiteY9-20" fmla="*/ 13160 h 13459"/>
                <a:gd name="connsiteX10-21" fmla="*/ 9666 w 10000"/>
                <a:gd name="connsiteY10-22" fmla="*/ 13160 h 13459"/>
                <a:gd name="connsiteX11-23" fmla="*/ 10000 w 10000"/>
                <a:gd name="connsiteY11-24" fmla="*/ 11492 h 13459"/>
                <a:gd name="connsiteX12-25" fmla="*/ 8080 w 10000"/>
                <a:gd name="connsiteY12-26" fmla="*/ 10833 h 13459"/>
                <a:gd name="connsiteX13-27" fmla="*/ 7282 w 10000"/>
                <a:gd name="connsiteY13-28" fmla="*/ 8567 h 13459"/>
                <a:gd name="connsiteX14-29" fmla="*/ 4230 w 10000"/>
                <a:gd name="connsiteY14-30" fmla="*/ 7826 h 13459"/>
                <a:gd name="connsiteX15-31" fmla="*/ 3321 w 10000"/>
                <a:gd name="connsiteY15-32" fmla="*/ 6796 h 13459"/>
                <a:gd name="connsiteX16-33" fmla="*/ 3636 w 10000"/>
                <a:gd name="connsiteY16-34" fmla="*/ 6497 h 13459"/>
                <a:gd name="connsiteX17-35" fmla="*/ 4194 w 10000"/>
                <a:gd name="connsiteY17-36" fmla="*/ 6032 h 13459"/>
                <a:gd name="connsiteX18-37" fmla="*/ 2718 w 10000"/>
                <a:gd name="connsiteY18-38" fmla="*/ 4345 h 13459"/>
                <a:gd name="connsiteX19-39" fmla="*/ 2633 w 10000"/>
                <a:gd name="connsiteY19-40" fmla="*/ 0 h 13459"/>
                <a:gd name="connsiteX20-41" fmla="*/ 649 w 10000"/>
                <a:gd name="connsiteY20-42" fmla="*/ 4345 h 13459"/>
                <a:gd name="connsiteX0-43" fmla="*/ 649 w 10000"/>
                <a:gd name="connsiteY0-44" fmla="*/ 4345 h 13459"/>
                <a:gd name="connsiteX1-45" fmla="*/ 0 w 10000"/>
                <a:gd name="connsiteY1-46" fmla="*/ 6497 h 13459"/>
                <a:gd name="connsiteX2-47" fmla="*/ 334 w 10000"/>
                <a:gd name="connsiteY2-48" fmla="*/ 7960 h 13459"/>
                <a:gd name="connsiteX3-49" fmla="*/ 1781 w 10000"/>
                <a:gd name="connsiteY3-50" fmla="*/ 10833 h 13459"/>
                <a:gd name="connsiteX4-51" fmla="*/ 3321 w 10000"/>
                <a:gd name="connsiteY4-52" fmla="*/ 11492 h 13459"/>
                <a:gd name="connsiteX5-53" fmla="*/ 3321 w 10000"/>
                <a:gd name="connsiteY5-54" fmla="*/ 13160 h 13459"/>
                <a:gd name="connsiteX6-55" fmla="*/ 4499 w 10000"/>
                <a:gd name="connsiteY6-56" fmla="*/ 13160 h 13459"/>
                <a:gd name="connsiteX7-57" fmla="*/ 5037 w 10000"/>
                <a:gd name="connsiteY7-58" fmla="*/ 13459 h 13459"/>
                <a:gd name="connsiteX8-59" fmla="*/ 5900 w 10000"/>
                <a:gd name="connsiteY8-60" fmla="*/ 13160 h 13459"/>
                <a:gd name="connsiteX9-61" fmla="*/ 7746 w 10000"/>
                <a:gd name="connsiteY9-62" fmla="*/ 13160 h 13459"/>
                <a:gd name="connsiteX10-63" fmla="*/ 9666 w 10000"/>
                <a:gd name="connsiteY10-64" fmla="*/ 13160 h 13459"/>
                <a:gd name="connsiteX11-65" fmla="*/ 10000 w 10000"/>
                <a:gd name="connsiteY11-66" fmla="*/ 11492 h 13459"/>
                <a:gd name="connsiteX12-67" fmla="*/ 8080 w 10000"/>
                <a:gd name="connsiteY12-68" fmla="*/ 10833 h 13459"/>
                <a:gd name="connsiteX13-69" fmla="*/ 7282 w 10000"/>
                <a:gd name="connsiteY13-70" fmla="*/ 8567 h 13459"/>
                <a:gd name="connsiteX14-71" fmla="*/ 4230 w 10000"/>
                <a:gd name="connsiteY14-72" fmla="*/ 7826 h 13459"/>
                <a:gd name="connsiteX15-73" fmla="*/ 3321 w 10000"/>
                <a:gd name="connsiteY15-74" fmla="*/ 6796 h 13459"/>
                <a:gd name="connsiteX16-75" fmla="*/ 3636 w 10000"/>
                <a:gd name="connsiteY16-76" fmla="*/ 6497 h 13459"/>
                <a:gd name="connsiteX17-77" fmla="*/ 4194 w 10000"/>
                <a:gd name="connsiteY17-78" fmla="*/ 6032 h 13459"/>
                <a:gd name="connsiteX18-79" fmla="*/ 2633 w 10000"/>
                <a:gd name="connsiteY18-80" fmla="*/ 0 h 13459"/>
                <a:gd name="connsiteX19-81" fmla="*/ 649 w 10000"/>
                <a:gd name="connsiteY19-82" fmla="*/ 4345 h 13459"/>
                <a:gd name="connsiteX0-83" fmla="*/ 649 w 10000"/>
                <a:gd name="connsiteY0-84" fmla="*/ 4345 h 13459"/>
                <a:gd name="connsiteX1-85" fmla="*/ 0 w 10000"/>
                <a:gd name="connsiteY1-86" fmla="*/ 6497 h 13459"/>
                <a:gd name="connsiteX2-87" fmla="*/ 334 w 10000"/>
                <a:gd name="connsiteY2-88" fmla="*/ 7960 h 13459"/>
                <a:gd name="connsiteX3-89" fmla="*/ 1781 w 10000"/>
                <a:gd name="connsiteY3-90" fmla="*/ 10833 h 13459"/>
                <a:gd name="connsiteX4-91" fmla="*/ 3321 w 10000"/>
                <a:gd name="connsiteY4-92" fmla="*/ 11492 h 13459"/>
                <a:gd name="connsiteX5-93" fmla="*/ 3321 w 10000"/>
                <a:gd name="connsiteY5-94" fmla="*/ 13160 h 13459"/>
                <a:gd name="connsiteX6-95" fmla="*/ 4499 w 10000"/>
                <a:gd name="connsiteY6-96" fmla="*/ 13160 h 13459"/>
                <a:gd name="connsiteX7-97" fmla="*/ 5037 w 10000"/>
                <a:gd name="connsiteY7-98" fmla="*/ 13459 h 13459"/>
                <a:gd name="connsiteX8-99" fmla="*/ 5900 w 10000"/>
                <a:gd name="connsiteY8-100" fmla="*/ 13160 h 13459"/>
                <a:gd name="connsiteX9-101" fmla="*/ 7746 w 10000"/>
                <a:gd name="connsiteY9-102" fmla="*/ 13160 h 13459"/>
                <a:gd name="connsiteX10-103" fmla="*/ 9666 w 10000"/>
                <a:gd name="connsiteY10-104" fmla="*/ 13160 h 13459"/>
                <a:gd name="connsiteX11-105" fmla="*/ 10000 w 10000"/>
                <a:gd name="connsiteY11-106" fmla="*/ 11492 h 13459"/>
                <a:gd name="connsiteX12-107" fmla="*/ 8080 w 10000"/>
                <a:gd name="connsiteY12-108" fmla="*/ 10833 h 13459"/>
                <a:gd name="connsiteX13-109" fmla="*/ 7282 w 10000"/>
                <a:gd name="connsiteY13-110" fmla="*/ 8567 h 13459"/>
                <a:gd name="connsiteX14-111" fmla="*/ 4230 w 10000"/>
                <a:gd name="connsiteY14-112" fmla="*/ 7826 h 13459"/>
                <a:gd name="connsiteX15-113" fmla="*/ 3321 w 10000"/>
                <a:gd name="connsiteY15-114" fmla="*/ 6796 h 13459"/>
                <a:gd name="connsiteX16-115" fmla="*/ 4194 w 10000"/>
                <a:gd name="connsiteY16-116" fmla="*/ 6032 h 13459"/>
                <a:gd name="connsiteX17-117" fmla="*/ 2633 w 10000"/>
                <a:gd name="connsiteY17-118" fmla="*/ 0 h 13459"/>
                <a:gd name="connsiteX18-119" fmla="*/ 649 w 10000"/>
                <a:gd name="connsiteY18-120" fmla="*/ 4345 h 13459"/>
                <a:gd name="connsiteX0-121" fmla="*/ 649 w 10000"/>
                <a:gd name="connsiteY0-122" fmla="*/ 4345 h 13459"/>
                <a:gd name="connsiteX1-123" fmla="*/ 0 w 10000"/>
                <a:gd name="connsiteY1-124" fmla="*/ 6497 h 13459"/>
                <a:gd name="connsiteX2-125" fmla="*/ 334 w 10000"/>
                <a:gd name="connsiteY2-126" fmla="*/ 7960 h 13459"/>
                <a:gd name="connsiteX3-127" fmla="*/ 1781 w 10000"/>
                <a:gd name="connsiteY3-128" fmla="*/ 10833 h 13459"/>
                <a:gd name="connsiteX4-129" fmla="*/ 3321 w 10000"/>
                <a:gd name="connsiteY4-130" fmla="*/ 11492 h 13459"/>
                <a:gd name="connsiteX5-131" fmla="*/ 3321 w 10000"/>
                <a:gd name="connsiteY5-132" fmla="*/ 13160 h 13459"/>
                <a:gd name="connsiteX6-133" fmla="*/ 4499 w 10000"/>
                <a:gd name="connsiteY6-134" fmla="*/ 13160 h 13459"/>
                <a:gd name="connsiteX7-135" fmla="*/ 5037 w 10000"/>
                <a:gd name="connsiteY7-136" fmla="*/ 13459 h 13459"/>
                <a:gd name="connsiteX8-137" fmla="*/ 5900 w 10000"/>
                <a:gd name="connsiteY8-138" fmla="*/ 13160 h 13459"/>
                <a:gd name="connsiteX9-139" fmla="*/ 7746 w 10000"/>
                <a:gd name="connsiteY9-140" fmla="*/ 13160 h 13459"/>
                <a:gd name="connsiteX10-141" fmla="*/ 9666 w 10000"/>
                <a:gd name="connsiteY10-142" fmla="*/ 13160 h 13459"/>
                <a:gd name="connsiteX11-143" fmla="*/ 10000 w 10000"/>
                <a:gd name="connsiteY11-144" fmla="*/ 11492 h 13459"/>
                <a:gd name="connsiteX12-145" fmla="*/ 8080 w 10000"/>
                <a:gd name="connsiteY12-146" fmla="*/ 10833 h 13459"/>
                <a:gd name="connsiteX13-147" fmla="*/ 7282 w 10000"/>
                <a:gd name="connsiteY13-148" fmla="*/ 8567 h 13459"/>
                <a:gd name="connsiteX14-149" fmla="*/ 4230 w 10000"/>
                <a:gd name="connsiteY14-150" fmla="*/ 7826 h 13459"/>
                <a:gd name="connsiteX15-151" fmla="*/ 4194 w 10000"/>
                <a:gd name="connsiteY15-152" fmla="*/ 6032 h 13459"/>
                <a:gd name="connsiteX16-153" fmla="*/ 2633 w 10000"/>
                <a:gd name="connsiteY16-154" fmla="*/ 0 h 13459"/>
                <a:gd name="connsiteX17-155" fmla="*/ 649 w 10000"/>
                <a:gd name="connsiteY17-156" fmla="*/ 4345 h 13459"/>
                <a:gd name="connsiteX0-157" fmla="*/ 649 w 10000"/>
                <a:gd name="connsiteY0-158" fmla="*/ 4345 h 13459"/>
                <a:gd name="connsiteX1-159" fmla="*/ 0 w 10000"/>
                <a:gd name="connsiteY1-160" fmla="*/ 6497 h 13459"/>
                <a:gd name="connsiteX2-161" fmla="*/ 334 w 10000"/>
                <a:gd name="connsiteY2-162" fmla="*/ 7960 h 13459"/>
                <a:gd name="connsiteX3-163" fmla="*/ 1781 w 10000"/>
                <a:gd name="connsiteY3-164" fmla="*/ 10833 h 13459"/>
                <a:gd name="connsiteX4-165" fmla="*/ 3321 w 10000"/>
                <a:gd name="connsiteY4-166" fmla="*/ 11492 h 13459"/>
                <a:gd name="connsiteX5-167" fmla="*/ 3321 w 10000"/>
                <a:gd name="connsiteY5-168" fmla="*/ 13160 h 13459"/>
                <a:gd name="connsiteX6-169" fmla="*/ 4499 w 10000"/>
                <a:gd name="connsiteY6-170" fmla="*/ 13160 h 13459"/>
                <a:gd name="connsiteX7-171" fmla="*/ 5037 w 10000"/>
                <a:gd name="connsiteY7-172" fmla="*/ 13459 h 13459"/>
                <a:gd name="connsiteX8-173" fmla="*/ 5900 w 10000"/>
                <a:gd name="connsiteY8-174" fmla="*/ 13160 h 13459"/>
                <a:gd name="connsiteX9-175" fmla="*/ 7746 w 10000"/>
                <a:gd name="connsiteY9-176" fmla="*/ 13160 h 13459"/>
                <a:gd name="connsiteX10-177" fmla="*/ 9666 w 10000"/>
                <a:gd name="connsiteY10-178" fmla="*/ 13160 h 13459"/>
                <a:gd name="connsiteX11-179" fmla="*/ 10000 w 10000"/>
                <a:gd name="connsiteY11-180" fmla="*/ 11492 h 13459"/>
                <a:gd name="connsiteX12-181" fmla="*/ 8080 w 10000"/>
                <a:gd name="connsiteY12-182" fmla="*/ 10833 h 13459"/>
                <a:gd name="connsiteX13-183" fmla="*/ 7282 w 10000"/>
                <a:gd name="connsiteY13-184" fmla="*/ 8567 h 13459"/>
                <a:gd name="connsiteX14-185" fmla="*/ 4729 w 10000"/>
                <a:gd name="connsiteY14-186" fmla="*/ 7700 h 13459"/>
                <a:gd name="connsiteX15-187" fmla="*/ 4194 w 10000"/>
                <a:gd name="connsiteY15-188" fmla="*/ 6032 h 13459"/>
                <a:gd name="connsiteX16-189" fmla="*/ 2633 w 10000"/>
                <a:gd name="connsiteY16-190" fmla="*/ 0 h 13459"/>
                <a:gd name="connsiteX17-191" fmla="*/ 649 w 10000"/>
                <a:gd name="connsiteY17-192" fmla="*/ 4345 h 13459"/>
                <a:gd name="connsiteX0-193" fmla="*/ 649 w 10000"/>
                <a:gd name="connsiteY0-194" fmla="*/ 4345 h 13459"/>
                <a:gd name="connsiteX1-195" fmla="*/ 0 w 10000"/>
                <a:gd name="connsiteY1-196" fmla="*/ 6497 h 13459"/>
                <a:gd name="connsiteX2-197" fmla="*/ 334 w 10000"/>
                <a:gd name="connsiteY2-198" fmla="*/ 7960 h 13459"/>
                <a:gd name="connsiteX3-199" fmla="*/ 1781 w 10000"/>
                <a:gd name="connsiteY3-200" fmla="*/ 10833 h 13459"/>
                <a:gd name="connsiteX4-201" fmla="*/ 3321 w 10000"/>
                <a:gd name="connsiteY4-202" fmla="*/ 11492 h 13459"/>
                <a:gd name="connsiteX5-203" fmla="*/ 3321 w 10000"/>
                <a:gd name="connsiteY5-204" fmla="*/ 13160 h 13459"/>
                <a:gd name="connsiteX6-205" fmla="*/ 4499 w 10000"/>
                <a:gd name="connsiteY6-206" fmla="*/ 13160 h 13459"/>
                <a:gd name="connsiteX7-207" fmla="*/ 5037 w 10000"/>
                <a:gd name="connsiteY7-208" fmla="*/ 13459 h 13459"/>
                <a:gd name="connsiteX8-209" fmla="*/ 5900 w 10000"/>
                <a:gd name="connsiteY8-210" fmla="*/ 13160 h 13459"/>
                <a:gd name="connsiteX9-211" fmla="*/ 7746 w 10000"/>
                <a:gd name="connsiteY9-212" fmla="*/ 13160 h 13459"/>
                <a:gd name="connsiteX10-213" fmla="*/ 9666 w 10000"/>
                <a:gd name="connsiteY10-214" fmla="*/ 13160 h 13459"/>
                <a:gd name="connsiteX11-215" fmla="*/ 10000 w 10000"/>
                <a:gd name="connsiteY11-216" fmla="*/ 11492 h 13459"/>
                <a:gd name="connsiteX12-217" fmla="*/ 8080 w 10000"/>
                <a:gd name="connsiteY12-218" fmla="*/ 10833 h 13459"/>
                <a:gd name="connsiteX13-219" fmla="*/ 7656 w 10000"/>
                <a:gd name="connsiteY13-220" fmla="*/ 9951 h 13459"/>
                <a:gd name="connsiteX14-221" fmla="*/ 4729 w 10000"/>
                <a:gd name="connsiteY14-222" fmla="*/ 7700 h 13459"/>
                <a:gd name="connsiteX15-223" fmla="*/ 4194 w 10000"/>
                <a:gd name="connsiteY15-224" fmla="*/ 6032 h 13459"/>
                <a:gd name="connsiteX16-225" fmla="*/ 2633 w 10000"/>
                <a:gd name="connsiteY16-226" fmla="*/ 0 h 13459"/>
                <a:gd name="connsiteX17-227" fmla="*/ 649 w 10000"/>
                <a:gd name="connsiteY17-228" fmla="*/ 4345 h 13459"/>
                <a:gd name="connsiteX0-229" fmla="*/ 649 w 10000"/>
                <a:gd name="connsiteY0-230" fmla="*/ 4345 h 13459"/>
                <a:gd name="connsiteX1-231" fmla="*/ 0 w 10000"/>
                <a:gd name="connsiteY1-232" fmla="*/ 6497 h 13459"/>
                <a:gd name="connsiteX2-233" fmla="*/ 334 w 10000"/>
                <a:gd name="connsiteY2-234" fmla="*/ 7960 h 13459"/>
                <a:gd name="connsiteX3-235" fmla="*/ 1781 w 10000"/>
                <a:gd name="connsiteY3-236" fmla="*/ 10833 h 13459"/>
                <a:gd name="connsiteX4-237" fmla="*/ 3321 w 10000"/>
                <a:gd name="connsiteY4-238" fmla="*/ 11492 h 13459"/>
                <a:gd name="connsiteX5-239" fmla="*/ 3321 w 10000"/>
                <a:gd name="connsiteY5-240" fmla="*/ 13160 h 13459"/>
                <a:gd name="connsiteX6-241" fmla="*/ 4499 w 10000"/>
                <a:gd name="connsiteY6-242" fmla="*/ 13160 h 13459"/>
                <a:gd name="connsiteX7-243" fmla="*/ 5037 w 10000"/>
                <a:gd name="connsiteY7-244" fmla="*/ 13459 h 13459"/>
                <a:gd name="connsiteX8-245" fmla="*/ 5900 w 10000"/>
                <a:gd name="connsiteY8-246" fmla="*/ 13160 h 13459"/>
                <a:gd name="connsiteX9-247" fmla="*/ 7746 w 10000"/>
                <a:gd name="connsiteY9-248" fmla="*/ 13160 h 13459"/>
                <a:gd name="connsiteX10-249" fmla="*/ 9666 w 10000"/>
                <a:gd name="connsiteY10-250" fmla="*/ 13160 h 13459"/>
                <a:gd name="connsiteX11-251" fmla="*/ 10000 w 10000"/>
                <a:gd name="connsiteY11-252" fmla="*/ 11492 h 13459"/>
                <a:gd name="connsiteX12-253" fmla="*/ 8080 w 10000"/>
                <a:gd name="connsiteY12-254" fmla="*/ 10833 h 13459"/>
                <a:gd name="connsiteX13-255" fmla="*/ 7739 w 10000"/>
                <a:gd name="connsiteY13-256" fmla="*/ 9762 h 13459"/>
                <a:gd name="connsiteX14-257" fmla="*/ 4729 w 10000"/>
                <a:gd name="connsiteY14-258" fmla="*/ 7700 h 13459"/>
                <a:gd name="connsiteX15-259" fmla="*/ 4194 w 10000"/>
                <a:gd name="connsiteY15-260" fmla="*/ 6032 h 13459"/>
                <a:gd name="connsiteX16-261" fmla="*/ 2633 w 10000"/>
                <a:gd name="connsiteY16-262" fmla="*/ 0 h 13459"/>
                <a:gd name="connsiteX17-263" fmla="*/ 649 w 10000"/>
                <a:gd name="connsiteY17-264" fmla="*/ 4345 h 13459"/>
                <a:gd name="connsiteX0-265" fmla="*/ 649 w 10000"/>
                <a:gd name="connsiteY0-266" fmla="*/ 4345 h 13459"/>
                <a:gd name="connsiteX1-267" fmla="*/ 0 w 10000"/>
                <a:gd name="connsiteY1-268" fmla="*/ 6497 h 13459"/>
                <a:gd name="connsiteX2-269" fmla="*/ 334 w 10000"/>
                <a:gd name="connsiteY2-270" fmla="*/ 7960 h 13459"/>
                <a:gd name="connsiteX3-271" fmla="*/ 1781 w 10000"/>
                <a:gd name="connsiteY3-272" fmla="*/ 10833 h 13459"/>
                <a:gd name="connsiteX4-273" fmla="*/ 3321 w 10000"/>
                <a:gd name="connsiteY4-274" fmla="*/ 11492 h 13459"/>
                <a:gd name="connsiteX5-275" fmla="*/ 3321 w 10000"/>
                <a:gd name="connsiteY5-276" fmla="*/ 13160 h 13459"/>
                <a:gd name="connsiteX6-277" fmla="*/ 4499 w 10000"/>
                <a:gd name="connsiteY6-278" fmla="*/ 13160 h 13459"/>
                <a:gd name="connsiteX7-279" fmla="*/ 5037 w 10000"/>
                <a:gd name="connsiteY7-280" fmla="*/ 13459 h 13459"/>
                <a:gd name="connsiteX8-281" fmla="*/ 5900 w 10000"/>
                <a:gd name="connsiteY8-282" fmla="*/ 13160 h 13459"/>
                <a:gd name="connsiteX9-283" fmla="*/ 7746 w 10000"/>
                <a:gd name="connsiteY9-284" fmla="*/ 13160 h 13459"/>
                <a:gd name="connsiteX10-285" fmla="*/ 9666 w 10000"/>
                <a:gd name="connsiteY10-286" fmla="*/ 13160 h 13459"/>
                <a:gd name="connsiteX11-287" fmla="*/ 10000 w 10000"/>
                <a:gd name="connsiteY11-288" fmla="*/ 11492 h 13459"/>
                <a:gd name="connsiteX12-289" fmla="*/ 8703 w 10000"/>
                <a:gd name="connsiteY12-290" fmla="*/ 10204 h 13459"/>
                <a:gd name="connsiteX13-291" fmla="*/ 7739 w 10000"/>
                <a:gd name="connsiteY13-292" fmla="*/ 9762 h 13459"/>
                <a:gd name="connsiteX14-293" fmla="*/ 4729 w 10000"/>
                <a:gd name="connsiteY14-294" fmla="*/ 7700 h 13459"/>
                <a:gd name="connsiteX15-295" fmla="*/ 4194 w 10000"/>
                <a:gd name="connsiteY15-296" fmla="*/ 6032 h 13459"/>
                <a:gd name="connsiteX16-297" fmla="*/ 2633 w 10000"/>
                <a:gd name="connsiteY16-298" fmla="*/ 0 h 13459"/>
                <a:gd name="connsiteX17-299" fmla="*/ 649 w 10000"/>
                <a:gd name="connsiteY17-300" fmla="*/ 4345 h 13459"/>
                <a:gd name="connsiteX0-301" fmla="*/ 649 w 10540"/>
                <a:gd name="connsiteY0-302" fmla="*/ 4345 h 13459"/>
                <a:gd name="connsiteX1-303" fmla="*/ 0 w 10540"/>
                <a:gd name="connsiteY1-304" fmla="*/ 6497 h 13459"/>
                <a:gd name="connsiteX2-305" fmla="*/ 334 w 10540"/>
                <a:gd name="connsiteY2-306" fmla="*/ 7960 h 13459"/>
                <a:gd name="connsiteX3-307" fmla="*/ 1781 w 10540"/>
                <a:gd name="connsiteY3-308" fmla="*/ 10833 h 13459"/>
                <a:gd name="connsiteX4-309" fmla="*/ 3321 w 10540"/>
                <a:gd name="connsiteY4-310" fmla="*/ 11492 h 13459"/>
                <a:gd name="connsiteX5-311" fmla="*/ 3321 w 10540"/>
                <a:gd name="connsiteY5-312" fmla="*/ 13160 h 13459"/>
                <a:gd name="connsiteX6-313" fmla="*/ 4499 w 10540"/>
                <a:gd name="connsiteY6-314" fmla="*/ 13160 h 13459"/>
                <a:gd name="connsiteX7-315" fmla="*/ 5037 w 10540"/>
                <a:gd name="connsiteY7-316" fmla="*/ 13459 h 13459"/>
                <a:gd name="connsiteX8-317" fmla="*/ 5900 w 10540"/>
                <a:gd name="connsiteY8-318" fmla="*/ 13160 h 13459"/>
                <a:gd name="connsiteX9-319" fmla="*/ 7746 w 10540"/>
                <a:gd name="connsiteY9-320" fmla="*/ 13160 h 13459"/>
                <a:gd name="connsiteX10-321" fmla="*/ 9666 w 10540"/>
                <a:gd name="connsiteY10-322" fmla="*/ 13160 h 13459"/>
                <a:gd name="connsiteX11-323" fmla="*/ 10540 w 10540"/>
                <a:gd name="connsiteY11-324" fmla="*/ 11240 h 13459"/>
                <a:gd name="connsiteX12-325" fmla="*/ 8703 w 10540"/>
                <a:gd name="connsiteY12-326" fmla="*/ 10204 h 13459"/>
                <a:gd name="connsiteX13-327" fmla="*/ 7739 w 10540"/>
                <a:gd name="connsiteY13-328" fmla="*/ 9762 h 13459"/>
                <a:gd name="connsiteX14-329" fmla="*/ 4729 w 10540"/>
                <a:gd name="connsiteY14-330" fmla="*/ 7700 h 13459"/>
                <a:gd name="connsiteX15-331" fmla="*/ 4194 w 10540"/>
                <a:gd name="connsiteY15-332" fmla="*/ 6032 h 13459"/>
                <a:gd name="connsiteX16-333" fmla="*/ 2633 w 10540"/>
                <a:gd name="connsiteY16-334" fmla="*/ 0 h 13459"/>
                <a:gd name="connsiteX17-335" fmla="*/ 649 w 10540"/>
                <a:gd name="connsiteY17-336" fmla="*/ 4345 h 134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</a:cxnLst>
              <a:rect l="l" t="t" r="r" b="b"/>
              <a:pathLst>
                <a:path w="10540" h="13459">
                  <a:moveTo>
                    <a:pt x="649" y="4345"/>
                  </a:moveTo>
                  <a:lnTo>
                    <a:pt x="0" y="6497"/>
                  </a:lnTo>
                  <a:cubicBezTo>
                    <a:pt x="111" y="6985"/>
                    <a:pt x="223" y="7472"/>
                    <a:pt x="334" y="7960"/>
                  </a:cubicBezTo>
                  <a:lnTo>
                    <a:pt x="1781" y="10833"/>
                  </a:lnTo>
                  <a:lnTo>
                    <a:pt x="3321" y="11492"/>
                  </a:lnTo>
                  <a:lnTo>
                    <a:pt x="3321" y="13160"/>
                  </a:lnTo>
                  <a:lnTo>
                    <a:pt x="4499" y="13160"/>
                  </a:lnTo>
                  <a:lnTo>
                    <a:pt x="5037" y="13459"/>
                  </a:lnTo>
                  <a:lnTo>
                    <a:pt x="5900" y="13160"/>
                  </a:lnTo>
                  <a:lnTo>
                    <a:pt x="7746" y="13160"/>
                  </a:lnTo>
                  <a:lnTo>
                    <a:pt x="9666" y="13160"/>
                  </a:lnTo>
                  <a:cubicBezTo>
                    <a:pt x="9777" y="12604"/>
                    <a:pt x="10429" y="11796"/>
                    <a:pt x="10540" y="11240"/>
                  </a:cubicBezTo>
                  <a:lnTo>
                    <a:pt x="8703" y="10204"/>
                  </a:lnTo>
                  <a:lnTo>
                    <a:pt x="7739" y="9762"/>
                  </a:lnTo>
                  <a:lnTo>
                    <a:pt x="4729" y="7700"/>
                  </a:lnTo>
                  <a:lnTo>
                    <a:pt x="4194" y="6032"/>
                  </a:lnTo>
                  <a:cubicBezTo>
                    <a:pt x="4027" y="4949"/>
                    <a:pt x="3224" y="281"/>
                    <a:pt x="2633" y="0"/>
                  </a:cubicBezTo>
                  <a:lnTo>
                    <a:pt x="649" y="43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ṩľide">
              <a:extLst>
                <a:ext uri="{FF2B5EF4-FFF2-40B4-BE49-F238E27FC236}">
                  <a16:creationId xmlns:a16="http://schemas.microsoft.com/office/drawing/2014/main" xmlns="" id="{07ABD100-3222-4424-AF94-AD2CE88127D5}"/>
                </a:ext>
              </a:extLst>
            </p:cNvPr>
            <p:cNvSpPr/>
            <p:nvPr/>
          </p:nvSpPr>
          <p:spPr bwMode="auto">
            <a:xfrm>
              <a:off x="11468443" y="5364284"/>
              <a:ext cx="720287" cy="672696"/>
            </a:xfrm>
            <a:custGeom>
              <a:avLst/>
              <a:gdLst>
                <a:gd name="connsiteX0" fmla="*/ 720287 w 720287"/>
                <a:gd name="connsiteY0" fmla="*/ 0 h 672696"/>
                <a:gd name="connsiteX1" fmla="*/ 720287 w 720287"/>
                <a:gd name="connsiteY1" fmla="*/ 111185 h 672696"/>
                <a:gd name="connsiteX2" fmla="*/ 709692 w 720287"/>
                <a:gd name="connsiteY2" fmla="*/ 158340 h 672696"/>
                <a:gd name="connsiteX3" fmla="*/ 487322 w 720287"/>
                <a:gd name="connsiteY3" fmla="*/ 267530 h 672696"/>
                <a:gd name="connsiteX4" fmla="*/ 624529 w 720287"/>
                <a:gd name="connsiteY4" fmla="*/ 435994 h 672696"/>
                <a:gd name="connsiteX5" fmla="*/ 720287 w 720287"/>
                <a:gd name="connsiteY5" fmla="*/ 483349 h 672696"/>
                <a:gd name="connsiteX6" fmla="*/ 720287 w 720287"/>
                <a:gd name="connsiteY6" fmla="*/ 672696 h 672696"/>
                <a:gd name="connsiteX7" fmla="*/ 709692 w 720287"/>
                <a:gd name="connsiteY7" fmla="*/ 671531 h 672696"/>
                <a:gd name="connsiteX8" fmla="*/ 49678 w 720287"/>
                <a:gd name="connsiteY8" fmla="*/ 267530 h 672696"/>
                <a:gd name="connsiteX9" fmla="*/ 0 w 720287"/>
                <a:gd name="connsiteY9" fmla="*/ 267530 h 67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0287" h="672696">
                  <a:moveTo>
                    <a:pt x="720287" y="0"/>
                  </a:moveTo>
                  <a:lnTo>
                    <a:pt x="720287" y="111185"/>
                  </a:lnTo>
                  <a:lnTo>
                    <a:pt x="709692" y="158340"/>
                  </a:lnTo>
                  <a:lnTo>
                    <a:pt x="487322" y="267530"/>
                  </a:lnTo>
                  <a:lnTo>
                    <a:pt x="624529" y="435994"/>
                  </a:lnTo>
                  <a:lnTo>
                    <a:pt x="720287" y="483349"/>
                  </a:lnTo>
                  <a:lnTo>
                    <a:pt x="720287" y="672696"/>
                  </a:lnTo>
                  <a:lnTo>
                    <a:pt x="709692" y="671531"/>
                  </a:lnTo>
                  <a:lnTo>
                    <a:pt x="49678" y="267530"/>
                  </a:lnTo>
                  <a:lnTo>
                    <a:pt x="0" y="26753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î$ļîḑè">
              <a:extLst>
                <a:ext uri="{FF2B5EF4-FFF2-40B4-BE49-F238E27FC236}">
                  <a16:creationId xmlns:a16="http://schemas.microsoft.com/office/drawing/2014/main" xmlns="" id="{873F33C5-BB7A-49D5-916E-43039E928A45}"/>
                </a:ext>
              </a:extLst>
            </p:cNvPr>
            <p:cNvSpPr/>
            <p:nvPr/>
          </p:nvSpPr>
          <p:spPr bwMode="auto">
            <a:xfrm>
              <a:off x="14" y="4954511"/>
              <a:ext cx="2450613" cy="1901458"/>
            </a:xfrm>
            <a:custGeom>
              <a:avLst/>
              <a:gdLst>
                <a:gd name="T0" fmla="*/ 257 w 738"/>
                <a:gd name="T1" fmla="*/ 206 h 678"/>
                <a:gd name="T2" fmla="*/ 224 w 738"/>
                <a:gd name="T3" fmla="*/ 322 h 678"/>
                <a:gd name="T4" fmla="*/ 257 w 738"/>
                <a:gd name="T5" fmla="*/ 422 h 678"/>
                <a:gd name="T6" fmla="*/ 161 w 738"/>
                <a:gd name="T7" fmla="*/ 546 h 678"/>
                <a:gd name="T8" fmla="*/ 292 w 738"/>
                <a:gd name="T9" fmla="*/ 518 h 678"/>
                <a:gd name="T10" fmla="*/ 387 w 738"/>
                <a:gd name="T11" fmla="*/ 364 h 678"/>
                <a:gd name="T12" fmla="*/ 394 w 738"/>
                <a:gd name="T13" fmla="*/ 266 h 678"/>
                <a:gd name="T14" fmla="*/ 552 w 738"/>
                <a:gd name="T15" fmla="*/ 112 h 678"/>
                <a:gd name="T16" fmla="*/ 704 w 738"/>
                <a:gd name="T17" fmla="*/ 0 h 678"/>
                <a:gd name="T18" fmla="*/ 738 w 738"/>
                <a:gd name="T19" fmla="*/ 33 h 678"/>
                <a:gd name="T20" fmla="*/ 693 w 738"/>
                <a:gd name="T21" fmla="*/ 42 h 678"/>
                <a:gd name="T22" fmla="*/ 586 w 738"/>
                <a:gd name="T23" fmla="*/ 166 h 678"/>
                <a:gd name="T24" fmla="*/ 542 w 738"/>
                <a:gd name="T25" fmla="*/ 210 h 678"/>
                <a:gd name="T26" fmla="*/ 542 w 738"/>
                <a:gd name="T27" fmla="*/ 239 h 678"/>
                <a:gd name="T28" fmla="*/ 479 w 738"/>
                <a:gd name="T29" fmla="*/ 299 h 678"/>
                <a:gd name="T30" fmla="*/ 542 w 738"/>
                <a:gd name="T31" fmla="*/ 318 h 678"/>
                <a:gd name="T32" fmla="*/ 445 w 738"/>
                <a:gd name="T33" fmla="*/ 383 h 678"/>
                <a:gd name="T34" fmla="*/ 431 w 738"/>
                <a:gd name="T35" fmla="*/ 454 h 678"/>
                <a:gd name="T36" fmla="*/ 395 w 738"/>
                <a:gd name="T37" fmla="*/ 470 h 678"/>
                <a:gd name="T38" fmla="*/ 328 w 738"/>
                <a:gd name="T39" fmla="*/ 546 h 678"/>
                <a:gd name="T40" fmla="*/ 308 w 738"/>
                <a:gd name="T41" fmla="*/ 678 h 678"/>
                <a:gd name="T42" fmla="*/ 276 w 738"/>
                <a:gd name="T43" fmla="*/ 618 h 678"/>
                <a:gd name="T44" fmla="*/ 200 w 738"/>
                <a:gd name="T45" fmla="*/ 610 h 678"/>
                <a:gd name="T46" fmla="*/ 161 w 738"/>
                <a:gd name="T47" fmla="*/ 578 h 678"/>
                <a:gd name="T48" fmla="*/ 109 w 738"/>
                <a:gd name="T49" fmla="*/ 626 h 678"/>
                <a:gd name="T50" fmla="*/ 49 w 738"/>
                <a:gd name="T51" fmla="*/ 645 h 678"/>
                <a:gd name="T52" fmla="*/ 7 w 738"/>
                <a:gd name="T53" fmla="*/ 645 h 678"/>
                <a:gd name="T54" fmla="*/ 57 w 738"/>
                <a:gd name="T55" fmla="*/ 610 h 678"/>
                <a:gd name="T56" fmla="*/ 77 w 738"/>
                <a:gd name="T57" fmla="*/ 574 h 678"/>
                <a:gd name="T58" fmla="*/ 97 w 738"/>
                <a:gd name="T59" fmla="*/ 558 h 678"/>
                <a:gd name="T60" fmla="*/ 41 w 738"/>
                <a:gd name="T61" fmla="*/ 578 h 678"/>
                <a:gd name="T62" fmla="*/ 0 w 738"/>
                <a:gd name="T63" fmla="*/ 622 h 678"/>
                <a:gd name="T64" fmla="*/ 0 w 738"/>
                <a:gd name="T65" fmla="*/ 377 h 678"/>
                <a:gd name="connsiteX0" fmla="*/ 3482 w 10000"/>
                <a:gd name="connsiteY0" fmla="*/ 3038 h 10000"/>
                <a:gd name="connsiteX1" fmla="*/ 3035 w 10000"/>
                <a:gd name="connsiteY1" fmla="*/ 4749 h 10000"/>
                <a:gd name="connsiteX2" fmla="*/ 2182 w 10000"/>
                <a:gd name="connsiteY2" fmla="*/ 8053 h 10000"/>
                <a:gd name="connsiteX3" fmla="*/ 3957 w 10000"/>
                <a:gd name="connsiteY3" fmla="*/ 7640 h 10000"/>
                <a:gd name="connsiteX4" fmla="*/ 5244 w 10000"/>
                <a:gd name="connsiteY4" fmla="*/ 5369 h 10000"/>
                <a:gd name="connsiteX5" fmla="*/ 5339 w 10000"/>
                <a:gd name="connsiteY5" fmla="*/ 3923 h 10000"/>
                <a:gd name="connsiteX6" fmla="*/ 7480 w 10000"/>
                <a:gd name="connsiteY6" fmla="*/ 1652 h 10000"/>
                <a:gd name="connsiteX7" fmla="*/ 9539 w 10000"/>
                <a:gd name="connsiteY7" fmla="*/ 0 h 10000"/>
                <a:gd name="connsiteX8" fmla="*/ 10000 w 10000"/>
                <a:gd name="connsiteY8" fmla="*/ 487 h 10000"/>
                <a:gd name="connsiteX9" fmla="*/ 9390 w 10000"/>
                <a:gd name="connsiteY9" fmla="*/ 619 h 10000"/>
                <a:gd name="connsiteX10" fmla="*/ 7940 w 10000"/>
                <a:gd name="connsiteY10" fmla="*/ 2448 h 10000"/>
                <a:gd name="connsiteX11" fmla="*/ 7344 w 10000"/>
                <a:gd name="connsiteY11" fmla="*/ 3097 h 10000"/>
                <a:gd name="connsiteX12" fmla="*/ 7344 w 10000"/>
                <a:gd name="connsiteY12" fmla="*/ 3525 h 10000"/>
                <a:gd name="connsiteX13" fmla="*/ 6491 w 10000"/>
                <a:gd name="connsiteY13" fmla="*/ 4410 h 10000"/>
                <a:gd name="connsiteX14" fmla="*/ 7344 w 10000"/>
                <a:gd name="connsiteY14" fmla="*/ 4690 h 10000"/>
                <a:gd name="connsiteX15" fmla="*/ 6030 w 10000"/>
                <a:gd name="connsiteY15" fmla="*/ 5649 h 10000"/>
                <a:gd name="connsiteX16" fmla="*/ 5840 w 10000"/>
                <a:gd name="connsiteY16" fmla="*/ 6696 h 10000"/>
                <a:gd name="connsiteX17" fmla="*/ 5352 w 10000"/>
                <a:gd name="connsiteY17" fmla="*/ 6932 h 10000"/>
                <a:gd name="connsiteX18" fmla="*/ 4444 w 10000"/>
                <a:gd name="connsiteY18" fmla="*/ 8053 h 10000"/>
                <a:gd name="connsiteX19" fmla="*/ 4173 w 10000"/>
                <a:gd name="connsiteY19" fmla="*/ 10000 h 10000"/>
                <a:gd name="connsiteX20" fmla="*/ 3740 w 10000"/>
                <a:gd name="connsiteY20" fmla="*/ 9115 h 10000"/>
                <a:gd name="connsiteX21" fmla="*/ 2710 w 10000"/>
                <a:gd name="connsiteY21" fmla="*/ 8997 h 10000"/>
                <a:gd name="connsiteX22" fmla="*/ 2182 w 10000"/>
                <a:gd name="connsiteY22" fmla="*/ 8525 h 10000"/>
                <a:gd name="connsiteX23" fmla="*/ 1477 w 10000"/>
                <a:gd name="connsiteY23" fmla="*/ 9233 h 10000"/>
                <a:gd name="connsiteX24" fmla="*/ 664 w 10000"/>
                <a:gd name="connsiteY24" fmla="*/ 9513 h 10000"/>
                <a:gd name="connsiteX25" fmla="*/ 95 w 10000"/>
                <a:gd name="connsiteY25" fmla="*/ 9513 h 10000"/>
                <a:gd name="connsiteX26" fmla="*/ 772 w 10000"/>
                <a:gd name="connsiteY26" fmla="*/ 8997 h 10000"/>
                <a:gd name="connsiteX27" fmla="*/ 1043 w 10000"/>
                <a:gd name="connsiteY27" fmla="*/ 8466 h 10000"/>
                <a:gd name="connsiteX28" fmla="*/ 1314 w 10000"/>
                <a:gd name="connsiteY28" fmla="*/ 8230 h 10000"/>
                <a:gd name="connsiteX29" fmla="*/ 556 w 10000"/>
                <a:gd name="connsiteY29" fmla="*/ 8525 h 10000"/>
                <a:gd name="connsiteX30" fmla="*/ 0 w 10000"/>
                <a:gd name="connsiteY30" fmla="*/ 9174 h 10000"/>
                <a:gd name="connsiteX31" fmla="*/ 0 w 10000"/>
                <a:gd name="connsiteY31" fmla="*/ 5560 h 10000"/>
                <a:gd name="connsiteX0-1" fmla="*/ 3035 w 10000"/>
                <a:gd name="connsiteY0-2" fmla="*/ 4749 h 10000"/>
                <a:gd name="connsiteX1-3" fmla="*/ 2182 w 10000"/>
                <a:gd name="connsiteY1-4" fmla="*/ 8053 h 10000"/>
                <a:gd name="connsiteX2-5" fmla="*/ 3957 w 10000"/>
                <a:gd name="connsiteY2-6" fmla="*/ 7640 h 10000"/>
                <a:gd name="connsiteX3-7" fmla="*/ 5244 w 10000"/>
                <a:gd name="connsiteY3-8" fmla="*/ 5369 h 10000"/>
                <a:gd name="connsiteX4-9" fmla="*/ 5339 w 10000"/>
                <a:gd name="connsiteY4-10" fmla="*/ 3923 h 10000"/>
                <a:gd name="connsiteX5-11" fmla="*/ 7480 w 10000"/>
                <a:gd name="connsiteY5-12" fmla="*/ 1652 h 10000"/>
                <a:gd name="connsiteX6-13" fmla="*/ 9539 w 10000"/>
                <a:gd name="connsiteY6-14" fmla="*/ 0 h 10000"/>
                <a:gd name="connsiteX7-15" fmla="*/ 10000 w 10000"/>
                <a:gd name="connsiteY7-16" fmla="*/ 487 h 10000"/>
                <a:gd name="connsiteX8-17" fmla="*/ 9390 w 10000"/>
                <a:gd name="connsiteY8-18" fmla="*/ 619 h 10000"/>
                <a:gd name="connsiteX9-19" fmla="*/ 7940 w 10000"/>
                <a:gd name="connsiteY9-20" fmla="*/ 2448 h 10000"/>
                <a:gd name="connsiteX10-21" fmla="*/ 7344 w 10000"/>
                <a:gd name="connsiteY10-22" fmla="*/ 3097 h 10000"/>
                <a:gd name="connsiteX11-23" fmla="*/ 7344 w 10000"/>
                <a:gd name="connsiteY11-24" fmla="*/ 3525 h 10000"/>
                <a:gd name="connsiteX12-25" fmla="*/ 6491 w 10000"/>
                <a:gd name="connsiteY12-26" fmla="*/ 4410 h 10000"/>
                <a:gd name="connsiteX13-27" fmla="*/ 7344 w 10000"/>
                <a:gd name="connsiteY13-28" fmla="*/ 4690 h 10000"/>
                <a:gd name="connsiteX14-29" fmla="*/ 6030 w 10000"/>
                <a:gd name="connsiteY14-30" fmla="*/ 5649 h 10000"/>
                <a:gd name="connsiteX15-31" fmla="*/ 5840 w 10000"/>
                <a:gd name="connsiteY15-32" fmla="*/ 6696 h 10000"/>
                <a:gd name="connsiteX16-33" fmla="*/ 5352 w 10000"/>
                <a:gd name="connsiteY16-34" fmla="*/ 6932 h 10000"/>
                <a:gd name="connsiteX17-35" fmla="*/ 4444 w 10000"/>
                <a:gd name="connsiteY17-36" fmla="*/ 8053 h 10000"/>
                <a:gd name="connsiteX18-37" fmla="*/ 4173 w 10000"/>
                <a:gd name="connsiteY18-38" fmla="*/ 10000 h 10000"/>
                <a:gd name="connsiteX19-39" fmla="*/ 3740 w 10000"/>
                <a:gd name="connsiteY19-40" fmla="*/ 9115 h 10000"/>
                <a:gd name="connsiteX20-41" fmla="*/ 2710 w 10000"/>
                <a:gd name="connsiteY20-42" fmla="*/ 8997 h 10000"/>
                <a:gd name="connsiteX21-43" fmla="*/ 2182 w 10000"/>
                <a:gd name="connsiteY21-44" fmla="*/ 8525 h 10000"/>
                <a:gd name="connsiteX22-45" fmla="*/ 1477 w 10000"/>
                <a:gd name="connsiteY22-46" fmla="*/ 9233 h 10000"/>
                <a:gd name="connsiteX23-47" fmla="*/ 664 w 10000"/>
                <a:gd name="connsiteY23-48" fmla="*/ 9513 h 10000"/>
                <a:gd name="connsiteX24-49" fmla="*/ 95 w 10000"/>
                <a:gd name="connsiteY24-50" fmla="*/ 9513 h 10000"/>
                <a:gd name="connsiteX25-51" fmla="*/ 772 w 10000"/>
                <a:gd name="connsiteY25-52" fmla="*/ 8997 h 10000"/>
                <a:gd name="connsiteX26-53" fmla="*/ 1043 w 10000"/>
                <a:gd name="connsiteY26-54" fmla="*/ 8466 h 10000"/>
                <a:gd name="connsiteX27-55" fmla="*/ 1314 w 10000"/>
                <a:gd name="connsiteY27-56" fmla="*/ 8230 h 10000"/>
                <a:gd name="connsiteX28-57" fmla="*/ 556 w 10000"/>
                <a:gd name="connsiteY28-58" fmla="*/ 8525 h 10000"/>
                <a:gd name="connsiteX29-59" fmla="*/ 0 w 10000"/>
                <a:gd name="connsiteY29-60" fmla="*/ 9174 h 10000"/>
                <a:gd name="connsiteX30-61" fmla="*/ 0 w 10000"/>
                <a:gd name="connsiteY30-62" fmla="*/ 5560 h 10000"/>
                <a:gd name="connsiteX0-63" fmla="*/ 2182 w 10000"/>
                <a:gd name="connsiteY0-64" fmla="*/ 8053 h 10000"/>
                <a:gd name="connsiteX1-65" fmla="*/ 3957 w 10000"/>
                <a:gd name="connsiteY1-66" fmla="*/ 7640 h 10000"/>
                <a:gd name="connsiteX2-67" fmla="*/ 5244 w 10000"/>
                <a:gd name="connsiteY2-68" fmla="*/ 5369 h 10000"/>
                <a:gd name="connsiteX3-69" fmla="*/ 5339 w 10000"/>
                <a:gd name="connsiteY3-70" fmla="*/ 3923 h 10000"/>
                <a:gd name="connsiteX4-71" fmla="*/ 7480 w 10000"/>
                <a:gd name="connsiteY4-72" fmla="*/ 1652 h 10000"/>
                <a:gd name="connsiteX5-73" fmla="*/ 9539 w 10000"/>
                <a:gd name="connsiteY5-74" fmla="*/ 0 h 10000"/>
                <a:gd name="connsiteX6-75" fmla="*/ 10000 w 10000"/>
                <a:gd name="connsiteY6-76" fmla="*/ 487 h 10000"/>
                <a:gd name="connsiteX7-77" fmla="*/ 9390 w 10000"/>
                <a:gd name="connsiteY7-78" fmla="*/ 619 h 10000"/>
                <a:gd name="connsiteX8-79" fmla="*/ 7940 w 10000"/>
                <a:gd name="connsiteY8-80" fmla="*/ 2448 h 10000"/>
                <a:gd name="connsiteX9-81" fmla="*/ 7344 w 10000"/>
                <a:gd name="connsiteY9-82" fmla="*/ 3097 h 10000"/>
                <a:gd name="connsiteX10-83" fmla="*/ 7344 w 10000"/>
                <a:gd name="connsiteY10-84" fmla="*/ 3525 h 10000"/>
                <a:gd name="connsiteX11-85" fmla="*/ 6491 w 10000"/>
                <a:gd name="connsiteY11-86" fmla="*/ 4410 h 10000"/>
                <a:gd name="connsiteX12-87" fmla="*/ 7344 w 10000"/>
                <a:gd name="connsiteY12-88" fmla="*/ 4690 h 10000"/>
                <a:gd name="connsiteX13-89" fmla="*/ 6030 w 10000"/>
                <a:gd name="connsiteY13-90" fmla="*/ 5649 h 10000"/>
                <a:gd name="connsiteX14-91" fmla="*/ 5840 w 10000"/>
                <a:gd name="connsiteY14-92" fmla="*/ 6696 h 10000"/>
                <a:gd name="connsiteX15-93" fmla="*/ 5352 w 10000"/>
                <a:gd name="connsiteY15-94" fmla="*/ 6932 h 10000"/>
                <a:gd name="connsiteX16-95" fmla="*/ 4444 w 10000"/>
                <a:gd name="connsiteY16-96" fmla="*/ 8053 h 10000"/>
                <a:gd name="connsiteX17-97" fmla="*/ 4173 w 10000"/>
                <a:gd name="connsiteY17-98" fmla="*/ 10000 h 10000"/>
                <a:gd name="connsiteX18-99" fmla="*/ 3740 w 10000"/>
                <a:gd name="connsiteY18-100" fmla="*/ 9115 h 10000"/>
                <a:gd name="connsiteX19-101" fmla="*/ 2710 w 10000"/>
                <a:gd name="connsiteY19-102" fmla="*/ 8997 h 10000"/>
                <a:gd name="connsiteX20-103" fmla="*/ 2182 w 10000"/>
                <a:gd name="connsiteY20-104" fmla="*/ 8525 h 10000"/>
                <a:gd name="connsiteX21-105" fmla="*/ 1477 w 10000"/>
                <a:gd name="connsiteY21-106" fmla="*/ 9233 h 10000"/>
                <a:gd name="connsiteX22-107" fmla="*/ 664 w 10000"/>
                <a:gd name="connsiteY22-108" fmla="*/ 9513 h 10000"/>
                <a:gd name="connsiteX23-109" fmla="*/ 95 w 10000"/>
                <a:gd name="connsiteY23-110" fmla="*/ 9513 h 10000"/>
                <a:gd name="connsiteX24-111" fmla="*/ 772 w 10000"/>
                <a:gd name="connsiteY24-112" fmla="*/ 8997 h 10000"/>
                <a:gd name="connsiteX25-113" fmla="*/ 1043 w 10000"/>
                <a:gd name="connsiteY25-114" fmla="*/ 8466 h 10000"/>
                <a:gd name="connsiteX26-115" fmla="*/ 1314 w 10000"/>
                <a:gd name="connsiteY26-116" fmla="*/ 8230 h 10000"/>
                <a:gd name="connsiteX27-117" fmla="*/ 556 w 10000"/>
                <a:gd name="connsiteY27-118" fmla="*/ 8525 h 10000"/>
                <a:gd name="connsiteX28-119" fmla="*/ 0 w 10000"/>
                <a:gd name="connsiteY28-120" fmla="*/ 9174 h 10000"/>
                <a:gd name="connsiteX29-121" fmla="*/ 0 w 10000"/>
                <a:gd name="connsiteY29-122" fmla="*/ 5560 h 10000"/>
                <a:gd name="connsiteX0-123" fmla="*/ 2182 w 10000"/>
                <a:gd name="connsiteY0-124" fmla="*/ 8053 h 10000"/>
                <a:gd name="connsiteX1-125" fmla="*/ 3957 w 10000"/>
                <a:gd name="connsiteY1-126" fmla="*/ 7640 h 10000"/>
                <a:gd name="connsiteX2-127" fmla="*/ 5244 w 10000"/>
                <a:gd name="connsiteY2-128" fmla="*/ 5369 h 10000"/>
                <a:gd name="connsiteX3-129" fmla="*/ 5339 w 10000"/>
                <a:gd name="connsiteY3-130" fmla="*/ 3923 h 10000"/>
                <a:gd name="connsiteX4-131" fmla="*/ 7480 w 10000"/>
                <a:gd name="connsiteY4-132" fmla="*/ 1652 h 10000"/>
                <a:gd name="connsiteX5-133" fmla="*/ 9539 w 10000"/>
                <a:gd name="connsiteY5-134" fmla="*/ 0 h 10000"/>
                <a:gd name="connsiteX6-135" fmla="*/ 10000 w 10000"/>
                <a:gd name="connsiteY6-136" fmla="*/ 487 h 10000"/>
                <a:gd name="connsiteX7-137" fmla="*/ 9390 w 10000"/>
                <a:gd name="connsiteY7-138" fmla="*/ 619 h 10000"/>
                <a:gd name="connsiteX8-139" fmla="*/ 7940 w 10000"/>
                <a:gd name="connsiteY8-140" fmla="*/ 2448 h 10000"/>
                <a:gd name="connsiteX9-141" fmla="*/ 7344 w 10000"/>
                <a:gd name="connsiteY9-142" fmla="*/ 3097 h 10000"/>
                <a:gd name="connsiteX10-143" fmla="*/ 7344 w 10000"/>
                <a:gd name="connsiteY10-144" fmla="*/ 3525 h 10000"/>
                <a:gd name="connsiteX11-145" fmla="*/ 6491 w 10000"/>
                <a:gd name="connsiteY11-146" fmla="*/ 4410 h 10000"/>
                <a:gd name="connsiteX12-147" fmla="*/ 7344 w 10000"/>
                <a:gd name="connsiteY12-148" fmla="*/ 4690 h 10000"/>
                <a:gd name="connsiteX13-149" fmla="*/ 6030 w 10000"/>
                <a:gd name="connsiteY13-150" fmla="*/ 5649 h 10000"/>
                <a:gd name="connsiteX14-151" fmla="*/ 5840 w 10000"/>
                <a:gd name="connsiteY14-152" fmla="*/ 6696 h 10000"/>
                <a:gd name="connsiteX15-153" fmla="*/ 5352 w 10000"/>
                <a:gd name="connsiteY15-154" fmla="*/ 6932 h 10000"/>
                <a:gd name="connsiteX16-155" fmla="*/ 4444 w 10000"/>
                <a:gd name="connsiteY16-156" fmla="*/ 8053 h 10000"/>
                <a:gd name="connsiteX17-157" fmla="*/ 4173 w 10000"/>
                <a:gd name="connsiteY17-158" fmla="*/ 10000 h 10000"/>
                <a:gd name="connsiteX18-159" fmla="*/ 3740 w 10000"/>
                <a:gd name="connsiteY18-160" fmla="*/ 9115 h 10000"/>
                <a:gd name="connsiteX19-161" fmla="*/ 2710 w 10000"/>
                <a:gd name="connsiteY19-162" fmla="*/ 8997 h 10000"/>
                <a:gd name="connsiteX20-163" fmla="*/ 2182 w 10000"/>
                <a:gd name="connsiteY20-164" fmla="*/ 8525 h 10000"/>
                <a:gd name="connsiteX21-165" fmla="*/ 1477 w 10000"/>
                <a:gd name="connsiteY21-166" fmla="*/ 9233 h 10000"/>
                <a:gd name="connsiteX22-167" fmla="*/ 664 w 10000"/>
                <a:gd name="connsiteY22-168" fmla="*/ 9513 h 10000"/>
                <a:gd name="connsiteX23-169" fmla="*/ 95 w 10000"/>
                <a:gd name="connsiteY23-170" fmla="*/ 9513 h 10000"/>
                <a:gd name="connsiteX24-171" fmla="*/ 772 w 10000"/>
                <a:gd name="connsiteY24-172" fmla="*/ 8997 h 10000"/>
                <a:gd name="connsiteX25-173" fmla="*/ 1043 w 10000"/>
                <a:gd name="connsiteY25-174" fmla="*/ 8466 h 10000"/>
                <a:gd name="connsiteX26-175" fmla="*/ 1314 w 10000"/>
                <a:gd name="connsiteY26-176" fmla="*/ 8230 h 10000"/>
                <a:gd name="connsiteX27-177" fmla="*/ 556 w 10000"/>
                <a:gd name="connsiteY27-178" fmla="*/ 8525 h 10000"/>
                <a:gd name="connsiteX28-179" fmla="*/ 0 w 10000"/>
                <a:gd name="connsiteY28-180" fmla="*/ 9174 h 10000"/>
                <a:gd name="connsiteX0-181" fmla="*/ 2182 w 10000"/>
                <a:gd name="connsiteY0-182" fmla="*/ 8053 h 10000"/>
                <a:gd name="connsiteX1-183" fmla="*/ 3957 w 10000"/>
                <a:gd name="connsiteY1-184" fmla="*/ 7640 h 10000"/>
                <a:gd name="connsiteX2-185" fmla="*/ 5244 w 10000"/>
                <a:gd name="connsiteY2-186" fmla="*/ 5369 h 10000"/>
                <a:gd name="connsiteX3-187" fmla="*/ 5339 w 10000"/>
                <a:gd name="connsiteY3-188" fmla="*/ 3923 h 10000"/>
                <a:gd name="connsiteX4-189" fmla="*/ 7480 w 10000"/>
                <a:gd name="connsiteY4-190" fmla="*/ 1652 h 10000"/>
                <a:gd name="connsiteX5-191" fmla="*/ 9539 w 10000"/>
                <a:gd name="connsiteY5-192" fmla="*/ 0 h 10000"/>
                <a:gd name="connsiteX6-193" fmla="*/ 10000 w 10000"/>
                <a:gd name="connsiteY6-194" fmla="*/ 487 h 10000"/>
                <a:gd name="connsiteX7-195" fmla="*/ 9390 w 10000"/>
                <a:gd name="connsiteY7-196" fmla="*/ 619 h 10000"/>
                <a:gd name="connsiteX8-197" fmla="*/ 7940 w 10000"/>
                <a:gd name="connsiteY8-198" fmla="*/ 2448 h 10000"/>
                <a:gd name="connsiteX9-199" fmla="*/ 7344 w 10000"/>
                <a:gd name="connsiteY9-200" fmla="*/ 3097 h 10000"/>
                <a:gd name="connsiteX10-201" fmla="*/ 7344 w 10000"/>
                <a:gd name="connsiteY10-202" fmla="*/ 3525 h 10000"/>
                <a:gd name="connsiteX11-203" fmla="*/ 6491 w 10000"/>
                <a:gd name="connsiteY11-204" fmla="*/ 4410 h 10000"/>
                <a:gd name="connsiteX12-205" fmla="*/ 7344 w 10000"/>
                <a:gd name="connsiteY12-206" fmla="*/ 4690 h 10000"/>
                <a:gd name="connsiteX13-207" fmla="*/ 6030 w 10000"/>
                <a:gd name="connsiteY13-208" fmla="*/ 5649 h 10000"/>
                <a:gd name="connsiteX14-209" fmla="*/ 5840 w 10000"/>
                <a:gd name="connsiteY14-210" fmla="*/ 6696 h 10000"/>
                <a:gd name="connsiteX15-211" fmla="*/ 5352 w 10000"/>
                <a:gd name="connsiteY15-212" fmla="*/ 6932 h 10000"/>
                <a:gd name="connsiteX16-213" fmla="*/ 4444 w 10000"/>
                <a:gd name="connsiteY16-214" fmla="*/ 8053 h 10000"/>
                <a:gd name="connsiteX17-215" fmla="*/ 4173 w 10000"/>
                <a:gd name="connsiteY17-216" fmla="*/ 10000 h 10000"/>
                <a:gd name="connsiteX18-217" fmla="*/ 3740 w 10000"/>
                <a:gd name="connsiteY18-218" fmla="*/ 9115 h 10000"/>
                <a:gd name="connsiteX19-219" fmla="*/ 2710 w 10000"/>
                <a:gd name="connsiteY19-220" fmla="*/ 8997 h 10000"/>
                <a:gd name="connsiteX20-221" fmla="*/ 2182 w 10000"/>
                <a:gd name="connsiteY20-222" fmla="*/ 8525 h 10000"/>
                <a:gd name="connsiteX21-223" fmla="*/ 1477 w 10000"/>
                <a:gd name="connsiteY21-224" fmla="*/ 9233 h 10000"/>
                <a:gd name="connsiteX22-225" fmla="*/ 664 w 10000"/>
                <a:gd name="connsiteY22-226" fmla="*/ 9513 h 10000"/>
                <a:gd name="connsiteX23-227" fmla="*/ 95 w 10000"/>
                <a:gd name="connsiteY23-228" fmla="*/ 9513 h 10000"/>
                <a:gd name="connsiteX24-229" fmla="*/ 772 w 10000"/>
                <a:gd name="connsiteY24-230" fmla="*/ 8997 h 10000"/>
                <a:gd name="connsiteX25-231" fmla="*/ 1043 w 10000"/>
                <a:gd name="connsiteY25-232" fmla="*/ 8466 h 10000"/>
                <a:gd name="connsiteX26-233" fmla="*/ 556 w 10000"/>
                <a:gd name="connsiteY26-234" fmla="*/ 8525 h 10000"/>
                <a:gd name="connsiteX27-235" fmla="*/ 0 w 10000"/>
                <a:gd name="connsiteY27-236" fmla="*/ 9174 h 10000"/>
                <a:gd name="connsiteX0-237" fmla="*/ 3957 w 10000"/>
                <a:gd name="connsiteY0-238" fmla="*/ 7640 h 10000"/>
                <a:gd name="connsiteX1-239" fmla="*/ 5244 w 10000"/>
                <a:gd name="connsiteY1-240" fmla="*/ 5369 h 10000"/>
                <a:gd name="connsiteX2-241" fmla="*/ 5339 w 10000"/>
                <a:gd name="connsiteY2-242" fmla="*/ 3923 h 10000"/>
                <a:gd name="connsiteX3-243" fmla="*/ 7480 w 10000"/>
                <a:gd name="connsiteY3-244" fmla="*/ 1652 h 10000"/>
                <a:gd name="connsiteX4-245" fmla="*/ 9539 w 10000"/>
                <a:gd name="connsiteY4-246" fmla="*/ 0 h 10000"/>
                <a:gd name="connsiteX5-247" fmla="*/ 10000 w 10000"/>
                <a:gd name="connsiteY5-248" fmla="*/ 487 h 10000"/>
                <a:gd name="connsiteX6-249" fmla="*/ 9390 w 10000"/>
                <a:gd name="connsiteY6-250" fmla="*/ 619 h 10000"/>
                <a:gd name="connsiteX7-251" fmla="*/ 7940 w 10000"/>
                <a:gd name="connsiteY7-252" fmla="*/ 2448 h 10000"/>
                <a:gd name="connsiteX8-253" fmla="*/ 7344 w 10000"/>
                <a:gd name="connsiteY8-254" fmla="*/ 3097 h 10000"/>
                <a:gd name="connsiteX9-255" fmla="*/ 7344 w 10000"/>
                <a:gd name="connsiteY9-256" fmla="*/ 3525 h 10000"/>
                <a:gd name="connsiteX10-257" fmla="*/ 6491 w 10000"/>
                <a:gd name="connsiteY10-258" fmla="*/ 4410 h 10000"/>
                <a:gd name="connsiteX11-259" fmla="*/ 7344 w 10000"/>
                <a:gd name="connsiteY11-260" fmla="*/ 4690 h 10000"/>
                <a:gd name="connsiteX12-261" fmla="*/ 6030 w 10000"/>
                <a:gd name="connsiteY12-262" fmla="*/ 5649 h 10000"/>
                <a:gd name="connsiteX13-263" fmla="*/ 5840 w 10000"/>
                <a:gd name="connsiteY13-264" fmla="*/ 6696 h 10000"/>
                <a:gd name="connsiteX14-265" fmla="*/ 5352 w 10000"/>
                <a:gd name="connsiteY14-266" fmla="*/ 6932 h 10000"/>
                <a:gd name="connsiteX15-267" fmla="*/ 4444 w 10000"/>
                <a:gd name="connsiteY15-268" fmla="*/ 8053 h 10000"/>
                <a:gd name="connsiteX16-269" fmla="*/ 4173 w 10000"/>
                <a:gd name="connsiteY16-270" fmla="*/ 10000 h 10000"/>
                <a:gd name="connsiteX17-271" fmla="*/ 3740 w 10000"/>
                <a:gd name="connsiteY17-272" fmla="*/ 9115 h 10000"/>
                <a:gd name="connsiteX18-273" fmla="*/ 2710 w 10000"/>
                <a:gd name="connsiteY18-274" fmla="*/ 8997 h 10000"/>
                <a:gd name="connsiteX19-275" fmla="*/ 2182 w 10000"/>
                <a:gd name="connsiteY19-276" fmla="*/ 8525 h 10000"/>
                <a:gd name="connsiteX20-277" fmla="*/ 1477 w 10000"/>
                <a:gd name="connsiteY20-278" fmla="*/ 9233 h 10000"/>
                <a:gd name="connsiteX21-279" fmla="*/ 664 w 10000"/>
                <a:gd name="connsiteY21-280" fmla="*/ 9513 h 10000"/>
                <a:gd name="connsiteX22-281" fmla="*/ 95 w 10000"/>
                <a:gd name="connsiteY22-282" fmla="*/ 9513 h 10000"/>
                <a:gd name="connsiteX23-283" fmla="*/ 772 w 10000"/>
                <a:gd name="connsiteY23-284" fmla="*/ 8997 h 10000"/>
                <a:gd name="connsiteX24-285" fmla="*/ 1043 w 10000"/>
                <a:gd name="connsiteY24-286" fmla="*/ 8466 h 10000"/>
                <a:gd name="connsiteX25-287" fmla="*/ 556 w 10000"/>
                <a:gd name="connsiteY25-288" fmla="*/ 8525 h 10000"/>
                <a:gd name="connsiteX26-289" fmla="*/ 0 w 10000"/>
                <a:gd name="connsiteY26-290" fmla="*/ 9174 h 10000"/>
                <a:gd name="connsiteX0-291" fmla="*/ 3957 w 10000"/>
                <a:gd name="connsiteY0-292" fmla="*/ 7640 h 10000"/>
                <a:gd name="connsiteX1-293" fmla="*/ 5244 w 10000"/>
                <a:gd name="connsiteY1-294" fmla="*/ 5369 h 10000"/>
                <a:gd name="connsiteX2-295" fmla="*/ 5339 w 10000"/>
                <a:gd name="connsiteY2-296" fmla="*/ 3923 h 10000"/>
                <a:gd name="connsiteX3-297" fmla="*/ 7480 w 10000"/>
                <a:gd name="connsiteY3-298" fmla="*/ 1652 h 10000"/>
                <a:gd name="connsiteX4-299" fmla="*/ 9539 w 10000"/>
                <a:gd name="connsiteY4-300" fmla="*/ 0 h 10000"/>
                <a:gd name="connsiteX5-301" fmla="*/ 10000 w 10000"/>
                <a:gd name="connsiteY5-302" fmla="*/ 487 h 10000"/>
                <a:gd name="connsiteX6-303" fmla="*/ 9390 w 10000"/>
                <a:gd name="connsiteY6-304" fmla="*/ 619 h 10000"/>
                <a:gd name="connsiteX7-305" fmla="*/ 7940 w 10000"/>
                <a:gd name="connsiteY7-306" fmla="*/ 2448 h 10000"/>
                <a:gd name="connsiteX8-307" fmla="*/ 7344 w 10000"/>
                <a:gd name="connsiteY8-308" fmla="*/ 3097 h 10000"/>
                <a:gd name="connsiteX9-309" fmla="*/ 7344 w 10000"/>
                <a:gd name="connsiteY9-310" fmla="*/ 3525 h 10000"/>
                <a:gd name="connsiteX10-311" fmla="*/ 6491 w 10000"/>
                <a:gd name="connsiteY10-312" fmla="*/ 4410 h 10000"/>
                <a:gd name="connsiteX11-313" fmla="*/ 7344 w 10000"/>
                <a:gd name="connsiteY11-314" fmla="*/ 4690 h 10000"/>
                <a:gd name="connsiteX12-315" fmla="*/ 6030 w 10000"/>
                <a:gd name="connsiteY12-316" fmla="*/ 5649 h 10000"/>
                <a:gd name="connsiteX13-317" fmla="*/ 5840 w 10000"/>
                <a:gd name="connsiteY13-318" fmla="*/ 6696 h 10000"/>
                <a:gd name="connsiteX14-319" fmla="*/ 5352 w 10000"/>
                <a:gd name="connsiteY14-320" fmla="*/ 6932 h 10000"/>
                <a:gd name="connsiteX15-321" fmla="*/ 4444 w 10000"/>
                <a:gd name="connsiteY15-322" fmla="*/ 8053 h 10000"/>
                <a:gd name="connsiteX16-323" fmla="*/ 4173 w 10000"/>
                <a:gd name="connsiteY16-324" fmla="*/ 10000 h 10000"/>
                <a:gd name="connsiteX17-325" fmla="*/ 3740 w 10000"/>
                <a:gd name="connsiteY17-326" fmla="*/ 9115 h 10000"/>
                <a:gd name="connsiteX18-327" fmla="*/ 2710 w 10000"/>
                <a:gd name="connsiteY18-328" fmla="*/ 8997 h 10000"/>
                <a:gd name="connsiteX19-329" fmla="*/ 2182 w 10000"/>
                <a:gd name="connsiteY19-330" fmla="*/ 8525 h 10000"/>
                <a:gd name="connsiteX20-331" fmla="*/ 664 w 10000"/>
                <a:gd name="connsiteY20-332" fmla="*/ 9513 h 10000"/>
                <a:gd name="connsiteX21-333" fmla="*/ 95 w 10000"/>
                <a:gd name="connsiteY21-334" fmla="*/ 9513 h 10000"/>
                <a:gd name="connsiteX22-335" fmla="*/ 772 w 10000"/>
                <a:gd name="connsiteY22-336" fmla="*/ 8997 h 10000"/>
                <a:gd name="connsiteX23-337" fmla="*/ 1043 w 10000"/>
                <a:gd name="connsiteY23-338" fmla="*/ 8466 h 10000"/>
                <a:gd name="connsiteX24-339" fmla="*/ 556 w 10000"/>
                <a:gd name="connsiteY24-340" fmla="*/ 8525 h 10000"/>
                <a:gd name="connsiteX25-341" fmla="*/ 0 w 10000"/>
                <a:gd name="connsiteY25-342" fmla="*/ 9174 h 10000"/>
                <a:gd name="connsiteX0-343" fmla="*/ 3957 w 10000"/>
                <a:gd name="connsiteY0-344" fmla="*/ 7640 h 10000"/>
                <a:gd name="connsiteX1-345" fmla="*/ 5244 w 10000"/>
                <a:gd name="connsiteY1-346" fmla="*/ 5369 h 10000"/>
                <a:gd name="connsiteX2-347" fmla="*/ 5339 w 10000"/>
                <a:gd name="connsiteY2-348" fmla="*/ 3923 h 10000"/>
                <a:gd name="connsiteX3-349" fmla="*/ 7480 w 10000"/>
                <a:gd name="connsiteY3-350" fmla="*/ 1652 h 10000"/>
                <a:gd name="connsiteX4-351" fmla="*/ 9539 w 10000"/>
                <a:gd name="connsiteY4-352" fmla="*/ 0 h 10000"/>
                <a:gd name="connsiteX5-353" fmla="*/ 10000 w 10000"/>
                <a:gd name="connsiteY5-354" fmla="*/ 487 h 10000"/>
                <a:gd name="connsiteX6-355" fmla="*/ 9390 w 10000"/>
                <a:gd name="connsiteY6-356" fmla="*/ 619 h 10000"/>
                <a:gd name="connsiteX7-357" fmla="*/ 7940 w 10000"/>
                <a:gd name="connsiteY7-358" fmla="*/ 2448 h 10000"/>
                <a:gd name="connsiteX8-359" fmla="*/ 7344 w 10000"/>
                <a:gd name="connsiteY8-360" fmla="*/ 3097 h 10000"/>
                <a:gd name="connsiteX9-361" fmla="*/ 7344 w 10000"/>
                <a:gd name="connsiteY9-362" fmla="*/ 3525 h 10000"/>
                <a:gd name="connsiteX10-363" fmla="*/ 6491 w 10000"/>
                <a:gd name="connsiteY10-364" fmla="*/ 4410 h 10000"/>
                <a:gd name="connsiteX11-365" fmla="*/ 7344 w 10000"/>
                <a:gd name="connsiteY11-366" fmla="*/ 4690 h 10000"/>
                <a:gd name="connsiteX12-367" fmla="*/ 6030 w 10000"/>
                <a:gd name="connsiteY12-368" fmla="*/ 5649 h 10000"/>
                <a:gd name="connsiteX13-369" fmla="*/ 5840 w 10000"/>
                <a:gd name="connsiteY13-370" fmla="*/ 6696 h 10000"/>
                <a:gd name="connsiteX14-371" fmla="*/ 5352 w 10000"/>
                <a:gd name="connsiteY14-372" fmla="*/ 6932 h 10000"/>
                <a:gd name="connsiteX15-373" fmla="*/ 4444 w 10000"/>
                <a:gd name="connsiteY15-374" fmla="*/ 8053 h 10000"/>
                <a:gd name="connsiteX16-375" fmla="*/ 4173 w 10000"/>
                <a:gd name="connsiteY16-376" fmla="*/ 10000 h 10000"/>
                <a:gd name="connsiteX17-377" fmla="*/ 3740 w 10000"/>
                <a:gd name="connsiteY17-378" fmla="*/ 9115 h 10000"/>
                <a:gd name="connsiteX18-379" fmla="*/ 2710 w 10000"/>
                <a:gd name="connsiteY18-380" fmla="*/ 8997 h 10000"/>
                <a:gd name="connsiteX19-381" fmla="*/ 2182 w 10000"/>
                <a:gd name="connsiteY19-382" fmla="*/ 8525 h 10000"/>
                <a:gd name="connsiteX20-383" fmla="*/ 95 w 10000"/>
                <a:gd name="connsiteY20-384" fmla="*/ 9513 h 10000"/>
                <a:gd name="connsiteX21-385" fmla="*/ 772 w 10000"/>
                <a:gd name="connsiteY21-386" fmla="*/ 8997 h 10000"/>
                <a:gd name="connsiteX22-387" fmla="*/ 1043 w 10000"/>
                <a:gd name="connsiteY22-388" fmla="*/ 8466 h 10000"/>
                <a:gd name="connsiteX23-389" fmla="*/ 556 w 10000"/>
                <a:gd name="connsiteY23-390" fmla="*/ 8525 h 10000"/>
                <a:gd name="connsiteX24-391" fmla="*/ 0 w 10000"/>
                <a:gd name="connsiteY24-392" fmla="*/ 9174 h 10000"/>
                <a:gd name="connsiteX0-393" fmla="*/ 3957 w 10000"/>
                <a:gd name="connsiteY0-394" fmla="*/ 7640 h 10000"/>
                <a:gd name="connsiteX1-395" fmla="*/ 5244 w 10000"/>
                <a:gd name="connsiteY1-396" fmla="*/ 5369 h 10000"/>
                <a:gd name="connsiteX2-397" fmla="*/ 5339 w 10000"/>
                <a:gd name="connsiteY2-398" fmla="*/ 3923 h 10000"/>
                <a:gd name="connsiteX3-399" fmla="*/ 7480 w 10000"/>
                <a:gd name="connsiteY3-400" fmla="*/ 1652 h 10000"/>
                <a:gd name="connsiteX4-401" fmla="*/ 9539 w 10000"/>
                <a:gd name="connsiteY4-402" fmla="*/ 0 h 10000"/>
                <a:gd name="connsiteX5-403" fmla="*/ 10000 w 10000"/>
                <a:gd name="connsiteY5-404" fmla="*/ 487 h 10000"/>
                <a:gd name="connsiteX6-405" fmla="*/ 9390 w 10000"/>
                <a:gd name="connsiteY6-406" fmla="*/ 619 h 10000"/>
                <a:gd name="connsiteX7-407" fmla="*/ 7940 w 10000"/>
                <a:gd name="connsiteY7-408" fmla="*/ 2448 h 10000"/>
                <a:gd name="connsiteX8-409" fmla="*/ 7344 w 10000"/>
                <a:gd name="connsiteY8-410" fmla="*/ 3097 h 10000"/>
                <a:gd name="connsiteX9-411" fmla="*/ 7344 w 10000"/>
                <a:gd name="connsiteY9-412" fmla="*/ 3525 h 10000"/>
                <a:gd name="connsiteX10-413" fmla="*/ 6491 w 10000"/>
                <a:gd name="connsiteY10-414" fmla="*/ 4410 h 10000"/>
                <a:gd name="connsiteX11-415" fmla="*/ 7344 w 10000"/>
                <a:gd name="connsiteY11-416" fmla="*/ 4690 h 10000"/>
                <a:gd name="connsiteX12-417" fmla="*/ 6030 w 10000"/>
                <a:gd name="connsiteY12-418" fmla="*/ 5649 h 10000"/>
                <a:gd name="connsiteX13-419" fmla="*/ 5840 w 10000"/>
                <a:gd name="connsiteY13-420" fmla="*/ 6696 h 10000"/>
                <a:gd name="connsiteX14-421" fmla="*/ 5352 w 10000"/>
                <a:gd name="connsiteY14-422" fmla="*/ 6932 h 10000"/>
                <a:gd name="connsiteX15-423" fmla="*/ 4444 w 10000"/>
                <a:gd name="connsiteY15-424" fmla="*/ 8053 h 10000"/>
                <a:gd name="connsiteX16-425" fmla="*/ 4173 w 10000"/>
                <a:gd name="connsiteY16-426" fmla="*/ 10000 h 10000"/>
                <a:gd name="connsiteX17-427" fmla="*/ 3740 w 10000"/>
                <a:gd name="connsiteY17-428" fmla="*/ 9115 h 10000"/>
                <a:gd name="connsiteX18-429" fmla="*/ 2710 w 10000"/>
                <a:gd name="connsiteY18-430" fmla="*/ 8997 h 10000"/>
                <a:gd name="connsiteX19-431" fmla="*/ 2182 w 10000"/>
                <a:gd name="connsiteY19-432" fmla="*/ 8525 h 10000"/>
                <a:gd name="connsiteX20-433" fmla="*/ 95 w 10000"/>
                <a:gd name="connsiteY20-434" fmla="*/ 9513 h 10000"/>
                <a:gd name="connsiteX21-435" fmla="*/ 772 w 10000"/>
                <a:gd name="connsiteY21-436" fmla="*/ 8997 h 10000"/>
                <a:gd name="connsiteX22-437" fmla="*/ 556 w 10000"/>
                <a:gd name="connsiteY22-438" fmla="*/ 8525 h 10000"/>
                <a:gd name="connsiteX23-439" fmla="*/ 0 w 10000"/>
                <a:gd name="connsiteY23-440" fmla="*/ 9174 h 10000"/>
                <a:gd name="connsiteX0-441" fmla="*/ 3957 w 10000"/>
                <a:gd name="connsiteY0-442" fmla="*/ 7640 h 10000"/>
                <a:gd name="connsiteX1-443" fmla="*/ 5244 w 10000"/>
                <a:gd name="connsiteY1-444" fmla="*/ 5369 h 10000"/>
                <a:gd name="connsiteX2-445" fmla="*/ 5339 w 10000"/>
                <a:gd name="connsiteY2-446" fmla="*/ 3923 h 10000"/>
                <a:gd name="connsiteX3-447" fmla="*/ 7480 w 10000"/>
                <a:gd name="connsiteY3-448" fmla="*/ 1652 h 10000"/>
                <a:gd name="connsiteX4-449" fmla="*/ 9539 w 10000"/>
                <a:gd name="connsiteY4-450" fmla="*/ 0 h 10000"/>
                <a:gd name="connsiteX5-451" fmla="*/ 10000 w 10000"/>
                <a:gd name="connsiteY5-452" fmla="*/ 487 h 10000"/>
                <a:gd name="connsiteX6-453" fmla="*/ 9390 w 10000"/>
                <a:gd name="connsiteY6-454" fmla="*/ 619 h 10000"/>
                <a:gd name="connsiteX7-455" fmla="*/ 7940 w 10000"/>
                <a:gd name="connsiteY7-456" fmla="*/ 2448 h 10000"/>
                <a:gd name="connsiteX8-457" fmla="*/ 7344 w 10000"/>
                <a:gd name="connsiteY8-458" fmla="*/ 3097 h 10000"/>
                <a:gd name="connsiteX9-459" fmla="*/ 7344 w 10000"/>
                <a:gd name="connsiteY9-460" fmla="*/ 3525 h 10000"/>
                <a:gd name="connsiteX10-461" fmla="*/ 6491 w 10000"/>
                <a:gd name="connsiteY10-462" fmla="*/ 4410 h 10000"/>
                <a:gd name="connsiteX11-463" fmla="*/ 7344 w 10000"/>
                <a:gd name="connsiteY11-464" fmla="*/ 4690 h 10000"/>
                <a:gd name="connsiteX12-465" fmla="*/ 6030 w 10000"/>
                <a:gd name="connsiteY12-466" fmla="*/ 5649 h 10000"/>
                <a:gd name="connsiteX13-467" fmla="*/ 5840 w 10000"/>
                <a:gd name="connsiteY13-468" fmla="*/ 6696 h 10000"/>
                <a:gd name="connsiteX14-469" fmla="*/ 5352 w 10000"/>
                <a:gd name="connsiteY14-470" fmla="*/ 6932 h 10000"/>
                <a:gd name="connsiteX15-471" fmla="*/ 4444 w 10000"/>
                <a:gd name="connsiteY15-472" fmla="*/ 8053 h 10000"/>
                <a:gd name="connsiteX16-473" fmla="*/ 4173 w 10000"/>
                <a:gd name="connsiteY16-474" fmla="*/ 10000 h 10000"/>
                <a:gd name="connsiteX17-475" fmla="*/ 3740 w 10000"/>
                <a:gd name="connsiteY17-476" fmla="*/ 9115 h 10000"/>
                <a:gd name="connsiteX18-477" fmla="*/ 2710 w 10000"/>
                <a:gd name="connsiteY18-478" fmla="*/ 8997 h 10000"/>
                <a:gd name="connsiteX19-479" fmla="*/ 2182 w 10000"/>
                <a:gd name="connsiteY19-480" fmla="*/ 8525 h 10000"/>
                <a:gd name="connsiteX20-481" fmla="*/ 95 w 10000"/>
                <a:gd name="connsiteY20-482" fmla="*/ 9513 h 10000"/>
                <a:gd name="connsiteX21-483" fmla="*/ 772 w 10000"/>
                <a:gd name="connsiteY21-484" fmla="*/ 8997 h 10000"/>
                <a:gd name="connsiteX22-485" fmla="*/ 0 w 10000"/>
                <a:gd name="connsiteY22-486" fmla="*/ 9174 h 10000"/>
                <a:gd name="connsiteX0-487" fmla="*/ 3911 w 9954"/>
                <a:gd name="connsiteY0-488" fmla="*/ 7640 h 10000"/>
                <a:gd name="connsiteX1-489" fmla="*/ 5198 w 9954"/>
                <a:gd name="connsiteY1-490" fmla="*/ 5369 h 10000"/>
                <a:gd name="connsiteX2-491" fmla="*/ 5293 w 9954"/>
                <a:gd name="connsiteY2-492" fmla="*/ 3923 h 10000"/>
                <a:gd name="connsiteX3-493" fmla="*/ 7434 w 9954"/>
                <a:gd name="connsiteY3-494" fmla="*/ 1652 h 10000"/>
                <a:gd name="connsiteX4-495" fmla="*/ 9493 w 9954"/>
                <a:gd name="connsiteY4-496" fmla="*/ 0 h 10000"/>
                <a:gd name="connsiteX5-497" fmla="*/ 9954 w 9954"/>
                <a:gd name="connsiteY5-498" fmla="*/ 487 h 10000"/>
                <a:gd name="connsiteX6-499" fmla="*/ 9344 w 9954"/>
                <a:gd name="connsiteY6-500" fmla="*/ 619 h 10000"/>
                <a:gd name="connsiteX7-501" fmla="*/ 7894 w 9954"/>
                <a:gd name="connsiteY7-502" fmla="*/ 2448 h 10000"/>
                <a:gd name="connsiteX8-503" fmla="*/ 7298 w 9954"/>
                <a:gd name="connsiteY8-504" fmla="*/ 3097 h 10000"/>
                <a:gd name="connsiteX9-505" fmla="*/ 7298 w 9954"/>
                <a:gd name="connsiteY9-506" fmla="*/ 3525 h 10000"/>
                <a:gd name="connsiteX10-507" fmla="*/ 6445 w 9954"/>
                <a:gd name="connsiteY10-508" fmla="*/ 4410 h 10000"/>
                <a:gd name="connsiteX11-509" fmla="*/ 7298 w 9954"/>
                <a:gd name="connsiteY11-510" fmla="*/ 4690 h 10000"/>
                <a:gd name="connsiteX12-511" fmla="*/ 5984 w 9954"/>
                <a:gd name="connsiteY12-512" fmla="*/ 5649 h 10000"/>
                <a:gd name="connsiteX13-513" fmla="*/ 5794 w 9954"/>
                <a:gd name="connsiteY13-514" fmla="*/ 6696 h 10000"/>
                <a:gd name="connsiteX14-515" fmla="*/ 5306 w 9954"/>
                <a:gd name="connsiteY14-516" fmla="*/ 6932 h 10000"/>
                <a:gd name="connsiteX15-517" fmla="*/ 4398 w 9954"/>
                <a:gd name="connsiteY15-518" fmla="*/ 8053 h 10000"/>
                <a:gd name="connsiteX16-519" fmla="*/ 4127 w 9954"/>
                <a:gd name="connsiteY16-520" fmla="*/ 10000 h 10000"/>
                <a:gd name="connsiteX17-521" fmla="*/ 3694 w 9954"/>
                <a:gd name="connsiteY17-522" fmla="*/ 9115 h 10000"/>
                <a:gd name="connsiteX18-523" fmla="*/ 2664 w 9954"/>
                <a:gd name="connsiteY18-524" fmla="*/ 8997 h 10000"/>
                <a:gd name="connsiteX19-525" fmla="*/ 2136 w 9954"/>
                <a:gd name="connsiteY19-526" fmla="*/ 8525 h 10000"/>
                <a:gd name="connsiteX20-527" fmla="*/ 49 w 9954"/>
                <a:gd name="connsiteY20-528" fmla="*/ 9513 h 10000"/>
                <a:gd name="connsiteX21-529" fmla="*/ 726 w 9954"/>
                <a:gd name="connsiteY21-530" fmla="*/ 8997 h 10000"/>
                <a:gd name="connsiteX0-531" fmla="*/ 3200 w 9271"/>
                <a:gd name="connsiteY0-532" fmla="*/ 7640 h 10000"/>
                <a:gd name="connsiteX1-533" fmla="*/ 4493 w 9271"/>
                <a:gd name="connsiteY1-534" fmla="*/ 5369 h 10000"/>
                <a:gd name="connsiteX2-535" fmla="*/ 4588 w 9271"/>
                <a:gd name="connsiteY2-536" fmla="*/ 3923 h 10000"/>
                <a:gd name="connsiteX3-537" fmla="*/ 6739 w 9271"/>
                <a:gd name="connsiteY3-538" fmla="*/ 1652 h 10000"/>
                <a:gd name="connsiteX4-539" fmla="*/ 8808 w 9271"/>
                <a:gd name="connsiteY4-540" fmla="*/ 0 h 10000"/>
                <a:gd name="connsiteX5-541" fmla="*/ 9271 w 9271"/>
                <a:gd name="connsiteY5-542" fmla="*/ 487 h 10000"/>
                <a:gd name="connsiteX6-543" fmla="*/ 8658 w 9271"/>
                <a:gd name="connsiteY6-544" fmla="*/ 619 h 10000"/>
                <a:gd name="connsiteX7-545" fmla="*/ 7201 w 9271"/>
                <a:gd name="connsiteY7-546" fmla="*/ 2448 h 10000"/>
                <a:gd name="connsiteX8-547" fmla="*/ 6603 w 9271"/>
                <a:gd name="connsiteY8-548" fmla="*/ 3097 h 10000"/>
                <a:gd name="connsiteX9-549" fmla="*/ 6603 w 9271"/>
                <a:gd name="connsiteY9-550" fmla="*/ 3525 h 10000"/>
                <a:gd name="connsiteX10-551" fmla="*/ 5746 w 9271"/>
                <a:gd name="connsiteY10-552" fmla="*/ 4410 h 10000"/>
                <a:gd name="connsiteX11-553" fmla="*/ 6603 w 9271"/>
                <a:gd name="connsiteY11-554" fmla="*/ 4690 h 10000"/>
                <a:gd name="connsiteX12-555" fmla="*/ 5283 w 9271"/>
                <a:gd name="connsiteY12-556" fmla="*/ 5649 h 10000"/>
                <a:gd name="connsiteX13-557" fmla="*/ 5092 w 9271"/>
                <a:gd name="connsiteY13-558" fmla="*/ 6696 h 10000"/>
                <a:gd name="connsiteX14-559" fmla="*/ 4602 w 9271"/>
                <a:gd name="connsiteY14-560" fmla="*/ 6932 h 10000"/>
                <a:gd name="connsiteX15-561" fmla="*/ 3689 w 9271"/>
                <a:gd name="connsiteY15-562" fmla="*/ 8053 h 10000"/>
                <a:gd name="connsiteX16-563" fmla="*/ 3417 w 9271"/>
                <a:gd name="connsiteY16-564" fmla="*/ 10000 h 10000"/>
                <a:gd name="connsiteX17-565" fmla="*/ 2982 w 9271"/>
                <a:gd name="connsiteY17-566" fmla="*/ 9115 h 10000"/>
                <a:gd name="connsiteX18-567" fmla="*/ 1947 w 9271"/>
                <a:gd name="connsiteY18-568" fmla="*/ 8997 h 10000"/>
                <a:gd name="connsiteX19-569" fmla="*/ 1417 w 9271"/>
                <a:gd name="connsiteY19-570" fmla="*/ 8525 h 10000"/>
                <a:gd name="connsiteX20-571" fmla="*/ 0 w 9271"/>
                <a:gd name="connsiteY20-572" fmla="*/ 8997 h 10000"/>
                <a:gd name="connsiteX0-573" fmla="*/ 1924 w 8472"/>
                <a:gd name="connsiteY0-574" fmla="*/ 7640 h 10000"/>
                <a:gd name="connsiteX1-575" fmla="*/ 3318 w 8472"/>
                <a:gd name="connsiteY1-576" fmla="*/ 5369 h 10000"/>
                <a:gd name="connsiteX2-577" fmla="*/ 3421 w 8472"/>
                <a:gd name="connsiteY2-578" fmla="*/ 3923 h 10000"/>
                <a:gd name="connsiteX3-579" fmla="*/ 5741 w 8472"/>
                <a:gd name="connsiteY3-580" fmla="*/ 1652 h 10000"/>
                <a:gd name="connsiteX4-581" fmla="*/ 7973 w 8472"/>
                <a:gd name="connsiteY4-582" fmla="*/ 0 h 10000"/>
                <a:gd name="connsiteX5-583" fmla="*/ 8472 w 8472"/>
                <a:gd name="connsiteY5-584" fmla="*/ 487 h 10000"/>
                <a:gd name="connsiteX6-585" fmla="*/ 7811 w 8472"/>
                <a:gd name="connsiteY6-586" fmla="*/ 619 h 10000"/>
                <a:gd name="connsiteX7-587" fmla="*/ 6239 w 8472"/>
                <a:gd name="connsiteY7-588" fmla="*/ 2448 h 10000"/>
                <a:gd name="connsiteX8-589" fmla="*/ 5594 w 8472"/>
                <a:gd name="connsiteY8-590" fmla="*/ 3097 h 10000"/>
                <a:gd name="connsiteX9-591" fmla="*/ 5594 w 8472"/>
                <a:gd name="connsiteY9-592" fmla="*/ 3525 h 10000"/>
                <a:gd name="connsiteX10-593" fmla="*/ 4670 w 8472"/>
                <a:gd name="connsiteY10-594" fmla="*/ 4410 h 10000"/>
                <a:gd name="connsiteX11-595" fmla="*/ 5594 w 8472"/>
                <a:gd name="connsiteY11-596" fmla="*/ 4690 h 10000"/>
                <a:gd name="connsiteX12-597" fmla="*/ 4170 w 8472"/>
                <a:gd name="connsiteY12-598" fmla="*/ 5649 h 10000"/>
                <a:gd name="connsiteX13-599" fmla="*/ 3964 w 8472"/>
                <a:gd name="connsiteY13-600" fmla="*/ 6696 h 10000"/>
                <a:gd name="connsiteX14-601" fmla="*/ 3436 w 8472"/>
                <a:gd name="connsiteY14-602" fmla="*/ 6932 h 10000"/>
                <a:gd name="connsiteX15-603" fmla="*/ 2451 w 8472"/>
                <a:gd name="connsiteY15-604" fmla="*/ 8053 h 10000"/>
                <a:gd name="connsiteX16-605" fmla="*/ 2158 w 8472"/>
                <a:gd name="connsiteY16-606" fmla="*/ 10000 h 10000"/>
                <a:gd name="connsiteX17-607" fmla="*/ 1688 w 8472"/>
                <a:gd name="connsiteY17-608" fmla="*/ 9115 h 10000"/>
                <a:gd name="connsiteX18-609" fmla="*/ 572 w 8472"/>
                <a:gd name="connsiteY18-610" fmla="*/ 8997 h 10000"/>
                <a:gd name="connsiteX19-611" fmla="*/ 0 w 8472"/>
                <a:gd name="connsiteY19-612" fmla="*/ 8525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</a:cxnLst>
              <a:rect l="l" t="t" r="r" b="b"/>
              <a:pathLst>
                <a:path w="8472" h="10000">
                  <a:moveTo>
                    <a:pt x="1924" y="7640"/>
                  </a:moveTo>
                  <a:lnTo>
                    <a:pt x="3318" y="5369"/>
                  </a:lnTo>
                  <a:cubicBezTo>
                    <a:pt x="3353" y="4887"/>
                    <a:pt x="3386" y="4405"/>
                    <a:pt x="3421" y="3923"/>
                  </a:cubicBezTo>
                  <a:lnTo>
                    <a:pt x="5741" y="1652"/>
                  </a:lnTo>
                  <a:lnTo>
                    <a:pt x="7973" y="0"/>
                  </a:lnTo>
                  <a:lnTo>
                    <a:pt x="8472" y="487"/>
                  </a:lnTo>
                  <a:lnTo>
                    <a:pt x="7811" y="619"/>
                  </a:lnTo>
                  <a:lnTo>
                    <a:pt x="6239" y="2448"/>
                  </a:lnTo>
                  <a:lnTo>
                    <a:pt x="5594" y="3097"/>
                  </a:lnTo>
                  <a:lnTo>
                    <a:pt x="5594" y="3525"/>
                  </a:lnTo>
                  <a:lnTo>
                    <a:pt x="4670" y="4410"/>
                  </a:lnTo>
                  <a:lnTo>
                    <a:pt x="5594" y="4690"/>
                  </a:lnTo>
                  <a:lnTo>
                    <a:pt x="4170" y="5649"/>
                  </a:lnTo>
                  <a:cubicBezTo>
                    <a:pt x="4101" y="5998"/>
                    <a:pt x="4032" y="6347"/>
                    <a:pt x="3964" y="6696"/>
                  </a:cubicBezTo>
                  <a:lnTo>
                    <a:pt x="3436" y="6932"/>
                  </a:lnTo>
                  <a:lnTo>
                    <a:pt x="2451" y="8053"/>
                  </a:lnTo>
                  <a:cubicBezTo>
                    <a:pt x="2354" y="8702"/>
                    <a:pt x="2255" y="9351"/>
                    <a:pt x="2158" y="10000"/>
                  </a:cubicBezTo>
                  <a:lnTo>
                    <a:pt x="1688" y="9115"/>
                  </a:lnTo>
                  <a:lnTo>
                    <a:pt x="572" y="8997"/>
                  </a:lnTo>
                  <a:lnTo>
                    <a:pt x="0" y="8525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E83BF324-28FF-4132-B595-6534F2CBE21C}"/>
                </a:ext>
              </a:extLst>
            </p:cNvPr>
            <p:cNvCxnSpPr>
              <a:stCxn id="13" idx="4"/>
              <a:endCxn id="36" idx="2"/>
            </p:cNvCxnSpPr>
            <p:nvPr/>
          </p:nvCxnSpPr>
          <p:spPr>
            <a:xfrm flipV="1">
              <a:off x="2306286" y="4312179"/>
              <a:ext cx="5521" cy="64233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ïṥlíḍé">
              <a:extLst>
                <a:ext uri="{FF2B5EF4-FFF2-40B4-BE49-F238E27FC236}">
                  <a16:creationId xmlns:a16="http://schemas.microsoft.com/office/drawing/2014/main" xmlns="" id="{49F4741C-A67F-4BC6-8513-0A18D7F06308}"/>
                </a:ext>
              </a:extLst>
            </p:cNvPr>
            <p:cNvGrpSpPr/>
            <p:nvPr/>
          </p:nvGrpSpPr>
          <p:grpSpPr>
            <a:xfrm>
              <a:off x="1142939" y="3138661"/>
              <a:ext cx="2337736" cy="1729499"/>
              <a:chOff x="1519832" y="2821715"/>
              <a:chExt cx="2337736" cy="1729499"/>
            </a:xfrm>
          </p:grpSpPr>
          <p:grpSp>
            <p:nvGrpSpPr>
              <p:cNvPr id="33" name="îṩľïḑé">
                <a:extLst>
                  <a:ext uri="{FF2B5EF4-FFF2-40B4-BE49-F238E27FC236}">
                    <a16:creationId xmlns:a16="http://schemas.microsoft.com/office/drawing/2014/main" xmlns="" id="{F664C4F3-A073-4D11-855B-9FF4AD79F252}"/>
                  </a:ext>
                </a:extLst>
              </p:cNvPr>
              <p:cNvGrpSpPr/>
              <p:nvPr/>
            </p:nvGrpSpPr>
            <p:grpSpPr>
              <a:xfrm>
                <a:off x="1519832" y="2821715"/>
                <a:ext cx="2337736" cy="1173518"/>
                <a:chOff x="1519832" y="2638015"/>
                <a:chExt cx="2337736" cy="1173518"/>
              </a:xfrm>
            </p:grpSpPr>
            <p:sp>
              <p:nvSpPr>
                <p:cNvPr id="35" name="ïŝliḑé">
                  <a:extLst>
                    <a:ext uri="{FF2B5EF4-FFF2-40B4-BE49-F238E27FC236}">
                      <a16:creationId xmlns:a16="http://schemas.microsoft.com/office/drawing/2014/main" xmlns="" id="{BEF0A107-3D90-461B-ABD8-4ECCF61FFF0B}"/>
                    </a:ext>
                  </a:extLst>
                </p:cNvPr>
                <p:cNvSpPr txBox="1"/>
                <p:nvPr/>
              </p:nvSpPr>
              <p:spPr bwMode="auto">
                <a:xfrm>
                  <a:off x="1519832" y="2638015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36" name="iśḻídé">
                  <a:extLst>
                    <a:ext uri="{FF2B5EF4-FFF2-40B4-BE49-F238E27FC236}">
                      <a16:creationId xmlns:a16="http://schemas.microsoft.com/office/drawing/2014/main" xmlns="" id="{F7D1964E-551A-4F9C-A360-4CE958256BA1}"/>
                    </a:ext>
                  </a:extLst>
                </p:cNvPr>
                <p:cNvSpPr/>
                <p:nvPr/>
              </p:nvSpPr>
              <p:spPr bwMode="auto">
                <a:xfrm>
                  <a:off x="1519832" y="3107647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.……</a:t>
                  </a:r>
                </a:p>
              </p:txBody>
            </p:sp>
          </p:grpSp>
          <p:sp>
            <p:nvSpPr>
              <p:cNvPr id="34" name="îṩļîḋe">
                <a:extLst>
                  <a:ext uri="{FF2B5EF4-FFF2-40B4-BE49-F238E27FC236}">
                    <a16:creationId xmlns:a16="http://schemas.microsoft.com/office/drawing/2014/main" xmlns="" id="{65876EC8-0064-41D4-8144-8682022F807E}"/>
                  </a:ext>
                </a:extLst>
              </p:cNvPr>
              <p:cNvSpPr txBox="1"/>
              <p:nvPr/>
            </p:nvSpPr>
            <p:spPr bwMode="auto">
              <a:xfrm>
                <a:off x="2029656" y="4081584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2015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1316D69E-4A51-44EE-90EA-390BFBAE8236}"/>
                </a:ext>
              </a:extLst>
            </p:cNvPr>
            <p:cNvCxnSpPr>
              <a:stCxn id="8" idx="27"/>
              <a:endCxn id="32" idx="2"/>
            </p:cNvCxnSpPr>
            <p:nvPr/>
          </p:nvCxnSpPr>
          <p:spPr>
            <a:xfrm flipV="1">
              <a:off x="4600991" y="3492662"/>
              <a:ext cx="13393" cy="97238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ï$ḻîḋè">
              <a:extLst>
                <a:ext uri="{FF2B5EF4-FFF2-40B4-BE49-F238E27FC236}">
                  <a16:creationId xmlns:a16="http://schemas.microsoft.com/office/drawing/2014/main" xmlns="" id="{E78C22A8-F3DC-415D-AA04-53B6CC9DA3F9}"/>
                </a:ext>
              </a:extLst>
            </p:cNvPr>
            <p:cNvGrpSpPr/>
            <p:nvPr/>
          </p:nvGrpSpPr>
          <p:grpSpPr>
            <a:xfrm>
              <a:off x="3445516" y="2319144"/>
              <a:ext cx="2337736" cy="1872591"/>
              <a:chOff x="3588866" y="2319144"/>
              <a:chExt cx="2337736" cy="1872591"/>
            </a:xfrm>
          </p:grpSpPr>
          <p:sp>
            <p:nvSpPr>
              <p:cNvPr id="29" name="ïśļiḑe">
                <a:extLst>
                  <a:ext uri="{FF2B5EF4-FFF2-40B4-BE49-F238E27FC236}">
                    <a16:creationId xmlns:a16="http://schemas.microsoft.com/office/drawing/2014/main" xmlns="" id="{A968298E-BCE6-4449-9DD4-E7EB0D102382}"/>
                  </a:ext>
                </a:extLst>
              </p:cNvPr>
              <p:cNvSpPr txBox="1"/>
              <p:nvPr/>
            </p:nvSpPr>
            <p:spPr bwMode="auto">
              <a:xfrm>
                <a:off x="4102709" y="3722105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2016</a:t>
                </a:r>
              </a:p>
            </p:txBody>
          </p:sp>
          <p:grpSp>
            <p:nvGrpSpPr>
              <p:cNvPr id="30" name="işlîḍe">
                <a:extLst>
                  <a:ext uri="{FF2B5EF4-FFF2-40B4-BE49-F238E27FC236}">
                    <a16:creationId xmlns:a16="http://schemas.microsoft.com/office/drawing/2014/main" xmlns="" id="{B9C58663-AF5B-4C2B-9313-336C81811EC5}"/>
                  </a:ext>
                </a:extLst>
              </p:cNvPr>
              <p:cNvGrpSpPr/>
              <p:nvPr/>
            </p:nvGrpSpPr>
            <p:grpSpPr>
              <a:xfrm>
                <a:off x="3588866" y="2319144"/>
                <a:ext cx="2337736" cy="1173518"/>
                <a:chOff x="3588866" y="1648938"/>
                <a:chExt cx="2337736" cy="1173518"/>
              </a:xfrm>
            </p:grpSpPr>
            <p:sp>
              <p:nvSpPr>
                <p:cNvPr id="31" name="iSļiḓé">
                  <a:extLst>
                    <a:ext uri="{FF2B5EF4-FFF2-40B4-BE49-F238E27FC236}">
                      <a16:creationId xmlns:a16="http://schemas.microsoft.com/office/drawing/2014/main" xmlns="" id="{BD30B74B-C6B4-4CC6-912C-6630667ED9F1}"/>
                    </a:ext>
                  </a:extLst>
                </p:cNvPr>
                <p:cNvSpPr txBox="1"/>
                <p:nvPr/>
              </p:nvSpPr>
              <p:spPr bwMode="auto">
                <a:xfrm>
                  <a:off x="3588866" y="1648938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32" name="ïṣḻíde">
                  <a:extLst>
                    <a:ext uri="{FF2B5EF4-FFF2-40B4-BE49-F238E27FC236}">
                      <a16:creationId xmlns:a16="http://schemas.microsoft.com/office/drawing/2014/main" xmlns="" id="{6657A787-9602-49F1-9A19-D943709C1460}"/>
                    </a:ext>
                  </a:extLst>
                </p:cNvPr>
                <p:cNvSpPr/>
                <p:nvPr/>
              </p:nvSpPr>
              <p:spPr bwMode="auto">
                <a:xfrm>
                  <a:off x="3588866" y="2118570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.……</a:t>
                  </a:r>
                </a:p>
              </p:txBody>
            </p:sp>
          </p:grp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15D80490-836B-48F8-90FE-37730F2F32CC}"/>
                </a:ext>
              </a:extLst>
            </p:cNvPr>
            <p:cNvCxnSpPr>
              <a:stCxn id="10" idx="19"/>
              <a:endCxn id="28" idx="2"/>
            </p:cNvCxnSpPr>
            <p:nvPr/>
          </p:nvCxnSpPr>
          <p:spPr>
            <a:xfrm flipV="1">
              <a:off x="7328574" y="3302106"/>
              <a:ext cx="792" cy="140471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îṡľïdè">
              <a:extLst>
                <a:ext uri="{FF2B5EF4-FFF2-40B4-BE49-F238E27FC236}">
                  <a16:creationId xmlns:a16="http://schemas.microsoft.com/office/drawing/2014/main" xmlns="" id="{502754E7-519E-43F2-B646-521985DAE70E}"/>
                </a:ext>
              </a:extLst>
            </p:cNvPr>
            <p:cNvGrpSpPr/>
            <p:nvPr/>
          </p:nvGrpSpPr>
          <p:grpSpPr>
            <a:xfrm>
              <a:off x="6160498" y="2128588"/>
              <a:ext cx="2337736" cy="2066463"/>
              <a:chOff x="6801840" y="2357868"/>
              <a:chExt cx="2337736" cy="2066463"/>
            </a:xfrm>
          </p:grpSpPr>
          <p:sp>
            <p:nvSpPr>
              <p:cNvPr id="25" name="i$líde">
                <a:extLst>
                  <a:ext uri="{FF2B5EF4-FFF2-40B4-BE49-F238E27FC236}">
                    <a16:creationId xmlns:a16="http://schemas.microsoft.com/office/drawing/2014/main" xmlns="" id="{952099D6-2550-4FA5-A66C-56B45E4277B1}"/>
                  </a:ext>
                </a:extLst>
              </p:cNvPr>
              <p:cNvSpPr txBox="1"/>
              <p:nvPr/>
            </p:nvSpPr>
            <p:spPr bwMode="auto">
              <a:xfrm>
                <a:off x="7318238" y="3954701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2017</a:t>
                </a:r>
              </a:p>
            </p:txBody>
          </p:sp>
          <p:grpSp>
            <p:nvGrpSpPr>
              <p:cNvPr id="26" name="isḷîḓe">
                <a:extLst>
                  <a:ext uri="{FF2B5EF4-FFF2-40B4-BE49-F238E27FC236}">
                    <a16:creationId xmlns:a16="http://schemas.microsoft.com/office/drawing/2014/main" xmlns="" id="{DB1A542D-EC43-4A3D-ACF2-CFEE566A1B7A}"/>
                  </a:ext>
                </a:extLst>
              </p:cNvPr>
              <p:cNvGrpSpPr/>
              <p:nvPr/>
            </p:nvGrpSpPr>
            <p:grpSpPr>
              <a:xfrm>
                <a:off x="6801840" y="2357868"/>
                <a:ext cx="2337736" cy="1173518"/>
                <a:chOff x="6624166" y="1648938"/>
                <a:chExt cx="2337736" cy="1173518"/>
              </a:xfrm>
            </p:grpSpPr>
            <p:sp>
              <p:nvSpPr>
                <p:cNvPr id="27" name="îSľïḓé">
                  <a:extLst>
                    <a:ext uri="{FF2B5EF4-FFF2-40B4-BE49-F238E27FC236}">
                      <a16:creationId xmlns:a16="http://schemas.microsoft.com/office/drawing/2014/main" xmlns="" id="{B9AC2F13-1455-4043-A7FD-89832C8CA195}"/>
                    </a:ext>
                  </a:extLst>
                </p:cNvPr>
                <p:cNvSpPr txBox="1"/>
                <p:nvPr/>
              </p:nvSpPr>
              <p:spPr bwMode="auto">
                <a:xfrm>
                  <a:off x="6624166" y="1648938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8" name="îSḻîḑè">
                  <a:extLst>
                    <a:ext uri="{FF2B5EF4-FFF2-40B4-BE49-F238E27FC236}">
                      <a16:creationId xmlns:a16="http://schemas.microsoft.com/office/drawing/2014/main" xmlns="" id="{F9DE3154-6AA9-45C9-811F-49CA835F1F4A}"/>
                    </a:ext>
                  </a:extLst>
                </p:cNvPr>
                <p:cNvSpPr/>
                <p:nvPr/>
              </p:nvSpPr>
              <p:spPr bwMode="auto">
                <a:xfrm>
                  <a:off x="6624166" y="2118570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.……</a:t>
                  </a:r>
                </a:p>
              </p:txBody>
            </p:sp>
          </p:grp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ABD876C7-8099-4EB4-8180-9E39B777FF8F}"/>
                </a:ext>
              </a:extLst>
            </p:cNvPr>
            <p:cNvCxnSpPr>
              <a:stCxn id="11" idx="16"/>
              <a:endCxn id="24" idx="2"/>
            </p:cNvCxnSpPr>
            <p:nvPr/>
          </p:nvCxnSpPr>
          <p:spPr>
            <a:xfrm flipH="1" flipV="1">
              <a:off x="9372356" y="2316518"/>
              <a:ext cx="310" cy="162462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ïŝ1iďé">
              <a:extLst>
                <a:ext uri="{FF2B5EF4-FFF2-40B4-BE49-F238E27FC236}">
                  <a16:creationId xmlns:a16="http://schemas.microsoft.com/office/drawing/2014/main" xmlns="" id="{E40EB783-D4A2-4C0F-A098-E299A62E41E4}"/>
                </a:ext>
              </a:extLst>
            </p:cNvPr>
            <p:cNvSpPr txBox="1"/>
            <p:nvPr/>
          </p:nvSpPr>
          <p:spPr bwMode="auto">
            <a:xfrm>
              <a:off x="8713312" y="2870855"/>
              <a:ext cx="1318088" cy="469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2018</a:t>
              </a:r>
            </a:p>
          </p:txBody>
        </p:sp>
        <p:grpSp>
          <p:nvGrpSpPr>
            <p:cNvPr id="22" name="iŝľîḑé">
              <a:extLst>
                <a:ext uri="{FF2B5EF4-FFF2-40B4-BE49-F238E27FC236}">
                  <a16:creationId xmlns:a16="http://schemas.microsoft.com/office/drawing/2014/main" xmlns="" id="{D58AAC98-14EA-460F-8A5C-F74E4F0E6AC0}"/>
                </a:ext>
              </a:extLst>
            </p:cNvPr>
            <p:cNvGrpSpPr/>
            <p:nvPr/>
          </p:nvGrpSpPr>
          <p:grpSpPr>
            <a:xfrm>
              <a:off x="8203488" y="1143000"/>
              <a:ext cx="2337736" cy="1173518"/>
              <a:chOff x="7856066" y="1130300"/>
              <a:chExt cx="2337736" cy="1173518"/>
            </a:xfrm>
          </p:grpSpPr>
          <p:sp>
            <p:nvSpPr>
              <p:cNvPr id="23" name="işļíḓè">
                <a:extLst>
                  <a:ext uri="{FF2B5EF4-FFF2-40B4-BE49-F238E27FC236}">
                    <a16:creationId xmlns:a16="http://schemas.microsoft.com/office/drawing/2014/main" xmlns="" id="{4ACE048F-37D1-45D8-891A-AE352F0FC043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4" name="îśľíḍe">
                <a:extLst>
                  <a:ext uri="{FF2B5EF4-FFF2-40B4-BE49-F238E27FC236}">
                    <a16:creationId xmlns:a16="http://schemas.microsoft.com/office/drawing/2014/main" xmlns="" id="{B7CCAE41-C79F-45CB-8098-EFBBD2108C5F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500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38013" y="4019136"/>
            <a:ext cx="6082476" cy="1082874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438013" y="2273390"/>
            <a:ext cx="1949268" cy="115561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Impact" panose="020B0806030902050204" pitchFamily="34" charset="0"/>
              </a:rPr>
              <a:t>02</a:t>
            </a:r>
            <a:endParaRPr lang="zh-CN" altLang="en-US" sz="4000" b="1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pic>
        <p:nvPicPr>
          <p:cNvPr id="7" name="图片占位符 6" descr="图片包含 建筑物&#10;&#10;已生成极高可信度的说明">
            <a:extLst>
              <a:ext uri="{FF2B5EF4-FFF2-40B4-BE49-F238E27FC236}">
                <a16:creationId xmlns:a16="http://schemas.microsoft.com/office/drawing/2014/main" xmlns="" id="{D11F4656-9B12-4EFA-AF4D-9DF297D8CEF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4353959" cy="6858000"/>
          </a:xfr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747B31C7-D141-4FA1-B241-FE31385ACE2A}"/>
              </a:ext>
            </a:extLst>
          </p:cNvPr>
          <p:cNvCxnSpPr>
            <a:cxnSpLocks/>
          </p:cNvCxnSpPr>
          <p:nvPr/>
        </p:nvCxnSpPr>
        <p:spPr>
          <a:xfrm>
            <a:off x="5438013" y="3925106"/>
            <a:ext cx="4721987" cy="0"/>
          </a:xfrm>
          <a:prstGeom prst="line">
            <a:avLst/>
          </a:prstGeom>
          <a:ln w="31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105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A8E301-ADAC-4B09-B2ED-E921B7A9F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B58924C-10BC-4C80-AB96-CDFD5EC08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F9DE755-5951-41FA-ABEC-AA77C6CDC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6afbe390-788d-4861-b34c-364e625166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363CFE6-1504-4374-A40E-40D5F988315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89131" y="1269000"/>
            <a:ext cx="9413738" cy="4847638"/>
            <a:chOff x="1389131" y="1269000"/>
            <a:chExt cx="9413738" cy="4847638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AFF20C73-D38C-456E-9FE8-BBA77CFEBA9C}"/>
                </a:ext>
              </a:extLst>
            </p:cNvPr>
            <p:cNvCxnSpPr>
              <a:cxnSpLocks/>
            </p:cNvCxnSpPr>
            <p:nvPr/>
          </p:nvCxnSpPr>
          <p:spPr>
            <a:xfrm>
              <a:off x="1389131" y="3212976"/>
              <a:ext cx="9413738" cy="0"/>
            </a:xfrm>
            <a:prstGeom prst="straightConnector1">
              <a:avLst/>
            </a:prstGeom>
            <a:ln w="152400" cap="rnd">
              <a:solidFill>
                <a:schemeClr val="bg1">
                  <a:lumMod val="75000"/>
                </a:schemeClr>
              </a:solidFill>
              <a:round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ṧļïḓe">
              <a:extLst>
                <a:ext uri="{FF2B5EF4-FFF2-40B4-BE49-F238E27FC236}">
                  <a16:creationId xmlns:a16="http://schemas.microsoft.com/office/drawing/2014/main" xmlns="" id="{7C3DABC3-D47F-478C-83EA-5A27B2E01A07}"/>
                </a:ext>
              </a:extLst>
            </p:cNvPr>
            <p:cNvSpPr/>
            <p:nvPr/>
          </p:nvSpPr>
          <p:spPr>
            <a:xfrm>
              <a:off x="5447928" y="2348880"/>
              <a:ext cx="1296144" cy="1728192"/>
            </a:xfrm>
            <a:prstGeom prst="diamond">
              <a:avLst/>
            </a:prstGeom>
            <a:blipFill>
              <a:blip r:embed="rId3"/>
              <a:stretch>
                <a:fillRect l="-50490" r="-49510"/>
              </a:stretch>
            </a:blipFill>
            <a:ln w="762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cxnSp>
          <p:nvCxnSpPr>
            <p:cNvPr id="8" name="直接箭头连接符 7">
              <a:extLst>
                <a:ext uri="{FF2B5EF4-FFF2-40B4-BE49-F238E27FC236}">
                  <a16:creationId xmlns:a16="http://schemas.microsoft.com/office/drawing/2014/main" xmlns="" id="{9E0F7548-AAEC-49AB-B988-917B379E3DBE}"/>
                </a:ext>
              </a:extLst>
            </p:cNvPr>
            <p:cNvCxnSpPr>
              <a:cxnSpLocks/>
            </p:cNvCxnSpPr>
            <p:nvPr/>
          </p:nvCxnSpPr>
          <p:spPr>
            <a:xfrm>
              <a:off x="6109847" y="3212976"/>
              <a:ext cx="1268450" cy="0"/>
            </a:xfrm>
            <a:prstGeom prst="straightConnector1">
              <a:avLst/>
            </a:prstGeom>
            <a:ln w="152400" cap="flat">
              <a:solidFill>
                <a:schemeClr val="bg1">
                  <a:lumMod val="75000"/>
                </a:schemeClr>
              </a:solidFill>
              <a:miter lim="800000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íṣliḍê">
              <a:extLst>
                <a:ext uri="{FF2B5EF4-FFF2-40B4-BE49-F238E27FC236}">
                  <a16:creationId xmlns:a16="http://schemas.microsoft.com/office/drawing/2014/main" xmlns="" id="{2E6F439F-C316-4457-9AD2-63768943B6A5}"/>
                </a:ext>
              </a:extLst>
            </p:cNvPr>
            <p:cNvSpPr/>
            <p:nvPr/>
          </p:nvSpPr>
          <p:spPr>
            <a:xfrm>
              <a:off x="2333582" y="2348880"/>
              <a:ext cx="1296144" cy="1728192"/>
            </a:xfrm>
            <a:prstGeom prst="diamond">
              <a:avLst/>
            </a:prstGeom>
            <a:blipFill>
              <a:blip r:embed="rId4"/>
              <a:stretch>
                <a:fillRect l="-50490" r="-49510"/>
              </a:stretch>
            </a:blipFill>
            <a:ln w="762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0" name="íṩļíďé">
              <a:extLst>
                <a:ext uri="{FF2B5EF4-FFF2-40B4-BE49-F238E27FC236}">
                  <a16:creationId xmlns:a16="http://schemas.microsoft.com/office/drawing/2014/main" xmlns="" id="{BD02F004-6969-46DA-8D27-184ED1FF984C}"/>
                </a:ext>
              </a:extLst>
            </p:cNvPr>
            <p:cNvSpPr/>
            <p:nvPr/>
          </p:nvSpPr>
          <p:spPr>
            <a:xfrm>
              <a:off x="8562274" y="2348880"/>
              <a:ext cx="1296144" cy="1728192"/>
            </a:xfrm>
            <a:prstGeom prst="diamond">
              <a:avLst/>
            </a:prstGeom>
            <a:blipFill>
              <a:blip r:embed="rId5"/>
              <a:stretch>
                <a:fillRect l="-50886" r="-49898"/>
              </a:stretch>
            </a:blipFill>
            <a:ln w="762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xmlns="" id="{27676761-8139-4807-8B48-ABE46320F521}"/>
                </a:ext>
              </a:extLst>
            </p:cNvPr>
            <p:cNvCxnSpPr>
              <a:cxnSpLocks/>
            </p:cNvCxnSpPr>
            <p:nvPr/>
          </p:nvCxnSpPr>
          <p:spPr>
            <a:xfrm>
              <a:off x="9336360" y="3212976"/>
              <a:ext cx="648072" cy="0"/>
            </a:xfrm>
            <a:prstGeom prst="straightConnector1">
              <a:avLst/>
            </a:prstGeom>
            <a:ln w="152400" cap="flat">
              <a:solidFill>
                <a:schemeClr val="bg1">
                  <a:lumMod val="75000"/>
                </a:schemeClr>
              </a:solidFill>
              <a:miter lim="800000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xmlns="" id="{98DC211C-B2D9-44DD-A539-EB358804E0A1}"/>
                </a:ext>
              </a:extLst>
            </p:cNvPr>
            <p:cNvCxnSpPr>
              <a:cxnSpLocks/>
            </p:cNvCxnSpPr>
            <p:nvPr/>
          </p:nvCxnSpPr>
          <p:spPr>
            <a:xfrm>
              <a:off x="3071664" y="3212976"/>
              <a:ext cx="1268450" cy="0"/>
            </a:xfrm>
            <a:prstGeom prst="straightConnector1">
              <a:avLst/>
            </a:prstGeom>
            <a:ln w="152400" cap="flat">
              <a:solidFill>
                <a:schemeClr val="bg1">
                  <a:lumMod val="75000"/>
                </a:schemeClr>
              </a:solidFill>
              <a:miter lim="800000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9">
              <a:extLst>
                <a:ext uri="{FF2B5EF4-FFF2-40B4-BE49-F238E27FC236}">
                  <a16:creationId xmlns:a16="http://schemas.microsoft.com/office/drawing/2014/main" xmlns="" id="{31353C2E-531E-481B-BE06-C0010DC3D11E}"/>
                </a:ext>
              </a:extLst>
            </p:cNvPr>
            <p:cNvCxnSpPr>
              <a:stCxn id="9" idx="2"/>
            </p:cNvCxnSpPr>
            <p:nvPr/>
          </p:nvCxnSpPr>
          <p:spPr>
            <a:xfrm rot="5400000">
              <a:off x="2281543" y="4255125"/>
              <a:ext cx="878164" cy="522058"/>
            </a:xfrm>
            <a:prstGeom prst="bentConnector3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10">
              <a:extLst>
                <a:ext uri="{FF2B5EF4-FFF2-40B4-BE49-F238E27FC236}">
                  <a16:creationId xmlns:a16="http://schemas.microsoft.com/office/drawing/2014/main" xmlns="" id="{B20A3793-947C-4C97-BE9C-92F04658E8D2}"/>
                </a:ext>
              </a:extLst>
            </p:cNvPr>
            <p:cNvCxnSpPr>
              <a:cxnSpLocks/>
              <a:endCxn id="10" idx="2"/>
            </p:cNvCxnSpPr>
            <p:nvPr/>
          </p:nvCxnSpPr>
          <p:spPr>
            <a:xfrm rot="16200000" flipV="1">
              <a:off x="9032293" y="4255125"/>
              <a:ext cx="878164" cy="522058"/>
            </a:xfrm>
            <a:prstGeom prst="bentConnector3">
              <a:avLst>
                <a:gd name="adj1" fmla="val 50000"/>
              </a:avLst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9158312-AC93-4782-AB13-F729F2DC504A}"/>
                </a:ext>
              </a:extLst>
            </p:cNvPr>
            <p:cNvCxnSpPr>
              <a:stCxn id="7" idx="2"/>
            </p:cNvCxnSpPr>
            <p:nvPr/>
          </p:nvCxnSpPr>
          <p:spPr>
            <a:xfrm>
              <a:off x="6096000" y="4077072"/>
              <a:ext cx="0" cy="899331"/>
            </a:xfrm>
            <a:prstGeom prst="line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ïsļide">
              <a:extLst>
                <a:ext uri="{FF2B5EF4-FFF2-40B4-BE49-F238E27FC236}">
                  <a16:creationId xmlns:a16="http://schemas.microsoft.com/office/drawing/2014/main" xmlns="" id="{CE5555FA-8A30-48A6-8D0B-1BA65C20F6B3}"/>
                </a:ext>
              </a:extLst>
            </p:cNvPr>
            <p:cNvGrpSpPr/>
            <p:nvPr/>
          </p:nvGrpSpPr>
          <p:grpSpPr>
            <a:xfrm>
              <a:off x="2252035" y="4353967"/>
              <a:ext cx="396156" cy="396156"/>
              <a:chOff x="4792557" y="2249137"/>
              <a:chExt cx="648072" cy="648072"/>
            </a:xfrm>
          </p:grpSpPr>
          <p:sp>
            <p:nvSpPr>
              <p:cNvPr id="37" name="ïsḷiḍê">
                <a:extLst>
                  <a:ext uri="{FF2B5EF4-FFF2-40B4-BE49-F238E27FC236}">
                    <a16:creationId xmlns:a16="http://schemas.microsoft.com/office/drawing/2014/main" xmlns="" id="{18C9FF1A-CF19-48B4-B08A-5989F85D6927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šļiḑè">
                <a:extLst>
                  <a:ext uri="{FF2B5EF4-FFF2-40B4-BE49-F238E27FC236}">
                    <a16:creationId xmlns:a16="http://schemas.microsoft.com/office/drawing/2014/main" xmlns="" id="{688B1EA8-875C-448F-B3C9-E9E787683E74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ï$1îďè">
              <a:extLst>
                <a:ext uri="{FF2B5EF4-FFF2-40B4-BE49-F238E27FC236}">
                  <a16:creationId xmlns:a16="http://schemas.microsoft.com/office/drawing/2014/main" xmlns="" id="{ACB6FBB7-D0D2-49DF-86A9-067311272702}"/>
                </a:ext>
              </a:extLst>
            </p:cNvPr>
            <p:cNvGrpSpPr/>
            <p:nvPr/>
          </p:nvGrpSpPr>
          <p:grpSpPr>
            <a:xfrm>
              <a:off x="5897921" y="4353967"/>
              <a:ext cx="396156" cy="396156"/>
              <a:chOff x="3909160" y="2249137"/>
              <a:chExt cx="648072" cy="648072"/>
            </a:xfrm>
          </p:grpSpPr>
          <p:sp>
            <p:nvSpPr>
              <p:cNvPr id="35" name="íṥļiḍê">
                <a:extLst>
                  <a:ext uri="{FF2B5EF4-FFF2-40B4-BE49-F238E27FC236}">
                    <a16:creationId xmlns:a16="http://schemas.microsoft.com/office/drawing/2014/main" xmlns="" id="{BB0BC77F-C268-4FF1-9A8B-6F612C6345CD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ṣļïḋé">
                <a:extLst>
                  <a:ext uri="{FF2B5EF4-FFF2-40B4-BE49-F238E27FC236}">
                    <a16:creationId xmlns:a16="http://schemas.microsoft.com/office/drawing/2014/main" xmlns="" id="{6862CC46-A9B8-4803-89E4-FAED81BA7705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ïşḷíďé">
              <a:extLst>
                <a:ext uri="{FF2B5EF4-FFF2-40B4-BE49-F238E27FC236}">
                  <a16:creationId xmlns:a16="http://schemas.microsoft.com/office/drawing/2014/main" xmlns="" id="{6EA8CD72-6616-4FD0-9EAC-3D8579DBA181}"/>
                </a:ext>
              </a:extLst>
            </p:cNvPr>
            <p:cNvGrpSpPr>
              <a:grpSpLocks/>
            </p:cNvGrpSpPr>
            <p:nvPr/>
          </p:nvGrpSpPr>
          <p:grpSpPr>
            <a:xfrm>
              <a:off x="9543809" y="4353967"/>
              <a:ext cx="396156" cy="396156"/>
              <a:chOff x="5675954" y="2249137"/>
              <a:chExt cx="648072" cy="648072"/>
            </a:xfrm>
          </p:grpSpPr>
          <p:sp>
            <p:nvSpPr>
              <p:cNvPr id="33" name="iṥlïdê">
                <a:extLst>
                  <a:ext uri="{FF2B5EF4-FFF2-40B4-BE49-F238E27FC236}">
                    <a16:creationId xmlns:a16="http://schemas.microsoft.com/office/drawing/2014/main" xmlns="" id="{E86BD2CA-1A62-43C5-9B15-5000EFE1602D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Sliḍê">
                <a:extLst>
                  <a:ext uri="{FF2B5EF4-FFF2-40B4-BE49-F238E27FC236}">
                    <a16:creationId xmlns:a16="http://schemas.microsoft.com/office/drawing/2014/main" xmlns="" id="{2B93A8C9-231E-4A5C-8C58-2D173D4E3E3E}"/>
                  </a:ext>
                </a:extLst>
              </p:cNvPr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BD38BF15-1509-48DA-802A-03F35414159E}"/>
                </a:ext>
              </a:extLst>
            </p:cNvPr>
            <p:cNvCxnSpPr/>
            <p:nvPr/>
          </p:nvCxnSpPr>
          <p:spPr>
            <a:xfrm>
              <a:off x="4274490" y="4750123"/>
              <a:ext cx="0" cy="136651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6D9B7681-F475-4D56-8ADC-C934320F840C}"/>
                </a:ext>
              </a:extLst>
            </p:cNvPr>
            <p:cNvCxnSpPr/>
            <p:nvPr/>
          </p:nvCxnSpPr>
          <p:spPr>
            <a:xfrm>
              <a:off x="7923245" y="4750123"/>
              <a:ext cx="0" cy="136651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îṩľîḍè">
              <a:extLst>
                <a:ext uri="{FF2B5EF4-FFF2-40B4-BE49-F238E27FC236}">
                  <a16:creationId xmlns:a16="http://schemas.microsoft.com/office/drawing/2014/main" xmlns="" id="{57837669-5564-4E87-8E28-00C69B20FAC3}"/>
                </a:ext>
              </a:extLst>
            </p:cNvPr>
            <p:cNvGrpSpPr/>
            <p:nvPr/>
          </p:nvGrpSpPr>
          <p:grpSpPr>
            <a:xfrm>
              <a:off x="1396081" y="5094000"/>
              <a:ext cx="2108063" cy="944997"/>
              <a:chOff x="1764076" y="5149210"/>
              <a:chExt cx="2108063" cy="944997"/>
            </a:xfrm>
          </p:grpSpPr>
          <p:sp>
            <p:nvSpPr>
              <p:cNvPr id="31" name="ísľîd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764076" y="553680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îS1ïḓ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764076" y="514921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2" name="ïṡḻïḍe">
              <a:extLst>
                <a:ext uri="{FF2B5EF4-FFF2-40B4-BE49-F238E27FC236}">
                  <a16:creationId xmlns:a16="http://schemas.microsoft.com/office/drawing/2014/main" xmlns="" id="{947AD9F8-B029-4EC9-90F5-8BB07036FE82}"/>
                </a:ext>
              </a:extLst>
            </p:cNvPr>
            <p:cNvGrpSpPr/>
            <p:nvPr/>
          </p:nvGrpSpPr>
          <p:grpSpPr>
            <a:xfrm>
              <a:off x="5044836" y="5094000"/>
              <a:ext cx="2108063" cy="944997"/>
              <a:chOff x="1764076" y="5149210"/>
              <a:chExt cx="2108063" cy="944997"/>
            </a:xfrm>
          </p:grpSpPr>
          <p:sp>
            <p:nvSpPr>
              <p:cNvPr id="29" name="ísḻïḍ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764076" y="553680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i$ḻid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764076" y="514921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3" name="iṡḻiḓe">
              <a:extLst>
                <a:ext uri="{FF2B5EF4-FFF2-40B4-BE49-F238E27FC236}">
                  <a16:creationId xmlns:a16="http://schemas.microsoft.com/office/drawing/2014/main" xmlns="" id="{168E9847-879C-4FC7-867E-8012C5AEEB52}"/>
                </a:ext>
              </a:extLst>
            </p:cNvPr>
            <p:cNvGrpSpPr/>
            <p:nvPr/>
          </p:nvGrpSpPr>
          <p:grpSpPr>
            <a:xfrm>
              <a:off x="8693591" y="5094000"/>
              <a:ext cx="2108063" cy="944997"/>
              <a:chOff x="1764076" y="5149210"/>
              <a:chExt cx="2108063" cy="944997"/>
            </a:xfrm>
          </p:grpSpPr>
          <p:sp>
            <p:nvSpPr>
              <p:cNvPr id="27" name="îŝḻîḋ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764076" y="553680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iś1ïḓ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764076" y="514921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4" name="işlïďé">
              <a:extLst>
                <a:ext uri="{FF2B5EF4-FFF2-40B4-BE49-F238E27FC236}">
                  <a16:creationId xmlns:a16="http://schemas.microsoft.com/office/drawing/2014/main" xmlns="" id="{5B6E8232-21D6-4B2A-9E9D-BB337F9A9829}"/>
                </a:ext>
              </a:extLst>
            </p:cNvPr>
            <p:cNvGrpSpPr/>
            <p:nvPr/>
          </p:nvGrpSpPr>
          <p:grpSpPr>
            <a:xfrm>
              <a:off x="4173030" y="1269000"/>
              <a:ext cx="3845940" cy="963597"/>
              <a:chOff x="4521000" y="1312069"/>
              <a:chExt cx="3845940" cy="963597"/>
            </a:xfrm>
          </p:grpSpPr>
          <p:sp>
            <p:nvSpPr>
              <p:cNvPr id="25" name="ísľîḋe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4521000" y="1703628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6" name="îSḷíḓê">
                <a:extLst>
                  <a:ext uri="{FF2B5EF4-FFF2-40B4-BE49-F238E27FC236}">
                    <a16:creationId xmlns:a16="http://schemas.microsoft.com/office/drawing/2014/main" xmlns="" id="{3DB7C031-5764-4AFE-BD6A-3AB6FE5B993D}"/>
                  </a:ext>
                </a:extLst>
              </p:cNvPr>
              <p:cNvSpPr txBox="1"/>
              <p:nvPr/>
            </p:nvSpPr>
            <p:spPr bwMode="auto">
              <a:xfrm>
                <a:off x="4521000" y="1312069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040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CB054B-ED77-4AF2-9490-DAE4DCCE1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7B72343-E106-4817-8581-907306C22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06C2CB1-9F65-4ACB-8D80-E15053F6D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06d47070-59a9-4ed9-8f50-dc89b367d9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5319D2A-1FAB-4D6A-A94B-3541A68BB1C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886" y="1404000"/>
            <a:ext cx="10844229" cy="4451913"/>
            <a:chOff x="673886" y="1404000"/>
            <a:chExt cx="10844229" cy="4451913"/>
          </a:xfrm>
        </p:grpSpPr>
        <p:sp>
          <p:nvSpPr>
            <p:cNvPr id="6" name="iSļîḍê">
              <a:extLst>
                <a:ext uri="{FF2B5EF4-FFF2-40B4-BE49-F238E27FC236}">
                  <a16:creationId xmlns:a16="http://schemas.microsoft.com/office/drawing/2014/main" xmlns="" id="{AD184B6E-9C29-4B0B-913E-340FCE79AA1A}"/>
                </a:ext>
              </a:extLst>
            </p:cNvPr>
            <p:cNvSpPr/>
            <p:nvPr/>
          </p:nvSpPr>
          <p:spPr>
            <a:xfrm>
              <a:off x="6027945" y="3361901"/>
              <a:ext cx="2628727" cy="5361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Keyword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îs1íḍê">
              <a:extLst>
                <a:ext uri="{FF2B5EF4-FFF2-40B4-BE49-F238E27FC236}">
                  <a16:creationId xmlns:a16="http://schemas.microsoft.com/office/drawing/2014/main" xmlns="" id="{B20F35B4-099B-48F2-AE42-76E0A9819412}"/>
                </a:ext>
              </a:extLst>
            </p:cNvPr>
            <p:cNvSpPr/>
            <p:nvPr/>
          </p:nvSpPr>
          <p:spPr>
            <a:xfrm rot="5400000">
              <a:off x="8645115" y="3557725"/>
              <a:ext cx="167576" cy="14446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ṣļíḑé">
              <a:extLst>
                <a:ext uri="{FF2B5EF4-FFF2-40B4-BE49-F238E27FC236}">
                  <a16:creationId xmlns:a16="http://schemas.microsoft.com/office/drawing/2014/main" xmlns="" id="{B9C12B57-8260-499D-9635-C3507C3DBBE3}"/>
                </a:ext>
              </a:extLst>
            </p:cNvPr>
            <p:cNvSpPr/>
            <p:nvPr/>
          </p:nvSpPr>
          <p:spPr>
            <a:xfrm>
              <a:off x="3399219" y="3361901"/>
              <a:ext cx="2628727" cy="5361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Keyword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iṡḻîďé">
              <a:extLst>
                <a:ext uri="{FF2B5EF4-FFF2-40B4-BE49-F238E27FC236}">
                  <a16:creationId xmlns:a16="http://schemas.microsoft.com/office/drawing/2014/main" xmlns="" id="{93480B9E-F378-419C-B299-78BECB3FA90D}"/>
                </a:ext>
              </a:extLst>
            </p:cNvPr>
            <p:cNvSpPr/>
            <p:nvPr/>
          </p:nvSpPr>
          <p:spPr>
            <a:xfrm rot="5400000">
              <a:off x="6016389" y="3557725"/>
              <a:ext cx="167576" cy="1444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îśliḑè">
              <a:extLst>
                <a:ext uri="{FF2B5EF4-FFF2-40B4-BE49-F238E27FC236}">
                  <a16:creationId xmlns:a16="http://schemas.microsoft.com/office/drawing/2014/main" xmlns="" id="{63179040-C077-4011-9955-B1C6B05723E0}"/>
                </a:ext>
              </a:extLst>
            </p:cNvPr>
            <p:cNvGrpSpPr/>
            <p:nvPr/>
          </p:nvGrpSpPr>
          <p:grpSpPr>
            <a:xfrm>
              <a:off x="4181081" y="2531143"/>
              <a:ext cx="421496" cy="421496"/>
              <a:chOff x="5675946" y="3009896"/>
              <a:chExt cx="648071" cy="648072"/>
            </a:xfrm>
          </p:grpSpPr>
          <p:sp>
            <p:nvSpPr>
              <p:cNvPr id="38" name="iŝļîde">
                <a:extLst>
                  <a:ext uri="{FF2B5EF4-FFF2-40B4-BE49-F238E27FC236}">
                    <a16:creationId xmlns:a16="http://schemas.microsoft.com/office/drawing/2014/main" xmlns="" id="{1BA5E4F8-24D4-4D00-929F-E74C2861E8CF}"/>
                  </a:ext>
                </a:extLst>
              </p:cNvPr>
              <p:cNvSpPr/>
              <p:nvPr/>
            </p:nvSpPr>
            <p:spPr>
              <a:xfrm>
                <a:off x="5675946" y="3009896"/>
                <a:ext cx="648071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ŝḷiḑê">
                <a:extLst>
                  <a:ext uri="{FF2B5EF4-FFF2-40B4-BE49-F238E27FC236}">
                    <a16:creationId xmlns:a16="http://schemas.microsoft.com/office/drawing/2014/main" xmlns="" id="{F1ACBC2C-6F6D-49AD-8469-323C36AAA266}"/>
                  </a:ext>
                </a:extLst>
              </p:cNvPr>
              <p:cNvSpPr/>
              <p:nvPr/>
            </p:nvSpPr>
            <p:spPr bwMode="auto">
              <a:xfrm>
                <a:off x="5809844" y="3150786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í$1iďé">
              <a:extLst>
                <a:ext uri="{FF2B5EF4-FFF2-40B4-BE49-F238E27FC236}">
                  <a16:creationId xmlns:a16="http://schemas.microsoft.com/office/drawing/2014/main" xmlns="" id="{EA92A309-C6A6-44D7-92F3-EA782CA03155}"/>
                </a:ext>
              </a:extLst>
            </p:cNvPr>
            <p:cNvGrpSpPr/>
            <p:nvPr/>
          </p:nvGrpSpPr>
          <p:grpSpPr>
            <a:xfrm>
              <a:off x="4178799" y="4307274"/>
              <a:ext cx="421496" cy="421496"/>
              <a:chOff x="4792551" y="3009896"/>
              <a:chExt cx="648071" cy="648072"/>
            </a:xfrm>
          </p:grpSpPr>
          <p:sp>
            <p:nvSpPr>
              <p:cNvPr id="36" name="ïšļîdé">
                <a:extLst>
                  <a:ext uri="{FF2B5EF4-FFF2-40B4-BE49-F238E27FC236}">
                    <a16:creationId xmlns:a16="http://schemas.microsoft.com/office/drawing/2014/main" xmlns="" id="{6968E37F-5F17-4DCF-9C91-06BFFDE6C032}"/>
                  </a:ext>
                </a:extLst>
              </p:cNvPr>
              <p:cNvSpPr/>
              <p:nvPr/>
            </p:nvSpPr>
            <p:spPr>
              <a:xfrm>
                <a:off x="4792551" y="3009896"/>
                <a:ext cx="648071" cy="648072"/>
              </a:xfrm>
              <a:prstGeom prst="ellipse">
                <a:avLst/>
              </a:prstGeom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ślíďé">
                <a:extLst>
                  <a:ext uri="{FF2B5EF4-FFF2-40B4-BE49-F238E27FC236}">
                    <a16:creationId xmlns:a16="http://schemas.microsoft.com/office/drawing/2014/main" xmlns="" id="{DEDDEEF1-A612-4CE2-8C76-5FDFCF3A5803}"/>
                  </a:ext>
                </a:extLst>
              </p:cNvPr>
              <p:cNvSpPr/>
              <p:nvPr/>
            </p:nvSpPr>
            <p:spPr bwMode="auto">
              <a:xfrm>
                <a:off x="4926447" y="3150786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îšḷíḑè">
              <a:extLst>
                <a:ext uri="{FF2B5EF4-FFF2-40B4-BE49-F238E27FC236}">
                  <a16:creationId xmlns:a16="http://schemas.microsoft.com/office/drawing/2014/main" xmlns="" id="{BA99F337-6B16-4761-9631-1540BB30AE57}"/>
                </a:ext>
              </a:extLst>
            </p:cNvPr>
            <p:cNvGrpSpPr/>
            <p:nvPr/>
          </p:nvGrpSpPr>
          <p:grpSpPr>
            <a:xfrm>
              <a:off x="7207096" y="4307274"/>
              <a:ext cx="421496" cy="421496"/>
              <a:chOff x="3909156" y="3009896"/>
              <a:chExt cx="648071" cy="648072"/>
            </a:xfrm>
          </p:grpSpPr>
          <p:sp>
            <p:nvSpPr>
              <p:cNvPr id="34" name="ïSḻiḑê">
                <a:extLst>
                  <a:ext uri="{FF2B5EF4-FFF2-40B4-BE49-F238E27FC236}">
                    <a16:creationId xmlns:a16="http://schemas.microsoft.com/office/drawing/2014/main" xmlns="" id="{7BB2B8C4-B6A8-43DE-ABF5-99242DE95466}"/>
                  </a:ext>
                </a:extLst>
              </p:cNvPr>
              <p:cNvSpPr/>
              <p:nvPr/>
            </p:nvSpPr>
            <p:spPr>
              <a:xfrm>
                <a:off x="3909156" y="3009896"/>
                <a:ext cx="648071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ṥ1iḍé">
                <a:extLst>
                  <a:ext uri="{FF2B5EF4-FFF2-40B4-BE49-F238E27FC236}">
                    <a16:creationId xmlns:a16="http://schemas.microsoft.com/office/drawing/2014/main" xmlns="" id="{A814C71B-B9C1-45F3-92D1-CF325ABDEAF1}"/>
                  </a:ext>
                </a:extLst>
              </p:cNvPr>
              <p:cNvSpPr/>
              <p:nvPr/>
            </p:nvSpPr>
            <p:spPr bwMode="auto">
              <a:xfrm>
                <a:off x="4043050" y="3150786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í$1ïdé">
              <a:extLst>
                <a:ext uri="{FF2B5EF4-FFF2-40B4-BE49-F238E27FC236}">
                  <a16:creationId xmlns:a16="http://schemas.microsoft.com/office/drawing/2014/main" xmlns="" id="{EBC46FFF-6F85-4A1A-AA46-FCC4B595DCC7}"/>
                </a:ext>
              </a:extLst>
            </p:cNvPr>
            <p:cNvGrpSpPr/>
            <p:nvPr/>
          </p:nvGrpSpPr>
          <p:grpSpPr>
            <a:xfrm>
              <a:off x="7207096" y="2531143"/>
              <a:ext cx="421496" cy="421496"/>
              <a:chOff x="6559342" y="3009896"/>
              <a:chExt cx="648071" cy="648072"/>
            </a:xfrm>
          </p:grpSpPr>
          <p:sp>
            <p:nvSpPr>
              <p:cNvPr id="32" name="ís1ïdé">
                <a:extLst>
                  <a:ext uri="{FF2B5EF4-FFF2-40B4-BE49-F238E27FC236}">
                    <a16:creationId xmlns:a16="http://schemas.microsoft.com/office/drawing/2014/main" xmlns="" id="{C9AB2BA9-9ADE-4BB0-A216-747571E1331F}"/>
                  </a:ext>
                </a:extLst>
              </p:cNvPr>
              <p:cNvSpPr/>
              <p:nvPr/>
            </p:nvSpPr>
            <p:spPr>
              <a:xfrm>
                <a:off x="6559342" y="3009896"/>
                <a:ext cx="648071" cy="648072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ṥ1îḍé">
                <a:extLst>
                  <a:ext uri="{FF2B5EF4-FFF2-40B4-BE49-F238E27FC236}">
                    <a16:creationId xmlns:a16="http://schemas.microsoft.com/office/drawing/2014/main" xmlns="" id="{2D58938F-F8E6-487F-8164-B04BD25DB7B8}"/>
                  </a:ext>
                </a:extLst>
              </p:cNvPr>
              <p:cNvSpPr/>
              <p:nvPr/>
            </p:nvSpPr>
            <p:spPr bwMode="auto">
              <a:xfrm>
                <a:off x="6693241" y="3150786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4" name="肘形连接符 12">
              <a:extLst>
                <a:ext uri="{FF2B5EF4-FFF2-40B4-BE49-F238E27FC236}">
                  <a16:creationId xmlns:a16="http://schemas.microsoft.com/office/drawing/2014/main" xmlns="" id="{572B36D7-D589-4BFA-8E33-CF410C677675}"/>
                </a:ext>
              </a:extLst>
            </p:cNvPr>
            <p:cNvCxnSpPr>
              <a:stCxn id="7" idx="0"/>
              <a:endCxn id="34" idx="6"/>
            </p:cNvCxnSpPr>
            <p:nvPr/>
          </p:nvCxnSpPr>
          <p:spPr>
            <a:xfrm flipH="1">
              <a:off x="7628591" y="3629956"/>
              <a:ext cx="1172543" cy="888066"/>
            </a:xfrm>
            <a:prstGeom prst="bentConnector3">
              <a:avLst>
                <a:gd name="adj1" fmla="val -20482"/>
              </a:avLst>
            </a:prstGeom>
            <a:ln w="3175">
              <a:solidFill>
                <a:schemeClr val="tx2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肘形连接符 13">
              <a:extLst>
                <a:ext uri="{FF2B5EF4-FFF2-40B4-BE49-F238E27FC236}">
                  <a16:creationId xmlns:a16="http://schemas.microsoft.com/office/drawing/2014/main" xmlns="" id="{D3163F2B-C643-4AEF-AC4B-E0C21B67B2EA}"/>
                </a:ext>
              </a:extLst>
            </p:cNvPr>
            <p:cNvCxnSpPr>
              <a:cxnSpLocks/>
              <a:stCxn id="7" idx="0"/>
              <a:endCxn id="32" idx="6"/>
            </p:cNvCxnSpPr>
            <p:nvPr/>
          </p:nvCxnSpPr>
          <p:spPr>
            <a:xfrm flipH="1" flipV="1">
              <a:off x="7628591" y="2741891"/>
              <a:ext cx="1172543" cy="888065"/>
            </a:xfrm>
            <a:prstGeom prst="bentConnector3">
              <a:avLst>
                <a:gd name="adj1" fmla="val -20482"/>
              </a:avLst>
            </a:prstGeom>
            <a:ln w="3175">
              <a:solidFill>
                <a:schemeClr val="tx2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肘形连接符 14">
              <a:extLst>
                <a:ext uri="{FF2B5EF4-FFF2-40B4-BE49-F238E27FC236}">
                  <a16:creationId xmlns:a16="http://schemas.microsoft.com/office/drawing/2014/main" xmlns="" id="{5C0DF0FA-6C8B-4C69-8557-F0A2C45A7554}"/>
                </a:ext>
              </a:extLst>
            </p:cNvPr>
            <p:cNvCxnSpPr>
              <a:cxnSpLocks/>
              <a:stCxn id="38" idx="2"/>
              <a:endCxn id="8" idx="1"/>
            </p:cNvCxnSpPr>
            <p:nvPr/>
          </p:nvCxnSpPr>
          <p:spPr>
            <a:xfrm rot="10800000" flipV="1">
              <a:off x="3399220" y="2741891"/>
              <a:ext cx="781861" cy="888066"/>
            </a:xfrm>
            <a:prstGeom prst="bentConnector3">
              <a:avLst>
                <a:gd name="adj1" fmla="val 129238"/>
              </a:avLst>
            </a:prstGeom>
            <a:ln w="3175">
              <a:solidFill>
                <a:schemeClr val="tx2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15">
              <a:extLst>
                <a:ext uri="{FF2B5EF4-FFF2-40B4-BE49-F238E27FC236}">
                  <a16:creationId xmlns:a16="http://schemas.microsoft.com/office/drawing/2014/main" xmlns="" id="{6AF9529F-F5C8-425A-8437-0745A3183F74}"/>
                </a:ext>
              </a:extLst>
            </p:cNvPr>
            <p:cNvCxnSpPr>
              <a:cxnSpLocks/>
              <a:stCxn id="36" idx="2"/>
              <a:endCxn id="8" idx="1"/>
            </p:cNvCxnSpPr>
            <p:nvPr/>
          </p:nvCxnSpPr>
          <p:spPr>
            <a:xfrm rot="10800000">
              <a:off x="3399220" y="3629958"/>
              <a:ext cx="779579" cy="888065"/>
            </a:xfrm>
            <a:prstGeom prst="bentConnector3">
              <a:avLst>
                <a:gd name="adj1" fmla="val 129324"/>
              </a:avLst>
            </a:prstGeom>
            <a:ln w="3175">
              <a:solidFill>
                <a:schemeClr val="tx2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911182AD-EB23-4176-8534-C58BADB25092}"/>
                </a:ext>
              </a:extLst>
            </p:cNvPr>
            <p:cNvCxnSpPr>
              <a:stCxn id="32" idx="2"/>
              <a:endCxn id="38" idx="6"/>
            </p:cNvCxnSpPr>
            <p:nvPr/>
          </p:nvCxnSpPr>
          <p:spPr>
            <a:xfrm flipH="1">
              <a:off x="4602576" y="2741891"/>
              <a:ext cx="2604519" cy="0"/>
            </a:xfrm>
            <a:prstGeom prst="line">
              <a:avLst/>
            </a:prstGeom>
            <a:ln w="3175">
              <a:solidFill>
                <a:schemeClr val="tx2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8702A890-0BEA-4320-9DA5-CB1E0ED11A4F}"/>
                </a:ext>
              </a:extLst>
            </p:cNvPr>
            <p:cNvCxnSpPr>
              <a:cxnSpLocks/>
              <a:stCxn id="34" idx="2"/>
              <a:endCxn id="36" idx="6"/>
            </p:cNvCxnSpPr>
            <p:nvPr/>
          </p:nvCxnSpPr>
          <p:spPr>
            <a:xfrm flipH="1">
              <a:off x="4600294" y="4518022"/>
              <a:ext cx="2606801" cy="0"/>
            </a:xfrm>
            <a:prstGeom prst="line">
              <a:avLst/>
            </a:prstGeom>
            <a:ln w="3175">
              <a:solidFill>
                <a:schemeClr val="tx2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iṣlïďê">
              <a:extLst>
                <a:ext uri="{FF2B5EF4-FFF2-40B4-BE49-F238E27FC236}">
                  <a16:creationId xmlns:a16="http://schemas.microsoft.com/office/drawing/2014/main" xmlns="" id="{5174285A-FF92-411D-A5C2-BCD0BE15F10B}"/>
                </a:ext>
              </a:extLst>
            </p:cNvPr>
            <p:cNvGrpSpPr/>
            <p:nvPr/>
          </p:nvGrpSpPr>
          <p:grpSpPr>
            <a:xfrm>
              <a:off x="7721721" y="4728770"/>
              <a:ext cx="3796394" cy="1127143"/>
              <a:chOff x="8028860" y="3966325"/>
              <a:chExt cx="3796394" cy="1127143"/>
            </a:xfrm>
          </p:grpSpPr>
          <p:sp>
            <p:nvSpPr>
              <p:cNvPr id="30" name="iṡlíḓé">
                <a:extLst>
                  <a:ext uri="{FF2B5EF4-FFF2-40B4-BE49-F238E27FC236}">
                    <a16:creationId xmlns:a16="http://schemas.microsoft.com/office/drawing/2014/main" xmlns="" id="{7E515BAD-DD65-4F5E-A7FB-FF5608977F96}"/>
                  </a:ext>
                </a:extLst>
              </p:cNvPr>
              <p:cNvSpPr txBox="1"/>
              <p:nvPr/>
            </p:nvSpPr>
            <p:spPr>
              <a:xfrm>
                <a:off x="8028860" y="4399877"/>
                <a:ext cx="3796394" cy="69359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31" name="íşḷïḓe">
                <a:extLst>
                  <a:ext uri="{FF2B5EF4-FFF2-40B4-BE49-F238E27FC236}">
                    <a16:creationId xmlns:a16="http://schemas.microsoft.com/office/drawing/2014/main" xmlns="" id="{CB70CBB4-BB15-4187-96DA-DC91181EC666}"/>
                  </a:ext>
                </a:extLst>
              </p:cNvPr>
              <p:cNvSpPr txBox="1"/>
              <p:nvPr/>
            </p:nvSpPr>
            <p:spPr>
              <a:xfrm>
                <a:off x="8028860" y="3966325"/>
                <a:ext cx="3796394" cy="433551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1" name="îṩļiďê">
              <a:extLst>
                <a:ext uri="{FF2B5EF4-FFF2-40B4-BE49-F238E27FC236}">
                  <a16:creationId xmlns:a16="http://schemas.microsoft.com/office/drawing/2014/main" xmlns="" id="{E4D3A3B2-4DCB-4714-8E0E-43CCEEAEAE7A}"/>
                </a:ext>
              </a:extLst>
            </p:cNvPr>
            <p:cNvGrpSpPr/>
            <p:nvPr/>
          </p:nvGrpSpPr>
          <p:grpSpPr>
            <a:xfrm>
              <a:off x="7721721" y="1404000"/>
              <a:ext cx="3796394" cy="1127143"/>
              <a:chOff x="8028860" y="2112118"/>
              <a:chExt cx="3796394" cy="1127143"/>
            </a:xfrm>
          </p:grpSpPr>
          <p:sp>
            <p:nvSpPr>
              <p:cNvPr id="28" name="ís1ïḋê">
                <a:extLst>
                  <a:ext uri="{FF2B5EF4-FFF2-40B4-BE49-F238E27FC236}">
                    <a16:creationId xmlns:a16="http://schemas.microsoft.com/office/drawing/2014/main" xmlns="" id="{7E515BAD-DD65-4F5E-A7FB-FF5608977F96}"/>
                  </a:ext>
                </a:extLst>
              </p:cNvPr>
              <p:cNvSpPr txBox="1"/>
              <p:nvPr/>
            </p:nvSpPr>
            <p:spPr>
              <a:xfrm>
                <a:off x="8028860" y="2545670"/>
                <a:ext cx="3796394" cy="69359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9" name="ïšľïḋe">
                <a:extLst>
                  <a:ext uri="{FF2B5EF4-FFF2-40B4-BE49-F238E27FC236}">
                    <a16:creationId xmlns:a16="http://schemas.microsoft.com/office/drawing/2014/main" xmlns="" id="{CB70CBB4-BB15-4187-96DA-DC91181EC666}"/>
                  </a:ext>
                </a:extLst>
              </p:cNvPr>
              <p:cNvSpPr txBox="1"/>
              <p:nvPr/>
            </p:nvSpPr>
            <p:spPr>
              <a:xfrm>
                <a:off x="8028860" y="2112118"/>
                <a:ext cx="3796394" cy="433551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2" name="iṩļiḓé">
              <a:extLst>
                <a:ext uri="{FF2B5EF4-FFF2-40B4-BE49-F238E27FC236}">
                  <a16:creationId xmlns:a16="http://schemas.microsoft.com/office/drawing/2014/main" xmlns="" id="{FDD0491D-50B6-4214-84A0-2705591DE312}"/>
                </a:ext>
              </a:extLst>
            </p:cNvPr>
            <p:cNvGrpSpPr/>
            <p:nvPr/>
          </p:nvGrpSpPr>
          <p:grpSpPr>
            <a:xfrm>
              <a:off x="673887" y="4728770"/>
              <a:ext cx="3796394" cy="1127143"/>
              <a:chOff x="831001" y="3966324"/>
              <a:chExt cx="3796394" cy="1127143"/>
            </a:xfrm>
          </p:grpSpPr>
          <p:sp>
            <p:nvSpPr>
              <p:cNvPr id="26" name="íslîdè">
                <a:extLst>
                  <a:ext uri="{FF2B5EF4-FFF2-40B4-BE49-F238E27FC236}">
                    <a16:creationId xmlns:a16="http://schemas.microsoft.com/office/drawing/2014/main" xmlns="" id="{7E515BAD-DD65-4F5E-A7FB-FF5608977F96}"/>
                  </a:ext>
                </a:extLst>
              </p:cNvPr>
              <p:cNvSpPr txBox="1"/>
              <p:nvPr/>
            </p:nvSpPr>
            <p:spPr>
              <a:xfrm>
                <a:off x="831001" y="4399876"/>
                <a:ext cx="3796394" cy="69359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7" name="í$ḷiďè">
                <a:extLst>
                  <a:ext uri="{FF2B5EF4-FFF2-40B4-BE49-F238E27FC236}">
                    <a16:creationId xmlns:a16="http://schemas.microsoft.com/office/drawing/2014/main" xmlns="" id="{CB70CBB4-BB15-4187-96DA-DC91181EC666}"/>
                  </a:ext>
                </a:extLst>
              </p:cNvPr>
              <p:cNvSpPr txBox="1"/>
              <p:nvPr/>
            </p:nvSpPr>
            <p:spPr>
              <a:xfrm>
                <a:off x="831001" y="3966324"/>
                <a:ext cx="3796394" cy="433551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3" name="iṥḷíḓê">
              <a:extLst>
                <a:ext uri="{FF2B5EF4-FFF2-40B4-BE49-F238E27FC236}">
                  <a16:creationId xmlns:a16="http://schemas.microsoft.com/office/drawing/2014/main" xmlns="" id="{F2951F21-69D5-483E-9D4D-EA050FDE615F}"/>
                </a:ext>
              </a:extLst>
            </p:cNvPr>
            <p:cNvGrpSpPr/>
            <p:nvPr/>
          </p:nvGrpSpPr>
          <p:grpSpPr>
            <a:xfrm>
              <a:off x="673886" y="1404000"/>
              <a:ext cx="3796394" cy="1127143"/>
              <a:chOff x="831000" y="2112121"/>
              <a:chExt cx="3796394" cy="1127143"/>
            </a:xfrm>
          </p:grpSpPr>
          <p:sp>
            <p:nvSpPr>
              <p:cNvPr id="24" name="îṥḻíḑé">
                <a:extLst>
                  <a:ext uri="{FF2B5EF4-FFF2-40B4-BE49-F238E27FC236}">
                    <a16:creationId xmlns:a16="http://schemas.microsoft.com/office/drawing/2014/main" xmlns="" id="{7E515BAD-DD65-4F5E-A7FB-FF5608977F96}"/>
                  </a:ext>
                </a:extLst>
              </p:cNvPr>
              <p:cNvSpPr txBox="1"/>
              <p:nvPr/>
            </p:nvSpPr>
            <p:spPr>
              <a:xfrm>
                <a:off x="831000" y="2545673"/>
                <a:ext cx="3796394" cy="69359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5" name="ïṩľïḑe">
                <a:extLst>
                  <a:ext uri="{FF2B5EF4-FFF2-40B4-BE49-F238E27FC236}">
                    <a16:creationId xmlns:a16="http://schemas.microsoft.com/office/drawing/2014/main" xmlns="" id="{CB70CBB4-BB15-4187-96DA-DC91181EC666}"/>
                  </a:ext>
                </a:extLst>
              </p:cNvPr>
              <p:cNvSpPr txBox="1"/>
              <p:nvPr/>
            </p:nvSpPr>
            <p:spPr>
              <a:xfrm>
                <a:off x="831000" y="2112121"/>
                <a:ext cx="3796394" cy="433551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821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61FE0A-651D-4519-A8AD-5AC211A07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5F2FF3-16C8-4A0C-A189-5092B11F6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4948A13-930D-49F9-A9C8-87CD0DE92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1edb71e6-73f3-40f7-9d9d-bf24424aab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799CCB8-A639-4F8A-A5AC-79CFBF51115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86512"/>
            <a:ext cx="10852025" cy="4392488"/>
            <a:chOff x="669925" y="1286512"/>
            <a:chExt cx="10852025" cy="4392488"/>
          </a:xfrm>
        </p:grpSpPr>
        <p:sp>
          <p:nvSpPr>
            <p:cNvPr id="6" name="íṧliḓè">
              <a:extLst>
                <a:ext uri="{FF2B5EF4-FFF2-40B4-BE49-F238E27FC236}">
                  <a16:creationId xmlns:a16="http://schemas.microsoft.com/office/drawing/2014/main" xmlns="" id="{DB4C2B58-8234-4DBB-A71B-0984015B3AEA}"/>
                </a:ext>
              </a:extLst>
            </p:cNvPr>
            <p:cNvSpPr/>
            <p:nvPr/>
          </p:nvSpPr>
          <p:spPr>
            <a:xfrm>
              <a:off x="669925" y="1286512"/>
              <a:ext cx="4536504" cy="4392488"/>
            </a:xfrm>
            <a:prstGeom prst="rect">
              <a:avLst/>
            </a:prstGeom>
            <a:blipFill>
              <a:blip r:embed="rId3"/>
              <a:stretch>
                <a:fillRect l="-22682" r="-22556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ís1iḑe">
              <a:extLst>
                <a:ext uri="{FF2B5EF4-FFF2-40B4-BE49-F238E27FC236}">
                  <a16:creationId xmlns:a16="http://schemas.microsoft.com/office/drawing/2014/main" xmlns="" id="{072C7555-4377-4FBF-BEB3-1D2F4CB66C82}"/>
                </a:ext>
              </a:extLst>
            </p:cNvPr>
            <p:cNvSpPr/>
            <p:nvPr/>
          </p:nvSpPr>
          <p:spPr>
            <a:xfrm>
              <a:off x="669925" y="5245016"/>
              <a:ext cx="4536504" cy="433984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0000"/>
              </a:schemeClr>
            </a:solidFill>
            <a:ln>
              <a:noFill/>
            </a:ln>
          </p:spPr>
          <p:txBody>
            <a:bodyPr wrap="none" lIns="91412" tIns="45700" rIns="91412" bIns="45700" anchor="ctr" anchorCtr="1">
              <a:normAutofit/>
            </a:bodyPr>
            <a:lstStyle/>
            <a:p>
              <a:pPr algn="ctr">
                <a:buSzPct val="25000"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</a:rPr>
                <a:t>Keyword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8" name="îṡḷiḋé">
              <a:extLst>
                <a:ext uri="{FF2B5EF4-FFF2-40B4-BE49-F238E27FC236}">
                  <a16:creationId xmlns:a16="http://schemas.microsoft.com/office/drawing/2014/main" xmlns="" id="{72295BBD-BA2C-4ECB-9C80-461EF318EA99}"/>
                </a:ext>
              </a:extLst>
            </p:cNvPr>
            <p:cNvSpPr txBox="1"/>
            <p:nvPr/>
          </p:nvSpPr>
          <p:spPr bwMode="auto">
            <a:xfrm>
              <a:off x="5556000" y="3564000"/>
              <a:ext cx="292500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9" name="íşḷiḑé">
              <a:extLst>
                <a:ext uri="{FF2B5EF4-FFF2-40B4-BE49-F238E27FC236}">
                  <a16:creationId xmlns:a16="http://schemas.microsoft.com/office/drawing/2014/main" xmlns="" id="{CDD6096D-8680-48D4-BD2C-28C76D13C53B}"/>
                </a:ext>
              </a:extLst>
            </p:cNvPr>
            <p:cNvSpPr/>
            <p:nvPr/>
          </p:nvSpPr>
          <p:spPr bwMode="auto">
            <a:xfrm>
              <a:off x="5556000" y="3915139"/>
              <a:ext cx="2925000" cy="1718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10" name="íşlîḍe">
              <a:extLst>
                <a:ext uri="{FF2B5EF4-FFF2-40B4-BE49-F238E27FC236}">
                  <a16:creationId xmlns:a16="http://schemas.microsoft.com/office/drawing/2014/main" xmlns="" id="{805C0AD7-0875-42CE-8485-268F564EA82D}"/>
                </a:ext>
              </a:extLst>
            </p:cNvPr>
            <p:cNvSpPr/>
            <p:nvPr/>
          </p:nvSpPr>
          <p:spPr bwMode="auto">
            <a:xfrm>
              <a:off x="8596950" y="3915139"/>
              <a:ext cx="2925000" cy="1718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11" name="íšļïḋé">
              <a:extLst>
                <a:ext uri="{FF2B5EF4-FFF2-40B4-BE49-F238E27FC236}">
                  <a16:creationId xmlns:a16="http://schemas.microsoft.com/office/drawing/2014/main" xmlns="" id="{3374E966-FCC3-4B06-A18F-6F4BCF0B2F1D}"/>
                </a:ext>
              </a:extLst>
            </p:cNvPr>
            <p:cNvSpPr txBox="1"/>
            <p:nvPr/>
          </p:nvSpPr>
          <p:spPr bwMode="auto">
            <a:xfrm>
              <a:off x="8596950" y="3564000"/>
              <a:ext cx="292500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A222BCD6-F6EE-41E1-822B-E8553E71E344}"/>
                </a:ext>
              </a:extLst>
            </p:cNvPr>
            <p:cNvCxnSpPr/>
            <p:nvPr/>
          </p:nvCxnSpPr>
          <p:spPr>
            <a:xfrm>
              <a:off x="8538975" y="3739570"/>
              <a:ext cx="0" cy="172243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ṧļîḑè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5556000" y="1494000"/>
              <a:ext cx="5964488" cy="154823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1F09A9F9-0367-4490-B74B-E104529F373D}"/>
                </a:ext>
              </a:extLst>
            </p:cNvPr>
            <p:cNvCxnSpPr/>
            <p:nvPr/>
          </p:nvCxnSpPr>
          <p:spPr>
            <a:xfrm>
              <a:off x="5658244" y="3069000"/>
              <a:ext cx="576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6335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9FF81A-3365-48C0-A361-73118ECD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559994F-6617-40C2-AC4B-0A656B88A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B57BE21-F5AA-4989-9A44-3CF33A2F0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0bf993ed-4045-43f5-b6d7-6559592aae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8CF8380-9CD2-429C-8190-D68920E0538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340768"/>
            <a:ext cx="11526506" cy="4703168"/>
            <a:chOff x="0" y="1340768"/>
            <a:chExt cx="11526506" cy="4703168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90F3A687-CCC4-4076-80DC-499B6EC5D9D3}"/>
                </a:ext>
              </a:extLst>
            </p:cNvPr>
            <p:cNvCxnSpPr>
              <a:cxnSpLocks/>
            </p:cNvCxnSpPr>
            <p:nvPr/>
          </p:nvCxnSpPr>
          <p:spPr>
            <a:xfrm>
              <a:off x="7102772" y="3751521"/>
              <a:ext cx="434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śḷïḑè">
              <a:extLst>
                <a:ext uri="{FF2B5EF4-FFF2-40B4-BE49-F238E27FC236}">
                  <a16:creationId xmlns:a16="http://schemas.microsoft.com/office/drawing/2014/main" xmlns="" id="{44906C57-1CD1-4D23-9303-937285CE9789}"/>
                </a:ext>
              </a:extLst>
            </p:cNvPr>
            <p:cNvSpPr/>
            <p:nvPr/>
          </p:nvSpPr>
          <p:spPr bwMode="auto">
            <a:xfrm>
              <a:off x="0" y="1340768"/>
              <a:ext cx="2351584" cy="4703168"/>
            </a:xfrm>
            <a:custGeom>
              <a:avLst/>
              <a:gdLst>
                <a:gd name="connsiteX0" fmla="*/ 0 w 2351584"/>
                <a:gd name="connsiteY0" fmla="*/ 0 h 4703168"/>
                <a:gd name="connsiteX1" fmla="*/ 2351584 w 2351584"/>
                <a:gd name="connsiteY1" fmla="*/ 2351584 h 4703168"/>
                <a:gd name="connsiteX2" fmla="*/ 0 w 2351584"/>
                <a:gd name="connsiteY2" fmla="*/ 4703168 h 4703168"/>
                <a:gd name="connsiteX3" fmla="*/ 0 w 2351584"/>
                <a:gd name="connsiteY3" fmla="*/ 3773472 h 4703168"/>
                <a:gd name="connsiteX4" fmla="*/ 1421888 w 2351584"/>
                <a:gd name="connsiteY4" fmla="*/ 2351584 h 4703168"/>
                <a:gd name="connsiteX5" fmla="*/ 0 w 2351584"/>
                <a:gd name="connsiteY5" fmla="*/ 929696 h 4703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1584" h="4703168">
                  <a:moveTo>
                    <a:pt x="0" y="0"/>
                  </a:moveTo>
                  <a:cubicBezTo>
                    <a:pt x="1298744" y="0"/>
                    <a:pt x="2351584" y="1052840"/>
                    <a:pt x="2351584" y="2351584"/>
                  </a:cubicBezTo>
                  <a:cubicBezTo>
                    <a:pt x="2351584" y="3650328"/>
                    <a:pt x="1298744" y="4703168"/>
                    <a:pt x="0" y="4703168"/>
                  </a:cubicBezTo>
                  <a:lnTo>
                    <a:pt x="0" y="3773472"/>
                  </a:lnTo>
                  <a:cubicBezTo>
                    <a:pt x="785287" y="3773472"/>
                    <a:pt x="1421888" y="3136871"/>
                    <a:pt x="1421888" y="2351584"/>
                  </a:cubicBezTo>
                  <a:cubicBezTo>
                    <a:pt x="1421888" y="1566297"/>
                    <a:pt x="785287" y="929696"/>
                    <a:pt x="0" y="929696"/>
                  </a:cubicBezTo>
                  <a:close/>
                </a:path>
              </a:pathLst>
            </a:custGeom>
            <a:blipFill>
              <a:blip r:embed="rId3"/>
              <a:stretch>
                <a:fillRect l="-101131" r="-100045"/>
              </a:stretch>
            </a:blipFill>
            <a:ln w="9525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D389B038-65EC-4ACA-B096-E36085568B4C}"/>
                </a:ext>
              </a:extLst>
            </p:cNvPr>
            <p:cNvCxnSpPr>
              <a:cxnSpLocks/>
            </p:cNvCxnSpPr>
            <p:nvPr/>
          </p:nvCxnSpPr>
          <p:spPr>
            <a:xfrm>
              <a:off x="7102772" y="1484784"/>
              <a:ext cx="0" cy="4437787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ṣľíḑè">
              <a:extLst>
                <a:ext uri="{FF2B5EF4-FFF2-40B4-BE49-F238E27FC236}">
                  <a16:creationId xmlns:a16="http://schemas.microsoft.com/office/drawing/2014/main" xmlns="" id="{1BC21D2C-A172-4A19-9BEB-BED55D6DE9AA}"/>
                </a:ext>
              </a:extLst>
            </p:cNvPr>
            <p:cNvSpPr txBox="1"/>
            <p:nvPr/>
          </p:nvSpPr>
          <p:spPr>
            <a:xfrm>
              <a:off x="7331345" y="2576894"/>
              <a:ext cx="4195161" cy="9679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0" name="iŝḻîdê">
              <a:extLst>
                <a:ext uri="{FF2B5EF4-FFF2-40B4-BE49-F238E27FC236}">
                  <a16:creationId xmlns:a16="http://schemas.microsoft.com/office/drawing/2014/main" xmlns="" id="{49D43924-C857-4D08-B5C4-3A686B2215B8}"/>
                </a:ext>
              </a:extLst>
            </p:cNvPr>
            <p:cNvSpPr txBox="1"/>
            <p:nvPr/>
          </p:nvSpPr>
          <p:spPr>
            <a:xfrm>
              <a:off x="7331345" y="2125101"/>
              <a:ext cx="4195161" cy="451793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1" name="îšlíďê">
              <a:extLst>
                <a:ext uri="{FF2B5EF4-FFF2-40B4-BE49-F238E27FC236}">
                  <a16:creationId xmlns:a16="http://schemas.microsoft.com/office/drawing/2014/main" xmlns="" id="{1786AD5D-1316-40E9-8E28-69E8A1C378CB}"/>
                </a:ext>
              </a:extLst>
            </p:cNvPr>
            <p:cNvSpPr txBox="1"/>
            <p:nvPr/>
          </p:nvSpPr>
          <p:spPr>
            <a:xfrm>
              <a:off x="7331345" y="4459727"/>
              <a:ext cx="4195161" cy="9679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2" name="iṧlïḍe">
              <a:extLst>
                <a:ext uri="{FF2B5EF4-FFF2-40B4-BE49-F238E27FC236}">
                  <a16:creationId xmlns:a16="http://schemas.microsoft.com/office/drawing/2014/main" xmlns="" id="{855F2342-B574-49CF-A1EF-3293C422BEA3}"/>
                </a:ext>
              </a:extLst>
            </p:cNvPr>
            <p:cNvSpPr txBox="1"/>
            <p:nvPr/>
          </p:nvSpPr>
          <p:spPr>
            <a:xfrm>
              <a:off x="7331345" y="4007934"/>
              <a:ext cx="4195161" cy="451793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3" name="ïṩľîdé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2465870" y="2646116"/>
              <a:ext cx="4522616" cy="221081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303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67BE7CE-A94D-496B-BFBD-553B6AB93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1EDE7B-DCF5-4637-BCBD-E8231C628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1C75726-26C1-4900-A28D-A17BB2D6B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1d69b3fe-8861-4848-b75d-f1da4c85bc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8F4D03-A54F-467E-B929-59D4B3E1405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39416" y="1382383"/>
            <a:ext cx="10681072" cy="4638907"/>
            <a:chOff x="839416" y="1382383"/>
            <a:chExt cx="10681072" cy="4638907"/>
          </a:xfrm>
        </p:grpSpPr>
        <p:sp>
          <p:nvSpPr>
            <p:cNvPr id="6" name="îṩļîdê">
              <a:extLst>
                <a:ext uri="{FF2B5EF4-FFF2-40B4-BE49-F238E27FC236}">
                  <a16:creationId xmlns:a16="http://schemas.microsoft.com/office/drawing/2014/main" xmlns="" id="{653DF447-F97A-4E83-9FE9-FA98CC1A2980}"/>
                </a:ext>
              </a:extLst>
            </p:cNvPr>
            <p:cNvSpPr/>
            <p:nvPr/>
          </p:nvSpPr>
          <p:spPr>
            <a:xfrm rot="16200000">
              <a:off x="3630726" y="1886972"/>
              <a:ext cx="2910181" cy="2910181"/>
            </a:xfrm>
            <a:prstGeom prst="blockArc">
              <a:avLst>
                <a:gd name="adj1" fmla="val 10800000"/>
                <a:gd name="adj2" fmla="val 21559345"/>
                <a:gd name="adj3" fmla="val 2308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ŝ1iḓê">
              <a:extLst>
                <a:ext uri="{FF2B5EF4-FFF2-40B4-BE49-F238E27FC236}">
                  <a16:creationId xmlns:a16="http://schemas.microsoft.com/office/drawing/2014/main" xmlns="" id="{50E216F0-C65D-4424-91CB-F6C9004A2207}"/>
                </a:ext>
              </a:extLst>
            </p:cNvPr>
            <p:cNvSpPr/>
            <p:nvPr/>
          </p:nvSpPr>
          <p:spPr>
            <a:xfrm rot="5400000">
              <a:off x="3414702" y="3111109"/>
              <a:ext cx="2910181" cy="2910181"/>
            </a:xfrm>
            <a:prstGeom prst="blockArc">
              <a:avLst>
                <a:gd name="adj1" fmla="val 10800000"/>
                <a:gd name="adj2" fmla="val 21559345"/>
                <a:gd name="adj3" fmla="val 23089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iśļiḍe">
              <a:extLst>
                <a:ext uri="{FF2B5EF4-FFF2-40B4-BE49-F238E27FC236}">
                  <a16:creationId xmlns:a16="http://schemas.microsoft.com/office/drawing/2014/main" xmlns="" id="{38DE5529-29D8-4C10-8CF5-C58FED5E4A5A}"/>
                </a:ext>
              </a:extLst>
            </p:cNvPr>
            <p:cNvGrpSpPr/>
            <p:nvPr/>
          </p:nvGrpSpPr>
          <p:grpSpPr>
            <a:xfrm>
              <a:off x="3498432" y="2302505"/>
              <a:ext cx="648072" cy="2079111"/>
              <a:chOff x="3860544" y="1998644"/>
              <a:chExt cx="648072" cy="2079111"/>
            </a:xfrm>
          </p:grpSpPr>
          <p:grpSp>
            <p:nvGrpSpPr>
              <p:cNvPr id="27" name="îŝ1îḑè">
                <a:extLst>
                  <a:ext uri="{FF2B5EF4-FFF2-40B4-BE49-F238E27FC236}">
                    <a16:creationId xmlns:a16="http://schemas.microsoft.com/office/drawing/2014/main" xmlns="" id="{31EBE654-C16E-4ABE-B8D1-79C2D16340BF}"/>
                  </a:ext>
                </a:extLst>
              </p:cNvPr>
              <p:cNvGrpSpPr/>
              <p:nvPr/>
            </p:nvGrpSpPr>
            <p:grpSpPr>
              <a:xfrm>
                <a:off x="3860544" y="3429683"/>
                <a:ext cx="648072" cy="648072"/>
                <a:chOff x="4792557" y="2249137"/>
                <a:chExt cx="648072" cy="648072"/>
              </a:xfrm>
            </p:grpSpPr>
            <p:sp>
              <p:nvSpPr>
                <p:cNvPr id="31" name="ïSḻïďê">
                  <a:extLst>
                    <a:ext uri="{FF2B5EF4-FFF2-40B4-BE49-F238E27FC236}">
                      <a16:creationId xmlns:a16="http://schemas.microsoft.com/office/drawing/2014/main" xmlns="" id="{738EA8B8-0605-442F-8C2D-BAA7859CC967}"/>
                    </a:ext>
                  </a:extLst>
                </p:cNvPr>
                <p:cNvSpPr/>
                <p:nvPr/>
              </p:nvSpPr>
              <p:spPr>
                <a:xfrm>
                  <a:off x="4792557" y="2249137"/>
                  <a:ext cx="648072" cy="648072"/>
                </a:xfrm>
                <a:prstGeom prst="ellips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ṣḷíḓê">
                  <a:extLst>
                    <a:ext uri="{FF2B5EF4-FFF2-40B4-BE49-F238E27FC236}">
                      <a16:creationId xmlns:a16="http://schemas.microsoft.com/office/drawing/2014/main" xmlns="" id="{C05AECC0-9EE2-4023-A514-184B4001C3CB}"/>
                    </a:ext>
                  </a:extLst>
                </p:cNvPr>
                <p:cNvSpPr/>
                <p:nvPr/>
              </p:nvSpPr>
              <p:spPr bwMode="auto">
                <a:xfrm>
                  <a:off x="4926447" y="2390028"/>
                  <a:ext cx="380293" cy="366291"/>
                </a:xfrm>
                <a:custGeom>
                  <a:avLst/>
                  <a:gdLst>
                    <a:gd name="T0" fmla="*/ 4096 w 6827"/>
                    <a:gd name="T1" fmla="*/ 4551 h 6827"/>
                    <a:gd name="T2" fmla="*/ 6258 w 6827"/>
                    <a:gd name="T3" fmla="*/ 4096 h 6827"/>
                    <a:gd name="T4" fmla="*/ 2348 w 6827"/>
                    <a:gd name="T5" fmla="*/ 4911 h 6827"/>
                    <a:gd name="T6" fmla="*/ 569 w 6827"/>
                    <a:gd name="T7" fmla="*/ 4551 h 6827"/>
                    <a:gd name="T8" fmla="*/ 569 w 6827"/>
                    <a:gd name="T9" fmla="*/ 3982 h 6827"/>
                    <a:gd name="T10" fmla="*/ 1707 w 6827"/>
                    <a:gd name="T11" fmla="*/ 2503 h 6827"/>
                    <a:gd name="T12" fmla="*/ 3868 w 6827"/>
                    <a:gd name="T13" fmla="*/ 2731 h 6827"/>
                    <a:gd name="T14" fmla="*/ 5827 w 6827"/>
                    <a:gd name="T15" fmla="*/ 2004 h 6827"/>
                    <a:gd name="T16" fmla="*/ 6258 w 6827"/>
                    <a:gd name="T17" fmla="*/ 1820 h 6827"/>
                    <a:gd name="T18" fmla="*/ 4779 w 6827"/>
                    <a:gd name="T19" fmla="*/ 0 h 6827"/>
                    <a:gd name="T20" fmla="*/ 2854 w 6827"/>
                    <a:gd name="T21" fmla="*/ 2381 h 6827"/>
                    <a:gd name="T22" fmla="*/ 1239 w 6827"/>
                    <a:gd name="T23" fmla="*/ 2257 h 6827"/>
                    <a:gd name="T24" fmla="*/ 569 w 6827"/>
                    <a:gd name="T25" fmla="*/ 2844 h 6827"/>
                    <a:gd name="T26" fmla="*/ 569 w 6827"/>
                    <a:gd name="T27" fmla="*/ 2276 h 6827"/>
                    <a:gd name="T28" fmla="*/ 569 w 6827"/>
                    <a:gd name="T29" fmla="*/ 1707 h 6827"/>
                    <a:gd name="T30" fmla="*/ 569 w 6827"/>
                    <a:gd name="T31" fmla="*/ 1138 h 6827"/>
                    <a:gd name="T32" fmla="*/ 569 w 6827"/>
                    <a:gd name="T33" fmla="*/ 569 h 6827"/>
                    <a:gd name="T34" fmla="*/ 341 w 6827"/>
                    <a:gd name="T35" fmla="*/ 0 h 6827"/>
                    <a:gd name="T36" fmla="*/ 114 w 6827"/>
                    <a:gd name="T37" fmla="*/ 569 h 6827"/>
                    <a:gd name="T38" fmla="*/ 114 w 6827"/>
                    <a:gd name="T39" fmla="*/ 1138 h 6827"/>
                    <a:gd name="T40" fmla="*/ 114 w 6827"/>
                    <a:gd name="T41" fmla="*/ 1707 h 6827"/>
                    <a:gd name="T42" fmla="*/ 114 w 6827"/>
                    <a:gd name="T43" fmla="*/ 2276 h 6827"/>
                    <a:gd name="T44" fmla="*/ 114 w 6827"/>
                    <a:gd name="T45" fmla="*/ 2844 h 6827"/>
                    <a:gd name="T46" fmla="*/ 114 w 6827"/>
                    <a:gd name="T47" fmla="*/ 3413 h 6827"/>
                    <a:gd name="T48" fmla="*/ 114 w 6827"/>
                    <a:gd name="T49" fmla="*/ 3982 h 6827"/>
                    <a:gd name="T50" fmla="*/ 114 w 6827"/>
                    <a:gd name="T51" fmla="*/ 4551 h 6827"/>
                    <a:gd name="T52" fmla="*/ 114 w 6827"/>
                    <a:gd name="T53" fmla="*/ 5120 h 6827"/>
                    <a:gd name="T54" fmla="*/ 114 w 6827"/>
                    <a:gd name="T55" fmla="*/ 5689 h 6827"/>
                    <a:gd name="T56" fmla="*/ 114 w 6827"/>
                    <a:gd name="T57" fmla="*/ 6258 h 6827"/>
                    <a:gd name="T58" fmla="*/ 683 w 6827"/>
                    <a:gd name="T59" fmla="*/ 6713 h 6827"/>
                    <a:gd name="T60" fmla="*/ 1252 w 6827"/>
                    <a:gd name="T61" fmla="*/ 6713 h 6827"/>
                    <a:gd name="T62" fmla="*/ 1820 w 6827"/>
                    <a:gd name="T63" fmla="*/ 6713 h 6827"/>
                    <a:gd name="T64" fmla="*/ 2389 w 6827"/>
                    <a:gd name="T65" fmla="*/ 6713 h 6827"/>
                    <a:gd name="T66" fmla="*/ 2958 w 6827"/>
                    <a:gd name="T67" fmla="*/ 6713 h 6827"/>
                    <a:gd name="T68" fmla="*/ 3527 w 6827"/>
                    <a:gd name="T69" fmla="*/ 6713 h 6827"/>
                    <a:gd name="T70" fmla="*/ 4096 w 6827"/>
                    <a:gd name="T71" fmla="*/ 6713 h 6827"/>
                    <a:gd name="T72" fmla="*/ 4665 w 6827"/>
                    <a:gd name="T73" fmla="*/ 6713 h 6827"/>
                    <a:gd name="T74" fmla="*/ 5234 w 6827"/>
                    <a:gd name="T75" fmla="*/ 6713 h 6827"/>
                    <a:gd name="T76" fmla="*/ 5803 w 6827"/>
                    <a:gd name="T77" fmla="*/ 6713 h 6827"/>
                    <a:gd name="T78" fmla="*/ 6371 w 6827"/>
                    <a:gd name="T79" fmla="*/ 6713 h 6827"/>
                    <a:gd name="T80" fmla="*/ 6827 w 6827"/>
                    <a:gd name="T81" fmla="*/ 6485 h 6827"/>
                    <a:gd name="T82" fmla="*/ 6371 w 6827"/>
                    <a:gd name="T83" fmla="*/ 6258 h 6827"/>
                    <a:gd name="T84" fmla="*/ 5803 w 6827"/>
                    <a:gd name="T85" fmla="*/ 6258 h 6827"/>
                    <a:gd name="T86" fmla="*/ 5234 w 6827"/>
                    <a:gd name="T87" fmla="*/ 6258 h 6827"/>
                    <a:gd name="T88" fmla="*/ 4665 w 6827"/>
                    <a:gd name="T89" fmla="*/ 6258 h 6827"/>
                    <a:gd name="T90" fmla="*/ 4096 w 6827"/>
                    <a:gd name="T91" fmla="*/ 6258 h 6827"/>
                    <a:gd name="T92" fmla="*/ 3527 w 6827"/>
                    <a:gd name="T93" fmla="*/ 6258 h 6827"/>
                    <a:gd name="T94" fmla="*/ 2958 w 6827"/>
                    <a:gd name="T95" fmla="*/ 6258 h 6827"/>
                    <a:gd name="T96" fmla="*/ 2389 w 6827"/>
                    <a:gd name="T97" fmla="*/ 6258 h 6827"/>
                    <a:gd name="T98" fmla="*/ 1820 w 6827"/>
                    <a:gd name="T99" fmla="*/ 6258 h 6827"/>
                    <a:gd name="T100" fmla="*/ 1252 w 6827"/>
                    <a:gd name="T101" fmla="*/ 6258 h 6827"/>
                    <a:gd name="T102" fmla="*/ 683 w 6827"/>
                    <a:gd name="T103" fmla="*/ 6258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827" h="6827">
                      <a:moveTo>
                        <a:pt x="1263" y="5234"/>
                      </a:moveTo>
                      <a:cubicBezTo>
                        <a:pt x="1316" y="5493"/>
                        <a:pt x="1546" y="5689"/>
                        <a:pt x="1820" y="5689"/>
                      </a:cubicBezTo>
                      <a:cubicBezTo>
                        <a:pt x="2114" y="5689"/>
                        <a:pt x="2354" y="5464"/>
                        <a:pt x="2383" y="5178"/>
                      </a:cubicBezTo>
                      <a:lnTo>
                        <a:pt x="3568" y="4191"/>
                      </a:lnTo>
                      <a:cubicBezTo>
                        <a:pt x="3652" y="4401"/>
                        <a:pt x="3856" y="4551"/>
                        <a:pt x="4096" y="4551"/>
                      </a:cubicBezTo>
                      <a:cubicBezTo>
                        <a:pt x="4348" y="4551"/>
                        <a:pt x="4560" y="4385"/>
                        <a:pt x="4635" y="4157"/>
                      </a:cubicBezTo>
                      <a:lnTo>
                        <a:pt x="5696" y="4736"/>
                      </a:lnTo>
                      <a:cubicBezTo>
                        <a:pt x="5732" y="5016"/>
                        <a:pt x="5969" y="5234"/>
                        <a:pt x="6258" y="5234"/>
                      </a:cubicBezTo>
                      <a:cubicBezTo>
                        <a:pt x="6571" y="5234"/>
                        <a:pt x="6827" y="4979"/>
                        <a:pt x="6827" y="4665"/>
                      </a:cubicBezTo>
                      <a:cubicBezTo>
                        <a:pt x="6827" y="4351"/>
                        <a:pt x="6571" y="4096"/>
                        <a:pt x="6258" y="4096"/>
                      </a:cubicBezTo>
                      <a:cubicBezTo>
                        <a:pt x="6006" y="4096"/>
                        <a:pt x="5794" y="4262"/>
                        <a:pt x="5719" y="4490"/>
                      </a:cubicBezTo>
                      <a:lnTo>
                        <a:pt x="4658" y="3911"/>
                      </a:lnTo>
                      <a:cubicBezTo>
                        <a:pt x="4622" y="3631"/>
                        <a:pt x="4385" y="3413"/>
                        <a:pt x="4096" y="3413"/>
                      </a:cubicBezTo>
                      <a:cubicBezTo>
                        <a:pt x="3802" y="3413"/>
                        <a:pt x="3563" y="3638"/>
                        <a:pt x="3533" y="3924"/>
                      </a:cubicBezTo>
                      <a:lnTo>
                        <a:pt x="2348" y="4911"/>
                      </a:lnTo>
                      <a:cubicBezTo>
                        <a:pt x="2265" y="4701"/>
                        <a:pt x="2060" y="4551"/>
                        <a:pt x="1820" y="4551"/>
                      </a:cubicBezTo>
                      <a:cubicBezTo>
                        <a:pt x="1546" y="4551"/>
                        <a:pt x="1316" y="4747"/>
                        <a:pt x="1263" y="5006"/>
                      </a:cubicBezTo>
                      <a:lnTo>
                        <a:pt x="455" y="5006"/>
                      </a:lnTo>
                      <a:lnTo>
                        <a:pt x="455" y="4551"/>
                      </a:lnTo>
                      <a:lnTo>
                        <a:pt x="569" y="4551"/>
                      </a:lnTo>
                      <a:cubicBezTo>
                        <a:pt x="632" y="4551"/>
                        <a:pt x="683" y="4500"/>
                        <a:pt x="683" y="4437"/>
                      </a:cubicBezTo>
                      <a:cubicBezTo>
                        <a:pt x="683" y="4374"/>
                        <a:pt x="632" y="4324"/>
                        <a:pt x="569" y="4324"/>
                      </a:cubicBezTo>
                      <a:lnTo>
                        <a:pt x="455" y="4324"/>
                      </a:lnTo>
                      <a:lnTo>
                        <a:pt x="455" y="3982"/>
                      </a:lnTo>
                      <a:lnTo>
                        <a:pt x="569" y="3982"/>
                      </a:lnTo>
                      <a:cubicBezTo>
                        <a:pt x="632" y="3982"/>
                        <a:pt x="683" y="3931"/>
                        <a:pt x="683" y="3868"/>
                      </a:cubicBezTo>
                      <a:cubicBezTo>
                        <a:pt x="683" y="3806"/>
                        <a:pt x="632" y="3755"/>
                        <a:pt x="569" y="3755"/>
                      </a:cubicBezTo>
                      <a:lnTo>
                        <a:pt x="480" y="3755"/>
                      </a:lnTo>
                      <a:lnTo>
                        <a:pt x="1407" y="2416"/>
                      </a:lnTo>
                      <a:cubicBezTo>
                        <a:pt x="1494" y="2470"/>
                        <a:pt x="1596" y="2503"/>
                        <a:pt x="1707" y="2503"/>
                      </a:cubicBezTo>
                      <a:cubicBezTo>
                        <a:pt x="1888" y="2503"/>
                        <a:pt x="2048" y="2416"/>
                        <a:pt x="2152" y="2284"/>
                      </a:cubicBezTo>
                      <a:lnTo>
                        <a:pt x="2752" y="2584"/>
                      </a:lnTo>
                      <a:cubicBezTo>
                        <a:pt x="2740" y="2631"/>
                        <a:pt x="2731" y="2680"/>
                        <a:pt x="2731" y="2731"/>
                      </a:cubicBezTo>
                      <a:cubicBezTo>
                        <a:pt x="2731" y="3044"/>
                        <a:pt x="2986" y="3300"/>
                        <a:pt x="3300" y="3300"/>
                      </a:cubicBezTo>
                      <a:cubicBezTo>
                        <a:pt x="3613" y="3300"/>
                        <a:pt x="3868" y="3044"/>
                        <a:pt x="3868" y="2731"/>
                      </a:cubicBezTo>
                      <a:cubicBezTo>
                        <a:pt x="3868" y="2608"/>
                        <a:pt x="3829" y="2496"/>
                        <a:pt x="3763" y="2403"/>
                      </a:cubicBezTo>
                      <a:lnTo>
                        <a:pt x="4488" y="1055"/>
                      </a:lnTo>
                      <a:cubicBezTo>
                        <a:pt x="4574" y="1107"/>
                        <a:pt x="4672" y="1138"/>
                        <a:pt x="4779" y="1138"/>
                      </a:cubicBezTo>
                      <a:cubicBezTo>
                        <a:pt x="4891" y="1138"/>
                        <a:pt x="4995" y="1104"/>
                        <a:pt x="5083" y="1048"/>
                      </a:cubicBezTo>
                      <a:lnTo>
                        <a:pt x="5827" y="2004"/>
                      </a:lnTo>
                      <a:cubicBezTo>
                        <a:pt x="5829" y="2007"/>
                        <a:pt x="5833" y="2009"/>
                        <a:pt x="5836" y="2011"/>
                      </a:cubicBezTo>
                      <a:cubicBezTo>
                        <a:pt x="5745" y="2112"/>
                        <a:pt x="5689" y="2244"/>
                        <a:pt x="5689" y="2389"/>
                      </a:cubicBezTo>
                      <a:cubicBezTo>
                        <a:pt x="5689" y="2703"/>
                        <a:pt x="5944" y="2958"/>
                        <a:pt x="6258" y="2958"/>
                      </a:cubicBezTo>
                      <a:cubicBezTo>
                        <a:pt x="6571" y="2958"/>
                        <a:pt x="6827" y="2703"/>
                        <a:pt x="6827" y="2389"/>
                      </a:cubicBezTo>
                      <a:cubicBezTo>
                        <a:pt x="6827" y="2076"/>
                        <a:pt x="6571" y="1820"/>
                        <a:pt x="6258" y="1820"/>
                      </a:cubicBezTo>
                      <a:cubicBezTo>
                        <a:pt x="6170" y="1820"/>
                        <a:pt x="6087" y="1842"/>
                        <a:pt x="6013" y="1878"/>
                      </a:cubicBezTo>
                      <a:cubicBezTo>
                        <a:pt x="6010" y="1874"/>
                        <a:pt x="6010" y="1869"/>
                        <a:pt x="6006" y="1864"/>
                      </a:cubicBezTo>
                      <a:lnTo>
                        <a:pt x="5248" y="890"/>
                      </a:lnTo>
                      <a:cubicBezTo>
                        <a:pt x="5311" y="798"/>
                        <a:pt x="5348" y="688"/>
                        <a:pt x="5348" y="569"/>
                      </a:cubicBezTo>
                      <a:cubicBezTo>
                        <a:pt x="5348" y="255"/>
                        <a:pt x="5092" y="0"/>
                        <a:pt x="4779" y="0"/>
                      </a:cubicBezTo>
                      <a:cubicBezTo>
                        <a:pt x="4465" y="0"/>
                        <a:pt x="4210" y="255"/>
                        <a:pt x="4210" y="569"/>
                      </a:cubicBezTo>
                      <a:cubicBezTo>
                        <a:pt x="4210" y="691"/>
                        <a:pt x="4249" y="804"/>
                        <a:pt x="4315" y="897"/>
                      </a:cubicBezTo>
                      <a:lnTo>
                        <a:pt x="3590" y="2244"/>
                      </a:lnTo>
                      <a:cubicBezTo>
                        <a:pt x="3505" y="2193"/>
                        <a:pt x="3406" y="2162"/>
                        <a:pt x="3300" y="2162"/>
                      </a:cubicBezTo>
                      <a:cubicBezTo>
                        <a:pt x="3118" y="2162"/>
                        <a:pt x="2959" y="2248"/>
                        <a:pt x="2854" y="2381"/>
                      </a:cubicBezTo>
                      <a:lnTo>
                        <a:pt x="2254" y="2081"/>
                      </a:lnTo>
                      <a:cubicBezTo>
                        <a:pt x="2267" y="2034"/>
                        <a:pt x="2276" y="1985"/>
                        <a:pt x="2276" y="1934"/>
                      </a:cubicBezTo>
                      <a:cubicBezTo>
                        <a:pt x="2276" y="1621"/>
                        <a:pt x="2020" y="1365"/>
                        <a:pt x="1707" y="1365"/>
                      </a:cubicBezTo>
                      <a:cubicBezTo>
                        <a:pt x="1393" y="1365"/>
                        <a:pt x="1138" y="1621"/>
                        <a:pt x="1138" y="1934"/>
                      </a:cubicBezTo>
                      <a:cubicBezTo>
                        <a:pt x="1138" y="2054"/>
                        <a:pt x="1176" y="2166"/>
                        <a:pt x="1239" y="2257"/>
                      </a:cubicBezTo>
                      <a:lnTo>
                        <a:pt x="593" y="3191"/>
                      </a:lnTo>
                      <a:cubicBezTo>
                        <a:pt x="585" y="3189"/>
                        <a:pt x="578" y="3186"/>
                        <a:pt x="569" y="3186"/>
                      </a:cubicBezTo>
                      <a:lnTo>
                        <a:pt x="455" y="3186"/>
                      </a:lnTo>
                      <a:lnTo>
                        <a:pt x="455" y="2844"/>
                      </a:lnTo>
                      <a:lnTo>
                        <a:pt x="569" y="2844"/>
                      </a:lnTo>
                      <a:cubicBezTo>
                        <a:pt x="632" y="2844"/>
                        <a:pt x="683" y="2794"/>
                        <a:pt x="683" y="2731"/>
                      </a:cubicBezTo>
                      <a:cubicBezTo>
                        <a:pt x="683" y="2668"/>
                        <a:pt x="632" y="2617"/>
                        <a:pt x="569" y="2617"/>
                      </a:cubicBezTo>
                      <a:lnTo>
                        <a:pt x="455" y="2617"/>
                      </a:lnTo>
                      <a:lnTo>
                        <a:pt x="455" y="2276"/>
                      </a:lnTo>
                      <a:lnTo>
                        <a:pt x="569" y="2276"/>
                      </a:lnTo>
                      <a:cubicBezTo>
                        <a:pt x="632" y="2276"/>
                        <a:pt x="683" y="2225"/>
                        <a:pt x="683" y="2162"/>
                      </a:cubicBezTo>
                      <a:cubicBezTo>
                        <a:pt x="683" y="2099"/>
                        <a:pt x="632" y="2048"/>
                        <a:pt x="569" y="2048"/>
                      </a:cubicBezTo>
                      <a:lnTo>
                        <a:pt x="455" y="2048"/>
                      </a:lnTo>
                      <a:lnTo>
                        <a:pt x="455" y="1707"/>
                      </a:lnTo>
                      <a:lnTo>
                        <a:pt x="569" y="1707"/>
                      </a:lnTo>
                      <a:cubicBezTo>
                        <a:pt x="632" y="1707"/>
                        <a:pt x="683" y="1656"/>
                        <a:pt x="683" y="1593"/>
                      </a:cubicBezTo>
                      <a:cubicBezTo>
                        <a:pt x="683" y="1530"/>
                        <a:pt x="632" y="1479"/>
                        <a:pt x="569" y="1479"/>
                      </a:cubicBezTo>
                      <a:lnTo>
                        <a:pt x="455" y="1479"/>
                      </a:lnTo>
                      <a:lnTo>
                        <a:pt x="455" y="1138"/>
                      </a:lnTo>
                      <a:lnTo>
                        <a:pt x="569" y="1138"/>
                      </a:lnTo>
                      <a:cubicBezTo>
                        <a:pt x="632" y="1138"/>
                        <a:pt x="683" y="1087"/>
                        <a:pt x="683" y="1024"/>
                      </a:cubicBezTo>
                      <a:cubicBezTo>
                        <a:pt x="683" y="961"/>
                        <a:pt x="632" y="910"/>
                        <a:pt x="569" y="910"/>
                      </a:cubicBezTo>
                      <a:lnTo>
                        <a:pt x="455" y="910"/>
                      </a:lnTo>
                      <a:lnTo>
                        <a:pt x="455" y="569"/>
                      </a:lnTo>
                      <a:lnTo>
                        <a:pt x="569" y="569"/>
                      </a:lnTo>
                      <a:cubicBezTo>
                        <a:pt x="632" y="569"/>
                        <a:pt x="683" y="518"/>
                        <a:pt x="683" y="455"/>
                      </a:cubicBezTo>
                      <a:cubicBezTo>
                        <a:pt x="683" y="392"/>
                        <a:pt x="632" y="341"/>
                        <a:pt x="569" y="341"/>
                      </a:cubicBezTo>
                      <a:lnTo>
                        <a:pt x="455" y="341"/>
                      </a:lnTo>
                      <a:lnTo>
                        <a:pt x="455" y="114"/>
                      </a:lnTo>
                      <a:cubicBezTo>
                        <a:pt x="455" y="51"/>
                        <a:pt x="404" y="0"/>
                        <a:pt x="341" y="0"/>
                      </a:cubicBezTo>
                      <a:cubicBezTo>
                        <a:pt x="278" y="0"/>
                        <a:pt x="228" y="51"/>
                        <a:pt x="228" y="114"/>
                      </a:cubicBezTo>
                      <a:lnTo>
                        <a:pt x="228" y="341"/>
                      </a:lnTo>
                      <a:lnTo>
                        <a:pt x="114" y="341"/>
                      </a:lnTo>
                      <a:cubicBezTo>
                        <a:pt x="51" y="341"/>
                        <a:pt x="0" y="392"/>
                        <a:pt x="0" y="455"/>
                      </a:cubicBezTo>
                      <a:cubicBezTo>
                        <a:pt x="0" y="518"/>
                        <a:pt x="51" y="569"/>
                        <a:pt x="114" y="569"/>
                      </a:cubicBezTo>
                      <a:lnTo>
                        <a:pt x="228" y="569"/>
                      </a:lnTo>
                      <a:lnTo>
                        <a:pt x="228" y="910"/>
                      </a:lnTo>
                      <a:lnTo>
                        <a:pt x="114" y="910"/>
                      </a:lnTo>
                      <a:cubicBezTo>
                        <a:pt x="51" y="910"/>
                        <a:pt x="0" y="961"/>
                        <a:pt x="0" y="1024"/>
                      </a:cubicBezTo>
                      <a:cubicBezTo>
                        <a:pt x="0" y="1087"/>
                        <a:pt x="51" y="1138"/>
                        <a:pt x="114" y="1138"/>
                      </a:cubicBezTo>
                      <a:lnTo>
                        <a:pt x="228" y="1138"/>
                      </a:lnTo>
                      <a:lnTo>
                        <a:pt x="228" y="1479"/>
                      </a:lnTo>
                      <a:lnTo>
                        <a:pt x="114" y="1479"/>
                      </a:lnTo>
                      <a:cubicBezTo>
                        <a:pt x="51" y="1479"/>
                        <a:pt x="0" y="1530"/>
                        <a:pt x="0" y="1593"/>
                      </a:cubicBezTo>
                      <a:cubicBezTo>
                        <a:pt x="0" y="1656"/>
                        <a:pt x="51" y="1707"/>
                        <a:pt x="114" y="1707"/>
                      </a:cubicBezTo>
                      <a:lnTo>
                        <a:pt x="228" y="1707"/>
                      </a:lnTo>
                      <a:lnTo>
                        <a:pt x="228" y="2048"/>
                      </a:lnTo>
                      <a:lnTo>
                        <a:pt x="114" y="2048"/>
                      </a:lnTo>
                      <a:cubicBezTo>
                        <a:pt x="51" y="2048"/>
                        <a:pt x="0" y="2099"/>
                        <a:pt x="0" y="2162"/>
                      </a:cubicBezTo>
                      <a:cubicBezTo>
                        <a:pt x="0" y="2225"/>
                        <a:pt x="51" y="2276"/>
                        <a:pt x="114" y="2276"/>
                      </a:cubicBezTo>
                      <a:lnTo>
                        <a:pt x="228" y="2276"/>
                      </a:lnTo>
                      <a:lnTo>
                        <a:pt x="228" y="2617"/>
                      </a:lnTo>
                      <a:lnTo>
                        <a:pt x="114" y="2617"/>
                      </a:lnTo>
                      <a:cubicBezTo>
                        <a:pt x="51" y="2617"/>
                        <a:pt x="0" y="2668"/>
                        <a:pt x="0" y="2731"/>
                      </a:cubicBezTo>
                      <a:cubicBezTo>
                        <a:pt x="0" y="2794"/>
                        <a:pt x="51" y="2844"/>
                        <a:pt x="114" y="2844"/>
                      </a:cubicBezTo>
                      <a:lnTo>
                        <a:pt x="228" y="2844"/>
                      </a:lnTo>
                      <a:lnTo>
                        <a:pt x="228" y="3186"/>
                      </a:lnTo>
                      <a:lnTo>
                        <a:pt x="114" y="3186"/>
                      </a:lnTo>
                      <a:cubicBezTo>
                        <a:pt x="51" y="3186"/>
                        <a:pt x="0" y="3237"/>
                        <a:pt x="0" y="3300"/>
                      </a:cubicBezTo>
                      <a:cubicBezTo>
                        <a:pt x="0" y="3362"/>
                        <a:pt x="51" y="3413"/>
                        <a:pt x="114" y="3413"/>
                      </a:cubicBezTo>
                      <a:lnTo>
                        <a:pt x="228" y="3413"/>
                      </a:lnTo>
                      <a:lnTo>
                        <a:pt x="228" y="3755"/>
                      </a:lnTo>
                      <a:lnTo>
                        <a:pt x="114" y="3755"/>
                      </a:lnTo>
                      <a:cubicBezTo>
                        <a:pt x="51" y="3755"/>
                        <a:pt x="0" y="3806"/>
                        <a:pt x="0" y="3868"/>
                      </a:cubicBezTo>
                      <a:cubicBezTo>
                        <a:pt x="0" y="3931"/>
                        <a:pt x="51" y="3982"/>
                        <a:pt x="114" y="3982"/>
                      </a:cubicBezTo>
                      <a:lnTo>
                        <a:pt x="228" y="3982"/>
                      </a:lnTo>
                      <a:lnTo>
                        <a:pt x="228" y="4324"/>
                      </a:lnTo>
                      <a:lnTo>
                        <a:pt x="114" y="4324"/>
                      </a:lnTo>
                      <a:cubicBezTo>
                        <a:pt x="51" y="4324"/>
                        <a:pt x="0" y="4374"/>
                        <a:pt x="0" y="4437"/>
                      </a:cubicBezTo>
                      <a:cubicBezTo>
                        <a:pt x="0" y="4500"/>
                        <a:pt x="51" y="4551"/>
                        <a:pt x="114" y="4551"/>
                      </a:cubicBezTo>
                      <a:lnTo>
                        <a:pt x="228" y="4551"/>
                      </a:lnTo>
                      <a:lnTo>
                        <a:pt x="228" y="4892"/>
                      </a:lnTo>
                      <a:lnTo>
                        <a:pt x="114" y="4892"/>
                      </a:lnTo>
                      <a:cubicBezTo>
                        <a:pt x="51" y="4892"/>
                        <a:pt x="0" y="4943"/>
                        <a:pt x="0" y="5006"/>
                      </a:cubicBezTo>
                      <a:cubicBezTo>
                        <a:pt x="0" y="5069"/>
                        <a:pt x="51" y="5120"/>
                        <a:pt x="114" y="5120"/>
                      </a:cubicBezTo>
                      <a:lnTo>
                        <a:pt x="228" y="5120"/>
                      </a:lnTo>
                      <a:lnTo>
                        <a:pt x="228" y="5461"/>
                      </a:lnTo>
                      <a:lnTo>
                        <a:pt x="114" y="5461"/>
                      </a:lnTo>
                      <a:cubicBezTo>
                        <a:pt x="51" y="5461"/>
                        <a:pt x="0" y="5512"/>
                        <a:pt x="0" y="5575"/>
                      </a:cubicBezTo>
                      <a:cubicBezTo>
                        <a:pt x="0" y="5638"/>
                        <a:pt x="51" y="5689"/>
                        <a:pt x="114" y="5689"/>
                      </a:cubicBezTo>
                      <a:lnTo>
                        <a:pt x="228" y="5689"/>
                      </a:lnTo>
                      <a:lnTo>
                        <a:pt x="228" y="6030"/>
                      </a:lnTo>
                      <a:lnTo>
                        <a:pt x="114" y="6030"/>
                      </a:lnTo>
                      <a:cubicBezTo>
                        <a:pt x="51" y="6030"/>
                        <a:pt x="0" y="6081"/>
                        <a:pt x="0" y="6144"/>
                      </a:cubicBezTo>
                      <a:cubicBezTo>
                        <a:pt x="0" y="6207"/>
                        <a:pt x="51" y="6258"/>
                        <a:pt x="114" y="6258"/>
                      </a:cubicBezTo>
                      <a:lnTo>
                        <a:pt x="228" y="6258"/>
                      </a:lnTo>
                      <a:lnTo>
                        <a:pt x="228" y="6485"/>
                      </a:lnTo>
                      <a:cubicBezTo>
                        <a:pt x="228" y="6548"/>
                        <a:pt x="278" y="6599"/>
                        <a:pt x="341" y="6599"/>
                      </a:cubicBezTo>
                      <a:lnTo>
                        <a:pt x="683" y="6599"/>
                      </a:lnTo>
                      <a:lnTo>
                        <a:pt x="683" y="6713"/>
                      </a:lnTo>
                      <a:cubicBezTo>
                        <a:pt x="683" y="6776"/>
                        <a:pt x="734" y="6827"/>
                        <a:pt x="796" y="6827"/>
                      </a:cubicBezTo>
                      <a:cubicBezTo>
                        <a:pt x="859" y="6827"/>
                        <a:pt x="910" y="6776"/>
                        <a:pt x="910" y="6713"/>
                      </a:cubicBezTo>
                      <a:lnTo>
                        <a:pt x="910" y="6599"/>
                      </a:lnTo>
                      <a:lnTo>
                        <a:pt x="1252" y="6599"/>
                      </a:lnTo>
                      <a:lnTo>
                        <a:pt x="1252" y="6713"/>
                      </a:lnTo>
                      <a:cubicBezTo>
                        <a:pt x="1252" y="6776"/>
                        <a:pt x="1302" y="6827"/>
                        <a:pt x="1365" y="6827"/>
                      </a:cubicBezTo>
                      <a:cubicBezTo>
                        <a:pt x="1428" y="6827"/>
                        <a:pt x="1479" y="6776"/>
                        <a:pt x="1479" y="6713"/>
                      </a:cubicBezTo>
                      <a:lnTo>
                        <a:pt x="1479" y="6599"/>
                      </a:lnTo>
                      <a:lnTo>
                        <a:pt x="1820" y="6599"/>
                      </a:lnTo>
                      <a:lnTo>
                        <a:pt x="1820" y="6713"/>
                      </a:lnTo>
                      <a:cubicBezTo>
                        <a:pt x="1820" y="6776"/>
                        <a:pt x="1871" y="6827"/>
                        <a:pt x="1934" y="6827"/>
                      </a:cubicBezTo>
                      <a:cubicBezTo>
                        <a:pt x="1997" y="6827"/>
                        <a:pt x="2048" y="6776"/>
                        <a:pt x="2048" y="6713"/>
                      </a:cubicBezTo>
                      <a:lnTo>
                        <a:pt x="2048" y="6599"/>
                      </a:lnTo>
                      <a:lnTo>
                        <a:pt x="2389" y="6599"/>
                      </a:lnTo>
                      <a:lnTo>
                        <a:pt x="2389" y="6713"/>
                      </a:lnTo>
                      <a:cubicBezTo>
                        <a:pt x="2389" y="6776"/>
                        <a:pt x="2440" y="6827"/>
                        <a:pt x="2503" y="6827"/>
                      </a:cubicBezTo>
                      <a:cubicBezTo>
                        <a:pt x="2566" y="6827"/>
                        <a:pt x="2617" y="6776"/>
                        <a:pt x="2617" y="6713"/>
                      </a:cubicBezTo>
                      <a:lnTo>
                        <a:pt x="2617" y="6599"/>
                      </a:lnTo>
                      <a:lnTo>
                        <a:pt x="2958" y="6599"/>
                      </a:lnTo>
                      <a:lnTo>
                        <a:pt x="2958" y="6713"/>
                      </a:lnTo>
                      <a:cubicBezTo>
                        <a:pt x="2958" y="6776"/>
                        <a:pt x="3009" y="6827"/>
                        <a:pt x="3072" y="6827"/>
                      </a:cubicBezTo>
                      <a:cubicBezTo>
                        <a:pt x="3135" y="6827"/>
                        <a:pt x="3186" y="6776"/>
                        <a:pt x="3186" y="6713"/>
                      </a:cubicBezTo>
                      <a:lnTo>
                        <a:pt x="3186" y="6599"/>
                      </a:lnTo>
                      <a:lnTo>
                        <a:pt x="3527" y="6599"/>
                      </a:lnTo>
                      <a:lnTo>
                        <a:pt x="3527" y="6713"/>
                      </a:lnTo>
                      <a:cubicBezTo>
                        <a:pt x="3527" y="6776"/>
                        <a:pt x="3578" y="6827"/>
                        <a:pt x="3641" y="6827"/>
                      </a:cubicBezTo>
                      <a:cubicBezTo>
                        <a:pt x="3704" y="6827"/>
                        <a:pt x="3755" y="6776"/>
                        <a:pt x="3755" y="6713"/>
                      </a:cubicBezTo>
                      <a:lnTo>
                        <a:pt x="3755" y="6599"/>
                      </a:lnTo>
                      <a:lnTo>
                        <a:pt x="4096" y="6599"/>
                      </a:lnTo>
                      <a:lnTo>
                        <a:pt x="4096" y="6713"/>
                      </a:lnTo>
                      <a:cubicBezTo>
                        <a:pt x="4096" y="6776"/>
                        <a:pt x="4147" y="6827"/>
                        <a:pt x="4210" y="6827"/>
                      </a:cubicBezTo>
                      <a:cubicBezTo>
                        <a:pt x="4273" y="6827"/>
                        <a:pt x="4323" y="6776"/>
                        <a:pt x="4323" y="6713"/>
                      </a:cubicBezTo>
                      <a:lnTo>
                        <a:pt x="4323" y="6599"/>
                      </a:lnTo>
                      <a:lnTo>
                        <a:pt x="4665" y="6599"/>
                      </a:lnTo>
                      <a:lnTo>
                        <a:pt x="4665" y="6713"/>
                      </a:lnTo>
                      <a:cubicBezTo>
                        <a:pt x="4665" y="6776"/>
                        <a:pt x="4716" y="6827"/>
                        <a:pt x="4779" y="6827"/>
                      </a:cubicBezTo>
                      <a:cubicBezTo>
                        <a:pt x="4842" y="6827"/>
                        <a:pt x="4892" y="6776"/>
                        <a:pt x="4892" y="6713"/>
                      </a:cubicBezTo>
                      <a:lnTo>
                        <a:pt x="4892" y="6599"/>
                      </a:lnTo>
                      <a:lnTo>
                        <a:pt x="5234" y="6599"/>
                      </a:lnTo>
                      <a:lnTo>
                        <a:pt x="5234" y="6713"/>
                      </a:lnTo>
                      <a:cubicBezTo>
                        <a:pt x="5234" y="6776"/>
                        <a:pt x="5285" y="6827"/>
                        <a:pt x="5347" y="6827"/>
                      </a:cubicBezTo>
                      <a:cubicBezTo>
                        <a:pt x="5410" y="6827"/>
                        <a:pt x="5461" y="6776"/>
                        <a:pt x="5461" y="6713"/>
                      </a:cubicBezTo>
                      <a:lnTo>
                        <a:pt x="5461" y="6599"/>
                      </a:lnTo>
                      <a:lnTo>
                        <a:pt x="5803" y="6599"/>
                      </a:lnTo>
                      <a:lnTo>
                        <a:pt x="5803" y="6713"/>
                      </a:lnTo>
                      <a:cubicBezTo>
                        <a:pt x="5803" y="6776"/>
                        <a:pt x="5853" y="6827"/>
                        <a:pt x="5916" y="6827"/>
                      </a:cubicBezTo>
                      <a:cubicBezTo>
                        <a:pt x="5979" y="6827"/>
                        <a:pt x="6030" y="6776"/>
                        <a:pt x="6030" y="6713"/>
                      </a:cubicBezTo>
                      <a:lnTo>
                        <a:pt x="6030" y="6599"/>
                      </a:lnTo>
                      <a:lnTo>
                        <a:pt x="6371" y="6599"/>
                      </a:lnTo>
                      <a:lnTo>
                        <a:pt x="6371" y="6713"/>
                      </a:lnTo>
                      <a:cubicBezTo>
                        <a:pt x="6371" y="6776"/>
                        <a:pt x="6422" y="6827"/>
                        <a:pt x="6485" y="6827"/>
                      </a:cubicBezTo>
                      <a:cubicBezTo>
                        <a:pt x="6548" y="6827"/>
                        <a:pt x="6599" y="6776"/>
                        <a:pt x="6599" y="6713"/>
                      </a:cubicBezTo>
                      <a:lnTo>
                        <a:pt x="6599" y="6599"/>
                      </a:lnTo>
                      <a:lnTo>
                        <a:pt x="6713" y="6599"/>
                      </a:lnTo>
                      <a:cubicBezTo>
                        <a:pt x="6776" y="6599"/>
                        <a:pt x="6827" y="6548"/>
                        <a:pt x="6827" y="6485"/>
                      </a:cubicBezTo>
                      <a:cubicBezTo>
                        <a:pt x="6827" y="6422"/>
                        <a:pt x="6776" y="6372"/>
                        <a:pt x="6713" y="6372"/>
                      </a:cubicBezTo>
                      <a:lnTo>
                        <a:pt x="6599" y="6372"/>
                      </a:lnTo>
                      <a:lnTo>
                        <a:pt x="6599" y="6258"/>
                      </a:lnTo>
                      <a:cubicBezTo>
                        <a:pt x="6599" y="6195"/>
                        <a:pt x="6548" y="6144"/>
                        <a:pt x="6485" y="6144"/>
                      </a:cubicBezTo>
                      <a:cubicBezTo>
                        <a:pt x="6422" y="6144"/>
                        <a:pt x="6371" y="6195"/>
                        <a:pt x="6371" y="6258"/>
                      </a:cubicBezTo>
                      <a:lnTo>
                        <a:pt x="6371" y="6372"/>
                      </a:lnTo>
                      <a:lnTo>
                        <a:pt x="6030" y="6372"/>
                      </a:lnTo>
                      <a:lnTo>
                        <a:pt x="6030" y="6258"/>
                      </a:lnTo>
                      <a:cubicBezTo>
                        <a:pt x="6030" y="6195"/>
                        <a:pt x="5979" y="6144"/>
                        <a:pt x="5916" y="6144"/>
                      </a:cubicBezTo>
                      <a:cubicBezTo>
                        <a:pt x="5853" y="6144"/>
                        <a:pt x="5803" y="6195"/>
                        <a:pt x="5803" y="6258"/>
                      </a:cubicBezTo>
                      <a:lnTo>
                        <a:pt x="5803" y="6372"/>
                      </a:lnTo>
                      <a:lnTo>
                        <a:pt x="5461" y="6372"/>
                      </a:lnTo>
                      <a:lnTo>
                        <a:pt x="5461" y="6258"/>
                      </a:lnTo>
                      <a:cubicBezTo>
                        <a:pt x="5461" y="6195"/>
                        <a:pt x="5410" y="6144"/>
                        <a:pt x="5347" y="6144"/>
                      </a:cubicBezTo>
                      <a:cubicBezTo>
                        <a:pt x="5285" y="6144"/>
                        <a:pt x="5234" y="6195"/>
                        <a:pt x="5234" y="6258"/>
                      </a:cubicBezTo>
                      <a:lnTo>
                        <a:pt x="5234" y="6372"/>
                      </a:lnTo>
                      <a:lnTo>
                        <a:pt x="4892" y="6372"/>
                      </a:lnTo>
                      <a:lnTo>
                        <a:pt x="4892" y="6258"/>
                      </a:lnTo>
                      <a:cubicBezTo>
                        <a:pt x="4892" y="6195"/>
                        <a:pt x="4842" y="6144"/>
                        <a:pt x="4779" y="6144"/>
                      </a:cubicBezTo>
                      <a:cubicBezTo>
                        <a:pt x="4716" y="6144"/>
                        <a:pt x="4665" y="6195"/>
                        <a:pt x="4665" y="6258"/>
                      </a:cubicBezTo>
                      <a:lnTo>
                        <a:pt x="4665" y="6372"/>
                      </a:lnTo>
                      <a:lnTo>
                        <a:pt x="4323" y="6372"/>
                      </a:lnTo>
                      <a:lnTo>
                        <a:pt x="4323" y="6258"/>
                      </a:lnTo>
                      <a:cubicBezTo>
                        <a:pt x="4323" y="6195"/>
                        <a:pt x="4273" y="6144"/>
                        <a:pt x="4210" y="6144"/>
                      </a:cubicBezTo>
                      <a:cubicBezTo>
                        <a:pt x="4147" y="6144"/>
                        <a:pt x="4096" y="6195"/>
                        <a:pt x="4096" y="6258"/>
                      </a:cubicBezTo>
                      <a:lnTo>
                        <a:pt x="4096" y="6372"/>
                      </a:lnTo>
                      <a:lnTo>
                        <a:pt x="3755" y="6372"/>
                      </a:lnTo>
                      <a:lnTo>
                        <a:pt x="3755" y="6258"/>
                      </a:lnTo>
                      <a:cubicBezTo>
                        <a:pt x="3755" y="6195"/>
                        <a:pt x="3704" y="6144"/>
                        <a:pt x="3641" y="6144"/>
                      </a:cubicBezTo>
                      <a:cubicBezTo>
                        <a:pt x="3578" y="6144"/>
                        <a:pt x="3527" y="6195"/>
                        <a:pt x="3527" y="6258"/>
                      </a:cubicBezTo>
                      <a:lnTo>
                        <a:pt x="3527" y="6372"/>
                      </a:lnTo>
                      <a:lnTo>
                        <a:pt x="3186" y="6372"/>
                      </a:lnTo>
                      <a:lnTo>
                        <a:pt x="3186" y="6258"/>
                      </a:lnTo>
                      <a:cubicBezTo>
                        <a:pt x="3186" y="6195"/>
                        <a:pt x="3135" y="6144"/>
                        <a:pt x="3072" y="6144"/>
                      </a:cubicBezTo>
                      <a:cubicBezTo>
                        <a:pt x="3009" y="6144"/>
                        <a:pt x="2958" y="6195"/>
                        <a:pt x="2958" y="6258"/>
                      </a:cubicBezTo>
                      <a:lnTo>
                        <a:pt x="2958" y="6372"/>
                      </a:lnTo>
                      <a:lnTo>
                        <a:pt x="2617" y="6372"/>
                      </a:lnTo>
                      <a:lnTo>
                        <a:pt x="2617" y="6258"/>
                      </a:lnTo>
                      <a:cubicBezTo>
                        <a:pt x="2617" y="6195"/>
                        <a:pt x="2566" y="6144"/>
                        <a:pt x="2503" y="6144"/>
                      </a:cubicBezTo>
                      <a:cubicBezTo>
                        <a:pt x="2440" y="6144"/>
                        <a:pt x="2389" y="6195"/>
                        <a:pt x="2389" y="6258"/>
                      </a:cubicBezTo>
                      <a:lnTo>
                        <a:pt x="2389" y="6372"/>
                      </a:lnTo>
                      <a:lnTo>
                        <a:pt x="2048" y="6372"/>
                      </a:lnTo>
                      <a:lnTo>
                        <a:pt x="2048" y="6258"/>
                      </a:lnTo>
                      <a:cubicBezTo>
                        <a:pt x="2048" y="6195"/>
                        <a:pt x="1997" y="6144"/>
                        <a:pt x="1934" y="6144"/>
                      </a:cubicBezTo>
                      <a:cubicBezTo>
                        <a:pt x="1871" y="6144"/>
                        <a:pt x="1820" y="6195"/>
                        <a:pt x="1820" y="6258"/>
                      </a:cubicBezTo>
                      <a:lnTo>
                        <a:pt x="1820" y="6372"/>
                      </a:lnTo>
                      <a:lnTo>
                        <a:pt x="1479" y="6372"/>
                      </a:lnTo>
                      <a:lnTo>
                        <a:pt x="1479" y="6258"/>
                      </a:lnTo>
                      <a:cubicBezTo>
                        <a:pt x="1479" y="6195"/>
                        <a:pt x="1428" y="6144"/>
                        <a:pt x="1365" y="6144"/>
                      </a:cubicBezTo>
                      <a:cubicBezTo>
                        <a:pt x="1302" y="6144"/>
                        <a:pt x="1252" y="6195"/>
                        <a:pt x="1252" y="6258"/>
                      </a:cubicBezTo>
                      <a:lnTo>
                        <a:pt x="1252" y="6372"/>
                      </a:lnTo>
                      <a:lnTo>
                        <a:pt x="910" y="6372"/>
                      </a:lnTo>
                      <a:lnTo>
                        <a:pt x="910" y="6258"/>
                      </a:lnTo>
                      <a:cubicBezTo>
                        <a:pt x="910" y="6195"/>
                        <a:pt x="859" y="6144"/>
                        <a:pt x="796" y="6144"/>
                      </a:cubicBezTo>
                      <a:cubicBezTo>
                        <a:pt x="734" y="6144"/>
                        <a:pt x="683" y="6195"/>
                        <a:pt x="683" y="6258"/>
                      </a:cubicBezTo>
                      <a:lnTo>
                        <a:pt x="683" y="6372"/>
                      </a:lnTo>
                      <a:lnTo>
                        <a:pt x="455" y="6372"/>
                      </a:lnTo>
                      <a:lnTo>
                        <a:pt x="455" y="5234"/>
                      </a:lnTo>
                      <a:lnTo>
                        <a:pt x="1263" y="52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iśliḑe">
                <a:extLst>
                  <a:ext uri="{FF2B5EF4-FFF2-40B4-BE49-F238E27FC236}">
                    <a16:creationId xmlns:a16="http://schemas.microsoft.com/office/drawing/2014/main" xmlns="" id="{33DC93B4-FF1F-4BAE-9E3C-E28921A84865}"/>
                  </a:ext>
                </a:extLst>
              </p:cNvPr>
              <p:cNvGrpSpPr/>
              <p:nvPr/>
            </p:nvGrpSpPr>
            <p:grpSpPr>
              <a:xfrm>
                <a:off x="3860544" y="1998644"/>
                <a:ext cx="648072" cy="648072"/>
                <a:chOff x="3909160" y="2249137"/>
                <a:chExt cx="648072" cy="648072"/>
              </a:xfrm>
            </p:grpSpPr>
            <p:sp>
              <p:nvSpPr>
                <p:cNvPr id="29" name="ïsḷíḓé">
                  <a:extLst>
                    <a:ext uri="{FF2B5EF4-FFF2-40B4-BE49-F238E27FC236}">
                      <a16:creationId xmlns:a16="http://schemas.microsoft.com/office/drawing/2014/main" xmlns="" id="{CF69052A-34CC-45C5-9D06-09D31A870741}"/>
                    </a:ext>
                  </a:extLst>
                </p:cNvPr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ṧľiḑe">
                  <a:extLst>
                    <a:ext uri="{FF2B5EF4-FFF2-40B4-BE49-F238E27FC236}">
                      <a16:creationId xmlns:a16="http://schemas.microsoft.com/office/drawing/2014/main" xmlns="" id="{0C9A0765-2A04-42DD-B8B1-3B7256255A4D}"/>
                    </a:ext>
                  </a:extLst>
                </p:cNvPr>
                <p:cNvSpPr/>
                <p:nvPr/>
              </p:nvSpPr>
              <p:spPr bwMode="auto">
                <a:xfrm>
                  <a:off x="4043050" y="2390028"/>
                  <a:ext cx="380293" cy="366291"/>
                </a:xfrm>
                <a:custGeom>
                  <a:avLst/>
                  <a:gdLst>
                    <a:gd name="T0" fmla="*/ 3413 w 6827"/>
                    <a:gd name="T1" fmla="*/ 0 h 5912"/>
                    <a:gd name="T2" fmla="*/ 0 w 6827"/>
                    <a:gd name="T3" fmla="*/ 5912 h 5912"/>
                    <a:gd name="T4" fmla="*/ 6827 w 6827"/>
                    <a:gd name="T5" fmla="*/ 5912 h 5912"/>
                    <a:gd name="T6" fmla="*/ 3413 w 6827"/>
                    <a:gd name="T7" fmla="*/ 0 h 5912"/>
                    <a:gd name="T8" fmla="*/ 3413 w 6827"/>
                    <a:gd name="T9" fmla="*/ 972 h 5912"/>
                    <a:gd name="T10" fmla="*/ 4489 w 6827"/>
                    <a:gd name="T11" fmla="*/ 2835 h 5912"/>
                    <a:gd name="T12" fmla="*/ 2338 w 6827"/>
                    <a:gd name="T13" fmla="*/ 2835 h 5912"/>
                    <a:gd name="T14" fmla="*/ 3413 w 6827"/>
                    <a:gd name="T15" fmla="*/ 972 h 5912"/>
                    <a:gd name="T16" fmla="*/ 842 w 6827"/>
                    <a:gd name="T17" fmla="*/ 5426 h 5912"/>
                    <a:gd name="T18" fmla="*/ 1917 w 6827"/>
                    <a:gd name="T19" fmla="*/ 3564 h 5912"/>
                    <a:gd name="T20" fmla="*/ 2993 w 6827"/>
                    <a:gd name="T21" fmla="*/ 5426 h 5912"/>
                    <a:gd name="T22" fmla="*/ 842 w 6827"/>
                    <a:gd name="T23" fmla="*/ 5426 h 5912"/>
                    <a:gd name="T24" fmla="*/ 2338 w 6827"/>
                    <a:gd name="T25" fmla="*/ 3321 h 5912"/>
                    <a:gd name="T26" fmla="*/ 4489 w 6827"/>
                    <a:gd name="T27" fmla="*/ 3321 h 5912"/>
                    <a:gd name="T28" fmla="*/ 3413 w 6827"/>
                    <a:gd name="T29" fmla="*/ 5183 h 5912"/>
                    <a:gd name="T30" fmla="*/ 2338 w 6827"/>
                    <a:gd name="T31" fmla="*/ 3321 h 5912"/>
                    <a:gd name="T32" fmla="*/ 4910 w 6827"/>
                    <a:gd name="T33" fmla="*/ 3564 h 5912"/>
                    <a:gd name="T34" fmla="*/ 5985 w 6827"/>
                    <a:gd name="T35" fmla="*/ 5426 h 5912"/>
                    <a:gd name="T36" fmla="*/ 3834 w 6827"/>
                    <a:gd name="T37" fmla="*/ 5426 h 5912"/>
                    <a:gd name="T38" fmla="*/ 4910 w 6827"/>
                    <a:gd name="T39" fmla="*/ 3564 h 5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27" h="5912">
                      <a:moveTo>
                        <a:pt x="3413" y="0"/>
                      </a:moveTo>
                      <a:lnTo>
                        <a:pt x="0" y="5912"/>
                      </a:lnTo>
                      <a:lnTo>
                        <a:pt x="6827" y="5912"/>
                      </a:lnTo>
                      <a:lnTo>
                        <a:pt x="3413" y="0"/>
                      </a:lnTo>
                      <a:close/>
                      <a:moveTo>
                        <a:pt x="3413" y="972"/>
                      </a:moveTo>
                      <a:lnTo>
                        <a:pt x="4489" y="2835"/>
                      </a:lnTo>
                      <a:lnTo>
                        <a:pt x="2338" y="2835"/>
                      </a:lnTo>
                      <a:lnTo>
                        <a:pt x="3413" y="972"/>
                      </a:lnTo>
                      <a:close/>
                      <a:moveTo>
                        <a:pt x="842" y="5426"/>
                      </a:moveTo>
                      <a:lnTo>
                        <a:pt x="1917" y="3564"/>
                      </a:lnTo>
                      <a:lnTo>
                        <a:pt x="2993" y="5426"/>
                      </a:lnTo>
                      <a:lnTo>
                        <a:pt x="842" y="5426"/>
                      </a:lnTo>
                      <a:close/>
                      <a:moveTo>
                        <a:pt x="2338" y="3321"/>
                      </a:moveTo>
                      <a:lnTo>
                        <a:pt x="4489" y="3321"/>
                      </a:lnTo>
                      <a:lnTo>
                        <a:pt x="3413" y="5183"/>
                      </a:lnTo>
                      <a:lnTo>
                        <a:pt x="2338" y="3321"/>
                      </a:lnTo>
                      <a:close/>
                      <a:moveTo>
                        <a:pt x="4910" y="3564"/>
                      </a:moveTo>
                      <a:lnTo>
                        <a:pt x="5985" y="5426"/>
                      </a:lnTo>
                      <a:lnTo>
                        <a:pt x="3834" y="5426"/>
                      </a:lnTo>
                      <a:lnTo>
                        <a:pt x="4910" y="35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ï$ľídé">
              <a:extLst>
                <a:ext uri="{FF2B5EF4-FFF2-40B4-BE49-F238E27FC236}">
                  <a16:creationId xmlns:a16="http://schemas.microsoft.com/office/drawing/2014/main" xmlns="" id="{D9B3FFA7-84B8-47DB-A108-5E71D3CBED33}"/>
                </a:ext>
              </a:extLst>
            </p:cNvPr>
            <p:cNvGrpSpPr/>
            <p:nvPr/>
          </p:nvGrpSpPr>
          <p:grpSpPr>
            <a:xfrm>
              <a:off x="5874697" y="3526643"/>
              <a:ext cx="648072" cy="2079111"/>
              <a:chOff x="4329364" y="2101412"/>
              <a:chExt cx="648072" cy="2079111"/>
            </a:xfrm>
          </p:grpSpPr>
          <p:grpSp>
            <p:nvGrpSpPr>
              <p:cNvPr id="21" name="išľiďe">
                <a:extLst>
                  <a:ext uri="{FF2B5EF4-FFF2-40B4-BE49-F238E27FC236}">
                    <a16:creationId xmlns:a16="http://schemas.microsoft.com/office/drawing/2014/main" xmlns="" id="{B2234767-FD2D-4C4B-A85F-E864578675FD}"/>
                  </a:ext>
                </a:extLst>
              </p:cNvPr>
              <p:cNvGrpSpPr/>
              <p:nvPr/>
            </p:nvGrpSpPr>
            <p:grpSpPr>
              <a:xfrm>
                <a:off x="4329364" y="2101412"/>
                <a:ext cx="648072" cy="648072"/>
                <a:chOff x="5675954" y="2249137"/>
                <a:chExt cx="648072" cy="648072"/>
              </a:xfrm>
            </p:grpSpPr>
            <p:sp>
              <p:nvSpPr>
                <p:cNvPr id="25" name="ïṣļîḑê">
                  <a:extLst>
                    <a:ext uri="{FF2B5EF4-FFF2-40B4-BE49-F238E27FC236}">
                      <a16:creationId xmlns:a16="http://schemas.microsoft.com/office/drawing/2014/main" xmlns="" id="{DE4B5A08-34C5-445D-92FB-1191EA6B7B64}"/>
                    </a:ext>
                  </a:extLst>
                </p:cNvPr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íṥḷiḓê">
                  <a:extLst>
                    <a:ext uri="{FF2B5EF4-FFF2-40B4-BE49-F238E27FC236}">
                      <a16:creationId xmlns:a16="http://schemas.microsoft.com/office/drawing/2014/main" xmlns="" id="{C9479271-D0C2-425C-9C0C-2391653F519E}"/>
                    </a:ext>
                  </a:extLst>
                </p:cNvPr>
                <p:cNvSpPr/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îṡḷiḑè">
                <a:extLst>
                  <a:ext uri="{FF2B5EF4-FFF2-40B4-BE49-F238E27FC236}">
                    <a16:creationId xmlns:a16="http://schemas.microsoft.com/office/drawing/2014/main" xmlns="" id="{5C7451D3-B1E2-4C93-AE97-492077A604BE}"/>
                  </a:ext>
                </a:extLst>
              </p:cNvPr>
              <p:cNvGrpSpPr/>
              <p:nvPr/>
            </p:nvGrpSpPr>
            <p:grpSpPr>
              <a:xfrm>
                <a:off x="4329364" y="3532451"/>
                <a:ext cx="648072" cy="648072"/>
                <a:chOff x="6559351" y="2249137"/>
                <a:chExt cx="648072" cy="648072"/>
              </a:xfrm>
            </p:grpSpPr>
            <p:sp>
              <p:nvSpPr>
                <p:cNvPr id="23" name="îṥľíďe">
                  <a:extLst>
                    <a:ext uri="{FF2B5EF4-FFF2-40B4-BE49-F238E27FC236}">
                      <a16:creationId xmlns:a16="http://schemas.microsoft.com/office/drawing/2014/main" xmlns="" id="{69E69713-4346-4FF0-B9B4-B19639CE346B}"/>
                    </a:ext>
                  </a:extLst>
                </p:cNvPr>
                <p:cNvSpPr/>
                <p:nvPr/>
              </p:nvSpPr>
              <p:spPr>
                <a:xfrm>
                  <a:off x="6559351" y="2249137"/>
                  <a:ext cx="648072" cy="648072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iśḷîḓê">
                  <a:extLst>
                    <a:ext uri="{FF2B5EF4-FFF2-40B4-BE49-F238E27FC236}">
                      <a16:creationId xmlns:a16="http://schemas.microsoft.com/office/drawing/2014/main" xmlns="" id="{F208448A-ECE9-4C69-904E-DAA3E6BB2708}"/>
                    </a:ext>
                  </a:extLst>
                </p:cNvPr>
                <p:cNvSpPr/>
                <p:nvPr/>
              </p:nvSpPr>
              <p:spPr bwMode="auto">
                <a:xfrm>
                  <a:off x="6693241" y="2390028"/>
                  <a:ext cx="380293" cy="366291"/>
                </a:xfrm>
                <a:custGeom>
                  <a:avLst/>
                  <a:gdLst>
                    <a:gd name="connsiteX0" fmla="*/ 0 w 582235"/>
                    <a:gd name="connsiteY0" fmla="*/ 404481 h 606722"/>
                    <a:gd name="connsiteX1" fmla="*/ 101261 w 582235"/>
                    <a:gd name="connsiteY1" fmla="*/ 404481 h 606722"/>
                    <a:gd name="connsiteX2" fmla="*/ 101261 w 582235"/>
                    <a:gd name="connsiteY2" fmla="*/ 606722 h 606722"/>
                    <a:gd name="connsiteX3" fmla="*/ 0 w 582235"/>
                    <a:gd name="connsiteY3" fmla="*/ 606722 h 606722"/>
                    <a:gd name="connsiteX4" fmla="*/ 151927 w 582235"/>
                    <a:gd name="connsiteY4" fmla="*/ 328623 h 606722"/>
                    <a:gd name="connsiteX5" fmla="*/ 253188 w 582235"/>
                    <a:gd name="connsiteY5" fmla="*/ 328623 h 606722"/>
                    <a:gd name="connsiteX6" fmla="*/ 253188 w 582235"/>
                    <a:gd name="connsiteY6" fmla="*/ 606722 h 606722"/>
                    <a:gd name="connsiteX7" fmla="*/ 151927 w 582235"/>
                    <a:gd name="connsiteY7" fmla="*/ 606722 h 606722"/>
                    <a:gd name="connsiteX8" fmla="*/ 303855 w 582235"/>
                    <a:gd name="connsiteY8" fmla="*/ 252766 h 606722"/>
                    <a:gd name="connsiteX9" fmla="*/ 405046 w 582235"/>
                    <a:gd name="connsiteY9" fmla="*/ 252766 h 606722"/>
                    <a:gd name="connsiteX10" fmla="*/ 405046 w 582235"/>
                    <a:gd name="connsiteY10" fmla="*/ 606722 h 606722"/>
                    <a:gd name="connsiteX11" fmla="*/ 303855 w 582235"/>
                    <a:gd name="connsiteY11" fmla="*/ 606722 h 606722"/>
                    <a:gd name="connsiteX12" fmla="*/ 455711 w 582235"/>
                    <a:gd name="connsiteY12" fmla="*/ 202241 h 606722"/>
                    <a:gd name="connsiteX13" fmla="*/ 556972 w 582235"/>
                    <a:gd name="connsiteY13" fmla="*/ 202241 h 606722"/>
                    <a:gd name="connsiteX14" fmla="*/ 556972 w 582235"/>
                    <a:gd name="connsiteY14" fmla="*/ 606722 h 606722"/>
                    <a:gd name="connsiteX15" fmla="*/ 455711 w 582235"/>
                    <a:gd name="connsiteY15" fmla="*/ 606722 h 606722"/>
                    <a:gd name="connsiteX16" fmla="*/ 455697 w 582235"/>
                    <a:gd name="connsiteY16" fmla="*/ 0 h 606722"/>
                    <a:gd name="connsiteX17" fmla="*/ 556785 w 582235"/>
                    <a:gd name="connsiteY17" fmla="*/ 0 h 606722"/>
                    <a:gd name="connsiteX18" fmla="*/ 556874 w 582235"/>
                    <a:gd name="connsiteY18" fmla="*/ 0 h 606722"/>
                    <a:gd name="connsiteX19" fmla="*/ 556963 w 582235"/>
                    <a:gd name="connsiteY19" fmla="*/ 0 h 606722"/>
                    <a:gd name="connsiteX20" fmla="*/ 557675 w 582235"/>
                    <a:gd name="connsiteY20" fmla="*/ 0 h 606722"/>
                    <a:gd name="connsiteX21" fmla="*/ 559366 w 582235"/>
                    <a:gd name="connsiteY21" fmla="*/ 89 h 606722"/>
                    <a:gd name="connsiteX22" fmla="*/ 560611 w 582235"/>
                    <a:gd name="connsiteY22" fmla="*/ 267 h 606722"/>
                    <a:gd name="connsiteX23" fmla="*/ 561857 w 582235"/>
                    <a:gd name="connsiteY23" fmla="*/ 444 h 606722"/>
                    <a:gd name="connsiteX24" fmla="*/ 563192 w 582235"/>
                    <a:gd name="connsiteY24" fmla="*/ 800 h 606722"/>
                    <a:gd name="connsiteX25" fmla="*/ 564171 w 582235"/>
                    <a:gd name="connsiteY25" fmla="*/ 1067 h 606722"/>
                    <a:gd name="connsiteX26" fmla="*/ 565506 w 582235"/>
                    <a:gd name="connsiteY26" fmla="*/ 1511 h 606722"/>
                    <a:gd name="connsiteX27" fmla="*/ 566574 w 582235"/>
                    <a:gd name="connsiteY27" fmla="*/ 1867 h 606722"/>
                    <a:gd name="connsiteX28" fmla="*/ 567730 w 582235"/>
                    <a:gd name="connsiteY28" fmla="*/ 2400 h 606722"/>
                    <a:gd name="connsiteX29" fmla="*/ 568798 w 582235"/>
                    <a:gd name="connsiteY29" fmla="*/ 2933 h 606722"/>
                    <a:gd name="connsiteX30" fmla="*/ 569777 w 582235"/>
                    <a:gd name="connsiteY30" fmla="*/ 3467 h 606722"/>
                    <a:gd name="connsiteX31" fmla="*/ 570934 w 582235"/>
                    <a:gd name="connsiteY31" fmla="*/ 4178 h 606722"/>
                    <a:gd name="connsiteX32" fmla="*/ 571824 w 582235"/>
                    <a:gd name="connsiteY32" fmla="*/ 4800 h 606722"/>
                    <a:gd name="connsiteX33" fmla="*/ 572891 w 582235"/>
                    <a:gd name="connsiteY33" fmla="*/ 5689 h 606722"/>
                    <a:gd name="connsiteX34" fmla="*/ 573781 w 582235"/>
                    <a:gd name="connsiteY34" fmla="*/ 6489 h 606722"/>
                    <a:gd name="connsiteX35" fmla="*/ 574760 w 582235"/>
                    <a:gd name="connsiteY35" fmla="*/ 7289 h 606722"/>
                    <a:gd name="connsiteX36" fmla="*/ 575917 w 582235"/>
                    <a:gd name="connsiteY36" fmla="*/ 8533 h 606722"/>
                    <a:gd name="connsiteX37" fmla="*/ 576451 w 582235"/>
                    <a:gd name="connsiteY37" fmla="*/ 9066 h 606722"/>
                    <a:gd name="connsiteX38" fmla="*/ 576451 w 582235"/>
                    <a:gd name="connsiteY38" fmla="*/ 9155 h 606722"/>
                    <a:gd name="connsiteX39" fmla="*/ 577964 w 582235"/>
                    <a:gd name="connsiteY39" fmla="*/ 11200 h 606722"/>
                    <a:gd name="connsiteX40" fmla="*/ 578053 w 582235"/>
                    <a:gd name="connsiteY40" fmla="*/ 11289 h 606722"/>
                    <a:gd name="connsiteX41" fmla="*/ 579209 w 582235"/>
                    <a:gd name="connsiteY41" fmla="*/ 13244 h 606722"/>
                    <a:gd name="connsiteX42" fmla="*/ 579743 w 582235"/>
                    <a:gd name="connsiteY42" fmla="*/ 14222 h 606722"/>
                    <a:gd name="connsiteX43" fmla="*/ 580277 w 582235"/>
                    <a:gd name="connsiteY43" fmla="*/ 15555 h 606722"/>
                    <a:gd name="connsiteX44" fmla="*/ 580722 w 582235"/>
                    <a:gd name="connsiteY44" fmla="*/ 16711 h 606722"/>
                    <a:gd name="connsiteX45" fmla="*/ 581167 w 582235"/>
                    <a:gd name="connsiteY45" fmla="*/ 17866 h 606722"/>
                    <a:gd name="connsiteX46" fmla="*/ 581523 w 582235"/>
                    <a:gd name="connsiteY46" fmla="*/ 19199 h 606722"/>
                    <a:gd name="connsiteX47" fmla="*/ 581790 w 582235"/>
                    <a:gd name="connsiteY47" fmla="*/ 20266 h 606722"/>
                    <a:gd name="connsiteX48" fmla="*/ 582146 w 582235"/>
                    <a:gd name="connsiteY48" fmla="*/ 22488 h 606722"/>
                    <a:gd name="connsiteX49" fmla="*/ 582146 w 582235"/>
                    <a:gd name="connsiteY49" fmla="*/ 22666 h 606722"/>
                    <a:gd name="connsiteX50" fmla="*/ 582235 w 582235"/>
                    <a:gd name="connsiteY50" fmla="*/ 25244 h 606722"/>
                    <a:gd name="connsiteX51" fmla="*/ 582235 w 582235"/>
                    <a:gd name="connsiteY51" fmla="*/ 126396 h 606722"/>
                    <a:gd name="connsiteX52" fmla="*/ 556963 w 582235"/>
                    <a:gd name="connsiteY52" fmla="*/ 151728 h 606722"/>
                    <a:gd name="connsiteX53" fmla="*/ 531691 w 582235"/>
                    <a:gd name="connsiteY53" fmla="*/ 126396 h 606722"/>
                    <a:gd name="connsiteX54" fmla="*/ 531691 w 582235"/>
                    <a:gd name="connsiteY54" fmla="*/ 79286 h 606722"/>
                    <a:gd name="connsiteX55" fmla="*/ 421260 w 582235"/>
                    <a:gd name="connsiteY55" fmla="*/ 171106 h 606722"/>
                    <a:gd name="connsiteX56" fmla="*/ 385666 w 582235"/>
                    <a:gd name="connsiteY56" fmla="*/ 167906 h 606722"/>
                    <a:gd name="connsiteX57" fmla="*/ 388869 w 582235"/>
                    <a:gd name="connsiteY57" fmla="*/ 132262 h 606722"/>
                    <a:gd name="connsiteX58" fmla="*/ 487020 w 582235"/>
                    <a:gd name="connsiteY58" fmla="*/ 50576 h 606722"/>
                    <a:gd name="connsiteX59" fmla="*/ 455697 w 582235"/>
                    <a:gd name="connsiteY59" fmla="*/ 50576 h 606722"/>
                    <a:gd name="connsiteX60" fmla="*/ 430425 w 582235"/>
                    <a:gd name="connsiteY60" fmla="*/ 25244 h 606722"/>
                    <a:gd name="connsiteX61" fmla="*/ 455697 w 582235"/>
                    <a:gd name="connsiteY61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582235" h="606722">
                      <a:moveTo>
                        <a:pt x="0" y="404481"/>
                      </a:moveTo>
                      <a:lnTo>
                        <a:pt x="101261" y="404481"/>
                      </a:lnTo>
                      <a:lnTo>
                        <a:pt x="101261" y="606722"/>
                      </a:lnTo>
                      <a:lnTo>
                        <a:pt x="0" y="606722"/>
                      </a:lnTo>
                      <a:close/>
                      <a:moveTo>
                        <a:pt x="151927" y="328623"/>
                      </a:moveTo>
                      <a:lnTo>
                        <a:pt x="253188" y="328623"/>
                      </a:lnTo>
                      <a:lnTo>
                        <a:pt x="253188" y="606722"/>
                      </a:lnTo>
                      <a:lnTo>
                        <a:pt x="151927" y="606722"/>
                      </a:lnTo>
                      <a:close/>
                      <a:moveTo>
                        <a:pt x="303855" y="252766"/>
                      </a:moveTo>
                      <a:lnTo>
                        <a:pt x="405046" y="252766"/>
                      </a:lnTo>
                      <a:lnTo>
                        <a:pt x="405046" y="606722"/>
                      </a:lnTo>
                      <a:lnTo>
                        <a:pt x="303855" y="606722"/>
                      </a:lnTo>
                      <a:close/>
                      <a:moveTo>
                        <a:pt x="455711" y="202241"/>
                      </a:moveTo>
                      <a:lnTo>
                        <a:pt x="556972" y="202241"/>
                      </a:lnTo>
                      <a:lnTo>
                        <a:pt x="556972" y="606722"/>
                      </a:lnTo>
                      <a:lnTo>
                        <a:pt x="455711" y="606722"/>
                      </a:lnTo>
                      <a:close/>
                      <a:moveTo>
                        <a:pt x="455697" y="0"/>
                      </a:moveTo>
                      <a:lnTo>
                        <a:pt x="556785" y="0"/>
                      </a:lnTo>
                      <a:lnTo>
                        <a:pt x="556874" y="0"/>
                      </a:lnTo>
                      <a:lnTo>
                        <a:pt x="556963" y="0"/>
                      </a:lnTo>
                      <a:cubicBezTo>
                        <a:pt x="557230" y="0"/>
                        <a:pt x="557408" y="0"/>
                        <a:pt x="557675" y="0"/>
                      </a:cubicBezTo>
                      <a:cubicBezTo>
                        <a:pt x="558298" y="89"/>
                        <a:pt x="558832" y="89"/>
                        <a:pt x="559366" y="89"/>
                      </a:cubicBezTo>
                      <a:cubicBezTo>
                        <a:pt x="559811" y="178"/>
                        <a:pt x="560256" y="267"/>
                        <a:pt x="560611" y="267"/>
                      </a:cubicBezTo>
                      <a:cubicBezTo>
                        <a:pt x="561056" y="356"/>
                        <a:pt x="561412" y="444"/>
                        <a:pt x="561857" y="444"/>
                      </a:cubicBezTo>
                      <a:cubicBezTo>
                        <a:pt x="562302" y="533"/>
                        <a:pt x="562747" y="711"/>
                        <a:pt x="563192" y="800"/>
                      </a:cubicBezTo>
                      <a:cubicBezTo>
                        <a:pt x="563548" y="889"/>
                        <a:pt x="563904" y="978"/>
                        <a:pt x="564171" y="1067"/>
                      </a:cubicBezTo>
                      <a:cubicBezTo>
                        <a:pt x="564616" y="1156"/>
                        <a:pt x="565061" y="1333"/>
                        <a:pt x="565506" y="1511"/>
                      </a:cubicBezTo>
                      <a:cubicBezTo>
                        <a:pt x="565862" y="1600"/>
                        <a:pt x="566218" y="1778"/>
                        <a:pt x="566574" y="1867"/>
                      </a:cubicBezTo>
                      <a:cubicBezTo>
                        <a:pt x="566929" y="2044"/>
                        <a:pt x="567285" y="2222"/>
                        <a:pt x="567730" y="2400"/>
                      </a:cubicBezTo>
                      <a:cubicBezTo>
                        <a:pt x="568086" y="2578"/>
                        <a:pt x="568442" y="2755"/>
                        <a:pt x="568798" y="2933"/>
                      </a:cubicBezTo>
                      <a:cubicBezTo>
                        <a:pt x="569154" y="3111"/>
                        <a:pt x="569421" y="3289"/>
                        <a:pt x="569777" y="3467"/>
                      </a:cubicBezTo>
                      <a:cubicBezTo>
                        <a:pt x="570133" y="3733"/>
                        <a:pt x="570578" y="4000"/>
                        <a:pt x="570934" y="4178"/>
                      </a:cubicBezTo>
                      <a:cubicBezTo>
                        <a:pt x="571201" y="4444"/>
                        <a:pt x="571557" y="4622"/>
                        <a:pt x="571824" y="4800"/>
                      </a:cubicBezTo>
                      <a:cubicBezTo>
                        <a:pt x="572180" y="5155"/>
                        <a:pt x="572536" y="5422"/>
                        <a:pt x="572891" y="5689"/>
                      </a:cubicBezTo>
                      <a:cubicBezTo>
                        <a:pt x="573247" y="5955"/>
                        <a:pt x="573514" y="6222"/>
                        <a:pt x="573781" y="6489"/>
                      </a:cubicBezTo>
                      <a:cubicBezTo>
                        <a:pt x="574137" y="6755"/>
                        <a:pt x="574493" y="7022"/>
                        <a:pt x="574760" y="7289"/>
                      </a:cubicBezTo>
                      <a:cubicBezTo>
                        <a:pt x="575205" y="7733"/>
                        <a:pt x="575561" y="8178"/>
                        <a:pt x="575917" y="8533"/>
                      </a:cubicBezTo>
                      <a:cubicBezTo>
                        <a:pt x="576095" y="8711"/>
                        <a:pt x="576273" y="8889"/>
                        <a:pt x="576451" y="9066"/>
                      </a:cubicBezTo>
                      <a:cubicBezTo>
                        <a:pt x="576451" y="9155"/>
                        <a:pt x="576451" y="9155"/>
                        <a:pt x="576451" y="9155"/>
                      </a:cubicBezTo>
                      <a:cubicBezTo>
                        <a:pt x="576985" y="9777"/>
                        <a:pt x="577519" y="10489"/>
                        <a:pt x="577964" y="11200"/>
                      </a:cubicBezTo>
                      <a:cubicBezTo>
                        <a:pt x="577964" y="11200"/>
                        <a:pt x="578053" y="11289"/>
                        <a:pt x="578053" y="11289"/>
                      </a:cubicBezTo>
                      <a:cubicBezTo>
                        <a:pt x="578498" y="12000"/>
                        <a:pt x="578854" y="12622"/>
                        <a:pt x="579209" y="13244"/>
                      </a:cubicBezTo>
                      <a:cubicBezTo>
                        <a:pt x="579387" y="13600"/>
                        <a:pt x="579565" y="13955"/>
                        <a:pt x="579743" y="14222"/>
                      </a:cubicBezTo>
                      <a:cubicBezTo>
                        <a:pt x="579921" y="14666"/>
                        <a:pt x="580099" y="15111"/>
                        <a:pt x="580277" y="15555"/>
                      </a:cubicBezTo>
                      <a:cubicBezTo>
                        <a:pt x="580455" y="15911"/>
                        <a:pt x="580633" y="16266"/>
                        <a:pt x="580722" y="16711"/>
                      </a:cubicBezTo>
                      <a:cubicBezTo>
                        <a:pt x="580900" y="17066"/>
                        <a:pt x="581078" y="17422"/>
                        <a:pt x="581167" y="17866"/>
                      </a:cubicBezTo>
                      <a:cubicBezTo>
                        <a:pt x="581256" y="18311"/>
                        <a:pt x="581434" y="18755"/>
                        <a:pt x="581523" y="19199"/>
                      </a:cubicBezTo>
                      <a:cubicBezTo>
                        <a:pt x="581612" y="19555"/>
                        <a:pt x="581701" y="19910"/>
                        <a:pt x="581790" y="20266"/>
                      </a:cubicBezTo>
                      <a:cubicBezTo>
                        <a:pt x="581879" y="20977"/>
                        <a:pt x="582057" y="21777"/>
                        <a:pt x="582146" y="22488"/>
                      </a:cubicBezTo>
                      <a:cubicBezTo>
                        <a:pt x="582146" y="22577"/>
                        <a:pt x="582146" y="22666"/>
                        <a:pt x="582146" y="22666"/>
                      </a:cubicBezTo>
                      <a:cubicBezTo>
                        <a:pt x="582235" y="23555"/>
                        <a:pt x="582235" y="24355"/>
                        <a:pt x="582235" y="25244"/>
                      </a:cubicBezTo>
                      <a:lnTo>
                        <a:pt x="582235" y="126396"/>
                      </a:lnTo>
                      <a:cubicBezTo>
                        <a:pt x="582235" y="140351"/>
                        <a:pt x="570934" y="151728"/>
                        <a:pt x="556963" y="151728"/>
                      </a:cubicBezTo>
                      <a:cubicBezTo>
                        <a:pt x="542992" y="151728"/>
                        <a:pt x="531691" y="140351"/>
                        <a:pt x="531691" y="126396"/>
                      </a:cubicBezTo>
                      <a:lnTo>
                        <a:pt x="531691" y="79286"/>
                      </a:lnTo>
                      <a:lnTo>
                        <a:pt x="421260" y="171106"/>
                      </a:lnTo>
                      <a:cubicBezTo>
                        <a:pt x="410582" y="180083"/>
                        <a:pt x="394564" y="178572"/>
                        <a:pt x="385666" y="167906"/>
                      </a:cubicBezTo>
                      <a:cubicBezTo>
                        <a:pt x="376678" y="157150"/>
                        <a:pt x="378191" y="141240"/>
                        <a:pt x="388869" y="132262"/>
                      </a:cubicBezTo>
                      <a:lnTo>
                        <a:pt x="487020" y="50576"/>
                      </a:lnTo>
                      <a:lnTo>
                        <a:pt x="455697" y="50576"/>
                      </a:lnTo>
                      <a:cubicBezTo>
                        <a:pt x="441727" y="50576"/>
                        <a:pt x="430425" y="39288"/>
                        <a:pt x="430425" y="25244"/>
                      </a:cubicBezTo>
                      <a:cubicBezTo>
                        <a:pt x="430425" y="11289"/>
                        <a:pt x="441727" y="0"/>
                        <a:pt x="45569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0" name="iṡḻíḍê">
              <a:extLst>
                <a:ext uri="{FF2B5EF4-FFF2-40B4-BE49-F238E27FC236}">
                  <a16:creationId xmlns:a16="http://schemas.microsoft.com/office/drawing/2014/main" xmlns="" id="{B3B1B15C-F437-4B26-9E5A-471D0A95D0FE}"/>
                </a:ext>
              </a:extLst>
            </p:cNvPr>
            <p:cNvSpPr txBox="1"/>
            <p:nvPr/>
          </p:nvSpPr>
          <p:spPr>
            <a:xfrm>
              <a:off x="6822173" y="5296282"/>
              <a:ext cx="2578030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îṣľïdè">
              <a:extLst>
                <a:ext uri="{FF2B5EF4-FFF2-40B4-BE49-F238E27FC236}">
                  <a16:creationId xmlns:a16="http://schemas.microsoft.com/office/drawing/2014/main" xmlns="" id="{1ECC9270-2764-4C0B-9F24-0BF0B8B5B842}"/>
                </a:ext>
              </a:extLst>
            </p:cNvPr>
            <p:cNvSpPr/>
            <p:nvPr/>
          </p:nvSpPr>
          <p:spPr>
            <a:xfrm>
              <a:off x="6822173" y="4975288"/>
              <a:ext cx="2578030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2" name="íṥḻîde">
              <a:extLst>
                <a:ext uri="{FF2B5EF4-FFF2-40B4-BE49-F238E27FC236}">
                  <a16:creationId xmlns:a16="http://schemas.microsoft.com/office/drawing/2014/main" xmlns="" id="{CF0FAB6E-7755-407D-B03C-44DBDB0A82B4}"/>
                </a:ext>
              </a:extLst>
            </p:cNvPr>
            <p:cNvSpPr txBox="1"/>
            <p:nvPr/>
          </p:nvSpPr>
          <p:spPr>
            <a:xfrm>
              <a:off x="839416" y="2468890"/>
              <a:ext cx="2345855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išlïḓè">
              <a:extLst>
                <a:ext uri="{FF2B5EF4-FFF2-40B4-BE49-F238E27FC236}">
                  <a16:creationId xmlns:a16="http://schemas.microsoft.com/office/drawing/2014/main" xmlns="" id="{25B8C29D-395A-4C66-B58A-2F3F89216828}"/>
                </a:ext>
              </a:extLst>
            </p:cNvPr>
            <p:cNvSpPr/>
            <p:nvPr/>
          </p:nvSpPr>
          <p:spPr>
            <a:xfrm>
              <a:off x="839416" y="2147896"/>
              <a:ext cx="2345855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íṩḷidè">
              <a:extLst>
                <a:ext uri="{FF2B5EF4-FFF2-40B4-BE49-F238E27FC236}">
                  <a16:creationId xmlns:a16="http://schemas.microsoft.com/office/drawing/2014/main" xmlns="" id="{B0DE80AA-3696-45F9-98F4-10897B52699F}"/>
                </a:ext>
              </a:extLst>
            </p:cNvPr>
            <p:cNvSpPr txBox="1"/>
            <p:nvPr/>
          </p:nvSpPr>
          <p:spPr>
            <a:xfrm>
              <a:off x="6822173" y="3729509"/>
              <a:ext cx="2578030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ísḻîḑè">
              <a:extLst>
                <a:ext uri="{FF2B5EF4-FFF2-40B4-BE49-F238E27FC236}">
                  <a16:creationId xmlns:a16="http://schemas.microsoft.com/office/drawing/2014/main" xmlns="" id="{739C2A67-0D7F-483B-9FB7-FB4AA26C2B97}"/>
                </a:ext>
              </a:extLst>
            </p:cNvPr>
            <p:cNvSpPr/>
            <p:nvPr/>
          </p:nvSpPr>
          <p:spPr>
            <a:xfrm>
              <a:off x="6822173" y="3408515"/>
              <a:ext cx="2578030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iš1îḑe">
              <a:extLst>
                <a:ext uri="{FF2B5EF4-FFF2-40B4-BE49-F238E27FC236}">
                  <a16:creationId xmlns:a16="http://schemas.microsoft.com/office/drawing/2014/main" xmlns="" id="{CA11F5C8-E70E-4B64-AAA3-E2515B495A02}"/>
                </a:ext>
              </a:extLst>
            </p:cNvPr>
            <p:cNvSpPr txBox="1"/>
            <p:nvPr/>
          </p:nvSpPr>
          <p:spPr>
            <a:xfrm>
              <a:off x="839416" y="4038721"/>
              <a:ext cx="2345855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íŝľidè">
              <a:extLst>
                <a:ext uri="{FF2B5EF4-FFF2-40B4-BE49-F238E27FC236}">
                  <a16:creationId xmlns:a16="http://schemas.microsoft.com/office/drawing/2014/main" xmlns="" id="{6D217453-6C21-4C2F-9458-58FA0D065E8F}"/>
                </a:ext>
              </a:extLst>
            </p:cNvPr>
            <p:cNvSpPr/>
            <p:nvPr/>
          </p:nvSpPr>
          <p:spPr>
            <a:xfrm>
              <a:off x="839416" y="3717727"/>
              <a:ext cx="2345855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grpSp>
          <p:nvGrpSpPr>
            <p:cNvPr id="18" name="îslíḑè">
              <a:extLst>
                <a:ext uri="{FF2B5EF4-FFF2-40B4-BE49-F238E27FC236}">
                  <a16:creationId xmlns:a16="http://schemas.microsoft.com/office/drawing/2014/main" xmlns="" id="{A9A9BA27-5A35-45C6-AE40-5BCDD3B585E2}"/>
                </a:ext>
              </a:extLst>
            </p:cNvPr>
            <p:cNvGrpSpPr/>
            <p:nvPr/>
          </p:nvGrpSpPr>
          <p:grpSpPr>
            <a:xfrm>
              <a:off x="7662017" y="1382383"/>
              <a:ext cx="3858471" cy="1590389"/>
              <a:chOff x="7662017" y="1651082"/>
              <a:chExt cx="3858471" cy="1590389"/>
            </a:xfrm>
          </p:grpSpPr>
          <p:sp>
            <p:nvSpPr>
              <p:cNvPr id="19" name="iṩlîḓê">
                <a:extLst>
                  <a:ext uri="{FF2B5EF4-FFF2-40B4-BE49-F238E27FC236}">
                    <a16:creationId xmlns:a16="http://schemas.microsoft.com/office/drawing/2014/main" xmlns="" id="{0EEAB81C-4911-434D-B745-D01AEAFD1096}"/>
                  </a:ext>
                </a:extLst>
              </p:cNvPr>
              <p:cNvSpPr/>
              <p:nvPr/>
            </p:nvSpPr>
            <p:spPr>
              <a:xfrm>
                <a:off x="7662017" y="2092887"/>
                <a:ext cx="3858471" cy="11485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0" name="îśļîdê">
                <a:extLst>
                  <a:ext uri="{FF2B5EF4-FFF2-40B4-BE49-F238E27FC236}">
                    <a16:creationId xmlns:a16="http://schemas.microsoft.com/office/drawing/2014/main" xmlns="" id="{227EAFA7-6BD8-421F-8FAF-A543E0A1C3A7}"/>
                  </a:ext>
                </a:extLst>
              </p:cNvPr>
              <p:cNvSpPr txBox="1"/>
              <p:nvPr/>
            </p:nvSpPr>
            <p:spPr bwMode="auto">
              <a:xfrm>
                <a:off x="7662017" y="1651082"/>
                <a:ext cx="385847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560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0FFDD03-5985-4A60-9EA0-DAA72E2BE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97DFE5-07A1-475E-8616-AE6A4065F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7DF03CA-E5BF-4D2A-A19A-B98B9A867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ad85352-063f-49fb-a956-c0dc6370dd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D81CB5E-4331-4B12-BFC3-E02EEABF3CB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36333" y="1402527"/>
            <a:ext cx="9245831" cy="4520042"/>
            <a:chOff x="1536333" y="1402527"/>
            <a:chExt cx="9245831" cy="4520042"/>
          </a:xfrm>
        </p:grpSpPr>
        <p:sp>
          <p:nvSpPr>
            <p:cNvPr id="6" name="îṣľiḓé">
              <a:extLst>
                <a:ext uri="{FF2B5EF4-FFF2-40B4-BE49-F238E27FC236}">
                  <a16:creationId xmlns:a16="http://schemas.microsoft.com/office/drawing/2014/main" xmlns="" id="{5B2AA0D3-79E0-48F2-8B21-7615820223A8}"/>
                </a:ext>
              </a:extLst>
            </p:cNvPr>
            <p:cNvSpPr txBox="1"/>
            <p:nvPr/>
          </p:nvSpPr>
          <p:spPr>
            <a:xfrm>
              <a:off x="1536333" y="1849728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7" name="íŝliďe">
              <a:extLst>
                <a:ext uri="{FF2B5EF4-FFF2-40B4-BE49-F238E27FC236}">
                  <a16:creationId xmlns:a16="http://schemas.microsoft.com/office/drawing/2014/main" xmlns="" id="{F04B2301-E6E1-44B7-B4C4-799DAFA566BC}"/>
                </a:ext>
              </a:extLst>
            </p:cNvPr>
            <p:cNvSpPr/>
            <p:nvPr/>
          </p:nvSpPr>
          <p:spPr>
            <a:xfrm>
              <a:off x="1536333" y="1528734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8" name="îśḻîḍé">
              <a:extLst>
                <a:ext uri="{FF2B5EF4-FFF2-40B4-BE49-F238E27FC236}">
                  <a16:creationId xmlns:a16="http://schemas.microsoft.com/office/drawing/2014/main" xmlns="" id="{21EF41DC-305D-4F14-BD8A-82DDE5A9F7FB}"/>
                </a:ext>
              </a:extLst>
            </p:cNvPr>
            <p:cNvSpPr txBox="1"/>
            <p:nvPr/>
          </p:nvSpPr>
          <p:spPr>
            <a:xfrm>
              <a:off x="1536333" y="486790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9" name="išļíḍe">
              <a:extLst>
                <a:ext uri="{FF2B5EF4-FFF2-40B4-BE49-F238E27FC236}">
                  <a16:creationId xmlns:a16="http://schemas.microsoft.com/office/drawing/2014/main" xmlns="" id="{76DBBB49-DF1B-4FD0-BE4A-683C480282A4}"/>
                </a:ext>
              </a:extLst>
            </p:cNvPr>
            <p:cNvSpPr/>
            <p:nvPr/>
          </p:nvSpPr>
          <p:spPr>
            <a:xfrm>
              <a:off x="1536333" y="454691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0" name="işļiḓé">
              <a:extLst>
                <a:ext uri="{FF2B5EF4-FFF2-40B4-BE49-F238E27FC236}">
                  <a16:creationId xmlns:a16="http://schemas.microsoft.com/office/drawing/2014/main" xmlns="" id="{3FCF96BA-3EAC-4310-BA2A-86A50EE884B1}"/>
                </a:ext>
              </a:extLst>
            </p:cNvPr>
            <p:cNvSpPr txBox="1"/>
            <p:nvPr/>
          </p:nvSpPr>
          <p:spPr>
            <a:xfrm>
              <a:off x="1536333" y="3358817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ïṣļïḍè">
              <a:extLst>
                <a:ext uri="{FF2B5EF4-FFF2-40B4-BE49-F238E27FC236}">
                  <a16:creationId xmlns:a16="http://schemas.microsoft.com/office/drawing/2014/main" xmlns="" id="{05188EFB-58A4-43C5-931E-135EE7FEE203}"/>
                </a:ext>
              </a:extLst>
            </p:cNvPr>
            <p:cNvSpPr/>
            <p:nvPr/>
          </p:nvSpPr>
          <p:spPr>
            <a:xfrm>
              <a:off x="1536333" y="3037823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10D624E5-CF3A-4E84-BD46-0333959B19CB}"/>
                </a:ext>
              </a:extLst>
            </p:cNvPr>
            <p:cNvCxnSpPr/>
            <p:nvPr/>
          </p:nvCxnSpPr>
          <p:spPr>
            <a:xfrm>
              <a:off x="1536333" y="2718678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904408C1-8E60-4E52-8E98-2005C96BBC32}"/>
                </a:ext>
              </a:extLst>
            </p:cNvPr>
            <p:cNvCxnSpPr/>
            <p:nvPr/>
          </p:nvCxnSpPr>
          <p:spPr>
            <a:xfrm>
              <a:off x="1536333" y="4268263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şļîḍê">
              <a:extLst>
                <a:ext uri="{FF2B5EF4-FFF2-40B4-BE49-F238E27FC236}">
                  <a16:creationId xmlns:a16="http://schemas.microsoft.com/office/drawing/2014/main" xmlns="" id="{9EE74916-EF8B-4AC6-87BF-B41A6B84F10C}"/>
                </a:ext>
              </a:extLst>
            </p:cNvPr>
            <p:cNvSpPr txBox="1"/>
            <p:nvPr/>
          </p:nvSpPr>
          <p:spPr>
            <a:xfrm>
              <a:off x="8204135" y="1849728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ṩliḑe">
              <a:extLst>
                <a:ext uri="{FF2B5EF4-FFF2-40B4-BE49-F238E27FC236}">
                  <a16:creationId xmlns:a16="http://schemas.microsoft.com/office/drawing/2014/main" xmlns="" id="{2B6B6C8A-2087-46FC-9275-0ECD3D7659E2}"/>
                </a:ext>
              </a:extLst>
            </p:cNvPr>
            <p:cNvSpPr/>
            <p:nvPr/>
          </p:nvSpPr>
          <p:spPr>
            <a:xfrm>
              <a:off x="8204135" y="1528734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íşľiďê">
              <a:extLst>
                <a:ext uri="{FF2B5EF4-FFF2-40B4-BE49-F238E27FC236}">
                  <a16:creationId xmlns:a16="http://schemas.microsoft.com/office/drawing/2014/main" xmlns="" id="{B84F9C52-F5B8-44DF-9585-D3548216FBDC}"/>
                </a:ext>
              </a:extLst>
            </p:cNvPr>
            <p:cNvSpPr txBox="1"/>
            <p:nvPr/>
          </p:nvSpPr>
          <p:spPr>
            <a:xfrm>
              <a:off x="8204135" y="3358817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îślídê">
              <a:extLst>
                <a:ext uri="{FF2B5EF4-FFF2-40B4-BE49-F238E27FC236}">
                  <a16:creationId xmlns:a16="http://schemas.microsoft.com/office/drawing/2014/main" xmlns="" id="{2A1AD2A4-6D2C-46AB-B3F2-A95845E4618E}"/>
                </a:ext>
              </a:extLst>
            </p:cNvPr>
            <p:cNvSpPr/>
            <p:nvPr/>
          </p:nvSpPr>
          <p:spPr>
            <a:xfrm>
              <a:off x="8204135" y="3037823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ï$1îḋè">
              <a:extLst>
                <a:ext uri="{FF2B5EF4-FFF2-40B4-BE49-F238E27FC236}">
                  <a16:creationId xmlns:a16="http://schemas.microsoft.com/office/drawing/2014/main" xmlns="" id="{832EF2A2-C347-4FD3-AA4F-710FDC67ED20}"/>
                </a:ext>
              </a:extLst>
            </p:cNvPr>
            <p:cNvSpPr txBox="1"/>
            <p:nvPr/>
          </p:nvSpPr>
          <p:spPr>
            <a:xfrm>
              <a:off x="8204135" y="486790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îṧḻîḓè">
              <a:extLst>
                <a:ext uri="{FF2B5EF4-FFF2-40B4-BE49-F238E27FC236}">
                  <a16:creationId xmlns:a16="http://schemas.microsoft.com/office/drawing/2014/main" xmlns="" id="{7724A216-44FB-4D0A-A544-0AF7C6451026}"/>
                </a:ext>
              </a:extLst>
            </p:cNvPr>
            <p:cNvSpPr/>
            <p:nvPr/>
          </p:nvSpPr>
          <p:spPr>
            <a:xfrm>
              <a:off x="8204135" y="454691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AC94D384-181D-4048-A211-11754DAE0633}"/>
                </a:ext>
              </a:extLst>
            </p:cNvPr>
            <p:cNvCxnSpPr/>
            <p:nvPr/>
          </p:nvCxnSpPr>
          <p:spPr>
            <a:xfrm>
              <a:off x="8330630" y="2718678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5D5A079-F71E-4CDB-A6A1-A0D47369517E}"/>
                </a:ext>
              </a:extLst>
            </p:cNvPr>
            <p:cNvCxnSpPr/>
            <p:nvPr/>
          </p:nvCxnSpPr>
          <p:spPr>
            <a:xfrm>
              <a:off x="8330630" y="4268263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ïSḻiḓe">
              <a:extLst>
                <a:ext uri="{FF2B5EF4-FFF2-40B4-BE49-F238E27FC236}">
                  <a16:creationId xmlns:a16="http://schemas.microsoft.com/office/drawing/2014/main" xmlns="" id="{25686C6B-62BA-4ED9-BEA4-E81A2EE2B0F6}"/>
                </a:ext>
              </a:extLst>
            </p:cNvPr>
            <p:cNvGrpSpPr/>
            <p:nvPr/>
          </p:nvGrpSpPr>
          <p:grpSpPr>
            <a:xfrm>
              <a:off x="4401962" y="1402527"/>
              <a:ext cx="3388076" cy="4520042"/>
              <a:chOff x="4290846" y="1522508"/>
              <a:chExt cx="3388076" cy="4520042"/>
            </a:xfrm>
          </p:grpSpPr>
          <p:grpSp>
            <p:nvGrpSpPr>
              <p:cNvPr id="23" name="iśḷîḋè">
                <a:extLst>
                  <a:ext uri="{FF2B5EF4-FFF2-40B4-BE49-F238E27FC236}">
                    <a16:creationId xmlns:a16="http://schemas.microsoft.com/office/drawing/2014/main" xmlns="" id="{79498A28-7348-4963-A6B6-655FDDD32AD6}"/>
                  </a:ext>
                </a:extLst>
              </p:cNvPr>
              <p:cNvGrpSpPr/>
              <p:nvPr/>
            </p:nvGrpSpPr>
            <p:grpSpPr>
              <a:xfrm>
                <a:off x="4290846" y="3579159"/>
                <a:ext cx="1951835" cy="2463391"/>
                <a:chOff x="3948064" y="3579159"/>
                <a:chExt cx="1951835" cy="2463391"/>
              </a:xfrm>
            </p:grpSpPr>
            <p:sp>
              <p:nvSpPr>
                <p:cNvPr id="37" name="iṣļîḓê">
                  <a:extLst>
                    <a:ext uri="{FF2B5EF4-FFF2-40B4-BE49-F238E27FC236}">
                      <a16:creationId xmlns:a16="http://schemas.microsoft.com/office/drawing/2014/main" xmlns="" id="{559C6D67-5410-4F28-8120-F9F5B2338E40}"/>
                    </a:ext>
                  </a:extLst>
                </p:cNvPr>
                <p:cNvSpPr/>
                <p:nvPr/>
              </p:nvSpPr>
              <p:spPr>
                <a:xfrm rot="13500000">
                  <a:off x="4459739" y="4084946"/>
                  <a:ext cx="1440160" cy="1440160"/>
                </a:xfrm>
                <a:custGeom>
                  <a:avLst/>
                  <a:gdLst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  <a:gd name="connsiteX3" fmla="*/ 0 w 1440160"/>
                    <a:gd name="connsiteY3" fmla="*/ 1440160 h 1440160"/>
                    <a:gd name="connsiteX4" fmla="*/ 0 w 1440160"/>
                    <a:gd name="connsiteY4" fmla="*/ 0 h 1440160"/>
                    <a:gd name="connsiteX0" fmla="*/ 0 w 1440160"/>
                    <a:gd name="connsiteY0" fmla="*/ 1440160 h 1531600"/>
                    <a:gd name="connsiteX1" fmla="*/ 0 w 1440160"/>
                    <a:gd name="connsiteY1" fmla="*/ 0 h 1531600"/>
                    <a:gd name="connsiteX2" fmla="*/ 1440160 w 1440160"/>
                    <a:gd name="connsiteY2" fmla="*/ 0 h 1531600"/>
                    <a:gd name="connsiteX3" fmla="*/ 1440160 w 1440160"/>
                    <a:gd name="connsiteY3" fmla="*/ 1440160 h 1531600"/>
                    <a:gd name="connsiteX4" fmla="*/ 91440 w 1440160"/>
                    <a:gd name="connsiteY4" fmla="*/ 1531600 h 1531600"/>
                    <a:gd name="connsiteX0" fmla="*/ 0 w 1440160"/>
                    <a:gd name="connsiteY0" fmla="*/ 0 h 1531600"/>
                    <a:gd name="connsiteX1" fmla="*/ 1440160 w 1440160"/>
                    <a:gd name="connsiteY1" fmla="*/ 0 h 1531600"/>
                    <a:gd name="connsiteX2" fmla="*/ 1440160 w 1440160"/>
                    <a:gd name="connsiteY2" fmla="*/ 1440160 h 1531600"/>
                    <a:gd name="connsiteX3" fmla="*/ 91440 w 1440160"/>
                    <a:gd name="connsiteY3" fmla="*/ 1531600 h 1531600"/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0160" h="1440160">
                      <a:moveTo>
                        <a:pt x="0" y="0"/>
                      </a:moveTo>
                      <a:lnTo>
                        <a:pt x="1440160" y="0"/>
                      </a:lnTo>
                      <a:lnTo>
                        <a:pt x="1440160" y="1440160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8" name="iŝḻîḑè">
                  <a:extLst>
                    <a:ext uri="{FF2B5EF4-FFF2-40B4-BE49-F238E27FC236}">
                      <a16:creationId xmlns:a16="http://schemas.microsoft.com/office/drawing/2014/main" xmlns="" id="{22A313CA-1CC5-4F43-B308-9C79D0103942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4972299" y="3579159"/>
                  <a:ext cx="415040" cy="415040"/>
                  <a:chOff x="7442747" y="2249137"/>
                  <a:chExt cx="648072" cy="648072"/>
                </a:xfrm>
              </p:grpSpPr>
              <p:sp>
                <p:nvSpPr>
                  <p:cNvPr id="45" name="ïṧlîďé">
                    <a:extLst>
                      <a:ext uri="{FF2B5EF4-FFF2-40B4-BE49-F238E27FC236}">
                        <a16:creationId xmlns:a16="http://schemas.microsoft.com/office/drawing/2014/main" xmlns="" id="{28551704-E924-40D3-B992-4A06A7BA079A}"/>
                      </a:ext>
                    </a:extLst>
                  </p:cNvPr>
                  <p:cNvSpPr/>
                  <p:nvPr/>
                </p:nvSpPr>
                <p:spPr>
                  <a:xfrm>
                    <a:off x="7442747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iŝļîde">
                    <a:extLst>
                      <a:ext uri="{FF2B5EF4-FFF2-40B4-BE49-F238E27FC236}">
                        <a16:creationId xmlns:a16="http://schemas.microsoft.com/office/drawing/2014/main" xmlns="" id="{AF68B78A-E29D-4C0A-B09D-FA70283617D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76637" y="2390028"/>
                    <a:ext cx="380293" cy="366291"/>
                  </a:xfrm>
                  <a:custGeom>
                    <a:avLst/>
                    <a:gdLst>
                      <a:gd name="connsiteX0" fmla="*/ 304701 w 609473"/>
                      <a:gd name="connsiteY0" fmla="*/ 381618 h 587034"/>
                      <a:gd name="connsiteX1" fmla="*/ 325879 w 609473"/>
                      <a:gd name="connsiteY1" fmla="*/ 394101 h 587034"/>
                      <a:gd name="connsiteX2" fmla="*/ 309542 w 609473"/>
                      <a:gd name="connsiteY2" fmla="*/ 410914 h 587034"/>
                      <a:gd name="connsiteX3" fmla="*/ 331022 w 609473"/>
                      <a:gd name="connsiteY3" fmla="*/ 433867 h 587034"/>
                      <a:gd name="connsiteX4" fmla="*/ 312466 w 609473"/>
                      <a:gd name="connsiteY4" fmla="*/ 468800 h 587034"/>
                      <a:gd name="connsiteX5" fmla="*/ 294112 w 609473"/>
                      <a:gd name="connsiteY5" fmla="*/ 468096 h 587034"/>
                      <a:gd name="connsiteX6" fmla="*/ 278380 w 609473"/>
                      <a:gd name="connsiteY6" fmla="*/ 432055 h 587034"/>
                      <a:gd name="connsiteX7" fmla="*/ 299861 w 609473"/>
                      <a:gd name="connsiteY7" fmla="*/ 410612 h 587034"/>
                      <a:gd name="connsiteX8" fmla="*/ 284028 w 609473"/>
                      <a:gd name="connsiteY8" fmla="*/ 393397 h 587034"/>
                      <a:gd name="connsiteX9" fmla="*/ 224835 w 609473"/>
                      <a:gd name="connsiteY9" fmla="*/ 380559 h 587034"/>
                      <a:gd name="connsiteX10" fmla="*/ 283211 w 609473"/>
                      <a:gd name="connsiteY10" fmla="*/ 483344 h 587034"/>
                      <a:gd name="connsiteX11" fmla="*/ 305190 w 609473"/>
                      <a:gd name="connsiteY11" fmla="*/ 499753 h 587034"/>
                      <a:gd name="connsiteX12" fmla="*/ 327069 w 609473"/>
                      <a:gd name="connsiteY12" fmla="*/ 483646 h 587034"/>
                      <a:gd name="connsiteX13" fmla="*/ 387865 w 609473"/>
                      <a:gd name="connsiteY13" fmla="*/ 380861 h 587034"/>
                      <a:gd name="connsiteX14" fmla="*/ 498972 w 609473"/>
                      <a:gd name="connsiteY14" fmla="*/ 386700 h 587034"/>
                      <a:gd name="connsiteX15" fmla="*/ 581344 w 609473"/>
                      <a:gd name="connsiteY15" fmla="*/ 414485 h 587034"/>
                      <a:gd name="connsiteX16" fmla="*/ 609473 w 609473"/>
                      <a:gd name="connsiteY16" fmla="*/ 494820 h 587034"/>
                      <a:gd name="connsiteX17" fmla="*/ 609473 w 609473"/>
                      <a:gd name="connsiteY17" fmla="*/ 529048 h 587034"/>
                      <a:gd name="connsiteX18" fmla="*/ 551399 w 609473"/>
                      <a:gd name="connsiteY18" fmla="*/ 587034 h 587034"/>
                      <a:gd name="connsiteX19" fmla="*/ 58074 w 609473"/>
                      <a:gd name="connsiteY19" fmla="*/ 587034 h 587034"/>
                      <a:gd name="connsiteX20" fmla="*/ 0 w 609473"/>
                      <a:gd name="connsiteY20" fmla="*/ 529048 h 587034"/>
                      <a:gd name="connsiteX21" fmla="*/ 0 w 609473"/>
                      <a:gd name="connsiteY21" fmla="*/ 494820 h 587034"/>
                      <a:gd name="connsiteX22" fmla="*/ 28129 w 609473"/>
                      <a:gd name="connsiteY22" fmla="*/ 414485 h 587034"/>
                      <a:gd name="connsiteX23" fmla="*/ 110501 w 609473"/>
                      <a:gd name="connsiteY23" fmla="*/ 386700 h 587034"/>
                      <a:gd name="connsiteX24" fmla="*/ 316407 w 609473"/>
                      <a:gd name="connsiteY24" fmla="*/ 206077 h 587034"/>
                      <a:gd name="connsiteX25" fmla="*/ 316407 w 609473"/>
                      <a:gd name="connsiteY25" fmla="*/ 272924 h 587034"/>
                      <a:gd name="connsiteX26" fmla="*/ 335965 w 609473"/>
                      <a:gd name="connsiteY26" fmla="*/ 266783 h 587034"/>
                      <a:gd name="connsiteX27" fmla="*/ 346551 w 609473"/>
                      <a:gd name="connsiteY27" fmla="*/ 239602 h 587034"/>
                      <a:gd name="connsiteX28" fmla="*/ 336570 w 609473"/>
                      <a:gd name="connsiteY28" fmla="*/ 216346 h 587034"/>
                      <a:gd name="connsiteX29" fmla="*/ 316407 w 609473"/>
                      <a:gd name="connsiteY29" fmla="*/ 206077 h 587034"/>
                      <a:gd name="connsiteX30" fmla="*/ 299872 w 609473"/>
                      <a:gd name="connsiteY30" fmla="*/ 94230 h 587034"/>
                      <a:gd name="connsiteX31" fmla="*/ 277793 w 609473"/>
                      <a:gd name="connsiteY31" fmla="*/ 102183 h 587034"/>
                      <a:gd name="connsiteX32" fmla="*/ 270534 w 609473"/>
                      <a:gd name="connsiteY32" fmla="*/ 122922 h 587034"/>
                      <a:gd name="connsiteX33" fmla="*/ 281322 w 609473"/>
                      <a:gd name="connsiteY33" fmla="*/ 145674 h 587034"/>
                      <a:gd name="connsiteX34" fmla="*/ 299872 w 609473"/>
                      <a:gd name="connsiteY34" fmla="*/ 154231 h 587034"/>
                      <a:gd name="connsiteX35" fmla="*/ 316407 w 609473"/>
                      <a:gd name="connsiteY35" fmla="*/ 42585 h 587034"/>
                      <a:gd name="connsiteX36" fmla="*/ 316407 w 609473"/>
                      <a:gd name="connsiteY36" fmla="*/ 56478 h 587034"/>
                      <a:gd name="connsiteX37" fmla="*/ 360061 w 609473"/>
                      <a:gd name="connsiteY37" fmla="*/ 70169 h 587034"/>
                      <a:gd name="connsiteX38" fmla="*/ 389904 w 609473"/>
                      <a:gd name="connsiteY38" fmla="*/ 129465 h 587034"/>
                      <a:gd name="connsiteX39" fmla="*/ 344837 w 609473"/>
                      <a:gd name="connsiteY39" fmla="*/ 129465 h 587034"/>
                      <a:gd name="connsiteX40" fmla="*/ 339797 w 609473"/>
                      <a:gd name="connsiteY40" fmla="*/ 107217 h 587034"/>
                      <a:gd name="connsiteX41" fmla="*/ 316407 w 609473"/>
                      <a:gd name="connsiteY41" fmla="*/ 93928 h 587034"/>
                      <a:gd name="connsiteX42" fmla="*/ 316407 w 609473"/>
                      <a:gd name="connsiteY42" fmla="*/ 159063 h 587034"/>
                      <a:gd name="connsiteX43" fmla="*/ 371050 w 609473"/>
                      <a:gd name="connsiteY43" fmla="*/ 183829 h 587034"/>
                      <a:gd name="connsiteX44" fmla="*/ 394037 w 609473"/>
                      <a:gd name="connsiteY44" fmla="*/ 234467 h 587034"/>
                      <a:gd name="connsiteX45" fmla="*/ 362380 w 609473"/>
                      <a:gd name="connsiteY45" fmla="*/ 297086 h 587034"/>
                      <a:gd name="connsiteX46" fmla="*/ 316407 w 609473"/>
                      <a:gd name="connsiteY46" fmla="*/ 311079 h 587034"/>
                      <a:gd name="connsiteX47" fmla="*/ 316407 w 609473"/>
                      <a:gd name="connsiteY47" fmla="*/ 318328 h 587034"/>
                      <a:gd name="connsiteX48" fmla="*/ 445959 w 609473"/>
                      <a:gd name="connsiteY48" fmla="*/ 180507 h 587034"/>
                      <a:gd name="connsiteX49" fmla="*/ 316407 w 609473"/>
                      <a:gd name="connsiteY49" fmla="*/ 42585 h 587034"/>
                      <a:gd name="connsiteX50" fmla="*/ 299872 w 609473"/>
                      <a:gd name="connsiteY50" fmla="*/ 42484 h 587034"/>
                      <a:gd name="connsiteX51" fmla="*/ 168808 w 609473"/>
                      <a:gd name="connsiteY51" fmla="*/ 180507 h 587034"/>
                      <a:gd name="connsiteX52" fmla="*/ 299872 w 609473"/>
                      <a:gd name="connsiteY52" fmla="*/ 318428 h 587034"/>
                      <a:gd name="connsiteX53" fmla="*/ 299872 w 609473"/>
                      <a:gd name="connsiteY53" fmla="*/ 311381 h 587034"/>
                      <a:gd name="connsiteX54" fmla="*/ 249564 w 609473"/>
                      <a:gd name="connsiteY54" fmla="*/ 296683 h 587034"/>
                      <a:gd name="connsiteX55" fmla="*/ 220729 w 609473"/>
                      <a:gd name="connsiteY55" fmla="*/ 229635 h 587034"/>
                      <a:gd name="connsiteX56" fmla="*/ 266904 w 609473"/>
                      <a:gd name="connsiteY56" fmla="*/ 229635 h 587034"/>
                      <a:gd name="connsiteX57" fmla="*/ 273659 w 609473"/>
                      <a:gd name="connsiteY57" fmla="*/ 258528 h 587034"/>
                      <a:gd name="connsiteX58" fmla="*/ 299872 w 609473"/>
                      <a:gd name="connsiteY58" fmla="*/ 273428 h 587034"/>
                      <a:gd name="connsiteX59" fmla="*/ 299872 w 609473"/>
                      <a:gd name="connsiteY59" fmla="*/ 200440 h 587034"/>
                      <a:gd name="connsiteX60" fmla="*/ 285959 w 609473"/>
                      <a:gd name="connsiteY60" fmla="*/ 196312 h 587034"/>
                      <a:gd name="connsiteX61" fmla="*/ 239784 w 609473"/>
                      <a:gd name="connsiteY61" fmla="*/ 169634 h 587034"/>
                      <a:gd name="connsiteX62" fmla="*/ 226375 w 609473"/>
                      <a:gd name="connsiteY62" fmla="*/ 128459 h 587034"/>
                      <a:gd name="connsiteX63" fmla="*/ 231618 w 609473"/>
                      <a:gd name="connsiteY63" fmla="*/ 99566 h 587034"/>
                      <a:gd name="connsiteX64" fmla="*/ 246237 w 609473"/>
                      <a:gd name="connsiteY64" fmla="*/ 77115 h 587034"/>
                      <a:gd name="connsiteX65" fmla="*/ 273256 w 609473"/>
                      <a:gd name="connsiteY65" fmla="*/ 60404 h 587034"/>
                      <a:gd name="connsiteX66" fmla="*/ 299872 w 609473"/>
                      <a:gd name="connsiteY66" fmla="*/ 56075 h 587034"/>
                      <a:gd name="connsiteX67" fmla="*/ 307333 w 609473"/>
                      <a:gd name="connsiteY67" fmla="*/ 0 h 587034"/>
                      <a:gd name="connsiteX68" fmla="*/ 488101 w 609473"/>
                      <a:gd name="connsiteY68" fmla="*/ 180507 h 587034"/>
                      <a:gd name="connsiteX69" fmla="*/ 307333 w 609473"/>
                      <a:gd name="connsiteY69" fmla="*/ 361013 h 587034"/>
                      <a:gd name="connsiteX70" fmla="*/ 126665 w 609473"/>
                      <a:gd name="connsiteY70" fmla="*/ 180507 h 587034"/>
                      <a:gd name="connsiteX71" fmla="*/ 307333 w 609473"/>
                      <a:gd name="connsiteY71" fmla="*/ 0 h 5870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</a:cxnLst>
                    <a:rect l="l" t="t" r="r" b="b"/>
                    <a:pathLst>
                      <a:path w="609473" h="587034">
                        <a:moveTo>
                          <a:pt x="304701" y="381618"/>
                        </a:moveTo>
                        <a:lnTo>
                          <a:pt x="325879" y="394101"/>
                        </a:lnTo>
                        <a:lnTo>
                          <a:pt x="309542" y="410914"/>
                        </a:lnTo>
                        <a:lnTo>
                          <a:pt x="331022" y="433867"/>
                        </a:lnTo>
                        <a:lnTo>
                          <a:pt x="312466" y="468800"/>
                        </a:lnTo>
                        <a:cubicBezTo>
                          <a:pt x="307021" y="479069"/>
                          <a:pt x="298751" y="478767"/>
                          <a:pt x="294112" y="468096"/>
                        </a:cubicBezTo>
                        <a:lnTo>
                          <a:pt x="278380" y="432055"/>
                        </a:lnTo>
                        <a:lnTo>
                          <a:pt x="299861" y="410612"/>
                        </a:lnTo>
                        <a:lnTo>
                          <a:pt x="284028" y="393397"/>
                        </a:lnTo>
                        <a:close/>
                        <a:moveTo>
                          <a:pt x="224835" y="380559"/>
                        </a:moveTo>
                        <a:lnTo>
                          <a:pt x="283211" y="483344"/>
                        </a:lnTo>
                        <a:cubicBezTo>
                          <a:pt x="289260" y="493914"/>
                          <a:pt x="297024" y="499753"/>
                          <a:pt x="305190" y="499753"/>
                        </a:cubicBezTo>
                        <a:cubicBezTo>
                          <a:pt x="313155" y="499753"/>
                          <a:pt x="320919" y="494015"/>
                          <a:pt x="327069" y="483646"/>
                        </a:cubicBezTo>
                        <a:lnTo>
                          <a:pt x="387865" y="380861"/>
                        </a:lnTo>
                        <a:lnTo>
                          <a:pt x="498972" y="386700"/>
                        </a:lnTo>
                        <a:cubicBezTo>
                          <a:pt x="529521" y="388311"/>
                          <a:pt x="565716" y="400492"/>
                          <a:pt x="581344" y="414485"/>
                        </a:cubicBezTo>
                        <a:cubicBezTo>
                          <a:pt x="597072" y="428679"/>
                          <a:pt x="609473" y="464015"/>
                          <a:pt x="609473" y="494820"/>
                        </a:cubicBezTo>
                        <a:lnTo>
                          <a:pt x="609473" y="529048"/>
                        </a:lnTo>
                        <a:cubicBezTo>
                          <a:pt x="609473" y="561061"/>
                          <a:pt x="583360" y="587034"/>
                          <a:pt x="551399" y="587034"/>
                        </a:cubicBezTo>
                        <a:lnTo>
                          <a:pt x="58074" y="587034"/>
                        </a:lnTo>
                        <a:cubicBezTo>
                          <a:pt x="26012" y="587034"/>
                          <a:pt x="0" y="561061"/>
                          <a:pt x="0" y="529048"/>
                        </a:cubicBezTo>
                        <a:lnTo>
                          <a:pt x="0" y="494820"/>
                        </a:lnTo>
                        <a:cubicBezTo>
                          <a:pt x="0" y="464015"/>
                          <a:pt x="12401" y="428679"/>
                          <a:pt x="28129" y="414485"/>
                        </a:cubicBezTo>
                        <a:cubicBezTo>
                          <a:pt x="43757" y="400492"/>
                          <a:pt x="79851" y="388311"/>
                          <a:pt x="110501" y="386700"/>
                        </a:cubicBezTo>
                        <a:close/>
                        <a:moveTo>
                          <a:pt x="316407" y="206077"/>
                        </a:moveTo>
                        <a:lnTo>
                          <a:pt x="316407" y="272924"/>
                        </a:lnTo>
                        <a:cubicBezTo>
                          <a:pt x="325379" y="271817"/>
                          <a:pt x="331832" y="269703"/>
                          <a:pt x="335965" y="266783"/>
                        </a:cubicBezTo>
                        <a:cubicBezTo>
                          <a:pt x="343023" y="261548"/>
                          <a:pt x="346551" y="252488"/>
                          <a:pt x="346551" y="239602"/>
                        </a:cubicBezTo>
                        <a:cubicBezTo>
                          <a:pt x="346551" y="229736"/>
                          <a:pt x="343224" y="222084"/>
                          <a:pt x="336570" y="216346"/>
                        </a:cubicBezTo>
                        <a:cubicBezTo>
                          <a:pt x="332638" y="213024"/>
                          <a:pt x="325884" y="209601"/>
                          <a:pt x="316407" y="206077"/>
                        </a:cubicBezTo>
                        <a:close/>
                        <a:moveTo>
                          <a:pt x="299872" y="94230"/>
                        </a:moveTo>
                        <a:cubicBezTo>
                          <a:pt x="289891" y="94431"/>
                          <a:pt x="282531" y="97149"/>
                          <a:pt x="277793" y="102183"/>
                        </a:cubicBezTo>
                        <a:cubicBezTo>
                          <a:pt x="272954" y="107317"/>
                          <a:pt x="270534" y="114163"/>
                          <a:pt x="270534" y="122922"/>
                        </a:cubicBezTo>
                        <a:cubicBezTo>
                          <a:pt x="270534" y="132586"/>
                          <a:pt x="274163" y="140137"/>
                          <a:pt x="281322" y="145674"/>
                        </a:cubicBezTo>
                        <a:cubicBezTo>
                          <a:pt x="285354" y="148795"/>
                          <a:pt x="291504" y="151613"/>
                          <a:pt x="299872" y="154231"/>
                        </a:cubicBezTo>
                        <a:close/>
                        <a:moveTo>
                          <a:pt x="316407" y="42585"/>
                        </a:moveTo>
                        <a:lnTo>
                          <a:pt x="316407" y="56478"/>
                        </a:lnTo>
                        <a:cubicBezTo>
                          <a:pt x="334957" y="57887"/>
                          <a:pt x="349576" y="62518"/>
                          <a:pt x="360061" y="70169"/>
                        </a:cubicBezTo>
                        <a:cubicBezTo>
                          <a:pt x="379318" y="82350"/>
                          <a:pt x="389198" y="102082"/>
                          <a:pt x="389904" y="129465"/>
                        </a:cubicBezTo>
                        <a:lnTo>
                          <a:pt x="344837" y="129465"/>
                        </a:lnTo>
                        <a:cubicBezTo>
                          <a:pt x="344031" y="119297"/>
                          <a:pt x="342317" y="111948"/>
                          <a:pt x="339797" y="107217"/>
                        </a:cubicBezTo>
                        <a:cubicBezTo>
                          <a:pt x="335562" y="99163"/>
                          <a:pt x="327698" y="94733"/>
                          <a:pt x="316407" y="93928"/>
                        </a:cubicBezTo>
                        <a:lnTo>
                          <a:pt x="316407" y="159063"/>
                        </a:lnTo>
                        <a:cubicBezTo>
                          <a:pt x="343527" y="168426"/>
                          <a:pt x="361674" y="176681"/>
                          <a:pt x="371050" y="183829"/>
                        </a:cubicBezTo>
                        <a:cubicBezTo>
                          <a:pt x="386375" y="195809"/>
                          <a:pt x="394037" y="212722"/>
                          <a:pt x="394037" y="234467"/>
                        </a:cubicBezTo>
                        <a:cubicBezTo>
                          <a:pt x="394037" y="263159"/>
                          <a:pt x="383451" y="284099"/>
                          <a:pt x="362380" y="297086"/>
                        </a:cubicBezTo>
                        <a:cubicBezTo>
                          <a:pt x="349475" y="305039"/>
                          <a:pt x="334151" y="309670"/>
                          <a:pt x="316407" y="311079"/>
                        </a:cubicBezTo>
                        <a:lnTo>
                          <a:pt x="316407" y="318328"/>
                        </a:lnTo>
                        <a:cubicBezTo>
                          <a:pt x="388593" y="313697"/>
                          <a:pt x="445959" y="253696"/>
                          <a:pt x="445959" y="180507"/>
                        </a:cubicBezTo>
                        <a:cubicBezTo>
                          <a:pt x="445959" y="107217"/>
                          <a:pt x="388593" y="47316"/>
                          <a:pt x="316407" y="42585"/>
                        </a:cubicBezTo>
                        <a:close/>
                        <a:moveTo>
                          <a:pt x="299872" y="42484"/>
                        </a:moveTo>
                        <a:cubicBezTo>
                          <a:pt x="226980" y="46410"/>
                          <a:pt x="168808" y="106713"/>
                          <a:pt x="168808" y="180507"/>
                        </a:cubicBezTo>
                        <a:cubicBezTo>
                          <a:pt x="168808" y="254199"/>
                          <a:pt x="226980" y="314502"/>
                          <a:pt x="299872" y="318428"/>
                        </a:cubicBezTo>
                        <a:lnTo>
                          <a:pt x="299872" y="311381"/>
                        </a:lnTo>
                        <a:cubicBezTo>
                          <a:pt x="277390" y="308864"/>
                          <a:pt x="260553" y="303931"/>
                          <a:pt x="249564" y="296683"/>
                        </a:cubicBezTo>
                        <a:cubicBezTo>
                          <a:pt x="230005" y="283596"/>
                          <a:pt x="220427" y="261246"/>
                          <a:pt x="220729" y="229635"/>
                        </a:cubicBezTo>
                        <a:lnTo>
                          <a:pt x="266904" y="229635"/>
                        </a:lnTo>
                        <a:cubicBezTo>
                          <a:pt x="268518" y="244031"/>
                          <a:pt x="270736" y="253696"/>
                          <a:pt x="273659" y="258528"/>
                        </a:cubicBezTo>
                        <a:cubicBezTo>
                          <a:pt x="278095" y="266179"/>
                          <a:pt x="286867" y="271112"/>
                          <a:pt x="299872" y="273428"/>
                        </a:cubicBezTo>
                        <a:lnTo>
                          <a:pt x="299872" y="200440"/>
                        </a:lnTo>
                        <a:lnTo>
                          <a:pt x="285959" y="196312"/>
                        </a:lnTo>
                        <a:cubicBezTo>
                          <a:pt x="264182" y="189970"/>
                          <a:pt x="248757" y="181010"/>
                          <a:pt x="239784" y="169634"/>
                        </a:cubicBezTo>
                        <a:cubicBezTo>
                          <a:pt x="230811" y="158258"/>
                          <a:pt x="226375" y="144466"/>
                          <a:pt x="226375" y="128459"/>
                        </a:cubicBezTo>
                        <a:cubicBezTo>
                          <a:pt x="226375" y="117787"/>
                          <a:pt x="228089" y="108223"/>
                          <a:pt x="231618" y="99566"/>
                        </a:cubicBezTo>
                        <a:cubicBezTo>
                          <a:pt x="235046" y="90908"/>
                          <a:pt x="239986" y="83357"/>
                          <a:pt x="246237" y="77115"/>
                        </a:cubicBezTo>
                        <a:cubicBezTo>
                          <a:pt x="254302" y="69062"/>
                          <a:pt x="263376" y="63424"/>
                          <a:pt x="273256" y="60404"/>
                        </a:cubicBezTo>
                        <a:cubicBezTo>
                          <a:pt x="279406" y="58390"/>
                          <a:pt x="288177" y="56981"/>
                          <a:pt x="299872" y="56075"/>
                        </a:cubicBezTo>
                        <a:close/>
                        <a:moveTo>
                          <a:pt x="307333" y="0"/>
                        </a:moveTo>
                        <a:cubicBezTo>
                          <a:pt x="407043" y="0"/>
                          <a:pt x="488101" y="80941"/>
                          <a:pt x="488101" y="180507"/>
                        </a:cubicBezTo>
                        <a:cubicBezTo>
                          <a:pt x="488101" y="279971"/>
                          <a:pt x="407043" y="361013"/>
                          <a:pt x="307333" y="361013"/>
                        </a:cubicBezTo>
                        <a:cubicBezTo>
                          <a:pt x="207724" y="361013"/>
                          <a:pt x="126665" y="279971"/>
                          <a:pt x="126665" y="180507"/>
                        </a:cubicBezTo>
                        <a:cubicBezTo>
                          <a:pt x="126665" y="80941"/>
                          <a:pt x="207724" y="0"/>
                          <a:pt x="307333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işľîḋe">
                  <a:extLst>
                    <a:ext uri="{FF2B5EF4-FFF2-40B4-BE49-F238E27FC236}">
                      <a16:creationId xmlns:a16="http://schemas.microsoft.com/office/drawing/2014/main" xmlns="" id="{5B6E7B62-4805-44F9-9E0E-E4C043F3A220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3948064" y="4597506"/>
                  <a:ext cx="415040" cy="415040"/>
                  <a:chOff x="4792557" y="2249137"/>
                  <a:chExt cx="648072" cy="648072"/>
                </a:xfrm>
              </p:grpSpPr>
              <p:sp>
                <p:nvSpPr>
                  <p:cNvPr id="43" name="iṣḻïḓe">
                    <a:extLst>
                      <a:ext uri="{FF2B5EF4-FFF2-40B4-BE49-F238E27FC236}">
                        <a16:creationId xmlns:a16="http://schemas.microsoft.com/office/drawing/2014/main" xmlns="" id="{781E7130-138F-4581-837A-C3C8146319CB}"/>
                      </a:ext>
                    </a:extLst>
                  </p:cNvPr>
                  <p:cNvSpPr/>
                  <p:nvPr/>
                </p:nvSpPr>
                <p:spPr>
                  <a:xfrm>
                    <a:off x="4792557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ïşlïḑê">
                    <a:extLst>
                      <a:ext uri="{FF2B5EF4-FFF2-40B4-BE49-F238E27FC236}">
                        <a16:creationId xmlns:a16="http://schemas.microsoft.com/office/drawing/2014/main" xmlns="" id="{1F178FDF-860B-41E7-BA17-D49DC6BB05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26447" y="2390028"/>
                    <a:ext cx="380293" cy="366291"/>
                  </a:xfrm>
                  <a:custGeom>
                    <a:avLst/>
                    <a:gdLst>
                      <a:gd name="T0" fmla="*/ 4096 w 6827"/>
                      <a:gd name="T1" fmla="*/ 4551 h 6827"/>
                      <a:gd name="T2" fmla="*/ 6258 w 6827"/>
                      <a:gd name="T3" fmla="*/ 4096 h 6827"/>
                      <a:gd name="T4" fmla="*/ 2348 w 6827"/>
                      <a:gd name="T5" fmla="*/ 4911 h 6827"/>
                      <a:gd name="T6" fmla="*/ 569 w 6827"/>
                      <a:gd name="T7" fmla="*/ 4551 h 6827"/>
                      <a:gd name="T8" fmla="*/ 569 w 6827"/>
                      <a:gd name="T9" fmla="*/ 3982 h 6827"/>
                      <a:gd name="T10" fmla="*/ 1707 w 6827"/>
                      <a:gd name="T11" fmla="*/ 2503 h 6827"/>
                      <a:gd name="T12" fmla="*/ 3868 w 6827"/>
                      <a:gd name="T13" fmla="*/ 2731 h 6827"/>
                      <a:gd name="T14" fmla="*/ 5827 w 6827"/>
                      <a:gd name="T15" fmla="*/ 2004 h 6827"/>
                      <a:gd name="T16" fmla="*/ 6258 w 6827"/>
                      <a:gd name="T17" fmla="*/ 1820 h 6827"/>
                      <a:gd name="T18" fmla="*/ 4779 w 6827"/>
                      <a:gd name="T19" fmla="*/ 0 h 6827"/>
                      <a:gd name="T20" fmla="*/ 2854 w 6827"/>
                      <a:gd name="T21" fmla="*/ 2381 h 6827"/>
                      <a:gd name="T22" fmla="*/ 1239 w 6827"/>
                      <a:gd name="T23" fmla="*/ 2257 h 6827"/>
                      <a:gd name="T24" fmla="*/ 569 w 6827"/>
                      <a:gd name="T25" fmla="*/ 2844 h 6827"/>
                      <a:gd name="T26" fmla="*/ 569 w 6827"/>
                      <a:gd name="T27" fmla="*/ 2276 h 6827"/>
                      <a:gd name="T28" fmla="*/ 569 w 6827"/>
                      <a:gd name="T29" fmla="*/ 1707 h 6827"/>
                      <a:gd name="T30" fmla="*/ 569 w 6827"/>
                      <a:gd name="T31" fmla="*/ 1138 h 6827"/>
                      <a:gd name="T32" fmla="*/ 569 w 6827"/>
                      <a:gd name="T33" fmla="*/ 569 h 6827"/>
                      <a:gd name="T34" fmla="*/ 341 w 6827"/>
                      <a:gd name="T35" fmla="*/ 0 h 6827"/>
                      <a:gd name="T36" fmla="*/ 114 w 6827"/>
                      <a:gd name="T37" fmla="*/ 569 h 6827"/>
                      <a:gd name="T38" fmla="*/ 114 w 6827"/>
                      <a:gd name="T39" fmla="*/ 1138 h 6827"/>
                      <a:gd name="T40" fmla="*/ 114 w 6827"/>
                      <a:gd name="T41" fmla="*/ 1707 h 6827"/>
                      <a:gd name="T42" fmla="*/ 114 w 6827"/>
                      <a:gd name="T43" fmla="*/ 2276 h 6827"/>
                      <a:gd name="T44" fmla="*/ 114 w 6827"/>
                      <a:gd name="T45" fmla="*/ 2844 h 6827"/>
                      <a:gd name="T46" fmla="*/ 114 w 6827"/>
                      <a:gd name="T47" fmla="*/ 3413 h 6827"/>
                      <a:gd name="T48" fmla="*/ 114 w 6827"/>
                      <a:gd name="T49" fmla="*/ 3982 h 6827"/>
                      <a:gd name="T50" fmla="*/ 114 w 6827"/>
                      <a:gd name="T51" fmla="*/ 4551 h 6827"/>
                      <a:gd name="T52" fmla="*/ 114 w 6827"/>
                      <a:gd name="T53" fmla="*/ 5120 h 6827"/>
                      <a:gd name="T54" fmla="*/ 114 w 6827"/>
                      <a:gd name="T55" fmla="*/ 5689 h 6827"/>
                      <a:gd name="T56" fmla="*/ 114 w 6827"/>
                      <a:gd name="T57" fmla="*/ 6258 h 6827"/>
                      <a:gd name="T58" fmla="*/ 683 w 6827"/>
                      <a:gd name="T59" fmla="*/ 6713 h 6827"/>
                      <a:gd name="T60" fmla="*/ 1252 w 6827"/>
                      <a:gd name="T61" fmla="*/ 6713 h 6827"/>
                      <a:gd name="T62" fmla="*/ 1820 w 6827"/>
                      <a:gd name="T63" fmla="*/ 6713 h 6827"/>
                      <a:gd name="T64" fmla="*/ 2389 w 6827"/>
                      <a:gd name="T65" fmla="*/ 6713 h 6827"/>
                      <a:gd name="T66" fmla="*/ 2958 w 6827"/>
                      <a:gd name="T67" fmla="*/ 6713 h 6827"/>
                      <a:gd name="T68" fmla="*/ 3527 w 6827"/>
                      <a:gd name="T69" fmla="*/ 6713 h 6827"/>
                      <a:gd name="T70" fmla="*/ 4096 w 6827"/>
                      <a:gd name="T71" fmla="*/ 6713 h 6827"/>
                      <a:gd name="T72" fmla="*/ 4665 w 6827"/>
                      <a:gd name="T73" fmla="*/ 6713 h 6827"/>
                      <a:gd name="T74" fmla="*/ 5234 w 6827"/>
                      <a:gd name="T75" fmla="*/ 6713 h 6827"/>
                      <a:gd name="T76" fmla="*/ 5803 w 6827"/>
                      <a:gd name="T77" fmla="*/ 6713 h 6827"/>
                      <a:gd name="T78" fmla="*/ 6371 w 6827"/>
                      <a:gd name="T79" fmla="*/ 6713 h 6827"/>
                      <a:gd name="T80" fmla="*/ 6827 w 6827"/>
                      <a:gd name="T81" fmla="*/ 6485 h 6827"/>
                      <a:gd name="T82" fmla="*/ 6371 w 6827"/>
                      <a:gd name="T83" fmla="*/ 6258 h 6827"/>
                      <a:gd name="T84" fmla="*/ 5803 w 6827"/>
                      <a:gd name="T85" fmla="*/ 6258 h 6827"/>
                      <a:gd name="T86" fmla="*/ 5234 w 6827"/>
                      <a:gd name="T87" fmla="*/ 6258 h 6827"/>
                      <a:gd name="T88" fmla="*/ 4665 w 6827"/>
                      <a:gd name="T89" fmla="*/ 6258 h 6827"/>
                      <a:gd name="T90" fmla="*/ 4096 w 6827"/>
                      <a:gd name="T91" fmla="*/ 6258 h 6827"/>
                      <a:gd name="T92" fmla="*/ 3527 w 6827"/>
                      <a:gd name="T93" fmla="*/ 6258 h 6827"/>
                      <a:gd name="T94" fmla="*/ 2958 w 6827"/>
                      <a:gd name="T95" fmla="*/ 6258 h 6827"/>
                      <a:gd name="T96" fmla="*/ 2389 w 6827"/>
                      <a:gd name="T97" fmla="*/ 6258 h 6827"/>
                      <a:gd name="T98" fmla="*/ 1820 w 6827"/>
                      <a:gd name="T99" fmla="*/ 6258 h 6827"/>
                      <a:gd name="T100" fmla="*/ 1252 w 6827"/>
                      <a:gd name="T101" fmla="*/ 6258 h 6827"/>
                      <a:gd name="T102" fmla="*/ 683 w 6827"/>
                      <a:gd name="T103" fmla="*/ 6258 h 68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6827" h="6827">
                        <a:moveTo>
                          <a:pt x="1263" y="5234"/>
                        </a:moveTo>
                        <a:cubicBezTo>
                          <a:pt x="1316" y="5493"/>
                          <a:pt x="1546" y="5689"/>
                          <a:pt x="1820" y="5689"/>
                        </a:cubicBezTo>
                        <a:cubicBezTo>
                          <a:pt x="2114" y="5689"/>
                          <a:pt x="2354" y="5464"/>
                          <a:pt x="2383" y="5178"/>
                        </a:cubicBezTo>
                        <a:lnTo>
                          <a:pt x="3568" y="4191"/>
                        </a:lnTo>
                        <a:cubicBezTo>
                          <a:pt x="3652" y="4401"/>
                          <a:pt x="3856" y="4551"/>
                          <a:pt x="4096" y="4551"/>
                        </a:cubicBezTo>
                        <a:cubicBezTo>
                          <a:pt x="4348" y="4551"/>
                          <a:pt x="4560" y="4385"/>
                          <a:pt x="4635" y="4157"/>
                        </a:cubicBezTo>
                        <a:lnTo>
                          <a:pt x="5696" y="4736"/>
                        </a:lnTo>
                        <a:cubicBezTo>
                          <a:pt x="5732" y="5016"/>
                          <a:pt x="5969" y="5234"/>
                          <a:pt x="6258" y="5234"/>
                        </a:cubicBezTo>
                        <a:cubicBezTo>
                          <a:pt x="6571" y="5234"/>
                          <a:pt x="6827" y="4979"/>
                          <a:pt x="6827" y="4665"/>
                        </a:cubicBezTo>
                        <a:cubicBezTo>
                          <a:pt x="6827" y="4351"/>
                          <a:pt x="6571" y="4096"/>
                          <a:pt x="6258" y="4096"/>
                        </a:cubicBezTo>
                        <a:cubicBezTo>
                          <a:pt x="6006" y="4096"/>
                          <a:pt x="5794" y="4262"/>
                          <a:pt x="5719" y="4490"/>
                        </a:cubicBezTo>
                        <a:lnTo>
                          <a:pt x="4658" y="3911"/>
                        </a:lnTo>
                        <a:cubicBezTo>
                          <a:pt x="4622" y="3631"/>
                          <a:pt x="4385" y="3413"/>
                          <a:pt x="4096" y="3413"/>
                        </a:cubicBezTo>
                        <a:cubicBezTo>
                          <a:pt x="3802" y="3413"/>
                          <a:pt x="3563" y="3638"/>
                          <a:pt x="3533" y="3924"/>
                        </a:cubicBezTo>
                        <a:lnTo>
                          <a:pt x="2348" y="4911"/>
                        </a:lnTo>
                        <a:cubicBezTo>
                          <a:pt x="2265" y="4701"/>
                          <a:pt x="2060" y="4551"/>
                          <a:pt x="1820" y="4551"/>
                        </a:cubicBezTo>
                        <a:cubicBezTo>
                          <a:pt x="1546" y="4551"/>
                          <a:pt x="1316" y="4747"/>
                          <a:pt x="1263" y="5006"/>
                        </a:cubicBezTo>
                        <a:lnTo>
                          <a:pt x="455" y="5006"/>
                        </a:lnTo>
                        <a:lnTo>
                          <a:pt x="455" y="4551"/>
                        </a:lnTo>
                        <a:lnTo>
                          <a:pt x="569" y="4551"/>
                        </a:lnTo>
                        <a:cubicBezTo>
                          <a:pt x="632" y="4551"/>
                          <a:pt x="683" y="4500"/>
                          <a:pt x="683" y="4437"/>
                        </a:cubicBezTo>
                        <a:cubicBezTo>
                          <a:pt x="683" y="4374"/>
                          <a:pt x="632" y="4324"/>
                          <a:pt x="569" y="4324"/>
                        </a:cubicBezTo>
                        <a:lnTo>
                          <a:pt x="455" y="4324"/>
                        </a:lnTo>
                        <a:lnTo>
                          <a:pt x="455" y="3982"/>
                        </a:lnTo>
                        <a:lnTo>
                          <a:pt x="569" y="3982"/>
                        </a:lnTo>
                        <a:cubicBezTo>
                          <a:pt x="632" y="3982"/>
                          <a:pt x="683" y="3931"/>
                          <a:pt x="683" y="3868"/>
                        </a:cubicBezTo>
                        <a:cubicBezTo>
                          <a:pt x="683" y="3806"/>
                          <a:pt x="632" y="3755"/>
                          <a:pt x="569" y="3755"/>
                        </a:cubicBezTo>
                        <a:lnTo>
                          <a:pt x="480" y="3755"/>
                        </a:lnTo>
                        <a:lnTo>
                          <a:pt x="1407" y="2416"/>
                        </a:lnTo>
                        <a:cubicBezTo>
                          <a:pt x="1494" y="2470"/>
                          <a:pt x="1596" y="2503"/>
                          <a:pt x="1707" y="2503"/>
                        </a:cubicBezTo>
                        <a:cubicBezTo>
                          <a:pt x="1888" y="2503"/>
                          <a:pt x="2048" y="2416"/>
                          <a:pt x="2152" y="2284"/>
                        </a:cubicBezTo>
                        <a:lnTo>
                          <a:pt x="2752" y="2584"/>
                        </a:lnTo>
                        <a:cubicBezTo>
                          <a:pt x="2740" y="2631"/>
                          <a:pt x="2731" y="2680"/>
                          <a:pt x="2731" y="2731"/>
                        </a:cubicBezTo>
                        <a:cubicBezTo>
                          <a:pt x="2731" y="3044"/>
                          <a:pt x="2986" y="3300"/>
                          <a:pt x="3300" y="3300"/>
                        </a:cubicBezTo>
                        <a:cubicBezTo>
                          <a:pt x="3613" y="3300"/>
                          <a:pt x="3868" y="3044"/>
                          <a:pt x="3868" y="2731"/>
                        </a:cubicBezTo>
                        <a:cubicBezTo>
                          <a:pt x="3868" y="2608"/>
                          <a:pt x="3829" y="2496"/>
                          <a:pt x="3763" y="2403"/>
                        </a:cubicBezTo>
                        <a:lnTo>
                          <a:pt x="4488" y="1055"/>
                        </a:lnTo>
                        <a:cubicBezTo>
                          <a:pt x="4574" y="1107"/>
                          <a:pt x="4672" y="1138"/>
                          <a:pt x="4779" y="1138"/>
                        </a:cubicBezTo>
                        <a:cubicBezTo>
                          <a:pt x="4891" y="1138"/>
                          <a:pt x="4995" y="1104"/>
                          <a:pt x="5083" y="1048"/>
                        </a:cubicBezTo>
                        <a:lnTo>
                          <a:pt x="5827" y="2004"/>
                        </a:lnTo>
                        <a:cubicBezTo>
                          <a:pt x="5829" y="2007"/>
                          <a:pt x="5833" y="2009"/>
                          <a:pt x="5836" y="2011"/>
                        </a:cubicBezTo>
                        <a:cubicBezTo>
                          <a:pt x="5745" y="2112"/>
                          <a:pt x="5689" y="2244"/>
                          <a:pt x="5689" y="2389"/>
                        </a:cubicBezTo>
                        <a:cubicBezTo>
                          <a:pt x="5689" y="2703"/>
                          <a:pt x="5944" y="2958"/>
                          <a:pt x="6258" y="2958"/>
                        </a:cubicBezTo>
                        <a:cubicBezTo>
                          <a:pt x="6571" y="2958"/>
                          <a:pt x="6827" y="2703"/>
                          <a:pt x="6827" y="2389"/>
                        </a:cubicBezTo>
                        <a:cubicBezTo>
                          <a:pt x="6827" y="2076"/>
                          <a:pt x="6571" y="1820"/>
                          <a:pt x="6258" y="1820"/>
                        </a:cubicBezTo>
                        <a:cubicBezTo>
                          <a:pt x="6170" y="1820"/>
                          <a:pt x="6087" y="1842"/>
                          <a:pt x="6013" y="1878"/>
                        </a:cubicBezTo>
                        <a:cubicBezTo>
                          <a:pt x="6010" y="1874"/>
                          <a:pt x="6010" y="1869"/>
                          <a:pt x="6006" y="1864"/>
                        </a:cubicBezTo>
                        <a:lnTo>
                          <a:pt x="5248" y="890"/>
                        </a:lnTo>
                        <a:cubicBezTo>
                          <a:pt x="5311" y="798"/>
                          <a:pt x="5348" y="688"/>
                          <a:pt x="5348" y="569"/>
                        </a:cubicBezTo>
                        <a:cubicBezTo>
                          <a:pt x="5348" y="255"/>
                          <a:pt x="5092" y="0"/>
                          <a:pt x="4779" y="0"/>
                        </a:cubicBezTo>
                        <a:cubicBezTo>
                          <a:pt x="4465" y="0"/>
                          <a:pt x="4210" y="255"/>
                          <a:pt x="4210" y="569"/>
                        </a:cubicBezTo>
                        <a:cubicBezTo>
                          <a:pt x="4210" y="691"/>
                          <a:pt x="4249" y="804"/>
                          <a:pt x="4315" y="897"/>
                        </a:cubicBezTo>
                        <a:lnTo>
                          <a:pt x="3590" y="2244"/>
                        </a:lnTo>
                        <a:cubicBezTo>
                          <a:pt x="3505" y="2193"/>
                          <a:pt x="3406" y="2162"/>
                          <a:pt x="3300" y="2162"/>
                        </a:cubicBezTo>
                        <a:cubicBezTo>
                          <a:pt x="3118" y="2162"/>
                          <a:pt x="2959" y="2248"/>
                          <a:pt x="2854" y="2381"/>
                        </a:cubicBezTo>
                        <a:lnTo>
                          <a:pt x="2254" y="2081"/>
                        </a:lnTo>
                        <a:cubicBezTo>
                          <a:pt x="2267" y="2034"/>
                          <a:pt x="2276" y="1985"/>
                          <a:pt x="2276" y="1934"/>
                        </a:cubicBezTo>
                        <a:cubicBezTo>
                          <a:pt x="2276" y="1621"/>
                          <a:pt x="2020" y="1365"/>
                          <a:pt x="1707" y="1365"/>
                        </a:cubicBezTo>
                        <a:cubicBezTo>
                          <a:pt x="1393" y="1365"/>
                          <a:pt x="1138" y="1621"/>
                          <a:pt x="1138" y="1934"/>
                        </a:cubicBezTo>
                        <a:cubicBezTo>
                          <a:pt x="1138" y="2054"/>
                          <a:pt x="1176" y="2166"/>
                          <a:pt x="1239" y="2257"/>
                        </a:cubicBezTo>
                        <a:lnTo>
                          <a:pt x="593" y="3191"/>
                        </a:lnTo>
                        <a:cubicBezTo>
                          <a:pt x="585" y="3189"/>
                          <a:pt x="578" y="3186"/>
                          <a:pt x="569" y="3186"/>
                        </a:cubicBezTo>
                        <a:lnTo>
                          <a:pt x="455" y="3186"/>
                        </a:lnTo>
                        <a:lnTo>
                          <a:pt x="455" y="2844"/>
                        </a:lnTo>
                        <a:lnTo>
                          <a:pt x="569" y="2844"/>
                        </a:lnTo>
                        <a:cubicBezTo>
                          <a:pt x="632" y="2844"/>
                          <a:pt x="683" y="2794"/>
                          <a:pt x="683" y="2731"/>
                        </a:cubicBezTo>
                        <a:cubicBezTo>
                          <a:pt x="683" y="2668"/>
                          <a:pt x="632" y="2617"/>
                          <a:pt x="569" y="2617"/>
                        </a:cubicBezTo>
                        <a:lnTo>
                          <a:pt x="455" y="2617"/>
                        </a:lnTo>
                        <a:lnTo>
                          <a:pt x="455" y="2276"/>
                        </a:lnTo>
                        <a:lnTo>
                          <a:pt x="569" y="2276"/>
                        </a:lnTo>
                        <a:cubicBezTo>
                          <a:pt x="632" y="2276"/>
                          <a:pt x="683" y="2225"/>
                          <a:pt x="683" y="2162"/>
                        </a:cubicBezTo>
                        <a:cubicBezTo>
                          <a:pt x="683" y="2099"/>
                          <a:pt x="632" y="2048"/>
                          <a:pt x="569" y="2048"/>
                        </a:cubicBezTo>
                        <a:lnTo>
                          <a:pt x="455" y="2048"/>
                        </a:lnTo>
                        <a:lnTo>
                          <a:pt x="455" y="1707"/>
                        </a:lnTo>
                        <a:lnTo>
                          <a:pt x="569" y="1707"/>
                        </a:lnTo>
                        <a:cubicBezTo>
                          <a:pt x="632" y="1707"/>
                          <a:pt x="683" y="1656"/>
                          <a:pt x="683" y="1593"/>
                        </a:cubicBezTo>
                        <a:cubicBezTo>
                          <a:pt x="683" y="1530"/>
                          <a:pt x="632" y="1479"/>
                          <a:pt x="569" y="1479"/>
                        </a:cubicBezTo>
                        <a:lnTo>
                          <a:pt x="455" y="1479"/>
                        </a:lnTo>
                        <a:lnTo>
                          <a:pt x="455" y="1138"/>
                        </a:lnTo>
                        <a:lnTo>
                          <a:pt x="569" y="1138"/>
                        </a:lnTo>
                        <a:cubicBezTo>
                          <a:pt x="632" y="1138"/>
                          <a:pt x="683" y="1087"/>
                          <a:pt x="683" y="1024"/>
                        </a:cubicBezTo>
                        <a:cubicBezTo>
                          <a:pt x="683" y="961"/>
                          <a:pt x="632" y="910"/>
                          <a:pt x="569" y="910"/>
                        </a:cubicBezTo>
                        <a:lnTo>
                          <a:pt x="455" y="910"/>
                        </a:lnTo>
                        <a:lnTo>
                          <a:pt x="455" y="569"/>
                        </a:lnTo>
                        <a:lnTo>
                          <a:pt x="569" y="569"/>
                        </a:lnTo>
                        <a:cubicBezTo>
                          <a:pt x="632" y="569"/>
                          <a:pt x="683" y="518"/>
                          <a:pt x="683" y="455"/>
                        </a:cubicBezTo>
                        <a:cubicBezTo>
                          <a:pt x="683" y="392"/>
                          <a:pt x="632" y="341"/>
                          <a:pt x="569" y="341"/>
                        </a:cubicBezTo>
                        <a:lnTo>
                          <a:pt x="455" y="341"/>
                        </a:lnTo>
                        <a:lnTo>
                          <a:pt x="455" y="114"/>
                        </a:lnTo>
                        <a:cubicBezTo>
                          <a:pt x="455" y="51"/>
                          <a:pt x="404" y="0"/>
                          <a:pt x="341" y="0"/>
                        </a:cubicBezTo>
                        <a:cubicBezTo>
                          <a:pt x="278" y="0"/>
                          <a:pt x="228" y="51"/>
                          <a:pt x="228" y="114"/>
                        </a:cubicBezTo>
                        <a:lnTo>
                          <a:pt x="228" y="341"/>
                        </a:lnTo>
                        <a:lnTo>
                          <a:pt x="114" y="341"/>
                        </a:lnTo>
                        <a:cubicBezTo>
                          <a:pt x="51" y="341"/>
                          <a:pt x="0" y="392"/>
                          <a:pt x="0" y="455"/>
                        </a:cubicBezTo>
                        <a:cubicBezTo>
                          <a:pt x="0" y="518"/>
                          <a:pt x="51" y="569"/>
                          <a:pt x="114" y="569"/>
                        </a:cubicBezTo>
                        <a:lnTo>
                          <a:pt x="228" y="569"/>
                        </a:lnTo>
                        <a:lnTo>
                          <a:pt x="228" y="910"/>
                        </a:lnTo>
                        <a:lnTo>
                          <a:pt x="114" y="910"/>
                        </a:lnTo>
                        <a:cubicBezTo>
                          <a:pt x="51" y="910"/>
                          <a:pt x="0" y="961"/>
                          <a:pt x="0" y="1024"/>
                        </a:cubicBezTo>
                        <a:cubicBezTo>
                          <a:pt x="0" y="1087"/>
                          <a:pt x="51" y="1138"/>
                          <a:pt x="114" y="1138"/>
                        </a:cubicBezTo>
                        <a:lnTo>
                          <a:pt x="228" y="1138"/>
                        </a:lnTo>
                        <a:lnTo>
                          <a:pt x="228" y="1479"/>
                        </a:lnTo>
                        <a:lnTo>
                          <a:pt x="114" y="1479"/>
                        </a:lnTo>
                        <a:cubicBezTo>
                          <a:pt x="51" y="1479"/>
                          <a:pt x="0" y="1530"/>
                          <a:pt x="0" y="1593"/>
                        </a:cubicBezTo>
                        <a:cubicBezTo>
                          <a:pt x="0" y="1656"/>
                          <a:pt x="51" y="1707"/>
                          <a:pt x="114" y="1707"/>
                        </a:cubicBezTo>
                        <a:lnTo>
                          <a:pt x="228" y="1707"/>
                        </a:lnTo>
                        <a:lnTo>
                          <a:pt x="228" y="2048"/>
                        </a:lnTo>
                        <a:lnTo>
                          <a:pt x="114" y="2048"/>
                        </a:lnTo>
                        <a:cubicBezTo>
                          <a:pt x="51" y="2048"/>
                          <a:pt x="0" y="2099"/>
                          <a:pt x="0" y="2162"/>
                        </a:cubicBezTo>
                        <a:cubicBezTo>
                          <a:pt x="0" y="2225"/>
                          <a:pt x="51" y="2276"/>
                          <a:pt x="114" y="2276"/>
                        </a:cubicBezTo>
                        <a:lnTo>
                          <a:pt x="228" y="2276"/>
                        </a:lnTo>
                        <a:lnTo>
                          <a:pt x="228" y="2617"/>
                        </a:lnTo>
                        <a:lnTo>
                          <a:pt x="114" y="2617"/>
                        </a:lnTo>
                        <a:cubicBezTo>
                          <a:pt x="51" y="2617"/>
                          <a:pt x="0" y="2668"/>
                          <a:pt x="0" y="2731"/>
                        </a:cubicBezTo>
                        <a:cubicBezTo>
                          <a:pt x="0" y="2794"/>
                          <a:pt x="51" y="2844"/>
                          <a:pt x="114" y="2844"/>
                        </a:cubicBezTo>
                        <a:lnTo>
                          <a:pt x="228" y="2844"/>
                        </a:lnTo>
                        <a:lnTo>
                          <a:pt x="228" y="3186"/>
                        </a:lnTo>
                        <a:lnTo>
                          <a:pt x="114" y="3186"/>
                        </a:lnTo>
                        <a:cubicBezTo>
                          <a:pt x="51" y="3186"/>
                          <a:pt x="0" y="3237"/>
                          <a:pt x="0" y="3300"/>
                        </a:cubicBezTo>
                        <a:cubicBezTo>
                          <a:pt x="0" y="3362"/>
                          <a:pt x="51" y="3413"/>
                          <a:pt x="114" y="3413"/>
                        </a:cubicBezTo>
                        <a:lnTo>
                          <a:pt x="228" y="3413"/>
                        </a:lnTo>
                        <a:lnTo>
                          <a:pt x="228" y="3755"/>
                        </a:lnTo>
                        <a:lnTo>
                          <a:pt x="114" y="3755"/>
                        </a:lnTo>
                        <a:cubicBezTo>
                          <a:pt x="51" y="3755"/>
                          <a:pt x="0" y="3806"/>
                          <a:pt x="0" y="3868"/>
                        </a:cubicBezTo>
                        <a:cubicBezTo>
                          <a:pt x="0" y="3931"/>
                          <a:pt x="51" y="3982"/>
                          <a:pt x="114" y="3982"/>
                        </a:cubicBezTo>
                        <a:lnTo>
                          <a:pt x="228" y="3982"/>
                        </a:lnTo>
                        <a:lnTo>
                          <a:pt x="228" y="4324"/>
                        </a:lnTo>
                        <a:lnTo>
                          <a:pt x="114" y="4324"/>
                        </a:lnTo>
                        <a:cubicBezTo>
                          <a:pt x="51" y="4324"/>
                          <a:pt x="0" y="4374"/>
                          <a:pt x="0" y="4437"/>
                        </a:cubicBezTo>
                        <a:cubicBezTo>
                          <a:pt x="0" y="4500"/>
                          <a:pt x="51" y="4551"/>
                          <a:pt x="114" y="4551"/>
                        </a:cubicBezTo>
                        <a:lnTo>
                          <a:pt x="228" y="4551"/>
                        </a:lnTo>
                        <a:lnTo>
                          <a:pt x="228" y="4892"/>
                        </a:lnTo>
                        <a:lnTo>
                          <a:pt x="114" y="4892"/>
                        </a:lnTo>
                        <a:cubicBezTo>
                          <a:pt x="51" y="4892"/>
                          <a:pt x="0" y="4943"/>
                          <a:pt x="0" y="5006"/>
                        </a:cubicBezTo>
                        <a:cubicBezTo>
                          <a:pt x="0" y="5069"/>
                          <a:pt x="51" y="5120"/>
                          <a:pt x="114" y="5120"/>
                        </a:cubicBezTo>
                        <a:lnTo>
                          <a:pt x="228" y="5120"/>
                        </a:lnTo>
                        <a:lnTo>
                          <a:pt x="228" y="5461"/>
                        </a:lnTo>
                        <a:lnTo>
                          <a:pt x="114" y="5461"/>
                        </a:lnTo>
                        <a:cubicBezTo>
                          <a:pt x="51" y="5461"/>
                          <a:pt x="0" y="5512"/>
                          <a:pt x="0" y="5575"/>
                        </a:cubicBezTo>
                        <a:cubicBezTo>
                          <a:pt x="0" y="5638"/>
                          <a:pt x="51" y="5689"/>
                          <a:pt x="114" y="5689"/>
                        </a:cubicBezTo>
                        <a:lnTo>
                          <a:pt x="228" y="5689"/>
                        </a:lnTo>
                        <a:lnTo>
                          <a:pt x="228" y="6030"/>
                        </a:lnTo>
                        <a:lnTo>
                          <a:pt x="114" y="6030"/>
                        </a:lnTo>
                        <a:cubicBezTo>
                          <a:pt x="51" y="6030"/>
                          <a:pt x="0" y="6081"/>
                          <a:pt x="0" y="6144"/>
                        </a:cubicBezTo>
                        <a:cubicBezTo>
                          <a:pt x="0" y="6207"/>
                          <a:pt x="51" y="6258"/>
                          <a:pt x="114" y="6258"/>
                        </a:cubicBezTo>
                        <a:lnTo>
                          <a:pt x="228" y="6258"/>
                        </a:lnTo>
                        <a:lnTo>
                          <a:pt x="228" y="6485"/>
                        </a:lnTo>
                        <a:cubicBezTo>
                          <a:pt x="228" y="6548"/>
                          <a:pt x="278" y="6599"/>
                          <a:pt x="341" y="6599"/>
                        </a:cubicBezTo>
                        <a:lnTo>
                          <a:pt x="683" y="6599"/>
                        </a:lnTo>
                        <a:lnTo>
                          <a:pt x="683" y="6713"/>
                        </a:lnTo>
                        <a:cubicBezTo>
                          <a:pt x="683" y="6776"/>
                          <a:pt x="734" y="6827"/>
                          <a:pt x="796" y="6827"/>
                        </a:cubicBezTo>
                        <a:cubicBezTo>
                          <a:pt x="859" y="6827"/>
                          <a:pt x="910" y="6776"/>
                          <a:pt x="910" y="6713"/>
                        </a:cubicBezTo>
                        <a:lnTo>
                          <a:pt x="910" y="6599"/>
                        </a:lnTo>
                        <a:lnTo>
                          <a:pt x="1252" y="6599"/>
                        </a:lnTo>
                        <a:lnTo>
                          <a:pt x="1252" y="6713"/>
                        </a:lnTo>
                        <a:cubicBezTo>
                          <a:pt x="1252" y="6776"/>
                          <a:pt x="1302" y="6827"/>
                          <a:pt x="1365" y="6827"/>
                        </a:cubicBezTo>
                        <a:cubicBezTo>
                          <a:pt x="1428" y="6827"/>
                          <a:pt x="1479" y="6776"/>
                          <a:pt x="1479" y="6713"/>
                        </a:cubicBezTo>
                        <a:lnTo>
                          <a:pt x="1479" y="6599"/>
                        </a:lnTo>
                        <a:lnTo>
                          <a:pt x="1820" y="6599"/>
                        </a:lnTo>
                        <a:lnTo>
                          <a:pt x="1820" y="6713"/>
                        </a:lnTo>
                        <a:cubicBezTo>
                          <a:pt x="1820" y="6776"/>
                          <a:pt x="1871" y="6827"/>
                          <a:pt x="1934" y="6827"/>
                        </a:cubicBezTo>
                        <a:cubicBezTo>
                          <a:pt x="1997" y="6827"/>
                          <a:pt x="2048" y="6776"/>
                          <a:pt x="2048" y="6713"/>
                        </a:cubicBezTo>
                        <a:lnTo>
                          <a:pt x="2048" y="6599"/>
                        </a:lnTo>
                        <a:lnTo>
                          <a:pt x="2389" y="6599"/>
                        </a:lnTo>
                        <a:lnTo>
                          <a:pt x="2389" y="6713"/>
                        </a:lnTo>
                        <a:cubicBezTo>
                          <a:pt x="2389" y="6776"/>
                          <a:pt x="2440" y="6827"/>
                          <a:pt x="2503" y="6827"/>
                        </a:cubicBezTo>
                        <a:cubicBezTo>
                          <a:pt x="2566" y="6827"/>
                          <a:pt x="2617" y="6776"/>
                          <a:pt x="2617" y="6713"/>
                        </a:cubicBezTo>
                        <a:lnTo>
                          <a:pt x="2617" y="6599"/>
                        </a:lnTo>
                        <a:lnTo>
                          <a:pt x="2958" y="6599"/>
                        </a:lnTo>
                        <a:lnTo>
                          <a:pt x="2958" y="6713"/>
                        </a:lnTo>
                        <a:cubicBezTo>
                          <a:pt x="2958" y="6776"/>
                          <a:pt x="3009" y="6827"/>
                          <a:pt x="3072" y="6827"/>
                        </a:cubicBezTo>
                        <a:cubicBezTo>
                          <a:pt x="3135" y="6827"/>
                          <a:pt x="3186" y="6776"/>
                          <a:pt x="3186" y="6713"/>
                        </a:cubicBezTo>
                        <a:lnTo>
                          <a:pt x="3186" y="6599"/>
                        </a:lnTo>
                        <a:lnTo>
                          <a:pt x="3527" y="6599"/>
                        </a:lnTo>
                        <a:lnTo>
                          <a:pt x="3527" y="6713"/>
                        </a:lnTo>
                        <a:cubicBezTo>
                          <a:pt x="3527" y="6776"/>
                          <a:pt x="3578" y="6827"/>
                          <a:pt x="3641" y="6827"/>
                        </a:cubicBezTo>
                        <a:cubicBezTo>
                          <a:pt x="3704" y="6827"/>
                          <a:pt x="3755" y="6776"/>
                          <a:pt x="3755" y="6713"/>
                        </a:cubicBezTo>
                        <a:lnTo>
                          <a:pt x="3755" y="6599"/>
                        </a:lnTo>
                        <a:lnTo>
                          <a:pt x="4096" y="6599"/>
                        </a:lnTo>
                        <a:lnTo>
                          <a:pt x="4096" y="6713"/>
                        </a:lnTo>
                        <a:cubicBezTo>
                          <a:pt x="4096" y="6776"/>
                          <a:pt x="4147" y="6827"/>
                          <a:pt x="4210" y="6827"/>
                        </a:cubicBezTo>
                        <a:cubicBezTo>
                          <a:pt x="4273" y="6827"/>
                          <a:pt x="4323" y="6776"/>
                          <a:pt x="4323" y="6713"/>
                        </a:cubicBezTo>
                        <a:lnTo>
                          <a:pt x="4323" y="6599"/>
                        </a:lnTo>
                        <a:lnTo>
                          <a:pt x="4665" y="6599"/>
                        </a:lnTo>
                        <a:lnTo>
                          <a:pt x="4665" y="6713"/>
                        </a:lnTo>
                        <a:cubicBezTo>
                          <a:pt x="4665" y="6776"/>
                          <a:pt x="4716" y="6827"/>
                          <a:pt x="4779" y="6827"/>
                        </a:cubicBezTo>
                        <a:cubicBezTo>
                          <a:pt x="4842" y="6827"/>
                          <a:pt x="4892" y="6776"/>
                          <a:pt x="4892" y="6713"/>
                        </a:cubicBezTo>
                        <a:lnTo>
                          <a:pt x="4892" y="6599"/>
                        </a:lnTo>
                        <a:lnTo>
                          <a:pt x="5234" y="6599"/>
                        </a:lnTo>
                        <a:lnTo>
                          <a:pt x="5234" y="6713"/>
                        </a:lnTo>
                        <a:cubicBezTo>
                          <a:pt x="5234" y="6776"/>
                          <a:pt x="5285" y="6827"/>
                          <a:pt x="5347" y="6827"/>
                        </a:cubicBezTo>
                        <a:cubicBezTo>
                          <a:pt x="5410" y="6827"/>
                          <a:pt x="5461" y="6776"/>
                          <a:pt x="5461" y="6713"/>
                        </a:cubicBezTo>
                        <a:lnTo>
                          <a:pt x="5461" y="6599"/>
                        </a:lnTo>
                        <a:lnTo>
                          <a:pt x="5803" y="6599"/>
                        </a:lnTo>
                        <a:lnTo>
                          <a:pt x="5803" y="6713"/>
                        </a:lnTo>
                        <a:cubicBezTo>
                          <a:pt x="5803" y="6776"/>
                          <a:pt x="5853" y="6827"/>
                          <a:pt x="5916" y="6827"/>
                        </a:cubicBezTo>
                        <a:cubicBezTo>
                          <a:pt x="5979" y="6827"/>
                          <a:pt x="6030" y="6776"/>
                          <a:pt x="6030" y="6713"/>
                        </a:cubicBezTo>
                        <a:lnTo>
                          <a:pt x="6030" y="6599"/>
                        </a:lnTo>
                        <a:lnTo>
                          <a:pt x="6371" y="6599"/>
                        </a:lnTo>
                        <a:lnTo>
                          <a:pt x="6371" y="6713"/>
                        </a:lnTo>
                        <a:cubicBezTo>
                          <a:pt x="6371" y="6776"/>
                          <a:pt x="6422" y="6827"/>
                          <a:pt x="6485" y="6827"/>
                        </a:cubicBezTo>
                        <a:cubicBezTo>
                          <a:pt x="6548" y="6827"/>
                          <a:pt x="6599" y="6776"/>
                          <a:pt x="6599" y="6713"/>
                        </a:cubicBezTo>
                        <a:lnTo>
                          <a:pt x="6599" y="6599"/>
                        </a:lnTo>
                        <a:lnTo>
                          <a:pt x="6713" y="6599"/>
                        </a:lnTo>
                        <a:cubicBezTo>
                          <a:pt x="6776" y="6599"/>
                          <a:pt x="6827" y="6548"/>
                          <a:pt x="6827" y="6485"/>
                        </a:cubicBezTo>
                        <a:cubicBezTo>
                          <a:pt x="6827" y="6422"/>
                          <a:pt x="6776" y="6372"/>
                          <a:pt x="6713" y="6372"/>
                        </a:cubicBezTo>
                        <a:lnTo>
                          <a:pt x="6599" y="6372"/>
                        </a:lnTo>
                        <a:lnTo>
                          <a:pt x="6599" y="6258"/>
                        </a:lnTo>
                        <a:cubicBezTo>
                          <a:pt x="6599" y="6195"/>
                          <a:pt x="6548" y="6144"/>
                          <a:pt x="6485" y="6144"/>
                        </a:cubicBezTo>
                        <a:cubicBezTo>
                          <a:pt x="6422" y="6144"/>
                          <a:pt x="6371" y="6195"/>
                          <a:pt x="6371" y="6258"/>
                        </a:cubicBezTo>
                        <a:lnTo>
                          <a:pt x="6371" y="6372"/>
                        </a:lnTo>
                        <a:lnTo>
                          <a:pt x="6030" y="6372"/>
                        </a:lnTo>
                        <a:lnTo>
                          <a:pt x="6030" y="6258"/>
                        </a:lnTo>
                        <a:cubicBezTo>
                          <a:pt x="6030" y="6195"/>
                          <a:pt x="5979" y="6144"/>
                          <a:pt x="5916" y="6144"/>
                        </a:cubicBezTo>
                        <a:cubicBezTo>
                          <a:pt x="5853" y="6144"/>
                          <a:pt x="5803" y="6195"/>
                          <a:pt x="5803" y="6258"/>
                        </a:cubicBezTo>
                        <a:lnTo>
                          <a:pt x="5803" y="6372"/>
                        </a:lnTo>
                        <a:lnTo>
                          <a:pt x="5461" y="6372"/>
                        </a:lnTo>
                        <a:lnTo>
                          <a:pt x="5461" y="6258"/>
                        </a:lnTo>
                        <a:cubicBezTo>
                          <a:pt x="5461" y="6195"/>
                          <a:pt x="5410" y="6144"/>
                          <a:pt x="5347" y="6144"/>
                        </a:cubicBezTo>
                        <a:cubicBezTo>
                          <a:pt x="5285" y="6144"/>
                          <a:pt x="5234" y="6195"/>
                          <a:pt x="5234" y="6258"/>
                        </a:cubicBezTo>
                        <a:lnTo>
                          <a:pt x="5234" y="6372"/>
                        </a:lnTo>
                        <a:lnTo>
                          <a:pt x="4892" y="6372"/>
                        </a:lnTo>
                        <a:lnTo>
                          <a:pt x="4892" y="6258"/>
                        </a:lnTo>
                        <a:cubicBezTo>
                          <a:pt x="4892" y="6195"/>
                          <a:pt x="4842" y="6144"/>
                          <a:pt x="4779" y="6144"/>
                        </a:cubicBezTo>
                        <a:cubicBezTo>
                          <a:pt x="4716" y="6144"/>
                          <a:pt x="4665" y="6195"/>
                          <a:pt x="4665" y="6258"/>
                        </a:cubicBezTo>
                        <a:lnTo>
                          <a:pt x="4665" y="6372"/>
                        </a:lnTo>
                        <a:lnTo>
                          <a:pt x="4323" y="6372"/>
                        </a:lnTo>
                        <a:lnTo>
                          <a:pt x="4323" y="6258"/>
                        </a:lnTo>
                        <a:cubicBezTo>
                          <a:pt x="4323" y="6195"/>
                          <a:pt x="4273" y="6144"/>
                          <a:pt x="4210" y="6144"/>
                        </a:cubicBezTo>
                        <a:cubicBezTo>
                          <a:pt x="4147" y="6144"/>
                          <a:pt x="4096" y="6195"/>
                          <a:pt x="4096" y="6258"/>
                        </a:cubicBezTo>
                        <a:lnTo>
                          <a:pt x="4096" y="6372"/>
                        </a:lnTo>
                        <a:lnTo>
                          <a:pt x="3755" y="6372"/>
                        </a:lnTo>
                        <a:lnTo>
                          <a:pt x="3755" y="6258"/>
                        </a:lnTo>
                        <a:cubicBezTo>
                          <a:pt x="3755" y="6195"/>
                          <a:pt x="3704" y="6144"/>
                          <a:pt x="3641" y="6144"/>
                        </a:cubicBezTo>
                        <a:cubicBezTo>
                          <a:pt x="3578" y="6144"/>
                          <a:pt x="3527" y="6195"/>
                          <a:pt x="3527" y="6258"/>
                        </a:cubicBezTo>
                        <a:lnTo>
                          <a:pt x="3527" y="6372"/>
                        </a:lnTo>
                        <a:lnTo>
                          <a:pt x="3186" y="6372"/>
                        </a:lnTo>
                        <a:lnTo>
                          <a:pt x="3186" y="6258"/>
                        </a:lnTo>
                        <a:cubicBezTo>
                          <a:pt x="3186" y="6195"/>
                          <a:pt x="3135" y="6144"/>
                          <a:pt x="3072" y="6144"/>
                        </a:cubicBezTo>
                        <a:cubicBezTo>
                          <a:pt x="3009" y="6144"/>
                          <a:pt x="2958" y="6195"/>
                          <a:pt x="2958" y="6258"/>
                        </a:cubicBezTo>
                        <a:lnTo>
                          <a:pt x="2958" y="6372"/>
                        </a:lnTo>
                        <a:lnTo>
                          <a:pt x="2617" y="6372"/>
                        </a:lnTo>
                        <a:lnTo>
                          <a:pt x="2617" y="6258"/>
                        </a:lnTo>
                        <a:cubicBezTo>
                          <a:pt x="2617" y="6195"/>
                          <a:pt x="2566" y="6144"/>
                          <a:pt x="2503" y="6144"/>
                        </a:cubicBezTo>
                        <a:cubicBezTo>
                          <a:pt x="2440" y="6144"/>
                          <a:pt x="2389" y="6195"/>
                          <a:pt x="2389" y="6258"/>
                        </a:cubicBezTo>
                        <a:lnTo>
                          <a:pt x="2389" y="6372"/>
                        </a:lnTo>
                        <a:lnTo>
                          <a:pt x="2048" y="6372"/>
                        </a:lnTo>
                        <a:lnTo>
                          <a:pt x="2048" y="6258"/>
                        </a:lnTo>
                        <a:cubicBezTo>
                          <a:pt x="2048" y="6195"/>
                          <a:pt x="1997" y="6144"/>
                          <a:pt x="1934" y="6144"/>
                        </a:cubicBezTo>
                        <a:cubicBezTo>
                          <a:pt x="1871" y="6144"/>
                          <a:pt x="1820" y="6195"/>
                          <a:pt x="1820" y="6258"/>
                        </a:cubicBezTo>
                        <a:lnTo>
                          <a:pt x="1820" y="6372"/>
                        </a:lnTo>
                        <a:lnTo>
                          <a:pt x="1479" y="6372"/>
                        </a:lnTo>
                        <a:lnTo>
                          <a:pt x="1479" y="6258"/>
                        </a:lnTo>
                        <a:cubicBezTo>
                          <a:pt x="1479" y="6195"/>
                          <a:pt x="1428" y="6144"/>
                          <a:pt x="1365" y="6144"/>
                        </a:cubicBezTo>
                        <a:cubicBezTo>
                          <a:pt x="1302" y="6144"/>
                          <a:pt x="1252" y="6195"/>
                          <a:pt x="1252" y="6258"/>
                        </a:cubicBezTo>
                        <a:lnTo>
                          <a:pt x="1252" y="6372"/>
                        </a:lnTo>
                        <a:lnTo>
                          <a:pt x="910" y="6372"/>
                        </a:lnTo>
                        <a:lnTo>
                          <a:pt x="910" y="6258"/>
                        </a:lnTo>
                        <a:cubicBezTo>
                          <a:pt x="910" y="6195"/>
                          <a:pt x="859" y="6144"/>
                          <a:pt x="796" y="6144"/>
                        </a:cubicBezTo>
                        <a:cubicBezTo>
                          <a:pt x="734" y="6144"/>
                          <a:pt x="683" y="6195"/>
                          <a:pt x="683" y="6258"/>
                        </a:cubicBezTo>
                        <a:lnTo>
                          <a:pt x="683" y="6372"/>
                        </a:lnTo>
                        <a:lnTo>
                          <a:pt x="455" y="6372"/>
                        </a:lnTo>
                        <a:lnTo>
                          <a:pt x="455" y="5234"/>
                        </a:lnTo>
                        <a:lnTo>
                          <a:pt x="1263" y="523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îṡļíďè">
                  <a:extLst>
                    <a:ext uri="{FF2B5EF4-FFF2-40B4-BE49-F238E27FC236}">
                      <a16:creationId xmlns:a16="http://schemas.microsoft.com/office/drawing/2014/main" xmlns="" id="{81044E95-6415-4A74-9EEE-619F8F1822B2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4972299" y="5627510"/>
                  <a:ext cx="415040" cy="415040"/>
                  <a:chOff x="3909160" y="2249137"/>
                  <a:chExt cx="648072" cy="648072"/>
                </a:xfrm>
              </p:grpSpPr>
              <p:sp>
                <p:nvSpPr>
                  <p:cNvPr id="41" name="iṧliḋè">
                    <a:extLst>
                      <a:ext uri="{FF2B5EF4-FFF2-40B4-BE49-F238E27FC236}">
                        <a16:creationId xmlns:a16="http://schemas.microsoft.com/office/drawing/2014/main" xmlns="" id="{3F45B57E-710F-4658-9CD4-F9B841D013EF}"/>
                      </a:ext>
                    </a:extLst>
                  </p:cNvPr>
                  <p:cNvSpPr/>
                  <p:nvPr/>
                </p:nvSpPr>
                <p:spPr>
                  <a:xfrm>
                    <a:off x="3909160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íşļíḑe">
                    <a:extLst>
                      <a:ext uri="{FF2B5EF4-FFF2-40B4-BE49-F238E27FC236}">
                        <a16:creationId xmlns:a16="http://schemas.microsoft.com/office/drawing/2014/main" xmlns="" id="{BE0D3A1B-C9FE-496C-ADCA-D31A0EA0BC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43050" y="2391832"/>
                    <a:ext cx="380293" cy="362683"/>
                  </a:xfrm>
                  <a:custGeom>
                    <a:avLst/>
                    <a:gdLst>
                      <a:gd name="connsiteX0" fmla="*/ 315778 w 607639"/>
                      <a:gd name="connsiteY0" fmla="*/ 173080 h 579502"/>
                      <a:gd name="connsiteX1" fmla="*/ 315778 w 607639"/>
                      <a:gd name="connsiteY1" fmla="*/ 266058 h 579502"/>
                      <a:gd name="connsiteX2" fmla="*/ 303493 w 607639"/>
                      <a:gd name="connsiteY2" fmla="*/ 278325 h 579502"/>
                      <a:gd name="connsiteX3" fmla="*/ 210375 w 607639"/>
                      <a:gd name="connsiteY3" fmla="*/ 278325 h 579502"/>
                      <a:gd name="connsiteX4" fmla="*/ 303493 w 607639"/>
                      <a:gd name="connsiteY4" fmla="*/ 359925 h 579502"/>
                      <a:gd name="connsiteX5" fmla="*/ 397500 w 607639"/>
                      <a:gd name="connsiteY5" fmla="*/ 266058 h 579502"/>
                      <a:gd name="connsiteX6" fmla="*/ 315778 w 607639"/>
                      <a:gd name="connsiteY6" fmla="*/ 173080 h 579502"/>
                      <a:gd name="connsiteX7" fmla="*/ 249814 w 607639"/>
                      <a:gd name="connsiteY7" fmla="*/ 160816 h 579502"/>
                      <a:gd name="connsiteX8" fmla="*/ 198110 w 607639"/>
                      <a:gd name="connsiteY8" fmla="*/ 212449 h 579502"/>
                      <a:gd name="connsiteX9" fmla="*/ 249814 w 607639"/>
                      <a:gd name="connsiteY9" fmla="*/ 212449 h 579502"/>
                      <a:gd name="connsiteX10" fmla="*/ 303493 w 607639"/>
                      <a:gd name="connsiteY10" fmla="*/ 147835 h 579502"/>
                      <a:gd name="connsiteX11" fmla="*/ 421981 w 607639"/>
                      <a:gd name="connsiteY11" fmla="*/ 266058 h 579502"/>
                      <a:gd name="connsiteX12" fmla="*/ 303493 w 607639"/>
                      <a:gd name="connsiteY12" fmla="*/ 384370 h 579502"/>
                      <a:gd name="connsiteX13" fmla="*/ 185093 w 607639"/>
                      <a:gd name="connsiteY13" fmla="*/ 266058 h 579502"/>
                      <a:gd name="connsiteX14" fmla="*/ 197289 w 607639"/>
                      <a:gd name="connsiteY14" fmla="*/ 253880 h 579502"/>
                      <a:gd name="connsiteX15" fmla="*/ 291297 w 607639"/>
                      <a:gd name="connsiteY15" fmla="*/ 253880 h 579502"/>
                      <a:gd name="connsiteX16" fmla="*/ 291297 w 607639"/>
                      <a:gd name="connsiteY16" fmla="*/ 160013 h 579502"/>
                      <a:gd name="connsiteX17" fmla="*/ 303493 w 607639"/>
                      <a:gd name="connsiteY17" fmla="*/ 147835 h 579502"/>
                      <a:gd name="connsiteX18" fmla="*/ 262095 w 607639"/>
                      <a:gd name="connsiteY18" fmla="*/ 135133 h 579502"/>
                      <a:gd name="connsiteX19" fmla="*/ 274287 w 607639"/>
                      <a:gd name="connsiteY19" fmla="*/ 147397 h 579502"/>
                      <a:gd name="connsiteX20" fmla="*/ 274287 w 607639"/>
                      <a:gd name="connsiteY20" fmla="*/ 224713 h 579502"/>
                      <a:gd name="connsiteX21" fmla="*/ 262095 w 607639"/>
                      <a:gd name="connsiteY21" fmla="*/ 236888 h 579502"/>
                      <a:gd name="connsiteX22" fmla="*/ 184672 w 607639"/>
                      <a:gd name="connsiteY22" fmla="*/ 236888 h 579502"/>
                      <a:gd name="connsiteX23" fmla="*/ 172391 w 607639"/>
                      <a:gd name="connsiteY23" fmla="*/ 224713 h 579502"/>
                      <a:gd name="connsiteX24" fmla="*/ 262095 w 607639"/>
                      <a:gd name="connsiteY24" fmla="*/ 135133 h 579502"/>
                      <a:gd name="connsiteX25" fmla="*/ 58120 w 607639"/>
                      <a:gd name="connsiteY25" fmla="*/ 108514 h 579502"/>
                      <a:gd name="connsiteX26" fmla="*/ 58120 w 607639"/>
                      <a:gd name="connsiteY26" fmla="*/ 413970 h 579502"/>
                      <a:gd name="connsiteX27" fmla="*/ 549430 w 607639"/>
                      <a:gd name="connsiteY27" fmla="*/ 413970 h 579502"/>
                      <a:gd name="connsiteX28" fmla="*/ 549430 w 607639"/>
                      <a:gd name="connsiteY28" fmla="*/ 108514 h 579502"/>
                      <a:gd name="connsiteX29" fmla="*/ 27236 w 607639"/>
                      <a:gd name="connsiteY29" fmla="*/ 56079 h 579502"/>
                      <a:gd name="connsiteX30" fmla="*/ 27236 w 607639"/>
                      <a:gd name="connsiteY30" fmla="*/ 81319 h 579502"/>
                      <a:gd name="connsiteX31" fmla="*/ 580403 w 607639"/>
                      <a:gd name="connsiteY31" fmla="*/ 81319 h 579502"/>
                      <a:gd name="connsiteX32" fmla="*/ 580403 w 607639"/>
                      <a:gd name="connsiteY32" fmla="*/ 56079 h 579502"/>
                      <a:gd name="connsiteX33" fmla="*/ 303775 w 607639"/>
                      <a:gd name="connsiteY33" fmla="*/ 0 h 579502"/>
                      <a:gd name="connsiteX34" fmla="*/ 317393 w 607639"/>
                      <a:gd name="connsiteY34" fmla="*/ 13597 h 579502"/>
                      <a:gd name="connsiteX35" fmla="*/ 317393 w 607639"/>
                      <a:gd name="connsiteY35" fmla="*/ 28884 h 579502"/>
                      <a:gd name="connsiteX36" fmla="*/ 580403 w 607639"/>
                      <a:gd name="connsiteY36" fmla="*/ 28884 h 579502"/>
                      <a:gd name="connsiteX37" fmla="*/ 607639 w 607639"/>
                      <a:gd name="connsiteY37" fmla="*/ 56079 h 579502"/>
                      <a:gd name="connsiteX38" fmla="*/ 607639 w 607639"/>
                      <a:gd name="connsiteY38" fmla="*/ 81319 h 579502"/>
                      <a:gd name="connsiteX39" fmla="*/ 580403 w 607639"/>
                      <a:gd name="connsiteY39" fmla="*/ 108514 h 579502"/>
                      <a:gd name="connsiteX40" fmla="*/ 576665 w 607639"/>
                      <a:gd name="connsiteY40" fmla="*/ 108514 h 579502"/>
                      <a:gd name="connsiteX41" fmla="*/ 576665 w 607639"/>
                      <a:gd name="connsiteY41" fmla="*/ 413970 h 579502"/>
                      <a:gd name="connsiteX42" fmla="*/ 549430 w 607639"/>
                      <a:gd name="connsiteY42" fmla="*/ 441165 h 579502"/>
                      <a:gd name="connsiteX43" fmla="*/ 317393 w 607639"/>
                      <a:gd name="connsiteY43" fmla="*/ 441165 h 579502"/>
                      <a:gd name="connsiteX44" fmla="*/ 317393 w 607639"/>
                      <a:gd name="connsiteY44" fmla="*/ 481069 h 579502"/>
                      <a:gd name="connsiteX45" fmla="*/ 418236 w 607639"/>
                      <a:gd name="connsiteY45" fmla="*/ 554923 h 579502"/>
                      <a:gd name="connsiteX46" fmla="*/ 421173 w 607639"/>
                      <a:gd name="connsiteY46" fmla="*/ 573942 h 579502"/>
                      <a:gd name="connsiteX47" fmla="*/ 410225 w 607639"/>
                      <a:gd name="connsiteY47" fmla="*/ 579452 h 579502"/>
                      <a:gd name="connsiteX48" fmla="*/ 402215 w 607639"/>
                      <a:gd name="connsiteY48" fmla="*/ 576874 h 579502"/>
                      <a:gd name="connsiteX49" fmla="*/ 317393 w 607639"/>
                      <a:gd name="connsiteY49" fmla="*/ 514752 h 579502"/>
                      <a:gd name="connsiteX50" fmla="*/ 317393 w 607639"/>
                      <a:gd name="connsiteY50" fmla="*/ 565854 h 579502"/>
                      <a:gd name="connsiteX51" fmla="*/ 303775 w 607639"/>
                      <a:gd name="connsiteY51" fmla="*/ 579452 h 579502"/>
                      <a:gd name="connsiteX52" fmla="*/ 290157 w 607639"/>
                      <a:gd name="connsiteY52" fmla="*/ 565854 h 579502"/>
                      <a:gd name="connsiteX53" fmla="*/ 290157 w 607639"/>
                      <a:gd name="connsiteY53" fmla="*/ 514752 h 579502"/>
                      <a:gd name="connsiteX54" fmla="*/ 205424 w 607639"/>
                      <a:gd name="connsiteY54" fmla="*/ 576874 h 579502"/>
                      <a:gd name="connsiteX55" fmla="*/ 186377 w 607639"/>
                      <a:gd name="connsiteY55" fmla="*/ 573942 h 579502"/>
                      <a:gd name="connsiteX56" fmla="*/ 189314 w 607639"/>
                      <a:gd name="connsiteY56" fmla="*/ 554923 h 579502"/>
                      <a:gd name="connsiteX57" fmla="*/ 290157 w 607639"/>
                      <a:gd name="connsiteY57" fmla="*/ 481069 h 579502"/>
                      <a:gd name="connsiteX58" fmla="*/ 290157 w 607639"/>
                      <a:gd name="connsiteY58" fmla="*/ 441165 h 579502"/>
                      <a:gd name="connsiteX59" fmla="*/ 58120 w 607639"/>
                      <a:gd name="connsiteY59" fmla="*/ 441165 h 579502"/>
                      <a:gd name="connsiteX60" fmla="*/ 30885 w 607639"/>
                      <a:gd name="connsiteY60" fmla="*/ 413970 h 579502"/>
                      <a:gd name="connsiteX61" fmla="*/ 30885 w 607639"/>
                      <a:gd name="connsiteY61" fmla="*/ 108514 h 579502"/>
                      <a:gd name="connsiteX62" fmla="*/ 27236 w 607639"/>
                      <a:gd name="connsiteY62" fmla="*/ 108514 h 579502"/>
                      <a:gd name="connsiteX63" fmla="*/ 0 w 607639"/>
                      <a:gd name="connsiteY63" fmla="*/ 81319 h 579502"/>
                      <a:gd name="connsiteX64" fmla="*/ 0 w 607639"/>
                      <a:gd name="connsiteY64" fmla="*/ 56079 h 579502"/>
                      <a:gd name="connsiteX65" fmla="*/ 27236 w 607639"/>
                      <a:gd name="connsiteY65" fmla="*/ 28884 h 579502"/>
                      <a:gd name="connsiteX66" fmla="*/ 290157 w 607639"/>
                      <a:gd name="connsiteY66" fmla="*/ 28884 h 579502"/>
                      <a:gd name="connsiteX67" fmla="*/ 290157 w 607639"/>
                      <a:gd name="connsiteY67" fmla="*/ 13597 h 579502"/>
                      <a:gd name="connsiteX68" fmla="*/ 303775 w 607639"/>
                      <a:gd name="connsiteY68" fmla="*/ 0 h 579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</a:cxnLst>
                    <a:rect l="l" t="t" r="r" b="b"/>
                    <a:pathLst>
                      <a:path w="607639" h="579502">
                        <a:moveTo>
                          <a:pt x="315778" y="173080"/>
                        </a:moveTo>
                        <a:lnTo>
                          <a:pt x="315778" y="266058"/>
                        </a:lnTo>
                        <a:cubicBezTo>
                          <a:pt x="315778" y="272814"/>
                          <a:pt x="310258" y="278325"/>
                          <a:pt x="303493" y="278325"/>
                        </a:cubicBezTo>
                        <a:lnTo>
                          <a:pt x="210375" y="278325"/>
                        </a:lnTo>
                        <a:cubicBezTo>
                          <a:pt x="216429" y="324281"/>
                          <a:pt x="255866" y="359925"/>
                          <a:pt x="303493" y="359925"/>
                        </a:cubicBezTo>
                        <a:cubicBezTo>
                          <a:pt x="355303" y="359925"/>
                          <a:pt x="397500" y="317792"/>
                          <a:pt x="397500" y="266058"/>
                        </a:cubicBezTo>
                        <a:cubicBezTo>
                          <a:pt x="397500" y="218502"/>
                          <a:pt x="361802" y="179124"/>
                          <a:pt x="315778" y="173080"/>
                        </a:cubicBezTo>
                        <a:close/>
                        <a:moveTo>
                          <a:pt x="249814" y="160816"/>
                        </a:moveTo>
                        <a:cubicBezTo>
                          <a:pt x="223740" y="165793"/>
                          <a:pt x="203093" y="186410"/>
                          <a:pt x="198110" y="212449"/>
                        </a:cubicBezTo>
                        <a:lnTo>
                          <a:pt x="249814" y="212449"/>
                        </a:lnTo>
                        <a:close/>
                        <a:moveTo>
                          <a:pt x="303493" y="147835"/>
                        </a:moveTo>
                        <a:cubicBezTo>
                          <a:pt x="368835" y="147835"/>
                          <a:pt x="421981" y="200902"/>
                          <a:pt x="421981" y="266058"/>
                        </a:cubicBezTo>
                        <a:cubicBezTo>
                          <a:pt x="421981" y="331303"/>
                          <a:pt x="368835" y="384370"/>
                          <a:pt x="303493" y="384370"/>
                        </a:cubicBezTo>
                        <a:cubicBezTo>
                          <a:pt x="238239" y="384370"/>
                          <a:pt x="185093" y="331303"/>
                          <a:pt x="185093" y="266058"/>
                        </a:cubicBezTo>
                        <a:cubicBezTo>
                          <a:pt x="185093" y="259303"/>
                          <a:pt x="190523" y="253880"/>
                          <a:pt x="197289" y="253880"/>
                        </a:cubicBezTo>
                        <a:lnTo>
                          <a:pt x="291297" y="253880"/>
                        </a:lnTo>
                        <a:lnTo>
                          <a:pt x="291297" y="160013"/>
                        </a:lnTo>
                        <a:cubicBezTo>
                          <a:pt x="291297" y="153257"/>
                          <a:pt x="296727" y="147835"/>
                          <a:pt x="303493" y="147835"/>
                        </a:cubicBezTo>
                        <a:close/>
                        <a:moveTo>
                          <a:pt x="262095" y="135133"/>
                        </a:moveTo>
                        <a:cubicBezTo>
                          <a:pt x="268859" y="135133"/>
                          <a:pt x="274287" y="140643"/>
                          <a:pt x="274287" y="147397"/>
                        </a:cubicBezTo>
                        <a:lnTo>
                          <a:pt x="274287" y="224713"/>
                        </a:lnTo>
                        <a:cubicBezTo>
                          <a:pt x="274287" y="231467"/>
                          <a:pt x="268859" y="236888"/>
                          <a:pt x="262095" y="236888"/>
                        </a:cubicBezTo>
                        <a:lnTo>
                          <a:pt x="184672" y="236888"/>
                        </a:lnTo>
                        <a:cubicBezTo>
                          <a:pt x="177909" y="236888"/>
                          <a:pt x="172391" y="231467"/>
                          <a:pt x="172391" y="224713"/>
                        </a:cubicBezTo>
                        <a:cubicBezTo>
                          <a:pt x="172391" y="175302"/>
                          <a:pt x="212616" y="135133"/>
                          <a:pt x="262095" y="135133"/>
                        </a:cubicBezTo>
                        <a:close/>
                        <a:moveTo>
                          <a:pt x="58120" y="108514"/>
                        </a:moveTo>
                        <a:lnTo>
                          <a:pt x="58120" y="413970"/>
                        </a:lnTo>
                        <a:lnTo>
                          <a:pt x="549430" y="413970"/>
                        </a:lnTo>
                        <a:lnTo>
                          <a:pt x="549430" y="108514"/>
                        </a:lnTo>
                        <a:close/>
                        <a:moveTo>
                          <a:pt x="27236" y="56079"/>
                        </a:moveTo>
                        <a:lnTo>
                          <a:pt x="27236" y="81319"/>
                        </a:lnTo>
                        <a:lnTo>
                          <a:pt x="580403" y="81319"/>
                        </a:lnTo>
                        <a:lnTo>
                          <a:pt x="580403" y="56079"/>
                        </a:lnTo>
                        <a:close/>
                        <a:moveTo>
                          <a:pt x="303775" y="0"/>
                        </a:moveTo>
                        <a:cubicBezTo>
                          <a:pt x="311341" y="0"/>
                          <a:pt x="317393" y="6132"/>
                          <a:pt x="317393" y="13597"/>
                        </a:cubicBezTo>
                        <a:lnTo>
                          <a:pt x="317393" y="28884"/>
                        </a:lnTo>
                        <a:lnTo>
                          <a:pt x="580403" y="28884"/>
                        </a:lnTo>
                        <a:cubicBezTo>
                          <a:pt x="595356" y="28884"/>
                          <a:pt x="607639" y="41148"/>
                          <a:pt x="607639" y="56079"/>
                        </a:cubicBezTo>
                        <a:lnTo>
                          <a:pt x="607639" y="81319"/>
                        </a:lnTo>
                        <a:cubicBezTo>
                          <a:pt x="607639" y="96338"/>
                          <a:pt x="595356" y="108514"/>
                          <a:pt x="580403" y="108514"/>
                        </a:cubicBezTo>
                        <a:lnTo>
                          <a:pt x="576665" y="108514"/>
                        </a:lnTo>
                        <a:lnTo>
                          <a:pt x="576665" y="413970"/>
                        </a:lnTo>
                        <a:cubicBezTo>
                          <a:pt x="576665" y="428990"/>
                          <a:pt x="564472" y="441165"/>
                          <a:pt x="549430" y="441165"/>
                        </a:cubicBezTo>
                        <a:lnTo>
                          <a:pt x="317393" y="441165"/>
                        </a:lnTo>
                        <a:lnTo>
                          <a:pt x="317393" y="481069"/>
                        </a:lnTo>
                        <a:lnTo>
                          <a:pt x="418236" y="554923"/>
                        </a:lnTo>
                        <a:cubicBezTo>
                          <a:pt x="424377" y="559366"/>
                          <a:pt x="425623" y="567898"/>
                          <a:pt x="421173" y="573942"/>
                        </a:cubicBezTo>
                        <a:cubicBezTo>
                          <a:pt x="418503" y="577585"/>
                          <a:pt x="414409" y="579452"/>
                          <a:pt x="410225" y="579452"/>
                        </a:cubicBezTo>
                        <a:cubicBezTo>
                          <a:pt x="407466" y="579452"/>
                          <a:pt x="404618" y="578652"/>
                          <a:pt x="402215" y="576874"/>
                        </a:cubicBezTo>
                        <a:lnTo>
                          <a:pt x="317393" y="514752"/>
                        </a:lnTo>
                        <a:lnTo>
                          <a:pt x="317393" y="565854"/>
                        </a:lnTo>
                        <a:cubicBezTo>
                          <a:pt x="317393" y="573408"/>
                          <a:pt x="311341" y="579452"/>
                          <a:pt x="303775" y="579452"/>
                        </a:cubicBezTo>
                        <a:cubicBezTo>
                          <a:pt x="296299" y="579452"/>
                          <a:pt x="290157" y="573408"/>
                          <a:pt x="290157" y="565854"/>
                        </a:cubicBezTo>
                        <a:lnTo>
                          <a:pt x="290157" y="514752"/>
                        </a:lnTo>
                        <a:lnTo>
                          <a:pt x="205424" y="576874"/>
                        </a:lnTo>
                        <a:cubicBezTo>
                          <a:pt x="199372" y="581318"/>
                          <a:pt x="190827" y="579985"/>
                          <a:pt x="186377" y="573942"/>
                        </a:cubicBezTo>
                        <a:cubicBezTo>
                          <a:pt x="181927" y="567898"/>
                          <a:pt x="183262" y="559366"/>
                          <a:pt x="189314" y="554923"/>
                        </a:cubicBezTo>
                        <a:lnTo>
                          <a:pt x="290157" y="481069"/>
                        </a:lnTo>
                        <a:lnTo>
                          <a:pt x="290157" y="441165"/>
                        </a:lnTo>
                        <a:lnTo>
                          <a:pt x="58120" y="441165"/>
                        </a:lnTo>
                        <a:cubicBezTo>
                          <a:pt x="43167" y="441165"/>
                          <a:pt x="30885" y="428990"/>
                          <a:pt x="30885" y="413970"/>
                        </a:cubicBezTo>
                        <a:lnTo>
                          <a:pt x="30885" y="108514"/>
                        </a:lnTo>
                        <a:lnTo>
                          <a:pt x="27236" y="108514"/>
                        </a:lnTo>
                        <a:cubicBezTo>
                          <a:pt x="12194" y="108514"/>
                          <a:pt x="0" y="96338"/>
                          <a:pt x="0" y="81319"/>
                        </a:cubicBezTo>
                        <a:lnTo>
                          <a:pt x="0" y="56079"/>
                        </a:lnTo>
                        <a:cubicBezTo>
                          <a:pt x="0" y="41148"/>
                          <a:pt x="12194" y="28884"/>
                          <a:pt x="27236" y="28884"/>
                        </a:cubicBezTo>
                        <a:lnTo>
                          <a:pt x="290157" y="28884"/>
                        </a:lnTo>
                        <a:lnTo>
                          <a:pt x="290157" y="13597"/>
                        </a:lnTo>
                        <a:cubicBezTo>
                          <a:pt x="290157" y="6132"/>
                          <a:pt x="296299" y="0"/>
                          <a:pt x="30377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4" name="išlíḓè">
                <a:extLst>
                  <a:ext uri="{FF2B5EF4-FFF2-40B4-BE49-F238E27FC236}">
                    <a16:creationId xmlns:a16="http://schemas.microsoft.com/office/drawing/2014/main" xmlns="" id="{2688E75B-3376-4654-8151-AD444DBA998D}"/>
                  </a:ext>
                </a:extLst>
              </p:cNvPr>
              <p:cNvGrpSpPr/>
              <p:nvPr/>
            </p:nvGrpSpPr>
            <p:grpSpPr>
              <a:xfrm>
                <a:off x="5803867" y="1522508"/>
                <a:ext cx="1875055" cy="2471691"/>
                <a:chOff x="6036232" y="1409841"/>
                <a:chExt cx="1875055" cy="2471691"/>
              </a:xfrm>
            </p:grpSpPr>
            <p:sp>
              <p:nvSpPr>
                <p:cNvPr id="27" name="íślíḍé">
                  <a:extLst>
                    <a:ext uri="{FF2B5EF4-FFF2-40B4-BE49-F238E27FC236}">
                      <a16:creationId xmlns:a16="http://schemas.microsoft.com/office/drawing/2014/main" xmlns="" id="{C4F1A55D-19A6-475C-B2F7-9F26F290F31E}"/>
                    </a:ext>
                  </a:extLst>
                </p:cNvPr>
                <p:cNvSpPr/>
                <p:nvPr/>
              </p:nvSpPr>
              <p:spPr>
                <a:xfrm rot="2700000">
                  <a:off x="6036232" y="1919790"/>
                  <a:ext cx="1440160" cy="1440160"/>
                </a:xfrm>
                <a:custGeom>
                  <a:avLst/>
                  <a:gdLst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  <a:gd name="connsiteX3" fmla="*/ 0 w 1440160"/>
                    <a:gd name="connsiteY3" fmla="*/ 1440160 h 1440160"/>
                    <a:gd name="connsiteX4" fmla="*/ 0 w 1440160"/>
                    <a:gd name="connsiteY4" fmla="*/ 0 h 1440160"/>
                    <a:gd name="connsiteX0" fmla="*/ 0 w 1440160"/>
                    <a:gd name="connsiteY0" fmla="*/ 1440160 h 1531600"/>
                    <a:gd name="connsiteX1" fmla="*/ 0 w 1440160"/>
                    <a:gd name="connsiteY1" fmla="*/ 0 h 1531600"/>
                    <a:gd name="connsiteX2" fmla="*/ 1440160 w 1440160"/>
                    <a:gd name="connsiteY2" fmla="*/ 0 h 1531600"/>
                    <a:gd name="connsiteX3" fmla="*/ 1440160 w 1440160"/>
                    <a:gd name="connsiteY3" fmla="*/ 1440160 h 1531600"/>
                    <a:gd name="connsiteX4" fmla="*/ 91440 w 1440160"/>
                    <a:gd name="connsiteY4" fmla="*/ 1531600 h 1531600"/>
                    <a:gd name="connsiteX0" fmla="*/ 0 w 1440160"/>
                    <a:gd name="connsiteY0" fmla="*/ 0 h 1531600"/>
                    <a:gd name="connsiteX1" fmla="*/ 1440160 w 1440160"/>
                    <a:gd name="connsiteY1" fmla="*/ 0 h 1531600"/>
                    <a:gd name="connsiteX2" fmla="*/ 1440160 w 1440160"/>
                    <a:gd name="connsiteY2" fmla="*/ 1440160 h 1531600"/>
                    <a:gd name="connsiteX3" fmla="*/ 91440 w 1440160"/>
                    <a:gd name="connsiteY3" fmla="*/ 1531600 h 1531600"/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0160" h="1440160">
                      <a:moveTo>
                        <a:pt x="0" y="0"/>
                      </a:moveTo>
                      <a:lnTo>
                        <a:pt x="1440160" y="0"/>
                      </a:lnTo>
                      <a:lnTo>
                        <a:pt x="1440160" y="1440160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28" name="íṣḷíḑe">
                  <a:extLst>
                    <a:ext uri="{FF2B5EF4-FFF2-40B4-BE49-F238E27FC236}">
                      <a16:creationId xmlns:a16="http://schemas.microsoft.com/office/drawing/2014/main" xmlns="" id="{6EE01BA3-7365-474B-BD0C-0A7E3FBF3F1C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6537760" y="3466492"/>
                  <a:ext cx="415040" cy="415040"/>
                  <a:chOff x="6559351" y="2249137"/>
                  <a:chExt cx="648072" cy="648072"/>
                </a:xfrm>
              </p:grpSpPr>
              <p:sp>
                <p:nvSpPr>
                  <p:cNvPr id="35" name="îSḷïḍe">
                    <a:extLst>
                      <a:ext uri="{FF2B5EF4-FFF2-40B4-BE49-F238E27FC236}">
                        <a16:creationId xmlns:a16="http://schemas.microsoft.com/office/drawing/2014/main" xmlns="" id="{6812D709-8270-4E26-BEA0-330E09345E36}"/>
                      </a:ext>
                    </a:extLst>
                  </p:cNvPr>
                  <p:cNvSpPr/>
                  <p:nvPr/>
                </p:nvSpPr>
                <p:spPr>
                  <a:xfrm>
                    <a:off x="6559351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í$ḻíďê">
                    <a:extLst>
                      <a:ext uri="{FF2B5EF4-FFF2-40B4-BE49-F238E27FC236}">
                        <a16:creationId xmlns:a16="http://schemas.microsoft.com/office/drawing/2014/main" xmlns="" id="{91AD30E9-EFD8-4163-9680-16F1ACB20D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93241" y="2390028"/>
                    <a:ext cx="380293" cy="366291"/>
                  </a:xfrm>
                  <a:custGeom>
                    <a:avLst/>
                    <a:gdLst>
                      <a:gd name="connsiteX0" fmla="*/ 0 w 582235"/>
                      <a:gd name="connsiteY0" fmla="*/ 404481 h 606722"/>
                      <a:gd name="connsiteX1" fmla="*/ 101261 w 582235"/>
                      <a:gd name="connsiteY1" fmla="*/ 404481 h 606722"/>
                      <a:gd name="connsiteX2" fmla="*/ 101261 w 582235"/>
                      <a:gd name="connsiteY2" fmla="*/ 606722 h 606722"/>
                      <a:gd name="connsiteX3" fmla="*/ 0 w 582235"/>
                      <a:gd name="connsiteY3" fmla="*/ 606722 h 606722"/>
                      <a:gd name="connsiteX4" fmla="*/ 151927 w 582235"/>
                      <a:gd name="connsiteY4" fmla="*/ 328623 h 606722"/>
                      <a:gd name="connsiteX5" fmla="*/ 253188 w 582235"/>
                      <a:gd name="connsiteY5" fmla="*/ 328623 h 606722"/>
                      <a:gd name="connsiteX6" fmla="*/ 253188 w 582235"/>
                      <a:gd name="connsiteY6" fmla="*/ 606722 h 606722"/>
                      <a:gd name="connsiteX7" fmla="*/ 151927 w 582235"/>
                      <a:gd name="connsiteY7" fmla="*/ 606722 h 606722"/>
                      <a:gd name="connsiteX8" fmla="*/ 303855 w 582235"/>
                      <a:gd name="connsiteY8" fmla="*/ 252766 h 606722"/>
                      <a:gd name="connsiteX9" fmla="*/ 405046 w 582235"/>
                      <a:gd name="connsiteY9" fmla="*/ 252766 h 606722"/>
                      <a:gd name="connsiteX10" fmla="*/ 405046 w 582235"/>
                      <a:gd name="connsiteY10" fmla="*/ 606722 h 606722"/>
                      <a:gd name="connsiteX11" fmla="*/ 303855 w 582235"/>
                      <a:gd name="connsiteY11" fmla="*/ 606722 h 606722"/>
                      <a:gd name="connsiteX12" fmla="*/ 455711 w 582235"/>
                      <a:gd name="connsiteY12" fmla="*/ 202241 h 606722"/>
                      <a:gd name="connsiteX13" fmla="*/ 556972 w 582235"/>
                      <a:gd name="connsiteY13" fmla="*/ 202241 h 606722"/>
                      <a:gd name="connsiteX14" fmla="*/ 556972 w 582235"/>
                      <a:gd name="connsiteY14" fmla="*/ 606722 h 606722"/>
                      <a:gd name="connsiteX15" fmla="*/ 455711 w 582235"/>
                      <a:gd name="connsiteY15" fmla="*/ 606722 h 606722"/>
                      <a:gd name="connsiteX16" fmla="*/ 455697 w 582235"/>
                      <a:gd name="connsiteY16" fmla="*/ 0 h 606722"/>
                      <a:gd name="connsiteX17" fmla="*/ 556785 w 582235"/>
                      <a:gd name="connsiteY17" fmla="*/ 0 h 606722"/>
                      <a:gd name="connsiteX18" fmla="*/ 556874 w 582235"/>
                      <a:gd name="connsiteY18" fmla="*/ 0 h 606722"/>
                      <a:gd name="connsiteX19" fmla="*/ 556963 w 582235"/>
                      <a:gd name="connsiteY19" fmla="*/ 0 h 606722"/>
                      <a:gd name="connsiteX20" fmla="*/ 557675 w 582235"/>
                      <a:gd name="connsiteY20" fmla="*/ 0 h 606722"/>
                      <a:gd name="connsiteX21" fmla="*/ 559366 w 582235"/>
                      <a:gd name="connsiteY21" fmla="*/ 89 h 606722"/>
                      <a:gd name="connsiteX22" fmla="*/ 560611 w 582235"/>
                      <a:gd name="connsiteY22" fmla="*/ 267 h 606722"/>
                      <a:gd name="connsiteX23" fmla="*/ 561857 w 582235"/>
                      <a:gd name="connsiteY23" fmla="*/ 444 h 606722"/>
                      <a:gd name="connsiteX24" fmla="*/ 563192 w 582235"/>
                      <a:gd name="connsiteY24" fmla="*/ 800 h 606722"/>
                      <a:gd name="connsiteX25" fmla="*/ 564171 w 582235"/>
                      <a:gd name="connsiteY25" fmla="*/ 1067 h 606722"/>
                      <a:gd name="connsiteX26" fmla="*/ 565506 w 582235"/>
                      <a:gd name="connsiteY26" fmla="*/ 1511 h 606722"/>
                      <a:gd name="connsiteX27" fmla="*/ 566574 w 582235"/>
                      <a:gd name="connsiteY27" fmla="*/ 1867 h 606722"/>
                      <a:gd name="connsiteX28" fmla="*/ 567730 w 582235"/>
                      <a:gd name="connsiteY28" fmla="*/ 2400 h 606722"/>
                      <a:gd name="connsiteX29" fmla="*/ 568798 w 582235"/>
                      <a:gd name="connsiteY29" fmla="*/ 2933 h 606722"/>
                      <a:gd name="connsiteX30" fmla="*/ 569777 w 582235"/>
                      <a:gd name="connsiteY30" fmla="*/ 3467 h 606722"/>
                      <a:gd name="connsiteX31" fmla="*/ 570934 w 582235"/>
                      <a:gd name="connsiteY31" fmla="*/ 4178 h 606722"/>
                      <a:gd name="connsiteX32" fmla="*/ 571824 w 582235"/>
                      <a:gd name="connsiteY32" fmla="*/ 4800 h 606722"/>
                      <a:gd name="connsiteX33" fmla="*/ 572891 w 582235"/>
                      <a:gd name="connsiteY33" fmla="*/ 5689 h 606722"/>
                      <a:gd name="connsiteX34" fmla="*/ 573781 w 582235"/>
                      <a:gd name="connsiteY34" fmla="*/ 6489 h 606722"/>
                      <a:gd name="connsiteX35" fmla="*/ 574760 w 582235"/>
                      <a:gd name="connsiteY35" fmla="*/ 7289 h 606722"/>
                      <a:gd name="connsiteX36" fmla="*/ 575917 w 582235"/>
                      <a:gd name="connsiteY36" fmla="*/ 8533 h 606722"/>
                      <a:gd name="connsiteX37" fmla="*/ 576451 w 582235"/>
                      <a:gd name="connsiteY37" fmla="*/ 9066 h 606722"/>
                      <a:gd name="connsiteX38" fmla="*/ 576451 w 582235"/>
                      <a:gd name="connsiteY38" fmla="*/ 9155 h 606722"/>
                      <a:gd name="connsiteX39" fmla="*/ 577964 w 582235"/>
                      <a:gd name="connsiteY39" fmla="*/ 11200 h 606722"/>
                      <a:gd name="connsiteX40" fmla="*/ 578053 w 582235"/>
                      <a:gd name="connsiteY40" fmla="*/ 11289 h 606722"/>
                      <a:gd name="connsiteX41" fmla="*/ 579209 w 582235"/>
                      <a:gd name="connsiteY41" fmla="*/ 13244 h 606722"/>
                      <a:gd name="connsiteX42" fmla="*/ 579743 w 582235"/>
                      <a:gd name="connsiteY42" fmla="*/ 14222 h 606722"/>
                      <a:gd name="connsiteX43" fmla="*/ 580277 w 582235"/>
                      <a:gd name="connsiteY43" fmla="*/ 15555 h 606722"/>
                      <a:gd name="connsiteX44" fmla="*/ 580722 w 582235"/>
                      <a:gd name="connsiteY44" fmla="*/ 16711 h 606722"/>
                      <a:gd name="connsiteX45" fmla="*/ 581167 w 582235"/>
                      <a:gd name="connsiteY45" fmla="*/ 17866 h 606722"/>
                      <a:gd name="connsiteX46" fmla="*/ 581523 w 582235"/>
                      <a:gd name="connsiteY46" fmla="*/ 19199 h 606722"/>
                      <a:gd name="connsiteX47" fmla="*/ 581790 w 582235"/>
                      <a:gd name="connsiteY47" fmla="*/ 20266 h 606722"/>
                      <a:gd name="connsiteX48" fmla="*/ 582146 w 582235"/>
                      <a:gd name="connsiteY48" fmla="*/ 22488 h 606722"/>
                      <a:gd name="connsiteX49" fmla="*/ 582146 w 582235"/>
                      <a:gd name="connsiteY49" fmla="*/ 22666 h 606722"/>
                      <a:gd name="connsiteX50" fmla="*/ 582235 w 582235"/>
                      <a:gd name="connsiteY50" fmla="*/ 25244 h 606722"/>
                      <a:gd name="connsiteX51" fmla="*/ 582235 w 582235"/>
                      <a:gd name="connsiteY51" fmla="*/ 126396 h 606722"/>
                      <a:gd name="connsiteX52" fmla="*/ 556963 w 582235"/>
                      <a:gd name="connsiteY52" fmla="*/ 151728 h 606722"/>
                      <a:gd name="connsiteX53" fmla="*/ 531691 w 582235"/>
                      <a:gd name="connsiteY53" fmla="*/ 126396 h 606722"/>
                      <a:gd name="connsiteX54" fmla="*/ 531691 w 582235"/>
                      <a:gd name="connsiteY54" fmla="*/ 79286 h 606722"/>
                      <a:gd name="connsiteX55" fmla="*/ 421260 w 582235"/>
                      <a:gd name="connsiteY55" fmla="*/ 171106 h 606722"/>
                      <a:gd name="connsiteX56" fmla="*/ 385666 w 582235"/>
                      <a:gd name="connsiteY56" fmla="*/ 167906 h 606722"/>
                      <a:gd name="connsiteX57" fmla="*/ 388869 w 582235"/>
                      <a:gd name="connsiteY57" fmla="*/ 132262 h 606722"/>
                      <a:gd name="connsiteX58" fmla="*/ 487020 w 582235"/>
                      <a:gd name="connsiteY58" fmla="*/ 50576 h 606722"/>
                      <a:gd name="connsiteX59" fmla="*/ 455697 w 582235"/>
                      <a:gd name="connsiteY59" fmla="*/ 50576 h 606722"/>
                      <a:gd name="connsiteX60" fmla="*/ 430425 w 582235"/>
                      <a:gd name="connsiteY60" fmla="*/ 25244 h 606722"/>
                      <a:gd name="connsiteX61" fmla="*/ 455697 w 582235"/>
                      <a:gd name="connsiteY61" fmla="*/ 0 h 60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</a:cxnLst>
                    <a:rect l="l" t="t" r="r" b="b"/>
                    <a:pathLst>
                      <a:path w="582235" h="606722">
                        <a:moveTo>
                          <a:pt x="0" y="404481"/>
                        </a:moveTo>
                        <a:lnTo>
                          <a:pt x="101261" y="404481"/>
                        </a:lnTo>
                        <a:lnTo>
                          <a:pt x="101261" y="606722"/>
                        </a:lnTo>
                        <a:lnTo>
                          <a:pt x="0" y="606722"/>
                        </a:lnTo>
                        <a:close/>
                        <a:moveTo>
                          <a:pt x="151927" y="328623"/>
                        </a:moveTo>
                        <a:lnTo>
                          <a:pt x="253188" y="328623"/>
                        </a:lnTo>
                        <a:lnTo>
                          <a:pt x="253188" y="606722"/>
                        </a:lnTo>
                        <a:lnTo>
                          <a:pt x="151927" y="606722"/>
                        </a:lnTo>
                        <a:close/>
                        <a:moveTo>
                          <a:pt x="303855" y="252766"/>
                        </a:moveTo>
                        <a:lnTo>
                          <a:pt x="405046" y="252766"/>
                        </a:lnTo>
                        <a:lnTo>
                          <a:pt x="405046" y="606722"/>
                        </a:lnTo>
                        <a:lnTo>
                          <a:pt x="303855" y="606722"/>
                        </a:lnTo>
                        <a:close/>
                        <a:moveTo>
                          <a:pt x="455711" y="202241"/>
                        </a:moveTo>
                        <a:lnTo>
                          <a:pt x="556972" y="202241"/>
                        </a:lnTo>
                        <a:lnTo>
                          <a:pt x="556972" y="606722"/>
                        </a:lnTo>
                        <a:lnTo>
                          <a:pt x="455711" y="606722"/>
                        </a:lnTo>
                        <a:close/>
                        <a:moveTo>
                          <a:pt x="455697" y="0"/>
                        </a:moveTo>
                        <a:lnTo>
                          <a:pt x="556785" y="0"/>
                        </a:lnTo>
                        <a:lnTo>
                          <a:pt x="556874" y="0"/>
                        </a:lnTo>
                        <a:lnTo>
                          <a:pt x="556963" y="0"/>
                        </a:lnTo>
                        <a:cubicBezTo>
                          <a:pt x="557230" y="0"/>
                          <a:pt x="557408" y="0"/>
                          <a:pt x="557675" y="0"/>
                        </a:cubicBezTo>
                        <a:cubicBezTo>
                          <a:pt x="558298" y="89"/>
                          <a:pt x="558832" y="89"/>
                          <a:pt x="559366" y="89"/>
                        </a:cubicBezTo>
                        <a:cubicBezTo>
                          <a:pt x="559811" y="178"/>
                          <a:pt x="560256" y="267"/>
                          <a:pt x="560611" y="267"/>
                        </a:cubicBezTo>
                        <a:cubicBezTo>
                          <a:pt x="561056" y="356"/>
                          <a:pt x="561412" y="444"/>
                          <a:pt x="561857" y="444"/>
                        </a:cubicBezTo>
                        <a:cubicBezTo>
                          <a:pt x="562302" y="533"/>
                          <a:pt x="562747" y="711"/>
                          <a:pt x="563192" y="800"/>
                        </a:cubicBezTo>
                        <a:cubicBezTo>
                          <a:pt x="563548" y="889"/>
                          <a:pt x="563904" y="978"/>
                          <a:pt x="564171" y="1067"/>
                        </a:cubicBezTo>
                        <a:cubicBezTo>
                          <a:pt x="564616" y="1156"/>
                          <a:pt x="565061" y="1333"/>
                          <a:pt x="565506" y="1511"/>
                        </a:cubicBezTo>
                        <a:cubicBezTo>
                          <a:pt x="565862" y="1600"/>
                          <a:pt x="566218" y="1778"/>
                          <a:pt x="566574" y="1867"/>
                        </a:cubicBezTo>
                        <a:cubicBezTo>
                          <a:pt x="566929" y="2044"/>
                          <a:pt x="567285" y="2222"/>
                          <a:pt x="567730" y="2400"/>
                        </a:cubicBezTo>
                        <a:cubicBezTo>
                          <a:pt x="568086" y="2578"/>
                          <a:pt x="568442" y="2755"/>
                          <a:pt x="568798" y="2933"/>
                        </a:cubicBezTo>
                        <a:cubicBezTo>
                          <a:pt x="569154" y="3111"/>
                          <a:pt x="569421" y="3289"/>
                          <a:pt x="569777" y="3467"/>
                        </a:cubicBezTo>
                        <a:cubicBezTo>
                          <a:pt x="570133" y="3733"/>
                          <a:pt x="570578" y="4000"/>
                          <a:pt x="570934" y="4178"/>
                        </a:cubicBezTo>
                        <a:cubicBezTo>
                          <a:pt x="571201" y="4444"/>
                          <a:pt x="571557" y="4622"/>
                          <a:pt x="571824" y="4800"/>
                        </a:cubicBezTo>
                        <a:cubicBezTo>
                          <a:pt x="572180" y="5155"/>
                          <a:pt x="572536" y="5422"/>
                          <a:pt x="572891" y="5689"/>
                        </a:cubicBezTo>
                        <a:cubicBezTo>
                          <a:pt x="573247" y="5955"/>
                          <a:pt x="573514" y="6222"/>
                          <a:pt x="573781" y="6489"/>
                        </a:cubicBezTo>
                        <a:cubicBezTo>
                          <a:pt x="574137" y="6755"/>
                          <a:pt x="574493" y="7022"/>
                          <a:pt x="574760" y="7289"/>
                        </a:cubicBezTo>
                        <a:cubicBezTo>
                          <a:pt x="575205" y="7733"/>
                          <a:pt x="575561" y="8178"/>
                          <a:pt x="575917" y="8533"/>
                        </a:cubicBezTo>
                        <a:cubicBezTo>
                          <a:pt x="576095" y="8711"/>
                          <a:pt x="576273" y="8889"/>
                          <a:pt x="576451" y="9066"/>
                        </a:cubicBezTo>
                        <a:cubicBezTo>
                          <a:pt x="576451" y="9155"/>
                          <a:pt x="576451" y="9155"/>
                          <a:pt x="576451" y="9155"/>
                        </a:cubicBezTo>
                        <a:cubicBezTo>
                          <a:pt x="576985" y="9777"/>
                          <a:pt x="577519" y="10489"/>
                          <a:pt x="577964" y="11200"/>
                        </a:cubicBezTo>
                        <a:cubicBezTo>
                          <a:pt x="577964" y="11200"/>
                          <a:pt x="578053" y="11289"/>
                          <a:pt x="578053" y="11289"/>
                        </a:cubicBezTo>
                        <a:cubicBezTo>
                          <a:pt x="578498" y="12000"/>
                          <a:pt x="578854" y="12622"/>
                          <a:pt x="579209" y="13244"/>
                        </a:cubicBezTo>
                        <a:cubicBezTo>
                          <a:pt x="579387" y="13600"/>
                          <a:pt x="579565" y="13955"/>
                          <a:pt x="579743" y="14222"/>
                        </a:cubicBezTo>
                        <a:cubicBezTo>
                          <a:pt x="579921" y="14666"/>
                          <a:pt x="580099" y="15111"/>
                          <a:pt x="580277" y="15555"/>
                        </a:cubicBezTo>
                        <a:cubicBezTo>
                          <a:pt x="580455" y="15911"/>
                          <a:pt x="580633" y="16266"/>
                          <a:pt x="580722" y="16711"/>
                        </a:cubicBezTo>
                        <a:cubicBezTo>
                          <a:pt x="580900" y="17066"/>
                          <a:pt x="581078" y="17422"/>
                          <a:pt x="581167" y="17866"/>
                        </a:cubicBezTo>
                        <a:cubicBezTo>
                          <a:pt x="581256" y="18311"/>
                          <a:pt x="581434" y="18755"/>
                          <a:pt x="581523" y="19199"/>
                        </a:cubicBezTo>
                        <a:cubicBezTo>
                          <a:pt x="581612" y="19555"/>
                          <a:pt x="581701" y="19910"/>
                          <a:pt x="581790" y="20266"/>
                        </a:cubicBezTo>
                        <a:cubicBezTo>
                          <a:pt x="581879" y="20977"/>
                          <a:pt x="582057" y="21777"/>
                          <a:pt x="582146" y="22488"/>
                        </a:cubicBezTo>
                        <a:cubicBezTo>
                          <a:pt x="582146" y="22577"/>
                          <a:pt x="582146" y="22666"/>
                          <a:pt x="582146" y="22666"/>
                        </a:cubicBezTo>
                        <a:cubicBezTo>
                          <a:pt x="582235" y="23555"/>
                          <a:pt x="582235" y="24355"/>
                          <a:pt x="582235" y="25244"/>
                        </a:cubicBezTo>
                        <a:lnTo>
                          <a:pt x="582235" y="126396"/>
                        </a:lnTo>
                        <a:cubicBezTo>
                          <a:pt x="582235" y="140351"/>
                          <a:pt x="570934" y="151728"/>
                          <a:pt x="556963" y="151728"/>
                        </a:cubicBezTo>
                        <a:cubicBezTo>
                          <a:pt x="542992" y="151728"/>
                          <a:pt x="531691" y="140351"/>
                          <a:pt x="531691" y="126396"/>
                        </a:cubicBezTo>
                        <a:lnTo>
                          <a:pt x="531691" y="79286"/>
                        </a:lnTo>
                        <a:lnTo>
                          <a:pt x="421260" y="171106"/>
                        </a:lnTo>
                        <a:cubicBezTo>
                          <a:pt x="410582" y="180083"/>
                          <a:pt x="394564" y="178572"/>
                          <a:pt x="385666" y="167906"/>
                        </a:cubicBezTo>
                        <a:cubicBezTo>
                          <a:pt x="376678" y="157150"/>
                          <a:pt x="378191" y="141240"/>
                          <a:pt x="388869" y="132262"/>
                        </a:cubicBezTo>
                        <a:lnTo>
                          <a:pt x="487020" y="50576"/>
                        </a:lnTo>
                        <a:lnTo>
                          <a:pt x="455697" y="50576"/>
                        </a:lnTo>
                        <a:cubicBezTo>
                          <a:pt x="441727" y="50576"/>
                          <a:pt x="430425" y="39288"/>
                          <a:pt x="430425" y="25244"/>
                        </a:cubicBezTo>
                        <a:cubicBezTo>
                          <a:pt x="430425" y="11289"/>
                          <a:pt x="441727" y="0"/>
                          <a:pt x="45569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9" name="ïṥ1ïdê">
                  <a:extLst>
                    <a:ext uri="{FF2B5EF4-FFF2-40B4-BE49-F238E27FC236}">
                      <a16:creationId xmlns:a16="http://schemas.microsoft.com/office/drawing/2014/main" xmlns="" id="{F383FB57-C9CC-4C82-BC5A-DECAFE177BF7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6548792" y="1409841"/>
                  <a:ext cx="415040" cy="415040"/>
                  <a:chOff x="5675954" y="2249137"/>
                  <a:chExt cx="648072" cy="648072"/>
                </a:xfrm>
              </p:grpSpPr>
              <p:sp>
                <p:nvSpPr>
                  <p:cNvPr id="33" name="îṧlíḍe">
                    <a:extLst>
                      <a:ext uri="{FF2B5EF4-FFF2-40B4-BE49-F238E27FC236}">
                        <a16:creationId xmlns:a16="http://schemas.microsoft.com/office/drawing/2014/main" xmlns="" id="{03C74AE4-3AD9-464D-A3E0-4BE535193E72}"/>
                      </a:ext>
                    </a:extLst>
                  </p:cNvPr>
                  <p:cNvSpPr/>
                  <p:nvPr/>
                </p:nvSpPr>
                <p:spPr>
                  <a:xfrm>
                    <a:off x="5675954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4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îsľíḋe">
                    <a:extLst>
                      <a:ext uri="{FF2B5EF4-FFF2-40B4-BE49-F238E27FC236}">
                        <a16:creationId xmlns:a16="http://schemas.microsoft.com/office/drawing/2014/main" xmlns="" id="{3364F224-EF79-4C30-B4C5-D867A0FE3A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09844" y="2390028"/>
                    <a:ext cx="380293" cy="366291"/>
                  </a:xfrm>
                  <a:custGeom>
                    <a:avLst/>
                    <a:gdLst>
                      <a:gd name="connsiteX0" fmla="*/ 297615 w 597921"/>
                      <a:gd name="connsiteY0" fmla="*/ 96957 h 598324"/>
                      <a:gd name="connsiteX1" fmla="*/ 323434 w 597921"/>
                      <a:gd name="connsiteY1" fmla="*/ 122740 h 598324"/>
                      <a:gd name="connsiteX2" fmla="*/ 323434 w 597921"/>
                      <a:gd name="connsiteY2" fmla="*/ 289852 h 598324"/>
                      <a:gd name="connsiteX3" fmla="*/ 462572 w 597921"/>
                      <a:gd name="connsiteY3" fmla="*/ 289852 h 598324"/>
                      <a:gd name="connsiteX4" fmla="*/ 487913 w 597921"/>
                      <a:gd name="connsiteY4" fmla="*/ 315157 h 598324"/>
                      <a:gd name="connsiteX5" fmla="*/ 462572 w 597921"/>
                      <a:gd name="connsiteY5" fmla="*/ 340463 h 598324"/>
                      <a:gd name="connsiteX6" fmla="*/ 297615 w 597921"/>
                      <a:gd name="connsiteY6" fmla="*/ 340463 h 598324"/>
                      <a:gd name="connsiteX7" fmla="*/ 272274 w 597921"/>
                      <a:gd name="connsiteY7" fmla="*/ 315157 h 598324"/>
                      <a:gd name="connsiteX8" fmla="*/ 272274 w 597921"/>
                      <a:gd name="connsiteY8" fmla="*/ 122740 h 598324"/>
                      <a:gd name="connsiteX9" fmla="*/ 297615 w 597921"/>
                      <a:gd name="connsiteY9" fmla="*/ 96957 h 598324"/>
                      <a:gd name="connsiteX10" fmla="*/ 298127 w 597921"/>
                      <a:gd name="connsiteY10" fmla="*/ 0 h 598324"/>
                      <a:gd name="connsiteX11" fmla="*/ 597921 w 597921"/>
                      <a:gd name="connsiteY11" fmla="*/ 299401 h 598324"/>
                      <a:gd name="connsiteX12" fmla="*/ 298127 w 597921"/>
                      <a:gd name="connsiteY12" fmla="*/ 598324 h 598324"/>
                      <a:gd name="connsiteX13" fmla="*/ 35150 w 597921"/>
                      <a:gd name="connsiteY13" fmla="*/ 442177 h 598324"/>
                      <a:gd name="connsiteX14" fmla="*/ 34194 w 597921"/>
                      <a:gd name="connsiteY14" fmla="*/ 432149 h 598324"/>
                      <a:gd name="connsiteX15" fmla="*/ 40410 w 597921"/>
                      <a:gd name="connsiteY15" fmla="*/ 424509 h 598324"/>
                      <a:gd name="connsiteX16" fmla="*/ 74836 w 597921"/>
                      <a:gd name="connsiteY16" fmla="*/ 407796 h 598324"/>
                      <a:gd name="connsiteX17" fmla="*/ 91571 w 597921"/>
                      <a:gd name="connsiteY17" fmla="*/ 413049 h 598324"/>
                      <a:gd name="connsiteX18" fmla="*/ 298127 w 597921"/>
                      <a:gd name="connsiteY18" fmla="*/ 534815 h 598324"/>
                      <a:gd name="connsiteX19" fmla="*/ 534328 w 597921"/>
                      <a:gd name="connsiteY19" fmla="*/ 299401 h 598324"/>
                      <a:gd name="connsiteX20" fmla="*/ 298127 w 597921"/>
                      <a:gd name="connsiteY20" fmla="*/ 63509 h 598324"/>
                      <a:gd name="connsiteX21" fmla="*/ 145123 w 597921"/>
                      <a:gd name="connsiteY21" fmla="*/ 120333 h 598324"/>
                      <a:gd name="connsiteX22" fmla="*/ 200587 w 597921"/>
                      <a:gd name="connsiteY22" fmla="*/ 142299 h 598324"/>
                      <a:gd name="connsiteX23" fmla="*/ 208237 w 597921"/>
                      <a:gd name="connsiteY23" fmla="*/ 152327 h 598324"/>
                      <a:gd name="connsiteX24" fmla="*/ 203456 w 597921"/>
                      <a:gd name="connsiteY24" fmla="*/ 164265 h 598324"/>
                      <a:gd name="connsiteX25" fmla="*/ 48060 w 597921"/>
                      <a:gd name="connsiteY25" fmla="*/ 285553 h 598324"/>
                      <a:gd name="connsiteX26" fmla="*/ 35150 w 597921"/>
                      <a:gd name="connsiteY26" fmla="*/ 287463 h 598324"/>
                      <a:gd name="connsiteX27" fmla="*/ 27500 w 597921"/>
                      <a:gd name="connsiteY27" fmla="*/ 277435 h 598324"/>
                      <a:gd name="connsiteX28" fmla="*/ 246 w 597921"/>
                      <a:gd name="connsiteY28" fmla="*/ 82132 h 598324"/>
                      <a:gd name="connsiteX29" fmla="*/ 4550 w 597921"/>
                      <a:gd name="connsiteY29" fmla="*/ 70194 h 598324"/>
                      <a:gd name="connsiteX30" fmla="*/ 17459 w 597921"/>
                      <a:gd name="connsiteY30" fmla="*/ 68762 h 598324"/>
                      <a:gd name="connsiteX31" fmla="*/ 80574 w 597921"/>
                      <a:gd name="connsiteY31" fmla="*/ 94070 h 598324"/>
                      <a:gd name="connsiteX32" fmla="*/ 298127 w 597921"/>
                      <a:gd name="connsiteY32" fmla="*/ 0 h 598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597921" h="598324">
                        <a:moveTo>
                          <a:pt x="297615" y="96957"/>
                        </a:moveTo>
                        <a:cubicBezTo>
                          <a:pt x="311959" y="96957"/>
                          <a:pt x="323434" y="108416"/>
                          <a:pt x="323434" y="122740"/>
                        </a:cubicBezTo>
                        <a:lnTo>
                          <a:pt x="323434" y="289852"/>
                        </a:lnTo>
                        <a:lnTo>
                          <a:pt x="462572" y="289852"/>
                        </a:lnTo>
                        <a:cubicBezTo>
                          <a:pt x="476438" y="289852"/>
                          <a:pt x="487913" y="301311"/>
                          <a:pt x="487913" y="315157"/>
                        </a:cubicBezTo>
                        <a:cubicBezTo>
                          <a:pt x="487913" y="329004"/>
                          <a:pt x="476438" y="340463"/>
                          <a:pt x="462572" y="340463"/>
                        </a:cubicBezTo>
                        <a:lnTo>
                          <a:pt x="297615" y="340463"/>
                        </a:lnTo>
                        <a:cubicBezTo>
                          <a:pt x="283749" y="340463"/>
                          <a:pt x="272274" y="329004"/>
                          <a:pt x="272274" y="315157"/>
                        </a:cubicBezTo>
                        <a:lnTo>
                          <a:pt x="272274" y="122740"/>
                        </a:lnTo>
                        <a:cubicBezTo>
                          <a:pt x="272274" y="108416"/>
                          <a:pt x="283749" y="96957"/>
                          <a:pt x="297615" y="96957"/>
                        </a:cubicBezTo>
                        <a:close/>
                        <a:moveTo>
                          <a:pt x="298127" y="0"/>
                        </a:moveTo>
                        <a:cubicBezTo>
                          <a:pt x="463564" y="0"/>
                          <a:pt x="597921" y="134181"/>
                          <a:pt x="597921" y="299401"/>
                        </a:cubicBezTo>
                        <a:cubicBezTo>
                          <a:pt x="597921" y="464143"/>
                          <a:pt x="463564" y="598324"/>
                          <a:pt x="298127" y="598324"/>
                        </a:cubicBezTo>
                        <a:cubicBezTo>
                          <a:pt x="188155" y="598324"/>
                          <a:pt x="87268" y="538635"/>
                          <a:pt x="35150" y="442177"/>
                        </a:cubicBezTo>
                        <a:cubicBezTo>
                          <a:pt x="33238" y="438835"/>
                          <a:pt x="32760" y="435492"/>
                          <a:pt x="34194" y="432149"/>
                        </a:cubicBezTo>
                        <a:cubicBezTo>
                          <a:pt x="35150" y="428807"/>
                          <a:pt x="37541" y="425942"/>
                          <a:pt x="40410" y="424509"/>
                        </a:cubicBezTo>
                        <a:lnTo>
                          <a:pt x="74836" y="407796"/>
                        </a:lnTo>
                        <a:cubicBezTo>
                          <a:pt x="81052" y="404931"/>
                          <a:pt x="88702" y="407319"/>
                          <a:pt x="91571" y="413049"/>
                        </a:cubicBezTo>
                        <a:cubicBezTo>
                          <a:pt x="133169" y="488018"/>
                          <a:pt x="212540" y="534815"/>
                          <a:pt x="298127" y="534815"/>
                        </a:cubicBezTo>
                        <a:cubicBezTo>
                          <a:pt x="428181" y="534815"/>
                          <a:pt x="534328" y="429284"/>
                          <a:pt x="534328" y="299401"/>
                        </a:cubicBezTo>
                        <a:cubicBezTo>
                          <a:pt x="534328" y="169517"/>
                          <a:pt x="428181" y="63509"/>
                          <a:pt x="298127" y="63509"/>
                        </a:cubicBezTo>
                        <a:cubicBezTo>
                          <a:pt x="242185" y="63509"/>
                          <a:pt x="187677" y="83565"/>
                          <a:pt x="145123" y="120333"/>
                        </a:cubicBezTo>
                        <a:lnTo>
                          <a:pt x="200587" y="142299"/>
                        </a:lnTo>
                        <a:cubicBezTo>
                          <a:pt x="204890" y="144209"/>
                          <a:pt x="207759" y="148029"/>
                          <a:pt x="208237" y="152327"/>
                        </a:cubicBezTo>
                        <a:cubicBezTo>
                          <a:pt x="208715" y="157102"/>
                          <a:pt x="207281" y="161399"/>
                          <a:pt x="203456" y="164265"/>
                        </a:cubicBezTo>
                        <a:lnTo>
                          <a:pt x="48060" y="285553"/>
                        </a:lnTo>
                        <a:cubicBezTo>
                          <a:pt x="44235" y="288418"/>
                          <a:pt x="39454" y="289373"/>
                          <a:pt x="35150" y="287463"/>
                        </a:cubicBezTo>
                        <a:cubicBezTo>
                          <a:pt x="31325" y="285553"/>
                          <a:pt x="27978" y="281733"/>
                          <a:pt x="27500" y="277435"/>
                        </a:cubicBezTo>
                        <a:lnTo>
                          <a:pt x="246" y="82132"/>
                        </a:lnTo>
                        <a:cubicBezTo>
                          <a:pt x="-710" y="77835"/>
                          <a:pt x="1203" y="73060"/>
                          <a:pt x="4550" y="70194"/>
                        </a:cubicBezTo>
                        <a:cubicBezTo>
                          <a:pt x="8375" y="67807"/>
                          <a:pt x="13156" y="66852"/>
                          <a:pt x="17459" y="68762"/>
                        </a:cubicBezTo>
                        <a:lnTo>
                          <a:pt x="80574" y="94070"/>
                        </a:lnTo>
                        <a:cubicBezTo>
                          <a:pt x="137472" y="33426"/>
                          <a:pt x="214931" y="0"/>
                          <a:pt x="29812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0" name="išľîḍé">
                  <a:extLst>
                    <a:ext uri="{FF2B5EF4-FFF2-40B4-BE49-F238E27FC236}">
                      <a16:creationId xmlns:a16="http://schemas.microsoft.com/office/drawing/2014/main" xmlns="" id="{8F8BD415-3D9A-4E34-8792-C2757AA825FE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7496247" y="2432350"/>
                  <a:ext cx="415040" cy="415040"/>
                  <a:chOff x="3909160" y="2249137"/>
                  <a:chExt cx="648072" cy="648072"/>
                </a:xfrm>
              </p:grpSpPr>
              <p:sp>
                <p:nvSpPr>
                  <p:cNvPr id="31" name="îš1ïḋè">
                    <a:extLst>
                      <a:ext uri="{FF2B5EF4-FFF2-40B4-BE49-F238E27FC236}">
                        <a16:creationId xmlns:a16="http://schemas.microsoft.com/office/drawing/2014/main" xmlns="" id="{690D459B-1276-404F-9636-76755889BD3D}"/>
                      </a:ext>
                    </a:extLst>
                  </p:cNvPr>
                  <p:cNvSpPr/>
                  <p:nvPr/>
                </p:nvSpPr>
                <p:spPr>
                  <a:xfrm>
                    <a:off x="3909160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ïṥļîḍé">
                    <a:extLst>
                      <a:ext uri="{FF2B5EF4-FFF2-40B4-BE49-F238E27FC236}">
                        <a16:creationId xmlns:a16="http://schemas.microsoft.com/office/drawing/2014/main" xmlns="" id="{49887ABE-8798-4F77-B989-EDCF7D6A7F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43050" y="2390028"/>
                    <a:ext cx="380293" cy="366291"/>
                  </a:xfrm>
                  <a:custGeom>
                    <a:avLst/>
                    <a:gdLst>
                      <a:gd name="T0" fmla="*/ 3413 w 6827"/>
                      <a:gd name="T1" fmla="*/ 0 h 5912"/>
                      <a:gd name="T2" fmla="*/ 0 w 6827"/>
                      <a:gd name="T3" fmla="*/ 5912 h 5912"/>
                      <a:gd name="T4" fmla="*/ 6827 w 6827"/>
                      <a:gd name="T5" fmla="*/ 5912 h 5912"/>
                      <a:gd name="T6" fmla="*/ 3413 w 6827"/>
                      <a:gd name="T7" fmla="*/ 0 h 5912"/>
                      <a:gd name="T8" fmla="*/ 3413 w 6827"/>
                      <a:gd name="T9" fmla="*/ 972 h 5912"/>
                      <a:gd name="T10" fmla="*/ 4489 w 6827"/>
                      <a:gd name="T11" fmla="*/ 2835 h 5912"/>
                      <a:gd name="T12" fmla="*/ 2338 w 6827"/>
                      <a:gd name="T13" fmla="*/ 2835 h 5912"/>
                      <a:gd name="T14" fmla="*/ 3413 w 6827"/>
                      <a:gd name="T15" fmla="*/ 972 h 5912"/>
                      <a:gd name="T16" fmla="*/ 842 w 6827"/>
                      <a:gd name="T17" fmla="*/ 5426 h 5912"/>
                      <a:gd name="T18" fmla="*/ 1917 w 6827"/>
                      <a:gd name="T19" fmla="*/ 3564 h 5912"/>
                      <a:gd name="T20" fmla="*/ 2993 w 6827"/>
                      <a:gd name="T21" fmla="*/ 5426 h 5912"/>
                      <a:gd name="T22" fmla="*/ 842 w 6827"/>
                      <a:gd name="T23" fmla="*/ 5426 h 5912"/>
                      <a:gd name="T24" fmla="*/ 2338 w 6827"/>
                      <a:gd name="T25" fmla="*/ 3321 h 5912"/>
                      <a:gd name="T26" fmla="*/ 4489 w 6827"/>
                      <a:gd name="T27" fmla="*/ 3321 h 5912"/>
                      <a:gd name="T28" fmla="*/ 3413 w 6827"/>
                      <a:gd name="T29" fmla="*/ 5183 h 5912"/>
                      <a:gd name="T30" fmla="*/ 2338 w 6827"/>
                      <a:gd name="T31" fmla="*/ 3321 h 5912"/>
                      <a:gd name="T32" fmla="*/ 4910 w 6827"/>
                      <a:gd name="T33" fmla="*/ 3564 h 5912"/>
                      <a:gd name="T34" fmla="*/ 5985 w 6827"/>
                      <a:gd name="T35" fmla="*/ 5426 h 5912"/>
                      <a:gd name="T36" fmla="*/ 3834 w 6827"/>
                      <a:gd name="T37" fmla="*/ 5426 h 5912"/>
                      <a:gd name="T38" fmla="*/ 4910 w 6827"/>
                      <a:gd name="T39" fmla="*/ 3564 h 59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827" h="5912">
                        <a:moveTo>
                          <a:pt x="3413" y="0"/>
                        </a:moveTo>
                        <a:lnTo>
                          <a:pt x="0" y="5912"/>
                        </a:lnTo>
                        <a:lnTo>
                          <a:pt x="6827" y="5912"/>
                        </a:lnTo>
                        <a:lnTo>
                          <a:pt x="3413" y="0"/>
                        </a:lnTo>
                        <a:close/>
                        <a:moveTo>
                          <a:pt x="3413" y="972"/>
                        </a:moveTo>
                        <a:lnTo>
                          <a:pt x="4489" y="2835"/>
                        </a:lnTo>
                        <a:lnTo>
                          <a:pt x="2338" y="2835"/>
                        </a:lnTo>
                        <a:lnTo>
                          <a:pt x="3413" y="972"/>
                        </a:lnTo>
                        <a:close/>
                        <a:moveTo>
                          <a:pt x="842" y="5426"/>
                        </a:moveTo>
                        <a:lnTo>
                          <a:pt x="1917" y="3564"/>
                        </a:lnTo>
                        <a:lnTo>
                          <a:pt x="2993" y="5426"/>
                        </a:lnTo>
                        <a:lnTo>
                          <a:pt x="842" y="5426"/>
                        </a:lnTo>
                        <a:close/>
                        <a:moveTo>
                          <a:pt x="2338" y="3321"/>
                        </a:moveTo>
                        <a:lnTo>
                          <a:pt x="4489" y="3321"/>
                        </a:lnTo>
                        <a:lnTo>
                          <a:pt x="3413" y="5183"/>
                        </a:lnTo>
                        <a:lnTo>
                          <a:pt x="2338" y="3321"/>
                        </a:lnTo>
                        <a:close/>
                        <a:moveTo>
                          <a:pt x="4910" y="3564"/>
                        </a:moveTo>
                        <a:lnTo>
                          <a:pt x="5985" y="5426"/>
                        </a:lnTo>
                        <a:lnTo>
                          <a:pt x="3834" y="5426"/>
                        </a:lnTo>
                        <a:lnTo>
                          <a:pt x="4910" y="356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25" name="iṡľiḑê">
                <a:extLst>
                  <a:ext uri="{FF2B5EF4-FFF2-40B4-BE49-F238E27FC236}">
                    <a16:creationId xmlns:a16="http://schemas.microsoft.com/office/drawing/2014/main" xmlns="" id="{84D55FD5-42AB-4B2C-BE0D-01B2B8865311}"/>
                  </a:ext>
                </a:extLst>
              </p:cNvPr>
              <p:cNvSpPr/>
              <p:nvPr/>
            </p:nvSpPr>
            <p:spPr bwMode="auto">
              <a:xfrm>
                <a:off x="5057090" y="3871193"/>
                <a:ext cx="1855590" cy="1847702"/>
              </a:xfrm>
              <a:custGeom>
                <a:avLst/>
                <a:gdLst>
                  <a:gd name="T0" fmla="*/ 0 w 941"/>
                  <a:gd name="T1" fmla="*/ 469 h 937"/>
                  <a:gd name="T2" fmla="*/ 470 w 941"/>
                  <a:gd name="T3" fmla="*/ 0 h 937"/>
                  <a:gd name="T4" fmla="*/ 941 w 941"/>
                  <a:gd name="T5" fmla="*/ 469 h 937"/>
                  <a:gd name="T6" fmla="*/ 470 w 941"/>
                  <a:gd name="T7" fmla="*/ 937 h 937"/>
                  <a:gd name="T8" fmla="*/ 0 w 941"/>
                  <a:gd name="T9" fmla="*/ 469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1" h="937">
                    <a:moveTo>
                      <a:pt x="0" y="469"/>
                    </a:moveTo>
                    <a:lnTo>
                      <a:pt x="470" y="0"/>
                    </a:lnTo>
                    <a:lnTo>
                      <a:pt x="941" y="469"/>
                    </a:lnTo>
                    <a:lnTo>
                      <a:pt x="470" y="937"/>
                    </a:lnTo>
                    <a:lnTo>
                      <a:pt x="0" y="469"/>
                    </a:lnTo>
                    <a:close/>
                  </a:path>
                </a:pathLst>
              </a:custGeom>
              <a:blipFill>
                <a:blip r:embed="rId3"/>
                <a:stretch>
                  <a:fillRect l="-24879" r="-2454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6" name="íş1îḑé">
                <a:extLst>
                  <a:ext uri="{FF2B5EF4-FFF2-40B4-BE49-F238E27FC236}">
                    <a16:creationId xmlns:a16="http://schemas.microsoft.com/office/drawing/2014/main" xmlns="" id="{974429A1-E77C-4E5C-931A-F4986FD8684D}"/>
                  </a:ext>
                </a:extLst>
              </p:cNvPr>
              <p:cNvSpPr/>
              <p:nvPr/>
            </p:nvSpPr>
            <p:spPr bwMode="auto">
              <a:xfrm>
                <a:off x="5057090" y="1834502"/>
                <a:ext cx="1855590" cy="1847702"/>
              </a:xfrm>
              <a:custGeom>
                <a:avLst/>
                <a:gdLst>
                  <a:gd name="T0" fmla="*/ 0 w 941"/>
                  <a:gd name="T1" fmla="*/ 469 h 937"/>
                  <a:gd name="T2" fmla="*/ 470 w 941"/>
                  <a:gd name="T3" fmla="*/ 0 h 937"/>
                  <a:gd name="T4" fmla="*/ 941 w 941"/>
                  <a:gd name="T5" fmla="*/ 469 h 937"/>
                  <a:gd name="T6" fmla="*/ 470 w 941"/>
                  <a:gd name="T7" fmla="*/ 937 h 937"/>
                  <a:gd name="T8" fmla="*/ 0 w 941"/>
                  <a:gd name="T9" fmla="*/ 469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1" h="937">
                    <a:moveTo>
                      <a:pt x="0" y="469"/>
                    </a:moveTo>
                    <a:lnTo>
                      <a:pt x="470" y="0"/>
                    </a:lnTo>
                    <a:lnTo>
                      <a:pt x="941" y="469"/>
                    </a:lnTo>
                    <a:lnTo>
                      <a:pt x="470" y="937"/>
                    </a:lnTo>
                    <a:lnTo>
                      <a:pt x="0" y="469"/>
                    </a:lnTo>
                    <a:close/>
                  </a:path>
                </a:pathLst>
              </a:custGeom>
              <a:blipFill>
                <a:blip r:embed="rId4"/>
                <a:stretch>
                  <a:fillRect l="-24850" r="-24512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7163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B08308-A633-4D35-BB25-A310A2A89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FC2AA00-9F29-48BE-BE92-C20097F5F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C8EC42-9159-4607-B68E-F82833982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4c6f78ae-64f7-4ff5-aa30-ace2cac7dc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60EB077-B386-4ABD-AC93-02669DCDDB3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9010"/>
            <a:ext cx="10834721" cy="5718990"/>
            <a:chOff x="669925" y="1139010"/>
            <a:chExt cx="10834721" cy="5718990"/>
          </a:xfrm>
        </p:grpSpPr>
        <p:sp>
          <p:nvSpPr>
            <p:cNvPr id="6" name="îŝ1íḓe">
              <a:extLst>
                <a:ext uri="{FF2B5EF4-FFF2-40B4-BE49-F238E27FC236}">
                  <a16:creationId xmlns:a16="http://schemas.microsoft.com/office/drawing/2014/main" xmlns="" id="{8FA73AAC-0691-4C7E-92F9-EB66BE015BE2}"/>
                </a:ext>
              </a:extLst>
            </p:cNvPr>
            <p:cNvSpPr/>
            <p:nvPr/>
          </p:nvSpPr>
          <p:spPr bwMode="auto">
            <a:xfrm>
              <a:off x="1408011" y="5447312"/>
              <a:ext cx="854196" cy="1410687"/>
            </a:xfrm>
            <a:custGeom>
              <a:avLst/>
              <a:gdLst>
                <a:gd name="connsiteX0" fmla="*/ 108012 w 1224024"/>
                <a:gd name="connsiteY0" fmla="*/ 1116120 h 1548168"/>
                <a:gd name="connsiteX1" fmla="*/ 108012 w 1224024"/>
                <a:gd name="connsiteY1" fmla="*/ 1296144 h 1548168"/>
                <a:gd name="connsiteX2" fmla="*/ 1116012 w 1224024"/>
                <a:gd name="connsiteY2" fmla="*/ 1296144 h 1548168"/>
                <a:gd name="connsiteX3" fmla="*/ 1116012 w 1224024"/>
                <a:gd name="connsiteY3" fmla="*/ 1116120 h 1548168"/>
                <a:gd name="connsiteX4" fmla="*/ 108012 w 1224024"/>
                <a:gd name="connsiteY4" fmla="*/ 900096 h 1548168"/>
                <a:gd name="connsiteX5" fmla="*/ 108012 w 1224024"/>
                <a:gd name="connsiteY5" fmla="*/ 1080120 h 1548168"/>
                <a:gd name="connsiteX6" fmla="*/ 1116012 w 1224024"/>
                <a:gd name="connsiteY6" fmla="*/ 1080120 h 1548168"/>
                <a:gd name="connsiteX7" fmla="*/ 1116012 w 1224024"/>
                <a:gd name="connsiteY7" fmla="*/ 900096 h 1548168"/>
                <a:gd name="connsiteX8" fmla="*/ 108012 w 1224024"/>
                <a:gd name="connsiteY8" fmla="*/ 684072 h 1548168"/>
                <a:gd name="connsiteX9" fmla="*/ 108012 w 1224024"/>
                <a:gd name="connsiteY9" fmla="*/ 864096 h 1548168"/>
                <a:gd name="connsiteX10" fmla="*/ 1116012 w 1224024"/>
                <a:gd name="connsiteY10" fmla="*/ 864096 h 1548168"/>
                <a:gd name="connsiteX11" fmla="*/ 1116012 w 1224024"/>
                <a:gd name="connsiteY11" fmla="*/ 684072 h 1548168"/>
                <a:gd name="connsiteX12" fmla="*/ 108012 w 1224024"/>
                <a:gd name="connsiteY12" fmla="*/ 468048 h 1548168"/>
                <a:gd name="connsiteX13" fmla="*/ 108012 w 1224024"/>
                <a:gd name="connsiteY13" fmla="*/ 648072 h 1548168"/>
                <a:gd name="connsiteX14" fmla="*/ 1116012 w 1224024"/>
                <a:gd name="connsiteY14" fmla="*/ 648072 h 1548168"/>
                <a:gd name="connsiteX15" fmla="*/ 1116012 w 1224024"/>
                <a:gd name="connsiteY15" fmla="*/ 468048 h 1548168"/>
                <a:gd name="connsiteX16" fmla="*/ 108012 w 1224024"/>
                <a:gd name="connsiteY16" fmla="*/ 252024 h 1548168"/>
                <a:gd name="connsiteX17" fmla="*/ 108012 w 1224024"/>
                <a:gd name="connsiteY17" fmla="*/ 432048 h 1548168"/>
                <a:gd name="connsiteX18" fmla="*/ 1116012 w 1224024"/>
                <a:gd name="connsiteY18" fmla="*/ 432048 h 1548168"/>
                <a:gd name="connsiteX19" fmla="*/ 1116012 w 1224024"/>
                <a:gd name="connsiteY19" fmla="*/ 252024 h 1548168"/>
                <a:gd name="connsiteX20" fmla="*/ 0 w 1224024"/>
                <a:gd name="connsiteY20" fmla="*/ 0 h 1548168"/>
                <a:gd name="connsiteX21" fmla="*/ 108012 w 1224024"/>
                <a:gd name="connsiteY21" fmla="*/ 0 h 1548168"/>
                <a:gd name="connsiteX22" fmla="*/ 108012 w 1224024"/>
                <a:gd name="connsiteY22" fmla="*/ 216024 h 1548168"/>
                <a:gd name="connsiteX23" fmla="*/ 1116012 w 1224024"/>
                <a:gd name="connsiteY23" fmla="*/ 216024 h 1548168"/>
                <a:gd name="connsiteX24" fmla="*/ 1116012 w 1224024"/>
                <a:gd name="connsiteY24" fmla="*/ 0 h 1548168"/>
                <a:gd name="connsiteX25" fmla="*/ 1224024 w 1224024"/>
                <a:gd name="connsiteY25" fmla="*/ 0 h 1548168"/>
                <a:gd name="connsiteX26" fmla="*/ 1224024 w 1224024"/>
                <a:gd name="connsiteY26" fmla="*/ 1548168 h 1548168"/>
                <a:gd name="connsiteX27" fmla="*/ 1116012 w 1224024"/>
                <a:gd name="connsiteY27" fmla="*/ 1548168 h 1548168"/>
                <a:gd name="connsiteX28" fmla="*/ 1116012 w 1224024"/>
                <a:gd name="connsiteY28" fmla="*/ 1332144 h 1548168"/>
                <a:gd name="connsiteX29" fmla="*/ 108012 w 1224024"/>
                <a:gd name="connsiteY29" fmla="*/ 1332144 h 1548168"/>
                <a:gd name="connsiteX30" fmla="*/ 108012 w 1224024"/>
                <a:gd name="connsiteY30" fmla="*/ 1548168 h 1548168"/>
                <a:gd name="connsiteX31" fmla="*/ 0 w 1224024"/>
                <a:gd name="connsiteY31" fmla="*/ 1548168 h 154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4024" h="1548168"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548168"/>
                  </a:lnTo>
                  <a:lnTo>
                    <a:pt x="1116012" y="1548168"/>
                  </a:lnTo>
                  <a:lnTo>
                    <a:pt x="1116012" y="1332144"/>
                  </a:lnTo>
                  <a:lnTo>
                    <a:pt x="108012" y="1332144"/>
                  </a:lnTo>
                  <a:lnTo>
                    <a:pt x="108012" y="1548168"/>
                  </a:lnTo>
                  <a:lnTo>
                    <a:pt x="0" y="1548168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ṡ1îḓè">
              <a:extLst>
                <a:ext uri="{FF2B5EF4-FFF2-40B4-BE49-F238E27FC236}">
                  <a16:creationId xmlns:a16="http://schemas.microsoft.com/office/drawing/2014/main" xmlns="" id="{A77944E0-9099-491F-A77C-C4CA4C3AD6B5}"/>
                </a:ext>
              </a:extLst>
            </p:cNvPr>
            <p:cNvSpPr/>
            <p:nvPr/>
          </p:nvSpPr>
          <p:spPr bwMode="auto">
            <a:xfrm>
              <a:off x="954401" y="4409727"/>
              <a:ext cx="1764421" cy="1317103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ṩḷíďé">
              <a:extLst>
                <a:ext uri="{FF2B5EF4-FFF2-40B4-BE49-F238E27FC236}">
                  <a16:creationId xmlns:a16="http://schemas.microsoft.com/office/drawing/2014/main" xmlns="" id="{A7A2BC07-4CAE-49F0-9362-7972598552B0}"/>
                </a:ext>
              </a:extLst>
            </p:cNvPr>
            <p:cNvSpPr/>
            <p:nvPr/>
          </p:nvSpPr>
          <p:spPr bwMode="auto">
            <a:xfrm>
              <a:off x="1568848" y="4885561"/>
              <a:ext cx="535528" cy="365434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9" name="íšľïḓé">
              <a:extLst>
                <a:ext uri="{FF2B5EF4-FFF2-40B4-BE49-F238E27FC236}">
                  <a16:creationId xmlns:a16="http://schemas.microsoft.com/office/drawing/2014/main" xmlns="" id="{29E933E1-F0D8-46F4-9DF6-213EB9B0B9D1}"/>
                </a:ext>
              </a:extLst>
            </p:cNvPr>
            <p:cNvSpPr/>
            <p:nvPr/>
          </p:nvSpPr>
          <p:spPr bwMode="auto">
            <a:xfrm>
              <a:off x="3566301" y="4545536"/>
              <a:ext cx="854196" cy="2312464"/>
            </a:xfrm>
            <a:custGeom>
              <a:avLst/>
              <a:gdLst>
                <a:gd name="connsiteX0" fmla="*/ 108012 w 1224024"/>
                <a:gd name="connsiteY0" fmla="*/ 1116120 h 1548168"/>
                <a:gd name="connsiteX1" fmla="*/ 108012 w 1224024"/>
                <a:gd name="connsiteY1" fmla="*/ 1296144 h 1548168"/>
                <a:gd name="connsiteX2" fmla="*/ 1116012 w 1224024"/>
                <a:gd name="connsiteY2" fmla="*/ 1296144 h 1548168"/>
                <a:gd name="connsiteX3" fmla="*/ 1116012 w 1224024"/>
                <a:gd name="connsiteY3" fmla="*/ 1116120 h 1548168"/>
                <a:gd name="connsiteX4" fmla="*/ 108012 w 1224024"/>
                <a:gd name="connsiteY4" fmla="*/ 900096 h 1548168"/>
                <a:gd name="connsiteX5" fmla="*/ 108012 w 1224024"/>
                <a:gd name="connsiteY5" fmla="*/ 1080120 h 1548168"/>
                <a:gd name="connsiteX6" fmla="*/ 1116012 w 1224024"/>
                <a:gd name="connsiteY6" fmla="*/ 1080120 h 1548168"/>
                <a:gd name="connsiteX7" fmla="*/ 1116012 w 1224024"/>
                <a:gd name="connsiteY7" fmla="*/ 900096 h 1548168"/>
                <a:gd name="connsiteX8" fmla="*/ 108012 w 1224024"/>
                <a:gd name="connsiteY8" fmla="*/ 684072 h 1548168"/>
                <a:gd name="connsiteX9" fmla="*/ 108012 w 1224024"/>
                <a:gd name="connsiteY9" fmla="*/ 864096 h 1548168"/>
                <a:gd name="connsiteX10" fmla="*/ 1116012 w 1224024"/>
                <a:gd name="connsiteY10" fmla="*/ 864096 h 1548168"/>
                <a:gd name="connsiteX11" fmla="*/ 1116012 w 1224024"/>
                <a:gd name="connsiteY11" fmla="*/ 684072 h 1548168"/>
                <a:gd name="connsiteX12" fmla="*/ 108012 w 1224024"/>
                <a:gd name="connsiteY12" fmla="*/ 468048 h 1548168"/>
                <a:gd name="connsiteX13" fmla="*/ 108012 w 1224024"/>
                <a:gd name="connsiteY13" fmla="*/ 648072 h 1548168"/>
                <a:gd name="connsiteX14" fmla="*/ 1116012 w 1224024"/>
                <a:gd name="connsiteY14" fmla="*/ 648072 h 1548168"/>
                <a:gd name="connsiteX15" fmla="*/ 1116012 w 1224024"/>
                <a:gd name="connsiteY15" fmla="*/ 468048 h 1548168"/>
                <a:gd name="connsiteX16" fmla="*/ 108012 w 1224024"/>
                <a:gd name="connsiteY16" fmla="*/ 252024 h 1548168"/>
                <a:gd name="connsiteX17" fmla="*/ 108012 w 1224024"/>
                <a:gd name="connsiteY17" fmla="*/ 432048 h 1548168"/>
                <a:gd name="connsiteX18" fmla="*/ 1116012 w 1224024"/>
                <a:gd name="connsiteY18" fmla="*/ 432048 h 1548168"/>
                <a:gd name="connsiteX19" fmla="*/ 1116012 w 1224024"/>
                <a:gd name="connsiteY19" fmla="*/ 252024 h 1548168"/>
                <a:gd name="connsiteX20" fmla="*/ 0 w 1224024"/>
                <a:gd name="connsiteY20" fmla="*/ 0 h 1548168"/>
                <a:gd name="connsiteX21" fmla="*/ 108012 w 1224024"/>
                <a:gd name="connsiteY21" fmla="*/ 0 h 1548168"/>
                <a:gd name="connsiteX22" fmla="*/ 108012 w 1224024"/>
                <a:gd name="connsiteY22" fmla="*/ 216024 h 1548168"/>
                <a:gd name="connsiteX23" fmla="*/ 1116012 w 1224024"/>
                <a:gd name="connsiteY23" fmla="*/ 216024 h 1548168"/>
                <a:gd name="connsiteX24" fmla="*/ 1116012 w 1224024"/>
                <a:gd name="connsiteY24" fmla="*/ 0 h 1548168"/>
                <a:gd name="connsiteX25" fmla="*/ 1224024 w 1224024"/>
                <a:gd name="connsiteY25" fmla="*/ 0 h 1548168"/>
                <a:gd name="connsiteX26" fmla="*/ 1224024 w 1224024"/>
                <a:gd name="connsiteY26" fmla="*/ 1548168 h 1548168"/>
                <a:gd name="connsiteX27" fmla="*/ 1116012 w 1224024"/>
                <a:gd name="connsiteY27" fmla="*/ 1548168 h 1548168"/>
                <a:gd name="connsiteX28" fmla="*/ 1116012 w 1224024"/>
                <a:gd name="connsiteY28" fmla="*/ 1332144 h 1548168"/>
                <a:gd name="connsiteX29" fmla="*/ 108012 w 1224024"/>
                <a:gd name="connsiteY29" fmla="*/ 1332144 h 1548168"/>
                <a:gd name="connsiteX30" fmla="*/ 108012 w 1224024"/>
                <a:gd name="connsiteY30" fmla="*/ 1548168 h 1548168"/>
                <a:gd name="connsiteX31" fmla="*/ 0 w 1224024"/>
                <a:gd name="connsiteY31" fmla="*/ 1548168 h 154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4024" h="1548168"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548168"/>
                  </a:lnTo>
                  <a:lnTo>
                    <a:pt x="1116012" y="1548168"/>
                  </a:lnTo>
                  <a:lnTo>
                    <a:pt x="1116012" y="1332144"/>
                  </a:lnTo>
                  <a:lnTo>
                    <a:pt x="108012" y="1332144"/>
                  </a:lnTo>
                  <a:lnTo>
                    <a:pt x="108012" y="1548168"/>
                  </a:lnTo>
                  <a:lnTo>
                    <a:pt x="0" y="1548168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šlíḍe">
              <a:extLst>
                <a:ext uri="{FF2B5EF4-FFF2-40B4-BE49-F238E27FC236}">
                  <a16:creationId xmlns:a16="http://schemas.microsoft.com/office/drawing/2014/main" xmlns="" id="{C177F78A-87C1-40FA-9B2B-339A8D1D626D}"/>
                </a:ext>
              </a:extLst>
            </p:cNvPr>
            <p:cNvSpPr/>
            <p:nvPr/>
          </p:nvSpPr>
          <p:spPr bwMode="auto">
            <a:xfrm>
              <a:off x="3112691" y="3507951"/>
              <a:ext cx="1764421" cy="1317103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ṩḷídè">
              <a:extLst>
                <a:ext uri="{FF2B5EF4-FFF2-40B4-BE49-F238E27FC236}">
                  <a16:creationId xmlns:a16="http://schemas.microsoft.com/office/drawing/2014/main" xmlns="" id="{6B362C4F-24C6-49B5-BCE4-7142E9AC88B1}"/>
                </a:ext>
              </a:extLst>
            </p:cNvPr>
            <p:cNvSpPr/>
            <p:nvPr/>
          </p:nvSpPr>
          <p:spPr bwMode="auto">
            <a:xfrm>
              <a:off x="3727138" y="3973274"/>
              <a:ext cx="535528" cy="386456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2" name="îṥľiḋè">
              <a:extLst>
                <a:ext uri="{FF2B5EF4-FFF2-40B4-BE49-F238E27FC236}">
                  <a16:creationId xmlns:a16="http://schemas.microsoft.com/office/drawing/2014/main" xmlns="" id="{7C503A3D-C4B9-4635-A16D-FF04058397A3}"/>
                </a:ext>
              </a:extLst>
            </p:cNvPr>
            <p:cNvGrpSpPr/>
            <p:nvPr/>
          </p:nvGrpSpPr>
          <p:grpSpPr>
            <a:xfrm>
              <a:off x="5269479" y="2285325"/>
              <a:ext cx="1764421" cy="4572675"/>
              <a:chOff x="8184232" y="908720"/>
              <a:chExt cx="3061252" cy="7933546"/>
            </a:xfrm>
          </p:grpSpPr>
          <p:sp>
            <p:nvSpPr>
              <p:cNvPr id="31" name="ïśliḓé">
                <a:extLst>
                  <a:ext uri="{FF2B5EF4-FFF2-40B4-BE49-F238E27FC236}">
                    <a16:creationId xmlns:a16="http://schemas.microsoft.com/office/drawing/2014/main" xmlns="" id="{DEEC81C3-26DE-4D5C-9A62-EDD7FF953DAB}"/>
                  </a:ext>
                </a:extLst>
              </p:cNvPr>
              <p:cNvSpPr/>
              <p:nvPr/>
            </p:nvSpPr>
            <p:spPr bwMode="auto">
              <a:xfrm>
                <a:off x="8971241" y="2708920"/>
                <a:ext cx="1482021" cy="6133346"/>
              </a:xfrm>
              <a:custGeom>
                <a:avLst/>
                <a:gdLst>
                  <a:gd name="connsiteX0" fmla="*/ 108012 w 1224024"/>
                  <a:gd name="connsiteY0" fmla="*/ 1116120 h 1548168"/>
                  <a:gd name="connsiteX1" fmla="*/ 108012 w 1224024"/>
                  <a:gd name="connsiteY1" fmla="*/ 1296144 h 1548168"/>
                  <a:gd name="connsiteX2" fmla="*/ 1116012 w 1224024"/>
                  <a:gd name="connsiteY2" fmla="*/ 1296144 h 1548168"/>
                  <a:gd name="connsiteX3" fmla="*/ 1116012 w 1224024"/>
                  <a:gd name="connsiteY3" fmla="*/ 1116120 h 1548168"/>
                  <a:gd name="connsiteX4" fmla="*/ 108012 w 1224024"/>
                  <a:gd name="connsiteY4" fmla="*/ 900096 h 1548168"/>
                  <a:gd name="connsiteX5" fmla="*/ 108012 w 1224024"/>
                  <a:gd name="connsiteY5" fmla="*/ 1080120 h 1548168"/>
                  <a:gd name="connsiteX6" fmla="*/ 1116012 w 1224024"/>
                  <a:gd name="connsiteY6" fmla="*/ 1080120 h 1548168"/>
                  <a:gd name="connsiteX7" fmla="*/ 1116012 w 1224024"/>
                  <a:gd name="connsiteY7" fmla="*/ 900096 h 1548168"/>
                  <a:gd name="connsiteX8" fmla="*/ 108012 w 1224024"/>
                  <a:gd name="connsiteY8" fmla="*/ 684072 h 1548168"/>
                  <a:gd name="connsiteX9" fmla="*/ 108012 w 1224024"/>
                  <a:gd name="connsiteY9" fmla="*/ 864096 h 1548168"/>
                  <a:gd name="connsiteX10" fmla="*/ 1116012 w 1224024"/>
                  <a:gd name="connsiteY10" fmla="*/ 864096 h 1548168"/>
                  <a:gd name="connsiteX11" fmla="*/ 1116012 w 1224024"/>
                  <a:gd name="connsiteY11" fmla="*/ 684072 h 1548168"/>
                  <a:gd name="connsiteX12" fmla="*/ 108012 w 1224024"/>
                  <a:gd name="connsiteY12" fmla="*/ 468048 h 1548168"/>
                  <a:gd name="connsiteX13" fmla="*/ 108012 w 1224024"/>
                  <a:gd name="connsiteY13" fmla="*/ 648072 h 1548168"/>
                  <a:gd name="connsiteX14" fmla="*/ 1116012 w 1224024"/>
                  <a:gd name="connsiteY14" fmla="*/ 648072 h 1548168"/>
                  <a:gd name="connsiteX15" fmla="*/ 1116012 w 1224024"/>
                  <a:gd name="connsiteY15" fmla="*/ 468048 h 1548168"/>
                  <a:gd name="connsiteX16" fmla="*/ 108012 w 1224024"/>
                  <a:gd name="connsiteY16" fmla="*/ 252024 h 1548168"/>
                  <a:gd name="connsiteX17" fmla="*/ 108012 w 1224024"/>
                  <a:gd name="connsiteY17" fmla="*/ 432048 h 1548168"/>
                  <a:gd name="connsiteX18" fmla="*/ 1116012 w 1224024"/>
                  <a:gd name="connsiteY18" fmla="*/ 432048 h 1548168"/>
                  <a:gd name="connsiteX19" fmla="*/ 1116012 w 1224024"/>
                  <a:gd name="connsiteY19" fmla="*/ 252024 h 1548168"/>
                  <a:gd name="connsiteX20" fmla="*/ 0 w 1224024"/>
                  <a:gd name="connsiteY20" fmla="*/ 0 h 1548168"/>
                  <a:gd name="connsiteX21" fmla="*/ 108012 w 1224024"/>
                  <a:gd name="connsiteY21" fmla="*/ 0 h 1548168"/>
                  <a:gd name="connsiteX22" fmla="*/ 108012 w 1224024"/>
                  <a:gd name="connsiteY22" fmla="*/ 216024 h 1548168"/>
                  <a:gd name="connsiteX23" fmla="*/ 1116012 w 1224024"/>
                  <a:gd name="connsiteY23" fmla="*/ 216024 h 1548168"/>
                  <a:gd name="connsiteX24" fmla="*/ 1116012 w 1224024"/>
                  <a:gd name="connsiteY24" fmla="*/ 0 h 1548168"/>
                  <a:gd name="connsiteX25" fmla="*/ 1224024 w 1224024"/>
                  <a:gd name="connsiteY25" fmla="*/ 0 h 1548168"/>
                  <a:gd name="connsiteX26" fmla="*/ 1224024 w 1224024"/>
                  <a:gd name="connsiteY26" fmla="*/ 1548168 h 1548168"/>
                  <a:gd name="connsiteX27" fmla="*/ 1116012 w 1224024"/>
                  <a:gd name="connsiteY27" fmla="*/ 1548168 h 1548168"/>
                  <a:gd name="connsiteX28" fmla="*/ 1116012 w 1224024"/>
                  <a:gd name="connsiteY28" fmla="*/ 1332144 h 1548168"/>
                  <a:gd name="connsiteX29" fmla="*/ 108012 w 1224024"/>
                  <a:gd name="connsiteY29" fmla="*/ 1332144 h 1548168"/>
                  <a:gd name="connsiteX30" fmla="*/ 108012 w 1224024"/>
                  <a:gd name="connsiteY30" fmla="*/ 1548168 h 1548168"/>
                  <a:gd name="connsiteX31" fmla="*/ 0 w 1224024"/>
                  <a:gd name="connsiteY31" fmla="*/ 1548168 h 1548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224024" h="1548168">
                    <a:moveTo>
                      <a:pt x="108012" y="1116120"/>
                    </a:moveTo>
                    <a:lnTo>
                      <a:pt x="108012" y="1296144"/>
                    </a:lnTo>
                    <a:lnTo>
                      <a:pt x="1116012" y="1296144"/>
                    </a:lnTo>
                    <a:lnTo>
                      <a:pt x="1116012" y="1116120"/>
                    </a:lnTo>
                    <a:close/>
                    <a:moveTo>
                      <a:pt x="108012" y="900096"/>
                    </a:moveTo>
                    <a:lnTo>
                      <a:pt x="108012" y="1080120"/>
                    </a:lnTo>
                    <a:lnTo>
                      <a:pt x="1116012" y="1080120"/>
                    </a:lnTo>
                    <a:lnTo>
                      <a:pt x="1116012" y="900096"/>
                    </a:lnTo>
                    <a:close/>
                    <a:moveTo>
                      <a:pt x="108012" y="684072"/>
                    </a:moveTo>
                    <a:lnTo>
                      <a:pt x="108012" y="864096"/>
                    </a:lnTo>
                    <a:lnTo>
                      <a:pt x="1116012" y="864096"/>
                    </a:lnTo>
                    <a:lnTo>
                      <a:pt x="1116012" y="684072"/>
                    </a:lnTo>
                    <a:close/>
                    <a:moveTo>
                      <a:pt x="108012" y="468048"/>
                    </a:moveTo>
                    <a:lnTo>
                      <a:pt x="108012" y="648072"/>
                    </a:lnTo>
                    <a:lnTo>
                      <a:pt x="1116012" y="648072"/>
                    </a:lnTo>
                    <a:lnTo>
                      <a:pt x="1116012" y="468048"/>
                    </a:lnTo>
                    <a:close/>
                    <a:moveTo>
                      <a:pt x="108012" y="252024"/>
                    </a:moveTo>
                    <a:lnTo>
                      <a:pt x="108012" y="432048"/>
                    </a:lnTo>
                    <a:lnTo>
                      <a:pt x="1116012" y="432048"/>
                    </a:lnTo>
                    <a:lnTo>
                      <a:pt x="1116012" y="252024"/>
                    </a:lnTo>
                    <a:close/>
                    <a:moveTo>
                      <a:pt x="0" y="0"/>
                    </a:moveTo>
                    <a:lnTo>
                      <a:pt x="108012" y="0"/>
                    </a:lnTo>
                    <a:lnTo>
                      <a:pt x="108012" y="216024"/>
                    </a:lnTo>
                    <a:lnTo>
                      <a:pt x="1116012" y="216024"/>
                    </a:lnTo>
                    <a:lnTo>
                      <a:pt x="1116012" y="0"/>
                    </a:lnTo>
                    <a:lnTo>
                      <a:pt x="1224024" y="0"/>
                    </a:lnTo>
                    <a:lnTo>
                      <a:pt x="1224024" y="1548168"/>
                    </a:lnTo>
                    <a:lnTo>
                      <a:pt x="1116012" y="1548168"/>
                    </a:lnTo>
                    <a:lnTo>
                      <a:pt x="1116012" y="1332144"/>
                    </a:lnTo>
                    <a:lnTo>
                      <a:pt x="108012" y="1332144"/>
                    </a:lnTo>
                    <a:lnTo>
                      <a:pt x="108012" y="1548168"/>
                    </a:lnTo>
                    <a:lnTo>
                      <a:pt x="0" y="1548168"/>
                    </a:ln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śḻïḓê">
                <a:extLst>
                  <a:ext uri="{FF2B5EF4-FFF2-40B4-BE49-F238E27FC236}">
                    <a16:creationId xmlns:a16="http://schemas.microsoft.com/office/drawing/2014/main" xmlns="" id="{E131FF42-1E13-4CED-94E8-305BC4D689BB}"/>
                  </a:ext>
                </a:extLst>
              </p:cNvPr>
              <p:cNvSpPr/>
              <p:nvPr/>
            </p:nvSpPr>
            <p:spPr bwMode="auto">
              <a:xfrm>
                <a:off x="8184232" y="908720"/>
                <a:ext cx="3061252" cy="2285160"/>
              </a:xfrm>
              <a:custGeom>
                <a:avLst/>
                <a:gdLst>
                  <a:gd name="T0" fmla="*/ 223 w 256"/>
                  <a:gd name="T1" fmla="*/ 72 h 192"/>
                  <a:gd name="T2" fmla="*/ 224 w 256"/>
                  <a:gd name="T3" fmla="*/ 64 h 192"/>
                  <a:gd name="T4" fmla="*/ 160 w 256"/>
                  <a:gd name="T5" fmla="*/ 0 h 192"/>
                  <a:gd name="T6" fmla="*/ 109 w 256"/>
                  <a:gd name="T7" fmla="*/ 26 h 192"/>
                  <a:gd name="T8" fmla="*/ 96 w 256"/>
                  <a:gd name="T9" fmla="*/ 24 h 192"/>
                  <a:gd name="T10" fmla="*/ 40 w 256"/>
                  <a:gd name="T11" fmla="*/ 80 h 192"/>
                  <a:gd name="T12" fmla="*/ 40 w 256"/>
                  <a:gd name="T13" fmla="*/ 83 h 192"/>
                  <a:gd name="T14" fmla="*/ 0 w 256"/>
                  <a:gd name="T15" fmla="*/ 136 h 192"/>
                  <a:gd name="T16" fmla="*/ 56 w 256"/>
                  <a:gd name="T17" fmla="*/ 192 h 192"/>
                  <a:gd name="T18" fmla="*/ 192 w 256"/>
                  <a:gd name="T19" fmla="*/ 192 h 192"/>
                  <a:gd name="T20" fmla="*/ 256 w 256"/>
                  <a:gd name="T21" fmla="*/ 128 h 192"/>
                  <a:gd name="T22" fmla="*/ 223 w 256"/>
                  <a:gd name="T23" fmla="*/ 7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6" h="192">
                    <a:moveTo>
                      <a:pt x="223" y="72"/>
                    </a:moveTo>
                    <a:cubicBezTo>
                      <a:pt x="224" y="70"/>
                      <a:pt x="224" y="67"/>
                      <a:pt x="224" y="64"/>
                    </a:cubicBezTo>
                    <a:cubicBezTo>
                      <a:pt x="224" y="29"/>
                      <a:pt x="195" y="0"/>
                      <a:pt x="160" y="0"/>
                    </a:cubicBezTo>
                    <a:cubicBezTo>
                      <a:pt x="139" y="0"/>
                      <a:pt x="121" y="10"/>
                      <a:pt x="109" y="26"/>
                    </a:cubicBezTo>
                    <a:cubicBezTo>
                      <a:pt x="105" y="25"/>
                      <a:pt x="101" y="24"/>
                      <a:pt x="96" y="24"/>
                    </a:cubicBezTo>
                    <a:cubicBezTo>
                      <a:pt x="65" y="24"/>
                      <a:pt x="40" y="49"/>
                      <a:pt x="40" y="80"/>
                    </a:cubicBezTo>
                    <a:cubicBezTo>
                      <a:pt x="40" y="81"/>
                      <a:pt x="40" y="82"/>
                      <a:pt x="40" y="83"/>
                    </a:cubicBezTo>
                    <a:cubicBezTo>
                      <a:pt x="17" y="89"/>
                      <a:pt x="0" y="111"/>
                      <a:pt x="0" y="136"/>
                    </a:cubicBezTo>
                    <a:cubicBezTo>
                      <a:pt x="0" y="167"/>
                      <a:pt x="25" y="192"/>
                      <a:pt x="56" y="192"/>
                    </a:cubicBezTo>
                    <a:cubicBezTo>
                      <a:pt x="192" y="192"/>
                      <a:pt x="192" y="192"/>
                      <a:pt x="192" y="192"/>
                    </a:cubicBezTo>
                    <a:cubicBezTo>
                      <a:pt x="227" y="192"/>
                      <a:pt x="256" y="163"/>
                      <a:pt x="256" y="128"/>
                    </a:cubicBezTo>
                    <a:cubicBezTo>
                      <a:pt x="256" y="104"/>
                      <a:pt x="243" y="83"/>
                      <a:pt x="223" y="7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ṥļïḍe">
                <a:extLst>
                  <a:ext uri="{FF2B5EF4-FFF2-40B4-BE49-F238E27FC236}">
                    <a16:creationId xmlns:a16="http://schemas.microsoft.com/office/drawing/2014/main" xmlns="" id="{18E0E634-86FA-436C-AD30-4A91134D3C0D}"/>
                  </a:ext>
                </a:extLst>
              </p:cNvPr>
              <p:cNvSpPr/>
              <p:nvPr/>
            </p:nvSpPr>
            <p:spPr bwMode="auto">
              <a:xfrm>
                <a:off x="9250291" y="1587343"/>
                <a:ext cx="929135" cy="92791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3" name="iŝḻíḋê">
              <a:extLst>
                <a:ext uri="{FF2B5EF4-FFF2-40B4-BE49-F238E27FC236}">
                  <a16:creationId xmlns:a16="http://schemas.microsoft.com/office/drawing/2014/main" xmlns="" id="{ABD7D279-2413-4902-95F6-90B44A919F65}"/>
                </a:ext>
              </a:extLst>
            </p:cNvPr>
            <p:cNvSpPr/>
            <p:nvPr/>
          </p:nvSpPr>
          <p:spPr bwMode="auto">
            <a:xfrm>
              <a:off x="10041172" y="5447312"/>
              <a:ext cx="854196" cy="1410687"/>
            </a:xfrm>
            <a:custGeom>
              <a:avLst/>
              <a:gdLst>
                <a:gd name="connsiteX0" fmla="*/ 108012 w 1224024"/>
                <a:gd name="connsiteY0" fmla="*/ 1116120 h 1548168"/>
                <a:gd name="connsiteX1" fmla="*/ 108012 w 1224024"/>
                <a:gd name="connsiteY1" fmla="*/ 1296144 h 1548168"/>
                <a:gd name="connsiteX2" fmla="*/ 1116012 w 1224024"/>
                <a:gd name="connsiteY2" fmla="*/ 1296144 h 1548168"/>
                <a:gd name="connsiteX3" fmla="*/ 1116012 w 1224024"/>
                <a:gd name="connsiteY3" fmla="*/ 1116120 h 1548168"/>
                <a:gd name="connsiteX4" fmla="*/ 108012 w 1224024"/>
                <a:gd name="connsiteY4" fmla="*/ 900096 h 1548168"/>
                <a:gd name="connsiteX5" fmla="*/ 108012 w 1224024"/>
                <a:gd name="connsiteY5" fmla="*/ 1080120 h 1548168"/>
                <a:gd name="connsiteX6" fmla="*/ 1116012 w 1224024"/>
                <a:gd name="connsiteY6" fmla="*/ 1080120 h 1548168"/>
                <a:gd name="connsiteX7" fmla="*/ 1116012 w 1224024"/>
                <a:gd name="connsiteY7" fmla="*/ 900096 h 1548168"/>
                <a:gd name="connsiteX8" fmla="*/ 108012 w 1224024"/>
                <a:gd name="connsiteY8" fmla="*/ 684072 h 1548168"/>
                <a:gd name="connsiteX9" fmla="*/ 108012 w 1224024"/>
                <a:gd name="connsiteY9" fmla="*/ 864096 h 1548168"/>
                <a:gd name="connsiteX10" fmla="*/ 1116012 w 1224024"/>
                <a:gd name="connsiteY10" fmla="*/ 864096 h 1548168"/>
                <a:gd name="connsiteX11" fmla="*/ 1116012 w 1224024"/>
                <a:gd name="connsiteY11" fmla="*/ 684072 h 1548168"/>
                <a:gd name="connsiteX12" fmla="*/ 108012 w 1224024"/>
                <a:gd name="connsiteY12" fmla="*/ 468048 h 1548168"/>
                <a:gd name="connsiteX13" fmla="*/ 108012 w 1224024"/>
                <a:gd name="connsiteY13" fmla="*/ 648072 h 1548168"/>
                <a:gd name="connsiteX14" fmla="*/ 1116012 w 1224024"/>
                <a:gd name="connsiteY14" fmla="*/ 648072 h 1548168"/>
                <a:gd name="connsiteX15" fmla="*/ 1116012 w 1224024"/>
                <a:gd name="connsiteY15" fmla="*/ 468048 h 1548168"/>
                <a:gd name="connsiteX16" fmla="*/ 108012 w 1224024"/>
                <a:gd name="connsiteY16" fmla="*/ 252024 h 1548168"/>
                <a:gd name="connsiteX17" fmla="*/ 108012 w 1224024"/>
                <a:gd name="connsiteY17" fmla="*/ 432048 h 1548168"/>
                <a:gd name="connsiteX18" fmla="*/ 1116012 w 1224024"/>
                <a:gd name="connsiteY18" fmla="*/ 432048 h 1548168"/>
                <a:gd name="connsiteX19" fmla="*/ 1116012 w 1224024"/>
                <a:gd name="connsiteY19" fmla="*/ 252024 h 1548168"/>
                <a:gd name="connsiteX20" fmla="*/ 0 w 1224024"/>
                <a:gd name="connsiteY20" fmla="*/ 0 h 1548168"/>
                <a:gd name="connsiteX21" fmla="*/ 108012 w 1224024"/>
                <a:gd name="connsiteY21" fmla="*/ 0 h 1548168"/>
                <a:gd name="connsiteX22" fmla="*/ 108012 w 1224024"/>
                <a:gd name="connsiteY22" fmla="*/ 216024 h 1548168"/>
                <a:gd name="connsiteX23" fmla="*/ 1116012 w 1224024"/>
                <a:gd name="connsiteY23" fmla="*/ 216024 h 1548168"/>
                <a:gd name="connsiteX24" fmla="*/ 1116012 w 1224024"/>
                <a:gd name="connsiteY24" fmla="*/ 0 h 1548168"/>
                <a:gd name="connsiteX25" fmla="*/ 1224024 w 1224024"/>
                <a:gd name="connsiteY25" fmla="*/ 0 h 1548168"/>
                <a:gd name="connsiteX26" fmla="*/ 1224024 w 1224024"/>
                <a:gd name="connsiteY26" fmla="*/ 1548168 h 1548168"/>
                <a:gd name="connsiteX27" fmla="*/ 1116012 w 1224024"/>
                <a:gd name="connsiteY27" fmla="*/ 1548168 h 1548168"/>
                <a:gd name="connsiteX28" fmla="*/ 1116012 w 1224024"/>
                <a:gd name="connsiteY28" fmla="*/ 1332144 h 1548168"/>
                <a:gd name="connsiteX29" fmla="*/ 108012 w 1224024"/>
                <a:gd name="connsiteY29" fmla="*/ 1332144 h 1548168"/>
                <a:gd name="connsiteX30" fmla="*/ 108012 w 1224024"/>
                <a:gd name="connsiteY30" fmla="*/ 1548168 h 1548168"/>
                <a:gd name="connsiteX31" fmla="*/ 0 w 1224024"/>
                <a:gd name="connsiteY31" fmla="*/ 1548168 h 154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4024" h="1548168"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548168"/>
                  </a:lnTo>
                  <a:lnTo>
                    <a:pt x="1116012" y="1548168"/>
                  </a:lnTo>
                  <a:lnTo>
                    <a:pt x="1116012" y="1332144"/>
                  </a:lnTo>
                  <a:lnTo>
                    <a:pt x="108012" y="1332144"/>
                  </a:lnTo>
                  <a:lnTo>
                    <a:pt x="108012" y="1548168"/>
                  </a:lnTo>
                  <a:lnTo>
                    <a:pt x="0" y="1548168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$ḻïḓè">
              <a:extLst>
                <a:ext uri="{FF2B5EF4-FFF2-40B4-BE49-F238E27FC236}">
                  <a16:creationId xmlns:a16="http://schemas.microsoft.com/office/drawing/2014/main" xmlns="" id="{AE618FBD-AFFF-438E-8A54-4F47FCB735CB}"/>
                </a:ext>
              </a:extLst>
            </p:cNvPr>
            <p:cNvSpPr/>
            <p:nvPr/>
          </p:nvSpPr>
          <p:spPr bwMode="auto">
            <a:xfrm>
              <a:off x="9587562" y="4409727"/>
              <a:ext cx="1764421" cy="1317103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ṣľíḑé">
              <a:extLst>
                <a:ext uri="{FF2B5EF4-FFF2-40B4-BE49-F238E27FC236}">
                  <a16:creationId xmlns:a16="http://schemas.microsoft.com/office/drawing/2014/main" xmlns="" id="{65E5A710-3F5C-445D-8692-34B12FF83EE4}"/>
                </a:ext>
              </a:extLst>
            </p:cNvPr>
            <p:cNvSpPr/>
            <p:nvPr/>
          </p:nvSpPr>
          <p:spPr bwMode="auto">
            <a:xfrm>
              <a:off x="10202009" y="4880119"/>
              <a:ext cx="535528" cy="376317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s1ïdè">
              <a:extLst>
                <a:ext uri="{FF2B5EF4-FFF2-40B4-BE49-F238E27FC236}">
                  <a16:creationId xmlns:a16="http://schemas.microsoft.com/office/drawing/2014/main" xmlns="" id="{749551FA-D88C-4646-8DA1-627535F0B46E}"/>
                </a:ext>
              </a:extLst>
            </p:cNvPr>
            <p:cNvSpPr/>
            <p:nvPr/>
          </p:nvSpPr>
          <p:spPr bwMode="auto">
            <a:xfrm>
              <a:off x="7882881" y="4545536"/>
              <a:ext cx="854196" cy="2312464"/>
            </a:xfrm>
            <a:custGeom>
              <a:avLst/>
              <a:gdLst>
                <a:gd name="connsiteX0" fmla="*/ 108012 w 1224024"/>
                <a:gd name="connsiteY0" fmla="*/ 1116120 h 1548168"/>
                <a:gd name="connsiteX1" fmla="*/ 108012 w 1224024"/>
                <a:gd name="connsiteY1" fmla="*/ 1296144 h 1548168"/>
                <a:gd name="connsiteX2" fmla="*/ 1116012 w 1224024"/>
                <a:gd name="connsiteY2" fmla="*/ 1296144 h 1548168"/>
                <a:gd name="connsiteX3" fmla="*/ 1116012 w 1224024"/>
                <a:gd name="connsiteY3" fmla="*/ 1116120 h 1548168"/>
                <a:gd name="connsiteX4" fmla="*/ 108012 w 1224024"/>
                <a:gd name="connsiteY4" fmla="*/ 900096 h 1548168"/>
                <a:gd name="connsiteX5" fmla="*/ 108012 w 1224024"/>
                <a:gd name="connsiteY5" fmla="*/ 1080120 h 1548168"/>
                <a:gd name="connsiteX6" fmla="*/ 1116012 w 1224024"/>
                <a:gd name="connsiteY6" fmla="*/ 1080120 h 1548168"/>
                <a:gd name="connsiteX7" fmla="*/ 1116012 w 1224024"/>
                <a:gd name="connsiteY7" fmla="*/ 900096 h 1548168"/>
                <a:gd name="connsiteX8" fmla="*/ 108012 w 1224024"/>
                <a:gd name="connsiteY8" fmla="*/ 684072 h 1548168"/>
                <a:gd name="connsiteX9" fmla="*/ 108012 w 1224024"/>
                <a:gd name="connsiteY9" fmla="*/ 864096 h 1548168"/>
                <a:gd name="connsiteX10" fmla="*/ 1116012 w 1224024"/>
                <a:gd name="connsiteY10" fmla="*/ 864096 h 1548168"/>
                <a:gd name="connsiteX11" fmla="*/ 1116012 w 1224024"/>
                <a:gd name="connsiteY11" fmla="*/ 684072 h 1548168"/>
                <a:gd name="connsiteX12" fmla="*/ 108012 w 1224024"/>
                <a:gd name="connsiteY12" fmla="*/ 468048 h 1548168"/>
                <a:gd name="connsiteX13" fmla="*/ 108012 w 1224024"/>
                <a:gd name="connsiteY13" fmla="*/ 648072 h 1548168"/>
                <a:gd name="connsiteX14" fmla="*/ 1116012 w 1224024"/>
                <a:gd name="connsiteY14" fmla="*/ 648072 h 1548168"/>
                <a:gd name="connsiteX15" fmla="*/ 1116012 w 1224024"/>
                <a:gd name="connsiteY15" fmla="*/ 468048 h 1548168"/>
                <a:gd name="connsiteX16" fmla="*/ 108012 w 1224024"/>
                <a:gd name="connsiteY16" fmla="*/ 252024 h 1548168"/>
                <a:gd name="connsiteX17" fmla="*/ 108012 w 1224024"/>
                <a:gd name="connsiteY17" fmla="*/ 432048 h 1548168"/>
                <a:gd name="connsiteX18" fmla="*/ 1116012 w 1224024"/>
                <a:gd name="connsiteY18" fmla="*/ 432048 h 1548168"/>
                <a:gd name="connsiteX19" fmla="*/ 1116012 w 1224024"/>
                <a:gd name="connsiteY19" fmla="*/ 252024 h 1548168"/>
                <a:gd name="connsiteX20" fmla="*/ 0 w 1224024"/>
                <a:gd name="connsiteY20" fmla="*/ 0 h 1548168"/>
                <a:gd name="connsiteX21" fmla="*/ 108012 w 1224024"/>
                <a:gd name="connsiteY21" fmla="*/ 0 h 1548168"/>
                <a:gd name="connsiteX22" fmla="*/ 108012 w 1224024"/>
                <a:gd name="connsiteY22" fmla="*/ 216024 h 1548168"/>
                <a:gd name="connsiteX23" fmla="*/ 1116012 w 1224024"/>
                <a:gd name="connsiteY23" fmla="*/ 216024 h 1548168"/>
                <a:gd name="connsiteX24" fmla="*/ 1116012 w 1224024"/>
                <a:gd name="connsiteY24" fmla="*/ 0 h 1548168"/>
                <a:gd name="connsiteX25" fmla="*/ 1224024 w 1224024"/>
                <a:gd name="connsiteY25" fmla="*/ 0 h 1548168"/>
                <a:gd name="connsiteX26" fmla="*/ 1224024 w 1224024"/>
                <a:gd name="connsiteY26" fmla="*/ 1548168 h 1548168"/>
                <a:gd name="connsiteX27" fmla="*/ 1116012 w 1224024"/>
                <a:gd name="connsiteY27" fmla="*/ 1548168 h 1548168"/>
                <a:gd name="connsiteX28" fmla="*/ 1116012 w 1224024"/>
                <a:gd name="connsiteY28" fmla="*/ 1332144 h 1548168"/>
                <a:gd name="connsiteX29" fmla="*/ 108012 w 1224024"/>
                <a:gd name="connsiteY29" fmla="*/ 1332144 h 1548168"/>
                <a:gd name="connsiteX30" fmla="*/ 108012 w 1224024"/>
                <a:gd name="connsiteY30" fmla="*/ 1548168 h 1548168"/>
                <a:gd name="connsiteX31" fmla="*/ 0 w 1224024"/>
                <a:gd name="connsiteY31" fmla="*/ 1548168 h 154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4024" h="1548168"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548168"/>
                  </a:lnTo>
                  <a:lnTo>
                    <a:pt x="1116012" y="1548168"/>
                  </a:lnTo>
                  <a:lnTo>
                    <a:pt x="1116012" y="1332144"/>
                  </a:lnTo>
                  <a:lnTo>
                    <a:pt x="108012" y="1332144"/>
                  </a:lnTo>
                  <a:lnTo>
                    <a:pt x="108012" y="1548168"/>
                  </a:lnTo>
                  <a:lnTo>
                    <a:pt x="0" y="1548168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ï$1idê">
              <a:extLst>
                <a:ext uri="{FF2B5EF4-FFF2-40B4-BE49-F238E27FC236}">
                  <a16:creationId xmlns:a16="http://schemas.microsoft.com/office/drawing/2014/main" xmlns="" id="{5B21C0E2-9C0B-4436-B8DE-51C320B7C235}"/>
                </a:ext>
              </a:extLst>
            </p:cNvPr>
            <p:cNvSpPr/>
            <p:nvPr/>
          </p:nvSpPr>
          <p:spPr bwMode="auto">
            <a:xfrm>
              <a:off x="7429271" y="3507951"/>
              <a:ext cx="1764421" cy="1317103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í$1îdè">
              <a:extLst>
                <a:ext uri="{FF2B5EF4-FFF2-40B4-BE49-F238E27FC236}">
                  <a16:creationId xmlns:a16="http://schemas.microsoft.com/office/drawing/2014/main" xmlns="" id="{728D98CE-C3E8-4F3E-B9F6-C2E71788BA63}"/>
                </a:ext>
              </a:extLst>
            </p:cNvPr>
            <p:cNvSpPr/>
            <p:nvPr/>
          </p:nvSpPr>
          <p:spPr bwMode="auto">
            <a:xfrm>
              <a:off x="8043718" y="3899143"/>
              <a:ext cx="535528" cy="534719"/>
            </a:xfrm>
            <a:custGeom>
              <a:avLst/>
              <a:gdLst>
                <a:gd name="T0" fmla="*/ 6827 w 6827"/>
                <a:gd name="T1" fmla="*/ 910 h 6827"/>
                <a:gd name="T2" fmla="*/ 5916 w 6827"/>
                <a:gd name="T3" fmla="*/ 0 h 6827"/>
                <a:gd name="T4" fmla="*/ 5006 w 6827"/>
                <a:gd name="T5" fmla="*/ 910 h 6827"/>
                <a:gd name="T6" fmla="*/ 5796 w 6827"/>
                <a:gd name="T7" fmla="*/ 1812 h 6827"/>
                <a:gd name="T8" fmla="*/ 4892 w 6827"/>
                <a:gd name="T9" fmla="*/ 2617 h 6827"/>
                <a:gd name="T10" fmla="*/ 1934 w 6827"/>
                <a:gd name="T11" fmla="*/ 2617 h 6827"/>
                <a:gd name="T12" fmla="*/ 796 w 6827"/>
                <a:gd name="T13" fmla="*/ 3755 h 6827"/>
                <a:gd name="T14" fmla="*/ 796 w 6827"/>
                <a:gd name="T15" fmla="*/ 5014 h 6827"/>
                <a:gd name="T16" fmla="*/ 0 w 6827"/>
                <a:gd name="T17" fmla="*/ 5916 h 6827"/>
                <a:gd name="T18" fmla="*/ 910 w 6827"/>
                <a:gd name="T19" fmla="*/ 6827 h 6827"/>
                <a:gd name="T20" fmla="*/ 1820 w 6827"/>
                <a:gd name="T21" fmla="*/ 5916 h 6827"/>
                <a:gd name="T22" fmla="*/ 1024 w 6827"/>
                <a:gd name="T23" fmla="*/ 5014 h 6827"/>
                <a:gd name="T24" fmla="*/ 1024 w 6827"/>
                <a:gd name="T25" fmla="*/ 3755 h 6827"/>
                <a:gd name="T26" fmla="*/ 1934 w 6827"/>
                <a:gd name="T27" fmla="*/ 2844 h 6827"/>
                <a:gd name="T28" fmla="*/ 3757 w 6827"/>
                <a:gd name="T29" fmla="*/ 2844 h 6827"/>
                <a:gd name="T30" fmla="*/ 3300 w 6827"/>
                <a:gd name="T31" fmla="*/ 3755 h 6827"/>
                <a:gd name="T32" fmla="*/ 3300 w 6827"/>
                <a:gd name="T33" fmla="*/ 5014 h 6827"/>
                <a:gd name="T34" fmla="*/ 2503 w 6827"/>
                <a:gd name="T35" fmla="*/ 5916 h 6827"/>
                <a:gd name="T36" fmla="*/ 3413 w 6827"/>
                <a:gd name="T37" fmla="*/ 6827 h 6827"/>
                <a:gd name="T38" fmla="*/ 4324 w 6827"/>
                <a:gd name="T39" fmla="*/ 5916 h 6827"/>
                <a:gd name="T40" fmla="*/ 3527 w 6827"/>
                <a:gd name="T41" fmla="*/ 5014 h 6827"/>
                <a:gd name="T42" fmla="*/ 3527 w 6827"/>
                <a:gd name="T43" fmla="*/ 3755 h 6827"/>
                <a:gd name="T44" fmla="*/ 4437 w 6827"/>
                <a:gd name="T45" fmla="*/ 2844 h 6827"/>
                <a:gd name="T46" fmla="*/ 4892 w 6827"/>
                <a:gd name="T47" fmla="*/ 2844 h 6827"/>
                <a:gd name="T48" fmla="*/ 6025 w 6827"/>
                <a:gd name="T49" fmla="*/ 1814 h 6827"/>
                <a:gd name="T50" fmla="*/ 6827 w 6827"/>
                <a:gd name="T51" fmla="*/ 910 h 6827"/>
                <a:gd name="T52" fmla="*/ 1593 w 6827"/>
                <a:gd name="T53" fmla="*/ 5916 h 6827"/>
                <a:gd name="T54" fmla="*/ 910 w 6827"/>
                <a:gd name="T55" fmla="*/ 6599 h 6827"/>
                <a:gd name="T56" fmla="*/ 228 w 6827"/>
                <a:gd name="T57" fmla="*/ 5916 h 6827"/>
                <a:gd name="T58" fmla="*/ 910 w 6827"/>
                <a:gd name="T59" fmla="*/ 5234 h 6827"/>
                <a:gd name="T60" fmla="*/ 1593 w 6827"/>
                <a:gd name="T61" fmla="*/ 5916 h 6827"/>
                <a:gd name="T62" fmla="*/ 4096 w 6827"/>
                <a:gd name="T63" fmla="*/ 5916 h 6827"/>
                <a:gd name="T64" fmla="*/ 3413 w 6827"/>
                <a:gd name="T65" fmla="*/ 6599 h 6827"/>
                <a:gd name="T66" fmla="*/ 2731 w 6827"/>
                <a:gd name="T67" fmla="*/ 5916 h 6827"/>
                <a:gd name="T68" fmla="*/ 3413 w 6827"/>
                <a:gd name="T69" fmla="*/ 5234 h 6827"/>
                <a:gd name="T70" fmla="*/ 4096 w 6827"/>
                <a:gd name="T71" fmla="*/ 5916 h 6827"/>
                <a:gd name="T72" fmla="*/ 5916 w 6827"/>
                <a:gd name="T73" fmla="*/ 1593 h 6827"/>
                <a:gd name="T74" fmla="*/ 5234 w 6827"/>
                <a:gd name="T75" fmla="*/ 910 h 6827"/>
                <a:gd name="T76" fmla="*/ 5916 w 6827"/>
                <a:gd name="T77" fmla="*/ 228 h 6827"/>
                <a:gd name="T78" fmla="*/ 6599 w 6827"/>
                <a:gd name="T79" fmla="*/ 910 h 6827"/>
                <a:gd name="T80" fmla="*/ 5916 w 6827"/>
                <a:gd name="T81" fmla="*/ 159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27" h="6827">
                  <a:moveTo>
                    <a:pt x="6827" y="910"/>
                  </a:moveTo>
                  <a:cubicBezTo>
                    <a:pt x="6827" y="410"/>
                    <a:pt x="6417" y="0"/>
                    <a:pt x="5916" y="0"/>
                  </a:cubicBezTo>
                  <a:cubicBezTo>
                    <a:pt x="5416" y="0"/>
                    <a:pt x="5006" y="410"/>
                    <a:pt x="5006" y="910"/>
                  </a:cubicBezTo>
                  <a:cubicBezTo>
                    <a:pt x="5006" y="1370"/>
                    <a:pt x="5352" y="1753"/>
                    <a:pt x="5796" y="1812"/>
                  </a:cubicBezTo>
                  <a:cubicBezTo>
                    <a:pt x="5744" y="2264"/>
                    <a:pt x="5357" y="2617"/>
                    <a:pt x="4892" y="2617"/>
                  </a:cubicBezTo>
                  <a:lnTo>
                    <a:pt x="1934" y="2617"/>
                  </a:lnTo>
                  <a:cubicBezTo>
                    <a:pt x="1308" y="2617"/>
                    <a:pt x="796" y="3129"/>
                    <a:pt x="796" y="3755"/>
                  </a:cubicBezTo>
                  <a:lnTo>
                    <a:pt x="796" y="5014"/>
                  </a:lnTo>
                  <a:cubicBezTo>
                    <a:pt x="349" y="5070"/>
                    <a:pt x="0" y="5454"/>
                    <a:pt x="0" y="5916"/>
                  </a:cubicBezTo>
                  <a:cubicBezTo>
                    <a:pt x="0" y="6417"/>
                    <a:pt x="410" y="6827"/>
                    <a:pt x="910" y="6827"/>
                  </a:cubicBezTo>
                  <a:cubicBezTo>
                    <a:pt x="1411" y="6827"/>
                    <a:pt x="1820" y="6417"/>
                    <a:pt x="1820" y="5916"/>
                  </a:cubicBezTo>
                  <a:cubicBezTo>
                    <a:pt x="1820" y="5454"/>
                    <a:pt x="1471" y="5070"/>
                    <a:pt x="1024" y="5014"/>
                  </a:cubicBezTo>
                  <a:lnTo>
                    <a:pt x="1024" y="3755"/>
                  </a:lnTo>
                  <a:cubicBezTo>
                    <a:pt x="1024" y="3254"/>
                    <a:pt x="1434" y="2844"/>
                    <a:pt x="1934" y="2844"/>
                  </a:cubicBezTo>
                  <a:lnTo>
                    <a:pt x="3757" y="2844"/>
                  </a:lnTo>
                  <a:cubicBezTo>
                    <a:pt x="3480" y="3052"/>
                    <a:pt x="3300" y="3384"/>
                    <a:pt x="3300" y="3755"/>
                  </a:cubicBezTo>
                  <a:lnTo>
                    <a:pt x="3300" y="5014"/>
                  </a:lnTo>
                  <a:cubicBezTo>
                    <a:pt x="2852" y="5070"/>
                    <a:pt x="2503" y="5454"/>
                    <a:pt x="2503" y="5916"/>
                  </a:cubicBezTo>
                  <a:cubicBezTo>
                    <a:pt x="2503" y="6417"/>
                    <a:pt x="2913" y="6827"/>
                    <a:pt x="3413" y="6827"/>
                  </a:cubicBezTo>
                  <a:cubicBezTo>
                    <a:pt x="3914" y="6827"/>
                    <a:pt x="4324" y="6417"/>
                    <a:pt x="4324" y="5916"/>
                  </a:cubicBezTo>
                  <a:cubicBezTo>
                    <a:pt x="4324" y="5454"/>
                    <a:pt x="3975" y="5070"/>
                    <a:pt x="3527" y="5014"/>
                  </a:cubicBezTo>
                  <a:lnTo>
                    <a:pt x="3527" y="3755"/>
                  </a:lnTo>
                  <a:cubicBezTo>
                    <a:pt x="3527" y="3254"/>
                    <a:pt x="3937" y="2844"/>
                    <a:pt x="4437" y="2844"/>
                  </a:cubicBezTo>
                  <a:lnTo>
                    <a:pt x="4892" y="2844"/>
                  </a:lnTo>
                  <a:cubicBezTo>
                    <a:pt x="5482" y="2844"/>
                    <a:pt x="5971" y="2390"/>
                    <a:pt x="6025" y="1814"/>
                  </a:cubicBezTo>
                  <a:cubicBezTo>
                    <a:pt x="6475" y="1760"/>
                    <a:pt x="6827" y="1374"/>
                    <a:pt x="6827" y="910"/>
                  </a:cubicBezTo>
                  <a:close/>
                  <a:moveTo>
                    <a:pt x="1593" y="5916"/>
                  </a:moveTo>
                  <a:cubicBezTo>
                    <a:pt x="1593" y="6292"/>
                    <a:pt x="1286" y="6599"/>
                    <a:pt x="910" y="6599"/>
                  </a:cubicBezTo>
                  <a:cubicBezTo>
                    <a:pt x="535" y="6599"/>
                    <a:pt x="228" y="6292"/>
                    <a:pt x="228" y="5916"/>
                  </a:cubicBezTo>
                  <a:cubicBezTo>
                    <a:pt x="228" y="5541"/>
                    <a:pt x="535" y="5234"/>
                    <a:pt x="910" y="5234"/>
                  </a:cubicBezTo>
                  <a:cubicBezTo>
                    <a:pt x="1286" y="5234"/>
                    <a:pt x="1593" y="5541"/>
                    <a:pt x="1593" y="5916"/>
                  </a:cubicBezTo>
                  <a:close/>
                  <a:moveTo>
                    <a:pt x="4096" y="5916"/>
                  </a:moveTo>
                  <a:cubicBezTo>
                    <a:pt x="4096" y="6292"/>
                    <a:pt x="3789" y="6599"/>
                    <a:pt x="3413" y="6599"/>
                  </a:cubicBezTo>
                  <a:cubicBezTo>
                    <a:pt x="3038" y="6599"/>
                    <a:pt x="2731" y="6292"/>
                    <a:pt x="2731" y="5916"/>
                  </a:cubicBezTo>
                  <a:cubicBezTo>
                    <a:pt x="2731" y="5541"/>
                    <a:pt x="3038" y="5234"/>
                    <a:pt x="3413" y="5234"/>
                  </a:cubicBezTo>
                  <a:cubicBezTo>
                    <a:pt x="3789" y="5234"/>
                    <a:pt x="4096" y="5541"/>
                    <a:pt x="4096" y="5916"/>
                  </a:cubicBezTo>
                  <a:close/>
                  <a:moveTo>
                    <a:pt x="5916" y="1593"/>
                  </a:moveTo>
                  <a:cubicBezTo>
                    <a:pt x="5541" y="1593"/>
                    <a:pt x="5234" y="1286"/>
                    <a:pt x="5234" y="910"/>
                  </a:cubicBezTo>
                  <a:cubicBezTo>
                    <a:pt x="5234" y="535"/>
                    <a:pt x="5541" y="228"/>
                    <a:pt x="5916" y="228"/>
                  </a:cubicBezTo>
                  <a:cubicBezTo>
                    <a:pt x="6292" y="228"/>
                    <a:pt x="6599" y="535"/>
                    <a:pt x="6599" y="910"/>
                  </a:cubicBezTo>
                  <a:cubicBezTo>
                    <a:pt x="6599" y="1286"/>
                    <a:pt x="6292" y="1593"/>
                    <a:pt x="5916" y="159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íṩ1íḋé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 flipH="1">
              <a:off x="5104012" y="1580816"/>
              <a:ext cx="2005747" cy="566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îṧļîḋe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 flipH="1">
              <a:off x="5104013" y="1139010"/>
              <a:ext cx="2005746" cy="44180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grpSp>
          <p:nvGrpSpPr>
            <p:cNvPr id="21" name="ïṡḻïḋè">
              <a:extLst>
                <a:ext uri="{FF2B5EF4-FFF2-40B4-BE49-F238E27FC236}">
                  <a16:creationId xmlns:a16="http://schemas.microsoft.com/office/drawing/2014/main" xmlns="" id="{5EA1D0D5-80CD-496A-8808-ADDEDD39B18F}"/>
                </a:ext>
              </a:extLst>
            </p:cNvPr>
            <p:cNvGrpSpPr/>
            <p:nvPr/>
          </p:nvGrpSpPr>
          <p:grpSpPr>
            <a:xfrm>
              <a:off x="7213984" y="2343100"/>
              <a:ext cx="2005747" cy="1008598"/>
              <a:chOff x="7213984" y="2343100"/>
              <a:chExt cx="2005747" cy="1008598"/>
            </a:xfrm>
          </p:grpSpPr>
          <p:sp>
            <p:nvSpPr>
              <p:cNvPr id="29" name="îşḻïḍe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 flipH="1">
                <a:off x="7213984" y="2784906"/>
                <a:ext cx="2005747" cy="5667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iṡļîḑe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 flipH="1">
                <a:off x="7213985" y="2343100"/>
                <a:ext cx="2005746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íṣ1íḑe">
              <a:extLst>
                <a:ext uri="{FF2B5EF4-FFF2-40B4-BE49-F238E27FC236}">
                  <a16:creationId xmlns:a16="http://schemas.microsoft.com/office/drawing/2014/main" xmlns="" id="{FF38C39B-B34B-4357-8F1D-A574703E3CBB}"/>
                </a:ext>
              </a:extLst>
            </p:cNvPr>
            <p:cNvGrpSpPr/>
            <p:nvPr/>
          </p:nvGrpSpPr>
          <p:grpSpPr>
            <a:xfrm>
              <a:off x="2968420" y="2343100"/>
              <a:ext cx="2005747" cy="1008598"/>
              <a:chOff x="2968420" y="2343100"/>
              <a:chExt cx="2005747" cy="1008598"/>
            </a:xfrm>
          </p:grpSpPr>
          <p:sp>
            <p:nvSpPr>
              <p:cNvPr id="27" name="ïŝ1iḍé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 flipH="1">
                <a:off x="2968420" y="2784906"/>
                <a:ext cx="2005747" cy="5667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íşľide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 flipH="1">
                <a:off x="2968421" y="2343100"/>
                <a:ext cx="2005746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3" name="îşḷíḋè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 flipH="1">
              <a:off x="669925" y="3739782"/>
              <a:ext cx="2298495" cy="573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ïśḻïḓe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 flipH="1">
              <a:off x="669926" y="3297976"/>
              <a:ext cx="2298494" cy="4467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5" name="ïṣḷïḑê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 flipH="1">
              <a:off x="9206151" y="3733585"/>
              <a:ext cx="2298495" cy="573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îṧḻïḑé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 flipH="1">
              <a:off x="9206152" y="3291779"/>
              <a:ext cx="2298494" cy="4467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3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96B9C6C-34D8-4FE3-BC3C-916275F92923}"/>
              </a:ext>
            </a:extLst>
          </p:cNvPr>
          <p:cNvGrpSpPr/>
          <p:nvPr/>
        </p:nvGrpSpPr>
        <p:grpSpPr>
          <a:xfrm>
            <a:off x="0" y="0"/>
            <a:ext cx="11520488" cy="6858000"/>
            <a:chOff x="0" y="0"/>
            <a:chExt cx="11520488" cy="6858000"/>
          </a:xfrm>
        </p:grpSpPr>
        <p:sp>
          <p:nvSpPr>
            <p:cNvPr id="3" name="iṡḷîḍê">
              <a:extLst>
                <a:ext uri="{FF2B5EF4-FFF2-40B4-BE49-F238E27FC236}">
                  <a16:creationId xmlns:a16="http://schemas.microsoft.com/office/drawing/2014/main" xmlns="" id="{13464241-D5C9-4F35-B9E2-B8555A6757D4}"/>
                </a:ext>
              </a:extLst>
            </p:cNvPr>
            <p:cNvSpPr/>
            <p:nvPr/>
          </p:nvSpPr>
          <p:spPr>
            <a:xfrm>
              <a:off x="0" y="0"/>
              <a:ext cx="5648325" cy="6858000"/>
            </a:xfrm>
            <a:prstGeom prst="rect">
              <a:avLst/>
            </a:prstGeom>
            <a:blipFill>
              <a:blip r:embed="rId2"/>
              <a:stretch>
                <a:fillRect l="-58056" r="-5779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" name="îṣ1íḍè">
              <a:extLst>
                <a:ext uri="{FF2B5EF4-FFF2-40B4-BE49-F238E27FC236}">
                  <a16:creationId xmlns:a16="http://schemas.microsoft.com/office/drawing/2014/main" xmlns="" id="{CF256E2C-C5A7-429E-9D38-27EF177973AD}"/>
                </a:ext>
              </a:extLst>
            </p:cNvPr>
            <p:cNvSpPr/>
            <p:nvPr/>
          </p:nvSpPr>
          <p:spPr>
            <a:xfrm>
              <a:off x="10929938" y="1126640"/>
              <a:ext cx="590550" cy="104775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" name="ï$líďé">
              <a:extLst>
                <a:ext uri="{FF2B5EF4-FFF2-40B4-BE49-F238E27FC236}">
                  <a16:creationId xmlns:a16="http://schemas.microsoft.com/office/drawing/2014/main" xmlns="" id="{A706C9A8-6365-4688-9AD5-B69322BABCD0}"/>
                </a:ext>
              </a:extLst>
            </p:cNvPr>
            <p:cNvSpPr/>
            <p:nvPr/>
          </p:nvSpPr>
          <p:spPr>
            <a:xfrm>
              <a:off x="1371600" y="1866122"/>
              <a:ext cx="2883159" cy="3032023"/>
            </a:xfrm>
            <a:custGeom>
              <a:avLst/>
              <a:gdLst>
                <a:gd name="connsiteX0" fmla="*/ 0 w 2883159"/>
                <a:gd name="connsiteY0" fmla="*/ 0 h 3032023"/>
                <a:gd name="connsiteX1" fmla="*/ 2883159 w 2883159"/>
                <a:gd name="connsiteY1" fmla="*/ 0 h 3032023"/>
                <a:gd name="connsiteX2" fmla="*/ 2883159 w 2883159"/>
                <a:gd name="connsiteY2" fmla="*/ 3032023 h 3032023"/>
                <a:gd name="connsiteX3" fmla="*/ 0 w 2883159"/>
                <a:gd name="connsiteY3" fmla="*/ 3032023 h 3032023"/>
                <a:gd name="connsiteX4" fmla="*/ 0 w 2883159"/>
                <a:gd name="connsiteY4" fmla="*/ 0 h 3032023"/>
                <a:gd name="connsiteX5" fmla="*/ 475860 w 2883159"/>
                <a:gd name="connsiteY5" fmla="*/ 426127 h 3032023"/>
                <a:gd name="connsiteX6" fmla="*/ 475860 w 2883159"/>
                <a:gd name="connsiteY6" fmla="*/ 2605896 h 3032023"/>
                <a:gd name="connsiteX7" fmla="*/ 2407298 w 2883159"/>
                <a:gd name="connsiteY7" fmla="*/ 2605896 h 3032023"/>
                <a:gd name="connsiteX8" fmla="*/ 2407298 w 2883159"/>
                <a:gd name="connsiteY8" fmla="*/ 426127 h 3032023"/>
                <a:gd name="connsiteX9" fmla="*/ 475860 w 2883159"/>
                <a:gd name="connsiteY9" fmla="*/ 426127 h 303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3159" h="3032023">
                  <a:moveTo>
                    <a:pt x="0" y="0"/>
                  </a:moveTo>
                  <a:lnTo>
                    <a:pt x="2883159" y="0"/>
                  </a:lnTo>
                  <a:lnTo>
                    <a:pt x="2883159" y="3032023"/>
                  </a:lnTo>
                  <a:lnTo>
                    <a:pt x="0" y="3032023"/>
                  </a:lnTo>
                  <a:lnTo>
                    <a:pt x="0" y="0"/>
                  </a:lnTo>
                  <a:close/>
                  <a:moveTo>
                    <a:pt x="475860" y="426127"/>
                  </a:moveTo>
                  <a:lnTo>
                    <a:pt x="475860" y="2605896"/>
                  </a:lnTo>
                  <a:lnTo>
                    <a:pt x="2407298" y="2605896"/>
                  </a:lnTo>
                  <a:lnTo>
                    <a:pt x="2407298" y="426127"/>
                  </a:lnTo>
                  <a:lnTo>
                    <a:pt x="475860" y="42612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6" name="íşḻiḓè">
              <a:extLst>
                <a:ext uri="{FF2B5EF4-FFF2-40B4-BE49-F238E27FC236}">
                  <a16:creationId xmlns:a16="http://schemas.microsoft.com/office/drawing/2014/main" xmlns="" id="{25F98ABB-6B0D-4B31-A776-A7FD499FE41C}"/>
                </a:ext>
              </a:extLst>
            </p:cNvPr>
            <p:cNvSpPr txBox="1"/>
            <p:nvPr/>
          </p:nvSpPr>
          <p:spPr bwMode="auto">
            <a:xfrm>
              <a:off x="8874805" y="1295482"/>
              <a:ext cx="2033227" cy="710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b="1" dirty="0">
                  <a:solidFill>
                    <a:schemeClr val="tx2"/>
                  </a:solidFill>
                </a:rPr>
                <a:t>content</a:t>
              </a:r>
            </a:p>
          </p:txBody>
        </p:sp>
        <p:grpSp>
          <p:nvGrpSpPr>
            <p:cNvPr id="7" name="ï$ļïde">
              <a:extLst>
                <a:ext uri="{FF2B5EF4-FFF2-40B4-BE49-F238E27FC236}">
                  <a16:creationId xmlns:a16="http://schemas.microsoft.com/office/drawing/2014/main" xmlns="" id="{2DABFF66-0919-46F1-831B-F7922F3EB21B}"/>
                </a:ext>
              </a:extLst>
            </p:cNvPr>
            <p:cNvGrpSpPr/>
            <p:nvPr/>
          </p:nvGrpSpPr>
          <p:grpSpPr>
            <a:xfrm>
              <a:off x="6634385" y="2769963"/>
              <a:ext cx="4124837" cy="424614"/>
              <a:chOff x="6651163" y="2953897"/>
              <a:chExt cx="4124837" cy="424614"/>
            </a:xfrm>
          </p:grpSpPr>
          <p:sp>
            <p:nvSpPr>
              <p:cNvPr id="20" name="íşľîďe">
                <a:extLst>
                  <a:ext uri="{FF2B5EF4-FFF2-40B4-BE49-F238E27FC236}">
                    <a16:creationId xmlns:a16="http://schemas.microsoft.com/office/drawing/2014/main" xmlns="" id="{036C3163-EB3C-45F3-A76F-8032E9F5E153}"/>
                  </a:ext>
                </a:extLst>
              </p:cNvPr>
              <p:cNvSpPr/>
              <p:nvPr/>
            </p:nvSpPr>
            <p:spPr>
              <a:xfrm>
                <a:off x="6651163" y="2953897"/>
                <a:ext cx="426334" cy="42461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2000" b="1" dirty="0"/>
                  <a:t>1</a:t>
                </a:r>
                <a:endParaRPr sz="2000" b="1" dirty="0"/>
              </a:p>
            </p:txBody>
          </p:sp>
          <p:sp>
            <p:nvSpPr>
              <p:cNvPr id="21" name="ïṥ1iḋè">
                <a:extLst>
                  <a:ext uri="{FF2B5EF4-FFF2-40B4-BE49-F238E27FC236}">
                    <a16:creationId xmlns:a16="http://schemas.microsoft.com/office/drawing/2014/main" xmlns="" id="{ACBFB175-EF46-472B-9742-A875E350141C}"/>
                  </a:ext>
                </a:extLst>
              </p:cNvPr>
              <p:cNvSpPr/>
              <p:nvPr/>
            </p:nvSpPr>
            <p:spPr bwMode="auto">
              <a:xfrm>
                <a:off x="7176000" y="2994592"/>
                <a:ext cx="3600000" cy="343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8" name="ïsļiḑè">
              <a:extLst>
                <a:ext uri="{FF2B5EF4-FFF2-40B4-BE49-F238E27FC236}">
                  <a16:creationId xmlns:a16="http://schemas.microsoft.com/office/drawing/2014/main" xmlns="" id="{7D262592-615A-4258-9EC6-E9AC6071A10A}"/>
                </a:ext>
              </a:extLst>
            </p:cNvPr>
            <p:cNvGrpSpPr/>
            <p:nvPr/>
          </p:nvGrpSpPr>
          <p:grpSpPr>
            <a:xfrm>
              <a:off x="6634385" y="5063601"/>
              <a:ext cx="4124837" cy="424614"/>
              <a:chOff x="6651163" y="5292914"/>
              <a:chExt cx="4124837" cy="424614"/>
            </a:xfrm>
          </p:grpSpPr>
          <p:sp>
            <p:nvSpPr>
              <p:cNvPr id="18" name="îŝļiḍé">
                <a:extLst>
                  <a:ext uri="{FF2B5EF4-FFF2-40B4-BE49-F238E27FC236}">
                    <a16:creationId xmlns:a16="http://schemas.microsoft.com/office/drawing/2014/main" xmlns="" id="{CA801638-7102-4771-ACE5-2679D9C69A4E}"/>
                  </a:ext>
                </a:extLst>
              </p:cNvPr>
              <p:cNvSpPr/>
              <p:nvPr/>
            </p:nvSpPr>
            <p:spPr>
              <a:xfrm>
                <a:off x="6651163" y="5292914"/>
                <a:ext cx="426334" cy="42461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2000" b="1" dirty="0"/>
                  <a:t>4</a:t>
                </a:r>
                <a:endParaRPr sz="2000" b="1" dirty="0"/>
              </a:p>
            </p:txBody>
          </p:sp>
          <p:sp>
            <p:nvSpPr>
              <p:cNvPr id="19" name="îSlîḋé">
                <a:extLst>
                  <a:ext uri="{FF2B5EF4-FFF2-40B4-BE49-F238E27FC236}">
                    <a16:creationId xmlns:a16="http://schemas.microsoft.com/office/drawing/2014/main" xmlns="" id="{8FD09691-122D-4BAE-AEE5-4865D70F1707}"/>
                  </a:ext>
                </a:extLst>
              </p:cNvPr>
              <p:cNvSpPr/>
              <p:nvPr/>
            </p:nvSpPr>
            <p:spPr bwMode="auto">
              <a:xfrm>
                <a:off x="7176000" y="5333609"/>
                <a:ext cx="3600000" cy="343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ïŝľíḑè">
              <a:extLst>
                <a:ext uri="{FF2B5EF4-FFF2-40B4-BE49-F238E27FC236}">
                  <a16:creationId xmlns:a16="http://schemas.microsoft.com/office/drawing/2014/main" xmlns="" id="{2A2D88AC-51AC-42B7-A052-7BF0860C8C92}"/>
                </a:ext>
              </a:extLst>
            </p:cNvPr>
            <p:cNvGrpSpPr/>
            <p:nvPr/>
          </p:nvGrpSpPr>
          <p:grpSpPr>
            <a:xfrm>
              <a:off x="6634385" y="4299055"/>
              <a:ext cx="4124837" cy="424614"/>
              <a:chOff x="6651163" y="4512975"/>
              <a:chExt cx="4124837" cy="424614"/>
            </a:xfrm>
          </p:grpSpPr>
          <p:sp>
            <p:nvSpPr>
              <p:cNvPr id="16" name="íślîdè">
                <a:extLst>
                  <a:ext uri="{FF2B5EF4-FFF2-40B4-BE49-F238E27FC236}">
                    <a16:creationId xmlns:a16="http://schemas.microsoft.com/office/drawing/2014/main" xmlns="" id="{5B5CBFEC-41A6-4197-BCD5-C4DD1B18F20F}"/>
                  </a:ext>
                </a:extLst>
              </p:cNvPr>
              <p:cNvSpPr/>
              <p:nvPr/>
            </p:nvSpPr>
            <p:spPr>
              <a:xfrm>
                <a:off x="6651163" y="4512975"/>
                <a:ext cx="426334" cy="42461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2000" b="1" dirty="0"/>
                  <a:t>3</a:t>
                </a:r>
                <a:endParaRPr sz="2000" b="1" dirty="0"/>
              </a:p>
            </p:txBody>
          </p:sp>
          <p:sp>
            <p:nvSpPr>
              <p:cNvPr id="17" name="isļídè">
                <a:extLst>
                  <a:ext uri="{FF2B5EF4-FFF2-40B4-BE49-F238E27FC236}">
                    <a16:creationId xmlns:a16="http://schemas.microsoft.com/office/drawing/2014/main" xmlns="" id="{A844FB5B-EEFD-4959-80B2-EF608D6C1624}"/>
                  </a:ext>
                </a:extLst>
              </p:cNvPr>
              <p:cNvSpPr/>
              <p:nvPr/>
            </p:nvSpPr>
            <p:spPr bwMode="auto">
              <a:xfrm>
                <a:off x="7176000" y="4553670"/>
                <a:ext cx="3600000" cy="343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0" name="ïṣľiḑé">
              <a:extLst>
                <a:ext uri="{FF2B5EF4-FFF2-40B4-BE49-F238E27FC236}">
                  <a16:creationId xmlns:a16="http://schemas.microsoft.com/office/drawing/2014/main" xmlns="" id="{AC2E6578-DFDA-4D1C-832B-4412DA433C8D}"/>
                </a:ext>
              </a:extLst>
            </p:cNvPr>
            <p:cNvGrpSpPr/>
            <p:nvPr/>
          </p:nvGrpSpPr>
          <p:grpSpPr>
            <a:xfrm>
              <a:off x="6634385" y="3534509"/>
              <a:ext cx="4124837" cy="424614"/>
              <a:chOff x="6651163" y="3733036"/>
              <a:chExt cx="4124837" cy="424614"/>
            </a:xfrm>
          </p:grpSpPr>
          <p:sp>
            <p:nvSpPr>
              <p:cNvPr id="14" name="îSḷiḑê">
                <a:extLst>
                  <a:ext uri="{FF2B5EF4-FFF2-40B4-BE49-F238E27FC236}">
                    <a16:creationId xmlns:a16="http://schemas.microsoft.com/office/drawing/2014/main" xmlns="" id="{85873A2F-077A-478F-A900-AFC5ABDE6DEE}"/>
                  </a:ext>
                </a:extLst>
              </p:cNvPr>
              <p:cNvSpPr/>
              <p:nvPr/>
            </p:nvSpPr>
            <p:spPr>
              <a:xfrm>
                <a:off x="6651163" y="3733036"/>
                <a:ext cx="426334" cy="42461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2000" b="1" dirty="0"/>
                  <a:t>2</a:t>
                </a:r>
                <a:endParaRPr sz="2000" b="1" dirty="0"/>
              </a:p>
            </p:txBody>
          </p:sp>
          <p:sp>
            <p:nvSpPr>
              <p:cNvPr id="15" name="išḻïďe">
                <a:extLst>
                  <a:ext uri="{FF2B5EF4-FFF2-40B4-BE49-F238E27FC236}">
                    <a16:creationId xmlns:a16="http://schemas.microsoft.com/office/drawing/2014/main" xmlns="" id="{1AA1ECEA-22F4-45B4-96B3-9F5FF0033D88}"/>
                  </a:ext>
                </a:extLst>
              </p:cNvPr>
              <p:cNvSpPr/>
              <p:nvPr/>
            </p:nvSpPr>
            <p:spPr bwMode="auto">
              <a:xfrm>
                <a:off x="7176000" y="3773731"/>
                <a:ext cx="3600000" cy="343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82D45CD-B630-4606-A4EA-5EB12016C8BF}"/>
                </a:ext>
              </a:extLst>
            </p:cNvPr>
            <p:cNvCxnSpPr/>
            <p:nvPr/>
          </p:nvCxnSpPr>
          <p:spPr>
            <a:xfrm>
              <a:off x="7249222" y="3356325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A2581B9-41A1-4122-896F-F4E3EB5F3DBB}"/>
                </a:ext>
              </a:extLst>
            </p:cNvPr>
            <p:cNvCxnSpPr/>
            <p:nvPr/>
          </p:nvCxnSpPr>
          <p:spPr>
            <a:xfrm>
              <a:off x="7249222" y="4120871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180F9CE-441B-410A-A8A3-B8F74006A07B}"/>
                </a:ext>
              </a:extLst>
            </p:cNvPr>
            <p:cNvCxnSpPr/>
            <p:nvPr/>
          </p:nvCxnSpPr>
          <p:spPr>
            <a:xfrm>
              <a:off x="7249222" y="4885417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8631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38013" y="4019136"/>
            <a:ext cx="6082476" cy="1082874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438013" y="2273390"/>
            <a:ext cx="1949268" cy="115561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Impact" panose="020B0806030902050204" pitchFamily="34" charset="0"/>
              </a:rPr>
              <a:t>03</a:t>
            </a:r>
            <a:endParaRPr lang="zh-CN" altLang="en-US" sz="4000" b="1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pic>
        <p:nvPicPr>
          <p:cNvPr id="7" name="图片占位符 6" descr="图片包含 建筑物&#10;&#10;已生成极高可信度的说明">
            <a:extLst>
              <a:ext uri="{FF2B5EF4-FFF2-40B4-BE49-F238E27FC236}">
                <a16:creationId xmlns:a16="http://schemas.microsoft.com/office/drawing/2014/main" xmlns="" id="{D11F4656-9B12-4EFA-AF4D-9DF297D8CEF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4353959" cy="6858000"/>
          </a:xfr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747B31C7-D141-4FA1-B241-FE31385ACE2A}"/>
              </a:ext>
            </a:extLst>
          </p:cNvPr>
          <p:cNvCxnSpPr>
            <a:cxnSpLocks/>
          </p:cNvCxnSpPr>
          <p:nvPr/>
        </p:nvCxnSpPr>
        <p:spPr>
          <a:xfrm>
            <a:off x="5438013" y="3925106"/>
            <a:ext cx="4721987" cy="0"/>
          </a:xfrm>
          <a:prstGeom prst="line">
            <a:avLst/>
          </a:prstGeom>
          <a:ln w="31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753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EBF250-4DA3-4803-BF5D-31F8EC272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2BD757F-5937-4E01-943D-F58AFE973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A5E5A73-1C19-43C3-A5E4-A21173D6C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eb6bc0b4-3768-44eb-a12a-473e60c287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A5B4855-88C3-4090-91EC-2E0B4654B77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93775"/>
            <a:ext cx="10740408" cy="4515322"/>
            <a:chOff x="669925" y="1293775"/>
            <a:chExt cx="10740408" cy="4515322"/>
          </a:xfrm>
        </p:grpSpPr>
        <p:grpSp>
          <p:nvGrpSpPr>
            <p:cNvPr id="6" name="ïṩḷíḋe">
              <a:extLst>
                <a:ext uri="{FF2B5EF4-FFF2-40B4-BE49-F238E27FC236}">
                  <a16:creationId xmlns:a16="http://schemas.microsoft.com/office/drawing/2014/main" xmlns="" id="{90328E66-24CD-4D21-8A31-7B3B9B37E468}"/>
                </a:ext>
              </a:extLst>
            </p:cNvPr>
            <p:cNvGrpSpPr/>
            <p:nvPr/>
          </p:nvGrpSpPr>
          <p:grpSpPr>
            <a:xfrm>
              <a:off x="8832304" y="4039567"/>
              <a:ext cx="2578029" cy="1153507"/>
              <a:chOff x="8662573" y="1518902"/>
              <a:chExt cx="2578029" cy="1153507"/>
            </a:xfrm>
          </p:grpSpPr>
          <p:sp>
            <p:nvSpPr>
              <p:cNvPr id="27" name="ïśḻîďe">
                <a:extLst>
                  <a:ext uri="{FF2B5EF4-FFF2-40B4-BE49-F238E27FC236}">
                    <a16:creationId xmlns:a16="http://schemas.microsoft.com/office/drawing/2014/main" xmlns="" id="{18C919FA-2BD7-4F59-80FC-25AD4D5E2EE5}"/>
                  </a:ext>
                </a:extLst>
              </p:cNvPr>
              <p:cNvSpPr txBox="1"/>
              <p:nvPr/>
            </p:nvSpPr>
            <p:spPr>
              <a:xfrm>
                <a:off x="8662573" y="1947401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8" name="íšḻíḋê">
                <a:extLst>
                  <a:ext uri="{FF2B5EF4-FFF2-40B4-BE49-F238E27FC236}">
                    <a16:creationId xmlns:a16="http://schemas.microsoft.com/office/drawing/2014/main" xmlns="" id="{B306EB7A-BBF6-4A94-A652-851224C5C3BA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7" name="iś1íḑè">
              <a:extLst>
                <a:ext uri="{FF2B5EF4-FFF2-40B4-BE49-F238E27FC236}">
                  <a16:creationId xmlns:a16="http://schemas.microsoft.com/office/drawing/2014/main" xmlns="" id="{D6586B85-4413-4FE4-A99D-F5D185E077AD}"/>
                </a:ext>
              </a:extLst>
            </p:cNvPr>
            <p:cNvGrpSpPr/>
            <p:nvPr/>
          </p:nvGrpSpPr>
          <p:grpSpPr>
            <a:xfrm>
              <a:off x="3860591" y="4763095"/>
              <a:ext cx="2578029" cy="1046002"/>
              <a:chOff x="8662573" y="1518902"/>
              <a:chExt cx="2578029" cy="1046002"/>
            </a:xfrm>
          </p:grpSpPr>
          <p:sp>
            <p:nvSpPr>
              <p:cNvPr id="25" name="ïŝļïḍe">
                <a:extLst>
                  <a:ext uri="{FF2B5EF4-FFF2-40B4-BE49-F238E27FC236}">
                    <a16:creationId xmlns:a16="http://schemas.microsoft.com/office/drawing/2014/main" xmlns="" id="{D28B78F7-2F02-41B3-A42A-0C029206C626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6" name="îSľiḋe">
                <a:extLst>
                  <a:ext uri="{FF2B5EF4-FFF2-40B4-BE49-F238E27FC236}">
                    <a16:creationId xmlns:a16="http://schemas.microsoft.com/office/drawing/2014/main" xmlns="" id="{AF259A23-C7F1-434E-A4EA-6364E3B7F164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8" name="íṣļiḑè">
              <a:extLst>
                <a:ext uri="{FF2B5EF4-FFF2-40B4-BE49-F238E27FC236}">
                  <a16:creationId xmlns:a16="http://schemas.microsoft.com/office/drawing/2014/main" xmlns="" id="{C900B1B9-2FB6-4CE2-BF9E-AB416E2342F9}"/>
                </a:ext>
              </a:extLst>
            </p:cNvPr>
            <p:cNvGrpSpPr/>
            <p:nvPr/>
          </p:nvGrpSpPr>
          <p:grpSpPr>
            <a:xfrm>
              <a:off x="5530072" y="1293775"/>
              <a:ext cx="2578029" cy="1046002"/>
              <a:chOff x="8662573" y="1518902"/>
              <a:chExt cx="2578029" cy="1046002"/>
            </a:xfrm>
          </p:grpSpPr>
          <p:sp>
            <p:nvSpPr>
              <p:cNvPr id="23" name="îš1idè">
                <a:extLst>
                  <a:ext uri="{FF2B5EF4-FFF2-40B4-BE49-F238E27FC236}">
                    <a16:creationId xmlns:a16="http://schemas.microsoft.com/office/drawing/2014/main" xmlns="" id="{90E54E2B-4C38-4DA4-9481-048ED86584ED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4" name="i$lide">
                <a:extLst>
                  <a:ext uri="{FF2B5EF4-FFF2-40B4-BE49-F238E27FC236}">
                    <a16:creationId xmlns:a16="http://schemas.microsoft.com/office/drawing/2014/main" xmlns="" id="{D9483545-39AD-4BFE-ACBE-58B255053EFA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9" name="îṩ1îḓè">
              <a:extLst>
                <a:ext uri="{FF2B5EF4-FFF2-40B4-BE49-F238E27FC236}">
                  <a16:creationId xmlns:a16="http://schemas.microsoft.com/office/drawing/2014/main" xmlns="" id="{CDABA81F-831D-4939-8377-41AC2B54C2AC}"/>
                </a:ext>
              </a:extLst>
            </p:cNvPr>
            <p:cNvGrpSpPr/>
            <p:nvPr/>
          </p:nvGrpSpPr>
          <p:grpSpPr>
            <a:xfrm>
              <a:off x="5224716" y="1626503"/>
              <a:ext cx="4182594" cy="4182594"/>
              <a:chOff x="4406254" y="1268760"/>
              <a:chExt cx="4714082" cy="4714082"/>
            </a:xfrm>
          </p:grpSpPr>
          <p:sp>
            <p:nvSpPr>
              <p:cNvPr id="20" name="iśḻiḋe">
                <a:extLst>
                  <a:ext uri="{FF2B5EF4-FFF2-40B4-BE49-F238E27FC236}">
                    <a16:creationId xmlns:a16="http://schemas.microsoft.com/office/drawing/2014/main" xmlns="" id="{818D43A9-017C-4DCA-9DA6-49476FB223F3}"/>
                  </a:ext>
                </a:extLst>
              </p:cNvPr>
              <p:cNvSpPr/>
              <p:nvPr/>
            </p:nvSpPr>
            <p:spPr>
              <a:xfrm>
                <a:off x="4406254" y="1268760"/>
                <a:ext cx="4714082" cy="4714082"/>
              </a:xfrm>
              <a:prstGeom prst="arc">
                <a:avLst>
                  <a:gd name="adj1" fmla="val 18000000"/>
                  <a:gd name="adj2" fmla="val 0"/>
                </a:avLst>
              </a:prstGeom>
              <a:ln w="19050">
                <a:solidFill>
                  <a:schemeClr val="tx1">
                    <a:lumMod val="40000"/>
                    <a:lumOff val="6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ṩľïḓè">
                <a:extLst>
                  <a:ext uri="{FF2B5EF4-FFF2-40B4-BE49-F238E27FC236}">
                    <a16:creationId xmlns:a16="http://schemas.microsoft.com/office/drawing/2014/main" xmlns="" id="{DA37A885-D062-4052-89F5-4CF7BE2C7C40}"/>
                  </a:ext>
                </a:extLst>
              </p:cNvPr>
              <p:cNvSpPr/>
              <p:nvPr/>
            </p:nvSpPr>
            <p:spPr>
              <a:xfrm rot="6300000">
                <a:off x="4406254" y="1268760"/>
                <a:ext cx="4714082" cy="4714082"/>
              </a:xfrm>
              <a:prstGeom prst="arc">
                <a:avLst>
                  <a:gd name="adj1" fmla="val 18000000"/>
                  <a:gd name="adj2" fmla="val 0"/>
                </a:avLst>
              </a:prstGeom>
              <a:ln w="19050">
                <a:solidFill>
                  <a:schemeClr val="tx1">
                    <a:lumMod val="40000"/>
                    <a:lumOff val="6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ṩļíḍè">
                <a:extLst>
                  <a:ext uri="{FF2B5EF4-FFF2-40B4-BE49-F238E27FC236}">
                    <a16:creationId xmlns:a16="http://schemas.microsoft.com/office/drawing/2014/main" xmlns="" id="{944F3A1C-1D24-47B9-9C3C-36D9E3C53B0E}"/>
                  </a:ext>
                </a:extLst>
              </p:cNvPr>
              <p:cNvSpPr/>
              <p:nvPr/>
            </p:nvSpPr>
            <p:spPr>
              <a:xfrm rot="13500000">
                <a:off x="4406254" y="1268760"/>
                <a:ext cx="4714082" cy="4714082"/>
              </a:xfrm>
              <a:prstGeom prst="arc">
                <a:avLst>
                  <a:gd name="adj1" fmla="val 18000000"/>
                  <a:gd name="adj2" fmla="val 0"/>
                </a:avLst>
              </a:prstGeom>
              <a:ln w="19050">
                <a:solidFill>
                  <a:schemeClr val="tx1">
                    <a:lumMod val="40000"/>
                    <a:lumOff val="6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íṩliḓê">
              <a:extLst>
                <a:ext uri="{FF2B5EF4-FFF2-40B4-BE49-F238E27FC236}">
                  <a16:creationId xmlns:a16="http://schemas.microsoft.com/office/drawing/2014/main" xmlns="" id="{0FC79D7D-B853-4BDF-8B23-345E9A4A8206}"/>
                </a:ext>
              </a:extLst>
            </p:cNvPr>
            <p:cNvGrpSpPr/>
            <p:nvPr/>
          </p:nvGrpSpPr>
          <p:grpSpPr>
            <a:xfrm>
              <a:off x="6467311" y="2797090"/>
              <a:ext cx="1841420" cy="1841420"/>
              <a:chOff x="6043215" y="2905721"/>
              <a:chExt cx="1440160" cy="1440160"/>
            </a:xfrm>
          </p:grpSpPr>
          <p:sp>
            <p:nvSpPr>
              <p:cNvPr id="13" name="îṧ1ïďe">
                <a:extLst>
                  <a:ext uri="{FF2B5EF4-FFF2-40B4-BE49-F238E27FC236}">
                    <a16:creationId xmlns:a16="http://schemas.microsoft.com/office/drawing/2014/main" xmlns="" id="{73D1B8E0-451A-427D-9A4F-117BE79F2D23}"/>
                  </a:ext>
                </a:extLst>
              </p:cNvPr>
              <p:cNvSpPr/>
              <p:nvPr/>
            </p:nvSpPr>
            <p:spPr>
              <a:xfrm rot="108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śḻíde">
                <a:extLst>
                  <a:ext uri="{FF2B5EF4-FFF2-40B4-BE49-F238E27FC236}">
                    <a16:creationId xmlns:a16="http://schemas.microsoft.com/office/drawing/2014/main" xmlns="" id="{00D2A49F-3FFD-4629-A709-CA4181FB85DD}"/>
                  </a:ext>
                </a:extLst>
              </p:cNvPr>
              <p:cNvSpPr/>
              <p:nvPr/>
            </p:nvSpPr>
            <p:spPr>
              <a:xfrm rot="108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şļîḓe">
                <a:extLst>
                  <a:ext uri="{FF2B5EF4-FFF2-40B4-BE49-F238E27FC236}">
                    <a16:creationId xmlns:a16="http://schemas.microsoft.com/office/drawing/2014/main" xmlns="" id="{6C3F2FEA-BC70-4ADA-B0B0-9121B9B22561}"/>
                  </a:ext>
                </a:extLst>
              </p:cNvPr>
              <p:cNvSpPr/>
              <p:nvPr/>
            </p:nvSpPr>
            <p:spPr>
              <a:xfrm rot="36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ṡḷidê">
                <a:extLst>
                  <a:ext uri="{FF2B5EF4-FFF2-40B4-BE49-F238E27FC236}">
                    <a16:creationId xmlns:a16="http://schemas.microsoft.com/office/drawing/2014/main" xmlns="" id="{09E926AC-F3DD-43CC-A104-E2B8E9F202AD}"/>
                  </a:ext>
                </a:extLst>
              </p:cNvPr>
              <p:cNvSpPr/>
              <p:nvPr/>
            </p:nvSpPr>
            <p:spPr>
              <a:xfrm rot="180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ṧ1îḋé">
                <a:extLst>
                  <a:ext uri="{FF2B5EF4-FFF2-40B4-BE49-F238E27FC236}">
                    <a16:creationId xmlns:a16="http://schemas.microsoft.com/office/drawing/2014/main" xmlns="" id="{92E57274-8FD7-46A4-B5A1-65BB3CF8C554}"/>
                  </a:ext>
                </a:extLst>
              </p:cNvPr>
              <p:cNvSpPr/>
              <p:nvPr/>
            </p:nvSpPr>
            <p:spPr bwMode="auto">
              <a:xfrm>
                <a:off x="6851303" y="3162447"/>
                <a:ext cx="277846" cy="267616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ṧḷïḍè">
                <a:extLst>
                  <a:ext uri="{FF2B5EF4-FFF2-40B4-BE49-F238E27FC236}">
                    <a16:creationId xmlns:a16="http://schemas.microsoft.com/office/drawing/2014/main" xmlns="" id="{B0BCA7CA-CCEC-4812-8E74-490641DF4623}"/>
                  </a:ext>
                </a:extLst>
              </p:cNvPr>
              <p:cNvSpPr/>
              <p:nvPr/>
            </p:nvSpPr>
            <p:spPr bwMode="auto">
              <a:xfrm>
                <a:off x="6219232" y="3487065"/>
                <a:ext cx="277846" cy="267616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śľïḋe">
                <a:extLst>
                  <a:ext uri="{FF2B5EF4-FFF2-40B4-BE49-F238E27FC236}">
                    <a16:creationId xmlns:a16="http://schemas.microsoft.com/office/drawing/2014/main" xmlns="" id="{39DF706C-07A1-40B5-80D8-0B3912394E40}"/>
                  </a:ext>
                </a:extLst>
              </p:cNvPr>
              <p:cNvSpPr/>
              <p:nvPr/>
            </p:nvSpPr>
            <p:spPr bwMode="auto">
              <a:xfrm>
                <a:off x="6851303" y="3813760"/>
                <a:ext cx="277846" cy="267616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íṥlíḍê">
              <a:extLst>
                <a:ext uri="{FF2B5EF4-FFF2-40B4-BE49-F238E27FC236}">
                  <a16:creationId xmlns:a16="http://schemas.microsoft.com/office/drawing/2014/main" xmlns="" id="{9488D343-B92F-4CBA-A538-32D7EC604FBB}"/>
                </a:ext>
              </a:extLst>
            </p:cNvPr>
            <p:cNvSpPr txBox="1"/>
            <p:nvPr/>
          </p:nvSpPr>
          <p:spPr>
            <a:xfrm>
              <a:off x="669925" y="2747329"/>
              <a:ext cx="3793216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85000" lnSpcReduction="100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ïṡḷíḋe">
              <a:extLst>
                <a:ext uri="{FF2B5EF4-FFF2-40B4-BE49-F238E27FC236}">
                  <a16:creationId xmlns:a16="http://schemas.microsoft.com/office/drawing/2014/main" xmlns="" id="{91938FF9-A9A0-4083-93BC-2F19C80D1B52}"/>
                </a:ext>
              </a:extLst>
            </p:cNvPr>
            <p:cNvSpPr txBox="1"/>
            <p:nvPr/>
          </p:nvSpPr>
          <p:spPr>
            <a:xfrm>
              <a:off x="786000" y="2347350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chemeClr val="bg1">
                      <a:lumMod val="85000"/>
                    </a:schemeClr>
                  </a:solidFill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740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DCF70B7-5EAC-4C2D-B0FA-7F7372C96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1835389-6152-42F8-9A99-FB1D7906C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1CF377F-08A3-4B4B-88C5-C2A6693D3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0cbcb1e2-4d99-4639-8c7c-c7845f5b9b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1AB5A90-B9DD-4070-93EE-FE33631D3D0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0836" y="1199565"/>
            <a:ext cx="10442675" cy="4765033"/>
            <a:chOff x="780836" y="1199565"/>
            <a:chExt cx="10442675" cy="4765033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BEB1E91-B663-4356-8E51-F9137052984D}"/>
                </a:ext>
              </a:extLst>
            </p:cNvPr>
            <p:cNvCxnSpPr/>
            <p:nvPr/>
          </p:nvCxnSpPr>
          <p:spPr>
            <a:xfrm rot="2700000">
              <a:off x="4855729" y="5048042"/>
              <a:ext cx="1800200" cy="0"/>
            </a:xfrm>
            <a:prstGeom prst="line">
              <a:avLst/>
            </a:prstGeom>
            <a:ln w="889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şḷïḓe">
              <a:extLst>
                <a:ext uri="{FF2B5EF4-FFF2-40B4-BE49-F238E27FC236}">
                  <a16:creationId xmlns:a16="http://schemas.microsoft.com/office/drawing/2014/main" xmlns="" id="{6E8D37E9-AFF3-4861-A7BD-B59A2D7A63AF}"/>
                </a:ext>
              </a:extLst>
            </p:cNvPr>
            <p:cNvGrpSpPr/>
            <p:nvPr/>
          </p:nvGrpSpPr>
          <p:grpSpPr>
            <a:xfrm>
              <a:off x="5503469" y="4795682"/>
              <a:ext cx="504720" cy="504720"/>
              <a:chOff x="4792557" y="2249137"/>
              <a:chExt cx="648072" cy="648072"/>
            </a:xfrm>
          </p:grpSpPr>
          <p:sp>
            <p:nvSpPr>
              <p:cNvPr id="26" name="îṧ1ïďe">
                <a:extLst>
                  <a:ext uri="{FF2B5EF4-FFF2-40B4-BE49-F238E27FC236}">
                    <a16:creationId xmlns:a16="http://schemas.microsoft.com/office/drawing/2014/main" xmlns="" id="{25785664-E52F-4B75-BD44-72D26C211663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šļïḓe">
                <a:extLst>
                  <a:ext uri="{FF2B5EF4-FFF2-40B4-BE49-F238E27FC236}">
                    <a16:creationId xmlns:a16="http://schemas.microsoft.com/office/drawing/2014/main" xmlns="" id="{B6AE0123-D563-4202-83B2-1DB11D6CFE08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7E01BC9-0AD4-4253-BD7E-26D102DE37C6}"/>
                </a:ext>
              </a:extLst>
            </p:cNvPr>
            <p:cNvCxnSpPr/>
            <p:nvPr/>
          </p:nvCxnSpPr>
          <p:spPr>
            <a:xfrm rot="2700000">
              <a:off x="7829827" y="5064498"/>
              <a:ext cx="1800200" cy="0"/>
            </a:xfrm>
            <a:prstGeom prst="line">
              <a:avLst/>
            </a:prstGeom>
            <a:ln w="88900" cap="rnd">
              <a:solidFill>
                <a:schemeClr val="accent3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ṥlídè">
              <a:extLst>
                <a:ext uri="{FF2B5EF4-FFF2-40B4-BE49-F238E27FC236}">
                  <a16:creationId xmlns:a16="http://schemas.microsoft.com/office/drawing/2014/main" xmlns="" id="{24DB08D7-6588-4064-B15B-CF2A2CF126B2}"/>
                </a:ext>
              </a:extLst>
            </p:cNvPr>
            <p:cNvGrpSpPr/>
            <p:nvPr/>
          </p:nvGrpSpPr>
          <p:grpSpPr>
            <a:xfrm>
              <a:off x="8477567" y="4812138"/>
              <a:ext cx="504720" cy="504720"/>
              <a:chOff x="6559351" y="2249137"/>
              <a:chExt cx="648072" cy="648072"/>
            </a:xfrm>
          </p:grpSpPr>
          <p:sp>
            <p:nvSpPr>
              <p:cNvPr id="24" name="íṣḷïḋe">
                <a:extLst>
                  <a:ext uri="{FF2B5EF4-FFF2-40B4-BE49-F238E27FC236}">
                    <a16:creationId xmlns:a16="http://schemas.microsoft.com/office/drawing/2014/main" xmlns="" id="{3C9BF058-A705-4294-AD97-2BC8E5E081D0}"/>
                  </a:ext>
                </a:extLst>
              </p:cNvPr>
              <p:cNvSpPr/>
              <p:nvPr/>
            </p:nvSpPr>
            <p:spPr>
              <a:xfrm>
                <a:off x="6559351" y="2249137"/>
                <a:ext cx="648072" cy="64807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sḻíḋé">
                <a:extLst>
                  <a:ext uri="{FF2B5EF4-FFF2-40B4-BE49-F238E27FC236}">
                    <a16:creationId xmlns:a16="http://schemas.microsoft.com/office/drawing/2014/main" xmlns="" id="{2AFE228A-61AA-404A-B625-24CF6C493442}"/>
                  </a:ext>
                </a:extLst>
              </p:cNvPr>
              <p:cNvSpPr/>
              <p:nvPr/>
            </p:nvSpPr>
            <p:spPr bwMode="auto">
              <a:xfrm>
                <a:off x="6693241" y="2390028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7EF86DB2-4DBE-4B7F-AA66-80E285F3E92E}"/>
                </a:ext>
              </a:extLst>
            </p:cNvPr>
            <p:cNvCxnSpPr/>
            <p:nvPr/>
          </p:nvCxnSpPr>
          <p:spPr>
            <a:xfrm rot="2700000">
              <a:off x="1881631" y="5061982"/>
              <a:ext cx="1800200" cy="0"/>
            </a:xfrm>
            <a:prstGeom prst="line">
              <a:avLst/>
            </a:prstGeom>
            <a:ln w="88900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íṥḷîḍé">
              <a:extLst>
                <a:ext uri="{FF2B5EF4-FFF2-40B4-BE49-F238E27FC236}">
                  <a16:creationId xmlns:a16="http://schemas.microsoft.com/office/drawing/2014/main" xmlns="" id="{AF57F9C6-38B5-4D49-A43B-CB5183DC8C11}"/>
                </a:ext>
              </a:extLst>
            </p:cNvPr>
            <p:cNvGrpSpPr/>
            <p:nvPr/>
          </p:nvGrpSpPr>
          <p:grpSpPr>
            <a:xfrm>
              <a:off x="2529371" y="4809622"/>
              <a:ext cx="504720" cy="504720"/>
              <a:chOff x="5675954" y="2249137"/>
              <a:chExt cx="648072" cy="648072"/>
            </a:xfrm>
          </p:grpSpPr>
          <p:sp>
            <p:nvSpPr>
              <p:cNvPr id="22" name="ïṧľîḓe">
                <a:extLst>
                  <a:ext uri="{FF2B5EF4-FFF2-40B4-BE49-F238E27FC236}">
                    <a16:creationId xmlns:a16="http://schemas.microsoft.com/office/drawing/2014/main" xmlns="" id="{109908F5-8022-4DCF-8B03-89522F261E91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Sļîḍê">
                <a:extLst>
                  <a:ext uri="{FF2B5EF4-FFF2-40B4-BE49-F238E27FC236}">
                    <a16:creationId xmlns:a16="http://schemas.microsoft.com/office/drawing/2014/main" xmlns="" id="{9F6E9AEA-D358-4307-91B0-4BA8FCE411EB}"/>
                  </a:ext>
                </a:extLst>
              </p:cNvPr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îşḻîḋê">
              <a:extLst>
                <a:ext uri="{FF2B5EF4-FFF2-40B4-BE49-F238E27FC236}">
                  <a16:creationId xmlns:a16="http://schemas.microsoft.com/office/drawing/2014/main" xmlns="" id="{0560FB31-6F8B-4F3C-8F14-3027BEFB2E53}"/>
                </a:ext>
              </a:extLst>
            </p:cNvPr>
            <p:cNvSpPr txBox="1"/>
            <p:nvPr/>
          </p:nvSpPr>
          <p:spPr>
            <a:xfrm>
              <a:off x="839416" y="3527070"/>
              <a:ext cx="2578029" cy="51433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îṡľídê">
              <a:extLst>
                <a:ext uri="{FF2B5EF4-FFF2-40B4-BE49-F238E27FC236}">
                  <a16:creationId xmlns:a16="http://schemas.microsoft.com/office/drawing/2014/main" xmlns="" id="{882545D8-E87E-477A-AB5E-71840471856B}"/>
                </a:ext>
              </a:extLst>
            </p:cNvPr>
            <p:cNvSpPr/>
            <p:nvPr/>
          </p:nvSpPr>
          <p:spPr>
            <a:xfrm>
              <a:off x="839416" y="3206076"/>
              <a:ext cx="2578029" cy="320994"/>
            </a:xfrm>
            <a:prstGeom prst="rect">
              <a:avLst/>
            </a:prstGeom>
          </p:spPr>
          <p:txBody>
            <a:bodyPr wrap="square" lIns="90000" tIns="46800" rIns="90000" bIns="46800" anchor="b">
              <a:no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íśḷîde">
              <a:extLst>
                <a:ext uri="{FF2B5EF4-FFF2-40B4-BE49-F238E27FC236}">
                  <a16:creationId xmlns:a16="http://schemas.microsoft.com/office/drawing/2014/main" xmlns="" id="{D33D9C85-8710-427F-A423-7468ECDFE261}"/>
                </a:ext>
              </a:extLst>
            </p:cNvPr>
            <p:cNvSpPr txBox="1"/>
            <p:nvPr/>
          </p:nvSpPr>
          <p:spPr>
            <a:xfrm>
              <a:off x="6791583" y="3527070"/>
              <a:ext cx="2578029" cy="51433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ṩļîḋe">
              <a:extLst>
                <a:ext uri="{FF2B5EF4-FFF2-40B4-BE49-F238E27FC236}">
                  <a16:creationId xmlns:a16="http://schemas.microsoft.com/office/drawing/2014/main" xmlns="" id="{3A5C3436-F585-4B02-9145-0572E03E252C}"/>
                </a:ext>
              </a:extLst>
            </p:cNvPr>
            <p:cNvSpPr/>
            <p:nvPr/>
          </p:nvSpPr>
          <p:spPr>
            <a:xfrm>
              <a:off x="6791583" y="3206076"/>
              <a:ext cx="2578029" cy="320994"/>
            </a:xfrm>
            <a:prstGeom prst="rect">
              <a:avLst/>
            </a:prstGeom>
          </p:spPr>
          <p:txBody>
            <a:bodyPr wrap="square" lIns="90000" tIns="46800" rIns="90000" bIns="46800" anchor="b">
              <a:no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îṧlîḑé">
              <a:extLst>
                <a:ext uri="{FF2B5EF4-FFF2-40B4-BE49-F238E27FC236}">
                  <a16:creationId xmlns:a16="http://schemas.microsoft.com/office/drawing/2014/main" xmlns="" id="{65C4B147-3393-46FB-8BB4-B42F8CCCB6B0}"/>
                </a:ext>
              </a:extLst>
            </p:cNvPr>
            <p:cNvSpPr txBox="1"/>
            <p:nvPr/>
          </p:nvSpPr>
          <p:spPr>
            <a:xfrm>
              <a:off x="3815500" y="3527070"/>
              <a:ext cx="2578029" cy="51433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îšlïdè">
              <a:extLst>
                <a:ext uri="{FF2B5EF4-FFF2-40B4-BE49-F238E27FC236}">
                  <a16:creationId xmlns:a16="http://schemas.microsoft.com/office/drawing/2014/main" xmlns="" id="{4B9EEB3F-70C3-4608-BAF4-3CAD03902D99}"/>
                </a:ext>
              </a:extLst>
            </p:cNvPr>
            <p:cNvSpPr/>
            <p:nvPr/>
          </p:nvSpPr>
          <p:spPr>
            <a:xfrm>
              <a:off x="3815500" y="3206076"/>
              <a:ext cx="2578029" cy="320994"/>
            </a:xfrm>
            <a:prstGeom prst="rect">
              <a:avLst/>
            </a:prstGeom>
          </p:spPr>
          <p:txBody>
            <a:bodyPr wrap="square" lIns="90000" tIns="46800" rIns="90000" bIns="46800" anchor="b">
              <a:no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íṣḷiḑê">
              <a:extLst>
                <a:ext uri="{FF2B5EF4-FFF2-40B4-BE49-F238E27FC236}">
                  <a16:creationId xmlns:a16="http://schemas.microsoft.com/office/drawing/2014/main" xmlns="" id="{64B67817-1EA6-4C96-834D-36F956C7B666}"/>
                </a:ext>
              </a:extLst>
            </p:cNvPr>
            <p:cNvSpPr/>
            <p:nvPr/>
          </p:nvSpPr>
          <p:spPr>
            <a:xfrm>
              <a:off x="3536159" y="1199565"/>
              <a:ext cx="5119682" cy="48138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9" name="iṥḷîḋè">
              <a:extLst>
                <a:ext uri="{FF2B5EF4-FFF2-40B4-BE49-F238E27FC236}">
                  <a16:creationId xmlns:a16="http://schemas.microsoft.com/office/drawing/2014/main" xmlns="" id="{0DBD57B8-A7B1-44EF-BF52-0F13F0BC2322}"/>
                </a:ext>
              </a:extLst>
            </p:cNvPr>
            <p:cNvSpPr txBox="1"/>
            <p:nvPr/>
          </p:nvSpPr>
          <p:spPr>
            <a:xfrm>
              <a:off x="3536159" y="1680952"/>
              <a:ext cx="5119682" cy="589122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92500"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20" name="iṣḻíḓê">
              <a:extLst>
                <a:ext uri="{FF2B5EF4-FFF2-40B4-BE49-F238E27FC236}">
                  <a16:creationId xmlns:a16="http://schemas.microsoft.com/office/drawing/2014/main" xmlns="" id="{D7BE70B7-62DA-43D7-A49F-B85FC357423D}"/>
                </a:ext>
              </a:extLst>
            </p:cNvPr>
            <p:cNvSpPr/>
            <p:nvPr/>
          </p:nvSpPr>
          <p:spPr>
            <a:xfrm>
              <a:off x="780836" y="5092140"/>
              <a:ext cx="9904466" cy="661388"/>
            </a:xfrm>
            <a:custGeom>
              <a:avLst/>
              <a:gdLst>
                <a:gd name="connsiteX0" fmla="*/ 0 w 9637160"/>
                <a:gd name="connsiteY0" fmla="*/ 657546 h 678095"/>
                <a:gd name="connsiteX1" fmla="*/ 9616611 w 9637160"/>
                <a:gd name="connsiteY1" fmla="*/ 657546 h 678095"/>
                <a:gd name="connsiteX2" fmla="*/ 9637160 w 9637160"/>
                <a:gd name="connsiteY2" fmla="*/ 678095 h 678095"/>
                <a:gd name="connsiteX3" fmla="*/ 9637160 w 9637160"/>
                <a:gd name="connsiteY3" fmla="*/ 0 h 678095"/>
                <a:gd name="connsiteX0" fmla="*/ 0 w 9637160"/>
                <a:gd name="connsiteY0" fmla="*/ 657546 h 657546"/>
                <a:gd name="connsiteX1" fmla="*/ 9616611 w 9637160"/>
                <a:gd name="connsiteY1" fmla="*/ 657546 h 657546"/>
                <a:gd name="connsiteX2" fmla="*/ 9637160 w 9637160"/>
                <a:gd name="connsiteY2" fmla="*/ 0 h 657546"/>
                <a:gd name="connsiteX0" fmla="*/ 0 w 9618505"/>
                <a:gd name="connsiteY0" fmla="*/ 661388 h 661388"/>
                <a:gd name="connsiteX1" fmla="*/ 9616611 w 9618505"/>
                <a:gd name="connsiteY1" fmla="*/ 661388 h 661388"/>
                <a:gd name="connsiteX2" fmla="*/ 9618505 w 9618505"/>
                <a:gd name="connsiteY2" fmla="*/ 0 h 661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18505" h="661388">
                  <a:moveTo>
                    <a:pt x="0" y="661388"/>
                  </a:moveTo>
                  <a:lnTo>
                    <a:pt x="9616611" y="661388"/>
                  </a:lnTo>
                  <a:cubicBezTo>
                    <a:pt x="9617242" y="440925"/>
                    <a:pt x="9617874" y="220463"/>
                    <a:pt x="9618505" y="0"/>
                  </a:cubicBezTo>
                </a:path>
              </a:pathLst>
            </a:custGeom>
            <a:noFill/>
            <a:ln w="88900">
              <a:solidFill>
                <a:schemeClr val="tx1">
                  <a:lumMod val="20000"/>
                  <a:lumOff val="80000"/>
                </a:schemeClr>
              </a:solidFill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sḷïďé">
              <a:extLst>
                <a:ext uri="{FF2B5EF4-FFF2-40B4-BE49-F238E27FC236}">
                  <a16:creationId xmlns:a16="http://schemas.microsoft.com/office/drawing/2014/main" xmlns="" id="{4FB4F55F-F686-4EB4-93B1-F84C9A814ECF}"/>
                </a:ext>
              </a:extLst>
            </p:cNvPr>
            <p:cNvSpPr/>
            <p:nvPr/>
          </p:nvSpPr>
          <p:spPr>
            <a:xfrm>
              <a:off x="10143391" y="4664542"/>
              <a:ext cx="1080120" cy="427598"/>
            </a:xfrm>
            <a:prstGeom prst="roundRect">
              <a:avLst>
                <a:gd name="adj" fmla="val 1369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34302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ED3E889-D5C2-4A33-9570-9B87A1A24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6F91528-FDE5-46C5-B289-8349C2E20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9EB0D83-F69D-444A-A19C-6195DA447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c9a6031-12c0-4623-93d9-51602bd5f7f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6BAC054-964A-46EA-89E2-1FC4001182F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40675"/>
            <a:ext cx="11518900" cy="4596297"/>
            <a:chOff x="673100" y="1140675"/>
            <a:chExt cx="11518900" cy="4596297"/>
          </a:xfrm>
        </p:grpSpPr>
        <p:sp>
          <p:nvSpPr>
            <p:cNvPr id="6" name="ïṣ1ïḍe">
              <a:extLst>
                <a:ext uri="{FF2B5EF4-FFF2-40B4-BE49-F238E27FC236}">
                  <a16:creationId xmlns:a16="http://schemas.microsoft.com/office/drawing/2014/main" xmlns="" id="{550D28B1-AFB5-4092-B92A-12BCFC8442D6}"/>
                </a:ext>
              </a:extLst>
            </p:cNvPr>
            <p:cNvSpPr/>
            <p:nvPr/>
          </p:nvSpPr>
          <p:spPr>
            <a:xfrm>
              <a:off x="7290056" y="3035008"/>
              <a:ext cx="4901944" cy="2701963"/>
            </a:xfrm>
            <a:prstGeom prst="rect">
              <a:avLst/>
            </a:prstGeom>
            <a:blipFill>
              <a:blip r:embed="rId3"/>
              <a:stretch>
                <a:fillRect t="-10523" b="-10425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ïṡḷiḋe">
              <a:extLst>
                <a:ext uri="{FF2B5EF4-FFF2-40B4-BE49-F238E27FC236}">
                  <a16:creationId xmlns:a16="http://schemas.microsoft.com/office/drawing/2014/main" xmlns="" id="{3BC0F64A-09C2-4A2A-B33A-7E5AA2DF8B64}"/>
                </a:ext>
              </a:extLst>
            </p:cNvPr>
            <p:cNvGrpSpPr/>
            <p:nvPr/>
          </p:nvGrpSpPr>
          <p:grpSpPr>
            <a:xfrm>
              <a:off x="6690200" y="3035009"/>
              <a:ext cx="1819836" cy="2701963"/>
              <a:chOff x="4195482" y="1914860"/>
              <a:chExt cx="1819836" cy="2701963"/>
            </a:xfrm>
          </p:grpSpPr>
          <p:sp>
            <p:nvSpPr>
              <p:cNvPr id="28" name="ísļiḍe">
                <a:extLst>
                  <a:ext uri="{FF2B5EF4-FFF2-40B4-BE49-F238E27FC236}">
                    <a16:creationId xmlns:a16="http://schemas.microsoft.com/office/drawing/2014/main" xmlns="" id="{8D6FAE52-C0FB-49BE-98E5-B4C767CEE92E}"/>
                  </a:ext>
                </a:extLst>
              </p:cNvPr>
              <p:cNvSpPr/>
              <p:nvPr/>
            </p:nvSpPr>
            <p:spPr>
              <a:xfrm>
                <a:off x="4545106" y="1914860"/>
                <a:ext cx="1255058" cy="2701963"/>
              </a:xfrm>
              <a:prstGeom prst="flowChartInputOutput">
                <a:avLst/>
              </a:prstGeom>
              <a:solidFill>
                <a:schemeClr val="tx1">
                  <a:alpha val="80000"/>
                </a:schemeClr>
              </a:solidFill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slíḍê">
                <a:extLst>
                  <a:ext uri="{FF2B5EF4-FFF2-40B4-BE49-F238E27FC236}">
                    <a16:creationId xmlns:a16="http://schemas.microsoft.com/office/drawing/2014/main" xmlns="" id="{D09E1A13-9F8A-4D75-AB5A-F87BC7B712BC}"/>
                  </a:ext>
                </a:extLst>
              </p:cNvPr>
              <p:cNvSpPr/>
              <p:nvPr/>
            </p:nvSpPr>
            <p:spPr>
              <a:xfrm>
                <a:off x="4195482" y="1914860"/>
                <a:ext cx="1819836" cy="2701963"/>
              </a:xfrm>
              <a:prstGeom prst="parallelogram">
                <a:avLst>
                  <a:gd name="adj" fmla="val 40000"/>
                </a:avLst>
              </a:prstGeom>
              <a:solidFill>
                <a:schemeClr val="accent1">
                  <a:alpha val="60000"/>
                </a:schemeClr>
              </a:solidFill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ïšlîdê">
              <a:extLst>
                <a:ext uri="{FF2B5EF4-FFF2-40B4-BE49-F238E27FC236}">
                  <a16:creationId xmlns:a16="http://schemas.microsoft.com/office/drawing/2014/main" xmlns="" id="{F33DD4F6-D2E4-46FA-BEE6-F8C81525C6FD}"/>
                </a:ext>
              </a:extLst>
            </p:cNvPr>
            <p:cNvSpPr txBox="1"/>
            <p:nvPr/>
          </p:nvSpPr>
          <p:spPr>
            <a:xfrm>
              <a:off x="673103" y="1140675"/>
              <a:ext cx="488289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9" name="îsľídé">
              <a:extLst>
                <a:ext uri="{FF2B5EF4-FFF2-40B4-BE49-F238E27FC236}">
                  <a16:creationId xmlns:a16="http://schemas.microsoft.com/office/drawing/2014/main" xmlns="" id="{F9E9C977-2F0D-4645-AD20-D69C5F8013CA}"/>
                </a:ext>
              </a:extLst>
            </p:cNvPr>
            <p:cNvSpPr txBox="1"/>
            <p:nvPr/>
          </p:nvSpPr>
          <p:spPr>
            <a:xfrm>
              <a:off x="673101" y="1992836"/>
              <a:ext cx="4882899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1F4849E-3332-4F08-A0CC-745B8F11693D}"/>
                </a:ext>
              </a:extLst>
            </p:cNvPr>
            <p:cNvCxnSpPr/>
            <p:nvPr/>
          </p:nvCxnSpPr>
          <p:spPr>
            <a:xfrm flipH="1">
              <a:off x="673101" y="3035008"/>
              <a:ext cx="623289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ïśļiḋê">
              <a:extLst>
                <a:ext uri="{FF2B5EF4-FFF2-40B4-BE49-F238E27FC236}">
                  <a16:creationId xmlns:a16="http://schemas.microsoft.com/office/drawing/2014/main" xmlns="" id="{797F2DB3-C5A6-4638-BAF1-D727FC2B1BB9}"/>
                </a:ext>
              </a:extLst>
            </p:cNvPr>
            <p:cNvGrpSpPr/>
            <p:nvPr/>
          </p:nvGrpSpPr>
          <p:grpSpPr>
            <a:xfrm>
              <a:off x="1313325" y="3508010"/>
              <a:ext cx="745568" cy="745567"/>
              <a:chOff x="1403857" y="3774747"/>
              <a:chExt cx="1063118" cy="1063116"/>
            </a:xfrm>
          </p:grpSpPr>
          <p:sp>
            <p:nvSpPr>
              <p:cNvPr id="26" name="ïš1íḍê">
                <a:extLst>
                  <a:ext uri="{FF2B5EF4-FFF2-40B4-BE49-F238E27FC236}">
                    <a16:creationId xmlns:a16="http://schemas.microsoft.com/office/drawing/2014/main" xmlns="" id="{1DAE0472-8CF0-4B03-BD48-AF444FDB6BAC}"/>
                  </a:ext>
                </a:extLst>
              </p:cNvPr>
              <p:cNvSpPr/>
              <p:nvPr/>
            </p:nvSpPr>
            <p:spPr>
              <a:xfrm>
                <a:off x="1403857" y="3774747"/>
                <a:ext cx="1063118" cy="1063116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" name="is1iḑê">
                <a:extLst>
                  <a:ext uri="{FF2B5EF4-FFF2-40B4-BE49-F238E27FC236}">
                    <a16:creationId xmlns:a16="http://schemas.microsoft.com/office/drawing/2014/main" xmlns="" id="{CF4D5821-2636-4859-AEB2-5828D152AB4A}"/>
                  </a:ext>
                </a:extLst>
              </p:cNvPr>
              <p:cNvSpPr/>
              <p:nvPr/>
            </p:nvSpPr>
            <p:spPr bwMode="auto">
              <a:xfrm>
                <a:off x="1680081" y="4083413"/>
                <a:ext cx="510670" cy="445784"/>
              </a:xfrm>
              <a:custGeom>
                <a:avLst/>
                <a:gdLst>
                  <a:gd name="connsiteX0" fmla="*/ 424975 w 608697"/>
                  <a:gd name="connsiteY0" fmla="*/ 168488 h 531358"/>
                  <a:gd name="connsiteX1" fmla="*/ 387604 w 608697"/>
                  <a:gd name="connsiteY1" fmla="*/ 205806 h 531358"/>
                  <a:gd name="connsiteX2" fmla="*/ 424975 w 608697"/>
                  <a:gd name="connsiteY2" fmla="*/ 243124 h 531358"/>
                  <a:gd name="connsiteX3" fmla="*/ 462346 w 608697"/>
                  <a:gd name="connsiteY3" fmla="*/ 205806 h 531358"/>
                  <a:gd name="connsiteX4" fmla="*/ 424975 w 608697"/>
                  <a:gd name="connsiteY4" fmla="*/ 168488 h 531358"/>
                  <a:gd name="connsiteX5" fmla="*/ 287947 w 608697"/>
                  <a:gd name="connsiteY5" fmla="*/ 168488 h 531358"/>
                  <a:gd name="connsiteX6" fmla="*/ 250576 w 608697"/>
                  <a:gd name="connsiteY6" fmla="*/ 205806 h 531358"/>
                  <a:gd name="connsiteX7" fmla="*/ 287947 w 608697"/>
                  <a:gd name="connsiteY7" fmla="*/ 243124 h 531358"/>
                  <a:gd name="connsiteX8" fmla="*/ 325318 w 608697"/>
                  <a:gd name="connsiteY8" fmla="*/ 205806 h 531358"/>
                  <a:gd name="connsiteX9" fmla="*/ 287947 w 608697"/>
                  <a:gd name="connsiteY9" fmla="*/ 168488 h 531358"/>
                  <a:gd name="connsiteX10" fmla="*/ 102356 w 608697"/>
                  <a:gd name="connsiteY10" fmla="*/ 121231 h 531358"/>
                  <a:gd name="connsiteX11" fmla="*/ 98850 w 608697"/>
                  <a:gd name="connsiteY11" fmla="*/ 127711 h 531358"/>
                  <a:gd name="connsiteX12" fmla="*/ 76842 w 608697"/>
                  <a:gd name="connsiteY12" fmla="*/ 217990 h 531358"/>
                  <a:gd name="connsiteX13" fmla="*/ 98850 w 608697"/>
                  <a:gd name="connsiteY13" fmla="*/ 308194 h 531358"/>
                  <a:gd name="connsiteX14" fmla="*/ 157488 w 608697"/>
                  <a:gd name="connsiteY14" fmla="*/ 380223 h 531358"/>
                  <a:gd name="connsiteX15" fmla="*/ 344668 w 608697"/>
                  <a:gd name="connsiteY15" fmla="*/ 444729 h 531358"/>
                  <a:gd name="connsiteX16" fmla="*/ 370257 w 608697"/>
                  <a:gd name="connsiteY16" fmla="*/ 443687 h 531358"/>
                  <a:gd name="connsiteX17" fmla="*/ 236717 w 608697"/>
                  <a:gd name="connsiteY17" fmla="*/ 477876 h 531358"/>
                  <a:gd name="connsiteX18" fmla="*/ 198072 w 608697"/>
                  <a:gd name="connsiteY18" fmla="*/ 475344 h 531358"/>
                  <a:gd name="connsiteX19" fmla="*/ 82437 w 608697"/>
                  <a:gd name="connsiteY19" fmla="*/ 531284 h 531358"/>
                  <a:gd name="connsiteX20" fmla="*/ 81542 w 608697"/>
                  <a:gd name="connsiteY20" fmla="*/ 531358 h 531358"/>
                  <a:gd name="connsiteX21" fmla="*/ 75051 w 608697"/>
                  <a:gd name="connsiteY21" fmla="*/ 527857 h 531358"/>
                  <a:gd name="connsiteX22" fmla="*/ 74753 w 608697"/>
                  <a:gd name="connsiteY22" fmla="*/ 519738 h 531358"/>
                  <a:gd name="connsiteX23" fmla="*/ 88778 w 608697"/>
                  <a:gd name="connsiteY23" fmla="*/ 435046 h 531358"/>
                  <a:gd name="connsiteX24" fmla="*/ 0 w 608697"/>
                  <a:gd name="connsiteY24" fmla="*/ 282198 h 531358"/>
                  <a:gd name="connsiteX25" fmla="*/ 102356 w 608697"/>
                  <a:gd name="connsiteY25" fmla="*/ 121231 h 531358"/>
                  <a:gd name="connsiteX26" fmla="*/ 356424 w 608697"/>
                  <a:gd name="connsiteY26" fmla="*/ 0 h 531358"/>
                  <a:gd name="connsiteX27" fmla="*/ 608697 w 608697"/>
                  <a:gd name="connsiteY27" fmla="*/ 211244 h 531358"/>
                  <a:gd name="connsiteX28" fmla="*/ 518290 w 608697"/>
                  <a:gd name="connsiteY28" fmla="*/ 373401 h 531358"/>
                  <a:gd name="connsiteX29" fmla="*/ 531941 w 608697"/>
                  <a:gd name="connsiteY29" fmla="*/ 441109 h 531358"/>
                  <a:gd name="connsiteX30" fmla="*/ 531120 w 608697"/>
                  <a:gd name="connsiteY30" fmla="*/ 465391 h 531358"/>
                  <a:gd name="connsiteX31" fmla="*/ 511577 w 608697"/>
                  <a:gd name="connsiteY31" fmla="*/ 475894 h 531358"/>
                  <a:gd name="connsiteX32" fmla="*/ 509041 w 608697"/>
                  <a:gd name="connsiteY32" fmla="*/ 475745 h 531358"/>
                  <a:gd name="connsiteX33" fmla="*/ 391408 w 608697"/>
                  <a:gd name="connsiteY33" fmla="*/ 420476 h 531358"/>
                  <a:gd name="connsiteX34" fmla="*/ 356424 w 608697"/>
                  <a:gd name="connsiteY34" fmla="*/ 422487 h 531358"/>
                  <a:gd name="connsiteX35" fmla="*/ 104225 w 608697"/>
                  <a:gd name="connsiteY35" fmla="*/ 211244 h 531358"/>
                  <a:gd name="connsiteX36" fmla="*/ 356424 w 608697"/>
                  <a:gd name="connsiteY36" fmla="*/ 0 h 53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8697" h="531358">
                    <a:moveTo>
                      <a:pt x="424975" y="168488"/>
                    </a:moveTo>
                    <a:cubicBezTo>
                      <a:pt x="404312" y="168488"/>
                      <a:pt x="387604" y="185248"/>
                      <a:pt x="387604" y="205806"/>
                    </a:cubicBezTo>
                    <a:cubicBezTo>
                      <a:pt x="387604" y="226439"/>
                      <a:pt x="404312" y="243124"/>
                      <a:pt x="424975" y="243124"/>
                    </a:cubicBezTo>
                    <a:cubicBezTo>
                      <a:pt x="445562" y="243124"/>
                      <a:pt x="462346" y="226439"/>
                      <a:pt x="462346" y="205806"/>
                    </a:cubicBezTo>
                    <a:cubicBezTo>
                      <a:pt x="462346" y="185248"/>
                      <a:pt x="445637" y="168488"/>
                      <a:pt x="424975" y="168488"/>
                    </a:cubicBezTo>
                    <a:close/>
                    <a:moveTo>
                      <a:pt x="287947" y="168488"/>
                    </a:moveTo>
                    <a:cubicBezTo>
                      <a:pt x="267285" y="168488"/>
                      <a:pt x="250576" y="185248"/>
                      <a:pt x="250576" y="205806"/>
                    </a:cubicBezTo>
                    <a:cubicBezTo>
                      <a:pt x="250576" y="226439"/>
                      <a:pt x="267285" y="243124"/>
                      <a:pt x="287947" y="243124"/>
                    </a:cubicBezTo>
                    <a:cubicBezTo>
                      <a:pt x="308610" y="243124"/>
                      <a:pt x="325318" y="226439"/>
                      <a:pt x="325318" y="205806"/>
                    </a:cubicBezTo>
                    <a:cubicBezTo>
                      <a:pt x="325318" y="185248"/>
                      <a:pt x="308610" y="168488"/>
                      <a:pt x="287947" y="168488"/>
                    </a:cubicBezTo>
                    <a:close/>
                    <a:moveTo>
                      <a:pt x="102356" y="121231"/>
                    </a:moveTo>
                    <a:cubicBezTo>
                      <a:pt x="101162" y="123317"/>
                      <a:pt x="99969" y="125477"/>
                      <a:pt x="98850" y="127711"/>
                    </a:cubicBezTo>
                    <a:cubicBezTo>
                      <a:pt x="84227" y="156240"/>
                      <a:pt x="76842" y="186631"/>
                      <a:pt x="76842" y="217990"/>
                    </a:cubicBezTo>
                    <a:cubicBezTo>
                      <a:pt x="76842" y="249275"/>
                      <a:pt x="84227" y="279666"/>
                      <a:pt x="98850" y="308194"/>
                    </a:cubicBezTo>
                    <a:cubicBezTo>
                      <a:pt x="112726" y="335308"/>
                      <a:pt x="132496" y="359516"/>
                      <a:pt x="157488" y="380223"/>
                    </a:cubicBezTo>
                    <a:cubicBezTo>
                      <a:pt x="207845" y="421787"/>
                      <a:pt x="274317" y="444729"/>
                      <a:pt x="344668" y="444729"/>
                    </a:cubicBezTo>
                    <a:cubicBezTo>
                      <a:pt x="353173" y="444729"/>
                      <a:pt x="361752" y="444357"/>
                      <a:pt x="370257" y="443687"/>
                    </a:cubicBezTo>
                    <a:cubicBezTo>
                      <a:pt x="332209" y="465288"/>
                      <a:pt x="286254" y="477876"/>
                      <a:pt x="236717" y="477876"/>
                    </a:cubicBezTo>
                    <a:cubicBezTo>
                      <a:pt x="223736" y="477876"/>
                      <a:pt x="210755" y="477057"/>
                      <a:pt x="198072" y="475344"/>
                    </a:cubicBezTo>
                    <a:cubicBezTo>
                      <a:pt x="160397" y="499478"/>
                      <a:pt x="110637" y="528155"/>
                      <a:pt x="82437" y="531284"/>
                    </a:cubicBezTo>
                    <a:cubicBezTo>
                      <a:pt x="82138" y="531358"/>
                      <a:pt x="81840" y="531358"/>
                      <a:pt x="81542" y="531358"/>
                    </a:cubicBezTo>
                    <a:cubicBezTo>
                      <a:pt x="78930" y="531358"/>
                      <a:pt x="76469" y="530017"/>
                      <a:pt x="75051" y="527857"/>
                    </a:cubicBezTo>
                    <a:cubicBezTo>
                      <a:pt x="73410" y="525399"/>
                      <a:pt x="73335" y="522271"/>
                      <a:pt x="74753" y="519738"/>
                    </a:cubicBezTo>
                    <a:cubicBezTo>
                      <a:pt x="75051" y="519291"/>
                      <a:pt x="99223" y="476014"/>
                      <a:pt x="88778" y="435046"/>
                    </a:cubicBezTo>
                    <a:cubicBezTo>
                      <a:pt x="32303" y="397653"/>
                      <a:pt x="0" y="342160"/>
                      <a:pt x="0" y="282198"/>
                    </a:cubicBezTo>
                    <a:cubicBezTo>
                      <a:pt x="0" y="215532"/>
                      <a:pt x="40584" y="156538"/>
                      <a:pt x="102356" y="121231"/>
                    </a:cubicBezTo>
                    <a:close/>
                    <a:moveTo>
                      <a:pt x="356424" y="0"/>
                    </a:moveTo>
                    <a:cubicBezTo>
                      <a:pt x="495540" y="0"/>
                      <a:pt x="608697" y="94747"/>
                      <a:pt x="608697" y="211244"/>
                    </a:cubicBezTo>
                    <a:cubicBezTo>
                      <a:pt x="608697" y="274408"/>
                      <a:pt x="575802" y="333178"/>
                      <a:pt x="518290" y="373401"/>
                    </a:cubicBezTo>
                    <a:cubicBezTo>
                      <a:pt x="512845" y="406324"/>
                      <a:pt x="531717" y="440811"/>
                      <a:pt x="531941" y="441109"/>
                    </a:cubicBezTo>
                    <a:cubicBezTo>
                      <a:pt x="536267" y="448781"/>
                      <a:pt x="535969" y="458092"/>
                      <a:pt x="531120" y="465391"/>
                    </a:cubicBezTo>
                    <a:cubicBezTo>
                      <a:pt x="526794" y="472021"/>
                      <a:pt x="519484" y="475894"/>
                      <a:pt x="511577" y="475894"/>
                    </a:cubicBezTo>
                    <a:cubicBezTo>
                      <a:pt x="510756" y="475894"/>
                      <a:pt x="509936" y="475894"/>
                      <a:pt x="509041" y="475745"/>
                    </a:cubicBezTo>
                    <a:cubicBezTo>
                      <a:pt x="484574" y="473064"/>
                      <a:pt x="444966" y="454442"/>
                      <a:pt x="391408" y="420476"/>
                    </a:cubicBezTo>
                    <a:cubicBezTo>
                      <a:pt x="379920" y="421817"/>
                      <a:pt x="368135" y="422487"/>
                      <a:pt x="356424" y="422487"/>
                    </a:cubicBezTo>
                    <a:cubicBezTo>
                      <a:pt x="217382" y="422487"/>
                      <a:pt x="104225" y="327741"/>
                      <a:pt x="104225" y="211244"/>
                    </a:cubicBezTo>
                    <a:cubicBezTo>
                      <a:pt x="104225" y="94747"/>
                      <a:pt x="217382" y="0"/>
                      <a:pt x="3564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" name="ïṩ1íďé">
              <a:extLst>
                <a:ext uri="{FF2B5EF4-FFF2-40B4-BE49-F238E27FC236}">
                  <a16:creationId xmlns:a16="http://schemas.microsoft.com/office/drawing/2014/main" xmlns="" id="{972B20A2-DE86-4297-A6F0-CFD96513F57F}"/>
                </a:ext>
              </a:extLst>
            </p:cNvPr>
            <p:cNvSpPr txBox="1"/>
            <p:nvPr/>
          </p:nvSpPr>
          <p:spPr bwMode="auto">
            <a:xfrm>
              <a:off x="673100" y="4423359"/>
              <a:ext cx="202601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îşľiḓe">
              <a:extLst>
                <a:ext uri="{FF2B5EF4-FFF2-40B4-BE49-F238E27FC236}">
                  <a16:creationId xmlns:a16="http://schemas.microsoft.com/office/drawing/2014/main" xmlns="" id="{4E167F21-B0C8-4F33-94A0-0035A17D0489}"/>
                </a:ext>
              </a:extLst>
            </p:cNvPr>
            <p:cNvSpPr/>
            <p:nvPr/>
          </p:nvSpPr>
          <p:spPr bwMode="auto">
            <a:xfrm>
              <a:off x="673100" y="4865165"/>
              <a:ext cx="2026018" cy="869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4" name="iS1ïďé">
              <a:extLst>
                <a:ext uri="{FF2B5EF4-FFF2-40B4-BE49-F238E27FC236}">
                  <a16:creationId xmlns:a16="http://schemas.microsoft.com/office/drawing/2014/main" xmlns="" id="{FF8F6C96-2842-466A-81FC-61E5CAEA2908}"/>
                </a:ext>
              </a:extLst>
            </p:cNvPr>
            <p:cNvGrpSpPr/>
            <p:nvPr/>
          </p:nvGrpSpPr>
          <p:grpSpPr>
            <a:xfrm>
              <a:off x="3316225" y="3508010"/>
              <a:ext cx="745568" cy="745567"/>
              <a:chOff x="3316225" y="3508010"/>
              <a:chExt cx="745568" cy="745567"/>
            </a:xfrm>
          </p:grpSpPr>
          <p:sp>
            <p:nvSpPr>
              <p:cNvPr id="24" name="îśļiḋe">
                <a:extLst>
                  <a:ext uri="{FF2B5EF4-FFF2-40B4-BE49-F238E27FC236}">
                    <a16:creationId xmlns:a16="http://schemas.microsoft.com/office/drawing/2014/main" xmlns="" id="{61CD2A39-3A92-4BFB-8D29-F89900F5D300}"/>
                  </a:ext>
                </a:extLst>
              </p:cNvPr>
              <p:cNvSpPr/>
              <p:nvPr/>
            </p:nvSpPr>
            <p:spPr>
              <a:xfrm>
                <a:off x="3316225" y="3508010"/>
                <a:ext cx="745568" cy="745567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5" name="îš1iḋé">
                <a:extLst>
                  <a:ext uri="{FF2B5EF4-FFF2-40B4-BE49-F238E27FC236}">
                    <a16:creationId xmlns:a16="http://schemas.microsoft.com/office/drawing/2014/main" xmlns="" id="{C2D8FA00-241A-4566-A8EB-E24C804F1FA9}"/>
                  </a:ext>
                </a:extLst>
              </p:cNvPr>
              <p:cNvSpPr/>
              <p:nvPr/>
            </p:nvSpPr>
            <p:spPr bwMode="auto">
              <a:xfrm>
                <a:off x="3509942" y="3705019"/>
                <a:ext cx="358134" cy="351549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" name="iśḷíḋè">
              <a:extLst>
                <a:ext uri="{FF2B5EF4-FFF2-40B4-BE49-F238E27FC236}">
                  <a16:creationId xmlns:a16="http://schemas.microsoft.com/office/drawing/2014/main" xmlns="" id="{CE6565E5-39F9-4C3F-96A3-EF3F7B31CCB3}"/>
                </a:ext>
              </a:extLst>
            </p:cNvPr>
            <p:cNvSpPr txBox="1"/>
            <p:nvPr/>
          </p:nvSpPr>
          <p:spPr bwMode="auto">
            <a:xfrm>
              <a:off x="2676000" y="4423359"/>
              <a:ext cx="202601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ïṧlíḓé">
              <a:extLst>
                <a:ext uri="{FF2B5EF4-FFF2-40B4-BE49-F238E27FC236}">
                  <a16:creationId xmlns:a16="http://schemas.microsoft.com/office/drawing/2014/main" xmlns="" id="{A5988E8E-119A-45C2-B713-CD3CDE7127ED}"/>
                </a:ext>
              </a:extLst>
            </p:cNvPr>
            <p:cNvSpPr/>
            <p:nvPr/>
          </p:nvSpPr>
          <p:spPr bwMode="auto">
            <a:xfrm>
              <a:off x="2676000" y="4865165"/>
              <a:ext cx="2026018" cy="869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" name="ïṡlîďe">
              <a:extLst>
                <a:ext uri="{FF2B5EF4-FFF2-40B4-BE49-F238E27FC236}">
                  <a16:creationId xmlns:a16="http://schemas.microsoft.com/office/drawing/2014/main" xmlns="" id="{C6C1EC65-57C3-414B-94AF-97EDED392EE3}"/>
                </a:ext>
              </a:extLst>
            </p:cNvPr>
            <p:cNvSpPr/>
            <p:nvPr/>
          </p:nvSpPr>
          <p:spPr>
            <a:xfrm>
              <a:off x="5319125" y="3508010"/>
              <a:ext cx="745568" cy="74556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iŝ1ïḓe">
              <a:extLst>
                <a:ext uri="{FF2B5EF4-FFF2-40B4-BE49-F238E27FC236}">
                  <a16:creationId xmlns:a16="http://schemas.microsoft.com/office/drawing/2014/main" xmlns="" id="{41771B75-7DD0-47AF-AB89-D82B295D415E}"/>
                </a:ext>
              </a:extLst>
            </p:cNvPr>
            <p:cNvSpPr/>
            <p:nvPr/>
          </p:nvSpPr>
          <p:spPr bwMode="auto">
            <a:xfrm>
              <a:off x="5512843" y="3701958"/>
              <a:ext cx="358133" cy="357672"/>
            </a:xfrm>
            <a:custGeom>
              <a:avLst/>
              <a:gdLst>
                <a:gd name="connsiteX0" fmla="*/ 78107 w 605170"/>
                <a:gd name="connsiteY0" fmla="*/ 178439 h 604391"/>
                <a:gd name="connsiteX1" fmla="*/ 103181 w 605170"/>
                <a:gd name="connsiteY1" fmla="*/ 189809 h 604391"/>
                <a:gd name="connsiteX2" fmla="*/ 131457 w 605170"/>
                <a:gd name="connsiteY2" fmla="*/ 217950 h 604391"/>
                <a:gd name="connsiteX3" fmla="*/ 158975 w 605170"/>
                <a:gd name="connsiteY3" fmla="*/ 245332 h 604391"/>
                <a:gd name="connsiteX4" fmla="*/ 159070 w 605170"/>
                <a:gd name="connsiteY4" fmla="*/ 296497 h 604391"/>
                <a:gd name="connsiteX5" fmla="*/ 124531 w 605170"/>
                <a:gd name="connsiteY5" fmla="*/ 330891 h 604391"/>
                <a:gd name="connsiteX6" fmla="*/ 122728 w 605170"/>
                <a:gd name="connsiteY6" fmla="*/ 340082 h 604391"/>
                <a:gd name="connsiteX7" fmla="*/ 154041 w 605170"/>
                <a:gd name="connsiteY7" fmla="*/ 390110 h 604391"/>
                <a:gd name="connsiteX8" fmla="*/ 241433 w 605170"/>
                <a:gd name="connsiteY8" fmla="*/ 469605 h 604391"/>
                <a:gd name="connsiteX9" fmla="*/ 264301 w 605170"/>
                <a:gd name="connsiteY9" fmla="*/ 481638 h 604391"/>
                <a:gd name="connsiteX10" fmla="*/ 273979 w 605170"/>
                <a:gd name="connsiteY10" fmla="*/ 479838 h 604391"/>
                <a:gd name="connsiteX11" fmla="*/ 308898 w 605170"/>
                <a:gd name="connsiteY11" fmla="*/ 444875 h 604391"/>
                <a:gd name="connsiteX12" fmla="*/ 358809 w 605170"/>
                <a:gd name="connsiteY12" fmla="*/ 444875 h 604391"/>
                <a:gd name="connsiteX13" fmla="*/ 414888 w 605170"/>
                <a:gd name="connsiteY13" fmla="*/ 500967 h 604391"/>
                <a:gd name="connsiteX14" fmla="*/ 414604 w 605170"/>
                <a:gd name="connsiteY14" fmla="*/ 551753 h 604391"/>
                <a:gd name="connsiteX15" fmla="*/ 382721 w 605170"/>
                <a:gd name="connsiteY15" fmla="*/ 583778 h 604391"/>
                <a:gd name="connsiteX16" fmla="*/ 328825 w 605170"/>
                <a:gd name="connsiteY16" fmla="*/ 604244 h 604391"/>
                <a:gd name="connsiteX17" fmla="*/ 243046 w 605170"/>
                <a:gd name="connsiteY17" fmla="*/ 579420 h 604391"/>
                <a:gd name="connsiteX18" fmla="*/ 88378 w 605170"/>
                <a:gd name="connsiteY18" fmla="*/ 458519 h 604391"/>
                <a:gd name="connsiteX19" fmla="*/ 12847 w 605170"/>
                <a:gd name="connsiteY19" fmla="*/ 332881 h 604391"/>
                <a:gd name="connsiteX20" fmla="*/ 322 w 605170"/>
                <a:gd name="connsiteY20" fmla="*/ 262956 h 604391"/>
                <a:gd name="connsiteX21" fmla="*/ 18161 w 605170"/>
                <a:gd name="connsiteY21" fmla="*/ 224487 h 604391"/>
                <a:gd name="connsiteX22" fmla="*/ 53175 w 605170"/>
                <a:gd name="connsiteY22" fmla="*/ 189809 h 604391"/>
                <a:gd name="connsiteX23" fmla="*/ 78107 w 605170"/>
                <a:gd name="connsiteY23" fmla="*/ 178439 h 604391"/>
                <a:gd name="connsiteX24" fmla="*/ 413491 w 605170"/>
                <a:gd name="connsiteY24" fmla="*/ 57616 h 604391"/>
                <a:gd name="connsiteX25" fmla="*/ 279505 w 605170"/>
                <a:gd name="connsiteY25" fmla="*/ 191421 h 604391"/>
                <a:gd name="connsiteX26" fmla="*/ 302469 w 605170"/>
                <a:gd name="connsiteY26" fmla="*/ 214259 h 604391"/>
                <a:gd name="connsiteX27" fmla="*/ 325338 w 605170"/>
                <a:gd name="connsiteY27" fmla="*/ 191421 h 604391"/>
                <a:gd name="connsiteX28" fmla="*/ 413396 w 605170"/>
                <a:gd name="connsiteY28" fmla="*/ 103481 h 604391"/>
                <a:gd name="connsiteX29" fmla="*/ 436454 w 605170"/>
                <a:gd name="connsiteY29" fmla="*/ 80454 h 604391"/>
                <a:gd name="connsiteX30" fmla="*/ 413491 w 605170"/>
                <a:gd name="connsiteY30" fmla="*/ 57616 h 604391"/>
                <a:gd name="connsiteX31" fmla="*/ 413396 w 605170"/>
                <a:gd name="connsiteY31" fmla="*/ 0 h 604391"/>
                <a:gd name="connsiteX32" fmla="*/ 605170 w 605170"/>
                <a:gd name="connsiteY32" fmla="*/ 191326 h 604391"/>
                <a:gd name="connsiteX33" fmla="*/ 413491 w 605170"/>
                <a:gd name="connsiteY33" fmla="*/ 382747 h 604391"/>
                <a:gd name="connsiteX34" fmla="*/ 315184 w 605170"/>
                <a:gd name="connsiteY34" fmla="*/ 355645 h 604391"/>
                <a:gd name="connsiteX35" fmla="*/ 236520 w 605170"/>
                <a:gd name="connsiteY35" fmla="*/ 376303 h 604391"/>
                <a:gd name="connsiteX36" fmla="*/ 234337 w 605170"/>
                <a:gd name="connsiteY36" fmla="*/ 362373 h 604391"/>
                <a:gd name="connsiteX37" fmla="*/ 272199 w 605170"/>
                <a:gd name="connsiteY37" fmla="*/ 320772 h 604391"/>
                <a:gd name="connsiteX38" fmla="*/ 221717 w 605170"/>
                <a:gd name="connsiteY38" fmla="*/ 191421 h 604391"/>
                <a:gd name="connsiteX39" fmla="*/ 413396 w 605170"/>
                <a:gd name="connsiteY39" fmla="*/ 0 h 6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5170" h="604391">
                  <a:moveTo>
                    <a:pt x="78107" y="178439"/>
                  </a:moveTo>
                  <a:cubicBezTo>
                    <a:pt x="86765" y="178439"/>
                    <a:pt x="95448" y="182229"/>
                    <a:pt x="103181" y="189809"/>
                  </a:cubicBezTo>
                  <a:cubicBezTo>
                    <a:pt x="112764" y="199000"/>
                    <a:pt x="121969" y="208475"/>
                    <a:pt x="131457" y="217950"/>
                  </a:cubicBezTo>
                  <a:cubicBezTo>
                    <a:pt x="140567" y="227046"/>
                    <a:pt x="149866" y="236142"/>
                    <a:pt x="158975" y="245332"/>
                  </a:cubicBezTo>
                  <a:cubicBezTo>
                    <a:pt x="175011" y="261629"/>
                    <a:pt x="175011" y="280484"/>
                    <a:pt x="159070" y="296497"/>
                  </a:cubicBezTo>
                  <a:cubicBezTo>
                    <a:pt x="147683" y="308057"/>
                    <a:pt x="136202" y="319616"/>
                    <a:pt x="124531" y="330891"/>
                  </a:cubicBezTo>
                  <a:cubicBezTo>
                    <a:pt x="121494" y="333923"/>
                    <a:pt x="121209" y="336292"/>
                    <a:pt x="122728" y="340082"/>
                  </a:cubicBezTo>
                  <a:cubicBezTo>
                    <a:pt x="130319" y="358463"/>
                    <a:pt x="141515" y="374855"/>
                    <a:pt x="154041" y="390110"/>
                  </a:cubicBezTo>
                  <a:cubicBezTo>
                    <a:pt x="179186" y="420998"/>
                    <a:pt x="207558" y="448381"/>
                    <a:pt x="241433" y="469605"/>
                  </a:cubicBezTo>
                  <a:cubicBezTo>
                    <a:pt x="248739" y="474153"/>
                    <a:pt x="256710" y="477564"/>
                    <a:pt x="264301" y="481638"/>
                  </a:cubicBezTo>
                  <a:cubicBezTo>
                    <a:pt x="268096" y="483722"/>
                    <a:pt x="270753" y="482964"/>
                    <a:pt x="273979" y="479838"/>
                  </a:cubicBezTo>
                  <a:cubicBezTo>
                    <a:pt x="285461" y="467994"/>
                    <a:pt x="297227" y="456435"/>
                    <a:pt x="308898" y="444875"/>
                  </a:cubicBezTo>
                  <a:cubicBezTo>
                    <a:pt x="324175" y="429715"/>
                    <a:pt x="343438" y="429715"/>
                    <a:pt x="358809" y="444875"/>
                  </a:cubicBezTo>
                  <a:cubicBezTo>
                    <a:pt x="377597" y="463446"/>
                    <a:pt x="396290" y="482112"/>
                    <a:pt x="414888" y="500967"/>
                  </a:cubicBezTo>
                  <a:cubicBezTo>
                    <a:pt x="430450" y="516601"/>
                    <a:pt x="430355" y="535929"/>
                    <a:pt x="414604" y="551753"/>
                  </a:cubicBezTo>
                  <a:cubicBezTo>
                    <a:pt x="403976" y="562459"/>
                    <a:pt x="392779" y="572598"/>
                    <a:pt x="382721" y="583778"/>
                  </a:cubicBezTo>
                  <a:cubicBezTo>
                    <a:pt x="368203" y="600075"/>
                    <a:pt x="349890" y="605381"/>
                    <a:pt x="328825" y="604244"/>
                  </a:cubicBezTo>
                  <a:cubicBezTo>
                    <a:pt x="298366" y="602633"/>
                    <a:pt x="270184" y="592495"/>
                    <a:pt x="243046" y="579420"/>
                  </a:cubicBezTo>
                  <a:cubicBezTo>
                    <a:pt x="182887" y="550237"/>
                    <a:pt x="131362" y="509684"/>
                    <a:pt x="88378" y="458519"/>
                  </a:cubicBezTo>
                  <a:cubicBezTo>
                    <a:pt x="56496" y="420619"/>
                    <a:pt x="30117" y="379403"/>
                    <a:pt x="12847" y="332881"/>
                  </a:cubicBezTo>
                  <a:cubicBezTo>
                    <a:pt x="4497" y="310331"/>
                    <a:pt x="-1481" y="287306"/>
                    <a:pt x="322" y="262956"/>
                  </a:cubicBezTo>
                  <a:cubicBezTo>
                    <a:pt x="1461" y="247890"/>
                    <a:pt x="6964" y="235099"/>
                    <a:pt x="18161" y="224487"/>
                  </a:cubicBezTo>
                  <a:cubicBezTo>
                    <a:pt x="30022" y="213307"/>
                    <a:pt x="41408" y="201274"/>
                    <a:pt x="53175" y="189809"/>
                  </a:cubicBezTo>
                  <a:cubicBezTo>
                    <a:pt x="60814" y="182229"/>
                    <a:pt x="69448" y="178439"/>
                    <a:pt x="78107" y="178439"/>
                  </a:cubicBezTo>
                  <a:close/>
                  <a:moveTo>
                    <a:pt x="413491" y="57616"/>
                  </a:moveTo>
                  <a:cubicBezTo>
                    <a:pt x="339666" y="57616"/>
                    <a:pt x="279505" y="117601"/>
                    <a:pt x="279505" y="191421"/>
                  </a:cubicBezTo>
                  <a:cubicBezTo>
                    <a:pt x="279505" y="204024"/>
                    <a:pt x="289754" y="214259"/>
                    <a:pt x="302469" y="214259"/>
                  </a:cubicBezTo>
                  <a:cubicBezTo>
                    <a:pt x="315089" y="214259"/>
                    <a:pt x="325338" y="204024"/>
                    <a:pt x="325338" y="191421"/>
                  </a:cubicBezTo>
                  <a:cubicBezTo>
                    <a:pt x="325338" y="142902"/>
                    <a:pt x="364812" y="103481"/>
                    <a:pt x="413396" y="103481"/>
                  </a:cubicBezTo>
                  <a:cubicBezTo>
                    <a:pt x="426017" y="103481"/>
                    <a:pt x="436265" y="93247"/>
                    <a:pt x="436454" y="80454"/>
                  </a:cubicBezTo>
                  <a:cubicBezTo>
                    <a:pt x="436454" y="67850"/>
                    <a:pt x="426206" y="57616"/>
                    <a:pt x="413491" y="57616"/>
                  </a:cubicBezTo>
                  <a:close/>
                  <a:moveTo>
                    <a:pt x="413396" y="0"/>
                  </a:moveTo>
                  <a:cubicBezTo>
                    <a:pt x="519294" y="0"/>
                    <a:pt x="605075" y="85760"/>
                    <a:pt x="605170" y="191326"/>
                  </a:cubicBezTo>
                  <a:cubicBezTo>
                    <a:pt x="605170" y="297081"/>
                    <a:pt x="519389" y="382747"/>
                    <a:pt x="413491" y="382747"/>
                  </a:cubicBezTo>
                  <a:cubicBezTo>
                    <a:pt x="377622" y="382747"/>
                    <a:pt x="343936" y="372892"/>
                    <a:pt x="315184" y="355645"/>
                  </a:cubicBezTo>
                  <a:cubicBezTo>
                    <a:pt x="287097" y="376019"/>
                    <a:pt x="257396" y="379525"/>
                    <a:pt x="236520" y="376303"/>
                  </a:cubicBezTo>
                  <a:cubicBezTo>
                    <a:pt x="229403" y="375166"/>
                    <a:pt x="227885" y="365500"/>
                    <a:pt x="234337" y="362373"/>
                  </a:cubicBezTo>
                  <a:cubicBezTo>
                    <a:pt x="252841" y="353371"/>
                    <a:pt x="264892" y="335745"/>
                    <a:pt x="272199" y="320772"/>
                  </a:cubicBezTo>
                  <a:cubicBezTo>
                    <a:pt x="240790" y="286847"/>
                    <a:pt x="221717" y="241361"/>
                    <a:pt x="221717" y="191421"/>
                  </a:cubicBezTo>
                  <a:cubicBezTo>
                    <a:pt x="221717" y="85666"/>
                    <a:pt x="307498" y="0"/>
                    <a:pt x="4133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ísḷïḍé">
              <a:extLst>
                <a:ext uri="{FF2B5EF4-FFF2-40B4-BE49-F238E27FC236}">
                  <a16:creationId xmlns:a16="http://schemas.microsoft.com/office/drawing/2014/main" xmlns="" id="{501612FA-50CB-452B-9148-684E9DEED546}"/>
                </a:ext>
              </a:extLst>
            </p:cNvPr>
            <p:cNvSpPr txBox="1"/>
            <p:nvPr/>
          </p:nvSpPr>
          <p:spPr bwMode="auto">
            <a:xfrm>
              <a:off x="4678900" y="4423359"/>
              <a:ext cx="202601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ïšlíḋé">
              <a:extLst>
                <a:ext uri="{FF2B5EF4-FFF2-40B4-BE49-F238E27FC236}">
                  <a16:creationId xmlns:a16="http://schemas.microsoft.com/office/drawing/2014/main" xmlns="" id="{1E5DEB24-AE2D-4147-A907-08220F33B818}"/>
                </a:ext>
              </a:extLst>
            </p:cNvPr>
            <p:cNvSpPr/>
            <p:nvPr/>
          </p:nvSpPr>
          <p:spPr bwMode="auto">
            <a:xfrm>
              <a:off x="4678900" y="4865165"/>
              <a:ext cx="2026018" cy="869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21" name="îsļîďe">
              <a:extLst>
                <a:ext uri="{FF2B5EF4-FFF2-40B4-BE49-F238E27FC236}">
                  <a16:creationId xmlns:a16="http://schemas.microsoft.com/office/drawing/2014/main" xmlns="" id="{DAF543ED-78D1-4E0B-8237-61FCEA09D447}"/>
                </a:ext>
              </a:extLst>
            </p:cNvPr>
            <p:cNvGrpSpPr/>
            <p:nvPr/>
          </p:nvGrpSpPr>
          <p:grpSpPr>
            <a:xfrm>
              <a:off x="2687559" y="4562475"/>
              <a:ext cx="2002900" cy="981525"/>
              <a:chOff x="2687559" y="4423359"/>
              <a:chExt cx="2002900" cy="1120641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8770E553-9A9D-4BD7-86E2-B6ED08BD2F18}"/>
                  </a:ext>
                </a:extLst>
              </p:cNvPr>
              <p:cNvCxnSpPr/>
              <p:nvPr/>
            </p:nvCxnSpPr>
            <p:spPr>
              <a:xfrm>
                <a:off x="2687559" y="4423359"/>
                <a:ext cx="0" cy="1120641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413A8831-DF51-4CD9-A878-B475FBB7BFD0}"/>
                  </a:ext>
                </a:extLst>
              </p:cNvPr>
              <p:cNvCxnSpPr/>
              <p:nvPr/>
            </p:nvCxnSpPr>
            <p:spPr>
              <a:xfrm>
                <a:off x="4690459" y="4423359"/>
                <a:ext cx="0" cy="1120641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0202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F37B1F2-6FC7-4922-B744-3D9304B2E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7695A4C-EE00-42E7-8559-C68C1F7D7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37E32B7-FFE8-4D42-ACEB-D25B1AF43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0b121d2f-c405-4091-808d-a2eaac0560a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F2AEC42-802D-4D62-8B3B-6BE6A89DBF6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02858"/>
            <a:ext cx="10850563" cy="4392829"/>
            <a:chOff x="669925" y="1602858"/>
            <a:chExt cx="10850563" cy="4392829"/>
          </a:xfrm>
        </p:grpSpPr>
        <p:grpSp>
          <p:nvGrpSpPr>
            <p:cNvPr id="6" name="îSḷíḓé">
              <a:extLst>
                <a:ext uri="{FF2B5EF4-FFF2-40B4-BE49-F238E27FC236}">
                  <a16:creationId xmlns:a16="http://schemas.microsoft.com/office/drawing/2014/main" xmlns="" id="{9BC900EA-6EE2-460B-8887-E275FDB3972E}"/>
                </a:ext>
              </a:extLst>
            </p:cNvPr>
            <p:cNvGrpSpPr/>
            <p:nvPr/>
          </p:nvGrpSpPr>
          <p:grpSpPr>
            <a:xfrm>
              <a:off x="3873502" y="2181974"/>
              <a:ext cx="4445002" cy="3173430"/>
              <a:chOff x="3970481" y="2070315"/>
              <a:chExt cx="4757800" cy="3396751"/>
            </a:xfrm>
          </p:grpSpPr>
          <p:sp>
            <p:nvSpPr>
              <p:cNvPr id="19" name="îslîḍê">
                <a:extLst>
                  <a:ext uri="{FF2B5EF4-FFF2-40B4-BE49-F238E27FC236}">
                    <a16:creationId xmlns:a16="http://schemas.microsoft.com/office/drawing/2014/main" xmlns="" id="{051D7C07-97E2-470F-AEF3-2517F2609AA4}"/>
                  </a:ext>
                </a:extLst>
              </p:cNvPr>
              <p:cNvSpPr/>
              <p:nvPr/>
            </p:nvSpPr>
            <p:spPr>
              <a:xfrm rot="16200000">
                <a:off x="4912965" y="2317840"/>
                <a:ext cx="1588818" cy="11762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600" extrusionOk="0">
                    <a:moveTo>
                      <a:pt x="15235" y="780"/>
                    </a:moveTo>
                    <a:cubicBezTo>
                      <a:pt x="15038" y="513"/>
                      <a:pt x="14837" y="255"/>
                      <a:pt x="14634" y="0"/>
                    </a:cubicBezTo>
                    <a:cubicBezTo>
                      <a:pt x="12610" y="9930"/>
                      <a:pt x="6828" y="17111"/>
                      <a:pt x="0" y="17168"/>
                    </a:cubicBezTo>
                    <a:lnTo>
                      <a:pt x="0" y="21600"/>
                    </a:lnTo>
                    <a:lnTo>
                      <a:pt x="21579" y="21600"/>
                    </a:lnTo>
                    <a:cubicBezTo>
                      <a:pt x="21600" y="14068"/>
                      <a:pt x="19486" y="6527"/>
                      <a:pt x="15235" y="78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ṩ1îḓé">
                <a:extLst>
                  <a:ext uri="{FF2B5EF4-FFF2-40B4-BE49-F238E27FC236}">
                    <a16:creationId xmlns:a16="http://schemas.microsoft.com/office/drawing/2014/main" xmlns="" id="{D616EFBB-F9BD-46F1-9808-2E4A3096F63B}"/>
                  </a:ext>
                </a:extLst>
              </p:cNvPr>
              <p:cNvSpPr/>
              <p:nvPr/>
            </p:nvSpPr>
            <p:spPr>
              <a:xfrm rot="16200000">
                <a:off x="5525259" y="2070314"/>
                <a:ext cx="364242" cy="364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Sľïďè">
                <a:extLst>
                  <a:ext uri="{FF2B5EF4-FFF2-40B4-BE49-F238E27FC236}">
                    <a16:creationId xmlns:a16="http://schemas.microsoft.com/office/drawing/2014/main" xmlns="" id="{F151B317-437A-40EA-9963-A2C765E5D77F}"/>
                  </a:ext>
                </a:extLst>
              </p:cNvPr>
              <p:cNvSpPr/>
              <p:nvPr/>
            </p:nvSpPr>
            <p:spPr>
              <a:xfrm rot="16200000">
                <a:off x="6211431" y="2323880"/>
                <a:ext cx="1588805" cy="1164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254"/>
                    </a:moveTo>
                    <a:cubicBezTo>
                      <a:pt x="6835" y="4311"/>
                      <a:pt x="12622" y="11567"/>
                      <a:pt x="14648" y="21600"/>
                    </a:cubicBezTo>
                    <a:cubicBezTo>
                      <a:pt x="14851" y="21343"/>
                      <a:pt x="15053" y="21082"/>
                      <a:pt x="15250" y="20812"/>
                    </a:cubicBezTo>
                    <a:cubicBezTo>
                      <a:pt x="19463" y="15063"/>
                      <a:pt x="21579" y="7535"/>
                      <a:pt x="21600" y="0"/>
                    </a:cubicBezTo>
                    <a:lnTo>
                      <a:pt x="0" y="0"/>
                    </a:lnTo>
                    <a:cubicBezTo>
                      <a:pt x="0" y="0"/>
                      <a:pt x="0" y="4254"/>
                      <a:pt x="0" y="425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śḻïḓè">
                <a:extLst>
                  <a:ext uri="{FF2B5EF4-FFF2-40B4-BE49-F238E27FC236}">
                    <a16:creationId xmlns:a16="http://schemas.microsoft.com/office/drawing/2014/main" xmlns="" id="{97A80128-D448-4F42-9A40-E346F7761E26}"/>
                  </a:ext>
                </a:extLst>
              </p:cNvPr>
              <p:cNvSpPr/>
              <p:nvPr/>
            </p:nvSpPr>
            <p:spPr>
              <a:xfrm rot="16200000">
                <a:off x="6836659" y="2070315"/>
                <a:ext cx="364242" cy="3642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šḻîḓe">
                <a:extLst>
                  <a:ext uri="{FF2B5EF4-FFF2-40B4-BE49-F238E27FC236}">
                    <a16:creationId xmlns:a16="http://schemas.microsoft.com/office/drawing/2014/main" xmlns="" id="{9373C755-89A8-424E-8EA0-4B85BB5AEC0B}"/>
                  </a:ext>
                </a:extLst>
              </p:cNvPr>
              <p:cNvSpPr/>
              <p:nvPr/>
            </p:nvSpPr>
            <p:spPr>
              <a:xfrm rot="16200000">
                <a:off x="4906939" y="4031972"/>
                <a:ext cx="1600880" cy="11762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600" extrusionOk="0">
                    <a:moveTo>
                      <a:pt x="21579" y="17168"/>
                    </a:moveTo>
                    <a:cubicBezTo>
                      <a:pt x="21552" y="17169"/>
                      <a:pt x="21525" y="17170"/>
                      <a:pt x="21498" y="17170"/>
                    </a:cubicBezTo>
                    <a:cubicBezTo>
                      <a:pt x="14685" y="17170"/>
                      <a:pt x="8909" y="9970"/>
                      <a:pt x="6893" y="0"/>
                    </a:cubicBezTo>
                    <a:cubicBezTo>
                      <a:pt x="6692" y="255"/>
                      <a:pt x="6492" y="513"/>
                      <a:pt x="6296" y="780"/>
                    </a:cubicBezTo>
                    <a:cubicBezTo>
                      <a:pt x="2077" y="6527"/>
                      <a:pt x="-21" y="14068"/>
                      <a:pt x="0" y="21600"/>
                    </a:cubicBezTo>
                    <a:lnTo>
                      <a:pt x="21579" y="21600"/>
                    </a:lnTo>
                    <a:cubicBezTo>
                      <a:pt x="21579" y="21600"/>
                      <a:pt x="21579" y="17168"/>
                      <a:pt x="21579" y="1716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śľîḑe">
                <a:extLst>
                  <a:ext uri="{FF2B5EF4-FFF2-40B4-BE49-F238E27FC236}">
                    <a16:creationId xmlns:a16="http://schemas.microsoft.com/office/drawing/2014/main" xmlns="" id="{D27ABD7B-A1F6-4EAA-B280-238E07C3B42C}"/>
                  </a:ext>
                </a:extLst>
              </p:cNvPr>
              <p:cNvSpPr/>
              <p:nvPr/>
            </p:nvSpPr>
            <p:spPr>
              <a:xfrm rot="16200000">
                <a:off x="5525257" y="5102823"/>
                <a:ext cx="364242" cy="364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$ḷîḓé">
                <a:extLst>
                  <a:ext uri="{FF2B5EF4-FFF2-40B4-BE49-F238E27FC236}">
                    <a16:creationId xmlns:a16="http://schemas.microsoft.com/office/drawing/2014/main" xmlns="" id="{CF4EFB0D-240E-4E6B-8715-6889D23D24E1}"/>
                  </a:ext>
                </a:extLst>
              </p:cNvPr>
              <p:cNvSpPr/>
              <p:nvPr/>
            </p:nvSpPr>
            <p:spPr>
              <a:xfrm rot="16200000">
                <a:off x="6205394" y="4038017"/>
                <a:ext cx="1600880" cy="1164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1" y="7536"/>
                      <a:pt x="2121" y="15063"/>
                      <a:pt x="6302" y="20812"/>
                    </a:cubicBezTo>
                    <a:cubicBezTo>
                      <a:pt x="6498" y="21082"/>
                      <a:pt x="6698" y="21343"/>
                      <a:pt x="6900" y="21600"/>
                    </a:cubicBezTo>
                    <a:cubicBezTo>
                      <a:pt x="8918" y="11526"/>
                      <a:pt x="14700" y="4252"/>
                      <a:pt x="21518" y="4252"/>
                    </a:cubicBezTo>
                    <a:cubicBezTo>
                      <a:pt x="21546" y="4252"/>
                      <a:pt x="21573" y="4254"/>
                      <a:pt x="21600" y="4254"/>
                    </a:cubicBez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ṡľíḑê">
                <a:extLst>
                  <a:ext uri="{FF2B5EF4-FFF2-40B4-BE49-F238E27FC236}">
                    <a16:creationId xmlns:a16="http://schemas.microsoft.com/office/drawing/2014/main" xmlns="" id="{883D8020-5630-40C8-A8E9-C7E24ACABF37}"/>
                  </a:ext>
                </a:extLst>
              </p:cNvPr>
              <p:cNvSpPr/>
              <p:nvPr/>
            </p:nvSpPr>
            <p:spPr>
              <a:xfrm rot="16200000">
                <a:off x="6836661" y="5102824"/>
                <a:ext cx="364242" cy="3642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ṣ1idé">
                <a:extLst>
                  <a:ext uri="{FF2B5EF4-FFF2-40B4-BE49-F238E27FC236}">
                    <a16:creationId xmlns:a16="http://schemas.microsoft.com/office/drawing/2014/main" xmlns="" id="{099A5198-CE43-40C0-879D-AE451DE28124}"/>
                  </a:ext>
                </a:extLst>
              </p:cNvPr>
              <p:cNvSpPr/>
              <p:nvPr/>
            </p:nvSpPr>
            <p:spPr>
              <a:xfrm rot="10800000" flipV="1">
                <a:off x="3970481" y="2780045"/>
                <a:ext cx="1948264" cy="19482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 l="-39161" r="-3861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8" name="íṣlïďé">
                <a:extLst>
                  <a:ext uri="{FF2B5EF4-FFF2-40B4-BE49-F238E27FC236}">
                    <a16:creationId xmlns:a16="http://schemas.microsoft.com/office/drawing/2014/main" xmlns="" id="{383DB690-0BCF-491E-9F4C-BED060DF5770}"/>
                  </a:ext>
                </a:extLst>
              </p:cNvPr>
              <p:cNvSpPr/>
              <p:nvPr/>
            </p:nvSpPr>
            <p:spPr>
              <a:xfrm rot="10800000" flipV="1">
                <a:off x="6780017" y="2780045"/>
                <a:ext cx="1948264" cy="19482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 l="-16781" r="-16553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9" name="ïṥliḓe">
                <a:extLst>
                  <a:ext uri="{FF2B5EF4-FFF2-40B4-BE49-F238E27FC236}">
                    <a16:creationId xmlns:a16="http://schemas.microsoft.com/office/drawing/2014/main" xmlns="" id="{89CD2215-0FC8-4F3E-A457-85281516C320}"/>
                  </a:ext>
                </a:extLst>
              </p:cNvPr>
              <p:cNvGrpSpPr/>
              <p:nvPr/>
            </p:nvGrpSpPr>
            <p:grpSpPr>
              <a:xfrm>
                <a:off x="7334244" y="3334272"/>
                <a:ext cx="839810" cy="839810"/>
                <a:chOff x="9948318" y="3060700"/>
                <a:chExt cx="1386954" cy="1386954"/>
              </a:xfrm>
            </p:grpSpPr>
            <p:sp>
              <p:nvSpPr>
                <p:cNvPr id="33" name="ïṣḷïḑè">
                  <a:extLst>
                    <a:ext uri="{FF2B5EF4-FFF2-40B4-BE49-F238E27FC236}">
                      <a16:creationId xmlns:a16="http://schemas.microsoft.com/office/drawing/2014/main" xmlns="" id="{A9EBA02A-8B80-4E82-8431-9C89A9D6C2B8}"/>
                    </a:ext>
                  </a:extLst>
                </p:cNvPr>
                <p:cNvSpPr/>
                <p:nvPr/>
              </p:nvSpPr>
              <p:spPr>
                <a:xfrm rot="10800000" flipV="1">
                  <a:off x="9948318" y="3060700"/>
                  <a:ext cx="1386954" cy="13869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4" name="iṧļíḋé">
                  <a:extLst>
                    <a:ext uri="{FF2B5EF4-FFF2-40B4-BE49-F238E27FC236}">
                      <a16:creationId xmlns:a16="http://schemas.microsoft.com/office/drawing/2014/main" xmlns="" id="{B0713FA1-95D3-4EA3-AD03-E6B57CCE6719}"/>
                    </a:ext>
                  </a:extLst>
                </p:cNvPr>
                <p:cNvSpPr/>
                <p:nvPr/>
              </p:nvSpPr>
              <p:spPr bwMode="auto">
                <a:xfrm>
                  <a:off x="10334559" y="3458296"/>
                  <a:ext cx="614473" cy="591759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0" name="íş1îďe">
                <a:extLst>
                  <a:ext uri="{FF2B5EF4-FFF2-40B4-BE49-F238E27FC236}">
                    <a16:creationId xmlns:a16="http://schemas.microsoft.com/office/drawing/2014/main" xmlns="" id="{609A432B-CA47-46C8-AC5C-A4AB2E90F437}"/>
                  </a:ext>
                </a:extLst>
              </p:cNvPr>
              <p:cNvGrpSpPr/>
              <p:nvPr/>
            </p:nvGrpSpPr>
            <p:grpSpPr>
              <a:xfrm>
                <a:off x="4524707" y="3334272"/>
                <a:ext cx="839810" cy="839810"/>
                <a:chOff x="9948318" y="3060700"/>
                <a:chExt cx="1386954" cy="1386954"/>
              </a:xfrm>
            </p:grpSpPr>
            <p:sp>
              <p:nvSpPr>
                <p:cNvPr id="31" name="îšļidè">
                  <a:extLst>
                    <a:ext uri="{FF2B5EF4-FFF2-40B4-BE49-F238E27FC236}">
                      <a16:creationId xmlns:a16="http://schemas.microsoft.com/office/drawing/2014/main" xmlns="" id="{757AD92A-477C-49BD-8A09-13EDE6A3C655}"/>
                    </a:ext>
                  </a:extLst>
                </p:cNvPr>
                <p:cNvSpPr/>
                <p:nvPr/>
              </p:nvSpPr>
              <p:spPr>
                <a:xfrm rot="10800000" flipV="1">
                  <a:off x="9948318" y="3060700"/>
                  <a:ext cx="1386954" cy="13869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2" name="i$liḑe">
                  <a:extLst>
                    <a:ext uri="{FF2B5EF4-FFF2-40B4-BE49-F238E27FC236}">
                      <a16:creationId xmlns:a16="http://schemas.microsoft.com/office/drawing/2014/main" xmlns="" id="{E3E03E78-B38F-4E06-AE08-3CF4E616B003}"/>
                    </a:ext>
                  </a:extLst>
                </p:cNvPr>
                <p:cNvSpPr/>
                <p:nvPr/>
              </p:nvSpPr>
              <p:spPr bwMode="auto">
                <a:xfrm>
                  <a:off x="10334559" y="3458296"/>
                  <a:ext cx="614473" cy="591759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iṥḻiďe">
              <a:extLst>
                <a:ext uri="{FF2B5EF4-FFF2-40B4-BE49-F238E27FC236}">
                  <a16:creationId xmlns:a16="http://schemas.microsoft.com/office/drawing/2014/main" xmlns="" id="{60A4EC42-8A04-4C1D-B838-38E06BE6C5B2}"/>
                </a:ext>
              </a:extLst>
            </p:cNvPr>
            <p:cNvGrpSpPr/>
            <p:nvPr/>
          </p:nvGrpSpPr>
          <p:grpSpPr>
            <a:xfrm>
              <a:off x="669925" y="1602858"/>
              <a:ext cx="4429096" cy="1017430"/>
              <a:chOff x="8661000" y="1781570"/>
              <a:chExt cx="2295000" cy="1017430"/>
            </a:xfrm>
          </p:grpSpPr>
          <p:sp>
            <p:nvSpPr>
              <p:cNvPr id="17" name="ïšlïḋê">
                <a:extLst>
                  <a:ext uri="{FF2B5EF4-FFF2-40B4-BE49-F238E27FC236}">
                    <a16:creationId xmlns:a16="http://schemas.microsoft.com/office/drawing/2014/main" xmlns="" id="{3655E223-4A21-4677-AC76-0EEE590F3137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8" name="ïşliḓe">
                <a:extLst>
                  <a:ext uri="{FF2B5EF4-FFF2-40B4-BE49-F238E27FC236}">
                    <a16:creationId xmlns:a16="http://schemas.microsoft.com/office/drawing/2014/main" xmlns="" id="{B74F6601-BD7F-4CE7-9D33-2B1C541F6AB0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8" name="íŝľiďe">
              <a:extLst>
                <a:ext uri="{FF2B5EF4-FFF2-40B4-BE49-F238E27FC236}">
                  <a16:creationId xmlns:a16="http://schemas.microsoft.com/office/drawing/2014/main" xmlns="" id="{DC220EB0-D92E-49D0-8870-DD060E773415}"/>
                </a:ext>
              </a:extLst>
            </p:cNvPr>
            <p:cNvGrpSpPr/>
            <p:nvPr/>
          </p:nvGrpSpPr>
          <p:grpSpPr>
            <a:xfrm>
              <a:off x="669925" y="4978257"/>
              <a:ext cx="4429096" cy="1017430"/>
              <a:chOff x="8661000" y="1781570"/>
              <a:chExt cx="2295000" cy="1017430"/>
            </a:xfrm>
          </p:grpSpPr>
          <p:sp>
            <p:nvSpPr>
              <p:cNvPr id="15" name="išḷiḍê">
                <a:extLst>
                  <a:ext uri="{FF2B5EF4-FFF2-40B4-BE49-F238E27FC236}">
                    <a16:creationId xmlns:a16="http://schemas.microsoft.com/office/drawing/2014/main" xmlns="" id="{9FDCA69B-7E2A-4D83-8D49-B70233250C1D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6" name="íšľíḑe">
                <a:extLst>
                  <a:ext uri="{FF2B5EF4-FFF2-40B4-BE49-F238E27FC236}">
                    <a16:creationId xmlns:a16="http://schemas.microsoft.com/office/drawing/2014/main" xmlns="" id="{C852F17A-432A-466D-A0CA-392C320F3D3A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9" name="iṣ1iḋê">
              <a:extLst>
                <a:ext uri="{FF2B5EF4-FFF2-40B4-BE49-F238E27FC236}">
                  <a16:creationId xmlns:a16="http://schemas.microsoft.com/office/drawing/2014/main" xmlns="" id="{B80A30CA-8DE5-4920-A51D-AA6F3DF64D94}"/>
                </a:ext>
              </a:extLst>
            </p:cNvPr>
            <p:cNvGrpSpPr/>
            <p:nvPr/>
          </p:nvGrpSpPr>
          <p:grpSpPr>
            <a:xfrm>
              <a:off x="7200901" y="1602858"/>
              <a:ext cx="4319587" cy="1017430"/>
              <a:chOff x="8661000" y="1781570"/>
              <a:chExt cx="2295000" cy="1017430"/>
            </a:xfrm>
          </p:grpSpPr>
          <p:sp>
            <p:nvSpPr>
              <p:cNvPr id="13" name="isľïďé">
                <a:extLst>
                  <a:ext uri="{FF2B5EF4-FFF2-40B4-BE49-F238E27FC236}">
                    <a16:creationId xmlns:a16="http://schemas.microsoft.com/office/drawing/2014/main" xmlns="" id="{09CBB2D6-18DD-4012-90E2-F0B9C627065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4" name="íṧ1íďé">
                <a:extLst>
                  <a:ext uri="{FF2B5EF4-FFF2-40B4-BE49-F238E27FC236}">
                    <a16:creationId xmlns:a16="http://schemas.microsoft.com/office/drawing/2014/main" xmlns="" id="{3DAD4987-D380-41B2-9136-52B4C6AC924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10" name="ïš1íḑè">
              <a:extLst>
                <a:ext uri="{FF2B5EF4-FFF2-40B4-BE49-F238E27FC236}">
                  <a16:creationId xmlns:a16="http://schemas.microsoft.com/office/drawing/2014/main" xmlns="" id="{E30C7743-C672-430E-AB5A-404A4B2B9C92}"/>
                </a:ext>
              </a:extLst>
            </p:cNvPr>
            <p:cNvGrpSpPr/>
            <p:nvPr/>
          </p:nvGrpSpPr>
          <p:grpSpPr>
            <a:xfrm>
              <a:off x="7200901" y="4978257"/>
              <a:ext cx="4319587" cy="1017430"/>
              <a:chOff x="8661000" y="1781570"/>
              <a:chExt cx="2295000" cy="1017430"/>
            </a:xfrm>
          </p:grpSpPr>
          <p:sp>
            <p:nvSpPr>
              <p:cNvPr id="11" name="i$ľîḍè">
                <a:extLst>
                  <a:ext uri="{FF2B5EF4-FFF2-40B4-BE49-F238E27FC236}">
                    <a16:creationId xmlns:a16="http://schemas.microsoft.com/office/drawing/2014/main" xmlns="" id="{209933A9-54BC-4980-85E0-43EE55EFDADE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íṡ1íde">
                <a:extLst>
                  <a:ext uri="{FF2B5EF4-FFF2-40B4-BE49-F238E27FC236}">
                    <a16:creationId xmlns:a16="http://schemas.microsoft.com/office/drawing/2014/main" xmlns="" id="{77E7EFCC-54CF-453E-844C-B4F9B6A1A7F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7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C0858A5-731D-4B7A-9E1B-A9065CE87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59266E8-B6A5-454B-90D0-A35463440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9BFF53D-1A21-4778-A945-1FE217F20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3fbd8324-f132-4006-80d6-02154b7d2d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02CB62E-1455-4556-99BA-7241AFAE66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299"/>
            <a:ext cx="10845800" cy="5013326"/>
            <a:chOff x="673099" y="1130299"/>
            <a:chExt cx="10845800" cy="5013326"/>
          </a:xfrm>
        </p:grpSpPr>
        <p:grpSp>
          <p:nvGrpSpPr>
            <p:cNvPr id="6" name="îšļîďê">
              <a:extLst>
                <a:ext uri="{FF2B5EF4-FFF2-40B4-BE49-F238E27FC236}">
                  <a16:creationId xmlns:a16="http://schemas.microsoft.com/office/drawing/2014/main" xmlns="" id="{EEA1DEFA-0B5E-4DBF-BE1E-53F9C910F7B9}"/>
                </a:ext>
              </a:extLst>
            </p:cNvPr>
            <p:cNvGrpSpPr/>
            <p:nvPr/>
          </p:nvGrpSpPr>
          <p:grpSpPr>
            <a:xfrm>
              <a:off x="4330476" y="2781717"/>
              <a:ext cx="3548717" cy="3085553"/>
              <a:chOff x="4416201" y="2781717"/>
              <a:chExt cx="3548717" cy="3085553"/>
            </a:xfrm>
          </p:grpSpPr>
          <p:sp>
            <p:nvSpPr>
              <p:cNvPr id="17" name="íSľíḋè">
                <a:extLst>
                  <a:ext uri="{FF2B5EF4-FFF2-40B4-BE49-F238E27FC236}">
                    <a16:creationId xmlns:a16="http://schemas.microsoft.com/office/drawing/2014/main" xmlns="" id="{352FECF7-682D-405F-83EB-CF43DCBA7B65}"/>
                  </a:ext>
                </a:extLst>
              </p:cNvPr>
              <p:cNvSpPr/>
              <p:nvPr/>
            </p:nvSpPr>
            <p:spPr bwMode="auto">
              <a:xfrm rot="20583785" flipH="1">
                <a:off x="5881095" y="3404398"/>
                <a:ext cx="1489798" cy="1296452"/>
              </a:xfrm>
              <a:custGeom>
                <a:avLst/>
                <a:gdLst>
                  <a:gd name="T0" fmla="*/ 648 w 863"/>
                  <a:gd name="T1" fmla="*/ 751 h 751"/>
                  <a:gd name="T2" fmla="*/ 216 w 863"/>
                  <a:gd name="T3" fmla="*/ 751 h 751"/>
                  <a:gd name="T4" fmla="*/ 0 w 863"/>
                  <a:gd name="T5" fmla="*/ 376 h 751"/>
                  <a:gd name="T6" fmla="*/ 216 w 863"/>
                  <a:gd name="T7" fmla="*/ 0 h 751"/>
                  <a:gd name="T8" fmla="*/ 648 w 863"/>
                  <a:gd name="T9" fmla="*/ 0 h 751"/>
                  <a:gd name="T10" fmla="*/ 863 w 863"/>
                  <a:gd name="T11" fmla="*/ 376 h 751"/>
                  <a:gd name="T12" fmla="*/ 648 w 863"/>
                  <a:gd name="T13" fmla="*/ 751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3" h="751">
                    <a:moveTo>
                      <a:pt x="648" y="751"/>
                    </a:moveTo>
                    <a:lnTo>
                      <a:pt x="216" y="751"/>
                    </a:lnTo>
                    <a:lnTo>
                      <a:pt x="0" y="376"/>
                    </a:lnTo>
                    <a:lnTo>
                      <a:pt x="216" y="0"/>
                    </a:lnTo>
                    <a:lnTo>
                      <a:pt x="648" y="0"/>
                    </a:lnTo>
                    <a:lnTo>
                      <a:pt x="863" y="376"/>
                    </a:lnTo>
                    <a:lnTo>
                      <a:pt x="648" y="751"/>
                    </a:lnTo>
                    <a:close/>
                  </a:path>
                </a:pathLst>
              </a:custGeom>
              <a:noFill/>
              <a:ln w="112713" cap="flat">
                <a:solidFill>
                  <a:schemeClr val="bg1">
                    <a:lumMod val="9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ṧľiḋé">
                <a:extLst>
                  <a:ext uri="{FF2B5EF4-FFF2-40B4-BE49-F238E27FC236}">
                    <a16:creationId xmlns:a16="http://schemas.microsoft.com/office/drawing/2014/main" xmlns="" id="{8A49C7E9-B18B-4765-8859-CA8F04BD1EC0}"/>
                  </a:ext>
                </a:extLst>
              </p:cNvPr>
              <p:cNvSpPr/>
              <p:nvPr/>
            </p:nvSpPr>
            <p:spPr bwMode="auto">
              <a:xfrm rot="20583785" flipH="1">
                <a:off x="5003332" y="4362812"/>
                <a:ext cx="1489798" cy="1294726"/>
              </a:xfrm>
              <a:custGeom>
                <a:avLst/>
                <a:gdLst>
                  <a:gd name="T0" fmla="*/ 647 w 863"/>
                  <a:gd name="T1" fmla="*/ 750 h 750"/>
                  <a:gd name="T2" fmla="*/ 215 w 863"/>
                  <a:gd name="T3" fmla="*/ 750 h 750"/>
                  <a:gd name="T4" fmla="*/ 0 w 863"/>
                  <a:gd name="T5" fmla="*/ 375 h 750"/>
                  <a:gd name="T6" fmla="*/ 215 w 863"/>
                  <a:gd name="T7" fmla="*/ 0 h 750"/>
                  <a:gd name="T8" fmla="*/ 647 w 863"/>
                  <a:gd name="T9" fmla="*/ 0 h 750"/>
                  <a:gd name="T10" fmla="*/ 863 w 863"/>
                  <a:gd name="T11" fmla="*/ 375 h 750"/>
                  <a:gd name="T12" fmla="*/ 647 w 863"/>
                  <a:gd name="T13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3" h="750">
                    <a:moveTo>
                      <a:pt x="647" y="750"/>
                    </a:moveTo>
                    <a:lnTo>
                      <a:pt x="215" y="750"/>
                    </a:lnTo>
                    <a:lnTo>
                      <a:pt x="0" y="375"/>
                    </a:lnTo>
                    <a:lnTo>
                      <a:pt x="215" y="0"/>
                    </a:lnTo>
                    <a:lnTo>
                      <a:pt x="647" y="0"/>
                    </a:lnTo>
                    <a:lnTo>
                      <a:pt x="863" y="375"/>
                    </a:lnTo>
                    <a:lnTo>
                      <a:pt x="647" y="750"/>
                    </a:lnTo>
                    <a:close/>
                  </a:path>
                </a:pathLst>
              </a:custGeom>
              <a:noFill/>
              <a:ln w="112713" cap="flat">
                <a:solidFill>
                  <a:schemeClr val="bg1">
                    <a:lumMod val="9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ṣ1îde">
                <a:extLst>
                  <a:ext uri="{FF2B5EF4-FFF2-40B4-BE49-F238E27FC236}">
                    <a16:creationId xmlns:a16="http://schemas.microsoft.com/office/drawing/2014/main" xmlns="" id="{1EA365CF-F32B-462C-9719-46FB9EE87F33}"/>
                  </a:ext>
                </a:extLst>
              </p:cNvPr>
              <p:cNvSpPr/>
              <p:nvPr/>
            </p:nvSpPr>
            <p:spPr bwMode="auto">
              <a:xfrm rot="20583785" flipH="1" flipV="1">
                <a:off x="5635048" y="2967126"/>
                <a:ext cx="359070" cy="640458"/>
              </a:xfrm>
              <a:prstGeom prst="line">
                <a:avLst/>
              </a:prstGeom>
              <a:noFill/>
              <a:ln w="112713" cap="flat">
                <a:solidFill>
                  <a:schemeClr val="bg1">
                    <a:lumMod val="9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ŝļiďe">
                <a:extLst>
                  <a:ext uri="{FF2B5EF4-FFF2-40B4-BE49-F238E27FC236}">
                    <a16:creationId xmlns:a16="http://schemas.microsoft.com/office/drawing/2014/main" xmlns="" id="{0DF71BDB-D838-4E42-A0EF-94C1CE2D3B7C}"/>
                  </a:ext>
                </a:extLst>
              </p:cNvPr>
              <p:cNvSpPr/>
              <p:nvPr/>
            </p:nvSpPr>
            <p:spPr bwMode="auto">
              <a:xfrm rot="20583785" flipH="1" flipV="1">
                <a:off x="4747805" y="3907008"/>
                <a:ext cx="359070" cy="649089"/>
              </a:xfrm>
              <a:prstGeom prst="line">
                <a:avLst/>
              </a:prstGeom>
              <a:noFill/>
              <a:ln w="112713" cap="flat">
                <a:solidFill>
                  <a:schemeClr val="bg1">
                    <a:lumMod val="9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$ḷiḓe">
                <a:extLst>
                  <a:ext uri="{FF2B5EF4-FFF2-40B4-BE49-F238E27FC236}">
                    <a16:creationId xmlns:a16="http://schemas.microsoft.com/office/drawing/2014/main" xmlns="" id="{CC6C4D84-EE4D-49DE-AAD6-1D07017917DE}"/>
                  </a:ext>
                </a:extLst>
              </p:cNvPr>
              <p:cNvSpPr/>
              <p:nvPr/>
            </p:nvSpPr>
            <p:spPr bwMode="auto">
              <a:xfrm rot="20583785" flipH="1" flipV="1">
                <a:off x="7272265" y="4505805"/>
                <a:ext cx="360797" cy="647363"/>
              </a:xfrm>
              <a:prstGeom prst="line">
                <a:avLst/>
              </a:prstGeom>
              <a:noFill/>
              <a:ln w="112713" cap="flat">
                <a:solidFill>
                  <a:schemeClr val="bg1">
                    <a:lumMod val="9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ṧḻîḑê">
                <a:extLst>
                  <a:ext uri="{FF2B5EF4-FFF2-40B4-BE49-F238E27FC236}">
                    <a16:creationId xmlns:a16="http://schemas.microsoft.com/office/drawing/2014/main" xmlns="" id="{9DC05507-7716-4428-BA52-EE33DDEA0FD6}"/>
                  </a:ext>
                </a:extLst>
              </p:cNvPr>
              <p:cNvSpPr/>
              <p:nvPr/>
            </p:nvSpPr>
            <p:spPr bwMode="auto">
              <a:xfrm rot="20583785" flipH="1">
                <a:off x="5668307" y="4025607"/>
                <a:ext cx="488543" cy="48854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sļïďe">
                <a:extLst>
                  <a:ext uri="{FF2B5EF4-FFF2-40B4-BE49-F238E27FC236}">
                    <a16:creationId xmlns:a16="http://schemas.microsoft.com/office/drawing/2014/main" xmlns="" id="{E243B11E-1F1C-4F75-BA32-F375C81B4118}"/>
                  </a:ext>
                </a:extLst>
              </p:cNvPr>
              <p:cNvSpPr/>
              <p:nvPr/>
            </p:nvSpPr>
            <p:spPr bwMode="auto">
              <a:xfrm rot="20583785" flipH="1">
                <a:off x="7155113" y="3667524"/>
                <a:ext cx="341807" cy="33662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slîďé">
                <a:extLst>
                  <a:ext uri="{FF2B5EF4-FFF2-40B4-BE49-F238E27FC236}">
                    <a16:creationId xmlns:a16="http://schemas.microsoft.com/office/drawing/2014/main" xmlns="" id="{AFEB83E4-283C-4F6C-B4DD-B24C962F4F32}"/>
                  </a:ext>
                </a:extLst>
              </p:cNvPr>
              <p:cNvSpPr/>
              <p:nvPr/>
            </p:nvSpPr>
            <p:spPr bwMode="auto">
              <a:xfrm rot="20583785" flipH="1">
                <a:off x="5916439" y="3375987"/>
                <a:ext cx="336629" cy="3349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śḻïďê">
                <a:extLst>
                  <a:ext uri="{FF2B5EF4-FFF2-40B4-BE49-F238E27FC236}">
                    <a16:creationId xmlns:a16="http://schemas.microsoft.com/office/drawing/2014/main" xmlns="" id="{B3882298-6E6A-4E03-8652-D391F2EA8AE6}"/>
                  </a:ext>
                </a:extLst>
              </p:cNvPr>
              <p:cNvSpPr/>
              <p:nvPr/>
            </p:nvSpPr>
            <p:spPr bwMode="auto">
              <a:xfrm rot="20583785" flipH="1">
                <a:off x="5033761" y="4334435"/>
                <a:ext cx="334902" cy="336629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ś1ide">
                <a:extLst>
                  <a:ext uri="{FF2B5EF4-FFF2-40B4-BE49-F238E27FC236}">
                    <a16:creationId xmlns:a16="http://schemas.microsoft.com/office/drawing/2014/main" xmlns="" id="{8E4DB7A1-EDA0-4ECE-B859-7FF314FAEC06}"/>
                  </a:ext>
                </a:extLst>
              </p:cNvPr>
              <p:cNvSpPr/>
              <p:nvPr/>
            </p:nvSpPr>
            <p:spPr bwMode="auto">
              <a:xfrm rot="20583785" flipH="1">
                <a:off x="4884657" y="5017608"/>
                <a:ext cx="341807" cy="33662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ş1ídè">
                <a:extLst>
                  <a:ext uri="{FF2B5EF4-FFF2-40B4-BE49-F238E27FC236}">
                    <a16:creationId xmlns:a16="http://schemas.microsoft.com/office/drawing/2014/main" xmlns="" id="{50358ACC-504F-42C7-B372-538DB7B1BDAA}"/>
                  </a:ext>
                </a:extLst>
              </p:cNvPr>
              <p:cNvSpPr/>
              <p:nvPr/>
            </p:nvSpPr>
            <p:spPr bwMode="auto">
              <a:xfrm rot="20583785" flipH="1">
                <a:off x="6115875" y="5334570"/>
                <a:ext cx="336629" cy="3349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ṣ1iďê">
                <a:extLst>
                  <a:ext uri="{FF2B5EF4-FFF2-40B4-BE49-F238E27FC236}">
                    <a16:creationId xmlns:a16="http://schemas.microsoft.com/office/drawing/2014/main" xmlns="" id="{A5861F19-CCFA-40E9-8A83-00629A4FBA03}"/>
                  </a:ext>
                </a:extLst>
              </p:cNvPr>
              <p:cNvSpPr/>
              <p:nvPr/>
            </p:nvSpPr>
            <p:spPr bwMode="auto">
              <a:xfrm rot="20583785" flipH="1">
                <a:off x="4416201" y="3730192"/>
                <a:ext cx="488543" cy="48854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ṡḻíḍê">
                <a:extLst>
                  <a:ext uri="{FF2B5EF4-FFF2-40B4-BE49-F238E27FC236}">
                    <a16:creationId xmlns:a16="http://schemas.microsoft.com/office/drawing/2014/main" xmlns="" id="{45C1063D-8357-44B5-83E4-225A2DC356F7}"/>
                  </a:ext>
                </a:extLst>
              </p:cNvPr>
              <p:cNvSpPr/>
              <p:nvPr/>
            </p:nvSpPr>
            <p:spPr bwMode="auto">
              <a:xfrm rot="20583785" flipH="1">
                <a:off x="7474649" y="4843129"/>
                <a:ext cx="490269" cy="48854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ṣlíḍè">
                <a:extLst>
                  <a:ext uri="{FF2B5EF4-FFF2-40B4-BE49-F238E27FC236}">
                    <a16:creationId xmlns:a16="http://schemas.microsoft.com/office/drawing/2014/main" xmlns="" id="{057C5B23-D647-4598-B801-3F757A1428EB}"/>
                  </a:ext>
                </a:extLst>
              </p:cNvPr>
              <p:cNvSpPr/>
              <p:nvPr/>
            </p:nvSpPr>
            <p:spPr bwMode="auto">
              <a:xfrm rot="20583785" flipH="1">
                <a:off x="5303191" y="2781717"/>
                <a:ext cx="488543" cy="49544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Sḻiďè">
                <a:extLst>
                  <a:ext uri="{FF2B5EF4-FFF2-40B4-BE49-F238E27FC236}">
                    <a16:creationId xmlns:a16="http://schemas.microsoft.com/office/drawing/2014/main" xmlns="" id="{8ADFAC0D-D1E6-4D87-849C-F0A910189B68}"/>
                  </a:ext>
                </a:extLst>
              </p:cNvPr>
              <p:cNvSpPr/>
              <p:nvPr/>
            </p:nvSpPr>
            <p:spPr bwMode="auto">
              <a:xfrm rot="20583785" flipH="1">
                <a:off x="6653980" y="3199875"/>
                <a:ext cx="255492" cy="2572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ṥ1îḍê">
                <a:extLst>
                  <a:ext uri="{FF2B5EF4-FFF2-40B4-BE49-F238E27FC236}">
                    <a16:creationId xmlns:a16="http://schemas.microsoft.com/office/drawing/2014/main" xmlns="" id="{D711C7F4-888B-4A73-B3F4-D7F62E36A0EE}"/>
                  </a:ext>
                </a:extLst>
              </p:cNvPr>
              <p:cNvSpPr/>
              <p:nvPr/>
            </p:nvSpPr>
            <p:spPr bwMode="auto">
              <a:xfrm rot="20583785" flipH="1">
                <a:off x="7042969" y="4436611"/>
                <a:ext cx="255492" cy="25549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ṡ1ïďè">
                <a:extLst>
                  <a:ext uri="{FF2B5EF4-FFF2-40B4-BE49-F238E27FC236}">
                    <a16:creationId xmlns:a16="http://schemas.microsoft.com/office/drawing/2014/main" xmlns="" id="{0DDD8FCC-4A80-4C8A-816D-9FA4C1090AB6}"/>
                  </a:ext>
                </a:extLst>
              </p:cNvPr>
              <p:cNvSpPr/>
              <p:nvPr/>
            </p:nvSpPr>
            <p:spPr bwMode="auto">
              <a:xfrm rot="20583785" flipH="1">
                <a:off x="6346499" y="4629527"/>
                <a:ext cx="250314" cy="250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ïḍé">
                <a:extLst>
                  <a:ext uri="{FF2B5EF4-FFF2-40B4-BE49-F238E27FC236}">
                    <a16:creationId xmlns:a16="http://schemas.microsoft.com/office/drawing/2014/main" xmlns="" id="{1BB0ACB9-71AD-4FAF-BF9B-2E5ACE027753}"/>
                  </a:ext>
                </a:extLst>
              </p:cNvPr>
              <p:cNvSpPr/>
              <p:nvPr/>
            </p:nvSpPr>
            <p:spPr bwMode="auto">
              <a:xfrm rot="20583785" flipH="1">
                <a:off x="5453443" y="5610051"/>
                <a:ext cx="255492" cy="2572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ṡḻíḋè">
              <a:extLst>
                <a:ext uri="{FF2B5EF4-FFF2-40B4-BE49-F238E27FC236}">
                  <a16:creationId xmlns:a16="http://schemas.microsoft.com/office/drawing/2014/main" xmlns="" id="{47F4DBAB-28EF-480E-A04F-2B34E7CBC6E3}"/>
                </a:ext>
              </a:extLst>
            </p:cNvPr>
            <p:cNvSpPr/>
            <p:nvPr/>
          </p:nvSpPr>
          <p:spPr bwMode="auto">
            <a:xfrm>
              <a:off x="809677" y="2805364"/>
              <a:ext cx="2946691" cy="44712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ṡľïḋe">
              <a:extLst>
                <a:ext uri="{FF2B5EF4-FFF2-40B4-BE49-F238E27FC236}">
                  <a16:creationId xmlns:a16="http://schemas.microsoft.com/office/drawing/2014/main" xmlns="" id="{F7C2B126-10D7-4979-AA3D-D3D2AFB0573E}"/>
                </a:ext>
              </a:extLst>
            </p:cNvPr>
            <p:cNvSpPr/>
            <p:nvPr/>
          </p:nvSpPr>
          <p:spPr>
            <a:xfrm>
              <a:off x="674309" y="3291751"/>
              <a:ext cx="3217426" cy="1111403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îṥḷïḍè">
              <a:extLst>
                <a:ext uri="{FF2B5EF4-FFF2-40B4-BE49-F238E27FC236}">
                  <a16:creationId xmlns:a16="http://schemas.microsoft.com/office/drawing/2014/main" xmlns="" id="{C1A8D40F-0958-4B20-999F-AEC4AF1602B6}"/>
                </a:ext>
              </a:extLst>
            </p:cNvPr>
            <p:cNvSpPr/>
            <p:nvPr/>
          </p:nvSpPr>
          <p:spPr bwMode="auto">
            <a:xfrm>
              <a:off x="809677" y="4574718"/>
              <a:ext cx="2946691" cy="44712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rmAutofit lnSpcReduction="10000"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ïS1ïḍê">
              <a:extLst>
                <a:ext uri="{FF2B5EF4-FFF2-40B4-BE49-F238E27FC236}">
                  <a16:creationId xmlns:a16="http://schemas.microsoft.com/office/drawing/2014/main" xmlns="" id="{F4505B79-911F-49E1-B011-5AC688B6002F}"/>
                </a:ext>
              </a:extLst>
            </p:cNvPr>
            <p:cNvSpPr/>
            <p:nvPr/>
          </p:nvSpPr>
          <p:spPr>
            <a:xfrm>
              <a:off x="674309" y="5061105"/>
              <a:ext cx="3217426" cy="10825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ïSḷïḓê">
              <a:extLst>
                <a:ext uri="{FF2B5EF4-FFF2-40B4-BE49-F238E27FC236}">
                  <a16:creationId xmlns:a16="http://schemas.microsoft.com/office/drawing/2014/main" xmlns="" id="{1AA3EDD0-E94C-4AFF-89B4-CFD61C13C98D}"/>
                </a:ext>
              </a:extLst>
            </p:cNvPr>
            <p:cNvSpPr/>
            <p:nvPr/>
          </p:nvSpPr>
          <p:spPr bwMode="auto">
            <a:xfrm>
              <a:off x="8353703" y="2805364"/>
              <a:ext cx="2946691" cy="44712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rmAutofit lnSpcReduction="10000"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$ļíďè">
              <a:extLst>
                <a:ext uri="{FF2B5EF4-FFF2-40B4-BE49-F238E27FC236}">
                  <a16:creationId xmlns:a16="http://schemas.microsoft.com/office/drawing/2014/main" xmlns="" id="{9510213A-46D7-4900-A121-99B289F2EC10}"/>
                </a:ext>
              </a:extLst>
            </p:cNvPr>
            <p:cNvSpPr/>
            <p:nvPr/>
          </p:nvSpPr>
          <p:spPr>
            <a:xfrm>
              <a:off x="8136403" y="3291751"/>
              <a:ext cx="3381290" cy="1091797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íṩlîḓê">
              <a:extLst>
                <a:ext uri="{FF2B5EF4-FFF2-40B4-BE49-F238E27FC236}">
                  <a16:creationId xmlns:a16="http://schemas.microsoft.com/office/drawing/2014/main" xmlns="" id="{ADA1D429-6D03-4F45-A65C-34A73A12B5EE}"/>
                </a:ext>
              </a:extLst>
            </p:cNvPr>
            <p:cNvSpPr/>
            <p:nvPr/>
          </p:nvSpPr>
          <p:spPr bwMode="auto">
            <a:xfrm>
              <a:off x="8353703" y="4574718"/>
              <a:ext cx="2946691" cy="44712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rmAutofit lnSpcReduction="10000"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í$liḋè">
              <a:extLst>
                <a:ext uri="{FF2B5EF4-FFF2-40B4-BE49-F238E27FC236}">
                  <a16:creationId xmlns:a16="http://schemas.microsoft.com/office/drawing/2014/main" xmlns="" id="{159CAF1A-A7B1-4DF6-9046-55EEDDB6DFC6}"/>
                </a:ext>
              </a:extLst>
            </p:cNvPr>
            <p:cNvSpPr/>
            <p:nvPr/>
          </p:nvSpPr>
          <p:spPr>
            <a:xfrm>
              <a:off x="8136403" y="5061105"/>
              <a:ext cx="3381290" cy="1082520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íṧ1idè">
              <a:extLst>
                <a:ext uri="{FF2B5EF4-FFF2-40B4-BE49-F238E27FC236}">
                  <a16:creationId xmlns:a16="http://schemas.microsoft.com/office/drawing/2014/main" xmlns="" id="{A86A53DF-3A46-4813-83D0-4D648BCEE689}"/>
                </a:ext>
              </a:extLst>
            </p:cNvPr>
            <p:cNvSpPr txBox="1"/>
            <p:nvPr/>
          </p:nvSpPr>
          <p:spPr>
            <a:xfrm>
              <a:off x="673099" y="113029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16" name="îs1iḑè">
              <a:extLst>
                <a:ext uri="{FF2B5EF4-FFF2-40B4-BE49-F238E27FC236}">
                  <a16:creationId xmlns:a16="http://schemas.microsoft.com/office/drawing/2014/main" xmlns="" id="{513CE9E4-31EF-418B-B2B3-7329AF0BB2BD}"/>
                </a:ext>
              </a:extLst>
            </p:cNvPr>
            <p:cNvSpPr txBox="1"/>
            <p:nvPr/>
          </p:nvSpPr>
          <p:spPr>
            <a:xfrm>
              <a:off x="673101" y="1806180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056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38013" y="4019136"/>
            <a:ext cx="6082476" cy="1082874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438013" y="2273390"/>
            <a:ext cx="1949268" cy="115561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Impact" panose="020B0806030902050204" pitchFamily="34" charset="0"/>
              </a:rPr>
              <a:t>04</a:t>
            </a:r>
            <a:endParaRPr lang="zh-CN" altLang="en-US" sz="4000" b="1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pic>
        <p:nvPicPr>
          <p:cNvPr id="7" name="图片占位符 6" descr="图片包含 建筑物&#10;&#10;已生成极高可信度的说明">
            <a:extLst>
              <a:ext uri="{FF2B5EF4-FFF2-40B4-BE49-F238E27FC236}">
                <a16:creationId xmlns:a16="http://schemas.microsoft.com/office/drawing/2014/main" xmlns="" id="{D11F4656-9B12-4EFA-AF4D-9DF297D8CEF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4353959" cy="6858000"/>
          </a:xfr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747B31C7-D141-4FA1-B241-FE31385ACE2A}"/>
              </a:ext>
            </a:extLst>
          </p:cNvPr>
          <p:cNvCxnSpPr>
            <a:cxnSpLocks/>
          </p:cNvCxnSpPr>
          <p:nvPr/>
        </p:nvCxnSpPr>
        <p:spPr>
          <a:xfrm>
            <a:off x="5438013" y="3925106"/>
            <a:ext cx="4721987" cy="0"/>
          </a:xfrm>
          <a:prstGeom prst="line">
            <a:avLst/>
          </a:prstGeom>
          <a:ln w="31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080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5E73328-9CE5-477B-9F2F-7BDE577D2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11855C1-8AF0-4C9C-AF6D-E0E34AE10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DF3AA3-0C2B-4DCF-8A06-C17824C3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07da1dce-3e88-4270-85d6-56076d1cf3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348B64A-AC10-4435-A36D-3234A671C48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2245" y="1136315"/>
            <a:ext cx="10807511" cy="4992685"/>
            <a:chOff x="692245" y="1136315"/>
            <a:chExt cx="10807511" cy="4992685"/>
          </a:xfrm>
        </p:grpSpPr>
        <p:sp>
          <p:nvSpPr>
            <p:cNvPr id="6" name="işḻïdê">
              <a:extLst>
                <a:ext uri="{FF2B5EF4-FFF2-40B4-BE49-F238E27FC236}">
                  <a16:creationId xmlns:a16="http://schemas.microsoft.com/office/drawing/2014/main" xmlns="" id="{31EB0C58-1145-4566-AF8E-0BA7F8D34579}"/>
                </a:ext>
              </a:extLst>
            </p:cNvPr>
            <p:cNvSpPr/>
            <p:nvPr/>
          </p:nvSpPr>
          <p:spPr>
            <a:xfrm>
              <a:off x="3064689" y="1136315"/>
              <a:ext cx="3448788" cy="2841875"/>
            </a:xfrm>
            <a:custGeom>
              <a:avLst/>
              <a:gdLst>
                <a:gd name="connsiteX0" fmla="*/ 0 w 5147353"/>
                <a:gd name="connsiteY0" fmla="*/ 2352782 h 2352782"/>
                <a:gd name="connsiteX1" fmla="*/ 5147353 w 5147353"/>
                <a:gd name="connsiteY1" fmla="*/ 2352782 h 2352782"/>
                <a:gd name="connsiteX2" fmla="*/ 5147353 w 5147353"/>
                <a:gd name="connsiteY2" fmla="*/ 0 h 2352782"/>
                <a:gd name="connsiteX3" fmla="*/ 934948 w 5147353"/>
                <a:gd name="connsiteY3" fmla="*/ 0 h 2352782"/>
                <a:gd name="connsiteX4" fmla="*/ 934948 w 5147353"/>
                <a:gd name="connsiteY4" fmla="*/ 1160979 h 2352782"/>
                <a:gd name="connsiteX0" fmla="*/ 0 w 4402322"/>
                <a:gd name="connsiteY0" fmla="*/ 2352782 h 2352782"/>
                <a:gd name="connsiteX1" fmla="*/ 4402322 w 4402322"/>
                <a:gd name="connsiteY1" fmla="*/ 2352782 h 2352782"/>
                <a:gd name="connsiteX2" fmla="*/ 4402322 w 4402322"/>
                <a:gd name="connsiteY2" fmla="*/ 0 h 2352782"/>
                <a:gd name="connsiteX3" fmla="*/ 189917 w 4402322"/>
                <a:gd name="connsiteY3" fmla="*/ 0 h 2352782"/>
                <a:gd name="connsiteX4" fmla="*/ 189917 w 4402322"/>
                <a:gd name="connsiteY4" fmla="*/ 1160979 h 235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2322" h="2352782">
                  <a:moveTo>
                    <a:pt x="0" y="2352782"/>
                  </a:moveTo>
                  <a:lnTo>
                    <a:pt x="4402322" y="2352782"/>
                  </a:lnTo>
                  <a:lnTo>
                    <a:pt x="4402322" y="0"/>
                  </a:lnTo>
                  <a:lnTo>
                    <a:pt x="189917" y="0"/>
                  </a:lnTo>
                  <a:lnTo>
                    <a:pt x="189917" y="1160979"/>
                  </a:lnTo>
                </a:path>
              </a:pathLst>
            </a:custGeom>
            <a:noFill/>
            <a:ln>
              <a:solidFill>
                <a:schemeClr val="tx2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ṩľîḍe">
              <a:extLst>
                <a:ext uri="{FF2B5EF4-FFF2-40B4-BE49-F238E27FC236}">
                  <a16:creationId xmlns:a16="http://schemas.microsoft.com/office/drawing/2014/main" xmlns="" id="{C259A187-8B79-4B1E-8D90-4A9A4D98B64B}"/>
                </a:ext>
              </a:extLst>
            </p:cNvPr>
            <p:cNvSpPr/>
            <p:nvPr/>
          </p:nvSpPr>
          <p:spPr>
            <a:xfrm>
              <a:off x="6288460" y="2863596"/>
              <a:ext cx="504720" cy="50472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ṣľiďé">
              <a:extLst>
                <a:ext uri="{FF2B5EF4-FFF2-40B4-BE49-F238E27FC236}">
                  <a16:creationId xmlns:a16="http://schemas.microsoft.com/office/drawing/2014/main" xmlns="" id="{89AC76F6-AAB2-41B0-89D0-0B2EFDB02CE1}"/>
                </a:ext>
              </a:extLst>
            </p:cNvPr>
            <p:cNvSpPr/>
            <p:nvPr/>
          </p:nvSpPr>
          <p:spPr bwMode="auto">
            <a:xfrm>
              <a:off x="6392734" y="2973322"/>
              <a:ext cx="296173" cy="285268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š1îdè">
              <a:extLst>
                <a:ext uri="{FF2B5EF4-FFF2-40B4-BE49-F238E27FC236}">
                  <a16:creationId xmlns:a16="http://schemas.microsoft.com/office/drawing/2014/main" xmlns="" id="{401092C0-A6A7-463E-A733-79D4707B15DE}"/>
                </a:ext>
              </a:extLst>
            </p:cNvPr>
            <p:cNvSpPr/>
            <p:nvPr/>
          </p:nvSpPr>
          <p:spPr>
            <a:xfrm>
              <a:off x="6288460" y="1732139"/>
              <a:ext cx="504720" cy="50472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şlíḍê">
              <a:extLst>
                <a:ext uri="{FF2B5EF4-FFF2-40B4-BE49-F238E27FC236}">
                  <a16:creationId xmlns:a16="http://schemas.microsoft.com/office/drawing/2014/main" xmlns="" id="{FB22E8B0-AB04-437D-840E-2B961FF21D6A}"/>
                </a:ext>
              </a:extLst>
            </p:cNvPr>
            <p:cNvSpPr/>
            <p:nvPr/>
          </p:nvSpPr>
          <p:spPr bwMode="auto">
            <a:xfrm>
              <a:off x="6392734" y="1841865"/>
              <a:ext cx="296173" cy="285268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ṩlîḓé">
              <a:extLst>
                <a:ext uri="{FF2B5EF4-FFF2-40B4-BE49-F238E27FC236}">
                  <a16:creationId xmlns:a16="http://schemas.microsoft.com/office/drawing/2014/main" xmlns="" id="{D0353F07-8882-4F48-BFBD-09085150838B}"/>
                </a:ext>
              </a:extLst>
            </p:cNvPr>
            <p:cNvSpPr/>
            <p:nvPr/>
          </p:nvSpPr>
          <p:spPr>
            <a:xfrm flipV="1">
              <a:off x="2852927" y="3978187"/>
              <a:ext cx="8605364" cy="2150813"/>
            </a:xfrm>
            <a:custGeom>
              <a:avLst/>
              <a:gdLst>
                <a:gd name="connsiteX0" fmla="*/ 0 w 5147353"/>
                <a:gd name="connsiteY0" fmla="*/ 2352782 h 2352782"/>
                <a:gd name="connsiteX1" fmla="*/ 5147353 w 5147353"/>
                <a:gd name="connsiteY1" fmla="*/ 2352782 h 2352782"/>
                <a:gd name="connsiteX2" fmla="*/ 5147353 w 5147353"/>
                <a:gd name="connsiteY2" fmla="*/ 0 h 2352782"/>
                <a:gd name="connsiteX3" fmla="*/ 934948 w 5147353"/>
                <a:gd name="connsiteY3" fmla="*/ 0 h 2352782"/>
                <a:gd name="connsiteX4" fmla="*/ 934948 w 5147353"/>
                <a:gd name="connsiteY4" fmla="*/ 1160979 h 2352782"/>
                <a:gd name="connsiteX0" fmla="*/ 0 w 5147353"/>
                <a:gd name="connsiteY0" fmla="*/ 2352782 h 2352782"/>
                <a:gd name="connsiteX1" fmla="*/ 5147353 w 5147353"/>
                <a:gd name="connsiteY1" fmla="*/ 2352782 h 2352782"/>
                <a:gd name="connsiteX2" fmla="*/ 5147353 w 5147353"/>
                <a:gd name="connsiteY2" fmla="*/ 0 h 2352782"/>
                <a:gd name="connsiteX3" fmla="*/ 1514052 w 5147353"/>
                <a:gd name="connsiteY3" fmla="*/ 0 h 2352782"/>
                <a:gd name="connsiteX4" fmla="*/ 934948 w 5147353"/>
                <a:gd name="connsiteY4" fmla="*/ 1160979 h 2352782"/>
                <a:gd name="connsiteX0" fmla="*/ 0 w 5147353"/>
                <a:gd name="connsiteY0" fmla="*/ 2352782 h 2352782"/>
                <a:gd name="connsiteX1" fmla="*/ 5147353 w 5147353"/>
                <a:gd name="connsiteY1" fmla="*/ 2352782 h 2352782"/>
                <a:gd name="connsiteX2" fmla="*/ 5147353 w 5147353"/>
                <a:gd name="connsiteY2" fmla="*/ 0 h 2352782"/>
                <a:gd name="connsiteX3" fmla="*/ 1514052 w 5147353"/>
                <a:gd name="connsiteY3" fmla="*/ 0 h 2352782"/>
                <a:gd name="connsiteX4" fmla="*/ 1507825 w 5147353"/>
                <a:gd name="connsiteY4" fmla="*/ 1299315 h 2352782"/>
                <a:gd name="connsiteX0" fmla="*/ 0 w 5508515"/>
                <a:gd name="connsiteY0" fmla="*/ 2352782 h 2352782"/>
                <a:gd name="connsiteX1" fmla="*/ 5508515 w 5508515"/>
                <a:gd name="connsiteY1" fmla="*/ 2352782 h 2352782"/>
                <a:gd name="connsiteX2" fmla="*/ 5508515 w 5508515"/>
                <a:gd name="connsiteY2" fmla="*/ 0 h 2352782"/>
                <a:gd name="connsiteX3" fmla="*/ 1875214 w 5508515"/>
                <a:gd name="connsiteY3" fmla="*/ 0 h 2352782"/>
                <a:gd name="connsiteX4" fmla="*/ 1868987 w 5508515"/>
                <a:gd name="connsiteY4" fmla="*/ 1299315 h 235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8515" h="2352782">
                  <a:moveTo>
                    <a:pt x="0" y="2352782"/>
                  </a:moveTo>
                  <a:lnTo>
                    <a:pt x="5508515" y="2352782"/>
                  </a:lnTo>
                  <a:lnTo>
                    <a:pt x="5508515" y="0"/>
                  </a:lnTo>
                  <a:lnTo>
                    <a:pt x="1875214" y="0"/>
                  </a:lnTo>
                  <a:cubicBezTo>
                    <a:pt x="1873138" y="433105"/>
                    <a:pt x="1871063" y="866210"/>
                    <a:pt x="1868987" y="1299315"/>
                  </a:cubicBezTo>
                </a:path>
              </a:pathLst>
            </a:custGeom>
            <a:noFill/>
            <a:ln>
              <a:solidFill>
                <a:schemeClr val="tx2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ľíḋê">
              <a:extLst>
                <a:ext uri="{FF2B5EF4-FFF2-40B4-BE49-F238E27FC236}">
                  <a16:creationId xmlns:a16="http://schemas.microsoft.com/office/drawing/2014/main" xmlns="" id="{A8E59B21-BCBB-4F7D-BE3E-7FD318223DA6}"/>
                </a:ext>
              </a:extLst>
            </p:cNvPr>
            <p:cNvSpPr/>
            <p:nvPr/>
          </p:nvSpPr>
          <p:spPr>
            <a:xfrm>
              <a:off x="692245" y="2505261"/>
              <a:ext cx="2352922" cy="2880320"/>
            </a:xfrm>
            <a:prstGeom prst="roundRect">
              <a:avLst>
                <a:gd name="adj" fmla="val 4004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sḻîḓé">
              <a:extLst>
                <a:ext uri="{FF2B5EF4-FFF2-40B4-BE49-F238E27FC236}">
                  <a16:creationId xmlns:a16="http://schemas.microsoft.com/office/drawing/2014/main" xmlns="" id="{9B9EA10D-808A-403F-9062-22B681646431}"/>
                </a:ext>
              </a:extLst>
            </p:cNvPr>
            <p:cNvSpPr/>
            <p:nvPr/>
          </p:nvSpPr>
          <p:spPr>
            <a:xfrm>
              <a:off x="1117902" y="2613273"/>
              <a:ext cx="1503527" cy="129614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/>
                <a:t>Keyword</a:t>
              </a:r>
              <a:endParaRPr lang="zh-CN" altLang="en-US" b="1" dirty="0"/>
            </a:p>
          </p:txBody>
        </p:sp>
        <p:sp>
          <p:nvSpPr>
            <p:cNvPr id="14" name="iśḷíḋê">
              <a:extLst>
                <a:ext uri="{FF2B5EF4-FFF2-40B4-BE49-F238E27FC236}">
                  <a16:creationId xmlns:a16="http://schemas.microsoft.com/office/drawing/2014/main" xmlns="" id="{D4A050FC-1E77-4CF0-882B-7DBBDA83DFAA}"/>
                </a:ext>
              </a:extLst>
            </p:cNvPr>
            <p:cNvSpPr/>
            <p:nvPr/>
          </p:nvSpPr>
          <p:spPr bwMode="auto">
            <a:xfrm>
              <a:off x="1115983" y="3981425"/>
              <a:ext cx="1503527" cy="1296144"/>
            </a:xfrm>
            <a:custGeom>
              <a:avLst/>
              <a:gdLst>
                <a:gd name="T0" fmla="*/ 710 w 710"/>
                <a:gd name="T1" fmla="*/ 0 h 612"/>
                <a:gd name="T2" fmla="*/ 355 w 710"/>
                <a:gd name="T3" fmla="*/ 612 h 612"/>
                <a:gd name="T4" fmla="*/ 0 w 710"/>
                <a:gd name="T5" fmla="*/ 0 h 612"/>
                <a:gd name="T6" fmla="*/ 710 w 710"/>
                <a:gd name="T7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0" h="612">
                  <a:moveTo>
                    <a:pt x="710" y="0"/>
                  </a:moveTo>
                  <a:lnTo>
                    <a:pt x="355" y="612"/>
                  </a:lnTo>
                  <a:lnTo>
                    <a:pt x="0" y="0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none" lIns="90000" tIns="46800" rIns="90000" bIns="46800" anchor="t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Keyword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iŝḻîḑe">
              <a:extLst>
                <a:ext uri="{FF2B5EF4-FFF2-40B4-BE49-F238E27FC236}">
                  <a16:creationId xmlns:a16="http://schemas.microsoft.com/office/drawing/2014/main" xmlns="" id="{DAD3F351-9DAA-41CE-8614-B9D2F9B6B567}"/>
                </a:ext>
              </a:extLst>
            </p:cNvPr>
            <p:cNvSpPr/>
            <p:nvPr/>
          </p:nvSpPr>
          <p:spPr>
            <a:xfrm>
              <a:off x="9753407" y="3765733"/>
              <a:ext cx="504720" cy="50472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ṩḻídê">
              <a:extLst>
                <a:ext uri="{FF2B5EF4-FFF2-40B4-BE49-F238E27FC236}">
                  <a16:creationId xmlns:a16="http://schemas.microsoft.com/office/drawing/2014/main" xmlns="" id="{175A4306-BA41-483A-B8A0-E0D7E6E9DA3A}"/>
                </a:ext>
              </a:extLst>
            </p:cNvPr>
            <p:cNvSpPr/>
            <p:nvPr/>
          </p:nvSpPr>
          <p:spPr bwMode="auto">
            <a:xfrm>
              <a:off x="9857681" y="3875459"/>
              <a:ext cx="296173" cy="285268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ṡḻïḑè">
              <a:extLst>
                <a:ext uri="{FF2B5EF4-FFF2-40B4-BE49-F238E27FC236}">
                  <a16:creationId xmlns:a16="http://schemas.microsoft.com/office/drawing/2014/main" xmlns="" id="{605DB39B-42C9-4865-9073-CF3C68D93026}"/>
                </a:ext>
              </a:extLst>
            </p:cNvPr>
            <p:cNvSpPr/>
            <p:nvPr/>
          </p:nvSpPr>
          <p:spPr>
            <a:xfrm>
              <a:off x="7376362" y="3765733"/>
              <a:ext cx="504720" cy="50472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ṩļíḑê">
              <a:extLst>
                <a:ext uri="{FF2B5EF4-FFF2-40B4-BE49-F238E27FC236}">
                  <a16:creationId xmlns:a16="http://schemas.microsoft.com/office/drawing/2014/main" xmlns="" id="{EAC88224-5747-454E-B300-E8C2AB017324}"/>
                </a:ext>
              </a:extLst>
            </p:cNvPr>
            <p:cNvSpPr/>
            <p:nvPr/>
          </p:nvSpPr>
          <p:spPr bwMode="auto">
            <a:xfrm>
              <a:off x="7480636" y="3875459"/>
              <a:ext cx="296173" cy="285268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ṥ1îḋ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4005268" y="1926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ís1í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4005268" y="1539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îşḻí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4005268" y="305805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ïṥ1iḓ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4005268" y="2670457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3" name="î$ḷí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574690" y="4806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iṧ1iḍ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574690" y="4419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5" name="ïšlï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951735" y="4806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ïṣḷï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951735" y="4419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F79F442E-02DA-408A-8B73-2A2510B457C3}"/>
                </a:ext>
              </a:extLst>
            </p:cNvPr>
            <p:cNvCxnSpPr/>
            <p:nvPr/>
          </p:nvCxnSpPr>
          <p:spPr>
            <a:xfrm>
              <a:off x="4185268" y="2577227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1A42D8E8-0F18-4E3A-A67B-5D7336B4E924}"/>
                </a:ext>
              </a:extLst>
            </p:cNvPr>
            <p:cNvCxnSpPr/>
            <p:nvPr/>
          </p:nvCxnSpPr>
          <p:spPr>
            <a:xfrm>
              <a:off x="8817244" y="4509000"/>
              <a:ext cx="0" cy="855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íšļïḍe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994033" y="1413695"/>
              <a:ext cx="45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69714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7E58C80-F1E5-4DAB-A4BD-3FA73F90E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B9F4F4A-0094-4888-AA74-E912D6BA4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DF58015-C918-42FA-8DA3-CADDBF3CE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c4c37f09-25de-4994-ad86-c152e5f0a8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FF4F41F-F47C-4861-AD3E-AEBF108D55B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30300"/>
            <a:ext cx="10850562" cy="5016500"/>
            <a:chOff x="669926" y="1130300"/>
            <a:chExt cx="10850562" cy="5016500"/>
          </a:xfrm>
        </p:grpSpPr>
        <p:grpSp>
          <p:nvGrpSpPr>
            <p:cNvPr id="6" name="îṥľiďê">
              <a:extLst>
                <a:ext uri="{FF2B5EF4-FFF2-40B4-BE49-F238E27FC236}">
                  <a16:creationId xmlns:a16="http://schemas.microsoft.com/office/drawing/2014/main" xmlns="" id="{A9562653-4E6B-47AF-A546-7048E509C09A}"/>
                </a:ext>
              </a:extLst>
            </p:cNvPr>
            <p:cNvGrpSpPr/>
            <p:nvPr/>
          </p:nvGrpSpPr>
          <p:grpSpPr>
            <a:xfrm>
              <a:off x="669926" y="2181856"/>
              <a:ext cx="10850562" cy="1966555"/>
              <a:chOff x="669926" y="1726375"/>
              <a:chExt cx="10850562" cy="2363312"/>
            </a:xfrm>
          </p:grpSpPr>
          <p:sp>
            <p:nvSpPr>
              <p:cNvPr id="53" name="ï$ḷïḋe">
                <a:extLst>
                  <a:ext uri="{FF2B5EF4-FFF2-40B4-BE49-F238E27FC236}">
                    <a16:creationId xmlns:a16="http://schemas.microsoft.com/office/drawing/2014/main" xmlns="" id="{9FF7EBE0-139E-48FF-8FA7-120BE2303B1D}"/>
                  </a:ext>
                </a:extLst>
              </p:cNvPr>
              <p:cNvSpPr/>
              <p:nvPr/>
            </p:nvSpPr>
            <p:spPr bwMode="auto">
              <a:xfrm>
                <a:off x="669926" y="3378130"/>
                <a:ext cx="2660798" cy="711557"/>
              </a:xfrm>
              <a:custGeom>
                <a:avLst/>
                <a:gdLst>
                  <a:gd name="T0" fmla="*/ 1803400 w 21600"/>
                  <a:gd name="T1" fmla="*/ 973932 h 21600"/>
                  <a:gd name="T2" fmla="*/ 1803400 w 21600"/>
                  <a:gd name="T3" fmla="*/ 973932 h 21600"/>
                  <a:gd name="T4" fmla="*/ 1803400 w 21600"/>
                  <a:gd name="T5" fmla="*/ 973932 h 21600"/>
                  <a:gd name="T6" fmla="*/ 1803400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dirty="0"/>
                  <a:t>Text</a:t>
                </a:r>
                <a:endParaRPr dirty="0"/>
              </a:p>
            </p:txBody>
          </p:sp>
          <p:sp>
            <p:nvSpPr>
              <p:cNvPr id="54" name="iṣ1idé">
                <a:extLst>
                  <a:ext uri="{FF2B5EF4-FFF2-40B4-BE49-F238E27FC236}">
                    <a16:creationId xmlns:a16="http://schemas.microsoft.com/office/drawing/2014/main" xmlns="" id="{57EB2590-9340-4DA0-8B65-F87B1D0CE818}"/>
                  </a:ext>
                </a:extLst>
              </p:cNvPr>
              <p:cNvSpPr/>
              <p:nvPr/>
            </p:nvSpPr>
            <p:spPr bwMode="auto">
              <a:xfrm>
                <a:off x="2825800" y="3050477"/>
                <a:ext cx="2023255" cy="711557"/>
              </a:xfrm>
              <a:custGeom>
                <a:avLst/>
                <a:gdLst>
                  <a:gd name="T0" fmla="*/ 1803400 w 21600"/>
                  <a:gd name="T1" fmla="*/ 973931 h 21600"/>
                  <a:gd name="T2" fmla="*/ 1803400 w 21600"/>
                  <a:gd name="T3" fmla="*/ 973931 h 21600"/>
                  <a:gd name="T4" fmla="*/ 1803400 w 21600"/>
                  <a:gd name="T5" fmla="*/ 973931 h 21600"/>
                  <a:gd name="T6" fmla="*/ 1803400 w 21600"/>
                  <a:gd name="T7" fmla="*/ 973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55" name="í$ļïḑê">
                <a:extLst>
                  <a:ext uri="{FF2B5EF4-FFF2-40B4-BE49-F238E27FC236}">
                    <a16:creationId xmlns:a16="http://schemas.microsoft.com/office/drawing/2014/main" xmlns="" id="{6466ED33-5488-4417-904B-330F699009AE}"/>
                  </a:ext>
                </a:extLst>
              </p:cNvPr>
              <p:cNvSpPr/>
              <p:nvPr/>
            </p:nvSpPr>
            <p:spPr bwMode="auto">
              <a:xfrm>
                <a:off x="4366395" y="2723984"/>
                <a:ext cx="2023255" cy="711557"/>
              </a:xfrm>
              <a:custGeom>
                <a:avLst/>
                <a:gdLst>
                  <a:gd name="T0" fmla="*/ 1803400 w 21600"/>
                  <a:gd name="T1" fmla="*/ 973932 h 21600"/>
                  <a:gd name="T2" fmla="*/ 1803400 w 21600"/>
                  <a:gd name="T3" fmla="*/ 973932 h 21600"/>
                  <a:gd name="T4" fmla="*/ 1803400 w 21600"/>
                  <a:gd name="T5" fmla="*/ 973932 h 21600"/>
                  <a:gd name="T6" fmla="*/ 1803400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56" name="íṣľïdè">
                <a:extLst>
                  <a:ext uri="{FF2B5EF4-FFF2-40B4-BE49-F238E27FC236}">
                    <a16:creationId xmlns:a16="http://schemas.microsoft.com/office/drawing/2014/main" xmlns="" id="{7CF4CED4-75A3-417E-87E8-8AC4B72155E2}"/>
                  </a:ext>
                </a:extLst>
              </p:cNvPr>
              <p:cNvSpPr/>
              <p:nvPr/>
            </p:nvSpPr>
            <p:spPr bwMode="auto">
              <a:xfrm rot="10800000">
                <a:off x="2832924" y="3755075"/>
                <a:ext cx="487113" cy="333452"/>
              </a:xfrm>
              <a:custGeom>
                <a:avLst/>
                <a:gdLst>
                  <a:gd name="T0" fmla="*/ 434181 w 21600"/>
                  <a:gd name="T1" fmla="*/ 456407 h 21600"/>
                  <a:gd name="T2" fmla="*/ 434181 w 21600"/>
                  <a:gd name="T3" fmla="*/ 456407 h 21600"/>
                  <a:gd name="T4" fmla="*/ 434181 w 21600"/>
                  <a:gd name="T5" fmla="*/ 456407 h 21600"/>
                  <a:gd name="T6" fmla="*/ 434181 w 21600"/>
                  <a:gd name="T7" fmla="*/ 4564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sḻiḍé">
                <a:extLst>
                  <a:ext uri="{FF2B5EF4-FFF2-40B4-BE49-F238E27FC236}">
                    <a16:creationId xmlns:a16="http://schemas.microsoft.com/office/drawing/2014/main" xmlns="" id="{3426F723-4447-4208-A213-AA35799947A7}"/>
                  </a:ext>
                </a:extLst>
              </p:cNvPr>
              <p:cNvSpPr/>
              <p:nvPr/>
            </p:nvSpPr>
            <p:spPr bwMode="auto">
              <a:xfrm rot="10800000">
                <a:off x="5898084" y="3109048"/>
                <a:ext cx="487113" cy="333452"/>
              </a:xfrm>
              <a:custGeom>
                <a:avLst/>
                <a:gdLst>
                  <a:gd name="T0" fmla="*/ 434181 w 21600"/>
                  <a:gd name="T1" fmla="*/ 456407 h 21600"/>
                  <a:gd name="T2" fmla="*/ 434181 w 21600"/>
                  <a:gd name="T3" fmla="*/ 456407 h 21600"/>
                  <a:gd name="T4" fmla="*/ 434181 w 21600"/>
                  <a:gd name="T5" fmla="*/ 456407 h 21600"/>
                  <a:gd name="T6" fmla="*/ 434181 w 21600"/>
                  <a:gd name="T7" fmla="*/ 4564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şlidé">
                <a:extLst>
                  <a:ext uri="{FF2B5EF4-FFF2-40B4-BE49-F238E27FC236}">
                    <a16:creationId xmlns:a16="http://schemas.microsoft.com/office/drawing/2014/main" xmlns="" id="{0D048A67-F58E-4F28-A2D0-2A7C5FA6A86A}"/>
                  </a:ext>
                </a:extLst>
              </p:cNvPr>
              <p:cNvSpPr/>
              <p:nvPr/>
            </p:nvSpPr>
            <p:spPr bwMode="auto">
              <a:xfrm>
                <a:off x="5884726" y="2397491"/>
                <a:ext cx="2023255" cy="711557"/>
              </a:xfrm>
              <a:custGeom>
                <a:avLst/>
                <a:gdLst>
                  <a:gd name="T0" fmla="*/ 1803400 w 21600"/>
                  <a:gd name="T1" fmla="*/ 973931 h 21600"/>
                  <a:gd name="T2" fmla="*/ 1803400 w 21600"/>
                  <a:gd name="T3" fmla="*/ 973931 h 21600"/>
                  <a:gd name="T4" fmla="*/ 1803400 w 21600"/>
                  <a:gd name="T5" fmla="*/ 973931 h 21600"/>
                  <a:gd name="T6" fmla="*/ 1803400 w 21600"/>
                  <a:gd name="T7" fmla="*/ 973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59" name="ïṣḻïḓè">
                <a:extLst>
                  <a:ext uri="{FF2B5EF4-FFF2-40B4-BE49-F238E27FC236}">
                    <a16:creationId xmlns:a16="http://schemas.microsoft.com/office/drawing/2014/main" xmlns="" id="{8F31D863-1C3D-4F82-B06E-29D7074B9189}"/>
                  </a:ext>
                </a:extLst>
              </p:cNvPr>
              <p:cNvSpPr/>
              <p:nvPr/>
            </p:nvSpPr>
            <p:spPr bwMode="auto">
              <a:xfrm rot="10800000">
                <a:off x="7420869" y="2774437"/>
                <a:ext cx="487113" cy="333452"/>
              </a:xfrm>
              <a:custGeom>
                <a:avLst/>
                <a:gdLst>
                  <a:gd name="T0" fmla="*/ 434181 w 21600"/>
                  <a:gd name="T1" fmla="*/ 456406 h 21600"/>
                  <a:gd name="T2" fmla="*/ 434181 w 21600"/>
                  <a:gd name="T3" fmla="*/ 456406 h 21600"/>
                  <a:gd name="T4" fmla="*/ 434181 w 21600"/>
                  <a:gd name="T5" fmla="*/ 456406 h 21600"/>
                  <a:gd name="T6" fmla="*/ 434181 w 21600"/>
                  <a:gd name="T7" fmla="*/ 45640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ṣľïďê">
                <a:extLst>
                  <a:ext uri="{FF2B5EF4-FFF2-40B4-BE49-F238E27FC236}">
                    <a16:creationId xmlns:a16="http://schemas.microsoft.com/office/drawing/2014/main" xmlns="" id="{F14ED181-D80E-4CA4-ACCB-EA9F4DE5D9D7}"/>
                  </a:ext>
                </a:extLst>
              </p:cNvPr>
              <p:cNvSpPr/>
              <p:nvPr/>
            </p:nvSpPr>
            <p:spPr bwMode="auto">
              <a:xfrm>
                <a:off x="7403058" y="2062879"/>
                <a:ext cx="2023255" cy="711557"/>
              </a:xfrm>
              <a:custGeom>
                <a:avLst/>
                <a:gdLst>
                  <a:gd name="T0" fmla="*/ 1803400 w 21600"/>
                  <a:gd name="T1" fmla="*/ 973932 h 21600"/>
                  <a:gd name="T2" fmla="*/ 1803400 w 21600"/>
                  <a:gd name="T3" fmla="*/ 973932 h 21600"/>
                  <a:gd name="T4" fmla="*/ 1803400 w 21600"/>
                  <a:gd name="T5" fmla="*/ 973932 h 21600"/>
                  <a:gd name="T6" fmla="*/ 1803400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61" name="ïṧliḓe">
                <a:extLst>
                  <a:ext uri="{FF2B5EF4-FFF2-40B4-BE49-F238E27FC236}">
                    <a16:creationId xmlns:a16="http://schemas.microsoft.com/office/drawing/2014/main" xmlns="" id="{AEB695AE-F6F3-43AF-A016-B53E884B789E}"/>
                  </a:ext>
                </a:extLst>
              </p:cNvPr>
              <p:cNvSpPr/>
              <p:nvPr/>
            </p:nvSpPr>
            <p:spPr bwMode="auto">
              <a:xfrm rot="10800000">
                <a:off x="4361942" y="3446100"/>
                <a:ext cx="487113" cy="333452"/>
              </a:xfrm>
              <a:custGeom>
                <a:avLst/>
                <a:gdLst>
                  <a:gd name="T0" fmla="*/ 434181 w 21600"/>
                  <a:gd name="T1" fmla="*/ 456407 h 21600"/>
                  <a:gd name="T2" fmla="*/ 434181 w 21600"/>
                  <a:gd name="T3" fmla="*/ 456407 h 21600"/>
                  <a:gd name="T4" fmla="*/ 434181 w 21600"/>
                  <a:gd name="T5" fmla="*/ 456407 h 21600"/>
                  <a:gd name="T6" fmla="*/ 434181 w 21600"/>
                  <a:gd name="T7" fmla="*/ 4564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Slíḋe">
                <a:extLst>
                  <a:ext uri="{FF2B5EF4-FFF2-40B4-BE49-F238E27FC236}">
                    <a16:creationId xmlns:a16="http://schemas.microsoft.com/office/drawing/2014/main" xmlns="" id="{EA071D77-6299-47E7-A1BC-5B51C76D2DD0}"/>
                  </a:ext>
                </a:extLst>
              </p:cNvPr>
              <p:cNvSpPr/>
              <p:nvPr/>
            </p:nvSpPr>
            <p:spPr bwMode="auto">
              <a:xfrm rot="10800000">
                <a:off x="8939200" y="2440984"/>
                <a:ext cx="487113" cy="333452"/>
              </a:xfrm>
              <a:custGeom>
                <a:avLst/>
                <a:gdLst>
                  <a:gd name="T0" fmla="*/ 434181 w 21600"/>
                  <a:gd name="T1" fmla="*/ 456406 h 21600"/>
                  <a:gd name="T2" fmla="*/ 434181 w 21600"/>
                  <a:gd name="T3" fmla="*/ 456406 h 21600"/>
                  <a:gd name="T4" fmla="*/ 434181 w 21600"/>
                  <a:gd name="T5" fmla="*/ 456406 h 21600"/>
                  <a:gd name="T6" fmla="*/ 434181 w 21600"/>
                  <a:gd name="T7" fmla="*/ 45640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şlîḓe">
                <a:extLst>
                  <a:ext uri="{FF2B5EF4-FFF2-40B4-BE49-F238E27FC236}">
                    <a16:creationId xmlns:a16="http://schemas.microsoft.com/office/drawing/2014/main" xmlns="" id="{ED1793B2-3DBE-463C-AEEB-4A8539B53038}"/>
                  </a:ext>
                </a:extLst>
              </p:cNvPr>
              <p:cNvSpPr/>
              <p:nvPr/>
            </p:nvSpPr>
            <p:spPr bwMode="auto">
              <a:xfrm>
                <a:off x="8943653" y="1726375"/>
                <a:ext cx="2576835" cy="711557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išļíḑê">
              <a:extLst>
                <a:ext uri="{FF2B5EF4-FFF2-40B4-BE49-F238E27FC236}">
                  <a16:creationId xmlns:a16="http://schemas.microsoft.com/office/drawing/2014/main" xmlns="" id="{181A75B3-785B-47EC-B75D-180B52106A0D}"/>
                </a:ext>
              </a:extLst>
            </p:cNvPr>
            <p:cNvGrpSpPr/>
            <p:nvPr/>
          </p:nvGrpSpPr>
          <p:grpSpPr>
            <a:xfrm>
              <a:off x="673100" y="1130300"/>
              <a:ext cx="3843592" cy="1757965"/>
              <a:chOff x="673101" y="2680785"/>
              <a:chExt cx="4072899" cy="1757965"/>
            </a:xfrm>
          </p:grpSpPr>
          <p:sp>
            <p:nvSpPr>
              <p:cNvPr id="51" name="ís1ïde">
                <a:extLst>
                  <a:ext uri="{FF2B5EF4-FFF2-40B4-BE49-F238E27FC236}">
                    <a16:creationId xmlns:a16="http://schemas.microsoft.com/office/drawing/2014/main" xmlns="" id="{35D27BFD-9180-4C2A-B416-A151FA75B52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52" name="ïṩḷïdè">
                <a:extLst>
                  <a:ext uri="{FF2B5EF4-FFF2-40B4-BE49-F238E27FC236}">
                    <a16:creationId xmlns:a16="http://schemas.microsoft.com/office/drawing/2014/main" xmlns="" id="{09050BC7-9099-4E60-8BE4-E2EA00F5FAD5}"/>
                  </a:ext>
                </a:extLst>
              </p:cNvPr>
              <p:cNvSpPr txBox="1"/>
              <p:nvPr/>
            </p:nvSpPr>
            <p:spPr>
              <a:xfrm>
                <a:off x="673101" y="35329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AA622A8-8183-4782-A4A5-6DF01B92BB53}"/>
                </a:ext>
              </a:extLst>
            </p:cNvPr>
            <p:cNvCxnSpPr/>
            <p:nvPr/>
          </p:nvCxnSpPr>
          <p:spPr>
            <a:xfrm>
              <a:off x="669926" y="4813500"/>
              <a:ext cx="1085056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slíḓè">
              <a:extLst>
                <a:ext uri="{FF2B5EF4-FFF2-40B4-BE49-F238E27FC236}">
                  <a16:creationId xmlns:a16="http://schemas.microsoft.com/office/drawing/2014/main" xmlns="" id="{02966B0C-BB54-40F6-A1EA-F42471126436}"/>
                </a:ext>
              </a:extLst>
            </p:cNvPr>
            <p:cNvGrpSpPr/>
            <p:nvPr/>
          </p:nvGrpSpPr>
          <p:grpSpPr>
            <a:xfrm>
              <a:off x="673100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45" name="íşlïdê">
                <a:extLst>
                  <a:ext uri="{FF2B5EF4-FFF2-40B4-BE49-F238E27FC236}">
                    <a16:creationId xmlns:a16="http://schemas.microsoft.com/office/drawing/2014/main" xmlns="" id="{EEF90E27-7736-4217-B1E5-ADD588C9C5BC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49" name="ïšlïḋé">
                  <a:extLst>
                    <a:ext uri="{FF2B5EF4-FFF2-40B4-BE49-F238E27FC236}">
                      <a16:creationId xmlns:a16="http://schemas.microsoft.com/office/drawing/2014/main" xmlns="" id="{FBC6DF09-FCD2-4E57-B557-9F103A335C85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0" name="iśliḋe">
                  <a:extLst>
                    <a:ext uri="{FF2B5EF4-FFF2-40B4-BE49-F238E27FC236}">
                      <a16:creationId xmlns:a16="http://schemas.microsoft.com/office/drawing/2014/main" xmlns="" id="{3F45D60B-A46F-4AB8-A530-AEB442A946B9}"/>
                    </a:ext>
                  </a:extLst>
                </p:cNvPr>
                <p:cNvSpPr/>
                <p:nvPr/>
              </p:nvSpPr>
              <p:spPr bwMode="auto">
                <a:xfrm>
                  <a:off x="1904496" y="4608382"/>
                  <a:ext cx="347606" cy="334757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6" name="îṣḷidé">
                <a:extLst>
                  <a:ext uri="{FF2B5EF4-FFF2-40B4-BE49-F238E27FC236}">
                    <a16:creationId xmlns:a16="http://schemas.microsoft.com/office/drawing/2014/main" xmlns="" id="{38A1F9DD-07F8-4B98-A0D0-8AAD5E4BAD54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47" name="íśľîḑê">
                  <a:extLst>
                    <a:ext uri="{FF2B5EF4-FFF2-40B4-BE49-F238E27FC236}">
                      <a16:creationId xmlns:a16="http://schemas.microsoft.com/office/drawing/2014/main" xmlns="" id="{24CBC826-002E-4B71-8291-B729E4BED0E3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48" name="isḷíḍê">
                  <a:extLst>
                    <a:ext uri="{FF2B5EF4-FFF2-40B4-BE49-F238E27FC236}">
                      <a16:creationId xmlns:a16="http://schemas.microsoft.com/office/drawing/2014/main" xmlns="" id="{A818DAC0-BFF6-48E7-BF43-D9CB294CE7DF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0" name="ïṧľîdé">
              <a:extLst>
                <a:ext uri="{FF2B5EF4-FFF2-40B4-BE49-F238E27FC236}">
                  <a16:creationId xmlns:a16="http://schemas.microsoft.com/office/drawing/2014/main" xmlns="" id="{3E22F184-5110-4AEF-91A7-7AECFADA0813}"/>
                </a:ext>
              </a:extLst>
            </p:cNvPr>
            <p:cNvGrpSpPr/>
            <p:nvPr/>
          </p:nvGrpSpPr>
          <p:grpSpPr>
            <a:xfrm>
              <a:off x="2526182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39" name="îṧḷïde">
                <a:extLst>
                  <a:ext uri="{FF2B5EF4-FFF2-40B4-BE49-F238E27FC236}">
                    <a16:creationId xmlns:a16="http://schemas.microsoft.com/office/drawing/2014/main" xmlns="" id="{C8C1B28D-8402-4B93-9449-6F97EFA49D78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43" name="ïsḷídè">
                  <a:extLst>
                    <a:ext uri="{FF2B5EF4-FFF2-40B4-BE49-F238E27FC236}">
                      <a16:creationId xmlns:a16="http://schemas.microsoft.com/office/drawing/2014/main" xmlns="" id="{3FC487D0-A815-4107-8A36-7C156E98B5FA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4" name="íşḻïḑè">
                  <a:extLst>
                    <a:ext uri="{FF2B5EF4-FFF2-40B4-BE49-F238E27FC236}">
                      <a16:creationId xmlns:a16="http://schemas.microsoft.com/office/drawing/2014/main" xmlns="" id="{D7D8818F-F646-4A5A-ACCA-86AF29F4E2DB}"/>
                    </a:ext>
                  </a:extLst>
                </p:cNvPr>
                <p:cNvSpPr/>
                <p:nvPr/>
              </p:nvSpPr>
              <p:spPr bwMode="auto">
                <a:xfrm>
                  <a:off x="1904496" y="4603526"/>
                  <a:ext cx="347606" cy="344467"/>
                </a:xfrm>
                <a:custGeom>
                  <a:avLst/>
                  <a:gdLst>
                    <a:gd name="connsiteX0" fmla="*/ 509642 w 605882"/>
                    <a:gd name="connsiteY0" fmla="*/ 502443 h 600411"/>
                    <a:gd name="connsiteX1" fmla="*/ 515394 w 605882"/>
                    <a:gd name="connsiteY1" fmla="*/ 505314 h 600411"/>
                    <a:gd name="connsiteX2" fmla="*/ 515394 w 605882"/>
                    <a:gd name="connsiteY2" fmla="*/ 509621 h 600411"/>
                    <a:gd name="connsiteX3" fmla="*/ 525460 w 605882"/>
                    <a:gd name="connsiteY3" fmla="*/ 502443 h 600411"/>
                    <a:gd name="connsiteX4" fmla="*/ 531211 w 605882"/>
                    <a:gd name="connsiteY4" fmla="*/ 511056 h 600411"/>
                    <a:gd name="connsiteX5" fmla="*/ 542715 w 605882"/>
                    <a:gd name="connsiteY5" fmla="*/ 526846 h 600411"/>
                    <a:gd name="connsiteX6" fmla="*/ 544153 w 605882"/>
                    <a:gd name="connsiteY6" fmla="*/ 536894 h 600411"/>
                    <a:gd name="connsiteX7" fmla="*/ 539839 w 605882"/>
                    <a:gd name="connsiteY7" fmla="*/ 552684 h 600411"/>
                    <a:gd name="connsiteX8" fmla="*/ 531211 w 605882"/>
                    <a:gd name="connsiteY8" fmla="*/ 556990 h 600411"/>
                    <a:gd name="connsiteX9" fmla="*/ 522584 w 605882"/>
                    <a:gd name="connsiteY9" fmla="*/ 555555 h 600411"/>
                    <a:gd name="connsiteX10" fmla="*/ 515394 w 605882"/>
                    <a:gd name="connsiteY10" fmla="*/ 549813 h 600411"/>
                    <a:gd name="connsiteX11" fmla="*/ 508204 w 605882"/>
                    <a:gd name="connsiteY11" fmla="*/ 542636 h 600411"/>
                    <a:gd name="connsiteX12" fmla="*/ 488072 w 605882"/>
                    <a:gd name="connsiteY12" fmla="*/ 548377 h 600411"/>
                    <a:gd name="connsiteX13" fmla="*/ 479444 w 605882"/>
                    <a:gd name="connsiteY13" fmla="*/ 548377 h 600411"/>
                    <a:gd name="connsiteX14" fmla="*/ 478006 w 605882"/>
                    <a:gd name="connsiteY14" fmla="*/ 536894 h 600411"/>
                    <a:gd name="connsiteX15" fmla="*/ 476568 w 605882"/>
                    <a:gd name="connsiteY15" fmla="*/ 523975 h 600411"/>
                    <a:gd name="connsiteX16" fmla="*/ 488072 w 605882"/>
                    <a:gd name="connsiteY16" fmla="*/ 518233 h 600411"/>
                    <a:gd name="connsiteX17" fmla="*/ 493824 w 605882"/>
                    <a:gd name="connsiteY17" fmla="*/ 509621 h 600411"/>
                    <a:gd name="connsiteX18" fmla="*/ 501014 w 605882"/>
                    <a:gd name="connsiteY18" fmla="*/ 509621 h 600411"/>
                    <a:gd name="connsiteX19" fmla="*/ 509642 w 605882"/>
                    <a:gd name="connsiteY19" fmla="*/ 502443 h 600411"/>
                    <a:gd name="connsiteX20" fmla="*/ 510755 w 605882"/>
                    <a:gd name="connsiteY20" fmla="*/ 484065 h 600411"/>
                    <a:gd name="connsiteX21" fmla="*/ 515433 w 605882"/>
                    <a:gd name="connsiteY21" fmla="*/ 485139 h 600411"/>
                    <a:gd name="connsiteX22" fmla="*/ 525509 w 605882"/>
                    <a:gd name="connsiteY22" fmla="*/ 486572 h 600411"/>
                    <a:gd name="connsiteX23" fmla="*/ 534145 w 605882"/>
                    <a:gd name="connsiteY23" fmla="*/ 490869 h 600411"/>
                    <a:gd name="connsiteX24" fmla="*/ 537024 w 605882"/>
                    <a:gd name="connsiteY24" fmla="*/ 493734 h 600411"/>
                    <a:gd name="connsiteX25" fmla="*/ 539902 w 605882"/>
                    <a:gd name="connsiteY25" fmla="*/ 499464 h 600411"/>
                    <a:gd name="connsiteX26" fmla="*/ 534145 w 605882"/>
                    <a:gd name="connsiteY26" fmla="*/ 500896 h 600411"/>
                    <a:gd name="connsiteX27" fmla="*/ 525509 w 605882"/>
                    <a:gd name="connsiteY27" fmla="*/ 499464 h 600411"/>
                    <a:gd name="connsiteX28" fmla="*/ 516873 w 605882"/>
                    <a:gd name="connsiteY28" fmla="*/ 495166 h 600411"/>
                    <a:gd name="connsiteX29" fmla="*/ 516873 w 605882"/>
                    <a:gd name="connsiteY29" fmla="*/ 490869 h 600411"/>
                    <a:gd name="connsiteX30" fmla="*/ 508237 w 605882"/>
                    <a:gd name="connsiteY30" fmla="*/ 485139 h 600411"/>
                    <a:gd name="connsiteX31" fmla="*/ 510755 w 605882"/>
                    <a:gd name="connsiteY31" fmla="*/ 484065 h 600411"/>
                    <a:gd name="connsiteX32" fmla="*/ 447040 w 605882"/>
                    <a:gd name="connsiteY32" fmla="*/ 472502 h 600411"/>
                    <a:gd name="connsiteX33" fmla="*/ 452243 w 605882"/>
                    <a:gd name="connsiteY33" fmla="*/ 476625 h 600411"/>
                    <a:gd name="connsiteX34" fmla="*/ 462290 w 605882"/>
                    <a:gd name="connsiteY34" fmla="*/ 485229 h 600411"/>
                    <a:gd name="connsiteX35" fmla="*/ 468032 w 605882"/>
                    <a:gd name="connsiteY35" fmla="*/ 480927 h 600411"/>
                    <a:gd name="connsiteX36" fmla="*/ 476643 w 605882"/>
                    <a:gd name="connsiteY36" fmla="*/ 476625 h 600411"/>
                    <a:gd name="connsiteX37" fmla="*/ 480949 w 605882"/>
                    <a:gd name="connsiteY37" fmla="*/ 479493 h 600411"/>
                    <a:gd name="connsiteX38" fmla="*/ 479514 w 605882"/>
                    <a:gd name="connsiteY38" fmla="*/ 486663 h 600411"/>
                    <a:gd name="connsiteX39" fmla="*/ 486690 w 605882"/>
                    <a:gd name="connsiteY39" fmla="*/ 480927 h 600411"/>
                    <a:gd name="connsiteX40" fmla="*/ 493867 w 605882"/>
                    <a:gd name="connsiteY40" fmla="*/ 482361 h 600411"/>
                    <a:gd name="connsiteX41" fmla="*/ 495302 w 605882"/>
                    <a:gd name="connsiteY41" fmla="*/ 490966 h 600411"/>
                    <a:gd name="connsiteX42" fmla="*/ 489561 w 605882"/>
                    <a:gd name="connsiteY42" fmla="*/ 495268 h 600411"/>
                    <a:gd name="connsiteX43" fmla="*/ 482385 w 605882"/>
                    <a:gd name="connsiteY43" fmla="*/ 493834 h 600411"/>
                    <a:gd name="connsiteX44" fmla="*/ 479514 w 605882"/>
                    <a:gd name="connsiteY44" fmla="*/ 498136 h 600411"/>
                    <a:gd name="connsiteX45" fmla="*/ 469467 w 605882"/>
                    <a:gd name="connsiteY45" fmla="*/ 493834 h 600411"/>
                    <a:gd name="connsiteX46" fmla="*/ 462290 w 605882"/>
                    <a:gd name="connsiteY46" fmla="*/ 493834 h 600411"/>
                    <a:gd name="connsiteX47" fmla="*/ 455114 w 605882"/>
                    <a:gd name="connsiteY47" fmla="*/ 489532 h 600411"/>
                    <a:gd name="connsiteX48" fmla="*/ 445067 w 605882"/>
                    <a:gd name="connsiteY48" fmla="*/ 473757 h 600411"/>
                    <a:gd name="connsiteX49" fmla="*/ 447040 w 605882"/>
                    <a:gd name="connsiteY49" fmla="*/ 472502 h 600411"/>
                    <a:gd name="connsiteX50" fmla="*/ 526863 w 605882"/>
                    <a:gd name="connsiteY50" fmla="*/ 387676 h 600411"/>
                    <a:gd name="connsiteX51" fmla="*/ 528297 w 605882"/>
                    <a:gd name="connsiteY51" fmla="*/ 387676 h 600411"/>
                    <a:gd name="connsiteX52" fmla="*/ 529731 w 605882"/>
                    <a:gd name="connsiteY52" fmla="*/ 397747 h 600411"/>
                    <a:gd name="connsiteX53" fmla="*/ 525429 w 605882"/>
                    <a:gd name="connsiteY53" fmla="*/ 404940 h 600411"/>
                    <a:gd name="connsiteX54" fmla="*/ 521127 w 605882"/>
                    <a:gd name="connsiteY54" fmla="*/ 416450 h 600411"/>
                    <a:gd name="connsiteX55" fmla="*/ 503917 w 605882"/>
                    <a:gd name="connsiteY55" fmla="*/ 425082 h 600411"/>
                    <a:gd name="connsiteX56" fmla="*/ 508220 w 605882"/>
                    <a:gd name="connsiteY56" fmla="*/ 417888 h 600411"/>
                    <a:gd name="connsiteX57" fmla="*/ 516824 w 605882"/>
                    <a:gd name="connsiteY57" fmla="*/ 410695 h 600411"/>
                    <a:gd name="connsiteX58" fmla="*/ 521127 w 605882"/>
                    <a:gd name="connsiteY58" fmla="*/ 402063 h 600411"/>
                    <a:gd name="connsiteX59" fmla="*/ 525429 w 605882"/>
                    <a:gd name="connsiteY59" fmla="*/ 391992 h 600411"/>
                    <a:gd name="connsiteX60" fmla="*/ 526863 w 605882"/>
                    <a:gd name="connsiteY60" fmla="*/ 387676 h 600411"/>
                    <a:gd name="connsiteX61" fmla="*/ 15955 w 605882"/>
                    <a:gd name="connsiteY61" fmla="*/ 301859 h 600411"/>
                    <a:gd name="connsiteX62" fmla="*/ 26006 w 605882"/>
                    <a:gd name="connsiteY62" fmla="*/ 301859 h 600411"/>
                    <a:gd name="connsiteX63" fmla="*/ 34621 w 605882"/>
                    <a:gd name="connsiteY63" fmla="*/ 304725 h 600411"/>
                    <a:gd name="connsiteX64" fmla="*/ 51850 w 605882"/>
                    <a:gd name="connsiteY64" fmla="*/ 309024 h 600411"/>
                    <a:gd name="connsiteX65" fmla="*/ 60465 w 605882"/>
                    <a:gd name="connsiteY65" fmla="*/ 307591 h 600411"/>
                    <a:gd name="connsiteX66" fmla="*/ 73387 w 605882"/>
                    <a:gd name="connsiteY66" fmla="*/ 307591 h 600411"/>
                    <a:gd name="connsiteX67" fmla="*/ 80566 w 605882"/>
                    <a:gd name="connsiteY67" fmla="*/ 309024 h 600411"/>
                    <a:gd name="connsiteX68" fmla="*/ 113589 w 605882"/>
                    <a:gd name="connsiteY68" fmla="*/ 313323 h 600411"/>
                    <a:gd name="connsiteX69" fmla="*/ 123640 w 605882"/>
                    <a:gd name="connsiteY69" fmla="*/ 311890 h 600411"/>
                    <a:gd name="connsiteX70" fmla="*/ 137998 w 605882"/>
                    <a:gd name="connsiteY70" fmla="*/ 307591 h 600411"/>
                    <a:gd name="connsiteX71" fmla="*/ 146612 w 605882"/>
                    <a:gd name="connsiteY71" fmla="*/ 320488 h 600411"/>
                    <a:gd name="connsiteX72" fmla="*/ 143741 w 605882"/>
                    <a:gd name="connsiteY72" fmla="*/ 327653 h 600411"/>
                    <a:gd name="connsiteX73" fmla="*/ 146612 w 605882"/>
                    <a:gd name="connsiteY73" fmla="*/ 333386 h 600411"/>
                    <a:gd name="connsiteX74" fmla="*/ 142305 w 605882"/>
                    <a:gd name="connsiteY74" fmla="*/ 336252 h 600411"/>
                    <a:gd name="connsiteX75" fmla="*/ 135126 w 605882"/>
                    <a:gd name="connsiteY75" fmla="*/ 337685 h 600411"/>
                    <a:gd name="connsiteX76" fmla="*/ 127947 w 605882"/>
                    <a:gd name="connsiteY76" fmla="*/ 340551 h 600411"/>
                    <a:gd name="connsiteX77" fmla="*/ 123640 w 605882"/>
                    <a:gd name="connsiteY77" fmla="*/ 352015 h 600411"/>
                    <a:gd name="connsiteX78" fmla="*/ 129383 w 605882"/>
                    <a:gd name="connsiteY78" fmla="*/ 359180 h 600411"/>
                    <a:gd name="connsiteX79" fmla="*/ 140869 w 605882"/>
                    <a:gd name="connsiteY79" fmla="*/ 363479 h 600411"/>
                    <a:gd name="connsiteX80" fmla="*/ 143741 w 605882"/>
                    <a:gd name="connsiteY80" fmla="*/ 372077 h 600411"/>
                    <a:gd name="connsiteX81" fmla="*/ 148048 w 605882"/>
                    <a:gd name="connsiteY81" fmla="*/ 374943 h 600411"/>
                    <a:gd name="connsiteX82" fmla="*/ 150920 w 605882"/>
                    <a:gd name="connsiteY82" fmla="*/ 364912 h 600411"/>
                    <a:gd name="connsiteX83" fmla="*/ 149484 w 605882"/>
                    <a:gd name="connsiteY83" fmla="*/ 354881 h 600411"/>
                    <a:gd name="connsiteX84" fmla="*/ 150920 w 605882"/>
                    <a:gd name="connsiteY84" fmla="*/ 343417 h 600411"/>
                    <a:gd name="connsiteX85" fmla="*/ 156663 w 605882"/>
                    <a:gd name="connsiteY85" fmla="*/ 340551 h 600411"/>
                    <a:gd name="connsiteX86" fmla="*/ 163842 w 605882"/>
                    <a:gd name="connsiteY86" fmla="*/ 343417 h 600411"/>
                    <a:gd name="connsiteX87" fmla="*/ 168149 w 605882"/>
                    <a:gd name="connsiteY87" fmla="*/ 349149 h 600411"/>
                    <a:gd name="connsiteX88" fmla="*/ 173892 w 605882"/>
                    <a:gd name="connsiteY88" fmla="*/ 346283 h 600411"/>
                    <a:gd name="connsiteX89" fmla="*/ 179635 w 605882"/>
                    <a:gd name="connsiteY89" fmla="*/ 352015 h 600411"/>
                    <a:gd name="connsiteX90" fmla="*/ 186815 w 605882"/>
                    <a:gd name="connsiteY90" fmla="*/ 363479 h 600411"/>
                    <a:gd name="connsiteX91" fmla="*/ 195430 w 605882"/>
                    <a:gd name="connsiteY91" fmla="*/ 384974 h 600411"/>
                    <a:gd name="connsiteX92" fmla="*/ 193994 w 605882"/>
                    <a:gd name="connsiteY92" fmla="*/ 389273 h 600411"/>
                    <a:gd name="connsiteX93" fmla="*/ 181071 w 605882"/>
                    <a:gd name="connsiteY93" fmla="*/ 393572 h 600411"/>
                    <a:gd name="connsiteX94" fmla="*/ 171021 w 605882"/>
                    <a:gd name="connsiteY94" fmla="*/ 399304 h 600411"/>
                    <a:gd name="connsiteX95" fmla="*/ 163842 w 605882"/>
                    <a:gd name="connsiteY95" fmla="*/ 405037 h 600411"/>
                    <a:gd name="connsiteX96" fmla="*/ 156663 w 605882"/>
                    <a:gd name="connsiteY96" fmla="*/ 413635 h 600411"/>
                    <a:gd name="connsiteX97" fmla="*/ 148048 w 605882"/>
                    <a:gd name="connsiteY97" fmla="*/ 427965 h 600411"/>
                    <a:gd name="connsiteX98" fmla="*/ 145176 w 605882"/>
                    <a:gd name="connsiteY98" fmla="*/ 436563 h 600411"/>
                    <a:gd name="connsiteX99" fmla="*/ 139433 w 605882"/>
                    <a:gd name="connsiteY99" fmla="*/ 429398 h 600411"/>
                    <a:gd name="connsiteX100" fmla="*/ 123640 w 605882"/>
                    <a:gd name="connsiteY100" fmla="*/ 427965 h 600411"/>
                    <a:gd name="connsiteX101" fmla="*/ 122204 w 605882"/>
                    <a:gd name="connsiteY101" fmla="*/ 446594 h 600411"/>
                    <a:gd name="connsiteX102" fmla="*/ 132254 w 605882"/>
                    <a:gd name="connsiteY102" fmla="*/ 440862 h 600411"/>
                    <a:gd name="connsiteX103" fmla="*/ 136562 w 605882"/>
                    <a:gd name="connsiteY103" fmla="*/ 445161 h 600411"/>
                    <a:gd name="connsiteX104" fmla="*/ 137998 w 605882"/>
                    <a:gd name="connsiteY104" fmla="*/ 452326 h 600411"/>
                    <a:gd name="connsiteX105" fmla="*/ 145176 w 605882"/>
                    <a:gd name="connsiteY105" fmla="*/ 459491 h 600411"/>
                    <a:gd name="connsiteX106" fmla="*/ 156663 w 605882"/>
                    <a:gd name="connsiteY106" fmla="*/ 459491 h 600411"/>
                    <a:gd name="connsiteX107" fmla="*/ 181071 w 605882"/>
                    <a:gd name="connsiteY107" fmla="*/ 463790 h 600411"/>
                    <a:gd name="connsiteX108" fmla="*/ 192558 w 605882"/>
                    <a:gd name="connsiteY108" fmla="*/ 469522 h 600411"/>
                    <a:gd name="connsiteX109" fmla="*/ 206916 w 605882"/>
                    <a:gd name="connsiteY109" fmla="*/ 482420 h 600411"/>
                    <a:gd name="connsiteX110" fmla="*/ 228453 w 605882"/>
                    <a:gd name="connsiteY110" fmla="*/ 489585 h 600411"/>
                    <a:gd name="connsiteX111" fmla="*/ 224145 w 605882"/>
                    <a:gd name="connsiteY111" fmla="*/ 513946 h 600411"/>
                    <a:gd name="connsiteX112" fmla="*/ 214095 w 605882"/>
                    <a:gd name="connsiteY112" fmla="*/ 526843 h 600411"/>
                    <a:gd name="connsiteX113" fmla="*/ 191122 w 605882"/>
                    <a:gd name="connsiteY113" fmla="*/ 554071 h 600411"/>
                    <a:gd name="connsiteX114" fmla="*/ 176764 w 605882"/>
                    <a:gd name="connsiteY114" fmla="*/ 566968 h 600411"/>
                    <a:gd name="connsiteX115" fmla="*/ 173892 w 605882"/>
                    <a:gd name="connsiteY115" fmla="*/ 575566 h 600411"/>
                    <a:gd name="connsiteX116" fmla="*/ 173892 w 605882"/>
                    <a:gd name="connsiteY116" fmla="*/ 585597 h 600411"/>
                    <a:gd name="connsiteX117" fmla="*/ 173892 w 605882"/>
                    <a:gd name="connsiteY117" fmla="*/ 595628 h 600411"/>
                    <a:gd name="connsiteX118" fmla="*/ 173892 w 605882"/>
                    <a:gd name="connsiteY118" fmla="*/ 599927 h 600411"/>
                    <a:gd name="connsiteX119" fmla="*/ 159534 w 605882"/>
                    <a:gd name="connsiteY119" fmla="*/ 591329 h 600411"/>
                    <a:gd name="connsiteX120" fmla="*/ 159534 w 605882"/>
                    <a:gd name="connsiteY120" fmla="*/ 561236 h 600411"/>
                    <a:gd name="connsiteX121" fmla="*/ 163842 w 605882"/>
                    <a:gd name="connsiteY121" fmla="*/ 523977 h 600411"/>
                    <a:gd name="connsiteX122" fmla="*/ 158099 w 605882"/>
                    <a:gd name="connsiteY122" fmla="*/ 512513 h 600411"/>
                    <a:gd name="connsiteX123" fmla="*/ 146612 w 605882"/>
                    <a:gd name="connsiteY123" fmla="*/ 493884 h 600411"/>
                    <a:gd name="connsiteX124" fmla="*/ 148048 w 605882"/>
                    <a:gd name="connsiteY124" fmla="*/ 480987 h 600411"/>
                    <a:gd name="connsiteX125" fmla="*/ 148048 w 605882"/>
                    <a:gd name="connsiteY125" fmla="*/ 470955 h 600411"/>
                    <a:gd name="connsiteX126" fmla="*/ 136562 w 605882"/>
                    <a:gd name="connsiteY126" fmla="*/ 462357 h 600411"/>
                    <a:gd name="connsiteX127" fmla="*/ 127947 w 605882"/>
                    <a:gd name="connsiteY127" fmla="*/ 456625 h 600411"/>
                    <a:gd name="connsiteX128" fmla="*/ 113589 w 605882"/>
                    <a:gd name="connsiteY128" fmla="*/ 452326 h 600411"/>
                    <a:gd name="connsiteX129" fmla="*/ 99231 w 605882"/>
                    <a:gd name="connsiteY129" fmla="*/ 437996 h 600411"/>
                    <a:gd name="connsiteX130" fmla="*/ 97795 w 605882"/>
                    <a:gd name="connsiteY130" fmla="*/ 443728 h 600411"/>
                    <a:gd name="connsiteX131" fmla="*/ 80566 w 605882"/>
                    <a:gd name="connsiteY131" fmla="*/ 420800 h 600411"/>
                    <a:gd name="connsiteX132" fmla="*/ 71951 w 605882"/>
                    <a:gd name="connsiteY132" fmla="*/ 387840 h 600411"/>
                    <a:gd name="connsiteX133" fmla="*/ 57593 w 605882"/>
                    <a:gd name="connsiteY133" fmla="*/ 367778 h 600411"/>
                    <a:gd name="connsiteX134" fmla="*/ 46107 w 605882"/>
                    <a:gd name="connsiteY134" fmla="*/ 352015 h 600411"/>
                    <a:gd name="connsiteX135" fmla="*/ 30313 w 605882"/>
                    <a:gd name="connsiteY135" fmla="*/ 352015 h 600411"/>
                    <a:gd name="connsiteX136" fmla="*/ 8776 w 605882"/>
                    <a:gd name="connsiteY136" fmla="*/ 352015 h 600411"/>
                    <a:gd name="connsiteX137" fmla="*/ 162 w 605882"/>
                    <a:gd name="connsiteY137" fmla="*/ 329087 h 600411"/>
                    <a:gd name="connsiteX138" fmla="*/ 4469 w 605882"/>
                    <a:gd name="connsiteY138" fmla="*/ 316189 h 600411"/>
                    <a:gd name="connsiteX139" fmla="*/ 7340 w 605882"/>
                    <a:gd name="connsiteY139" fmla="*/ 309024 h 600411"/>
                    <a:gd name="connsiteX140" fmla="*/ 15955 w 605882"/>
                    <a:gd name="connsiteY140" fmla="*/ 301859 h 600411"/>
                    <a:gd name="connsiteX141" fmla="*/ 186781 w 605882"/>
                    <a:gd name="connsiteY141" fmla="*/ 274448 h 600411"/>
                    <a:gd name="connsiteX142" fmla="*/ 257129 w 605882"/>
                    <a:gd name="connsiteY142" fmla="*/ 274448 h 600411"/>
                    <a:gd name="connsiteX143" fmla="*/ 249951 w 605882"/>
                    <a:gd name="connsiteY143" fmla="*/ 287371 h 600411"/>
                    <a:gd name="connsiteX144" fmla="*/ 251387 w 605882"/>
                    <a:gd name="connsiteY144" fmla="*/ 301729 h 600411"/>
                    <a:gd name="connsiteX145" fmla="*/ 245644 w 605882"/>
                    <a:gd name="connsiteY145" fmla="*/ 311780 h 600411"/>
                    <a:gd name="connsiteX146" fmla="*/ 222673 w 605882"/>
                    <a:gd name="connsiteY146" fmla="*/ 329010 h 600411"/>
                    <a:gd name="connsiteX147" fmla="*/ 215495 w 605882"/>
                    <a:gd name="connsiteY147" fmla="*/ 341933 h 600411"/>
                    <a:gd name="connsiteX148" fmla="*/ 211188 w 605882"/>
                    <a:gd name="connsiteY148" fmla="*/ 353419 h 600411"/>
                    <a:gd name="connsiteX149" fmla="*/ 205445 w 605882"/>
                    <a:gd name="connsiteY149" fmla="*/ 350548 h 600411"/>
                    <a:gd name="connsiteX150" fmla="*/ 195395 w 605882"/>
                    <a:gd name="connsiteY150" fmla="*/ 331882 h 600411"/>
                    <a:gd name="connsiteX151" fmla="*/ 192524 w 605882"/>
                    <a:gd name="connsiteY151" fmla="*/ 314652 h 600411"/>
                    <a:gd name="connsiteX152" fmla="*/ 192524 w 605882"/>
                    <a:gd name="connsiteY152" fmla="*/ 304601 h 600411"/>
                    <a:gd name="connsiteX153" fmla="*/ 189653 w 605882"/>
                    <a:gd name="connsiteY153" fmla="*/ 297422 h 600411"/>
                    <a:gd name="connsiteX154" fmla="*/ 186781 w 605882"/>
                    <a:gd name="connsiteY154" fmla="*/ 274448 h 600411"/>
                    <a:gd name="connsiteX155" fmla="*/ 465186 w 605882"/>
                    <a:gd name="connsiteY155" fmla="*/ 265820 h 600411"/>
                    <a:gd name="connsiteX156" fmla="*/ 492464 w 605882"/>
                    <a:gd name="connsiteY156" fmla="*/ 283021 h 600411"/>
                    <a:gd name="connsiteX157" fmla="*/ 522613 w 605882"/>
                    <a:gd name="connsiteY157" fmla="*/ 290188 h 600411"/>
                    <a:gd name="connsiteX158" fmla="*/ 549891 w 605882"/>
                    <a:gd name="connsiteY158" fmla="*/ 295921 h 600411"/>
                    <a:gd name="connsiteX159" fmla="*/ 571426 w 605882"/>
                    <a:gd name="connsiteY159" fmla="*/ 301655 h 600411"/>
                    <a:gd name="connsiteX160" fmla="*/ 595832 w 605882"/>
                    <a:gd name="connsiteY160" fmla="*/ 314556 h 600411"/>
                    <a:gd name="connsiteX161" fmla="*/ 605882 w 605882"/>
                    <a:gd name="connsiteY161" fmla="*/ 323156 h 600411"/>
                    <a:gd name="connsiteX162" fmla="*/ 600140 w 605882"/>
                    <a:gd name="connsiteY162" fmla="*/ 333190 h 600411"/>
                    <a:gd name="connsiteX163" fmla="*/ 590090 w 605882"/>
                    <a:gd name="connsiteY163" fmla="*/ 330323 h 600411"/>
                    <a:gd name="connsiteX164" fmla="*/ 587218 w 605882"/>
                    <a:gd name="connsiteY164" fmla="*/ 338923 h 600411"/>
                    <a:gd name="connsiteX165" fmla="*/ 565683 w 605882"/>
                    <a:gd name="connsiteY165" fmla="*/ 351824 h 600411"/>
                    <a:gd name="connsiteX166" fmla="*/ 561376 w 605882"/>
                    <a:gd name="connsiteY166" fmla="*/ 357558 h 600411"/>
                    <a:gd name="connsiteX167" fmla="*/ 555634 w 605882"/>
                    <a:gd name="connsiteY167" fmla="*/ 367591 h 600411"/>
                    <a:gd name="connsiteX168" fmla="*/ 547019 w 605882"/>
                    <a:gd name="connsiteY168" fmla="*/ 381925 h 600411"/>
                    <a:gd name="connsiteX169" fmla="*/ 544148 w 605882"/>
                    <a:gd name="connsiteY169" fmla="*/ 373325 h 600411"/>
                    <a:gd name="connsiteX170" fmla="*/ 534098 w 605882"/>
                    <a:gd name="connsiteY170" fmla="*/ 354691 h 600411"/>
                    <a:gd name="connsiteX171" fmla="*/ 521177 w 605882"/>
                    <a:gd name="connsiteY171" fmla="*/ 363291 h 600411"/>
                    <a:gd name="connsiteX172" fmla="*/ 525484 w 605882"/>
                    <a:gd name="connsiteY172" fmla="*/ 370458 h 600411"/>
                    <a:gd name="connsiteX173" fmla="*/ 522613 w 605882"/>
                    <a:gd name="connsiteY173" fmla="*/ 383359 h 600411"/>
                    <a:gd name="connsiteX174" fmla="*/ 506820 w 605882"/>
                    <a:gd name="connsiteY174" fmla="*/ 401993 h 600411"/>
                    <a:gd name="connsiteX175" fmla="*/ 505385 w 605882"/>
                    <a:gd name="connsiteY175" fmla="*/ 414894 h 600411"/>
                    <a:gd name="connsiteX176" fmla="*/ 496771 w 605882"/>
                    <a:gd name="connsiteY176" fmla="*/ 417760 h 600411"/>
                    <a:gd name="connsiteX177" fmla="*/ 495335 w 605882"/>
                    <a:gd name="connsiteY177" fmla="*/ 407727 h 600411"/>
                    <a:gd name="connsiteX178" fmla="*/ 486721 w 605882"/>
                    <a:gd name="connsiteY178" fmla="*/ 413460 h 600411"/>
                    <a:gd name="connsiteX179" fmla="*/ 489592 w 605882"/>
                    <a:gd name="connsiteY179" fmla="*/ 432094 h 600411"/>
                    <a:gd name="connsiteX180" fmla="*/ 470929 w 605882"/>
                    <a:gd name="connsiteY180" fmla="*/ 444995 h 600411"/>
                    <a:gd name="connsiteX181" fmla="*/ 469493 w 605882"/>
                    <a:gd name="connsiteY181" fmla="*/ 455029 h 600411"/>
                    <a:gd name="connsiteX182" fmla="*/ 462314 w 605882"/>
                    <a:gd name="connsiteY182" fmla="*/ 466496 h 600411"/>
                    <a:gd name="connsiteX183" fmla="*/ 456572 w 605882"/>
                    <a:gd name="connsiteY183" fmla="*/ 462196 h 600411"/>
                    <a:gd name="connsiteX184" fmla="*/ 450829 w 605882"/>
                    <a:gd name="connsiteY184" fmla="*/ 469363 h 600411"/>
                    <a:gd name="connsiteX185" fmla="*/ 449393 w 605882"/>
                    <a:gd name="connsiteY185" fmla="*/ 457896 h 600411"/>
                    <a:gd name="connsiteX186" fmla="*/ 436472 w 605882"/>
                    <a:gd name="connsiteY186" fmla="*/ 444995 h 600411"/>
                    <a:gd name="connsiteX187" fmla="*/ 430730 w 605882"/>
                    <a:gd name="connsiteY187" fmla="*/ 449295 h 600411"/>
                    <a:gd name="connsiteX188" fmla="*/ 419244 w 605882"/>
                    <a:gd name="connsiteY188" fmla="*/ 467929 h 600411"/>
                    <a:gd name="connsiteX189" fmla="*/ 413501 w 605882"/>
                    <a:gd name="connsiteY189" fmla="*/ 469363 h 600411"/>
                    <a:gd name="connsiteX190" fmla="*/ 402016 w 605882"/>
                    <a:gd name="connsiteY190" fmla="*/ 446428 h 600411"/>
                    <a:gd name="connsiteX191" fmla="*/ 384788 w 605882"/>
                    <a:gd name="connsiteY191" fmla="*/ 436395 h 600411"/>
                    <a:gd name="connsiteX192" fmla="*/ 373302 w 605882"/>
                    <a:gd name="connsiteY192" fmla="*/ 432094 h 600411"/>
                    <a:gd name="connsiteX193" fmla="*/ 367560 w 605882"/>
                    <a:gd name="connsiteY193" fmla="*/ 432094 h 600411"/>
                    <a:gd name="connsiteX194" fmla="*/ 376174 w 605882"/>
                    <a:gd name="connsiteY194" fmla="*/ 436395 h 600411"/>
                    <a:gd name="connsiteX195" fmla="*/ 381917 w 605882"/>
                    <a:gd name="connsiteY195" fmla="*/ 446428 h 600411"/>
                    <a:gd name="connsiteX196" fmla="*/ 364688 w 605882"/>
                    <a:gd name="connsiteY196" fmla="*/ 456462 h 600411"/>
                    <a:gd name="connsiteX197" fmla="*/ 350332 w 605882"/>
                    <a:gd name="connsiteY197" fmla="*/ 442128 h 600411"/>
                    <a:gd name="connsiteX198" fmla="*/ 344589 w 605882"/>
                    <a:gd name="connsiteY198" fmla="*/ 439261 h 600411"/>
                    <a:gd name="connsiteX199" fmla="*/ 353203 w 605882"/>
                    <a:gd name="connsiteY199" fmla="*/ 455029 h 600411"/>
                    <a:gd name="connsiteX200" fmla="*/ 368995 w 605882"/>
                    <a:gd name="connsiteY200" fmla="*/ 459329 h 600411"/>
                    <a:gd name="connsiteX201" fmla="*/ 370431 w 605882"/>
                    <a:gd name="connsiteY201" fmla="*/ 466496 h 600411"/>
                    <a:gd name="connsiteX202" fmla="*/ 354639 w 605882"/>
                    <a:gd name="connsiteY202" fmla="*/ 489430 h 600411"/>
                    <a:gd name="connsiteX203" fmla="*/ 353203 w 605882"/>
                    <a:gd name="connsiteY203" fmla="*/ 510931 h 600411"/>
                    <a:gd name="connsiteX204" fmla="*/ 343153 w 605882"/>
                    <a:gd name="connsiteY204" fmla="*/ 520965 h 600411"/>
                    <a:gd name="connsiteX205" fmla="*/ 335975 w 605882"/>
                    <a:gd name="connsiteY205" fmla="*/ 539599 h 600411"/>
                    <a:gd name="connsiteX206" fmla="*/ 317311 w 605882"/>
                    <a:gd name="connsiteY206" fmla="*/ 548200 h 600411"/>
                    <a:gd name="connsiteX207" fmla="*/ 311568 w 605882"/>
                    <a:gd name="connsiteY207" fmla="*/ 536733 h 600411"/>
                    <a:gd name="connsiteX208" fmla="*/ 301519 w 605882"/>
                    <a:gd name="connsiteY208" fmla="*/ 489430 h 600411"/>
                    <a:gd name="connsiteX209" fmla="*/ 298647 w 605882"/>
                    <a:gd name="connsiteY209" fmla="*/ 479397 h 600411"/>
                    <a:gd name="connsiteX210" fmla="*/ 275676 w 605882"/>
                    <a:gd name="connsiteY210" fmla="*/ 475096 h 600411"/>
                    <a:gd name="connsiteX211" fmla="*/ 254141 w 605882"/>
                    <a:gd name="connsiteY211" fmla="*/ 446428 h 600411"/>
                    <a:gd name="connsiteX212" fmla="*/ 269934 w 605882"/>
                    <a:gd name="connsiteY212" fmla="*/ 419194 h 600411"/>
                    <a:gd name="connsiteX213" fmla="*/ 277112 w 605882"/>
                    <a:gd name="connsiteY213" fmla="*/ 416327 h 600411"/>
                    <a:gd name="connsiteX214" fmla="*/ 304390 w 605882"/>
                    <a:gd name="connsiteY214" fmla="*/ 413460 h 600411"/>
                    <a:gd name="connsiteX215" fmla="*/ 314440 w 605882"/>
                    <a:gd name="connsiteY215" fmla="*/ 423494 h 600411"/>
                    <a:gd name="connsiteX216" fmla="*/ 330232 w 605882"/>
                    <a:gd name="connsiteY216" fmla="*/ 423494 h 600411"/>
                    <a:gd name="connsiteX217" fmla="*/ 341718 w 605882"/>
                    <a:gd name="connsiteY217" fmla="*/ 420627 h 600411"/>
                    <a:gd name="connsiteX218" fmla="*/ 341718 w 605882"/>
                    <a:gd name="connsiteY218" fmla="*/ 413460 h 600411"/>
                    <a:gd name="connsiteX219" fmla="*/ 330232 w 605882"/>
                    <a:gd name="connsiteY219" fmla="*/ 410593 h 600411"/>
                    <a:gd name="connsiteX220" fmla="*/ 325925 w 605882"/>
                    <a:gd name="connsiteY220" fmla="*/ 410593 h 600411"/>
                    <a:gd name="connsiteX221" fmla="*/ 320182 w 605882"/>
                    <a:gd name="connsiteY221" fmla="*/ 410593 h 600411"/>
                    <a:gd name="connsiteX222" fmla="*/ 315875 w 605882"/>
                    <a:gd name="connsiteY222" fmla="*/ 407727 h 600411"/>
                    <a:gd name="connsiteX223" fmla="*/ 308697 w 605882"/>
                    <a:gd name="connsiteY223" fmla="*/ 412027 h 600411"/>
                    <a:gd name="connsiteX224" fmla="*/ 308697 w 605882"/>
                    <a:gd name="connsiteY224" fmla="*/ 406293 h 600411"/>
                    <a:gd name="connsiteX225" fmla="*/ 294340 w 605882"/>
                    <a:gd name="connsiteY225" fmla="*/ 397693 h 600411"/>
                    <a:gd name="connsiteX226" fmla="*/ 287162 w 605882"/>
                    <a:gd name="connsiteY226" fmla="*/ 406293 h 600411"/>
                    <a:gd name="connsiteX227" fmla="*/ 274241 w 605882"/>
                    <a:gd name="connsiteY227" fmla="*/ 414894 h 600411"/>
                    <a:gd name="connsiteX228" fmla="*/ 267062 w 605882"/>
                    <a:gd name="connsiteY228" fmla="*/ 407727 h 600411"/>
                    <a:gd name="connsiteX229" fmla="*/ 268498 w 605882"/>
                    <a:gd name="connsiteY229" fmla="*/ 399126 h 600411"/>
                    <a:gd name="connsiteX230" fmla="*/ 279983 w 605882"/>
                    <a:gd name="connsiteY230" fmla="*/ 396259 h 600411"/>
                    <a:gd name="connsiteX231" fmla="*/ 277112 w 605882"/>
                    <a:gd name="connsiteY231" fmla="*/ 384792 h 600411"/>
                    <a:gd name="connsiteX232" fmla="*/ 282855 w 605882"/>
                    <a:gd name="connsiteY232" fmla="*/ 381925 h 600411"/>
                    <a:gd name="connsiteX233" fmla="*/ 295776 w 605882"/>
                    <a:gd name="connsiteY233" fmla="*/ 370458 h 600411"/>
                    <a:gd name="connsiteX234" fmla="*/ 300083 w 605882"/>
                    <a:gd name="connsiteY234" fmla="*/ 367591 h 600411"/>
                    <a:gd name="connsiteX235" fmla="*/ 313004 w 605882"/>
                    <a:gd name="connsiteY235" fmla="*/ 370458 h 600411"/>
                    <a:gd name="connsiteX236" fmla="*/ 321618 w 605882"/>
                    <a:gd name="connsiteY236" fmla="*/ 358991 h 600411"/>
                    <a:gd name="connsiteX237" fmla="*/ 318747 w 605882"/>
                    <a:gd name="connsiteY237" fmla="*/ 351824 h 600411"/>
                    <a:gd name="connsiteX238" fmla="*/ 313004 w 605882"/>
                    <a:gd name="connsiteY238" fmla="*/ 360424 h 600411"/>
                    <a:gd name="connsiteX239" fmla="*/ 304390 w 605882"/>
                    <a:gd name="connsiteY239" fmla="*/ 360424 h 600411"/>
                    <a:gd name="connsiteX240" fmla="*/ 301519 w 605882"/>
                    <a:gd name="connsiteY240" fmla="*/ 353257 h 600411"/>
                    <a:gd name="connsiteX241" fmla="*/ 292905 w 605882"/>
                    <a:gd name="connsiteY241" fmla="*/ 346090 h 600411"/>
                    <a:gd name="connsiteX242" fmla="*/ 304390 w 605882"/>
                    <a:gd name="connsiteY242" fmla="*/ 326023 h 600411"/>
                    <a:gd name="connsiteX243" fmla="*/ 330232 w 605882"/>
                    <a:gd name="connsiteY243" fmla="*/ 300222 h 600411"/>
                    <a:gd name="connsiteX244" fmla="*/ 338846 w 605882"/>
                    <a:gd name="connsiteY244" fmla="*/ 305955 h 600411"/>
                    <a:gd name="connsiteX245" fmla="*/ 346025 w 605882"/>
                    <a:gd name="connsiteY245" fmla="*/ 313122 h 600411"/>
                    <a:gd name="connsiteX246" fmla="*/ 354639 w 605882"/>
                    <a:gd name="connsiteY246" fmla="*/ 318856 h 600411"/>
                    <a:gd name="connsiteX247" fmla="*/ 360381 w 605882"/>
                    <a:gd name="connsiteY247" fmla="*/ 318856 h 600411"/>
                    <a:gd name="connsiteX248" fmla="*/ 380481 w 605882"/>
                    <a:gd name="connsiteY248" fmla="*/ 313122 h 600411"/>
                    <a:gd name="connsiteX249" fmla="*/ 387659 w 605882"/>
                    <a:gd name="connsiteY249" fmla="*/ 310255 h 600411"/>
                    <a:gd name="connsiteX250" fmla="*/ 400580 w 605882"/>
                    <a:gd name="connsiteY250" fmla="*/ 301655 h 600411"/>
                    <a:gd name="connsiteX251" fmla="*/ 410630 w 605882"/>
                    <a:gd name="connsiteY251" fmla="*/ 298788 h 600411"/>
                    <a:gd name="connsiteX252" fmla="*/ 414937 w 605882"/>
                    <a:gd name="connsiteY252" fmla="*/ 294488 h 600411"/>
                    <a:gd name="connsiteX253" fmla="*/ 422116 w 605882"/>
                    <a:gd name="connsiteY253" fmla="*/ 297355 h 600411"/>
                    <a:gd name="connsiteX254" fmla="*/ 422116 w 605882"/>
                    <a:gd name="connsiteY254" fmla="*/ 285888 h 600411"/>
                    <a:gd name="connsiteX255" fmla="*/ 432165 w 605882"/>
                    <a:gd name="connsiteY255" fmla="*/ 281587 h 600411"/>
                    <a:gd name="connsiteX256" fmla="*/ 440779 w 605882"/>
                    <a:gd name="connsiteY256" fmla="*/ 272987 h 600411"/>
                    <a:gd name="connsiteX257" fmla="*/ 465186 w 605882"/>
                    <a:gd name="connsiteY257" fmla="*/ 265820 h 600411"/>
                    <a:gd name="connsiteX258" fmla="*/ 303047 w 605882"/>
                    <a:gd name="connsiteY258" fmla="*/ 50867 h 600411"/>
                    <a:gd name="connsiteX259" fmla="*/ 245632 w 605882"/>
                    <a:gd name="connsiteY259" fmla="*/ 106785 h 600411"/>
                    <a:gd name="connsiteX260" fmla="*/ 303047 w 605882"/>
                    <a:gd name="connsiteY260" fmla="*/ 164137 h 600411"/>
                    <a:gd name="connsiteX261" fmla="*/ 359027 w 605882"/>
                    <a:gd name="connsiteY261" fmla="*/ 106785 h 600411"/>
                    <a:gd name="connsiteX262" fmla="*/ 303047 w 605882"/>
                    <a:gd name="connsiteY262" fmla="*/ 50867 h 600411"/>
                    <a:gd name="connsiteX263" fmla="*/ 292999 w 605882"/>
                    <a:gd name="connsiteY263" fmla="*/ 684 h 600411"/>
                    <a:gd name="connsiteX264" fmla="*/ 410700 w 605882"/>
                    <a:gd name="connsiteY264" fmla="*/ 106785 h 600411"/>
                    <a:gd name="connsiteX265" fmla="*/ 310224 w 605882"/>
                    <a:gd name="connsiteY265" fmla="*/ 283142 h 600411"/>
                    <a:gd name="connsiteX266" fmla="*/ 295870 w 605882"/>
                    <a:gd name="connsiteY266" fmla="*/ 283142 h 600411"/>
                    <a:gd name="connsiteX267" fmla="*/ 196829 w 605882"/>
                    <a:gd name="connsiteY267" fmla="*/ 129726 h 600411"/>
                    <a:gd name="connsiteX268" fmla="*/ 292999 w 605882"/>
                    <a:gd name="connsiteY268" fmla="*/ 684 h 600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</a:cxnLst>
                  <a:rect l="l" t="t" r="r" b="b"/>
                  <a:pathLst>
                    <a:path w="605882" h="600411">
                      <a:moveTo>
                        <a:pt x="509642" y="502443"/>
                      </a:moveTo>
                      <a:cubicBezTo>
                        <a:pt x="513956" y="502443"/>
                        <a:pt x="515394" y="503879"/>
                        <a:pt x="515394" y="505314"/>
                      </a:cubicBezTo>
                      <a:cubicBezTo>
                        <a:pt x="515394" y="506750"/>
                        <a:pt x="513956" y="509621"/>
                        <a:pt x="515394" y="509621"/>
                      </a:cubicBezTo>
                      <a:cubicBezTo>
                        <a:pt x="518270" y="509621"/>
                        <a:pt x="524022" y="506750"/>
                        <a:pt x="525460" y="502443"/>
                      </a:cubicBezTo>
                      <a:cubicBezTo>
                        <a:pt x="525460" y="498137"/>
                        <a:pt x="529773" y="506750"/>
                        <a:pt x="531211" y="511056"/>
                      </a:cubicBezTo>
                      <a:cubicBezTo>
                        <a:pt x="532649" y="516798"/>
                        <a:pt x="539839" y="522540"/>
                        <a:pt x="542715" y="526846"/>
                      </a:cubicBezTo>
                      <a:cubicBezTo>
                        <a:pt x="547029" y="529717"/>
                        <a:pt x="545591" y="534023"/>
                        <a:pt x="544153" y="536894"/>
                      </a:cubicBezTo>
                      <a:cubicBezTo>
                        <a:pt x="542715" y="541200"/>
                        <a:pt x="541277" y="548377"/>
                        <a:pt x="539839" y="552684"/>
                      </a:cubicBezTo>
                      <a:cubicBezTo>
                        <a:pt x="538401" y="555555"/>
                        <a:pt x="532649" y="556990"/>
                        <a:pt x="531211" y="556990"/>
                      </a:cubicBezTo>
                      <a:cubicBezTo>
                        <a:pt x="529773" y="556990"/>
                        <a:pt x="526898" y="556990"/>
                        <a:pt x="522584" y="555555"/>
                      </a:cubicBezTo>
                      <a:cubicBezTo>
                        <a:pt x="519708" y="555555"/>
                        <a:pt x="518270" y="551248"/>
                        <a:pt x="515394" y="549813"/>
                      </a:cubicBezTo>
                      <a:cubicBezTo>
                        <a:pt x="513956" y="548377"/>
                        <a:pt x="511080" y="544071"/>
                        <a:pt x="508204" y="542636"/>
                      </a:cubicBezTo>
                      <a:cubicBezTo>
                        <a:pt x="506766" y="541200"/>
                        <a:pt x="490948" y="546942"/>
                        <a:pt x="488072" y="548377"/>
                      </a:cubicBezTo>
                      <a:cubicBezTo>
                        <a:pt x="483758" y="549813"/>
                        <a:pt x="482320" y="549813"/>
                        <a:pt x="479444" y="548377"/>
                      </a:cubicBezTo>
                      <a:cubicBezTo>
                        <a:pt x="473692" y="546942"/>
                        <a:pt x="478006" y="539765"/>
                        <a:pt x="478006" y="536894"/>
                      </a:cubicBezTo>
                      <a:cubicBezTo>
                        <a:pt x="478006" y="534023"/>
                        <a:pt x="476568" y="528281"/>
                        <a:pt x="476568" y="523975"/>
                      </a:cubicBezTo>
                      <a:cubicBezTo>
                        <a:pt x="476568" y="521104"/>
                        <a:pt x="485196" y="519669"/>
                        <a:pt x="488072" y="518233"/>
                      </a:cubicBezTo>
                      <a:cubicBezTo>
                        <a:pt x="489510" y="518233"/>
                        <a:pt x="492386" y="512492"/>
                        <a:pt x="493824" y="509621"/>
                      </a:cubicBezTo>
                      <a:cubicBezTo>
                        <a:pt x="496700" y="508185"/>
                        <a:pt x="499576" y="508185"/>
                        <a:pt x="501014" y="509621"/>
                      </a:cubicBezTo>
                      <a:cubicBezTo>
                        <a:pt x="502452" y="509621"/>
                        <a:pt x="503890" y="503879"/>
                        <a:pt x="509642" y="502443"/>
                      </a:cubicBezTo>
                      <a:close/>
                      <a:moveTo>
                        <a:pt x="510755" y="484065"/>
                      </a:moveTo>
                      <a:cubicBezTo>
                        <a:pt x="512555" y="484423"/>
                        <a:pt x="514714" y="485139"/>
                        <a:pt x="515433" y="485139"/>
                      </a:cubicBezTo>
                      <a:cubicBezTo>
                        <a:pt x="516873" y="486572"/>
                        <a:pt x="521191" y="485139"/>
                        <a:pt x="525509" y="486572"/>
                      </a:cubicBezTo>
                      <a:cubicBezTo>
                        <a:pt x="531266" y="488004"/>
                        <a:pt x="529827" y="489436"/>
                        <a:pt x="534145" y="490869"/>
                      </a:cubicBezTo>
                      <a:cubicBezTo>
                        <a:pt x="538463" y="492301"/>
                        <a:pt x="537024" y="492301"/>
                        <a:pt x="537024" y="493734"/>
                      </a:cubicBezTo>
                      <a:cubicBezTo>
                        <a:pt x="537024" y="495166"/>
                        <a:pt x="538463" y="498031"/>
                        <a:pt x="539902" y="499464"/>
                      </a:cubicBezTo>
                      <a:cubicBezTo>
                        <a:pt x="539902" y="500896"/>
                        <a:pt x="537024" y="500896"/>
                        <a:pt x="534145" y="500896"/>
                      </a:cubicBezTo>
                      <a:cubicBezTo>
                        <a:pt x="531266" y="500896"/>
                        <a:pt x="529827" y="498031"/>
                        <a:pt x="525509" y="499464"/>
                      </a:cubicBezTo>
                      <a:cubicBezTo>
                        <a:pt x="522630" y="499464"/>
                        <a:pt x="519751" y="496599"/>
                        <a:pt x="516873" y="495166"/>
                      </a:cubicBezTo>
                      <a:cubicBezTo>
                        <a:pt x="513994" y="493734"/>
                        <a:pt x="518312" y="492301"/>
                        <a:pt x="516873" y="490869"/>
                      </a:cubicBezTo>
                      <a:cubicBezTo>
                        <a:pt x="515433" y="489436"/>
                        <a:pt x="509676" y="489436"/>
                        <a:pt x="508237" y="485139"/>
                      </a:cubicBezTo>
                      <a:cubicBezTo>
                        <a:pt x="507517" y="483707"/>
                        <a:pt x="508956" y="483707"/>
                        <a:pt x="510755" y="484065"/>
                      </a:cubicBezTo>
                      <a:close/>
                      <a:moveTo>
                        <a:pt x="447040" y="472502"/>
                      </a:moveTo>
                      <a:cubicBezTo>
                        <a:pt x="449014" y="473756"/>
                        <a:pt x="451526" y="475908"/>
                        <a:pt x="452243" y="476625"/>
                      </a:cubicBezTo>
                      <a:cubicBezTo>
                        <a:pt x="452243" y="476625"/>
                        <a:pt x="459420" y="482361"/>
                        <a:pt x="462290" y="485229"/>
                      </a:cubicBezTo>
                      <a:cubicBezTo>
                        <a:pt x="465161" y="488097"/>
                        <a:pt x="466596" y="483795"/>
                        <a:pt x="468032" y="480927"/>
                      </a:cubicBezTo>
                      <a:cubicBezTo>
                        <a:pt x="469467" y="478059"/>
                        <a:pt x="472337" y="478059"/>
                        <a:pt x="476643" y="476625"/>
                      </a:cubicBezTo>
                      <a:cubicBezTo>
                        <a:pt x="480949" y="475191"/>
                        <a:pt x="479514" y="476625"/>
                        <a:pt x="480949" y="479493"/>
                      </a:cubicBezTo>
                      <a:cubicBezTo>
                        <a:pt x="480949" y="480927"/>
                        <a:pt x="479514" y="485229"/>
                        <a:pt x="479514" y="486663"/>
                      </a:cubicBezTo>
                      <a:cubicBezTo>
                        <a:pt x="479514" y="488097"/>
                        <a:pt x="483820" y="483795"/>
                        <a:pt x="486690" y="480927"/>
                      </a:cubicBezTo>
                      <a:cubicBezTo>
                        <a:pt x="489561" y="479493"/>
                        <a:pt x="493867" y="479493"/>
                        <a:pt x="493867" y="482361"/>
                      </a:cubicBezTo>
                      <a:cubicBezTo>
                        <a:pt x="495302" y="483795"/>
                        <a:pt x="493867" y="488097"/>
                        <a:pt x="495302" y="490966"/>
                      </a:cubicBezTo>
                      <a:cubicBezTo>
                        <a:pt x="495302" y="493834"/>
                        <a:pt x="492432" y="492400"/>
                        <a:pt x="489561" y="495268"/>
                      </a:cubicBezTo>
                      <a:cubicBezTo>
                        <a:pt x="486690" y="496702"/>
                        <a:pt x="485255" y="495268"/>
                        <a:pt x="482385" y="493834"/>
                      </a:cubicBezTo>
                      <a:cubicBezTo>
                        <a:pt x="479514" y="493834"/>
                        <a:pt x="480949" y="496702"/>
                        <a:pt x="479514" y="498136"/>
                      </a:cubicBezTo>
                      <a:cubicBezTo>
                        <a:pt x="478079" y="498136"/>
                        <a:pt x="472337" y="496702"/>
                        <a:pt x="469467" y="493834"/>
                      </a:cubicBezTo>
                      <a:cubicBezTo>
                        <a:pt x="465161" y="492400"/>
                        <a:pt x="465161" y="492400"/>
                        <a:pt x="462290" y="493834"/>
                      </a:cubicBezTo>
                      <a:cubicBezTo>
                        <a:pt x="459420" y="496702"/>
                        <a:pt x="457985" y="492400"/>
                        <a:pt x="455114" y="489532"/>
                      </a:cubicBezTo>
                      <a:cubicBezTo>
                        <a:pt x="452243" y="486663"/>
                        <a:pt x="447937" y="478059"/>
                        <a:pt x="445067" y="473757"/>
                      </a:cubicBezTo>
                      <a:cubicBezTo>
                        <a:pt x="443631" y="470888"/>
                        <a:pt x="445067" y="471247"/>
                        <a:pt x="447040" y="472502"/>
                      </a:cubicBezTo>
                      <a:close/>
                      <a:moveTo>
                        <a:pt x="526863" y="387676"/>
                      </a:moveTo>
                      <a:cubicBezTo>
                        <a:pt x="527580" y="386597"/>
                        <a:pt x="528297" y="386237"/>
                        <a:pt x="528297" y="387676"/>
                      </a:cubicBezTo>
                      <a:cubicBezTo>
                        <a:pt x="529731" y="390553"/>
                        <a:pt x="531165" y="394869"/>
                        <a:pt x="529731" y="397747"/>
                      </a:cubicBezTo>
                      <a:cubicBezTo>
                        <a:pt x="526863" y="399185"/>
                        <a:pt x="525429" y="400624"/>
                        <a:pt x="525429" y="404940"/>
                      </a:cubicBezTo>
                      <a:cubicBezTo>
                        <a:pt x="525429" y="410695"/>
                        <a:pt x="526863" y="413572"/>
                        <a:pt x="521127" y="416450"/>
                      </a:cubicBezTo>
                      <a:cubicBezTo>
                        <a:pt x="516824" y="419327"/>
                        <a:pt x="501049" y="429398"/>
                        <a:pt x="503917" y="425082"/>
                      </a:cubicBezTo>
                      <a:cubicBezTo>
                        <a:pt x="503917" y="425082"/>
                        <a:pt x="505352" y="420766"/>
                        <a:pt x="508220" y="417888"/>
                      </a:cubicBezTo>
                      <a:cubicBezTo>
                        <a:pt x="512522" y="415011"/>
                        <a:pt x="515390" y="415011"/>
                        <a:pt x="516824" y="410695"/>
                      </a:cubicBezTo>
                      <a:cubicBezTo>
                        <a:pt x="519692" y="406379"/>
                        <a:pt x="518258" y="407817"/>
                        <a:pt x="521127" y="402063"/>
                      </a:cubicBezTo>
                      <a:cubicBezTo>
                        <a:pt x="522561" y="396308"/>
                        <a:pt x="523995" y="394869"/>
                        <a:pt x="525429" y="391992"/>
                      </a:cubicBezTo>
                      <a:cubicBezTo>
                        <a:pt x="525429" y="390553"/>
                        <a:pt x="526146" y="388755"/>
                        <a:pt x="526863" y="387676"/>
                      </a:cubicBezTo>
                      <a:close/>
                      <a:moveTo>
                        <a:pt x="15955" y="301859"/>
                      </a:moveTo>
                      <a:cubicBezTo>
                        <a:pt x="17391" y="300426"/>
                        <a:pt x="23134" y="300426"/>
                        <a:pt x="26006" y="301859"/>
                      </a:cubicBezTo>
                      <a:cubicBezTo>
                        <a:pt x="27442" y="301859"/>
                        <a:pt x="31749" y="301859"/>
                        <a:pt x="34621" y="304725"/>
                      </a:cubicBezTo>
                      <a:cubicBezTo>
                        <a:pt x="36056" y="306158"/>
                        <a:pt x="48978" y="309024"/>
                        <a:pt x="51850" y="309024"/>
                      </a:cubicBezTo>
                      <a:cubicBezTo>
                        <a:pt x="54722" y="310457"/>
                        <a:pt x="57593" y="307591"/>
                        <a:pt x="60465" y="307591"/>
                      </a:cubicBezTo>
                      <a:cubicBezTo>
                        <a:pt x="63336" y="307591"/>
                        <a:pt x="71951" y="309024"/>
                        <a:pt x="73387" y="307591"/>
                      </a:cubicBezTo>
                      <a:cubicBezTo>
                        <a:pt x="76258" y="306158"/>
                        <a:pt x="80566" y="309024"/>
                        <a:pt x="80566" y="309024"/>
                      </a:cubicBezTo>
                      <a:cubicBezTo>
                        <a:pt x="82002" y="310457"/>
                        <a:pt x="106410" y="314756"/>
                        <a:pt x="113589" y="313323"/>
                      </a:cubicBezTo>
                      <a:cubicBezTo>
                        <a:pt x="119332" y="310457"/>
                        <a:pt x="122204" y="309024"/>
                        <a:pt x="123640" y="311890"/>
                      </a:cubicBezTo>
                      <a:cubicBezTo>
                        <a:pt x="125075" y="314756"/>
                        <a:pt x="132254" y="309024"/>
                        <a:pt x="137998" y="307591"/>
                      </a:cubicBezTo>
                      <a:cubicBezTo>
                        <a:pt x="142305" y="306158"/>
                        <a:pt x="146612" y="314756"/>
                        <a:pt x="146612" y="320488"/>
                      </a:cubicBezTo>
                      <a:cubicBezTo>
                        <a:pt x="146612" y="326220"/>
                        <a:pt x="143741" y="324787"/>
                        <a:pt x="143741" y="327653"/>
                      </a:cubicBezTo>
                      <a:cubicBezTo>
                        <a:pt x="143741" y="331953"/>
                        <a:pt x="146612" y="331953"/>
                        <a:pt x="146612" y="333386"/>
                      </a:cubicBezTo>
                      <a:cubicBezTo>
                        <a:pt x="146612" y="336252"/>
                        <a:pt x="143741" y="334819"/>
                        <a:pt x="142305" y="336252"/>
                      </a:cubicBezTo>
                      <a:cubicBezTo>
                        <a:pt x="140869" y="339118"/>
                        <a:pt x="137998" y="339118"/>
                        <a:pt x="135126" y="337685"/>
                      </a:cubicBezTo>
                      <a:cubicBezTo>
                        <a:pt x="132254" y="336252"/>
                        <a:pt x="132254" y="337685"/>
                        <a:pt x="127947" y="340551"/>
                      </a:cubicBezTo>
                      <a:cubicBezTo>
                        <a:pt x="123640" y="343417"/>
                        <a:pt x="125075" y="346283"/>
                        <a:pt x="123640" y="352015"/>
                      </a:cubicBezTo>
                      <a:cubicBezTo>
                        <a:pt x="123640" y="357747"/>
                        <a:pt x="126511" y="356314"/>
                        <a:pt x="129383" y="359180"/>
                      </a:cubicBezTo>
                      <a:cubicBezTo>
                        <a:pt x="133690" y="362046"/>
                        <a:pt x="136562" y="363479"/>
                        <a:pt x="140869" y="363479"/>
                      </a:cubicBezTo>
                      <a:cubicBezTo>
                        <a:pt x="145176" y="363479"/>
                        <a:pt x="143741" y="369211"/>
                        <a:pt x="143741" y="372077"/>
                      </a:cubicBezTo>
                      <a:cubicBezTo>
                        <a:pt x="143741" y="374943"/>
                        <a:pt x="145176" y="374943"/>
                        <a:pt x="148048" y="374943"/>
                      </a:cubicBezTo>
                      <a:cubicBezTo>
                        <a:pt x="150920" y="374943"/>
                        <a:pt x="148048" y="366345"/>
                        <a:pt x="150920" y="364912"/>
                      </a:cubicBezTo>
                      <a:cubicBezTo>
                        <a:pt x="153791" y="363479"/>
                        <a:pt x="152355" y="359180"/>
                        <a:pt x="149484" y="354881"/>
                      </a:cubicBezTo>
                      <a:cubicBezTo>
                        <a:pt x="148048" y="352015"/>
                        <a:pt x="150920" y="346283"/>
                        <a:pt x="150920" y="343417"/>
                      </a:cubicBezTo>
                      <a:cubicBezTo>
                        <a:pt x="150920" y="340551"/>
                        <a:pt x="153791" y="339118"/>
                        <a:pt x="156663" y="340551"/>
                      </a:cubicBezTo>
                      <a:cubicBezTo>
                        <a:pt x="159534" y="340551"/>
                        <a:pt x="162406" y="341984"/>
                        <a:pt x="163842" y="343417"/>
                      </a:cubicBezTo>
                      <a:cubicBezTo>
                        <a:pt x="166713" y="344850"/>
                        <a:pt x="165278" y="344850"/>
                        <a:pt x="168149" y="349149"/>
                      </a:cubicBezTo>
                      <a:cubicBezTo>
                        <a:pt x="169585" y="353448"/>
                        <a:pt x="172457" y="349149"/>
                        <a:pt x="173892" y="346283"/>
                      </a:cubicBezTo>
                      <a:cubicBezTo>
                        <a:pt x="175328" y="341984"/>
                        <a:pt x="178200" y="346283"/>
                        <a:pt x="179635" y="352015"/>
                      </a:cubicBezTo>
                      <a:cubicBezTo>
                        <a:pt x="182507" y="357747"/>
                        <a:pt x="182507" y="359180"/>
                        <a:pt x="186815" y="363479"/>
                      </a:cubicBezTo>
                      <a:cubicBezTo>
                        <a:pt x="191122" y="369211"/>
                        <a:pt x="193994" y="380675"/>
                        <a:pt x="195430" y="384974"/>
                      </a:cubicBezTo>
                      <a:cubicBezTo>
                        <a:pt x="198301" y="389273"/>
                        <a:pt x="196865" y="389273"/>
                        <a:pt x="193994" y="389273"/>
                      </a:cubicBezTo>
                      <a:cubicBezTo>
                        <a:pt x="191122" y="387840"/>
                        <a:pt x="183943" y="392139"/>
                        <a:pt x="181071" y="393572"/>
                      </a:cubicBezTo>
                      <a:cubicBezTo>
                        <a:pt x="179635" y="395005"/>
                        <a:pt x="175328" y="396438"/>
                        <a:pt x="171021" y="399304"/>
                      </a:cubicBezTo>
                      <a:cubicBezTo>
                        <a:pt x="168149" y="400737"/>
                        <a:pt x="166713" y="403604"/>
                        <a:pt x="163842" y="405037"/>
                      </a:cubicBezTo>
                      <a:cubicBezTo>
                        <a:pt x="159534" y="406470"/>
                        <a:pt x="159534" y="409336"/>
                        <a:pt x="156663" y="413635"/>
                      </a:cubicBezTo>
                      <a:cubicBezTo>
                        <a:pt x="153791" y="419367"/>
                        <a:pt x="148048" y="423666"/>
                        <a:pt x="148048" y="427965"/>
                      </a:cubicBezTo>
                      <a:cubicBezTo>
                        <a:pt x="146612" y="430831"/>
                        <a:pt x="148048" y="436563"/>
                        <a:pt x="145176" y="436563"/>
                      </a:cubicBezTo>
                      <a:cubicBezTo>
                        <a:pt x="143741" y="437996"/>
                        <a:pt x="142305" y="430831"/>
                        <a:pt x="139433" y="429398"/>
                      </a:cubicBezTo>
                      <a:cubicBezTo>
                        <a:pt x="137998" y="427965"/>
                        <a:pt x="130819" y="426532"/>
                        <a:pt x="123640" y="427965"/>
                      </a:cubicBezTo>
                      <a:cubicBezTo>
                        <a:pt x="115025" y="430831"/>
                        <a:pt x="120768" y="443728"/>
                        <a:pt x="122204" y="446594"/>
                      </a:cubicBezTo>
                      <a:cubicBezTo>
                        <a:pt x="122204" y="449460"/>
                        <a:pt x="130819" y="443728"/>
                        <a:pt x="132254" y="440862"/>
                      </a:cubicBezTo>
                      <a:cubicBezTo>
                        <a:pt x="135126" y="437996"/>
                        <a:pt x="136562" y="442295"/>
                        <a:pt x="136562" y="445161"/>
                      </a:cubicBezTo>
                      <a:cubicBezTo>
                        <a:pt x="136562" y="448027"/>
                        <a:pt x="135126" y="452326"/>
                        <a:pt x="137998" y="452326"/>
                      </a:cubicBezTo>
                      <a:cubicBezTo>
                        <a:pt x="140869" y="453759"/>
                        <a:pt x="142305" y="453759"/>
                        <a:pt x="145176" y="459491"/>
                      </a:cubicBezTo>
                      <a:cubicBezTo>
                        <a:pt x="146612" y="463790"/>
                        <a:pt x="152355" y="462357"/>
                        <a:pt x="156663" y="459491"/>
                      </a:cubicBezTo>
                      <a:cubicBezTo>
                        <a:pt x="160970" y="456625"/>
                        <a:pt x="179635" y="462357"/>
                        <a:pt x="181071" y="463790"/>
                      </a:cubicBezTo>
                      <a:cubicBezTo>
                        <a:pt x="183943" y="465223"/>
                        <a:pt x="189686" y="465223"/>
                        <a:pt x="192558" y="469522"/>
                      </a:cubicBezTo>
                      <a:cubicBezTo>
                        <a:pt x="195430" y="472388"/>
                        <a:pt x="205480" y="482420"/>
                        <a:pt x="206916" y="482420"/>
                      </a:cubicBezTo>
                      <a:cubicBezTo>
                        <a:pt x="206916" y="483853"/>
                        <a:pt x="222710" y="485286"/>
                        <a:pt x="228453" y="489585"/>
                      </a:cubicBezTo>
                      <a:cubicBezTo>
                        <a:pt x="232760" y="492451"/>
                        <a:pt x="225581" y="506781"/>
                        <a:pt x="224145" y="513946"/>
                      </a:cubicBezTo>
                      <a:cubicBezTo>
                        <a:pt x="222710" y="521111"/>
                        <a:pt x="216967" y="525410"/>
                        <a:pt x="214095" y="526843"/>
                      </a:cubicBezTo>
                      <a:cubicBezTo>
                        <a:pt x="211223" y="528276"/>
                        <a:pt x="193994" y="551204"/>
                        <a:pt x="191122" y="554071"/>
                      </a:cubicBezTo>
                      <a:cubicBezTo>
                        <a:pt x="188251" y="556937"/>
                        <a:pt x="178200" y="564102"/>
                        <a:pt x="176764" y="566968"/>
                      </a:cubicBezTo>
                      <a:cubicBezTo>
                        <a:pt x="173892" y="569834"/>
                        <a:pt x="173892" y="572700"/>
                        <a:pt x="173892" y="575566"/>
                      </a:cubicBezTo>
                      <a:cubicBezTo>
                        <a:pt x="175328" y="579865"/>
                        <a:pt x="175328" y="581298"/>
                        <a:pt x="173892" y="585597"/>
                      </a:cubicBezTo>
                      <a:cubicBezTo>
                        <a:pt x="172457" y="588463"/>
                        <a:pt x="171021" y="592762"/>
                        <a:pt x="173892" y="595628"/>
                      </a:cubicBezTo>
                      <a:cubicBezTo>
                        <a:pt x="175328" y="599927"/>
                        <a:pt x="176764" y="599927"/>
                        <a:pt x="173892" y="599927"/>
                      </a:cubicBezTo>
                      <a:cubicBezTo>
                        <a:pt x="171021" y="601360"/>
                        <a:pt x="163842" y="599927"/>
                        <a:pt x="159534" y="591329"/>
                      </a:cubicBezTo>
                      <a:cubicBezTo>
                        <a:pt x="153791" y="584164"/>
                        <a:pt x="159534" y="565535"/>
                        <a:pt x="159534" y="561236"/>
                      </a:cubicBezTo>
                      <a:cubicBezTo>
                        <a:pt x="159534" y="555504"/>
                        <a:pt x="163842" y="529709"/>
                        <a:pt x="163842" y="523977"/>
                      </a:cubicBezTo>
                      <a:cubicBezTo>
                        <a:pt x="165278" y="518245"/>
                        <a:pt x="160970" y="513946"/>
                        <a:pt x="158099" y="512513"/>
                      </a:cubicBezTo>
                      <a:cubicBezTo>
                        <a:pt x="153791" y="509647"/>
                        <a:pt x="149484" y="498183"/>
                        <a:pt x="146612" y="493884"/>
                      </a:cubicBezTo>
                      <a:cubicBezTo>
                        <a:pt x="145176" y="489585"/>
                        <a:pt x="146612" y="485286"/>
                        <a:pt x="148048" y="480987"/>
                      </a:cubicBezTo>
                      <a:cubicBezTo>
                        <a:pt x="149484" y="478120"/>
                        <a:pt x="149484" y="473821"/>
                        <a:pt x="148048" y="470955"/>
                      </a:cubicBezTo>
                      <a:cubicBezTo>
                        <a:pt x="146612" y="468089"/>
                        <a:pt x="139433" y="463790"/>
                        <a:pt x="136562" y="462357"/>
                      </a:cubicBezTo>
                      <a:cubicBezTo>
                        <a:pt x="133690" y="460924"/>
                        <a:pt x="130819" y="459491"/>
                        <a:pt x="127947" y="456625"/>
                      </a:cubicBezTo>
                      <a:cubicBezTo>
                        <a:pt x="125075" y="453759"/>
                        <a:pt x="120768" y="453759"/>
                        <a:pt x="113589" y="452326"/>
                      </a:cubicBezTo>
                      <a:cubicBezTo>
                        <a:pt x="106410" y="450893"/>
                        <a:pt x="102103" y="440862"/>
                        <a:pt x="99231" y="437996"/>
                      </a:cubicBezTo>
                      <a:cubicBezTo>
                        <a:pt x="97795" y="435130"/>
                        <a:pt x="97795" y="439429"/>
                        <a:pt x="97795" y="443728"/>
                      </a:cubicBezTo>
                      <a:cubicBezTo>
                        <a:pt x="96360" y="448027"/>
                        <a:pt x="87745" y="429398"/>
                        <a:pt x="80566" y="420800"/>
                      </a:cubicBezTo>
                      <a:cubicBezTo>
                        <a:pt x="71951" y="410769"/>
                        <a:pt x="71951" y="393572"/>
                        <a:pt x="71951" y="387840"/>
                      </a:cubicBezTo>
                      <a:cubicBezTo>
                        <a:pt x="71951" y="383541"/>
                        <a:pt x="64772" y="372077"/>
                        <a:pt x="57593" y="367778"/>
                      </a:cubicBezTo>
                      <a:cubicBezTo>
                        <a:pt x="48978" y="363479"/>
                        <a:pt x="47543" y="357747"/>
                        <a:pt x="46107" y="352015"/>
                      </a:cubicBezTo>
                      <a:cubicBezTo>
                        <a:pt x="43235" y="347716"/>
                        <a:pt x="36056" y="347716"/>
                        <a:pt x="30313" y="352015"/>
                      </a:cubicBezTo>
                      <a:cubicBezTo>
                        <a:pt x="24570" y="356314"/>
                        <a:pt x="17391" y="354881"/>
                        <a:pt x="8776" y="352015"/>
                      </a:cubicBezTo>
                      <a:cubicBezTo>
                        <a:pt x="162" y="349149"/>
                        <a:pt x="3033" y="334819"/>
                        <a:pt x="162" y="329087"/>
                      </a:cubicBezTo>
                      <a:cubicBezTo>
                        <a:pt x="-1274" y="323354"/>
                        <a:pt x="7340" y="320488"/>
                        <a:pt x="4469" y="316189"/>
                      </a:cubicBezTo>
                      <a:cubicBezTo>
                        <a:pt x="1597" y="311890"/>
                        <a:pt x="4469" y="311890"/>
                        <a:pt x="7340" y="309024"/>
                      </a:cubicBezTo>
                      <a:cubicBezTo>
                        <a:pt x="10212" y="307591"/>
                        <a:pt x="14519" y="303292"/>
                        <a:pt x="15955" y="301859"/>
                      </a:cubicBezTo>
                      <a:close/>
                      <a:moveTo>
                        <a:pt x="186781" y="274448"/>
                      </a:moveTo>
                      <a:lnTo>
                        <a:pt x="257129" y="274448"/>
                      </a:lnTo>
                      <a:cubicBezTo>
                        <a:pt x="254258" y="278756"/>
                        <a:pt x="251387" y="284499"/>
                        <a:pt x="249951" y="287371"/>
                      </a:cubicBezTo>
                      <a:cubicBezTo>
                        <a:pt x="248515" y="290242"/>
                        <a:pt x="249951" y="295986"/>
                        <a:pt x="251387" y="301729"/>
                      </a:cubicBezTo>
                      <a:cubicBezTo>
                        <a:pt x="252822" y="307472"/>
                        <a:pt x="248515" y="308908"/>
                        <a:pt x="245644" y="311780"/>
                      </a:cubicBezTo>
                      <a:cubicBezTo>
                        <a:pt x="242773" y="316088"/>
                        <a:pt x="228416" y="326138"/>
                        <a:pt x="222673" y="329010"/>
                      </a:cubicBezTo>
                      <a:cubicBezTo>
                        <a:pt x="218366" y="331882"/>
                        <a:pt x="218366" y="336189"/>
                        <a:pt x="215495" y="341933"/>
                      </a:cubicBezTo>
                      <a:cubicBezTo>
                        <a:pt x="214059" y="347676"/>
                        <a:pt x="214059" y="351984"/>
                        <a:pt x="211188" y="353419"/>
                      </a:cubicBezTo>
                      <a:cubicBezTo>
                        <a:pt x="208316" y="356291"/>
                        <a:pt x="209752" y="350548"/>
                        <a:pt x="205445" y="350548"/>
                      </a:cubicBezTo>
                      <a:cubicBezTo>
                        <a:pt x="202574" y="350548"/>
                        <a:pt x="198267" y="340497"/>
                        <a:pt x="195395" y="331882"/>
                      </a:cubicBezTo>
                      <a:cubicBezTo>
                        <a:pt x="191088" y="324703"/>
                        <a:pt x="192524" y="317523"/>
                        <a:pt x="192524" y="314652"/>
                      </a:cubicBezTo>
                      <a:cubicBezTo>
                        <a:pt x="193960" y="311780"/>
                        <a:pt x="193960" y="307472"/>
                        <a:pt x="192524" y="304601"/>
                      </a:cubicBezTo>
                      <a:cubicBezTo>
                        <a:pt x="191088" y="301729"/>
                        <a:pt x="189653" y="304601"/>
                        <a:pt x="189653" y="297422"/>
                      </a:cubicBezTo>
                      <a:cubicBezTo>
                        <a:pt x="189653" y="293114"/>
                        <a:pt x="186781" y="278756"/>
                        <a:pt x="186781" y="274448"/>
                      </a:cubicBezTo>
                      <a:close/>
                      <a:moveTo>
                        <a:pt x="465186" y="265820"/>
                      </a:moveTo>
                      <a:cubicBezTo>
                        <a:pt x="479543" y="262953"/>
                        <a:pt x="485285" y="278721"/>
                        <a:pt x="492464" y="283021"/>
                      </a:cubicBezTo>
                      <a:cubicBezTo>
                        <a:pt x="501078" y="285888"/>
                        <a:pt x="518306" y="290188"/>
                        <a:pt x="522613" y="290188"/>
                      </a:cubicBezTo>
                      <a:cubicBezTo>
                        <a:pt x="531227" y="290188"/>
                        <a:pt x="548455" y="294488"/>
                        <a:pt x="549891" y="295921"/>
                      </a:cubicBezTo>
                      <a:cubicBezTo>
                        <a:pt x="551326" y="297355"/>
                        <a:pt x="564248" y="303088"/>
                        <a:pt x="571426" y="301655"/>
                      </a:cubicBezTo>
                      <a:cubicBezTo>
                        <a:pt x="577169" y="300222"/>
                        <a:pt x="594397" y="311689"/>
                        <a:pt x="595832" y="314556"/>
                      </a:cubicBezTo>
                      <a:cubicBezTo>
                        <a:pt x="598704" y="315989"/>
                        <a:pt x="605882" y="321723"/>
                        <a:pt x="605882" y="323156"/>
                      </a:cubicBezTo>
                      <a:cubicBezTo>
                        <a:pt x="605882" y="326023"/>
                        <a:pt x="601575" y="330323"/>
                        <a:pt x="600140" y="333190"/>
                      </a:cubicBezTo>
                      <a:cubicBezTo>
                        <a:pt x="597268" y="334623"/>
                        <a:pt x="594397" y="330323"/>
                        <a:pt x="590090" y="330323"/>
                      </a:cubicBezTo>
                      <a:cubicBezTo>
                        <a:pt x="585783" y="330323"/>
                        <a:pt x="588654" y="334623"/>
                        <a:pt x="587218" y="338923"/>
                      </a:cubicBezTo>
                      <a:cubicBezTo>
                        <a:pt x="585783" y="343224"/>
                        <a:pt x="569990" y="348957"/>
                        <a:pt x="565683" y="351824"/>
                      </a:cubicBezTo>
                      <a:cubicBezTo>
                        <a:pt x="561376" y="353257"/>
                        <a:pt x="561376" y="354691"/>
                        <a:pt x="561376" y="357558"/>
                      </a:cubicBezTo>
                      <a:cubicBezTo>
                        <a:pt x="561376" y="360424"/>
                        <a:pt x="559941" y="363291"/>
                        <a:pt x="555634" y="367591"/>
                      </a:cubicBezTo>
                      <a:cubicBezTo>
                        <a:pt x="551326" y="371892"/>
                        <a:pt x="548455" y="377625"/>
                        <a:pt x="547019" y="381925"/>
                      </a:cubicBezTo>
                      <a:cubicBezTo>
                        <a:pt x="545584" y="386226"/>
                        <a:pt x="545584" y="377625"/>
                        <a:pt x="544148" y="373325"/>
                      </a:cubicBezTo>
                      <a:cubicBezTo>
                        <a:pt x="544148" y="370458"/>
                        <a:pt x="548455" y="353257"/>
                        <a:pt x="534098" y="354691"/>
                      </a:cubicBezTo>
                      <a:cubicBezTo>
                        <a:pt x="531227" y="354691"/>
                        <a:pt x="525484" y="358991"/>
                        <a:pt x="521177" y="363291"/>
                      </a:cubicBezTo>
                      <a:cubicBezTo>
                        <a:pt x="518306" y="367591"/>
                        <a:pt x="522613" y="367591"/>
                        <a:pt x="525484" y="370458"/>
                      </a:cubicBezTo>
                      <a:cubicBezTo>
                        <a:pt x="526920" y="374758"/>
                        <a:pt x="524049" y="379059"/>
                        <a:pt x="522613" y="383359"/>
                      </a:cubicBezTo>
                      <a:cubicBezTo>
                        <a:pt x="521177" y="389092"/>
                        <a:pt x="508256" y="400560"/>
                        <a:pt x="506820" y="401993"/>
                      </a:cubicBezTo>
                      <a:cubicBezTo>
                        <a:pt x="505385" y="404860"/>
                        <a:pt x="505385" y="412027"/>
                        <a:pt x="505385" y="414894"/>
                      </a:cubicBezTo>
                      <a:cubicBezTo>
                        <a:pt x="505385" y="416327"/>
                        <a:pt x="501078" y="416327"/>
                        <a:pt x="496771" y="417760"/>
                      </a:cubicBezTo>
                      <a:cubicBezTo>
                        <a:pt x="492464" y="419194"/>
                        <a:pt x="496771" y="410593"/>
                        <a:pt x="495335" y="407727"/>
                      </a:cubicBezTo>
                      <a:cubicBezTo>
                        <a:pt x="493899" y="404860"/>
                        <a:pt x="489592" y="409160"/>
                        <a:pt x="486721" y="413460"/>
                      </a:cubicBezTo>
                      <a:cubicBezTo>
                        <a:pt x="483850" y="419194"/>
                        <a:pt x="491028" y="423494"/>
                        <a:pt x="489592" y="432094"/>
                      </a:cubicBezTo>
                      <a:cubicBezTo>
                        <a:pt x="489592" y="442128"/>
                        <a:pt x="473800" y="444995"/>
                        <a:pt x="470929" y="444995"/>
                      </a:cubicBezTo>
                      <a:cubicBezTo>
                        <a:pt x="468057" y="444995"/>
                        <a:pt x="465186" y="449295"/>
                        <a:pt x="469493" y="455029"/>
                      </a:cubicBezTo>
                      <a:cubicBezTo>
                        <a:pt x="473800" y="462196"/>
                        <a:pt x="466622" y="463629"/>
                        <a:pt x="462314" y="466496"/>
                      </a:cubicBezTo>
                      <a:cubicBezTo>
                        <a:pt x="458007" y="469363"/>
                        <a:pt x="458007" y="465063"/>
                        <a:pt x="456572" y="462196"/>
                      </a:cubicBezTo>
                      <a:cubicBezTo>
                        <a:pt x="453700" y="460762"/>
                        <a:pt x="452265" y="466496"/>
                        <a:pt x="450829" y="469363"/>
                      </a:cubicBezTo>
                      <a:cubicBezTo>
                        <a:pt x="449393" y="470796"/>
                        <a:pt x="449393" y="462196"/>
                        <a:pt x="449393" y="457896"/>
                      </a:cubicBezTo>
                      <a:cubicBezTo>
                        <a:pt x="447958" y="453595"/>
                        <a:pt x="439344" y="447862"/>
                        <a:pt x="436472" y="444995"/>
                      </a:cubicBezTo>
                      <a:cubicBezTo>
                        <a:pt x="435037" y="442128"/>
                        <a:pt x="435037" y="446428"/>
                        <a:pt x="430730" y="449295"/>
                      </a:cubicBezTo>
                      <a:cubicBezTo>
                        <a:pt x="426423" y="452162"/>
                        <a:pt x="420680" y="463629"/>
                        <a:pt x="419244" y="467929"/>
                      </a:cubicBezTo>
                      <a:cubicBezTo>
                        <a:pt x="416373" y="472230"/>
                        <a:pt x="414937" y="472230"/>
                        <a:pt x="413501" y="469363"/>
                      </a:cubicBezTo>
                      <a:cubicBezTo>
                        <a:pt x="412066" y="467929"/>
                        <a:pt x="406323" y="449295"/>
                        <a:pt x="402016" y="446428"/>
                      </a:cubicBezTo>
                      <a:cubicBezTo>
                        <a:pt x="399145" y="443562"/>
                        <a:pt x="391966" y="437828"/>
                        <a:pt x="384788" y="436395"/>
                      </a:cubicBezTo>
                      <a:cubicBezTo>
                        <a:pt x="379045" y="436395"/>
                        <a:pt x="377610" y="433528"/>
                        <a:pt x="373302" y="432094"/>
                      </a:cubicBezTo>
                      <a:cubicBezTo>
                        <a:pt x="368995" y="430661"/>
                        <a:pt x="367560" y="429228"/>
                        <a:pt x="367560" y="432094"/>
                      </a:cubicBezTo>
                      <a:cubicBezTo>
                        <a:pt x="367560" y="434961"/>
                        <a:pt x="371867" y="436395"/>
                        <a:pt x="376174" y="436395"/>
                      </a:cubicBezTo>
                      <a:cubicBezTo>
                        <a:pt x="379045" y="436395"/>
                        <a:pt x="381917" y="442128"/>
                        <a:pt x="381917" y="446428"/>
                      </a:cubicBezTo>
                      <a:cubicBezTo>
                        <a:pt x="381917" y="450729"/>
                        <a:pt x="371867" y="453595"/>
                        <a:pt x="364688" y="456462"/>
                      </a:cubicBezTo>
                      <a:cubicBezTo>
                        <a:pt x="357510" y="459329"/>
                        <a:pt x="351767" y="446428"/>
                        <a:pt x="350332" y="442128"/>
                      </a:cubicBezTo>
                      <a:cubicBezTo>
                        <a:pt x="347460" y="437828"/>
                        <a:pt x="344589" y="436395"/>
                        <a:pt x="344589" y="439261"/>
                      </a:cubicBezTo>
                      <a:cubicBezTo>
                        <a:pt x="344589" y="440695"/>
                        <a:pt x="350332" y="449295"/>
                        <a:pt x="353203" y="455029"/>
                      </a:cubicBezTo>
                      <a:cubicBezTo>
                        <a:pt x="354639" y="459329"/>
                        <a:pt x="363253" y="459329"/>
                        <a:pt x="368995" y="459329"/>
                      </a:cubicBezTo>
                      <a:cubicBezTo>
                        <a:pt x="374738" y="459329"/>
                        <a:pt x="371867" y="460762"/>
                        <a:pt x="370431" y="466496"/>
                      </a:cubicBezTo>
                      <a:cubicBezTo>
                        <a:pt x="368995" y="472230"/>
                        <a:pt x="357510" y="486564"/>
                        <a:pt x="354639" y="489430"/>
                      </a:cubicBezTo>
                      <a:cubicBezTo>
                        <a:pt x="351767" y="492297"/>
                        <a:pt x="353203" y="505198"/>
                        <a:pt x="353203" y="510931"/>
                      </a:cubicBezTo>
                      <a:cubicBezTo>
                        <a:pt x="353203" y="516665"/>
                        <a:pt x="347460" y="516665"/>
                        <a:pt x="343153" y="520965"/>
                      </a:cubicBezTo>
                      <a:cubicBezTo>
                        <a:pt x="340282" y="525265"/>
                        <a:pt x="338846" y="532432"/>
                        <a:pt x="335975" y="539599"/>
                      </a:cubicBezTo>
                      <a:cubicBezTo>
                        <a:pt x="333104" y="545333"/>
                        <a:pt x="325925" y="548200"/>
                        <a:pt x="317311" y="548200"/>
                      </a:cubicBezTo>
                      <a:cubicBezTo>
                        <a:pt x="310133" y="549633"/>
                        <a:pt x="313004" y="542466"/>
                        <a:pt x="311568" y="536733"/>
                      </a:cubicBezTo>
                      <a:cubicBezTo>
                        <a:pt x="310133" y="530999"/>
                        <a:pt x="304390" y="495164"/>
                        <a:pt x="301519" y="489430"/>
                      </a:cubicBezTo>
                      <a:cubicBezTo>
                        <a:pt x="298647" y="485130"/>
                        <a:pt x="297212" y="483697"/>
                        <a:pt x="298647" y="479397"/>
                      </a:cubicBezTo>
                      <a:cubicBezTo>
                        <a:pt x="300083" y="473663"/>
                        <a:pt x="291469" y="472230"/>
                        <a:pt x="275676" y="475096"/>
                      </a:cubicBezTo>
                      <a:cubicBezTo>
                        <a:pt x="259884" y="477963"/>
                        <a:pt x="254141" y="455029"/>
                        <a:pt x="254141" y="446428"/>
                      </a:cubicBezTo>
                      <a:cubicBezTo>
                        <a:pt x="254141" y="437828"/>
                        <a:pt x="268498" y="422061"/>
                        <a:pt x="269934" y="419194"/>
                      </a:cubicBezTo>
                      <a:cubicBezTo>
                        <a:pt x="271369" y="417760"/>
                        <a:pt x="271369" y="416327"/>
                        <a:pt x="277112" y="416327"/>
                      </a:cubicBezTo>
                      <a:cubicBezTo>
                        <a:pt x="281419" y="414894"/>
                        <a:pt x="297212" y="410593"/>
                        <a:pt x="304390" y="413460"/>
                      </a:cubicBezTo>
                      <a:cubicBezTo>
                        <a:pt x="311568" y="416327"/>
                        <a:pt x="308697" y="420627"/>
                        <a:pt x="314440" y="423494"/>
                      </a:cubicBezTo>
                      <a:cubicBezTo>
                        <a:pt x="320182" y="426361"/>
                        <a:pt x="325925" y="420627"/>
                        <a:pt x="330232" y="423494"/>
                      </a:cubicBezTo>
                      <a:cubicBezTo>
                        <a:pt x="335975" y="426361"/>
                        <a:pt x="338846" y="424927"/>
                        <a:pt x="341718" y="420627"/>
                      </a:cubicBezTo>
                      <a:cubicBezTo>
                        <a:pt x="346025" y="417760"/>
                        <a:pt x="343153" y="414894"/>
                        <a:pt x="341718" y="413460"/>
                      </a:cubicBezTo>
                      <a:cubicBezTo>
                        <a:pt x="340282" y="413460"/>
                        <a:pt x="333104" y="412027"/>
                        <a:pt x="330232" y="410593"/>
                      </a:cubicBezTo>
                      <a:cubicBezTo>
                        <a:pt x="327361" y="409160"/>
                        <a:pt x="327361" y="406293"/>
                        <a:pt x="325925" y="410593"/>
                      </a:cubicBezTo>
                      <a:cubicBezTo>
                        <a:pt x="324489" y="414894"/>
                        <a:pt x="320182" y="412027"/>
                        <a:pt x="320182" y="410593"/>
                      </a:cubicBezTo>
                      <a:cubicBezTo>
                        <a:pt x="318747" y="409160"/>
                        <a:pt x="317311" y="406293"/>
                        <a:pt x="315875" y="407727"/>
                      </a:cubicBezTo>
                      <a:cubicBezTo>
                        <a:pt x="314440" y="407727"/>
                        <a:pt x="311568" y="409160"/>
                        <a:pt x="308697" y="412027"/>
                      </a:cubicBezTo>
                      <a:cubicBezTo>
                        <a:pt x="305826" y="413460"/>
                        <a:pt x="308697" y="407727"/>
                        <a:pt x="308697" y="406293"/>
                      </a:cubicBezTo>
                      <a:cubicBezTo>
                        <a:pt x="310133" y="403426"/>
                        <a:pt x="300083" y="397693"/>
                        <a:pt x="294340" y="397693"/>
                      </a:cubicBezTo>
                      <a:cubicBezTo>
                        <a:pt x="290033" y="397693"/>
                        <a:pt x="288598" y="401993"/>
                        <a:pt x="287162" y="406293"/>
                      </a:cubicBezTo>
                      <a:cubicBezTo>
                        <a:pt x="284290" y="410593"/>
                        <a:pt x="278548" y="412027"/>
                        <a:pt x="274241" y="414894"/>
                      </a:cubicBezTo>
                      <a:cubicBezTo>
                        <a:pt x="271369" y="416327"/>
                        <a:pt x="268498" y="410593"/>
                        <a:pt x="267062" y="407727"/>
                      </a:cubicBezTo>
                      <a:cubicBezTo>
                        <a:pt x="267062" y="404860"/>
                        <a:pt x="268498" y="403426"/>
                        <a:pt x="268498" y="399126"/>
                      </a:cubicBezTo>
                      <a:cubicBezTo>
                        <a:pt x="268498" y="394826"/>
                        <a:pt x="275676" y="396259"/>
                        <a:pt x="279983" y="396259"/>
                      </a:cubicBezTo>
                      <a:cubicBezTo>
                        <a:pt x="284290" y="396259"/>
                        <a:pt x="279983" y="389092"/>
                        <a:pt x="277112" y="384792"/>
                      </a:cubicBezTo>
                      <a:cubicBezTo>
                        <a:pt x="274241" y="381925"/>
                        <a:pt x="278548" y="383359"/>
                        <a:pt x="282855" y="381925"/>
                      </a:cubicBezTo>
                      <a:cubicBezTo>
                        <a:pt x="287162" y="380492"/>
                        <a:pt x="292905" y="373325"/>
                        <a:pt x="295776" y="370458"/>
                      </a:cubicBezTo>
                      <a:cubicBezTo>
                        <a:pt x="297212" y="369025"/>
                        <a:pt x="298647" y="367591"/>
                        <a:pt x="300083" y="367591"/>
                      </a:cubicBezTo>
                      <a:cubicBezTo>
                        <a:pt x="301519" y="366158"/>
                        <a:pt x="307261" y="369025"/>
                        <a:pt x="313004" y="370458"/>
                      </a:cubicBezTo>
                      <a:cubicBezTo>
                        <a:pt x="318747" y="370458"/>
                        <a:pt x="320182" y="363291"/>
                        <a:pt x="321618" y="358991"/>
                      </a:cubicBezTo>
                      <a:cubicBezTo>
                        <a:pt x="323054" y="354691"/>
                        <a:pt x="321618" y="353257"/>
                        <a:pt x="318747" y="351824"/>
                      </a:cubicBezTo>
                      <a:cubicBezTo>
                        <a:pt x="315875" y="351824"/>
                        <a:pt x="315875" y="354691"/>
                        <a:pt x="313004" y="360424"/>
                      </a:cubicBezTo>
                      <a:cubicBezTo>
                        <a:pt x="310133" y="366158"/>
                        <a:pt x="304390" y="361858"/>
                        <a:pt x="304390" y="360424"/>
                      </a:cubicBezTo>
                      <a:cubicBezTo>
                        <a:pt x="302954" y="360424"/>
                        <a:pt x="302954" y="356124"/>
                        <a:pt x="301519" y="353257"/>
                      </a:cubicBezTo>
                      <a:cubicBezTo>
                        <a:pt x="301519" y="350391"/>
                        <a:pt x="298647" y="351824"/>
                        <a:pt x="292905" y="346090"/>
                      </a:cubicBezTo>
                      <a:cubicBezTo>
                        <a:pt x="287162" y="340357"/>
                        <a:pt x="298647" y="333190"/>
                        <a:pt x="304390" y="326023"/>
                      </a:cubicBezTo>
                      <a:cubicBezTo>
                        <a:pt x="310133" y="318856"/>
                        <a:pt x="325925" y="301655"/>
                        <a:pt x="330232" y="300222"/>
                      </a:cubicBezTo>
                      <a:cubicBezTo>
                        <a:pt x="334539" y="298788"/>
                        <a:pt x="334539" y="303088"/>
                        <a:pt x="338846" y="305955"/>
                      </a:cubicBezTo>
                      <a:cubicBezTo>
                        <a:pt x="341718" y="310255"/>
                        <a:pt x="343153" y="308822"/>
                        <a:pt x="346025" y="313122"/>
                      </a:cubicBezTo>
                      <a:cubicBezTo>
                        <a:pt x="350332" y="317422"/>
                        <a:pt x="354639" y="318856"/>
                        <a:pt x="354639" y="318856"/>
                      </a:cubicBezTo>
                      <a:cubicBezTo>
                        <a:pt x="356074" y="317422"/>
                        <a:pt x="357510" y="315989"/>
                        <a:pt x="360381" y="318856"/>
                      </a:cubicBezTo>
                      <a:cubicBezTo>
                        <a:pt x="363253" y="321723"/>
                        <a:pt x="379045" y="314556"/>
                        <a:pt x="380481" y="313122"/>
                      </a:cubicBezTo>
                      <a:cubicBezTo>
                        <a:pt x="381917" y="313122"/>
                        <a:pt x="383352" y="310255"/>
                        <a:pt x="387659" y="310255"/>
                      </a:cubicBezTo>
                      <a:cubicBezTo>
                        <a:pt x="391966" y="308822"/>
                        <a:pt x="400580" y="304522"/>
                        <a:pt x="400580" y="301655"/>
                      </a:cubicBezTo>
                      <a:cubicBezTo>
                        <a:pt x="402016" y="298788"/>
                        <a:pt x="409194" y="297355"/>
                        <a:pt x="410630" y="298788"/>
                      </a:cubicBezTo>
                      <a:cubicBezTo>
                        <a:pt x="410630" y="300222"/>
                        <a:pt x="413501" y="298788"/>
                        <a:pt x="414937" y="294488"/>
                      </a:cubicBezTo>
                      <a:cubicBezTo>
                        <a:pt x="416373" y="291621"/>
                        <a:pt x="419244" y="295921"/>
                        <a:pt x="422116" y="297355"/>
                      </a:cubicBezTo>
                      <a:cubicBezTo>
                        <a:pt x="424987" y="300222"/>
                        <a:pt x="422116" y="288754"/>
                        <a:pt x="422116" y="285888"/>
                      </a:cubicBezTo>
                      <a:cubicBezTo>
                        <a:pt x="422116" y="283021"/>
                        <a:pt x="429294" y="283021"/>
                        <a:pt x="432165" y="281587"/>
                      </a:cubicBezTo>
                      <a:cubicBezTo>
                        <a:pt x="435037" y="281587"/>
                        <a:pt x="436472" y="275854"/>
                        <a:pt x="440779" y="272987"/>
                      </a:cubicBezTo>
                      <a:cubicBezTo>
                        <a:pt x="445086" y="268687"/>
                        <a:pt x="462314" y="265820"/>
                        <a:pt x="465186" y="265820"/>
                      </a:cubicBezTo>
                      <a:close/>
                      <a:moveTo>
                        <a:pt x="303047" y="50867"/>
                      </a:moveTo>
                      <a:cubicBezTo>
                        <a:pt x="271469" y="50867"/>
                        <a:pt x="245632" y="75242"/>
                        <a:pt x="245632" y="106785"/>
                      </a:cubicBezTo>
                      <a:cubicBezTo>
                        <a:pt x="245632" y="138329"/>
                        <a:pt x="271469" y="164137"/>
                        <a:pt x="303047" y="164137"/>
                      </a:cubicBezTo>
                      <a:cubicBezTo>
                        <a:pt x="334625" y="164137"/>
                        <a:pt x="359027" y="138329"/>
                        <a:pt x="359027" y="106785"/>
                      </a:cubicBezTo>
                      <a:cubicBezTo>
                        <a:pt x="359027" y="75242"/>
                        <a:pt x="334625" y="50867"/>
                        <a:pt x="303047" y="50867"/>
                      </a:cubicBezTo>
                      <a:close/>
                      <a:moveTo>
                        <a:pt x="292999" y="684"/>
                      </a:moveTo>
                      <a:cubicBezTo>
                        <a:pt x="356156" y="-6485"/>
                        <a:pt x="410700" y="43698"/>
                        <a:pt x="410700" y="106785"/>
                      </a:cubicBezTo>
                      <a:cubicBezTo>
                        <a:pt x="410700" y="189945"/>
                        <a:pt x="341802" y="204283"/>
                        <a:pt x="310224" y="283142"/>
                      </a:cubicBezTo>
                      <a:cubicBezTo>
                        <a:pt x="307353" y="290311"/>
                        <a:pt x="298741" y="290311"/>
                        <a:pt x="295870" y="283142"/>
                      </a:cubicBezTo>
                      <a:cubicBezTo>
                        <a:pt x="267162" y="212886"/>
                        <a:pt x="208312" y="192813"/>
                        <a:pt x="196829" y="129726"/>
                      </a:cubicBezTo>
                      <a:cubicBezTo>
                        <a:pt x="186781" y="66639"/>
                        <a:pt x="229843" y="6419"/>
                        <a:pt x="292999" y="6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0" name="îšḷïḑê">
                <a:extLst>
                  <a:ext uri="{FF2B5EF4-FFF2-40B4-BE49-F238E27FC236}">
                    <a16:creationId xmlns:a16="http://schemas.microsoft.com/office/drawing/2014/main" xmlns="" id="{51CD94C0-5824-4A78-B986-80BD78F04E8A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41" name="iṩḷîḍé">
                  <a:extLst>
                    <a:ext uri="{FF2B5EF4-FFF2-40B4-BE49-F238E27FC236}">
                      <a16:creationId xmlns:a16="http://schemas.microsoft.com/office/drawing/2014/main" xmlns="" id="{FB41FAD4-0BA5-4580-B72E-A6BFF22F8784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42" name="ïṡḻiḍé">
                  <a:extLst>
                    <a:ext uri="{FF2B5EF4-FFF2-40B4-BE49-F238E27FC236}">
                      <a16:creationId xmlns:a16="http://schemas.microsoft.com/office/drawing/2014/main" xmlns="" id="{C5B8318B-9E67-462F-BDC1-6CF3EEBD2DDB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1" name="ïş1iďé">
              <a:extLst>
                <a:ext uri="{FF2B5EF4-FFF2-40B4-BE49-F238E27FC236}">
                  <a16:creationId xmlns:a16="http://schemas.microsoft.com/office/drawing/2014/main" xmlns="" id="{76BC33FC-EECE-487B-9C82-11CD4D7E2A69}"/>
                </a:ext>
              </a:extLst>
            </p:cNvPr>
            <p:cNvGrpSpPr/>
            <p:nvPr/>
          </p:nvGrpSpPr>
          <p:grpSpPr>
            <a:xfrm>
              <a:off x="4379264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33" name="îṧļíḑè">
                <a:extLst>
                  <a:ext uri="{FF2B5EF4-FFF2-40B4-BE49-F238E27FC236}">
                    <a16:creationId xmlns:a16="http://schemas.microsoft.com/office/drawing/2014/main" xmlns="" id="{CE319E40-F41A-4F0A-AACB-1E1090B7A70A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37" name="î$ḷiḓê">
                  <a:extLst>
                    <a:ext uri="{FF2B5EF4-FFF2-40B4-BE49-F238E27FC236}">
                      <a16:creationId xmlns:a16="http://schemas.microsoft.com/office/drawing/2014/main" xmlns="" id="{7F2033B8-3D85-4EBC-B06A-35DC8DC5989D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8" name="îṣľíde">
                  <a:extLst>
                    <a:ext uri="{FF2B5EF4-FFF2-40B4-BE49-F238E27FC236}">
                      <a16:creationId xmlns:a16="http://schemas.microsoft.com/office/drawing/2014/main" xmlns="" id="{67C630C0-B65A-4B15-BF86-DFDDDEBC1DAB}"/>
                    </a:ext>
                  </a:extLst>
                </p:cNvPr>
                <p:cNvSpPr/>
                <p:nvPr/>
              </p:nvSpPr>
              <p:spPr bwMode="auto">
                <a:xfrm>
                  <a:off x="1904496" y="4602209"/>
                  <a:ext cx="347606" cy="347101"/>
                </a:xfrm>
                <a:custGeom>
                  <a:avLst/>
                  <a:gdLst>
                    <a:gd name="T0" fmla="*/ 6270 w 7104"/>
                    <a:gd name="T1" fmla="*/ 835 h 7104"/>
                    <a:gd name="T2" fmla="*/ 3243 w 7104"/>
                    <a:gd name="T3" fmla="*/ 835 h 7104"/>
                    <a:gd name="T4" fmla="*/ 3076 w 7104"/>
                    <a:gd name="T5" fmla="*/ 3675 h 7104"/>
                    <a:gd name="T6" fmla="*/ 2661 w 7104"/>
                    <a:gd name="T7" fmla="*/ 4091 h 7104"/>
                    <a:gd name="T8" fmla="*/ 2516 w 7104"/>
                    <a:gd name="T9" fmla="*/ 3946 h 7104"/>
                    <a:gd name="T10" fmla="*/ 2163 w 7104"/>
                    <a:gd name="T11" fmla="*/ 3946 h 7104"/>
                    <a:gd name="T12" fmla="*/ 275 w 7104"/>
                    <a:gd name="T13" fmla="*/ 5834 h 7104"/>
                    <a:gd name="T14" fmla="*/ 275 w 7104"/>
                    <a:gd name="T15" fmla="*/ 6829 h 7104"/>
                    <a:gd name="T16" fmla="*/ 1271 w 7104"/>
                    <a:gd name="T17" fmla="*/ 6829 h 7104"/>
                    <a:gd name="T18" fmla="*/ 3158 w 7104"/>
                    <a:gd name="T19" fmla="*/ 4942 h 7104"/>
                    <a:gd name="T20" fmla="*/ 3158 w 7104"/>
                    <a:gd name="T21" fmla="*/ 4588 h 7104"/>
                    <a:gd name="T22" fmla="*/ 3014 w 7104"/>
                    <a:gd name="T23" fmla="*/ 4444 h 7104"/>
                    <a:gd name="T24" fmla="*/ 3430 w 7104"/>
                    <a:gd name="T25" fmla="*/ 4028 h 7104"/>
                    <a:gd name="T26" fmla="*/ 6270 w 7104"/>
                    <a:gd name="T27" fmla="*/ 3862 h 7104"/>
                    <a:gd name="T28" fmla="*/ 6270 w 7104"/>
                    <a:gd name="T29" fmla="*/ 835 h 7104"/>
                    <a:gd name="T30" fmla="*/ 5497 w 7104"/>
                    <a:gd name="T31" fmla="*/ 2856 h 7104"/>
                    <a:gd name="T32" fmla="*/ 5497 w 7104"/>
                    <a:gd name="T33" fmla="*/ 3356 h 7104"/>
                    <a:gd name="T34" fmla="*/ 5247 w 7104"/>
                    <a:gd name="T35" fmla="*/ 3606 h 7104"/>
                    <a:gd name="T36" fmla="*/ 4248 w 7104"/>
                    <a:gd name="T37" fmla="*/ 3606 h 7104"/>
                    <a:gd name="T38" fmla="*/ 3999 w 7104"/>
                    <a:gd name="T39" fmla="*/ 3356 h 7104"/>
                    <a:gd name="T40" fmla="*/ 3999 w 7104"/>
                    <a:gd name="T41" fmla="*/ 2856 h 7104"/>
                    <a:gd name="T42" fmla="*/ 4198 w 7104"/>
                    <a:gd name="T43" fmla="*/ 2348 h 7104"/>
                    <a:gd name="T44" fmla="*/ 4748 w 7104"/>
                    <a:gd name="T45" fmla="*/ 1091 h 7104"/>
                    <a:gd name="T46" fmla="*/ 5298 w 7104"/>
                    <a:gd name="T47" fmla="*/ 2348 h 7104"/>
                    <a:gd name="T48" fmla="*/ 5497 w 7104"/>
                    <a:gd name="T49" fmla="*/ 2856 h 7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04" h="7104">
                      <a:moveTo>
                        <a:pt x="6270" y="835"/>
                      </a:moveTo>
                      <a:cubicBezTo>
                        <a:pt x="5435" y="0"/>
                        <a:pt x="4077" y="0"/>
                        <a:pt x="3243" y="835"/>
                      </a:cubicBezTo>
                      <a:cubicBezTo>
                        <a:pt x="2468" y="1610"/>
                        <a:pt x="2412" y="2836"/>
                        <a:pt x="3076" y="3675"/>
                      </a:cubicBezTo>
                      <a:lnTo>
                        <a:pt x="2661" y="4091"/>
                      </a:lnTo>
                      <a:lnTo>
                        <a:pt x="2516" y="3946"/>
                      </a:lnTo>
                      <a:cubicBezTo>
                        <a:pt x="2419" y="3849"/>
                        <a:pt x="2261" y="3849"/>
                        <a:pt x="2163" y="3946"/>
                      </a:cubicBezTo>
                      <a:lnTo>
                        <a:pt x="275" y="5834"/>
                      </a:lnTo>
                      <a:cubicBezTo>
                        <a:pt x="0" y="6109"/>
                        <a:pt x="0" y="6554"/>
                        <a:pt x="275" y="6829"/>
                      </a:cubicBezTo>
                      <a:cubicBezTo>
                        <a:pt x="550" y="7104"/>
                        <a:pt x="996" y="7104"/>
                        <a:pt x="1271" y="6829"/>
                      </a:cubicBezTo>
                      <a:lnTo>
                        <a:pt x="3158" y="4942"/>
                      </a:lnTo>
                      <a:cubicBezTo>
                        <a:pt x="3256" y="4844"/>
                        <a:pt x="3256" y="4686"/>
                        <a:pt x="3158" y="4588"/>
                      </a:cubicBezTo>
                      <a:lnTo>
                        <a:pt x="3014" y="4444"/>
                      </a:lnTo>
                      <a:lnTo>
                        <a:pt x="3430" y="4028"/>
                      </a:lnTo>
                      <a:cubicBezTo>
                        <a:pt x="4269" y="4692"/>
                        <a:pt x="5495" y="4637"/>
                        <a:pt x="6270" y="3862"/>
                      </a:cubicBezTo>
                      <a:cubicBezTo>
                        <a:pt x="7104" y="3027"/>
                        <a:pt x="7104" y="1670"/>
                        <a:pt x="6270" y="835"/>
                      </a:cubicBezTo>
                      <a:close/>
                      <a:moveTo>
                        <a:pt x="5497" y="2856"/>
                      </a:moveTo>
                      <a:lnTo>
                        <a:pt x="5497" y="3356"/>
                      </a:lnTo>
                      <a:cubicBezTo>
                        <a:pt x="5497" y="3494"/>
                        <a:pt x="5385" y="3606"/>
                        <a:pt x="5247" y="3606"/>
                      </a:cubicBezTo>
                      <a:lnTo>
                        <a:pt x="4248" y="3606"/>
                      </a:lnTo>
                      <a:cubicBezTo>
                        <a:pt x="4110" y="3606"/>
                        <a:pt x="3999" y="3494"/>
                        <a:pt x="3999" y="3356"/>
                      </a:cubicBezTo>
                      <a:lnTo>
                        <a:pt x="3999" y="2856"/>
                      </a:lnTo>
                      <a:cubicBezTo>
                        <a:pt x="3999" y="2660"/>
                        <a:pt x="4074" y="2482"/>
                        <a:pt x="4198" y="2348"/>
                      </a:cubicBezTo>
                      <a:cubicBezTo>
                        <a:pt x="3757" y="1871"/>
                        <a:pt x="4095" y="1091"/>
                        <a:pt x="4748" y="1091"/>
                      </a:cubicBezTo>
                      <a:cubicBezTo>
                        <a:pt x="5400" y="1091"/>
                        <a:pt x="5739" y="1871"/>
                        <a:pt x="5298" y="2348"/>
                      </a:cubicBezTo>
                      <a:cubicBezTo>
                        <a:pt x="5422" y="2482"/>
                        <a:pt x="5497" y="2660"/>
                        <a:pt x="5497" y="28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4" name="ísḻiḑê">
                <a:extLst>
                  <a:ext uri="{FF2B5EF4-FFF2-40B4-BE49-F238E27FC236}">
                    <a16:creationId xmlns:a16="http://schemas.microsoft.com/office/drawing/2014/main" xmlns="" id="{8E0E53E6-D0DA-4B25-A67A-376D24E6C294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35" name="ïşlïḑè">
                  <a:extLst>
                    <a:ext uri="{FF2B5EF4-FFF2-40B4-BE49-F238E27FC236}">
                      <a16:creationId xmlns:a16="http://schemas.microsoft.com/office/drawing/2014/main" xmlns="" id="{D1BCCD92-D45A-41F7-960F-30FC35568CBF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36" name="iṣḷiḓe">
                  <a:extLst>
                    <a:ext uri="{FF2B5EF4-FFF2-40B4-BE49-F238E27FC236}">
                      <a16:creationId xmlns:a16="http://schemas.microsoft.com/office/drawing/2014/main" xmlns="" id="{CF426A5C-05F0-48F7-868A-3828B43C58D6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2" name="íṣ1îḓe">
              <a:extLst>
                <a:ext uri="{FF2B5EF4-FFF2-40B4-BE49-F238E27FC236}">
                  <a16:creationId xmlns:a16="http://schemas.microsoft.com/office/drawing/2014/main" xmlns="" id="{843200A5-CADC-42AF-A4F7-5A88ECE88AFC}"/>
                </a:ext>
              </a:extLst>
            </p:cNvPr>
            <p:cNvGrpSpPr/>
            <p:nvPr/>
          </p:nvGrpSpPr>
          <p:grpSpPr>
            <a:xfrm>
              <a:off x="6232346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27" name="îṩḻide">
                <a:extLst>
                  <a:ext uri="{FF2B5EF4-FFF2-40B4-BE49-F238E27FC236}">
                    <a16:creationId xmlns:a16="http://schemas.microsoft.com/office/drawing/2014/main" xmlns="" id="{18DF2B85-2ABB-415A-A36C-7F982A85A5FE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31" name="iṣḷíḍe">
                  <a:extLst>
                    <a:ext uri="{FF2B5EF4-FFF2-40B4-BE49-F238E27FC236}">
                      <a16:creationId xmlns:a16="http://schemas.microsoft.com/office/drawing/2014/main" xmlns="" id="{E7C05249-EC6B-4A31-B592-1B7DA1FC1C4D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2" name="ïṧļiḓê">
                  <a:extLst>
                    <a:ext uri="{FF2B5EF4-FFF2-40B4-BE49-F238E27FC236}">
                      <a16:creationId xmlns:a16="http://schemas.microsoft.com/office/drawing/2014/main" xmlns="" id="{BE7CCCC9-8065-4F6A-AAE6-681F89B69718}"/>
                    </a:ext>
                  </a:extLst>
                </p:cNvPr>
                <p:cNvSpPr/>
                <p:nvPr/>
              </p:nvSpPr>
              <p:spPr bwMode="auto">
                <a:xfrm>
                  <a:off x="1904939" y="4601957"/>
                  <a:ext cx="346718" cy="347606"/>
                </a:xfrm>
                <a:custGeom>
                  <a:avLst/>
                  <a:gdLst>
                    <a:gd name="connsiteX0" fmla="*/ 283655 w 606580"/>
                    <a:gd name="connsiteY0" fmla="*/ 180789 h 608133"/>
                    <a:gd name="connsiteX1" fmla="*/ 463969 w 606580"/>
                    <a:gd name="connsiteY1" fmla="*/ 329895 h 608133"/>
                    <a:gd name="connsiteX2" fmla="*/ 467288 w 606580"/>
                    <a:gd name="connsiteY2" fmla="*/ 329803 h 608133"/>
                    <a:gd name="connsiteX3" fmla="*/ 606580 w 606580"/>
                    <a:gd name="connsiteY3" fmla="*/ 468968 h 608133"/>
                    <a:gd name="connsiteX4" fmla="*/ 467288 w 606580"/>
                    <a:gd name="connsiteY4" fmla="*/ 608133 h 608133"/>
                    <a:gd name="connsiteX5" fmla="*/ 92278 w 606580"/>
                    <a:gd name="connsiteY5" fmla="*/ 608133 h 608133"/>
                    <a:gd name="connsiteX6" fmla="*/ 0 w 606580"/>
                    <a:gd name="connsiteY6" fmla="*/ 508177 h 608133"/>
                    <a:gd name="connsiteX7" fmla="*/ 100113 w 606580"/>
                    <a:gd name="connsiteY7" fmla="*/ 408221 h 608133"/>
                    <a:gd name="connsiteX8" fmla="*/ 105829 w 606580"/>
                    <a:gd name="connsiteY8" fmla="*/ 408774 h 608133"/>
                    <a:gd name="connsiteX9" fmla="*/ 100113 w 606580"/>
                    <a:gd name="connsiteY9" fmla="*/ 364042 h 608133"/>
                    <a:gd name="connsiteX10" fmla="*/ 283655 w 606580"/>
                    <a:gd name="connsiteY10" fmla="*/ 180789 h 608133"/>
                    <a:gd name="connsiteX11" fmla="*/ 399230 w 606580"/>
                    <a:gd name="connsiteY11" fmla="*/ 97945 h 608133"/>
                    <a:gd name="connsiteX12" fmla="*/ 506377 w 606580"/>
                    <a:gd name="connsiteY12" fmla="*/ 204910 h 608133"/>
                    <a:gd name="connsiteX13" fmla="*/ 476133 w 606580"/>
                    <a:gd name="connsiteY13" fmla="*/ 235195 h 608133"/>
                    <a:gd name="connsiteX14" fmla="*/ 445888 w 606580"/>
                    <a:gd name="connsiteY14" fmla="*/ 204910 h 608133"/>
                    <a:gd name="connsiteX15" fmla="*/ 399230 w 606580"/>
                    <a:gd name="connsiteY15" fmla="*/ 158424 h 608133"/>
                    <a:gd name="connsiteX16" fmla="*/ 368986 w 606580"/>
                    <a:gd name="connsiteY16" fmla="*/ 128230 h 608133"/>
                    <a:gd name="connsiteX17" fmla="*/ 399230 w 606580"/>
                    <a:gd name="connsiteY17" fmla="*/ 97945 h 608133"/>
                    <a:gd name="connsiteX18" fmla="*/ 403459 w 606580"/>
                    <a:gd name="connsiteY18" fmla="*/ 0 h 608133"/>
                    <a:gd name="connsiteX19" fmla="*/ 403552 w 606580"/>
                    <a:gd name="connsiteY19" fmla="*/ 0 h 608133"/>
                    <a:gd name="connsiteX20" fmla="*/ 604533 w 606580"/>
                    <a:gd name="connsiteY20" fmla="*/ 200633 h 608133"/>
                    <a:gd name="connsiteX21" fmla="*/ 574294 w 606580"/>
                    <a:gd name="connsiteY21" fmla="*/ 230820 h 608133"/>
                    <a:gd name="connsiteX22" fmla="*/ 574201 w 606580"/>
                    <a:gd name="connsiteY22" fmla="*/ 230820 h 608133"/>
                    <a:gd name="connsiteX23" fmla="*/ 543962 w 606580"/>
                    <a:gd name="connsiteY23" fmla="*/ 200633 h 608133"/>
                    <a:gd name="connsiteX24" fmla="*/ 403552 w 606580"/>
                    <a:gd name="connsiteY24" fmla="*/ 60466 h 608133"/>
                    <a:gd name="connsiteX25" fmla="*/ 403459 w 606580"/>
                    <a:gd name="connsiteY25" fmla="*/ 60466 h 608133"/>
                    <a:gd name="connsiteX26" fmla="*/ 373220 w 606580"/>
                    <a:gd name="connsiteY26" fmla="*/ 30187 h 608133"/>
                    <a:gd name="connsiteX27" fmla="*/ 403459 w 606580"/>
                    <a:gd name="connsiteY27" fmla="*/ 0 h 608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6580" h="608133">
                      <a:moveTo>
                        <a:pt x="283655" y="180789"/>
                      </a:moveTo>
                      <a:cubicBezTo>
                        <a:pt x="373351" y="180789"/>
                        <a:pt x="447929" y="245034"/>
                        <a:pt x="463969" y="329895"/>
                      </a:cubicBezTo>
                      <a:cubicBezTo>
                        <a:pt x="465075" y="329895"/>
                        <a:pt x="466089" y="329803"/>
                        <a:pt x="467288" y="329803"/>
                      </a:cubicBezTo>
                      <a:cubicBezTo>
                        <a:pt x="544263" y="329803"/>
                        <a:pt x="606580" y="392022"/>
                        <a:pt x="606580" y="468968"/>
                      </a:cubicBezTo>
                      <a:cubicBezTo>
                        <a:pt x="606580" y="545730"/>
                        <a:pt x="544263" y="608133"/>
                        <a:pt x="467288" y="608133"/>
                      </a:cubicBezTo>
                      <a:lnTo>
                        <a:pt x="92278" y="608133"/>
                      </a:lnTo>
                      <a:cubicBezTo>
                        <a:pt x="40101" y="604636"/>
                        <a:pt x="0" y="561101"/>
                        <a:pt x="0" y="508177"/>
                      </a:cubicBezTo>
                      <a:cubicBezTo>
                        <a:pt x="0" y="452953"/>
                        <a:pt x="44802" y="408221"/>
                        <a:pt x="100113" y="408221"/>
                      </a:cubicBezTo>
                      <a:cubicBezTo>
                        <a:pt x="102049" y="408221"/>
                        <a:pt x="103893" y="408589"/>
                        <a:pt x="105829" y="408774"/>
                      </a:cubicBezTo>
                      <a:cubicBezTo>
                        <a:pt x="102234" y="394415"/>
                        <a:pt x="100113" y="379505"/>
                        <a:pt x="100113" y="364042"/>
                      </a:cubicBezTo>
                      <a:cubicBezTo>
                        <a:pt x="100113" y="262797"/>
                        <a:pt x="182251" y="180789"/>
                        <a:pt x="283655" y="180789"/>
                      </a:cubicBezTo>
                      <a:close/>
                      <a:moveTo>
                        <a:pt x="399230" y="97945"/>
                      </a:moveTo>
                      <a:cubicBezTo>
                        <a:pt x="458336" y="97945"/>
                        <a:pt x="506377" y="145997"/>
                        <a:pt x="506377" y="204910"/>
                      </a:cubicBezTo>
                      <a:cubicBezTo>
                        <a:pt x="506377" y="221664"/>
                        <a:pt x="492822" y="235195"/>
                        <a:pt x="476133" y="235195"/>
                      </a:cubicBezTo>
                      <a:cubicBezTo>
                        <a:pt x="459443" y="235195"/>
                        <a:pt x="445888" y="221664"/>
                        <a:pt x="445888" y="204910"/>
                      </a:cubicBezTo>
                      <a:cubicBezTo>
                        <a:pt x="445888" y="179227"/>
                        <a:pt x="424957" y="158424"/>
                        <a:pt x="399230" y="158424"/>
                      </a:cubicBezTo>
                      <a:cubicBezTo>
                        <a:pt x="382541" y="158424"/>
                        <a:pt x="368986" y="144892"/>
                        <a:pt x="368986" y="128230"/>
                      </a:cubicBezTo>
                      <a:cubicBezTo>
                        <a:pt x="368986" y="111477"/>
                        <a:pt x="382541" y="97945"/>
                        <a:pt x="399230" y="97945"/>
                      </a:cubicBezTo>
                      <a:close/>
                      <a:moveTo>
                        <a:pt x="403459" y="0"/>
                      </a:moveTo>
                      <a:lnTo>
                        <a:pt x="403552" y="0"/>
                      </a:lnTo>
                      <a:cubicBezTo>
                        <a:pt x="514276" y="0"/>
                        <a:pt x="604441" y="90009"/>
                        <a:pt x="604533" y="200633"/>
                      </a:cubicBezTo>
                      <a:cubicBezTo>
                        <a:pt x="604533" y="217291"/>
                        <a:pt x="590981" y="230820"/>
                        <a:pt x="574294" y="230820"/>
                      </a:cubicBezTo>
                      <a:lnTo>
                        <a:pt x="574201" y="230820"/>
                      </a:lnTo>
                      <a:cubicBezTo>
                        <a:pt x="557514" y="230820"/>
                        <a:pt x="543962" y="217291"/>
                        <a:pt x="543962" y="200633"/>
                      </a:cubicBezTo>
                      <a:cubicBezTo>
                        <a:pt x="543962" y="123325"/>
                        <a:pt x="480902" y="60466"/>
                        <a:pt x="403552" y="60466"/>
                      </a:cubicBezTo>
                      <a:lnTo>
                        <a:pt x="403459" y="60466"/>
                      </a:lnTo>
                      <a:cubicBezTo>
                        <a:pt x="386772" y="60466"/>
                        <a:pt x="373220" y="46937"/>
                        <a:pt x="373220" y="30187"/>
                      </a:cubicBezTo>
                      <a:cubicBezTo>
                        <a:pt x="373220" y="13529"/>
                        <a:pt x="386772" y="0"/>
                        <a:pt x="4034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8" name="iṣ1ïde">
                <a:extLst>
                  <a:ext uri="{FF2B5EF4-FFF2-40B4-BE49-F238E27FC236}">
                    <a16:creationId xmlns:a16="http://schemas.microsoft.com/office/drawing/2014/main" xmlns="" id="{4736F933-34D1-4394-9F5C-D47B0669251D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29" name="íṡlïdê">
                  <a:extLst>
                    <a:ext uri="{FF2B5EF4-FFF2-40B4-BE49-F238E27FC236}">
                      <a16:creationId xmlns:a16="http://schemas.microsoft.com/office/drawing/2014/main" xmlns="" id="{F0B068A5-560A-4DB9-9ABC-E179FB4B53B1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30" name="ïŝľíḓè">
                  <a:extLst>
                    <a:ext uri="{FF2B5EF4-FFF2-40B4-BE49-F238E27FC236}">
                      <a16:creationId xmlns:a16="http://schemas.microsoft.com/office/drawing/2014/main" xmlns="" id="{2316C433-96B0-4CE7-92E5-5699C3D714E2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3" name="íṣḻîdè">
              <a:extLst>
                <a:ext uri="{FF2B5EF4-FFF2-40B4-BE49-F238E27FC236}">
                  <a16:creationId xmlns:a16="http://schemas.microsoft.com/office/drawing/2014/main" xmlns="" id="{C237CF8A-BF21-4639-A057-50828E78276F}"/>
                </a:ext>
              </a:extLst>
            </p:cNvPr>
            <p:cNvGrpSpPr/>
            <p:nvPr/>
          </p:nvGrpSpPr>
          <p:grpSpPr>
            <a:xfrm>
              <a:off x="8085428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21" name="i$líḑê">
                <a:extLst>
                  <a:ext uri="{FF2B5EF4-FFF2-40B4-BE49-F238E27FC236}">
                    <a16:creationId xmlns:a16="http://schemas.microsoft.com/office/drawing/2014/main" xmlns="" id="{F0AB96CD-DA8A-4C3A-8A0F-DDA4822D56CE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25" name="íSḷîďê">
                  <a:extLst>
                    <a:ext uri="{FF2B5EF4-FFF2-40B4-BE49-F238E27FC236}">
                      <a16:creationId xmlns:a16="http://schemas.microsoft.com/office/drawing/2014/main" xmlns="" id="{87A1502E-FF5A-402F-AE9A-604F51135206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6" name="ïṩľîďe">
                  <a:extLst>
                    <a:ext uri="{FF2B5EF4-FFF2-40B4-BE49-F238E27FC236}">
                      <a16:creationId xmlns:a16="http://schemas.microsoft.com/office/drawing/2014/main" xmlns="" id="{7B6601F5-26A9-49D0-98F2-2421A216E921}"/>
                    </a:ext>
                  </a:extLst>
                </p:cNvPr>
                <p:cNvSpPr/>
                <p:nvPr/>
              </p:nvSpPr>
              <p:spPr bwMode="auto">
                <a:xfrm>
                  <a:off x="1904496" y="4605628"/>
                  <a:ext cx="347606" cy="340264"/>
                </a:xfrm>
                <a:custGeom>
                  <a:avLst/>
                  <a:gdLst>
                    <a:gd name="connsiteX0" fmla="*/ 503434 w 607215"/>
                    <a:gd name="connsiteY0" fmla="*/ 494203 h 594390"/>
                    <a:gd name="connsiteX1" fmla="*/ 501253 w 607215"/>
                    <a:gd name="connsiteY1" fmla="*/ 494385 h 594390"/>
                    <a:gd name="connsiteX2" fmla="*/ 485713 w 607215"/>
                    <a:gd name="connsiteY2" fmla="*/ 509086 h 594390"/>
                    <a:gd name="connsiteX3" fmla="*/ 491802 w 607215"/>
                    <a:gd name="connsiteY3" fmla="*/ 525603 h 594390"/>
                    <a:gd name="connsiteX4" fmla="*/ 487167 w 607215"/>
                    <a:gd name="connsiteY4" fmla="*/ 548199 h 594390"/>
                    <a:gd name="connsiteX5" fmla="*/ 491166 w 607215"/>
                    <a:gd name="connsiteY5" fmla="*/ 553009 h 594390"/>
                    <a:gd name="connsiteX6" fmla="*/ 503161 w 607215"/>
                    <a:gd name="connsiteY6" fmla="*/ 553009 h 594390"/>
                    <a:gd name="connsiteX7" fmla="*/ 515157 w 607215"/>
                    <a:gd name="connsiteY7" fmla="*/ 553009 h 594390"/>
                    <a:gd name="connsiteX8" fmla="*/ 519156 w 607215"/>
                    <a:gd name="connsiteY8" fmla="*/ 548199 h 594390"/>
                    <a:gd name="connsiteX9" fmla="*/ 514703 w 607215"/>
                    <a:gd name="connsiteY9" fmla="*/ 525784 h 594390"/>
                    <a:gd name="connsiteX10" fmla="*/ 521246 w 607215"/>
                    <a:gd name="connsiteY10" fmla="*/ 511990 h 594390"/>
                    <a:gd name="connsiteX11" fmla="*/ 503434 w 607215"/>
                    <a:gd name="connsiteY11" fmla="*/ 494203 h 594390"/>
                    <a:gd name="connsiteX12" fmla="*/ 503979 w 607215"/>
                    <a:gd name="connsiteY12" fmla="*/ 378590 h 594390"/>
                    <a:gd name="connsiteX13" fmla="*/ 499617 w 607215"/>
                    <a:gd name="connsiteY13" fmla="*/ 378771 h 594390"/>
                    <a:gd name="connsiteX14" fmla="*/ 458359 w 607215"/>
                    <a:gd name="connsiteY14" fmla="*/ 425507 h 594390"/>
                    <a:gd name="connsiteX15" fmla="*/ 458359 w 607215"/>
                    <a:gd name="connsiteY15" fmla="*/ 452368 h 594390"/>
                    <a:gd name="connsiteX16" fmla="*/ 549690 w 607215"/>
                    <a:gd name="connsiteY16" fmla="*/ 452368 h 594390"/>
                    <a:gd name="connsiteX17" fmla="*/ 549690 w 607215"/>
                    <a:gd name="connsiteY17" fmla="*/ 424146 h 594390"/>
                    <a:gd name="connsiteX18" fmla="*/ 503979 w 607215"/>
                    <a:gd name="connsiteY18" fmla="*/ 378590 h 594390"/>
                    <a:gd name="connsiteX19" fmla="*/ 503979 w 607215"/>
                    <a:gd name="connsiteY19" fmla="*/ 343107 h 594390"/>
                    <a:gd name="connsiteX20" fmla="*/ 585223 w 607215"/>
                    <a:gd name="connsiteY20" fmla="*/ 424146 h 594390"/>
                    <a:gd name="connsiteX21" fmla="*/ 585223 w 607215"/>
                    <a:gd name="connsiteY21" fmla="*/ 452368 h 594390"/>
                    <a:gd name="connsiteX22" fmla="*/ 585768 w 607215"/>
                    <a:gd name="connsiteY22" fmla="*/ 452368 h 594390"/>
                    <a:gd name="connsiteX23" fmla="*/ 607215 w 607215"/>
                    <a:gd name="connsiteY23" fmla="*/ 473876 h 594390"/>
                    <a:gd name="connsiteX24" fmla="*/ 607215 w 607215"/>
                    <a:gd name="connsiteY24" fmla="*/ 572973 h 594390"/>
                    <a:gd name="connsiteX25" fmla="*/ 585768 w 607215"/>
                    <a:gd name="connsiteY25" fmla="*/ 594390 h 594390"/>
                    <a:gd name="connsiteX26" fmla="*/ 420918 w 607215"/>
                    <a:gd name="connsiteY26" fmla="*/ 594390 h 594390"/>
                    <a:gd name="connsiteX27" fmla="*/ 399471 w 607215"/>
                    <a:gd name="connsiteY27" fmla="*/ 572973 h 594390"/>
                    <a:gd name="connsiteX28" fmla="*/ 399471 w 607215"/>
                    <a:gd name="connsiteY28" fmla="*/ 473876 h 594390"/>
                    <a:gd name="connsiteX29" fmla="*/ 420918 w 607215"/>
                    <a:gd name="connsiteY29" fmla="*/ 452459 h 594390"/>
                    <a:gd name="connsiteX30" fmla="*/ 422826 w 607215"/>
                    <a:gd name="connsiteY30" fmla="*/ 452459 h 594390"/>
                    <a:gd name="connsiteX31" fmla="*/ 422826 w 607215"/>
                    <a:gd name="connsiteY31" fmla="*/ 426233 h 594390"/>
                    <a:gd name="connsiteX32" fmla="*/ 500889 w 607215"/>
                    <a:gd name="connsiteY32" fmla="*/ 343198 h 594390"/>
                    <a:gd name="connsiteX33" fmla="*/ 503979 w 607215"/>
                    <a:gd name="connsiteY33" fmla="*/ 343107 h 594390"/>
                    <a:gd name="connsiteX34" fmla="*/ 277002 w 607215"/>
                    <a:gd name="connsiteY34" fmla="*/ 512 h 594390"/>
                    <a:gd name="connsiteX35" fmla="*/ 344162 w 607215"/>
                    <a:gd name="connsiteY35" fmla="*/ 14669 h 594390"/>
                    <a:gd name="connsiteX36" fmla="*/ 376879 w 607215"/>
                    <a:gd name="connsiteY36" fmla="*/ 45070 h 594390"/>
                    <a:gd name="connsiteX37" fmla="*/ 412867 w 607215"/>
                    <a:gd name="connsiteY37" fmla="*/ 159052 h 594390"/>
                    <a:gd name="connsiteX38" fmla="*/ 410414 w 607215"/>
                    <a:gd name="connsiteY38" fmla="*/ 169216 h 594390"/>
                    <a:gd name="connsiteX39" fmla="*/ 419956 w 607215"/>
                    <a:gd name="connsiteY39" fmla="*/ 217132 h 594390"/>
                    <a:gd name="connsiteX40" fmla="*/ 396872 w 607215"/>
                    <a:gd name="connsiteY40" fmla="*/ 257425 h 594390"/>
                    <a:gd name="connsiteX41" fmla="*/ 380605 w 607215"/>
                    <a:gd name="connsiteY41" fmla="*/ 301802 h 594390"/>
                    <a:gd name="connsiteX42" fmla="*/ 380605 w 607215"/>
                    <a:gd name="connsiteY42" fmla="*/ 357251 h 594390"/>
                    <a:gd name="connsiteX43" fmla="*/ 383513 w 607215"/>
                    <a:gd name="connsiteY43" fmla="*/ 361970 h 594390"/>
                    <a:gd name="connsiteX44" fmla="*/ 401962 w 607215"/>
                    <a:gd name="connsiteY44" fmla="*/ 371408 h 594390"/>
                    <a:gd name="connsiteX45" fmla="*/ 388511 w 607215"/>
                    <a:gd name="connsiteY45" fmla="*/ 426221 h 594390"/>
                    <a:gd name="connsiteX46" fmla="*/ 388511 w 607215"/>
                    <a:gd name="connsiteY46" fmla="*/ 428671 h 594390"/>
                    <a:gd name="connsiteX47" fmla="*/ 365064 w 607215"/>
                    <a:gd name="connsiteY47" fmla="*/ 473864 h 594390"/>
                    <a:gd name="connsiteX48" fmla="*/ 365064 w 607215"/>
                    <a:gd name="connsiteY48" fmla="*/ 572963 h 594390"/>
                    <a:gd name="connsiteX49" fmla="*/ 369063 w 607215"/>
                    <a:gd name="connsiteY49" fmla="*/ 593473 h 594390"/>
                    <a:gd name="connsiteX50" fmla="*/ 29082 w 607215"/>
                    <a:gd name="connsiteY50" fmla="*/ 593473 h 594390"/>
                    <a:gd name="connsiteX51" fmla="*/ 0 w 607215"/>
                    <a:gd name="connsiteY51" fmla="*/ 564433 h 594390"/>
                    <a:gd name="connsiteX52" fmla="*/ 0 w 607215"/>
                    <a:gd name="connsiteY52" fmla="*/ 512978 h 594390"/>
                    <a:gd name="connsiteX53" fmla="*/ 20993 w 607215"/>
                    <a:gd name="connsiteY53" fmla="*/ 468782 h 594390"/>
                    <a:gd name="connsiteX54" fmla="*/ 187849 w 607215"/>
                    <a:gd name="connsiteY54" fmla="*/ 361970 h 594390"/>
                    <a:gd name="connsiteX55" fmla="*/ 190757 w 607215"/>
                    <a:gd name="connsiteY55" fmla="*/ 357251 h 594390"/>
                    <a:gd name="connsiteX56" fmla="*/ 190757 w 607215"/>
                    <a:gd name="connsiteY56" fmla="*/ 301802 h 594390"/>
                    <a:gd name="connsiteX57" fmla="*/ 174489 w 607215"/>
                    <a:gd name="connsiteY57" fmla="*/ 257425 h 594390"/>
                    <a:gd name="connsiteX58" fmla="*/ 151315 w 607215"/>
                    <a:gd name="connsiteY58" fmla="*/ 217132 h 594390"/>
                    <a:gd name="connsiteX59" fmla="*/ 160403 w 607215"/>
                    <a:gd name="connsiteY59" fmla="*/ 169216 h 594390"/>
                    <a:gd name="connsiteX60" fmla="*/ 158040 w 607215"/>
                    <a:gd name="connsiteY60" fmla="*/ 159052 h 594390"/>
                    <a:gd name="connsiteX61" fmla="*/ 157767 w 607215"/>
                    <a:gd name="connsiteY61" fmla="*/ 103060 h 594390"/>
                    <a:gd name="connsiteX62" fmla="*/ 190484 w 607215"/>
                    <a:gd name="connsiteY62" fmla="*/ 45706 h 594390"/>
                    <a:gd name="connsiteX63" fmla="*/ 220747 w 607215"/>
                    <a:gd name="connsiteY63" fmla="*/ 20659 h 594390"/>
                    <a:gd name="connsiteX64" fmla="*/ 250192 w 607215"/>
                    <a:gd name="connsiteY64" fmla="*/ 5594 h 594390"/>
                    <a:gd name="connsiteX65" fmla="*/ 277002 w 607215"/>
                    <a:gd name="connsiteY65" fmla="*/ 512 h 594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607215" h="594390">
                      <a:moveTo>
                        <a:pt x="503434" y="494203"/>
                      </a:moveTo>
                      <a:cubicBezTo>
                        <a:pt x="502707" y="494203"/>
                        <a:pt x="501980" y="494203"/>
                        <a:pt x="501253" y="494385"/>
                      </a:cubicBezTo>
                      <a:cubicBezTo>
                        <a:pt x="493347" y="495292"/>
                        <a:pt x="486894" y="501373"/>
                        <a:pt x="485713" y="509086"/>
                      </a:cubicBezTo>
                      <a:cubicBezTo>
                        <a:pt x="484622" y="515620"/>
                        <a:pt x="487258" y="521700"/>
                        <a:pt x="491802" y="525603"/>
                      </a:cubicBezTo>
                      <a:lnTo>
                        <a:pt x="487167" y="548199"/>
                      </a:lnTo>
                      <a:cubicBezTo>
                        <a:pt x="486713" y="550740"/>
                        <a:pt x="488621" y="553009"/>
                        <a:pt x="491166" y="553009"/>
                      </a:cubicBezTo>
                      <a:lnTo>
                        <a:pt x="503161" y="553009"/>
                      </a:lnTo>
                      <a:lnTo>
                        <a:pt x="515157" y="553009"/>
                      </a:lnTo>
                      <a:cubicBezTo>
                        <a:pt x="517702" y="553009"/>
                        <a:pt x="519610" y="550740"/>
                        <a:pt x="519156" y="548199"/>
                      </a:cubicBezTo>
                      <a:lnTo>
                        <a:pt x="514703" y="525784"/>
                      </a:lnTo>
                      <a:cubicBezTo>
                        <a:pt x="518701" y="522517"/>
                        <a:pt x="521246" y="517617"/>
                        <a:pt x="521246" y="511990"/>
                      </a:cubicBezTo>
                      <a:cubicBezTo>
                        <a:pt x="521246" y="502189"/>
                        <a:pt x="513249" y="494203"/>
                        <a:pt x="503434" y="494203"/>
                      </a:cubicBezTo>
                      <a:close/>
                      <a:moveTo>
                        <a:pt x="503979" y="378590"/>
                      </a:moveTo>
                      <a:cubicBezTo>
                        <a:pt x="502525" y="378590"/>
                        <a:pt x="501071" y="378680"/>
                        <a:pt x="499617" y="378771"/>
                      </a:cubicBezTo>
                      <a:cubicBezTo>
                        <a:pt x="475898" y="380949"/>
                        <a:pt x="458359" y="401821"/>
                        <a:pt x="458359" y="425507"/>
                      </a:cubicBezTo>
                      <a:lnTo>
                        <a:pt x="458359" y="452368"/>
                      </a:lnTo>
                      <a:lnTo>
                        <a:pt x="549690" y="452368"/>
                      </a:lnTo>
                      <a:lnTo>
                        <a:pt x="549690" y="424146"/>
                      </a:lnTo>
                      <a:cubicBezTo>
                        <a:pt x="549690" y="399008"/>
                        <a:pt x="529243" y="378590"/>
                        <a:pt x="503979" y="378590"/>
                      </a:cubicBezTo>
                      <a:close/>
                      <a:moveTo>
                        <a:pt x="503979" y="343107"/>
                      </a:moveTo>
                      <a:cubicBezTo>
                        <a:pt x="548690" y="343107"/>
                        <a:pt x="585223" y="379406"/>
                        <a:pt x="585223" y="424146"/>
                      </a:cubicBezTo>
                      <a:lnTo>
                        <a:pt x="585223" y="452368"/>
                      </a:lnTo>
                      <a:lnTo>
                        <a:pt x="585768" y="452368"/>
                      </a:lnTo>
                      <a:cubicBezTo>
                        <a:pt x="597673" y="452368"/>
                        <a:pt x="607215" y="461897"/>
                        <a:pt x="607215" y="473876"/>
                      </a:cubicBezTo>
                      <a:lnTo>
                        <a:pt x="607215" y="572973"/>
                      </a:lnTo>
                      <a:cubicBezTo>
                        <a:pt x="607215" y="584861"/>
                        <a:pt x="597673" y="594390"/>
                        <a:pt x="585768" y="594390"/>
                      </a:cubicBezTo>
                      <a:lnTo>
                        <a:pt x="420918" y="594390"/>
                      </a:lnTo>
                      <a:cubicBezTo>
                        <a:pt x="409013" y="594390"/>
                        <a:pt x="399471" y="584861"/>
                        <a:pt x="399471" y="572973"/>
                      </a:cubicBezTo>
                      <a:lnTo>
                        <a:pt x="399471" y="473876"/>
                      </a:lnTo>
                      <a:cubicBezTo>
                        <a:pt x="399471" y="462078"/>
                        <a:pt x="409013" y="452459"/>
                        <a:pt x="420918" y="452459"/>
                      </a:cubicBezTo>
                      <a:lnTo>
                        <a:pt x="422826" y="452459"/>
                      </a:lnTo>
                      <a:lnTo>
                        <a:pt x="422826" y="426233"/>
                      </a:lnTo>
                      <a:cubicBezTo>
                        <a:pt x="422826" y="382310"/>
                        <a:pt x="456905" y="344922"/>
                        <a:pt x="500889" y="343198"/>
                      </a:cubicBezTo>
                      <a:cubicBezTo>
                        <a:pt x="501980" y="343107"/>
                        <a:pt x="502889" y="343107"/>
                        <a:pt x="503979" y="343107"/>
                      </a:cubicBezTo>
                      <a:close/>
                      <a:moveTo>
                        <a:pt x="277002" y="512"/>
                      </a:moveTo>
                      <a:cubicBezTo>
                        <a:pt x="306174" y="-2029"/>
                        <a:pt x="328258" y="5231"/>
                        <a:pt x="344162" y="14669"/>
                      </a:cubicBezTo>
                      <a:cubicBezTo>
                        <a:pt x="367882" y="27737"/>
                        <a:pt x="376879" y="45070"/>
                        <a:pt x="376879" y="45070"/>
                      </a:cubicBezTo>
                      <a:cubicBezTo>
                        <a:pt x="376879" y="45070"/>
                        <a:pt x="431134" y="48973"/>
                        <a:pt x="412867" y="159052"/>
                      </a:cubicBezTo>
                      <a:cubicBezTo>
                        <a:pt x="412231" y="162410"/>
                        <a:pt x="411413" y="165859"/>
                        <a:pt x="410414" y="169216"/>
                      </a:cubicBezTo>
                      <a:cubicBezTo>
                        <a:pt x="420683" y="169216"/>
                        <a:pt x="431225" y="177202"/>
                        <a:pt x="419956" y="217132"/>
                      </a:cubicBezTo>
                      <a:cubicBezTo>
                        <a:pt x="411231" y="248260"/>
                        <a:pt x="403052" y="256972"/>
                        <a:pt x="396872" y="257425"/>
                      </a:cubicBezTo>
                      <a:cubicBezTo>
                        <a:pt x="394691" y="271582"/>
                        <a:pt x="389238" y="287101"/>
                        <a:pt x="380605" y="301802"/>
                      </a:cubicBezTo>
                      <a:lnTo>
                        <a:pt x="380605" y="357251"/>
                      </a:lnTo>
                      <a:cubicBezTo>
                        <a:pt x="380605" y="359338"/>
                        <a:pt x="381695" y="361153"/>
                        <a:pt x="383513" y="361970"/>
                      </a:cubicBezTo>
                      <a:cubicBezTo>
                        <a:pt x="386876" y="363694"/>
                        <a:pt x="393328" y="366961"/>
                        <a:pt x="401962" y="371408"/>
                      </a:cubicBezTo>
                      <a:cubicBezTo>
                        <a:pt x="393237" y="388106"/>
                        <a:pt x="388511" y="406891"/>
                        <a:pt x="388511" y="426221"/>
                      </a:cubicBezTo>
                      <a:lnTo>
                        <a:pt x="388511" y="428671"/>
                      </a:lnTo>
                      <a:cubicBezTo>
                        <a:pt x="374334" y="438835"/>
                        <a:pt x="365064" y="455261"/>
                        <a:pt x="365064" y="473864"/>
                      </a:cubicBezTo>
                      <a:lnTo>
                        <a:pt x="365064" y="572963"/>
                      </a:lnTo>
                      <a:cubicBezTo>
                        <a:pt x="365064" y="580133"/>
                        <a:pt x="366519" y="587121"/>
                        <a:pt x="369063" y="593473"/>
                      </a:cubicBezTo>
                      <a:lnTo>
                        <a:pt x="29082" y="593473"/>
                      </a:lnTo>
                      <a:cubicBezTo>
                        <a:pt x="13087" y="593473"/>
                        <a:pt x="91" y="580405"/>
                        <a:pt x="0" y="564433"/>
                      </a:cubicBezTo>
                      <a:lnTo>
                        <a:pt x="0" y="512978"/>
                      </a:lnTo>
                      <a:cubicBezTo>
                        <a:pt x="0" y="495917"/>
                        <a:pt x="7725" y="479672"/>
                        <a:pt x="20993" y="468782"/>
                      </a:cubicBezTo>
                      <a:cubicBezTo>
                        <a:pt x="93697" y="409250"/>
                        <a:pt x="171945" y="369683"/>
                        <a:pt x="187849" y="361970"/>
                      </a:cubicBezTo>
                      <a:cubicBezTo>
                        <a:pt x="189666" y="360971"/>
                        <a:pt x="190757" y="359156"/>
                        <a:pt x="190757" y="357251"/>
                      </a:cubicBezTo>
                      <a:lnTo>
                        <a:pt x="190757" y="301802"/>
                      </a:lnTo>
                      <a:cubicBezTo>
                        <a:pt x="182123" y="287101"/>
                        <a:pt x="176670" y="271492"/>
                        <a:pt x="174489" y="257425"/>
                      </a:cubicBezTo>
                      <a:cubicBezTo>
                        <a:pt x="168310" y="256972"/>
                        <a:pt x="160221" y="248260"/>
                        <a:pt x="151315" y="217132"/>
                      </a:cubicBezTo>
                      <a:cubicBezTo>
                        <a:pt x="140228" y="177838"/>
                        <a:pt x="150224" y="169489"/>
                        <a:pt x="160403" y="169216"/>
                      </a:cubicBezTo>
                      <a:cubicBezTo>
                        <a:pt x="159494" y="165859"/>
                        <a:pt x="158585" y="162410"/>
                        <a:pt x="158040" y="159052"/>
                      </a:cubicBezTo>
                      <a:cubicBezTo>
                        <a:pt x="154132" y="139178"/>
                        <a:pt x="153133" y="120665"/>
                        <a:pt x="157767" y="103060"/>
                      </a:cubicBezTo>
                      <a:cubicBezTo>
                        <a:pt x="163311" y="79283"/>
                        <a:pt x="176034" y="60316"/>
                        <a:pt x="190484" y="45706"/>
                      </a:cubicBezTo>
                      <a:cubicBezTo>
                        <a:pt x="199572" y="35995"/>
                        <a:pt x="209842" y="27556"/>
                        <a:pt x="220747" y="20659"/>
                      </a:cubicBezTo>
                      <a:cubicBezTo>
                        <a:pt x="229653" y="14578"/>
                        <a:pt x="239559" y="9224"/>
                        <a:pt x="250192" y="5594"/>
                      </a:cubicBezTo>
                      <a:cubicBezTo>
                        <a:pt x="258553" y="2872"/>
                        <a:pt x="267550" y="1057"/>
                        <a:pt x="277002" y="51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2" name="íṣlïḑe">
                <a:extLst>
                  <a:ext uri="{FF2B5EF4-FFF2-40B4-BE49-F238E27FC236}">
                    <a16:creationId xmlns:a16="http://schemas.microsoft.com/office/drawing/2014/main" xmlns="" id="{82C80376-2B5F-44D4-8C20-30A1A52EC2A4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23" name="íślíḋè">
                  <a:extLst>
                    <a:ext uri="{FF2B5EF4-FFF2-40B4-BE49-F238E27FC236}">
                      <a16:creationId xmlns:a16="http://schemas.microsoft.com/office/drawing/2014/main" xmlns="" id="{05246D82-A4F5-42F2-854D-C3D348D160CE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4" name="îṧlíḍè">
                  <a:extLst>
                    <a:ext uri="{FF2B5EF4-FFF2-40B4-BE49-F238E27FC236}">
                      <a16:creationId xmlns:a16="http://schemas.microsoft.com/office/drawing/2014/main" xmlns="" id="{DC1D3E37-76A9-4402-9361-031A30F8C752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4" name="ïṩlïḑé">
              <a:extLst>
                <a:ext uri="{FF2B5EF4-FFF2-40B4-BE49-F238E27FC236}">
                  <a16:creationId xmlns:a16="http://schemas.microsoft.com/office/drawing/2014/main" xmlns="" id="{7B1EAA16-59F1-4DD8-85A3-4AE2E7914D53}"/>
                </a:ext>
              </a:extLst>
            </p:cNvPr>
            <p:cNvGrpSpPr/>
            <p:nvPr/>
          </p:nvGrpSpPr>
          <p:grpSpPr>
            <a:xfrm>
              <a:off x="9938508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15" name="ïṡḷíḍê">
                <a:extLst>
                  <a:ext uri="{FF2B5EF4-FFF2-40B4-BE49-F238E27FC236}">
                    <a16:creationId xmlns:a16="http://schemas.microsoft.com/office/drawing/2014/main" xmlns="" id="{D50CE55E-61EA-4BB0-8571-37D41FE03434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19" name="ïsļïḋe">
                  <a:extLst>
                    <a:ext uri="{FF2B5EF4-FFF2-40B4-BE49-F238E27FC236}">
                      <a16:creationId xmlns:a16="http://schemas.microsoft.com/office/drawing/2014/main" xmlns="" id="{E7B4C38D-272E-4203-BDE9-BE246828D0F2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" name="ïṣḷídè">
                  <a:extLst>
                    <a:ext uri="{FF2B5EF4-FFF2-40B4-BE49-F238E27FC236}">
                      <a16:creationId xmlns:a16="http://schemas.microsoft.com/office/drawing/2014/main" xmlns="" id="{D2F2F0A0-455D-459F-90E5-A8674554530D}"/>
                    </a:ext>
                  </a:extLst>
                </p:cNvPr>
                <p:cNvSpPr/>
                <p:nvPr/>
              </p:nvSpPr>
              <p:spPr bwMode="auto">
                <a:xfrm>
                  <a:off x="1904496" y="4629672"/>
                  <a:ext cx="347605" cy="292176"/>
                </a:xfrm>
                <a:custGeom>
                  <a:avLst/>
                  <a:gdLst>
                    <a:gd name="connsiteX0" fmla="*/ 536415 w 607227"/>
                    <a:gd name="connsiteY0" fmla="*/ 12631 h 510399"/>
                    <a:gd name="connsiteX1" fmla="*/ 557192 w 607227"/>
                    <a:gd name="connsiteY1" fmla="*/ 21221 h 510399"/>
                    <a:gd name="connsiteX2" fmla="*/ 598584 w 607227"/>
                    <a:gd name="connsiteY2" fmla="*/ 62633 h 510399"/>
                    <a:gd name="connsiteX3" fmla="*/ 598584 w 607227"/>
                    <a:gd name="connsiteY3" fmla="*/ 104044 h 510399"/>
                    <a:gd name="connsiteX4" fmla="*/ 511175 w 607227"/>
                    <a:gd name="connsiteY4" fmla="*/ 191324 h 510399"/>
                    <a:gd name="connsiteX5" fmla="*/ 444948 w 607227"/>
                    <a:gd name="connsiteY5" fmla="*/ 257453 h 510399"/>
                    <a:gd name="connsiteX6" fmla="*/ 339441 w 607227"/>
                    <a:gd name="connsiteY6" fmla="*/ 362805 h 510399"/>
                    <a:gd name="connsiteX7" fmla="*/ 297968 w 607227"/>
                    <a:gd name="connsiteY7" fmla="*/ 404217 h 510399"/>
                    <a:gd name="connsiteX8" fmla="*/ 277191 w 607227"/>
                    <a:gd name="connsiteY8" fmla="*/ 412807 h 510399"/>
                    <a:gd name="connsiteX9" fmla="*/ 256495 w 607227"/>
                    <a:gd name="connsiteY9" fmla="*/ 404217 h 510399"/>
                    <a:gd name="connsiteX10" fmla="*/ 215023 w 607227"/>
                    <a:gd name="connsiteY10" fmla="*/ 362805 h 510399"/>
                    <a:gd name="connsiteX11" fmla="*/ 138814 w 607227"/>
                    <a:gd name="connsiteY11" fmla="*/ 286790 h 510399"/>
                    <a:gd name="connsiteX12" fmla="*/ 138814 w 607227"/>
                    <a:gd name="connsiteY12" fmla="*/ 245378 h 510399"/>
                    <a:gd name="connsiteX13" fmla="*/ 180286 w 607227"/>
                    <a:gd name="connsiteY13" fmla="*/ 203967 h 510399"/>
                    <a:gd name="connsiteX14" fmla="*/ 201063 w 607227"/>
                    <a:gd name="connsiteY14" fmla="*/ 195376 h 510399"/>
                    <a:gd name="connsiteX15" fmla="*/ 221759 w 607227"/>
                    <a:gd name="connsiteY15" fmla="*/ 203967 h 510399"/>
                    <a:gd name="connsiteX16" fmla="*/ 277191 w 607227"/>
                    <a:gd name="connsiteY16" fmla="*/ 259317 h 510399"/>
                    <a:gd name="connsiteX17" fmla="*/ 444948 w 607227"/>
                    <a:gd name="connsiteY17" fmla="*/ 91807 h 510399"/>
                    <a:gd name="connsiteX18" fmla="*/ 503951 w 607227"/>
                    <a:gd name="connsiteY18" fmla="*/ 32891 h 510399"/>
                    <a:gd name="connsiteX19" fmla="*/ 515719 w 607227"/>
                    <a:gd name="connsiteY19" fmla="*/ 21221 h 510399"/>
                    <a:gd name="connsiteX20" fmla="*/ 536415 w 607227"/>
                    <a:gd name="connsiteY20" fmla="*/ 12631 h 510399"/>
                    <a:gd name="connsiteX21" fmla="*/ 61847 w 607227"/>
                    <a:gd name="connsiteY21" fmla="*/ 0 h 510399"/>
                    <a:gd name="connsiteX22" fmla="*/ 449328 w 607227"/>
                    <a:gd name="connsiteY22" fmla="*/ 0 h 510399"/>
                    <a:gd name="connsiteX23" fmla="*/ 491858 w 607227"/>
                    <a:gd name="connsiteY23" fmla="*/ 17019 h 510399"/>
                    <a:gd name="connsiteX24" fmla="*/ 442591 w 607227"/>
                    <a:gd name="connsiteY24" fmla="*/ 66130 h 510399"/>
                    <a:gd name="connsiteX25" fmla="*/ 66230 w 607227"/>
                    <a:gd name="connsiteY25" fmla="*/ 66130 h 510399"/>
                    <a:gd name="connsiteX26" fmla="*/ 66230 w 607227"/>
                    <a:gd name="connsiteY26" fmla="*/ 444269 h 510399"/>
                    <a:gd name="connsiteX27" fmla="*/ 444945 w 607227"/>
                    <a:gd name="connsiteY27" fmla="*/ 444269 h 510399"/>
                    <a:gd name="connsiteX28" fmla="*/ 444945 w 607227"/>
                    <a:gd name="connsiteY28" fmla="*/ 285590 h 510399"/>
                    <a:gd name="connsiteX29" fmla="*/ 511175 w 607227"/>
                    <a:gd name="connsiteY29" fmla="*/ 219460 h 510399"/>
                    <a:gd name="connsiteX30" fmla="*/ 511175 w 607227"/>
                    <a:gd name="connsiteY30" fmla="*/ 448645 h 510399"/>
                    <a:gd name="connsiteX31" fmla="*/ 449328 w 607227"/>
                    <a:gd name="connsiteY31" fmla="*/ 510399 h 510399"/>
                    <a:gd name="connsiteX32" fmla="*/ 61847 w 607227"/>
                    <a:gd name="connsiteY32" fmla="*/ 510399 h 510399"/>
                    <a:gd name="connsiteX33" fmla="*/ 0 w 607227"/>
                    <a:gd name="connsiteY33" fmla="*/ 448645 h 510399"/>
                    <a:gd name="connsiteX34" fmla="*/ 0 w 607227"/>
                    <a:gd name="connsiteY34" fmla="*/ 61673 h 510399"/>
                    <a:gd name="connsiteX35" fmla="*/ 61847 w 607227"/>
                    <a:gd name="connsiteY35" fmla="*/ 0 h 51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607227" h="510399">
                      <a:moveTo>
                        <a:pt x="536415" y="12631"/>
                      </a:moveTo>
                      <a:cubicBezTo>
                        <a:pt x="543882" y="12631"/>
                        <a:pt x="551430" y="15467"/>
                        <a:pt x="557192" y="21221"/>
                      </a:cubicBezTo>
                      <a:lnTo>
                        <a:pt x="598584" y="62633"/>
                      </a:lnTo>
                      <a:cubicBezTo>
                        <a:pt x="610108" y="74059"/>
                        <a:pt x="610108" y="92618"/>
                        <a:pt x="598584" y="104044"/>
                      </a:cubicBezTo>
                      <a:lnTo>
                        <a:pt x="511175" y="191324"/>
                      </a:lnTo>
                      <a:lnTo>
                        <a:pt x="444948" y="257453"/>
                      </a:lnTo>
                      <a:lnTo>
                        <a:pt x="339441" y="362805"/>
                      </a:lnTo>
                      <a:lnTo>
                        <a:pt x="297968" y="404217"/>
                      </a:lnTo>
                      <a:cubicBezTo>
                        <a:pt x="292206" y="409971"/>
                        <a:pt x="284739" y="412807"/>
                        <a:pt x="277191" y="412807"/>
                      </a:cubicBezTo>
                      <a:cubicBezTo>
                        <a:pt x="269724" y="412807"/>
                        <a:pt x="262177" y="409971"/>
                        <a:pt x="256495" y="404217"/>
                      </a:cubicBezTo>
                      <a:lnTo>
                        <a:pt x="215023" y="362805"/>
                      </a:lnTo>
                      <a:lnTo>
                        <a:pt x="138814" y="286790"/>
                      </a:lnTo>
                      <a:cubicBezTo>
                        <a:pt x="127370" y="275363"/>
                        <a:pt x="127370" y="256805"/>
                        <a:pt x="138814" y="245378"/>
                      </a:cubicBezTo>
                      <a:lnTo>
                        <a:pt x="180286" y="203967"/>
                      </a:lnTo>
                      <a:cubicBezTo>
                        <a:pt x="186049" y="198213"/>
                        <a:pt x="193515" y="195376"/>
                        <a:pt x="201063" y="195376"/>
                      </a:cubicBezTo>
                      <a:cubicBezTo>
                        <a:pt x="208530" y="195376"/>
                        <a:pt x="215997" y="198213"/>
                        <a:pt x="221759" y="203967"/>
                      </a:cubicBezTo>
                      <a:lnTo>
                        <a:pt x="277191" y="259317"/>
                      </a:lnTo>
                      <a:lnTo>
                        <a:pt x="444948" y="91807"/>
                      </a:lnTo>
                      <a:lnTo>
                        <a:pt x="503951" y="32891"/>
                      </a:lnTo>
                      <a:lnTo>
                        <a:pt x="515719" y="21221"/>
                      </a:lnTo>
                      <a:cubicBezTo>
                        <a:pt x="521401" y="15467"/>
                        <a:pt x="528949" y="12631"/>
                        <a:pt x="536415" y="12631"/>
                      </a:cubicBezTo>
                      <a:close/>
                      <a:moveTo>
                        <a:pt x="61847" y="0"/>
                      </a:moveTo>
                      <a:lnTo>
                        <a:pt x="449328" y="0"/>
                      </a:lnTo>
                      <a:cubicBezTo>
                        <a:pt x="465804" y="0"/>
                        <a:pt x="480738" y="6483"/>
                        <a:pt x="491858" y="17019"/>
                      </a:cubicBezTo>
                      <a:lnTo>
                        <a:pt x="442591" y="66130"/>
                      </a:lnTo>
                      <a:lnTo>
                        <a:pt x="66230" y="66130"/>
                      </a:lnTo>
                      <a:lnTo>
                        <a:pt x="66230" y="444269"/>
                      </a:lnTo>
                      <a:lnTo>
                        <a:pt x="444945" y="444269"/>
                      </a:lnTo>
                      <a:lnTo>
                        <a:pt x="444945" y="285590"/>
                      </a:lnTo>
                      <a:lnTo>
                        <a:pt x="511175" y="219460"/>
                      </a:lnTo>
                      <a:lnTo>
                        <a:pt x="511175" y="448645"/>
                      </a:lnTo>
                      <a:cubicBezTo>
                        <a:pt x="511175" y="482683"/>
                        <a:pt x="483417" y="510399"/>
                        <a:pt x="449328" y="510399"/>
                      </a:cubicBezTo>
                      <a:lnTo>
                        <a:pt x="61847" y="510399"/>
                      </a:lnTo>
                      <a:cubicBezTo>
                        <a:pt x="27758" y="510399"/>
                        <a:pt x="0" y="482683"/>
                        <a:pt x="0" y="448645"/>
                      </a:cubicBezTo>
                      <a:lnTo>
                        <a:pt x="0" y="61673"/>
                      </a:lnTo>
                      <a:cubicBezTo>
                        <a:pt x="0" y="27635"/>
                        <a:pt x="27758" y="0"/>
                        <a:pt x="6184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6" name="íṥ1ïḑê">
                <a:extLst>
                  <a:ext uri="{FF2B5EF4-FFF2-40B4-BE49-F238E27FC236}">
                    <a16:creationId xmlns:a16="http://schemas.microsoft.com/office/drawing/2014/main" xmlns="" id="{61554EB4-0F8B-4D66-B34F-9DDDB83D024F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17" name="íṡḷïde">
                  <a:extLst>
                    <a:ext uri="{FF2B5EF4-FFF2-40B4-BE49-F238E27FC236}">
                      <a16:creationId xmlns:a16="http://schemas.microsoft.com/office/drawing/2014/main" xmlns="" id="{4C51E69F-62B2-409D-AC83-747375CF00E7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8" name="íšľiḓê">
                  <a:extLst>
                    <a:ext uri="{FF2B5EF4-FFF2-40B4-BE49-F238E27FC236}">
                      <a16:creationId xmlns:a16="http://schemas.microsoft.com/office/drawing/2014/main" xmlns="" id="{036B62E2-7C2B-4B14-B478-EF1073F638FB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3157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A8FA32-31FC-4DA6-A6B3-EE49F1836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5923C19-35B6-4727-A7B6-236F7F62B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CFE9F8E-D776-449B-B623-F54C27295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0aa5ab87-1abb-4ca0-a07e-53f9e32ed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3CDC2BD-FB1B-4C66-87BC-A0EC1D1C185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36000" y="2036759"/>
            <a:ext cx="9698191" cy="3372241"/>
            <a:chOff x="1236000" y="2036759"/>
            <a:chExt cx="9698191" cy="3372241"/>
          </a:xfrm>
        </p:grpSpPr>
        <p:sp>
          <p:nvSpPr>
            <p:cNvPr id="6" name="ïṩḻïḑè">
              <a:extLst>
                <a:ext uri="{FF2B5EF4-FFF2-40B4-BE49-F238E27FC236}">
                  <a16:creationId xmlns:a16="http://schemas.microsoft.com/office/drawing/2014/main" xmlns="" id="{7236CF0C-4797-4D23-B161-160CBB849539}"/>
                </a:ext>
              </a:extLst>
            </p:cNvPr>
            <p:cNvSpPr txBox="1"/>
            <p:nvPr/>
          </p:nvSpPr>
          <p:spPr>
            <a:xfrm>
              <a:off x="2164013" y="4677984"/>
              <a:ext cx="7863974" cy="731016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6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60000"/>
                </a:lnSpc>
              </a:pPr>
              <a:r>
                <a:rPr lang="en-US" altLang="zh-CN" sz="11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7" name="ïṧlîďê">
              <a:extLst>
                <a:ext uri="{FF2B5EF4-FFF2-40B4-BE49-F238E27FC236}">
                  <a16:creationId xmlns:a16="http://schemas.microsoft.com/office/drawing/2014/main" xmlns="" id="{A4A08D50-9539-455B-974F-33C3EF4FE001}"/>
                </a:ext>
              </a:extLst>
            </p:cNvPr>
            <p:cNvSpPr txBox="1"/>
            <p:nvPr/>
          </p:nvSpPr>
          <p:spPr>
            <a:xfrm>
              <a:off x="1236000" y="2036759"/>
              <a:ext cx="1702823" cy="63000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0000" tIns="46800" rIns="90000" bIns="4680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8" name="iSļiḋê">
              <a:extLst>
                <a:ext uri="{FF2B5EF4-FFF2-40B4-BE49-F238E27FC236}">
                  <a16:creationId xmlns:a16="http://schemas.microsoft.com/office/drawing/2014/main" xmlns="" id="{D7397386-5DFD-4F35-BFC0-A82F3209B8A0}"/>
                </a:ext>
              </a:extLst>
            </p:cNvPr>
            <p:cNvGrpSpPr/>
            <p:nvPr/>
          </p:nvGrpSpPr>
          <p:grpSpPr>
            <a:xfrm>
              <a:off x="2086078" y="3380426"/>
              <a:ext cx="8018822" cy="838980"/>
              <a:chOff x="2086078" y="3589124"/>
              <a:chExt cx="8018822" cy="630282"/>
            </a:xfrm>
          </p:grpSpPr>
          <p:sp>
            <p:nvSpPr>
              <p:cNvPr id="21" name="iṥlíḑè">
                <a:extLst>
                  <a:ext uri="{FF2B5EF4-FFF2-40B4-BE49-F238E27FC236}">
                    <a16:creationId xmlns:a16="http://schemas.microsoft.com/office/drawing/2014/main" xmlns="" id="{2C964500-7A78-40BD-A350-870FE05A45C5}"/>
                  </a:ext>
                </a:extLst>
              </p:cNvPr>
              <p:cNvSpPr/>
              <p:nvPr/>
            </p:nvSpPr>
            <p:spPr>
              <a:xfrm flipV="1">
                <a:off x="6095489" y="3589124"/>
                <a:ext cx="4009411" cy="630281"/>
              </a:xfrm>
              <a:prstGeom prst="line">
                <a:avLst/>
              </a:prstGeom>
              <a:ln w="3175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ṡḻïḍe">
                <a:extLst>
                  <a:ext uri="{FF2B5EF4-FFF2-40B4-BE49-F238E27FC236}">
                    <a16:creationId xmlns:a16="http://schemas.microsoft.com/office/drawing/2014/main" xmlns="" id="{E3301ED4-FE91-4456-A316-F7578EF04FC1}"/>
                  </a:ext>
                </a:extLst>
              </p:cNvPr>
              <p:cNvSpPr/>
              <p:nvPr/>
            </p:nvSpPr>
            <p:spPr>
              <a:xfrm flipV="1">
                <a:off x="6094790" y="3589124"/>
                <a:ext cx="2005405" cy="630282"/>
              </a:xfrm>
              <a:prstGeom prst="line">
                <a:avLst/>
              </a:prstGeom>
              <a:ln w="3175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$ľíḓé">
                <a:extLst>
                  <a:ext uri="{FF2B5EF4-FFF2-40B4-BE49-F238E27FC236}">
                    <a16:creationId xmlns:a16="http://schemas.microsoft.com/office/drawing/2014/main" xmlns="" id="{4E6724F7-9A07-4A31-90EA-3CC549DB1BC3}"/>
                  </a:ext>
                </a:extLst>
              </p:cNvPr>
              <p:cNvSpPr/>
              <p:nvPr/>
            </p:nvSpPr>
            <p:spPr>
              <a:xfrm flipH="1" flipV="1">
                <a:off x="4090783" y="3589124"/>
                <a:ext cx="1999256" cy="630281"/>
              </a:xfrm>
              <a:prstGeom prst="line">
                <a:avLst/>
              </a:prstGeom>
              <a:ln w="3175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ṧḷîdè">
                <a:extLst>
                  <a:ext uri="{FF2B5EF4-FFF2-40B4-BE49-F238E27FC236}">
                    <a16:creationId xmlns:a16="http://schemas.microsoft.com/office/drawing/2014/main" xmlns="" id="{B60FC71D-A242-44CF-A51E-78B7980F75D4}"/>
                  </a:ext>
                </a:extLst>
              </p:cNvPr>
              <p:cNvSpPr/>
              <p:nvPr/>
            </p:nvSpPr>
            <p:spPr>
              <a:xfrm flipH="1" flipV="1">
                <a:off x="2086078" y="3589124"/>
                <a:ext cx="4009412" cy="630281"/>
              </a:xfrm>
              <a:prstGeom prst="line">
                <a:avLst/>
              </a:prstGeom>
              <a:ln w="3175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ṣḻide">
                <a:extLst>
                  <a:ext uri="{FF2B5EF4-FFF2-40B4-BE49-F238E27FC236}">
                    <a16:creationId xmlns:a16="http://schemas.microsoft.com/office/drawing/2014/main" xmlns="" id="{9B315695-7CA7-4455-9536-DDFB94C3DA7B}"/>
                  </a:ext>
                </a:extLst>
              </p:cNvPr>
              <p:cNvSpPr/>
              <p:nvPr/>
            </p:nvSpPr>
            <p:spPr>
              <a:xfrm flipV="1">
                <a:off x="6095489" y="3589124"/>
                <a:ext cx="1" cy="630282"/>
              </a:xfrm>
              <a:prstGeom prst="line">
                <a:avLst/>
              </a:prstGeom>
              <a:ln w="3175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îṡľîďè">
              <a:extLst>
                <a:ext uri="{FF2B5EF4-FFF2-40B4-BE49-F238E27FC236}">
                  <a16:creationId xmlns:a16="http://schemas.microsoft.com/office/drawing/2014/main" xmlns="" id="{2666DF8F-A25A-4E3A-9051-556C28585E7D}"/>
                </a:ext>
              </a:extLst>
            </p:cNvPr>
            <p:cNvSpPr/>
            <p:nvPr/>
          </p:nvSpPr>
          <p:spPr>
            <a:xfrm>
              <a:off x="1292173" y="2737035"/>
              <a:ext cx="1590476" cy="63500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none" lIns="90000" tIns="46800" rIns="90000" bIns="46800" anchor="ctr">
              <a:normAutofit/>
            </a:bodyPr>
            <a:lstStyle/>
            <a:p>
              <a:pPr lvl="0"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íṧḻíḋè">
              <a:extLst>
                <a:ext uri="{FF2B5EF4-FFF2-40B4-BE49-F238E27FC236}">
                  <a16:creationId xmlns:a16="http://schemas.microsoft.com/office/drawing/2014/main" xmlns="" id="{20C0F460-E2E0-4D04-81B7-C64D3C2EAFBF}"/>
                </a:ext>
              </a:extLst>
            </p:cNvPr>
            <p:cNvSpPr/>
            <p:nvPr/>
          </p:nvSpPr>
          <p:spPr>
            <a:xfrm>
              <a:off x="3297947" y="2737036"/>
              <a:ext cx="1590476" cy="63500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none" lIns="90000" tIns="46800" rIns="90000" bIns="46800" anchor="ctr">
              <a:normAutofit/>
            </a:bodyPr>
            <a:lstStyle/>
            <a:p>
              <a:pPr lvl="0"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ïš1ïdè">
              <a:extLst>
                <a:ext uri="{FF2B5EF4-FFF2-40B4-BE49-F238E27FC236}">
                  <a16:creationId xmlns:a16="http://schemas.microsoft.com/office/drawing/2014/main" xmlns="" id="{AC2FA7A0-8DE0-4026-AF10-C622A3059D0A}"/>
                </a:ext>
              </a:extLst>
            </p:cNvPr>
            <p:cNvSpPr/>
            <p:nvPr/>
          </p:nvSpPr>
          <p:spPr>
            <a:xfrm>
              <a:off x="5299972" y="2737036"/>
              <a:ext cx="1590477" cy="63500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iṣ1îḓe">
              <a:extLst>
                <a:ext uri="{FF2B5EF4-FFF2-40B4-BE49-F238E27FC236}">
                  <a16:creationId xmlns:a16="http://schemas.microsoft.com/office/drawing/2014/main" xmlns="" id="{E8A1A56A-A089-42A9-BE1B-90B8A7E0FAD4}"/>
                </a:ext>
              </a:extLst>
            </p:cNvPr>
            <p:cNvSpPr/>
            <p:nvPr/>
          </p:nvSpPr>
          <p:spPr>
            <a:xfrm>
              <a:off x="7301996" y="2737036"/>
              <a:ext cx="1590477" cy="63500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iŝľïḑê">
              <a:extLst>
                <a:ext uri="{FF2B5EF4-FFF2-40B4-BE49-F238E27FC236}">
                  <a16:creationId xmlns:a16="http://schemas.microsoft.com/office/drawing/2014/main" xmlns="" id="{CC29DAA0-41BB-4201-AF1E-DF0F50937966}"/>
                </a:ext>
              </a:extLst>
            </p:cNvPr>
            <p:cNvSpPr/>
            <p:nvPr/>
          </p:nvSpPr>
          <p:spPr>
            <a:xfrm>
              <a:off x="9304020" y="2736577"/>
              <a:ext cx="1590476" cy="63500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íšlïḋe">
              <a:extLst>
                <a:ext uri="{FF2B5EF4-FFF2-40B4-BE49-F238E27FC236}">
                  <a16:creationId xmlns:a16="http://schemas.microsoft.com/office/drawing/2014/main" xmlns="" id="{4DB99BE5-DD5C-44E4-A1D5-5269D8D50C88}"/>
                </a:ext>
              </a:extLst>
            </p:cNvPr>
            <p:cNvSpPr/>
            <p:nvPr/>
          </p:nvSpPr>
          <p:spPr>
            <a:xfrm>
              <a:off x="3258252" y="2036759"/>
              <a:ext cx="1669866" cy="6302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$liďê">
              <a:extLst>
                <a:ext uri="{FF2B5EF4-FFF2-40B4-BE49-F238E27FC236}">
                  <a16:creationId xmlns:a16="http://schemas.microsoft.com/office/drawing/2014/main" xmlns="" id="{723F741F-E0D2-41B2-848A-5C406D6C67C5}"/>
                </a:ext>
              </a:extLst>
            </p:cNvPr>
            <p:cNvSpPr/>
            <p:nvPr/>
          </p:nvSpPr>
          <p:spPr>
            <a:xfrm>
              <a:off x="5260277" y="2036759"/>
              <a:ext cx="1669866" cy="6302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îṣľíḓe">
              <a:extLst>
                <a:ext uri="{FF2B5EF4-FFF2-40B4-BE49-F238E27FC236}">
                  <a16:creationId xmlns:a16="http://schemas.microsoft.com/office/drawing/2014/main" xmlns="" id="{6733B029-6E1E-4859-9C76-F24E0FD73EA0}"/>
                </a:ext>
              </a:extLst>
            </p:cNvPr>
            <p:cNvSpPr/>
            <p:nvPr/>
          </p:nvSpPr>
          <p:spPr>
            <a:xfrm>
              <a:off x="7262301" y="2036759"/>
              <a:ext cx="1669866" cy="6302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íşľídé">
              <a:extLst>
                <a:ext uri="{FF2B5EF4-FFF2-40B4-BE49-F238E27FC236}">
                  <a16:creationId xmlns:a16="http://schemas.microsoft.com/office/drawing/2014/main" xmlns="" id="{59B91288-AB90-4E32-8F30-C8B058E911B0}"/>
                </a:ext>
              </a:extLst>
            </p:cNvPr>
            <p:cNvSpPr/>
            <p:nvPr/>
          </p:nvSpPr>
          <p:spPr>
            <a:xfrm>
              <a:off x="9264325" y="2036759"/>
              <a:ext cx="1669866" cy="6302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8" name="íšḷiďe">
              <a:extLst>
                <a:ext uri="{FF2B5EF4-FFF2-40B4-BE49-F238E27FC236}">
                  <a16:creationId xmlns:a16="http://schemas.microsoft.com/office/drawing/2014/main" xmlns="" id="{225278EE-4C86-4F74-B1CA-F29937A24A5B}"/>
                </a:ext>
              </a:extLst>
            </p:cNvPr>
            <p:cNvGrpSpPr/>
            <p:nvPr/>
          </p:nvGrpSpPr>
          <p:grpSpPr>
            <a:xfrm>
              <a:off x="5711296" y="3843071"/>
              <a:ext cx="773624" cy="773624"/>
              <a:chOff x="0" y="0"/>
              <a:chExt cx="1547244" cy="1547244"/>
            </a:xfrm>
          </p:grpSpPr>
          <p:sp>
            <p:nvSpPr>
              <p:cNvPr id="19" name="isḷíḍè">
                <a:extLst>
                  <a:ext uri="{FF2B5EF4-FFF2-40B4-BE49-F238E27FC236}">
                    <a16:creationId xmlns:a16="http://schemas.microsoft.com/office/drawing/2014/main" xmlns="" id="{40922229-8995-49F2-9D20-AFB7F455FF72}"/>
                  </a:ext>
                </a:extLst>
              </p:cNvPr>
              <p:cNvSpPr/>
              <p:nvPr/>
            </p:nvSpPr>
            <p:spPr>
              <a:xfrm>
                <a:off x="0" y="0"/>
                <a:ext cx="1547244" cy="1547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ṣliḓè">
                <a:extLst>
                  <a:ext uri="{FF2B5EF4-FFF2-40B4-BE49-F238E27FC236}">
                    <a16:creationId xmlns:a16="http://schemas.microsoft.com/office/drawing/2014/main" xmlns="" id="{D2E32FBE-7D64-449F-9102-64E202A01DC5}"/>
                  </a:ext>
                </a:extLst>
              </p:cNvPr>
              <p:cNvSpPr/>
              <p:nvPr/>
            </p:nvSpPr>
            <p:spPr>
              <a:xfrm>
                <a:off x="367139" y="396789"/>
                <a:ext cx="791768" cy="7536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87" y="8928"/>
                    </a:moveTo>
                    <a:lnTo>
                      <a:pt x="20048" y="7836"/>
                    </a:lnTo>
                    <a:cubicBezTo>
                      <a:pt x="19687" y="7476"/>
                      <a:pt x="19267" y="7297"/>
                      <a:pt x="18787" y="7297"/>
                    </a:cubicBezTo>
                    <a:cubicBezTo>
                      <a:pt x="18296" y="7297"/>
                      <a:pt x="17880" y="7476"/>
                      <a:pt x="17539" y="7836"/>
                    </a:cubicBezTo>
                    <a:lnTo>
                      <a:pt x="13462" y="12118"/>
                    </a:lnTo>
                    <a:lnTo>
                      <a:pt x="13462" y="1865"/>
                    </a:lnTo>
                    <a:cubicBezTo>
                      <a:pt x="13462" y="1359"/>
                      <a:pt x="13286" y="923"/>
                      <a:pt x="12935" y="553"/>
                    </a:cubicBezTo>
                    <a:cubicBezTo>
                      <a:pt x="12584" y="184"/>
                      <a:pt x="12168" y="0"/>
                      <a:pt x="11687" y="0"/>
                    </a:cubicBezTo>
                    <a:lnTo>
                      <a:pt x="9913" y="0"/>
                    </a:lnTo>
                    <a:cubicBezTo>
                      <a:pt x="9432" y="0"/>
                      <a:pt x="9016" y="185"/>
                      <a:pt x="8665" y="553"/>
                    </a:cubicBezTo>
                    <a:cubicBezTo>
                      <a:pt x="8314" y="923"/>
                      <a:pt x="8139" y="1359"/>
                      <a:pt x="8139" y="1865"/>
                    </a:cubicBezTo>
                    <a:lnTo>
                      <a:pt x="8139" y="12118"/>
                    </a:lnTo>
                    <a:lnTo>
                      <a:pt x="4062" y="7836"/>
                    </a:lnTo>
                    <a:cubicBezTo>
                      <a:pt x="3720" y="7476"/>
                      <a:pt x="3304" y="7297"/>
                      <a:pt x="2814" y="7297"/>
                    </a:cubicBezTo>
                    <a:cubicBezTo>
                      <a:pt x="2334" y="7297"/>
                      <a:pt x="1914" y="7476"/>
                      <a:pt x="1553" y="7836"/>
                    </a:cubicBezTo>
                    <a:lnTo>
                      <a:pt x="527" y="8928"/>
                    </a:lnTo>
                    <a:cubicBezTo>
                      <a:pt x="175" y="9297"/>
                      <a:pt x="0" y="9739"/>
                      <a:pt x="0" y="10254"/>
                    </a:cubicBezTo>
                    <a:cubicBezTo>
                      <a:pt x="0" y="10778"/>
                      <a:pt x="176" y="11215"/>
                      <a:pt x="527" y="11564"/>
                    </a:cubicBezTo>
                    <a:lnTo>
                      <a:pt x="9552" y="21061"/>
                    </a:lnTo>
                    <a:cubicBezTo>
                      <a:pt x="9894" y="21420"/>
                      <a:pt x="10311" y="21600"/>
                      <a:pt x="10800" y="21600"/>
                    </a:cubicBezTo>
                    <a:cubicBezTo>
                      <a:pt x="11281" y="21600"/>
                      <a:pt x="11702" y="21420"/>
                      <a:pt x="12061" y="21061"/>
                    </a:cubicBezTo>
                    <a:lnTo>
                      <a:pt x="21087" y="11564"/>
                    </a:lnTo>
                    <a:cubicBezTo>
                      <a:pt x="21429" y="11205"/>
                      <a:pt x="21600" y="10768"/>
                      <a:pt x="21600" y="10254"/>
                    </a:cubicBezTo>
                    <a:cubicBezTo>
                      <a:pt x="21600" y="9749"/>
                      <a:pt x="21429" y="9307"/>
                      <a:pt x="21087" y="8928"/>
                    </a:cubicBezTo>
                    <a:cubicBezTo>
                      <a:pt x="21087" y="8928"/>
                      <a:pt x="21087" y="8928"/>
                      <a:pt x="21087" y="89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8842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38013" y="4019136"/>
            <a:ext cx="6082476" cy="1082874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438013" y="2273390"/>
            <a:ext cx="1949268" cy="115561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  <a:endParaRPr lang="zh-CN" altLang="en-US" sz="4000" b="1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pic>
        <p:nvPicPr>
          <p:cNvPr id="7" name="图片占位符 6" descr="图片包含 建筑物&#10;&#10;已生成极高可信度的说明">
            <a:extLst>
              <a:ext uri="{FF2B5EF4-FFF2-40B4-BE49-F238E27FC236}">
                <a16:creationId xmlns:a16="http://schemas.microsoft.com/office/drawing/2014/main" xmlns="" id="{D11F4656-9B12-4EFA-AF4D-9DF297D8CEF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4353959" cy="6858000"/>
          </a:xfr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747B31C7-D141-4FA1-B241-FE31385ACE2A}"/>
              </a:ext>
            </a:extLst>
          </p:cNvPr>
          <p:cNvCxnSpPr>
            <a:cxnSpLocks/>
          </p:cNvCxnSpPr>
          <p:nvPr/>
        </p:nvCxnSpPr>
        <p:spPr>
          <a:xfrm>
            <a:off x="5438013" y="3925106"/>
            <a:ext cx="4721987" cy="0"/>
          </a:xfrm>
          <a:prstGeom prst="line">
            <a:avLst/>
          </a:prstGeom>
          <a:ln w="31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1DC6B4-04DC-4F65-B84A-C4380ABFE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91C7C21-DE74-4527-BF8B-61CADABA1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F11666F-CEB4-4500-94D7-029D34A7B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f2fe1b0-4a66-4102-8166-8dd7a6b63f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9DA57D4-BF24-4684-85A3-896C4391A03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grpSp>
          <p:nvGrpSpPr>
            <p:cNvPr id="6" name="îṣľíḓè">
              <a:extLst>
                <a:ext uri="{FF2B5EF4-FFF2-40B4-BE49-F238E27FC236}">
                  <a16:creationId xmlns:a16="http://schemas.microsoft.com/office/drawing/2014/main" xmlns="" id="{38F08226-E308-4BBA-91D0-ABC263060887}"/>
                </a:ext>
              </a:extLst>
            </p:cNvPr>
            <p:cNvGrpSpPr/>
            <p:nvPr/>
          </p:nvGrpSpPr>
          <p:grpSpPr>
            <a:xfrm>
              <a:off x="3375636" y="1805154"/>
              <a:ext cx="4989561" cy="3666793"/>
              <a:chOff x="3005799" y="1987564"/>
              <a:chExt cx="4989561" cy="3666793"/>
            </a:xfrm>
          </p:grpSpPr>
          <p:sp>
            <p:nvSpPr>
              <p:cNvPr id="25" name="íśļíḍê">
                <a:extLst>
                  <a:ext uri="{FF2B5EF4-FFF2-40B4-BE49-F238E27FC236}">
                    <a16:creationId xmlns:a16="http://schemas.microsoft.com/office/drawing/2014/main" xmlns="" id="{72509E1E-A673-4FE2-8976-0A7D2828F047}"/>
                  </a:ext>
                </a:extLst>
              </p:cNvPr>
              <p:cNvSpPr/>
              <p:nvPr/>
            </p:nvSpPr>
            <p:spPr bwMode="auto">
              <a:xfrm rot="5400000">
                <a:off x="3544015" y="2098211"/>
                <a:ext cx="1346370" cy="1598998"/>
              </a:xfrm>
              <a:custGeom>
                <a:avLst/>
                <a:gdLst>
                  <a:gd name="T0" fmla="*/ 0 w 581"/>
                  <a:gd name="T1" fmla="*/ 690 h 690"/>
                  <a:gd name="T2" fmla="*/ 0 w 581"/>
                  <a:gd name="T3" fmla="*/ 328 h 690"/>
                  <a:gd name="T4" fmla="*/ 128 w 581"/>
                  <a:gd name="T5" fmla="*/ 200 h 690"/>
                  <a:gd name="T6" fmla="*/ 382 w 581"/>
                  <a:gd name="T7" fmla="*/ 200 h 690"/>
                  <a:gd name="T8" fmla="*/ 581 w 581"/>
                  <a:gd name="T9" fmla="*/ 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1" h="690">
                    <a:moveTo>
                      <a:pt x="0" y="690"/>
                    </a:moveTo>
                    <a:cubicBezTo>
                      <a:pt x="0" y="328"/>
                      <a:pt x="0" y="328"/>
                      <a:pt x="0" y="328"/>
                    </a:cubicBezTo>
                    <a:cubicBezTo>
                      <a:pt x="0" y="257"/>
                      <a:pt x="57" y="200"/>
                      <a:pt x="128" y="200"/>
                    </a:cubicBezTo>
                    <a:cubicBezTo>
                      <a:pt x="382" y="200"/>
                      <a:pt x="382" y="200"/>
                      <a:pt x="382" y="200"/>
                    </a:cubicBezTo>
                    <a:cubicBezTo>
                      <a:pt x="492" y="200"/>
                      <a:pt x="581" y="111"/>
                      <a:pt x="581" y="0"/>
                    </a:cubicBezTo>
                  </a:path>
                </a:pathLst>
              </a:custGeom>
              <a:noFill/>
              <a:ln w="180975" cap="rnd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i$liḍe">
                <a:extLst>
                  <a:ext uri="{FF2B5EF4-FFF2-40B4-BE49-F238E27FC236}">
                    <a16:creationId xmlns:a16="http://schemas.microsoft.com/office/drawing/2014/main" xmlns="" id="{C2343AD2-06B7-4BCA-8A36-D3C8ACB166F1}"/>
                  </a:ext>
                </a:extLst>
              </p:cNvPr>
              <p:cNvSpPr/>
              <p:nvPr/>
            </p:nvSpPr>
            <p:spPr bwMode="auto">
              <a:xfrm rot="5400000">
                <a:off x="3518557" y="3845066"/>
                <a:ext cx="1346370" cy="1649915"/>
              </a:xfrm>
              <a:custGeom>
                <a:avLst/>
                <a:gdLst>
                  <a:gd name="T0" fmla="*/ 581 w 581"/>
                  <a:gd name="T1" fmla="*/ 712 h 712"/>
                  <a:gd name="T2" fmla="*/ 581 w 581"/>
                  <a:gd name="T3" fmla="*/ 328 h 712"/>
                  <a:gd name="T4" fmla="*/ 453 w 581"/>
                  <a:gd name="T5" fmla="*/ 200 h 712"/>
                  <a:gd name="T6" fmla="*/ 200 w 581"/>
                  <a:gd name="T7" fmla="*/ 200 h 712"/>
                  <a:gd name="T8" fmla="*/ 0 w 581"/>
                  <a:gd name="T9" fmla="*/ 0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1" h="712">
                    <a:moveTo>
                      <a:pt x="581" y="712"/>
                    </a:moveTo>
                    <a:cubicBezTo>
                      <a:pt x="581" y="328"/>
                      <a:pt x="581" y="328"/>
                      <a:pt x="581" y="328"/>
                    </a:cubicBezTo>
                    <a:cubicBezTo>
                      <a:pt x="581" y="257"/>
                      <a:pt x="524" y="200"/>
                      <a:pt x="453" y="200"/>
                    </a:cubicBezTo>
                    <a:cubicBezTo>
                      <a:pt x="200" y="200"/>
                      <a:pt x="200" y="200"/>
                      <a:pt x="200" y="200"/>
                    </a:cubicBezTo>
                    <a:cubicBezTo>
                      <a:pt x="90" y="200"/>
                      <a:pt x="0" y="111"/>
                      <a:pt x="0" y="0"/>
                    </a:cubicBezTo>
                  </a:path>
                </a:pathLst>
              </a:custGeom>
              <a:noFill/>
              <a:ln w="180975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ïŝḻíḍê">
                <a:extLst>
                  <a:ext uri="{FF2B5EF4-FFF2-40B4-BE49-F238E27FC236}">
                    <a16:creationId xmlns:a16="http://schemas.microsoft.com/office/drawing/2014/main" xmlns="" id="{694BE124-E9F8-45B0-924F-EE5E2C9575FC}"/>
                  </a:ext>
                </a:extLst>
              </p:cNvPr>
              <p:cNvSpPr/>
              <p:nvPr/>
            </p:nvSpPr>
            <p:spPr bwMode="auto">
              <a:xfrm rot="5400000">
                <a:off x="5102867" y="1656602"/>
                <a:ext cx="1495205" cy="4289780"/>
              </a:xfrm>
              <a:custGeom>
                <a:avLst/>
                <a:gdLst>
                  <a:gd name="T0" fmla="*/ 0 w 645"/>
                  <a:gd name="T1" fmla="*/ 1852 h 1852"/>
                  <a:gd name="T2" fmla="*/ 0 w 645"/>
                  <a:gd name="T3" fmla="*/ 1691 h 1852"/>
                  <a:gd name="T4" fmla="*/ 65 w 645"/>
                  <a:gd name="T5" fmla="*/ 1625 h 1852"/>
                  <a:gd name="T6" fmla="*/ 208 w 645"/>
                  <a:gd name="T7" fmla="*/ 1625 h 1852"/>
                  <a:gd name="T8" fmla="*/ 407 w 645"/>
                  <a:gd name="T9" fmla="*/ 1426 h 1852"/>
                  <a:gd name="T10" fmla="*/ 407 w 645"/>
                  <a:gd name="T11" fmla="*/ 1405 h 1852"/>
                  <a:gd name="T12" fmla="*/ 407 w 645"/>
                  <a:gd name="T13" fmla="*/ 676 h 1852"/>
                  <a:gd name="T14" fmla="*/ 495 w 645"/>
                  <a:gd name="T15" fmla="*/ 587 h 1852"/>
                  <a:gd name="T16" fmla="*/ 556 w 645"/>
                  <a:gd name="T17" fmla="*/ 587 h 1852"/>
                  <a:gd name="T18" fmla="*/ 645 w 645"/>
                  <a:gd name="T19" fmla="*/ 499 h 1852"/>
                  <a:gd name="T20" fmla="*/ 633 w 645"/>
                  <a:gd name="T21" fmla="*/ 454 h 1852"/>
                  <a:gd name="T22" fmla="*/ 319 w 645"/>
                  <a:gd name="T23" fmla="*/ 0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5" h="1852">
                    <a:moveTo>
                      <a:pt x="0" y="1852"/>
                    </a:moveTo>
                    <a:cubicBezTo>
                      <a:pt x="0" y="1691"/>
                      <a:pt x="0" y="1691"/>
                      <a:pt x="0" y="1691"/>
                    </a:cubicBezTo>
                    <a:cubicBezTo>
                      <a:pt x="0" y="1655"/>
                      <a:pt x="29" y="1625"/>
                      <a:pt x="65" y="1625"/>
                    </a:cubicBezTo>
                    <a:cubicBezTo>
                      <a:pt x="208" y="1625"/>
                      <a:pt x="208" y="1625"/>
                      <a:pt x="208" y="1625"/>
                    </a:cubicBezTo>
                    <a:cubicBezTo>
                      <a:pt x="318" y="1625"/>
                      <a:pt x="407" y="1536"/>
                      <a:pt x="407" y="1426"/>
                    </a:cubicBezTo>
                    <a:cubicBezTo>
                      <a:pt x="407" y="1405"/>
                      <a:pt x="407" y="1405"/>
                      <a:pt x="407" y="1405"/>
                    </a:cubicBezTo>
                    <a:cubicBezTo>
                      <a:pt x="407" y="676"/>
                      <a:pt x="407" y="676"/>
                      <a:pt x="407" y="676"/>
                    </a:cubicBezTo>
                    <a:cubicBezTo>
                      <a:pt x="407" y="627"/>
                      <a:pt x="446" y="587"/>
                      <a:pt x="495" y="587"/>
                    </a:cubicBezTo>
                    <a:cubicBezTo>
                      <a:pt x="556" y="587"/>
                      <a:pt x="556" y="587"/>
                      <a:pt x="556" y="587"/>
                    </a:cubicBezTo>
                    <a:cubicBezTo>
                      <a:pt x="605" y="587"/>
                      <a:pt x="645" y="548"/>
                      <a:pt x="645" y="499"/>
                    </a:cubicBezTo>
                    <a:cubicBezTo>
                      <a:pt x="645" y="482"/>
                      <a:pt x="640" y="467"/>
                      <a:pt x="633" y="454"/>
                    </a:cubicBezTo>
                    <a:cubicBezTo>
                      <a:pt x="319" y="0"/>
                      <a:pt x="319" y="0"/>
                      <a:pt x="319" y="0"/>
                    </a:cubicBezTo>
                  </a:path>
                </a:pathLst>
              </a:custGeom>
              <a:noFill/>
              <a:ln w="180975" cap="rnd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ïṣ1iḓê">
                <a:extLst>
                  <a:ext uri="{FF2B5EF4-FFF2-40B4-BE49-F238E27FC236}">
                    <a16:creationId xmlns:a16="http://schemas.microsoft.com/office/drawing/2014/main" xmlns="" id="{CE3FEA76-8E56-409B-AC41-A169BCB68C5C}"/>
                  </a:ext>
                </a:extLst>
              </p:cNvPr>
              <p:cNvSpPr/>
              <p:nvPr/>
            </p:nvSpPr>
            <p:spPr bwMode="auto">
              <a:xfrm rot="5400000">
                <a:off x="3055895" y="1988054"/>
                <a:ext cx="482735" cy="481756"/>
              </a:xfrm>
              <a:prstGeom prst="ellipse">
                <a:avLst/>
              </a:prstGeom>
              <a:solidFill>
                <a:schemeClr val="bg1"/>
              </a:solidFill>
              <a:ln w="104775" cap="rnd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íśḻïďê">
                <a:extLst>
                  <a:ext uri="{FF2B5EF4-FFF2-40B4-BE49-F238E27FC236}">
                    <a16:creationId xmlns:a16="http://schemas.microsoft.com/office/drawing/2014/main" xmlns="" id="{1965A251-A956-4D2F-9960-7CBF544F5525}"/>
                  </a:ext>
                </a:extLst>
              </p:cNvPr>
              <p:cNvSpPr/>
              <p:nvPr/>
            </p:nvSpPr>
            <p:spPr bwMode="auto">
              <a:xfrm rot="5400000">
                <a:off x="3005207" y="5070839"/>
                <a:ext cx="584110" cy="582925"/>
              </a:xfrm>
              <a:prstGeom prst="ellipse">
                <a:avLst/>
              </a:prstGeom>
              <a:solidFill>
                <a:schemeClr val="bg2"/>
              </a:solidFill>
              <a:ln w="104775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íšliḑê">
                <a:extLst>
                  <a:ext uri="{FF2B5EF4-FFF2-40B4-BE49-F238E27FC236}">
                    <a16:creationId xmlns:a16="http://schemas.microsoft.com/office/drawing/2014/main" xmlns="" id="{71607D1F-8C98-400B-B24D-130AEC8A9C2B}"/>
                  </a:ext>
                </a:extLst>
              </p:cNvPr>
              <p:cNvSpPr/>
              <p:nvPr/>
            </p:nvSpPr>
            <p:spPr bwMode="auto">
              <a:xfrm rot="5400000">
                <a:off x="5102867" y="1624289"/>
                <a:ext cx="1495205" cy="4289780"/>
              </a:xfrm>
              <a:custGeom>
                <a:avLst/>
                <a:gdLst>
                  <a:gd name="T0" fmla="*/ 645 w 645"/>
                  <a:gd name="T1" fmla="*/ 1852 h 1852"/>
                  <a:gd name="T2" fmla="*/ 645 w 645"/>
                  <a:gd name="T3" fmla="*/ 1691 h 1852"/>
                  <a:gd name="T4" fmla="*/ 579 w 645"/>
                  <a:gd name="T5" fmla="*/ 1625 h 1852"/>
                  <a:gd name="T6" fmla="*/ 437 w 645"/>
                  <a:gd name="T7" fmla="*/ 1625 h 1852"/>
                  <a:gd name="T8" fmla="*/ 237 w 645"/>
                  <a:gd name="T9" fmla="*/ 1426 h 1852"/>
                  <a:gd name="T10" fmla="*/ 238 w 645"/>
                  <a:gd name="T11" fmla="*/ 1405 h 1852"/>
                  <a:gd name="T12" fmla="*/ 238 w 645"/>
                  <a:gd name="T13" fmla="*/ 676 h 1852"/>
                  <a:gd name="T14" fmla="*/ 149 w 645"/>
                  <a:gd name="T15" fmla="*/ 587 h 1852"/>
                  <a:gd name="T16" fmla="*/ 88 w 645"/>
                  <a:gd name="T17" fmla="*/ 587 h 1852"/>
                  <a:gd name="T18" fmla="*/ 0 w 645"/>
                  <a:gd name="T19" fmla="*/ 499 h 1852"/>
                  <a:gd name="T20" fmla="*/ 12 w 645"/>
                  <a:gd name="T21" fmla="*/ 454 h 1852"/>
                  <a:gd name="T22" fmla="*/ 325 w 645"/>
                  <a:gd name="T23" fmla="*/ 0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5" h="1852">
                    <a:moveTo>
                      <a:pt x="645" y="1852"/>
                    </a:moveTo>
                    <a:cubicBezTo>
                      <a:pt x="645" y="1691"/>
                      <a:pt x="645" y="1691"/>
                      <a:pt x="645" y="1691"/>
                    </a:cubicBezTo>
                    <a:cubicBezTo>
                      <a:pt x="645" y="1655"/>
                      <a:pt x="615" y="1625"/>
                      <a:pt x="579" y="1625"/>
                    </a:cubicBezTo>
                    <a:cubicBezTo>
                      <a:pt x="437" y="1625"/>
                      <a:pt x="437" y="1625"/>
                      <a:pt x="437" y="1625"/>
                    </a:cubicBezTo>
                    <a:cubicBezTo>
                      <a:pt x="327" y="1625"/>
                      <a:pt x="237" y="1536"/>
                      <a:pt x="237" y="1426"/>
                    </a:cubicBezTo>
                    <a:cubicBezTo>
                      <a:pt x="238" y="1405"/>
                      <a:pt x="238" y="1405"/>
                      <a:pt x="238" y="1405"/>
                    </a:cubicBezTo>
                    <a:cubicBezTo>
                      <a:pt x="238" y="676"/>
                      <a:pt x="238" y="676"/>
                      <a:pt x="238" y="676"/>
                    </a:cubicBezTo>
                    <a:cubicBezTo>
                      <a:pt x="238" y="627"/>
                      <a:pt x="198" y="587"/>
                      <a:pt x="149" y="587"/>
                    </a:cubicBezTo>
                    <a:cubicBezTo>
                      <a:pt x="88" y="587"/>
                      <a:pt x="88" y="587"/>
                      <a:pt x="88" y="587"/>
                    </a:cubicBezTo>
                    <a:cubicBezTo>
                      <a:pt x="39" y="587"/>
                      <a:pt x="0" y="548"/>
                      <a:pt x="0" y="499"/>
                    </a:cubicBezTo>
                    <a:cubicBezTo>
                      <a:pt x="0" y="482"/>
                      <a:pt x="4" y="467"/>
                      <a:pt x="12" y="454"/>
                    </a:cubicBezTo>
                    <a:cubicBezTo>
                      <a:pt x="325" y="0"/>
                      <a:pt x="325" y="0"/>
                      <a:pt x="325" y="0"/>
                    </a:cubicBezTo>
                  </a:path>
                </a:pathLst>
              </a:custGeom>
              <a:noFill/>
              <a:ln w="180975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slidê">
                <a:extLst>
                  <a:ext uri="{FF2B5EF4-FFF2-40B4-BE49-F238E27FC236}">
                    <a16:creationId xmlns:a16="http://schemas.microsoft.com/office/drawing/2014/main" xmlns="" id="{3F2B6D95-31DC-434E-B724-C6F7A2A41FC9}"/>
                  </a:ext>
                </a:extLst>
              </p:cNvPr>
              <p:cNvSpPr/>
              <p:nvPr/>
            </p:nvSpPr>
            <p:spPr bwMode="auto">
              <a:xfrm rot="5400000">
                <a:off x="3460274" y="4381626"/>
                <a:ext cx="260094" cy="260094"/>
              </a:xfrm>
              <a:prstGeom prst="ellipse">
                <a:avLst/>
              </a:prstGeom>
              <a:solidFill>
                <a:schemeClr val="bg1"/>
              </a:solidFill>
              <a:ln w="57150" cap="rnd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ṥļïḋê">
                <a:extLst>
                  <a:ext uri="{FF2B5EF4-FFF2-40B4-BE49-F238E27FC236}">
                    <a16:creationId xmlns:a16="http://schemas.microsoft.com/office/drawing/2014/main" xmlns="" id="{D4590081-6E29-46E6-8CEB-854DAE2B6420}"/>
                  </a:ext>
                </a:extLst>
              </p:cNvPr>
              <p:cNvSpPr/>
              <p:nvPr/>
            </p:nvSpPr>
            <p:spPr bwMode="auto">
              <a:xfrm rot="5400000">
                <a:off x="3460274" y="2923957"/>
                <a:ext cx="260094" cy="260094"/>
              </a:xfrm>
              <a:prstGeom prst="ellipse">
                <a:avLst/>
              </a:prstGeom>
              <a:solidFill>
                <a:schemeClr val="bg1"/>
              </a:solidFill>
              <a:ln w="57150" cap="rnd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işļîdê">
              <a:extLst>
                <a:ext uri="{FF2B5EF4-FFF2-40B4-BE49-F238E27FC236}">
                  <a16:creationId xmlns:a16="http://schemas.microsoft.com/office/drawing/2014/main" xmlns="" id="{49EEDCAB-283E-4C46-88B5-AB9470C5335D}"/>
                </a:ext>
              </a:extLst>
            </p:cNvPr>
            <p:cNvGrpSpPr/>
            <p:nvPr/>
          </p:nvGrpSpPr>
          <p:grpSpPr>
            <a:xfrm>
              <a:off x="673100" y="1130300"/>
              <a:ext cx="2419886" cy="998241"/>
              <a:chOff x="9099014" y="1170759"/>
              <a:chExt cx="2419886" cy="998241"/>
            </a:xfrm>
          </p:grpSpPr>
          <p:sp>
            <p:nvSpPr>
              <p:cNvPr id="23" name="íśľîḓ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099014" y="1558357"/>
                <a:ext cx="2419886" cy="610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ïṡļïď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099014" y="1170759"/>
                <a:ext cx="241988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íšliḓê">
              <a:extLst>
                <a:ext uri="{FF2B5EF4-FFF2-40B4-BE49-F238E27FC236}">
                  <a16:creationId xmlns:a16="http://schemas.microsoft.com/office/drawing/2014/main" xmlns="" id="{41A5167C-C227-4430-ABB3-11BE50D90EFF}"/>
                </a:ext>
              </a:extLst>
            </p:cNvPr>
            <p:cNvGrpSpPr/>
            <p:nvPr/>
          </p:nvGrpSpPr>
          <p:grpSpPr>
            <a:xfrm>
              <a:off x="972623" y="2469719"/>
              <a:ext cx="2419886" cy="998241"/>
              <a:chOff x="9099014" y="1170759"/>
              <a:chExt cx="2419886" cy="998241"/>
            </a:xfrm>
          </p:grpSpPr>
          <p:sp>
            <p:nvSpPr>
              <p:cNvPr id="21" name="islí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099014" y="1558357"/>
                <a:ext cx="2419886" cy="610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ïṣlïḓ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099014" y="1170759"/>
                <a:ext cx="241988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ïŝḷîḑe">
              <a:extLst>
                <a:ext uri="{FF2B5EF4-FFF2-40B4-BE49-F238E27FC236}">
                  <a16:creationId xmlns:a16="http://schemas.microsoft.com/office/drawing/2014/main" xmlns="" id="{F54B9F8B-ABFC-436D-B3F6-69673D2F5C2C}"/>
                </a:ext>
              </a:extLst>
            </p:cNvPr>
            <p:cNvGrpSpPr/>
            <p:nvPr/>
          </p:nvGrpSpPr>
          <p:grpSpPr>
            <a:xfrm>
              <a:off x="980258" y="3809138"/>
              <a:ext cx="2419886" cy="998241"/>
              <a:chOff x="9099014" y="1170759"/>
              <a:chExt cx="2419886" cy="998241"/>
            </a:xfrm>
          </p:grpSpPr>
          <p:sp>
            <p:nvSpPr>
              <p:cNvPr id="19" name="îŝļiď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099014" y="1558357"/>
                <a:ext cx="2419886" cy="610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iṥ1iḑ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099014" y="1170759"/>
                <a:ext cx="241988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sļíḍe">
              <a:extLst>
                <a:ext uri="{FF2B5EF4-FFF2-40B4-BE49-F238E27FC236}">
                  <a16:creationId xmlns:a16="http://schemas.microsoft.com/office/drawing/2014/main" xmlns="" id="{856A575B-FE71-41E0-AECD-5E6E2F821BDE}"/>
                </a:ext>
              </a:extLst>
            </p:cNvPr>
            <p:cNvGrpSpPr/>
            <p:nvPr/>
          </p:nvGrpSpPr>
          <p:grpSpPr>
            <a:xfrm>
              <a:off x="673100" y="5148559"/>
              <a:ext cx="2419886" cy="998241"/>
              <a:chOff x="9099014" y="1170759"/>
              <a:chExt cx="2419886" cy="998241"/>
            </a:xfrm>
          </p:grpSpPr>
          <p:sp>
            <p:nvSpPr>
              <p:cNvPr id="17" name="íŝlïḍ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099014" y="1558357"/>
                <a:ext cx="2419886" cy="610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íšlid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099014" y="1170759"/>
                <a:ext cx="241988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D899D07-D074-423C-9AB7-291D4F9307AF}"/>
                </a:ext>
              </a:extLst>
            </p:cNvPr>
            <p:cNvCxnSpPr/>
            <p:nvPr/>
          </p:nvCxnSpPr>
          <p:spPr>
            <a:xfrm>
              <a:off x="673100" y="2299130"/>
              <a:ext cx="2592000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F2FDBA9B-28D7-421D-93F0-DCD9D6D9DF69}"/>
                </a:ext>
              </a:extLst>
            </p:cNvPr>
            <p:cNvCxnSpPr/>
            <p:nvPr/>
          </p:nvCxnSpPr>
          <p:spPr>
            <a:xfrm>
              <a:off x="673100" y="4977968"/>
              <a:ext cx="2592000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37F469F-1D65-4596-9768-2CE1D5CF8EA1}"/>
                </a:ext>
              </a:extLst>
            </p:cNvPr>
            <p:cNvCxnSpPr/>
            <p:nvPr/>
          </p:nvCxnSpPr>
          <p:spPr>
            <a:xfrm>
              <a:off x="673100" y="3638549"/>
              <a:ext cx="2592000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isḷíḋé">
              <a:extLst>
                <a:ext uri="{FF2B5EF4-FFF2-40B4-BE49-F238E27FC236}">
                  <a16:creationId xmlns:a16="http://schemas.microsoft.com/office/drawing/2014/main" xmlns="" id="{F495F79D-E8C1-4808-AD42-184F89F8E890}"/>
                </a:ext>
              </a:extLst>
            </p:cNvPr>
            <p:cNvGrpSpPr/>
            <p:nvPr/>
          </p:nvGrpSpPr>
          <p:grpSpPr>
            <a:xfrm>
              <a:off x="8631951" y="2616803"/>
              <a:ext cx="2886949" cy="1899399"/>
              <a:chOff x="853334" y="2603859"/>
              <a:chExt cx="3674848" cy="1899399"/>
            </a:xfrm>
          </p:grpSpPr>
          <p:sp>
            <p:nvSpPr>
              <p:cNvPr id="15" name="îŝḻidé">
                <a:extLst>
                  <a:ext uri="{FF2B5EF4-FFF2-40B4-BE49-F238E27FC236}">
                    <a16:creationId xmlns:a16="http://schemas.microsoft.com/office/drawing/2014/main" xmlns="" id="{C3AD8E64-2E2C-4BB6-9B46-91E96C4CB6BA}"/>
                  </a:ext>
                </a:extLst>
              </p:cNvPr>
              <p:cNvSpPr/>
              <p:nvPr/>
            </p:nvSpPr>
            <p:spPr>
              <a:xfrm>
                <a:off x="853334" y="3045664"/>
                <a:ext cx="3674848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6" name="îṩļiďê">
                <a:extLst>
                  <a:ext uri="{FF2B5EF4-FFF2-40B4-BE49-F238E27FC236}">
                    <a16:creationId xmlns:a16="http://schemas.microsoft.com/office/drawing/2014/main" xmlns="" id="{650B0265-0AB8-41FD-B9A0-8043F86C8987}"/>
                  </a:ext>
                </a:extLst>
              </p:cNvPr>
              <p:cNvSpPr txBox="1"/>
              <p:nvPr/>
            </p:nvSpPr>
            <p:spPr bwMode="auto">
              <a:xfrm>
                <a:off x="853334" y="2603859"/>
                <a:ext cx="36748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276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2C964D3-453E-44FB-8319-B41182406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AA51639-3601-4B2F-8962-68EF86C9C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0982954-3C71-48B0-BFEF-3A6511DEA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0662671d-fe96-4360-bdf6-53efe861b0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14FE72A-BB68-4A2E-8F41-DAB7A02E9F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30730"/>
            <a:ext cx="10833822" cy="3890369"/>
            <a:chOff x="669925" y="1730730"/>
            <a:chExt cx="10833822" cy="389036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A3F8198E-D256-4C92-AD2C-512370B2AA09}"/>
                </a:ext>
              </a:extLst>
            </p:cNvPr>
            <p:cNvCxnSpPr>
              <a:cxnSpLocks/>
            </p:cNvCxnSpPr>
            <p:nvPr/>
          </p:nvCxnSpPr>
          <p:spPr>
            <a:xfrm>
              <a:off x="6543182" y="2742142"/>
              <a:ext cx="495897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DD01D91D-E3B3-430C-BD61-8C684FD09059}"/>
                </a:ext>
              </a:extLst>
            </p:cNvPr>
            <p:cNvCxnSpPr>
              <a:cxnSpLocks/>
            </p:cNvCxnSpPr>
            <p:nvPr/>
          </p:nvCxnSpPr>
          <p:spPr>
            <a:xfrm>
              <a:off x="6543182" y="4385163"/>
              <a:ext cx="495897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ṧ1iḍé">
              <a:extLst>
                <a:ext uri="{FF2B5EF4-FFF2-40B4-BE49-F238E27FC236}">
                  <a16:creationId xmlns:a16="http://schemas.microsoft.com/office/drawing/2014/main" xmlns="" id="{799F7FC8-662E-4D8F-9444-A2EFAD3E9BD6}"/>
                </a:ext>
              </a:extLst>
            </p:cNvPr>
            <p:cNvSpPr/>
            <p:nvPr/>
          </p:nvSpPr>
          <p:spPr>
            <a:xfrm>
              <a:off x="6434673" y="1730730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9" name="íSḷîḓe">
              <a:extLst>
                <a:ext uri="{FF2B5EF4-FFF2-40B4-BE49-F238E27FC236}">
                  <a16:creationId xmlns:a16="http://schemas.microsoft.com/office/drawing/2014/main" xmlns="" id="{7ED1EE15-EC85-44EA-9BAF-0CC2CFD49DC5}"/>
                </a:ext>
              </a:extLst>
            </p:cNvPr>
            <p:cNvSpPr/>
            <p:nvPr/>
          </p:nvSpPr>
          <p:spPr>
            <a:xfrm>
              <a:off x="6434673" y="3387469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0" name="íśḷïḋè">
              <a:extLst>
                <a:ext uri="{FF2B5EF4-FFF2-40B4-BE49-F238E27FC236}">
                  <a16:creationId xmlns:a16="http://schemas.microsoft.com/office/drawing/2014/main" xmlns="" id="{5B01C30C-1729-4C6E-9C02-C32563C327A9}"/>
                </a:ext>
              </a:extLst>
            </p:cNvPr>
            <p:cNvSpPr/>
            <p:nvPr/>
          </p:nvSpPr>
          <p:spPr>
            <a:xfrm>
              <a:off x="6434673" y="5050655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1" name="îṥḻiḋé">
              <a:extLst>
                <a:ext uri="{FF2B5EF4-FFF2-40B4-BE49-F238E27FC236}">
                  <a16:creationId xmlns:a16="http://schemas.microsoft.com/office/drawing/2014/main" xmlns="" id="{8682560A-8770-49C4-8389-A5A225CC8CD9}"/>
                </a:ext>
              </a:extLst>
            </p:cNvPr>
            <p:cNvSpPr/>
            <p:nvPr/>
          </p:nvSpPr>
          <p:spPr>
            <a:xfrm>
              <a:off x="8969210" y="1730730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2" name="îṡļîḋe">
              <a:extLst>
                <a:ext uri="{FF2B5EF4-FFF2-40B4-BE49-F238E27FC236}">
                  <a16:creationId xmlns:a16="http://schemas.microsoft.com/office/drawing/2014/main" xmlns="" id="{ED3AA808-4F5C-439E-B576-E0D69FB1E61A}"/>
                </a:ext>
              </a:extLst>
            </p:cNvPr>
            <p:cNvSpPr/>
            <p:nvPr/>
          </p:nvSpPr>
          <p:spPr>
            <a:xfrm>
              <a:off x="8969210" y="3387469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3" name="ïš1îḑé">
              <a:extLst>
                <a:ext uri="{FF2B5EF4-FFF2-40B4-BE49-F238E27FC236}">
                  <a16:creationId xmlns:a16="http://schemas.microsoft.com/office/drawing/2014/main" xmlns="" id="{79C59886-CD54-4AAA-9590-A00E25EA3049}"/>
                </a:ext>
              </a:extLst>
            </p:cNvPr>
            <p:cNvSpPr/>
            <p:nvPr/>
          </p:nvSpPr>
          <p:spPr>
            <a:xfrm>
              <a:off x="8969210" y="5050655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grpSp>
          <p:nvGrpSpPr>
            <p:cNvPr id="14" name="ïśļide">
              <a:extLst>
                <a:ext uri="{FF2B5EF4-FFF2-40B4-BE49-F238E27FC236}">
                  <a16:creationId xmlns:a16="http://schemas.microsoft.com/office/drawing/2014/main" xmlns="" id="{A585FFF2-3D20-4DE0-8D42-251CB23BA12C}"/>
                </a:ext>
              </a:extLst>
            </p:cNvPr>
            <p:cNvGrpSpPr/>
            <p:nvPr/>
          </p:nvGrpSpPr>
          <p:grpSpPr>
            <a:xfrm>
              <a:off x="669925" y="2259677"/>
              <a:ext cx="5644878" cy="2808922"/>
              <a:chOff x="6365998" y="2259677"/>
              <a:chExt cx="5644878" cy="2808922"/>
            </a:xfrm>
          </p:grpSpPr>
          <p:sp>
            <p:nvSpPr>
              <p:cNvPr id="40" name="íŝlîḑê">
                <a:extLst>
                  <a:ext uri="{FF2B5EF4-FFF2-40B4-BE49-F238E27FC236}">
                    <a16:creationId xmlns:a16="http://schemas.microsoft.com/office/drawing/2014/main" xmlns="" id="{18C70EDF-2234-4454-A382-EB535AA5CEB1}"/>
                  </a:ext>
                </a:extLst>
              </p:cNvPr>
              <p:cNvSpPr/>
              <p:nvPr/>
            </p:nvSpPr>
            <p:spPr bwMode="auto">
              <a:xfrm>
                <a:off x="9687840" y="4267800"/>
                <a:ext cx="113978" cy="220458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1" name="ïṩľîḓê">
                <a:extLst>
                  <a:ext uri="{FF2B5EF4-FFF2-40B4-BE49-F238E27FC236}">
                    <a16:creationId xmlns:a16="http://schemas.microsoft.com/office/drawing/2014/main" xmlns="" id="{1274C6FC-333E-40FA-82C2-504802BEE196}"/>
                  </a:ext>
                </a:extLst>
              </p:cNvPr>
              <p:cNvSpPr/>
              <p:nvPr/>
            </p:nvSpPr>
            <p:spPr bwMode="auto">
              <a:xfrm>
                <a:off x="8738521" y="3447460"/>
                <a:ext cx="1076795" cy="1204267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2" name="iṡļíḑè">
                <a:extLst>
                  <a:ext uri="{FF2B5EF4-FFF2-40B4-BE49-F238E27FC236}">
                    <a16:creationId xmlns:a16="http://schemas.microsoft.com/office/drawing/2014/main" xmlns="" id="{61DF5E0B-94BF-4296-AF67-F708BF4CBE46}"/>
                  </a:ext>
                </a:extLst>
              </p:cNvPr>
              <p:cNvSpPr/>
              <p:nvPr/>
            </p:nvSpPr>
            <p:spPr bwMode="auto">
              <a:xfrm>
                <a:off x="8213643" y="4074304"/>
                <a:ext cx="37494" cy="2999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3" name="iṣļíḑe">
                <a:extLst>
                  <a:ext uri="{FF2B5EF4-FFF2-40B4-BE49-F238E27FC236}">
                    <a16:creationId xmlns:a16="http://schemas.microsoft.com/office/drawing/2014/main" xmlns="" id="{7E2B4F1F-77AE-4A14-AF5A-7DC6101621D2}"/>
                  </a:ext>
                </a:extLst>
              </p:cNvPr>
              <p:cNvSpPr/>
              <p:nvPr/>
            </p:nvSpPr>
            <p:spPr bwMode="auto">
              <a:xfrm>
                <a:off x="7730732" y="3879344"/>
                <a:ext cx="736364" cy="1189255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4" name="ïšḻíďê">
                <a:extLst>
                  <a:ext uri="{FF2B5EF4-FFF2-40B4-BE49-F238E27FC236}">
                    <a16:creationId xmlns:a16="http://schemas.microsoft.com/office/drawing/2014/main" xmlns="" id="{60B4BB14-0374-4C89-B402-592BA74AE9AA}"/>
                  </a:ext>
                </a:extLst>
              </p:cNvPr>
              <p:cNvSpPr/>
              <p:nvPr/>
            </p:nvSpPr>
            <p:spPr bwMode="auto">
              <a:xfrm>
                <a:off x="8041209" y="3906332"/>
                <a:ext cx="11998" cy="1349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5" name="ïŝḷiḑé">
                <a:extLst>
                  <a:ext uri="{FF2B5EF4-FFF2-40B4-BE49-F238E27FC236}">
                    <a16:creationId xmlns:a16="http://schemas.microsoft.com/office/drawing/2014/main" xmlns="" id="{B11B88D2-7264-4BF7-9924-16C2991770D1}"/>
                  </a:ext>
                </a:extLst>
              </p:cNvPr>
              <p:cNvSpPr/>
              <p:nvPr/>
            </p:nvSpPr>
            <p:spPr bwMode="auto">
              <a:xfrm>
                <a:off x="8636607" y="2819059"/>
                <a:ext cx="160473" cy="73485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6" name="išḻiḋé">
                <a:extLst>
                  <a:ext uri="{FF2B5EF4-FFF2-40B4-BE49-F238E27FC236}">
                    <a16:creationId xmlns:a16="http://schemas.microsoft.com/office/drawing/2014/main" xmlns="" id="{0A28A162-71FE-4912-A0D7-1D60261E7B0B}"/>
                  </a:ext>
                </a:extLst>
              </p:cNvPr>
              <p:cNvSpPr/>
              <p:nvPr/>
            </p:nvSpPr>
            <p:spPr bwMode="auto">
              <a:xfrm>
                <a:off x="7675272" y="3702375"/>
                <a:ext cx="164972" cy="56988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7" name="ísļîḍê">
                <a:extLst>
                  <a:ext uri="{FF2B5EF4-FFF2-40B4-BE49-F238E27FC236}">
                    <a16:creationId xmlns:a16="http://schemas.microsoft.com/office/drawing/2014/main" xmlns="" id="{C0420277-8E65-438A-B483-30E57878B507}"/>
                  </a:ext>
                </a:extLst>
              </p:cNvPr>
              <p:cNvSpPr/>
              <p:nvPr/>
            </p:nvSpPr>
            <p:spPr bwMode="auto">
              <a:xfrm>
                <a:off x="7697768" y="3723370"/>
                <a:ext cx="8998" cy="1049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8" name="îṩlîḍê">
                <a:extLst>
                  <a:ext uri="{FF2B5EF4-FFF2-40B4-BE49-F238E27FC236}">
                    <a16:creationId xmlns:a16="http://schemas.microsoft.com/office/drawing/2014/main" xmlns="" id="{7B7647B9-1AA7-46FF-AE60-40F82B39F13F}"/>
                  </a:ext>
                </a:extLst>
              </p:cNvPr>
              <p:cNvSpPr/>
              <p:nvPr/>
            </p:nvSpPr>
            <p:spPr bwMode="auto">
              <a:xfrm>
                <a:off x="7780254" y="3778858"/>
                <a:ext cx="26995" cy="1349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9" name="iš1iḓé">
                <a:extLst>
                  <a:ext uri="{FF2B5EF4-FFF2-40B4-BE49-F238E27FC236}">
                    <a16:creationId xmlns:a16="http://schemas.microsoft.com/office/drawing/2014/main" xmlns="" id="{FF586D62-C8C2-4E7F-B5BE-D5779D158F62}"/>
                  </a:ext>
                </a:extLst>
              </p:cNvPr>
              <p:cNvSpPr/>
              <p:nvPr/>
            </p:nvSpPr>
            <p:spPr bwMode="auto">
              <a:xfrm>
                <a:off x="7954224" y="3778858"/>
                <a:ext cx="22497" cy="899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0" name="ïśļîḑe">
                <a:extLst>
                  <a:ext uri="{FF2B5EF4-FFF2-40B4-BE49-F238E27FC236}">
                    <a16:creationId xmlns:a16="http://schemas.microsoft.com/office/drawing/2014/main" xmlns="" id="{981A3EAC-EED6-4BBE-9EA0-0E7C31D9ABAE}"/>
                  </a:ext>
                </a:extLst>
              </p:cNvPr>
              <p:cNvSpPr/>
              <p:nvPr/>
            </p:nvSpPr>
            <p:spPr bwMode="auto">
              <a:xfrm>
                <a:off x="7840243" y="3754863"/>
                <a:ext cx="94484" cy="37493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1" name="íşḷiḋê">
                <a:extLst>
                  <a:ext uri="{FF2B5EF4-FFF2-40B4-BE49-F238E27FC236}">
                    <a16:creationId xmlns:a16="http://schemas.microsoft.com/office/drawing/2014/main" xmlns="" id="{4CA9F040-E133-4309-8ACF-5968526053A7}"/>
                  </a:ext>
                </a:extLst>
              </p:cNvPr>
              <p:cNvSpPr/>
              <p:nvPr/>
            </p:nvSpPr>
            <p:spPr bwMode="auto">
              <a:xfrm>
                <a:off x="7774255" y="3672381"/>
                <a:ext cx="8998" cy="1049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2" name="îsľïdè">
                <a:extLst>
                  <a:ext uri="{FF2B5EF4-FFF2-40B4-BE49-F238E27FC236}">
                    <a16:creationId xmlns:a16="http://schemas.microsoft.com/office/drawing/2014/main" xmlns="" id="{C33398D7-EF7E-4828-8146-E95A0099CF9C}"/>
                  </a:ext>
                </a:extLst>
              </p:cNvPr>
              <p:cNvSpPr/>
              <p:nvPr/>
            </p:nvSpPr>
            <p:spPr bwMode="auto">
              <a:xfrm>
                <a:off x="7766756" y="3640887"/>
                <a:ext cx="13498" cy="4500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3" name="íśľiďè">
                <a:extLst>
                  <a:ext uri="{FF2B5EF4-FFF2-40B4-BE49-F238E27FC236}">
                    <a16:creationId xmlns:a16="http://schemas.microsoft.com/office/drawing/2014/main" xmlns="" id="{323EAF4B-B9CF-48AD-AAB9-53D3123078BA}"/>
                  </a:ext>
                </a:extLst>
              </p:cNvPr>
              <p:cNvSpPr/>
              <p:nvPr/>
            </p:nvSpPr>
            <p:spPr bwMode="auto">
              <a:xfrm>
                <a:off x="7790752" y="3646886"/>
                <a:ext cx="4500" cy="5999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4" name="îślîdé">
                <a:extLst>
                  <a:ext uri="{FF2B5EF4-FFF2-40B4-BE49-F238E27FC236}">
                    <a16:creationId xmlns:a16="http://schemas.microsoft.com/office/drawing/2014/main" xmlns="" id="{7FBFC22D-5D7C-4AE3-967E-163E2EB752FD}"/>
                  </a:ext>
                </a:extLst>
              </p:cNvPr>
              <p:cNvSpPr/>
              <p:nvPr/>
            </p:nvSpPr>
            <p:spPr bwMode="auto">
              <a:xfrm>
                <a:off x="7847743" y="3730868"/>
                <a:ext cx="10499" cy="7499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5" name="íş1idê">
                <a:extLst>
                  <a:ext uri="{FF2B5EF4-FFF2-40B4-BE49-F238E27FC236}">
                    <a16:creationId xmlns:a16="http://schemas.microsoft.com/office/drawing/2014/main" xmlns="" id="{3917E5B5-EA80-468E-B305-DA537CA4D534}"/>
                  </a:ext>
                </a:extLst>
              </p:cNvPr>
              <p:cNvSpPr/>
              <p:nvPr/>
            </p:nvSpPr>
            <p:spPr bwMode="auto">
              <a:xfrm>
                <a:off x="7042381" y="3222475"/>
                <a:ext cx="913343" cy="446906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6" name="iŝļîḍè">
                <a:extLst>
                  <a:ext uri="{FF2B5EF4-FFF2-40B4-BE49-F238E27FC236}">
                    <a16:creationId xmlns:a16="http://schemas.microsoft.com/office/drawing/2014/main" xmlns="" id="{8EC74370-2B5A-4829-965E-7232224DCADD}"/>
                  </a:ext>
                </a:extLst>
              </p:cNvPr>
              <p:cNvSpPr/>
              <p:nvPr/>
            </p:nvSpPr>
            <p:spPr bwMode="auto">
              <a:xfrm>
                <a:off x="6785926" y="2675089"/>
                <a:ext cx="1346768" cy="695854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7" name="iṥ1ídè">
                <a:extLst>
                  <a:ext uri="{FF2B5EF4-FFF2-40B4-BE49-F238E27FC236}">
                    <a16:creationId xmlns:a16="http://schemas.microsoft.com/office/drawing/2014/main" xmlns="" id="{C3C152B2-5635-4532-A4F3-0783823202F7}"/>
                  </a:ext>
                </a:extLst>
              </p:cNvPr>
              <p:cNvSpPr/>
              <p:nvPr/>
            </p:nvSpPr>
            <p:spPr bwMode="auto">
              <a:xfrm>
                <a:off x="6365998" y="2691586"/>
                <a:ext cx="589399" cy="431909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8" name="î$ḷîḓè">
                <a:extLst>
                  <a:ext uri="{FF2B5EF4-FFF2-40B4-BE49-F238E27FC236}">
                    <a16:creationId xmlns:a16="http://schemas.microsoft.com/office/drawing/2014/main" xmlns="" id="{CB195F97-618F-43CE-BEB5-46334053F400}"/>
                  </a:ext>
                </a:extLst>
              </p:cNvPr>
              <p:cNvSpPr/>
              <p:nvPr/>
            </p:nvSpPr>
            <p:spPr bwMode="auto">
              <a:xfrm>
                <a:off x="6898406" y="3072507"/>
                <a:ext cx="26995" cy="35992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9" name="íşľíde">
                <a:extLst>
                  <a:ext uri="{FF2B5EF4-FFF2-40B4-BE49-F238E27FC236}">
                    <a16:creationId xmlns:a16="http://schemas.microsoft.com/office/drawing/2014/main" xmlns="" id="{A84A2540-6CD8-4672-977E-533F8CC0126A}"/>
                  </a:ext>
                </a:extLst>
              </p:cNvPr>
              <p:cNvSpPr/>
              <p:nvPr/>
            </p:nvSpPr>
            <p:spPr bwMode="auto">
              <a:xfrm>
                <a:off x="6856413" y="3030515"/>
                <a:ext cx="28496" cy="43491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0" name="ïṥḻïḑè">
                <a:extLst>
                  <a:ext uri="{FF2B5EF4-FFF2-40B4-BE49-F238E27FC236}">
                    <a16:creationId xmlns:a16="http://schemas.microsoft.com/office/drawing/2014/main" xmlns="" id="{FDDC6ACF-5C69-4D9F-9BB4-88829BC5A009}"/>
                  </a:ext>
                </a:extLst>
              </p:cNvPr>
              <p:cNvSpPr/>
              <p:nvPr/>
            </p:nvSpPr>
            <p:spPr bwMode="auto">
              <a:xfrm>
                <a:off x="7124867" y="2613603"/>
                <a:ext cx="290950" cy="152968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1" name="îṡ1íḓè">
                <a:extLst>
                  <a:ext uri="{FF2B5EF4-FFF2-40B4-BE49-F238E27FC236}">
                    <a16:creationId xmlns:a16="http://schemas.microsoft.com/office/drawing/2014/main" xmlns="" id="{06F20941-C326-428D-8F28-A9E573E0543B}"/>
                  </a:ext>
                </a:extLst>
              </p:cNvPr>
              <p:cNvSpPr/>
              <p:nvPr/>
            </p:nvSpPr>
            <p:spPr bwMode="auto">
              <a:xfrm>
                <a:off x="7016886" y="2589608"/>
                <a:ext cx="163472" cy="107977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2" name="ïṧḷïďè">
                <a:extLst>
                  <a:ext uri="{FF2B5EF4-FFF2-40B4-BE49-F238E27FC236}">
                    <a16:creationId xmlns:a16="http://schemas.microsoft.com/office/drawing/2014/main" xmlns="" id="{22A65BFE-26E7-4528-AECE-05656E6E50CD}"/>
                  </a:ext>
                </a:extLst>
              </p:cNvPr>
              <p:cNvSpPr/>
              <p:nvPr/>
            </p:nvSpPr>
            <p:spPr bwMode="auto">
              <a:xfrm>
                <a:off x="7147363" y="2513123"/>
                <a:ext cx="193467" cy="8248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3" name="iSlïdê">
                <a:extLst>
                  <a:ext uri="{FF2B5EF4-FFF2-40B4-BE49-F238E27FC236}">
                    <a16:creationId xmlns:a16="http://schemas.microsoft.com/office/drawing/2014/main" xmlns="" id="{0513D353-1CE3-4911-9D67-F5343B83A26D}"/>
                  </a:ext>
                </a:extLst>
              </p:cNvPr>
              <p:cNvSpPr/>
              <p:nvPr/>
            </p:nvSpPr>
            <p:spPr bwMode="auto">
              <a:xfrm>
                <a:off x="7118868" y="2543117"/>
                <a:ext cx="26995" cy="19496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4" name="ïšlîďe">
                <a:extLst>
                  <a:ext uri="{FF2B5EF4-FFF2-40B4-BE49-F238E27FC236}">
                    <a16:creationId xmlns:a16="http://schemas.microsoft.com/office/drawing/2014/main" xmlns="" id="{25D9907F-0D6D-45AF-9323-E3AF3F06A53D}"/>
                  </a:ext>
                </a:extLst>
              </p:cNvPr>
              <p:cNvSpPr/>
              <p:nvPr/>
            </p:nvSpPr>
            <p:spPr bwMode="auto">
              <a:xfrm>
                <a:off x="7189356" y="2514624"/>
                <a:ext cx="20996" cy="7499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5" name="îṧḷíďê">
                <a:extLst>
                  <a:ext uri="{FF2B5EF4-FFF2-40B4-BE49-F238E27FC236}">
                    <a16:creationId xmlns:a16="http://schemas.microsoft.com/office/drawing/2014/main" xmlns="" id="{3B74E42C-4EBB-4AB7-8ADB-5F92365BD3BA}"/>
                  </a:ext>
                </a:extLst>
              </p:cNvPr>
              <p:cNvSpPr/>
              <p:nvPr/>
            </p:nvSpPr>
            <p:spPr bwMode="auto">
              <a:xfrm>
                <a:off x="7063377" y="2489128"/>
                <a:ext cx="110981" cy="614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6" name="îsḻïďê">
                <a:extLst>
                  <a:ext uri="{FF2B5EF4-FFF2-40B4-BE49-F238E27FC236}">
                    <a16:creationId xmlns:a16="http://schemas.microsoft.com/office/drawing/2014/main" xmlns="" id="{ADC43FC8-61A5-4CF5-89D8-44D7925212CD}"/>
                  </a:ext>
                </a:extLst>
              </p:cNvPr>
              <p:cNvSpPr/>
              <p:nvPr/>
            </p:nvSpPr>
            <p:spPr bwMode="auto">
              <a:xfrm>
                <a:off x="7211852" y="2450137"/>
                <a:ext cx="62989" cy="19496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7" name="í$ľíḓê">
                <a:extLst>
                  <a:ext uri="{FF2B5EF4-FFF2-40B4-BE49-F238E27FC236}">
                    <a16:creationId xmlns:a16="http://schemas.microsoft.com/office/drawing/2014/main" xmlns="" id="{947D4414-D44D-4682-BBBD-861114CE65A2}"/>
                  </a:ext>
                </a:extLst>
              </p:cNvPr>
              <p:cNvSpPr/>
              <p:nvPr/>
            </p:nvSpPr>
            <p:spPr bwMode="auto">
              <a:xfrm>
                <a:off x="7213351" y="2472632"/>
                <a:ext cx="55491" cy="28494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8" name="îś1idê">
                <a:extLst>
                  <a:ext uri="{FF2B5EF4-FFF2-40B4-BE49-F238E27FC236}">
                    <a16:creationId xmlns:a16="http://schemas.microsoft.com/office/drawing/2014/main" xmlns="" id="{E271A67D-B7EC-49BA-A654-8444714586D9}"/>
                  </a:ext>
                </a:extLst>
              </p:cNvPr>
              <p:cNvSpPr/>
              <p:nvPr/>
            </p:nvSpPr>
            <p:spPr bwMode="auto">
              <a:xfrm>
                <a:off x="7186356" y="2468133"/>
                <a:ext cx="19497" cy="20996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9" name="iṧľidé">
                <a:extLst>
                  <a:ext uri="{FF2B5EF4-FFF2-40B4-BE49-F238E27FC236}">
                    <a16:creationId xmlns:a16="http://schemas.microsoft.com/office/drawing/2014/main" xmlns="" id="{6EA9FF98-B849-4BC2-BBFD-69B0EE948E26}"/>
                  </a:ext>
                </a:extLst>
              </p:cNvPr>
              <p:cNvSpPr/>
              <p:nvPr/>
            </p:nvSpPr>
            <p:spPr bwMode="auto">
              <a:xfrm>
                <a:off x="7391821" y="2613603"/>
                <a:ext cx="94484" cy="76484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0" name="išľïďê">
                <a:extLst>
                  <a:ext uri="{FF2B5EF4-FFF2-40B4-BE49-F238E27FC236}">
                    <a16:creationId xmlns:a16="http://schemas.microsoft.com/office/drawing/2014/main" xmlns="" id="{4F3EA379-BB5A-4E68-B41B-E562F089127F}"/>
                  </a:ext>
                </a:extLst>
              </p:cNvPr>
              <p:cNvSpPr/>
              <p:nvPr/>
            </p:nvSpPr>
            <p:spPr bwMode="auto">
              <a:xfrm>
                <a:off x="7358827" y="2520622"/>
                <a:ext cx="104982" cy="56988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1" name="ïṣḻïḍé">
                <a:extLst>
                  <a:ext uri="{FF2B5EF4-FFF2-40B4-BE49-F238E27FC236}">
                    <a16:creationId xmlns:a16="http://schemas.microsoft.com/office/drawing/2014/main" xmlns="" id="{BB9DEA9E-AD30-461E-85C8-4214FC2E9BC0}"/>
                  </a:ext>
                </a:extLst>
              </p:cNvPr>
              <p:cNvSpPr/>
              <p:nvPr/>
            </p:nvSpPr>
            <p:spPr bwMode="auto">
              <a:xfrm>
                <a:off x="7438313" y="2733578"/>
                <a:ext cx="61490" cy="35992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2" name="íṩlíḑê">
                <a:extLst>
                  <a:ext uri="{FF2B5EF4-FFF2-40B4-BE49-F238E27FC236}">
                    <a16:creationId xmlns:a16="http://schemas.microsoft.com/office/drawing/2014/main" xmlns="" id="{DF654919-9725-4B30-AD07-499E10927BEA}"/>
                  </a:ext>
                </a:extLst>
              </p:cNvPr>
              <p:cNvSpPr/>
              <p:nvPr/>
            </p:nvSpPr>
            <p:spPr bwMode="auto">
              <a:xfrm>
                <a:off x="7498302" y="2603105"/>
                <a:ext cx="80986" cy="65986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3" name="íṣ1ídé">
                <a:extLst>
                  <a:ext uri="{FF2B5EF4-FFF2-40B4-BE49-F238E27FC236}">
                    <a16:creationId xmlns:a16="http://schemas.microsoft.com/office/drawing/2014/main" xmlns="" id="{7BF920AF-90F0-4388-A9B5-B1C662F93867}"/>
                  </a:ext>
                </a:extLst>
              </p:cNvPr>
              <p:cNvSpPr/>
              <p:nvPr/>
            </p:nvSpPr>
            <p:spPr bwMode="auto">
              <a:xfrm>
                <a:off x="7331831" y="2484630"/>
                <a:ext cx="26995" cy="22496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4" name="iṩḷîḋe">
                <a:extLst>
                  <a:ext uri="{FF2B5EF4-FFF2-40B4-BE49-F238E27FC236}">
                    <a16:creationId xmlns:a16="http://schemas.microsoft.com/office/drawing/2014/main" xmlns="" id="{E83F686F-3165-42DC-8DA7-C3A95F4CC125}"/>
                  </a:ext>
                </a:extLst>
              </p:cNvPr>
              <p:cNvSpPr/>
              <p:nvPr/>
            </p:nvSpPr>
            <p:spPr bwMode="auto">
              <a:xfrm>
                <a:off x="7348328" y="2559614"/>
                <a:ext cx="17997" cy="1499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5" name="íṥ1iḓê">
                <a:extLst>
                  <a:ext uri="{FF2B5EF4-FFF2-40B4-BE49-F238E27FC236}">
                    <a16:creationId xmlns:a16="http://schemas.microsoft.com/office/drawing/2014/main" xmlns="" id="{A8AF0A00-2B3F-403D-9B18-AF3769794C3E}"/>
                  </a:ext>
                </a:extLst>
              </p:cNvPr>
              <p:cNvSpPr/>
              <p:nvPr/>
            </p:nvSpPr>
            <p:spPr bwMode="auto">
              <a:xfrm>
                <a:off x="7337830" y="2429141"/>
                <a:ext cx="103483" cy="53989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6" name="íṥľíḑe">
                <a:extLst>
                  <a:ext uri="{FF2B5EF4-FFF2-40B4-BE49-F238E27FC236}">
                    <a16:creationId xmlns:a16="http://schemas.microsoft.com/office/drawing/2014/main" xmlns="" id="{7280F063-D89D-4905-80F9-93ABB03C0086}"/>
                  </a:ext>
                </a:extLst>
              </p:cNvPr>
              <p:cNvSpPr/>
              <p:nvPr/>
            </p:nvSpPr>
            <p:spPr bwMode="auto">
              <a:xfrm>
                <a:off x="7378323" y="2475632"/>
                <a:ext cx="28496" cy="8998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7" name="ïṣḻíḓé">
                <a:extLst>
                  <a:ext uri="{FF2B5EF4-FFF2-40B4-BE49-F238E27FC236}">
                    <a16:creationId xmlns:a16="http://schemas.microsoft.com/office/drawing/2014/main" xmlns="" id="{87B9B857-FE2F-4C41-9710-5D678FB85852}"/>
                  </a:ext>
                </a:extLst>
              </p:cNvPr>
              <p:cNvSpPr/>
              <p:nvPr/>
            </p:nvSpPr>
            <p:spPr bwMode="auto">
              <a:xfrm>
                <a:off x="7480305" y="2508625"/>
                <a:ext cx="271454" cy="85483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8" name="ïṣlîḑè">
                <a:extLst>
                  <a:ext uri="{FF2B5EF4-FFF2-40B4-BE49-F238E27FC236}">
                    <a16:creationId xmlns:a16="http://schemas.microsoft.com/office/drawing/2014/main" xmlns="" id="{75742EB2-A6FA-4283-8ECA-0AC336146D19}"/>
                  </a:ext>
                </a:extLst>
              </p:cNvPr>
              <p:cNvSpPr/>
              <p:nvPr/>
            </p:nvSpPr>
            <p:spPr bwMode="auto">
              <a:xfrm>
                <a:off x="7483305" y="2553615"/>
                <a:ext cx="46492" cy="35992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9" name="îṣḻïḓè">
                <a:extLst>
                  <a:ext uri="{FF2B5EF4-FFF2-40B4-BE49-F238E27FC236}">
                    <a16:creationId xmlns:a16="http://schemas.microsoft.com/office/drawing/2014/main" xmlns="" id="{33E06328-F5B8-4A46-A0FD-274EEAD4E864}"/>
                  </a:ext>
                </a:extLst>
              </p:cNvPr>
              <p:cNvSpPr/>
              <p:nvPr/>
            </p:nvSpPr>
            <p:spPr bwMode="auto">
              <a:xfrm>
                <a:off x="7489304" y="2484630"/>
                <a:ext cx="43493" cy="1199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0" name="iSľïḑê">
                <a:extLst>
                  <a:ext uri="{FF2B5EF4-FFF2-40B4-BE49-F238E27FC236}">
                    <a16:creationId xmlns:a16="http://schemas.microsoft.com/office/drawing/2014/main" xmlns="" id="{994BF4FC-F232-4843-9868-58792CC5C53A}"/>
                  </a:ext>
                </a:extLst>
              </p:cNvPr>
              <p:cNvSpPr/>
              <p:nvPr/>
            </p:nvSpPr>
            <p:spPr bwMode="auto">
              <a:xfrm>
                <a:off x="7456310" y="2442639"/>
                <a:ext cx="50991" cy="41991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1" name="î$ḷide">
                <a:extLst>
                  <a:ext uri="{FF2B5EF4-FFF2-40B4-BE49-F238E27FC236}">
                    <a16:creationId xmlns:a16="http://schemas.microsoft.com/office/drawing/2014/main" xmlns="" id="{4A5A439A-8189-4D74-8432-8A541F5F5E11}"/>
                  </a:ext>
                </a:extLst>
              </p:cNvPr>
              <p:cNvSpPr/>
              <p:nvPr/>
            </p:nvSpPr>
            <p:spPr bwMode="auto">
              <a:xfrm>
                <a:off x="7436813" y="2405146"/>
                <a:ext cx="19497" cy="1199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2" name="íş1iḑè">
                <a:extLst>
                  <a:ext uri="{FF2B5EF4-FFF2-40B4-BE49-F238E27FC236}">
                    <a16:creationId xmlns:a16="http://schemas.microsoft.com/office/drawing/2014/main" xmlns="" id="{F52406A9-9DE7-41FC-8E2E-F8DEBF1E1344}"/>
                  </a:ext>
                </a:extLst>
              </p:cNvPr>
              <p:cNvSpPr/>
              <p:nvPr/>
            </p:nvSpPr>
            <p:spPr bwMode="auto">
              <a:xfrm>
                <a:off x="7490804" y="2355657"/>
                <a:ext cx="173970" cy="11697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3" name="îṧḷiďé">
                <a:extLst>
                  <a:ext uri="{FF2B5EF4-FFF2-40B4-BE49-F238E27FC236}">
                    <a16:creationId xmlns:a16="http://schemas.microsoft.com/office/drawing/2014/main" xmlns="" id="{9F2899B2-E9C2-4BAC-A75E-E9EC41589CA1}"/>
                  </a:ext>
                </a:extLst>
              </p:cNvPr>
              <p:cNvSpPr/>
              <p:nvPr/>
            </p:nvSpPr>
            <p:spPr bwMode="auto">
              <a:xfrm>
                <a:off x="7631780" y="2840055"/>
                <a:ext cx="110981" cy="70486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4" name="ïŝḻîḑe">
                <a:extLst>
                  <a:ext uri="{FF2B5EF4-FFF2-40B4-BE49-F238E27FC236}">
                    <a16:creationId xmlns:a16="http://schemas.microsoft.com/office/drawing/2014/main" xmlns="" id="{69F3FF9C-1CAB-46ED-B3ED-B1672C399C0D}"/>
                  </a:ext>
                </a:extLst>
              </p:cNvPr>
              <p:cNvSpPr/>
              <p:nvPr/>
            </p:nvSpPr>
            <p:spPr bwMode="auto">
              <a:xfrm>
                <a:off x="7790752" y="2769570"/>
                <a:ext cx="34495" cy="3449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5" name="iṩḻiḋé">
                <a:extLst>
                  <a:ext uri="{FF2B5EF4-FFF2-40B4-BE49-F238E27FC236}">
                    <a16:creationId xmlns:a16="http://schemas.microsoft.com/office/drawing/2014/main" xmlns="" id="{65A19128-2382-465E-9196-546505C5B017}"/>
                  </a:ext>
                </a:extLst>
              </p:cNvPr>
              <p:cNvSpPr/>
              <p:nvPr/>
            </p:nvSpPr>
            <p:spPr bwMode="auto">
              <a:xfrm>
                <a:off x="7687270" y="2913540"/>
                <a:ext cx="28496" cy="22496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6" name="îş1iḓé">
                <a:extLst>
                  <a:ext uri="{FF2B5EF4-FFF2-40B4-BE49-F238E27FC236}">
                    <a16:creationId xmlns:a16="http://schemas.microsoft.com/office/drawing/2014/main" xmlns="" id="{EB58F409-F1B9-48EA-8DEB-93279AA69F65}"/>
                  </a:ext>
                </a:extLst>
              </p:cNvPr>
              <p:cNvSpPr/>
              <p:nvPr/>
            </p:nvSpPr>
            <p:spPr bwMode="auto">
              <a:xfrm>
                <a:off x="7732262" y="2615102"/>
                <a:ext cx="74987" cy="31494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7" name="ïṥļiḋé">
                <a:extLst>
                  <a:ext uri="{FF2B5EF4-FFF2-40B4-BE49-F238E27FC236}">
                    <a16:creationId xmlns:a16="http://schemas.microsoft.com/office/drawing/2014/main" xmlns="" id="{9E242D9C-67D1-41A2-AA3B-F21A3B9926D7}"/>
                  </a:ext>
                </a:extLst>
              </p:cNvPr>
              <p:cNvSpPr/>
              <p:nvPr/>
            </p:nvSpPr>
            <p:spPr bwMode="auto">
              <a:xfrm>
                <a:off x="7739761" y="2927037"/>
                <a:ext cx="16498" cy="19496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8" name="íṩ1íḋê">
                <a:extLst>
                  <a:ext uri="{FF2B5EF4-FFF2-40B4-BE49-F238E27FC236}">
                    <a16:creationId xmlns:a16="http://schemas.microsoft.com/office/drawing/2014/main" xmlns="" id="{2C0C478E-A362-4016-A02B-7E90525E9FF5}"/>
                  </a:ext>
                </a:extLst>
              </p:cNvPr>
              <p:cNvSpPr/>
              <p:nvPr/>
            </p:nvSpPr>
            <p:spPr bwMode="auto">
              <a:xfrm>
                <a:off x="7831245" y="2778568"/>
                <a:ext cx="17997" cy="10498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9" name="îS1îdê">
                <a:extLst>
                  <a:ext uri="{FF2B5EF4-FFF2-40B4-BE49-F238E27FC236}">
                    <a16:creationId xmlns:a16="http://schemas.microsoft.com/office/drawing/2014/main" xmlns="" id="{CC6A426C-D9C7-40CC-97CD-91694A909FD9}"/>
                  </a:ext>
                </a:extLst>
              </p:cNvPr>
              <p:cNvSpPr/>
              <p:nvPr/>
            </p:nvSpPr>
            <p:spPr bwMode="auto">
              <a:xfrm>
                <a:off x="7751759" y="2747074"/>
                <a:ext cx="19497" cy="11997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0" name="ïşļîdé">
                <a:extLst>
                  <a:ext uri="{FF2B5EF4-FFF2-40B4-BE49-F238E27FC236}">
                    <a16:creationId xmlns:a16="http://schemas.microsoft.com/office/drawing/2014/main" xmlns="" id="{F951145C-43FF-4AEB-A949-9BADA89F20C2}"/>
                  </a:ext>
                </a:extLst>
              </p:cNvPr>
              <p:cNvSpPr/>
              <p:nvPr/>
            </p:nvSpPr>
            <p:spPr bwMode="auto">
              <a:xfrm>
                <a:off x="7585287" y="2613603"/>
                <a:ext cx="455921" cy="328432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1" name="iṡḷíḍé">
                <a:extLst>
                  <a:ext uri="{FF2B5EF4-FFF2-40B4-BE49-F238E27FC236}">
                    <a16:creationId xmlns:a16="http://schemas.microsoft.com/office/drawing/2014/main" xmlns="" id="{3D445E1F-AC2E-4883-B92D-31D897F79380}"/>
                  </a:ext>
                </a:extLst>
              </p:cNvPr>
              <p:cNvSpPr/>
              <p:nvPr/>
            </p:nvSpPr>
            <p:spPr bwMode="auto">
              <a:xfrm>
                <a:off x="7771255" y="2897043"/>
                <a:ext cx="13498" cy="11997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2" name="íṣ1iḍè">
                <a:extLst>
                  <a:ext uri="{FF2B5EF4-FFF2-40B4-BE49-F238E27FC236}">
                    <a16:creationId xmlns:a16="http://schemas.microsoft.com/office/drawing/2014/main" xmlns="" id="{90370BBB-6154-48BD-B20A-A319D196BD27}"/>
                  </a:ext>
                </a:extLst>
              </p:cNvPr>
              <p:cNvSpPr/>
              <p:nvPr/>
            </p:nvSpPr>
            <p:spPr bwMode="auto">
              <a:xfrm>
                <a:off x="7678271" y="2834056"/>
                <a:ext cx="11998" cy="1199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3" name="iŝľiḋe">
                <a:extLst>
                  <a:ext uri="{FF2B5EF4-FFF2-40B4-BE49-F238E27FC236}">
                    <a16:creationId xmlns:a16="http://schemas.microsoft.com/office/drawing/2014/main" xmlns="" id="{A6246139-7088-41F2-BEFD-0D88101E02AA}"/>
                  </a:ext>
                </a:extLst>
              </p:cNvPr>
              <p:cNvSpPr/>
              <p:nvPr/>
            </p:nvSpPr>
            <p:spPr bwMode="auto">
              <a:xfrm>
                <a:off x="7558292" y="2283672"/>
                <a:ext cx="485916" cy="254947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4" name="iŝliḍe">
                <a:extLst>
                  <a:ext uri="{FF2B5EF4-FFF2-40B4-BE49-F238E27FC236}">
                    <a16:creationId xmlns:a16="http://schemas.microsoft.com/office/drawing/2014/main" xmlns="" id="{DE967F8A-EA09-46DB-8B65-9E85D8678A6C}"/>
                  </a:ext>
                </a:extLst>
              </p:cNvPr>
              <p:cNvSpPr/>
              <p:nvPr/>
            </p:nvSpPr>
            <p:spPr bwMode="auto">
              <a:xfrm>
                <a:off x="7862740" y="2259677"/>
                <a:ext cx="950836" cy="722848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5" name="íSḻidé">
                <a:extLst>
                  <a:ext uri="{FF2B5EF4-FFF2-40B4-BE49-F238E27FC236}">
                    <a16:creationId xmlns:a16="http://schemas.microsoft.com/office/drawing/2014/main" xmlns="" id="{F69322DF-3668-4D0A-9654-01177FC6076B}"/>
                  </a:ext>
                </a:extLst>
              </p:cNvPr>
              <p:cNvSpPr/>
              <p:nvPr/>
            </p:nvSpPr>
            <p:spPr bwMode="auto">
              <a:xfrm>
                <a:off x="8146191" y="2715581"/>
                <a:ext cx="44992" cy="29994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6" name="isļiďê">
                <a:extLst>
                  <a:ext uri="{FF2B5EF4-FFF2-40B4-BE49-F238E27FC236}">
                    <a16:creationId xmlns:a16="http://schemas.microsoft.com/office/drawing/2014/main" xmlns="" id="{040C9E30-8FB7-4F16-B0EB-33F8D21C1268}"/>
                  </a:ext>
                </a:extLst>
              </p:cNvPr>
              <p:cNvSpPr/>
              <p:nvPr/>
            </p:nvSpPr>
            <p:spPr bwMode="auto">
              <a:xfrm>
                <a:off x="8713093" y="2559614"/>
                <a:ext cx="25496" cy="14997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7" name="ïş1ídé">
                <a:extLst>
                  <a:ext uri="{FF2B5EF4-FFF2-40B4-BE49-F238E27FC236}">
                    <a16:creationId xmlns:a16="http://schemas.microsoft.com/office/drawing/2014/main" xmlns="" id="{DBF24052-AAFB-4574-B36F-2338DE4CCD21}"/>
                  </a:ext>
                </a:extLst>
              </p:cNvPr>
              <p:cNvSpPr/>
              <p:nvPr/>
            </p:nvSpPr>
            <p:spPr bwMode="auto">
              <a:xfrm>
                <a:off x="8077202" y="3174485"/>
                <a:ext cx="103483" cy="100479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8" name="îṡḷîḓè">
                <a:extLst>
                  <a:ext uri="{FF2B5EF4-FFF2-40B4-BE49-F238E27FC236}">
                    <a16:creationId xmlns:a16="http://schemas.microsoft.com/office/drawing/2014/main" xmlns="" id="{54DADF6F-AD94-498E-AE31-42C68543C2B7}"/>
                  </a:ext>
                </a:extLst>
              </p:cNvPr>
              <p:cNvSpPr/>
              <p:nvPr/>
            </p:nvSpPr>
            <p:spPr bwMode="auto">
              <a:xfrm>
                <a:off x="7160861" y="3538908"/>
                <a:ext cx="634391" cy="425911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9" name="íŝḷíḑè">
                <a:extLst>
                  <a:ext uri="{FF2B5EF4-FFF2-40B4-BE49-F238E27FC236}">
                    <a16:creationId xmlns:a16="http://schemas.microsoft.com/office/drawing/2014/main" xmlns="" id="{1B937CEB-268C-43EC-B42C-C1D319E2F845}"/>
                  </a:ext>
                </a:extLst>
              </p:cNvPr>
              <p:cNvSpPr/>
              <p:nvPr/>
            </p:nvSpPr>
            <p:spPr bwMode="auto">
              <a:xfrm>
                <a:off x="7717265" y="3142991"/>
                <a:ext cx="19497" cy="89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0" name="i$ḻîďè">
                <a:extLst>
                  <a:ext uri="{FF2B5EF4-FFF2-40B4-BE49-F238E27FC236}">
                    <a16:creationId xmlns:a16="http://schemas.microsoft.com/office/drawing/2014/main" xmlns="" id="{B65CDDE5-61D2-421B-AF9F-85A4D32A1382}"/>
                  </a:ext>
                </a:extLst>
              </p:cNvPr>
              <p:cNvSpPr/>
              <p:nvPr/>
            </p:nvSpPr>
            <p:spPr bwMode="auto">
              <a:xfrm>
                <a:off x="6983891" y="3195481"/>
                <a:ext cx="74987" cy="4799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1" name="î$ľíḋe">
                <a:extLst>
                  <a:ext uri="{FF2B5EF4-FFF2-40B4-BE49-F238E27FC236}">
                    <a16:creationId xmlns:a16="http://schemas.microsoft.com/office/drawing/2014/main" xmlns="" id="{C2363D61-5DA3-4F68-831F-213495695640}"/>
                  </a:ext>
                </a:extLst>
              </p:cNvPr>
              <p:cNvSpPr/>
              <p:nvPr/>
            </p:nvSpPr>
            <p:spPr bwMode="auto">
              <a:xfrm>
                <a:off x="6910404" y="3124995"/>
                <a:ext cx="26995" cy="37493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2" name="ïşḷîḋè">
                <a:extLst>
                  <a:ext uri="{FF2B5EF4-FFF2-40B4-BE49-F238E27FC236}">
                    <a16:creationId xmlns:a16="http://schemas.microsoft.com/office/drawing/2014/main" xmlns="" id="{3CACB294-0984-46BF-807C-A418A1C1DF99}"/>
                  </a:ext>
                </a:extLst>
              </p:cNvPr>
              <p:cNvSpPr/>
              <p:nvPr/>
            </p:nvSpPr>
            <p:spPr bwMode="auto">
              <a:xfrm>
                <a:off x="6571462" y="3041013"/>
                <a:ext cx="32994" cy="22496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3" name="iṥļîḋe">
                <a:extLst>
                  <a:ext uri="{FF2B5EF4-FFF2-40B4-BE49-F238E27FC236}">
                    <a16:creationId xmlns:a16="http://schemas.microsoft.com/office/drawing/2014/main" xmlns="" id="{C986F887-B53C-4AF9-BE5B-33F2FDEB5832}"/>
                  </a:ext>
                </a:extLst>
              </p:cNvPr>
              <p:cNvSpPr/>
              <p:nvPr/>
            </p:nvSpPr>
            <p:spPr bwMode="auto">
              <a:xfrm>
                <a:off x="7996216" y="3207478"/>
                <a:ext cx="40493" cy="20996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4" name="íšlíḓè">
                <a:extLst>
                  <a:ext uri="{FF2B5EF4-FFF2-40B4-BE49-F238E27FC236}">
                    <a16:creationId xmlns:a16="http://schemas.microsoft.com/office/drawing/2014/main" xmlns="" id="{E191A9A9-A33C-4D95-B99B-7C95DAC1D453}"/>
                  </a:ext>
                </a:extLst>
              </p:cNvPr>
              <p:cNvSpPr/>
              <p:nvPr/>
            </p:nvSpPr>
            <p:spPr bwMode="auto">
              <a:xfrm>
                <a:off x="7999216" y="3270465"/>
                <a:ext cx="29995" cy="1949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5" name="iŝľiḓé">
                <a:extLst>
                  <a:ext uri="{FF2B5EF4-FFF2-40B4-BE49-F238E27FC236}">
                    <a16:creationId xmlns:a16="http://schemas.microsoft.com/office/drawing/2014/main" xmlns="" id="{3DAC18F1-1684-47D7-A798-F40E03D3ECEC}"/>
                  </a:ext>
                </a:extLst>
              </p:cNvPr>
              <p:cNvSpPr/>
              <p:nvPr/>
            </p:nvSpPr>
            <p:spPr bwMode="auto">
              <a:xfrm>
                <a:off x="8044208" y="3270465"/>
                <a:ext cx="20996" cy="25495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6" name="ïṡḻïḓê">
                <a:extLst>
                  <a:ext uri="{FF2B5EF4-FFF2-40B4-BE49-F238E27FC236}">
                    <a16:creationId xmlns:a16="http://schemas.microsoft.com/office/drawing/2014/main" xmlns="" id="{350CE28C-1BF3-41E9-9DD9-8C2C44CBD86B}"/>
                  </a:ext>
                </a:extLst>
              </p:cNvPr>
              <p:cNvSpPr/>
              <p:nvPr/>
            </p:nvSpPr>
            <p:spPr bwMode="auto">
              <a:xfrm>
                <a:off x="6373496" y="2981025"/>
                <a:ext cx="25496" cy="11997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7" name="iś1íḓé">
                <a:extLst>
                  <a:ext uri="{FF2B5EF4-FFF2-40B4-BE49-F238E27FC236}">
                    <a16:creationId xmlns:a16="http://schemas.microsoft.com/office/drawing/2014/main" xmlns="" id="{68D75A0C-3A0B-47F1-9907-B09FE5F31628}"/>
                  </a:ext>
                </a:extLst>
              </p:cNvPr>
              <p:cNvSpPr/>
              <p:nvPr/>
            </p:nvSpPr>
            <p:spPr bwMode="auto">
              <a:xfrm>
                <a:off x="9183930" y="3068044"/>
                <a:ext cx="25496" cy="37493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8" name="îŝľíḋe">
                <a:extLst>
                  <a:ext uri="{FF2B5EF4-FFF2-40B4-BE49-F238E27FC236}">
                    <a16:creationId xmlns:a16="http://schemas.microsoft.com/office/drawing/2014/main" xmlns="" id="{CB2B000E-FA48-45B1-A79F-633BF3DB3BCA}"/>
                  </a:ext>
                </a:extLst>
              </p:cNvPr>
              <p:cNvSpPr/>
              <p:nvPr/>
            </p:nvSpPr>
            <p:spPr bwMode="auto">
              <a:xfrm>
                <a:off x="8864491" y="3036550"/>
                <a:ext cx="610383" cy="436419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9" name="ïṩḻïde">
                <a:extLst>
                  <a:ext uri="{FF2B5EF4-FFF2-40B4-BE49-F238E27FC236}">
                    <a16:creationId xmlns:a16="http://schemas.microsoft.com/office/drawing/2014/main" xmlns="" id="{31288408-EC60-4A33-80B0-9BC29B960E97}"/>
                  </a:ext>
                </a:extLst>
              </p:cNvPr>
              <p:cNvSpPr/>
              <p:nvPr/>
            </p:nvSpPr>
            <p:spPr bwMode="auto">
              <a:xfrm>
                <a:off x="9090948" y="2690114"/>
                <a:ext cx="412421" cy="400426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0" name="i$ľiḍé">
                <a:extLst>
                  <a:ext uri="{FF2B5EF4-FFF2-40B4-BE49-F238E27FC236}">
                    <a16:creationId xmlns:a16="http://schemas.microsoft.com/office/drawing/2014/main" xmlns="" id="{F360522A-7207-43BA-A792-B17C114DAE9F}"/>
                  </a:ext>
                </a:extLst>
              </p:cNvPr>
              <p:cNvSpPr/>
              <p:nvPr/>
            </p:nvSpPr>
            <p:spPr bwMode="auto">
              <a:xfrm>
                <a:off x="9174931" y="2400669"/>
                <a:ext cx="221957" cy="12147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1" name="îŝliďê">
                <a:extLst>
                  <a:ext uri="{FF2B5EF4-FFF2-40B4-BE49-F238E27FC236}">
                    <a16:creationId xmlns:a16="http://schemas.microsoft.com/office/drawing/2014/main" xmlns="" id="{B7EDEA38-A698-4B06-B685-AB2F5C7C28FC}"/>
                  </a:ext>
                </a:extLst>
              </p:cNvPr>
              <p:cNvSpPr/>
              <p:nvPr/>
            </p:nvSpPr>
            <p:spPr bwMode="auto">
              <a:xfrm>
                <a:off x="9291909" y="2381172"/>
                <a:ext cx="142473" cy="52491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2" name="íśḷîḑe">
                <a:extLst>
                  <a:ext uri="{FF2B5EF4-FFF2-40B4-BE49-F238E27FC236}">
                    <a16:creationId xmlns:a16="http://schemas.microsoft.com/office/drawing/2014/main" xmlns="" id="{80A861A4-C930-401C-986B-6250D649261F}"/>
                  </a:ext>
                </a:extLst>
              </p:cNvPr>
              <p:cNvSpPr/>
              <p:nvPr/>
            </p:nvSpPr>
            <p:spPr bwMode="auto">
              <a:xfrm>
                <a:off x="8853993" y="3092039"/>
                <a:ext cx="68987" cy="82485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3" name="ïS1îḓê">
                <a:extLst>
                  <a:ext uri="{FF2B5EF4-FFF2-40B4-BE49-F238E27FC236}">
                    <a16:creationId xmlns:a16="http://schemas.microsoft.com/office/drawing/2014/main" xmlns="" id="{FD78E446-2736-4532-9487-89A32522D391}"/>
                  </a:ext>
                </a:extLst>
              </p:cNvPr>
              <p:cNvSpPr/>
              <p:nvPr/>
            </p:nvSpPr>
            <p:spPr bwMode="auto">
              <a:xfrm>
                <a:off x="8907983" y="3014054"/>
                <a:ext cx="131975" cy="191964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4" name="ïŝľíḍè">
                <a:extLst>
                  <a:ext uri="{FF2B5EF4-FFF2-40B4-BE49-F238E27FC236}">
                    <a16:creationId xmlns:a16="http://schemas.microsoft.com/office/drawing/2014/main" xmlns="" id="{A3D66C49-CE43-4B97-AAC4-CABBCB7B6CE6}"/>
                  </a:ext>
                </a:extLst>
              </p:cNvPr>
              <p:cNvSpPr/>
              <p:nvPr/>
            </p:nvSpPr>
            <p:spPr bwMode="auto">
              <a:xfrm>
                <a:off x="9206426" y="3433975"/>
                <a:ext cx="43492" cy="28495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5" name="ïšlïḓé">
                <a:extLst>
                  <a:ext uri="{FF2B5EF4-FFF2-40B4-BE49-F238E27FC236}">
                    <a16:creationId xmlns:a16="http://schemas.microsoft.com/office/drawing/2014/main" xmlns="" id="{C65CA77B-6DDE-4905-854C-FB16A1988C4B}"/>
                  </a:ext>
                </a:extLst>
              </p:cNvPr>
              <p:cNvSpPr/>
              <p:nvPr/>
            </p:nvSpPr>
            <p:spPr bwMode="auto">
              <a:xfrm>
                <a:off x="9144937" y="3346992"/>
                <a:ext cx="14997" cy="28495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6" name="ísḻîḓe">
                <a:extLst>
                  <a:ext uri="{FF2B5EF4-FFF2-40B4-BE49-F238E27FC236}">
                    <a16:creationId xmlns:a16="http://schemas.microsoft.com/office/drawing/2014/main" xmlns="" id="{A31FF0D4-6DCF-438E-AF57-6F161EB8A607}"/>
                  </a:ext>
                </a:extLst>
              </p:cNvPr>
              <p:cNvSpPr/>
              <p:nvPr/>
            </p:nvSpPr>
            <p:spPr bwMode="auto">
              <a:xfrm>
                <a:off x="9141938" y="3378486"/>
                <a:ext cx="23995" cy="41992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7" name="îṣḻîďê">
                <a:extLst>
                  <a:ext uri="{FF2B5EF4-FFF2-40B4-BE49-F238E27FC236}">
                    <a16:creationId xmlns:a16="http://schemas.microsoft.com/office/drawing/2014/main" xmlns="" id="{A27375C5-CF7D-45E6-B637-75A24BE2E197}"/>
                  </a:ext>
                </a:extLst>
              </p:cNvPr>
              <p:cNvSpPr/>
              <p:nvPr/>
            </p:nvSpPr>
            <p:spPr bwMode="auto">
              <a:xfrm>
                <a:off x="9051955" y="3403981"/>
                <a:ext cx="11998" cy="8998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8" name="ísḻïde">
                <a:extLst>
                  <a:ext uri="{FF2B5EF4-FFF2-40B4-BE49-F238E27FC236}">
                    <a16:creationId xmlns:a16="http://schemas.microsoft.com/office/drawing/2014/main" xmlns="" id="{ABE9BB5C-AB31-4058-8792-D274F9F7C191}"/>
                  </a:ext>
                </a:extLst>
              </p:cNvPr>
              <p:cNvSpPr/>
              <p:nvPr/>
            </p:nvSpPr>
            <p:spPr bwMode="auto">
              <a:xfrm>
                <a:off x="9167433" y="3084541"/>
                <a:ext cx="14997" cy="17997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9" name="iṩľídé">
                <a:extLst>
                  <a:ext uri="{FF2B5EF4-FFF2-40B4-BE49-F238E27FC236}">
                    <a16:creationId xmlns:a16="http://schemas.microsoft.com/office/drawing/2014/main" xmlns="" id="{8C561F53-AEA8-4E9A-BB13-14BAC6D292D3}"/>
                  </a:ext>
                </a:extLst>
              </p:cNvPr>
              <p:cNvSpPr/>
              <p:nvPr/>
            </p:nvSpPr>
            <p:spPr bwMode="auto">
              <a:xfrm>
                <a:off x="9293409" y="3027552"/>
                <a:ext cx="14997" cy="22496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0" name="iṡlïḋê">
                <a:extLst>
                  <a:ext uri="{FF2B5EF4-FFF2-40B4-BE49-F238E27FC236}">
                    <a16:creationId xmlns:a16="http://schemas.microsoft.com/office/drawing/2014/main" xmlns="" id="{984F5A85-40C8-4A64-B410-E7D647E89E59}"/>
                  </a:ext>
                </a:extLst>
              </p:cNvPr>
              <p:cNvSpPr/>
              <p:nvPr/>
            </p:nvSpPr>
            <p:spPr bwMode="auto">
              <a:xfrm>
                <a:off x="9351898" y="3000557"/>
                <a:ext cx="19497" cy="25496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1" name="îṣļidé">
                <a:extLst>
                  <a:ext uri="{FF2B5EF4-FFF2-40B4-BE49-F238E27FC236}">
                    <a16:creationId xmlns:a16="http://schemas.microsoft.com/office/drawing/2014/main" xmlns="" id="{F9EEA4EE-6825-4B02-96B8-76EAF44416BB}"/>
                  </a:ext>
                </a:extLst>
              </p:cNvPr>
              <p:cNvSpPr/>
              <p:nvPr/>
            </p:nvSpPr>
            <p:spPr bwMode="auto">
              <a:xfrm>
                <a:off x="11072069" y="4072830"/>
                <a:ext cx="320939" cy="166468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2" name="iśľïde">
                <a:extLst>
                  <a:ext uri="{FF2B5EF4-FFF2-40B4-BE49-F238E27FC236}">
                    <a16:creationId xmlns:a16="http://schemas.microsoft.com/office/drawing/2014/main" xmlns="" id="{C9FA9882-6325-422C-BEE2-6F043A7F6F6E}"/>
                  </a:ext>
                </a:extLst>
              </p:cNvPr>
              <p:cNvSpPr/>
              <p:nvPr/>
            </p:nvSpPr>
            <p:spPr bwMode="auto">
              <a:xfrm>
                <a:off x="11124559" y="4156814"/>
                <a:ext cx="10498" cy="2399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3" name="iṩḷîďè">
                <a:extLst>
                  <a:ext uri="{FF2B5EF4-FFF2-40B4-BE49-F238E27FC236}">
                    <a16:creationId xmlns:a16="http://schemas.microsoft.com/office/drawing/2014/main" xmlns="" id="{B82B337A-F93B-46C8-B81B-F7EB859A0C7F}"/>
                  </a:ext>
                </a:extLst>
              </p:cNvPr>
              <p:cNvSpPr/>
              <p:nvPr/>
            </p:nvSpPr>
            <p:spPr bwMode="auto">
              <a:xfrm>
                <a:off x="11355515" y="4134318"/>
                <a:ext cx="61489" cy="35993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4" name="íšḻíḓè">
                <a:extLst>
                  <a:ext uri="{FF2B5EF4-FFF2-40B4-BE49-F238E27FC236}">
                    <a16:creationId xmlns:a16="http://schemas.microsoft.com/office/drawing/2014/main" xmlns="" id="{61003BCB-8097-49CF-9EF6-6BE9F9D2A574}"/>
                  </a:ext>
                </a:extLst>
              </p:cNvPr>
              <p:cNvSpPr/>
              <p:nvPr/>
            </p:nvSpPr>
            <p:spPr bwMode="auto">
              <a:xfrm>
                <a:off x="11397507" y="4108823"/>
                <a:ext cx="32994" cy="32994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5" name="íS1iḑè">
                <a:extLst>
                  <a:ext uri="{FF2B5EF4-FFF2-40B4-BE49-F238E27FC236}">
                    <a16:creationId xmlns:a16="http://schemas.microsoft.com/office/drawing/2014/main" xmlns="" id="{0223612B-0245-47C5-86B6-F18459F1202B}"/>
                  </a:ext>
                </a:extLst>
              </p:cNvPr>
              <p:cNvSpPr/>
              <p:nvPr/>
            </p:nvSpPr>
            <p:spPr bwMode="auto">
              <a:xfrm>
                <a:off x="11454496" y="4155314"/>
                <a:ext cx="16497" cy="19497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6" name="ïṣlïďè">
                <a:extLst>
                  <a:ext uri="{FF2B5EF4-FFF2-40B4-BE49-F238E27FC236}">
                    <a16:creationId xmlns:a16="http://schemas.microsoft.com/office/drawing/2014/main" xmlns="" id="{020E2D60-7172-412B-BF1C-F4FE5D5FA094}"/>
                  </a:ext>
                </a:extLst>
              </p:cNvPr>
              <p:cNvSpPr/>
              <p:nvPr/>
            </p:nvSpPr>
            <p:spPr bwMode="auto">
              <a:xfrm>
                <a:off x="11562475" y="4230300"/>
                <a:ext cx="8998" cy="10498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7" name="íṡḻíḓé">
                <a:extLst>
                  <a:ext uri="{FF2B5EF4-FFF2-40B4-BE49-F238E27FC236}">
                    <a16:creationId xmlns:a16="http://schemas.microsoft.com/office/drawing/2014/main" xmlns="" id="{4A57D051-23F5-4960-9ED0-2714C5BBD646}"/>
                  </a:ext>
                </a:extLst>
              </p:cNvPr>
              <p:cNvSpPr/>
              <p:nvPr/>
            </p:nvSpPr>
            <p:spPr bwMode="auto">
              <a:xfrm>
                <a:off x="11538480" y="4221301"/>
                <a:ext cx="19497" cy="8998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8" name="îSľiḍé">
                <a:extLst>
                  <a:ext uri="{FF2B5EF4-FFF2-40B4-BE49-F238E27FC236}">
                    <a16:creationId xmlns:a16="http://schemas.microsoft.com/office/drawing/2014/main" xmlns="" id="{AEBA0651-53A4-4327-AC28-7BAA34AFC050}"/>
                  </a:ext>
                </a:extLst>
              </p:cNvPr>
              <p:cNvSpPr/>
              <p:nvPr/>
            </p:nvSpPr>
            <p:spPr bwMode="auto">
              <a:xfrm>
                <a:off x="11541479" y="4198805"/>
                <a:ext cx="16497" cy="17996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9" name="ïṥľïḍè">
                <a:extLst>
                  <a:ext uri="{FF2B5EF4-FFF2-40B4-BE49-F238E27FC236}">
                    <a16:creationId xmlns:a16="http://schemas.microsoft.com/office/drawing/2014/main" xmlns="" id="{148E6117-E0CF-4894-BEBD-D121A7C7CC76}"/>
                  </a:ext>
                </a:extLst>
              </p:cNvPr>
              <p:cNvSpPr/>
              <p:nvPr/>
            </p:nvSpPr>
            <p:spPr bwMode="auto">
              <a:xfrm>
                <a:off x="11506986" y="4185308"/>
                <a:ext cx="22496" cy="1349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0" name="iśḻiḓe">
                <a:extLst>
                  <a:ext uri="{FF2B5EF4-FFF2-40B4-BE49-F238E27FC236}">
                    <a16:creationId xmlns:a16="http://schemas.microsoft.com/office/drawing/2014/main" xmlns="" id="{D6B47967-4141-4563-BF13-2838DF32500D}"/>
                  </a:ext>
                </a:extLst>
              </p:cNvPr>
              <p:cNvSpPr/>
              <p:nvPr/>
            </p:nvSpPr>
            <p:spPr bwMode="auto">
              <a:xfrm>
                <a:off x="11482991" y="4171811"/>
                <a:ext cx="13498" cy="749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1" name="íšḷidè">
                <a:extLst>
                  <a:ext uri="{FF2B5EF4-FFF2-40B4-BE49-F238E27FC236}">
                    <a16:creationId xmlns:a16="http://schemas.microsoft.com/office/drawing/2014/main" xmlns="" id="{BC58EEBD-1ED6-4ABB-A819-22E35150135B}"/>
                  </a:ext>
                </a:extLst>
              </p:cNvPr>
              <p:cNvSpPr/>
              <p:nvPr/>
            </p:nvSpPr>
            <p:spPr bwMode="auto">
              <a:xfrm>
                <a:off x="11292527" y="4747697"/>
                <a:ext cx="59989" cy="614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2" name="ï$ľîdé">
                <a:extLst>
                  <a:ext uri="{FF2B5EF4-FFF2-40B4-BE49-F238E27FC236}">
                    <a16:creationId xmlns:a16="http://schemas.microsoft.com/office/drawing/2014/main" xmlns="" id="{4A709907-579A-4923-8291-78F9F339C70A}"/>
                  </a:ext>
                </a:extLst>
              </p:cNvPr>
              <p:cNvSpPr/>
              <p:nvPr/>
            </p:nvSpPr>
            <p:spPr bwMode="auto">
              <a:xfrm>
                <a:off x="10796122" y="4240797"/>
                <a:ext cx="638878" cy="481406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3" name="ís1iḓé">
                <a:extLst>
                  <a:ext uri="{FF2B5EF4-FFF2-40B4-BE49-F238E27FC236}">
                    <a16:creationId xmlns:a16="http://schemas.microsoft.com/office/drawing/2014/main" xmlns="" id="{38E89708-4659-4598-9E59-415C7781A9F9}"/>
                  </a:ext>
                </a:extLst>
              </p:cNvPr>
              <p:cNvSpPr/>
              <p:nvPr/>
            </p:nvSpPr>
            <p:spPr bwMode="auto">
              <a:xfrm>
                <a:off x="11521983" y="4752197"/>
                <a:ext cx="119977" cy="118477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4" name="ïsḷíḍê">
                <a:extLst>
                  <a:ext uri="{FF2B5EF4-FFF2-40B4-BE49-F238E27FC236}">
                    <a16:creationId xmlns:a16="http://schemas.microsoft.com/office/drawing/2014/main" xmlns="" id="{A4916D9E-4695-4BA7-BAD2-C957E0232A4F}"/>
                  </a:ext>
                </a:extLst>
              </p:cNvPr>
              <p:cNvSpPr/>
              <p:nvPr/>
            </p:nvSpPr>
            <p:spPr bwMode="auto">
              <a:xfrm>
                <a:off x="11620964" y="4636719"/>
                <a:ext cx="88484" cy="131974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5" name="ïšlïḓé">
                <a:extLst>
                  <a:ext uri="{FF2B5EF4-FFF2-40B4-BE49-F238E27FC236}">
                    <a16:creationId xmlns:a16="http://schemas.microsoft.com/office/drawing/2014/main" xmlns="" id="{5AADD164-BD6F-4DE4-BD3F-CF576F0109B7}"/>
                  </a:ext>
                </a:extLst>
              </p:cNvPr>
              <p:cNvSpPr/>
              <p:nvPr/>
            </p:nvSpPr>
            <p:spPr bwMode="auto">
              <a:xfrm>
                <a:off x="11345017" y="4737200"/>
                <a:ext cx="5999" cy="899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6" name="í$ļïḓê">
                <a:extLst>
                  <a:ext uri="{FF2B5EF4-FFF2-40B4-BE49-F238E27FC236}">
                    <a16:creationId xmlns:a16="http://schemas.microsoft.com/office/drawing/2014/main" xmlns="" id="{ADE06FFE-0661-4A14-A5EA-2E9D5CFB2F1A}"/>
                  </a:ext>
                </a:extLst>
              </p:cNvPr>
              <p:cNvSpPr/>
              <p:nvPr/>
            </p:nvSpPr>
            <p:spPr bwMode="auto">
              <a:xfrm>
                <a:off x="11163551" y="4659215"/>
                <a:ext cx="20996" cy="10498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7" name="ïṥḻïḋe">
                <a:extLst>
                  <a:ext uri="{FF2B5EF4-FFF2-40B4-BE49-F238E27FC236}">
                    <a16:creationId xmlns:a16="http://schemas.microsoft.com/office/drawing/2014/main" xmlns="" id="{20CB2AD9-2933-46CC-A80F-00C426D9830A}"/>
                  </a:ext>
                </a:extLst>
              </p:cNvPr>
              <p:cNvSpPr/>
              <p:nvPr/>
            </p:nvSpPr>
            <p:spPr bwMode="auto">
              <a:xfrm>
                <a:off x="11061571" y="4248296"/>
                <a:ext cx="20996" cy="8998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8" name="iśľïḑè">
                <a:extLst>
                  <a:ext uri="{FF2B5EF4-FFF2-40B4-BE49-F238E27FC236}">
                    <a16:creationId xmlns:a16="http://schemas.microsoft.com/office/drawing/2014/main" xmlns="" id="{302F9BEE-0245-40E0-8C58-2FC2B6433410}"/>
                  </a:ext>
                </a:extLst>
              </p:cNvPr>
              <p:cNvSpPr/>
              <p:nvPr/>
            </p:nvSpPr>
            <p:spPr bwMode="auto">
              <a:xfrm>
                <a:off x="9419374" y="3361980"/>
                <a:ext cx="587887" cy="508402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9" name="íSļíḋé">
                <a:extLst>
                  <a:ext uri="{FF2B5EF4-FFF2-40B4-BE49-F238E27FC236}">
                    <a16:creationId xmlns:a16="http://schemas.microsoft.com/office/drawing/2014/main" xmlns="" id="{210461A5-FD81-4376-95C2-4B11CF28B0A8}"/>
                  </a:ext>
                </a:extLst>
              </p:cNvPr>
              <p:cNvSpPr/>
              <p:nvPr/>
            </p:nvSpPr>
            <p:spPr bwMode="auto">
              <a:xfrm>
                <a:off x="10265211" y="3916872"/>
                <a:ext cx="31494" cy="59988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0" name="íSļïdè">
                <a:extLst>
                  <a:ext uri="{FF2B5EF4-FFF2-40B4-BE49-F238E27FC236}">
                    <a16:creationId xmlns:a16="http://schemas.microsoft.com/office/drawing/2014/main" xmlns="" id="{D5EA4018-173B-4664-8894-56048EA587AE}"/>
                  </a:ext>
                </a:extLst>
              </p:cNvPr>
              <p:cNvSpPr/>
              <p:nvPr/>
            </p:nvSpPr>
            <p:spPr bwMode="auto">
              <a:xfrm>
                <a:off x="9966768" y="3426468"/>
                <a:ext cx="640377" cy="514400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1" name="iSľîḋê">
                <a:extLst>
                  <a:ext uri="{FF2B5EF4-FFF2-40B4-BE49-F238E27FC236}">
                    <a16:creationId xmlns:a16="http://schemas.microsoft.com/office/drawing/2014/main" xmlns="" id="{7BB400F2-DA35-45C4-9B60-94CB499FDD0A}"/>
                  </a:ext>
                </a:extLst>
              </p:cNvPr>
              <p:cNvSpPr/>
              <p:nvPr/>
            </p:nvSpPr>
            <p:spPr bwMode="auto">
              <a:xfrm>
                <a:off x="10512663" y="3979860"/>
                <a:ext cx="167968" cy="181465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2" name="ïṡliḋe">
                <a:extLst>
                  <a:ext uri="{FF2B5EF4-FFF2-40B4-BE49-F238E27FC236}">
                    <a16:creationId xmlns:a16="http://schemas.microsoft.com/office/drawing/2014/main" xmlns="" id="{DAC536A3-63CF-4896-B2B8-0D92D8B6F567}"/>
                  </a:ext>
                </a:extLst>
              </p:cNvPr>
              <p:cNvSpPr/>
              <p:nvPr/>
            </p:nvSpPr>
            <p:spPr bwMode="auto">
              <a:xfrm>
                <a:off x="10728622" y="3957364"/>
                <a:ext cx="160470" cy="178466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3" name="îSḻîḋe">
                <a:extLst>
                  <a:ext uri="{FF2B5EF4-FFF2-40B4-BE49-F238E27FC236}">
                    <a16:creationId xmlns:a16="http://schemas.microsoft.com/office/drawing/2014/main" xmlns="" id="{736147C6-1CF3-4AA0-8C69-E6675CABB74D}"/>
                  </a:ext>
                </a:extLst>
              </p:cNvPr>
              <p:cNvSpPr/>
              <p:nvPr/>
            </p:nvSpPr>
            <p:spPr bwMode="auto">
              <a:xfrm>
                <a:off x="10883093" y="4042847"/>
                <a:ext cx="100481" cy="116977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4" name="íSlïḑé">
                <a:extLst>
                  <a:ext uri="{FF2B5EF4-FFF2-40B4-BE49-F238E27FC236}">
                    <a16:creationId xmlns:a16="http://schemas.microsoft.com/office/drawing/2014/main" xmlns="" id="{7EAB2130-1ACE-4C25-96F0-E407B17E279B}"/>
                  </a:ext>
                </a:extLst>
              </p:cNvPr>
              <p:cNvSpPr/>
              <p:nvPr/>
            </p:nvSpPr>
            <p:spPr bwMode="auto">
              <a:xfrm>
                <a:off x="10673133" y="4161325"/>
                <a:ext cx="161969" cy="46491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5" name="iSḻïḑê">
                <a:extLst>
                  <a:ext uri="{FF2B5EF4-FFF2-40B4-BE49-F238E27FC236}">
                    <a16:creationId xmlns:a16="http://schemas.microsoft.com/office/drawing/2014/main" xmlns="" id="{D4176156-877B-43C8-B3F3-4A3598EB5AFB}"/>
                  </a:ext>
                </a:extLst>
              </p:cNvPr>
              <p:cNvSpPr/>
              <p:nvPr/>
            </p:nvSpPr>
            <p:spPr bwMode="auto">
              <a:xfrm>
                <a:off x="10901089" y="4198817"/>
                <a:ext cx="49491" cy="11998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6" name="íSľîḓe">
                <a:extLst>
                  <a:ext uri="{FF2B5EF4-FFF2-40B4-BE49-F238E27FC236}">
                    <a16:creationId xmlns:a16="http://schemas.microsoft.com/office/drawing/2014/main" xmlns="" id="{C6897B25-42BF-4830-831C-DD7B1637C74E}"/>
                  </a:ext>
                </a:extLst>
              </p:cNvPr>
              <p:cNvSpPr/>
              <p:nvPr/>
            </p:nvSpPr>
            <p:spPr bwMode="auto">
              <a:xfrm>
                <a:off x="10853098" y="4201816"/>
                <a:ext cx="34494" cy="11998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7" name="ïṩ1îḓè">
                <a:extLst>
                  <a:ext uri="{FF2B5EF4-FFF2-40B4-BE49-F238E27FC236}">
                    <a16:creationId xmlns:a16="http://schemas.microsoft.com/office/drawing/2014/main" xmlns="" id="{C5835DC5-AE22-4B06-89E9-C2029F8DAFB4}"/>
                  </a:ext>
                </a:extLst>
              </p:cNvPr>
              <p:cNvSpPr/>
              <p:nvPr/>
            </p:nvSpPr>
            <p:spPr bwMode="auto">
              <a:xfrm>
                <a:off x="10889092" y="4215314"/>
                <a:ext cx="25496" cy="17996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8" name="ïsḷíḑe">
                <a:extLst>
                  <a:ext uri="{FF2B5EF4-FFF2-40B4-BE49-F238E27FC236}">
                    <a16:creationId xmlns:a16="http://schemas.microsoft.com/office/drawing/2014/main" xmlns="" id="{5EA6E39C-234C-47BD-A874-66AAD673C9B6}"/>
                  </a:ext>
                </a:extLst>
              </p:cNvPr>
              <p:cNvSpPr/>
              <p:nvPr/>
            </p:nvSpPr>
            <p:spPr bwMode="auto">
              <a:xfrm>
                <a:off x="10841101" y="4200317"/>
                <a:ext cx="10498" cy="104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9" name="ïšḷíḍe">
                <a:extLst>
                  <a:ext uri="{FF2B5EF4-FFF2-40B4-BE49-F238E27FC236}">
                    <a16:creationId xmlns:a16="http://schemas.microsoft.com/office/drawing/2014/main" xmlns="" id="{8F135761-2A65-492B-8B3F-99A7885D3A44}"/>
                  </a:ext>
                </a:extLst>
              </p:cNvPr>
              <p:cNvSpPr/>
              <p:nvPr/>
            </p:nvSpPr>
            <p:spPr bwMode="auto">
              <a:xfrm>
                <a:off x="10959578" y="4201816"/>
                <a:ext cx="55490" cy="32994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0" name="iśľîḑe">
                <a:extLst>
                  <a:ext uri="{FF2B5EF4-FFF2-40B4-BE49-F238E27FC236}">
                    <a16:creationId xmlns:a16="http://schemas.microsoft.com/office/drawing/2014/main" xmlns="" id="{5CB012B5-0B42-4340-9CF6-FA91C36194CF}"/>
                  </a:ext>
                </a:extLst>
              </p:cNvPr>
              <p:cNvSpPr/>
              <p:nvPr/>
            </p:nvSpPr>
            <p:spPr bwMode="auto">
              <a:xfrm>
                <a:off x="10998570" y="4113334"/>
                <a:ext cx="16497" cy="17996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1" name="ïsḻîďe">
                <a:extLst>
                  <a:ext uri="{FF2B5EF4-FFF2-40B4-BE49-F238E27FC236}">
                    <a16:creationId xmlns:a16="http://schemas.microsoft.com/office/drawing/2014/main" xmlns="" id="{56522066-3D6C-466F-8966-8CDBDC840187}"/>
                  </a:ext>
                </a:extLst>
              </p:cNvPr>
              <p:cNvSpPr/>
              <p:nvPr/>
            </p:nvSpPr>
            <p:spPr bwMode="auto">
              <a:xfrm>
                <a:off x="11027065" y="4114833"/>
                <a:ext cx="44991" cy="1349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2" name="îslîḓê">
                <a:extLst>
                  <a:ext uri="{FF2B5EF4-FFF2-40B4-BE49-F238E27FC236}">
                    <a16:creationId xmlns:a16="http://schemas.microsoft.com/office/drawing/2014/main" xmlns="" id="{959F033A-5EC7-4209-BB72-0A2652D57E2E}"/>
                  </a:ext>
                </a:extLst>
              </p:cNvPr>
              <p:cNvSpPr/>
              <p:nvPr/>
            </p:nvSpPr>
            <p:spPr bwMode="auto">
              <a:xfrm>
                <a:off x="11021066" y="4032350"/>
                <a:ext cx="17997" cy="43492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3" name="išlïďè">
                <a:extLst>
                  <a:ext uri="{FF2B5EF4-FFF2-40B4-BE49-F238E27FC236}">
                    <a16:creationId xmlns:a16="http://schemas.microsoft.com/office/drawing/2014/main" xmlns="" id="{565D7872-A13D-4952-A60B-3B9892BC9881}"/>
                  </a:ext>
                </a:extLst>
              </p:cNvPr>
              <p:cNvSpPr/>
              <p:nvPr/>
            </p:nvSpPr>
            <p:spPr bwMode="auto">
              <a:xfrm>
                <a:off x="10937082" y="3912373"/>
                <a:ext cx="71986" cy="67487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4" name="ïŝľïdé">
                <a:extLst>
                  <a:ext uri="{FF2B5EF4-FFF2-40B4-BE49-F238E27FC236}">
                    <a16:creationId xmlns:a16="http://schemas.microsoft.com/office/drawing/2014/main" xmlns="" id="{A9020FD1-E459-4140-8CE9-2987349C9459}"/>
                  </a:ext>
                </a:extLst>
              </p:cNvPr>
              <p:cNvSpPr/>
              <p:nvPr/>
            </p:nvSpPr>
            <p:spPr bwMode="auto">
              <a:xfrm>
                <a:off x="10871095" y="3894377"/>
                <a:ext cx="34494" cy="37493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5" name="ïšļíḑè">
                <a:extLst>
                  <a:ext uri="{FF2B5EF4-FFF2-40B4-BE49-F238E27FC236}">
                    <a16:creationId xmlns:a16="http://schemas.microsoft.com/office/drawing/2014/main" xmlns="" id="{4DEF56CD-D01F-4F51-AE55-D95B4A4190CE}"/>
                  </a:ext>
                </a:extLst>
              </p:cNvPr>
              <p:cNvSpPr/>
              <p:nvPr/>
            </p:nvSpPr>
            <p:spPr bwMode="auto">
              <a:xfrm>
                <a:off x="10898090" y="3774400"/>
                <a:ext cx="67488" cy="95981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6" name="îSḻïḑé">
                <a:extLst>
                  <a:ext uri="{FF2B5EF4-FFF2-40B4-BE49-F238E27FC236}">
                    <a16:creationId xmlns:a16="http://schemas.microsoft.com/office/drawing/2014/main" xmlns="" id="{1E8C62C0-E88F-4111-9941-21868E19EC07}"/>
                  </a:ext>
                </a:extLst>
              </p:cNvPr>
              <p:cNvSpPr/>
              <p:nvPr/>
            </p:nvSpPr>
            <p:spPr bwMode="auto">
              <a:xfrm>
                <a:off x="10968576" y="3870381"/>
                <a:ext cx="22496" cy="38992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7" name="íṩ1îḓè">
                <a:extLst>
                  <a:ext uri="{FF2B5EF4-FFF2-40B4-BE49-F238E27FC236}">
                    <a16:creationId xmlns:a16="http://schemas.microsoft.com/office/drawing/2014/main" xmlns="" id="{343202A2-8330-4B29-BEB5-AD4327CC341B}"/>
                  </a:ext>
                </a:extLst>
              </p:cNvPr>
              <p:cNvSpPr/>
              <p:nvPr/>
            </p:nvSpPr>
            <p:spPr bwMode="auto">
              <a:xfrm>
                <a:off x="10935582" y="3880879"/>
                <a:ext cx="17997" cy="23995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8" name="ïs1ïḍé">
                <a:extLst>
                  <a:ext uri="{FF2B5EF4-FFF2-40B4-BE49-F238E27FC236}">
                    <a16:creationId xmlns:a16="http://schemas.microsoft.com/office/drawing/2014/main" xmlns="" id="{09CBC91F-8BB6-40CF-9FA4-078029795CDC}"/>
                  </a:ext>
                </a:extLst>
              </p:cNvPr>
              <p:cNvSpPr/>
              <p:nvPr/>
            </p:nvSpPr>
            <p:spPr bwMode="auto">
              <a:xfrm>
                <a:off x="10944580" y="3895876"/>
                <a:ext cx="17997" cy="29994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9" name="ï$liḓê">
                <a:extLst>
                  <a:ext uri="{FF2B5EF4-FFF2-40B4-BE49-F238E27FC236}">
                    <a16:creationId xmlns:a16="http://schemas.microsoft.com/office/drawing/2014/main" xmlns="" id="{44254008-0C64-42E3-99D2-4929CD3D5101}"/>
                  </a:ext>
                </a:extLst>
              </p:cNvPr>
              <p:cNvSpPr/>
              <p:nvPr/>
            </p:nvSpPr>
            <p:spPr bwMode="auto">
              <a:xfrm>
                <a:off x="10961078" y="3897376"/>
                <a:ext cx="7499" cy="1949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0" name="ï$ḻíḑe">
                <a:extLst>
                  <a:ext uri="{FF2B5EF4-FFF2-40B4-BE49-F238E27FC236}">
                    <a16:creationId xmlns:a16="http://schemas.microsoft.com/office/drawing/2014/main" xmlns="" id="{EB5F3C7F-F8A7-4616-9BD1-895848634BBE}"/>
                  </a:ext>
                </a:extLst>
              </p:cNvPr>
              <p:cNvSpPr/>
              <p:nvPr/>
            </p:nvSpPr>
            <p:spPr bwMode="auto">
              <a:xfrm>
                <a:off x="10965576" y="3909374"/>
                <a:ext cx="10498" cy="1049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1" name="îśļïďé">
                <a:extLst>
                  <a:ext uri="{FF2B5EF4-FFF2-40B4-BE49-F238E27FC236}">
                    <a16:creationId xmlns:a16="http://schemas.microsoft.com/office/drawing/2014/main" xmlns="" id="{B161399C-7C57-48E3-892F-4BF8EE9E023B}"/>
                  </a:ext>
                </a:extLst>
              </p:cNvPr>
              <p:cNvSpPr/>
              <p:nvPr/>
            </p:nvSpPr>
            <p:spPr bwMode="auto">
              <a:xfrm>
                <a:off x="10953579" y="3870381"/>
                <a:ext cx="11998" cy="1649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2" name="ïślíḑé">
                <a:extLst>
                  <a:ext uri="{FF2B5EF4-FFF2-40B4-BE49-F238E27FC236}">
                    <a16:creationId xmlns:a16="http://schemas.microsoft.com/office/drawing/2014/main" xmlns="" id="{46E5C459-765B-46BF-A639-EED9BF63497F}"/>
                  </a:ext>
                </a:extLst>
              </p:cNvPr>
              <p:cNvSpPr/>
              <p:nvPr/>
            </p:nvSpPr>
            <p:spPr bwMode="auto">
              <a:xfrm>
                <a:off x="10911587" y="3855384"/>
                <a:ext cx="17997" cy="19497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3" name="í$ḻïďê">
                <a:extLst>
                  <a:ext uri="{FF2B5EF4-FFF2-40B4-BE49-F238E27FC236}">
                    <a16:creationId xmlns:a16="http://schemas.microsoft.com/office/drawing/2014/main" xmlns="" id="{8E18CAB4-9B0C-4DA0-9087-EEEEDAF94AFD}"/>
                  </a:ext>
                </a:extLst>
              </p:cNvPr>
              <p:cNvSpPr/>
              <p:nvPr/>
            </p:nvSpPr>
            <p:spPr bwMode="auto">
              <a:xfrm>
                <a:off x="10929583" y="3858384"/>
                <a:ext cx="5999" cy="15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4" name="íSľiḑè">
                <a:extLst>
                  <a:ext uri="{FF2B5EF4-FFF2-40B4-BE49-F238E27FC236}">
                    <a16:creationId xmlns:a16="http://schemas.microsoft.com/office/drawing/2014/main" xmlns="" id="{CB987BA4-C05E-4258-8618-E3FBFB5A8013}"/>
                  </a:ext>
                </a:extLst>
              </p:cNvPr>
              <p:cNvSpPr/>
              <p:nvPr/>
            </p:nvSpPr>
            <p:spPr bwMode="auto">
              <a:xfrm>
                <a:off x="10902588" y="3658922"/>
                <a:ext cx="34494" cy="47991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5" name="iŝlidè">
                <a:extLst>
                  <a:ext uri="{FF2B5EF4-FFF2-40B4-BE49-F238E27FC236}">
                    <a16:creationId xmlns:a16="http://schemas.microsoft.com/office/drawing/2014/main" xmlns="" id="{51D086E3-587A-46A3-99EB-E3ED38942A2A}"/>
                  </a:ext>
                </a:extLst>
              </p:cNvPr>
              <p:cNvSpPr/>
              <p:nvPr/>
            </p:nvSpPr>
            <p:spPr bwMode="auto">
              <a:xfrm>
                <a:off x="10719624" y="3744406"/>
                <a:ext cx="38993" cy="32994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6" name="ïsḻiḋè">
                <a:extLst>
                  <a:ext uri="{FF2B5EF4-FFF2-40B4-BE49-F238E27FC236}">
                    <a16:creationId xmlns:a16="http://schemas.microsoft.com/office/drawing/2014/main" xmlns="" id="{2EC28CC9-7482-42C1-B9CA-6FA450023B63}"/>
                  </a:ext>
                </a:extLst>
              </p:cNvPr>
              <p:cNvSpPr/>
              <p:nvPr/>
            </p:nvSpPr>
            <p:spPr bwMode="auto">
              <a:xfrm>
                <a:off x="10550157" y="3691916"/>
                <a:ext cx="184465" cy="353931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7" name="ïSlíde">
                <a:extLst>
                  <a:ext uri="{FF2B5EF4-FFF2-40B4-BE49-F238E27FC236}">
                    <a16:creationId xmlns:a16="http://schemas.microsoft.com/office/drawing/2014/main" xmlns="" id="{7747F683-D1C7-4DFF-BDEC-240322D0EE35}"/>
                  </a:ext>
                </a:extLst>
              </p:cNvPr>
              <p:cNvSpPr/>
              <p:nvPr/>
            </p:nvSpPr>
            <p:spPr bwMode="auto">
              <a:xfrm>
                <a:off x="10670134" y="4090838"/>
                <a:ext cx="25496" cy="23995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8" name="iśļïḓé">
                <a:extLst>
                  <a:ext uri="{FF2B5EF4-FFF2-40B4-BE49-F238E27FC236}">
                    <a16:creationId xmlns:a16="http://schemas.microsoft.com/office/drawing/2014/main" xmlns="" id="{06E4F2FD-A0DA-48B9-A7C0-A9018F61670C}"/>
                  </a:ext>
                </a:extLst>
              </p:cNvPr>
              <p:cNvSpPr/>
              <p:nvPr/>
            </p:nvSpPr>
            <p:spPr bwMode="auto">
              <a:xfrm>
                <a:off x="10709126" y="4108835"/>
                <a:ext cx="10498" cy="1049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9" name="ïṧliḓé">
                <a:extLst>
                  <a:ext uri="{FF2B5EF4-FFF2-40B4-BE49-F238E27FC236}">
                    <a16:creationId xmlns:a16="http://schemas.microsoft.com/office/drawing/2014/main" xmlns="" id="{3BB75CCD-A1BA-4BEF-8280-D1CDE6E56251}"/>
                  </a:ext>
                </a:extLst>
              </p:cNvPr>
              <p:cNvSpPr/>
              <p:nvPr/>
            </p:nvSpPr>
            <p:spPr bwMode="auto">
              <a:xfrm>
                <a:off x="10569652" y="4084839"/>
                <a:ext cx="8998" cy="1499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0" name="îṡḷiḑè">
                <a:extLst>
                  <a:ext uri="{FF2B5EF4-FFF2-40B4-BE49-F238E27FC236}">
                    <a16:creationId xmlns:a16="http://schemas.microsoft.com/office/drawing/2014/main" xmlns="" id="{692E7839-DBD1-462D-847B-3B6BCC4F0773}"/>
                  </a:ext>
                </a:extLst>
              </p:cNvPr>
              <p:cNvSpPr/>
              <p:nvPr/>
            </p:nvSpPr>
            <p:spPr bwMode="auto">
              <a:xfrm>
                <a:off x="10548657" y="4050346"/>
                <a:ext cx="14997" cy="1499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1" name="íṧlïḓè">
                <a:extLst>
                  <a:ext uri="{FF2B5EF4-FFF2-40B4-BE49-F238E27FC236}">
                    <a16:creationId xmlns:a16="http://schemas.microsoft.com/office/drawing/2014/main" xmlns="" id="{14E6DE2E-F474-47FF-B77F-3751A7E2E908}"/>
                  </a:ext>
                </a:extLst>
              </p:cNvPr>
              <p:cNvSpPr/>
              <p:nvPr/>
            </p:nvSpPr>
            <p:spPr bwMode="auto">
              <a:xfrm>
                <a:off x="11054060" y="3510451"/>
                <a:ext cx="38993" cy="46491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2" name="î$1îdê">
                <a:extLst>
                  <a:ext uri="{FF2B5EF4-FFF2-40B4-BE49-F238E27FC236}">
                    <a16:creationId xmlns:a16="http://schemas.microsoft.com/office/drawing/2014/main" xmlns="" id="{BB225CE7-0D36-48BD-A6C1-BC23E682F7C8}"/>
                  </a:ext>
                </a:extLst>
              </p:cNvPr>
              <p:cNvSpPr/>
              <p:nvPr/>
            </p:nvSpPr>
            <p:spPr bwMode="auto">
              <a:xfrm>
                <a:off x="11099051" y="3498454"/>
                <a:ext cx="40493" cy="28495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3" name="îS1íďe">
                <a:extLst>
                  <a:ext uri="{FF2B5EF4-FFF2-40B4-BE49-F238E27FC236}">
                    <a16:creationId xmlns:a16="http://schemas.microsoft.com/office/drawing/2014/main" xmlns="" id="{834B83EE-1B8C-4956-A32F-07CBC5EB903D}"/>
                  </a:ext>
                </a:extLst>
              </p:cNvPr>
              <p:cNvSpPr/>
              <p:nvPr/>
            </p:nvSpPr>
            <p:spPr bwMode="auto">
              <a:xfrm>
                <a:off x="11076555" y="3370978"/>
                <a:ext cx="175467" cy="145472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4" name="îṡḻïḋè">
                <a:extLst>
                  <a:ext uri="{FF2B5EF4-FFF2-40B4-BE49-F238E27FC236}">
                    <a16:creationId xmlns:a16="http://schemas.microsoft.com/office/drawing/2014/main" xmlns="" id="{4C82F510-9454-41CB-9D88-A56EF0CA8C61}"/>
                  </a:ext>
                </a:extLst>
              </p:cNvPr>
              <p:cNvSpPr/>
              <p:nvPr/>
            </p:nvSpPr>
            <p:spPr bwMode="auto">
              <a:xfrm>
                <a:off x="11217528" y="3292993"/>
                <a:ext cx="91483" cy="76486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5" name="iŝlíḑê">
                <a:extLst>
                  <a:ext uri="{FF2B5EF4-FFF2-40B4-BE49-F238E27FC236}">
                    <a16:creationId xmlns:a16="http://schemas.microsoft.com/office/drawing/2014/main" xmlns="" id="{53EF3093-8717-4242-95D2-76E67BB21CAA}"/>
                  </a:ext>
                </a:extLst>
              </p:cNvPr>
              <p:cNvSpPr/>
              <p:nvPr/>
            </p:nvSpPr>
            <p:spPr bwMode="auto">
              <a:xfrm>
                <a:off x="11307511" y="3310990"/>
                <a:ext cx="14997" cy="1349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6" name="îṣľïde">
                <a:extLst>
                  <a:ext uri="{FF2B5EF4-FFF2-40B4-BE49-F238E27FC236}">
                    <a16:creationId xmlns:a16="http://schemas.microsoft.com/office/drawing/2014/main" xmlns="" id="{383D3283-99AC-4513-9BB6-E6D7ACFDB46F}"/>
                  </a:ext>
                </a:extLst>
              </p:cNvPr>
              <p:cNvSpPr/>
              <p:nvPr/>
            </p:nvSpPr>
            <p:spPr bwMode="auto">
              <a:xfrm>
                <a:off x="11337505" y="3291494"/>
                <a:ext cx="20996" cy="14997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7" name="ïśļiḋé">
                <a:extLst>
                  <a:ext uri="{FF2B5EF4-FFF2-40B4-BE49-F238E27FC236}">
                    <a16:creationId xmlns:a16="http://schemas.microsoft.com/office/drawing/2014/main" xmlns="" id="{BE57205C-7402-4E3A-AF79-5782EE080865}"/>
                  </a:ext>
                </a:extLst>
              </p:cNvPr>
              <p:cNvSpPr/>
              <p:nvPr/>
            </p:nvSpPr>
            <p:spPr bwMode="auto">
              <a:xfrm>
                <a:off x="11374998" y="3274997"/>
                <a:ext cx="11998" cy="10498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8" name="íśḷíḋê">
                <a:extLst>
                  <a:ext uri="{FF2B5EF4-FFF2-40B4-BE49-F238E27FC236}">
                    <a16:creationId xmlns:a16="http://schemas.microsoft.com/office/drawing/2014/main" xmlns="" id="{44BCCA0F-C5B4-411B-A841-28F897BCE16B}"/>
                  </a:ext>
                </a:extLst>
              </p:cNvPr>
              <p:cNvSpPr/>
              <p:nvPr/>
            </p:nvSpPr>
            <p:spPr bwMode="auto">
              <a:xfrm>
                <a:off x="11247522" y="3105530"/>
                <a:ext cx="44991" cy="173966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9" name="í$ľîḑè">
                <a:extLst>
                  <a:ext uri="{FF2B5EF4-FFF2-40B4-BE49-F238E27FC236}">
                    <a16:creationId xmlns:a16="http://schemas.microsoft.com/office/drawing/2014/main" xmlns="" id="{C978DBD7-646E-4A0A-B3E5-EC563577FA73}"/>
                  </a:ext>
                </a:extLst>
              </p:cNvPr>
              <p:cNvSpPr/>
              <p:nvPr/>
            </p:nvSpPr>
            <p:spPr bwMode="auto">
              <a:xfrm>
                <a:off x="9819797" y="2504147"/>
                <a:ext cx="275947" cy="202461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0" name="íṣļïḓê">
                <a:extLst>
                  <a:ext uri="{FF2B5EF4-FFF2-40B4-BE49-F238E27FC236}">
                    <a16:creationId xmlns:a16="http://schemas.microsoft.com/office/drawing/2014/main" xmlns="" id="{6D3B6225-9EEB-4CC4-84A5-02888EF5A1DD}"/>
                  </a:ext>
                </a:extLst>
              </p:cNvPr>
              <p:cNvSpPr/>
              <p:nvPr/>
            </p:nvSpPr>
            <p:spPr bwMode="auto">
              <a:xfrm>
                <a:off x="9320393" y="2483151"/>
                <a:ext cx="2690483" cy="1000306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1" name="i$ḷíďè">
                <a:extLst>
                  <a:ext uri="{FF2B5EF4-FFF2-40B4-BE49-F238E27FC236}">
                    <a16:creationId xmlns:a16="http://schemas.microsoft.com/office/drawing/2014/main" xmlns="" id="{6BB8415A-38C9-4B74-879F-B6D351ABD4D5}"/>
                  </a:ext>
                </a:extLst>
              </p:cNvPr>
              <p:cNvSpPr/>
              <p:nvPr/>
            </p:nvSpPr>
            <p:spPr bwMode="auto">
              <a:xfrm>
                <a:off x="10172229" y="3128025"/>
                <a:ext cx="967315" cy="610382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2" name="îṧḻïḍé">
                <a:extLst>
                  <a:ext uri="{FF2B5EF4-FFF2-40B4-BE49-F238E27FC236}">
                    <a16:creationId xmlns:a16="http://schemas.microsoft.com/office/drawing/2014/main" xmlns="" id="{47AD398B-076F-4EC4-A2CF-9566A81A67D9}"/>
                  </a:ext>
                </a:extLst>
              </p:cNvPr>
              <p:cNvSpPr/>
              <p:nvPr/>
            </p:nvSpPr>
            <p:spPr bwMode="auto">
              <a:xfrm>
                <a:off x="11829410" y="2670615"/>
                <a:ext cx="55490" cy="23995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3" name="îṩlíḋê">
                <a:extLst>
                  <a:ext uri="{FF2B5EF4-FFF2-40B4-BE49-F238E27FC236}">
                    <a16:creationId xmlns:a16="http://schemas.microsoft.com/office/drawing/2014/main" xmlns="" id="{0C78E2D7-E35B-4DE1-B557-278746035312}"/>
                  </a:ext>
                </a:extLst>
              </p:cNvPr>
              <p:cNvSpPr/>
              <p:nvPr/>
            </p:nvSpPr>
            <p:spPr bwMode="auto">
              <a:xfrm>
                <a:off x="11661443" y="2715606"/>
                <a:ext cx="22496" cy="1349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4" name="îšľîďè">
                <a:extLst>
                  <a:ext uri="{FF2B5EF4-FFF2-40B4-BE49-F238E27FC236}">
                    <a16:creationId xmlns:a16="http://schemas.microsoft.com/office/drawing/2014/main" xmlns="" id="{C9331A60-6B36-467E-B39A-7BE0A6DA9493}"/>
                  </a:ext>
                </a:extLst>
              </p:cNvPr>
              <p:cNvSpPr/>
              <p:nvPr/>
            </p:nvSpPr>
            <p:spPr bwMode="auto">
              <a:xfrm>
                <a:off x="11145542" y="2540140"/>
                <a:ext cx="10498" cy="11998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5" name="íS1iḑè">
                <a:extLst>
                  <a:ext uri="{FF2B5EF4-FFF2-40B4-BE49-F238E27FC236}">
                    <a16:creationId xmlns:a16="http://schemas.microsoft.com/office/drawing/2014/main" xmlns="" id="{8796463E-AC89-4982-9C68-E311A6F402F2}"/>
                  </a:ext>
                </a:extLst>
              </p:cNvPr>
              <p:cNvSpPr/>
              <p:nvPr/>
            </p:nvSpPr>
            <p:spPr bwMode="auto">
              <a:xfrm>
                <a:off x="10772114" y="2580632"/>
                <a:ext cx="25496" cy="14997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6" name="îSļîdê">
                <a:extLst>
                  <a:ext uri="{FF2B5EF4-FFF2-40B4-BE49-F238E27FC236}">
                    <a16:creationId xmlns:a16="http://schemas.microsoft.com/office/drawing/2014/main" xmlns="" id="{5D1EFABA-752D-41C9-A840-2899EDF5ABF2}"/>
                  </a:ext>
                </a:extLst>
              </p:cNvPr>
              <p:cNvSpPr/>
              <p:nvPr/>
            </p:nvSpPr>
            <p:spPr bwMode="auto">
              <a:xfrm>
                <a:off x="10577152" y="2418664"/>
                <a:ext cx="94482" cy="53989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7" name="ï$ľiḓé">
                <a:extLst>
                  <a:ext uri="{FF2B5EF4-FFF2-40B4-BE49-F238E27FC236}">
                    <a16:creationId xmlns:a16="http://schemas.microsoft.com/office/drawing/2014/main" xmlns="" id="{7EB7BE8F-426D-4A06-9DC8-69609AB3D51C}"/>
                  </a:ext>
                </a:extLst>
              </p:cNvPr>
              <p:cNvSpPr/>
              <p:nvPr/>
            </p:nvSpPr>
            <p:spPr bwMode="auto">
              <a:xfrm>
                <a:off x="10442177" y="2393168"/>
                <a:ext cx="37493" cy="1949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8" name="ïṣḷïde">
                <a:extLst>
                  <a:ext uri="{FF2B5EF4-FFF2-40B4-BE49-F238E27FC236}">
                    <a16:creationId xmlns:a16="http://schemas.microsoft.com/office/drawing/2014/main" xmlns="" id="{1A7ACC6B-018D-4EA1-83AF-C03F01F195B7}"/>
                  </a:ext>
                </a:extLst>
              </p:cNvPr>
              <p:cNvSpPr/>
              <p:nvPr/>
            </p:nvSpPr>
            <p:spPr bwMode="auto">
              <a:xfrm>
                <a:off x="10454175" y="2351176"/>
                <a:ext cx="131975" cy="92982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9" name="iSlîḋê">
                <a:extLst>
                  <a:ext uri="{FF2B5EF4-FFF2-40B4-BE49-F238E27FC236}">
                    <a16:creationId xmlns:a16="http://schemas.microsoft.com/office/drawing/2014/main" xmlns="" id="{C1CC1603-8D2B-4A05-B0F7-992315AAE116}"/>
                  </a:ext>
                </a:extLst>
              </p:cNvPr>
              <p:cNvSpPr/>
              <p:nvPr/>
            </p:nvSpPr>
            <p:spPr bwMode="auto">
              <a:xfrm>
                <a:off x="10511164" y="2498148"/>
                <a:ext cx="16497" cy="1199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0" name="îṥľíďê">
                <a:extLst>
                  <a:ext uri="{FF2B5EF4-FFF2-40B4-BE49-F238E27FC236}">
                    <a16:creationId xmlns:a16="http://schemas.microsoft.com/office/drawing/2014/main" xmlns="" id="{5BFD8A0B-D786-4DCF-A591-E20C72836EF3}"/>
                  </a:ext>
                </a:extLst>
              </p:cNvPr>
              <p:cNvSpPr/>
              <p:nvPr/>
            </p:nvSpPr>
            <p:spPr bwMode="auto">
              <a:xfrm>
                <a:off x="10428680" y="2354176"/>
                <a:ext cx="22496" cy="7499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1" name="íṩlíḋè">
                <a:extLst>
                  <a:ext uri="{FF2B5EF4-FFF2-40B4-BE49-F238E27FC236}">
                    <a16:creationId xmlns:a16="http://schemas.microsoft.com/office/drawing/2014/main" xmlns="" id="{80E8AD8F-D485-49C6-A024-F29C11E85F5C}"/>
                  </a:ext>
                </a:extLst>
              </p:cNvPr>
              <p:cNvSpPr/>
              <p:nvPr/>
            </p:nvSpPr>
            <p:spPr bwMode="auto">
              <a:xfrm>
                <a:off x="10689629" y="2460656"/>
                <a:ext cx="19497" cy="8998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2" name="işliḍe">
                <a:extLst>
                  <a:ext uri="{FF2B5EF4-FFF2-40B4-BE49-F238E27FC236}">
                    <a16:creationId xmlns:a16="http://schemas.microsoft.com/office/drawing/2014/main" xmlns="" id="{376948F9-56A2-4B61-87C9-E05A80E0F0FC}"/>
                  </a:ext>
                </a:extLst>
              </p:cNvPr>
              <p:cNvSpPr/>
              <p:nvPr/>
            </p:nvSpPr>
            <p:spPr bwMode="auto">
              <a:xfrm>
                <a:off x="9704319" y="2367674"/>
                <a:ext cx="110979" cy="34494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3" name="íṡ1ïḓè">
                <a:extLst>
                  <a:ext uri="{FF2B5EF4-FFF2-40B4-BE49-F238E27FC236}">
                    <a16:creationId xmlns:a16="http://schemas.microsoft.com/office/drawing/2014/main" xmlns="" id="{FDDA3C32-881A-4459-8853-C460EE847D6A}"/>
                  </a:ext>
                </a:extLst>
              </p:cNvPr>
              <p:cNvSpPr/>
              <p:nvPr/>
            </p:nvSpPr>
            <p:spPr bwMode="auto">
              <a:xfrm>
                <a:off x="9995263" y="2346678"/>
                <a:ext cx="38993" cy="25496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4" name="îṥ1ïdé">
                <a:extLst>
                  <a:ext uri="{FF2B5EF4-FFF2-40B4-BE49-F238E27FC236}">
                    <a16:creationId xmlns:a16="http://schemas.microsoft.com/office/drawing/2014/main" xmlns="" id="{C8477B3D-E29D-4287-A30D-5AA07F5B454E}"/>
                  </a:ext>
                </a:extLst>
              </p:cNvPr>
              <p:cNvSpPr/>
              <p:nvPr/>
            </p:nvSpPr>
            <p:spPr bwMode="auto">
              <a:xfrm>
                <a:off x="9944273" y="2363174"/>
                <a:ext cx="41992" cy="23995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5" name="işḷîdé">
                <a:extLst>
                  <a:ext uri="{FF2B5EF4-FFF2-40B4-BE49-F238E27FC236}">
                    <a16:creationId xmlns:a16="http://schemas.microsoft.com/office/drawing/2014/main" xmlns="" id="{755A2E82-43A6-482E-BB72-A4601E126D9B}"/>
                  </a:ext>
                </a:extLst>
              </p:cNvPr>
              <p:cNvSpPr/>
              <p:nvPr/>
            </p:nvSpPr>
            <p:spPr bwMode="auto">
              <a:xfrm>
                <a:off x="9888783" y="2384170"/>
                <a:ext cx="41992" cy="14997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6" name="îṥľîďè">
                <a:extLst>
                  <a:ext uri="{FF2B5EF4-FFF2-40B4-BE49-F238E27FC236}">
                    <a16:creationId xmlns:a16="http://schemas.microsoft.com/office/drawing/2014/main" xmlns="" id="{5779C262-9FCE-4D93-B858-E6EDFADFFE94}"/>
                  </a:ext>
                </a:extLst>
              </p:cNvPr>
              <p:cNvSpPr/>
              <p:nvPr/>
            </p:nvSpPr>
            <p:spPr bwMode="auto">
              <a:xfrm>
                <a:off x="9863289" y="2333180"/>
                <a:ext cx="67488" cy="46491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7" name="íṩľíḓe">
                <a:extLst>
                  <a:ext uri="{FF2B5EF4-FFF2-40B4-BE49-F238E27FC236}">
                    <a16:creationId xmlns:a16="http://schemas.microsoft.com/office/drawing/2014/main" xmlns="" id="{6DEC74C8-FE4E-4A26-8A00-8C5A8A44FDBC}"/>
                  </a:ext>
                </a:extLst>
              </p:cNvPr>
              <p:cNvSpPr/>
              <p:nvPr/>
            </p:nvSpPr>
            <p:spPr bwMode="auto">
              <a:xfrm>
                <a:off x="11174037" y="2528142"/>
                <a:ext cx="121477" cy="46491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8" name="ïṧļidê">
                <a:extLst>
                  <a:ext uri="{FF2B5EF4-FFF2-40B4-BE49-F238E27FC236}">
                    <a16:creationId xmlns:a16="http://schemas.microsoft.com/office/drawing/2014/main" xmlns="" id="{B6B8DF9D-19B2-4693-B1CB-6F30D396B67F}"/>
                  </a:ext>
                </a:extLst>
              </p:cNvPr>
              <p:cNvSpPr/>
              <p:nvPr/>
            </p:nvSpPr>
            <p:spPr bwMode="auto">
              <a:xfrm>
                <a:off x="9519854" y="3480457"/>
                <a:ext cx="32994" cy="16497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9" name="îṣḻiḓè">
                <a:extLst>
                  <a:ext uri="{FF2B5EF4-FFF2-40B4-BE49-F238E27FC236}">
                    <a16:creationId xmlns:a16="http://schemas.microsoft.com/office/drawing/2014/main" xmlns="" id="{CFDD24ED-C6FF-405B-AC52-32269B60E626}"/>
                  </a:ext>
                </a:extLst>
              </p:cNvPr>
              <p:cNvSpPr/>
              <p:nvPr/>
            </p:nvSpPr>
            <p:spPr bwMode="auto">
              <a:xfrm>
                <a:off x="9764308" y="2735102"/>
                <a:ext cx="32994" cy="23995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0" name="ïṡľîḋe">
                <a:extLst>
                  <a:ext uri="{FF2B5EF4-FFF2-40B4-BE49-F238E27FC236}">
                    <a16:creationId xmlns:a16="http://schemas.microsoft.com/office/drawing/2014/main" xmlns="" id="{01D946F7-A3B5-4035-8FF6-495681EB7867}"/>
                  </a:ext>
                </a:extLst>
              </p:cNvPr>
              <p:cNvSpPr/>
              <p:nvPr/>
            </p:nvSpPr>
            <p:spPr bwMode="auto">
              <a:xfrm>
                <a:off x="9930775" y="2706608"/>
                <a:ext cx="25496" cy="23995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1" name="îṡḻîḑê">
                <a:extLst>
                  <a:ext uri="{FF2B5EF4-FFF2-40B4-BE49-F238E27FC236}">
                    <a16:creationId xmlns:a16="http://schemas.microsoft.com/office/drawing/2014/main" xmlns="" id="{B443CB01-69FC-4953-A264-B7B2B2950DAC}"/>
                  </a:ext>
                </a:extLst>
              </p:cNvPr>
              <p:cNvSpPr/>
              <p:nvPr/>
            </p:nvSpPr>
            <p:spPr bwMode="auto">
              <a:xfrm>
                <a:off x="10110741" y="2616625"/>
                <a:ext cx="23995" cy="16497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2" name="îşľïḑe">
                <a:extLst>
                  <a:ext uri="{FF2B5EF4-FFF2-40B4-BE49-F238E27FC236}">
                    <a16:creationId xmlns:a16="http://schemas.microsoft.com/office/drawing/2014/main" xmlns="" id="{C0D8BF37-A85F-4996-BE0C-171444540738}"/>
                  </a:ext>
                </a:extLst>
              </p:cNvPr>
              <p:cNvSpPr/>
              <p:nvPr/>
            </p:nvSpPr>
            <p:spPr bwMode="auto">
              <a:xfrm>
                <a:off x="11223527" y="2600128"/>
                <a:ext cx="50990" cy="20996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3" name="ïśḻiḋe">
                <a:extLst>
                  <a:ext uri="{FF2B5EF4-FFF2-40B4-BE49-F238E27FC236}">
                    <a16:creationId xmlns:a16="http://schemas.microsoft.com/office/drawing/2014/main" xmlns="" id="{CD637309-FEAB-4455-B157-922D1234766E}"/>
                  </a:ext>
                </a:extLst>
              </p:cNvPr>
              <p:cNvSpPr/>
              <p:nvPr/>
            </p:nvSpPr>
            <p:spPr bwMode="auto">
              <a:xfrm>
                <a:off x="11322508" y="2549138"/>
                <a:ext cx="70487" cy="254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4" name="işḻïdè">
                <a:extLst>
                  <a:ext uri="{FF2B5EF4-FFF2-40B4-BE49-F238E27FC236}">
                    <a16:creationId xmlns:a16="http://schemas.microsoft.com/office/drawing/2014/main" xmlns="" id="{B03A1784-330C-4CBF-AA3F-EC9760504FA0}"/>
                  </a:ext>
                </a:extLst>
              </p:cNvPr>
              <p:cNvSpPr/>
              <p:nvPr/>
            </p:nvSpPr>
            <p:spPr bwMode="auto">
              <a:xfrm>
                <a:off x="11222028" y="2583632"/>
                <a:ext cx="14997" cy="16497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5" name="îṥḻiḓé">
                <a:extLst>
                  <a:ext uri="{FF2B5EF4-FFF2-40B4-BE49-F238E27FC236}">
                    <a16:creationId xmlns:a16="http://schemas.microsoft.com/office/drawing/2014/main" xmlns="" id="{24C051F1-F8A0-4E75-B912-16B311847703}"/>
                  </a:ext>
                </a:extLst>
              </p:cNvPr>
              <p:cNvSpPr/>
              <p:nvPr/>
            </p:nvSpPr>
            <p:spPr>
              <a:xfrm>
                <a:off x="8253241" y="2688735"/>
                <a:ext cx="1880016" cy="1880016"/>
              </a:xfrm>
              <a:prstGeom prst="ellipse">
                <a:avLst/>
              </a:prstGeom>
              <a:noFill/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5" name="ïŝḻídê">
              <a:extLst>
                <a:ext uri="{FF2B5EF4-FFF2-40B4-BE49-F238E27FC236}">
                  <a16:creationId xmlns:a16="http://schemas.microsoft.com/office/drawing/2014/main" xmlns="" id="{9EBE8F89-2A3F-4833-8E7D-5932516D2E58}"/>
                </a:ext>
              </a:extLst>
            </p:cNvPr>
            <p:cNvGrpSpPr/>
            <p:nvPr/>
          </p:nvGrpSpPr>
          <p:grpSpPr>
            <a:xfrm>
              <a:off x="1198779" y="1989001"/>
              <a:ext cx="4606121" cy="3283601"/>
              <a:chOff x="6894852" y="1989001"/>
              <a:chExt cx="4606121" cy="3283601"/>
            </a:xfrm>
          </p:grpSpPr>
          <p:grpSp>
            <p:nvGrpSpPr>
              <p:cNvPr id="16" name="îŝḻïḍé">
                <a:extLst>
                  <a:ext uri="{FF2B5EF4-FFF2-40B4-BE49-F238E27FC236}">
                    <a16:creationId xmlns:a16="http://schemas.microsoft.com/office/drawing/2014/main" xmlns="" id="{3B546E22-2275-4FF5-ACB2-D149F4C875A8}"/>
                  </a:ext>
                </a:extLst>
              </p:cNvPr>
              <p:cNvGrpSpPr/>
              <p:nvPr/>
            </p:nvGrpSpPr>
            <p:grpSpPr>
              <a:xfrm>
                <a:off x="8932059" y="2423679"/>
                <a:ext cx="522378" cy="522378"/>
                <a:chOff x="8932059" y="2423679"/>
                <a:chExt cx="522378" cy="522378"/>
              </a:xfrm>
            </p:grpSpPr>
            <p:sp>
              <p:nvSpPr>
                <p:cNvPr id="38" name="ïŝlíḑè">
                  <a:extLst>
                    <a:ext uri="{FF2B5EF4-FFF2-40B4-BE49-F238E27FC236}">
                      <a16:creationId xmlns:a16="http://schemas.microsoft.com/office/drawing/2014/main" xmlns="" id="{93888940-1584-46C7-A38E-DB4F2EB3015A}"/>
                    </a:ext>
                  </a:extLst>
                </p:cNvPr>
                <p:cNvSpPr/>
                <p:nvPr/>
              </p:nvSpPr>
              <p:spPr>
                <a:xfrm>
                  <a:off x="8932059" y="2423679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9" name="islîḑe" title="TkUtuz1X1efuaGY">
                  <a:extLst>
                    <a:ext uri="{FF2B5EF4-FFF2-40B4-BE49-F238E27FC236}">
                      <a16:creationId xmlns:a16="http://schemas.microsoft.com/office/drawing/2014/main" xmlns="" id="{4E77523E-9A4C-4DC7-84A2-159D846CF25F}"/>
                    </a:ext>
                  </a:extLst>
                </p:cNvPr>
                <p:cNvSpPr/>
                <p:nvPr/>
              </p:nvSpPr>
              <p:spPr bwMode="auto">
                <a:xfrm>
                  <a:off x="9057225" y="2538579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7" name="iṣ1ïḋe">
                <a:extLst>
                  <a:ext uri="{FF2B5EF4-FFF2-40B4-BE49-F238E27FC236}">
                    <a16:creationId xmlns:a16="http://schemas.microsoft.com/office/drawing/2014/main" xmlns="" id="{3CF63D10-EF82-4E9C-94BF-11593B644E11}"/>
                  </a:ext>
                </a:extLst>
              </p:cNvPr>
              <p:cNvGrpSpPr/>
              <p:nvPr/>
            </p:nvGrpSpPr>
            <p:grpSpPr>
              <a:xfrm>
                <a:off x="8115351" y="2857547"/>
                <a:ext cx="522378" cy="522378"/>
                <a:chOff x="8115351" y="2857547"/>
                <a:chExt cx="522378" cy="522378"/>
              </a:xfrm>
            </p:grpSpPr>
            <p:sp>
              <p:nvSpPr>
                <p:cNvPr id="36" name="íšḻîḋè">
                  <a:extLst>
                    <a:ext uri="{FF2B5EF4-FFF2-40B4-BE49-F238E27FC236}">
                      <a16:creationId xmlns:a16="http://schemas.microsoft.com/office/drawing/2014/main" xmlns="" id="{5E9AB619-07BE-47E8-99ED-284EFC26AE0E}"/>
                    </a:ext>
                  </a:extLst>
                </p:cNvPr>
                <p:cNvSpPr/>
                <p:nvPr/>
              </p:nvSpPr>
              <p:spPr>
                <a:xfrm>
                  <a:off x="8115351" y="2857547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7" name="íš1iḑè" title="cS8kUkPvg3niHMZ">
                  <a:extLst>
                    <a:ext uri="{FF2B5EF4-FFF2-40B4-BE49-F238E27FC236}">
                      <a16:creationId xmlns:a16="http://schemas.microsoft.com/office/drawing/2014/main" xmlns="" id="{CD0B00F8-0A8B-4CB5-A126-47F09D2A5C43}"/>
                    </a:ext>
                  </a:extLst>
                </p:cNvPr>
                <p:cNvSpPr/>
                <p:nvPr/>
              </p:nvSpPr>
              <p:spPr bwMode="auto">
                <a:xfrm>
                  <a:off x="8240518" y="2972448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8" name="í$1ïďé">
                <a:extLst>
                  <a:ext uri="{FF2B5EF4-FFF2-40B4-BE49-F238E27FC236}">
                    <a16:creationId xmlns:a16="http://schemas.microsoft.com/office/drawing/2014/main" xmlns="" id="{65AE9A58-26D7-4AD1-8514-D3A2127C5130}"/>
                  </a:ext>
                </a:extLst>
              </p:cNvPr>
              <p:cNvGrpSpPr/>
              <p:nvPr/>
            </p:nvGrpSpPr>
            <p:grpSpPr>
              <a:xfrm>
                <a:off x="8086624" y="3877561"/>
                <a:ext cx="522378" cy="522378"/>
                <a:chOff x="8086624" y="3877561"/>
                <a:chExt cx="522378" cy="522378"/>
              </a:xfrm>
            </p:grpSpPr>
            <p:sp>
              <p:nvSpPr>
                <p:cNvPr id="34" name="íşľíďe">
                  <a:extLst>
                    <a:ext uri="{FF2B5EF4-FFF2-40B4-BE49-F238E27FC236}">
                      <a16:creationId xmlns:a16="http://schemas.microsoft.com/office/drawing/2014/main" xmlns="" id="{855BE323-25B6-469D-8503-0992238A0A12}"/>
                    </a:ext>
                  </a:extLst>
                </p:cNvPr>
                <p:cNvSpPr/>
                <p:nvPr/>
              </p:nvSpPr>
              <p:spPr>
                <a:xfrm>
                  <a:off x="8086624" y="3877561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5" name="iŝlïďê" title="zOA7sK1q3YTAEIk">
                  <a:extLst>
                    <a:ext uri="{FF2B5EF4-FFF2-40B4-BE49-F238E27FC236}">
                      <a16:creationId xmlns:a16="http://schemas.microsoft.com/office/drawing/2014/main" xmlns="" id="{D2EEEC0A-8841-493F-B91A-03A6B7426E3D}"/>
                    </a:ext>
                  </a:extLst>
                </p:cNvPr>
                <p:cNvSpPr/>
                <p:nvPr/>
              </p:nvSpPr>
              <p:spPr bwMode="auto">
                <a:xfrm>
                  <a:off x="8211790" y="3992460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19" name="iṥḷîďe">
                <a:extLst>
                  <a:ext uri="{FF2B5EF4-FFF2-40B4-BE49-F238E27FC236}">
                    <a16:creationId xmlns:a16="http://schemas.microsoft.com/office/drawing/2014/main" xmlns="" id="{ECBF96F8-5A09-4816-AEB0-DA40FB86A3B5}"/>
                  </a:ext>
                </a:extLst>
              </p:cNvPr>
              <p:cNvSpPr txBox="1"/>
              <p:nvPr/>
            </p:nvSpPr>
            <p:spPr>
              <a:xfrm>
                <a:off x="8617217" y="4885680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0" name="iṩľîḋe">
                <a:extLst>
                  <a:ext uri="{FF2B5EF4-FFF2-40B4-BE49-F238E27FC236}">
                    <a16:creationId xmlns:a16="http://schemas.microsoft.com/office/drawing/2014/main" xmlns="" id="{7FA37381-732D-48DE-98F8-1C10394E590F}"/>
                  </a:ext>
                </a:extLst>
              </p:cNvPr>
              <p:cNvSpPr txBox="1"/>
              <p:nvPr/>
            </p:nvSpPr>
            <p:spPr>
              <a:xfrm>
                <a:off x="8617217" y="1989001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1" name="îslíḑê">
                <a:extLst>
                  <a:ext uri="{FF2B5EF4-FFF2-40B4-BE49-F238E27FC236}">
                    <a16:creationId xmlns:a16="http://schemas.microsoft.com/office/drawing/2014/main" xmlns="" id="{29F13964-1C68-4171-B9A7-F00F096E0B97}"/>
                  </a:ext>
                </a:extLst>
              </p:cNvPr>
              <p:cNvSpPr txBox="1"/>
              <p:nvPr/>
            </p:nvSpPr>
            <p:spPr>
              <a:xfrm>
                <a:off x="10370549" y="2893316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2" name="íṧlïďé">
                <a:extLst>
                  <a:ext uri="{FF2B5EF4-FFF2-40B4-BE49-F238E27FC236}">
                    <a16:creationId xmlns:a16="http://schemas.microsoft.com/office/drawing/2014/main" xmlns="" id="{956219AD-8DED-4BFE-AEF9-30FA5490DD03}"/>
                  </a:ext>
                </a:extLst>
              </p:cNvPr>
              <p:cNvSpPr txBox="1"/>
              <p:nvPr/>
            </p:nvSpPr>
            <p:spPr>
              <a:xfrm>
                <a:off x="10370549" y="3949854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3" name="ïŝliḑê">
                <a:extLst>
                  <a:ext uri="{FF2B5EF4-FFF2-40B4-BE49-F238E27FC236}">
                    <a16:creationId xmlns:a16="http://schemas.microsoft.com/office/drawing/2014/main" xmlns="" id="{BE5E001D-6859-4848-A790-84C8DDE1D25B}"/>
                  </a:ext>
                </a:extLst>
              </p:cNvPr>
              <p:cNvSpPr txBox="1"/>
              <p:nvPr/>
            </p:nvSpPr>
            <p:spPr>
              <a:xfrm>
                <a:off x="6894852" y="2893316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grpSp>
            <p:nvGrpSpPr>
              <p:cNvPr id="24" name="íṡḻíḍè">
                <a:extLst>
                  <a:ext uri="{FF2B5EF4-FFF2-40B4-BE49-F238E27FC236}">
                    <a16:creationId xmlns:a16="http://schemas.microsoft.com/office/drawing/2014/main" xmlns="" id="{AF48B838-4722-492F-8380-DC7D39FB7287}"/>
                  </a:ext>
                </a:extLst>
              </p:cNvPr>
              <p:cNvGrpSpPr/>
              <p:nvPr/>
            </p:nvGrpSpPr>
            <p:grpSpPr>
              <a:xfrm>
                <a:off x="9777694" y="2857547"/>
                <a:ext cx="522378" cy="522378"/>
                <a:chOff x="9777694" y="2857547"/>
                <a:chExt cx="522378" cy="522378"/>
              </a:xfrm>
            </p:grpSpPr>
            <p:sp>
              <p:nvSpPr>
                <p:cNvPr id="32" name="iṥḻiḑé">
                  <a:extLst>
                    <a:ext uri="{FF2B5EF4-FFF2-40B4-BE49-F238E27FC236}">
                      <a16:creationId xmlns:a16="http://schemas.microsoft.com/office/drawing/2014/main" xmlns="" id="{1B49348D-8C6D-4EF1-8816-8F203F1AC497}"/>
                    </a:ext>
                  </a:extLst>
                </p:cNvPr>
                <p:cNvSpPr/>
                <p:nvPr/>
              </p:nvSpPr>
              <p:spPr>
                <a:xfrm>
                  <a:off x="9777694" y="2857547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33" name="îṧḻide" title="KX5mFN1GYRkYNZj">
                  <a:extLst>
                    <a:ext uri="{FF2B5EF4-FFF2-40B4-BE49-F238E27FC236}">
                      <a16:creationId xmlns:a16="http://schemas.microsoft.com/office/drawing/2014/main" xmlns="" id="{50481A91-64EE-472D-8FA6-0461B2C51433}"/>
                    </a:ext>
                  </a:extLst>
                </p:cNvPr>
                <p:cNvSpPr/>
                <p:nvPr/>
              </p:nvSpPr>
              <p:spPr bwMode="auto">
                <a:xfrm>
                  <a:off x="9904474" y="2972448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25" name="ïŝḷiďê">
                <a:extLst>
                  <a:ext uri="{FF2B5EF4-FFF2-40B4-BE49-F238E27FC236}">
                    <a16:creationId xmlns:a16="http://schemas.microsoft.com/office/drawing/2014/main" xmlns="" id="{EF19D432-D555-4844-A4E0-CC2781CA3ABD}"/>
                  </a:ext>
                </a:extLst>
              </p:cNvPr>
              <p:cNvSpPr txBox="1"/>
              <p:nvPr/>
            </p:nvSpPr>
            <p:spPr>
              <a:xfrm>
                <a:off x="6894852" y="3949854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grpSp>
            <p:nvGrpSpPr>
              <p:cNvPr id="26" name="îṥḻíḋê">
                <a:extLst>
                  <a:ext uri="{FF2B5EF4-FFF2-40B4-BE49-F238E27FC236}">
                    <a16:creationId xmlns:a16="http://schemas.microsoft.com/office/drawing/2014/main" xmlns="" id="{5B4DDCA4-B07B-41E6-95E5-E7F5E102F568}"/>
                  </a:ext>
                </a:extLst>
              </p:cNvPr>
              <p:cNvGrpSpPr/>
              <p:nvPr/>
            </p:nvGrpSpPr>
            <p:grpSpPr>
              <a:xfrm>
                <a:off x="9768145" y="3877561"/>
                <a:ext cx="522378" cy="522378"/>
                <a:chOff x="9768145" y="3877561"/>
                <a:chExt cx="522378" cy="522378"/>
              </a:xfrm>
            </p:grpSpPr>
            <p:sp>
              <p:nvSpPr>
                <p:cNvPr id="30" name="ïṣ1íḑe">
                  <a:extLst>
                    <a:ext uri="{FF2B5EF4-FFF2-40B4-BE49-F238E27FC236}">
                      <a16:creationId xmlns:a16="http://schemas.microsoft.com/office/drawing/2014/main" xmlns="" id="{D5862C71-8BB7-4EE7-8EAB-52DEB0E5CC97}"/>
                    </a:ext>
                  </a:extLst>
                </p:cNvPr>
                <p:cNvSpPr/>
                <p:nvPr/>
              </p:nvSpPr>
              <p:spPr>
                <a:xfrm>
                  <a:off x="9768145" y="3877561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1" name="îSļiḓe" title="fpfdAObZgCvManO">
                  <a:extLst>
                    <a:ext uri="{FF2B5EF4-FFF2-40B4-BE49-F238E27FC236}">
                      <a16:creationId xmlns:a16="http://schemas.microsoft.com/office/drawing/2014/main" xmlns="" id="{D3FE187E-F16C-4253-BF90-97841BC5A310}"/>
                    </a:ext>
                  </a:extLst>
                </p:cNvPr>
                <p:cNvSpPr/>
                <p:nvPr/>
              </p:nvSpPr>
              <p:spPr bwMode="auto">
                <a:xfrm>
                  <a:off x="9894924" y="3992460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7" name="íṩḻïďê">
                <a:extLst>
                  <a:ext uri="{FF2B5EF4-FFF2-40B4-BE49-F238E27FC236}">
                    <a16:creationId xmlns:a16="http://schemas.microsoft.com/office/drawing/2014/main" xmlns="" id="{132E8FBE-5C3D-4091-966F-E8CF493CEC7B}"/>
                  </a:ext>
                </a:extLst>
              </p:cNvPr>
              <p:cNvGrpSpPr/>
              <p:nvPr/>
            </p:nvGrpSpPr>
            <p:grpSpPr>
              <a:xfrm>
                <a:off x="8932059" y="4321052"/>
                <a:ext cx="522378" cy="522378"/>
                <a:chOff x="8932059" y="4321052"/>
                <a:chExt cx="522378" cy="522378"/>
              </a:xfrm>
            </p:grpSpPr>
            <p:sp>
              <p:nvSpPr>
                <p:cNvPr id="28" name="ïşḻîḑê">
                  <a:extLst>
                    <a:ext uri="{FF2B5EF4-FFF2-40B4-BE49-F238E27FC236}">
                      <a16:creationId xmlns:a16="http://schemas.microsoft.com/office/drawing/2014/main" xmlns="" id="{E21FBA4E-7F87-402D-9739-500716B39663}"/>
                    </a:ext>
                  </a:extLst>
                </p:cNvPr>
                <p:cNvSpPr/>
                <p:nvPr/>
              </p:nvSpPr>
              <p:spPr>
                <a:xfrm>
                  <a:off x="8932059" y="43210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29" name="iṡľîḓê" title="7K6IKpsmzf8LYmG">
                  <a:extLst>
                    <a:ext uri="{FF2B5EF4-FFF2-40B4-BE49-F238E27FC236}">
                      <a16:creationId xmlns:a16="http://schemas.microsoft.com/office/drawing/2014/main" xmlns="" id="{2610A603-204D-4E7C-84E3-D8DDC410A2FF}"/>
                    </a:ext>
                  </a:extLst>
                </p:cNvPr>
                <p:cNvSpPr/>
                <p:nvPr/>
              </p:nvSpPr>
              <p:spPr bwMode="auto">
                <a:xfrm>
                  <a:off x="9057225" y="4435950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1145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9925" y="3208867"/>
            <a:ext cx="4190161" cy="79896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669925" y="1752281"/>
            <a:ext cx="3210958" cy="1395222"/>
            <a:chOff x="2855913" y="-477838"/>
            <a:chExt cx="5757862" cy="2501900"/>
          </a:xfrm>
          <a:solidFill>
            <a:schemeClr val="accent1"/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27" name="图片占位符 6" descr="图片包含 建筑物&#10;&#10;已生成极高可信度的说明">
            <a:extLst>
              <a:ext uri="{FF2B5EF4-FFF2-40B4-BE49-F238E27FC236}">
                <a16:creationId xmlns:a16="http://schemas.microsoft.com/office/drawing/2014/main" xmlns="" id="{C264A54C-73CD-419F-A3A5-C974A138DDE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84732" y="3176"/>
            <a:ext cx="4807269" cy="6854825"/>
          </a:xfrm>
        </p:spPr>
      </p:pic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0DE88CB-514F-41F6-A716-EFF572786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463F795-35DC-41B1-A227-4D0FABAE5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DB90FB-5D38-464F-8D9E-F3D43F240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6332a577-c2e7-43dc-b286-edc224ffa6d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4EC870D-3B06-4084-810D-1E3156DD80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50563" cy="5003800"/>
            <a:chOff x="669925" y="1130300"/>
            <a:chExt cx="10850563" cy="5003800"/>
          </a:xfrm>
        </p:grpSpPr>
        <p:sp>
          <p:nvSpPr>
            <p:cNvPr id="6" name="ísľïḑè">
              <a:extLst>
                <a:ext uri="{FF2B5EF4-FFF2-40B4-BE49-F238E27FC236}">
                  <a16:creationId xmlns:a16="http://schemas.microsoft.com/office/drawing/2014/main" xmlns="" id="{38679ADF-3B53-4B28-88F6-30EC2B07DE12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  <p:grpSp>
          <p:nvGrpSpPr>
            <p:cNvPr id="7" name="îš1iḑè">
              <a:extLst>
                <a:ext uri="{FF2B5EF4-FFF2-40B4-BE49-F238E27FC236}">
                  <a16:creationId xmlns:a16="http://schemas.microsoft.com/office/drawing/2014/main" xmlns="" id="{50C1FE32-8D9A-425D-B44F-2CB9629533FB}"/>
                </a:ext>
              </a:extLst>
            </p:cNvPr>
            <p:cNvGrpSpPr/>
            <p:nvPr/>
          </p:nvGrpSpPr>
          <p:grpSpPr>
            <a:xfrm>
              <a:off x="4045292" y="2809875"/>
              <a:ext cx="3231966" cy="1220232"/>
              <a:chOff x="4045292" y="2809875"/>
              <a:chExt cx="3231966" cy="1220232"/>
            </a:xfrm>
            <a:solidFill>
              <a:schemeClr val="bg1">
                <a:lumMod val="95000"/>
              </a:schemeClr>
            </a:solidFill>
          </p:grpSpPr>
          <p:sp>
            <p:nvSpPr>
              <p:cNvPr id="51" name="î$ḻiḋè">
                <a:extLst>
                  <a:ext uri="{FF2B5EF4-FFF2-40B4-BE49-F238E27FC236}">
                    <a16:creationId xmlns:a16="http://schemas.microsoft.com/office/drawing/2014/main" xmlns="" id="{751C0AE9-BBE4-4C18-AF3D-3FB80F7392CA}"/>
                  </a:ext>
                </a:extLst>
              </p:cNvPr>
              <p:cNvSpPr/>
              <p:nvPr/>
            </p:nvSpPr>
            <p:spPr bwMode="auto">
              <a:xfrm>
                <a:off x="5823173" y="3088700"/>
                <a:ext cx="1454085" cy="941407"/>
              </a:xfrm>
              <a:custGeom>
                <a:avLst/>
                <a:gdLst>
                  <a:gd name="T0" fmla="*/ 485 w 485"/>
                  <a:gd name="T1" fmla="*/ 0 h 314"/>
                  <a:gd name="T2" fmla="*/ 311 w 485"/>
                  <a:gd name="T3" fmla="*/ 0 h 314"/>
                  <a:gd name="T4" fmla="*/ 0 w 485"/>
                  <a:gd name="T5" fmla="*/ 314 h 314"/>
                  <a:gd name="T6" fmla="*/ 174 w 485"/>
                  <a:gd name="T7" fmla="*/ 314 h 314"/>
                  <a:gd name="T8" fmla="*/ 485 w 485"/>
                  <a:gd name="T9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5" h="314">
                    <a:moveTo>
                      <a:pt x="485" y="0"/>
                    </a:moveTo>
                    <a:lnTo>
                      <a:pt x="311" y="0"/>
                    </a:lnTo>
                    <a:lnTo>
                      <a:pt x="0" y="314"/>
                    </a:lnTo>
                    <a:lnTo>
                      <a:pt x="174" y="314"/>
                    </a:lnTo>
                    <a:lnTo>
                      <a:pt x="48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ïsliḑê">
                <a:extLst>
                  <a:ext uri="{FF2B5EF4-FFF2-40B4-BE49-F238E27FC236}">
                    <a16:creationId xmlns:a16="http://schemas.microsoft.com/office/drawing/2014/main" xmlns="" id="{6264815A-4350-422F-A913-6A5ED3EC8575}"/>
                  </a:ext>
                </a:extLst>
              </p:cNvPr>
              <p:cNvSpPr/>
              <p:nvPr/>
            </p:nvSpPr>
            <p:spPr bwMode="auto">
              <a:xfrm>
                <a:off x="4797819" y="3088700"/>
                <a:ext cx="2479438" cy="542659"/>
              </a:xfrm>
              <a:custGeom>
                <a:avLst/>
                <a:gdLst>
                  <a:gd name="T0" fmla="*/ 644 w 827"/>
                  <a:gd name="T1" fmla="*/ 181 h 181"/>
                  <a:gd name="T2" fmla="*/ 0 w 827"/>
                  <a:gd name="T3" fmla="*/ 181 h 181"/>
                  <a:gd name="T4" fmla="*/ 0 w 827"/>
                  <a:gd name="T5" fmla="*/ 0 h 181"/>
                  <a:gd name="T6" fmla="*/ 827 w 827"/>
                  <a:gd name="T7" fmla="*/ 0 h 181"/>
                  <a:gd name="T8" fmla="*/ 644 w 827"/>
                  <a:gd name="T9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7" h="181">
                    <a:moveTo>
                      <a:pt x="644" y="181"/>
                    </a:moveTo>
                    <a:lnTo>
                      <a:pt x="0" y="181"/>
                    </a:lnTo>
                    <a:lnTo>
                      <a:pt x="0" y="0"/>
                    </a:lnTo>
                    <a:lnTo>
                      <a:pt x="827" y="0"/>
                    </a:lnTo>
                    <a:lnTo>
                      <a:pt x="644" y="18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</a:t>
                </a:r>
              </a:p>
            </p:txBody>
          </p:sp>
          <p:sp>
            <p:nvSpPr>
              <p:cNvPr id="53" name="iŝľïḑè">
                <a:extLst>
                  <a:ext uri="{FF2B5EF4-FFF2-40B4-BE49-F238E27FC236}">
                    <a16:creationId xmlns:a16="http://schemas.microsoft.com/office/drawing/2014/main" xmlns="" id="{129CFBC0-16FE-4712-8572-795FB8001A77}"/>
                  </a:ext>
                </a:extLst>
              </p:cNvPr>
              <p:cNvSpPr/>
              <p:nvPr/>
            </p:nvSpPr>
            <p:spPr bwMode="auto">
              <a:xfrm>
                <a:off x="4045292" y="2809875"/>
                <a:ext cx="752527" cy="1100308"/>
              </a:xfrm>
              <a:custGeom>
                <a:avLst/>
                <a:gdLst>
                  <a:gd name="T0" fmla="*/ 251 w 251"/>
                  <a:gd name="T1" fmla="*/ 367 h 367"/>
                  <a:gd name="T2" fmla="*/ 0 w 251"/>
                  <a:gd name="T3" fmla="*/ 183 h 367"/>
                  <a:gd name="T4" fmla="*/ 251 w 251"/>
                  <a:gd name="T5" fmla="*/ 0 h 367"/>
                  <a:gd name="T6" fmla="*/ 251 w 251"/>
                  <a:gd name="T7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1" h="367">
                    <a:moveTo>
                      <a:pt x="251" y="367"/>
                    </a:moveTo>
                    <a:lnTo>
                      <a:pt x="0" y="183"/>
                    </a:lnTo>
                    <a:lnTo>
                      <a:pt x="251" y="0"/>
                    </a:lnTo>
                    <a:lnTo>
                      <a:pt x="251" y="3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" name="íšļîďe">
              <a:extLst>
                <a:ext uri="{FF2B5EF4-FFF2-40B4-BE49-F238E27FC236}">
                  <a16:creationId xmlns:a16="http://schemas.microsoft.com/office/drawing/2014/main" xmlns="" id="{7CEEFD76-3871-448D-AC40-68786C190D45}"/>
                </a:ext>
              </a:extLst>
            </p:cNvPr>
            <p:cNvGrpSpPr/>
            <p:nvPr/>
          </p:nvGrpSpPr>
          <p:grpSpPr>
            <a:xfrm>
              <a:off x="4884763" y="4030107"/>
              <a:ext cx="3261945" cy="1229226"/>
              <a:chOff x="4884763" y="4030107"/>
              <a:chExt cx="3261945" cy="1229226"/>
            </a:xfrm>
            <a:solidFill>
              <a:schemeClr val="accent1"/>
            </a:solidFill>
          </p:grpSpPr>
          <p:sp>
            <p:nvSpPr>
              <p:cNvPr id="48" name="iSľïḋé">
                <a:extLst>
                  <a:ext uri="{FF2B5EF4-FFF2-40B4-BE49-F238E27FC236}">
                    <a16:creationId xmlns:a16="http://schemas.microsoft.com/office/drawing/2014/main" xmlns="" id="{D51F33D8-ED39-465A-88A8-F9DEF21E6169}"/>
                  </a:ext>
                </a:extLst>
              </p:cNvPr>
              <p:cNvSpPr/>
              <p:nvPr/>
            </p:nvSpPr>
            <p:spPr bwMode="auto">
              <a:xfrm>
                <a:off x="4884763" y="4030107"/>
                <a:ext cx="1460081" cy="944405"/>
              </a:xfrm>
              <a:custGeom>
                <a:avLst/>
                <a:gdLst>
                  <a:gd name="T0" fmla="*/ 0 w 487"/>
                  <a:gd name="T1" fmla="*/ 315 h 315"/>
                  <a:gd name="T2" fmla="*/ 173 w 487"/>
                  <a:gd name="T3" fmla="*/ 315 h 315"/>
                  <a:gd name="T4" fmla="*/ 487 w 487"/>
                  <a:gd name="T5" fmla="*/ 0 h 315"/>
                  <a:gd name="T6" fmla="*/ 313 w 487"/>
                  <a:gd name="T7" fmla="*/ 0 h 315"/>
                  <a:gd name="T8" fmla="*/ 0 w 487"/>
                  <a:gd name="T9" fmla="*/ 315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315">
                    <a:moveTo>
                      <a:pt x="0" y="315"/>
                    </a:moveTo>
                    <a:lnTo>
                      <a:pt x="173" y="315"/>
                    </a:lnTo>
                    <a:lnTo>
                      <a:pt x="487" y="0"/>
                    </a:lnTo>
                    <a:lnTo>
                      <a:pt x="313" y="0"/>
                    </a:lnTo>
                    <a:lnTo>
                      <a:pt x="0" y="3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ïṥľîḍe">
                <a:extLst>
                  <a:ext uri="{FF2B5EF4-FFF2-40B4-BE49-F238E27FC236}">
                    <a16:creationId xmlns:a16="http://schemas.microsoft.com/office/drawing/2014/main" xmlns="" id="{3C831D16-DDED-4E5F-A95F-CFFBB534C2FB}"/>
                  </a:ext>
                </a:extLst>
              </p:cNvPr>
              <p:cNvSpPr/>
              <p:nvPr/>
            </p:nvSpPr>
            <p:spPr bwMode="auto">
              <a:xfrm>
                <a:off x="4884763" y="4458836"/>
                <a:ext cx="2506421" cy="515675"/>
              </a:xfrm>
              <a:custGeom>
                <a:avLst/>
                <a:gdLst>
                  <a:gd name="T0" fmla="*/ 173 w 836"/>
                  <a:gd name="T1" fmla="*/ 0 h 172"/>
                  <a:gd name="T2" fmla="*/ 836 w 836"/>
                  <a:gd name="T3" fmla="*/ 0 h 172"/>
                  <a:gd name="T4" fmla="*/ 836 w 836"/>
                  <a:gd name="T5" fmla="*/ 172 h 172"/>
                  <a:gd name="T6" fmla="*/ 0 w 836"/>
                  <a:gd name="T7" fmla="*/ 172 h 172"/>
                  <a:gd name="T8" fmla="*/ 173 w 836"/>
                  <a:gd name="T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6" h="172">
                    <a:moveTo>
                      <a:pt x="173" y="0"/>
                    </a:moveTo>
                    <a:lnTo>
                      <a:pt x="836" y="0"/>
                    </a:lnTo>
                    <a:lnTo>
                      <a:pt x="836" y="172"/>
                    </a:lnTo>
                    <a:lnTo>
                      <a:pt x="0" y="17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</a:t>
                </a:r>
              </a:p>
            </p:txBody>
          </p:sp>
          <p:sp>
            <p:nvSpPr>
              <p:cNvPr id="50" name="ïşḻïḍê">
                <a:extLst>
                  <a:ext uri="{FF2B5EF4-FFF2-40B4-BE49-F238E27FC236}">
                    <a16:creationId xmlns:a16="http://schemas.microsoft.com/office/drawing/2014/main" xmlns="" id="{C0B7BA5F-074F-436A-A2A6-98B90A5746E2}"/>
                  </a:ext>
                </a:extLst>
              </p:cNvPr>
              <p:cNvSpPr/>
              <p:nvPr/>
            </p:nvSpPr>
            <p:spPr bwMode="auto">
              <a:xfrm>
                <a:off x="7391184" y="4159025"/>
                <a:ext cx="755524" cy="1100308"/>
              </a:xfrm>
              <a:custGeom>
                <a:avLst/>
                <a:gdLst>
                  <a:gd name="T0" fmla="*/ 0 w 252"/>
                  <a:gd name="T1" fmla="*/ 0 h 367"/>
                  <a:gd name="T2" fmla="*/ 252 w 252"/>
                  <a:gd name="T3" fmla="*/ 183 h 367"/>
                  <a:gd name="T4" fmla="*/ 0 w 252"/>
                  <a:gd name="T5" fmla="*/ 367 h 367"/>
                  <a:gd name="T6" fmla="*/ 0 w 252"/>
                  <a:gd name="T7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2" h="367">
                    <a:moveTo>
                      <a:pt x="0" y="0"/>
                    </a:moveTo>
                    <a:lnTo>
                      <a:pt x="252" y="183"/>
                    </a:lnTo>
                    <a:lnTo>
                      <a:pt x="0" y="3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î$ḻïḑé">
              <a:extLst>
                <a:ext uri="{FF2B5EF4-FFF2-40B4-BE49-F238E27FC236}">
                  <a16:creationId xmlns:a16="http://schemas.microsoft.com/office/drawing/2014/main" xmlns="" id="{7B34B5C1-D39F-4175-BEB0-ECD331F2E89D}"/>
                </a:ext>
              </a:extLst>
            </p:cNvPr>
            <p:cNvGrpSpPr/>
            <p:nvPr/>
          </p:nvGrpSpPr>
          <p:grpSpPr>
            <a:xfrm>
              <a:off x="8376955" y="1935108"/>
              <a:ext cx="3141945" cy="4198992"/>
              <a:chOff x="8376954" y="1935108"/>
              <a:chExt cx="3141945" cy="4198992"/>
            </a:xfrm>
          </p:grpSpPr>
          <p:grpSp>
            <p:nvGrpSpPr>
              <p:cNvPr id="30" name="î$ḷîḑe">
                <a:extLst>
                  <a:ext uri="{FF2B5EF4-FFF2-40B4-BE49-F238E27FC236}">
                    <a16:creationId xmlns:a16="http://schemas.microsoft.com/office/drawing/2014/main" xmlns="" id="{388FB437-3EA6-46B8-83C3-666E6CAD0A34}"/>
                  </a:ext>
                </a:extLst>
              </p:cNvPr>
              <p:cNvGrpSpPr/>
              <p:nvPr/>
            </p:nvGrpSpPr>
            <p:grpSpPr>
              <a:xfrm>
                <a:off x="8376954" y="1935108"/>
                <a:ext cx="3141945" cy="1189092"/>
                <a:chOff x="8376954" y="1935108"/>
                <a:chExt cx="3141945" cy="1189092"/>
              </a:xfrm>
            </p:grpSpPr>
            <p:grpSp>
              <p:nvGrpSpPr>
                <p:cNvPr id="43" name="iŝliḓe">
                  <a:extLst>
                    <a:ext uri="{FF2B5EF4-FFF2-40B4-BE49-F238E27FC236}">
                      <a16:creationId xmlns:a16="http://schemas.microsoft.com/office/drawing/2014/main" xmlns="" id="{BBB6E107-C479-490F-8C71-DAC59512C2B8}"/>
                    </a:ext>
                  </a:extLst>
                </p:cNvPr>
                <p:cNvGrpSpPr/>
                <p:nvPr/>
              </p:nvGrpSpPr>
              <p:grpSpPr>
                <a:xfrm>
                  <a:off x="8376954" y="2242886"/>
                  <a:ext cx="643355" cy="643355"/>
                  <a:chOff x="8182665" y="2680604"/>
                  <a:chExt cx="643355" cy="643355"/>
                </a:xfrm>
              </p:grpSpPr>
              <p:sp>
                <p:nvSpPr>
                  <p:cNvPr id="46" name="íSḻíḓé">
                    <a:extLst>
                      <a:ext uri="{FF2B5EF4-FFF2-40B4-BE49-F238E27FC236}">
                        <a16:creationId xmlns:a16="http://schemas.microsoft.com/office/drawing/2014/main" xmlns="" id="{0AAE7092-97EE-42EE-9955-30D92B0BCD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82665" y="2680604"/>
                    <a:ext cx="643355" cy="643355"/>
                  </a:xfrm>
                  <a:prstGeom prst="ellipse">
                    <a:avLst/>
                  </a:prstGeom>
                  <a:solidFill>
                    <a:schemeClr val="bg1"/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7" name="ïslíḋê">
                    <a:extLst>
                      <a:ext uri="{FF2B5EF4-FFF2-40B4-BE49-F238E27FC236}">
                        <a16:creationId xmlns:a16="http://schemas.microsoft.com/office/drawing/2014/main" xmlns="" id="{F223C890-4959-4560-AADF-98CE35F8A4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12233" y="2817272"/>
                    <a:ext cx="384218" cy="370017"/>
                  </a:xfrm>
                  <a:custGeom>
                    <a:avLst/>
                    <a:gdLst>
                      <a:gd name="connsiteX0" fmla="*/ 216243 w 609050"/>
                      <a:gd name="connsiteY0" fmla="*/ 412730 h 586540"/>
                      <a:gd name="connsiteX1" fmla="*/ 216243 w 609050"/>
                      <a:gd name="connsiteY1" fmla="*/ 456594 h 586540"/>
                      <a:gd name="connsiteX2" fmla="*/ 293953 w 609050"/>
                      <a:gd name="connsiteY2" fmla="*/ 456594 h 586540"/>
                      <a:gd name="connsiteX3" fmla="*/ 293953 w 609050"/>
                      <a:gd name="connsiteY3" fmla="*/ 412730 h 586540"/>
                      <a:gd name="connsiteX4" fmla="*/ 69884 w 609050"/>
                      <a:gd name="connsiteY4" fmla="*/ 412730 h 586540"/>
                      <a:gd name="connsiteX5" fmla="*/ 69884 w 609050"/>
                      <a:gd name="connsiteY5" fmla="*/ 456594 h 586540"/>
                      <a:gd name="connsiteX6" fmla="*/ 147595 w 609050"/>
                      <a:gd name="connsiteY6" fmla="*/ 456594 h 586540"/>
                      <a:gd name="connsiteX7" fmla="*/ 147595 w 609050"/>
                      <a:gd name="connsiteY7" fmla="*/ 412730 h 586540"/>
                      <a:gd name="connsiteX8" fmla="*/ 460769 w 609050"/>
                      <a:gd name="connsiteY8" fmla="*/ 376268 h 586540"/>
                      <a:gd name="connsiteX9" fmla="*/ 460769 w 609050"/>
                      <a:gd name="connsiteY9" fmla="*/ 414786 h 586540"/>
                      <a:gd name="connsiteX10" fmla="*/ 555916 w 609050"/>
                      <a:gd name="connsiteY10" fmla="*/ 414786 h 586540"/>
                      <a:gd name="connsiteX11" fmla="*/ 555916 w 609050"/>
                      <a:gd name="connsiteY11" fmla="*/ 376268 h 586540"/>
                      <a:gd name="connsiteX12" fmla="*/ 216243 w 609050"/>
                      <a:gd name="connsiteY12" fmla="*/ 339670 h 586540"/>
                      <a:gd name="connsiteX13" fmla="*/ 216243 w 609050"/>
                      <a:gd name="connsiteY13" fmla="*/ 383533 h 586540"/>
                      <a:gd name="connsiteX14" fmla="*/ 293953 w 609050"/>
                      <a:gd name="connsiteY14" fmla="*/ 383533 h 586540"/>
                      <a:gd name="connsiteX15" fmla="*/ 293953 w 609050"/>
                      <a:gd name="connsiteY15" fmla="*/ 339670 h 586540"/>
                      <a:gd name="connsiteX16" fmla="*/ 69884 w 609050"/>
                      <a:gd name="connsiteY16" fmla="*/ 339670 h 586540"/>
                      <a:gd name="connsiteX17" fmla="*/ 69884 w 609050"/>
                      <a:gd name="connsiteY17" fmla="*/ 383533 h 586540"/>
                      <a:gd name="connsiteX18" fmla="*/ 147595 w 609050"/>
                      <a:gd name="connsiteY18" fmla="*/ 383533 h 586540"/>
                      <a:gd name="connsiteX19" fmla="*/ 147595 w 609050"/>
                      <a:gd name="connsiteY19" fmla="*/ 339670 h 586540"/>
                      <a:gd name="connsiteX20" fmla="*/ 460769 w 609050"/>
                      <a:gd name="connsiteY20" fmla="*/ 303071 h 586540"/>
                      <a:gd name="connsiteX21" fmla="*/ 460769 w 609050"/>
                      <a:gd name="connsiteY21" fmla="*/ 341726 h 586540"/>
                      <a:gd name="connsiteX22" fmla="*/ 555916 w 609050"/>
                      <a:gd name="connsiteY22" fmla="*/ 341726 h 586540"/>
                      <a:gd name="connsiteX23" fmla="*/ 555916 w 609050"/>
                      <a:gd name="connsiteY23" fmla="*/ 303071 h 586540"/>
                      <a:gd name="connsiteX24" fmla="*/ 216243 w 609050"/>
                      <a:gd name="connsiteY24" fmla="*/ 266609 h 586540"/>
                      <a:gd name="connsiteX25" fmla="*/ 216243 w 609050"/>
                      <a:gd name="connsiteY25" fmla="*/ 310473 h 586540"/>
                      <a:gd name="connsiteX26" fmla="*/ 293953 w 609050"/>
                      <a:gd name="connsiteY26" fmla="*/ 310473 h 586540"/>
                      <a:gd name="connsiteX27" fmla="*/ 293953 w 609050"/>
                      <a:gd name="connsiteY27" fmla="*/ 266609 h 586540"/>
                      <a:gd name="connsiteX28" fmla="*/ 69884 w 609050"/>
                      <a:gd name="connsiteY28" fmla="*/ 266609 h 586540"/>
                      <a:gd name="connsiteX29" fmla="*/ 69884 w 609050"/>
                      <a:gd name="connsiteY29" fmla="*/ 310473 h 586540"/>
                      <a:gd name="connsiteX30" fmla="*/ 147595 w 609050"/>
                      <a:gd name="connsiteY30" fmla="*/ 310473 h 586540"/>
                      <a:gd name="connsiteX31" fmla="*/ 147595 w 609050"/>
                      <a:gd name="connsiteY31" fmla="*/ 266609 h 586540"/>
                      <a:gd name="connsiteX32" fmla="*/ 460769 w 609050"/>
                      <a:gd name="connsiteY32" fmla="*/ 230010 h 586540"/>
                      <a:gd name="connsiteX33" fmla="*/ 460769 w 609050"/>
                      <a:gd name="connsiteY33" fmla="*/ 268528 h 586540"/>
                      <a:gd name="connsiteX34" fmla="*/ 555916 w 609050"/>
                      <a:gd name="connsiteY34" fmla="*/ 268528 h 586540"/>
                      <a:gd name="connsiteX35" fmla="*/ 555916 w 609050"/>
                      <a:gd name="connsiteY35" fmla="*/ 230010 h 586540"/>
                      <a:gd name="connsiteX36" fmla="*/ 216243 w 609050"/>
                      <a:gd name="connsiteY36" fmla="*/ 193549 h 586540"/>
                      <a:gd name="connsiteX37" fmla="*/ 216243 w 609050"/>
                      <a:gd name="connsiteY37" fmla="*/ 237412 h 586540"/>
                      <a:gd name="connsiteX38" fmla="*/ 293953 w 609050"/>
                      <a:gd name="connsiteY38" fmla="*/ 237412 h 586540"/>
                      <a:gd name="connsiteX39" fmla="*/ 293953 w 609050"/>
                      <a:gd name="connsiteY39" fmla="*/ 193549 h 586540"/>
                      <a:gd name="connsiteX40" fmla="*/ 69884 w 609050"/>
                      <a:gd name="connsiteY40" fmla="*/ 193549 h 586540"/>
                      <a:gd name="connsiteX41" fmla="*/ 69884 w 609050"/>
                      <a:gd name="connsiteY41" fmla="*/ 237412 h 586540"/>
                      <a:gd name="connsiteX42" fmla="*/ 147595 w 609050"/>
                      <a:gd name="connsiteY42" fmla="*/ 237412 h 586540"/>
                      <a:gd name="connsiteX43" fmla="*/ 147595 w 609050"/>
                      <a:gd name="connsiteY43" fmla="*/ 193549 h 586540"/>
                      <a:gd name="connsiteX44" fmla="*/ 460769 w 609050"/>
                      <a:gd name="connsiteY44" fmla="*/ 156950 h 586540"/>
                      <a:gd name="connsiteX45" fmla="*/ 460769 w 609050"/>
                      <a:gd name="connsiteY45" fmla="*/ 195468 h 586540"/>
                      <a:gd name="connsiteX46" fmla="*/ 555916 w 609050"/>
                      <a:gd name="connsiteY46" fmla="*/ 195468 h 586540"/>
                      <a:gd name="connsiteX47" fmla="*/ 555916 w 609050"/>
                      <a:gd name="connsiteY47" fmla="*/ 156950 h 586540"/>
                      <a:gd name="connsiteX48" fmla="*/ 192926 w 609050"/>
                      <a:gd name="connsiteY48" fmla="*/ 96251 h 586540"/>
                      <a:gd name="connsiteX49" fmla="*/ 361366 w 609050"/>
                      <a:gd name="connsiteY49" fmla="*/ 96251 h 586540"/>
                      <a:gd name="connsiteX50" fmla="*/ 361366 w 609050"/>
                      <a:gd name="connsiteY50" fmla="*/ 114880 h 586540"/>
                      <a:gd name="connsiteX51" fmla="*/ 192926 w 609050"/>
                      <a:gd name="connsiteY51" fmla="*/ 114880 h 586540"/>
                      <a:gd name="connsiteX52" fmla="*/ 192926 w 609050"/>
                      <a:gd name="connsiteY52" fmla="*/ 49819 h 586540"/>
                      <a:gd name="connsiteX53" fmla="*/ 361366 w 609050"/>
                      <a:gd name="connsiteY53" fmla="*/ 49819 h 586540"/>
                      <a:gd name="connsiteX54" fmla="*/ 361366 w 609050"/>
                      <a:gd name="connsiteY54" fmla="*/ 68307 h 586540"/>
                      <a:gd name="connsiteX55" fmla="*/ 192926 w 609050"/>
                      <a:gd name="connsiteY55" fmla="*/ 68307 h 586540"/>
                      <a:gd name="connsiteX56" fmla="*/ 166130 w 609050"/>
                      <a:gd name="connsiteY56" fmla="*/ 25222 h 586540"/>
                      <a:gd name="connsiteX57" fmla="*/ 166130 w 609050"/>
                      <a:gd name="connsiteY57" fmla="*/ 155716 h 586540"/>
                      <a:gd name="connsiteX58" fmla="*/ 338987 w 609050"/>
                      <a:gd name="connsiteY58" fmla="*/ 155716 h 586540"/>
                      <a:gd name="connsiteX59" fmla="*/ 338987 w 609050"/>
                      <a:gd name="connsiteY59" fmla="*/ 341040 h 586540"/>
                      <a:gd name="connsiteX60" fmla="*/ 338987 w 609050"/>
                      <a:gd name="connsiteY60" fmla="*/ 531710 h 586540"/>
                      <a:gd name="connsiteX61" fmla="*/ 366721 w 609050"/>
                      <a:gd name="connsiteY61" fmla="*/ 531710 h 586540"/>
                      <a:gd name="connsiteX62" fmla="*/ 366721 w 609050"/>
                      <a:gd name="connsiteY62" fmla="*/ 341040 h 586540"/>
                      <a:gd name="connsiteX63" fmla="*/ 366721 w 609050"/>
                      <a:gd name="connsiteY63" fmla="*/ 155305 h 586540"/>
                      <a:gd name="connsiteX64" fmla="*/ 388002 w 609050"/>
                      <a:gd name="connsiteY64" fmla="*/ 143517 h 586540"/>
                      <a:gd name="connsiteX65" fmla="*/ 388002 w 609050"/>
                      <a:gd name="connsiteY65" fmla="*/ 25222 h 586540"/>
                      <a:gd name="connsiteX66" fmla="*/ 140867 w 609050"/>
                      <a:gd name="connsiteY66" fmla="*/ 0 h 586540"/>
                      <a:gd name="connsiteX67" fmla="*/ 413402 w 609050"/>
                      <a:gd name="connsiteY67" fmla="*/ 0 h 586540"/>
                      <a:gd name="connsiteX68" fmla="*/ 413402 w 609050"/>
                      <a:gd name="connsiteY68" fmla="*/ 129398 h 586540"/>
                      <a:gd name="connsiteX69" fmla="*/ 432486 w 609050"/>
                      <a:gd name="connsiteY69" fmla="*/ 118843 h 586540"/>
                      <a:gd name="connsiteX70" fmla="*/ 584199 w 609050"/>
                      <a:gd name="connsiteY70" fmla="*/ 118843 h 586540"/>
                      <a:gd name="connsiteX71" fmla="*/ 584199 w 609050"/>
                      <a:gd name="connsiteY71" fmla="*/ 531710 h 586540"/>
                      <a:gd name="connsiteX72" fmla="*/ 609050 w 609050"/>
                      <a:gd name="connsiteY72" fmla="*/ 531710 h 586540"/>
                      <a:gd name="connsiteX73" fmla="*/ 609050 w 609050"/>
                      <a:gd name="connsiteY73" fmla="*/ 586540 h 586540"/>
                      <a:gd name="connsiteX74" fmla="*/ 0 w 609050"/>
                      <a:gd name="connsiteY74" fmla="*/ 586540 h 586540"/>
                      <a:gd name="connsiteX75" fmla="*/ 0 w 609050"/>
                      <a:gd name="connsiteY75" fmla="*/ 531710 h 586540"/>
                      <a:gd name="connsiteX76" fmla="*/ 24851 w 609050"/>
                      <a:gd name="connsiteY76" fmla="*/ 531710 h 586540"/>
                      <a:gd name="connsiteX77" fmla="*/ 24851 w 609050"/>
                      <a:gd name="connsiteY77" fmla="*/ 155716 h 586540"/>
                      <a:gd name="connsiteX78" fmla="*/ 140867 w 609050"/>
                      <a:gd name="connsiteY78" fmla="*/ 155716 h 586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</a:cxnLst>
                    <a:rect l="l" t="t" r="r" b="b"/>
                    <a:pathLst>
                      <a:path w="609050" h="586540">
                        <a:moveTo>
                          <a:pt x="216243" y="412730"/>
                        </a:moveTo>
                        <a:lnTo>
                          <a:pt x="216243" y="456594"/>
                        </a:lnTo>
                        <a:lnTo>
                          <a:pt x="293953" y="456594"/>
                        </a:lnTo>
                        <a:lnTo>
                          <a:pt x="293953" y="412730"/>
                        </a:lnTo>
                        <a:close/>
                        <a:moveTo>
                          <a:pt x="69884" y="412730"/>
                        </a:moveTo>
                        <a:lnTo>
                          <a:pt x="69884" y="456594"/>
                        </a:lnTo>
                        <a:lnTo>
                          <a:pt x="147595" y="456594"/>
                        </a:lnTo>
                        <a:lnTo>
                          <a:pt x="147595" y="412730"/>
                        </a:lnTo>
                        <a:close/>
                        <a:moveTo>
                          <a:pt x="460769" y="376268"/>
                        </a:moveTo>
                        <a:lnTo>
                          <a:pt x="460769" y="414786"/>
                        </a:lnTo>
                        <a:lnTo>
                          <a:pt x="555916" y="414786"/>
                        </a:lnTo>
                        <a:lnTo>
                          <a:pt x="555916" y="376268"/>
                        </a:lnTo>
                        <a:close/>
                        <a:moveTo>
                          <a:pt x="216243" y="339670"/>
                        </a:moveTo>
                        <a:lnTo>
                          <a:pt x="216243" y="383533"/>
                        </a:lnTo>
                        <a:lnTo>
                          <a:pt x="293953" y="383533"/>
                        </a:lnTo>
                        <a:lnTo>
                          <a:pt x="293953" y="339670"/>
                        </a:lnTo>
                        <a:close/>
                        <a:moveTo>
                          <a:pt x="69884" y="339670"/>
                        </a:moveTo>
                        <a:lnTo>
                          <a:pt x="69884" y="383533"/>
                        </a:lnTo>
                        <a:lnTo>
                          <a:pt x="147595" y="383533"/>
                        </a:lnTo>
                        <a:lnTo>
                          <a:pt x="147595" y="339670"/>
                        </a:lnTo>
                        <a:close/>
                        <a:moveTo>
                          <a:pt x="460769" y="303071"/>
                        </a:moveTo>
                        <a:lnTo>
                          <a:pt x="460769" y="341726"/>
                        </a:lnTo>
                        <a:lnTo>
                          <a:pt x="555916" y="341726"/>
                        </a:lnTo>
                        <a:lnTo>
                          <a:pt x="555916" y="303071"/>
                        </a:lnTo>
                        <a:close/>
                        <a:moveTo>
                          <a:pt x="216243" y="266609"/>
                        </a:moveTo>
                        <a:lnTo>
                          <a:pt x="216243" y="310473"/>
                        </a:lnTo>
                        <a:lnTo>
                          <a:pt x="293953" y="310473"/>
                        </a:lnTo>
                        <a:lnTo>
                          <a:pt x="293953" y="266609"/>
                        </a:lnTo>
                        <a:close/>
                        <a:moveTo>
                          <a:pt x="69884" y="266609"/>
                        </a:moveTo>
                        <a:lnTo>
                          <a:pt x="69884" y="310473"/>
                        </a:lnTo>
                        <a:lnTo>
                          <a:pt x="147595" y="310473"/>
                        </a:lnTo>
                        <a:lnTo>
                          <a:pt x="147595" y="266609"/>
                        </a:lnTo>
                        <a:close/>
                        <a:moveTo>
                          <a:pt x="460769" y="230010"/>
                        </a:moveTo>
                        <a:lnTo>
                          <a:pt x="460769" y="268528"/>
                        </a:lnTo>
                        <a:lnTo>
                          <a:pt x="555916" y="268528"/>
                        </a:lnTo>
                        <a:lnTo>
                          <a:pt x="555916" y="230010"/>
                        </a:lnTo>
                        <a:close/>
                        <a:moveTo>
                          <a:pt x="216243" y="193549"/>
                        </a:moveTo>
                        <a:lnTo>
                          <a:pt x="216243" y="237412"/>
                        </a:lnTo>
                        <a:lnTo>
                          <a:pt x="293953" y="237412"/>
                        </a:lnTo>
                        <a:lnTo>
                          <a:pt x="293953" y="193549"/>
                        </a:lnTo>
                        <a:close/>
                        <a:moveTo>
                          <a:pt x="69884" y="193549"/>
                        </a:moveTo>
                        <a:lnTo>
                          <a:pt x="69884" y="237412"/>
                        </a:lnTo>
                        <a:lnTo>
                          <a:pt x="147595" y="237412"/>
                        </a:lnTo>
                        <a:lnTo>
                          <a:pt x="147595" y="193549"/>
                        </a:lnTo>
                        <a:close/>
                        <a:moveTo>
                          <a:pt x="460769" y="156950"/>
                        </a:moveTo>
                        <a:lnTo>
                          <a:pt x="460769" y="195468"/>
                        </a:lnTo>
                        <a:lnTo>
                          <a:pt x="555916" y="195468"/>
                        </a:lnTo>
                        <a:lnTo>
                          <a:pt x="555916" y="156950"/>
                        </a:lnTo>
                        <a:close/>
                        <a:moveTo>
                          <a:pt x="192926" y="96251"/>
                        </a:moveTo>
                        <a:lnTo>
                          <a:pt x="361366" y="96251"/>
                        </a:lnTo>
                        <a:lnTo>
                          <a:pt x="361366" y="114880"/>
                        </a:lnTo>
                        <a:lnTo>
                          <a:pt x="192926" y="114880"/>
                        </a:lnTo>
                        <a:close/>
                        <a:moveTo>
                          <a:pt x="192926" y="49819"/>
                        </a:moveTo>
                        <a:lnTo>
                          <a:pt x="361366" y="49819"/>
                        </a:lnTo>
                        <a:lnTo>
                          <a:pt x="361366" y="68307"/>
                        </a:lnTo>
                        <a:lnTo>
                          <a:pt x="192926" y="68307"/>
                        </a:lnTo>
                        <a:close/>
                        <a:moveTo>
                          <a:pt x="166130" y="25222"/>
                        </a:moveTo>
                        <a:lnTo>
                          <a:pt x="166130" y="155716"/>
                        </a:lnTo>
                        <a:lnTo>
                          <a:pt x="338987" y="155716"/>
                        </a:lnTo>
                        <a:lnTo>
                          <a:pt x="338987" y="341040"/>
                        </a:lnTo>
                        <a:lnTo>
                          <a:pt x="338987" y="531710"/>
                        </a:lnTo>
                        <a:lnTo>
                          <a:pt x="366721" y="531710"/>
                        </a:lnTo>
                        <a:lnTo>
                          <a:pt x="366721" y="341040"/>
                        </a:lnTo>
                        <a:lnTo>
                          <a:pt x="366721" y="155305"/>
                        </a:lnTo>
                        <a:lnTo>
                          <a:pt x="388002" y="143517"/>
                        </a:lnTo>
                        <a:lnTo>
                          <a:pt x="388002" y="25222"/>
                        </a:lnTo>
                        <a:close/>
                        <a:moveTo>
                          <a:pt x="140867" y="0"/>
                        </a:moveTo>
                        <a:lnTo>
                          <a:pt x="413402" y="0"/>
                        </a:lnTo>
                        <a:lnTo>
                          <a:pt x="413402" y="129398"/>
                        </a:lnTo>
                        <a:lnTo>
                          <a:pt x="432486" y="118843"/>
                        </a:lnTo>
                        <a:lnTo>
                          <a:pt x="584199" y="118843"/>
                        </a:lnTo>
                        <a:lnTo>
                          <a:pt x="584199" y="531710"/>
                        </a:lnTo>
                        <a:lnTo>
                          <a:pt x="609050" y="531710"/>
                        </a:lnTo>
                        <a:lnTo>
                          <a:pt x="609050" y="586540"/>
                        </a:lnTo>
                        <a:lnTo>
                          <a:pt x="0" y="586540"/>
                        </a:lnTo>
                        <a:lnTo>
                          <a:pt x="0" y="531710"/>
                        </a:lnTo>
                        <a:lnTo>
                          <a:pt x="24851" y="531710"/>
                        </a:lnTo>
                        <a:lnTo>
                          <a:pt x="24851" y="155716"/>
                        </a:lnTo>
                        <a:lnTo>
                          <a:pt x="140867" y="15571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38100">
                    <a:noFill/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44" name="iśľïḓè">
                  <a:extLst>
                    <a:ext uri="{FF2B5EF4-FFF2-40B4-BE49-F238E27FC236}">
                      <a16:creationId xmlns:a16="http://schemas.microsoft.com/office/drawing/2014/main" xmlns="" id="{A09A69D1-5640-4063-A17D-DDEF07A0DC13}"/>
                    </a:ext>
                  </a:extLst>
                </p:cNvPr>
                <p:cNvSpPr txBox="1"/>
                <p:nvPr/>
              </p:nvSpPr>
              <p:spPr bwMode="auto">
                <a:xfrm>
                  <a:off x="9149877" y="1935108"/>
                  <a:ext cx="23690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45" name="iṣḻíḋê">
                  <a:extLst>
                    <a:ext uri="{FF2B5EF4-FFF2-40B4-BE49-F238E27FC236}">
                      <a16:creationId xmlns:a16="http://schemas.microsoft.com/office/drawing/2014/main" xmlns="" id="{F0B02650-C135-43A3-8885-F65B35B33DDB}"/>
                    </a:ext>
                  </a:extLst>
                </p:cNvPr>
                <p:cNvSpPr/>
                <p:nvPr/>
              </p:nvSpPr>
              <p:spPr bwMode="auto">
                <a:xfrm>
                  <a:off x="9149877" y="2376914"/>
                  <a:ext cx="2369022" cy="7472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 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</p:grpSp>
          <p:grpSp>
            <p:nvGrpSpPr>
              <p:cNvPr id="31" name="ísľiḑe">
                <a:extLst>
                  <a:ext uri="{FF2B5EF4-FFF2-40B4-BE49-F238E27FC236}">
                    <a16:creationId xmlns:a16="http://schemas.microsoft.com/office/drawing/2014/main" xmlns="" id="{74AE1C82-2875-41BB-9E1E-C4B168678581}"/>
                  </a:ext>
                </a:extLst>
              </p:cNvPr>
              <p:cNvGrpSpPr/>
              <p:nvPr/>
            </p:nvGrpSpPr>
            <p:grpSpPr>
              <a:xfrm>
                <a:off x="8376954" y="3440058"/>
                <a:ext cx="3141945" cy="1189092"/>
                <a:chOff x="8376954" y="1935108"/>
                <a:chExt cx="3141945" cy="1189092"/>
              </a:xfrm>
            </p:grpSpPr>
            <p:grpSp>
              <p:nvGrpSpPr>
                <p:cNvPr id="38" name="îṩ1îḍé">
                  <a:extLst>
                    <a:ext uri="{FF2B5EF4-FFF2-40B4-BE49-F238E27FC236}">
                      <a16:creationId xmlns:a16="http://schemas.microsoft.com/office/drawing/2014/main" xmlns="" id="{0894C08F-0EFB-46D6-9566-981005488527}"/>
                    </a:ext>
                  </a:extLst>
                </p:cNvPr>
                <p:cNvGrpSpPr/>
                <p:nvPr/>
              </p:nvGrpSpPr>
              <p:grpSpPr>
                <a:xfrm>
                  <a:off x="8376954" y="2242886"/>
                  <a:ext cx="643355" cy="643355"/>
                  <a:chOff x="8182665" y="2680604"/>
                  <a:chExt cx="643355" cy="643355"/>
                </a:xfrm>
              </p:grpSpPr>
              <p:sp>
                <p:nvSpPr>
                  <p:cNvPr id="41" name="ï$ḷiḋé">
                    <a:extLst>
                      <a:ext uri="{FF2B5EF4-FFF2-40B4-BE49-F238E27FC236}">
                        <a16:creationId xmlns:a16="http://schemas.microsoft.com/office/drawing/2014/main" xmlns="" id="{39527AAE-C5FE-46E6-9967-F98DF95F92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82665" y="2680604"/>
                    <a:ext cx="643355" cy="643355"/>
                  </a:xfrm>
                  <a:prstGeom prst="ellipse">
                    <a:avLst/>
                  </a:prstGeom>
                  <a:solidFill>
                    <a:schemeClr val="bg1"/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2" name="iṡlîḑé">
                    <a:extLst>
                      <a:ext uri="{FF2B5EF4-FFF2-40B4-BE49-F238E27FC236}">
                        <a16:creationId xmlns:a16="http://schemas.microsoft.com/office/drawing/2014/main" xmlns="" id="{F12B4B44-8492-4A32-B57B-C2B9D6DA4F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12233" y="2817272"/>
                    <a:ext cx="384218" cy="370017"/>
                  </a:xfrm>
                  <a:custGeom>
                    <a:avLst/>
                    <a:gdLst>
                      <a:gd name="connsiteX0" fmla="*/ 216243 w 609050"/>
                      <a:gd name="connsiteY0" fmla="*/ 412730 h 586540"/>
                      <a:gd name="connsiteX1" fmla="*/ 216243 w 609050"/>
                      <a:gd name="connsiteY1" fmla="*/ 456594 h 586540"/>
                      <a:gd name="connsiteX2" fmla="*/ 293953 w 609050"/>
                      <a:gd name="connsiteY2" fmla="*/ 456594 h 586540"/>
                      <a:gd name="connsiteX3" fmla="*/ 293953 w 609050"/>
                      <a:gd name="connsiteY3" fmla="*/ 412730 h 586540"/>
                      <a:gd name="connsiteX4" fmla="*/ 69884 w 609050"/>
                      <a:gd name="connsiteY4" fmla="*/ 412730 h 586540"/>
                      <a:gd name="connsiteX5" fmla="*/ 69884 w 609050"/>
                      <a:gd name="connsiteY5" fmla="*/ 456594 h 586540"/>
                      <a:gd name="connsiteX6" fmla="*/ 147595 w 609050"/>
                      <a:gd name="connsiteY6" fmla="*/ 456594 h 586540"/>
                      <a:gd name="connsiteX7" fmla="*/ 147595 w 609050"/>
                      <a:gd name="connsiteY7" fmla="*/ 412730 h 586540"/>
                      <a:gd name="connsiteX8" fmla="*/ 460769 w 609050"/>
                      <a:gd name="connsiteY8" fmla="*/ 376268 h 586540"/>
                      <a:gd name="connsiteX9" fmla="*/ 460769 w 609050"/>
                      <a:gd name="connsiteY9" fmla="*/ 414786 h 586540"/>
                      <a:gd name="connsiteX10" fmla="*/ 555916 w 609050"/>
                      <a:gd name="connsiteY10" fmla="*/ 414786 h 586540"/>
                      <a:gd name="connsiteX11" fmla="*/ 555916 w 609050"/>
                      <a:gd name="connsiteY11" fmla="*/ 376268 h 586540"/>
                      <a:gd name="connsiteX12" fmla="*/ 216243 w 609050"/>
                      <a:gd name="connsiteY12" fmla="*/ 339670 h 586540"/>
                      <a:gd name="connsiteX13" fmla="*/ 216243 w 609050"/>
                      <a:gd name="connsiteY13" fmla="*/ 383533 h 586540"/>
                      <a:gd name="connsiteX14" fmla="*/ 293953 w 609050"/>
                      <a:gd name="connsiteY14" fmla="*/ 383533 h 586540"/>
                      <a:gd name="connsiteX15" fmla="*/ 293953 w 609050"/>
                      <a:gd name="connsiteY15" fmla="*/ 339670 h 586540"/>
                      <a:gd name="connsiteX16" fmla="*/ 69884 w 609050"/>
                      <a:gd name="connsiteY16" fmla="*/ 339670 h 586540"/>
                      <a:gd name="connsiteX17" fmla="*/ 69884 w 609050"/>
                      <a:gd name="connsiteY17" fmla="*/ 383533 h 586540"/>
                      <a:gd name="connsiteX18" fmla="*/ 147595 w 609050"/>
                      <a:gd name="connsiteY18" fmla="*/ 383533 h 586540"/>
                      <a:gd name="connsiteX19" fmla="*/ 147595 w 609050"/>
                      <a:gd name="connsiteY19" fmla="*/ 339670 h 586540"/>
                      <a:gd name="connsiteX20" fmla="*/ 460769 w 609050"/>
                      <a:gd name="connsiteY20" fmla="*/ 303071 h 586540"/>
                      <a:gd name="connsiteX21" fmla="*/ 460769 w 609050"/>
                      <a:gd name="connsiteY21" fmla="*/ 341726 h 586540"/>
                      <a:gd name="connsiteX22" fmla="*/ 555916 w 609050"/>
                      <a:gd name="connsiteY22" fmla="*/ 341726 h 586540"/>
                      <a:gd name="connsiteX23" fmla="*/ 555916 w 609050"/>
                      <a:gd name="connsiteY23" fmla="*/ 303071 h 586540"/>
                      <a:gd name="connsiteX24" fmla="*/ 216243 w 609050"/>
                      <a:gd name="connsiteY24" fmla="*/ 266609 h 586540"/>
                      <a:gd name="connsiteX25" fmla="*/ 216243 w 609050"/>
                      <a:gd name="connsiteY25" fmla="*/ 310473 h 586540"/>
                      <a:gd name="connsiteX26" fmla="*/ 293953 w 609050"/>
                      <a:gd name="connsiteY26" fmla="*/ 310473 h 586540"/>
                      <a:gd name="connsiteX27" fmla="*/ 293953 w 609050"/>
                      <a:gd name="connsiteY27" fmla="*/ 266609 h 586540"/>
                      <a:gd name="connsiteX28" fmla="*/ 69884 w 609050"/>
                      <a:gd name="connsiteY28" fmla="*/ 266609 h 586540"/>
                      <a:gd name="connsiteX29" fmla="*/ 69884 w 609050"/>
                      <a:gd name="connsiteY29" fmla="*/ 310473 h 586540"/>
                      <a:gd name="connsiteX30" fmla="*/ 147595 w 609050"/>
                      <a:gd name="connsiteY30" fmla="*/ 310473 h 586540"/>
                      <a:gd name="connsiteX31" fmla="*/ 147595 w 609050"/>
                      <a:gd name="connsiteY31" fmla="*/ 266609 h 586540"/>
                      <a:gd name="connsiteX32" fmla="*/ 460769 w 609050"/>
                      <a:gd name="connsiteY32" fmla="*/ 230010 h 586540"/>
                      <a:gd name="connsiteX33" fmla="*/ 460769 w 609050"/>
                      <a:gd name="connsiteY33" fmla="*/ 268528 h 586540"/>
                      <a:gd name="connsiteX34" fmla="*/ 555916 w 609050"/>
                      <a:gd name="connsiteY34" fmla="*/ 268528 h 586540"/>
                      <a:gd name="connsiteX35" fmla="*/ 555916 w 609050"/>
                      <a:gd name="connsiteY35" fmla="*/ 230010 h 586540"/>
                      <a:gd name="connsiteX36" fmla="*/ 216243 w 609050"/>
                      <a:gd name="connsiteY36" fmla="*/ 193549 h 586540"/>
                      <a:gd name="connsiteX37" fmla="*/ 216243 w 609050"/>
                      <a:gd name="connsiteY37" fmla="*/ 237412 h 586540"/>
                      <a:gd name="connsiteX38" fmla="*/ 293953 w 609050"/>
                      <a:gd name="connsiteY38" fmla="*/ 237412 h 586540"/>
                      <a:gd name="connsiteX39" fmla="*/ 293953 w 609050"/>
                      <a:gd name="connsiteY39" fmla="*/ 193549 h 586540"/>
                      <a:gd name="connsiteX40" fmla="*/ 69884 w 609050"/>
                      <a:gd name="connsiteY40" fmla="*/ 193549 h 586540"/>
                      <a:gd name="connsiteX41" fmla="*/ 69884 w 609050"/>
                      <a:gd name="connsiteY41" fmla="*/ 237412 h 586540"/>
                      <a:gd name="connsiteX42" fmla="*/ 147595 w 609050"/>
                      <a:gd name="connsiteY42" fmla="*/ 237412 h 586540"/>
                      <a:gd name="connsiteX43" fmla="*/ 147595 w 609050"/>
                      <a:gd name="connsiteY43" fmla="*/ 193549 h 586540"/>
                      <a:gd name="connsiteX44" fmla="*/ 460769 w 609050"/>
                      <a:gd name="connsiteY44" fmla="*/ 156950 h 586540"/>
                      <a:gd name="connsiteX45" fmla="*/ 460769 w 609050"/>
                      <a:gd name="connsiteY45" fmla="*/ 195468 h 586540"/>
                      <a:gd name="connsiteX46" fmla="*/ 555916 w 609050"/>
                      <a:gd name="connsiteY46" fmla="*/ 195468 h 586540"/>
                      <a:gd name="connsiteX47" fmla="*/ 555916 w 609050"/>
                      <a:gd name="connsiteY47" fmla="*/ 156950 h 586540"/>
                      <a:gd name="connsiteX48" fmla="*/ 192926 w 609050"/>
                      <a:gd name="connsiteY48" fmla="*/ 96251 h 586540"/>
                      <a:gd name="connsiteX49" fmla="*/ 361366 w 609050"/>
                      <a:gd name="connsiteY49" fmla="*/ 96251 h 586540"/>
                      <a:gd name="connsiteX50" fmla="*/ 361366 w 609050"/>
                      <a:gd name="connsiteY50" fmla="*/ 114880 h 586540"/>
                      <a:gd name="connsiteX51" fmla="*/ 192926 w 609050"/>
                      <a:gd name="connsiteY51" fmla="*/ 114880 h 586540"/>
                      <a:gd name="connsiteX52" fmla="*/ 192926 w 609050"/>
                      <a:gd name="connsiteY52" fmla="*/ 49819 h 586540"/>
                      <a:gd name="connsiteX53" fmla="*/ 361366 w 609050"/>
                      <a:gd name="connsiteY53" fmla="*/ 49819 h 586540"/>
                      <a:gd name="connsiteX54" fmla="*/ 361366 w 609050"/>
                      <a:gd name="connsiteY54" fmla="*/ 68307 h 586540"/>
                      <a:gd name="connsiteX55" fmla="*/ 192926 w 609050"/>
                      <a:gd name="connsiteY55" fmla="*/ 68307 h 586540"/>
                      <a:gd name="connsiteX56" fmla="*/ 166130 w 609050"/>
                      <a:gd name="connsiteY56" fmla="*/ 25222 h 586540"/>
                      <a:gd name="connsiteX57" fmla="*/ 166130 w 609050"/>
                      <a:gd name="connsiteY57" fmla="*/ 155716 h 586540"/>
                      <a:gd name="connsiteX58" fmla="*/ 338987 w 609050"/>
                      <a:gd name="connsiteY58" fmla="*/ 155716 h 586540"/>
                      <a:gd name="connsiteX59" fmla="*/ 338987 w 609050"/>
                      <a:gd name="connsiteY59" fmla="*/ 341040 h 586540"/>
                      <a:gd name="connsiteX60" fmla="*/ 338987 w 609050"/>
                      <a:gd name="connsiteY60" fmla="*/ 531710 h 586540"/>
                      <a:gd name="connsiteX61" fmla="*/ 366721 w 609050"/>
                      <a:gd name="connsiteY61" fmla="*/ 531710 h 586540"/>
                      <a:gd name="connsiteX62" fmla="*/ 366721 w 609050"/>
                      <a:gd name="connsiteY62" fmla="*/ 341040 h 586540"/>
                      <a:gd name="connsiteX63" fmla="*/ 366721 w 609050"/>
                      <a:gd name="connsiteY63" fmla="*/ 155305 h 586540"/>
                      <a:gd name="connsiteX64" fmla="*/ 388002 w 609050"/>
                      <a:gd name="connsiteY64" fmla="*/ 143517 h 586540"/>
                      <a:gd name="connsiteX65" fmla="*/ 388002 w 609050"/>
                      <a:gd name="connsiteY65" fmla="*/ 25222 h 586540"/>
                      <a:gd name="connsiteX66" fmla="*/ 140867 w 609050"/>
                      <a:gd name="connsiteY66" fmla="*/ 0 h 586540"/>
                      <a:gd name="connsiteX67" fmla="*/ 413402 w 609050"/>
                      <a:gd name="connsiteY67" fmla="*/ 0 h 586540"/>
                      <a:gd name="connsiteX68" fmla="*/ 413402 w 609050"/>
                      <a:gd name="connsiteY68" fmla="*/ 129398 h 586540"/>
                      <a:gd name="connsiteX69" fmla="*/ 432486 w 609050"/>
                      <a:gd name="connsiteY69" fmla="*/ 118843 h 586540"/>
                      <a:gd name="connsiteX70" fmla="*/ 584199 w 609050"/>
                      <a:gd name="connsiteY70" fmla="*/ 118843 h 586540"/>
                      <a:gd name="connsiteX71" fmla="*/ 584199 w 609050"/>
                      <a:gd name="connsiteY71" fmla="*/ 531710 h 586540"/>
                      <a:gd name="connsiteX72" fmla="*/ 609050 w 609050"/>
                      <a:gd name="connsiteY72" fmla="*/ 531710 h 586540"/>
                      <a:gd name="connsiteX73" fmla="*/ 609050 w 609050"/>
                      <a:gd name="connsiteY73" fmla="*/ 586540 h 586540"/>
                      <a:gd name="connsiteX74" fmla="*/ 0 w 609050"/>
                      <a:gd name="connsiteY74" fmla="*/ 586540 h 586540"/>
                      <a:gd name="connsiteX75" fmla="*/ 0 w 609050"/>
                      <a:gd name="connsiteY75" fmla="*/ 531710 h 586540"/>
                      <a:gd name="connsiteX76" fmla="*/ 24851 w 609050"/>
                      <a:gd name="connsiteY76" fmla="*/ 531710 h 586540"/>
                      <a:gd name="connsiteX77" fmla="*/ 24851 w 609050"/>
                      <a:gd name="connsiteY77" fmla="*/ 155716 h 586540"/>
                      <a:gd name="connsiteX78" fmla="*/ 140867 w 609050"/>
                      <a:gd name="connsiteY78" fmla="*/ 155716 h 586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</a:cxnLst>
                    <a:rect l="l" t="t" r="r" b="b"/>
                    <a:pathLst>
                      <a:path w="609050" h="586540">
                        <a:moveTo>
                          <a:pt x="216243" y="412730"/>
                        </a:moveTo>
                        <a:lnTo>
                          <a:pt x="216243" y="456594"/>
                        </a:lnTo>
                        <a:lnTo>
                          <a:pt x="293953" y="456594"/>
                        </a:lnTo>
                        <a:lnTo>
                          <a:pt x="293953" y="412730"/>
                        </a:lnTo>
                        <a:close/>
                        <a:moveTo>
                          <a:pt x="69884" y="412730"/>
                        </a:moveTo>
                        <a:lnTo>
                          <a:pt x="69884" y="456594"/>
                        </a:lnTo>
                        <a:lnTo>
                          <a:pt x="147595" y="456594"/>
                        </a:lnTo>
                        <a:lnTo>
                          <a:pt x="147595" y="412730"/>
                        </a:lnTo>
                        <a:close/>
                        <a:moveTo>
                          <a:pt x="460769" y="376268"/>
                        </a:moveTo>
                        <a:lnTo>
                          <a:pt x="460769" y="414786"/>
                        </a:lnTo>
                        <a:lnTo>
                          <a:pt x="555916" y="414786"/>
                        </a:lnTo>
                        <a:lnTo>
                          <a:pt x="555916" y="376268"/>
                        </a:lnTo>
                        <a:close/>
                        <a:moveTo>
                          <a:pt x="216243" y="339670"/>
                        </a:moveTo>
                        <a:lnTo>
                          <a:pt x="216243" y="383533"/>
                        </a:lnTo>
                        <a:lnTo>
                          <a:pt x="293953" y="383533"/>
                        </a:lnTo>
                        <a:lnTo>
                          <a:pt x="293953" y="339670"/>
                        </a:lnTo>
                        <a:close/>
                        <a:moveTo>
                          <a:pt x="69884" y="339670"/>
                        </a:moveTo>
                        <a:lnTo>
                          <a:pt x="69884" y="383533"/>
                        </a:lnTo>
                        <a:lnTo>
                          <a:pt x="147595" y="383533"/>
                        </a:lnTo>
                        <a:lnTo>
                          <a:pt x="147595" y="339670"/>
                        </a:lnTo>
                        <a:close/>
                        <a:moveTo>
                          <a:pt x="460769" y="303071"/>
                        </a:moveTo>
                        <a:lnTo>
                          <a:pt x="460769" y="341726"/>
                        </a:lnTo>
                        <a:lnTo>
                          <a:pt x="555916" y="341726"/>
                        </a:lnTo>
                        <a:lnTo>
                          <a:pt x="555916" y="303071"/>
                        </a:lnTo>
                        <a:close/>
                        <a:moveTo>
                          <a:pt x="216243" y="266609"/>
                        </a:moveTo>
                        <a:lnTo>
                          <a:pt x="216243" y="310473"/>
                        </a:lnTo>
                        <a:lnTo>
                          <a:pt x="293953" y="310473"/>
                        </a:lnTo>
                        <a:lnTo>
                          <a:pt x="293953" y="266609"/>
                        </a:lnTo>
                        <a:close/>
                        <a:moveTo>
                          <a:pt x="69884" y="266609"/>
                        </a:moveTo>
                        <a:lnTo>
                          <a:pt x="69884" y="310473"/>
                        </a:lnTo>
                        <a:lnTo>
                          <a:pt x="147595" y="310473"/>
                        </a:lnTo>
                        <a:lnTo>
                          <a:pt x="147595" y="266609"/>
                        </a:lnTo>
                        <a:close/>
                        <a:moveTo>
                          <a:pt x="460769" y="230010"/>
                        </a:moveTo>
                        <a:lnTo>
                          <a:pt x="460769" y="268528"/>
                        </a:lnTo>
                        <a:lnTo>
                          <a:pt x="555916" y="268528"/>
                        </a:lnTo>
                        <a:lnTo>
                          <a:pt x="555916" y="230010"/>
                        </a:lnTo>
                        <a:close/>
                        <a:moveTo>
                          <a:pt x="216243" y="193549"/>
                        </a:moveTo>
                        <a:lnTo>
                          <a:pt x="216243" y="237412"/>
                        </a:lnTo>
                        <a:lnTo>
                          <a:pt x="293953" y="237412"/>
                        </a:lnTo>
                        <a:lnTo>
                          <a:pt x="293953" y="193549"/>
                        </a:lnTo>
                        <a:close/>
                        <a:moveTo>
                          <a:pt x="69884" y="193549"/>
                        </a:moveTo>
                        <a:lnTo>
                          <a:pt x="69884" y="237412"/>
                        </a:lnTo>
                        <a:lnTo>
                          <a:pt x="147595" y="237412"/>
                        </a:lnTo>
                        <a:lnTo>
                          <a:pt x="147595" y="193549"/>
                        </a:lnTo>
                        <a:close/>
                        <a:moveTo>
                          <a:pt x="460769" y="156950"/>
                        </a:moveTo>
                        <a:lnTo>
                          <a:pt x="460769" y="195468"/>
                        </a:lnTo>
                        <a:lnTo>
                          <a:pt x="555916" y="195468"/>
                        </a:lnTo>
                        <a:lnTo>
                          <a:pt x="555916" y="156950"/>
                        </a:lnTo>
                        <a:close/>
                        <a:moveTo>
                          <a:pt x="192926" y="96251"/>
                        </a:moveTo>
                        <a:lnTo>
                          <a:pt x="361366" y="96251"/>
                        </a:lnTo>
                        <a:lnTo>
                          <a:pt x="361366" y="114880"/>
                        </a:lnTo>
                        <a:lnTo>
                          <a:pt x="192926" y="114880"/>
                        </a:lnTo>
                        <a:close/>
                        <a:moveTo>
                          <a:pt x="192926" y="49819"/>
                        </a:moveTo>
                        <a:lnTo>
                          <a:pt x="361366" y="49819"/>
                        </a:lnTo>
                        <a:lnTo>
                          <a:pt x="361366" y="68307"/>
                        </a:lnTo>
                        <a:lnTo>
                          <a:pt x="192926" y="68307"/>
                        </a:lnTo>
                        <a:close/>
                        <a:moveTo>
                          <a:pt x="166130" y="25222"/>
                        </a:moveTo>
                        <a:lnTo>
                          <a:pt x="166130" y="155716"/>
                        </a:lnTo>
                        <a:lnTo>
                          <a:pt x="338987" y="155716"/>
                        </a:lnTo>
                        <a:lnTo>
                          <a:pt x="338987" y="341040"/>
                        </a:lnTo>
                        <a:lnTo>
                          <a:pt x="338987" y="531710"/>
                        </a:lnTo>
                        <a:lnTo>
                          <a:pt x="366721" y="531710"/>
                        </a:lnTo>
                        <a:lnTo>
                          <a:pt x="366721" y="341040"/>
                        </a:lnTo>
                        <a:lnTo>
                          <a:pt x="366721" y="155305"/>
                        </a:lnTo>
                        <a:lnTo>
                          <a:pt x="388002" y="143517"/>
                        </a:lnTo>
                        <a:lnTo>
                          <a:pt x="388002" y="25222"/>
                        </a:lnTo>
                        <a:close/>
                        <a:moveTo>
                          <a:pt x="140867" y="0"/>
                        </a:moveTo>
                        <a:lnTo>
                          <a:pt x="413402" y="0"/>
                        </a:lnTo>
                        <a:lnTo>
                          <a:pt x="413402" y="129398"/>
                        </a:lnTo>
                        <a:lnTo>
                          <a:pt x="432486" y="118843"/>
                        </a:lnTo>
                        <a:lnTo>
                          <a:pt x="584199" y="118843"/>
                        </a:lnTo>
                        <a:lnTo>
                          <a:pt x="584199" y="531710"/>
                        </a:lnTo>
                        <a:lnTo>
                          <a:pt x="609050" y="531710"/>
                        </a:lnTo>
                        <a:lnTo>
                          <a:pt x="609050" y="586540"/>
                        </a:lnTo>
                        <a:lnTo>
                          <a:pt x="0" y="586540"/>
                        </a:lnTo>
                        <a:lnTo>
                          <a:pt x="0" y="531710"/>
                        </a:lnTo>
                        <a:lnTo>
                          <a:pt x="24851" y="531710"/>
                        </a:lnTo>
                        <a:lnTo>
                          <a:pt x="24851" y="155716"/>
                        </a:lnTo>
                        <a:lnTo>
                          <a:pt x="140867" y="15571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38100">
                    <a:noFill/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39" name="îŝlîďe">
                  <a:extLst>
                    <a:ext uri="{FF2B5EF4-FFF2-40B4-BE49-F238E27FC236}">
                      <a16:creationId xmlns:a16="http://schemas.microsoft.com/office/drawing/2014/main" xmlns="" id="{6C20238E-BB88-4567-81DD-7CB12A789052}"/>
                    </a:ext>
                  </a:extLst>
                </p:cNvPr>
                <p:cNvSpPr txBox="1"/>
                <p:nvPr/>
              </p:nvSpPr>
              <p:spPr bwMode="auto">
                <a:xfrm>
                  <a:off x="9149877" y="1935108"/>
                  <a:ext cx="23690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40" name="íṥlîḑe">
                  <a:extLst>
                    <a:ext uri="{FF2B5EF4-FFF2-40B4-BE49-F238E27FC236}">
                      <a16:creationId xmlns:a16="http://schemas.microsoft.com/office/drawing/2014/main" xmlns="" id="{839B989E-ED5F-44FE-AE30-E5B33B83C90C}"/>
                    </a:ext>
                  </a:extLst>
                </p:cNvPr>
                <p:cNvSpPr/>
                <p:nvPr/>
              </p:nvSpPr>
              <p:spPr bwMode="auto">
                <a:xfrm>
                  <a:off x="9149877" y="2376914"/>
                  <a:ext cx="2369022" cy="7472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 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</p:grpSp>
          <p:grpSp>
            <p:nvGrpSpPr>
              <p:cNvPr id="32" name="îṧļïḓê">
                <a:extLst>
                  <a:ext uri="{FF2B5EF4-FFF2-40B4-BE49-F238E27FC236}">
                    <a16:creationId xmlns:a16="http://schemas.microsoft.com/office/drawing/2014/main" xmlns="" id="{9F7EC6AA-E306-4323-B8B5-9BCBA8496F1D}"/>
                  </a:ext>
                </a:extLst>
              </p:cNvPr>
              <p:cNvGrpSpPr/>
              <p:nvPr/>
            </p:nvGrpSpPr>
            <p:grpSpPr>
              <a:xfrm>
                <a:off x="8376954" y="4945008"/>
                <a:ext cx="3141945" cy="1189092"/>
                <a:chOff x="8376954" y="1935108"/>
                <a:chExt cx="3141945" cy="1189092"/>
              </a:xfrm>
            </p:grpSpPr>
            <p:grpSp>
              <p:nvGrpSpPr>
                <p:cNvPr id="33" name="îṧļîḓè">
                  <a:extLst>
                    <a:ext uri="{FF2B5EF4-FFF2-40B4-BE49-F238E27FC236}">
                      <a16:creationId xmlns:a16="http://schemas.microsoft.com/office/drawing/2014/main" xmlns="" id="{FF3EA75C-87A3-480A-9528-731128821E04}"/>
                    </a:ext>
                  </a:extLst>
                </p:cNvPr>
                <p:cNvGrpSpPr/>
                <p:nvPr/>
              </p:nvGrpSpPr>
              <p:grpSpPr>
                <a:xfrm>
                  <a:off x="8376954" y="2242886"/>
                  <a:ext cx="643355" cy="643355"/>
                  <a:chOff x="8182665" y="2680604"/>
                  <a:chExt cx="643355" cy="643355"/>
                </a:xfrm>
              </p:grpSpPr>
              <p:sp>
                <p:nvSpPr>
                  <p:cNvPr id="36" name="îšlíḓê">
                    <a:extLst>
                      <a:ext uri="{FF2B5EF4-FFF2-40B4-BE49-F238E27FC236}">
                        <a16:creationId xmlns:a16="http://schemas.microsoft.com/office/drawing/2014/main" xmlns="" id="{CC31B2F9-7308-4959-824D-D09C8D9FE9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82665" y="2680604"/>
                    <a:ext cx="643355" cy="643355"/>
                  </a:xfrm>
                  <a:prstGeom prst="ellipse">
                    <a:avLst/>
                  </a:prstGeom>
                  <a:solidFill>
                    <a:schemeClr val="bg1"/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7" name="ïşḷiḍé">
                    <a:extLst>
                      <a:ext uri="{FF2B5EF4-FFF2-40B4-BE49-F238E27FC236}">
                        <a16:creationId xmlns:a16="http://schemas.microsoft.com/office/drawing/2014/main" xmlns="" id="{8FB5A57B-11E9-4BF8-B520-59AFB07441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12233" y="2817272"/>
                    <a:ext cx="384218" cy="370017"/>
                  </a:xfrm>
                  <a:custGeom>
                    <a:avLst/>
                    <a:gdLst>
                      <a:gd name="connsiteX0" fmla="*/ 216243 w 609050"/>
                      <a:gd name="connsiteY0" fmla="*/ 412730 h 586540"/>
                      <a:gd name="connsiteX1" fmla="*/ 216243 w 609050"/>
                      <a:gd name="connsiteY1" fmla="*/ 456594 h 586540"/>
                      <a:gd name="connsiteX2" fmla="*/ 293953 w 609050"/>
                      <a:gd name="connsiteY2" fmla="*/ 456594 h 586540"/>
                      <a:gd name="connsiteX3" fmla="*/ 293953 w 609050"/>
                      <a:gd name="connsiteY3" fmla="*/ 412730 h 586540"/>
                      <a:gd name="connsiteX4" fmla="*/ 69884 w 609050"/>
                      <a:gd name="connsiteY4" fmla="*/ 412730 h 586540"/>
                      <a:gd name="connsiteX5" fmla="*/ 69884 w 609050"/>
                      <a:gd name="connsiteY5" fmla="*/ 456594 h 586540"/>
                      <a:gd name="connsiteX6" fmla="*/ 147595 w 609050"/>
                      <a:gd name="connsiteY6" fmla="*/ 456594 h 586540"/>
                      <a:gd name="connsiteX7" fmla="*/ 147595 w 609050"/>
                      <a:gd name="connsiteY7" fmla="*/ 412730 h 586540"/>
                      <a:gd name="connsiteX8" fmla="*/ 460769 w 609050"/>
                      <a:gd name="connsiteY8" fmla="*/ 376268 h 586540"/>
                      <a:gd name="connsiteX9" fmla="*/ 460769 w 609050"/>
                      <a:gd name="connsiteY9" fmla="*/ 414786 h 586540"/>
                      <a:gd name="connsiteX10" fmla="*/ 555916 w 609050"/>
                      <a:gd name="connsiteY10" fmla="*/ 414786 h 586540"/>
                      <a:gd name="connsiteX11" fmla="*/ 555916 w 609050"/>
                      <a:gd name="connsiteY11" fmla="*/ 376268 h 586540"/>
                      <a:gd name="connsiteX12" fmla="*/ 216243 w 609050"/>
                      <a:gd name="connsiteY12" fmla="*/ 339670 h 586540"/>
                      <a:gd name="connsiteX13" fmla="*/ 216243 w 609050"/>
                      <a:gd name="connsiteY13" fmla="*/ 383533 h 586540"/>
                      <a:gd name="connsiteX14" fmla="*/ 293953 w 609050"/>
                      <a:gd name="connsiteY14" fmla="*/ 383533 h 586540"/>
                      <a:gd name="connsiteX15" fmla="*/ 293953 w 609050"/>
                      <a:gd name="connsiteY15" fmla="*/ 339670 h 586540"/>
                      <a:gd name="connsiteX16" fmla="*/ 69884 w 609050"/>
                      <a:gd name="connsiteY16" fmla="*/ 339670 h 586540"/>
                      <a:gd name="connsiteX17" fmla="*/ 69884 w 609050"/>
                      <a:gd name="connsiteY17" fmla="*/ 383533 h 586540"/>
                      <a:gd name="connsiteX18" fmla="*/ 147595 w 609050"/>
                      <a:gd name="connsiteY18" fmla="*/ 383533 h 586540"/>
                      <a:gd name="connsiteX19" fmla="*/ 147595 w 609050"/>
                      <a:gd name="connsiteY19" fmla="*/ 339670 h 586540"/>
                      <a:gd name="connsiteX20" fmla="*/ 460769 w 609050"/>
                      <a:gd name="connsiteY20" fmla="*/ 303071 h 586540"/>
                      <a:gd name="connsiteX21" fmla="*/ 460769 w 609050"/>
                      <a:gd name="connsiteY21" fmla="*/ 341726 h 586540"/>
                      <a:gd name="connsiteX22" fmla="*/ 555916 w 609050"/>
                      <a:gd name="connsiteY22" fmla="*/ 341726 h 586540"/>
                      <a:gd name="connsiteX23" fmla="*/ 555916 w 609050"/>
                      <a:gd name="connsiteY23" fmla="*/ 303071 h 586540"/>
                      <a:gd name="connsiteX24" fmla="*/ 216243 w 609050"/>
                      <a:gd name="connsiteY24" fmla="*/ 266609 h 586540"/>
                      <a:gd name="connsiteX25" fmla="*/ 216243 w 609050"/>
                      <a:gd name="connsiteY25" fmla="*/ 310473 h 586540"/>
                      <a:gd name="connsiteX26" fmla="*/ 293953 w 609050"/>
                      <a:gd name="connsiteY26" fmla="*/ 310473 h 586540"/>
                      <a:gd name="connsiteX27" fmla="*/ 293953 w 609050"/>
                      <a:gd name="connsiteY27" fmla="*/ 266609 h 586540"/>
                      <a:gd name="connsiteX28" fmla="*/ 69884 w 609050"/>
                      <a:gd name="connsiteY28" fmla="*/ 266609 h 586540"/>
                      <a:gd name="connsiteX29" fmla="*/ 69884 w 609050"/>
                      <a:gd name="connsiteY29" fmla="*/ 310473 h 586540"/>
                      <a:gd name="connsiteX30" fmla="*/ 147595 w 609050"/>
                      <a:gd name="connsiteY30" fmla="*/ 310473 h 586540"/>
                      <a:gd name="connsiteX31" fmla="*/ 147595 w 609050"/>
                      <a:gd name="connsiteY31" fmla="*/ 266609 h 586540"/>
                      <a:gd name="connsiteX32" fmla="*/ 460769 w 609050"/>
                      <a:gd name="connsiteY32" fmla="*/ 230010 h 586540"/>
                      <a:gd name="connsiteX33" fmla="*/ 460769 w 609050"/>
                      <a:gd name="connsiteY33" fmla="*/ 268528 h 586540"/>
                      <a:gd name="connsiteX34" fmla="*/ 555916 w 609050"/>
                      <a:gd name="connsiteY34" fmla="*/ 268528 h 586540"/>
                      <a:gd name="connsiteX35" fmla="*/ 555916 w 609050"/>
                      <a:gd name="connsiteY35" fmla="*/ 230010 h 586540"/>
                      <a:gd name="connsiteX36" fmla="*/ 216243 w 609050"/>
                      <a:gd name="connsiteY36" fmla="*/ 193549 h 586540"/>
                      <a:gd name="connsiteX37" fmla="*/ 216243 w 609050"/>
                      <a:gd name="connsiteY37" fmla="*/ 237412 h 586540"/>
                      <a:gd name="connsiteX38" fmla="*/ 293953 w 609050"/>
                      <a:gd name="connsiteY38" fmla="*/ 237412 h 586540"/>
                      <a:gd name="connsiteX39" fmla="*/ 293953 w 609050"/>
                      <a:gd name="connsiteY39" fmla="*/ 193549 h 586540"/>
                      <a:gd name="connsiteX40" fmla="*/ 69884 w 609050"/>
                      <a:gd name="connsiteY40" fmla="*/ 193549 h 586540"/>
                      <a:gd name="connsiteX41" fmla="*/ 69884 w 609050"/>
                      <a:gd name="connsiteY41" fmla="*/ 237412 h 586540"/>
                      <a:gd name="connsiteX42" fmla="*/ 147595 w 609050"/>
                      <a:gd name="connsiteY42" fmla="*/ 237412 h 586540"/>
                      <a:gd name="connsiteX43" fmla="*/ 147595 w 609050"/>
                      <a:gd name="connsiteY43" fmla="*/ 193549 h 586540"/>
                      <a:gd name="connsiteX44" fmla="*/ 460769 w 609050"/>
                      <a:gd name="connsiteY44" fmla="*/ 156950 h 586540"/>
                      <a:gd name="connsiteX45" fmla="*/ 460769 w 609050"/>
                      <a:gd name="connsiteY45" fmla="*/ 195468 h 586540"/>
                      <a:gd name="connsiteX46" fmla="*/ 555916 w 609050"/>
                      <a:gd name="connsiteY46" fmla="*/ 195468 h 586540"/>
                      <a:gd name="connsiteX47" fmla="*/ 555916 w 609050"/>
                      <a:gd name="connsiteY47" fmla="*/ 156950 h 586540"/>
                      <a:gd name="connsiteX48" fmla="*/ 192926 w 609050"/>
                      <a:gd name="connsiteY48" fmla="*/ 96251 h 586540"/>
                      <a:gd name="connsiteX49" fmla="*/ 361366 w 609050"/>
                      <a:gd name="connsiteY49" fmla="*/ 96251 h 586540"/>
                      <a:gd name="connsiteX50" fmla="*/ 361366 w 609050"/>
                      <a:gd name="connsiteY50" fmla="*/ 114880 h 586540"/>
                      <a:gd name="connsiteX51" fmla="*/ 192926 w 609050"/>
                      <a:gd name="connsiteY51" fmla="*/ 114880 h 586540"/>
                      <a:gd name="connsiteX52" fmla="*/ 192926 w 609050"/>
                      <a:gd name="connsiteY52" fmla="*/ 49819 h 586540"/>
                      <a:gd name="connsiteX53" fmla="*/ 361366 w 609050"/>
                      <a:gd name="connsiteY53" fmla="*/ 49819 h 586540"/>
                      <a:gd name="connsiteX54" fmla="*/ 361366 w 609050"/>
                      <a:gd name="connsiteY54" fmla="*/ 68307 h 586540"/>
                      <a:gd name="connsiteX55" fmla="*/ 192926 w 609050"/>
                      <a:gd name="connsiteY55" fmla="*/ 68307 h 586540"/>
                      <a:gd name="connsiteX56" fmla="*/ 166130 w 609050"/>
                      <a:gd name="connsiteY56" fmla="*/ 25222 h 586540"/>
                      <a:gd name="connsiteX57" fmla="*/ 166130 w 609050"/>
                      <a:gd name="connsiteY57" fmla="*/ 155716 h 586540"/>
                      <a:gd name="connsiteX58" fmla="*/ 338987 w 609050"/>
                      <a:gd name="connsiteY58" fmla="*/ 155716 h 586540"/>
                      <a:gd name="connsiteX59" fmla="*/ 338987 w 609050"/>
                      <a:gd name="connsiteY59" fmla="*/ 341040 h 586540"/>
                      <a:gd name="connsiteX60" fmla="*/ 338987 w 609050"/>
                      <a:gd name="connsiteY60" fmla="*/ 531710 h 586540"/>
                      <a:gd name="connsiteX61" fmla="*/ 366721 w 609050"/>
                      <a:gd name="connsiteY61" fmla="*/ 531710 h 586540"/>
                      <a:gd name="connsiteX62" fmla="*/ 366721 w 609050"/>
                      <a:gd name="connsiteY62" fmla="*/ 341040 h 586540"/>
                      <a:gd name="connsiteX63" fmla="*/ 366721 w 609050"/>
                      <a:gd name="connsiteY63" fmla="*/ 155305 h 586540"/>
                      <a:gd name="connsiteX64" fmla="*/ 388002 w 609050"/>
                      <a:gd name="connsiteY64" fmla="*/ 143517 h 586540"/>
                      <a:gd name="connsiteX65" fmla="*/ 388002 w 609050"/>
                      <a:gd name="connsiteY65" fmla="*/ 25222 h 586540"/>
                      <a:gd name="connsiteX66" fmla="*/ 140867 w 609050"/>
                      <a:gd name="connsiteY66" fmla="*/ 0 h 586540"/>
                      <a:gd name="connsiteX67" fmla="*/ 413402 w 609050"/>
                      <a:gd name="connsiteY67" fmla="*/ 0 h 586540"/>
                      <a:gd name="connsiteX68" fmla="*/ 413402 w 609050"/>
                      <a:gd name="connsiteY68" fmla="*/ 129398 h 586540"/>
                      <a:gd name="connsiteX69" fmla="*/ 432486 w 609050"/>
                      <a:gd name="connsiteY69" fmla="*/ 118843 h 586540"/>
                      <a:gd name="connsiteX70" fmla="*/ 584199 w 609050"/>
                      <a:gd name="connsiteY70" fmla="*/ 118843 h 586540"/>
                      <a:gd name="connsiteX71" fmla="*/ 584199 w 609050"/>
                      <a:gd name="connsiteY71" fmla="*/ 531710 h 586540"/>
                      <a:gd name="connsiteX72" fmla="*/ 609050 w 609050"/>
                      <a:gd name="connsiteY72" fmla="*/ 531710 h 586540"/>
                      <a:gd name="connsiteX73" fmla="*/ 609050 w 609050"/>
                      <a:gd name="connsiteY73" fmla="*/ 586540 h 586540"/>
                      <a:gd name="connsiteX74" fmla="*/ 0 w 609050"/>
                      <a:gd name="connsiteY74" fmla="*/ 586540 h 586540"/>
                      <a:gd name="connsiteX75" fmla="*/ 0 w 609050"/>
                      <a:gd name="connsiteY75" fmla="*/ 531710 h 586540"/>
                      <a:gd name="connsiteX76" fmla="*/ 24851 w 609050"/>
                      <a:gd name="connsiteY76" fmla="*/ 531710 h 586540"/>
                      <a:gd name="connsiteX77" fmla="*/ 24851 w 609050"/>
                      <a:gd name="connsiteY77" fmla="*/ 155716 h 586540"/>
                      <a:gd name="connsiteX78" fmla="*/ 140867 w 609050"/>
                      <a:gd name="connsiteY78" fmla="*/ 155716 h 586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</a:cxnLst>
                    <a:rect l="l" t="t" r="r" b="b"/>
                    <a:pathLst>
                      <a:path w="609050" h="586540">
                        <a:moveTo>
                          <a:pt x="216243" y="412730"/>
                        </a:moveTo>
                        <a:lnTo>
                          <a:pt x="216243" y="456594"/>
                        </a:lnTo>
                        <a:lnTo>
                          <a:pt x="293953" y="456594"/>
                        </a:lnTo>
                        <a:lnTo>
                          <a:pt x="293953" y="412730"/>
                        </a:lnTo>
                        <a:close/>
                        <a:moveTo>
                          <a:pt x="69884" y="412730"/>
                        </a:moveTo>
                        <a:lnTo>
                          <a:pt x="69884" y="456594"/>
                        </a:lnTo>
                        <a:lnTo>
                          <a:pt x="147595" y="456594"/>
                        </a:lnTo>
                        <a:lnTo>
                          <a:pt x="147595" y="412730"/>
                        </a:lnTo>
                        <a:close/>
                        <a:moveTo>
                          <a:pt x="460769" y="376268"/>
                        </a:moveTo>
                        <a:lnTo>
                          <a:pt x="460769" y="414786"/>
                        </a:lnTo>
                        <a:lnTo>
                          <a:pt x="555916" y="414786"/>
                        </a:lnTo>
                        <a:lnTo>
                          <a:pt x="555916" y="376268"/>
                        </a:lnTo>
                        <a:close/>
                        <a:moveTo>
                          <a:pt x="216243" y="339670"/>
                        </a:moveTo>
                        <a:lnTo>
                          <a:pt x="216243" y="383533"/>
                        </a:lnTo>
                        <a:lnTo>
                          <a:pt x="293953" y="383533"/>
                        </a:lnTo>
                        <a:lnTo>
                          <a:pt x="293953" y="339670"/>
                        </a:lnTo>
                        <a:close/>
                        <a:moveTo>
                          <a:pt x="69884" y="339670"/>
                        </a:moveTo>
                        <a:lnTo>
                          <a:pt x="69884" y="383533"/>
                        </a:lnTo>
                        <a:lnTo>
                          <a:pt x="147595" y="383533"/>
                        </a:lnTo>
                        <a:lnTo>
                          <a:pt x="147595" y="339670"/>
                        </a:lnTo>
                        <a:close/>
                        <a:moveTo>
                          <a:pt x="460769" y="303071"/>
                        </a:moveTo>
                        <a:lnTo>
                          <a:pt x="460769" y="341726"/>
                        </a:lnTo>
                        <a:lnTo>
                          <a:pt x="555916" y="341726"/>
                        </a:lnTo>
                        <a:lnTo>
                          <a:pt x="555916" y="303071"/>
                        </a:lnTo>
                        <a:close/>
                        <a:moveTo>
                          <a:pt x="216243" y="266609"/>
                        </a:moveTo>
                        <a:lnTo>
                          <a:pt x="216243" y="310473"/>
                        </a:lnTo>
                        <a:lnTo>
                          <a:pt x="293953" y="310473"/>
                        </a:lnTo>
                        <a:lnTo>
                          <a:pt x="293953" y="266609"/>
                        </a:lnTo>
                        <a:close/>
                        <a:moveTo>
                          <a:pt x="69884" y="266609"/>
                        </a:moveTo>
                        <a:lnTo>
                          <a:pt x="69884" y="310473"/>
                        </a:lnTo>
                        <a:lnTo>
                          <a:pt x="147595" y="310473"/>
                        </a:lnTo>
                        <a:lnTo>
                          <a:pt x="147595" y="266609"/>
                        </a:lnTo>
                        <a:close/>
                        <a:moveTo>
                          <a:pt x="460769" y="230010"/>
                        </a:moveTo>
                        <a:lnTo>
                          <a:pt x="460769" y="268528"/>
                        </a:lnTo>
                        <a:lnTo>
                          <a:pt x="555916" y="268528"/>
                        </a:lnTo>
                        <a:lnTo>
                          <a:pt x="555916" y="230010"/>
                        </a:lnTo>
                        <a:close/>
                        <a:moveTo>
                          <a:pt x="216243" y="193549"/>
                        </a:moveTo>
                        <a:lnTo>
                          <a:pt x="216243" y="237412"/>
                        </a:lnTo>
                        <a:lnTo>
                          <a:pt x="293953" y="237412"/>
                        </a:lnTo>
                        <a:lnTo>
                          <a:pt x="293953" y="193549"/>
                        </a:lnTo>
                        <a:close/>
                        <a:moveTo>
                          <a:pt x="69884" y="193549"/>
                        </a:moveTo>
                        <a:lnTo>
                          <a:pt x="69884" y="237412"/>
                        </a:lnTo>
                        <a:lnTo>
                          <a:pt x="147595" y="237412"/>
                        </a:lnTo>
                        <a:lnTo>
                          <a:pt x="147595" y="193549"/>
                        </a:lnTo>
                        <a:close/>
                        <a:moveTo>
                          <a:pt x="460769" y="156950"/>
                        </a:moveTo>
                        <a:lnTo>
                          <a:pt x="460769" y="195468"/>
                        </a:lnTo>
                        <a:lnTo>
                          <a:pt x="555916" y="195468"/>
                        </a:lnTo>
                        <a:lnTo>
                          <a:pt x="555916" y="156950"/>
                        </a:lnTo>
                        <a:close/>
                        <a:moveTo>
                          <a:pt x="192926" y="96251"/>
                        </a:moveTo>
                        <a:lnTo>
                          <a:pt x="361366" y="96251"/>
                        </a:lnTo>
                        <a:lnTo>
                          <a:pt x="361366" y="114880"/>
                        </a:lnTo>
                        <a:lnTo>
                          <a:pt x="192926" y="114880"/>
                        </a:lnTo>
                        <a:close/>
                        <a:moveTo>
                          <a:pt x="192926" y="49819"/>
                        </a:moveTo>
                        <a:lnTo>
                          <a:pt x="361366" y="49819"/>
                        </a:lnTo>
                        <a:lnTo>
                          <a:pt x="361366" y="68307"/>
                        </a:lnTo>
                        <a:lnTo>
                          <a:pt x="192926" y="68307"/>
                        </a:lnTo>
                        <a:close/>
                        <a:moveTo>
                          <a:pt x="166130" y="25222"/>
                        </a:moveTo>
                        <a:lnTo>
                          <a:pt x="166130" y="155716"/>
                        </a:lnTo>
                        <a:lnTo>
                          <a:pt x="338987" y="155716"/>
                        </a:lnTo>
                        <a:lnTo>
                          <a:pt x="338987" y="341040"/>
                        </a:lnTo>
                        <a:lnTo>
                          <a:pt x="338987" y="531710"/>
                        </a:lnTo>
                        <a:lnTo>
                          <a:pt x="366721" y="531710"/>
                        </a:lnTo>
                        <a:lnTo>
                          <a:pt x="366721" y="341040"/>
                        </a:lnTo>
                        <a:lnTo>
                          <a:pt x="366721" y="155305"/>
                        </a:lnTo>
                        <a:lnTo>
                          <a:pt x="388002" y="143517"/>
                        </a:lnTo>
                        <a:lnTo>
                          <a:pt x="388002" y="25222"/>
                        </a:lnTo>
                        <a:close/>
                        <a:moveTo>
                          <a:pt x="140867" y="0"/>
                        </a:moveTo>
                        <a:lnTo>
                          <a:pt x="413402" y="0"/>
                        </a:lnTo>
                        <a:lnTo>
                          <a:pt x="413402" y="129398"/>
                        </a:lnTo>
                        <a:lnTo>
                          <a:pt x="432486" y="118843"/>
                        </a:lnTo>
                        <a:lnTo>
                          <a:pt x="584199" y="118843"/>
                        </a:lnTo>
                        <a:lnTo>
                          <a:pt x="584199" y="531710"/>
                        </a:lnTo>
                        <a:lnTo>
                          <a:pt x="609050" y="531710"/>
                        </a:lnTo>
                        <a:lnTo>
                          <a:pt x="609050" y="586540"/>
                        </a:lnTo>
                        <a:lnTo>
                          <a:pt x="0" y="586540"/>
                        </a:lnTo>
                        <a:lnTo>
                          <a:pt x="0" y="531710"/>
                        </a:lnTo>
                        <a:lnTo>
                          <a:pt x="24851" y="531710"/>
                        </a:lnTo>
                        <a:lnTo>
                          <a:pt x="24851" y="155716"/>
                        </a:lnTo>
                        <a:lnTo>
                          <a:pt x="140867" y="15571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38100">
                    <a:noFill/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34" name="ïšḻîḋê">
                  <a:extLst>
                    <a:ext uri="{FF2B5EF4-FFF2-40B4-BE49-F238E27FC236}">
                      <a16:creationId xmlns:a16="http://schemas.microsoft.com/office/drawing/2014/main" xmlns="" id="{373E3776-9AB7-4C3E-937C-33B2B9DB45C7}"/>
                    </a:ext>
                  </a:extLst>
                </p:cNvPr>
                <p:cNvSpPr txBox="1"/>
                <p:nvPr/>
              </p:nvSpPr>
              <p:spPr bwMode="auto">
                <a:xfrm>
                  <a:off x="9149877" y="1935108"/>
                  <a:ext cx="23690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35" name="íṡḷïḋe">
                  <a:extLst>
                    <a:ext uri="{FF2B5EF4-FFF2-40B4-BE49-F238E27FC236}">
                      <a16:creationId xmlns:a16="http://schemas.microsoft.com/office/drawing/2014/main" xmlns="" id="{8FDBF6F9-EF66-4361-B530-7A008C24F42F}"/>
                    </a:ext>
                  </a:extLst>
                </p:cNvPr>
                <p:cNvSpPr/>
                <p:nvPr/>
              </p:nvSpPr>
              <p:spPr bwMode="auto">
                <a:xfrm>
                  <a:off x="9149877" y="2376914"/>
                  <a:ext cx="2369022" cy="7472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 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</p:grpSp>
        </p:grpSp>
        <p:grpSp>
          <p:nvGrpSpPr>
            <p:cNvPr id="10" name="ïşliḋê">
              <a:extLst>
                <a:ext uri="{FF2B5EF4-FFF2-40B4-BE49-F238E27FC236}">
                  <a16:creationId xmlns:a16="http://schemas.microsoft.com/office/drawing/2014/main" xmlns="" id="{09E0F6A0-EA04-44DA-861B-8935C7B62D13}"/>
                </a:ext>
              </a:extLst>
            </p:cNvPr>
            <p:cNvGrpSpPr/>
            <p:nvPr/>
          </p:nvGrpSpPr>
          <p:grpSpPr>
            <a:xfrm>
              <a:off x="673101" y="1935108"/>
              <a:ext cx="3225161" cy="4198992"/>
              <a:chOff x="673100" y="1935108"/>
              <a:chExt cx="3225161" cy="4198992"/>
            </a:xfrm>
          </p:grpSpPr>
          <p:grpSp>
            <p:nvGrpSpPr>
              <p:cNvPr id="15" name="iślîḍé">
                <a:extLst>
                  <a:ext uri="{FF2B5EF4-FFF2-40B4-BE49-F238E27FC236}">
                    <a16:creationId xmlns:a16="http://schemas.microsoft.com/office/drawing/2014/main" xmlns="" id="{D85E4949-01BE-4D9B-B089-B5BDDCCAB711}"/>
                  </a:ext>
                </a:extLst>
              </p:cNvPr>
              <p:cNvGrpSpPr/>
              <p:nvPr/>
            </p:nvGrpSpPr>
            <p:grpSpPr>
              <a:xfrm>
                <a:off x="3254906" y="2242886"/>
                <a:ext cx="643355" cy="643355"/>
                <a:chOff x="8182665" y="2680604"/>
                <a:chExt cx="643355" cy="643355"/>
              </a:xfrm>
            </p:grpSpPr>
            <p:sp>
              <p:nvSpPr>
                <p:cNvPr id="28" name="iṩḷîdé">
                  <a:extLst>
                    <a:ext uri="{FF2B5EF4-FFF2-40B4-BE49-F238E27FC236}">
                      <a16:creationId xmlns:a16="http://schemas.microsoft.com/office/drawing/2014/main" xmlns="" id="{95699F88-C469-4DDF-8B76-A8243FAF547B}"/>
                    </a:ext>
                  </a:extLst>
                </p:cNvPr>
                <p:cNvSpPr/>
                <p:nvPr/>
              </p:nvSpPr>
              <p:spPr bwMode="auto">
                <a:xfrm>
                  <a:off x="8182665" y="2680604"/>
                  <a:ext cx="643355" cy="643355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î$ļîḋè">
                  <a:extLst>
                    <a:ext uri="{FF2B5EF4-FFF2-40B4-BE49-F238E27FC236}">
                      <a16:creationId xmlns:a16="http://schemas.microsoft.com/office/drawing/2014/main" xmlns="" id="{00D99C4C-1EA5-489E-A9F8-5B3AC719F9DF}"/>
                    </a:ext>
                  </a:extLst>
                </p:cNvPr>
                <p:cNvSpPr/>
                <p:nvPr/>
              </p:nvSpPr>
              <p:spPr bwMode="auto">
                <a:xfrm>
                  <a:off x="8312233" y="2810885"/>
                  <a:ext cx="384218" cy="382790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6" name="íṣļîḓé">
                <a:extLst>
                  <a:ext uri="{FF2B5EF4-FFF2-40B4-BE49-F238E27FC236}">
                    <a16:creationId xmlns:a16="http://schemas.microsoft.com/office/drawing/2014/main" xmlns="" id="{CA500A43-1465-470A-9882-1893031F3359}"/>
                  </a:ext>
                </a:extLst>
              </p:cNvPr>
              <p:cNvSpPr txBox="1"/>
              <p:nvPr/>
            </p:nvSpPr>
            <p:spPr bwMode="auto">
              <a:xfrm>
                <a:off x="673100" y="1935108"/>
                <a:ext cx="236902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7" name="ïṥľîḑê">
                <a:extLst>
                  <a:ext uri="{FF2B5EF4-FFF2-40B4-BE49-F238E27FC236}">
                    <a16:creationId xmlns:a16="http://schemas.microsoft.com/office/drawing/2014/main" xmlns="" id="{D96A52D2-3A3F-49C1-99CD-7C904659A9D8}"/>
                  </a:ext>
                </a:extLst>
              </p:cNvPr>
              <p:cNvSpPr/>
              <p:nvPr/>
            </p:nvSpPr>
            <p:spPr bwMode="auto">
              <a:xfrm>
                <a:off x="673100" y="2376914"/>
                <a:ext cx="2369022" cy="7472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  <p:grpSp>
            <p:nvGrpSpPr>
              <p:cNvPr id="18" name="ïṥḷïḍe">
                <a:extLst>
                  <a:ext uri="{FF2B5EF4-FFF2-40B4-BE49-F238E27FC236}">
                    <a16:creationId xmlns:a16="http://schemas.microsoft.com/office/drawing/2014/main" xmlns="" id="{B3EF933F-8367-4ADD-808F-5568DDBC3C63}"/>
                  </a:ext>
                </a:extLst>
              </p:cNvPr>
              <p:cNvGrpSpPr/>
              <p:nvPr/>
            </p:nvGrpSpPr>
            <p:grpSpPr>
              <a:xfrm>
                <a:off x="3254906" y="3747836"/>
                <a:ext cx="643355" cy="643355"/>
                <a:chOff x="8182665" y="2680604"/>
                <a:chExt cx="643355" cy="643355"/>
              </a:xfrm>
            </p:grpSpPr>
            <p:sp>
              <p:nvSpPr>
                <p:cNvPr id="26" name="íṧliḋè">
                  <a:extLst>
                    <a:ext uri="{FF2B5EF4-FFF2-40B4-BE49-F238E27FC236}">
                      <a16:creationId xmlns:a16="http://schemas.microsoft.com/office/drawing/2014/main" xmlns="" id="{19BDB06C-2BC7-45B8-9511-E34D1D3FB8EF}"/>
                    </a:ext>
                  </a:extLst>
                </p:cNvPr>
                <p:cNvSpPr/>
                <p:nvPr/>
              </p:nvSpPr>
              <p:spPr bwMode="auto">
                <a:xfrm>
                  <a:off x="8182665" y="2680604"/>
                  <a:ext cx="643355" cy="643355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íṧļiḋè">
                  <a:extLst>
                    <a:ext uri="{FF2B5EF4-FFF2-40B4-BE49-F238E27FC236}">
                      <a16:creationId xmlns:a16="http://schemas.microsoft.com/office/drawing/2014/main" xmlns="" id="{071679EE-22B4-4E81-865D-F854FD243CE9}"/>
                    </a:ext>
                  </a:extLst>
                </p:cNvPr>
                <p:cNvSpPr/>
                <p:nvPr/>
              </p:nvSpPr>
              <p:spPr bwMode="auto">
                <a:xfrm>
                  <a:off x="8312233" y="2810885"/>
                  <a:ext cx="384218" cy="382790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9" name="i$ḻiḍe">
                <a:extLst>
                  <a:ext uri="{FF2B5EF4-FFF2-40B4-BE49-F238E27FC236}">
                    <a16:creationId xmlns:a16="http://schemas.microsoft.com/office/drawing/2014/main" xmlns="" id="{8856394B-9FFE-483B-9050-93653CF8819C}"/>
                  </a:ext>
                </a:extLst>
              </p:cNvPr>
              <p:cNvSpPr txBox="1"/>
              <p:nvPr/>
            </p:nvSpPr>
            <p:spPr bwMode="auto">
              <a:xfrm>
                <a:off x="673100" y="3440058"/>
                <a:ext cx="236902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0" name="iṡļíḋé">
                <a:extLst>
                  <a:ext uri="{FF2B5EF4-FFF2-40B4-BE49-F238E27FC236}">
                    <a16:creationId xmlns:a16="http://schemas.microsoft.com/office/drawing/2014/main" xmlns="" id="{89286732-056D-41BA-9520-D8E1AA8224E8}"/>
                  </a:ext>
                </a:extLst>
              </p:cNvPr>
              <p:cNvSpPr/>
              <p:nvPr/>
            </p:nvSpPr>
            <p:spPr bwMode="auto">
              <a:xfrm>
                <a:off x="673100" y="3881864"/>
                <a:ext cx="2369022" cy="7472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  <p:grpSp>
            <p:nvGrpSpPr>
              <p:cNvPr id="21" name="îSḻíďê">
                <a:extLst>
                  <a:ext uri="{FF2B5EF4-FFF2-40B4-BE49-F238E27FC236}">
                    <a16:creationId xmlns:a16="http://schemas.microsoft.com/office/drawing/2014/main" xmlns="" id="{21DFB5EB-BB24-4B6B-9A1F-EFCEA69EAC46}"/>
                  </a:ext>
                </a:extLst>
              </p:cNvPr>
              <p:cNvGrpSpPr/>
              <p:nvPr/>
            </p:nvGrpSpPr>
            <p:grpSpPr>
              <a:xfrm>
                <a:off x="3254906" y="5252786"/>
                <a:ext cx="643355" cy="643355"/>
                <a:chOff x="8182665" y="2680604"/>
                <a:chExt cx="643355" cy="643355"/>
              </a:xfrm>
            </p:grpSpPr>
            <p:sp>
              <p:nvSpPr>
                <p:cNvPr id="24" name="íşļiďé">
                  <a:extLst>
                    <a:ext uri="{FF2B5EF4-FFF2-40B4-BE49-F238E27FC236}">
                      <a16:creationId xmlns:a16="http://schemas.microsoft.com/office/drawing/2014/main" xmlns="" id="{371908B1-840F-4657-9F69-E8B2232906AD}"/>
                    </a:ext>
                  </a:extLst>
                </p:cNvPr>
                <p:cNvSpPr/>
                <p:nvPr/>
              </p:nvSpPr>
              <p:spPr bwMode="auto">
                <a:xfrm>
                  <a:off x="8182665" y="2680604"/>
                  <a:ext cx="643355" cy="643355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" name="îṣḷïḍè">
                  <a:extLst>
                    <a:ext uri="{FF2B5EF4-FFF2-40B4-BE49-F238E27FC236}">
                      <a16:creationId xmlns:a16="http://schemas.microsoft.com/office/drawing/2014/main" xmlns="" id="{C2406DCE-D01D-4D96-B5E9-2266BD22B6DE}"/>
                    </a:ext>
                  </a:extLst>
                </p:cNvPr>
                <p:cNvSpPr/>
                <p:nvPr/>
              </p:nvSpPr>
              <p:spPr bwMode="auto">
                <a:xfrm>
                  <a:off x="8312233" y="2810885"/>
                  <a:ext cx="384218" cy="382790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2" name="íṡ1íḋè">
                <a:extLst>
                  <a:ext uri="{FF2B5EF4-FFF2-40B4-BE49-F238E27FC236}">
                    <a16:creationId xmlns:a16="http://schemas.microsoft.com/office/drawing/2014/main" xmlns="" id="{48981265-98CD-44BE-A17C-AA3081CABF21}"/>
                  </a:ext>
                </a:extLst>
              </p:cNvPr>
              <p:cNvSpPr txBox="1"/>
              <p:nvPr/>
            </p:nvSpPr>
            <p:spPr bwMode="auto">
              <a:xfrm>
                <a:off x="673100" y="4945008"/>
                <a:ext cx="236902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3" name="ï$ľíḑé">
                <a:extLst>
                  <a:ext uri="{FF2B5EF4-FFF2-40B4-BE49-F238E27FC236}">
                    <a16:creationId xmlns:a16="http://schemas.microsoft.com/office/drawing/2014/main" xmlns="" id="{A116E625-0893-4FE8-8485-C54A981B0699}"/>
                  </a:ext>
                </a:extLst>
              </p:cNvPr>
              <p:cNvSpPr/>
              <p:nvPr/>
            </p:nvSpPr>
            <p:spPr bwMode="auto">
              <a:xfrm>
                <a:off x="673100" y="5386814"/>
                <a:ext cx="2369022" cy="7472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A50964F-EBF1-4DB6-AF9B-80FD1B5A2E5F}"/>
                </a:ext>
              </a:extLst>
            </p:cNvPr>
            <p:cNvCxnSpPr/>
            <p:nvPr/>
          </p:nvCxnSpPr>
          <p:spPr>
            <a:xfrm>
              <a:off x="9279802" y="3259248"/>
              <a:ext cx="224068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7F6A92A-7372-4CB6-89F3-4FCE027902C4}"/>
                </a:ext>
              </a:extLst>
            </p:cNvPr>
            <p:cNvCxnSpPr/>
            <p:nvPr/>
          </p:nvCxnSpPr>
          <p:spPr>
            <a:xfrm>
              <a:off x="9279802" y="4780230"/>
              <a:ext cx="224068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62C8360-D954-493A-81C3-E1457AEA9221}"/>
                </a:ext>
              </a:extLst>
            </p:cNvPr>
            <p:cNvCxnSpPr/>
            <p:nvPr/>
          </p:nvCxnSpPr>
          <p:spPr>
            <a:xfrm>
              <a:off x="669925" y="3259248"/>
              <a:ext cx="24379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475C74C9-07CC-45E5-90FE-69DAC8117428}"/>
                </a:ext>
              </a:extLst>
            </p:cNvPr>
            <p:cNvCxnSpPr/>
            <p:nvPr/>
          </p:nvCxnSpPr>
          <p:spPr>
            <a:xfrm>
              <a:off x="669925" y="4780230"/>
              <a:ext cx="24379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9410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36383" y="3000777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508967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AC78259-1D54-47A4-9559-6619280A9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EB59D7-4846-4A1A-B643-149733FAD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DA772DF-D109-4C1F-BDC4-27B8B2467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51fd5c3e-ae99-459d-b94d-252ca072295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A9ABC42-C4D7-45E4-A687-F0EBE98906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3" y="1028700"/>
            <a:ext cx="10848974" cy="5829300"/>
            <a:chOff x="671513" y="1028700"/>
            <a:chExt cx="10848974" cy="5829300"/>
          </a:xfrm>
        </p:grpSpPr>
        <p:grpSp>
          <p:nvGrpSpPr>
            <p:cNvPr id="6" name="íṧ1ídé">
              <a:extLst>
                <a:ext uri="{FF2B5EF4-FFF2-40B4-BE49-F238E27FC236}">
                  <a16:creationId xmlns:a16="http://schemas.microsoft.com/office/drawing/2014/main" xmlns="" id="{A4E24FAA-A38F-445C-A74E-3A8C1E0C9728}"/>
                </a:ext>
              </a:extLst>
            </p:cNvPr>
            <p:cNvGrpSpPr/>
            <p:nvPr/>
          </p:nvGrpSpPr>
          <p:grpSpPr>
            <a:xfrm>
              <a:off x="3338932" y="1028700"/>
              <a:ext cx="5514136" cy="5829300"/>
              <a:chOff x="3338932" y="1028700"/>
              <a:chExt cx="5514136" cy="5829300"/>
            </a:xfrm>
          </p:grpSpPr>
          <p:grpSp>
            <p:nvGrpSpPr>
              <p:cNvPr id="18" name="ïŝḷíḑé">
                <a:extLst>
                  <a:ext uri="{FF2B5EF4-FFF2-40B4-BE49-F238E27FC236}">
                    <a16:creationId xmlns:a16="http://schemas.microsoft.com/office/drawing/2014/main" xmlns="" id="{412FCCB4-BF90-41BC-A407-B0770FB00356}"/>
                  </a:ext>
                </a:extLst>
              </p:cNvPr>
              <p:cNvGrpSpPr/>
              <p:nvPr/>
            </p:nvGrpSpPr>
            <p:grpSpPr>
              <a:xfrm>
                <a:off x="4089213" y="5275571"/>
                <a:ext cx="323503" cy="913348"/>
                <a:chOff x="5021074" y="5165013"/>
                <a:chExt cx="346103" cy="977150"/>
              </a:xfrm>
              <a:solidFill>
                <a:schemeClr val="tx2"/>
              </a:solidFill>
            </p:grpSpPr>
            <p:sp>
              <p:nvSpPr>
                <p:cNvPr id="39" name="í$1iḍê">
                  <a:extLst>
                    <a:ext uri="{FF2B5EF4-FFF2-40B4-BE49-F238E27FC236}">
                      <a16:creationId xmlns:a16="http://schemas.microsoft.com/office/drawing/2014/main" xmlns="" id="{33F3D940-22E4-43B4-B9FF-AE4DDBAA10E9}"/>
                    </a:ext>
                  </a:extLst>
                </p:cNvPr>
                <p:cNvSpPr/>
                <p:nvPr/>
              </p:nvSpPr>
              <p:spPr bwMode="auto">
                <a:xfrm>
                  <a:off x="5123938" y="5165013"/>
                  <a:ext cx="140387" cy="154287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" name="íṥľiḋé">
                  <a:extLst>
                    <a:ext uri="{FF2B5EF4-FFF2-40B4-BE49-F238E27FC236}">
                      <a16:creationId xmlns:a16="http://schemas.microsoft.com/office/drawing/2014/main" xmlns="" id="{F49CAA8C-1535-46C9-B8A5-C6C0D69AC760}"/>
                    </a:ext>
                  </a:extLst>
                </p:cNvPr>
                <p:cNvSpPr/>
                <p:nvPr/>
              </p:nvSpPr>
              <p:spPr bwMode="auto">
                <a:xfrm>
                  <a:off x="5021074" y="5359608"/>
                  <a:ext cx="346103" cy="782555"/>
                </a:xfrm>
                <a:custGeom>
                  <a:avLst/>
                  <a:gdLst>
                    <a:gd name="T0" fmla="*/ 105 w 105"/>
                    <a:gd name="T1" fmla="*/ 30 h 241"/>
                    <a:gd name="T2" fmla="*/ 52 w 105"/>
                    <a:gd name="T3" fmla="*/ 0 h 241"/>
                    <a:gd name="T4" fmla="*/ 0 w 105"/>
                    <a:gd name="T5" fmla="*/ 30 h 241"/>
                    <a:gd name="T6" fmla="*/ 0 w 105"/>
                    <a:gd name="T7" fmla="*/ 30 h 241"/>
                    <a:gd name="T8" fmla="*/ 0 w 105"/>
                    <a:gd name="T9" fmla="*/ 124 h 241"/>
                    <a:gd name="T10" fmla="*/ 9 w 105"/>
                    <a:gd name="T11" fmla="*/ 134 h 241"/>
                    <a:gd name="T12" fmla="*/ 19 w 105"/>
                    <a:gd name="T13" fmla="*/ 124 h 241"/>
                    <a:gd name="T14" fmla="*/ 19 w 105"/>
                    <a:gd name="T15" fmla="*/ 41 h 241"/>
                    <a:gd name="T16" fmla="*/ 25 w 105"/>
                    <a:gd name="T17" fmla="*/ 41 h 241"/>
                    <a:gd name="T18" fmla="*/ 25 w 105"/>
                    <a:gd name="T19" fmla="*/ 228 h 241"/>
                    <a:gd name="T20" fmla="*/ 25 w 105"/>
                    <a:gd name="T21" fmla="*/ 228 h 241"/>
                    <a:gd name="T22" fmla="*/ 25 w 105"/>
                    <a:gd name="T23" fmla="*/ 229 h 241"/>
                    <a:gd name="T24" fmla="*/ 36 w 105"/>
                    <a:gd name="T25" fmla="*/ 241 h 241"/>
                    <a:gd name="T26" fmla="*/ 47 w 105"/>
                    <a:gd name="T27" fmla="*/ 230 h 241"/>
                    <a:gd name="T28" fmla="*/ 47 w 105"/>
                    <a:gd name="T29" fmla="*/ 229 h 241"/>
                    <a:gd name="T30" fmla="*/ 47 w 105"/>
                    <a:gd name="T31" fmla="*/ 125 h 241"/>
                    <a:gd name="T32" fmla="*/ 52 w 105"/>
                    <a:gd name="T33" fmla="*/ 116 h 241"/>
                    <a:gd name="T34" fmla="*/ 58 w 105"/>
                    <a:gd name="T35" fmla="*/ 125 h 241"/>
                    <a:gd name="T36" fmla="*/ 58 w 105"/>
                    <a:gd name="T37" fmla="*/ 229 h 241"/>
                    <a:gd name="T38" fmla="*/ 58 w 105"/>
                    <a:gd name="T39" fmla="*/ 230 h 241"/>
                    <a:gd name="T40" fmla="*/ 69 w 105"/>
                    <a:gd name="T41" fmla="*/ 241 h 241"/>
                    <a:gd name="T42" fmla="*/ 80 w 105"/>
                    <a:gd name="T43" fmla="*/ 229 h 241"/>
                    <a:gd name="T44" fmla="*/ 80 w 105"/>
                    <a:gd name="T45" fmla="*/ 228 h 241"/>
                    <a:gd name="T46" fmla="*/ 80 w 105"/>
                    <a:gd name="T47" fmla="*/ 228 h 241"/>
                    <a:gd name="T48" fmla="*/ 80 w 105"/>
                    <a:gd name="T49" fmla="*/ 41 h 241"/>
                    <a:gd name="T50" fmla="*/ 86 w 105"/>
                    <a:gd name="T51" fmla="*/ 41 h 241"/>
                    <a:gd name="T52" fmla="*/ 86 w 105"/>
                    <a:gd name="T53" fmla="*/ 124 h 241"/>
                    <a:gd name="T54" fmla="*/ 96 w 105"/>
                    <a:gd name="T55" fmla="*/ 134 h 241"/>
                    <a:gd name="T56" fmla="*/ 105 w 105"/>
                    <a:gd name="T57" fmla="*/ 124 h 241"/>
                    <a:gd name="T58" fmla="*/ 105 w 105"/>
                    <a:gd name="T59" fmla="*/ 30 h 241"/>
                    <a:gd name="T60" fmla="*/ 105 w 105"/>
                    <a:gd name="T61" fmla="*/ 3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5" h="241">
                      <a:moveTo>
                        <a:pt x="105" y="30"/>
                      </a:moveTo>
                      <a:cubicBezTo>
                        <a:pt x="104" y="2"/>
                        <a:pt x="79" y="0"/>
                        <a:pt x="52" y="0"/>
                      </a:cubicBezTo>
                      <a:cubicBezTo>
                        <a:pt x="26" y="0"/>
                        <a:pt x="0" y="2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30"/>
                        <a:pt x="4" y="134"/>
                        <a:pt x="9" y="134"/>
                      </a:cubicBezTo>
                      <a:cubicBezTo>
                        <a:pt x="14" y="134"/>
                        <a:pt x="19" y="130"/>
                        <a:pt x="19" y="124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25" y="228"/>
                        <a:pt x="25" y="228"/>
                        <a:pt x="25" y="228"/>
                      </a:cubicBezTo>
                      <a:cubicBezTo>
                        <a:pt x="25" y="228"/>
                        <a:pt x="25" y="228"/>
                        <a:pt x="25" y="228"/>
                      </a:cubicBezTo>
                      <a:cubicBezTo>
                        <a:pt x="25" y="228"/>
                        <a:pt x="25" y="229"/>
                        <a:pt x="25" y="229"/>
                      </a:cubicBezTo>
                      <a:cubicBezTo>
                        <a:pt x="25" y="235"/>
                        <a:pt x="30" y="241"/>
                        <a:pt x="36" y="241"/>
                      </a:cubicBezTo>
                      <a:cubicBezTo>
                        <a:pt x="41" y="241"/>
                        <a:pt x="46" y="236"/>
                        <a:pt x="47" y="230"/>
                      </a:cubicBezTo>
                      <a:cubicBezTo>
                        <a:pt x="47" y="230"/>
                        <a:pt x="47" y="230"/>
                        <a:pt x="47" y="229"/>
                      </a:cubicBezTo>
                      <a:cubicBezTo>
                        <a:pt x="47" y="125"/>
                        <a:pt x="47" y="125"/>
                        <a:pt x="47" y="125"/>
                      </a:cubicBezTo>
                      <a:cubicBezTo>
                        <a:pt x="47" y="120"/>
                        <a:pt x="48" y="116"/>
                        <a:pt x="52" y="116"/>
                      </a:cubicBezTo>
                      <a:cubicBezTo>
                        <a:pt x="57" y="116"/>
                        <a:pt x="58" y="120"/>
                        <a:pt x="58" y="125"/>
                      </a:cubicBezTo>
                      <a:cubicBezTo>
                        <a:pt x="58" y="229"/>
                        <a:pt x="58" y="229"/>
                        <a:pt x="58" y="229"/>
                      </a:cubicBezTo>
                      <a:cubicBezTo>
                        <a:pt x="58" y="230"/>
                        <a:pt x="58" y="230"/>
                        <a:pt x="58" y="230"/>
                      </a:cubicBezTo>
                      <a:cubicBezTo>
                        <a:pt x="59" y="236"/>
                        <a:pt x="63" y="241"/>
                        <a:pt x="69" y="241"/>
                      </a:cubicBezTo>
                      <a:cubicBezTo>
                        <a:pt x="75" y="241"/>
                        <a:pt x="80" y="235"/>
                        <a:pt x="80" y="229"/>
                      </a:cubicBezTo>
                      <a:cubicBezTo>
                        <a:pt x="80" y="228"/>
                        <a:pt x="80" y="228"/>
                        <a:pt x="80" y="228"/>
                      </a:cubicBezTo>
                      <a:cubicBezTo>
                        <a:pt x="80" y="228"/>
                        <a:pt x="80" y="228"/>
                        <a:pt x="80" y="228"/>
                      </a:cubicBezTo>
                      <a:cubicBezTo>
                        <a:pt x="80" y="41"/>
                        <a:pt x="80" y="41"/>
                        <a:pt x="80" y="41"/>
                      </a:cubicBezTo>
                      <a:cubicBezTo>
                        <a:pt x="86" y="41"/>
                        <a:pt x="86" y="41"/>
                        <a:pt x="86" y="41"/>
                      </a:cubicBezTo>
                      <a:cubicBezTo>
                        <a:pt x="86" y="124"/>
                        <a:pt x="86" y="124"/>
                        <a:pt x="86" y="124"/>
                      </a:cubicBezTo>
                      <a:cubicBezTo>
                        <a:pt x="86" y="130"/>
                        <a:pt x="91" y="134"/>
                        <a:pt x="96" y="134"/>
                      </a:cubicBezTo>
                      <a:cubicBezTo>
                        <a:pt x="101" y="134"/>
                        <a:pt x="105" y="130"/>
                        <a:pt x="105" y="124"/>
                      </a:cubicBezTo>
                      <a:cubicBezTo>
                        <a:pt x="105" y="30"/>
                        <a:pt x="105" y="30"/>
                        <a:pt x="105" y="30"/>
                      </a:cubicBezTo>
                      <a:cubicBezTo>
                        <a:pt x="105" y="30"/>
                        <a:pt x="105" y="30"/>
                        <a:pt x="105" y="3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" name="íŝľíde">
                <a:extLst>
                  <a:ext uri="{FF2B5EF4-FFF2-40B4-BE49-F238E27FC236}">
                    <a16:creationId xmlns:a16="http://schemas.microsoft.com/office/drawing/2014/main" xmlns="" id="{B73B7EC9-4EAB-4AC2-9A18-13C9814D588C}"/>
                  </a:ext>
                </a:extLst>
              </p:cNvPr>
              <p:cNvGrpSpPr/>
              <p:nvPr/>
            </p:nvGrpSpPr>
            <p:grpSpPr>
              <a:xfrm>
                <a:off x="6471338" y="2761583"/>
                <a:ext cx="436536" cy="913347"/>
                <a:chOff x="7569592" y="2475415"/>
                <a:chExt cx="467031" cy="977151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37" name="ïṩliḍe">
                  <a:extLst>
                    <a:ext uri="{FF2B5EF4-FFF2-40B4-BE49-F238E27FC236}">
                      <a16:creationId xmlns:a16="http://schemas.microsoft.com/office/drawing/2014/main" xmlns="" id="{B71BA210-37B0-4218-9C92-D39E571CE217}"/>
                    </a:ext>
                  </a:extLst>
                </p:cNvPr>
                <p:cNvSpPr/>
                <p:nvPr/>
              </p:nvSpPr>
              <p:spPr bwMode="auto">
                <a:xfrm>
                  <a:off x="7665500" y="2475415"/>
                  <a:ext cx="144557" cy="155677"/>
                </a:xfrm>
                <a:prstGeom prst="ellipse">
                  <a:avLst/>
                </a:pr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í$ľïde">
                  <a:extLst>
                    <a:ext uri="{FF2B5EF4-FFF2-40B4-BE49-F238E27FC236}">
                      <a16:creationId xmlns:a16="http://schemas.microsoft.com/office/drawing/2014/main" xmlns="" id="{546DE4FC-ABCB-46BE-9018-08F2CA318A81}"/>
                    </a:ext>
                  </a:extLst>
                </p:cNvPr>
                <p:cNvSpPr/>
                <p:nvPr/>
              </p:nvSpPr>
              <p:spPr bwMode="auto">
                <a:xfrm>
                  <a:off x="7569592" y="2660281"/>
                  <a:ext cx="467031" cy="792285"/>
                </a:xfrm>
                <a:custGeom>
                  <a:avLst/>
                  <a:gdLst>
                    <a:gd name="T0" fmla="*/ 139 w 142"/>
                    <a:gd name="T1" fmla="*/ 31 h 241"/>
                    <a:gd name="T2" fmla="*/ 125 w 142"/>
                    <a:gd name="T3" fmla="*/ 32 h 241"/>
                    <a:gd name="T4" fmla="*/ 106 w 142"/>
                    <a:gd name="T5" fmla="*/ 50 h 241"/>
                    <a:gd name="T6" fmla="*/ 106 w 142"/>
                    <a:gd name="T7" fmla="*/ 30 h 241"/>
                    <a:gd name="T8" fmla="*/ 106 w 142"/>
                    <a:gd name="T9" fmla="*/ 30 h 241"/>
                    <a:gd name="T10" fmla="*/ 53 w 142"/>
                    <a:gd name="T11" fmla="*/ 0 h 241"/>
                    <a:gd name="T12" fmla="*/ 0 w 142"/>
                    <a:gd name="T13" fmla="*/ 30 h 241"/>
                    <a:gd name="T14" fmla="*/ 0 w 142"/>
                    <a:gd name="T15" fmla="*/ 30 h 241"/>
                    <a:gd name="T16" fmla="*/ 0 w 142"/>
                    <a:gd name="T17" fmla="*/ 124 h 241"/>
                    <a:gd name="T18" fmla="*/ 10 w 142"/>
                    <a:gd name="T19" fmla="*/ 134 h 241"/>
                    <a:gd name="T20" fmla="*/ 19 w 142"/>
                    <a:gd name="T21" fmla="*/ 124 h 241"/>
                    <a:gd name="T22" fmla="*/ 19 w 142"/>
                    <a:gd name="T23" fmla="*/ 41 h 241"/>
                    <a:gd name="T24" fmla="*/ 25 w 142"/>
                    <a:gd name="T25" fmla="*/ 41 h 241"/>
                    <a:gd name="T26" fmla="*/ 25 w 142"/>
                    <a:gd name="T27" fmla="*/ 228 h 241"/>
                    <a:gd name="T28" fmla="*/ 25 w 142"/>
                    <a:gd name="T29" fmla="*/ 228 h 241"/>
                    <a:gd name="T30" fmla="*/ 25 w 142"/>
                    <a:gd name="T31" fmla="*/ 229 h 241"/>
                    <a:gd name="T32" fmla="*/ 36 w 142"/>
                    <a:gd name="T33" fmla="*/ 241 h 241"/>
                    <a:gd name="T34" fmla="*/ 47 w 142"/>
                    <a:gd name="T35" fmla="*/ 230 h 241"/>
                    <a:gd name="T36" fmla="*/ 47 w 142"/>
                    <a:gd name="T37" fmla="*/ 229 h 241"/>
                    <a:gd name="T38" fmla="*/ 47 w 142"/>
                    <a:gd name="T39" fmla="*/ 125 h 241"/>
                    <a:gd name="T40" fmla="*/ 53 w 142"/>
                    <a:gd name="T41" fmla="*/ 116 h 241"/>
                    <a:gd name="T42" fmla="*/ 58 w 142"/>
                    <a:gd name="T43" fmla="*/ 125 h 241"/>
                    <a:gd name="T44" fmla="*/ 58 w 142"/>
                    <a:gd name="T45" fmla="*/ 229 h 241"/>
                    <a:gd name="T46" fmla="*/ 58 w 142"/>
                    <a:gd name="T47" fmla="*/ 230 h 241"/>
                    <a:gd name="T48" fmla="*/ 69 w 142"/>
                    <a:gd name="T49" fmla="*/ 241 h 241"/>
                    <a:gd name="T50" fmla="*/ 81 w 142"/>
                    <a:gd name="T51" fmla="*/ 229 h 241"/>
                    <a:gd name="T52" fmla="*/ 81 w 142"/>
                    <a:gd name="T53" fmla="*/ 228 h 241"/>
                    <a:gd name="T54" fmla="*/ 81 w 142"/>
                    <a:gd name="T55" fmla="*/ 41 h 241"/>
                    <a:gd name="T56" fmla="*/ 87 w 142"/>
                    <a:gd name="T57" fmla="*/ 41 h 241"/>
                    <a:gd name="T58" fmla="*/ 87 w 142"/>
                    <a:gd name="T59" fmla="*/ 69 h 241"/>
                    <a:gd name="T60" fmla="*/ 87 w 142"/>
                    <a:gd name="T61" fmla="*/ 78 h 241"/>
                    <a:gd name="T62" fmla="*/ 87 w 142"/>
                    <a:gd name="T63" fmla="*/ 96 h 241"/>
                    <a:gd name="T64" fmla="*/ 138 w 142"/>
                    <a:gd name="T65" fmla="*/ 45 h 241"/>
                    <a:gd name="T66" fmla="*/ 139 w 142"/>
                    <a:gd name="T67" fmla="*/ 31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42" h="241">
                      <a:moveTo>
                        <a:pt x="139" y="31"/>
                      </a:moveTo>
                      <a:cubicBezTo>
                        <a:pt x="135" y="27"/>
                        <a:pt x="129" y="28"/>
                        <a:pt x="125" y="32"/>
                      </a:cubicBezTo>
                      <a:cubicBezTo>
                        <a:pt x="106" y="50"/>
                        <a:pt x="106" y="50"/>
                        <a:pt x="106" y="50"/>
                      </a:cubicBezTo>
                      <a:cubicBezTo>
                        <a:pt x="106" y="30"/>
                        <a:pt x="106" y="30"/>
                        <a:pt x="106" y="30"/>
                      </a:cubicBezTo>
                      <a:cubicBezTo>
                        <a:pt x="106" y="30"/>
                        <a:pt x="106" y="30"/>
                        <a:pt x="106" y="30"/>
                      </a:cubicBezTo>
                      <a:cubicBezTo>
                        <a:pt x="105" y="2"/>
                        <a:pt x="79" y="0"/>
                        <a:pt x="53" y="0"/>
                      </a:cubicBezTo>
                      <a:cubicBezTo>
                        <a:pt x="26" y="0"/>
                        <a:pt x="1" y="2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30"/>
                        <a:pt x="4" y="134"/>
                        <a:pt x="10" y="134"/>
                      </a:cubicBezTo>
                      <a:cubicBezTo>
                        <a:pt x="15" y="134"/>
                        <a:pt x="19" y="130"/>
                        <a:pt x="19" y="124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25" y="228"/>
                        <a:pt x="25" y="228"/>
                        <a:pt x="25" y="228"/>
                      </a:cubicBezTo>
                      <a:cubicBezTo>
                        <a:pt x="25" y="228"/>
                        <a:pt x="25" y="228"/>
                        <a:pt x="25" y="228"/>
                      </a:cubicBezTo>
                      <a:cubicBezTo>
                        <a:pt x="25" y="228"/>
                        <a:pt x="25" y="228"/>
                        <a:pt x="25" y="229"/>
                      </a:cubicBezTo>
                      <a:cubicBezTo>
                        <a:pt x="25" y="235"/>
                        <a:pt x="30" y="241"/>
                        <a:pt x="36" y="241"/>
                      </a:cubicBezTo>
                      <a:cubicBezTo>
                        <a:pt x="42" y="241"/>
                        <a:pt x="47" y="236"/>
                        <a:pt x="47" y="230"/>
                      </a:cubicBezTo>
                      <a:cubicBezTo>
                        <a:pt x="47" y="230"/>
                        <a:pt x="47" y="230"/>
                        <a:pt x="47" y="229"/>
                      </a:cubicBezTo>
                      <a:cubicBezTo>
                        <a:pt x="47" y="125"/>
                        <a:pt x="47" y="125"/>
                        <a:pt x="47" y="125"/>
                      </a:cubicBezTo>
                      <a:cubicBezTo>
                        <a:pt x="47" y="120"/>
                        <a:pt x="48" y="116"/>
                        <a:pt x="53" y="116"/>
                      </a:cubicBezTo>
                      <a:cubicBezTo>
                        <a:pt x="58" y="116"/>
                        <a:pt x="58" y="120"/>
                        <a:pt x="58" y="125"/>
                      </a:cubicBezTo>
                      <a:cubicBezTo>
                        <a:pt x="58" y="229"/>
                        <a:pt x="58" y="229"/>
                        <a:pt x="58" y="229"/>
                      </a:cubicBezTo>
                      <a:cubicBezTo>
                        <a:pt x="58" y="230"/>
                        <a:pt x="58" y="230"/>
                        <a:pt x="58" y="230"/>
                      </a:cubicBezTo>
                      <a:cubicBezTo>
                        <a:pt x="59" y="236"/>
                        <a:pt x="64" y="241"/>
                        <a:pt x="69" y="241"/>
                      </a:cubicBezTo>
                      <a:cubicBezTo>
                        <a:pt x="76" y="241"/>
                        <a:pt x="81" y="235"/>
                        <a:pt x="81" y="229"/>
                      </a:cubicBezTo>
                      <a:cubicBezTo>
                        <a:pt x="81" y="228"/>
                        <a:pt x="81" y="228"/>
                        <a:pt x="81" y="228"/>
                      </a:cubicBezTo>
                      <a:cubicBezTo>
                        <a:pt x="81" y="41"/>
                        <a:pt x="81" y="41"/>
                        <a:pt x="81" y="41"/>
                      </a:cubicBezTo>
                      <a:cubicBezTo>
                        <a:pt x="87" y="41"/>
                        <a:pt x="87" y="41"/>
                        <a:pt x="87" y="41"/>
                      </a:cubicBezTo>
                      <a:cubicBezTo>
                        <a:pt x="87" y="69"/>
                        <a:pt x="87" y="69"/>
                        <a:pt x="87" y="69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7" y="96"/>
                        <a:pt x="87" y="96"/>
                        <a:pt x="87" y="96"/>
                      </a:cubicBezTo>
                      <a:cubicBezTo>
                        <a:pt x="138" y="45"/>
                        <a:pt x="138" y="45"/>
                        <a:pt x="138" y="45"/>
                      </a:cubicBezTo>
                      <a:cubicBezTo>
                        <a:pt x="142" y="41"/>
                        <a:pt x="142" y="35"/>
                        <a:pt x="139" y="31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" name="iśḻíḓè">
                <a:extLst>
                  <a:ext uri="{FF2B5EF4-FFF2-40B4-BE49-F238E27FC236}">
                    <a16:creationId xmlns:a16="http://schemas.microsoft.com/office/drawing/2014/main" xmlns="" id="{3530398D-D3CE-4645-AB18-9F2A3C8B6D01}"/>
                  </a:ext>
                </a:extLst>
              </p:cNvPr>
              <p:cNvGrpSpPr/>
              <p:nvPr/>
            </p:nvGrpSpPr>
            <p:grpSpPr>
              <a:xfrm>
                <a:off x="7422802" y="1248576"/>
                <a:ext cx="550867" cy="913350"/>
                <a:chOff x="8467515" y="825516"/>
                <a:chExt cx="589349" cy="977152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35" name="iṧľîdé">
                  <a:extLst>
                    <a:ext uri="{FF2B5EF4-FFF2-40B4-BE49-F238E27FC236}">
                      <a16:creationId xmlns:a16="http://schemas.microsoft.com/office/drawing/2014/main" xmlns="" id="{C8116431-0470-4165-958C-AEDCBD595692}"/>
                    </a:ext>
                  </a:extLst>
                </p:cNvPr>
                <p:cNvSpPr/>
                <p:nvPr/>
              </p:nvSpPr>
              <p:spPr bwMode="auto">
                <a:xfrm>
                  <a:off x="8691300" y="825516"/>
                  <a:ext cx="144557" cy="154287"/>
                </a:xfrm>
                <a:prstGeom prst="ellipse">
                  <a:avLst/>
                </a:pr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íṩḻíḑê">
                  <a:extLst>
                    <a:ext uri="{FF2B5EF4-FFF2-40B4-BE49-F238E27FC236}">
                      <a16:creationId xmlns:a16="http://schemas.microsoft.com/office/drawing/2014/main" xmlns="" id="{3323569F-A1D5-47E1-817F-C832653E49F2}"/>
                    </a:ext>
                  </a:extLst>
                </p:cNvPr>
                <p:cNvSpPr/>
                <p:nvPr/>
              </p:nvSpPr>
              <p:spPr bwMode="auto">
                <a:xfrm>
                  <a:off x="8467515" y="1010383"/>
                  <a:ext cx="589349" cy="792285"/>
                </a:xfrm>
                <a:custGeom>
                  <a:avLst/>
                  <a:gdLst>
                    <a:gd name="T0" fmla="*/ 177 w 179"/>
                    <a:gd name="T1" fmla="*/ 45 h 241"/>
                    <a:gd name="T2" fmla="*/ 164 w 179"/>
                    <a:gd name="T3" fmla="*/ 41 h 241"/>
                    <a:gd name="T4" fmla="*/ 143 w 179"/>
                    <a:gd name="T5" fmla="*/ 51 h 241"/>
                    <a:gd name="T6" fmla="*/ 143 w 179"/>
                    <a:gd name="T7" fmla="*/ 30 h 241"/>
                    <a:gd name="T8" fmla="*/ 143 w 179"/>
                    <a:gd name="T9" fmla="*/ 30 h 241"/>
                    <a:gd name="T10" fmla="*/ 90 w 179"/>
                    <a:gd name="T11" fmla="*/ 0 h 241"/>
                    <a:gd name="T12" fmla="*/ 37 w 179"/>
                    <a:gd name="T13" fmla="*/ 30 h 241"/>
                    <a:gd name="T14" fmla="*/ 37 w 179"/>
                    <a:gd name="T15" fmla="*/ 30 h 241"/>
                    <a:gd name="T16" fmla="*/ 37 w 179"/>
                    <a:gd name="T17" fmla="*/ 51 h 241"/>
                    <a:gd name="T18" fmla="*/ 16 w 179"/>
                    <a:gd name="T19" fmla="*/ 41 h 241"/>
                    <a:gd name="T20" fmla="*/ 3 w 179"/>
                    <a:gd name="T21" fmla="*/ 45 h 241"/>
                    <a:gd name="T22" fmla="*/ 8 w 179"/>
                    <a:gd name="T23" fmla="*/ 58 h 241"/>
                    <a:gd name="T24" fmla="*/ 56 w 179"/>
                    <a:gd name="T25" fmla="*/ 82 h 241"/>
                    <a:gd name="T26" fmla="*/ 56 w 179"/>
                    <a:gd name="T27" fmla="*/ 40 h 241"/>
                    <a:gd name="T28" fmla="*/ 62 w 179"/>
                    <a:gd name="T29" fmla="*/ 40 h 241"/>
                    <a:gd name="T30" fmla="*/ 62 w 179"/>
                    <a:gd name="T31" fmla="*/ 228 h 241"/>
                    <a:gd name="T32" fmla="*/ 62 w 179"/>
                    <a:gd name="T33" fmla="*/ 228 h 241"/>
                    <a:gd name="T34" fmla="*/ 62 w 179"/>
                    <a:gd name="T35" fmla="*/ 229 h 241"/>
                    <a:gd name="T36" fmla="*/ 73 w 179"/>
                    <a:gd name="T37" fmla="*/ 241 h 241"/>
                    <a:gd name="T38" fmla="*/ 84 w 179"/>
                    <a:gd name="T39" fmla="*/ 230 h 241"/>
                    <a:gd name="T40" fmla="*/ 84 w 179"/>
                    <a:gd name="T41" fmla="*/ 229 h 241"/>
                    <a:gd name="T42" fmla="*/ 84 w 179"/>
                    <a:gd name="T43" fmla="*/ 125 h 241"/>
                    <a:gd name="T44" fmla="*/ 90 w 179"/>
                    <a:gd name="T45" fmla="*/ 116 h 241"/>
                    <a:gd name="T46" fmla="*/ 95 w 179"/>
                    <a:gd name="T47" fmla="*/ 125 h 241"/>
                    <a:gd name="T48" fmla="*/ 95 w 179"/>
                    <a:gd name="T49" fmla="*/ 229 h 241"/>
                    <a:gd name="T50" fmla="*/ 96 w 179"/>
                    <a:gd name="T51" fmla="*/ 230 h 241"/>
                    <a:gd name="T52" fmla="*/ 106 w 179"/>
                    <a:gd name="T53" fmla="*/ 241 h 241"/>
                    <a:gd name="T54" fmla="*/ 118 w 179"/>
                    <a:gd name="T55" fmla="*/ 229 h 241"/>
                    <a:gd name="T56" fmla="*/ 118 w 179"/>
                    <a:gd name="T57" fmla="*/ 228 h 241"/>
                    <a:gd name="T58" fmla="*/ 118 w 179"/>
                    <a:gd name="T59" fmla="*/ 40 h 241"/>
                    <a:gd name="T60" fmla="*/ 124 w 179"/>
                    <a:gd name="T61" fmla="*/ 40 h 241"/>
                    <a:gd name="T62" fmla="*/ 124 w 179"/>
                    <a:gd name="T63" fmla="*/ 82 h 241"/>
                    <a:gd name="T64" fmla="*/ 172 w 179"/>
                    <a:gd name="T65" fmla="*/ 58 h 241"/>
                    <a:gd name="T66" fmla="*/ 177 w 179"/>
                    <a:gd name="T67" fmla="*/ 45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9" h="241">
                      <a:moveTo>
                        <a:pt x="177" y="45"/>
                      </a:moveTo>
                      <a:cubicBezTo>
                        <a:pt x="175" y="41"/>
                        <a:pt x="169" y="39"/>
                        <a:pt x="164" y="41"/>
                      </a:cubicBezTo>
                      <a:cubicBezTo>
                        <a:pt x="143" y="51"/>
                        <a:pt x="143" y="51"/>
                        <a:pt x="143" y="51"/>
                      </a:cubicBezTo>
                      <a:cubicBezTo>
                        <a:pt x="143" y="30"/>
                        <a:pt x="143" y="30"/>
                        <a:pt x="143" y="30"/>
                      </a:cubicBezTo>
                      <a:cubicBezTo>
                        <a:pt x="143" y="30"/>
                        <a:pt x="143" y="30"/>
                        <a:pt x="143" y="30"/>
                      </a:cubicBezTo>
                      <a:cubicBezTo>
                        <a:pt x="142" y="2"/>
                        <a:pt x="116" y="0"/>
                        <a:pt x="90" y="0"/>
                      </a:cubicBezTo>
                      <a:cubicBezTo>
                        <a:pt x="63" y="0"/>
                        <a:pt x="38" y="2"/>
                        <a:pt x="37" y="30"/>
                      </a:cubicBezTo>
                      <a:cubicBezTo>
                        <a:pt x="37" y="30"/>
                        <a:pt x="37" y="30"/>
                        <a:pt x="37" y="30"/>
                      </a:cubicBezTo>
                      <a:cubicBezTo>
                        <a:pt x="37" y="51"/>
                        <a:pt x="37" y="51"/>
                        <a:pt x="37" y="5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1" y="39"/>
                        <a:pt x="5" y="41"/>
                        <a:pt x="3" y="45"/>
                      </a:cubicBezTo>
                      <a:cubicBezTo>
                        <a:pt x="0" y="50"/>
                        <a:pt x="3" y="56"/>
                        <a:pt x="8" y="58"/>
                      </a:cubicBezTo>
                      <a:cubicBezTo>
                        <a:pt x="56" y="82"/>
                        <a:pt x="56" y="82"/>
                        <a:pt x="56" y="82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62" y="40"/>
                        <a:pt x="62" y="40"/>
                        <a:pt x="62" y="40"/>
                      </a:cubicBezTo>
                      <a:cubicBezTo>
                        <a:pt x="62" y="228"/>
                        <a:pt x="62" y="228"/>
                        <a:pt x="62" y="228"/>
                      </a:cubicBezTo>
                      <a:cubicBezTo>
                        <a:pt x="62" y="228"/>
                        <a:pt x="62" y="228"/>
                        <a:pt x="62" y="228"/>
                      </a:cubicBezTo>
                      <a:cubicBezTo>
                        <a:pt x="62" y="228"/>
                        <a:pt x="62" y="228"/>
                        <a:pt x="62" y="229"/>
                      </a:cubicBezTo>
                      <a:cubicBezTo>
                        <a:pt x="62" y="235"/>
                        <a:pt x="67" y="241"/>
                        <a:pt x="73" y="241"/>
                      </a:cubicBezTo>
                      <a:cubicBezTo>
                        <a:pt x="79" y="241"/>
                        <a:pt x="84" y="236"/>
                        <a:pt x="84" y="230"/>
                      </a:cubicBezTo>
                      <a:cubicBezTo>
                        <a:pt x="84" y="230"/>
                        <a:pt x="84" y="230"/>
                        <a:pt x="84" y="229"/>
                      </a:cubicBezTo>
                      <a:cubicBezTo>
                        <a:pt x="84" y="125"/>
                        <a:pt x="84" y="125"/>
                        <a:pt x="84" y="125"/>
                      </a:cubicBezTo>
                      <a:cubicBezTo>
                        <a:pt x="84" y="120"/>
                        <a:pt x="85" y="116"/>
                        <a:pt x="90" y="116"/>
                      </a:cubicBezTo>
                      <a:cubicBezTo>
                        <a:pt x="95" y="116"/>
                        <a:pt x="95" y="120"/>
                        <a:pt x="95" y="125"/>
                      </a:cubicBezTo>
                      <a:cubicBezTo>
                        <a:pt x="95" y="229"/>
                        <a:pt x="95" y="229"/>
                        <a:pt x="95" y="229"/>
                      </a:cubicBezTo>
                      <a:cubicBezTo>
                        <a:pt x="95" y="230"/>
                        <a:pt x="95" y="230"/>
                        <a:pt x="96" y="230"/>
                      </a:cubicBezTo>
                      <a:cubicBezTo>
                        <a:pt x="96" y="236"/>
                        <a:pt x="101" y="241"/>
                        <a:pt x="106" y="241"/>
                      </a:cubicBezTo>
                      <a:cubicBezTo>
                        <a:pt x="113" y="241"/>
                        <a:pt x="118" y="235"/>
                        <a:pt x="118" y="229"/>
                      </a:cubicBezTo>
                      <a:cubicBezTo>
                        <a:pt x="118" y="228"/>
                        <a:pt x="118" y="228"/>
                        <a:pt x="118" y="228"/>
                      </a:cubicBezTo>
                      <a:cubicBezTo>
                        <a:pt x="118" y="40"/>
                        <a:pt x="118" y="40"/>
                        <a:pt x="118" y="40"/>
                      </a:cubicBezTo>
                      <a:cubicBezTo>
                        <a:pt x="124" y="40"/>
                        <a:pt x="124" y="40"/>
                        <a:pt x="124" y="40"/>
                      </a:cubicBezTo>
                      <a:cubicBezTo>
                        <a:pt x="124" y="82"/>
                        <a:pt x="124" y="82"/>
                        <a:pt x="124" y="82"/>
                      </a:cubicBezTo>
                      <a:cubicBezTo>
                        <a:pt x="172" y="58"/>
                        <a:pt x="172" y="58"/>
                        <a:pt x="172" y="58"/>
                      </a:cubicBezTo>
                      <a:cubicBezTo>
                        <a:pt x="177" y="56"/>
                        <a:pt x="179" y="50"/>
                        <a:pt x="177" y="45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" name="íśľiḑé">
                <a:extLst>
                  <a:ext uri="{FF2B5EF4-FFF2-40B4-BE49-F238E27FC236}">
                    <a16:creationId xmlns:a16="http://schemas.microsoft.com/office/drawing/2014/main" xmlns="" id="{B6FE1D1C-C873-43AC-84AE-6F2B547D1FB7}"/>
                  </a:ext>
                </a:extLst>
              </p:cNvPr>
              <p:cNvGrpSpPr/>
              <p:nvPr/>
            </p:nvGrpSpPr>
            <p:grpSpPr>
              <a:xfrm>
                <a:off x="5263069" y="4692205"/>
                <a:ext cx="422244" cy="912046"/>
                <a:chOff x="6276918" y="4540915"/>
                <a:chExt cx="451741" cy="975761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31" name="ïšḷídê">
                  <a:extLst>
                    <a:ext uri="{FF2B5EF4-FFF2-40B4-BE49-F238E27FC236}">
                      <a16:creationId xmlns:a16="http://schemas.microsoft.com/office/drawing/2014/main" xmlns="" id="{856621A8-F3A8-4935-BFB7-1D5E00BBE614}"/>
                    </a:ext>
                  </a:extLst>
                </p:cNvPr>
                <p:cNvSpPr/>
                <p:nvPr/>
              </p:nvSpPr>
              <p:spPr bwMode="auto">
                <a:xfrm>
                  <a:off x="6468734" y="4540915"/>
                  <a:ext cx="140387" cy="151507"/>
                </a:xfrm>
                <a:custGeom>
                  <a:avLst/>
                  <a:gdLst>
                    <a:gd name="T0" fmla="*/ 0 w 43"/>
                    <a:gd name="T1" fmla="*/ 23 h 46"/>
                    <a:gd name="T2" fmla="*/ 21 w 43"/>
                    <a:gd name="T3" fmla="*/ 46 h 46"/>
                    <a:gd name="T4" fmla="*/ 43 w 43"/>
                    <a:gd name="T5" fmla="*/ 23 h 46"/>
                    <a:gd name="T6" fmla="*/ 22 w 43"/>
                    <a:gd name="T7" fmla="*/ 0 h 46"/>
                    <a:gd name="T8" fmla="*/ 0 w 43"/>
                    <a:gd name="T9" fmla="*/ 2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46">
                      <a:moveTo>
                        <a:pt x="0" y="23"/>
                      </a:moveTo>
                      <a:cubicBezTo>
                        <a:pt x="0" y="35"/>
                        <a:pt x="10" y="46"/>
                        <a:pt x="21" y="46"/>
                      </a:cubicBezTo>
                      <a:cubicBezTo>
                        <a:pt x="33" y="46"/>
                        <a:pt x="43" y="36"/>
                        <a:pt x="43" y="23"/>
                      </a:cubicBezTo>
                      <a:cubicBezTo>
                        <a:pt x="43" y="10"/>
                        <a:pt x="33" y="0"/>
                        <a:pt x="22" y="0"/>
                      </a:cubicBezTo>
                      <a:cubicBezTo>
                        <a:pt x="10" y="0"/>
                        <a:pt x="0" y="10"/>
                        <a:pt x="0" y="23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íŝliďê">
                  <a:extLst>
                    <a:ext uri="{FF2B5EF4-FFF2-40B4-BE49-F238E27FC236}">
                      <a16:creationId xmlns:a16="http://schemas.microsoft.com/office/drawing/2014/main" xmlns="" id="{85E63CA5-35EA-4F48-8CEB-A5E92160CC20}"/>
                    </a:ext>
                  </a:extLst>
                </p:cNvPr>
                <p:cNvSpPr/>
                <p:nvPr/>
              </p:nvSpPr>
              <p:spPr bwMode="auto">
                <a:xfrm>
                  <a:off x="6276918" y="4704931"/>
                  <a:ext cx="442011" cy="654678"/>
                </a:xfrm>
                <a:custGeom>
                  <a:avLst/>
                  <a:gdLst>
                    <a:gd name="T0" fmla="*/ 1 w 134"/>
                    <a:gd name="T1" fmla="*/ 84 h 199"/>
                    <a:gd name="T2" fmla="*/ 10 w 134"/>
                    <a:gd name="T3" fmla="*/ 36 h 199"/>
                    <a:gd name="T4" fmla="*/ 15 w 134"/>
                    <a:gd name="T5" fmla="*/ 29 h 199"/>
                    <a:gd name="T6" fmla="*/ 61 w 134"/>
                    <a:gd name="T7" fmla="*/ 2 h 199"/>
                    <a:gd name="T8" fmla="*/ 62 w 134"/>
                    <a:gd name="T9" fmla="*/ 2 h 199"/>
                    <a:gd name="T10" fmla="*/ 62 w 134"/>
                    <a:gd name="T11" fmla="*/ 1 h 199"/>
                    <a:gd name="T12" fmla="*/ 63 w 134"/>
                    <a:gd name="T13" fmla="*/ 1 h 199"/>
                    <a:gd name="T14" fmla="*/ 63 w 134"/>
                    <a:gd name="T15" fmla="*/ 1 h 199"/>
                    <a:gd name="T16" fmla="*/ 64 w 134"/>
                    <a:gd name="T17" fmla="*/ 1 h 199"/>
                    <a:gd name="T18" fmla="*/ 64 w 134"/>
                    <a:gd name="T19" fmla="*/ 1 h 199"/>
                    <a:gd name="T20" fmla="*/ 65 w 134"/>
                    <a:gd name="T21" fmla="*/ 1 h 199"/>
                    <a:gd name="T22" fmla="*/ 65 w 134"/>
                    <a:gd name="T23" fmla="*/ 0 h 199"/>
                    <a:gd name="T24" fmla="*/ 66 w 134"/>
                    <a:gd name="T25" fmla="*/ 0 h 199"/>
                    <a:gd name="T26" fmla="*/ 66 w 134"/>
                    <a:gd name="T27" fmla="*/ 0 h 199"/>
                    <a:gd name="T28" fmla="*/ 67 w 134"/>
                    <a:gd name="T29" fmla="*/ 0 h 199"/>
                    <a:gd name="T30" fmla="*/ 67 w 134"/>
                    <a:gd name="T31" fmla="*/ 0 h 199"/>
                    <a:gd name="T32" fmla="*/ 68 w 134"/>
                    <a:gd name="T33" fmla="*/ 0 h 199"/>
                    <a:gd name="T34" fmla="*/ 68 w 134"/>
                    <a:gd name="T35" fmla="*/ 0 h 199"/>
                    <a:gd name="T36" fmla="*/ 69 w 134"/>
                    <a:gd name="T37" fmla="*/ 0 h 199"/>
                    <a:gd name="T38" fmla="*/ 69 w 134"/>
                    <a:gd name="T39" fmla="*/ 1 h 199"/>
                    <a:gd name="T40" fmla="*/ 70 w 134"/>
                    <a:gd name="T41" fmla="*/ 1 h 199"/>
                    <a:gd name="T42" fmla="*/ 70 w 134"/>
                    <a:gd name="T43" fmla="*/ 1 h 199"/>
                    <a:gd name="T44" fmla="*/ 92 w 134"/>
                    <a:gd name="T45" fmla="*/ 9 h 199"/>
                    <a:gd name="T46" fmla="*/ 99 w 134"/>
                    <a:gd name="T47" fmla="*/ 21 h 199"/>
                    <a:gd name="T48" fmla="*/ 92 w 134"/>
                    <a:gd name="T49" fmla="*/ 89 h 199"/>
                    <a:gd name="T50" fmla="*/ 92 w 134"/>
                    <a:gd name="T51" fmla="*/ 90 h 199"/>
                    <a:gd name="T52" fmla="*/ 129 w 134"/>
                    <a:gd name="T53" fmla="*/ 113 h 199"/>
                    <a:gd name="T54" fmla="*/ 134 w 134"/>
                    <a:gd name="T55" fmla="*/ 123 h 199"/>
                    <a:gd name="T56" fmla="*/ 127 w 134"/>
                    <a:gd name="T57" fmla="*/ 188 h 199"/>
                    <a:gd name="T58" fmla="*/ 116 w 134"/>
                    <a:gd name="T59" fmla="*/ 199 h 199"/>
                    <a:gd name="T60" fmla="*/ 105 w 134"/>
                    <a:gd name="T61" fmla="*/ 187 h 199"/>
                    <a:gd name="T62" fmla="*/ 112 w 134"/>
                    <a:gd name="T63" fmla="*/ 130 h 199"/>
                    <a:gd name="T64" fmla="*/ 56 w 134"/>
                    <a:gd name="T65" fmla="*/ 96 h 199"/>
                    <a:gd name="T66" fmla="*/ 55 w 134"/>
                    <a:gd name="T67" fmla="*/ 95 h 199"/>
                    <a:gd name="T68" fmla="*/ 55 w 134"/>
                    <a:gd name="T69" fmla="*/ 95 h 199"/>
                    <a:gd name="T70" fmla="*/ 54 w 134"/>
                    <a:gd name="T71" fmla="*/ 95 h 199"/>
                    <a:gd name="T72" fmla="*/ 54 w 134"/>
                    <a:gd name="T73" fmla="*/ 95 h 199"/>
                    <a:gd name="T74" fmla="*/ 53 w 134"/>
                    <a:gd name="T75" fmla="*/ 94 h 199"/>
                    <a:gd name="T76" fmla="*/ 53 w 134"/>
                    <a:gd name="T77" fmla="*/ 94 h 199"/>
                    <a:gd name="T78" fmla="*/ 52 w 134"/>
                    <a:gd name="T79" fmla="*/ 93 h 199"/>
                    <a:gd name="T80" fmla="*/ 52 w 134"/>
                    <a:gd name="T81" fmla="*/ 93 h 199"/>
                    <a:gd name="T82" fmla="*/ 52 w 134"/>
                    <a:gd name="T83" fmla="*/ 93 h 199"/>
                    <a:gd name="T84" fmla="*/ 51 w 134"/>
                    <a:gd name="T85" fmla="*/ 90 h 199"/>
                    <a:gd name="T86" fmla="*/ 51 w 134"/>
                    <a:gd name="T87" fmla="*/ 90 h 199"/>
                    <a:gd name="T88" fmla="*/ 50 w 134"/>
                    <a:gd name="T89" fmla="*/ 89 h 199"/>
                    <a:gd name="T90" fmla="*/ 50 w 134"/>
                    <a:gd name="T91" fmla="*/ 89 h 199"/>
                    <a:gd name="T92" fmla="*/ 50 w 134"/>
                    <a:gd name="T93" fmla="*/ 88 h 199"/>
                    <a:gd name="T94" fmla="*/ 50 w 134"/>
                    <a:gd name="T95" fmla="*/ 87 h 199"/>
                    <a:gd name="T96" fmla="*/ 50 w 134"/>
                    <a:gd name="T97" fmla="*/ 87 h 199"/>
                    <a:gd name="T98" fmla="*/ 50 w 134"/>
                    <a:gd name="T99" fmla="*/ 86 h 199"/>
                    <a:gd name="T100" fmla="*/ 50 w 134"/>
                    <a:gd name="T101" fmla="*/ 85 h 199"/>
                    <a:gd name="T102" fmla="*/ 50 w 134"/>
                    <a:gd name="T103" fmla="*/ 85 h 199"/>
                    <a:gd name="T104" fmla="*/ 50 w 134"/>
                    <a:gd name="T105" fmla="*/ 84 h 199"/>
                    <a:gd name="T106" fmla="*/ 50 w 134"/>
                    <a:gd name="T107" fmla="*/ 84 h 199"/>
                    <a:gd name="T108" fmla="*/ 56 w 134"/>
                    <a:gd name="T109" fmla="*/ 33 h 199"/>
                    <a:gd name="T110" fmla="*/ 31 w 134"/>
                    <a:gd name="T111" fmla="*/ 46 h 199"/>
                    <a:gd name="T112" fmla="*/ 23 w 134"/>
                    <a:gd name="T113" fmla="*/ 89 h 199"/>
                    <a:gd name="T114" fmla="*/ 10 w 134"/>
                    <a:gd name="T115" fmla="*/ 98 h 199"/>
                    <a:gd name="T116" fmla="*/ 1 w 134"/>
                    <a:gd name="T117" fmla="*/ 84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34" h="199">
                      <a:moveTo>
                        <a:pt x="1" y="84"/>
                      </a:moveTo>
                      <a:cubicBezTo>
                        <a:pt x="10" y="36"/>
                        <a:pt x="10" y="36"/>
                        <a:pt x="10" y="36"/>
                      </a:cubicBezTo>
                      <a:cubicBezTo>
                        <a:pt x="11" y="33"/>
                        <a:pt x="13" y="30"/>
                        <a:pt x="15" y="29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1" y="2"/>
                        <a:pt x="62" y="2"/>
                        <a:pt x="62" y="2"/>
                      </a:cubicBezTo>
                      <a:cubicBezTo>
                        <a:pt x="62" y="2"/>
                        <a:pt x="62" y="2"/>
                        <a:pt x="62" y="1"/>
                      </a:cubicBezTo>
                      <a:cubicBezTo>
                        <a:pt x="62" y="1"/>
                        <a:pt x="63" y="1"/>
                        <a:pt x="63" y="1"/>
                      </a:cubicBezTo>
                      <a:cubicBezTo>
                        <a:pt x="63" y="1"/>
                        <a:pt x="63" y="1"/>
                        <a:pt x="63" y="1"/>
                      </a:cubicBezTo>
                      <a:cubicBezTo>
                        <a:pt x="63" y="1"/>
                        <a:pt x="64" y="1"/>
                        <a:pt x="64" y="1"/>
                      </a:cubicBezTo>
                      <a:cubicBezTo>
                        <a:pt x="64" y="1"/>
                        <a:pt x="64" y="1"/>
                        <a:pt x="64" y="1"/>
                      </a:cubicBezTo>
                      <a:cubicBezTo>
                        <a:pt x="64" y="1"/>
                        <a:pt x="65" y="1"/>
                        <a:pt x="65" y="1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5" y="0"/>
                        <a:pt x="66" y="0"/>
                        <a:pt x="66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6" y="0"/>
                        <a:pt x="67" y="0"/>
                        <a:pt x="67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0"/>
                        <a:pt x="68" y="0"/>
                        <a:pt x="6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1"/>
                        <a:pt x="69" y="1"/>
                        <a:pt x="69" y="1"/>
                      </a:cubicBezTo>
                      <a:cubicBezTo>
                        <a:pt x="70" y="1"/>
                        <a:pt x="70" y="1"/>
                        <a:pt x="70" y="1"/>
                      </a:cubicBezTo>
                      <a:cubicBezTo>
                        <a:pt x="70" y="1"/>
                        <a:pt x="70" y="1"/>
                        <a:pt x="70" y="1"/>
                      </a:cubicBezTo>
                      <a:cubicBezTo>
                        <a:pt x="92" y="9"/>
                        <a:pt x="92" y="9"/>
                        <a:pt x="92" y="9"/>
                      </a:cubicBezTo>
                      <a:cubicBezTo>
                        <a:pt x="97" y="10"/>
                        <a:pt x="100" y="16"/>
                        <a:pt x="99" y="21"/>
                      </a:cubicBezTo>
                      <a:cubicBezTo>
                        <a:pt x="92" y="89"/>
                        <a:pt x="92" y="89"/>
                        <a:pt x="92" y="89"/>
                      </a:cubicBezTo>
                      <a:cubicBezTo>
                        <a:pt x="92" y="89"/>
                        <a:pt x="92" y="90"/>
                        <a:pt x="92" y="90"/>
                      </a:cubicBezTo>
                      <a:cubicBezTo>
                        <a:pt x="129" y="113"/>
                        <a:pt x="129" y="113"/>
                        <a:pt x="129" y="113"/>
                      </a:cubicBezTo>
                      <a:cubicBezTo>
                        <a:pt x="132" y="115"/>
                        <a:pt x="134" y="119"/>
                        <a:pt x="134" y="123"/>
                      </a:cubicBezTo>
                      <a:cubicBezTo>
                        <a:pt x="127" y="188"/>
                        <a:pt x="127" y="188"/>
                        <a:pt x="127" y="188"/>
                      </a:cubicBezTo>
                      <a:cubicBezTo>
                        <a:pt x="127" y="194"/>
                        <a:pt x="122" y="199"/>
                        <a:pt x="116" y="199"/>
                      </a:cubicBezTo>
                      <a:cubicBezTo>
                        <a:pt x="110" y="199"/>
                        <a:pt x="105" y="194"/>
                        <a:pt x="105" y="187"/>
                      </a:cubicBezTo>
                      <a:cubicBezTo>
                        <a:pt x="112" y="130"/>
                        <a:pt x="112" y="130"/>
                        <a:pt x="112" y="130"/>
                      </a:cubicBezTo>
                      <a:cubicBezTo>
                        <a:pt x="56" y="96"/>
                        <a:pt x="56" y="96"/>
                        <a:pt x="56" y="96"/>
                      </a:cubicBezTo>
                      <a:cubicBezTo>
                        <a:pt x="55" y="96"/>
                        <a:pt x="55" y="95"/>
                        <a:pt x="55" y="95"/>
                      </a:cubicBezTo>
                      <a:cubicBezTo>
                        <a:pt x="55" y="95"/>
                        <a:pt x="55" y="95"/>
                        <a:pt x="55" y="95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4" y="94"/>
                        <a:pt x="53" y="94"/>
                        <a:pt x="53" y="94"/>
                      </a:cubicBezTo>
                      <a:cubicBezTo>
                        <a:pt x="53" y="94"/>
                        <a:pt x="53" y="94"/>
                        <a:pt x="53" y="94"/>
                      </a:cubicBezTo>
                      <a:cubicBezTo>
                        <a:pt x="53" y="93"/>
                        <a:pt x="53" y="93"/>
                        <a:pt x="52" y="93"/>
                      </a:cubicBezTo>
                      <a:cubicBezTo>
                        <a:pt x="52" y="93"/>
                        <a:pt x="52" y="93"/>
                        <a:pt x="52" y="93"/>
                      </a:cubicBezTo>
                      <a:cubicBezTo>
                        <a:pt x="52" y="93"/>
                        <a:pt x="52" y="93"/>
                        <a:pt x="52" y="93"/>
                      </a:cubicBezTo>
                      <a:cubicBezTo>
                        <a:pt x="52" y="92"/>
                        <a:pt x="51" y="91"/>
                        <a:pt x="51" y="90"/>
                      </a:cubicBezTo>
                      <a:cubicBezTo>
                        <a:pt x="51" y="90"/>
                        <a:pt x="51" y="90"/>
                        <a:pt x="51" y="90"/>
                      </a:cubicBezTo>
                      <a:cubicBezTo>
                        <a:pt x="51" y="89"/>
                        <a:pt x="50" y="89"/>
                        <a:pt x="50" y="89"/>
                      </a:cubicBezTo>
                      <a:cubicBezTo>
                        <a:pt x="50" y="89"/>
                        <a:pt x="50" y="89"/>
                        <a:pt x="50" y="89"/>
                      </a:cubicBezTo>
                      <a:cubicBezTo>
                        <a:pt x="50" y="88"/>
                        <a:pt x="50" y="88"/>
                        <a:pt x="50" y="88"/>
                      </a:cubicBezTo>
                      <a:cubicBezTo>
                        <a:pt x="50" y="88"/>
                        <a:pt x="50" y="88"/>
                        <a:pt x="50" y="87"/>
                      </a:cubicBezTo>
                      <a:cubicBezTo>
                        <a:pt x="50" y="87"/>
                        <a:pt x="50" y="87"/>
                        <a:pt x="50" y="87"/>
                      </a:cubicBezTo>
                      <a:cubicBezTo>
                        <a:pt x="50" y="86"/>
                        <a:pt x="50" y="86"/>
                        <a:pt x="50" y="86"/>
                      </a:cubicBezTo>
                      <a:cubicBezTo>
                        <a:pt x="50" y="86"/>
                        <a:pt x="50" y="86"/>
                        <a:pt x="50" y="85"/>
                      </a:cubicBezTo>
                      <a:cubicBezTo>
                        <a:pt x="50" y="85"/>
                        <a:pt x="50" y="85"/>
                        <a:pt x="50" y="85"/>
                      </a:cubicBezTo>
                      <a:cubicBezTo>
                        <a:pt x="50" y="85"/>
                        <a:pt x="50" y="85"/>
                        <a:pt x="50" y="84"/>
                      </a:cubicBez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6" y="33"/>
                        <a:pt x="56" y="33"/>
                        <a:pt x="56" y="33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23" y="89"/>
                        <a:pt x="23" y="89"/>
                        <a:pt x="23" y="89"/>
                      </a:cubicBezTo>
                      <a:cubicBezTo>
                        <a:pt x="21" y="95"/>
                        <a:pt x="15" y="99"/>
                        <a:pt x="10" y="98"/>
                      </a:cubicBezTo>
                      <a:cubicBezTo>
                        <a:pt x="4" y="96"/>
                        <a:pt x="0" y="90"/>
                        <a:pt x="1" y="84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ïṩļïďê">
                  <a:extLst>
                    <a:ext uri="{FF2B5EF4-FFF2-40B4-BE49-F238E27FC236}">
                      <a16:creationId xmlns:a16="http://schemas.microsoft.com/office/drawing/2014/main" xmlns="" id="{5113FA60-930A-4060-B03E-1E7E4E2E76CB}"/>
                    </a:ext>
                  </a:extLst>
                </p:cNvPr>
                <p:cNvSpPr/>
                <p:nvPr/>
              </p:nvSpPr>
              <p:spPr bwMode="auto">
                <a:xfrm>
                  <a:off x="6389505" y="5039915"/>
                  <a:ext cx="132047" cy="476761"/>
                </a:xfrm>
                <a:custGeom>
                  <a:avLst/>
                  <a:gdLst>
                    <a:gd name="T0" fmla="*/ 1 w 40"/>
                    <a:gd name="T1" fmla="*/ 131 h 145"/>
                    <a:gd name="T2" fmla="*/ 19 w 40"/>
                    <a:gd name="T3" fmla="*/ 1 h 145"/>
                    <a:gd name="T4" fmla="*/ 20 w 40"/>
                    <a:gd name="T5" fmla="*/ 0 h 145"/>
                    <a:gd name="T6" fmla="*/ 40 w 40"/>
                    <a:gd name="T7" fmla="*/ 12 h 145"/>
                    <a:gd name="T8" fmla="*/ 23 w 40"/>
                    <a:gd name="T9" fmla="*/ 135 h 145"/>
                    <a:gd name="T10" fmla="*/ 10 w 40"/>
                    <a:gd name="T11" fmla="*/ 144 h 145"/>
                    <a:gd name="T12" fmla="*/ 1 w 40"/>
                    <a:gd name="T13" fmla="*/ 131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145">
                      <a:moveTo>
                        <a:pt x="1" y="131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20" y="0"/>
                        <a:pt x="20" y="0"/>
                      </a:cubicBezTo>
                      <a:cubicBezTo>
                        <a:pt x="40" y="12"/>
                        <a:pt x="40" y="12"/>
                        <a:pt x="40" y="12"/>
                      </a:cubicBezTo>
                      <a:cubicBezTo>
                        <a:pt x="23" y="135"/>
                        <a:pt x="23" y="135"/>
                        <a:pt x="23" y="135"/>
                      </a:cubicBezTo>
                      <a:cubicBezTo>
                        <a:pt x="22" y="141"/>
                        <a:pt x="16" y="145"/>
                        <a:pt x="10" y="144"/>
                      </a:cubicBezTo>
                      <a:cubicBezTo>
                        <a:pt x="4" y="143"/>
                        <a:pt x="0" y="137"/>
                        <a:pt x="1" y="131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íṣlïďé">
                  <a:extLst>
                    <a:ext uri="{FF2B5EF4-FFF2-40B4-BE49-F238E27FC236}">
                      <a16:creationId xmlns:a16="http://schemas.microsoft.com/office/drawing/2014/main" xmlns="" id="{B49EF9EF-4B85-4FDA-8713-4B83C6FE3C16}"/>
                    </a:ext>
                  </a:extLst>
                </p:cNvPr>
                <p:cNvSpPr/>
                <p:nvPr/>
              </p:nvSpPr>
              <p:spPr bwMode="auto">
                <a:xfrm>
                  <a:off x="6603561" y="4849489"/>
                  <a:ext cx="125098" cy="141777"/>
                </a:xfrm>
                <a:custGeom>
                  <a:avLst/>
                  <a:gdLst>
                    <a:gd name="T0" fmla="*/ 3 w 38"/>
                    <a:gd name="T1" fmla="*/ 0 h 43"/>
                    <a:gd name="T2" fmla="*/ 32 w 38"/>
                    <a:gd name="T3" fmla="*/ 20 h 43"/>
                    <a:gd name="T4" fmla="*/ 35 w 38"/>
                    <a:gd name="T5" fmla="*/ 36 h 43"/>
                    <a:gd name="T6" fmla="*/ 20 w 38"/>
                    <a:gd name="T7" fmla="*/ 39 h 43"/>
                    <a:gd name="T8" fmla="*/ 0 w 38"/>
                    <a:gd name="T9" fmla="*/ 25 h 43"/>
                    <a:gd name="T10" fmla="*/ 3 w 38"/>
                    <a:gd name="T11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43">
                      <a:moveTo>
                        <a:pt x="3" y="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7" y="23"/>
                        <a:pt x="38" y="30"/>
                        <a:pt x="35" y="36"/>
                      </a:cubicBezTo>
                      <a:cubicBezTo>
                        <a:pt x="32" y="41"/>
                        <a:pt x="25" y="43"/>
                        <a:pt x="20" y="39"/>
                      </a:cubicBezTo>
                      <a:cubicBezTo>
                        <a:pt x="0" y="25"/>
                        <a:pt x="0" y="25"/>
                        <a:pt x="0" y="25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2" name="íšľîḓê">
                <a:extLst>
                  <a:ext uri="{FF2B5EF4-FFF2-40B4-BE49-F238E27FC236}">
                    <a16:creationId xmlns:a16="http://schemas.microsoft.com/office/drawing/2014/main" xmlns="" id="{DB9F7B1F-D9FC-40A2-9C5E-1DF84F10F263}"/>
                  </a:ext>
                </a:extLst>
              </p:cNvPr>
              <p:cNvSpPr/>
              <p:nvPr/>
            </p:nvSpPr>
            <p:spPr bwMode="auto">
              <a:xfrm>
                <a:off x="5190313" y="2144455"/>
                <a:ext cx="1883859" cy="1996891"/>
              </a:xfrm>
              <a:custGeom>
                <a:avLst/>
                <a:gdLst>
                  <a:gd name="T0" fmla="*/ 148 w 613"/>
                  <a:gd name="T1" fmla="*/ 648 h 650"/>
                  <a:gd name="T2" fmla="*/ 108 w 613"/>
                  <a:gd name="T3" fmla="*/ 594 h 650"/>
                  <a:gd name="T4" fmla="*/ 233 w 613"/>
                  <a:gd name="T5" fmla="*/ 80 h 650"/>
                  <a:gd name="T6" fmla="*/ 366 w 613"/>
                  <a:gd name="T7" fmla="*/ 30 h 650"/>
                  <a:gd name="T8" fmla="*/ 534 w 613"/>
                  <a:gd name="T9" fmla="*/ 41 h 650"/>
                  <a:gd name="T10" fmla="*/ 550 w 613"/>
                  <a:gd name="T11" fmla="*/ 0 h 650"/>
                  <a:gd name="T12" fmla="*/ 613 w 613"/>
                  <a:gd name="T13" fmla="*/ 81 h 650"/>
                  <a:gd name="T14" fmla="*/ 512 w 613"/>
                  <a:gd name="T15" fmla="*/ 95 h 650"/>
                  <a:gd name="T16" fmla="*/ 529 w 613"/>
                  <a:gd name="T17" fmla="*/ 51 h 650"/>
                  <a:gd name="T18" fmla="*/ 368 w 613"/>
                  <a:gd name="T19" fmla="*/ 42 h 650"/>
                  <a:gd name="T20" fmla="*/ 239 w 613"/>
                  <a:gd name="T21" fmla="*/ 90 h 650"/>
                  <a:gd name="T22" fmla="*/ 75 w 613"/>
                  <a:gd name="T23" fmla="*/ 314 h 650"/>
                  <a:gd name="T24" fmla="*/ 118 w 613"/>
                  <a:gd name="T25" fmla="*/ 588 h 650"/>
                  <a:gd name="T26" fmla="*/ 156 w 613"/>
                  <a:gd name="T27" fmla="*/ 641 h 650"/>
                  <a:gd name="T28" fmla="*/ 158 w 613"/>
                  <a:gd name="T29" fmla="*/ 642 h 650"/>
                  <a:gd name="T30" fmla="*/ 149 w 613"/>
                  <a:gd name="T31" fmla="*/ 650 h 650"/>
                  <a:gd name="T32" fmla="*/ 148 w 613"/>
                  <a:gd name="T33" fmla="*/ 648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3" h="650">
                    <a:moveTo>
                      <a:pt x="148" y="648"/>
                    </a:moveTo>
                    <a:cubicBezTo>
                      <a:pt x="133" y="631"/>
                      <a:pt x="119" y="613"/>
                      <a:pt x="108" y="594"/>
                    </a:cubicBezTo>
                    <a:cubicBezTo>
                      <a:pt x="0" y="418"/>
                      <a:pt x="56" y="187"/>
                      <a:pt x="233" y="80"/>
                    </a:cubicBezTo>
                    <a:cubicBezTo>
                      <a:pt x="274" y="55"/>
                      <a:pt x="319" y="38"/>
                      <a:pt x="366" y="30"/>
                    </a:cubicBezTo>
                    <a:cubicBezTo>
                      <a:pt x="422" y="21"/>
                      <a:pt x="479" y="25"/>
                      <a:pt x="534" y="41"/>
                    </a:cubicBezTo>
                    <a:cubicBezTo>
                      <a:pt x="550" y="0"/>
                      <a:pt x="550" y="0"/>
                      <a:pt x="550" y="0"/>
                    </a:cubicBezTo>
                    <a:cubicBezTo>
                      <a:pt x="613" y="81"/>
                      <a:pt x="613" y="81"/>
                      <a:pt x="613" y="81"/>
                    </a:cubicBezTo>
                    <a:cubicBezTo>
                      <a:pt x="512" y="95"/>
                      <a:pt x="512" y="95"/>
                      <a:pt x="512" y="95"/>
                    </a:cubicBezTo>
                    <a:cubicBezTo>
                      <a:pt x="529" y="51"/>
                      <a:pt x="529" y="51"/>
                      <a:pt x="529" y="51"/>
                    </a:cubicBezTo>
                    <a:cubicBezTo>
                      <a:pt x="477" y="36"/>
                      <a:pt x="421" y="33"/>
                      <a:pt x="368" y="42"/>
                    </a:cubicBezTo>
                    <a:cubicBezTo>
                      <a:pt x="322" y="49"/>
                      <a:pt x="279" y="65"/>
                      <a:pt x="239" y="90"/>
                    </a:cubicBezTo>
                    <a:cubicBezTo>
                      <a:pt x="156" y="140"/>
                      <a:pt x="98" y="220"/>
                      <a:pt x="75" y="314"/>
                    </a:cubicBezTo>
                    <a:cubicBezTo>
                      <a:pt x="52" y="408"/>
                      <a:pt x="67" y="505"/>
                      <a:pt x="118" y="588"/>
                    </a:cubicBezTo>
                    <a:cubicBezTo>
                      <a:pt x="129" y="607"/>
                      <a:pt x="142" y="624"/>
                      <a:pt x="156" y="641"/>
                    </a:cubicBezTo>
                    <a:cubicBezTo>
                      <a:pt x="158" y="642"/>
                      <a:pt x="158" y="642"/>
                      <a:pt x="158" y="642"/>
                    </a:cubicBezTo>
                    <a:cubicBezTo>
                      <a:pt x="149" y="650"/>
                      <a:pt x="149" y="650"/>
                      <a:pt x="149" y="650"/>
                    </a:cubicBezTo>
                    <a:lnTo>
                      <a:pt x="148" y="648"/>
                    </a:lnTo>
                    <a:close/>
                  </a:path>
                </a:pathLst>
              </a:custGeom>
              <a:solidFill>
                <a:schemeClr val="accent1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îṡḷíḍé">
                <a:extLst>
                  <a:ext uri="{FF2B5EF4-FFF2-40B4-BE49-F238E27FC236}">
                    <a16:creationId xmlns:a16="http://schemas.microsoft.com/office/drawing/2014/main" xmlns="" id="{47ADECF0-3A0A-4C47-9617-1C916B4FBAA4}"/>
                  </a:ext>
                </a:extLst>
              </p:cNvPr>
              <p:cNvSpPr/>
              <p:nvPr/>
            </p:nvSpPr>
            <p:spPr bwMode="auto">
              <a:xfrm>
                <a:off x="3338932" y="6238274"/>
                <a:ext cx="1500591" cy="619726"/>
              </a:xfrm>
              <a:custGeom>
                <a:avLst/>
                <a:gdLst>
                  <a:gd name="T0" fmla="*/ 485 w 488"/>
                  <a:gd name="T1" fmla="*/ 0 h 202"/>
                  <a:gd name="T2" fmla="*/ 249 w 488"/>
                  <a:gd name="T3" fmla="*/ 6 h 202"/>
                  <a:gd name="T4" fmla="*/ 0 w 488"/>
                  <a:gd name="T5" fmla="*/ 183 h 202"/>
                  <a:gd name="T6" fmla="*/ 9 w 488"/>
                  <a:gd name="T7" fmla="*/ 202 h 202"/>
                  <a:gd name="T8" fmla="*/ 254 w 488"/>
                  <a:gd name="T9" fmla="*/ 28 h 202"/>
                  <a:gd name="T10" fmla="*/ 488 w 488"/>
                  <a:gd name="T11" fmla="*/ 21 h 202"/>
                  <a:gd name="T12" fmla="*/ 485 w 488"/>
                  <a:gd name="T1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8" h="202">
                    <a:moveTo>
                      <a:pt x="485" y="0"/>
                    </a:moveTo>
                    <a:cubicBezTo>
                      <a:pt x="249" y="6"/>
                      <a:pt x="249" y="6"/>
                      <a:pt x="249" y="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9" y="202"/>
                      <a:pt x="9" y="202"/>
                      <a:pt x="9" y="202"/>
                    </a:cubicBezTo>
                    <a:cubicBezTo>
                      <a:pt x="254" y="28"/>
                      <a:pt x="254" y="28"/>
                      <a:pt x="254" y="28"/>
                    </a:cubicBezTo>
                    <a:cubicBezTo>
                      <a:pt x="488" y="21"/>
                      <a:pt x="488" y="21"/>
                      <a:pt x="488" y="21"/>
                    </a:cubicBezTo>
                    <a:cubicBezTo>
                      <a:pt x="487" y="14"/>
                      <a:pt x="486" y="7"/>
                      <a:pt x="48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iş1îḍè">
                <a:extLst>
                  <a:ext uri="{FF2B5EF4-FFF2-40B4-BE49-F238E27FC236}">
                    <a16:creationId xmlns:a16="http://schemas.microsoft.com/office/drawing/2014/main" xmlns="" id="{3A58FDF2-653B-4AFC-921B-479C93AA7275}"/>
                  </a:ext>
                </a:extLst>
              </p:cNvPr>
              <p:cNvSpPr/>
              <p:nvPr/>
            </p:nvSpPr>
            <p:spPr bwMode="auto">
              <a:xfrm>
                <a:off x="5190313" y="4553196"/>
                <a:ext cx="1008189" cy="1494095"/>
              </a:xfrm>
              <a:custGeom>
                <a:avLst/>
                <a:gdLst>
                  <a:gd name="T0" fmla="*/ 244 w 328"/>
                  <a:gd name="T1" fmla="*/ 6 h 486"/>
                  <a:gd name="T2" fmla="*/ 303 w 328"/>
                  <a:gd name="T3" fmla="*/ 218 h 486"/>
                  <a:gd name="T4" fmla="*/ 48 w 328"/>
                  <a:gd name="T5" fmla="*/ 373 h 486"/>
                  <a:gd name="T6" fmla="*/ 0 w 328"/>
                  <a:gd name="T7" fmla="*/ 472 h 486"/>
                  <a:gd name="T8" fmla="*/ 17 w 328"/>
                  <a:gd name="T9" fmla="*/ 486 h 486"/>
                  <a:gd name="T10" fmla="*/ 65 w 328"/>
                  <a:gd name="T11" fmla="*/ 388 h 486"/>
                  <a:gd name="T12" fmla="*/ 328 w 328"/>
                  <a:gd name="T13" fmla="*/ 228 h 486"/>
                  <a:gd name="T14" fmla="*/ 264 w 328"/>
                  <a:gd name="T15" fmla="*/ 0 h 486"/>
                  <a:gd name="T16" fmla="*/ 244 w 328"/>
                  <a:gd name="T17" fmla="*/ 6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8" h="486">
                    <a:moveTo>
                      <a:pt x="244" y="6"/>
                    </a:moveTo>
                    <a:cubicBezTo>
                      <a:pt x="303" y="218"/>
                      <a:pt x="303" y="218"/>
                      <a:pt x="303" y="218"/>
                    </a:cubicBezTo>
                    <a:cubicBezTo>
                      <a:pt x="48" y="373"/>
                      <a:pt x="48" y="373"/>
                      <a:pt x="48" y="373"/>
                    </a:cubicBezTo>
                    <a:cubicBezTo>
                      <a:pt x="0" y="472"/>
                      <a:pt x="0" y="472"/>
                      <a:pt x="0" y="472"/>
                    </a:cubicBezTo>
                    <a:cubicBezTo>
                      <a:pt x="6" y="476"/>
                      <a:pt x="12" y="480"/>
                      <a:pt x="17" y="486"/>
                    </a:cubicBezTo>
                    <a:cubicBezTo>
                      <a:pt x="65" y="388"/>
                      <a:pt x="65" y="388"/>
                      <a:pt x="65" y="388"/>
                    </a:cubicBezTo>
                    <a:cubicBezTo>
                      <a:pt x="328" y="228"/>
                      <a:pt x="328" y="228"/>
                      <a:pt x="328" y="228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58" y="3"/>
                      <a:pt x="251" y="5"/>
                      <a:pt x="244" y="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ïSḷíḑé">
                <a:extLst>
                  <a:ext uri="{FF2B5EF4-FFF2-40B4-BE49-F238E27FC236}">
                    <a16:creationId xmlns:a16="http://schemas.microsoft.com/office/drawing/2014/main" xmlns="" id="{17F516FB-B755-4015-A3E9-75984410A355}"/>
                  </a:ext>
                </a:extLst>
              </p:cNvPr>
              <p:cNvSpPr/>
              <p:nvPr/>
            </p:nvSpPr>
            <p:spPr bwMode="auto">
              <a:xfrm>
                <a:off x="6065982" y="2810952"/>
                <a:ext cx="1278425" cy="1392756"/>
              </a:xfrm>
              <a:custGeom>
                <a:avLst/>
                <a:gdLst>
                  <a:gd name="T0" fmla="*/ 403 w 416"/>
                  <a:gd name="T1" fmla="*/ 1 h 453"/>
                  <a:gd name="T2" fmla="*/ 395 w 416"/>
                  <a:gd name="T3" fmla="*/ 1 h 453"/>
                  <a:gd name="T4" fmla="*/ 395 w 416"/>
                  <a:gd name="T5" fmla="*/ 187 h 453"/>
                  <a:gd name="T6" fmla="*/ 0 w 416"/>
                  <a:gd name="T7" fmla="*/ 435 h 453"/>
                  <a:gd name="T8" fmla="*/ 12 w 416"/>
                  <a:gd name="T9" fmla="*/ 453 h 453"/>
                  <a:gd name="T10" fmla="*/ 416 w 416"/>
                  <a:gd name="T11" fmla="*/ 199 h 453"/>
                  <a:gd name="T12" fmla="*/ 416 w 416"/>
                  <a:gd name="T13" fmla="*/ 0 h 453"/>
                  <a:gd name="T14" fmla="*/ 403 w 416"/>
                  <a:gd name="T15" fmla="*/ 1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6" h="453">
                    <a:moveTo>
                      <a:pt x="403" y="1"/>
                    </a:moveTo>
                    <a:cubicBezTo>
                      <a:pt x="400" y="1"/>
                      <a:pt x="397" y="1"/>
                      <a:pt x="395" y="1"/>
                    </a:cubicBezTo>
                    <a:cubicBezTo>
                      <a:pt x="395" y="187"/>
                      <a:pt x="395" y="187"/>
                      <a:pt x="395" y="187"/>
                    </a:cubicBezTo>
                    <a:cubicBezTo>
                      <a:pt x="0" y="435"/>
                      <a:pt x="0" y="435"/>
                      <a:pt x="0" y="435"/>
                    </a:cubicBezTo>
                    <a:cubicBezTo>
                      <a:pt x="5" y="440"/>
                      <a:pt x="9" y="446"/>
                      <a:pt x="12" y="453"/>
                    </a:cubicBezTo>
                    <a:cubicBezTo>
                      <a:pt x="416" y="199"/>
                      <a:pt x="416" y="199"/>
                      <a:pt x="416" y="199"/>
                    </a:cubicBezTo>
                    <a:cubicBezTo>
                      <a:pt x="416" y="0"/>
                      <a:pt x="416" y="0"/>
                      <a:pt x="416" y="0"/>
                    </a:cubicBezTo>
                    <a:cubicBezTo>
                      <a:pt x="412" y="1"/>
                      <a:pt x="407" y="1"/>
                      <a:pt x="403" y="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iṥļiďê">
                <a:extLst>
                  <a:ext uri="{FF2B5EF4-FFF2-40B4-BE49-F238E27FC236}">
                    <a16:creationId xmlns:a16="http://schemas.microsoft.com/office/drawing/2014/main" xmlns="" id="{7E0DA75E-E1BE-410C-8EF1-06939EEEBCF6}"/>
                  </a:ext>
                </a:extLst>
              </p:cNvPr>
              <p:cNvSpPr/>
              <p:nvPr/>
            </p:nvSpPr>
            <p:spPr bwMode="auto">
              <a:xfrm rot="2540026">
                <a:off x="7688697" y="1028700"/>
                <a:ext cx="543071" cy="1559056"/>
              </a:xfrm>
              <a:custGeom>
                <a:avLst/>
                <a:gdLst>
                  <a:gd name="T0" fmla="*/ 156 w 177"/>
                  <a:gd name="T1" fmla="*/ 0 h 507"/>
                  <a:gd name="T2" fmla="*/ 156 w 177"/>
                  <a:gd name="T3" fmla="*/ 364 h 507"/>
                  <a:gd name="T4" fmla="*/ 0 w 177"/>
                  <a:gd name="T5" fmla="*/ 490 h 507"/>
                  <a:gd name="T6" fmla="*/ 13 w 177"/>
                  <a:gd name="T7" fmla="*/ 507 h 507"/>
                  <a:gd name="T8" fmla="*/ 177 w 177"/>
                  <a:gd name="T9" fmla="*/ 374 h 507"/>
                  <a:gd name="T10" fmla="*/ 177 w 177"/>
                  <a:gd name="T11" fmla="*/ 0 h 507"/>
                  <a:gd name="T12" fmla="*/ 156 w 177"/>
                  <a:gd name="T13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507">
                    <a:moveTo>
                      <a:pt x="156" y="0"/>
                    </a:moveTo>
                    <a:cubicBezTo>
                      <a:pt x="156" y="364"/>
                      <a:pt x="156" y="364"/>
                      <a:pt x="156" y="364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5" y="495"/>
                      <a:pt x="10" y="501"/>
                      <a:pt x="13" y="507"/>
                    </a:cubicBezTo>
                    <a:cubicBezTo>
                      <a:pt x="177" y="374"/>
                      <a:pt x="177" y="374"/>
                      <a:pt x="177" y="374"/>
                    </a:cubicBezTo>
                    <a:cubicBezTo>
                      <a:pt x="177" y="0"/>
                      <a:pt x="177" y="0"/>
                      <a:pt x="177" y="0"/>
                    </a:cubicBez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ïṧḻiďè">
                <a:extLst>
                  <a:ext uri="{FF2B5EF4-FFF2-40B4-BE49-F238E27FC236}">
                    <a16:creationId xmlns:a16="http://schemas.microsoft.com/office/drawing/2014/main" xmlns="" id="{E28FABA0-B47A-46ED-B8AA-251B3FE12109}"/>
                  </a:ext>
                </a:extLst>
              </p:cNvPr>
              <p:cNvSpPr/>
              <p:nvPr/>
            </p:nvSpPr>
            <p:spPr bwMode="auto">
              <a:xfrm>
                <a:off x="5687911" y="4129653"/>
                <a:ext cx="409252" cy="409254"/>
              </a:xfrm>
              <a:custGeom>
                <a:avLst/>
                <a:gdLst>
                  <a:gd name="T0" fmla="*/ 66 w 133"/>
                  <a:gd name="T1" fmla="*/ 0 h 133"/>
                  <a:gd name="T2" fmla="*/ 0 w 133"/>
                  <a:gd name="T3" fmla="*/ 66 h 133"/>
                  <a:gd name="T4" fmla="*/ 66 w 133"/>
                  <a:gd name="T5" fmla="*/ 133 h 133"/>
                  <a:gd name="T6" fmla="*/ 133 w 133"/>
                  <a:gd name="T7" fmla="*/ 66 h 133"/>
                  <a:gd name="T8" fmla="*/ 66 w 133"/>
                  <a:gd name="T9" fmla="*/ 0 h 133"/>
                  <a:gd name="T10" fmla="*/ 110 w 133"/>
                  <a:gd name="T11" fmla="*/ 76 h 133"/>
                  <a:gd name="T12" fmla="*/ 76 w 133"/>
                  <a:gd name="T13" fmla="*/ 76 h 133"/>
                  <a:gd name="T14" fmla="*/ 76 w 133"/>
                  <a:gd name="T15" fmla="*/ 111 h 133"/>
                  <a:gd name="T16" fmla="*/ 57 w 133"/>
                  <a:gd name="T17" fmla="*/ 111 h 133"/>
                  <a:gd name="T18" fmla="*/ 57 w 133"/>
                  <a:gd name="T19" fmla="*/ 76 h 133"/>
                  <a:gd name="T20" fmla="*/ 22 w 133"/>
                  <a:gd name="T21" fmla="*/ 76 h 133"/>
                  <a:gd name="T22" fmla="*/ 22 w 133"/>
                  <a:gd name="T23" fmla="*/ 57 h 133"/>
                  <a:gd name="T24" fmla="*/ 57 w 133"/>
                  <a:gd name="T25" fmla="*/ 57 h 133"/>
                  <a:gd name="T26" fmla="*/ 57 w 133"/>
                  <a:gd name="T27" fmla="*/ 22 h 133"/>
                  <a:gd name="T28" fmla="*/ 76 w 133"/>
                  <a:gd name="T29" fmla="*/ 22 h 133"/>
                  <a:gd name="T30" fmla="*/ 76 w 133"/>
                  <a:gd name="T31" fmla="*/ 57 h 133"/>
                  <a:gd name="T32" fmla="*/ 110 w 133"/>
                  <a:gd name="T33" fmla="*/ 57 h 133"/>
                  <a:gd name="T34" fmla="*/ 110 w 133"/>
                  <a:gd name="T35" fmla="*/ 7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3" h="133">
                    <a:moveTo>
                      <a:pt x="66" y="0"/>
                    </a:moveTo>
                    <a:cubicBezTo>
                      <a:pt x="29" y="0"/>
                      <a:pt x="0" y="30"/>
                      <a:pt x="0" y="66"/>
                    </a:cubicBezTo>
                    <a:cubicBezTo>
                      <a:pt x="0" y="103"/>
                      <a:pt x="29" y="133"/>
                      <a:pt x="66" y="133"/>
                    </a:cubicBezTo>
                    <a:cubicBezTo>
                      <a:pt x="103" y="133"/>
                      <a:pt x="133" y="103"/>
                      <a:pt x="133" y="66"/>
                    </a:cubicBezTo>
                    <a:cubicBezTo>
                      <a:pt x="133" y="30"/>
                      <a:pt x="103" y="0"/>
                      <a:pt x="66" y="0"/>
                    </a:cubicBezTo>
                    <a:close/>
                    <a:moveTo>
                      <a:pt x="110" y="76"/>
                    </a:move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110" y="57"/>
                      <a:pt x="110" y="57"/>
                      <a:pt x="110" y="57"/>
                    </a:cubicBezTo>
                    <a:lnTo>
                      <a:pt x="110" y="7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íŝḻíḑé">
                <a:extLst>
                  <a:ext uri="{FF2B5EF4-FFF2-40B4-BE49-F238E27FC236}">
                    <a16:creationId xmlns:a16="http://schemas.microsoft.com/office/drawing/2014/main" xmlns="" id="{00640035-7484-4981-B42C-4114D5534F71}"/>
                  </a:ext>
                </a:extLst>
              </p:cNvPr>
              <p:cNvSpPr/>
              <p:nvPr/>
            </p:nvSpPr>
            <p:spPr bwMode="auto">
              <a:xfrm>
                <a:off x="4866808" y="6016109"/>
                <a:ext cx="406653" cy="409254"/>
              </a:xfrm>
              <a:custGeom>
                <a:avLst/>
                <a:gdLst>
                  <a:gd name="T0" fmla="*/ 66 w 132"/>
                  <a:gd name="T1" fmla="*/ 0 h 133"/>
                  <a:gd name="T2" fmla="*/ 0 w 132"/>
                  <a:gd name="T3" fmla="*/ 66 h 133"/>
                  <a:gd name="T4" fmla="*/ 66 w 132"/>
                  <a:gd name="T5" fmla="*/ 133 h 133"/>
                  <a:gd name="T6" fmla="*/ 132 w 132"/>
                  <a:gd name="T7" fmla="*/ 66 h 133"/>
                  <a:gd name="T8" fmla="*/ 66 w 132"/>
                  <a:gd name="T9" fmla="*/ 0 h 133"/>
                  <a:gd name="T10" fmla="*/ 110 w 132"/>
                  <a:gd name="T11" fmla="*/ 76 h 133"/>
                  <a:gd name="T12" fmla="*/ 76 w 132"/>
                  <a:gd name="T13" fmla="*/ 76 h 133"/>
                  <a:gd name="T14" fmla="*/ 76 w 132"/>
                  <a:gd name="T15" fmla="*/ 111 h 133"/>
                  <a:gd name="T16" fmla="*/ 56 w 132"/>
                  <a:gd name="T17" fmla="*/ 111 h 133"/>
                  <a:gd name="T18" fmla="*/ 56 w 132"/>
                  <a:gd name="T19" fmla="*/ 76 h 133"/>
                  <a:gd name="T20" fmla="*/ 22 w 132"/>
                  <a:gd name="T21" fmla="*/ 76 h 133"/>
                  <a:gd name="T22" fmla="*/ 22 w 132"/>
                  <a:gd name="T23" fmla="*/ 57 h 133"/>
                  <a:gd name="T24" fmla="*/ 56 w 132"/>
                  <a:gd name="T25" fmla="*/ 57 h 133"/>
                  <a:gd name="T26" fmla="*/ 56 w 132"/>
                  <a:gd name="T27" fmla="*/ 22 h 133"/>
                  <a:gd name="T28" fmla="*/ 76 w 132"/>
                  <a:gd name="T29" fmla="*/ 22 h 133"/>
                  <a:gd name="T30" fmla="*/ 76 w 132"/>
                  <a:gd name="T31" fmla="*/ 57 h 133"/>
                  <a:gd name="T32" fmla="*/ 110 w 132"/>
                  <a:gd name="T33" fmla="*/ 57 h 133"/>
                  <a:gd name="T34" fmla="*/ 110 w 132"/>
                  <a:gd name="T35" fmla="*/ 7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33">
                    <a:moveTo>
                      <a:pt x="66" y="0"/>
                    </a:moveTo>
                    <a:cubicBezTo>
                      <a:pt x="29" y="0"/>
                      <a:pt x="0" y="30"/>
                      <a:pt x="0" y="66"/>
                    </a:cubicBezTo>
                    <a:cubicBezTo>
                      <a:pt x="0" y="103"/>
                      <a:pt x="29" y="133"/>
                      <a:pt x="66" y="133"/>
                    </a:cubicBezTo>
                    <a:cubicBezTo>
                      <a:pt x="103" y="133"/>
                      <a:pt x="132" y="103"/>
                      <a:pt x="132" y="66"/>
                    </a:cubicBezTo>
                    <a:cubicBezTo>
                      <a:pt x="132" y="30"/>
                      <a:pt x="103" y="0"/>
                      <a:pt x="66" y="0"/>
                    </a:cubicBezTo>
                    <a:close/>
                    <a:moveTo>
                      <a:pt x="110" y="76"/>
                    </a:move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56" y="111"/>
                      <a:pt x="56" y="111"/>
                      <a:pt x="56" y="111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56" y="57"/>
                      <a:pt x="56" y="57"/>
                      <a:pt x="56" y="57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110" y="57"/>
                      <a:pt x="110" y="57"/>
                      <a:pt x="110" y="57"/>
                    </a:cubicBezTo>
                    <a:lnTo>
                      <a:pt x="110" y="7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iṥḻïḑê">
                <a:extLst>
                  <a:ext uri="{FF2B5EF4-FFF2-40B4-BE49-F238E27FC236}">
                    <a16:creationId xmlns:a16="http://schemas.microsoft.com/office/drawing/2014/main" xmlns="" id="{47722710-547C-440D-B359-2FA3766F0681}"/>
                  </a:ext>
                </a:extLst>
              </p:cNvPr>
              <p:cNvSpPr/>
              <p:nvPr/>
            </p:nvSpPr>
            <p:spPr bwMode="auto">
              <a:xfrm>
                <a:off x="7107952" y="2369219"/>
                <a:ext cx="409252" cy="405355"/>
              </a:xfrm>
              <a:custGeom>
                <a:avLst/>
                <a:gdLst>
                  <a:gd name="T0" fmla="*/ 66 w 133"/>
                  <a:gd name="T1" fmla="*/ 0 h 132"/>
                  <a:gd name="T2" fmla="*/ 0 w 133"/>
                  <a:gd name="T3" fmla="*/ 66 h 132"/>
                  <a:gd name="T4" fmla="*/ 66 w 133"/>
                  <a:gd name="T5" fmla="*/ 132 h 132"/>
                  <a:gd name="T6" fmla="*/ 133 w 133"/>
                  <a:gd name="T7" fmla="*/ 66 h 132"/>
                  <a:gd name="T8" fmla="*/ 66 w 133"/>
                  <a:gd name="T9" fmla="*/ 0 h 132"/>
                  <a:gd name="T10" fmla="*/ 111 w 133"/>
                  <a:gd name="T11" fmla="*/ 75 h 132"/>
                  <a:gd name="T12" fmla="*/ 76 w 133"/>
                  <a:gd name="T13" fmla="*/ 75 h 132"/>
                  <a:gd name="T14" fmla="*/ 76 w 133"/>
                  <a:gd name="T15" fmla="*/ 110 h 132"/>
                  <a:gd name="T16" fmla="*/ 57 w 133"/>
                  <a:gd name="T17" fmla="*/ 110 h 132"/>
                  <a:gd name="T18" fmla="*/ 57 w 133"/>
                  <a:gd name="T19" fmla="*/ 75 h 132"/>
                  <a:gd name="T20" fmla="*/ 22 w 133"/>
                  <a:gd name="T21" fmla="*/ 75 h 132"/>
                  <a:gd name="T22" fmla="*/ 22 w 133"/>
                  <a:gd name="T23" fmla="*/ 56 h 132"/>
                  <a:gd name="T24" fmla="*/ 57 w 133"/>
                  <a:gd name="T25" fmla="*/ 56 h 132"/>
                  <a:gd name="T26" fmla="*/ 57 w 133"/>
                  <a:gd name="T27" fmla="*/ 22 h 132"/>
                  <a:gd name="T28" fmla="*/ 76 w 133"/>
                  <a:gd name="T29" fmla="*/ 22 h 132"/>
                  <a:gd name="T30" fmla="*/ 76 w 133"/>
                  <a:gd name="T31" fmla="*/ 56 h 132"/>
                  <a:gd name="T32" fmla="*/ 111 w 133"/>
                  <a:gd name="T33" fmla="*/ 56 h 132"/>
                  <a:gd name="T34" fmla="*/ 111 w 133"/>
                  <a:gd name="T35" fmla="*/ 7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3" h="132">
                    <a:moveTo>
                      <a:pt x="66" y="0"/>
                    </a:moveTo>
                    <a:cubicBezTo>
                      <a:pt x="30" y="0"/>
                      <a:pt x="0" y="29"/>
                      <a:pt x="0" y="66"/>
                    </a:cubicBezTo>
                    <a:cubicBezTo>
                      <a:pt x="0" y="103"/>
                      <a:pt x="30" y="132"/>
                      <a:pt x="66" y="132"/>
                    </a:cubicBezTo>
                    <a:cubicBezTo>
                      <a:pt x="103" y="132"/>
                      <a:pt x="133" y="103"/>
                      <a:pt x="133" y="66"/>
                    </a:cubicBezTo>
                    <a:cubicBezTo>
                      <a:pt x="133" y="29"/>
                      <a:pt x="103" y="0"/>
                      <a:pt x="66" y="0"/>
                    </a:cubicBezTo>
                    <a:close/>
                    <a:moveTo>
                      <a:pt x="111" y="75"/>
                    </a:moveTo>
                    <a:cubicBezTo>
                      <a:pt x="76" y="75"/>
                      <a:pt x="76" y="75"/>
                      <a:pt x="76" y="75"/>
                    </a:cubicBezTo>
                    <a:cubicBezTo>
                      <a:pt x="76" y="110"/>
                      <a:pt x="76" y="110"/>
                      <a:pt x="76" y="110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57" y="75"/>
                      <a:pt x="57" y="75"/>
                      <a:pt x="57" y="75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111" y="56"/>
                      <a:pt x="111" y="56"/>
                      <a:pt x="111" y="56"/>
                    </a:cubicBezTo>
                    <a:lnTo>
                      <a:pt x="111" y="7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ïšlïdê">
                <a:extLst>
                  <a:ext uri="{FF2B5EF4-FFF2-40B4-BE49-F238E27FC236}">
                    <a16:creationId xmlns:a16="http://schemas.microsoft.com/office/drawing/2014/main" xmlns="" id="{CAC7C7DE-A310-4AE2-B3DF-CEA4B046D1B6}"/>
                  </a:ext>
                </a:extLst>
              </p:cNvPr>
              <p:cNvSpPr/>
              <p:nvPr/>
            </p:nvSpPr>
            <p:spPr bwMode="auto">
              <a:xfrm rot="2273136">
                <a:off x="8432123" y="1167110"/>
                <a:ext cx="420945" cy="479410"/>
              </a:xfrm>
              <a:custGeom>
                <a:avLst/>
                <a:gdLst>
                  <a:gd name="T0" fmla="*/ 0 w 324"/>
                  <a:gd name="T1" fmla="*/ 369 h 369"/>
                  <a:gd name="T2" fmla="*/ 163 w 324"/>
                  <a:gd name="T3" fmla="*/ 0 h 369"/>
                  <a:gd name="T4" fmla="*/ 324 w 324"/>
                  <a:gd name="T5" fmla="*/ 364 h 369"/>
                  <a:gd name="T6" fmla="*/ 0 w 324"/>
                  <a:gd name="T7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4" h="369">
                    <a:moveTo>
                      <a:pt x="0" y="369"/>
                    </a:moveTo>
                    <a:lnTo>
                      <a:pt x="163" y="0"/>
                    </a:lnTo>
                    <a:lnTo>
                      <a:pt x="324" y="364"/>
                    </a:lnTo>
                    <a:lnTo>
                      <a:pt x="0" y="36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ïSlïḍe">
              <a:extLst>
                <a:ext uri="{FF2B5EF4-FFF2-40B4-BE49-F238E27FC236}">
                  <a16:creationId xmlns:a16="http://schemas.microsoft.com/office/drawing/2014/main" xmlns="" id="{288CCF98-FE2C-44AE-9B0A-14B4FA6A2A41}"/>
                </a:ext>
              </a:extLst>
            </p:cNvPr>
            <p:cNvSpPr txBox="1"/>
            <p:nvPr/>
          </p:nvSpPr>
          <p:spPr bwMode="auto">
            <a:xfrm>
              <a:off x="8812513" y="1345163"/>
              <a:ext cx="27079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íṩľïḑé">
              <a:extLst>
                <a:ext uri="{FF2B5EF4-FFF2-40B4-BE49-F238E27FC236}">
                  <a16:creationId xmlns:a16="http://schemas.microsoft.com/office/drawing/2014/main" xmlns="" id="{3E3438D3-C9D0-4E25-9786-0DCFFE7810CB}"/>
                </a:ext>
              </a:extLst>
            </p:cNvPr>
            <p:cNvSpPr/>
            <p:nvPr/>
          </p:nvSpPr>
          <p:spPr bwMode="auto">
            <a:xfrm>
              <a:off x="8812513" y="1786969"/>
              <a:ext cx="2707974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9" name="îs1îdé">
              <a:extLst>
                <a:ext uri="{FF2B5EF4-FFF2-40B4-BE49-F238E27FC236}">
                  <a16:creationId xmlns:a16="http://schemas.microsoft.com/office/drawing/2014/main" xmlns="" id="{9249D629-2930-49E3-8620-D4716C730953}"/>
                </a:ext>
              </a:extLst>
            </p:cNvPr>
            <p:cNvSpPr txBox="1"/>
            <p:nvPr/>
          </p:nvSpPr>
          <p:spPr bwMode="auto">
            <a:xfrm>
              <a:off x="7422802" y="2959842"/>
              <a:ext cx="409768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" name="íṩļíḍe">
              <a:extLst>
                <a:ext uri="{FF2B5EF4-FFF2-40B4-BE49-F238E27FC236}">
                  <a16:creationId xmlns:a16="http://schemas.microsoft.com/office/drawing/2014/main" xmlns="" id="{C0613E74-F20B-4426-8AD8-FEDEABE3C7D7}"/>
                </a:ext>
              </a:extLst>
            </p:cNvPr>
            <p:cNvSpPr/>
            <p:nvPr/>
          </p:nvSpPr>
          <p:spPr bwMode="auto">
            <a:xfrm>
              <a:off x="7422802" y="3401648"/>
              <a:ext cx="4097685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1" name="î$ḻîḍe">
              <a:extLst>
                <a:ext uri="{FF2B5EF4-FFF2-40B4-BE49-F238E27FC236}">
                  <a16:creationId xmlns:a16="http://schemas.microsoft.com/office/drawing/2014/main" xmlns="" id="{E4FE320A-EC9F-49C7-9226-98F54A1752B6}"/>
                </a:ext>
              </a:extLst>
            </p:cNvPr>
            <p:cNvSpPr txBox="1"/>
            <p:nvPr/>
          </p:nvSpPr>
          <p:spPr bwMode="auto">
            <a:xfrm>
              <a:off x="6271258" y="4671354"/>
              <a:ext cx="524922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ïšḷïḋê">
              <a:extLst>
                <a:ext uri="{FF2B5EF4-FFF2-40B4-BE49-F238E27FC236}">
                  <a16:creationId xmlns:a16="http://schemas.microsoft.com/office/drawing/2014/main" xmlns="" id="{3B34F954-B9DE-4A6D-8C0A-DF408CD10F12}"/>
                </a:ext>
              </a:extLst>
            </p:cNvPr>
            <p:cNvSpPr/>
            <p:nvPr/>
          </p:nvSpPr>
          <p:spPr bwMode="auto">
            <a:xfrm>
              <a:off x="6271258" y="5113160"/>
              <a:ext cx="5249229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3" name="iṣlîde">
              <a:extLst>
                <a:ext uri="{FF2B5EF4-FFF2-40B4-BE49-F238E27FC236}">
                  <a16:creationId xmlns:a16="http://schemas.microsoft.com/office/drawing/2014/main" xmlns="" id="{90B4A82B-9066-469F-863B-3BBFA90BEEB9}"/>
                </a:ext>
              </a:extLst>
            </p:cNvPr>
            <p:cNvSpPr txBox="1"/>
            <p:nvPr/>
          </p:nvSpPr>
          <p:spPr bwMode="auto">
            <a:xfrm>
              <a:off x="671513" y="5006282"/>
              <a:ext cx="29636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i$1íḋé">
              <a:extLst>
                <a:ext uri="{FF2B5EF4-FFF2-40B4-BE49-F238E27FC236}">
                  <a16:creationId xmlns:a16="http://schemas.microsoft.com/office/drawing/2014/main" xmlns="" id="{D2C8643B-2F6A-43DC-AB6A-9013E484189A}"/>
                </a:ext>
              </a:extLst>
            </p:cNvPr>
            <p:cNvSpPr/>
            <p:nvPr/>
          </p:nvSpPr>
          <p:spPr bwMode="auto">
            <a:xfrm>
              <a:off x="671513" y="5448088"/>
              <a:ext cx="2963637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5" name="ïsḷíḍé">
              <a:extLst>
                <a:ext uri="{FF2B5EF4-FFF2-40B4-BE49-F238E27FC236}">
                  <a16:creationId xmlns:a16="http://schemas.microsoft.com/office/drawing/2014/main" xmlns="" id="{AAC03087-F1CF-4ACB-AE6A-D9697CE5B7C6}"/>
                </a:ext>
              </a:extLst>
            </p:cNvPr>
            <p:cNvSpPr txBox="1"/>
            <p:nvPr/>
          </p:nvSpPr>
          <p:spPr bwMode="auto">
            <a:xfrm>
              <a:off x="673100" y="1787646"/>
              <a:ext cx="334848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íṣḷidè">
              <a:extLst>
                <a:ext uri="{FF2B5EF4-FFF2-40B4-BE49-F238E27FC236}">
                  <a16:creationId xmlns:a16="http://schemas.microsoft.com/office/drawing/2014/main" xmlns="" id="{13BF35C1-C1F5-42C6-9BC7-BC184908800B}"/>
                </a:ext>
              </a:extLst>
            </p:cNvPr>
            <p:cNvSpPr/>
            <p:nvPr/>
          </p:nvSpPr>
          <p:spPr bwMode="auto">
            <a:xfrm>
              <a:off x="673100" y="2229452"/>
              <a:ext cx="334848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0AFFD5D-568D-446F-99C2-EE5D0C4F492B}"/>
                </a:ext>
              </a:extLst>
            </p:cNvPr>
            <p:cNvCxnSpPr/>
            <p:nvPr/>
          </p:nvCxnSpPr>
          <p:spPr>
            <a:xfrm>
              <a:off x="812800" y="3276600"/>
              <a:ext cx="437751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5924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6E87D26-989E-4AA3-8935-EC318BD70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E73202-F22A-4575-86A3-846DF0D6B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D34BCF6-A1AF-4BA5-940E-0A44CA3EB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ea125708-f004-44a2-a6a2-c6aa0bd6b1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E7E3CC-4E9D-4425-9C16-67CF0343A7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125538"/>
            <a:ext cx="10848973" cy="5018087"/>
            <a:chOff x="671512" y="1125538"/>
            <a:chExt cx="10848973" cy="5018087"/>
          </a:xfrm>
        </p:grpSpPr>
        <p:grpSp>
          <p:nvGrpSpPr>
            <p:cNvPr id="6" name="ïṡlïḓ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BF867E66-AE3C-422D-918E-03BEA0277E2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71512" y="1125538"/>
              <a:ext cx="10848973" cy="5018087"/>
              <a:chOff x="671512" y="1125538"/>
              <a:chExt cx="10848973" cy="5018087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56750984-7F63-4625-AED3-8283BA36B034}"/>
                  </a:ext>
                </a:extLst>
              </p:cNvPr>
              <p:cNvCxnSpPr/>
              <p:nvPr/>
            </p:nvCxnSpPr>
            <p:spPr>
              <a:xfrm>
                <a:off x="5951988" y="1125538"/>
                <a:ext cx="0" cy="5018087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iSļïḍè">
                <a:extLst>
                  <a:ext uri="{FF2B5EF4-FFF2-40B4-BE49-F238E27FC236}">
                    <a16:creationId xmlns:a16="http://schemas.microsoft.com/office/drawing/2014/main" xmlns="" id="{35C484F9-7AEE-495C-A46E-0AC90CA7DE0A}"/>
                  </a:ext>
                </a:extLst>
              </p:cNvPr>
              <p:cNvSpPr/>
              <p:nvPr/>
            </p:nvSpPr>
            <p:spPr>
              <a:xfrm>
                <a:off x="5683078" y="1736818"/>
                <a:ext cx="537820" cy="53782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grpSp>
            <p:nvGrpSpPr>
              <p:cNvPr id="11" name="íṡľiḓè">
                <a:extLst>
                  <a:ext uri="{FF2B5EF4-FFF2-40B4-BE49-F238E27FC236}">
                    <a16:creationId xmlns:a16="http://schemas.microsoft.com/office/drawing/2014/main" xmlns="" id="{9DF07699-868D-4350-8DE4-1635A3E54C51}"/>
                  </a:ext>
                </a:extLst>
              </p:cNvPr>
              <p:cNvGrpSpPr/>
              <p:nvPr/>
            </p:nvGrpSpPr>
            <p:grpSpPr>
              <a:xfrm>
                <a:off x="5683078" y="5033994"/>
                <a:ext cx="537820" cy="537824"/>
                <a:chOff x="5371847" y="2312243"/>
                <a:chExt cx="656438" cy="656442"/>
              </a:xfrm>
            </p:grpSpPr>
            <p:sp>
              <p:nvSpPr>
                <p:cNvPr id="92" name="iṧ1íḑé">
                  <a:extLst>
                    <a:ext uri="{FF2B5EF4-FFF2-40B4-BE49-F238E27FC236}">
                      <a16:creationId xmlns:a16="http://schemas.microsoft.com/office/drawing/2014/main" xmlns="" id="{851E4B89-B012-413E-B54E-82E150B2CF44}"/>
                    </a:ext>
                  </a:extLst>
                </p:cNvPr>
                <p:cNvSpPr/>
                <p:nvPr/>
              </p:nvSpPr>
              <p:spPr>
                <a:xfrm>
                  <a:off x="5371847" y="2312243"/>
                  <a:ext cx="656438" cy="65644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93" name="îṥļiďé">
                  <a:extLst>
                    <a:ext uri="{FF2B5EF4-FFF2-40B4-BE49-F238E27FC236}">
                      <a16:creationId xmlns:a16="http://schemas.microsoft.com/office/drawing/2014/main" xmlns="" id="{CF41A8F7-B5E8-4FD1-BA3D-BD2A95A441B4}"/>
                    </a:ext>
                  </a:extLst>
                </p:cNvPr>
                <p:cNvSpPr/>
                <p:nvPr/>
              </p:nvSpPr>
              <p:spPr bwMode="auto">
                <a:xfrm>
                  <a:off x="5532705" y="2476366"/>
                  <a:ext cx="334720" cy="328193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  <p:sp>
            <p:nvSpPr>
              <p:cNvPr id="12" name="iSľîdé">
                <a:extLst>
                  <a:ext uri="{FF2B5EF4-FFF2-40B4-BE49-F238E27FC236}">
                    <a16:creationId xmlns:a16="http://schemas.microsoft.com/office/drawing/2014/main" xmlns="" id="{4FDF6DE7-4984-4664-AA9F-17CC1A06852F}"/>
                  </a:ext>
                </a:extLst>
              </p:cNvPr>
              <p:cNvSpPr/>
              <p:nvPr/>
            </p:nvSpPr>
            <p:spPr>
              <a:xfrm>
                <a:off x="5543113" y="3245440"/>
                <a:ext cx="817750" cy="81775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1200" b="1" dirty="0"/>
              </a:p>
            </p:txBody>
          </p:sp>
          <p:sp>
            <p:nvSpPr>
              <p:cNvPr id="13" name="íš1ïdê">
                <a:extLst>
                  <a:ext uri="{FF2B5EF4-FFF2-40B4-BE49-F238E27FC236}">
                    <a16:creationId xmlns:a16="http://schemas.microsoft.com/office/drawing/2014/main" xmlns="" id="{19BAF88D-33DC-48F4-935A-7EFB87081FB1}"/>
                  </a:ext>
                </a:extLst>
              </p:cNvPr>
              <p:cNvSpPr/>
              <p:nvPr/>
            </p:nvSpPr>
            <p:spPr bwMode="auto">
              <a:xfrm>
                <a:off x="6421665" y="3461877"/>
                <a:ext cx="5098820" cy="9438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4" name="iŝlidè">
                <a:extLst>
                  <a:ext uri="{FF2B5EF4-FFF2-40B4-BE49-F238E27FC236}">
                    <a16:creationId xmlns:a16="http://schemas.microsoft.com/office/drawing/2014/main" xmlns="" id="{6EAD2369-EE39-4872-B627-C4A3F2302A50}"/>
                  </a:ext>
                </a:extLst>
              </p:cNvPr>
              <p:cNvSpPr txBox="1"/>
              <p:nvPr/>
            </p:nvSpPr>
            <p:spPr bwMode="auto">
              <a:xfrm>
                <a:off x="6421664" y="3110738"/>
                <a:ext cx="5098815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5" name="ïṩliḍè">
                <a:extLst>
                  <a:ext uri="{FF2B5EF4-FFF2-40B4-BE49-F238E27FC236}">
                    <a16:creationId xmlns:a16="http://schemas.microsoft.com/office/drawing/2014/main" xmlns="" id="{1310834E-2F8D-45AC-A2F3-E72C489F40A4}"/>
                  </a:ext>
                </a:extLst>
              </p:cNvPr>
              <p:cNvSpPr/>
              <p:nvPr/>
            </p:nvSpPr>
            <p:spPr bwMode="auto">
              <a:xfrm>
                <a:off x="6421665" y="1829859"/>
                <a:ext cx="5098820" cy="9438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6" name="ïŝḷíḓe">
                <a:extLst>
                  <a:ext uri="{FF2B5EF4-FFF2-40B4-BE49-F238E27FC236}">
                    <a16:creationId xmlns:a16="http://schemas.microsoft.com/office/drawing/2014/main" xmlns="" id="{0F3125E1-2F12-4044-9554-2E2A002770EF}"/>
                  </a:ext>
                </a:extLst>
              </p:cNvPr>
              <p:cNvSpPr txBox="1"/>
              <p:nvPr/>
            </p:nvSpPr>
            <p:spPr bwMode="auto">
              <a:xfrm>
                <a:off x="6421664" y="1478720"/>
                <a:ext cx="5098815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7" name="îslïďè">
                <a:extLst>
                  <a:ext uri="{FF2B5EF4-FFF2-40B4-BE49-F238E27FC236}">
                    <a16:creationId xmlns:a16="http://schemas.microsoft.com/office/drawing/2014/main" xmlns="" id="{8A3A6B6A-820E-4154-AABC-105BBBE016AE}"/>
                  </a:ext>
                </a:extLst>
              </p:cNvPr>
              <p:cNvSpPr/>
              <p:nvPr/>
            </p:nvSpPr>
            <p:spPr bwMode="auto">
              <a:xfrm>
                <a:off x="6421665" y="5093896"/>
                <a:ext cx="5098820" cy="9438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8" name="iṣ1ïḑé">
                <a:extLst>
                  <a:ext uri="{FF2B5EF4-FFF2-40B4-BE49-F238E27FC236}">
                    <a16:creationId xmlns:a16="http://schemas.microsoft.com/office/drawing/2014/main" xmlns="" id="{0E8B4C13-4EA5-4E08-A49E-DA10D83F6E97}"/>
                  </a:ext>
                </a:extLst>
              </p:cNvPr>
              <p:cNvSpPr txBox="1"/>
              <p:nvPr/>
            </p:nvSpPr>
            <p:spPr bwMode="auto">
              <a:xfrm>
                <a:off x="6421664" y="4742757"/>
                <a:ext cx="5098815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9" name="í$ḷíḋê">
                <a:extLst>
                  <a:ext uri="{FF2B5EF4-FFF2-40B4-BE49-F238E27FC236}">
                    <a16:creationId xmlns:a16="http://schemas.microsoft.com/office/drawing/2014/main" xmlns="" id="{DCD7785A-2B04-4BB3-831A-89B5938E08E0}"/>
                  </a:ext>
                </a:extLst>
              </p:cNvPr>
              <p:cNvSpPr/>
              <p:nvPr/>
            </p:nvSpPr>
            <p:spPr bwMode="auto">
              <a:xfrm>
                <a:off x="5819519" y="1865299"/>
                <a:ext cx="274236" cy="268889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  <p:grpSp>
            <p:nvGrpSpPr>
              <p:cNvPr id="20" name="ïṧ1iď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  <a:extLst>
                  <a:ext uri="{FF2B5EF4-FFF2-40B4-BE49-F238E27FC236}">
                    <a16:creationId xmlns:a16="http://schemas.microsoft.com/office/drawing/2014/main" xmlns="" id="{588CD2E3-1343-4056-97BA-747FA2F5B231}"/>
                  </a:ext>
                </a:extLst>
              </p:cNvPr>
              <p:cNvGrpSpPr/>
              <p:nvPr/>
            </p:nvGrpSpPr>
            <p:grpSpPr>
              <a:xfrm>
                <a:off x="750388" y="3159801"/>
                <a:ext cx="3140616" cy="2983824"/>
                <a:chOff x="3848893" y="1438800"/>
                <a:chExt cx="4494214" cy="4269849"/>
              </a:xfrm>
            </p:grpSpPr>
            <p:grpSp>
              <p:nvGrpSpPr>
                <p:cNvPr id="22" name="îṡ1îdè">
                  <a:extLst>
                    <a:ext uri="{FF2B5EF4-FFF2-40B4-BE49-F238E27FC236}">
                      <a16:creationId xmlns:a16="http://schemas.microsoft.com/office/drawing/2014/main" xmlns="" id="{A1559352-50D4-4ED9-BC61-38FDBF02F3EC}"/>
                    </a:ext>
                  </a:extLst>
                </p:cNvPr>
                <p:cNvGrpSpPr/>
                <p:nvPr/>
              </p:nvGrpSpPr>
              <p:grpSpPr>
                <a:xfrm>
                  <a:off x="4284773" y="3302905"/>
                  <a:ext cx="3612570" cy="2405744"/>
                  <a:chOff x="4284773" y="3302905"/>
                  <a:chExt cx="3612570" cy="2405744"/>
                </a:xfrm>
              </p:grpSpPr>
              <p:sp>
                <p:nvSpPr>
                  <p:cNvPr id="73" name="íṥľiḋé">
                    <a:extLst>
                      <a:ext uri="{FF2B5EF4-FFF2-40B4-BE49-F238E27FC236}">
                        <a16:creationId xmlns:a16="http://schemas.microsoft.com/office/drawing/2014/main" xmlns="" id="{6FEAE915-531B-4B52-8461-CBEB005EC4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96117" y="3302905"/>
                    <a:ext cx="3000755" cy="1893757"/>
                  </a:xfrm>
                  <a:custGeom>
                    <a:avLst/>
                    <a:gdLst>
                      <a:gd name="T0" fmla="*/ 1865 w 1952"/>
                      <a:gd name="T1" fmla="*/ 1234 h 1234"/>
                      <a:gd name="T2" fmla="*/ 87 w 1952"/>
                      <a:gd name="T3" fmla="*/ 1234 h 1234"/>
                      <a:gd name="T4" fmla="*/ 0 w 1952"/>
                      <a:gd name="T5" fmla="*/ 1147 h 1234"/>
                      <a:gd name="T6" fmla="*/ 0 w 1952"/>
                      <a:gd name="T7" fmla="*/ 87 h 1234"/>
                      <a:gd name="T8" fmla="*/ 87 w 1952"/>
                      <a:gd name="T9" fmla="*/ 0 h 1234"/>
                      <a:gd name="T10" fmla="*/ 1865 w 1952"/>
                      <a:gd name="T11" fmla="*/ 0 h 1234"/>
                      <a:gd name="T12" fmla="*/ 1952 w 1952"/>
                      <a:gd name="T13" fmla="*/ 87 h 1234"/>
                      <a:gd name="T14" fmla="*/ 1952 w 1952"/>
                      <a:gd name="T15" fmla="*/ 1147 h 1234"/>
                      <a:gd name="T16" fmla="*/ 1865 w 1952"/>
                      <a:gd name="T17" fmla="*/ 1234 h 12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52" h="1234">
                        <a:moveTo>
                          <a:pt x="1865" y="1234"/>
                        </a:moveTo>
                        <a:cubicBezTo>
                          <a:pt x="87" y="1234"/>
                          <a:pt x="87" y="1234"/>
                          <a:pt x="87" y="1234"/>
                        </a:cubicBezTo>
                        <a:cubicBezTo>
                          <a:pt x="39" y="1234"/>
                          <a:pt x="0" y="1195"/>
                          <a:pt x="0" y="1147"/>
                        </a:cubicBezTo>
                        <a:cubicBezTo>
                          <a:pt x="0" y="87"/>
                          <a:pt x="0" y="87"/>
                          <a:pt x="0" y="87"/>
                        </a:cubicBezTo>
                        <a:cubicBezTo>
                          <a:pt x="0" y="39"/>
                          <a:pt x="39" y="0"/>
                          <a:pt x="87" y="0"/>
                        </a:cubicBezTo>
                        <a:cubicBezTo>
                          <a:pt x="1865" y="0"/>
                          <a:pt x="1865" y="0"/>
                          <a:pt x="1865" y="0"/>
                        </a:cubicBezTo>
                        <a:cubicBezTo>
                          <a:pt x="1913" y="0"/>
                          <a:pt x="1952" y="39"/>
                          <a:pt x="1952" y="87"/>
                        </a:cubicBezTo>
                        <a:cubicBezTo>
                          <a:pt x="1952" y="1147"/>
                          <a:pt x="1952" y="1147"/>
                          <a:pt x="1952" y="1147"/>
                        </a:cubicBezTo>
                        <a:cubicBezTo>
                          <a:pt x="1952" y="1195"/>
                          <a:pt x="1913" y="1234"/>
                          <a:pt x="1865" y="1234"/>
                        </a:cubicBezTo>
                        <a:close/>
                      </a:path>
                    </a:pathLst>
                  </a:custGeom>
                  <a:solidFill>
                    <a:srgbClr val="D5D8E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í$ļiḑè">
                    <a:extLst>
                      <a:ext uri="{FF2B5EF4-FFF2-40B4-BE49-F238E27FC236}">
                        <a16:creationId xmlns:a16="http://schemas.microsoft.com/office/drawing/2014/main" xmlns="" id="{C4969EA5-EBB6-4DA5-9489-32328DCF4C7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20826" y="3328604"/>
                    <a:ext cx="2950347" cy="1842361"/>
                  </a:xfrm>
                  <a:custGeom>
                    <a:avLst/>
                    <a:gdLst>
                      <a:gd name="T0" fmla="*/ 0 w 1919"/>
                      <a:gd name="T1" fmla="*/ 1133 h 1200"/>
                      <a:gd name="T2" fmla="*/ 0 w 1919"/>
                      <a:gd name="T3" fmla="*/ 67 h 1200"/>
                      <a:gd name="T4" fmla="*/ 67 w 1919"/>
                      <a:gd name="T5" fmla="*/ 0 h 1200"/>
                      <a:gd name="T6" fmla="*/ 1852 w 1919"/>
                      <a:gd name="T7" fmla="*/ 0 h 1200"/>
                      <a:gd name="T8" fmla="*/ 1919 w 1919"/>
                      <a:gd name="T9" fmla="*/ 67 h 1200"/>
                      <a:gd name="T10" fmla="*/ 1919 w 1919"/>
                      <a:gd name="T11" fmla="*/ 1133 h 1200"/>
                      <a:gd name="T12" fmla="*/ 1852 w 1919"/>
                      <a:gd name="T13" fmla="*/ 1200 h 1200"/>
                      <a:gd name="T14" fmla="*/ 67 w 1919"/>
                      <a:gd name="T15" fmla="*/ 1200 h 1200"/>
                      <a:gd name="T16" fmla="*/ 0 w 1919"/>
                      <a:gd name="T17" fmla="*/ 1133 h 1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19" h="1200">
                        <a:moveTo>
                          <a:pt x="0" y="1133"/>
                        </a:moveTo>
                        <a:cubicBezTo>
                          <a:pt x="0" y="67"/>
                          <a:pt x="0" y="67"/>
                          <a:pt x="0" y="67"/>
                        </a:cubicBezTo>
                        <a:cubicBezTo>
                          <a:pt x="0" y="30"/>
                          <a:pt x="30" y="0"/>
                          <a:pt x="67" y="0"/>
                        </a:cubicBezTo>
                        <a:cubicBezTo>
                          <a:pt x="1852" y="0"/>
                          <a:pt x="1852" y="0"/>
                          <a:pt x="1852" y="0"/>
                        </a:cubicBezTo>
                        <a:cubicBezTo>
                          <a:pt x="1889" y="0"/>
                          <a:pt x="1919" y="30"/>
                          <a:pt x="1919" y="67"/>
                        </a:cubicBezTo>
                        <a:cubicBezTo>
                          <a:pt x="1919" y="1133"/>
                          <a:pt x="1919" y="1133"/>
                          <a:pt x="1919" y="1133"/>
                        </a:cubicBezTo>
                        <a:cubicBezTo>
                          <a:pt x="1919" y="1170"/>
                          <a:pt x="1889" y="1200"/>
                          <a:pt x="1852" y="1200"/>
                        </a:cubicBezTo>
                        <a:cubicBezTo>
                          <a:pt x="67" y="1200"/>
                          <a:pt x="67" y="1200"/>
                          <a:pt x="67" y="1200"/>
                        </a:cubicBezTo>
                        <a:cubicBezTo>
                          <a:pt x="30" y="1200"/>
                          <a:pt x="0" y="1170"/>
                          <a:pt x="0" y="1133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ïs1ïdê">
                    <a:extLst>
                      <a:ext uri="{FF2B5EF4-FFF2-40B4-BE49-F238E27FC236}">
                        <a16:creationId xmlns:a16="http://schemas.microsoft.com/office/drawing/2014/main" xmlns="" id="{9F0BF75E-97C6-4D37-951C-ADFFE79765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23619" y="3431396"/>
                    <a:ext cx="2744762" cy="1637764"/>
                  </a:xfrm>
                  <a:prstGeom prst="rect">
                    <a:avLst/>
                  </a:prstGeom>
                  <a:solidFill>
                    <a:srgbClr val="9DB0D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íṡḷïďè">
                    <a:extLst>
                      <a:ext uri="{FF2B5EF4-FFF2-40B4-BE49-F238E27FC236}">
                        <a16:creationId xmlns:a16="http://schemas.microsoft.com/office/drawing/2014/main" xmlns="" id="{EC4C1703-3211-48E2-A374-3EAF015DE8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80601" y="3583608"/>
                    <a:ext cx="2232775" cy="1332351"/>
                  </a:xfrm>
                  <a:prstGeom prst="rect">
                    <a:avLst/>
                  </a:prstGeom>
                  <a:solidFill>
                    <a:srgbClr val="E7EB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ísḻîḓe">
                    <a:extLst>
                      <a:ext uri="{FF2B5EF4-FFF2-40B4-BE49-F238E27FC236}">
                        <a16:creationId xmlns:a16="http://schemas.microsoft.com/office/drawing/2014/main" xmlns="" id="{BFF7B79B-7F9D-4C82-BFFC-F73068C07F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80601" y="3658726"/>
                    <a:ext cx="2232775" cy="130468"/>
                  </a:xfrm>
                  <a:prstGeom prst="rect">
                    <a:avLst/>
                  </a:prstGeom>
                  <a:solidFill>
                    <a:srgbClr val="3B599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8" name="îṣľïďe">
                    <a:extLst>
                      <a:ext uri="{FF2B5EF4-FFF2-40B4-BE49-F238E27FC236}">
                        <a16:creationId xmlns:a16="http://schemas.microsoft.com/office/drawing/2014/main" xmlns="" id="{AF05C86B-6C60-4B32-B30D-4FFBBD23DD9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476" y="3789194"/>
                    <a:ext cx="1868059" cy="460590"/>
                  </a:xfrm>
                  <a:prstGeom prst="rect">
                    <a:avLst/>
                  </a:prstGeom>
                  <a:solidFill>
                    <a:srgbClr val="3B599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9" name="îṣḻïḋê">
                    <a:extLst>
                      <a:ext uri="{FF2B5EF4-FFF2-40B4-BE49-F238E27FC236}">
                        <a16:creationId xmlns:a16="http://schemas.microsoft.com/office/drawing/2014/main" xmlns="" id="{4F4FB827-2845-454F-9FDF-EF04A5A66A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19400" y="3914719"/>
                    <a:ext cx="145293" cy="291575"/>
                  </a:xfrm>
                  <a:custGeom>
                    <a:avLst/>
                    <a:gdLst>
                      <a:gd name="T0" fmla="*/ 71 w 94"/>
                      <a:gd name="T1" fmla="*/ 29 h 190"/>
                      <a:gd name="T2" fmla="*/ 94 w 94"/>
                      <a:gd name="T3" fmla="*/ 29 h 190"/>
                      <a:gd name="T4" fmla="*/ 94 w 94"/>
                      <a:gd name="T5" fmla="*/ 0 h 190"/>
                      <a:gd name="T6" fmla="*/ 71 w 94"/>
                      <a:gd name="T7" fmla="*/ 0 h 190"/>
                      <a:gd name="T8" fmla="*/ 25 w 94"/>
                      <a:gd name="T9" fmla="*/ 40 h 190"/>
                      <a:gd name="T10" fmla="*/ 25 w 94"/>
                      <a:gd name="T11" fmla="*/ 65 h 190"/>
                      <a:gd name="T12" fmla="*/ 0 w 94"/>
                      <a:gd name="T13" fmla="*/ 65 h 190"/>
                      <a:gd name="T14" fmla="*/ 0 w 94"/>
                      <a:gd name="T15" fmla="*/ 95 h 190"/>
                      <a:gd name="T16" fmla="*/ 25 w 94"/>
                      <a:gd name="T17" fmla="*/ 95 h 190"/>
                      <a:gd name="T18" fmla="*/ 25 w 94"/>
                      <a:gd name="T19" fmla="*/ 190 h 190"/>
                      <a:gd name="T20" fmla="*/ 61 w 94"/>
                      <a:gd name="T21" fmla="*/ 190 h 190"/>
                      <a:gd name="T22" fmla="*/ 61 w 94"/>
                      <a:gd name="T23" fmla="*/ 95 h 190"/>
                      <a:gd name="T24" fmla="*/ 91 w 94"/>
                      <a:gd name="T25" fmla="*/ 95 h 190"/>
                      <a:gd name="T26" fmla="*/ 94 w 94"/>
                      <a:gd name="T27" fmla="*/ 65 h 190"/>
                      <a:gd name="T28" fmla="*/ 61 w 94"/>
                      <a:gd name="T29" fmla="*/ 65 h 190"/>
                      <a:gd name="T30" fmla="*/ 61 w 94"/>
                      <a:gd name="T31" fmla="*/ 40 h 190"/>
                      <a:gd name="T32" fmla="*/ 71 w 94"/>
                      <a:gd name="T33" fmla="*/ 29 h 1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94" h="190">
                        <a:moveTo>
                          <a:pt x="71" y="29"/>
                        </a:moveTo>
                        <a:cubicBezTo>
                          <a:pt x="80" y="29"/>
                          <a:pt x="94" y="29"/>
                          <a:pt x="94" y="29"/>
                        </a:cubicBezTo>
                        <a:cubicBezTo>
                          <a:pt x="94" y="0"/>
                          <a:pt x="94" y="0"/>
                          <a:pt x="94" y="0"/>
                        </a:cubicBezTo>
                        <a:cubicBezTo>
                          <a:pt x="94" y="0"/>
                          <a:pt x="84" y="0"/>
                          <a:pt x="71" y="0"/>
                        </a:cubicBezTo>
                        <a:cubicBezTo>
                          <a:pt x="58" y="0"/>
                          <a:pt x="25" y="2"/>
                          <a:pt x="25" y="40"/>
                        </a:cubicBezTo>
                        <a:cubicBezTo>
                          <a:pt x="25" y="65"/>
                          <a:pt x="25" y="65"/>
                          <a:pt x="25" y="65"/>
                        </a:cubicBezTo>
                        <a:cubicBezTo>
                          <a:pt x="0" y="65"/>
                          <a:pt x="0" y="65"/>
                          <a:pt x="0" y="65"/>
                        </a:cubicBezTo>
                        <a:cubicBezTo>
                          <a:pt x="0" y="95"/>
                          <a:pt x="0" y="95"/>
                          <a:pt x="0" y="95"/>
                        </a:cubicBezTo>
                        <a:cubicBezTo>
                          <a:pt x="25" y="95"/>
                          <a:pt x="25" y="95"/>
                          <a:pt x="25" y="95"/>
                        </a:cubicBezTo>
                        <a:cubicBezTo>
                          <a:pt x="25" y="190"/>
                          <a:pt x="25" y="190"/>
                          <a:pt x="25" y="190"/>
                        </a:cubicBezTo>
                        <a:cubicBezTo>
                          <a:pt x="61" y="190"/>
                          <a:pt x="61" y="190"/>
                          <a:pt x="61" y="190"/>
                        </a:cubicBezTo>
                        <a:cubicBezTo>
                          <a:pt x="61" y="95"/>
                          <a:pt x="61" y="95"/>
                          <a:pt x="61" y="95"/>
                        </a:cubicBezTo>
                        <a:cubicBezTo>
                          <a:pt x="91" y="95"/>
                          <a:pt x="91" y="95"/>
                          <a:pt x="91" y="95"/>
                        </a:cubicBezTo>
                        <a:cubicBezTo>
                          <a:pt x="94" y="65"/>
                          <a:pt x="94" y="65"/>
                          <a:pt x="94" y="65"/>
                        </a:cubicBezTo>
                        <a:cubicBezTo>
                          <a:pt x="61" y="65"/>
                          <a:pt x="61" y="65"/>
                          <a:pt x="61" y="65"/>
                        </a:cubicBezTo>
                        <a:cubicBezTo>
                          <a:pt x="61" y="40"/>
                          <a:pt x="61" y="40"/>
                          <a:pt x="61" y="40"/>
                        </a:cubicBezTo>
                        <a:cubicBezTo>
                          <a:pt x="61" y="40"/>
                          <a:pt x="63" y="29"/>
                          <a:pt x="71" y="2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0" name="ïsḻîďè">
                    <a:extLst>
                      <a:ext uri="{FF2B5EF4-FFF2-40B4-BE49-F238E27FC236}">
                        <a16:creationId xmlns:a16="http://schemas.microsoft.com/office/drawing/2014/main" xmlns="" id="{BC5856D6-1E52-4649-AB26-8EE356819A2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476" y="3789194"/>
                    <a:ext cx="1868059" cy="75118"/>
                  </a:xfrm>
                  <a:prstGeom prst="rect">
                    <a:avLst/>
                  </a:prstGeom>
                  <a:solidFill>
                    <a:srgbClr val="E7EB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1" name="íṩ1ïďê">
                    <a:extLst>
                      <a:ext uri="{FF2B5EF4-FFF2-40B4-BE49-F238E27FC236}">
                        <a16:creationId xmlns:a16="http://schemas.microsoft.com/office/drawing/2014/main" xmlns="" id="{C0D207D6-C1E4-4DCC-9613-6CB969E3A0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476" y="4249784"/>
                    <a:ext cx="1868059" cy="177910"/>
                  </a:xfrm>
                  <a:prstGeom prst="rect">
                    <a:avLst/>
                  </a:prstGeom>
                  <a:solidFill>
                    <a:srgbClr val="B5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2" name="iṥļïḑe">
                    <a:extLst>
                      <a:ext uri="{FF2B5EF4-FFF2-40B4-BE49-F238E27FC236}">
                        <a16:creationId xmlns:a16="http://schemas.microsoft.com/office/drawing/2014/main" xmlns="" id="{03B9DF9F-5120-4B71-AA7B-11C3000D5F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6955" y="4472172"/>
                    <a:ext cx="1142580" cy="401287"/>
                  </a:xfrm>
                  <a:prstGeom prst="rect">
                    <a:avLst/>
                  </a:prstGeom>
                  <a:solidFill>
                    <a:srgbClr val="B5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îŝľíḍe">
                    <a:extLst>
                      <a:ext uri="{FF2B5EF4-FFF2-40B4-BE49-F238E27FC236}">
                        <a16:creationId xmlns:a16="http://schemas.microsoft.com/office/drawing/2014/main" xmlns="" id="{BEDC13E1-1C06-40E0-BDD2-48658322D8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476" y="4472172"/>
                    <a:ext cx="669141" cy="177910"/>
                  </a:xfrm>
                  <a:prstGeom prst="rect">
                    <a:avLst/>
                  </a:prstGeom>
                  <a:solidFill>
                    <a:srgbClr val="B5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ïS1ïdè">
                    <a:extLst>
                      <a:ext uri="{FF2B5EF4-FFF2-40B4-BE49-F238E27FC236}">
                        <a16:creationId xmlns:a16="http://schemas.microsoft.com/office/drawing/2014/main" xmlns="" id="{2B2C42C9-6D71-4204-B9DD-8A7F9676E3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476" y="4694560"/>
                    <a:ext cx="669141" cy="178899"/>
                  </a:xfrm>
                  <a:prstGeom prst="rect">
                    <a:avLst/>
                  </a:prstGeom>
                  <a:solidFill>
                    <a:srgbClr val="B5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iṣ1ïďê">
                    <a:extLst>
                      <a:ext uri="{FF2B5EF4-FFF2-40B4-BE49-F238E27FC236}">
                        <a16:creationId xmlns:a16="http://schemas.microsoft.com/office/drawing/2014/main" xmlns="" id="{13B3AE3C-1CDE-4EA2-BE8B-B0F10B30C8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30664" y="4071874"/>
                    <a:ext cx="356809" cy="355821"/>
                  </a:xfrm>
                  <a:prstGeom prst="rect">
                    <a:avLst/>
                  </a:prstGeom>
                  <a:solidFill>
                    <a:srgbClr val="6D84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6" name="îŝlíḍe">
                    <a:extLst>
                      <a:ext uri="{FF2B5EF4-FFF2-40B4-BE49-F238E27FC236}">
                        <a16:creationId xmlns:a16="http://schemas.microsoft.com/office/drawing/2014/main" xmlns="" id="{0FD55334-AEDC-4665-B958-22B51722C0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84773" y="5195674"/>
                    <a:ext cx="1806779" cy="512975"/>
                  </a:xfrm>
                  <a:custGeom>
                    <a:avLst/>
                    <a:gdLst>
                      <a:gd name="T0" fmla="*/ 1175 w 1175"/>
                      <a:gd name="T1" fmla="*/ 1 h 334"/>
                      <a:gd name="T2" fmla="*/ 1175 w 1175"/>
                      <a:gd name="T3" fmla="*/ 334 h 334"/>
                      <a:gd name="T4" fmla="*/ 37 w 1175"/>
                      <a:gd name="T5" fmla="*/ 334 h 334"/>
                      <a:gd name="T6" fmla="*/ 14 w 1175"/>
                      <a:gd name="T7" fmla="*/ 251 h 334"/>
                      <a:gd name="T8" fmla="*/ 267 w 1175"/>
                      <a:gd name="T9" fmla="*/ 0 h 334"/>
                      <a:gd name="T10" fmla="*/ 1175 w 1175"/>
                      <a:gd name="T11" fmla="*/ 1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75" h="334">
                        <a:moveTo>
                          <a:pt x="1175" y="1"/>
                        </a:moveTo>
                        <a:cubicBezTo>
                          <a:pt x="1175" y="334"/>
                          <a:pt x="1175" y="334"/>
                          <a:pt x="1175" y="334"/>
                        </a:cubicBezTo>
                        <a:cubicBezTo>
                          <a:pt x="37" y="334"/>
                          <a:pt x="37" y="334"/>
                          <a:pt x="37" y="334"/>
                        </a:cubicBezTo>
                        <a:cubicBezTo>
                          <a:pt x="37" y="334"/>
                          <a:pt x="0" y="302"/>
                          <a:pt x="14" y="251"/>
                        </a:cubicBezTo>
                        <a:cubicBezTo>
                          <a:pt x="267" y="0"/>
                          <a:pt x="267" y="0"/>
                          <a:pt x="267" y="0"/>
                        </a:cubicBezTo>
                        <a:lnTo>
                          <a:pt x="1175" y="1"/>
                        </a:lnTo>
                        <a:close/>
                      </a:path>
                    </a:pathLst>
                  </a:custGeom>
                  <a:solidFill>
                    <a:srgbClr val="D5D8E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7" name="iṧḷîḓè">
                    <a:extLst>
                      <a:ext uri="{FF2B5EF4-FFF2-40B4-BE49-F238E27FC236}">
                        <a16:creationId xmlns:a16="http://schemas.microsoft.com/office/drawing/2014/main" xmlns="" id="{44D4AD44-5306-4CC0-8C78-6CB3DC174A9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84773" y="5568297"/>
                    <a:ext cx="1806779" cy="140352"/>
                  </a:xfrm>
                  <a:custGeom>
                    <a:avLst/>
                    <a:gdLst>
                      <a:gd name="T0" fmla="*/ 22 w 1175"/>
                      <a:gd name="T1" fmla="*/ 0 h 91"/>
                      <a:gd name="T2" fmla="*/ 14 w 1175"/>
                      <a:gd name="T3" fmla="*/ 8 h 91"/>
                      <a:gd name="T4" fmla="*/ 37 w 1175"/>
                      <a:gd name="T5" fmla="*/ 91 h 91"/>
                      <a:gd name="T6" fmla="*/ 1175 w 1175"/>
                      <a:gd name="T7" fmla="*/ 91 h 91"/>
                      <a:gd name="T8" fmla="*/ 1175 w 1175"/>
                      <a:gd name="T9" fmla="*/ 20 h 91"/>
                      <a:gd name="T10" fmla="*/ 37 w 1175"/>
                      <a:gd name="T11" fmla="*/ 20 h 91"/>
                      <a:gd name="T12" fmla="*/ 22 w 1175"/>
                      <a:gd name="T13" fmla="*/ 0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75" h="91">
                        <a:moveTo>
                          <a:pt x="22" y="0"/>
                        </a:moveTo>
                        <a:cubicBezTo>
                          <a:pt x="14" y="8"/>
                          <a:pt x="14" y="8"/>
                          <a:pt x="14" y="8"/>
                        </a:cubicBezTo>
                        <a:cubicBezTo>
                          <a:pt x="0" y="59"/>
                          <a:pt x="37" y="91"/>
                          <a:pt x="37" y="91"/>
                        </a:cubicBezTo>
                        <a:cubicBezTo>
                          <a:pt x="1175" y="91"/>
                          <a:pt x="1175" y="91"/>
                          <a:pt x="1175" y="91"/>
                        </a:cubicBezTo>
                        <a:cubicBezTo>
                          <a:pt x="1175" y="20"/>
                          <a:pt x="1175" y="20"/>
                          <a:pt x="1175" y="20"/>
                        </a:cubicBezTo>
                        <a:cubicBezTo>
                          <a:pt x="37" y="20"/>
                          <a:pt x="37" y="20"/>
                          <a:pt x="37" y="20"/>
                        </a:cubicBezTo>
                        <a:cubicBezTo>
                          <a:pt x="37" y="20"/>
                          <a:pt x="29" y="13"/>
                          <a:pt x="22" y="0"/>
                        </a:cubicBezTo>
                        <a:close/>
                      </a:path>
                    </a:pathLst>
                  </a:custGeom>
                  <a:solidFill>
                    <a:srgbClr val="ADAF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îṧ1îḋé">
                    <a:extLst>
                      <a:ext uri="{FF2B5EF4-FFF2-40B4-BE49-F238E27FC236}">
                        <a16:creationId xmlns:a16="http://schemas.microsoft.com/office/drawing/2014/main" xmlns="" id="{5D36301B-769A-41AF-8A6D-FF728497E8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90564" y="5195674"/>
                    <a:ext cx="1806779" cy="512975"/>
                  </a:xfrm>
                  <a:custGeom>
                    <a:avLst/>
                    <a:gdLst>
                      <a:gd name="T0" fmla="*/ 0 w 1175"/>
                      <a:gd name="T1" fmla="*/ 1 h 334"/>
                      <a:gd name="T2" fmla="*/ 0 w 1175"/>
                      <a:gd name="T3" fmla="*/ 334 h 334"/>
                      <a:gd name="T4" fmla="*/ 1139 w 1175"/>
                      <a:gd name="T5" fmla="*/ 334 h 334"/>
                      <a:gd name="T6" fmla="*/ 1162 w 1175"/>
                      <a:gd name="T7" fmla="*/ 251 h 334"/>
                      <a:gd name="T8" fmla="*/ 909 w 1175"/>
                      <a:gd name="T9" fmla="*/ 0 h 334"/>
                      <a:gd name="T10" fmla="*/ 0 w 1175"/>
                      <a:gd name="T11" fmla="*/ 1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75" h="334">
                        <a:moveTo>
                          <a:pt x="0" y="1"/>
                        </a:moveTo>
                        <a:cubicBezTo>
                          <a:pt x="0" y="334"/>
                          <a:pt x="0" y="334"/>
                          <a:pt x="0" y="334"/>
                        </a:cubicBezTo>
                        <a:cubicBezTo>
                          <a:pt x="1139" y="334"/>
                          <a:pt x="1139" y="334"/>
                          <a:pt x="1139" y="334"/>
                        </a:cubicBezTo>
                        <a:cubicBezTo>
                          <a:pt x="1139" y="334"/>
                          <a:pt x="1175" y="302"/>
                          <a:pt x="1162" y="251"/>
                        </a:cubicBezTo>
                        <a:cubicBezTo>
                          <a:pt x="909" y="0"/>
                          <a:pt x="909" y="0"/>
                          <a:pt x="909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D5D8E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íṩļïḓê">
                    <a:extLst>
                      <a:ext uri="{FF2B5EF4-FFF2-40B4-BE49-F238E27FC236}">
                        <a16:creationId xmlns:a16="http://schemas.microsoft.com/office/drawing/2014/main" xmlns="" id="{1940E334-EB21-4D7A-ABE6-0CBB550E74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90564" y="5568297"/>
                    <a:ext cx="1806779" cy="140352"/>
                  </a:xfrm>
                  <a:custGeom>
                    <a:avLst/>
                    <a:gdLst>
                      <a:gd name="T0" fmla="*/ 1154 w 1175"/>
                      <a:gd name="T1" fmla="*/ 0 h 91"/>
                      <a:gd name="T2" fmla="*/ 1162 w 1175"/>
                      <a:gd name="T3" fmla="*/ 8 h 91"/>
                      <a:gd name="T4" fmla="*/ 1139 w 1175"/>
                      <a:gd name="T5" fmla="*/ 91 h 91"/>
                      <a:gd name="T6" fmla="*/ 0 w 1175"/>
                      <a:gd name="T7" fmla="*/ 91 h 91"/>
                      <a:gd name="T8" fmla="*/ 0 w 1175"/>
                      <a:gd name="T9" fmla="*/ 20 h 91"/>
                      <a:gd name="T10" fmla="*/ 1139 w 1175"/>
                      <a:gd name="T11" fmla="*/ 20 h 91"/>
                      <a:gd name="T12" fmla="*/ 1154 w 1175"/>
                      <a:gd name="T13" fmla="*/ 0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75" h="91">
                        <a:moveTo>
                          <a:pt x="1154" y="0"/>
                        </a:moveTo>
                        <a:cubicBezTo>
                          <a:pt x="1162" y="8"/>
                          <a:pt x="1162" y="8"/>
                          <a:pt x="1162" y="8"/>
                        </a:cubicBezTo>
                        <a:cubicBezTo>
                          <a:pt x="1175" y="59"/>
                          <a:pt x="1139" y="91"/>
                          <a:pt x="1139" y="91"/>
                        </a:cubicBez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1139" y="20"/>
                          <a:pt x="1139" y="20"/>
                          <a:pt x="1139" y="20"/>
                        </a:cubicBezTo>
                        <a:cubicBezTo>
                          <a:pt x="1139" y="20"/>
                          <a:pt x="1147" y="13"/>
                          <a:pt x="1154" y="0"/>
                        </a:cubicBezTo>
                        <a:close/>
                      </a:path>
                    </a:pathLst>
                  </a:custGeom>
                  <a:solidFill>
                    <a:srgbClr val="ADAF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íṡľîḓe">
                    <a:extLst>
                      <a:ext uri="{FF2B5EF4-FFF2-40B4-BE49-F238E27FC236}">
                        <a16:creationId xmlns:a16="http://schemas.microsoft.com/office/drawing/2014/main" xmlns="" id="{434FC913-C730-4EDA-991B-E200594059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7397" y="5241140"/>
                    <a:ext cx="2861392" cy="210527"/>
                  </a:xfrm>
                  <a:custGeom>
                    <a:avLst/>
                    <a:gdLst>
                      <a:gd name="T0" fmla="*/ 2895 w 2895"/>
                      <a:gd name="T1" fmla="*/ 213 h 213"/>
                      <a:gd name="T2" fmla="*/ 0 w 2895"/>
                      <a:gd name="T3" fmla="*/ 213 h 213"/>
                      <a:gd name="T4" fmla="*/ 194 w 2895"/>
                      <a:gd name="T5" fmla="*/ 0 h 213"/>
                      <a:gd name="T6" fmla="*/ 2704 w 2895"/>
                      <a:gd name="T7" fmla="*/ 0 h 213"/>
                      <a:gd name="T8" fmla="*/ 2895 w 2895"/>
                      <a:gd name="T9" fmla="*/ 213 h 2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95" h="213">
                        <a:moveTo>
                          <a:pt x="2895" y="213"/>
                        </a:moveTo>
                        <a:lnTo>
                          <a:pt x="0" y="213"/>
                        </a:lnTo>
                        <a:lnTo>
                          <a:pt x="194" y="0"/>
                        </a:lnTo>
                        <a:lnTo>
                          <a:pt x="2704" y="0"/>
                        </a:lnTo>
                        <a:lnTo>
                          <a:pt x="2895" y="213"/>
                        </a:ln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1" name="îsļïḍê">
                    <a:extLst>
                      <a:ext uri="{FF2B5EF4-FFF2-40B4-BE49-F238E27FC236}">
                        <a16:creationId xmlns:a16="http://schemas.microsoft.com/office/drawing/2014/main" xmlns="" id="{4B8EA24E-89A5-4A02-97AC-6502416BF9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4163" y="5568297"/>
                    <a:ext cx="607860" cy="71164"/>
                  </a:xfrm>
                  <a:custGeom>
                    <a:avLst/>
                    <a:gdLst>
                      <a:gd name="T0" fmla="*/ 377 w 395"/>
                      <a:gd name="T1" fmla="*/ 46 h 46"/>
                      <a:gd name="T2" fmla="*/ 18 w 395"/>
                      <a:gd name="T3" fmla="*/ 46 h 46"/>
                      <a:gd name="T4" fmla="*/ 0 w 395"/>
                      <a:gd name="T5" fmla="*/ 28 h 46"/>
                      <a:gd name="T6" fmla="*/ 0 w 395"/>
                      <a:gd name="T7" fmla="*/ 18 h 46"/>
                      <a:gd name="T8" fmla="*/ 18 w 395"/>
                      <a:gd name="T9" fmla="*/ 0 h 46"/>
                      <a:gd name="T10" fmla="*/ 377 w 395"/>
                      <a:gd name="T11" fmla="*/ 0 h 46"/>
                      <a:gd name="T12" fmla="*/ 395 w 395"/>
                      <a:gd name="T13" fmla="*/ 18 h 46"/>
                      <a:gd name="T14" fmla="*/ 395 w 395"/>
                      <a:gd name="T15" fmla="*/ 28 h 46"/>
                      <a:gd name="T16" fmla="*/ 377 w 395"/>
                      <a:gd name="T17" fmla="*/ 46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95" h="46">
                        <a:moveTo>
                          <a:pt x="377" y="46"/>
                        </a:moveTo>
                        <a:cubicBezTo>
                          <a:pt x="18" y="46"/>
                          <a:pt x="18" y="46"/>
                          <a:pt x="18" y="46"/>
                        </a:cubicBezTo>
                        <a:cubicBezTo>
                          <a:pt x="8" y="46"/>
                          <a:pt x="0" y="38"/>
                          <a:pt x="0" y="28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377" y="0"/>
                          <a:pt x="377" y="0"/>
                          <a:pt x="377" y="0"/>
                        </a:cubicBezTo>
                        <a:cubicBezTo>
                          <a:pt x="387" y="0"/>
                          <a:pt x="395" y="8"/>
                          <a:pt x="395" y="18"/>
                        </a:cubicBezTo>
                        <a:cubicBezTo>
                          <a:pt x="395" y="28"/>
                          <a:pt x="395" y="28"/>
                          <a:pt x="395" y="28"/>
                        </a:cubicBezTo>
                        <a:cubicBezTo>
                          <a:pt x="395" y="38"/>
                          <a:pt x="387" y="46"/>
                          <a:pt x="377" y="46"/>
                        </a:cubicBezTo>
                        <a:close/>
                      </a:path>
                    </a:pathLst>
                  </a:custGeom>
                  <a:solidFill>
                    <a:srgbClr val="D5D8E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3" name="iSļïḑé">
                  <a:extLst>
                    <a:ext uri="{FF2B5EF4-FFF2-40B4-BE49-F238E27FC236}">
                      <a16:creationId xmlns:a16="http://schemas.microsoft.com/office/drawing/2014/main" xmlns="" id="{0DAA714B-3C05-4EC7-8D85-ED4482A64F1D}"/>
                    </a:ext>
                  </a:extLst>
                </p:cNvPr>
                <p:cNvGrpSpPr/>
                <p:nvPr/>
              </p:nvGrpSpPr>
              <p:grpSpPr>
                <a:xfrm>
                  <a:off x="3848893" y="2424226"/>
                  <a:ext cx="778852" cy="778852"/>
                  <a:chOff x="3848893" y="2424226"/>
                  <a:chExt cx="778852" cy="778852"/>
                </a:xfrm>
              </p:grpSpPr>
              <p:sp>
                <p:nvSpPr>
                  <p:cNvPr id="68" name="ïśľiḋé">
                    <a:extLst>
                      <a:ext uri="{FF2B5EF4-FFF2-40B4-BE49-F238E27FC236}">
                        <a16:creationId xmlns:a16="http://schemas.microsoft.com/office/drawing/2014/main" xmlns="" id="{3F5CE228-0117-44B3-BC5B-CFEE825F116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48893" y="2424226"/>
                    <a:ext cx="778852" cy="778852"/>
                  </a:xfrm>
                  <a:custGeom>
                    <a:avLst/>
                    <a:gdLst>
                      <a:gd name="T0" fmla="*/ 38 w 507"/>
                      <a:gd name="T1" fmla="*/ 184 h 507"/>
                      <a:gd name="T2" fmla="*/ 322 w 507"/>
                      <a:gd name="T3" fmla="*/ 38 h 507"/>
                      <a:gd name="T4" fmla="*/ 469 w 507"/>
                      <a:gd name="T5" fmla="*/ 322 h 507"/>
                      <a:gd name="T6" fmla="*/ 185 w 507"/>
                      <a:gd name="T7" fmla="*/ 469 h 507"/>
                      <a:gd name="T8" fmla="*/ 38 w 507"/>
                      <a:gd name="T9" fmla="*/ 184 h 5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07" h="507">
                        <a:moveTo>
                          <a:pt x="38" y="184"/>
                        </a:moveTo>
                        <a:cubicBezTo>
                          <a:pt x="76" y="65"/>
                          <a:pt x="203" y="0"/>
                          <a:pt x="322" y="38"/>
                        </a:cubicBezTo>
                        <a:cubicBezTo>
                          <a:pt x="441" y="76"/>
                          <a:pt x="507" y="203"/>
                          <a:pt x="469" y="322"/>
                        </a:cubicBezTo>
                        <a:cubicBezTo>
                          <a:pt x="431" y="441"/>
                          <a:pt x="304" y="507"/>
                          <a:pt x="185" y="469"/>
                        </a:cubicBezTo>
                        <a:cubicBezTo>
                          <a:pt x="66" y="431"/>
                          <a:pt x="0" y="303"/>
                          <a:pt x="38" y="184"/>
                        </a:cubicBezTo>
                        <a:close/>
                      </a:path>
                    </a:pathLst>
                  </a:cu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íślîḍè">
                    <a:extLst>
                      <a:ext uri="{FF2B5EF4-FFF2-40B4-BE49-F238E27FC236}">
                        <a16:creationId xmlns:a16="http://schemas.microsoft.com/office/drawing/2014/main" xmlns="" id="{4CBDE895-2D06-4433-8CBD-23CF54D9B9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54777" y="2881851"/>
                    <a:ext cx="162096" cy="164073"/>
                  </a:xfrm>
                  <a:custGeom>
                    <a:avLst/>
                    <a:gdLst>
                      <a:gd name="T0" fmla="*/ 0 w 164"/>
                      <a:gd name="T1" fmla="*/ 42 h 166"/>
                      <a:gd name="T2" fmla="*/ 122 w 164"/>
                      <a:gd name="T3" fmla="*/ 0 h 166"/>
                      <a:gd name="T4" fmla="*/ 164 w 164"/>
                      <a:gd name="T5" fmla="*/ 124 h 166"/>
                      <a:gd name="T6" fmla="*/ 40 w 164"/>
                      <a:gd name="T7" fmla="*/ 166 h 166"/>
                      <a:gd name="T8" fmla="*/ 0 w 164"/>
                      <a:gd name="T9" fmla="*/ 42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4" h="166">
                        <a:moveTo>
                          <a:pt x="0" y="42"/>
                        </a:moveTo>
                        <a:lnTo>
                          <a:pt x="122" y="0"/>
                        </a:lnTo>
                        <a:lnTo>
                          <a:pt x="164" y="124"/>
                        </a:lnTo>
                        <a:lnTo>
                          <a:pt x="40" y="166"/>
                        </a:lnTo>
                        <a:lnTo>
                          <a:pt x="0" y="42"/>
                        </a:lnTo>
                        <a:close/>
                      </a:path>
                    </a:pathLst>
                  </a:cu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íśľîḓè">
                    <a:extLst>
                      <a:ext uri="{FF2B5EF4-FFF2-40B4-BE49-F238E27FC236}">
                        <a16:creationId xmlns:a16="http://schemas.microsoft.com/office/drawing/2014/main" xmlns="" id="{6BEB952A-CD10-4D71-98E4-7DB00C93E3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93371" y="2466727"/>
                    <a:ext cx="691874" cy="690885"/>
                  </a:xfrm>
                  <a:custGeom>
                    <a:avLst/>
                    <a:gdLst>
                      <a:gd name="T0" fmla="*/ 33 w 450"/>
                      <a:gd name="T1" fmla="*/ 164 h 450"/>
                      <a:gd name="T2" fmla="*/ 286 w 450"/>
                      <a:gd name="T3" fmla="*/ 34 h 450"/>
                      <a:gd name="T4" fmla="*/ 416 w 450"/>
                      <a:gd name="T5" fmla="*/ 286 h 450"/>
                      <a:gd name="T6" fmla="*/ 164 w 450"/>
                      <a:gd name="T7" fmla="*/ 417 h 450"/>
                      <a:gd name="T8" fmla="*/ 33 w 450"/>
                      <a:gd name="T9" fmla="*/ 164 h 4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0" h="450">
                        <a:moveTo>
                          <a:pt x="33" y="164"/>
                        </a:moveTo>
                        <a:cubicBezTo>
                          <a:pt x="67" y="58"/>
                          <a:pt x="180" y="0"/>
                          <a:pt x="286" y="34"/>
                        </a:cubicBezTo>
                        <a:cubicBezTo>
                          <a:pt x="391" y="68"/>
                          <a:pt x="450" y="181"/>
                          <a:pt x="416" y="286"/>
                        </a:cubicBezTo>
                        <a:cubicBezTo>
                          <a:pt x="382" y="392"/>
                          <a:pt x="269" y="450"/>
                          <a:pt x="164" y="417"/>
                        </a:cubicBezTo>
                        <a:cubicBezTo>
                          <a:pt x="58" y="383"/>
                          <a:pt x="0" y="270"/>
                          <a:pt x="33" y="16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iṣḻíďê">
                    <a:extLst>
                      <a:ext uri="{FF2B5EF4-FFF2-40B4-BE49-F238E27FC236}">
                        <a16:creationId xmlns:a16="http://schemas.microsoft.com/office/drawing/2014/main" xmlns="" id="{2DE2BE2B-0CA6-442B-B4C4-6CCC7F8C7C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60409" y="2777081"/>
                    <a:ext cx="83025" cy="199655"/>
                  </a:xfrm>
                  <a:custGeom>
                    <a:avLst/>
                    <a:gdLst>
                      <a:gd name="T0" fmla="*/ 47 w 54"/>
                      <a:gd name="T1" fmla="*/ 0 h 130"/>
                      <a:gd name="T2" fmla="*/ 6 w 54"/>
                      <a:gd name="T3" fmla="*/ 0 h 130"/>
                      <a:gd name="T4" fmla="*/ 0 w 54"/>
                      <a:gd name="T5" fmla="*/ 6 h 130"/>
                      <a:gd name="T6" fmla="*/ 0 w 54"/>
                      <a:gd name="T7" fmla="*/ 124 h 130"/>
                      <a:gd name="T8" fmla="*/ 6 w 54"/>
                      <a:gd name="T9" fmla="*/ 130 h 130"/>
                      <a:gd name="T10" fmla="*/ 47 w 54"/>
                      <a:gd name="T11" fmla="*/ 130 h 130"/>
                      <a:gd name="T12" fmla="*/ 54 w 54"/>
                      <a:gd name="T13" fmla="*/ 124 h 130"/>
                      <a:gd name="T14" fmla="*/ 54 w 54"/>
                      <a:gd name="T15" fmla="*/ 6 h 130"/>
                      <a:gd name="T16" fmla="*/ 47 w 54"/>
                      <a:gd name="T17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4" h="130">
                        <a:moveTo>
                          <a:pt x="47" y="0"/>
                        </a:move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3" y="0"/>
                          <a:pt x="0" y="3"/>
                          <a:pt x="0" y="6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127"/>
                          <a:pt x="3" y="130"/>
                          <a:pt x="6" y="130"/>
                        </a:cubicBezTo>
                        <a:cubicBezTo>
                          <a:pt x="47" y="130"/>
                          <a:pt x="47" y="130"/>
                          <a:pt x="47" y="130"/>
                        </a:cubicBezTo>
                        <a:cubicBezTo>
                          <a:pt x="51" y="130"/>
                          <a:pt x="54" y="127"/>
                          <a:pt x="54" y="124"/>
                        </a:cubicBezTo>
                        <a:cubicBezTo>
                          <a:pt x="54" y="6"/>
                          <a:pt x="54" y="6"/>
                          <a:pt x="54" y="6"/>
                        </a:cubicBezTo>
                        <a:cubicBezTo>
                          <a:pt x="54" y="3"/>
                          <a:pt x="51" y="0"/>
                          <a:pt x="47" y="0"/>
                        </a:cubicBezTo>
                        <a:close/>
                      </a:path>
                    </a:pathLst>
                  </a:custGeom>
                  <a:solidFill>
                    <a:srgbClr val="3B599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2" name="ïṣ1îďé">
                    <a:extLst>
                      <a:ext uri="{FF2B5EF4-FFF2-40B4-BE49-F238E27FC236}">
                        <a16:creationId xmlns:a16="http://schemas.microsoft.com/office/drawing/2014/main" xmlns="" id="{697B5719-1DE2-491C-9AC5-9F522C2820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63201" y="2608067"/>
                    <a:ext cx="250063" cy="350879"/>
                  </a:xfrm>
                  <a:custGeom>
                    <a:avLst/>
                    <a:gdLst>
                      <a:gd name="T0" fmla="*/ 157 w 162"/>
                      <a:gd name="T1" fmla="*/ 151 h 228"/>
                      <a:gd name="T2" fmla="*/ 147 w 162"/>
                      <a:gd name="T3" fmla="*/ 135 h 228"/>
                      <a:gd name="T4" fmla="*/ 162 w 162"/>
                      <a:gd name="T5" fmla="*/ 117 h 228"/>
                      <a:gd name="T6" fmla="*/ 144 w 162"/>
                      <a:gd name="T7" fmla="*/ 99 h 228"/>
                      <a:gd name="T8" fmla="*/ 79 w 162"/>
                      <a:gd name="T9" fmla="*/ 99 h 228"/>
                      <a:gd name="T10" fmla="*/ 95 w 162"/>
                      <a:gd name="T11" fmla="*/ 53 h 228"/>
                      <a:gd name="T12" fmla="*/ 75 w 162"/>
                      <a:gd name="T13" fmla="*/ 2 h 228"/>
                      <a:gd name="T14" fmla="*/ 56 w 162"/>
                      <a:gd name="T15" fmla="*/ 40 h 228"/>
                      <a:gd name="T16" fmla="*/ 1 w 162"/>
                      <a:gd name="T17" fmla="*/ 115 h 228"/>
                      <a:gd name="T18" fmla="*/ 1 w 162"/>
                      <a:gd name="T19" fmla="*/ 208 h 228"/>
                      <a:gd name="T20" fmla="*/ 19 w 162"/>
                      <a:gd name="T21" fmla="*/ 228 h 228"/>
                      <a:gd name="T22" fmla="*/ 21 w 162"/>
                      <a:gd name="T23" fmla="*/ 228 h 228"/>
                      <a:gd name="T24" fmla="*/ 137 w 162"/>
                      <a:gd name="T25" fmla="*/ 228 h 228"/>
                      <a:gd name="T26" fmla="*/ 152 w 162"/>
                      <a:gd name="T27" fmla="*/ 213 h 228"/>
                      <a:gd name="T28" fmla="*/ 137 w 162"/>
                      <a:gd name="T29" fmla="*/ 199 h 228"/>
                      <a:gd name="T30" fmla="*/ 140 w 162"/>
                      <a:gd name="T31" fmla="*/ 199 h 228"/>
                      <a:gd name="T32" fmla="*/ 155 w 162"/>
                      <a:gd name="T33" fmla="*/ 184 h 228"/>
                      <a:gd name="T34" fmla="*/ 140 w 162"/>
                      <a:gd name="T35" fmla="*/ 169 h 228"/>
                      <a:gd name="T36" fmla="*/ 139 w 162"/>
                      <a:gd name="T37" fmla="*/ 169 h 228"/>
                      <a:gd name="T38" fmla="*/ 157 w 162"/>
                      <a:gd name="T39" fmla="*/ 151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62" h="228">
                        <a:moveTo>
                          <a:pt x="157" y="151"/>
                        </a:moveTo>
                        <a:cubicBezTo>
                          <a:pt x="157" y="144"/>
                          <a:pt x="153" y="138"/>
                          <a:pt x="147" y="135"/>
                        </a:cubicBezTo>
                        <a:cubicBezTo>
                          <a:pt x="156" y="134"/>
                          <a:pt x="162" y="126"/>
                          <a:pt x="162" y="117"/>
                        </a:cubicBezTo>
                        <a:cubicBezTo>
                          <a:pt x="162" y="107"/>
                          <a:pt x="154" y="99"/>
                          <a:pt x="144" y="99"/>
                        </a:cubicBezTo>
                        <a:cubicBezTo>
                          <a:pt x="79" y="99"/>
                          <a:pt x="79" y="99"/>
                          <a:pt x="79" y="99"/>
                        </a:cubicBezTo>
                        <a:cubicBezTo>
                          <a:pt x="79" y="99"/>
                          <a:pt x="90" y="80"/>
                          <a:pt x="95" y="53"/>
                        </a:cubicBezTo>
                        <a:cubicBezTo>
                          <a:pt x="99" y="26"/>
                          <a:pt x="92" y="4"/>
                          <a:pt x="75" y="2"/>
                        </a:cubicBezTo>
                        <a:cubicBezTo>
                          <a:pt x="75" y="2"/>
                          <a:pt x="51" y="0"/>
                          <a:pt x="56" y="40"/>
                        </a:cubicBezTo>
                        <a:cubicBezTo>
                          <a:pt x="56" y="40"/>
                          <a:pt x="27" y="81"/>
                          <a:pt x="1" y="115"/>
                        </a:cubicBezTo>
                        <a:cubicBezTo>
                          <a:pt x="1" y="208"/>
                          <a:pt x="1" y="208"/>
                          <a:pt x="1" y="208"/>
                        </a:cubicBezTo>
                        <a:cubicBezTo>
                          <a:pt x="1" y="208"/>
                          <a:pt x="0" y="227"/>
                          <a:pt x="19" y="228"/>
                        </a:cubicBezTo>
                        <a:cubicBezTo>
                          <a:pt x="20" y="228"/>
                          <a:pt x="20" y="228"/>
                          <a:pt x="21" y="228"/>
                        </a:cubicBezTo>
                        <a:cubicBezTo>
                          <a:pt x="137" y="228"/>
                          <a:pt x="137" y="228"/>
                          <a:pt x="137" y="228"/>
                        </a:cubicBezTo>
                        <a:cubicBezTo>
                          <a:pt x="145" y="228"/>
                          <a:pt x="152" y="222"/>
                          <a:pt x="152" y="213"/>
                        </a:cubicBezTo>
                        <a:cubicBezTo>
                          <a:pt x="152" y="205"/>
                          <a:pt x="145" y="199"/>
                          <a:pt x="137" y="199"/>
                        </a:cubicBezTo>
                        <a:cubicBezTo>
                          <a:pt x="140" y="199"/>
                          <a:pt x="140" y="199"/>
                          <a:pt x="140" y="199"/>
                        </a:cubicBezTo>
                        <a:cubicBezTo>
                          <a:pt x="148" y="199"/>
                          <a:pt x="155" y="192"/>
                          <a:pt x="155" y="184"/>
                        </a:cubicBezTo>
                        <a:cubicBezTo>
                          <a:pt x="155" y="176"/>
                          <a:pt x="148" y="169"/>
                          <a:pt x="140" y="169"/>
                        </a:cubicBezTo>
                        <a:cubicBezTo>
                          <a:pt x="139" y="169"/>
                          <a:pt x="139" y="169"/>
                          <a:pt x="139" y="169"/>
                        </a:cubicBezTo>
                        <a:cubicBezTo>
                          <a:pt x="149" y="169"/>
                          <a:pt x="157" y="161"/>
                          <a:pt x="157" y="151"/>
                        </a:cubicBezTo>
                        <a:close/>
                      </a:path>
                    </a:pathLst>
                  </a:custGeom>
                  <a:solidFill>
                    <a:srgbClr val="3B599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4" name="íŝľîḑê">
                  <a:extLst>
                    <a:ext uri="{FF2B5EF4-FFF2-40B4-BE49-F238E27FC236}">
                      <a16:creationId xmlns:a16="http://schemas.microsoft.com/office/drawing/2014/main" xmlns="" id="{487BEF60-A38F-4899-B6AF-698755042EFF}"/>
                    </a:ext>
                  </a:extLst>
                </p:cNvPr>
                <p:cNvGrpSpPr/>
                <p:nvPr/>
              </p:nvGrpSpPr>
              <p:grpSpPr>
                <a:xfrm>
                  <a:off x="4375705" y="1438800"/>
                  <a:ext cx="707688" cy="694839"/>
                  <a:chOff x="4375705" y="1438800"/>
                  <a:chExt cx="707688" cy="694839"/>
                </a:xfrm>
              </p:grpSpPr>
              <p:sp>
                <p:nvSpPr>
                  <p:cNvPr id="64" name="ïŝľiḓê">
                    <a:extLst>
                      <a:ext uri="{FF2B5EF4-FFF2-40B4-BE49-F238E27FC236}">
                        <a16:creationId xmlns:a16="http://schemas.microsoft.com/office/drawing/2014/main" xmlns="" id="{AF98C767-7C01-4B9C-A52D-EE2D3582FE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75705" y="1438800"/>
                    <a:ext cx="694839" cy="694839"/>
                  </a:xfrm>
                  <a:prstGeom prst="ellipse">
                    <a:avLst/>
                  </a:pr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iS1iḑé">
                    <a:extLst>
                      <a:ext uri="{FF2B5EF4-FFF2-40B4-BE49-F238E27FC236}">
                        <a16:creationId xmlns:a16="http://schemas.microsoft.com/office/drawing/2014/main" xmlns="" id="{E4B8A962-694D-43CD-B4D0-38A91F3B593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29204" y="1885553"/>
                    <a:ext cx="154189" cy="155177"/>
                  </a:xfrm>
                  <a:custGeom>
                    <a:avLst/>
                    <a:gdLst>
                      <a:gd name="T0" fmla="*/ 0 w 156"/>
                      <a:gd name="T1" fmla="*/ 29 h 157"/>
                      <a:gd name="T2" fmla="*/ 128 w 156"/>
                      <a:gd name="T3" fmla="*/ 0 h 157"/>
                      <a:gd name="T4" fmla="*/ 156 w 156"/>
                      <a:gd name="T5" fmla="*/ 129 h 157"/>
                      <a:gd name="T6" fmla="*/ 28 w 156"/>
                      <a:gd name="T7" fmla="*/ 157 h 157"/>
                      <a:gd name="T8" fmla="*/ 0 w 156"/>
                      <a:gd name="T9" fmla="*/ 29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6" h="157">
                        <a:moveTo>
                          <a:pt x="0" y="29"/>
                        </a:moveTo>
                        <a:lnTo>
                          <a:pt x="128" y="0"/>
                        </a:lnTo>
                        <a:lnTo>
                          <a:pt x="156" y="129"/>
                        </a:lnTo>
                        <a:lnTo>
                          <a:pt x="28" y="157"/>
                        </a:lnTo>
                        <a:lnTo>
                          <a:pt x="0" y="29"/>
                        </a:lnTo>
                        <a:close/>
                      </a:path>
                    </a:pathLst>
                  </a:cu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îŝḻidè">
                    <a:extLst>
                      <a:ext uri="{FF2B5EF4-FFF2-40B4-BE49-F238E27FC236}">
                        <a16:creationId xmlns:a16="http://schemas.microsoft.com/office/drawing/2014/main" xmlns="" id="{2A94578F-ACA4-4E13-AF76-23803F39D5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4253" y="1478336"/>
                    <a:ext cx="618733" cy="61576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î$ľiḓê">
                    <a:extLst>
                      <a:ext uri="{FF2B5EF4-FFF2-40B4-BE49-F238E27FC236}">
                        <a16:creationId xmlns:a16="http://schemas.microsoft.com/office/drawing/2014/main" xmlns="" id="{751D60BB-C55D-4E7C-BF8C-0451A7FAD1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6405" y="1631536"/>
                    <a:ext cx="458613" cy="373612"/>
                  </a:xfrm>
                  <a:custGeom>
                    <a:avLst/>
                    <a:gdLst>
                      <a:gd name="T0" fmla="*/ 298 w 298"/>
                      <a:gd name="T1" fmla="*/ 75 h 243"/>
                      <a:gd name="T2" fmla="*/ 223 w 298"/>
                      <a:gd name="T3" fmla="*/ 0 h 243"/>
                      <a:gd name="T4" fmla="*/ 154 w 298"/>
                      <a:gd name="T5" fmla="*/ 45 h 243"/>
                      <a:gd name="T6" fmla="*/ 85 w 298"/>
                      <a:gd name="T7" fmla="*/ 0 h 243"/>
                      <a:gd name="T8" fmla="*/ 10 w 298"/>
                      <a:gd name="T9" fmla="*/ 75 h 243"/>
                      <a:gd name="T10" fmla="*/ 154 w 298"/>
                      <a:gd name="T11" fmla="*/ 243 h 243"/>
                      <a:gd name="T12" fmla="*/ 295 w 298"/>
                      <a:gd name="T13" fmla="*/ 94 h 243"/>
                      <a:gd name="T14" fmla="*/ 298 w 298"/>
                      <a:gd name="T15" fmla="*/ 75 h 2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98" h="243">
                        <a:moveTo>
                          <a:pt x="298" y="75"/>
                        </a:moveTo>
                        <a:cubicBezTo>
                          <a:pt x="298" y="34"/>
                          <a:pt x="264" y="0"/>
                          <a:pt x="223" y="0"/>
                        </a:cubicBezTo>
                        <a:cubicBezTo>
                          <a:pt x="192" y="0"/>
                          <a:pt x="165" y="18"/>
                          <a:pt x="154" y="45"/>
                        </a:cubicBezTo>
                        <a:cubicBezTo>
                          <a:pt x="142" y="18"/>
                          <a:pt x="116" y="0"/>
                          <a:pt x="85" y="0"/>
                        </a:cubicBezTo>
                        <a:cubicBezTo>
                          <a:pt x="43" y="0"/>
                          <a:pt x="10" y="34"/>
                          <a:pt x="10" y="75"/>
                        </a:cubicBezTo>
                        <a:cubicBezTo>
                          <a:pt x="10" y="75"/>
                          <a:pt x="0" y="153"/>
                          <a:pt x="154" y="243"/>
                        </a:cubicBezTo>
                        <a:cubicBezTo>
                          <a:pt x="261" y="180"/>
                          <a:pt x="289" y="123"/>
                          <a:pt x="295" y="94"/>
                        </a:cubicBezTo>
                        <a:cubicBezTo>
                          <a:pt x="297" y="88"/>
                          <a:pt x="298" y="82"/>
                          <a:pt x="298" y="75"/>
                        </a:cubicBezTo>
                        <a:close/>
                      </a:path>
                    </a:pathLst>
                  </a:custGeom>
                  <a:solidFill>
                    <a:srgbClr val="F4415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5" name="íšḻïḋe">
                  <a:extLst>
                    <a:ext uri="{FF2B5EF4-FFF2-40B4-BE49-F238E27FC236}">
                      <a16:creationId xmlns:a16="http://schemas.microsoft.com/office/drawing/2014/main" xmlns="" id="{BE27DDBD-9186-4612-9EAC-B914BD3EB387}"/>
                    </a:ext>
                  </a:extLst>
                </p:cNvPr>
                <p:cNvGrpSpPr/>
                <p:nvPr/>
              </p:nvGrpSpPr>
              <p:grpSpPr>
                <a:xfrm>
                  <a:off x="5186186" y="2188989"/>
                  <a:ext cx="694839" cy="772921"/>
                  <a:chOff x="5186186" y="2188989"/>
                  <a:chExt cx="694839" cy="772921"/>
                </a:xfrm>
              </p:grpSpPr>
              <p:sp>
                <p:nvSpPr>
                  <p:cNvPr id="56" name="ïṥlíḍé">
                    <a:extLst>
                      <a:ext uri="{FF2B5EF4-FFF2-40B4-BE49-F238E27FC236}">
                        <a16:creationId xmlns:a16="http://schemas.microsoft.com/office/drawing/2014/main" xmlns="" id="{B123B63E-AAD4-430E-822E-954799EF40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43168" y="2779058"/>
                    <a:ext cx="182852" cy="182852"/>
                  </a:xfrm>
                  <a:custGeom>
                    <a:avLst/>
                    <a:gdLst>
                      <a:gd name="T0" fmla="*/ 0 w 185"/>
                      <a:gd name="T1" fmla="*/ 91 h 185"/>
                      <a:gd name="T2" fmla="*/ 92 w 185"/>
                      <a:gd name="T3" fmla="*/ 0 h 185"/>
                      <a:gd name="T4" fmla="*/ 185 w 185"/>
                      <a:gd name="T5" fmla="*/ 91 h 185"/>
                      <a:gd name="T6" fmla="*/ 92 w 185"/>
                      <a:gd name="T7" fmla="*/ 185 h 185"/>
                      <a:gd name="T8" fmla="*/ 0 w 185"/>
                      <a:gd name="T9" fmla="*/ 91 h 1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5" h="185">
                        <a:moveTo>
                          <a:pt x="0" y="91"/>
                        </a:moveTo>
                        <a:lnTo>
                          <a:pt x="92" y="0"/>
                        </a:lnTo>
                        <a:lnTo>
                          <a:pt x="185" y="91"/>
                        </a:lnTo>
                        <a:lnTo>
                          <a:pt x="92" y="185"/>
                        </a:lnTo>
                        <a:lnTo>
                          <a:pt x="0" y="91"/>
                        </a:lnTo>
                        <a:close/>
                      </a:path>
                    </a:pathLst>
                  </a:cu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îṧľíďé">
                    <a:extLst>
                      <a:ext uri="{FF2B5EF4-FFF2-40B4-BE49-F238E27FC236}">
                        <a16:creationId xmlns:a16="http://schemas.microsoft.com/office/drawing/2014/main" xmlns="" id="{7A9E22F0-4896-4762-AA97-47A8DE33D8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86186" y="2188989"/>
                    <a:ext cx="694839" cy="695827"/>
                  </a:xfrm>
                  <a:prstGeom prst="ellipse">
                    <a:avLst/>
                  </a:pr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ïṡļîḍé">
                    <a:extLst>
                      <a:ext uri="{FF2B5EF4-FFF2-40B4-BE49-F238E27FC236}">
                        <a16:creationId xmlns:a16="http://schemas.microsoft.com/office/drawing/2014/main" xmlns="" id="{08E29FA2-BD98-4E53-838B-7555B6B137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24733" y="2229513"/>
                    <a:ext cx="617744" cy="61576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ísḻíḓe">
                    <a:extLst>
                      <a:ext uri="{FF2B5EF4-FFF2-40B4-BE49-F238E27FC236}">
                        <a16:creationId xmlns:a16="http://schemas.microsoft.com/office/drawing/2014/main" xmlns="" id="{6261F9F1-2709-4658-BC41-1DFE1B58929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26538" y="2322422"/>
                    <a:ext cx="416113" cy="418089"/>
                  </a:xfrm>
                  <a:prstGeom prst="ellipse">
                    <a:avLst/>
                  </a:prstGeom>
                  <a:solidFill>
                    <a:srgbClr val="FAE36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ïṧļîḓé">
                    <a:extLst>
                      <a:ext uri="{FF2B5EF4-FFF2-40B4-BE49-F238E27FC236}">
                        <a16:creationId xmlns:a16="http://schemas.microsoft.com/office/drawing/2014/main" xmlns="" id="{0D671A05-DFC4-4C10-B0F0-254008E56B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01655" y="2531960"/>
                    <a:ext cx="265877" cy="133433"/>
                  </a:xfrm>
                  <a:custGeom>
                    <a:avLst/>
                    <a:gdLst>
                      <a:gd name="T0" fmla="*/ 87 w 173"/>
                      <a:gd name="T1" fmla="*/ 87 h 87"/>
                      <a:gd name="T2" fmla="*/ 173 w 173"/>
                      <a:gd name="T3" fmla="*/ 0 h 87"/>
                      <a:gd name="T4" fmla="*/ 0 w 173"/>
                      <a:gd name="T5" fmla="*/ 0 h 87"/>
                      <a:gd name="T6" fmla="*/ 87 w 173"/>
                      <a:gd name="T7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3" h="87">
                        <a:moveTo>
                          <a:pt x="87" y="87"/>
                        </a:moveTo>
                        <a:cubicBezTo>
                          <a:pt x="134" y="87"/>
                          <a:pt x="173" y="48"/>
                          <a:pt x="173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8"/>
                          <a:pt x="39" y="87"/>
                          <a:pt x="87" y="87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íṣ1îḋè">
                    <a:extLst>
                      <a:ext uri="{FF2B5EF4-FFF2-40B4-BE49-F238E27FC236}">
                        <a16:creationId xmlns:a16="http://schemas.microsoft.com/office/drawing/2014/main" xmlns="" id="{FB5C97D4-0702-413F-A242-3BF7255B95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493" y="2571496"/>
                    <a:ext cx="238202" cy="93897"/>
                  </a:xfrm>
                  <a:custGeom>
                    <a:avLst/>
                    <a:gdLst>
                      <a:gd name="T0" fmla="*/ 78 w 155"/>
                      <a:gd name="T1" fmla="*/ 0 h 61"/>
                      <a:gd name="T2" fmla="*/ 0 w 155"/>
                      <a:gd name="T3" fmla="*/ 13 h 61"/>
                      <a:gd name="T4" fmla="*/ 78 w 155"/>
                      <a:gd name="T5" fmla="*/ 61 h 61"/>
                      <a:gd name="T6" fmla="*/ 155 w 155"/>
                      <a:gd name="T7" fmla="*/ 13 h 61"/>
                      <a:gd name="T8" fmla="*/ 78 w 155"/>
                      <a:gd name="T9" fmla="*/ 0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5" h="61">
                        <a:moveTo>
                          <a:pt x="78" y="0"/>
                        </a:moveTo>
                        <a:cubicBezTo>
                          <a:pt x="50" y="0"/>
                          <a:pt x="24" y="5"/>
                          <a:pt x="0" y="13"/>
                        </a:cubicBezTo>
                        <a:cubicBezTo>
                          <a:pt x="14" y="41"/>
                          <a:pt x="44" y="61"/>
                          <a:pt x="78" y="61"/>
                        </a:cubicBezTo>
                        <a:cubicBezTo>
                          <a:pt x="111" y="61"/>
                          <a:pt x="141" y="41"/>
                          <a:pt x="155" y="13"/>
                        </a:cubicBezTo>
                        <a:cubicBezTo>
                          <a:pt x="131" y="5"/>
                          <a:pt x="105" y="0"/>
                          <a:pt x="78" y="0"/>
                        </a:cubicBezTo>
                        <a:close/>
                      </a:path>
                    </a:pathLst>
                  </a:custGeom>
                  <a:solidFill>
                    <a:srgbClr val="F4415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îŝḷíḍê">
                    <a:extLst>
                      <a:ext uri="{FF2B5EF4-FFF2-40B4-BE49-F238E27FC236}">
                        <a16:creationId xmlns:a16="http://schemas.microsoft.com/office/drawing/2014/main" xmlns="" id="{3B1E440B-D8C8-4A5D-8E70-9D829FE4AA2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90438" y="2426203"/>
                    <a:ext cx="77095" cy="65234"/>
                  </a:xfrm>
                  <a:custGeom>
                    <a:avLst/>
                    <a:gdLst>
                      <a:gd name="T0" fmla="*/ 45 w 50"/>
                      <a:gd name="T1" fmla="*/ 31 h 43"/>
                      <a:gd name="T2" fmla="*/ 21 w 50"/>
                      <a:gd name="T3" fmla="*/ 23 h 43"/>
                      <a:gd name="T4" fmla="*/ 44 w 50"/>
                      <a:gd name="T5" fmla="*/ 12 h 43"/>
                      <a:gd name="T6" fmla="*/ 47 w 50"/>
                      <a:gd name="T7" fmla="*/ 4 h 43"/>
                      <a:gd name="T8" fmla="*/ 39 w 50"/>
                      <a:gd name="T9" fmla="*/ 1 h 43"/>
                      <a:gd name="T10" fmla="*/ 4 w 50"/>
                      <a:gd name="T11" fmla="*/ 19 h 43"/>
                      <a:gd name="T12" fmla="*/ 4 w 50"/>
                      <a:gd name="T13" fmla="*/ 19 h 43"/>
                      <a:gd name="T14" fmla="*/ 4 w 50"/>
                      <a:gd name="T15" fmla="*/ 19 h 43"/>
                      <a:gd name="T16" fmla="*/ 4 w 50"/>
                      <a:gd name="T17" fmla="*/ 19 h 43"/>
                      <a:gd name="T18" fmla="*/ 3 w 50"/>
                      <a:gd name="T19" fmla="*/ 19 h 43"/>
                      <a:gd name="T20" fmla="*/ 2 w 50"/>
                      <a:gd name="T21" fmla="*/ 20 h 43"/>
                      <a:gd name="T22" fmla="*/ 2 w 50"/>
                      <a:gd name="T23" fmla="*/ 20 h 43"/>
                      <a:gd name="T24" fmla="*/ 2 w 50"/>
                      <a:gd name="T25" fmla="*/ 20 h 43"/>
                      <a:gd name="T26" fmla="*/ 1 w 50"/>
                      <a:gd name="T27" fmla="*/ 21 h 43"/>
                      <a:gd name="T28" fmla="*/ 1 w 50"/>
                      <a:gd name="T29" fmla="*/ 26 h 43"/>
                      <a:gd name="T30" fmla="*/ 5 w 50"/>
                      <a:gd name="T31" fmla="*/ 29 h 43"/>
                      <a:gd name="T32" fmla="*/ 42 w 50"/>
                      <a:gd name="T33" fmla="*/ 42 h 43"/>
                      <a:gd name="T34" fmla="*/ 49 w 50"/>
                      <a:gd name="T35" fmla="*/ 38 h 43"/>
                      <a:gd name="T36" fmla="*/ 45 w 50"/>
                      <a:gd name="T37" fmla="*/ 3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50" h="43">
                        <a:moveTo>
                          <a:pt x="45" y="31"/>
                        </a:moveTo>
                        <a:cubicBezTo>
                          <a:pt x="21" y="23"/>
                          <a:pt x="21" y="23"/>
                          <a:pt x="21" y="23"/>
                        </a:cubicBezTo>
                        <a:cubicBezTo>
                          <a:pt x="44" y="12"/>
                          <a:pt x="44" y="12"/>
                          <a:pt x="44" y="12"/>
                        </a:cubicBezTo>
                        <a:cubicBezTo>
                          <a:pt x="47" y="10"/>
                          <a:pt x="48" y="7"/>
                          <a:pt x="47" y="4"/>
                        </a:cubicBezTo>
                        <a:cubicBezTo>
                          <a:pt x="45" y="1"/>
                          <a:pt x="42" y="0"/>
                          <a:pt x="39" y="1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19"/>
                          <a:pt x="3" y="19"/>
                          <a:pt x="3" y="19"/>
                        </a:cubicBezTo>
                        <a:cubicBezTo>
                          <a:pt x="3" y="19"/>
                          <a:pt x="3" y="19"/>
                          <a:pt x="2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1"/>
                          <a:pt x="1" y="21"/>
                          <a:pt x="1" y="21"/>
                        </a:cubicBezTo>
                        <a:cubicBezTo>
                          <a:pt x="0" y="22"/>
                          <a:pt x="0" y="24"/>
                          <a:pt x="1" y="26"/>
                        </a:cubicBezTo>
                        <a:cubicBezTo>
                          <a:pt x="2" y="28"/>
                          <a:pt x="3" y="29"/>
                          <a:pt x="5" y="29"/>
                        </a:cubicBezTo>
                        <a:cubicBezTo>
                          <a:pt x="42" y="42"/>
                          <a:pt x="42" y="42"/>
                          <a:pt x="42" y="42"/>
                        </a:cubicBezTo>
                        <a:cubicBezTo>
                          <a:pt x="45" y="43"/>
                          <a:pt x="48" y="41"/>
                          <a:pt x="49" y="38"/>
                        </a:cubicBezTo>
                        <a:cubicBezTo>
                          <a:pt x="50" y="35"/>
                          <a:pt x="48" y="32"/>
                          <a:pt x="45" y="31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isḻídé">
                    <a:extLst>
                      <a:ext uri="{FF2B5EF4-FFF2-40B4-BE49-F238E27FC236}">
                        <a16:creationId xmlns:a16="http://schemas.microsoft.com/office/drawing/2014/main" xmlns="" id="{D2C8896C-2008-4B49-84CB-03F813719E7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05609" y="2426203"/>
                    <a:ext cx="76106" cy="65234"/>
                  </a:xfrm>
                  <a:custGeom>
                    <a:avLst/>
                    <a:gdLst>
                      <a:gd name="T0" fmla="*/ 4 w 49"/>
                      <a:gd name="T1" fmla="*/ 31 h 43"/>
                      <a:gd name="T2" fmla="*/ 28 w 49"/>
                      <a:gd name="T3" fmla="*/ 23 h 43"/>
                      <a:gd name="T4" fmla="*/ 5 w 49"/>
                      <a:gd name="T5" fmla="*/ 12 h 43"/>
                      <a:gd name="T6" fmla="*/ 3 w 49"/>
                      <a:gd name="T7" fmla="*/ 4 h 43"/>
                      <a:gd name="T8" fmla="*/ 10 w 49"/>
                      <a:gd name="T9" fmla="*/ 1 h 43"/>
                      <a:gd name="T10" fmla="*/ 46 w 49"/>
                      <a:gd name="T11" fmla="*/ 19 h 43"/>
                      <a:gd name="T12" fmla="*/ 46 w 49"/>
                      <a:gd name="T13" fmla="*/ 19 h 43"/>
                      <a:gd name="T14" fmla="*/ 46 w 49"/>
                      <a:gd name="T15" fmla="*/ 19 h 43"/>
                      <a:gd name="T16" fmla="*/ 46 w 49"/>
                      <a:gd name="T17" fmla="*/ 19 h 43"/>
                      <a:gd name="T18" fmla="*/ 47 w 49"/>
                      <a:gd name="T19" fmla="*/ 19 h 43"/>
                      <a:gd name="T20" fmla="*/ 47 w 49"/>
                      <a:gd name="T21" fmla="*/ 20 h 43"/>
                      <a:gd name="T22" fmla="*/ 48 w 49"/>
                      <a:gd name="T23" fmla="*/ 20 h 43"/>
                      <a:gd name="T24" fmla="*/ 48 w 49"/>
                      <a:gd name="T25" fmla="*/ 20 h 43"/>
                      <a:gd name="T26" fmla="*/ 48 w 49"/>
                      <a:gd name="T27" fmla="*/ 21 h 43"/>
                      <a:gd name="T28" fmla="*/ 48 w 49"/>
                      <a:gd name="T29" fmla="*/ 26 h 43"/>
                      <a:gd name="T30" fmla="*/ 45 w 49"/>
                      <a:gd name="T31" fmla="*/ 29 h 43"/>
                      <a:gd name="T32" fmla="*/ 8 w 49"/>
                      <a:gd name="T33" fmla="*/ 42 h 43"/>
                      <a:gd name="T34" fmla="*/ 1 w 49"/>
                      <a:gd name="T35" fmla="*/ 38 h 43"/>
                      <a:gd name="T36" fmla="*/ 4 w 49"/>
                      <a:gd name="T37" fmla="*/ 3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9" h="43">
                        <a:moveTo>
                          <a:pt x="4" y="31"/>
                        </a:moveTo>
                        <a:cubicBezTo>
                          <a:pt x="28" y="23"/>
                          <a:pt x="28" y="23"/>
                          <a:pt x="28" y="23"/>
                        </a:cubicBezTo>
                        <a:cubicBezTo>
                          <a:pt x="5" y="12"/>
                          <a:pt x="5" y="12"/>
                          <a:pt x="5" y="12"/>
                        </a:cubicBezTo>
                        <a:cubicBezTo>
                          <a:pt x="3" y="10"/>
                          <a:pt x="1" y="7"/>
                          <a:pt x="3" y="4"/>
                        </a:cubicBezTo>
                        <a:cubicBezTo>
                          <a:pt x="4" y="1"/>
                          <a:pt x="8" y="0"/>
                          <a:pt x="10" y="1"/>
                        </a:cubicBezTo>
                        <a:cubicBezTo>
                          <a:pt x="46" y="19"/>
                          <a:pt x="46" y="19"/>
                          <a:pt x="46" y="19"/>
                        </a:cubicBezTo>
                        <a:cubicBezTo>
                          <a:pt x="46" y="19"/>
                          <a:pt x="46" y="19"/>
                          <a:pt x="46" y="19"/>
                        </a:cubicBezTo>
                        <a:cubicBezTo>
                          <a:pt x="46" y="19"/>
                          <a:pt x="46" y="19"/>
                          <a:pt x="46" y="19"/>
                        </a:cubicBezTo>
                        <a:cubicBezTo>
                          <a:pt x="46" y="19"/>
                          <a:pt x="46" y="19"/>
                          <a:pt x="46" y="19"/>
                        </a:cubicBezTo>
                        <a:cubicBezTo>
                          <a:pt x="46" y="19"/>
                          <a:pt x="47" y="19"/>
                          <a:pt x="47" y="19"/>
                        </a:cubicBezTo>
                        <a:cubicBezTo>
                          <a:pt x="47" y="19"/>
                          <a:pt x="47" y="19"/>
                          <a:pt x="47" y="20"/>
                        </a:cubicBezTo>
                        <a:cubicBezTo>
                          <a:pt x="47" y="20"/>
                          <a:pt x="47" y="20"/>
                          <a:pt x="48" y="20"/>
                        </a:cubicBezTo>
                        <a:cubicBezTo>
                          <a:pt x="48" y="20"/>
                          <a:pt x="48" y="20"/>
                          <a:pt x="48" y="20"/>
                        </a:cubicBezTo>
                        <a:cubicBezTo>
                          <a:pt x="48" y="21"/>
                          <a:pt x="48" y="21"/>
                          <a:pt x="48" y="21"/>
                        </a:cubicBezTo>
                        <a:cubicBezTo>
                          <a:pt x="49" y="22"/>
                          <a:pt x="49" y="24"/>
                          <a:pt x="48" y="26"/>
                        </a:cubicBezTo>
                        <a:cubicBezTo>
                          <a:pt x="48" y="28"/>
                          <a:pt x="46" y="29"/>
                          <a:pt x="45" y="29"/>
                        </a:cubicBezTo>
                        <a:cubicBezTo>
                          <a:pt x="8" y="42"/>
                          <a:pt x="8" y="42"/>
                          <a:pt x="8" y="42"/>
                        </a:cubicBezTo>
                        <a:cubicBezTo>
                          <a:pt x="5" y="43"/>
                          <a:pt x="2" y="41"/>
                          <a:pt x="1" y="38"/>
                        </a:cubicBezTo>
                        <a:cubicBezTo>
                          <a:pt x="0" y="35"/>
                          <a:pt x="1" y="32"/>
                          <a:pt x="4" y="31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6" name="iṣlíḓe">
                  <a:extLst>
                    <a:ext uri="{FF2B5EF4-FFF2-40B4-BE49-F238E27FC236}">
                      <a16:creationId xmlns:a16="http://schemas.microsoft.com/office/drawing/2014/main" xmlns="" id="{46C5CA4B-1C0C-4818-9DC3-C45152333213}"/>
                    </a:ext>
                  </a:extLst>
                </p:cNvPr>
                <p:cNvGrpSpPr/>
                <p:nvPr/>
              </p:nvGrpSpPr>
              <p:grpSpPr>
                <a:xfrm>
                  <a:off x="6311963" y="2188989"/>
                  <a:ext cx="696816" cy="772921"/>
                  <a:chOff x="6311963" y="2188989"/>
                  <a:chExt cx="696816" cy="772921"/>
                </a:xfrm>
              </p:grpSpPr>
              <p:sp>
                <p:nvSpPr>
                  <p:cNvPr id="47" name="ïsḷïḓé">
                    <a:extLst>
                      <a:ext uri="{FF2B5EF4-FFF2-40B4-BE49-F238E27FC236}">
                        <a16:creationId xmlns:a16="http://schemas.microsoft.com/office/drawing/2014/main" xmlns="" id="{4AB60098-EDBE-4F0F-A843-2A114BA33D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68945" y="2779058"/>
                    <a:ext cx="182852" cy="182852"/>
                  </a:xfrm>
                  <a:custGeom>
                    <a:avLst/>
                    <a:gdLst>
                      <a:gd name="T0" fmla="*/ 185 w 185"/>
                      <a:gd name="T1" fmla="*/ 91 h 185"/>
                      <a:gd name="T2" fmla="*/ 93 w 185"/>
                      <a:gd name="T3" fmla="*/ 0 h 185"/>
                      <a:gd name="T4" fmla="*/ 0 w 185"/>
                      <a:gd name="T5" fmla="*/ 91 h 185"/>
                      <a:gd name="T6" fmla="*/ 93 w 185"/>
                      <a:gd name="T7" fmla="*/ 185 h 185"/>
                      <a:gd name="T8" fmla="*/ 185 w 185"/>
                      <a:gd name="T9" fmla="*/ 91 h 1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5" h="185">
                        <a:moveTo>
                          <a:pt x="185" y="91"/>
                        </a:moveTo>
                        <a:lnTo>
                          <a:pt x="93" y="0"/>
                        </a:lnTo>
                        <a:lnTo>
                          <a:pt x="0" y="91"/>
                        </a:lnTo>
                        <a:lnTo>
                          <a:pt x="93" y="185"/>
                        </a:lnTo>
                        <a:lnTo>
                          <a:pt x="185" y="91"/>
                        </a:lnTo>
                        <a:close/>
                      </a:path>
                    </a:pathLst>
                  </a:cu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8" name="ïṩḷiḑé">
                    <a:extLst>
                      <a:ext uri="{FF2B5EF4-FFF2-40B4-BE49-F238E27FC236}">
                        <a16:creationId xmlns:a16="http://schemas.microsoft.com/office/drawing/2014/main" xmlns="" id="{7390E55C-5A9E-47A9-89E1-2BD7C562DB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1963" y="2188989"/>
                    <a:ext cx="696816" cy="695827"/>
                  </a:xfrm>
                  <a:prstGeom prst="ellipse">
                    <a:avLst/>
                  </a:pr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9" name="işḻîḋè">
                    <a:extLst>
                      <a:ext uri="{FF2B5EF4-FFF2-40B4-BE49-F238E27FC236}">
                        <a16:creationId xmlns:a16="http://schemas.microsoft.com/office/drawing/2014/main" xmlns="" id="{6C9D2ABA-3ACB-4B6F-B8CF-439B05381F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51499" y="2229513"/>
                    <a:ext cx="616756" cy="61576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0" name="îṡ1iďé">
                    <a:extLst>
                      <a:ext uri="{FF2B5EF4-FFF2-40B4-BE49-F238E27FC236}">
                        <a16:creationId xmlns:a16="http://schemas.microsoft.com/office/drawing/2014/main" xmlns="" id="{5F650C3B-7D08-4D20-A674-38E5D17DE6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51327" y="2322422"/>
                    <a:ext cx="417101" cy="418089"/>
                  </a:xfrm>
                  <a:prstGeom prst="ellipse">
                    <a:avLst/>
                  </a:prstGeom>
                  <a:solidFill>
                    <a:srgbClr val="FAE36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1" name="ïšļiḍé">
                    <a:extLst>
                      <a:ext uri="{FF2B5EF4-FFF2-40B4-BE49-F238E27FC236}">
                        <a16:creationId xmlns:a16="http://schemas.microsoft.com/office/drawing/2014/main" xmlns="" id="{33374B65-DE24-442B-BE71-89C3860DEC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02550" y="2540856"/>
                    <a:ext cx="115642" cy="163085"/>
                  </a:xfrm>
                  <a:prstGeom prst="ellipse">
                    <a:avLst/>
                  </a:pr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íŝḷïḑé">
                    <a:extLst>
                      <a:ext uri="{FF2B5EF4-FFF2-40B4-BE49-F238E27FC236}">
                        <a16:creationId xmlns:a16="http://schemas.microsoft.com/office/drawing/2014/main" xmlns="" id="{436C90AD-0D8A-4C3D-A5B8-F859BE9EF7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28421" y="2432133"/>
                    <a:ext cx="63257" cy="86978"/>
                  </a:xfrm>
                  <a:custGeom>
                    <a:avLst/>
                    <a:gdLst>
                      <a:gd name="T0" fmla="*/ 2 w 41"/>
                      <a:gd name="T1" fmla="*/ 26 h 57"/>
                      <a:gd name="T2" fmla="*/ 24 w 41"/>
                      <a:gd name="T3" fmla="*/ 1 h 57"/>
                      <a:gd name="T4" fmla="*/ 40 w 41"/>
                      <a:gd name="T5" fmla="*/ 31 h 57"/>
                      <a:gd name="T6" fmla="*/ 17 w 41"/>
                      <a:gd name="T7" fmla="*/ 55 h 57"/>
                      <a:gd name="T8" fmla="*/ 2 w 41"/>
                      <a:gd name="T9" fmla="*/ 26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1" h="57">
                        <a:moveTo>
                          <a:pt x="2" y="26"/>
                        </a:moveTo>
                        <a:cubicBezTo>
                          <a:pt x="4" y="11"/>
                          <a:pt x="13" y="0"/>
                          <a:pt x="24" y="1"/>
                        </a:cubicBezTo>
                        <a:cubicBezTo>
                          <a:pt x="34" y="3"/>
                          <a:pt x="41" y="16"/>
                          <a:pt x="40" y="31"/>
                        </a:cubicBezTo>
                        <a:cubicBezTo>
                          <a:pt x="38" y="46"/>
                          <a:pt x="28" y="57"/>
                          <a:pt x="17" y="55"/>
                        </a:cubicBezTo>
                        <a:cubicBezTo>
                          <a:pt x="7" y="54"/>
                          <a:pt x="0" y="41"/>
                          <a:pt x="2" y="26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ïṥḷíḓé">
                    <a:extLst>
                      <a:ext uri="{FF2B5EF4-FFF2-40B4-BE49-F238E27FC236}">
                        <a16:creationId xmlns:a16="http://schemas.microsoft.com/office/drawing/2014/main" xmlns="" id="{96D239CB-D2FF-4297-A021-A692D0F23C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34351" y="2357015"/>
                    <a:ext cx="68199" cy="27675"/>
                  </a:xfrm>
                  <a:custGeom>
                    <a:avLst/>
                    <a:gdLst>
                      <a:gd name="T0" fmla="*/ 39 w 44"/>
                      <a:gd name="T1" fmla="*/ 17 h 18"/>
                      <a:gd name="T2" fmla="*/ 35 w 44"/>
                      <a:gd name="T3" fmla="*/ 15 h 18"/>
                      <a:gd name="T4" fmla="*/ 24 w 44"/>
                      <a:gd name="T5" fmla="*/ 9 h 18"/>
                      <a:gd name="T6" fmla="*/ 8 w 44"/>
                      <a:gd name="T7" fmla="*/ 16 h 18"/>
                      <a:gd name="T8" fmla="*/ 2 w 44"/>
                      <a:gd name="T9" fmla="*/ 16 h 18"/>
                      <a:gd name="T10" fmla="*/ 2 w 44"/>
                      <a:gd name="T11" fmla="*/ 9 h 18"/>
                      <a:gd name="T12" fmla="*/ 24 w 44"/>
                      <a:gd name="T13" fmla="*/ 0 h 18"/>
                      <a:gd name="T14" fmla="*/ 43 w 44"/>
                      <a:gd name="T15" fmla="*/ 10 h 18"/>
                      <a:gd name="T16" fmla="*/ 42 w 44"/>
                      <a:gd name="T17" fmla="*/ 16 h 18"/>
                      <a:gd name="T18" fmla="*/ 39 w 44"/>
                      <a:gd name="T19" fmla="*/ 17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4" h="18">
                        <a:moveTo>
                          <a:pt x="39" y="17"/>
                        </a:moveTo>
                        <a:cubicBezTo>
                          <a:pt x="38" y="17"/>
                          <a:pt x="36" y="16"/>
                          <a:pt x="35" y="15"/>
                        </a:cubicBezTo>
                        <a:cubicBezTo>
                          <a:pt x="35" y="15"/>
                          <a:pt x="31" y="9"/>
                          <a:pt x="24" y="9"/>
                        </a:cubicBezTo>
                        <a:cubicBezTo>
                          <a:pt x="15" y="9"/>
                          <a:pt x="8" y="16"/>
                          <a:pt x="8" y="16"/>
                        </a:cubicBezTo>
                        <a:cubicBezTo>
                          <a:pt x="6" y="18"/>
                          <a:pt x="4" y="17"/>
                          <a:pt x="2" y="16"/>
                        </a:cubicBezTo>
                        <a:cubicBezTo>
                          <a:pt x="0" y="14"/>
                          <a:pt x="0" y="11"/>
                          <a:pt x="2" y="9"/>
                        </a:cubicBezTo>
                        <a:cubicBezTo>
                          <a:pt x="2" y="9"/>
                          <a:pt x="11" y="0"/>
                          <a:pt x="24" y="0"/>
                        </a:cubicBezTo>
                        <a:cubicBezTo>
                          <a:pt x="36" y="0"/>
                          <a:pt x="43" y="10"/>
                          <a:pt x="43" y="10"/>
                        </a:cubicBezTo>
                        <a:cubicBezTo>
                          <a:pt x="44" y="12"/>
                          <a:pt x="44" y="15"/>
                          <a:pt x="42" y="16"/>
                        </a:cubicBezTo>
                        <a:cubicBezTo>
                          <a:pt x="41" y="17"/>
                          <a:pt x="40" y="17"/>
                          <a:pt x="39" y="17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îṣliḍè">
                    <a:extLst>
                      <a:ext uri="{FF2B5EF4-FFF2-40B4-BE49-F238E27FC236}">
                        <a16:creationId xmlns:a16="http://schemas.microsoft.com/office/drawing/2014/main" xmlns="" id="{333E8B7C-660B-4BAD-A8D3-A99A78D2F2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24122" y="2432133"/>
                    <a:ext cx="63257" cy="86978"/>
                  </a:xfrm>
                  <a:custGeom>
                    <a:avLst/>
                    <a:gdLst>
                      <a:gd name="T0" fmla="*/ 40 w 41"/>
                      <a:gd name="T1" fmla="*/ 26 h 57"/>
                      <a:gd name="T2" fmla="*/ 17 w 41"/>
                      <a:gd name="T3" fmla="*/ 1 h 57"/>
                      <a:gd name="T4" fmla="*/ 2 w 41"/>
                      <a:gd name="T5" fmla="*/ 31 h 57"/>
                      <a:gd name="T6" fmla="*/ 24 w 41"/>
                      <a:gd name="T7" fmla="*/ 55 h 57"/>
                      <a:gd name="T8" fmla="*/ 40 w 41"/>
                      <a:gd name="T9" fmla="*/ 26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1" h="57">
                        <a:moveTo>
                          <a:pt x="40" y="26"/>
                        </a:moveTo>
                        <a:cubicBezTo>
                          <a:pt x="38" y="11"/>
                          <a:pt x="28" y="0"/>
                          <a:pt x="17" y="1"/>
                        </a:cubicBezTo>
                        <a:cubicBezTo>
                          <a:pt x="7" y="3"/>
                          <a:pt x="0" y="16"/>
                          <a:pt x="2" y="31"/>
                        </a:cubicBezTo>
                        <a:cubicBezTo>
                          <a:pt x="4" y="46"/>
                          <a:pt x="13" y="57"/>
                          <a:pt x="24" y="55"/>
                        </a:cubicBezTo>
                        <a:cubicBezTo>
                          <a:pt x="34" y="54"/>
                          <a:pt x="41" y="41"/>
                          <a:pt x="40" y="26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ïṡḻîḑê">
                    <a:extLst>
                      <a:ext uri="{FF2B5EF4-FFF2-40B4-BE49-F238E27FC236}">
                        <a16:creationId xmlns:a16="http://schemas.microsoft.com/office/drawing/2014/main" xmlns="" id="{7BD796A9-6009-4B0C-906A-57B02A9AF0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13250" y="2357015"/>
                    <a:ext cx="67211" cy="27675"/>
                  </a:xfrm>
                  <a:custGeom>
                    <a:avLst/>
                    <a:gdLst>
                      <a:gd name="T0" fmla="*/ 5 w 44"/>
                      <a:gd name="T1" fmla="*/ 17 h 18"/>
                      <a:gd name="T2" fmla="*/ 9 w 44"/>
                      <a:gd name="T3" fmla="*/ 15 h 18"/>
                      <a:gd name="T4" fmla="*/ 21 w 44"/>
                      <a:gd name="T5" fmla="*/ 9 h 18"/>
                      <a:gd name="T6" fmla="*/ 36 w 44"/>
                      <a:gd name="T7" fmla="*/ 16 h 18"/>
                      <a:gd name="T8" fmla="*/ 42 w 44"/>
                      <a:gd name="T9" fmla="*/ 16 h 18"/>
                      <a:gd name="T10" fmla="*/ 42 w 44"/>
                      <a:gd name="T11" fmla="*/ 9 h 18"/>
                      <a:gd name="T12" fmla="*/ 21 w 44"/>
                      <a:gd name="T13" fmla="*/ 0 h 18"/>
                      <a:gd name="T14" fmla="*/ 1 w 44"/>
                      <a:gd name="T15" fmla="*/ 10 h 18"/>
                      <a:gd name="T16" fmla="*/ 3 w 44"/>
                      <a:gd name="T17" fmla="*/ 16 h 18"/>
                      <a:gd name="T18" fmla="*/ 5 w 44"/>
                      <a:gd name="T19" fmla="*/ 17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4" h="18">
                        <a:moveTo>
                          <a:pt x="5" y="17"/>
                        </a:moveTo>
                        <a:cubicBezTo>
                          <a:pt x="7" y="17"/>
                          <a:pt x="8" y="16"/>
                          <a:pt x="9" y="15"/>
                        </a:cubicBezTo>
                        <a:cubicBezTo>
                          <a:pt x="9" y="15"/>
                          <a:pt x="13" y="9"/>
                          <a:pt x="21" y="9"/>
                        </a:cubicBezTo>
                        <a:cubicBezTo>
                          <a:pt x="29" y="9"/>
                          <a:pt x="36" y="16"/>
                          <a:pt x="36" y="16"/>
                        </a:cubicBezTo>
                        <a:cubicBezTo>
                          <a:pt x="38" y="18"/>
                          <a:pt x="41" y="17"/>
                          <a:pt x="42" y="16"/>
                        </a:cubicBezTo>
                        <a:cubicBezTo>
                          <a:pt x="44" y="14"/>
                          <a:pt x="44" y="11"/>
                          <a:pt x="42" y="9"/>
                        </a:cubicBezTo>
                        <a:cubicBezTo>
                          <a:pt x="42" y="9"/>
                          <a:pt x="33" y="0"/>
                          <a:pt x="21" y="0"/>
                        </a:cubicBezTo>
                        <a:cubicBezTo>
                          <a:pt x="8" y="0"/>
                          <a:pt x="2" y="10"/>
                          <a:pt x="1" y="10"/>
                        </a:cubicBezTo>
                        <a:cubicBezTo>
                          <a:pt x="0" y="12"/>
                          <a:pt x="1" y="15"/>
                          <a:pt x="3" y="16"/>
                        </a:cubicBezTo>
                        <a:cubicBezTo>
                          <a:pt x="3" y="17"/>
                          <a:pt x="4" y="17"/>
                          <a:pt x="5" y="17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7" name="ïś1iḍe">
                  <a:extLst>
                    <a:ext uri="{FF2B5EF4-FFF2-40B4-BE49-F238E27FC236}">
                      <a16:creationId xmlns:a16="http://schemas.microsoft.com/office/drawing/2014/main" xmlns="" id="{64EA0775-38FD-498B-93C7-24CEE9D71245}"/>
                    </a:ext>
                  </a:extLst>
                </p:cNvPr>
                <p:cNvGrpSpPr/>
                <p:nvPr/>
              </p:nvGrpSpPr>
              <p:grpSpPr>
                <a:xfrm>
                  <a:off x="7106630" y="1438800"/>
                  <a:ext cx="708676" cy="694839"/>
                  <a:chOff x="7106630" y="1438800"/>
                  <a:chExt cx="708676" cy="694839"/>
                </a:xfrm>
              </p:grpSpPr>
              <p:sp>
                <p:nvSpPr>
                  <p:cNvPr id="37" name="îŝliḓê">
                    <a:extLst>
                      <a:ext uri="{FF2B5EF4-FFF2-40B4-BE49-F238E27FC236}">
                        <a16:creationId xmlns:a16="http://schemas.microsoft.com/office/drawing/2014/main" xmlns="" id="{FEA3FE22-E6AA-4D96-A3F7-B86DBED28A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20467" y="1438800"/>
                    <a:ext cx="694839" cy="694839"/>
                  </a:xfrm>
                  <a:prstGeom prst="ellipse">
                    <a:avLst/>
                  </a:pr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ïṣ1iḓê">
                    <a:extLst>
                      <a:ext uri="{FF2B5EF4-FFF2-40B4-BE49-F238E27FC236}">
                        <a16:creationId xmlns:a16="http://schemas.microsoft.com/office/drawing/2014/main" xmlns="" id="{FD949BB0-496C-479F-8EC6-0C598F2C39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06630" y="1885553"/>
                    <a:ext cx="155177" cy="155177"/>
                  </a:xfrm>
                  <a:custGeom>
                    <a:avLst/>
                    <a:gdLst>
                      <a:gd name="T0" fmla="*/ 157 w 157"/>
                      <a:gd name="T1" fmla="*/ 29 h 157"/>
                      <a:gd name="T2" fmla="*/ 30 w 157"/>
                      <a:gd name="T3" fmla="*/ 0 h 157"/>
                      <a:gd name="T4" fmla="*/ 0 w 157"/>
                      <a:gd name="T5" fmla="*/ 129 h 157"/>
                      <a:gd name="T6" fmla="*/ 129 w 157"/>
                      <a:gd name="T7" fmla="*/ 157 h 157"/>
                      <a:gd name="T8" fmla="*/ 157 w 157"/>
                      <a:gd name="T9" fmla="*/ 29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157">
                        <a:moveTo>
                          <a:pt x="157" y="29"/>
                        </a:moveTo>
                        <a:lnTo>
                          <a:pt x="30" y="0"/>
                        </a:lnTo>
                        <a:lnTo>
                          <a:pt x="0" y="129"/>
                        </a:lnTo>
                        <a:lnTo>
                          <a:pt x="129" y="157"/>
                        </a:lnTo>
                        <a:lnTo>
                          <a:pt x="157" y="29"/>
                        </a:lnTo>
                        <a:close/>
                      </a:path>
                    </a:pathLst>
                  </a:cu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9" name="ïṡlíḓé">
                    <a:extLst>
                      <a:ext uri="{FF2B5EF4-FFF2-40B4-BE49-F238E27FC236}">
                        <a16:creationId xmlns:a16="http://schemas.microsoft.com/office/drawing/2014/main" xmlns="" id="{11C7C4FC-1CE4-4266-89E4-DF554EC379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59015" y="1478336"/>
                    <a:ext cx="618733" cy="61576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0" name="í$ļíḓè">
                    <a:extLst>
                      <a:ext uri="{FF2B5EF4-FFF2-40B4-BE49-F238E27FC236}">
                        <a16:creationId xmlns:a16="http://schemas.microsoft.com/office/drawing/2014/main" xmlns="" id="{35013EF7-7270-4F20-9B27-79D6DD7245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58842" y="1587059"/>
                    <a:ext cx="418089" cy="418089"/>
                  </a:xfrm>
                  <a:prstGeom prst="ellipse">
                    <a:avLst/>
                  </a:prstGeom>
                  <a:solidFill>
                    <a:srgbClr val="FAE36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íṧļiḋê">
                    <a:extLst>
                      <a:ext uri="{FF2B5EF4-FFF2-40B4-BE49-F238E27FC236}">
                        <a16:creationId xmlns:a16="http://schemas.microsoft.com/office/drawing/2014/main" xmlns="" id="{0C52EF5E-CAEB-4D52-930B-AF007B3A70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47797" y="1789679"/>
                    <a:ext cx="54362" cy="55350"/>
                  </a:xfrm>
                  <a:prstGeom prst="ellipse">
                    <a:avLst/>
                  </a:pr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îṧ1ïḋê">
                    <a:extLst>
                      <a:ext uri="{FF2B5EF4-FFF2-40B4-BE49-F238E27FC236}">
                        <a16:creationId xmlns:a16="http://schemas.microsoft.com/office/drawing/2014/main" xmlns="" id="{09A5375F-D317-4E3E-96BF-5333C76D25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16169" y="1752120"/>
                    <a:ext cx="80060" cy="48431"/>
                  </a:xfrm>
                  <a:custGeom>
                    <a:avLst/>
                    <a:gdLst>
                      <a:gd name="T0" fmla="*/ 7 w 52"/>
                      <a:gd name="T1" fmla="*/ 32 h 32"/>
                      <a:gd name="T2" fmla="*/ 3 w 52"/>
                      <a:gd name="T3" fmla="*/ 31 h 32"/>
                      <a:gd name="T4" fmla="*/ 2 w 52"/>
                      <a:gd name="T5" fmla="*/ 23 h 32"/>
                      <a:gd name="T6" fmla="*/ 46 w 52"/>
                      <a:gd name="T7" fmla="*/ 0 h 32"/>
                      <a:gd name="T8" fmla="*/ 52 w 52"/>
                      <a:gd name="T9" fmla="*/ 6 h 32"/>
                      <a:gd name="T10" fmla="*/ 46 w 52"/>
                      <a:gd name="T11" fmla="*/ 12 h 32"/>
                      <a:gd name="T12" fmla="*/ 12 w 52"/>
                      <a:gd name="T13" fmla="*/ 29 h 32"/>
                      <a:gd name="T14" fmla="*/ 7 w 52"/>
                      <a:gd name="T15" fmla="*/ 32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2" h="32">
                        <a:moveTo>
                          <a:pt x="7" y="32"/>
                        </a:moveTo>
                        <a:cubicBezTo>
                          <a:pt x="6" y="32"/>
                          <a:pt x="4" y="32"/>
                          <a:pt x="3" y="31"/>
                        </a:cubicBezTo>
                        <a:cubicBezTo>
                          <a:pt x="1" y="29"/>
                          <a:pt x="0" y="26"/>
                          <a:pt x="2" y="23"/>
                        </a:cubicBezTo>
                        <a:cubicBezTo>
                          <a:pt x="2" y="22"/>
                          <a:pt x="17" y="1"/>
                          <a:pt x="46" y="0"/>
                        </a:cubicBezTo>
                        <a:cubicBezTo>
                          <a:pt x="49" y="0"/>
                          <a:pt x="52" y="2"/>
                          <a:pt x="52" y="6"/>
                        </a:cubicBezTo>
                        <a:cubicBezTo>
                          <a:pt x="52" y="9"/>
                          <a:pt x="50" y="12"/>
                          <a:pt x="46" y="12"/>
                        </a:cubicBezTo>
                        <a:cubicBezTo>
                          <a:pt x="23" y="12"/>
                          <a:pt x="12" y="29"/>
                          <a:pt x="12" y="29"/>
                        </a:cubicBezTo>
                        <a:cubicBezTo>
                          <a:pt x="11" y="31"/>
                          <a:pt x="9" y="32"/>
                          <a:pt x="7" y="32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íṧḷïḑe">
                    <a:extLst>
                      <a:ext uri="{FF2B5EF4-FFF2-40B4-BE49-F238E27FC236}">
                        <a16:creationId xmlns:a16="http://schemas.microsoft.com/office/drawing/2014/main" xmlns="" id="{436DC21D-AAFE-4380-B4E7-BBDCD54771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31638" y="1789679"/>
                    <a:ext cx="55350" cy="55350"/>
                  </a:xfrm>
                  <a:prstGeom prst="ellipse">
                    <a:avLst/>
                  </a:pr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îṡḻíḍê">
                    <a:extLst>
                      <a:ext uri="{FF2B5EF4-FFF2-40B4-BE49-F238E27FC236}">
                        <a16:creationId xmlns:a16="http://schemas.microsoft.com/office/drawing/2014/main" xmlns="" id="{A8B63F1E-3CB6-4960-95CF-5CE69AA544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37568" y="1752120"/>
                    <a:ext cx="81048" cy="48431"/>
                  </a:xfrm>
                  <a:custGeom>
                    <a:avLst/>
                    <a:gdLst>
                      <a:gd name="T0" fmla="*/ 46 w 53"/>
                      <a:gd name="T1" fmla="*/ 32 h 32"/>
                      <a:gd name="T2" fmla="*/ 41 w 53"/>
                      <a:gd name="T3" fmla="*/ 29 h 32"/>
                      <a:gd name="T4" fmla="*/ 6 w 53"/>
                      <a:gd name="T5" fmla="*/ 12 h 32"/>
                      <a:gd name="T6" fmla="*/ 1 w 53"/>
                      <a:gd name="T7" fmla="*/ 6 h 32"/>
                      <a:gd name="T8" fmla="*/ 7 w 53"/>
                      <a:gd name="T9" fmla="*/ 0 h 32"/>
                      <a:gd name="T10" fmla="*/ 51 w 53"/>
                      <a:gd name="T11" fmla="*/ 23 h 32"/>
                      <a:gd name="T12" fmla="*/ 49 w 53"/>
                      <a:gd name="T13" fmla="*/ 31 h 32"/>
                      <a:gd name="T14" fmla="*/ 46 w 53"/>
                      <a:gd name="T15" fmla="*/ 32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3" h="32">
                        <a:moveTo>
                          <a:pt x="46" y="32"/>
                        </a:moveTo>
                        <a:cubicBezTo>
                          <a:pt x="44" y="32"/>
                          <a:pt x="42" y="31"/>
                          <a:pt x="41" y="29"/>
                        </a:cubicBezTo>
                        <a:cubicBezTo>
                          <a:pt x="40" y="29"/>
                          <a:pt x="29" y="12"/>
                          <a:pt x="6" y="12"/>
                        </a:cubicBezTo>
                        <a:cubicBezTo>
                          <a:pt x="3" y="12"/>
                          <a:pt x="0" y="9"/>
                          <a:pt x="1" y="6"/>
                        </a:cubicBezTo>
                        <a:cubicBezTo>
                          <a:pt x="1" y="2"/>
                          <a:pt x="3" y="0"/>
                          <a:pt x="7" y="0"/>
                        </a:cubicBezTo>
                        <a:cubicBezTo>
                          <a:pt x="36" y="1"/>
                          <a:pt x="50" y="22"/>
                          <a:pt x="51" y="23"/>
                        </a:cubicBezTo>
                        <a:cubicBezTo>
                          <a:pt x="53" y="26"/>
                          <a:pt x="52" y="29"/>
                          <a:pt x="49" y="31"/>
                        </a:cubicBezTo>
                        <a:cubicBezTo>
                          <a:pt x="48" y="32"/>
                          <a:pt x="47" y="32"/>
                          <a:pt x="46" y="32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iṣļídè">
                    <a:extLst>
                      <a:ext uri="{FF2B5EF4-FFF2-40B4-BE49-F238E27FC236}">
                        <a16:creationId xmlns:a16="http://schemas.microsoft.com/office/drawing/2014/main" xmlns="" id="{5B9CBFE1-797A-47E7-ACF1-CCB3DC7777C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08089" y="1882588"/>
                    <a:ext cx="118607" cy="41512"/>
                  </a:xfrm>
                  <a:custGeom>
                    <a:avLst/>
                    <a:gdLst>
                      <a:gd name="T0" fmla="*/ 70 w 77"/>
                      <a:gd name="T1" fmla="*/ 26 h 27"/>
                      <a:gd name="T2" fmla="*/ 66 w 77"/>
                      <a:gd name="T3" fmla="*/ 24 h 27"/>
                      <a:gd name="T4" fmla="*/ 37 w 77"/>
                      <a:gd name="T5" fmla="*/ 12 h 27"/>
                      <a:gd name="T6" fmla="*/ 11 w 77"/>
                      <a:gd name="T7" fmla="*/ 24 h 27"/>
                      <a:gd name="T8" fmla="*/ 2 w 77"/>
                      <a:gd name="T9" fmla="*/ 24 h 27"/>
                      <a:gd name="T10" fmla="*/ 2 w 77"/>
                      <a:gd name="T11" fmla="*/ 16 h 27"/>
                      <a:gd name="T12" fmla="*/ 37 w 77"/>
                      <a:gd name="T13" fmla="*/ 0 h 27"/>
                      <a:gd name="T14" fmla="*/ 75 w 77"/>
                      <a:gd name="T15" fmla="*/ 16 h 27"/>
                      <a:gd name="T16" fmla="*/ 75 w 77"/>
                      <a:gd name="T17" fmla="*/ 24 h 27"/>
                      <a:gd name="T18" fmla="*/ 70 w 77"/>
                      <a:gd name="T19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7" h="27">
                        <a:moveTo>
                          <a:pt x="70" y="26"/>
                        </a:moveTo>
                        <a:cubicBezTo>
                          <a:pt x="69" y="26"/>
                          <a:pt x="67" y="25"/>
                          <a:pt x="66" y="24"/>
                        </a:cubicBezTo>
                        <a:cubicBezTo>
                          <a:pt x="66" y="24"/>
                          <a:pt x="54" y="12"/>
                          <a:pt x="37" y="12"/>
                        </a:cubicBezTo>
                        <a:cubicBezTo>
                          <a:pt x="21" y="12"/>
                          <a:pt x="11" y="24"/>
                          <a:pt x="11" y="24"/>
                        </a:cubicBezTo>
                        <a:cubicBezTo>
                          <a:pt x="9" y="26"/>
                          <a:pt x="5" y="27"/>
                          <a:pt x="2" y="24"/>
                        </a:cubicBezTo>
                        <a:cubicBezTo>
                          <a:pt x="0" y="22"/>
                          <a:pt x="0" y="19"/>
                          <a:pt x="2" y="16"/>
                        </a:cubicBezTo>
                        <a:cubicBezTo>
                          <a:pt x="2" y="15"/>
                          <a:pt x="16" y="0"/>
                          <a:pt x="37" y="0"/>
                        </a:cubicBezTo>
                        <a:cubicBezTo>
                          <a:pt x="59" y="0"/>
                          <a:pt x="74" y="15"/>
                          <a:pt x="75" y="16"/>
                        </a:cubicBezTo>
                        <a:cubicBezTo>
                          <a:pt x="77" y="18"/>
                          <a:pt x="77" y="22"/>
                          <a:pt x="75" y="24"/>
                        </a:cubicBezTo>
                        <a:cubicBezTo>
                          <a:pt x="73" y="25"/>
                          <a:pt x="72" y="26"/>
                          <a:pt x="70" y="26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isḻïḑe">
                    <a:extLst>
                      <a:ext uri="{FF2B5EF4-FFF2-40B4-BE49-F238E27FC236}">
                        <a16:creationId xmlns:a16="http://schemas.microsoft.com/office/drawing/2014/main" xmlns="" id="{BA593DB2-80E4-4AAB-82B5-ACE6481A09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62278" y="1891483"/>
                    <a:ext cx="62269" cy="104769"/>
                  </a:xfrm>
                  <a:custGeom>
                    <a:avLst/>
                    <a:gdLst>
                      <a:gd name="T0" fmla="*/ 0 w 41"/>
                      <a:gd name="T1" fmla="*/ 47 h 68"/>
                      <a:gd name="T2" fmla="*/ 20 w 41"/>
                      <a:gd name="T3" fmla="*/ 0 h 68"/>
                      <a:gd name="T4" fmla="*/ 41 w 41"/>
                      <a:gd name="T5" fmla="*/ 47 h 68"/>
                      <a:gd name="T6" fmla="*/ 20 w 41"/>
                      <a:gd name="T7" fmla="*/ 68 h 68"/>
                      <a:gd name="T8" fmla="*/ 0 w 41"/>
                      <a:gd name="T9" fmla="*/ 47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1" h="68">
                        <a:moveTo>
                          <a:pt x="0" y="47"/>
                        </a:moveTo>
                        <a:cubicBezTo>
                          <a:pt x="0" y="36"/>
                          <a:pt x="20" y="0"/>
                          <a:pt x="20" y="0"/>
                        </a:cubicBezTo>
                        <a:cubicBezTo>
                          <a:pt x="20" y="0"/>
                          <a:pt x="41" y="36"/>
                          <a:pt x="41" y="47"/>
                        </a:cubicBezTo>
                        <a:cubicBezTo>
                          <a:pt x="41" y="58"/>
                          <a:pt x="31" y="68"/>
                          <a:pt x="20" y="68"/>
                        </a:cubicBezTo>
                        <a:cubicBezTo>
                          <a:pt x="9" y="68"/>
                          <a:pt x="0" y="58"/>
                          <a:pt x="0" y="47"/>
                        </a:cubicBezTo>
                        <a:close/>
                      </a:path>
                    </a:pathLst>
                  </a:custGeom>
                  <a:solidFill>
                    <a:srgbClr val="5F88F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8" name="iṡľïḓé">
                  <a:extLst>
                    <a:ext uri="{FF2B5EF4-FFF2-40B4-BE49-F238E27FC236}">
                      <a16:creationId xmlns:a16="http://schemas.microsoft.com/office/drawing/2014/main" xmlns="" id="{2F597580-51E0-48C2-94AB-D39857E7E169}"/>
                    </a:ext>
                  </a:extLst>
                </p:cNvPr>
                <p:cNvGrpSpPr/>
                <p:nvPr/>
              </p:nvGrpSpPr>
              <p:grpSpPr>
                <a:xfrm>
                  <a:off x="7568208" y="2426203"/>
                  <a:ext cx="774899" cy="774899"/>
                  <a:chOff x="7568208" y="2426203"/>
                  <a:chExt cx="774899" cy="774899"/>
                </a:xfrm>
              </p:grpSpPr>
              <p:sp>
                <p:nvSpPr>
                  <p:cNvPr id="29" name="íŝľiḍê">
                    <a:extLst>
                      <a:ext uri="{FF2B5EF4-FFF2-40B4-BE49-F238E27FC236}">
                        <a16:creationId xmlns:a16="http://schemas.microsoft.com/office/drawing/2014/main" xmlns="" id="{FB50F7BC-A641-48FA-9FC4-00A1960BBE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68208" y="2426203"/>
                    <a:ext cx="774899" cy="774899"/>
                  </a:xfrm>
                  <a:custGeom>
                    <a:avLst/>
                    <a:gdLst>
                      <a:gd name="T0" fmla="*/ 469 w 504"/>
                      <a:gd name="T1" fmla="*/ 189 h 505"/>
                      <a:gd name="T2" fmla="*/ 188 w 504"/>
                      <a:gd name="T3" fmla="*/ 36 h 505"/>
                      <a:gd name="T4" fmla="*/ 35 w 504"/>
                      <a:gd name="T5" fmla="*/ 317 h 505"/>
                      <a:gd name="T6" fmla="*/ 316 w 504"/>
                      <a:gd name="T7" fmla="*/ 470 h 505"/>
                      <a:gd name="T8" fmla="*/ 469 w 504"/>
                      <a:gd name="T9" fmla="*/ 189 h 5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04" h="505">
                        <a:moveTo>
                          <a:pt x="469" y="189"/>
                        </a:moveTo>
                        <a:cubicBezTo>
                          <a:pt x="434" y="69"/>
                          <a:pt x="308" y="0"/>
                          <a:pt x="188" y="36"/>
                        </a:cubicBezTo>
                        <a:cubicBezTo>
                          <a:pt x="68" y="71"/>
                          <a:pt x="0" y="197"/>
                          <a:pt x="35" y="317"/>
                        </a:cubicBezTo>
                        <a:cubicBezTo>
                          <a:pt x="71" y="437"/>
                          <a:pt x="196" y="505"/>
                          <a:pt x="316" y="470"/>
                        </a:cubicBezTo>
                        <a:cubicBezTo>
                          <a:pt x="436" y="434"/>
                          <a:pt x="504" y="308"/>
                          <a:pt x="469" y="189"/>
                        </a:cubicBezTo>
                        <a:close/>
                      </a:path>
                    </a:pathLst>
                  </a:cu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0" name="îšlíḓe">
                    <a:extLst>
                      <a:ext uri="{FF2B5EF4-FFF2-40B4-BE49-F238E27FC236}">
                        <a16:creationId xmlns:a16="http://schemas.microsoft.com/office/drawing/2014/main" xmlns="" id="{BB1E2876-6321-4B9F-868F-94A1FF718A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73150" y="2875920"/>
                    <a:ext cx="166050" cy="164073"/>
                  </a:xfrm>
                  <a:custGeom>
                    <a:avLst/>
                    <a:gdLst>
                      <a:gd name="T0" fmla="*/ 168 w 168"/>
                      <a:gd name="T1" fmla="*/ 43 h 166"/>
                      <a:gd name="T2" fmla="*/ 45 w 168"/>
                      <a:gd name="T3" fmla="*/ 0 h 166"/>
                      <a:gd name="T4" fmla="*/ 0 w 168"/>
                      <a:gd name="T5" fmla="*/ 122 h 166"/>
                      <a:gd name="T6" fmla="*/ 123 w 168"/>
                      <a:gd name="T7" fmla="*/ 166 h 166"/>
                      <a:gd name="T8" fmla="*/ 168 w 168"/>
                      <a:gd name="T9" fmla="*/ 43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8" h="166">
                        <a:moveTo>
                          <a:pt x="168" y="43"/>
                        </a:moveTo>
                        <a:lnTo>
                          <a:pt x="45" y="0"/>
                        </a:lnTo>
                        <a:lnTo>
                          <a:pt x="0" y="122"/>
                        </a:lnTo>
                        <a:lnTo>
                          <a:pt x="123" y="166"/>
                        </a:lnTo>
                        <a:lnTo>
                          <a:pt x="168" y="43"/>
                        </a:lnTo>
                        <a:close/>
                      </a:path>
                    </a:pathLst>
                  </a:cu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1" name="ïṣļíďè">
                    <a:extLst>
                      <a:ext uri="{FF2B5EF4-FFF2-40B4-BE49-F238E27FC236}">
                        <a16:creationId xmlns:a16="http://schemas.microsoft.com/office/drawing/2014/main" xmlns="" id="{0B2B3347-63CA-42A7-8DD7-8F0B5A63DC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10709" y="2470680"/>
                    <a:ext cx="688909" cy="686932"/>
                  </a:xfrm>
                  <a:custGeom>
                    <a:avLst/>
                    <a:gdLst>
                      <a:gd name="T0" fmla="*/ 417 w 448"/>
                      <a:gd name="T1" fmla="*/ 167 h 448"/>
                      <a:gd name="T2" fmla="*/ 167 w 448"/>
                      <a:gd name="T3" fmla="*/ 31 h 448"/>
                      <a:gd name="T4" fmla="*/ 31 w 448"/>
                      <a:gd name="T5" fmla="*/ 281 h 448"/>
                      <a:gd name="T6" fmla="*/ 281 w 448"/>
                      <a:gd name="T7" fmla="*/ 416 h 448"/>
                      <a:gd name="T8" fmla="*/ 417 w 448"/>
                      <a:gd name="T9" fmla="*/ 167 h 4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48" h="448">
                        <a:moveTo>
                          <a:pt x="417" y="167"/>
                        </a:moveTo>
                        <a:cubicBezTo>
                          <a:pt x="385" y="60"/>
                          <a:pt x="273" y="0"/>
                          <a:pt x="167" y="31"/>
                        </a:cubicBezTo>
                        <a:cubicBezTo>
                          <a:pt x="61" y="63"/>
                          <a:pt x="0" y="174"/>
                          <a:pt x="31" y="281"/>
                        </a:cubicBezTo>
                        <a:cubicBezTo>
                          <a:pt x="63" y="387"/>
                          <a:pt x="175" y="448"/>
                          <a:pt x="281" y="416"/>
                        </a:cubicBezTo>
                        <a:cubicBezTo>
                          <a:pt x="387" y="385"/>
                          <a:pt x="448" y="273"/>
                          <a:pt x="417" y="16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ísľîdé">
                    <a:extLst>
                      <a:ext uri="{FF2B5EF4-FFF2-40B4-BE49-F238E27FC236}">
                        <a16:creationId xmlns:a16="http://schemas.microsoft.com/office/drawing/2014/main" xmlns="" id="{FEE69970-53D1-4BDF-8BC3-EDDEF72F82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39028" y="2860106"/>
                    <a:ext cx="50408" cy="49420"/>
                  </a:xfrm>
                  <a:prstGeom prst="ellipse">
                    <a:avLst/>
                  </a:pr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íṡļîḓe">
                    <a:extLst>
                      <a:ext uri="{FF2B5EF4-FFF2-40B4-BE49-F238E27FC236}">
                        <a16:creationId xmlns:a16="http://schemas.microsoft.com/office/drawing/2014/main" xmlns="" id="{73250A37-46C1-4CAE-92AB-E949001429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91585" y="2829466"/>
                    <a:ext cx="141340" cy="44478"/>
                  </a:xfrm>
                  <a:custGeom>
                    <a:avLst/>
                    <a:gdLst>
                      <a:gd name="T0" fmla="*/ 87 w 92"/>
                      <a:gd name="T1" fmla="*/ 29 h 29"/>
                      <a:gd name="T2" fmla="*/ 51 w 92"/>
                      <a:gd name="T3" fmla="*/ 29 h 29"/>
                      <a:gd name="T4" fmla="*/ 3 w 92"/>
                      <a:gd name="T5" fmla="*/ 10 h 29"/>
                      <a:gd name="T6" fmla="*/ 1 w 92"/>
                      <a:gd name="T7" fmla="*/ 3 h 29"/>
                      <a:gd name="T8" fmla="*/ 9 w 92"/>
                      <a:gd name="T9" fmla="*/ 2 h 29"/>
                      <a:gd name="T10" fmla="*/ 51 w 92"/>
                      <a:gd name="T11" fmla="*/ 19 h 29"/>
                      <a:gd name="T12" fmla="*/ 87 w 92"/>
                      <a:gd name="T13" fmla="*/ 19 h 29"/>
                      <a:gd name="T14" fmla="*/ 92 w 92"/>
                      <a:gd name="T15" fmla="*/ 24 h 29"/>
                      <a:gd name="T16" fmla="*/ 87 w 92"/>
                      <a:gd name="T1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2" h="29">
                        <a:moveTo>
                          <a:pt x="87" y="29"/>
                        </a:moveTo>
                        <a:cubicBezTo>
                          <a:pt x="51" y="29"/>
                          <a:pt x="51" y="29"/>
                          <a:pt x="51" y="29"/>
                        </a:cubicBezTo>
                        <a:cubicBezTo>
                          <a:pt x="32" y="29"/>
                          <a:pt x="4" y="11"/>
                          <a:pt x="3" y="10"/>
                        </a:cubicBezTo>
                        <a:cubicBezTo>
                          <a:pt x="1" y="9"/>
                          <a:pt x="0" y="6"/>
                          <a:pt x="1" y="3"/>
                        </a:cubicBezTo>
                        <a:cubicBezTo>
                          <a:pt x="3" y="1"/>
                          <a:pt x="6" y="0"/>
                          <a:pt x="9" y="2"/>
                        </a:cubicBezTo>
                        <a:cubicBezTo>
                          <a:pt x="16" y="6"/>
                          <a:pt x="38" y="19"/>
                          <a:pt x="51" y="19"/>
                        </a:cubicBezTo>
                        <a:cubicBezTo>
                          <a:pt x="87" y="19"/>
                          <a:pt x="87" y="19"/>
                          <a:pt x="87" y="19"/>
                        </a:cubicBezTo>
                        <a:cubicBezTo>
                          <a:pt x="90" y="19"/>
                          <a:pt x="92" y="21"/>
                          <a:pt x="92" y="24"/>
                        </a:cubicBezTo>
                        <a:cubicBezTo>
                          <a:pt x="92" y="27"/>
                          <a:pt x="90" y="29"/>
                          <a:pt x="87" y="29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iṥ1îḍê">
                    <a:extLst>
                      <a:ext uri="{FF2B5EF4-FFF2-40B4-BE49-F238E27FC236}">
                        <a16:creationId xmlns:a16="http://schemas.microsoft.com/office/drawing/2014/main" xmlns="" id="{ED87634C-419D-4DA9-8667-8D8F9EB05CE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22868" y="2860106"/>
                    <a:ext cx="51396" cy="49420"/>
                  </a:xfrm>
                  <a:prstGeom prst="ellipse">
                    <a:avLst/>
                  </a:pr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îṡḻiḑè">
                    <a:extLst>
                      <a:ext uri="{FF2B5EF4-FFF2-40B4-BE49-F238E27FC236}">
                        <a16:creationId xmlns:a16="http://schemas.microsoft.com/office/drawing/2014/main" xmlns="" id="{4ECABFD6-FEF4-4FC4-BA6B-E195FED63C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80367" y="2829466"/>
                    <a:ext cx="141340" cy="44478"/>
                  </a:xfrm>
                  <a:custGeom>
                    <a:avLst/>
                    <a:gdLst>
                      <a:gd name="T0" fmla="*/ 5 w 92"/>
                      <a:gd name="T1" fmla="*/ 29 h 29"/>
                      <a:gd name="T2" fmla="*/ 41 w 92"/>
                      <a:gd name="T3" fmla="*/ 29 h 29"/>
                      <a:gd name="T4" fmla="*/ 89 w 92"/>
                      <a:gd name="T5" fmla="*/ 10 h 29"/>
                      <a:gd name="T6" fmla="*/ 91 w 92"/>
                      <a:gd name="T7" fmla="*/ 3 h 29"/>
                      <a:gd name="T8" fmla="*/ 83 w 92"/>
                      <a:gd name="T9" fmla="*/ 2 h 29"/>
                      <a:gd name="T10" fmla="*/ 41 w 92"/>
                      <a:gd name="T11" fmla="*/ 19 h 29"/>
                      <a:gd name="T12" fmla="*/ 5 w 92"/>
                      <a:gd name="T13" fmla="*/ 19 h 29"/>
                      <a:gd name="T14" fmla="*/ 0 w 92"/>
                      <a:gd name="T15" fmla="*/ 24 h 29"/>
                      <a:gd name="T16" fmla="*/ 5 w 92"/>
                      <a:gd name="T1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2" h="29">
                        <a:moveTo>
                          <a:pt x="5" y="29"/>
                        </a:moveTo>
                        <a:cubicBezTo>
                          <a:pt x="41" y="29"/>
                          <a:pt x="41" y="29"/>
                          <a:pt x="41" y="29"/>
                        </a:cubicBezTo>
                        <a:cubicBezTo>
                          <a:pt x="60" y="29"/>
                          <a:pt x="88" y="11"/>
                          <a:pt x="89" y="10"/>
                        </a:cubicBezTo>
                        <a:cubicBezTo>
                          <a:pt x="92" y="9"/>
                          <a:pt x="92" y="6"/>
                          <a:pt x="91" y="3"/>
                        </a:cubicBezTo>
                        <a:cubicBezTo>
                          <a:pt x="89" y="1"/>
                          <a:pt x="86" y="0"/>
                          <a:pt x="83" y="2"/>
                        </a:cubicBezTo>
                        <a:cubicBezTo>
                          <a:pt x="76" y="6"/>
                          <a:pt x="54" y="19"/>
                          <a:pt x="41" y="19"/>
                        </a:cubicBezTo>
                        <a:cubicBezTo>
                          <a:pt x="5" y="19"/>
                          <a:pt x="5" y="19"/>
                          <a:pt x="5" y="19"/>
                        </a:cubicBezTo>
                        <a:cubicBezTo>
                          <a:pt x="2" y="19"/>
                          <a:pt x="0" y="21"/>
                          <a:pt x="0" y="24"/>
                        </a:cubicBezTo>
                        <a:cubicBezTo>
                          <a:pt x="0" y="27"/>
                          <a:pt x="2" y="29"/>
                          <a:pt x="5" y="29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ïṧḷîḋé">
                    <a:extLst>
                      <a:ext uri="{FF2B5EF4-FFF2-40B4-BE49-F238E27FC236}">
                        <a16:creationId xmlns:a16="http://schemas.microsoft.com/office/drawing/2014/main" xmlns="" id="{40B2DC2F-806B-4874-B557-14C6E38906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84494" y="2931270"/>
                    <a:ext cx="142328" cy="28663"/>
                  </a:xfrm>
                  <a:custGeom>
                    <a:avLst/>
                    <a:gdLst>
                      <a:gd name="T0" fmla="*/ 85 w 92"/>
                      <a:gd name="T1" fmla="*/ 19 h 19"/>
                      <a:gd name="T2" fmla="*/ 84 w 92"/>
                      <a:gd name="T3" fmla="*/ 19 h 19"/>
                      <a:gd name="T4" fmla="*/ 8 w 92"/>
                      <a:gd name="T5" fmla="*/ 19 h 19"/>
                      <a:gd name="T6" fmla="*/ 0 w 92"/>
                      <a:gd name="T7" fmla="*/ 13 h 19"/>
                      <a:gd name="T8" fmla="*/ 6 w 92"/>
                      <a:gd name="T9" fmla="*/ 6 h 19"/>
                      <a:gd name="T10" fmla="*/ 86 w 92"/>
                      <a:gd name="T11" fmla="*/ 6 h 19"/>
                      <a:gd name="T12" fmla="*/ 92 w 92"/>
                      <a:gd name="T13" fmla="*/ 13 h 19"/>
                      <a:gd name="T14" fmla="*/ 85 w 92"/>
                      <a:gd name="T15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2" h="19">
                        <a:moveTo>
                          <a:pt x="85" y="19"/>
                        </a:moveTo>
                        <a:cubicBezTo>
                          <a:pt x="85" y="19"/>
                          <a:pt x="85" y="19"/>
                          <a:pt x="84" y="19"/>
                        </a:cubicBezTo>
                        <a:cubicBezTo>
                          <a:pt x="51" y="14"/>
                          <a:pt x="8" y="19"/>
                          <a:pt x="8" y="19"/>
                        </a:cubicBezTo>
                        <a:cubicBezTo>
                          <a:pt x="4" y="19"/>
                          <a:pt x="1" y="17"/>
                          <a:pt x="0" y="13"/>
                        </a:cubicBezTo>
                        <a:cubicBezTo>
                          <a:pt x="0" y="10"/>
                          <a:pt x="2" y="6"/>
                          <a:pt x="6" y="6"/>
                        </a:cubicBezTo>
                        <a:cubicBezTo>
                          <a:pt x="8" y="6"/>
                          <a:pt x="51" y="0"/>
                          <a:pt x="86" y="6"/>
                        </a:cubicBezTo>
                        <a:cubicBezTo>
                          <a:pt x="90" y="6"/>
                          <a:pt x="92" y="10"/>
                          <a:pt x="92" y="13"/>
                        </a:cubicBezTo>
                        <a:cubicBezTo>
                          <a:pt x="91" y="17"/>
                          <a:pt x="88" y="19"/>
                          <a:pt x="85" y="19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21" name="îŝlîḍé">
                <a:extLst>
                  <a:ext uri="{FF2B5EF4-FFF2-40B4-BE49-F238E27FC236}">
                    <a16:creationId xmlns:a16="http://schemas.microsoft.com/office/drawing/2014/main" xmlns="" id="{9247665A-8124-496D-832F-E0D59BEE418B}"/>
                  </a:ext>
                </a:extLst>
              </p:cNvPr>
              <p:cNvSpPr txBox="1"/>
              <p:nvPr/>
            </p:nvSpPr>
            <p:spPr>
              <a:xfrm>
                <a:off x="671512" y="1136631"/>
                <a:ext cx="4514047" cy="198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b="1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Adjust the spacing to adapt to Chinese typesetting, use the reference line in PPT.</a:t>
                </a:r>
                <a:endParaRPr lang="en-US" sz="1600" b="1" dirty="0"/>
              </a:p>
            </p:txBody>
          </p:sp>
        </p:grpSp>
        <p:sp>
          <p:nvSpPr>
            <p:cNvPr id="7" name="îşḷîďe">
              <a:extLst>
                <a:ext uri="{FF2B5EF4-FFF2-40B4-BE49-F238E27FC236}">
                  <a16:creationId xmlns:a16="http://schemas.microsoft.com/office/drawing/2014/main" xmlns="" id="{1175EBCC-0542-4F5B-ACDA-9053F8785D76}"/>
                </a:ext>
              </a:extLst>
            </p:cNvPr>
            <p:cNvSpPr/>
            <p:nvPr/>
          </p:nvSpPr>
          <p:spPr bwMode="auto">
            <a:xfrm>
              <a:off x="5730763" y="3576051"/>
              <a:ext cx="101777" cy="244750"/>
            </a:xfrm>
            <a:custGeom>
              <a:avLst/>
              <a:gdLst>
                <a:gd name="T0" fmla="*/ 47 w 54"/>
                <a:gd name="T1" fmla="*/ 0 h 130"/>
                <a:gd name="T2" fmla="*/ 6 w 54"/>
                <a:gd name="T3" fmla="*/ 0 h 130"/>
                <a:gd name="T4" fmla="*/ 0 w 54"/>
                <a:gd name="T5" fmla="*/ 6 h 130"/>
                <a:gd name="T6" fmla="*/ 0 w 54"/>
                <a:gd name="T7" fmla="*/ 124 h 130"/>
                <a:gd name="T8" fmla="*/ 6 w 54"/>
                <a:gd name="T9" fmla="*/ 130 h 130"/>
                <a:gd name="T10" fmla="*/ 47 w 54"/>
                <a:gd name="T11" fmla="*/ 130 h 130"/>
                <a:gd name="T12" fmla="*/ 54 w 54"/>
                <a:gd name="T13" fmla="*/ 124 h 130"/>
                <a:gd name="T14" fmla="*/ 54 w 54"/>
                <a:gd name="T15" fmla="*/ 6 h 130"/>
                <a:gd name="T16" fmla="*/ 47 w 54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4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7"/>
                    <a:pt x="3" y="130"/>
                    <a:pt x="6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51" y="130"/>
                    <a:pt x="54" y="127"/>
                    <a:pt x="54" y="124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3"/>
                    <a:pt x="51" y="0"/>
                    <a:pt x="4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S1iḍè">
              <a:extLst>
                <a:ext uri="{FF2B5EF4-FFF2-40B4-BE49-F238E27FC236}">
                  <a16:creationId xmlns:a16="http://schemas.microsoft.com/office/drawing/2014/main" xmlns="" id="{E2A7A958-9315-4591-93CE-BE94696CAEA5}"/>
                </a:ext>
              </a:extLst>
            </p:cNvPr>
            <p:cNvSpPr/>
            <p:nvPr/>
          </p:nvSpPr>
          <p:spPr bwMode="auto">
            <a:xfrm>
              <a:off x="5865110" y="3378753"/>
              <a:ext cx="306540" cy="430126"/>
            </a:xfrm>
            <a:custGeom>
              <a:avLst/>
              <a:gdLst>
                <a:gd name="T0" fmla="*/ 157 w 162"/>
                <a:gd name="T1" fmla="*/ 151 h 228"/>
                <a:gd name="T2" fmla="*/ 147 w 162"/>
                <a:gd name="T3" fmla="*/ 135 h 228"/>
                <a:gd name="T4" fmla="*/ 162 w 162"/>
                <a:gd name="T5" fmla="*/ 117 h 228"/>
                <a:gd name="T6" fmla="*/ 144 w 162"/>
                <a:gd name="T7" fmla="*/ 99 h 228"/>
                <a:gd name="T8" fmla="*/ 79 w 162"/>
                <a:gd name="T9" fmla="*/ 99 h 228"/>
                <a:gd name="T10" fmla="*/ 95 w 162"/>
                <a:gd name="T11" fmla="*/ 53 h 228"/>
                <a:gd name="T12" fmla="*/ 75 w 162"/>
                <a:gd name="T13" fmla="*/ 2 h 228"/>
                <a:gd name="T14" fmla="*/ 56 w 162"/>
                <a:gd name="T15" fmla="*/ 40 h 228"/>
                <a:gd name="T16" fmla="*/ 1 w 162"/>
                <a:gd name="T17" fmla="*/ 115 h 228"/>
                <a:gd name="T18" fmla="*/ 1 w 162"/>
                <a:gd name="T19" fmla="*/ 208 h 228"/>
                <a:gd name="T20" fmla="*/ 19 w 162"/>
                <a:gd name="T21" fmla="*/ 228 h 228"/>
                <a:gd name="T22" fmla="*/ 21 w 162"/>
                <a:gd name="T23" fmla="*/ 228 h 228"/>
                <a:gd name="T24" fmla="*/ 137 w 162"/>
                <a:gd name="T25" fmla="*/ 228 h 228"/>
                <a:gd name="T26" fmla="*/ 152 w 162"/>
                <a:gd name="T27" fmla="*/ 213 h 228"/>
                <a:gd name="T28" fmla="*/ 137 w 162"/>
                <a:gd name="T29" fmla="*/ 199 h 228"/>
                <a:gd name="T30" fmla="*/ 140 w 162"/>
                <a:gd name="T31" fmla="*/ 199 h 228"/>
                <a:gd name="T32" fmla="*/ 155 w 162"/>
                <a:gd name="T33" fmla="*/ 184 h 228"/>
                <a:gd name="T34" fmla="*/ 140 w 162"/>
                <a:gd name="T35" fmla="*/ 169 h 228"/>
                <a:gd name="T36" fmla="*/ 139 w 162"/>
                <a:gd name="T37" fmla="*/ 169 h 228"/>
                <a:gd name="T38" fmla="*/ 157 w 162"/>
                <a:gd name="T39" fmla="*/ 15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2" h="228">
                  <a:moveTo>
                    <a:pt x="157" y="151"/>
                  </a:moveTo>
                  <a:cubicBezTo>
                    <a:pt x="157" y="144"/>
                    <a:pt x="153" y="138"/>
                    <a:pt x="147" y="135"/>
                  </a:cubicBezTo>
                  <a:cubicBezTo>
                    <a:pt x="156" y="134"/>
                    <a:pt x="162" y="126"/>
                    <a:pt x="162" y="117"/>
                  </a:cubicBezTo>
                  <a:cubicBezTo>
                    <a:pt x="162" y="107"/>
                    <a:pt x="154" y="99"/>
                    <a:pt x="144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99"/>
                    <a:pt x="90" y="80"/>
                    <a:pt x="95" y="53"/>
                  </a:cubicBezTo>
                  <a:cubicBezTo>
                    <a:pt x="99" y="26"/>
                    <a:pt x="92" y="4"/>
                    <a:pt x="75" y="2"/>
                  </a:cubicBezTo>
                  <a:cubicBezTo>
                    <a:pt x="75" y="2"/>
                    <a:pt x="51" y="0"/>
                    <a:pt x="56" y="40"/>
                  </a:cubicBezTo>
                  <a:cubicBezTo>
                    <a:pt x="56" y="40"/>
                    <a:pt x="27" y="81"/>
                    <a:pt x="1" y="115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0" y="227"/>
                    <a:pt x="19" y="228"/>
                  </a:cubicBezTo>
                  <a:cubicBezTo>
                    <a:pt x="20" y="228"/>
                    <a:pt x="20" y="228"/>
                    <a:pt x="21" y="228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5" y="228"/>
                    <a:pt x="152" y="222"/>
                    <a:pt x="152" y="213"/>
                  </a:cubicBezTo>
                  <a:cubicBezTo>
                    <a:pt x="152" y="205"/>
                    <a:pt x="145" y="199"/>
                    <a:pt x="137" y="199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48" y="199"/>
                    <a:pt x="155" y="192"/>
                    <a:pt x="155" y="184"/>
                  </a:cubicBezTo>
                  <a:cubicBezTo>
                    <a:pt x="155" y="176"/>
                    <a:pt x="148" y="169"/>
                    <a:pt x="140" y="169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49" y="169"/>
                    <a:pt x="157" y="161"/>
                    <a:pt x="157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5136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99A11B-D297-4135-BD85-5198AB709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512E449-77C2-4FAD-8821-91253F2A5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85ECF99-53C9-4515-B2DF-20DC27EF5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f4e833b3-cb9b-4b79-b61e-8b38f35e37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168B11D-6A9D-484A-A6B6-1C92E851A38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92618"/>
            <a:ext cx="10853326" cy="3719459"/>
            <a:chOff x="669926" y="1792618"/>
            <a:chExt cx="10853326" cy="3719459"/>
          </a:xfrm>
        </p:grpSpPr>
        <p:sp>
          <p:nvSpPr>
            <p:cNvPr id="6" name="ïṣḷïḓe">
              <a:extLst>
                <a:ext uri="{FF2B5EF4-FFF2-40B4-BE49-F238E27FC236}">
                  <a16:creationId xmlns:a16="http://schemas.microsoft.com/office/drawing/2014/main" xmlns="" id="{9922E7AF-5683-451A-90B9-1637B34477AA}"/>
                </a:ext>
              </a:extLst>
            </p:cNvPr>
            <p:cNvSpPr/>
            <p:nvPr/>
          </p:nvSpPr>
          <p:spPr>
            <a:xfrm>
              <a:off x="4765548" y="2303335"/>
              <a:ext cx="2660904" cy="2660904"/>
            </a:xfrm>
            <a:prstGeom prst="ellipse">
              <a:avLst/>
            </a:prstGeom>
            <a:blipFill>
              <a:blip r:embed="rId3"/>
              <a:stretch>
                <a:fillRect l="-15784" r="-1563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ïṡliḓe">
              <a:extLst>
                <a:ext uri="{FF2B5EF4-FFF2-40B4-BE49-F238E27FC236}">
                  <a16:creationId xmlns:a16="http://schemas.microsoft.com/office/drawing/2014/main" xmlns="" id="{5AF22AE7-829D-48C0-92BD-D06215FAA5C1}"/>
                </a:ext>
              </a:extLst>
            </p:cNvPr>
            <p:cNvSpPr/>
            <p:nvPr/>
          </p:nvSpPr>
          <p:spPr>
            <a:xfrm>
              <a:off x="4765548" y="2509583"/>
              <a:ext cx="640080" cy="640080"/>
            </a:xfrm>
            <a:prstGeom prst="ellipse">
              <a:avLst/>
            </a:prstGeom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sz="3600" dirty="0">
                  <a:latin typeface="Impact" panose="020B0806030902050204" pitchFamily="34" charset="0"/>
                </a:rPr>
                <a:t>1</a:t>
              </a:r>
              <a:endParaRPr lang="zh-CN" altLang="en-US" sz="3600" dirty="0">
                <a:latin typeface="Impact" panose="020B0806030902050204" pitchFamily="34" charset="0"/>
              </a:endParaRPr>
            </a:p>
          </p:txBody>
        </p:sp>
        <p:sp>
          <p:nvSpPr>
            <p:cNvPr id="8" name="iš1ïḍè">
              <a:extLst>
                <a:ext uri="{FF2B5EF4-FFF2-40B4-BE49-F238E27FC236}">
                  <a16:creationId xmlns:a16="http://schemas.microsoft.com/office/drawing/2014/main" xmlns="" id="{EB80F258-622C-4D95-9EBD-2E9CAC526BCF}"/>
                </a:ext>
              </a:extLst>
            </p:cNvPr>
            <p:cNvSpPr/>
            <p:nvPr/>
          </p:nvSpPr>
          <p:spPr>
            <a:xfrm>
              <a:off x="6811518" y="2509583"/>
              <a:ext cx="640080" cy="640080"/>
            </a:xfrm>
            <a:prstGeom prst="ellipse">
              <a:avLst/>
            </a:prstGeom>
            <a:solidFill>
              <a:schemeClr val="accent2"/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sz="3600" dirty="0">
                  <a:latin typeface="Impact" panose="020B0806030902050204" pitchFamily="34" charset="0"/>
                </a:rPr>
                <a:t>2</a:t>
              </a:r>
              <a:endParaRPr lang="zh-CN" altLang="en-US" sz="3600" dirty="0">
                <a:latin typeface="Impact" panose="020B0806030902050204" pitchFamily="34" charset="0"/>
              </a:endParaRPr>
            </a:p>
          </p:txBody>
        </p:sp>
        <p:sp>
          <p:nvSpPr>
            <p:cNvPr id="9" name="iŝlíďè">
              <a:extLst>
                <a:ext uri="{FF2B5EF4-FFF2-40B4-BE49-F238E27FC236}">
                  <a16:creationId xmlns:a16="http://schemas.microsoft.com/office/drawing/2014/main" xmlns="" id="{6066F6B9-DF9B-4B9F-A63E-37A8CAAD2177}"/>
                </a:ext>
              </a:extLst>
            </p:cNvPr>
            <p:cNvSpPr/>
            <p:nvPr/>
          </p:nvSpPr>
          <p:spPr>
            <a:xfrm>
              <a:off x="4765548" y="4116628"/>
              <a:ext cx="640080" cy="640080"/>
            </a:xfrm>
            <a:prstGeom prst="ellipse">
              <a:avLst/>
            </a:prstGeom>
            <a:solidFill>
              <a:schemeClr val="accent3"/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sz="3600" dirty="0">
                  <a:latin typeface="Impact" panose="020B0806030902050204" pitchFamily="34" charset="0"/>
                </a:rPr>
                <a:t>3</a:t>
              </a:r>
              <a:endParaRPr lang="zh-CN" altLang="en-US" sz="3600" dirty="0">
                <a:latin typeface="Impact" panose="020B0806030902050204" pitchFamily="34" charset="0"/>
              </a:endParaRPr>
            </a:p>
          </p:txBody>
        </p:sp>
        <p:sp>
          <p:nvSpPr>
            <p:cNvPr id="10" name="íslíḋe">
              <a:extLst>
                <a:ext uri="{FF2B5EF4-FFF2-40B4-BE49-F238E27FC236}">
                  <a16:creationId xmlns:a16="http://schemas.microsoft.com/office/drawing/2014/main" xmlns="" id="{D6672840-80B8-4C20-835F-A8516E24D28E}"/>
                </a:ext>
              </a:extLst>
            </p:cNvPr>
            <p:cNvSpPr/>
            <p:nvPr/>
          </p:nvSpPr>
          <p:spPr>
            <a:xfrm>
              <a:off x="6811518" y="4117911"/>
              <a:ext cx="640080" cy="640080"/>
            </a:xfrm>
            <a:prstGeom prst="ellipse">
              <a:avLst/>
            </a:prstGeom>
            <a:solidFill>
              <a:schemeClr val="accent4"/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sz="3600" dirty="0">
                  <a:latin typeface="Impact" panose="020B0806030902050204" pitchFamily="34" charset="0"/>
                </a:rPr>
                <a:t>4</a:t>
              </a:r>
              <a:endParaRPr lang="zh-CN" altLang="en-US" sz="3600" dirty="0">
                <a:latin typeface="Impact" panose="020B0806030902050204" pitchFamily="34" charset="0"/>
              </a:endParaRPr>
            </a:p>
          </p:txBody>
        </p:sp>
        <p:grpSp>
          <p:nvGrpSpPr>
            <p:cNvPr id="11" name="ïṡ1ïḑe">
              <a:extLst>
                <a:ext uri="{FF2B5EF4-FFF2-40B4-BE49-F238E27FC236}">
                  <a16:creationId xmlns:a16="http://schemas.microsoft.com/office/drawing/2014/main" xmlns="" id="{9B230F2D-329E-43D0-8318-A7C1C6E83EA9}"/>
                </a:ext>
              </a:extLst>
            </p:cNvPr>
            <p:cNvGrpSpPr/>
            <p:nvPr/>
          </p:nvGrpSpPr>
          <p:grpSpPr>
            <a:xfrm>
              <a:off x="679069" y="1792618"/>
              <a:ext cx="3975227" cy="1433930"/>
              <a:chOff x="679069" y="2112658"/>
              <a:chExt cx="3975227" cy="1433930"/>
            </a:xfrm>
          </p:grpSpPr>
          <p:sp>
            <p:nvSpPr>
              <p:cNvPr id="23" name="îṩ1íďé">
                <a:extLst>
                  <a:ext uri="{FF2B5EF4-FFF2-40B4-BE49-F238E27FC236}">
                    <a16:creationId xmlns:a16="http://schemas.microsoft.com/office/drawing/2014/main" xmlns="" id="{626B98A5-7CD1-4003-8589-44E5AA74CB16}"/>
                  </a:ext>
                </a:extLst>
              </p:cNvPr>
              <p:cNvSpPr txBox="1"/>
              <p:nvPr/>
            </p:nvSpPr>
            <p:spPr>
              <a:xfrm>
                <a:off x="679069" y="2112658"/>
                <a:ext cx="3975227" cy="5760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4" name="í$ḻiḑè">
                <a:extLst>
                  <a:ext uri="{FF2B5EF4-FFF2-40B4-BE49-F238E27FC236}">
                    <a16:creationId xmlns:a16="http://schemas.microsoft.com/office/drawing/2014/main" xmlns="" id="{BE32F5C3-1BEE-41C9-B25C-9E5FCA71EC54}"/>
                  </a:ext>
                </a:extLst>
              </p:cNvPr>
              <p:cNvSpPr txBox="1"/>
              <p:nvPr/>
            </p:nvSpPr>
            <p:spPr>
              <a:xfrm>
                <a:off x="679070" y="2700990"/>
                <a:ext cx="3975226" cy="84559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 algn="r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 algn="r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iSlide  (www.islide.cc) to filter and replace existing icon elements with one click.</a:t>
                </a:r>
              </a:p>
            </p:txBody>
          </p:sp>
        </p:grpSp>
        <p:grpSp>
          <p:nvGrpSpPr>
            <p:cNvPr id="12" name="íṣḻïḓé">
              <a:extLst>
                <a:ext uri="{FF2B5EF4-FFF2-40B4-BE49-F238E27FC236}">
                  <a16:creationId xmlns:a16="http://schemas.microsoft.com/office/drawing/2014/main" xmlns="" id="{BD2015CF-CD2B-46A5-BDCB-4737D7C155E7}"/>
                </a:ext>
              </a:extLst>
            </p:cNvPr>
            <p:cNvGrpSpPr/>
            <p:nvPr/>
          </p:nvGrpSpPr>
          <p:grpSpPr>
            <a:xfrm>
              <a:off x="679069" y="4078147"/>
              <a:ext cx="3975227" cy="1433930"/>
              <a:chOff x="679069" y="4078147"/>
              <a:chExt cx="3975227" cy="1433930"/>
            </a:xfrm>
          </p:grpSpPr>
          <p:sp>
            <p:nvSpPr>
              <p:cNvPr id="21" name="ïŝļidé">
                <a:extLst>
                  <a:ext uri="{FF2B5EF4-FFF2-40B4-BE49-F238E27FC236}">
                    <a16:creationId xmlns:a16="http://schemas.microsoft.com/office/drawing/2014/main" xmlns="" id="{0A9B4F94-3DEC-4B3D-973B-E7050DB8CA13}"/>
                  </a:ext>
                </a:extLst>
              </p:cNvPr>
              <p:cNvSpPr txBox="1"/>
              <p:nvPr/>
            </p:nvSpPr>
            <p:spPr>
              <a:xfrm>
                <a:off x="679069" y="4078147"/>
                <a:ext cx="3975227" cy="5760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2" name="ï$ḻïḑe">
                <a:extLst>
                  <a:ext uri="{FF2B5EF4-FFF2-40B4-BE49-F238E27FC236}">
                    <a16:creationId xmlns:a16="http://schemas.microsoft.com/office/drawing/2014/main" xmlns="" id="{DBE85020-3C2C-4BBE-B83D-38008493D35E}"/>
                  </a:ext>
                </a:extLst>
              </p:cNvPr>
              <p:cNvSpPr txBox="1"/>
              <p:nvPr/>
            </p:nvSpPr>
            <p:spPr>
              <a:xfrm>
                <a:off x="679070" y="4666479"/>
                <a:ext cx="3975226" cy="84559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 algn="r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 algn="r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iSlide  (www.islide.cc) to filter and replace existing icon elements with one click.</a:t>
                </a:r>
              </a:p>
            </p:txBody>
          </p:sp>
        </p:grpSp>
        <p:grpSp>
          <p:nvGrpSpPr>
            <p:cNvPr id="13" name="ïSḷíḍe">
              <a:extLst>
                <a:ext uri="{FF2B5EF4-FFF2-40B4-BE49-F238E27FC236}">
                  <a16:creationId xmlns:a16="http://schemas.microsoft.com/office/drawing/2014/main" xmlns="" id="{6D2E085D-F34A-40B8-A280-384011750B98}"/>
                </a:ext>
              </a:extLst>
            </p:cNvPr>
            <p:cNvGrpSpPr/>
            <p:nvPr/>
          </p:nvGrpSpPr>
          <p:grpSpPr>
            <a:xfrm>
              <a:off x="7537703" y="1792618"/>
              <a:ext cx="3975227" cy="1433930"/>
              <a:chOff x="7537703" y="2112658"/>
              <a:chExt cx="3975227" cy="1433930"/>
            </a:xfrm>
          </p:grpSpPr>
          <p:sp>
            <p:nvSpPr>
              <p:cNvPr id="19" name="îṩḷíḍé">
                <a:extLst>
                  <a:ext uri="{FF2B5EF4-FFF2-40B4-BE49-F238E27FC236}">
                    <a16:creationId xmlns:a16="http://schemas.microsoft.com/office/drawing/2014/main" xmlns="" id="{9C404BE9-9058-4F12-AA03-8A3DFF5D1E64}"/>
                  </a:ext>
                </a:extLst>
              </p:cNvPr>
              <p:cNvSpPr txBox="1"/>
              <p:nvPr/>
            </p:nvSpPr>
            <p:spPr>
              <a:xfrm>
                <a:off x="7537703" y="2112658"/>
                <a:ext cx="3975227" cy="5760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0" name="îṡ1ïḓè">
                <a:extLst>
                  <a:ext uri="{FF2B5EF4-FFF2-40B4-BE49-F238E27FC236}">
                    <a16:creationId xmlns:a16="http://schemas.microsoft.com/office/drawing/2014/main" xmlns="" id="{C097E59E-2114-4F3A-A268-4AA51BA199B8}"/>
                  </a:ext>
                </a:extLst>
              </p:cNvPr>
              <p:cNvSpPr txBox="1"/>
              <p:nvPr/>
            </p:nvSpPr>
            <p:spPr>
              <a:xfrm>
                <a:off x="7537704" y="2700990"/>
                <a:ext cx="3975226" cy="84559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iSlide  (www.islide.cc) to filter and replace existing icon elements with one click.</a:t>
                </a:r>
              </a:p>
            </p:txBody>
          </p:sp>
        </p:grpSp>
        <p:grpSp>
          <p:nvGrpSpPr>
            <p:cNvPr id="14" name="íş1idè">
              <a:extLst>
                <a:ext uri="{FF2B5EF4-FFF2-40B4-BE49-F238E27FC236}">
                  <a16:creationId xmlns:a16="http://schemas.microsoft.com/office/drawing/2014/main" xmlns="" id="{9B83F462-31D4-45A1-B355-2093A80DA5CD}"/>
                </a:ext>
              </a:extLst>
            </p:cNvPr>
            <p:cNvGrpSpPr/>
            <p:nvPr/>
          </p:nvGrpSpPr>
          <p:grpSpPr>
            <a:xfrm>
              <a:off x="7537703" y="4078147"/>
              <a:ext cx="3975227" cy="1433930"/>
              <a:chOff x="7537703" y="3719703"/>
              <a:chExt cx="3975227" cy="1433930"/>
            </a:xfrm>
          </p:grpSpPr>
          <p:sp>
            <p:nvSpPr>
              <p:cNvPr id="17" name="ïṧḻíḑè">
                <a:extLst>
                  <a:ext uri="{FF2B5EF4-FFF2-40B4-BE49-F238E27FC236}">
                    <a16:creationId xmlns:a16="http://schemas.microsoft.com/office/drawing/2014/main" xmlns="" id="{3868EFA2-0DD3-4943-9CB0-D06D1A721B96}"/>
                  </a:ext>
                </a:extLst>
              </p:cNvPr>
              <p:cNvSpPr txBox="1"/>
              <p:nvPr/>
            </p:nvSpPr>
            <p:spPr>
              <a:xfrm>
                <a:off x="7537703" y="3719703"/>
                <a:ext cx="3975227" cy="5760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8" name="îS1ïḑe">
                <a:extLst>
                  <a:ext uri="{FF2B5EF4-FFF2-40B4-BE49-F238E27FC236}">
                    <a16:creationId xmlns:a16="http://schemas.microsoft.com/office/drawing/2014/main" xmlns="" id="{224CFB73-E0B3-4067-8B92-71C6254D2E34}"/>
                  </a:ext>
                </a:extLst>
              </p:cNvPr>
              <p:cNvSpPr txBox="1"/>
              <p:nvPr/>
            </p:nvSpPr>
            <p:spPr>
              <a:xfrm>
                <a:off x="7537704" y="4308035"/>
                <a:ext cx="3975226" cy="84559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iSlide  (www.islide.cc) to filter and replace existing icon elements with one click.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531D0F0-48E2-4493-8CF2-BD073DF4EC25}"/>
                </a:ext>
              </a:extLst>
            </p:cNvPr>
            <p:cNvCxnSpPr>
              <a:stCxn id="6" idx="2"/>
            </p:cNvCxnSpPr>
            <p:nvPr/>
          </p:nvCxnSpPr>
          <p:spPr>
            <a:xfrm flipH="1">
              <a:off x="669926" y="3633787"/>
              <a:ext cx="4095622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E80E438-58D2-41CE-844F-5FD681F29FED}"/>
                </a:ext>
              </a:extLst>
            </p:cNvPr>
            <p:cNvCxnSpPr>
              <a:stCxn id="6" idx="6"/>
            </p:cNvCxnSpPr>
            <p:nvPr/>
          </p:nvCxnSpPr>
          <p:spPr>
            <a:xfrm>
              <a:off x="7426452" y="3633787"/>
              <a:ext cx="409680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7143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DBF0651-366E-47B6-A777-1AE4E8BA0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07ACD03-FD03-4099-88CC-F1A2E6DE0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0CC1CFA-0DDF-4D64-94C1-A8680F2CA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1c360d91-aa0e-4865-a5e1-ea36b4838c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4E76C91-35FD-4E7D-8B7F-BDB36F10FE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2221" y="1174076"/>
            <a:ext cx="10700202" cy="4890047"/>
            <a:chOff x="752221" y="1174076"/>
            <a:chExt cx="10700202" cy="4890047"/>
          </a:xfrm>
        </p:grpSpPr>
        <p:sp>
          <p:nvSpPr>
            <p:cNvPr id="6" name="îṩļîḍé">
              <a:extLst>
                <a:ext uri="{FF2B5EF4-FFF2-40B4-BE49-F238E27FC236}">
                  <a16:creationId xmlns:a16="http://schemas.microsoft.com/office/drawing/2014/main" xmlns="" id="{612936DC-E4F9-4540-842A-885276924ED9}"/>
                </a:ext>
              </a:extLst>
            </p:cNvPr>
            <p:cNvSpPr txBox="1"/>
            <p:nvPr/>
          </p:nvSpPr>
          <p:spPr>
            <a:xfrm>
              <a:off x="752221" y="1519557"/>
              <a:ext cx="4919162" cy="181444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Unified fonts make reading more fluent.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Theme color makes PPT more convenient to change.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Adjust the spacing to adapt to Chinese typesetting, use the reference line in PPT.</a:t>
              </a:r>
            </a:p>
          </p:txBody>
        </p:sp>
        <p:sp>
          <p:nvSpPr>
            <p:cNvPr id="7" name="ïŝḻîḑe">
              <a:extLst>
                <a:ext uri="{FF2B5EF4-FFF2-40B4-BE49-F238E27FC236}">
                  <a16:creationId xmlns:a16="http://schemas.microsoft.com/office/drawing/2014/main" xmlns="" id="{398F8616-A061-4931-A790-4C9391785164}"/>
                </a:ext>
              </a:extLst>
            </p:cNvPr>
            <p:cNvSpPr txBox="1"/>
            <p:nvPr/>
          </p:nvSpPr>
          <p:spPr>
            <a:xfrm>
              <a:off x="752221" y="1174076"/>
              <a:ext cx="4919162" cy="345481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r>
                <a:rPr lang="en-US" altLang="zh-CN" sz="1800" dirty="0">
                  <a:solidFill>
                    <a:schemeClr val="tx1"/>
                  </a:solidFill>
                </a:rPr>
                <a:t>Text here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8" name="îşḻïḑe">
              <a:extLst>
                <a:ext uri="{FF2B5EF4-FFF2-40B4-BE49-F238E27FC236}">
                  <a16:creationId xmlns:a16="http://schemas.microsoft.com/office/drawing/2014/main" xmlns="" id="{7E6CF0A4-1996-4BC5-9574-2912F4443181}"/>
                </a:ext>
              </a:extLst>
            </p:cNvPr>
            <p:cNvSpPr txBox="1"/>
            <p:nvPr/>
          </p:nvSpPr>
          <p:spPr>
            <a:xfrm>
              <a:off x="6533261" y="4249676"/>
              <a:ext cx="4919162" cy="181444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Unified fonts make reading more fluent.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Theme color makes PPT more convenient to change.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Adjust the spacing to adapt to Chinese typesetting, use the reference line in PPT.</a:t>
              </a:r>
            </a:p>
          </p:txBody>
        </p:sp>
        <p:sp>
          <p:nvSpPr>
            <p:cNvPr id="9" name="íş1íḑé">
              <a:extLst>
                <a:ext uri="{FF2B5EF4-FFF2-40B4-BE49-F238E27FC236}">
                  <a16:creationId xmlns:a16="http://schemas.microsoft.com/office/drawing/2014/main" xmlns="" id="{ADB7C7FF-1CF0-4B68-98AD-C425DB3F6BA5}"/>
                </a:ext>
              </a:extLst>
            </p:cNvPr>
            <p:cNvSpPr txBox="1"/>
            <p:nvPr/>
          </p:nvSpPr>
          <p:spPr>
            <a:xfrm>
              <a:off x="6533261" y="3904195"/>
              <a:ext cx="4919162" cy="345481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3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800" dirty="0">
                  <a:solidFill>
                    <a:schemeClr val="tx1"/>
                  </a:solidFill>
                </a:rPr>
                <a:t>Text here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grpSp>
          <p:nvGrpSpPr>
            <p:cNvPr id="10" name="ïṡḻíḓê">
              <a:extLst>
                <a:ext uri="{FF2B5EF4-FFF2-40B4-BE49-F238E27FC236}">
                  <a16:creationId xmlns:a16="http://schemas.microsoft.com/office/drawing/2014/main" xmlns="" id="{9E296821-BF24-44D0-8B76-987FE124E268}"/>
                </a:ext>
              </a:extLst>
            </p:cNvPr>
            <p:cNvGrpSpPr/>
            <p:nvPr/>
          </p:nvGrpSpPr>
          <p:grpSpPr>
            <a:xfrm>
              <a:off x="6552215" y="2016102"/>
              <a:ext cx="2070155" cy="821355"/>
              <a:chOff x="1011631" y="1601804"/>
              <a:chExt cx="2070155" cy="821355"/>
            </a:xfrm>
          </p:grpSpPr>
          <p:sp>
            <p:nvSpPr>
              <p:cNvPr id="26" name="îśḷïḑé">
                <a:extLst>
                  <a:ext uri="{FF2B5EF4-FFF2-40B4-BE49-F238E27FC236}">
                    <a16:creationId xmlns:a16="http://schemas.microsoft.com/office/drawing/2014/main" xmlns="" id="{66936BCF-013E-4BA6-8EE7-3F1FBC58C246}"/>
                  </a:ext>
                </a:extLst>
              </p:cNvPr>
              <p:cNvSpPr/>
              <p:nvPr/>
            </p:nvSpPr>
            <p:spPr>
              <a:xfrm>
                <a:off x="1011631" y="1601804"/>
                <a:ext cx="2070155" cy="82135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iṥlîde">
                <a:extLst>
                  <a:ext uri="{FF2B5EF4-FFF2-40B4-BE49-F238E27FC236}">
                    <a16:creationId xmlns:a16="http://schemas.microsoft.com/office/drawing/2014/main" xmlns="" id="{E468F507-25E0-4F4A-91FD-E86299AAA275}"/>
                  </a:ext>
                </a:extLst>
              </p:cNvPr>
              <p:cNvSpPr/>
              <p:nvPr/>
            </p:nvSpPr>
            <p:spPr>
              <a:xfrm>
                <a:off x="1059248" y="1655287"/>
                <a:ext cx="189150" cy="1891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íṧlíde">
              <a:extLst>
                <a:ext uri="{FF2B5EF4-FFF2-40B4-BE49-F238E27FC236}">
                  <a16:creationId xmlns:a16="http://schemas.microsoft.com/office/drawing/2014/main" xmlns="" id="{4C95B67C-F187-45B4-B6C7-F5329CE149E5}"/>
                </a:ext>
              </a:extLst>
            </p:cNvPr>
            <p:cNvSpPr/>
            <p:nvPr/>
          </p:nvSpPr>
          <p:spPr bwMode="auto">
            <a:xfrm>
              <a:off x="6552215" y="2312218"/>
              <a:ext cx="2070155" cy="525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27CEEF6-6376-43F6-A3A6-305A86F692BD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335024"/>
              <a:ext cx="0" cy="45720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îṥḷîdé">
              <a:extLst>
                <a:ext uri="{FF2B5EF4-FFF2-40B4-BE49-F238E27FC236}">
                  <a16:creationId xmlns:a16="http://schemas.microsoft.com/office/drawing/2014/main" xmlns="" id="{623796EB-8A22-4C7B-90CA-B46799DD7F36}"/>
                </a:ext>
              </a:extLst>
            </p:cNvPr>
            <p:cNvGrpSpPr/>
            <p:nvPr/>
          </p:nvGrpSpPr>
          <p:grpSpPr>
            <a:xfrm>
              <a:off x="9350670" y="2016102"/>
              <a:ext cx="2070155" cy="821355"/>
              <a:chOff x="1011631" y="1601804"/>
              <a:chExt cx="2070155" cy="821355"/>
            </a:xfrm>
          </p:grpSpPr>
          <p:sp>
            <p:nvSpPr>
              <p:cNvPr id="24" name="îśľîḓè">
                <a:extLst>
                  <a:ext uri="{FF2B5EF4-FFF2-40B4-BE49-F238E27FC236}">
                    <a16:creationId xmlns:a16="http://schemas.microsoft.com/office/drawing/2014/main" xmlns="" id="{27E96F38-DE58-4D6D-B4EF-3FBFD839A5A1}"/>
                  </a:ext>
                </a:extLst>
              </p:cNvPr>
              <p:cNvSpPr/>
              <p:nvPr/>
            </p:nvSpPr>
            <p:spPr>
              <a:xfrm>
                <a:off x="1011631" y="1601804"/>
                <a:ext cx="2070155" cy="82135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íśľïḓe">
                <a:extLst>
                  <a:ext uri="{FF2B5EF4-FFF2-40B4-BE49-F238E27FC236}">
                    <a16:creationId xmlns:a16="http://schemas.microsoft.com/office/drawing/2014/main" xmlns="" id="{BE00EF87-30C3-4ADE-BF14-A2E5B6FD4FF1}"/>
                  </a:ext>
                </a:extLst>
              </p:cNvPr>
              <p:cNvSpPr/>
              <p:nvPr/>
            </p:nvSpPr>
            <p:spPr>
              <a:xfrm>
                <a:off x="1059248" y="1655287"/>
                <a:ext cx="189150" cy="1891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iśľîďe">
              <a:extLst>
                <a:ext uri="{FF2B5EF4-FFF2-40B4-BE49-F238E27FC236}">
                  <a16:creationId xmlns:a16="http://schemas.microsoft.com/office/drawing/2014/main" xmlns="" id="{640C18E4-C537-45A5-B357-A1F4A3E9DCD7}"/>
                </a:ext>
              </a:extLst>
            </p:cNvPr>
            <p:cNvGrpSpPr/>
            <p:nvPr/>
          </p:nvGrpSpPr>
          <p:grpSpPr>
            <a:xfrm>
              <a:off x="783819" y="4581096"/>
              <a:ext cx="2070155" cy="821355"/>
              <a:chOff x="1011631" y="1601804"/>
              <a:chExt cx="2070155" cy="821355"/>
            </a:xfrm>
          </p:grpSpPr>
          <p:sp>
            <p:nvSpPr>
              <p:cNvPr id="22" name="í$ḻide">
                <a:extLst>
                  <a:ext uri="{FF2B5EF4-FFF2-40B4-BE49-F238E27FC236}">
                    <a16:creationId xmlns:a16="http://schemas.microsoft.com/office/drawing/2014/main" xmlns="" id="{056DDA3C-A60E-46A7-B20E-A5FE893EF9B2}"/>
                  </a:ext>
                </a:extLst>
              </p:cNvPr>
              <p:cNvSpPr/>
              <p:nvPr/>
            </p:nvSpPr>
            <p:spPr>
              <a:xfrm>
                <a:off x="1011631" y="1601804"/>
                <a:ext cx="2070155" cy="82135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ïS1íḍê">
                <a:extLst>
                  <a:ext uri="{FF2B5EF4-FFF2-40B4-BE49-F238E27FC236}">
                    <a16:creationId xmlns:a16="http://schemas.microsoft.com/office/drawing/2014/main" xmlns="" id="{38630DC2-3543-4737-9511-47B4512F97CF}"/>
                  </a:ext>
                </a:extLst>
              </p:cNvPr>
              <p:cNvSpPr/>
              <p:nvPr/>
            </p:nvSpPr>
            <p:spPr>
              <a:xfrm>
                <a:off x="1059248" y="1655287"/>
                <a:ext cx="189150" cy="1891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îṣľïde">
              <a:extLst>
                <a:ext uri="{FF2B5EF4-FFF2-40B4-BE49-F238E27FC236}">
                  <a16:creationId xmlns:a16="http://schemas.microsoft.com/office/drawing/2014/main" xmlns="" id="{EF664DEC-FFF1-479A-9EB3-C230AB730DC6}"/>
                </a:ext>
              </a:extLst>
            </p:cNvPr>
            <p:cNvGrpSpPr/>
            <p:nvPr/>
          </p:nvGrpSpPr>
          <p:grpSpPr>
            <a:xfrm>
              <a:off x="3582274" y="4581096"/>
              <a:ext cx="2070155" cy="821355"/>
              <a:chOff x="1011631" y="1601804"/>
              <a:chExt cx="2070155" cy="821355"/>
            </a:xfrm>
          </p:grpSpPr>
          <p:sp>
            <p:nvSpPr>
              <p:cNvPr id="20" name="ïšḷïḑê">
                <a:extLst>
                  <a:ext uri="{FF2B5EF4-FFF2-40B4-BE49-F238E27FC236}">
                    <a16:creationId xmlns:a16="http://schemas.microsoft.com/office/drawing/2014/main" xmlns="" id="{7F045161-E610-42D5-A62E-1A3D0C778615}"/>
                  </a:ext>
                </a:extLst>
              </p:cNvPr>
              <p:cNvSpPr/>
              <p:nvPr/>
            </p:nvSpPr>
            <p:spPr>
              <a:xfrm>
                <a:off x="1011631" y="1601804"/>
                <a:ext cx="2070155" cy="82135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ïsḻïḓè">
                <a:extLst>
                  <a:ext uri="{FF2B5EF4-FFF2-40B4-BE49-F238E27FC236}">
                    <a16:creationId xmlns:a16="http://schemas.microsoft.com/office/drawing/2014/main" xmlns="" id="{3433B679-6607-4EDB-9EE3-B79213875F89}"/>
                  </a:ext>
                </a:extLst>
              </p:cNvPr>
              <p:cNvSpPr/>
              <p:nvPr/>
            </p:nvSpPr>
            <p:spPr>
              <a:xfrm>
                <a:off x="1059248" y="1655287"/>
                <a:ext cx="189150" cy="1891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C9FDC0A-1922-4AA6-820F-D87119E78B47}"/>
                </a:ext>
              </a:extLst>
            </p:cNvPr>
            <p:cNvCxnSpPr>
              <a:cxnSpLocks/>
            </p:cNvCxnSpPr>
            <p:nvPr/>
          </p:nvCxnSpPr>
          <p:spPr>
            <a:xfrm>
              <a:off x="752221" y="3619099"/>
              <a:ext cx="10668604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išļiḑe">
              <a:extLst>
                <a:ext uri="{FF2B5EF4-FFF2-40B4-BE49-F238E27FC236}">
                  <a16:creationId xmlns:a16="http://schemas.microsoft.com/office/drawing/2014/main" xmlns="" id="{F9C2073F-2ABE-40A4-BB5A-1AEEE265729C}"/>
                </a:ext>
              </a:extLst>
            </p:cNvPr>
            <p:cNvSpPr/>
            <p:nvPr/>
          </p:nvSpPr>
          <p:spPr bwMode="auto">
            <a:xfrm>
              <a:off x="9350670" y="2312218"/>
              <a:ext cx="2070155" cy="525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8" name="i$ḷiḍê">
              <a:extLst>
                <a:ext uri="{FF2B5EF4-FFF2-40B4-BE49-F238E27FC236}">
                  <a16:creationId xmlns:a16="http://schemas.microsoft.com/office/drawing/2014/main" xmlns="" id="{9D660A26-3595-4D6C-922F-12990FB36033}"/>
                </a:ext>
              </a:extLst>
            </p:cNvPr>
            <p:cNvSpPr/>
            <p:nvPr/>
          </p:nvSpPr>
          <p:spPr bwMode="auto">
            <a:xfrm>
              <a:off x="3582273" y="4877212"/>
              <a:ext cx="2070155" cy="525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9" name="íṡḷiḍê">
              <a:extLst>
                <a:ext uri="{FF2B5EF4-FFF2-40B4-BE49-F238E27FC236}">
                  <a16:creationId xmlns:a16="http://schemas.microsoft.com/office/drawing/2014/main" xmlns="" id="{C18FD569-D186-41A9-8D3A-5E6B3A9DDF43}"/>
                </a:ext>
              </a:extLst>
            </p:cNvPr>
            <p:cNvSpPr/>
            <p:nvPr/>
          </p:nvSpPr>
          <p:spPr bwMode="auto">
            <a:xfrm>
              <a:off x="783819" y="4877212"/>
              <a:ext cx="2070155" cy="525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346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B6A071-19E2-406A-840C-F21FC26DE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EFF48C-A85B-44A8-9855-731E03034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BAC2339-C6E1-4BCB-947A-A6859DE6B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5b543503-f5bc-4cf7-901f-a8f30d514d4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1ED2A90-4A64-4F90-95D0-2016F2F0EE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63783" y="1314000"/>
            <a:ext cx="11224534" cy="4934383"/>
            <a:chOff x="863783" y="1314000"/>
            <a:chExt cx="11224534" cy="4934383"/>
          </a:xfrm>
        </p:grpSpPr>
        <p:grpSp>
          <p:nvGrpSpPr>
            <p:cNvPr id="6" name="ïṥḻîḓe">
              <a:extLst>
                <a:ext uri="{FF2B5EF4-FFF2-40B4-BE49-F238E27FC236}">
                  <a16:creationId xmlns:a16="http://schemas.microsoft.com/office/drawing/2014/main" xmlns="" id="{8958BE49-B702-453A-B10C-FDF9E6B84478}"/>
                </a:ext>
              </a:extLst>
            </p:cNvPr>
            <p:cNvGrpSpPr/>
            <p:nvPr/>
          </p:nvGrpSpPr>
          <p:grpSpPr>
            <a:xfrm>
              <a:off x="5131869" y="1314000"/>
              <a:ext cx="6956448" cy="4934383"/>
              <a:chOff x="5235552" y="1314000"/>
              <a:chExt cx="6956448" cy="4934383"/>
            </a:xfrm>
          </p:grpSpPr>
          <p:sp>
            <p:nvSpPr>
              <p:cNvPr id="39" name="iSḷiḓè">
                <a:extLst>
                  <a:ext uri="{FF2B5EF4-FFF2-40B4-BE49-F238E27FC236}">
                    <a16:creationId xmlns:a16="http://schemas.microsoft.com/office/drawing/2014/main" xmlns="" id="{F8235620-FA4A-4143-9461-5EB48A268036}"/>
                  </a:ext>
                </a:extLst>
              </p:cNvPr>
              <p:cNvSpPr/>
              <p:nvPr/>
            </p:nvSpPr>
            <p:spPr bwMode="auto">
              <a:xfrm>
                <a:off x="5687034" y="3671899"/>
                <a:ext cx="1254383" cy="254283"/>
              </a:xfrm>
              <a:custGeom>
                <a:avLst/>
                <a:gdLst>
                  <a:gd name="T0" fmla="*/ 338 w 737"/>
                  <a:gd name="T1" fmla="*/ 0 h 149"/>
                  <a:gd name="T2" fmla="*/ 396 w 737"/>
                  <a:gd name="T3" fmla="*/ 28 h 149"/>
                  <a:gd name="T4" fmla="*/ 422 w 737"/>
                  <a:gd name="T5" fmla="*/ 22 h 149"/>
                  <a:gd name="T6" fmla="*/ 483 w 737"/>
                  <a:gd name="T7" fmla="*/ 60 h 149"/>
                  <a:gd name="T8" fmla="*/ 538 w 737"/>
                  <a:gd name="T9" fmla="*/ 30 h 149"/>
                  <a:gd name="T10" fmla="*/ 594 w 737"/>
                  <a:gd name="T11" fmla="*/ 62 h 149"/>
                  <a:gd name="T12" fmla="*/ 594 w 737"/>
                  <a:gd name="T13" fmla="*/ 62 h 149"/>
                  <a:gd name="T14" fmla="*/ 642 w 737"/>
                  <a:gd name="T15" fmla="*/ 87 h 149"/>
                  <a:gd name="T16" fmla="*/ 668 w 737"/>
                  <a:gd name="T17" fmla="*/ 82 h 149"/>
                  <a:gd name="T18" fmla="*/ 737 w 737"/>
                  <a:gd name="T19" fmla="*/ 148 h 149"/>
                  <a:gd name="T20" fmla="*/ 737 w 737"/>
                  <a:gd name="T21" fmla="*/ 149 h 149"/>
                  <a:gd name="T22" fmla="*/ 0 w 737"/>
                  <a:gd name="T23" fmla="*/ 149 h 149"/>
                  <a:gd name="T24" fmla="*/ 6 w 737"/>
                  <a:gd name="T25" fmla="*/ 145 h 149"/>
                  <a:gd name="T26" fmla="*/ 3 w 737"/>
                  <a:gd name="T27" fmla="*/ 129 h 149"/>
                  <a:gd name="T28" fmla="*/ 58 w 737"/>
                  <a:gd name="T29" fmla="*/ 71 h 149"/>
                  <a:gd name="T30" fmla="*/ 97 w 737"/>
                  <a:gd name="T31" fmla="*/ 89 h 149"/>
                  <a:gd name="T32" fmla="*/ 132 w 737"/>
                  <a:gd name="T33" fmla="*/ 75 h 149"/>
                  <a:gd name="T34" fmla="*/ 172 w 737"/>
                  <a:gd name="T35" fmla="*/ 94 h 149"/>
                  <a:gd name="T36" fmla="*/ 172 w 737"/>
                  <a:gd name="T37" fmla="*/ 93 h 149"/>
                  <a:gd name="T38" fmla="*/ 220 w 737"/>
                  <a:gd name="T39" fmla="*/ 35 h 149"/>
                  <a:gd name="T40" fmla="*/ 263 w 737"/>
                  <a:gd name="T41" fmla="*/ 66 h 149"/>
                  <a:gd name="T42" fmla="*/ 338 w 737"/>
                  <a:gd name="T4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7" h="149">
                    <a:moveTo>
                      <a:pt x="338" y="0"/>
                    </a:moveTo>
                    <a:cubicBezTo>
                      <a:pt x="361" y="0"/>
                      <a:pt x="381" y="11"/>
                      <a:pt x="396" y="28"/>
                    </a:cubicBezTo>
                    <a:cubicBezTo>
                      <a:pt x="404" y="24"/>
                      <a:pt x="413" y="22"/>
                      <a:pt x="422" y="22"/>
                    </a:cubicBezTo>
                    <a:cubicBezTo>
                      <a:pt x="449" y="22"/>
                      <a:pt x="472" y="38"/>
                      <a:pt x="483" y="60"/>
                    </a:cubicBezTo>
                    <a:cubicBezTo>
                      <a:pt x="495" y="42"/>
                      <a:pt x="515" y="30"/>
                      <a:pt x="538" y="30"/>
                    </a:cubicBezTo>
                    <a:cubicBezTo>
                      <a:pt x="561" y="30"/>
                      <a:pt x="582" y="43"/>
                      <a:pt x="594" y="62"/>
                    </a:cubicBezTo>
                    <a:cubicBezTo>
                      <a:pt x="594" y="62"/>
                      <a:pt x="594" y="62"/>
                      <a:pt x="594" y="62"/>
                    </a:cubicBezTo>
                    <a:cubicBezTo>
                      <a:pt x="614" y="62"/>
                      <a:pt x="631" y="72"/>
                      <a:pt x="642" y="87"/>
                    </a:cubicBezTo>
                    <a:cubicBezTo>
                      <a:pt x="650" y="84"/>
                      <a:pt x="659" y="82"/>
                      <a:pt x="668" y="82"/>
                    </a:cubicBezTo>
                    <a:cubicBezTo>
                      <a:pt x="706" y="82"/>
                      <a:pt x="737" y="112"/>
                      <a:pt x="737" y="148"/>
                    </a:cubicBezTo>
                    <a:cubicBezTo>
                      <a:pt x="737" y="149"/>
                      <a:pt x="737" y="149"/>
                      <a:pt x="737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2" y="148"/>
                      <a:pt x="4" y="146"/>
                      <a:pt x="6" y="145"/>
                    </a:cubicBezTo>
                    <a:cubicBezTo>
                      <a:pt x="4" y="140"/>
                      <a:pt x="3" y="134"/>
                      <a:pt x="3" y="129"/>
                    </a:cubicBezTo>
                    <a:cubicBezTo>
                      <a:pt x="3" y="97"/>
                      <a:pt x="28" y="71"/>
                      <a:pt x="58" y="71"/>
                    </a:cubicBezTo>
                    <a:cubicBezTo>
                      <a:pt x="73" y="71"/>
                      <a:pt x="87" y="78"/>
                      <a:pt x="97" y="89"/>
                    </a:cubicBezTo>
                    <a:cubicBezTo>
                      <a:pt x="106" y="80"/>
                      <a:pt x="119" y="75"/>
                      <a:pt x="132" y="75"/>
                    </a:cubicBezTo>
                    <a:cubicBezTo>
                      <a:pt x="148" y="75"/>
                      <a:pt x="162" y="82"/>
                      <a:pt x="172" y="94"/>
                    </a:cubicBezTo>
                    <a:cubicBezTo>
                      <a:pt x="172" y="93"/>
                      <a:pt x="172" y="93"/>
                      <a:pt x="172" y="93"/>
                    </a:cubicBezTo>
                    <a:cubicBezTo>
                      <a:pt x="172" y="61"/>
                      <a:pt x="194" y="35"/>
                      <a:pt x="220" y="35"/>
                    </a:cubicBezTo>
                    <a:cubicBezTo>
                      <a:pt x="239" y="35"/>
                      <a:pt x="255" y="48"/>
                      <a:pt x="263" y="66"/>
                    </a:cubicBezTo>
                    <a:cubicBezTo>
                      <a:pt x="271" y="28"/>
                      <a:pt x="302" y="0"/>
                      <a:pt x="33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ṧľiḋé">
                <a:extLst>
                  <a:ext uri="{FF2B5EF4-FFF2-40B4-BE49-F238E27FC236}">
                    <a16:creationId xmlns:a16="http://schemas.microsoft.com/office/drawing/2014/main" xmlns="" id="{D7809E77-24E2-4A9E-8059-49E42634FBCC}"/>
                  </a:ext>
                </a:extLst>
              </p:cNvPr>
              <p:cNvSpPr/>
              <p:nvPr/>
            </p:nvSpPr>
            <p:spPr bwMode="auto">
              <a:xfrm>
                <a:off x="5481417" y="4504097"/>
                <a:ext cx="1254383" cy="254283"/>
              </a:xfrm>
              <a:custGeom>
                <a:avLst/>
                <a:gdLst>
                  <a:gd name="T0" fmla="*/ 338 w 737"/>
                  <a:gd name="T1" fmla="*/ 0 h 149"/>
                  <a:gd name="T2" fmla="*/ 395 w 737"/>
                  <a:gd name="T3" fmla="*/ 28 h 149"/>
                  <a:gd name="T4" fmla="*/ 422 w 737"/>
                  <a:gd name="T5" fmla="*/ 22 h 149"/>
                  <a:gd name="T6" fmla="*/ 482 w 737"/>
                  <a:gd name="T7" fmla="*/ 60 h 149"/>
                  <a:gd name="T8" fmla="*/ 537 w 737"/>
                  <a:gd name="T9" fmla="*/ 30 h 149"/>
                  <a:gd name="T10" fmla="*/ 594 w 737"/>
                  <a:gd name="T11" fmla="*/ 63 h 149"/>
                  <a:gd name="T12" fmla="*/ 594 w 737"/>
                  <a:gd name="T13" fmla="*/ 63 h 149"/>
                  <a:gd name="T14" fmla="*/ 642 w 737"/>
                  <a:gd name="T15" fmla="*/ 87 h 149"/>
                  <a:gd name="T16" fmla="*/ 668 w 737"/>
                  <a:gd name="T17" fmla="*/ 82 h 149"/>
                  <a:gd name="T18" fmla="*/ 737 w 737"/>
                  <a:gd name="T19" fmla="*/ 149 h 149"/>
                  <a:gd name="T20" fmla="*/ 737 w 737"/>
                  <a:gd name="T21" fmla="*/ 149 h 149"/>
                  <a:gd name="T22" fmla="*/ 0 w 737"/>
                  <a:gd name="T23" fmla="*/ 149 h 149"/>
                  <a:gd name="T24" fmla="*/ 5 w 737"/>
                  <a:gd name="T25" fmla="*/ 145 h 149"/>
                  <a:gd name="T26" fmla="*/ 3 w 737"/>
                  <a:gd name="T27" fmla="*/ 129 h 149"/>
                  <a:gd name="T28" fmla="*/ 58 w 737"/>
                  <a:gd name="T29" fmla="*/ 71 h 149"/>
                  <a:gd name="T30" fmla="*/ 97 w 737"/>
                  <a:gd name="T31" fmla="*/ 89 h 149"/>
                  <a:gd name="T32" fmla="*/ 132 w 737"/>
                  <a:gd name="T33" fmla="*/ 75 h 149"/>
                  <a:gd name="T34" fmla="*/ 172 w 737"/>
                  <a:gd name="T35" fmla="*/ 95 h 149"/>
                  <a:gd name="T36" fmla="*/ 172 w 737"/>
                  <a:gd name="T37" fmla="*/ 94 h 149"/>
                  <a:gd name="T38" fmla="*/ 220 w 737"/>
                  <a:gd name="T39" fmla="*/ 36 h 149"/>
                  <a:gd name="T40" fmla="*/ 263 w 737"/>
                  <a:gd name="T41" fmla="*/ 66 h 149"/>
                  <a:gd name="T42" fmla="*/ 338 w 737"/>
                  <a:gd name="T4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7" h="149">
                    <a:moveTo>
                      <a:pt x="338" y="0"/>
                    </a:moveTo>
                    <a:cubicBezTo>
                      <a:pt x="361" y="0"/>
                      <a:pt x="381" y="11"/>
                      <a:pt x="395" y="28"/>
                    </a:cubicBezTo>
                    <a:cubicBezTo>
                      <a:pt x="404" y="24"/>
                      <a:pt x="413" y="22"/>
                      <a:pt x="422" y="22"/>
                    </a:cubicBezTo>
                    <a:cubicBezTo>
                      <a:pt x="449" y="22"/>
                      <a:pt x="471" y="38"/>
                      <a:pt x="482" y="60"/>
                    </a:cubicBezTo>
                    <a:cubicBezTo>
                      <a:pt x="494" y="42"/>
                      <a:pt x="515" y="30"/>
                      <a:pt x="537" y="30"/>
                    </a:cubicBezTo>
                    <a:cubicBezTo>
                      <a:pt x="561" y="30"/>
                      <a:pt x="582" y="43"/>
                      <a:pt x="594" y="63"/>
                    </a:cubicBezTo>
                    <a:cubicBezTo>
                      <a:pt x="594" y="63"/>
                      <a:pt x="594" y="63"/>
                      <a:pt x="594" y="63"/>
                    </a:cubicBezTo>
                    <a:cubicBezTo>
                      <a:pt x="614" y="63"/>
                      <a:pt x="631" y="72"/>
                      <a:pt x="642" y="87"/>
                    </a:cubicBezTo>
                    <a:cubicBezTo>
                      <a:pt x="650" y="84"/>
                      <a:pt x="659" y="82"/>
                      <a:pt x="668" y="82"/>
                    </a:cubicBezTo>
                    <a:cubicBezTo>
                      <a:pt x="706" y="82"/>
                      <a:pt x="737" y="112"/>
                      <a:pt x="737" y="149"/>
                    </a:cubicBezTo>
                    <a:cubicBezTo>
                      <a:pt x="737" y="149"/>
                      <a:pt x="737" y="149"/>
                      <a:pt x="737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2" y="148"/>
                      <a:pt x="3" y="146"/>
                      <a:pt x="5" y="145"/>
                    </a:cubicBezTo>
                    <a:cubicBezTo>
                      <a:pt x="4" y="140"/>
                      <a:pt x="3" y="135"/>
                      <a:pt x="3" y="129"/>
                    </a:cubicBezTo>
                    <a:cubicBezTo>
                      <a:pt x="3" y="97"/>
                      <a:pt x="28" y="71"/>
                      <a:pt x="58" y="71"/>
                    </a:cubicBezTo>
                    <a:cubicBezTo>
                      <a:pt x="73" y="71"/>
                      <a:pt x="87" y="78"/>
                      <a:pt x="97" y="89"/>
                    </a:cubicBezTo>
                    <a:cubicBezTo>
                      <a:pt x="106" y="80"/>
                      <a:pt x="118" y="75"/>
                      <a:pt x="132" y="75"/>
                    </a:cubicBezTo>
                    <a:cubicBezTo>
                      <a:pt x="147" y="75"/>
                      <a:pt x="162" y="83"/>
                      <a:pt x="172" y="95"/>
                    </a:cubicBezTo>
                    <a:cubicBezTo>
                      <a:pt x="172" y="94"/>
                      <a:pt x="172" y="94"/>
                      <a:pt x="172" y="94"/>
                    </a:cubicBezTo>
                    <a:cubicBezTo>
                      <a:pt x="172" y="62"/>
                      <a:pt x="193" y="36"/>
                      <a:pt x="220" y="36"/>
                    </a:cubicBezTo>
                    <a:cubicBezTo>
                      <a:pt x="239" y="36"/>
                      <a:pt x="255" y="48"/>
                      <a:pt x="263" y="66"/>
                    </a:cubicBezTo>
                    <a:cubicBezTo>
                      <a:pt x="271" y="28"/>
                      <a:pt x="301" y="0"/>
                      <a:pt x="33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ṩḷiḋê">
                <a:extLst>
                  <a:ext uri="{FF2B5EF4-FFF2-40B4-BE49-F238E27FC236}">
                    <a16:creationId xmlns:a16="http://schemas.microsoft.com/office/drawing/2014/main" xmlns="" id="{10A2224B-435C-47C2-A426-BDF6A6508BA9}"/>
                  </a:ext>
                </a:extLst>
              </p:cNvPr>
              <p:cNvSpPr/>
              <p:nvPr/>
            </p:nvSpPr>
            <p:spPr bwMode="auto">
              <a:xfrm>
                <a:off x="9343114" y="4105031"/>
                <a:ext cx="1254383" cy="253066"/>
              </a:xfrm>
              <a:custGeom>
                <a:avLst/>
                <a:gdLst>
                  <a:gd name="T0" fmla="*/ 338 w 737"/>
                  <a:gd name="T1" fmla="*/ 0 h 149"/>
                  <a:gd name="T2" fmla="*/ 396 w 737"/>
                  <a:gd name="T3" fmla="*/ 28 h 149"/>
                  <a:gd name="T4" fmla="*/ 422 w 737"/>
                  <a:gd name="T5" fmla="*/ 22 h 149"/>
                  <a:gd name="T6" fmla="*/ 483 w 737"/>
                  <a:gd name="T7" fmla="*/ 60 h 149"/>
                  <a:gd name="T8" fmla="*/ 538 w 737"/>
                  <a:gd name="T9" fmla="*/ 30 h 149"/>
                  <a:gd name="T10" fmla="*/ 594 w 737"/>
                  <a:gd name="T11" fmla="*/ 62 h 149"/>
                  <a:gd name="T12" fmla="*/ 594 w 737"/>
                  <a:gd name="T13" fmla="*/ 62 h 149"/>
                  <a:gd name="T14" fmla="*/ 642 w 737"/>
                  <a:gd name="T15" fmla="*/ 87 h 149"/>
                  <a:gd name="T16" fmla="*/ 668 w 737"/>
                  <a:gd name="T17" fmla="*/ 82 h 149"/>
                  <a:gd name="T18" fmla="*/ 737 w 737"/>
                  <a:gd name="T19" fmla="*/ 148 h 149"/>
                  <a:gd name="T20" fmla="*/ 737 w 737"/>
                  <a:gd name="T21" fmla="*/ 149 h 149"/>
                  <a:gd name="T22" fmla="*/ 0 w 737"/>
                  <a:gd name="T23" fmla="*/ 149 h 149"/>
                  <a:gd name="T24" fmla="*/ 6 w 737"/>
                  <a:gd name="T25" fmla="*/ 145 h 149"/>
                  <a:gd name="T26" fmla="*/ 4 w 737"/>
                  <a:gd name="T27" fmla="*/ 129 h 149"/>
                  <a:gd name="T28" fmla="*/ 58 w 737"/>
                  <a:gd name="T29" fmla="*/ 71 h 149"/>
                  <a:gd name="T30" fmla="*/ 97 w 737"/>
                  <a:gd name="T31" fmla="*/ 89 h 149"/>
                  <a:gd name="T32" fmla="*/ 132 w 737"/>
                  <a:gd name="T33" fmla="*/ 75 h 149"/>
                  <a:gd name="T34" fmla="*/ 172 w 737"/>
                  <a:gd name="T35" fmla="*/ 94 h 149"/>
                  <a:gd name="T36" fmla="*/ 172 w 737"/>
                  <a:gd name="T37" fmla="*/ 93 h 149"/>
                  <a:gd name="T38" fmla="*/ 221 w 737"/>
                  <a:gd name="T39" fmla="*/ 35 h 149"/>
                  <a:gd name="T40" fmla="*/ 263 w 737"/>
                  <a:gd name="T41" fmla="*/ 66 h 149"/>
                  <a:gd name="T42" fmla="*/ 338 w 737"/>
                  <a:gd name="T4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7" h="149">
                    <a:moveTo>
                      <a:pt x="338" y="0"/>
                    </a:moveTo>
                    <a:cubicBezTo>
                      <a:pt x="361" y="0"/>
                      <a:pt x="382" y="11"/>
                      <a:pt x="396" y="28"/>
                    </a:cubicBezTo>
                    <a:cubicBezTo>
                      <a:pt x="404" y="24"/>
                      <a:pt x="413" y="22"/>
                      <a:pt x="422" y="22"/>
                    </a:cubicBezTo>
                    <a:cubicBezTo>
                      <a:pt x="449" y="22"/>
                      <a:pt x="472" y="38"/>
                      <a:pt x="483" y="60"/>
                    </a:cubicBezTo>
                    <a:cubicBezTo>
                      <a:pt x="495" y="42"/>
                      <a:pt x="515" y="30"/>
                      <a:pt x="538" y="30"/>
                    </a:cubicBezTo>
                    <a:cubicBezTo>
                      <a:pt x="562" y="30"/>
                      <a:pt x="582" y="43"/>
                      <a:pt x="594" y="62"/>
                    </a:cubicBezTo>
                    <a:cubicBezTo>
                      <a:pt x="594" y="62"/>
                      <a:pt x="594" y="62"/>
                      <a:pt x="594" y="62"/>
                    </a:cubicBezTo>
                    <a:cubicBezTo>
                      <a:pt x="614" y="62"/>
                      <a:pt x="631" y="72"/>
                      <a:pt x="642" y="87"/>
                    </a:cubicBezTo>
                    <a:cubicBezTo>
                      <a:pt x="650" y="84"/>
                      <a:pt x="659" y="82"/>
                      <a:pt x="668" y="82"/>
                    </a:cubicBezTo>
                    <a:cubicBezTo>
                      <a:pt x="706" y="82"/>
                      <a:pt x="737" y="112"/>
                      <a:pt x="737" y="148"/>
                    </a:cubicBezTo>
                    <a:cubicBezTo>
                      <a:pt x="737" y="149"/>
                      <a:pt x="737" y="149"/>
                      <a:pt x="737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2" y="148"/>
                      <a:pt x="4" y="146"/>
                      <a:pt x="6" y="145"/>
                    </a:cubicBezTo>
                    <a:cubicBezTo>
                      <a:pt x="4" y="140"/>
                      <a:pt x="4" y="134"/>
                      <a:pt x="4" y="129"/>
                    </a:cubicBezTo>
                    <a:cubicBezTo>
                      <a:pt x="4" y="97"/>
                      <a:pt x="28" y="71"/>
                      <a:pt x="58" y="71"/>
                    </a:cubicBezTo>
                    <a:cubicBezTo>
                      <a:pt x="73" y="71"/>
                      <a:pt x="87" y="78"/>
                      <a:pt x="97" y="89"/>
                    </a:cubicBezTo>
                    <a:cubicBezTo>
                      <a:pt x="106" y="80"/>
                      <a:pt x="119" y="75"/>
                      <a:pt x="132" y="75"/>
                    </a:cubicBezTo>
                    <a:cubicBezTo>
                      <a:pt x="148" y="75"/>
                      <a:pt x="162" y="82"/>
                      <a:pt x="172" y="94"/>
                    </a:cubicBezTo>
                    <a:cubicBezTo>
                      <a:pt x="172" y="93"/>
                      <a:pt x="172" y="93"/>
                      <a:pt x="172" y="93"/>
                    </a:cubicBezTo>
                    <a:cubicBezTo>
                      <a:pt x="172" y="61"/>
                      <a:pt x="194" y="35"/>
                      <a:pt x="221" y="35"/>
                    </a:cubicBezTo>
                    <a:cubicBezTo>
                      <a:pt x="239" y="35"/>
                      <a:pt x="255" y="48"/>
                      <a:pt x="263" y="66"/>
                    </a:cubicBezTo>
                    <a:cubicBezTo>
                      <a:pt x="271" y="28"/>
                      <a:pt x="302" y="0"/>
                      <a:pt x="33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2" name="íś1iḍè">
                <a:extLst>
                  <a:ext uri="{FF2B5EF4-FFF2-40B4-BE49-F238E27FC236}">
                    <a16:creationId xmlns:a16="http://schemas.microsoft.com/office/drawing/2014/main" xmlns="" id="{8983CA74-992F-492B-BABF-4C5DDD09FA4D}"/>
                  </a:ext>
                </a:extLst>
              </p:cNvPr>
              <p:cNvGrpSpPr/>
              <p:nvPr/>
            </p:nvGrpSpPr>
            <p:grpSpPr>
              <a:xfrm>
                <a:off x="5235552" y="3656885"/>
                <a:ext cx="6956448" cy="2591498"/>
                <a:chOff x="4431875" y="3549258"/>
                <a:chExt cx="9583454" cy="3570141"/>
              </a:xfrm>
            </p:grpSpPr>
            <p:sp>
              <p:nvSpPr>
                <p:cNvPr id="155" name="iṥḷíďe">
                  <a:extLst>
                    <a:ext uri="{FF2B5EF4-FFF2-40B4-BE49-F238E27FC236}">
                      <a16:creationId xmlns:a16="http://schemas.microsoft.com/office/drawing/2014/main" xmlns="" id="{861052ED-6958-4E7C-AAD2-7EAB214773AE}"/>
                    </a:ext>
                  </a:extLst>
                </p:cNvPr>
                <p:cNvSpPr/>
                <p:nvPr/>
              </p:nvSpPr>
              <p:spPr>
                <a:xfrm>
                  <a:off x="4431875" y="3549258"/>
                  <a:ext cx="9583454" cy="3570141"/>
                </a:xfrm>
                <a:custGeom>
                  <a:avLst/>
                  <a:gdLst>
                    <a:gd name="connsiteX0" fmla="*/ 0 w 9445043"/>
                    <a:gd name="connsiteY0" fmla="*/ 3114675 h 3114675"/>
                    <a:gd name="connsiteX1" fmla="*/ 4722522 w 9445043"/>
                    <a:gd name="connsiteY1" fmla="*/ 0 h 3114675"/>
                    <a:gd name="connsiteX2" fmla="*/ 9445043 w 9445043"/>
                    <a:gd name="connsiteY2" fmla="*/ 3114675 h 3114675"/>
                    <a:gd name="connsiteX3" fmla="*/ 0 w 9445043"/>
                    <a:gd name="connsiteY3" fmla="*/ 3114675 h 3114675"/>
                    <a:gd name="connsiteX0" fmla="*/ 0 w 9445043"/>
                    <a:gd name="connsiteY0" fmla="*/ 2954037 h 2954037"/>
                    <a:gd name="connsiteX1" fmla="*/ 4870803 w 9445043"/>
                    <a:gd name="connsiteY1" fmla="*/ 0 h 2954037"/>
                    <a:gd name="connsiteX2" fmla="*/ 9445043 w 9445043"/>
                    <a:gd name="connsiteY2" fmla="*/ 2954037 h 2954037"/>
                    <a:gd name="connsiteX3" fmla="*/ 0 w 9445043"/>
                    <a:gd name="connsiteY3" fmla="*/ 2954037 h 2954037"/>
                    <a:gd name="connsiteX0" fmla="*/ 0 w 9445043"/>
                    <a:gd name="connsiteY0" fmla="*/ 3114675 h 3114675"/>
                    <a:gd name="connsiteX1" fmla="*/ 4784306 w 9445043"/>
                    <a:gd name="connsiteY1" fmla="*/ 0 h 3114675"/>
                    <a:gd name="connsiteX2" fmla="*/ 9445043 w 9445043"/>
                    <a:gd name="connsiteY2" fmla="*/ 3114675 h 3114675"/>
                    <a:gd name="connsiteX3" fmla="*/ 0 w 9445043"/>
                    <a:gd name="connsiteY3" fmla="*/ 3114675 h 3114675"/>
                    <a:gd name="connsiteX0" fmla="*/ 0 w 8924343"/>
                    <a:gd name="connsiteY0" fmla="*/ 3114675 h 3381375"/>
                    <a:gd name="connsiteX1" fmla="*/ 4784306 w 8924343"/>
                    <a:gd name="connsiteY1" fmla="*/ 0 h 3381375"/>
                    <a:gd name="connsiteX2" fmla="*/ 8924343 w 8924343"/>
                    <a:gd name="connsiteY2" fmla="*/ 3381375 h 3381375"/>
                    <a:gd name="connsiteX3" fmla="*/ 0 w 8924343"/>
                    <a:gd name="connsiteY3" fmla="*/ 3114675 h 3381375"/>
                    <a:gd name="connsiteX0" fmla="*/ 0 w 8898943"/>
                    <a:gd name="connsiteY0" fmla="*/ 3470275 h 3470275"/>
                    <a:gd name="connsiteX1" fmla="*/ 4758906 w 8898943"/>
                    <a:gd name="connsiteY1" fmla="*/ 0 h 3470275"/>
                    <a:gd name="connsiteX2" fmla="*/ 8898943 w 8898943"/>
                    <a:gd name="connsiteY2" fmla="*/ 3381375 h 3470275"/>
                    <a:gd name="connsiteX3" fmla="*/ 0 w 8898943"/>
                    <a:gd name="connsiteY3" fmla="*/ 3470275 h 3470275"/>
                    <a:gd name="connsiteX0" fmla="*/ 0 w 9076743"/>
                    <a:gd name="connsiteY0" fmla="*/ 3241675 h 3381375"/>
                    <a:gd name="connsiteX1" fmla="*/ 4936706 w 9076743"/>
                    <a:gd name="connsiteY1" fmla="*/ 0 h 3381375"/>
                    <a:gd name="connsiteX2" fmla="*/ 9076743 w 9076743"/>
                    <a:gd name="connsiteY2" fmla="*/ 3381375 h 3381375"/>
                    <a:gd name="connsiteX3" fmla="*/ 0 w 9076743"/>
                    <a:gd name="connsiteY3" fmla="*/ 3241675 h 3381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76743" h="3381375">
                      <a:moveTo>
                        <a:pt x="0" y="3241675"/>
                      </a:moveTo>
                      <a:lnTo>
                        <a:pt x="4936706" y="0"/>
                      </a:lnTo>
                      <a:lnTo>
                        <a:pt x="9076743" y="3381375"/>
                      </a:lnTo>
                      <a:lnTo>
                        <a:pt x="0" y="3241675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6" name="íṩlide">
                  <a:extLst>
                    <a:ext uri="{FF2B5EF4-FFF2-40B4-BE49-F238E27FC236}">
                      <a16:creationId xmlns:a16="http://schemas.microsoft.com/office/drawing/2014/main" xmlns="" id="{F0FC82E9-DC69-4B93-8AF6-A1AD42F018D2}"/>
                    </a:ext>
                  </a:extLst>
                </p:cNvPr>
                <p:cNvSpPr/>
                <p:nvPr/>
              </p:nvSpPr>
              <p:spPr>
                <a:xfrm>
                  <a:off x="9003682" y="4927600"/>
                  <a:ext cx="2561817" cy="2154095"/>
                </a:xfrm>
                <a:custGeom>
                  <a:avLst/>
                  <a:gdLst>
                    <a:gd name="connsiteX0" fmla="*/ 691440 w 2426365"/>
                    <a:gd name="connsiteY0" fmla="*/ 0 h 2040200"/>
                    <a:gd name="connsiteX1" fmla="*/ 2426365 w 2426365"/>
                    <a:gd name="connsiteY1" fmla="*/ 2040200 h 2040200"/>
                    <a:gd name="connsiteX2" fmla="*/ 0 w 2426365"/>
                    <a:gd name="connsiteY2" fmla="*/ 2002855 h 2040200"/>
                    <a:gd name="connsiteX3" fmla="*/ 691440 w 2426365"/>
                    <a:gd name="connsiteY3" fmla="*/ 0 h 204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26365" h="2040200">
                      <a:moveTo>
                        <a:pt x="691440" y="0"/>
                      </a:moveTo>
                      <a:lnTo>
                        <a:pt x="2426365" y="2040200"/>
                      </a:lnTo>
                      <a:lnTo>
                        <a:pt x="0" y="2002855"/>
                      </a:lnTo>
                      <a:lnTo>
                        <a:pt x="691440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7" name="íŝḷîḑè">
                  <a:extLst>
                    <a:ext uri="{FF2B5EF4-FFF2-40B4-BE49-F238E27FC236}">
                      <a16:creationId xmlns:a16="http://schemas.microsoft.com/office/drawing/2014/main" xmlns="" id="{DF10FFF9-F92B-4A84-A7CC-7B676FB129D1}"/>
                    </a:ext>
                  </a:extLst>
                </p:cNvPr>
                <p:cNvSpPr/>
                <p:nvPr/>
              </p:nvSpPr>
              <p:spPr>
                <a:xfrm>
                  <a:off x="6458802" y="5141306"/>
                  <a:ext cx="2267300" cy="1884498"/>
                </a:xfrm>
                <a:custGeom>
                  <a:avLst/>
                  <a:gdLst>
                    <a:gd name="connsiteX0" fmla="*/ 2147420 w 2147420"/>
                    <a:gd name="connsiteY0" fmla="*/ 0 h 1784858"/>
                    <a:gd name="connsiteX1" fmla="*/ 1397334 w 2147420"/>
                    <a:gd name="connsiteY1" fmla="*/ 1784858 h 1784858"/>
                    <a:gd name="connsiteX2" fmla="*/ 0 w 2147420"/>
                    <a:gd name="connsiteY2" fmla="*/ 1763351 h 1784858"/>
                    <a:gd name="connsiteX3" fmla="*/ 2147420 w 2147420"/>
                    <a:gd name="connsiteY3" fmla="*/ 0 h 178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47420" h="1784858">
                      <a:moveTo>
                        <a:pt x="2147420" y="0"/>
                      </a:moveTo>
                      <a:lnTo>
                        <a:pt x="1397334" y="1784858"/>
                      </a:lnTo>
                      <a:lnTo>
                        <a:pt x="0" y="1763351"/>
                      </a:lnTo>
                      <a:lnTo>
                        <a:pt x="2147420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3" name="iṧḷiḋê">
                <a:extLst>
                  <a:ext uri="{FF2B5EF4-FFF2-40B4-BE49-F238E27FC236}">
                    <a16:creationId xmlns:a16="http://schemas.microsoft.com/office/drawing/2014/main" xmlns="" id="{F02D8047-4351-46FA-ACAB-91DD47E4A70B}"/>
                  </a:ext>
                </a:extLst>
              </p:cNvPr>
              <p:cNvSpPr/>
              <p:nvPr/>
            </p:nvSpPr>
            <p:spPr bwMode="auto">
              <a:xfrm>
                <a:off x="9199547" y="2287333"/>
                <a:ext cx="1253166" cy="253066"/>
              </a:xfrm>
              <a:custGeom>
                <a:avLst/>
                <a:gdLst>
                  <a:gd name="T0" fmla="*/ 338 w 737"/>
                  <a:gd name="T1" fmla="*/ 0 h 149"/>
                  <a:gd name="T2" fmla="*/ 395 w 737"/>
                  <a:gd name="T3" fmla="*/ 28 h 149"/>
                  <a:gd name="T4" fmla="*/ 422 w 737"/>
                  <a:gd name="T5" fmla="*/ 23 h 149"/>
                  <a:gd name="T6" fmla="*/ 482 w 737"/>
                  <a:gd name="T7" fmla="*/ 61 h 149"/>
                  <a:gd name="T8" fmla="*/ 537 w 737"/>
                  <a:gd name="T9" fmla="*/ 30 h 149"/>
                  <a:gd name="T10" fmla="*/ 594 w 737"/>
                  <a:gd name="T11" fmla="*/ 63 h 149"/>
                  <a:gd name="T12" fmla="*/ 594 w 737"/>
                  <a:gd name="T13" fmla="*/ 63 h 149"/>
                  <a:gd name="T14" fmla="*/ 642 w 737"/>
                  <a:gd name="T15" fmla="*/ 87 h 149"/>
                  <a:gd name="T16" fmla="*/ 668 w 737"/>
                  <a:gd name="T17" fmla="*/ 82 h 149"/>
                  <a:gd name="T18" fmla="*/ 737 w 737"/>
                  <a:gd name="T19" fmla="*/ 149 h 149"/>
                  <a:gd name="T20" fmla="*/ 737 w 737"/>
                  <a:gd name="T21" fmla="*/ 149 h 149"/>
                  <a:gd name="T22" fmla="*/ 0 w 737"/>
                  <a:gd name="T23" fmla="*/ 149 h 149"/>
                  <a:gd name="T24" fmla="*/ 5 w 737"/>
                  <a:gd name="T25" fmla="*/ 145 h 149"/>
                  <a:gd name="T26" fmla="*/ 3 w 737"/>
                  <a:gd name="T27" fmla="*/ 129 h 149"/>
                  <a:gd name="T28" fmla="*/ 57 w 737"/>
                  <a:gd name="T29" fmla="*/ 71 h 149"/>
                  <a:gd name="T30" fmla="*/ 97 w 737"/>
                  <a:gd name="T31" fmla="*/ 89 h 149"/>
                  <a:gd name="T32" fmla="*/ 131 w 737"/>
                  <a:gd name="T33" fmla="*/ 75 h 149"/>
                  <a:gd name="T34" fmla="*/ 172 w 737"/>
                  <a:gd name="T35" fmla="*/ 95 h 149"/>
                  <a:gd name="T36" fmla="*/ 172 w 737"/>
                  <a:gd name="T37" fmla="*/ 94 h 149"/>
                  <a:gd name="T38" fmla="*/ 220 w 737"/>
                  <a:gd name="T39" fmla="*/ 36 h 149"/>
                  <a:gd name="T40" fmla="*/ 263 w 737"/>
                  <a:gd name="T41" fmla="*/ 66 h 149"/>
                  <a:gd name="T42" fmla="*/ 338 w 737"/>
                  <a:gd name="T4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7" h="149">
                    <a:moveTo>
                      <a:pt x="338" y="0"/>
                    </a:moveTo>
                    <a:cubicBezTo>
                      <a:pt x="361" y="0"/>
                      <a:pt x="381" y="11"/>
                      <a:pt x="395" y="28"/>
                    </a:cubicBezTo>
                    <a:cubicBezTo>
                      <a:pt x="403" y="25"/>
                      <a:pt x="413" y="23"/>
                      <a:pt x="422" y="23"/>
                    </a:cubicBezTo>
                    <a:cubicBezTo>
                      <a:pt x="448" y="23"/>
                      <a:pt x="471" y="38"/>
                      <a:pt x="482" y="61"/>
                    </a:cubicBezTo>
                    <a:cubicBezTo>
                      <a:pt x="494" y="42"/>
                      <a:pt x="514" y="30"/>
                      <a:pt x="537" y="30"/>
                    </a:cubicBezTo>
                    <a:cubicBezTo>
                      <a:pt x="561" y="30"/>
                      <a:pt x="582" y="43"/>
                      <a:pt x="594" y="63"/>
                    </a:cubicBezTo>
                    <a:cubicBezTo>
                      <a:pt x="594" y="63"/>
                      <a:pt x="594" y="63"/>
                      <a:pt x="594" y="63"/>
                    </a:cubicBezTo>
                    <a:cubicBezTo>
                      <a:pt x="614" y="63"/>
                      <a:pt x="631" y="72"/>
                      <a:pt x="642" y="87"/>
                    </a:cubicBezTo>
                    <a:cubicBezTo>
                      <a:pt x="650" y="84"/>
                      <a:pt x="659" y="82"/>
                      <a:pt x="668" y="82"/>
                    </a:cubicBezTo>
                    <a:cubicBezTo>
                      <a:pt x="706" y="82"/>
                      <a:pt x="737" y="112"/>
                      <a:pt x="737" y="149"/>
                    </a:cubicBezTo>
                    <a:cubicBezTo>
                      <a:pt x="737" y="149"/>
                      <a:pt x="737" y="149"/>
                      <a:pt x="737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2" y="148"/>
                      <a:pt x="3" y="147"/>
                      <a:pt x="5" y="145"/>
                    </a:cubicBezTo>
                    <a:cubicBezTo>
                      <a:pt x="4" y="140"/>
                      <a:pt x="3" y="135"/>
                      <a:pt x="3" y="129"/>
                    </a:cubicBezTo>
                    <a:cubicBezTo>
                      <a:pt x="3" y="97"/>
                      <a:pt x="27" y="71"/>
                      <a:pt x="57" y="71"/>
                    </a:cubicBezTo>
                    <a:cubicBezTo>
                      <a:pt x="73" y="71"/>
                      <a:pt x="87" y="78"/>
                      <a:pt x="97" y="89"/>
                    </a:cubicBezTo>
                    <a:cubicBezTo>
                      <a:pt x="106" y="81"/>
                      <a:pt x="118" y="75"/>
                      <a:pt x="131" y="75"/>
                    </a:cubicBezTo>
                    <a:cubicBezTo>
                      <a:pt x="147" y="75"/>
                      <a:pt x="162" y="83"/>
                      <a:pt x="172" y="95"/>
                    </a:cubicBezTo>
                    <a:cubicBezTo>
                      <a:pt x="172" y="94"/>
                      <a:pt x="172" y="94"/>
                      <a:pt x="172" y="94"/>
                    </a:cubicBezTo>
                    <a:cubicBezTo>
                      <a:pt x="172" y="62"/>
                      <a:pt x="193" y="36"/>
                      <a:pt x="220" y="36"/>
                    </a:cubicBezTo>
                    <a:cubicBezTo>
                      <a:pt x="239" y="36"/>
                      <a:pt x="255" y="48"/>
                      <a:pt x="263" y="66"/>
                    </a:cubicBezTo>
                    <a:cubicBezTo>
                      <a:pt x="271" y="29"/>
                      <a:pt x="301" y="0"/>
                      <a:pt x="33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ṧḻïde">
                <a:extLst>
                  <a:ext uri="{FF2B5EF4-FFF2-40B4-BE49-F238E27FC236}">
                    <a16:creationId xmlns:a16="http://schemas.microsoft.com/office/drawing/2014/main" xmlns="" id="{41E05927-AB83-4E31-9DB1-A451A49DD0B0}"/>
                  </a:ext>
                </a:extLst>
              </p:cNvPr>
              <p:cNvSpPr/>
              <p:nvPr/>
            </p:nvSpPr>
            <p:spPr bwMode="auto">
              <a:xfrm>
                <a:off x="7043616" y="2918783"/>
                <a:ext cx="1251950" cy="253066"/>
              </a:xfrm>
              <a:custGeom>
                <a:avLst/>
                <a:gdLst>
                  <a:gd name="T0" fmla="*/ 338 w 736"/>
                  <a:gd name="T1" fmla="*/ 0 h 149"/>
                  <a:gd name="T2" fmla="*/ 395 w 736"/>
                  <a:gd name="T3" fmla="*/ 28 h 149"/>
                  <a:gd name="T4" fmla="*/ 422 w 736"/>
                  <a:gd name="T5" fmla="*/ 23 h 149"/>
                  <a:gd name="T6" fmla="*/ 482 w 736"/>
                  <a:gd name="T7" fmla="*/ 61 h 149"/>
                  <a:gd name="T8" fmla="*/ 537 w 736"/>
                  <a:gd name="T9" fmla="*/ 30 h 149"/>
                  <a:gd name="T10" fmla="*/ 594 w 736"/>
                  <a:gd name="T11" fmla="*/ 63 h 149"/>
                  <a:gd name="T12" fmla="*/ 594 w 736"/>
                  <a:gd name="T13" fmla="*/ 63 h 149"/>
                  <a:gd name="T14" fmla="*/ 641 w 736"/>
                  <a:gd name="T15" fmla="*/ 87 h 149"/>
                  <a:gd name="T16" fmla="*/ 668 w 736"/>
                  <a:gd name="T17" fmla="*/ 82 h 149"/>
                  <a:gd name="T18" fmla="*/ 736 w 736"/>
                  <a:gd name="T19" fmla="*/ 149 h 149"/>
                  <a:gd name="T20" fmla="*/ 736 w 736"/>
                  <a:gd name="T21" fmla="*/ 149 h 149"/>
                  <a:gd name="T22" fmla="*/ 0 w 736"/>
                  <a:gd name="T23" fmla="*/ 149 h 149"/>
                  <a:gd name="T24" fmla="*/ 5 w 736"/>
                  <a:gd name="T25" fmla="*/ 145 h 149"/>
                  <a:gd name="T26" fmla="*/ 3 w 736"/>
                  <a:gd name="T27" fmla="*/ 129 h 149"/>
                  <a:gd name="T28" fmla="*/ 57 w 736"/>
                  <a:gd name="T29" fmla="*/ 71 h 149"/>
                  <a:gd name="T30" fmla="*/ 96 w 736"/>
                  <a:gd name="T31" fmla="*/ 89 h 149"/>
                  <a:gd name="T32" fmla="*/ 131 w 736"/>
                  <a:gd name="T33" fmla="*/ 75 h 149"/>
                  <a:gd name="T34" fmla="*/ 171 w 736"/>
                  <a:gd name="T35" fmla="*/ 95 h 149"/>
                  <a:gd name="T36" fmla="*/ 171 w 736"/>
                  <a:gd name="T37" fmla="*/ 94 h 149"/>
                  <a:gd name="T38" fmla="*/ 220 w 736"/>
                  <a:gd name="T39" fmla="*/ 36 h 149"/>
                  <a:gd name="T40" fmla="*/ 263 w 736"/>
                  <a:gd name="T41" fmla="*/ 66 h 149"/>
                  <a:gd name="T42" fmla="*/ 338 w 736"/>
                  <a:gd name="T4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6" h="149">
                    <a:moveTo>
                      <a:pt x="338" y="0"/>
                    </a:moveTo>
                    <a:cubicBezTo>
                      <a:pt x="361" y="0"/>
                      <a:pt x="381" y="11"/>
                      <a:pt x="395" y="28"/>
                    </a:cubicBezTo>
                    <a:cubicBezTo>
                      <a:pt x="403" y="25"/>
                      <a:pt x="412" y="23"/>
                      <a:pt x="422" y="23"/>
                    </a:cubicBezTo>
                    <a:cubicBezTo>
                      <a:pt x="448" y="23"/>
                      <a:pt x="471" y="38"/>
                      <a:pt x="482" y="61"/>
                    </a:cubicBezTo>
                    <a:cubicBezTo>
                      <a:pt x="494" y="42"/>
                      <a:pt x="514" y="30"/>
                      <a:pt x="537" y="30"/>
                    </a:cubicBezTo>
                    <a:cubicBezTo>
                      <a:pt x="561" y="30"/>
                      <a:pt x="582" y="43"/>
                      <a:pt x="594" y="63"/>
                    </a:cubicBezTo>
                    <a:cubicBezTo>
                      <a:pt x="594" y="63"/>
                      <a:pt x="594" y="63"/>
                      <a:pt x="594" y="63"/>
                    </a:cubicBezTo>
                    <a:cubicBezTo>
                      <a:pt x="613" y="63"/>
                      <a:pt x="631" y="73"/>
                      <a:pt x="641" y="87"/>
                    </a:cubicBezTo>
                    <a:cubicBezTo>
                      <a:pt x="650" y="84"/>
                      <a:pt x="658" y="82"/>
                      <a:pt x="668" y="82"/>
                    </a:cubicBezTo>
                    <a:cubicBezTo>
                      <a:pt x="706" y="82"/>
                      <a:pt x="736" y="112"/>
                      <a:pt x="736" y="149"/>
                    </a:cubicBezTo>
                    <a:cubicBezTo>
                      <a:pt x="736" y="149"/>
                      <a:pt x="736" y="149"/>
                      <a:pt x="736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1" y="148"/>
                      <a:pt x="3" y="147"/>
                      <a:pt x="5" y="145"/>
                    </a:cubicBezTo>
                    <a:cubicBezTo>
                      <a:pt x="4" y="140"/>
                      <a:pt x="3" y="135"/>
                      <a:pt x="3" y="129"/>
                    </a:cubicBezTo>
                    <a:cubicBezTo>
                      <a:pt x="3" y="97"/>
                      <a:pt x="27" y="71"/>
                      <a:pt x="57" y="71"/>
                    </a:cubicBezTo>
                    <a:cubicBezTo>
                      <a:pt x="73" y="71"/>
                      <a:pt x="87" y="78"/>
                      <a:pt x="96" y="89"/>
                    </a:cubicBezTo>
                    <a:cubicBezTo>
                      <a:pt x="106" y="81"/>
                      <a:pt x="118" y="75"/>
                      <a:pt x="131" y="75"/>
                    </a:cubicBezTo>
                    <a:cubicBezTo>
                      <a:pt x="147" y="75"/>
                      <a:pt x="161" y="83"/>
                      <a:pt x="171" y="95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1" y="62"/>
                      <a:pt x="193" y="36"/>
                      <a:pt x="220" y="36"/>
                    </a:cubicBezTo>
                    <a:cubicBezTo>
                      <a:pt x="239" y="36"/>
                      <a:pt x="255" y="48"/>
                      <a:pt x="263" y="66"/>
                    </a:cubicBezTo>
                    <a:cubicBezTo>
                      <a:pt x="270" y="29"/>
                      <a:pt x="301" y="0"/>
                      <a:pt x="33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š1îdè">
                <a:extLst>
                  <a:ext uri="{FF2B5EF4-FFF2-40B4-BE49-F238E27FC236}">
                    <a16:creationId xmlns:a16="http://schemas.microsoft.com/office/drawing/2014/main" xmlns="" id="{9BF1F666-186B-4467-8250-F61205C7617C}"/>
                  </a:ext>
                </a:extLst>
              </p:cNvPr>
              <p:cNvSpPr/>
              <p:nvPr/>
            </p:nvSpPr>
            <p:spPr bwMode="auto">
              <a:xfrm>
                <a:off x="5601868" y="2109699"/>
                <a:ext cx="1251950" cy="254283"/>
              </a:xfrm>
              <a:custGeom>
                <a:avLst/>
                <a:gdLst>
                  <a:gd name="T0" fmla="*/ 338 w 736"/>
                  <a:gd name="T1" fmla="*/ 0 h 149"/>
                  <a:gd name="T2" fmla="*/ 395 w 736"/>
                  <a:gd name="T3" fmla="*/ 28 h 149"/>
                  <a:gd name="T4" fmla="*/ 422 w 736"/>
                  <a:gd name="T5" fmla="*/ 22 h 149"/>
                  <a:gd name="T6" fmla="*/ 482 w 736"/>
                  <a:gd name="T7" fmla="*/ 60 h 149"/>
                  <a:gd name="T8" fmla="*/ 537 w 736"/>
                  <a:gd name="T9" fmla="*/ 30 h 149"/>
                  <a:gd name="T10" fmla="*/ 593 w 736"/>
                  <a:gd name="T11" fmla="*/ 63 h 149"/>
                  <a:gd name="T12" fmla="*/ 594 w 736"/>
                  <a:gd name="T13" fmla="*/ 63 h 149"/>
                  <a:gd name="T14" fmla="*/ 641 w 736"/>
                  <a:gd name="T15" fmla="*/ 87 h 149"/>
                  <a:gd name="T16" fmla="*/ 668 w 736"/>
                  <a:gd name="T17" fmla="*/ 82 h 149"/>
                  <a:gd name="T18" fmla="*/ 736 w 736"/>
                  <a:gd name="T19" fmla="*/ 149 h 149"/>
                  <a:gd name="T20" fmla="*/ 736 w 736"/>
                  <a:gd name="T21" fmla="*/ 149 h 149"/>
                  <a:gd name="T22" fmla="*/ 0 w 736"/>
                  <a:gd name="T23" fmla="*/ 149 h 149"/>
                  <a:gd name="T24" fmla="*/ 5 w 736"/>
                  <a:gd name="T25" fmla="*/ 145 h 149"/>
                  <a:gd name="T26" fmla="*/ 3 w 736"/>
                  <a:gd name="T27" fmla="*/ 129 h 149"/>
                  <a:gd name="T28" fmla="*/ 57 w 736"/>
                  <a:gd name="T29" fmla="*/ 71 h 149"/>
                  <a:gd name="T30" fmla="*/ 96 w 736"/>
                  <a:gd name="T31" fmla="*/ 89 h 149"/>
                  <a:gd name="T32" fmla="*/ 131 w 736"/>
                  <a:gd name="T33" fmla="*/ 75 h 149"/>
                  <a:gd name="T34" fmla="*/ 171 w 736"/>
                  <a:gd name="T35" fmla="*/ 95 h 149"/>
                  <a:gd name="T36" fmla="*/ 171 w 736"/>
                  <a:gd name="T37" fmla="*/ 93 h 149"/>
                  <a:gd name="T38" fmla="*/ 220 w 736"/>
                  <a:gd name="T39" fmla="*/ 35 h 149"/>
                  <a:gd name="T40" fmla="*/ 263 w 736"/>
                  <a:gd name="T41" fmla="*/ 66 h 149"/>
                  <a:gd name="T42" fmla="*/ 338 w 736"/>
                  <a:gd name="T4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6" h="149">
                    <a:moveTo>
                      <a:pt x="338" y="0"/>
                    </a:moveTo>
                    <a:cubicBezTo>
                      <a:pt x="360" y="0"/>
                      <a:pt x="381" y="11"/>
                      <a:pt x="395" y="28"/>
                    </a:cubicBezTo>
                    <a:cubicBezTo>
                      <a:pt x="403" y="24"/>
                      <a:pt x="412" y="22"/>
                      <a:pt x="422" y="22"/>
                    </a:cubicBezTo>
                    <a:cubicBezTo>
                      <a:pt x="448" y="22"/>
                      <a:pt x="471" y="38"/>
                      <a:pt x="482" y="60"/>
                    </a:cubicBezTo>
                    <a:cubicBezTo>
                      <a:pt x="494" y="42"/>
                      <a:pt x="514" y="30"/>
                      <a:pt x="537" y="30"/>
                    </a:cubicBezTo>
                    <a:cubicBezTo>
                      <a:pt x="561" y="30"/>
                      <a:pt x="582" y="43"/>
                      <a:pt x="593" y="63"/>
                    </a:cubicBezTo>
                    <a:cubicBezTo>
                      <a:pt x="594" y="63"/>
                      <a:pt x="594" y="63"/>
                      <a:pt x="594" y="63"/>
                    </a:cubicBezTo>
                    <a:cubicBezTo>
                      <a:pt x="613" y="63"/>
                      <a:pt x="631" y="72"/>
                      <a:pt x="641" y="87"/>
                    </a:cubicBezTo>
                    <a:cubicBezTo>
                      <a:pt x="650" y="84"/>
                      <a:pt x="658" y="82"/>
                      <a:pt x="668" y="82"/>
                    </a:cubicBezTo>
                    <a:cubicBezTo>
                      <a:pt x="706" y="82"/>
                      <a:pt x="736" y="112"/>
                      <a:pt x="736" y="149"/>
                    </a:cubicBezTo>
                    <a:cubicBezTo>
                      <a:pt x="736" y="149"/>
                      <a:pt x="736" y="149"/>
                      <a:pt x="736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1" y="148"/>
                      <a:pt x="3" y="146"/>
                      <a:pt x="5" y="145"/>
                    </a:cubicBezTo>
                    <a:cubicBezTo>
                      <a:pt x="4" y="140"/>
                      <a:pt x="3" y="135"/>
                      <a:pt x="3" y="129"/>
                    </a:cubicBezTo>
                    <a:cubicBezTo>
                      <a:pt x="3" y="97"/>
                      <a:pt x="27" y="71"/>
                      <a:pt x="57" y="71"/>
                    </a:cubicBezTo>
                    <a:cubicBezTo>
                      <a:pt x="73" y="71"/>
                      <a:pt x="86" y="78"/>
                      <a:pt x="96" y="89"/>
                    </a:cubicBezTo>
                    <a:cubicBezTo>
                      <a:pt x="106" y="80"/>
                      <a:pt x="118" y="75"/>
                      <a:pt x="131" y="75"/>
                    </a:cubicBezTo>
                    <a:cubicBezTo>
                      <a:pt x="147" y="75"/>
                      <a:pt x="161" y="83"/>
                      <a:pt x="171" y="95"/>
                    </a:cubicBezTo>
                    <a:cubicBezTo>
                      <a:pt x="171" y="93"/>
                      <a:pt x="171" y="93"/>
                      <a:pt x="171" y="93"/>
                    </a:cubicBezTo>
                    <a:cubicBezTo>
                      <a:pt x="171" y="61"/>
                      <a:pt x="193" y="35"/>
                      <a:pt x="220" y="35"/>
                    </a:cubicBezTo>
                    <a:cubicBezTo>
                      <a:pt x="238" y="35"/>
                      <a:pt x="255" y="48"/>
                      <a:pt x="263" y="66"/>
                    </a:cubicBezTo>
                    <a:cubicBezTo>
                      <a:pt x="270" y="28"/>
                      <a:pt x="301" y="0"/>
                      <a:pt x="33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ŝ1íďè">
                <a:extLst>
                  <a:ext uri="{FF2B5EF4-FFF2-40B4-BE49-F238E27FC236}">
                    <a16:creationId xmlns:a16="http://schemas.microsoft.com/office/drawing/2014/main" xmlns="" id="{BB03C369-4B99-4131-B3D1-D2C63FE6E25B}"/>
                  </a:ext>
                </a:extLst>
              </p:cNvPr>
              <p:cNvSpPr/>
              <p:nvPr/>
            </p:nvSpPr>
            <p:spPr bwMode="auto">
              <a:xfrm>
                <a:off x="9251864" y="1587750"/>
                <a:ext cx="1254383" cy="255500"/>
              </a:xfrm>
              <a:custGeom>
                <a:avLst/>
                <a:gdLst>
                  <a:gd name="T0" fmla="*/ 339 w 737"/>
                  <a:gd name="T1" fmla="*/ 0 h 150"/>
                  <a:gd name="T2" fmla="*/ 396 w 737"/>
                  <a:gd name="T3" fmla="*/ 28 h 150"/>
                  <a:gd name="T4" fmla="*/ 423 w 737"/>
                  <a:gd name="T5" fmla="*/ 23 h 150"/>
                  <a:gd name="T6" fmla="*/ 483 w 737"/>
                  <a:gd name="T7" fmla="*/ 61 h 150"/>
                  <a:gd name="T8" fmla="*/ 538 w 737"/>
                  <a:gd name="T9" fmla="*/ 30 h 150"/>
                  <a:gd name="T10" fmla="*/ 594 w 737"/>
                  <a:gd name="T11" fmla="*/ 63 h 150"/>
                  <a:gd name="T12" fmla="*/ 594 w 737"/>
                  <a:gd name="T13" fmla="*/ 63 h 150"/>
                  <a:gd name="T14" fmla="*/ 642 w 737"/>
                  <a:gd name="T15" fmla="*/ 87 h 150"/>
                  <a:gd name="T16" fmla="*/ 669 w 737"/>
                  <a:gd name="T17" fmla="*/ 82 h 150"/>
                  <a:gd name="T18" fmla="*/ 737 w 737"/>
                  <a:gd name="T19" fmla="*/ 149 h 150"/>
                  <a:gd name="T20" fmla="*/ 737 w 737"/>
                  <a:gd name="T21" fmla="*/ 150 h 150"/>
                  <a:gd name="T22" fmla="*/ 0 w 737"/>
                  <a:gd name="T23" fmla="*/ 150 h 150"/>
                  <a:gd name="T24" fmla="*/ 6 w 737"/>
                  <a:gd name="T25" fmla="*/ 146 h 150"/>
                  <a:gd name="T26" fmla="*/ 4 w 737"/>
                  <a:gd name="T27" fmla="*/ 129 h 150"/>
                  <a:gd name="T28" fmla="*/ 58 w 737"/>
                  <a:gd name="T29" fmla="*/ 71 h 150"/>
                  <a:gd name="T30" fmla="*/ 97 w 737"/>
                  <a:gd name="T31" fmla="*/ 89 h 150"/>
                  <a:gd name="T32" fmla="*/ 132 w 737"/>
                  <a:gd name="T33" fmla="*/ 76 h 150"/>
                  <a:gd name="T34" fmla="*/ 172 w 737"/>
                  <a:gd name="T35" fmla="*/ 95 h 150"/>
                  <a:gd name="T36" fmla="*/ 172 w 737"/>
                  <a:gd name="T37" fmla="*/ 94 h 150"/>
                  <a:gd name="T38" fmla="*/ 221 w 737"/>
                  <a:gd name="T39" fmla="*/ 36 h 150"/>
                  <a:gd name="T40" fmla="*/ 264 w 737"/>
                  <a:gd name="T41" fmla="*/ 67 h 150"/>
                  <a:gd name="T42" fmla="*/ 339 w 737"/>
                  <a:gd name="T43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7" h="150">
                    <a:moveTo>
                      <a:pt x="339" y="0"/>
                    </a:moveTo>
                    <a:cubicBezTo>
                      <a:pt x="361" y="0"/>
                      <a:pt x="382" y="11"/>
                      <a:pt x="396" y="28"/>
                    </a:cubicBezTo>
                    <a:cubicBezTo>
                      <a:pt x="404" y="25"/>
                      <a:pt x="413" y="23"/>
                      <a:pt x="423" y="23"/>
                    </a:cubicBezTo>
                    <a:cubicBezTo>
                      <a:pt x="449" y="23"/>
                      <a:pt x="472" y="38"/>
                      <a:pt x="483" y="61"/>
                    </a:cubicBezTo>
                    <a:cubicBezTo>
                      <a:pt x="495" y="42"/>
                      <a:pt x="515" y="30"/>
                      <a:pt x="538" y="30"/>
                    </a:cubicBezTo>
                    <a:cubicBezTo>
                      <a:pt x="562" y="30"/>
                      <a:pt x="583" y="43"/>
                      <a:pt x="594" y="63"/>
                    </a:cubicBezTo>
                    <a:cubicBezTo>
                      <a:pt x="594" y="63"/>
                      <a:pt x="594" y="63"/>
                      <a:pt x="594" y="63"/>
                    </a:cubicBezTo>
                    <a:cubicBezTo>
                      <a:pt x="614" y="63"/>
                      <a:pt x="632" y="73"/>
                      <a:pt x="642" y="87"/>
                    </a:cubicBezTo>
                    <a:cubicBezTo>
                      <a:pt x="650" y="84"/>
                      <a:pt x="659" y="82"/>
                      <a:pt x="669" y="82"/>
                    </a:cubicBezTo>
                    <a:cubicBezTo>
                      <a:pt x="706" y="82"/>
                      <a:pt x="737" y="112"/>
                      <a:pt x="737" y="149"/>
                    </a:cubicBezTo>
                    <a:cubicBezTo>
                      <a:pt x="737" y="150"/>
                      <a:pt x="737" y="150"/>
                      <a:pt x="737" y="15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2" y="148"/>
                      <a:pt x="4" y="147"/>
                      <a:pt x="6" y="146"/>
                    </a:cubicBezTo>
                    <a:cubicBezTo>
                      <a:pt x="4" y="140"/>
                      <a:pt x="4" y="135"/>
                      <a:pt x="4" y="129"/>
                    </a:cubicBezTo>
                    <a:cubicBezTo>
                      <a:pt x="4" y="97"/>
                      <a:pt x="28" y="71"/>
                      <a:pt x="58" y="71"/>
                    </a:cubicBezTo>
                    <a:cubicBezTo>
                      <a:pt x="73" y="71"/>
                      <a:pt x="87" y="78"/>
                      <a:pt x="97" y="89"/>
                    </a:cubicBezTo>
                    <a:cubicBezTo>
                      <a:pt x="107" y="81"/>
                      <a:pt x="119" y="76"/>
                      <a:pt x="132" y="76"/>
                    </a:cubicBezTo>
                    <a:cubicBezTo>
                      <a:pt x="148" y="76"/>
                      <a:pt x="162" y="83"/>
                      <a:pt x="172" y="95"/>
                    </a:cubicBezTo>
                    <a:cubicBezTo>
                      <a:pt x="172" y="94"/>
                      <a:pt x="172" y="94"/>
                      <a:pt x="172" y="94"/>
                    </a:cubicBezTo>
                    <a:cubicBezTo>
                      <a:pt x="172" y="62"/>
                      <a:pt x="194" y="36"/>
                      <a:pt x="221" y="36"/>
                    </a:cubicBezTo>
                    <a:cubicBezTo>
                      <a:pt x="239" y="36"/>
                      <a:pt x="256" y="48"/>
                      <a:pt x="264" y="67"/>
                    </a:cubicBezTo>
                    <a:cubicBezTo>
                      <a:pt x="271" y="29"/>
                      <a:pt x="302" y="0"/>
                      <a:pt x="339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7" name="iślíḑé">
                <a:extLst>
                  <a:ext uri="{FF2B5EF4-FFF2-40B4-BE49-F238E27FC236}">
                    <a16:creationId xmlns:a16="http://schemas.microsoft.com/office/drawing/2014/main" xmlns="" id="{0E11EEEF-2AAB-4B23-9059-35FB07194BB2}"/>
                  </a:ext>
                </a:extLst>
              </p:cNvPr>
              <p:cNvGrpSpPr/>
              <p:nvPr/>
            </p:nvGrpSpPr>
            <p:grpSpPr>
              <a:xfrm>
                <a:off x="8081454" y="2449156"/>
                <a:ext cx="1141237" cy="1630339"/>
                <a:chOff x="8352462" y="1885438"/>
                <a:chExt cx="1572204" cy="2246004"/>
              </a:xfrm>
            </p:grpSpPr>
            <p:sp>
              <p:nvSpPr>
                <p:cNvPr id="129" name="išḷíḓé">
                  <a:extLst>
                    <a:ext uri="{FF2B5EF4-FFF2-40B4-BE49-F238E27FC236}">
                      <a16:creationId xmlns:a16="http://schemas.microsoft.com/office/drawing/2014/main" xmlns="" id="{959CEB2C-7C75-4DCF-8256-6627A237C9AE}"/>
                    </a:ext>
                  </a:extLst>
                </p:cNvPr>
                <p:cNvSpPr/>
                <p:nvPr/>
              </p:nvSpPr>
              <p:spPr bwMode="auto">
                <a:xfrm>
                  <a:off x="8565329" y="2991679"/>
                  <a:ext cx="177669" cy="95540"/>
                </a:xfrm>
                <a:custGeom>
                  <a:avLst/>
                  <a:gdLst>
                    <a:gd name="T0" fmla="*/ 64 w 76"/>
                    <a:gd name="T1" fmla="*/ 39 h 41"/>
                    <a:gd name="T2" fmla="*/ 65 w 76"/>
                    <a:gd name="T3" fmla="*/ 21 h 41"/>
                    <a:gd name="T4" fmla="*/ 64 w 76"/>
                    <a:gd name="T5" fmla="*/ 20 h 41"/>
                    <a:gd name="T6" fmla="*/ 64 w 76"/>
                    <a:gd name="T7" fmla="*/ 20 h 41"/>
                    <a:gd name="T8" fmla="*/ 42 w 76"/>
                    <a:gd name="T9" fmla="*/ 11 h 41"/>
                    <a:gd name="T10" fmla="*/ 18 w 76"/>
                    <a:gd name="T11" fmla="*/ 10 h 41"/>
                    <a:gd name="T12" fmla="*/ 17 w 76"/>
                    <a:gd name="T13" fmla="*/ 10 h 41"/>
                    <a:gd name="T14" fmla="*/ 17 w 76"/>
                    <a:gd name="T15" fmla="*/ 10 h 41"/>
                    <a:gd name="T16" fmla="*/ 8 w 76"/>
                    <a:gd name="T17" fmla="*/ 30 h 41"/>
                    <a:gd name="T18" fmla="*/ 0 w 76"/>
                    <a:gd name="T19" fmla="*/ 30 h 41"/>
                    <a:gd name="T20" fmla="*/ 12 w 76"/>
                    <a:gd name="T21" fmla="*/ 5 h 41"/>
                    <a:gd name="T22" fmla="*/ 12 w 76"/>
                    <a:gd name="T23" fmla="*/ 5 h 41"/>
                    <a:gd name="T24" fmla="*/ 15 w 76"/>
                    <a:gd name="T25" fmla="*/ 3 h 41"/>
                    <a:gd name="T26" fmla="*/ 44 w 76"/>
                    <a:gd name="T27" fmla="*/ 3 h 41"/>
                    <a:gd name="T28" fmla="*/ 70 w 76"/>
                    <a:gd name="T29" fmla="*/ 16 h 41"/>
                    <a:gd name="T30" fmla="*/ 70 w 76"/>
                    <a:gd name="T31" fmla="*/ 15 h 41"/>
                    <a:gd name="T32" fmla="*/ 71 w 76"/>
                    <a:gd name="T33" fmla="*/ 18 h 41"/>
                    <a:gd name="T34" fmla="*/ 71 w 76"/>
                    <a:gd name="T35" fmla="*/ 41 h 41"/>
                    <a:gd name="T36" fmla="*/ 64 w 76"/>
                    <a:gd name="T37" fmla="*/ 3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6" h="41">
                      <a:moveTo>
                        <a:pt x="64" y="39"/>
                      </a:moveTo>
                      <a:cubicBezTo>
                        <a:pt x="64" y="39"/>
                        <a:pt x="68" y="28"/>
                        <a:pt x="65" y="21"/>
                      </a:cubicBezTo>
                      <a:cubicBezTo>
                        <a:pt x="64" y="21"/>
                        <a:pt x="64" y="21"/>
                        <a:pt x="64" y="20"/>
                      </a:cubicBezTo>
                      <a:cubicBezTo>
                        <a:pt x="64" y="20"/>
                        <a:pt x="64" y="20"/>
                        <a:pt x="64" y="20"/>
                      </a:cubicBezTo>
                      <a:cubicBezTo>
                        <a:pt x="60" y="16"/>
                        <a:pt x="55" y="14"/>
                        <a:pt x="42" y="11"/>
                      </a:cubicBezTo>
                      <a:cubicBezTo>
                        <a:pt x="29" y="8"/>
                        <a:pt x="23" y="8"/>
                        <a:pt x="18" y="10"/>
                      </a:cubicBezTo>
                      <a:cubicBezTo>
                        <a:pt x="18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9" y="17"/>
                        <a:pt x="8" y="30"/>
                        <a:pt x="8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29"/>
                        <a:pt x="2" y="1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4"/>
                        <a:pt x="14" y="4"/>
                        <a:pt x="15" y="3"/>
                      </a:cubicBezTo>
                      <a:cubicBezTo>
                        <a:pt x="21" y="0"/>
                        <a:pt x="30" y="0"/>
                        <a:pt x="44" y="3"/>
                      </a:cubicBezTo>
                      <a:cubicBezTo>
                        <a:pt x="58" y="7"/>
                        <a:pt x="65" y="10"/>
                        <a:pt x="70" y="16"/>
                      </a:cubicBezTo>
                      <a:cubicBezTo>
                        <a:pt x="70" y="15"/>
                        <a:pt x="70" y="15"/>
                        <a:pt x="70" y="15"/>
                      </a:cubicBezTo>
                      <a:cubicBezTo>
                        <a:pt x="70" y="16"/>
                        <a:pt x="71" y="17"/>
                        <a:pt x="71" y="18"/>
                      </a:cubicBezTo>
                      <a:cubicBezTo>
                        <a:pt x="76" y="28"/>
                        <a:pt x="71" y="41"/>
                        <a:pt x="71" y="41"/>
                      </a:cubicBezTo>
                      <a:lnTo>
                        <a:pt x="64" y="3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0" name="ïşḻídè">
                  <a:extLst>
                    <a:ext uri="{FF2B5EF4-FFF2-40B4-BE49-F238E27FC236}">
                      <a16:creationId xmlns:a16="http://schemas.microsoft.com/office/drawing/2014/main" xmlns="" id="{935220DA-A9FD-4A50-998E-56C885108B90}"/>
                    </a:ext>
                  </a:extLst>
                </p:cNvPr>
                <p:cNvSpPr/>
                <p:nvPr/>
              </p:nvSpPr>
              <p:spPr bwMode="auto">
                <a:xfrm>
                  <a:off x="8352462" y="3015144"/>
                  <a:ext cx="548093" cy="449201"/>
                </a:xfrm>
                <a:custGeom>
                  <a:avLst/>
                  <a:gdLst>
                    <a:gd name="T0" fmla="*/ 37 w 327"/>
                    <a:gd name="T1" fmla="*/ 0 h 268"/>
                    <a:gd name="T2" fmla="*/ 327 w 327"/>
                    <a:gd name="T3" fmla="*/ 52 h 268"/>
                    <a:gd name="T4" fmla="*/ 289 w 327"/>
                    <a:gd name="T5" fmla="*/ 268 h 268"/>
                    <a:gd name="T6" fmla="*/ 0 w 327"/>
                    <a:gd name="T7" fmla="*/ 217 h 268"/>
                    <a:gd name="T8" fmla="*/ 37 w 327"/>
                    <a:gd name="T9" fmla="*/ 0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7" h="268">
                      <a:moveTo>
                        <a:pt x="37" y="0"/>
                      </a:moveTo>
                      <a:lnTo>
                        <a:pt x="327" y="52"/>
                      </a:lnTo>
                      <a:lnTo>
                        <a:pt x="289" y="268"/>
                      </a:lnTo>
                      <a:lnTo>
                        <a:pt x="0" y="217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1" name="iSlïde">
                  <a:extLst>
                    <a:ext uri="{FF2B5EF4-FFF2-40B4-BE49-F238E27FC236}">
                      <a16:creationId xmlns:a16="http://schemas.microsoft.com/office/drawing/2014/main" xmlns="" id="{2AB992BC-BD49-4842-96D2-90D35714EBFA}"/>
                    </a:ext>
                  </a:extLst>
                </p:cNvPr>
                <p:cNvSpPr/>
                <p:nvPr/>
              </p:nvSpPr>
              <p:spPr bwMode="auto">
                <a:xfrm>
                  <a:off x="8380956" y="3010116"/>
                  <a:ext cx="529655" cy="266504"/>
                </a:xfrm>
                <a:custGeom>
                  <a:avLst/>
                  <a:gdLst>
                    <a:gd name="T0" fmla="*/ 12 w 226"/>
                    <a:gd name="T1" fmla="*/ 0 h 114"/>
                    <a:gd name="T2" fmla="*/ 0 w 226"/>
                    <a:gd name="T3" fmla="*/ 62 h 114"/>
                    <a:gd name="T4" fmla="*/ 95 w 226"/>
                    <a:gd name="T5" fmla="*/ 110 h 114"/>
                    <a:gd name="T6" fmla="*/ 118 w 226"/>
                    <a:gd name="T7" fmla="*/ 114 h 114"/>
                    <a:gd name="T8" fmla="*/ 220 w 226"/>
                    <a:gd name="T9" fmla="*/ 91 h 114"/>
                    <a:gd name="T10" fmla="*/ 226 w 226"/>
                    <a:gd name="T11" fmla="*/ 38 h 114"/>
                    <a:gd name="T12" fmla="*/ 12 w 226"/>
                    <a:gd name="T13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6" h="114">
                      <a:moveTo>
                        <a:pt x="12" y="0"/>
                      </a:move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95" y="110"/>
                        <a:pt x="95" y="110"/>
                        <a:pt x="95" y="110"/>
                      </a:cubicBezTo>
                      <a:cubicBezTo>
                        <a:pt x="118" y="114"/>
                        <a:pt x="118" y="114"/>
                        <a:pt x="118" y="114"/>
                      </a:cubicBezTo>
                      <a:cubicBezTo>
                        <a:pt x="220" y="91"/>
                        <a:pt x="220" y="91"/>
                        <a:pt x="220" y="91"/>
                      </a:cubicBezTo>
                      <a:cubicBezTo>
                        <a:pt x="226" y="38"/>
                        <a:pt x="226" y="38"/>
                        <a:pt x="226" y="38"/>
                      </a:cubicBezTo>
                      <a:cubicBezTo>
                        <a:pt x="158" y="23"/>
                        <a:pt x="82" y="11"/>
                        <a:pt x="12" y="0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2" name="íṩlíḍè">
                  <a:extLst>
                    <a:ext uri="{FF2B5EF4-FFF2-40B4-BE49-F238E27FC236}">
                      <a16:creationId xmlns:a16="http://schemas.microsoft.com/office/drawing/2014/main" xmlns="" id="{E73C94AB-3761-430B-9B0F-451D6D22C1FE}"/>
                    </a:ext>
                  </a:extLst>
                </p:cNvPr>
                <p:cNvSpPr/>
                <p:nvPr/>
              </p:nvSpPr>
              <p:spPr bwMode="auto">
                <a:xfrm>
                  <a:off x="8843566" y="2909548"/>
                  <a:ext cx="1081100" cy="1221894"/>
                </a:xfrm>
                <a:custGeom>
                  <a:avLst/>
                  <a:gdLst>
                    <a:gd name="T0" fmla="*/ 249 w 461"/>
                    <a:gd name="T1" fmla="*/ 26 h 521"/>
                    <a:gd name="T2" fmla="*/ 415 w 461"/>
                    <a:gd name="T3" fmla="*/ 108 h 521"/>
                    <a:gd name="T4" fmla="*/ 331 w 461"/>
                    <a:gd name="T5" fmla="*/ 266 h 521"/>
                    <a:gd name="T6" fmla="*/ 397 w 461"/>
                    <a:gd name="T7" fmla="*/ 292 h 521"/>
                    <a:gd name="T8" fmla="*/ 299 w 461"/>
                    <a:gd name="T9" fmla="*/ 291 h 521"/>
                    <a:gd name="T10" fmla="*/ 298 w 461"/>
                    <a:gd name="T11" fmla="*/ 288 h 521"/>
                    <a:gd name="T12" fmla="*/ 285 w 461"/>
                    <a:gd name="T13" fmla="*/ 290 h 521"/>
                    <a:gd name="T14" fmla="*/ 342 w 461"/>
                    <a:gd name="T15" fmla="*/ 97 h 521"/>
                    <a:gd name="T16" fmla="*/ 203 w 461"/>
                    <a:gd name="T17" fmla="*/ 109 h 521"/>
                    <a:gd name="T18" fmla="*/ 88 w 461"/>
                    <a:gd name="T19" fmla="*/ 452 h 521"/>
                    <a:gd name="T20" fmla="*/ 76 w 461"/>
                    <a:gd name="T21" fmla="*/ 462 h 521"/>
                    <a:gd name="T22" fmla="*/ 3 w 461"/>
                    <a:gd name="T23" fmla="*/ 518 h 521"/>
                    <a:gd name="T24" fmla="*/ 38 w 461"/>
                    <a:gd name="T25" fmla="*/ 440 h 521"/>
                    <a:gd name="T26" fmla="*/ 120 w 461"/>
                    <a:gd name="T27" fmla="*/ 17 h 521"/>
                    <a:gd name="T28" fmla="*/ 249 w 461"/>
                    <a:gd name="T29" fmla="*/ 26 h 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61" h="521">
                      <a:moveTo>
                        <a:pt x="249" y="26"/>
                      </a:moveTo>
                      <a:cubicBezTo>
                        <a:pt x="305" y="37"/>
                        <a:pt x="461" y="0"/>
                        <a:pt x="415" y="108"/>
                      </a:cubicBezTo>
                      <a:cubicBezTo>
                        <a:pt x="385" y="178"/>
                        <a:pt x="359" y="215"/>
                        <a:pt x="331" y="266"/>
                      </a:cubicBezTo>
                      <a:cubicBezTo>
                        <a:pt x="349" y="273"/>
                        <a:pt x="401" y="291"/>
                        <a:pt x="397" y="292"/>
                      </a:cubicBezTo>
                      <a:cubicBezTo>
                        <a:pt x="390" y="295"/>
                        <a:pt x="300" y="297"/>
                        <a:pt x="299" y="291"/>
                      </a:cubicBezTo>
                      <a:cubicBezTo>
                        <a:pt x="299" y="291"/>
                        <a:pt x="300" y="297"/>
                        <a:pt x="298" y="288"/>
                      </a:cubicBezTo>
                      <a:cubicBezTo>
                        <a:pt x="285" y="290"/>
                        <a:pt x="285" y="290"/>
                        <a:pt x="285" y="290"/>
                      </a:cubicBezTo>
                      <a:cubicBezTo>
                        <a:pt x="266" y="250"/>
                        <a:pt x="368" y="99"/>
                        <a:pt x="342" y="97"/>
                      </a:cubicBezTo>
                      <a:cubicBezTo>
                        <a:pt x="282" y="93"/>
                        <a:pt x="210" y="110"/>
                        <a:pt x="203" y="109"/>
                      </a:cubicBezTo>
                      <a:cubicBezTo>
                        <a:pt x="198" y="109"/>
                        <a:pt x="156" y="224"/>
                        <a:pt x="88" y="452"/>
                      </a:cubicBezTo>
                      <a:cubicBezTo>
                        <a:pt x="76" y="462"/>
                        <a:pt x="76" y="462"/>
                        <a:pt x="76" y="462"/>
                      </a:cubicBezTo>
                      <a:cubicBezTo>
                        <a:pt x="75" y="469"/>
                        <a:pt x="13" y="521"/>
                        <a:pt x="3" y="518"/>
                      </a:cubicBezTo>
                      <a:cubicBezTo>
                        <a:pt x="0" y="517"/>
                        <a:pt x="25" y="459"/>
                        <a:pt x="38" y="440"/>
                      </a:cubicBezTo>
                      <a:cubicBezTo>
                        <a:pt x="86" y="230"/>
                        <a:pt x="103" y="126"/>
                        <a:pt x="120" y="17"/>
                      </a:cubicBezTo>
                      <a:lnTo>
                        <a:pt x="249" y="26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3" name="ïṧļídê">
                  <a:extLst>
                    <a:ext uri="{FF2B5EF4-FFF2-40B4-BE49-F238E27FC236}">
                      <a16:creationId xmlns:a16="http://schemas.microsoft.com/office/drawing/2014/main" xmlns="" id="{57EB3DF7-CCA2-4D0E-885C-EF36FCE2ECD3}"/>
                    </a:ext>
                  </a:extLst>
                </p:cNvPr>
                <p:cNvSpPr/>
                <p:nvPr/>
              </p:nvSpPr>
              <p:spPr bwMode="auto">
                <a:xfrm>
                  <a:off x="9116774" y="2961509"/>
                  <a:ext cx="338577" cy="82131"/>
                </a:xfrm>
                <a:custGeom>
                  <a:avLst/>
                  <a:gdLst>
                    <a:gd name="T0" fmla="*/ 3 w 145"/>
                    <a:gd name="T1" fmla="*/ 10 h 35"/>
                    <a:gd name="T2" fmla="*/ 88 w 145"/>
                    <a:gd name="T3" fmla="*/ 12 h 35"/>
                    <a:gd name="T4" fmla="*/ 143 w 145"/>
                    <a:gd name="T5" fmla="*/ 0 h 35"/>
                    <a:gd name="T6" fmla="*/ 141 w 145"/>
                    <a:gd name="T7" fmla="*/ 20 h 35"/>
                    <a:gd name="T8" fmla="*/ 75 w 145"/>
                    <a:gd name="T9" fmla="*/ 35 h 35"/>
                    <a:gd name="T10" fmla="*/ 0 w 145"/>
                    <a:gd name="T11" fmla="*/ 28 h 35"/>
                    <a:gd name="T12" fmla="*/ 3 w 145"/>
                    <a:gd name="T13" fmla="*/ 1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5" h="35">
                      <a:moveTo>
                        <a:pt x="3" y="10"/>
                      </a:moveTo>
                      <a:cubicBezTo>
                        <a:pt x="9" y="11"/>
                        <a:pt x="57" y="16"/>
                        <a:pt x="88" y="12"/>
                      </a:cubicBezTo>
                      <a:cubicBezTo>
                        <a:pt x="119" y="9"/>
                        <a:pt x="143" y="0"/>
                        <a:pt x="143" y="0"/>
                      </a:cubicBezTo>
                      <a:cubicBezTo>
                        <a:pt x="143" y="0"/>
                        <a:pt x="145" y="19"/>
                        <a:pt x="141" y="20"/>
                      </a:cubicBezTo>
                      <a:cubicBezTo>
                        <a:pt x="136" y="21"/>
                        <a:pt x="127" y="35"/>
                        <a:pt x="75" y="35"/>
                      </a:cubicBezTo>
                      <a:cubicBezTo>
                        <a:pt x="22" y="35"/>
                        <a:pt x="0" y="28"/>
                        <a:pt x="0" y="28"/>
                      </a:cubicBezTo>
                      <a:lnTo>
                        <a:pt x="3" y="10"/>
                      </a:lnTo>
                      <a:close/>
                    </a:path>
                  </a:pathLst>
                </a:custGeom>
                <a:solidFill>
                  <a:srgbClr val="9294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4" name="iṥḻídè">
                  <a:extLst>
                    <a:ext uri="{FF2B5EF4-FFF2-40B4-BE49-F238E27FC236}">
                      <a16:creationId xmlns:a16="http://schemas.microsoft.com/office/drawing/2014/main" xmlns="" id="{F79EB755-7362-43AE-8033-C392239E2FF1}"/>
                    </a:ext>
                  </a:extLst>
                </p:cNvPr>
                <p:cNvSpPr/>
                <p:nvPr/>
              </p:nvSpPr>
              <p:spPr bwMode="auto">
                <a:xfrm>
                  <a:off x="9094984" y="2316201"/>
                  <a:ext cx="357015" cy="734142"/>
                </a:xfrm>
                <a:custGeom>
                  <a:avLst/>
                  <a:gdLst>
                    <a:gd name="T0" fmla="*/ 87 w 152"/>
                    <a:gd name="T1" fmla="*/ 0 h 313"/>
                    <a:gd name="T2" fmla="*/ 101 w 152"/>
                    <a:gd name="T3" fmla="*/ 17 h 313"/>
                    <a:gd name="T4" fmla="*/ 152 w 152"/>
                    <a:gd name="T5" fmla="*/ 281 h 313"/>
                    <a:gd name="T6" fmla="*/ 0 w 152"/>
                    <a:gd name="T7" fmla="*/ 293 h 313"/>
                    <a:gd name="T8" fmla="*/ 4 w 152"/>
                    <a:gd name="T9" fmla="*/ 18 h 313"/>
                    <a:gd name="T10" fmla="*/ 32 w 152"/>
                    <a:gd name="T11" fmla="*/ 14 h 313"/>
                    <a:gd name="T12" fmla="*/ 87 w 152"/>
                    <a:gd name="T13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313">
                      <a:moveTo>
                        <a:pt x="87" y="0"/>
                      </a:moveTo>
                      <a:cubicBezTo>
                        <a:pt x="93" y="9"/>
                        <a:pt x="101" y="17"/>
                        <a:pt x="101" y="17"/>
                      </a:cubicBezTo>
                      <a:cubicBezTo>
                        <a:pt x="148" y="25"/>
                        <a:pt x="148" y="237"/>
                        <a:pt x="152" y="281"/>
                      </a:cubicBezTo>
                      <a:cubicBezTo>
                        <a:pt x="141" y="313"/>
                        <a:pt x="18" y="302"/>
                        <a:pt x="0" y="293"/>
                      </a:cubicBezTo>
                      <a:cubicBezTo>
                        <a:pt x="11" y="196"/>
                        <a:pt x="27" y="112"/>
                        <a:pt x="4" y="18"/>
                      </a:cubicBezTo>
                      <a:cubicBezTo>
                        <a:pt x="21" y="16"/>
                        <a:pt x="32" y="14"/>
                        <a:pt x="32" y="14"/>
                      </a:cubicBezTo>
                      <a:cubicBezTo>
                        <a:pt x="87" y="0"/>
                        <a:pt x="87" y="0"/>
                        <a:pt x="87" y="0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5" name="iš1íde">
                  <a:extLst>
                    <a:ext uri="{FF2B5EF4-FFF2-40B4-BE49-F238E27FC236}">
                      <a16:creationId xmlns:a16="http://schemas.microsoft.com/office/drawing/2014/main" xmlns="" id="{3400B46D-3CD9-474C-88CB-C79A125F678F}"/>
                    </a:ext>
                  </a:extLst>
                </p:cNvPr>
                <p:cNvSpPr/>
                <p:nvPr/>
              </p:nvSpPr>
              <p:spPr bwMode="auto">
                <a:xfrm>
                  <a:off x="9130183" y="2304469"/>
                  <a:ext cx="194430" cy="48608"/>
                </a:xfrm>
                <a:custGeom>
                  <a:avLst/>
                  <a:gdLst>
                    <a:gd name="T0" fmla="*/ 4 w 116"/>
                    <a:gd name="T1" fmla="*/ 29 h 29"/>
                    <a:gd name="T2" fmla="*/ 0 w 116"/>
                    <a:gd name="T3" fmla="*/ 8 h 29"/>
                    <a:gd name="T4" fmla="*/ 102 w 116"/>
                    <a:gd name="T5" fmla="*/ 0 h 29"/>
                    <a:gd name="T6" fmla="*/ 116 w 116"/>
                    <a:gd name="T7" fmla="*/ 27 h 29"/>
                    <a:gd name="T8" fmla="*/ 4 w 116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9">
                      <a:moveTo>
                        <a:pt x="4" y="29"/>
                      </a:moveTo>
                      <a:lnTo>
                        <a:pt x="0" y="8"/>
                      </a:lnTo>
                      <a:lnTo>
                        <a:pt x="102" y="0"/>
                      </a:lnTo>
                      <a:lnTo>
                        <a:pt x="116" y="27"/>
                      </a:lnTo>
                      <a:lnTo>
                        <a:pt x="4" y="29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6" name="i$ḷîḑe">
                  <a:extLst>
                    <a:ext uri="{FF2B5EF4-FFF2-40B4-BE49-F238E27FC236}">
                      <a16:creationId xmlns:a16="http://schemas.microsoft.com/office/drawing/2014/main" xmlns="" id="{3B0960A2-E09F-4824-AC3D-6C1892258C11}"/>
                    </a:ext>
                  </a:extLst>
                </p:cNvPr>
                <p:cNvSpPr/>
                <p:nvPr/>
              </p:nvSpPr>
              <p:spPr bwMode="auto">
                <a:xfrm>
                  <a:off x="8975980" y="2022880"/>
                  <a:ext cx="336901" cy="370424"/>
                </a:xfrm>
                <a:custGeom>
                  <a:avLst/>
                  <a:gdLst>
                    <a:gd name="T0" fmla="*/ 20 w 144"/>
                    <a:gd name="T1" fmla="*/ 35 h 158"/>
                    <a:gd name="T2" fmla="*/ 76 w 144"/>
                    <a:gd name="T3" fmla="*/ 6 h 158"/>
                    <a:gd name="T4" fmla="*/ 89 w 144"/>
                    <a:gd name="T5" fmla="*/ 17 h 158"/>
                    <a:gd name="T6" fmla="*/ 116 w 144"/>
                    <a:gd name="T7" fmla="*/ 16 h 158"/>
                    <a:gd name="T8" fmla="*/ 119 w 144"/>
                    <a:gd name="T9" fmla="*/ 29 h 158"/>
                    <a:gd name="T10" fmla="*/ 139 w 144"/>
                    <a:gd name="T11" fmla="*/ 60 h 158"/>
                    <a:gd name="T12" fmla="*/ 125 w 144"/>
                    <a:gd name="T13" fmla="*/ 105 h 158"/>
                    <a:gd name="T14" fmla="*/ 138 w 144"/>
                    <a:gd name="T15" fmla="*/ 122 h 158"/>
                    <a:gd name="T16" fmla="*/ 138 w 144"/>
                    <a:gd name="T17" fmla="*/ 122 h 158"/>
                    <a:gd name="T18" fmla="*/ 134 w 144"/>
                    <a:gd name="T19" fmla="*/ 158 h 158"/>
                    <a:gd name="T20" fmla="*/ 69 w 144"/>
                    <a:gd name="T21" fmla="*/ 138 h 158"/>
                    <a:gd name="T22" fmla="*/ 67 w 144"/>
                    <a:gd name="T23" fmla="*/ 121 h 158"/>
                    <a:gd name="T24" fmla="*/ 58 w 144"/>
                    <a:gd name="T25" fmla="*/ 112 h 158"/>
                    <a:gd name="T26" fmla="*/ 20 w 144"/>
                    <a:gd name="T27" fmla="*/ 35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4" h="158">
                      <a:moveTo>
                        <a:pt x="20" y="35"/>
                      </a:moveTo>
                      <a:cubicBezTo>
                        <a:pt x="37" y="5"/>
                        <a:pt x="44" y="0"/>
                        <a:pt x="76" y="6"/>
                      </a:cubicBezTo>
                      <a:cubicBezTo>
                        <a:pt x="78" y="6"/>
                        <a:pt x="87" y="17"/>
                        <a:pt x="89" y="17"/>
                      </a:cubicBezTo>
                      <a:cubicBezTo>
                        <a:pt x="96" y="17"/>
                        <a:pt x="104" y="16"/>
                        <a:pt x="116" y="16"/>
                      </a:cubicBezTo>
                      <a:cubicBezTo>
                        <a:pt x="119" y="29"/>
                        <a:pt x="119" y="29"/>
                        <a:pt x="119" y="29"/>
                      </a:cubicBezTo>
                      <a:cubicBezTo>
                        <a:pt x="119" y="29"/>
                        <a:pt x="135" y="51"/>
                        <a:pt x="139" y="60"/>
                      </a:cubicBezTo>
                      <a:cubicBezTo>
                        <a:pt x="144" y="68"/>
                        <a:pt x="123" y="97"/>
                        <a:pt x="125" y="105"/>
                      </a:cubicBezTo>
                      <a:cubicBezTo>
                        <a:pt x="127" y="114"/>
                        <a:pt x="135" y="118"/>
                        <a:pt x="138" y="122"/>
                      </a:cubicBezTo>
                      <a:cubicBezTo>
                        <a:pt x="138" y="122"/>
                        <a:pt x="138" y="122"/>
                        <a:pt x="138" y="122"/>
                      </a:cubicBezTo>
                      <a:cubicBezTo>
                        <a:pt x="134" y="158"/>
                        <a:pt x="134" y="158"/>
                        <a:pt x="134" y="158"/>
                      </a:cubicBezTo>
                      <a:cubicBezTo>
                        <a:pt x="134" y="158"/>
                        <a:pt x="66" y="142"/>
                        <a:pt x="69" y="138"/>
                      </a:cubicBezTo>
                      <a:cubicBezTo>
                        <a:pt x="71" y="135"/>
                        <a:pt x="67" y="121"/>
                        <a:pt x="67" y="121"/>
                      </a:cubicBezTo>
                      <a:cubicBezTo>
                        <a:pt x="62" y="113"/>
                        <a:pt x="62" y="113"/>
                        <a:pt x="58" y="112"/>
                      </a:cubicBezTo>
                      <a:cubicBezTo>
                        <a:pt x="21" y="105"/>
                        <a:pt x="0" y="69"/>
                        <a:pt x="20" y="35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7" name="iṣļïḋè">
                  <a:extLst>
                    <a:ext uri="{FF2B5EF4-FFF2-40B4-BE49-F238E27FC236}">
                      <a16:creationId xmlns:a16="http://schemas.microsoft.com/office/drawing/2014/main" xmlns="" id="{EF2B42D3-C782-4759-9F4B-436C1280063F}"/>
                    </a:ext>
                  </a:extLst>
                </p:cNvPr>
                <p:cNvSpPr/>
                <p:nvPr/>
              </p:nvSpPr>
              <p:spPr bwMode="auto">
                <a:xfrm>
                  <a:off x="9089956" y="2163674"/>
                  <a:ext cx="222925" cy="217896"/>
                </a:xfrm>
                <a:custGeom>
                  <a:avLst/>
                  <a:gdLst>
                    <a:gd name="T0" fmla="*/ 90 w 95"/>
                    <a:gd name="T1" fmla="*/ 0 h 93"/>
                    <a:gd name="T2" fmla="*/ 76 w 95"/>
                    <a:gd name="T3" fmla="*/ 45 h 93"/>
                    <a:gd name="T4" fmla="*/ 89 w 95"/>
                    <a:gd name="T5" fmla="*/ 62 h 93"/>
                    <a:gd name="T6" fmla="*/ 89 w 95"/>
                    <a:gd name="T7" fmla="*/ 62 h 93"/>
                    <a:gd name="T8" fmla="*/ 86 w 95"/>
                    <a:gd name="T9" fmla="*/ 88 h 93"/>
                    <a:gd name="T10" fmla="*/ 59 w 95"/>
                    <a:gd name="T11" fmla="*/ 91 h 93"/>
                    <a:gd name="T12" fmla="*/ 58 w 95"/>
                    <a:gd name="T13" fmla="*/ 91 h 93"/>
                    <a:gd name="T14" fmla="*/ 20 w 95"/>
                    <a:gd name="T15" fmla="*/ 74 h 93"/>
                    <a:gd name="T16" fmla="*/ 19 w 95"/>
                    <a:gd name="T17" fmla="*/ 64 h 93"/>
                    <a:gd name="T18" fmla="*/ 11 w 95"/>
                    <a:gd name="T19" fmla="*/ 53 h 93"/>
                    <a:gd name="T20" fmla="*/ 13 w 95"/>
                    <a:gd name="T21" fmla="*/ 45 h 93"/>
                    <a:gd name="T22" fmla="*/ 0 w 95"/>
                    <a:gd name="T23" fmla="*/ 28 h 93"/>
                    <a:gd name="T24" fmla="*/ 6 w 95"/>
                    <a:gd name="T25" fmla="*/ 23 h 93"/>
                    <a:gd name="T26" fmla="*/ 20 w 95"/>
                    <a:gd name="T27" fmla="*/ 32 h 93"/>
                    <a:gd name="T28" fmla="*/ 90 w 95"/>
                    <a:gd name="T29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5" h="93">
                      <a:moveTo>
                        <a:pt x="90" y="0"/>
                      </a:moveTo>
                      <a:cubicBezTo>
                        <a:pt x="95" y="8"/>
                        <a:pt x="74" y="37"/>
                        <a:pt x="76" y="45"/>
                      </a:cubicBezTo>
                      <a:cubicBezTo>
                        <a:pt x="78" y="54"/>
                        <a:pt x="86" y="58"/>
                        <a:pt x="89" y="62"/>
                      </a:cubicBezTo>
                      <a:cubicBezTo>
                        <a:pt x="89" y="62"/>
                        <a:pt x="89" y="62"/>
                        <a:pt x="89" y="62"/>
                      </a:cubicBezTo>
                      <a:cubicBezTo>
                        <a:pt x="86" y="88"/>
                        <a:pt x="86" y="88"/>
                        <a:pt x="86" y="88"/>
                      </a:cubicBezTo>
                      <a:cubicBezTo>
                        <a:pt x="75" y="91"/>
                        <a:pt x="64" y="93"/>
                        <a:pt x="59" y="91"/>
                      </a:cubicBezTo>
                      <a:cubicBezTo>
                        <a:pt x="58" y="91"/>
                        <a:pt x="58" y="91"/>
                        <a:pt x="58" y="91"/>
                      </a:cubicBezTo>
                      <a:cubicBezTo>
                        <a:pt x="51" y="89"/>
                        <a:pt x="33" y="81"/>
                        <a:pt x="20" y="74"/>
                      </a:cubicBezTo>
                      <a:cubicBezTo>
                        <a:pt x="20" y="70"/>
                        <a:pt x="19" y="64"/>
                        <a:pt x="19" y="64"/>
                      </a:cubicBezTo>
                      <a:cubicBezTo>
                        <a:pt x="17" y="62"/>
                        <a:pt x="16" y="54"/>
                        <a:pt x="11" y="53"/>
                      </a:cubicBezTo>
                      <a:cubicBezTo>
                        <a:pt x="12" y="50"/>
                        <a:pt x="13" y="47"/>
                        <a:pt x="13" y="45"/>
                      </a:cubicBezTo>
                      <a:cubicBezTo>
                        <a:pt x="14" y="43"/>
                        <a:pt x="0" y="28"/>
                        <a:pt x="0" y="28"/>
                      </a:cubicBezTo>
                      <a:cubicBezTo>
                        <a:pt x="0" y="28"/>
                        <a:pt x="6" y="28"/>
                        <a:pt x="6" y="23"/>
                      </a:cubicBezTo>
                      <a:cubicBezTo>
                        <a:pt x="10" y="26"/>
                        <a:pt x="16" y="32"/>
                        <a:pt x="20" y="32"/>
                      </a:cubicBezTo>
                      <a:cubicBezTo>
                        <a:pt x="45" y="35"/>
                        <a:pt x="76" y="2"/>
                        <a:pt x="90" y="0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8" name="iŝľíḑê">
                  <a:extLst>
                    <a:ext uri="{FF2B5EF4-FFF2-40B4-BE49-F238E27FC236}">
                      <a16:creationId xmlns:a16="http://schemas.microsoft.com/office/drawing/2014/main" xmlns="" id="{79F3CD1C-F57C-4333-9481-717696968075}"/>
                    </a:ext>
                  </a:extLst>
                </p:cNvPr>
                <p:cNvSpPr/>
                <p:nvPr/>
              </p:nvSpPr>
              <p:spPr bwMode="auto">
                <a:xfrm>
                  <a:off x="9175438" y="2339667"/>
                  <a:ext cx="97215" cy="67045"/>
                </a:xfrm>
                <a:custGeom>
                  <a:avLst/>
                  <a:gdLst>
                    <a:gd name="T0" fmla="*/ 0 w 42"/>
                    <a:gd name="T1" fmla="*/ 21 h 29"/>
                    <a:gd name="T2" fmla="*/ 9 w 42"/>
                    <a:gd name="T3" fmla="*/ 0 h 29"/>
                    <a:gd name="T4" fmla="*/ 34 w 42"/>
                    <a:gd name="T5" fmla="*/ 7 h 29"/>
                    <a:gd name="T6" fmla="*/ 41 w 42"/>
                    <a:gd name="T7" fmla="*/ 29 h 29"/>
                    <a:gd name="T8" fmla="*/ 0 w 42"/>
                    <a:gd name="T9" fmla="*/ 21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29">
                      <a:moveTo>
                        <a:pt x="0" y="21"/>
                      </a:moveTo>
                      <a:cubicBezTo>
                        <a:pt x="3" y="14"/>
                        <a:pt x="6" y="8"/>
                        <a:pt x="9" y="0"/>
                      </a:cubicBezTo>
                      <a:cubicBezTo>
                        <a:pt x="17" y="3"/>
                        <a:pt x="32" y="7"/>
                        <a:pt x="34" y="7"/>
                      </a:cubicBezTo>
                      <a:cubicBezTo>
                        <a:pt x="34" y="7"/>
                        <a:pt x="42" y="29"/>
                        <a:pt x="41" y="29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9" name="iṥḻiḋé">
                  <a:extLst>
                    <a:ext uri="{FF2B5EF4-FFF2-40B4-BE49-F238E27FC236}">
                      <a16:creationId xmlns:a16="http://schemas.microsoft.com/office/drawing/2014/main" xmlns="" id="{CFEC4DF5-F0C7-42BE-9A99-634976978A63}"/>
                    </a:ext>
                  </a:extLst>
                </p:cNvPr>
                <p:cNvSpPr/>
                <p:nvPr/>
              </p:nvSpPr>
              <p:spPr bwMode="auto">
                <a:xfrm>
                  <a:off x="9001121" y="2358104"/>
                  <a:ext cx="253095" cy="764312"/>
                </a:xfrm>
                <a:custGeom>
                  <a:avLst/>
                  <a:gdLst>
                    <a:gd name="T0" fmla="*/ 83 w 108"/>
                    <a:gd name="T1" fmla="*/ 8 h 326"/>
                    <a:gd name="T2" fmla="*/ 57 w 108"/>
                    <a:gd name="T3" fmla="*/ 326 h 326"/>
                    <a:gd name="T4" fmla="*/ 0 w 108"/>
                    <a:gd name="T5" fmla="*/ 304 h 326"/>
                    <a:gd name="T6" fmla="*/ 24 w 108"/>
                    <a:gd name="T7" fmla="*/ 74 h 326"/>
                    <a:gd name="T8" fmla="*/ 44 w 108"/>
                    <a:gd name="T9" fmla="*/ 0 h 326"/>
                    <a:gd name="T10" fmla="*/ 47 w 108"/>
                    <a:gd name="T11" fmla="*/ 0 h 326"/>
                    <a:gd name="T12" fmla="*/ 83 w 108"/>
                    <a:gd name="T13" fmla="*/ 8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8" h="326">
                      <a:moveTo>
                        <a:pt x="83" y="8"/>
                      </a:moveTo>
                      <a:cubicBezTo>
                        <a:pt x="108" y="14"/>
                        <a:pt x="57" y="326"/>
                        <a:pt x="57" y="326"/>
                      </a:cubicBezTo>
                      <a:cubicBezTo>
                        <a:pt x="52" y="320"/>
                        <a:pt x="22" y="318"/>
                        <a:pt x="0" y="304"/>
                      </a:cubicBezTo>
                      <a:cubicBezTo>
                        <a:pt x="24" y="74"/>
                        <a:pt x="24" y="74"/>
                        <a:pt x="24" y="74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5" y="0"/>
                        <a:pt x="46" y="0"/>
                        <a:pt x="47" y="0"/>
                      </a:cubicBezTo>
                      <a:lnTo>
                        <a:pt x="83" y="8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0" name="îṥḻïḓè">
                  <a:extLst>
                    <a:ext uri="{FF2B5EF4-FFF2-40B4-BE49-F238E27FC236}">
                      <a16:creationId xmlns:a16="http://schemas.microsoft.com/office/drawing/2014/main" xmlns="" id="{2DB12CDF-B098-45CF-B901-39B342236771}"/>
                    </a:ext>
                  </a:extLst>
                </p:cNvPr>
                <p:cNvSpPr/>
                <p:nvPr/>
              </p:nvSpPr>
              <p:spPr bwMode="auto">
                <a:xfrm>
                  <a:off x="8602204" y="2886083"/>
                  <a:ext cx="145823" cy="164260"/>
                </a:xfrm>
                <a:custGeom>
                  <a:avLst/>
                  <a:gdLst>
                    <a:gd name="T0" fmla="*/ 40 w 62"/>
                    <a:gd name="T1" fmla="*/ 0 h 70"/>
                    <a:gd name="T2" fmla="*/ 50 w 62"/>
                    <a:gd name="T3" fmla="*/ 19 h 70"/>
                    <a:gd name="T4" fmla="*/ 52 w 62"/>
                    <a:gd name="T5" fmla="*/ 33 h 70"/>
                    <a:gd name="T6" fmla="*/ 60 w 62"/>
                    <a:gd name="T7" fmla="*/ 42 h 70"/>
                    <a:gd name="T8" fmla="*/ 54 w 62"/>
                    <a:gd name="T9" fmla="*/ 58 h 70"/>
                    <a:gd name="T10" fmla="*/ 49 w 62"/>
                    <a:gd name="T11" fmla="*/ 59 h 70"/>
                    <a:gd name="T12" fmla="*/ 43 w 62"/>
                    <a:gd name="T13" fmla="*/ 66 h 70"/>
                    <a:gd name="T14" fmla="*/ 35 w 62"/>
                    <a:gd name="T15" fmla="*/ 66 h 70"/>
                    <a:gd name="T16" fmla="*/ 27 w 62"/>
                    <a:gd name="T17" fmla="*/ 69 h 70"/>
                    <a:gd name="T18" fmla="*/ 5 w 62"/>
                    <a:gd name="T19" fmla="*/ 59 h 70"/>
                    <a:gd name="T20" fmla="*/ 4 w 62"/>
                    <a:gd name="T21" fmla="*/ 33 h 70"/>
                    <a:gd name="T22" fmla="*/ 16 w 62"/>
                    <a:gd name="T23" fmla="*/ 9 h 70"/>
                    <a:gd name="T24" fmla="*/ 40 w 62"/>
                    <a:gd name="T25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2" h="70">
                      <a:moveTo>
                        <a:pt x="40" y="0"/>
                      </a:moveTo>
                      <a:cubicBezTo>
                        <a:pt x="42" y="5"/>
                        <a:pt x="46" y="10"/>
                        <a:pt x="50" y="19"/>
                      </a:cubicBezTo>
                      <a:cubicBezTo>
                        <a:pt x="51" y="22"/>
                        <a:pt x="52" y="28"/>
                        <a:pt x="52" y="33"/>
                      </a:cubicBezTo>
                      <a:cubicBezTo>
                        <a:pt x="54" y="35"/>
                        <a:pt x="58" y="38"/>
                        <a:pt x="60" y="42"/>
                      </a:cubicBezTo>
                      <a:cubicBezTo>
                        <a:pt x="62" y="46"/>
                        <a:pt x="57" y="56"/>
                        <a:pt x="54" y="58"/>
                      </a:cubicBezTo>
                      <a:cubicBezTo>
                        <a:pt x="53" y="59"/>
                        <a:pt x="51" y="59"/>
                        <a:pt x="49" y="59"/>
                      </a:cubicBezTo>
                      <a:cubicBezTo>
                        <a:pt x="47" y="62"/>
                        <a:pt x="45" y="65"/>
                        <a:pt x="43" y="66"/>
                      </a:cubicBezTo>
                      <a:cubicBezTo>
                        <a:pt x="42" y="67"/>
                        <a:pt x="38" y="67"/>
                        <a:pt x="35" y="66"/>
                      </a:cubicBezTo>
                      <a:cubicBezTo>
                        <a:pt x="33" y="70"/>
                        <a:pt x="31" y="69"/>
                        <a:pt x="27" y="69"/>
                      </a:cubicBezTo>
                      <a:cubicBezTo>
                        <a:pt x="21" y="68"/>
                        <a:pt x="9" y="63"/>
                        <a:pt x="5" y="59"/>
                      </a:cubicBezTo>
                      <a:cubicBezTo>
                        <a:pt x="0" y="52"/>
                        <a:pt x="1" y="41"/>
                        <a:pt x="4" y="33"/>
                      </a:cubicBezTo>
                      <a:cubicBezTo>
                        <a:pt x="7" y="26"/>
                        <a:pt x="11" y="14"/>
                        <a:pt x="16" y="9"/>
                      </a:cubicBezTo>
                      <a:cubicBezTo>
                        <a:pt x="21" y="5"/>
                        <a:pt x="40" y="0"/>
                        <a:pt x="40" y="0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1" name="işľiḋè">
                  <a:extLst>
                    <a:ext uri="{FF2B5EF4-FFF2-40B4-BE49-F238E27FC236}">
                      <a16:creationId xmlns:a16="http://schemas.microsoft.com/office/drawing/2014/main" xmlns="" id="{6A852E3A-820B-4458-8DDD-A2198CD9AB1E}"/>
                    </a:ext>
                  </a:extLst>
                </p:cNvPr>
                <p:cNvSpPr/>
                <p:nvPr/>
              </p:nvSpPr>
              <p:spPr bwMode="auto">
                <a:xfrm>
                  <a:off x="8629022" y="2879378"/>
                  <a:ext cx="100567" cy="55313"/>
                </a:xfrm>
                <a:custGeom>
                  <a:avLst/>
                  <a:gdLst>
                    <a:gd name="T0" fmla="*/ 42 w 43"/>
                    <a:gd name="T1" fmla="*/ 11 h 24"/>
                    <a:gd name="T2" fmla="*/ 43 w 43"/>
                    <a:gd name="T3" fmla="*/ 14 h 24"/>
                    <a:gd name="T4" fmla="*/ 41 w 43"/>
                    <a:gd name="T5" fmla="*/ 24 h 24"/>
                    <a:gd name="T6" fmla="*/ 1 w 43"/>
                    <a:gd name="T7" fmla="*/ 15 h 24"/>
                    <a:gd name="T8" fmla="*/ 5 w 43"/>
                    <a:gd name="T9" fmla="*/ 0 h 24"/>
                    <a:gd name="T10" fmla="*/ 42 w 43"/>
                    <a:gd name="T11" fmla="*/ 1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24">
                      <a:moveTo>
                        <a:pt x="42" y="11"/>
                      </a:moveTo>
                      <a:cubicBezTo>
                        <a:pt x="42" y="11"/>
                        <a:pt x="43" y="14"/>
                        <a:pt x="43" y="14"/>
                      </a:cubicBez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41" y="24"/>
                        <a:pt x="0" y="15"/>
                        <a:pt x="1" y="15"/>
                      </a:cubicBezTo>
                      <a:cubicBezTo>
                        <a:pt x="2" y="16"/>
                        <a:pt x="5" y="0"/>
                        <a:pt x="5" y="0"/>
                      </a:cubicBezTo>
                      <a:lnTo>
                        <a:pt x="42" y="1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2" name="îś1îdé">
                  <a:extLst>
                    <a:ext uri="{FF2B5EF4-FFF2-40B4-BE49-F238E27FC236}">
                      <a16:creationId xmlns:a16="http://schemas.microsoft.com/office/drawing/2014/main" xmlns="" id="{0FD7786F-04FA-4568-98A6-A0F3D37D9DE0}"/>
                    </a:ext>
                  </a:extLst>
                </p:cNvPr>
                <p:cNvSpPr/>
                <p:nvPr/>
              </p:nvSpPr>
              <p:spPr bwMode="auto">
                <a:xfrm>
                  <a:off x="8623994" y="2358104"/>
                  <a:ext cx="481048" cy="564854"/>
                </a:xfrm>
                <a:custGeom>
                  <a:avLst/>
                  <a:gdLst>
                    <a:gd name="T0" fmla="*/ 205 w 205"/>
                    <a:gd name="T1" fmla="*/ 0 h 241"/>
                    <a:gd name="T2" fmla="*/ 0 w 205"/>
                    <a:gd name="T3" fmla="*/ 232 h 241"/>
                    <a:gd name="T4" fmla="*/ 44 w 205"/>
                    <a:gd name="T5" fmla="*/ 241 h 241"/>
                    <a:gd name="T6" fmla="*/ 195 w 205"/>
                    <a:gd name="T7" fmla="*/ 79 h 241"/>
                    <a:gd name="T8" fmla="*/ 205 w 205"/>
                    <a:gd name="T9" fmla="*/ 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241">
                      <a:moveTo>
                        <a:pt x="205" y="0"/>
                      </a:moveTo>
                      <a:cubicBezTo>
                        <a:pt x="149" y="15"/>
                        <a:pt x="21" y="77"/>
                        <a:pt x="0" y="232"/>
                      </a:cubicBezTo>
                      <a:cubicBezTo>
                        <a:pt x="16" y="233"/>
                        <a:pt x="29" y="238"/>
                        <a:pt x="44" y="241"/>
                      </a:cubicBezTo>
                      <a:cubicBezTo>
                        <a:pt x="66" y="127"/>
                        <a:pt x="132" y="72"/>
                        <a:pt x="195" y="79"/>
                      </a:cubicBezTo>
                      <a:lnTo>
                        <a:pt x="205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3" name="iṡľîḍè">
                  <a:extLst>
                    <a:ext uri="{FF2B5EF4-FFF2-40B4-BE49-F238E27FC236}">
                      <a16:creationId xmlns:a16="http://schemas.microsoft.com/office/drawing/2014/main" xmlns="" id="{D81C0557-716B-4306-834B-5633E3FC98B0}"/>
                    </a:ext>
                  </a:extLst>
                </p:cNvPr>
                <p:cNvSpPr/>
                <p:nvPr/>
              </p:nvSpPr>
              <p:spPr bwMode="auto">
                <a:xfrm>
                  <a:off x="9118450" y="2349723"/>
                  <a:ext cx="110624" cy="450877"/>
                </a:xfrm>
                <a:custGeom>
                  <a:avLst/>
                  <a:gdLst>
                    <a:gd name="T0" fmla="*/ 33 w 47"/>
                    <a:gd name="T1" fmla="*/ 12 h 193"/>
                    <a:gd name="T2" fmla="*/ 27 w 47"/>
                    <a:gd name="T3" fmla="*/ 193 h 193"/>
                    <a:gd name="T4" fmla="*/ 10 w 47"/>
                    <a:gd name="T5" fmla="*/ 69 h 193"/>
                    <a:gd name="T6" fmla="*/ 31 w 47"/>
                    <a:gd name="T7" fmla="*/ 64 h 193"/>
                    <a:gd name="T8" fmla="*/ 0 w 47"/>
                    <a:gd name="T9" fmla="*/ 53 h 193"/>
                    <a:gd name="T10" fmla="*/ 8 w 47"/>
                    <a:gd name="T11" fmla="*/ 0 h 193"/>
                    <a:gd name="T12" fmla="*/ 33 w 47"/>
                    <a:gd name="T13" fmla="*/ 12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193">
                      <a:moveTo>
                        <a:pt x="33" y="12"/>
                      </a:moveTo>
                      <a:cubicBezTo>
                        <a:pt x="47" y="19"/>
                        <a:pt x="39" y="102"/>
                        <a:pt x="27" y="193"/>
                      </a:cubicBezTo>
                      <a:cubicBezTo>
                        <a:pt x="27" y="193"/>
                        <a:pt x="10" y="69"/>
                        <a:pt x="10" y="69"/>
                      </a:cubicBezTo>
                      <a:cubicBezTo>
                        <a:pt x="31" y="64"/>
                        <a:pt x="31" y="64"/>
                        <a:pt x="31" y="64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33" y="12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4" name="iṧliḋé">
                  <a:extLst>
                    <a:ext uri="{FF2B5EF4-FFF2-40B4-BE49-F238E27FC236}">
                      <a16:creationId xmlns:a16="http://schemas.microsoft.com/office/drawing/2014/main" xmlns="" id="{A456DEC9-4655-46E9-A682-9C90282B37C2}"/>
                    </a:ext>
                  </a:extLst>
                </p:cNvPr>
                <p:cNvSpPr/>
                <p:nvPr/>
              </p:nvSpPr>
              <p:spPr bwMode="auto">
                <a:xfrm>
                  <a:off x="9584412" y="1885438"/>
                  <a:ext cx="135766" cy="154203"/>
                </a:xfrm>
                <a:custGeom>
                  <a:avLst/>
                  <a:gdLst>
                    <a:gd name="T0" fmla="*/ 54 w 58"/>
                    <a:gd name="T1" fmla="*/ 65 h 66"/>
                    <a:gd name="T2" fmla="*/ 58 w 58"/>
                    <a:gd name="T3" fmla="*/ 39 h 66"/>
                    <a:gd name="T4" fmla="*/ 51 w 58"/>
                    <a:gd name="T5" fmla="*/ 10 h 66"/>
                    <a:gd name="T6" fmla="*/ 26 w 58"/>
                    <a:gd name="T7" fmla="*/ 1 h 66"/>
                    <a:gd name="T8" fmla="*/ 3 w 58"/>
                    <a:gd name="T9" fmla="*/ 15 h 66"/>
                    <a:gd name="T10" fmla="*/ 10 w 58"/>
                    <a:gd name="T11" fmla="*/ 39 h 66"/>
                    <a:gd name="T12" fmla="*/ 21 w 58"/>
                    <a:gd name="T13" fmla="*/ 59 h 66"/>
                    <a:gd name="T14" fmla="*/ 54 w 58"/>
                    <a:gd name="T15" fmla="*/ 65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8" h="66">
                      <a:moveTo>
                        <a:pt x="54" y="65"/>
                      </a:moveTo>
                      <a:cubicBezTo>
                        <a:pt x="54" y="59"/>
                        <a:pt x="58" y="48"/>
                        <a:pt x="58" y="39"/>
                      </a:cubicBezTo>
                      <a:cubicBezTo>
                        <a:pt x="58" y="29"/>
                        <a:pt x="51" y="14"/>
                        <a:pt x="51" y="10"/>
                      </a:cubicBezTo>
                      <a:cubicBezTo>
                        <a:pt x="50" y="6"/>
                        <a:pt x="39" y="0"/>
                        <a:pt x="26" y="1"/>
                      </a:cubicBezTo>
                      <a:cubicBezTo>
                        <a:pt x="13" y="1"/>
                        <a:pt x="6" y="7"/>
                        <a:pt x="3" y="15"/>
                      </a:cubicBezTo>
                      <a:cubicBezTo>
                        <a:pt x="0" y="22"/>
                        <a:pt x="4" y="33"/>
                        <a:pt x="10" y="39"/>
                      </a:cubicBezTo>
                      <a:cubicBezTo>
                        <a:pt x="15" y="46"/>
                        <a:pt x="21" y="52"/>
                        <a:pt x="21" y="59"/>
                      </a:cubicBezTo>
                      <a:cubicBezTo>
                        <a:pt x="22" y="66"/>
                        <a:pt x="54" y="65"/>
                        <a:pt x="54" y="65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5" name="ísḻide">
                  <a:extLst>
                    <a:ext uri="{FF2B5EF4-FFF2-40B4-BE49-F238E27FC236}">
                      <a16:creationId xmlns:a16="http://schemas.microsoft.com/office/drawing/2014/main" xmlns="" id="{43B9C098-91B9-4599-BD73-C5161E9CB327}"/>
                    </a:ext>
                  </a:extLst>
                </p:cNvPr>
                <p:cNvSpPr/>
                <p:nvPr/>
              </p:nvSpPr>
              <p:spPr bwMode="auto">
                <a:xfrm>
                  <a:off x="9629668" y="2017851"/>
                  <a:ext cx="90511" cy="46931"/>
                </a:xfrm>
                <a:custGeom>
                  <a:avLst/>
                  <a:gdLst>
                    <a:gd name="T0" fmla="*/ 0 w 54"/>
                    <a:gd name="T1" fmla="*/ 27 h 28"/>
                    <a:gd name="T2" fmla="*/ 0 w 54"/>
                    <a:gd name="T3" fmla="*/ 0 h 28"/>
                    <a:gd name="T4" fmla="*/ 54 w 54"/>
                    <a:gd name="T5" fmla="*/ 3 h 28"/>
                    <a:gd name="T6" fmla="*/ 50 w 54"/>
                    <a:gd name="T7" fmla="*/ 28 h 28"/>
                    <a:gd name="T8" fmla="*/ 0 w 54"/>
                    <a:gd name="T9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28">
                      <a:moveTo>
                        <a:pt x="0" y="27"/>
                      </a:moveTo>
                      <a:lnTo>
                        <a:pt x="0" y="0"/>
                      </a:lnTo>
                      <a:lnTo>
                        <a:pt x="54" y="3"/>
                      </a:lnTo>
                      <a:lnTo>
                        <a:pt x="50" y="28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6" name="iśḷíḓe">
                  <a:extLst>
                    <a:ext uri="{FF2B5EF4-FFF2-40B4-BE49-F238E27FC236}">
                      <a16:creationId xmlns:a16="http://schemas.microsoft.com/office/drawing/2014/main" xmlns="" id="{EF5DA700-278C-4EE2-8981-F5018235830B}"/>
                    </a:ext>
                  </a:extLst>
                </p:cNvPr>
                <p:cNvSpPr/>
                <p:nvPr/>
              </p:nvSpPr>
              <p:spPr bwMode="auto">
                <a:xfrm>
                  <a:off x="9316232" y="2024556"/>
                  <a:ext cx="407298" cy="963771"/>
                </a:xfrm>
                <a:custGeom>
                  <a:avLst/>
                  <a:gdLst>
                    <a:gd name="T0" fmla="*/ 0 w 174"/>
                    <a:gd name="T1" fmla="*/ 133 h 411"/>
                    <a:gd name="T2" fmla="*/ 132 w 174"/>
                    <a:gd name="T3" fmla="*/ 0 h 411"/>
                    <a:gd name="T4" fmla="*/ 174 w 174"/>
                    <a:gd name="T5" fmla="*/ 4 h 411"/>
                    <a:gd name="T6" fmla="*/ 55 w 174"/>
                    <a:gd name="T7" fmla="*/ 210 h 411"/>
                    <a:gd name="T8" fmla="*/ 99 w 174"/>
                    <a:gd name="T9" fmla="*/ 407 h 411"/>
                    <a:gd name="T10" fmla="*/ 57 w 174"/>
                    <a:gd name="T11" fmla="*/ 411 h 411"/>
                    <a:gd name="T12" fmla="*/ 0 w 174"/>
                    <a:gd name="T13" fmla="*/ 133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411">
                      <a:moveTo>
                        <a:pt x="0" y="133"/>
                      </a:moveTo>
                      <a:cubicBezTo>
                        <a:pt x="43" y="125"/>
                        <a:pt x="106" y="169"/>
                        <a:pt x="132" y="0"/>
                      </a:cubicBezTo>
                      <a:cubicBezTo>
                        <a:pt x="174" y="4"/>
                        <a:pt x="174" y="4"/>
                        <a:pt x="174" y="4"/>
                      </a:cubicBezTo>
                      <a:cubicBezTo>
                        <a:pt x="157" y="177"/>
                        <a:pt x="120" y="180"/>
                        <a:pt x="55" y="210"/>
                      </a:cubicBezTo>
                      <a:cubicBezTo>
                        <a:pt x="99" y="407"/>
                        <a:pt x="99" y="407"/>
                        <a:pt x="99" y="407"/>
                      </a:cubicBezTo>
                      <a:cubicBezTo>
                        <a:pt x="57" y="411"/>
                        <a:pt x="57" y="411"/>
                        <a:pt x="57" y="411"/>
                      </a:cubicBezTo>
                      <a:lnTo>
                        <a:pt x="0" y="133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7" name="išļiḓè">
                  <a:extLst>
                    <a:ext uri="{FF2B5EF4-FFF2-40B4-BE49-F238E27FC236}">
                      <a16:creationId xmlns:a16="http://schemas.microsoft.com/office/drawing/2014/main" xmlns="" id="{952B713C-32A4-4DCD-800B-03358F66B94C}"/>
                    </a:ext>
                  </a:extLst>
                </p:cNvPr>
                <p:cNvSpPr/>
                <p:nvPr/>
              </p:nvSpPr>
              <p:spPr bwMode="auto">
                <a:xfrm>
                  <a:off x="9311204" y="2327934"/>
                  <a:ext cx="102244" cy="424060"/>
                </a:xfrm>
                <a:custGeom>
                  <a:avLst/>
                  <a:gdLst>
                    <a:gd name="T0" fmla="*/ 14 w 61"/>
                    <a:gd name="T1" fmla="*/ 0 h 253"/>
                    <a:gd name="T2" fmla="*/ 14 w 61"/>
                    <a:gd name="T3" fmla="*/ 0 h 253"/>
                    <a:gd name="T4" fmla="*/ 61 w 61"/>
                    <a:gd name="T5" fmla="*/ 66 h 253"/>
                    <a:gd name="T6" fmla="*/ 29 w 61"/>
                    <a:gd name="T7" fmla="*/ 77 h 253"/>
                    <a:gd name="T8" fmla="*/ 54 w 61"/>
                    <a:gd name="T9" fmla="*/ 81 h 253"/>
                    <a:gd name="T10" fmla="*/ 53 w 61"/>
                    <a:gd name="T11" fmla="*/ 253 h 253"/>
                    <a:gd name="T12" fmla="*/ 0 w 61"/>
                    <a:gd name="T13" fmla="*/ 4 h 253"/>
                    <a:gd name="T14" fmla="*/ 14 w 61"/>
                    <a:gd name="T15" fmla="*/ 0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1" h="253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61" y="66"/>
                      </a:lnTo>
                      <a:lnTo>
                        <a:pt x="29" y="77"/>
                      </a:lnTo>
                      <a:lnTo>
                        <a:pt x="54" y="81"/>
                      </a:lnTo>
                      <a:lnTo>
                        <a:pt x="53" y="253"/>
                      </a:lnTo>
                      <a:lnTo>
                        <a:pt x="0" y="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8" name="ïṩľíḓê">
                  <a:extLst>
                    <a:ext uri="{FF2B5EF4-FFF2-40B4-BE49-F238E27FC236}">
                      <a16:creationId xmlns:a16="http://schemas.microsoft.com/office/drawing/2014/main" xmlns="" id="{BAEC5D12-184D-445A-B306-2A7E7F482F3D}"/>
                    </a:ext>
                  </a:extLst>
                </p:cNvPr>
                <p:cNvSpPr/>
                <p:nvPr/>
              </p:nvSpPr>
              <p:spPr bwMode="auto">
                <a:xfrm>
                  <a:off x="9292766" y="2334639"/>
                  <a:ext cx="35199" cy="72074"/>
                </a:xfrm>
                <a:custGeom>
                  <a:avLst/>
                  <a:gdLst>
                    <a:gd name="T0" fmla="*/ 0 w 15"/>
                    <a:gd name="T1" fmla="*/ 5 h 31"/>
                    <a:gd name="T2" fmla="*/ 2 w 15"/>
                    <a:gd name="T3" fmla="*/ 1 h 31"/>
                    <a:gd name="T4" fmla="*/ 15 w 15"/>
                    <a:gd name="T5" fmla="*/ 15 h 31"/>
                    <a:gd name="T6" fmla="*/ 3 w 15"/>
                    <a:gd name="T7" fmla="*/ 30 h 31"/>
                    <a:gd name="T8" fmla="*/ 0 w 15"/>
                    <a:gd name="T9" fmla="*/ 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31">
                      <a:moveTo>
                        <a:pt x="0" y="5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5" y="15"/>
                        <a:pt x="15" y="15"/>
                      </a:cubicBezTo>
                      <a:cubicBezTo>
                        <a:pt x="15" y="15"/>
                        <a:pt x="3" y="31"/>
                        <a:pt x="3" y="30"/>
                      </a:cubicBez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9" name="íşlíďe">
                  <a:extLst>
                    <a:ext uri="{FF2B5EF4-FFF2-40B4-BE49-F238E27FC236}">
                      <a16:creationId xmlns:a16="http://schemas.microsoft.com/office/drawing/2014/main" xmlns="" id="{2EF81E14-B45C-4219-A6C3-2BC96ACECB1E}"/>
                    </a:ext>
                  </a:extLst>
                </p:cNvPr>
                <p:cNvSpPr/>
                <p:nvPr/>
              </p:nvSpPr>
              <p:spPr bwMode="auto">
                <a:xfrm>
                  <a:off x="9270977" y="2403359"/>
                  <a:ext cx="124033" cy="584967"/>
                </a:xfrm>
                <a:custGeom>
                  <a:avLst/>
                  <a:gdLst>
                    <a:gd name="T0" fmla="*/ 0 w 74"/>
                    <a:gd name="T1" fmla="*/ 1 h 349"/>
                    <a:gd name="T2" fmla="*/ 20 w 74"/>
                    <a:gd name="T3" fmla="*/ 0 h 349"/>
                    <a:gd name="T4" fmla="*/ 74 w 74"/>
                    <a:gd name="T5" fmla="*/ 289 h 349"/>
                    <a:gd name="T6" fmla="*/ 54 w 74"/>
                    <a:gd name="T7" fmla="*/ 349 h 349"/>
                    <a:gd name="T8" fmla="*/ 14 w 74"/>
                    <a:gd name="T9" fmla="*/ 291 h 349"/>
                    <a:gd name="T10" fmla="*/ 0 w 74"/>
                    <a:gd name="T11" fmla="*/ 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349">
                      <a:moveTo>
                        <a:pt x="0" y="1"/>
                      </a:moveTo>
                      <a:lnTo>
                        <a:pt x="20" y="0"/>
                      </a:lnTo>
                      <a:lnTo>
                        <a:pt x="74" y="289"/>
                      </a:lnTo>
                      <a:lnTo>
                        <a:pt x="54" y="349"/>
                      </a:lnTo>
                      <a:lnTo>
                        <a:pt x="14" y="29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0" name="ïşļïďe">
                  <a:extLst>
                    <a:ext uri="{FF2B5EF4-FFF2-40B4-BE49-F238E27FC236}">
                      <a16:creationId xmlns:a16="http://schemas.microsoft.com/office/drawing/2014/main" xmlns="" id="{8012EE11-4234-4BCF-B426-4EDE8C48D7B6}"/>
                    </a:ext>
                  </a:extLst>
                </p:cNvPr>
                <p:cNvSpPr/>
                <p:nvPr/>
              </p:nvSpPr>
              <p:spPr bwMode="auto">
                <a:xfrm>
                  <a:off x="9235778" y="2344695"/>
                  <a:ext cx="68722" cy="70397"/>
                </a:xfrm>
                <a:custGeom>
                  <a:avLst/>
                  <a:gdLst>
                    <a:gd name="T0" fmla="*/ 0 w 29"/>
                    <a:gd name="T1" fmla="*/ 7 h 30"/>
                    <a:gd name="T2" fmla="*/ 29 w 29"/>
                    <a:gd name="T3" fmla="*/ 0 h 30"/>
                    <a:gd name="T4" fmla="*/ 29 w 29"/>
                    <a:gd name="T5" fmla="*/ 27 h 30"/>
                    <a:gd name="T6" fmla="*/ 15 w 29"/>
                    <a:gd name="T7" fmla="*/ 30 h 30"/>
                    <a:gd name="T8" fmla="*/ 0 w 29"/>
                    <a:gd name="T9" fmla="*/ 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30">
                      <a:moveTo>
                        <a:pt x="0" y="7"/>
                      </a:moveTo>
                      <a:cubicBezTo>
                        <a:pt x="1" y="7"/>
                        <a:pt x="29" y="0"/>
                        <a:pt x="29" y="0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1" name="íṩ1iḋê">
                  <a:extLst>
                    <a:ext uri="{FF2B5EF4-FFF2-40B4-BE49-F238E27FC236}">
                      <a16:creationId xmlns:a16="http://schemas.microsoft.com/office/drawing/2014/main" xmlns="" id="{B0E08F1B-7F4E-407A-9922-4866DFD3FC9D}"/>
                    </a:ext>
                  </a:extLst>
                </p:cNvPr>
                <p:cNvSpPr/>
                <p:nvPr/>
              </p:nvSpPr>
              <p:spPr bwMode="auto">
                <a:xfrm>
                  <a:off x="9289414" y="2304469"/>
                  <a:ext cx="45256" cy="102244"/>
                </a:xfrm>
                <a:custGeom>
                  <a:avLst/>
                  <a:gdLst>
                    <a:gd name="T0" fmla="*/ 0 w 27"/>
                    <a:gd name="T1" fmla="*/ 24 h 61"/>
                    <a:gd name="T2" fmla="*/ 27 w 27"/>
                    <a:gd name="T3" fmla="*/ 61 h 61"/>
                    <a:gd name="T4" fmla="*/ 27 w 27"/>
                    <a:gd name="T5" fmla="*/ 10 h 61"/>
                    <a:gd name="T6" fmla="*/ 7 w 27"/>
                    <a:gd name="T7" fmla="*/ 0 h 61"/>
                    <a:gd name="T8" fmla="*/ 0 w 27"/>
                    <a:gd name="T9" fmla="*/ 2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61">
                      <a:moveTo>
                        <a:pt x="0" y="24"/>
                      </a:moveTo>
                      <a:lnTo>
                        <a:pt x="27" y="61"/>
                      </a:lnTo>
                      <a:lnTo>
                        <a:pt x="27" y="10"/>
                      </a:lnTo>
                      <a:lnTo>
                        <a:pt x="7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2" name="îšḷiḍè">
                  <a:extLst>
                    <a:ext uri="{FF2B5EF4-FFF2-40B4-BE49-F238E27FC236}">
                      <a16:creationId xmlns:a16="http://schemas.microsoft.com/office/drawing/2014/main" xmlns="" id="{1AECAD26-273E-45F6-9406-7586F6406B72}"/>
                    </a:ext>
                  </a:extLst>
                </p:cNvPr>
                <p:cNvSpPr/>
                <p:nvPr/>
              </p:nvSpPr>
              <p:spPr bwMode="auto">
                <a:xfrm>
                  <a:off x="9111745" y="2317877"/>
                  <a:ext cx="142471" cy="115653"/>
                </a:xfrm>
                <a:custGeom>
                  <a:avLst/>
                  <a:gdLst>
                    <a:gd name="T0" fmla="*/ 0 w 85"/>
                    <a:gd name="T1" fmla="*/ 24 h 69"/>
                    <a:gd name="T2" fmla="*/ 11 w 85"/>
                    <a:gd name="T3" fmla="*/ 0 h 69"/>
                    <a:gd name="T4" fmla="*/ 85 w 85"/>
                    <a:gd name="T5" fmla="*/ 23 h 69"/>
                    <a:gd name="T6" fmla="*/ 67 w 85"/>
                    <a:gd name="T7" fmla="*/ 69 h 69"/>
                    <a:gd name="T8" fmla="*/ 0 w 85"/>
                    <a:gd name="T9" fmla="*/ 2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69">
                      <a:moveTo>
                        <a:pt x="0" y="24"/>
                      </a:moveTo>
                      <a:lnTo>
                        <a:pt x="11" y="0"/>
                      </a:lnTo>
                      <a:lnTo>
                        <a:pt x="85" y="23"/>
                      </a:lnTo>
                      <a:lnTo>
                        <a:pt x="67" y="69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3" name="ïSḻiḍê">
                  <a:extLst>
                    <a:ext uri="{FF2B5EF4-FFF2-40B4-BE49-F238E27FC236}">
                      <a16:creationId xmlns:a16="http://schemas.microsoft.com/office/drawing/2014/main" xmlns="" id="{74FD0E63-0B34-4919-B4DE-3AEB64270ADF}"/>
                    </a:ext>
                  </a:extLst>
                </p:cNvPr>
                <p:cNvSpPr/>
                <p:nvPr/>
              </p:nvSpPr>
              <p:spPr bwMode="auto">
                <a:xfrm>
                  <a:off x="8996093" y="2011147"/>
                  <a:ext cx="164260" cy="293322"/>
                </a:xfrm>
                <a:custGeom>
                  <a:avLst/>
                  <a:gdLst>
                    <a:gd name="T0" fmla="*/ 70 w 70"/>
                    <a:gd name="T1" fmla="*/ 17 h 125"/>
                    <a:gd name="T2" fmla="*/ 63 w 70"/>
                    <a:gd name="T3" fmla="*/ 10 h 125"/>
                    <a:gd name="T4" fmla="*/ 2 w 70"/>
                    <a:gd name="T5" fmla="*/ 56 h 125"/>
                    <a:gd name="T6" fmla="*/ 14 w 70"/>
                    <a:gd name="T7" fmla="*/ 105 h 125"/>
                    <a:gd name="T8" fmla="*/ 54 w 70"/>
                    <a:gd name="T9" fmla="*/ 125 h 125"/>
                    <a:gd name="T10" fmla="*/ 52 w 70"/>
                    <a:gd name="T11" fmla="*/ 109 h 125"/>
                    <a:gd name="T12" fmla="*/ 40 w 70"/>
                    <a:gd name="T13" fmla="*/ 97 h 125"/>
                    <a:gd name="T14" fmla="*/ 27 w 70"/>
                    <a:gd name="T15" fmla="*/ 93 h 125"/>
                    <a:gd name="T16" fmla="*/ 22 w 70"/>
                    <a:gd name="T17" fmla="*/ 79 h 125"/>
                    <a:gd name="T18" fmla="*/ 32 w 70"/>
                    <a:gd name="T19" fmla="*/ 75 h 125"/>
                    <a:gd name="T20" fmla="*/ 47 w 70"/>
                    <a:gd name="T21" fmla="*/ 83 h 125"/>
                    <a:gd name="T22" fmla="*/ 51 w 70"/>
                    <a:gd name="T23" fmla="*/ 80 h 125"/>
                    <a:gd name="T24" fmla="*/ 31 w 70"/>
                    <a:gd name="T25" fmla="*/ 20 h 125"/>
                    <a:gd name="T26" fmla="*/ 70 w 70"/>
                    <a:gd name="T27" fmla="*/ 17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0" h="125">
                      <a:moveTo>
                        <a:pt x="70" y="17"/>
                      </a:moveTo>
                      <a:cubicBezTo>
                        <a:pt x="70" y="14"/>
                        <a:pt x="67" y="12"/>
                        <a:pt x="63" y="10"/>
                      </a:cubicBezTo>
                      <a:cubicBezTo>
                        <a:pt x="39" y="0"/>
                        <a:pt x="4" y="31"/>
                        <a:pt x="2" y="56"/>
                      </a:cubicBezTo>
                      <a:cubicBezTo>
                        <a:pt x="0" y="73"/>
                        <a:pt x="1" y="97"/>
                        <a:pt x="14" y="105"/>
                      </a:cubicBezTo>
                      <a:cubicBezTo>
                        <a:pt x="27" y="114"/>
                        <a:pt x="54" y="125"/>
                        <a:pt x="54" y="125"/>
                      </a:cubicBezTo>
                      <a:cubicBezTo>
                        <a:pt x="54" y="125"/>
                        <a:pt x="53" y="110"/>
                        <a:pt x="52" y="109"/>
                      </a:cubicBezTo>
                      <a:cubicBezTo>
                        <a:pt x="52" y="107"/>
                        <a:pt x="40" y="97"/>
                        <a:pt x="40" y="97"/>
                      </a:cubicBezTo>
                      <a:cubicBezTo>
                        <a:pt x="40" y="97"/>
                        <a:pt x="33" y="97"/>
                        <a:pt x="27" y="93"/>
                      </a:cubicBezTo>
                      <a:cubicBezTo>
                        <a:pt x="20" y="88"/>
                        <a:pt x="19" y="85"/>
                        <a:pt x="22" y="79"/>
                      </a:cubicBezTo>
                      <a:cubicBezTo>
                        <a:pt x="25" y="74"/>
                        <a:pt x="28" y="74"/>
                        <a:pt x="32" y="75"/>
                      </a:cubicBezTo>
                      <a:cubicBezTo>
                        <a:pt x="36" y="75"/>
                        <a:pt x="46" y="84"/>
                        <a:pt x="47" y="83"/>
                      </a:cubicBezTo>
                      <a:cubicBezTo>
                        <a:pt x="48" y="82"/>
                        <a:pt x="51" y="80"/>
                        <a:pt x="51" y="80"/>
                      </a:cubicBezTo>
                      <a:cubicBezTo>
                        <a:pt x="36" y="70"/>
                        <a:pt x="9" y="34"/>
                        <a:pt x="31" y="20"/>
                      </a:cubicBezTo>
                      <a:cubicBezTo>
                        <a:pt x="53" y="6"/>
                        <a:pt x="70" y="17"/>
                        <a:pt x="70" y="17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4" name="işliḓe">
                  <a:extLst>
                    <a:ext uri="{FF2B5EF4-FFF2-40B4-BE49-F238E27FC236}">
                      <a16:creationId xmlns:a16="http://schemas.microsoft.com/office/drawing/2014/main" xmlns="" id="{DA378127-6263-486B-8DB1-BD6BFF832B68}"/>
                    </a:ext>
                  </a:extLst>
                </p:cNvPr>
                <p:cNvSpPr/>
                <p:nvPr/>
              </p:nvSpPr>
              <p:spPr bwMode="auto">
                <a:xfrm>
                  <a:off x="9581060" y="1944102"/>
                  <a:ext cx="77102" cy="48608"/>
                </a:xfrm>
                <a:custGeom>
                  <a:avLst/>
                  <a:gdLst>
                    <a:gd name="T0" fmla="*/ 13 w 33"/>
                    <a:gd name="T1" fmla="*/ 0 h 21"/>
                    <a:gd name="T2" fmla="*/ 1 w 33"/>
                    <a:gd name="T3" fmla="*/ 4 h 21"/>
                    <a:gd name="T4" fmla="*/ 4 w 33"/>
                    <a:gd name="T5" fmla="*/ 15 h 21"/>
                    <a:gd name="T6" fmla="*/ 28 w 33"/>
                    <a:gd name="T7" fmla="*/ 18 h 21"/>
                    <a:gd name="T8" fmla="*/ 27 w 33"/>
                    <a:gd name="T9" fmla="*/ 7 h 21"/>
                    <a:gd name="T10" fmla="*/ 13 w 33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21">
                      <a:moveTo>
                        <a:pt x="13" y="0"/>
                      </a:moveTo>
                      <a:cubicBezTo>
                        <a:pt x="13" y="0"/>
                        <a:pt x="3" y="0"/>
                        <a:pt x="1" y="4"/>
                      </a:cubicBezTo>
                      <a:cubicBezTo>
                        <a:pt x="0" y="8"/>
                        <a:pt x="0" y="12"/>
                        <a:pt x="4" y="15"/>
                      </a:cubicBezTo>
                      <a:cubicBezTo>
                        <a:pt x="9" y="18"/>
                        <a:pt x="23" y="21"/>
                        <a:pt x="28" y="18"/>
                      </a:cubicBezTo>
                      <a:cubicBezTo>
                        <a:pt x="33" y="15"/>
                        <a:pt x="31" y="9"/>
                        <a:pt x="27" y="7"/>
                      </a:cubicBezTo>
                      <a:cubicBezTo>
                        <a:pt x="22" y="5"/>
                        <a:pt x="13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8" name="í$ľïdê">
                <a:extLst>
                  <a:ext uri="{FF2B5EF4-FFF2-40B4-BE49-F238E27FC236}">
                    <a16:creationId xmlns:a16="http://schemas.microsoft.com/office/drawing/2014/main" xmlns="" id="{1EA9D1FA-56A1-419C-AAE2-9A0B00D873E9}"/>
                  </a:ext>
                </a:extLst>
              </p:cNvPr>
              <p:cNvGrpSpPr/>
              <p:nvPr/>
            </p:nvGrpSpPr>
            <p:grpSpPr>
              <a:xfrm>
                <a:off x="7272349" y="3124400"/>
                <a:ext cx="925883" cy="1647366"/>
                <a:chOff x="7237840" y="2815685"/>
                <a:chExt cx="1275530" cy="2269471"/>
              </a:xfrm>
            </p:grpSpPr>
            <p:sp>
              <p:nvSpPr>
                <p:cNvPr id="107" name="ïṧľïḍé">
                  <a:extLst>
                    <a:ext uri="{FF2B5EF4-FFF2-40B4-BE49-F238E27FC236}">
                      <a16:creationId xmlns:a16="http://schemas.microsoft.com/office/drawing/2014/main" xmlns="" id="{E62E0DC7-4DDE-4969-802C-39B7EAE8970C}"/>
                    </a:ext>
                  </a:extLst>
                </p:cNvPr>
                <p:cNvSpPr/>
                <p:nvPr/>
              </p:nvSpPr>
              <p:spPr bwMode="auto">
                <a:xfrm>
                  <a:off x="7433947" y="3863262"/>
                  <a:ext cx="1079423" cy="1221894"/>
                </a:xfrm>
                <a:custGeom>
                  <a:avLst/>
                  <a:gdLst>
                    <a:gd name="T0" fmla="*/ 249 w 461"/>
                    <a:gd name="T1" fmla="*/ 25 h 521"/>
                    <a:gd name="T2" fmla="*/ 415 w 461"/>
                    <a:gd name="T3" fmla="*/ 108 h 521"/>
                    <a:gd name="T4" fmla="*/ 331 w 461"/>
                    <a:gd name="T5" fmla="*/ 266 h 521"/>
                    <a:gd name="T6" fmla="*/ 397 w 461"/>
                    <a:gd name="T7" fmla="*/ 292 h 521"/>
                    <a:gd name="T8" fmla="*/ 299 w 461"/>
                    <a:gd name="T9" fmla="*/ 291 h 521"/>
                    <a:gd name="T10" fmla="*/ 298 w 461"/>
                    <a:gd name="T11" fmla="*/ 288 h 521"/>
                    <a:gd name="T12" fmla="*/ 285 w 461"/>
                    <a:gd name="T13" fmla="*/ 290 h 521"/>
                    <a:gd name="T14" fmla="*/ 342 w 461"/>
                    <a:gd name="T15" fmla="*/ 97 h 521"/>
                    <a:gd name="T16" fmla="*/ 203 w 461"/>
                    <a:gd name="T17" fmla="*/ 109 h 521"/>
                    <a:gd name="T18" fmla="*/ 88 w 461"/>
                    <a:gd name="T19" fmla="*/ 452 h 521"/>
                    <a:gd name="T20" fmla="*/ 76 w 461"/>
                    <a:gd name="T21" fmla="*/ 462 h 521"/>
                    <a:gd name="T22" fmla="*/ 4 w 461"/>
                    <a:gd name="T23" fmla="*/ 518 h 521"/>
                    <a:gd name="T24" fmla="*/ 38 w 461"/>
                    <a:gd name="T25" fmla="*/ 440 h 521"/>
                    <a:gd name="T26" fmla="*/ 120 w 461"/>
                    <a:gd name="T27" fmla="*/ 17 h 521"/>
                    <a:gd name="T28" fmla="*/ 249 w 461"/>
                    <a:gd name="T29" fmla="*/ 25 h 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61" h="521">
                      <a:moveTo>
                        <a:pt x="249" y="25"/>
                      </a:moveTo>
                      <a:cubicBezTo>
                        <a:pt x="305" y="36"/>
                        <a:pt x="461" y="0"/>
                        <a:pt x="415" y="108"/>
                      </a:cubicBezTo>
                      <a:cubicBezTo>
                        <a:pt x="385" y="178"/>
                        <a:pt x="359" y="215"/>
                        <a:pt x="331" y="266"/>
                      </a:cubicBezTo>
                      <a:cubicBezTo>
                        <a:pt x="349" y="273"/>
                        <a:pt x="401" y="291"/>
                        <a:pt x="397" y="292"/>
                      </a:cubicBezTo>
                      <a:cubicBezTo>
                        <a:pt x="390" y="295"/>
                        <a:pt x="300" y="297"/>
                        <a:pt x="299" y="291"/>
                      </a:cubicBezTo>
                      <a:cubicBezTo>
                        <a:pt x="299" y="291"/>
                        <a:pt x="300" y="297"/>
                        <a:pt x="298" y="288"/>
                      </a:cubicBezTo>
                      <a:cubicBezTo>
                        <a:pt x="285" y="290"/>
                        <a:pt x="285" y="290"/>
                        <a:pt x="285" y="290"/>
                      </a:cubicBezTo>
                      <a:cubicBezTo>
                        <a:pt x="266" y="250"/>
                        <a:pt x="368" y="99"/>
                        <a:pt x="342" y="97"/>
                      </a:cubicBezTo>
                      <a:cubicBezTo>
                        <a:pt x="282" y="93"/>
                        <a:pt x="210" y="110"/>
                        <a:pt x="203" y="109"/>
                      </a:cubicBezTo>
                      <a:cubicBezTo>
                        <a:pt x="198" y="109"/>
                        <a:pt x="156" y="224"/>
                        <a:pt x="88" y="452"/>
                      </a:cubicBezTo>
                      <a:cubicBezTo>
                        <a:pt x="76" y="462"/>
                        <a:pt x="76" y="462"/>
                        <a:pt x="76" y="462"/>
                      </a:cubicBezTo>
                      <a:cubicBezTo>
                        <a:pt x="75" y="469"/>
                        <a:pt x="13" y="521"/>
                        <a:pt x="4" y="518"/>
                      </a:cubicBezTo>
                      <a:cubicBezTo>
                        <a:pt x="0" y="517"/>
                        <a:pt x="25" y="459"/>
                        <a:pt x="38" y="440"/>
                      </a:cubicBezTo>
                      <a:cubicBezTo>
                        <a:pt x="86" y="229"/>
                        <a:pt x="103" y="125"/>
                        <a:pt x="120" y="17"/>
                      </a:cubicBezTo>
                      <a:lnTo>
                        <a:pt x="249" y="25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î$1íḓè">
                  <a:extLst>
                    <a:ext uri="{FF2B5EF4-FFF2-40B4-BE49-F238E27FC236}">
                      <a16:creationId xmlns:a16="http://schemas.microsoft.com/office/drawing/2014/main" xmlns="" id="{034B7B2B-4C66-4D18-8E2A-FBA62A2E6A4C}"/>
                    </a:ext>
                  </a:extLst>
                </p:cNvPr>
                <p:cNvSpPr/>
                <p:nvPr/>
              </p:nvSpPr>
              <p:spPr bwMode="auto">
                <a:xfrm>
                  <a:off x="7707155" y="3915222"/>
                  <a:ext cx="338577" cy="82131"/>
                </a:xfrm>
                <a:custGeom>
                  <a:avLst/>
                  <a:gdLst>
                    <a:gd name="T0" fmla="*/ 2 w 144"/>
                    <a:gd name="T1" fmla="*/ 10 h 35"/>
                    <a:gd name="T2" fmla="*/ 87 w 144"/>
                    <a:gd name="T3" fmla="*/ 12 h 35"/>
                    <a:gd name="T4" fmla="*/ 142 w 144"/>
                    <a:gd name="T5" fmla="*/ 0 h 35"/>
                    <a:gd name="T6" fmla="*/ 140 w 144"/>
                    <a:gd name="T7" fmla="*/ 20 h 35"/>
                    <a:gd name="T8" fmla="*/ 74 w 144"/>
                    <a:gd name="T9" fmla="*/ 35 h 35"/>
                    <a:gd name="T10" fmla="*/ 0 w 144"/>
                    <a:gd name="T11" fmla="*/ 28 h 35"/>
                    <a:gd name="T12" fmla="*/ 2 w 144"/>
                    <a:gd name="T13" fmla="*/ 1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4" h="35">
                      <a:moveTo>
                        <a:pt x="2" y="10"/>
                      </a:moveTo>
                      <a:cubicBezTo>
                        <a:pt x="8" y="11"/>
                        <a:pt x="56" y="16"/>
                        <a:pt x="87" y="12"/>
                      </a:cubicBezTo>
                      <a:cubicBezTo>
                        <a:pt x="119" y="9"/>
                        <a:pt x="142" y="0"/>
                        <a:pt x="142" y="0"/>
                      </a:cubicBezTo>
                      <a:cubicBezTo>
                        <a:pt x="142" y="0"/>
                        <a:pt x="144" y="19"/>
                        <a:pt x="140" y="20"/>
                      </a:cubicBezTo>
                      <a:cubicBezTo>
                        <a:pt x="135" y="21"/>
                        <a:pt x="126" y="35"/>
                        <a:pt x="74" y="35"/>
                      </a:cubicBezTo>
                      <a:cubicBezTo>
                        <a:pt x="21" y="34"/>
                        <a:pt x="0" y="28"/>
                        <a:pt x="0" y="28"/>
                      </a:cubicBezTo>
                      <a:lnTo>
                        <a:pt x="2" y="10"/>
                      </a:lnTo>
                      <a:close/>
                    </a:path>
                  </a:pathLst>
                </a:custGeom>
                <a:solidFill>
                  <a:srgbClr val="9294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iṧlîḓê">
                  <a:extLst>
                    <a:ext uri="{FF2B5EF4-FFF2-40B4-BE49-F238E27FC236}">
                      <a16:creationId xmlns:a16="http://schemas.microsoft.com/office/drawing/2014/main" xmlns="" id="{72D1F6BE-2FED-4AB5-AE6D-036CA7A2F1F2}"/>
                    </a:ext>
                  </a:extLst>
                </p:cNvPr>
                <p:cNvSpPr/>
                <p:nvPr/>
              </p:nvSpPr>
              <p:spPr bwMode="auto">
                <a:xfrm>
                  <a:off x="7683689" y="3269915"/>
                  <a:ext cx="357015" cy="734142"/>
                </a:xfrm>
                <a:custGeom>
                  <a:avLst/>
                  <a:gdLst>
                    <a:gd name="T0" fmla="*/ 87 w 152"/>
                    <a:gd name="T1" fmla="*/ 0 h 313"/>
                    <a:gd name="T2" fmla="*/ 101 w 152"/>
                    <a:gd name="T3" fmla="*/ 17 h 313"/>
                    <a:gd name="T4" fmla="*/ 152 w 152"/>
                    <a:gd name="T5" fmla="*/ 280 h 313"/>
                    <a:gd name="T6" fmla="*/ 0 w 152"/>
                    <a:gd name="T7" fmla="*/ 293 h 313"/>
                    <a:gd name="T8" fmla="*/ 4 w 152"/>
                    <a:gd name="T9" fmla="*/ 18 h 313"/>
                    <a:gd name="T10" fmla="*/ 32 w 152"/>
                    <a:gd name="T11" fmla="*/ 14 h 313"/>
                    <a:gd name="T12" fmla="*/ 87 w 152"/>
                    <a:gd name="T13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313">
                      <a:moveTo>
                        <a:pt x="87" y="0"/>
                      </a:moveTo>
                      <a:cubicBezTo>
                        <a:pt x="93" y="9"/>
                        <a:pt x="101" y="17"/>
                        <a:pt x="101" y="17"/>
                      </a:cubicBezTo>
                      <a:cubicBezTo>
                        <a:pt x="148" y="25"/>
                        <a:pt x="148" y="236"/>
                        <a:pt x="152" y="280"/>
                      </a:cubicBezTo>
                      <a:cubicBezTo>
                        <a:pt x="141" y="313"/>
                        <a:pt x="18" y="302"/>
                        <a:pt x="0" y="293"/>
                      </a:cubicBezTo>
                      <a:cubicBezTo>
                        <a:pt x="11" y="196"/>
                        <a:pt x="27" y="112"/>
                        <a:pt x="4" y="18"/>
                      </a:cubicBezTo>
                      <a:cubicBezTo>
                        <a:pt x="21" y="16"/>
                        <a:pt x="32" y="14"/>
                        <a:pt x="32" y="14"/>
                      </a:cubicBezTo>
                      <a:cubicBezTo>
                        <a:pt x="87" y="0"/>
                        <a:pt x="87" y="0"/>
                        <a:pt x="87" y="0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isļîḑê">
                  <a:extLst>
                    <a:ext uri="{FF2B5EF4-FFF2-40B4-BE49-F238E27FC236}">
                      <a16:creationId xmlns:a16="http://schemas.microsoft.com/office/drawing/2014/main" xmlns="" id="{15096AAC-A4CA-4C94-8E2A-07ADD6764027}"/>
                    </a:ext>
                  </a:extLst>
                </p:cNvPr>
                <p:cNvSpPr/>
                <p:nvPr/>
              </p:nvSpPr>
              <p:spPr bwMode="auto">
                <a:xfrm>
                  <a:off x="7718888" y="3258182"/>
                  <a:ext cx="194430" cy="50284"/>
                </a:xfrm>
                <a:custGeom>
                  <a:avLst/>
                  <a:gdLst>
                    <a:gd name="T0" fmla="*/ 4 w 116"/>
                    <a:gd name="T1" fmla="*/ 30 h 30"/>
                    <a:gd name="T2" fmla="*/ 0 w 116"/>
                    <a:gd name="T3" fmla="*/ 9 h 30"/>
                    <a:gd name="T4" fmla="*/ 104 w 116"/>
                    <a:gd name="T5" fmla="*/ 0 h 30"/>
                    <a:gd name="T6" fmla="*/ 116 w 116"/>
                    <a:gd name="T7" fmla="*/ 27 h 30"/>
                    <a:gd name="T8" fmla="*/ 4 w 116"/>
                    <a:gd name="T9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30">
                      <a:moveTo>
                        <a:pt x="4" y="30"/>
                      </a:moveTo>
                      <a:lnTo>
                        <a:pt x="0" y="9"/>
                      </a:lnTo>
                      <a:lnTo>
                        <a:pt x="104" y="0"/>
                      </a:lnTo>
                      <a:lnTo>
                        <a:pt x="116" y="27"/>
                      </a:lnTo>
                      <a:lnTo>
                        <a:pt x="4" y="30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işļïḓê">
                  <a:extLst>
                    <a:ext uri="{FF2B5EF4-FFF2-40B4-BE49-F238E27FC236}">
                      <a16:creationId xmlns:a16="http://schemas.microsoft.com/office/drawing/2014/main" xmlns="" id="{CB8C1725-9B12-48A2-80E4-4BA9E09B11AB}"/>
                    </a:ext>
                  </a:extLst>
                </p:cNvPr>
                <p:cNvSpPr/>
                <p:nvPr/>
              </p:nvSpPr>
              <p:spPr bwMode="auto">
                <a:xfrm>
                  <a:off x="7564685" y="2976593"/>
                  <a:ext cx="336901" cy="368747"/>
                </a:xfrm>
                <a:custGeom>
                  <a:avLst/>
                  <a:gdLst>
                    <a:gd name="T0" fmla="*/ 20 w 144"/>
                    <a:gd name="T1" fmla="*/ 35 h 157"/>
                    <a:gd name="T2" fmla="*/ 76 w 144"/>
                    <a:gd name="T3" fmla="*/ 6 h 157"/>
                    <a:gd name="T4" fmla="*/ 89 w 144"/>
                    <a:gd name="T5" fmla="*/ 17 h 157"/>
                    <a:gd name="T6" fmla="*/ 116 w 144"/>
                    <a:gd name="T7" fmla="*/ 15 h 157"/>
                    <a:gd name="T8" fmla="*/ 119 w 144"/>
                    <a:gd name="T9" fmla="*/ 29 h 157"/>
                    <a:gd name="T10" fmla="*/ 139 w 144"/>
                    <a:gd name="T11" fmla="*/ 59 h 157"/>
                    <a:gd name="T12" fmla="*/ 125 w 144"/>
                    <a:gd name="T13" fmla="*/ 105 h 157"/>
                    <a:gd name="T14" fmla="*/ 138 w 144"/>
                    <a:gd name="T15" fmla="*/ 122 h 157"/>
                    <a:gd name="T16" fmla="*/ 138 w 144"/>
                    <a:gd name="T17" fmla="*/ 122 h 157"/>
                    <a:gd name="T18" fmla="*/ 134 w 144"/>
                    <a:gd name="T19" fmla="*/ 157 h 157"/>
                    <a:gd name="T20" fmla="*/ 69 w 144"/>
                    <a:gd name="T21" fmla="*/ 138 h 157"/>
                    <a:gd name="T22" fmla="*/ 67 w 144"/>
                    <a:gd name="T23" fmla="*/ 121 h 157"/>
                    <a:gd name="T24" fmla="*/ 59 w 144"/>
                    <a:gd name="T25" fmla="*/ 112 h 157"/>
                    <a:gd name="T26" fmla="*/ 20 w 144"/>
                    <a:gd name="T27" fmla="*/ 35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4" h="157">
                      <a:moveTo>
                        <a:pt x="20" y="35"/>
                      </a:moveTo>
                      <a:cubicBezTo>
                        <a:pt x="37" y="5"/>
                        <a:pt x="44" y="0"/>
                        <a:pt x="76" y="6"/>
                      </a:cubicBezTo>
                      <a:cubicBezTo>
                        <a:pt x="78" y="6"/>
                        <a:pt x="87" y="17"/>
                        <a:pt x="89" y="17"/>
                      </a:cubicBezTo>
                      <a:cubicBezTo>
                        <a:pt x="96" y="17"/>
                        <a:pt x="104" y="16"/>
                        <a:pt x="116" y="15"/>
                      </a:cubicBezTo>
                      <a:cubicBezTo>
                        <a:pt x="119" y="29"/>
                        <a:pt x="119" y="29"/>
                        <a:pt x="119" y="29"/>
                      </a:cubicBezTo>
                      <a:cubicBezTo>
                        <a:pt x="119" y="29"/>
                        <a:pt x="135" y="51"/>
                        <a:pt x="139" y="59"/>
                      </a:cubicBezTo>
                      <a:cubicBezTo>
                        <a:pt x="144" y="68"/>
                        <a:pt x="123" y="96"/>
                        <a:pt x="125" y="105"/>
                      </a:cubicBezTo>
                      <a:cubicBezTo>
                        <a:pt x="127" y="114"/>
                        <a:pt x="135" y="118"/>
                        <a:pt x="138" y="122"/>
                      </a:cubicBezTo>
                      <a:cubicBezTo>
                        <a:pt x="138" y="122"/>
                        <a:pt x="138" y="122"/>
                        <a:pt x="138" y="122"/>
                      </a:cubicBezTo>
                      <a:cubicBezTo>
                        <a:pt x="134" y="157"/>
                        <a:pt x="134" y="157"/>
                        <a:pt x="134" y="157"/>
                      </a:cubicBezTo>
                      <a:cubicBezTo>
                        <a:pt x="134" y="157"/>
                        <a:pt x="66" y="142"/>
                        <a:pt x="69" y="138"/>
                      </a:cubicBezTo>
                      <a:cubicBezTo>
                        <a:pt x="71" y="135"/>
                        <a:pt x="67" y="121"/>
                        <a:pt x="67" y="121"/>
                      </a:cubicBezTo>
                      <a:cubicBezTo>
                        <a:pt x="62" y="113"/>
                        <a:pt x="62" y="112"/>
                        <a:pt x="59" y="112"/>
                      </a:cubicBezTo>
                      <a:cubicBezTo>
                        <a:pt x="21" y="105"/>
                        <a:pt x="0" y="69"/>
                        <a:pt x="20" y="35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ï$ḷïdé">
                  <a:extLst>
                    <a:ext uri="{FF2B5EF4-FFF2-40B4-BE49-F238E27FC236}">
                      <a16:creationId xmlns:a16="http://schemas.microsoft.com/office/drawing/2014/main" xmlns="" id="{ABB7BD3B-FFF4-4D14-B9CB-1267298F0FD1}"/>
                    </a:ext>
                  </a:extLst>
                </p:cNvPr>
                <p:cNvSpPr/>
                <p:nvPr/>
              </p:nvSpPr>
              <p:spPr bwMode="auto">
                <a:xfrm>
                  <a:off x="7678661" y="3115712"/>
                  <a:ext cx="222925" cy="217896"/>
                </a:xfrm>
                <a:custGeom>
                  <a:avLst/>
                  <a:gdLst>
                    <a:gd name="T0" fmla="*/ 90 w 95"/>
                    <a:gd name="T1" fmla="*/ 0 h 93"/>
                    <a:gd name="T2" fmla="*/ 76 w 95"/>
                    <a:gd name="T3" fmla="*/ 46 h 93"/>
                    <a:gd name="T4" fmla="*/ 89 w 95"/>
                    <a:gd name="T5" fmla="*/ 63 h 93"/>
                    <a:gd name="T6" fmla="*/ 89 w 95"/>
                    <a:gd name="T7" fmla="*/ 63 h 93"/>
                    <a:gd name="T8" fmla="*/ 86 w 95"/>
                    <a:gd name="T9" fmla="*/ 89 h 93"/>
                    <a:gd name="T10" fmla="*/ 59 w 95"/>
                    <a:gd name="T11" fmla="*/ 92 h 93"/>
                    <a:gd name="T12" fmla="*/ 58 w 95"/>
                    <a:gd name="T13" fmla="*/ 92 h 93"/>
                    <a:gd name="T14" fmla="*/ 20 w 95"/>
                    <a:gd name="T15" fmla="*/ 75 h 93"/>
                    <a:gd name="T16" fmla="*/ 19 w 95"/>
                    <a:gd name="T17" fmla="*/ 65 h 93"/>
                    <a:gd name="T18" fmla="*/ 11 w 95"/>
                    <a:gd name="T19" fmla="*/ 54 h 93"/>
                    <a:gd name="T20" fmla="*/ 14 w 95"/>
                    <a:gd name="T21" fmla="*/ 46 h 93"/>
                    <a:gd name="T22" fmla="*/ 0 w 95"/>
                    <a:gd name="T23" fmla="*/ 29 h 93"/>
                    <a:gd name="T24" fmla="*/ 6 w 95"/>
                    <a:gd name="T25" fmla="*/ 24 h 93"/>
                    <a:gd name="T26" fmla="*/ 20 w 95"/>
                    <a:gd name="T27" fmla="*/ 33 h 93"/>
                    <a:gd name="T28" fmla="*/ 90 w 95"/>
                    <a:gd name="T29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5" h="93">
                      <a:moveTo>
                        <a:pt x="90" y="0"/>
                      </a:moveTo>
                      <a:cubicBezTo>
                        <a:pt x="95" y="9"/>
                        <a:pt x="74" y="37"/>
                        <a:pt x="76" y="46"/>
                      </a:cubicBezTo>
                      <a:cubicBezTo>
                        <a:pt x="78" y="55"/>
                        <a:pt x="86" y="59"/>
                        <a:pt x="89" y="63"/>
                      </a:cubicBezTo>
                      <a:cubicBezTo>
                        <a:pt x="89" y="63"/>
                        <a:pt x="89" y="63"/>
                        <a:pt x="89" y="63"/>
                      </a:cubicBezTo>
                      <a:cubicBezTo>
                        <a:pt x="86" y="89"/>
                        <a:pt x="86" y="89"/>
                        <a:pt x="86" y="89"/>
                      </a:cubicBezTo>
                      <a:cubicBezTo>
                        <a:pt x="75" y="92"/>
                        <a:pt x="64" y="93"/>
                        <a:pt x="59" y="92"/>
                      </a:cubicBezTo>
                      <a:cubicBezTo>
                        <a:pt x="58" y="92"/>
                        <a:pt x="58" y="92"/>
                        <a:pt x="58" y="92"/>
                      </a:cubicBezTo>
                      <a:cubicBezTo>
                        <a:pt x="51" y="90"/>
                        <a:pt x="33" y="82"/>
                        <a:pt x="20" y="75"/>
                      </a:cubicBezTo>
                      <a:cubicBezTo>
                        <a:pt x="20" y="71"/>
                        <a:pt x="19" y="65"/>
                        <a:pt x="19" y="65"/>
                      </a:cubicBezTo>
                      <a:cubicBezTo>
                        <a:pt x="17" y="63"/>
                        <a:pt x="16" y="55"/>
                        <a:pt x="11" y="54"/>
                      </a:cubicBezTo>
                      <a:cubicBezTo>
                        <a:pt x="12" y="50"/>
                        <a:pt x="13" y="48"/>
                        <a:pt x="14" y="46"/>
                      </a:cubicBezTo>
                      <a:cubicBezTo>
                        <a:pt x="14" y="44"/>
                        <a:pt x="0" y="29"/>
                        <a:pt x="0" y="29"/>
                      </a:cubicBezTo>
                      <a:cubicBezTo>
                        <a:pt x="0" y="29"/>
                        <a:pt x="6" y="29"/>
                        <a:pt x="6" y="24"/>
                      </a:cubicBezTo>
                      <a:cubicBezTo>
                        <a:pt x="10" y="27"/>
                        <a:pt x="16" y="32"/>
                        <a:pt x="20" y="33"/>
                      </a:cubicBezTo>
                      <a:cubicBezTo>
                        <a:pt x="45" y="36"/>
                        <a:pt x="76" y="3"/>
                        <a:pt x="90" y="0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îšļïḑe">
                  <a:extLst>
                    <a:ext uri="{FF2B5EF4-FFF2-40B4-BE49-F238E27FC236}">
                      <a16:creationId xmlns:a16="http://schemas.microsoft.com/office/drawing/2014/main" xmlns="" id="{F7153EBB-A21C-4C25-904F-DD3D0A6C3212}"/>
                    </a:ext>
                  </a:extLst>
                </p:cNvPr>
                <p:cNvSpPr/>
                <p:nvPr/>
              </p:nvSpPr>
              <p:spPr bwMode="auto">
                <a:xfrm>
                  <a:off x="7764143" y="3293381"/>
                  <a:ext cx="97215" cy="68722"/>
                </a:xfrm>
                <a:custGeom>
                  <a:avLst/>
                  <a:gdLst>
                    <a:gd name="T0" fmla="*/ 0 w 42"/>
                    <a:gd name="T1" fmla="*/ 21 h 29"/>
                    <a:gd name="T2" fmla="*/ 9 w 42"/>
                    <a:gd name="T3" fmla="*/ 0 h 29"/>
                    <a:gd name="T4" fmla="*/ 34 w 42"/>
                    <a:gd name="T5" fmla="*/ 7 h 29"/>
                    <a:gd name="T6" fmla="*/ 41 w 42"/>
                    <a:gd name="T7" fmla="*/ 29 h 29"/>
                    <a:gd name="T8" fmla="*/ 0 w 42"/>
                    <a:gd name="T9" fmla="*/ 21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29">
                      <a:moveTo>
                        <a:pt x="0" y="21"/>
                      </a:moveTo>
                      <a:cubicBezTo>
                        <a:pt x="3" y="14"/>
                        <a:pt x="6" y="7"/>
                        <a:pt x="9" y="0"/>
                      </a:cubicBezTo>
                      <a:cubicBezTo>
                        <a:pt x="17" y="3"/>
                        <a:pt x="32" y="7"/>
                        <a:pt x="34" y="7"/>
                      </a:cubicBezTo>
                      <a:cubicBezTo>
                        <a:pt x="34" y="7"/>
                        <a:pt x="42" y="29"/>
                        <a:pt x="41" y="29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íṡľîďé">
                  <a:extLst>
                    <a:ext uri="{FF2B5EF4-FFF2-40B4-BE49-F238E27FC236}">
                      <a16:creationId xmlns:a16="http://schemas.microsoft.com/office/drawing/2014/main" xmlns="" id="{DAE6BFDE-2A23-4291-94D4-E2D2B049D0B4}"/>
                    </a:ext>
                  </a:extLst>
                </p:cNvPr>
                <p:cNvSpPr/>
                <p:nvPr/>
              </p:nvSpPr>
              <p:spPr bwMode="auto">
                <a:xfrm>
                  <a:off x="7589826" y="3310142"/>
                  <a:ext cx="253095" cy="765989"/>
                </a:xfrm>
                <a:custGeom>
                  <a:avLst/>
                  <a:gdLst>
                    <a:gd name="T0" fmla="*/ 83 w 108"/>
                    <a:gd name="T1" fmla="*/ 9 h 327"/>
                    <a:gd name="T2" fmla="*/ 57 w 108"/>
                    <a:gd name="T3" fmla="*/ 327 h 327"/>
                    <a:gd name="T4" fmla="*/ 0 w 108"/>
                    <a:gd name="T5" fmla="*/ 305 h 327"/>
                    <a:gd name="T6" fmla="*/ 24 w 108"/>
                    <a:gd name="T7" fmla="*/ 75 h 327"/>
                    <a:gd name="T8" fmla="*/ 44 w 108"/>
                    <a:gd name="T9" fmla="*/ 1 h 327"/>
                    <a:gd name="T10" fmla="*/ 47 w 108"/>
                    <a:gd name="T11" fmla="*/ 0 h 327"/>
                    <a:gd name="T12" fmla="*/ 83 w 108"/>
                    <a:gd name="T13" fmla="*/ 9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8" h="327">
                      <a:moveTo>
                        <a:pt x="83" y="9"/>
                      </a:moveTo>
                      <a:cubicBezTo>
                        <a:pt x="108" y="15"/>
                        <a:pt x="57" y="327"/>
                        <a:pt x="57" y="327"/>
                      </a:cubicBezTo>
                      <a:cubicBezTo>
                        <a:pt x="52" y="321"/>
                        <a:pt x="22" y="318"/>
                        <a:pt x="0" y="305"/>
                      </a:cubicBezTo>
                      <a:cubicBezTo>
                        <a:pt x="24" y="75"/>
                        <a:pt x="24" y="75"/>
                        <a:pt x="24" y="75"/>
                      </a:cubicBezTo>
                      <a:cubicBezTo>
                        <a:pt x="44" y="1"/>
                        <a:pt x="44" y="1"/>
                        <a:pt x="44" y="1"/>
                      </a:cubicBezTo>
                      <a:cubicBezTo>
                        <a:pt x="45" y="1"/>
                        <a:pt x="46" y="1"/>
                        <a:pt x="47" y="0"/>
                      </a:cubicBezTo>
                      <a:lnTo>
                        <a:pt x="83" y="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îṩlídé">
                  <a:extLst>
                    <a:ext uri="{FF2B5EF4-FFF2-40B4-BE49-F238E27FC236}">
                      <a16:creationId xmlns:a16="http://schemas.microsoft.com/office/drawing/2014/main" xmlns="" id="{CBE45259-B797-43EF-A0EC-4C5A64F5E7BE}"/>
                    </a:ext>
                  </a:extLst>
                </p:cNvPr>
                <p:cNvSpPr/>
                <p:nvPr/>
              </p:nvSpPr>
              <p:spPr bwMode="auto">
                <a:xfrm>
                  <a:off x="7237840" y="2815685"/>
                  <a:ext cx="145823" cy="160908"/>
                </a:xfrm>
                <a:custGeom>
                  <a:avLst/>
                  <a:gdLst>
                    <a:gd name="T0" fmla="*/ 40 w 62"/>
                    <a:gd name="T1" fmla="*/ 69 h 69"/>
                    <a:gd name="T2" fmla="*/ 50 w 62"/>
                    <a:gd name="T3" fmla="*/ 51 h 69"/>
                    <a:gd name="T4" fmla="*/ 52 w 62"/>
                    <a:gd name="T5" fmla="*/ 36 h 69"/>
                    <a:gd name="T6" fmla="*/ 60 w 62"/>
                    <a:gd name="T7" fmla="*/ 28 h 69"/>
                    <a:gd name="T8" fmla="*/ 54 w 62"/>
                    <a:gd name="T9" fmla="*/ 12 h 69"/>
                    <a:gd name="T10" fmla="*/ 49 w 62"/>
                    <a:gd name="T11" fmla="*/ 10 h 69"/>
                    <a:gd name="T12" fmla="*/ 43 w 62"/>
                    <a:gd name="T13" fmla="*/ 3 h 69"/>
                    <a:gd name="T14" fmla="*/ 35 w 62"/>
                    <a:gd name="T15" fmla="*/ 3 h 69"/>
                    <a:gd name="T16" fmla="*/ 27 w 62"/>
                    <a:gd name="T17" fmla="*/ 1 h 69"/>
                    <a:gd name="T18" fmla="*/ 5 w 62"/>
                    <a:gd name="T19" fmla="*/ 11 h 69"/>
                    <a:gd name="T20" fmla="*/ 4 w 62"/>
                    <a:gd name="T21" fmla="*/ 36 h 69"/>
                    <a:gd name="T22" fmla="*/ 16 w 62"/>
                    <a:gd name="T23" fmla="*/ 60 h 69"/>
                    <a:gd name="T24" fmla="*/ 40 w 62"/>
                    <a:gd name="T25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2" h="69">
                      <a:moveTo>
                        <a:pt x="40" y="69"/>
                      </a:moveTo>
                      <a:cubicBezTo>
                        <a:pt x="42" y="64"/>
                        <a:pt x="46" y="60"/>
                        <a:pt x="50" y="51"/>
                      </a:cubicBezTo>
                      <a:cubicBezTo>
                        <a:pt x="51" y="47"/>
                        <a:pt x="52" y="41"/>
                        <a:pt x="52" y="36"/>
                      </a:cubicBezTo>
                      <a:cubicBezTo>
                        <a:pt x="55" y="35"/>
                        <a:pt x="58" y="31"/>
                        <a:pt x="60" y="28"/>
                      </a:cubicBezTo>
                      <a:cubicBezTo>
                        <a:pt x="62" y="24"/>
                        <a:pt x="57" y="14"/>
                        <a:pt x="54" y="12"/>
                      </a:cubicBezTo>
                      <a:cubicBezTo>
                        <a:pt x="53" y="11"/>
                        <a:pt x="51" y="10"/>
                        <a:pt x="49" y="10"/>
                      </a:cubicBezTo>
                      <a:cubicBezTo>
                        <a:pt x="47" y="7"/>
                        <a:pt x="45" y="5"/>
                        <a:pt x="43" y="3"/>
                      </a:cubicBezTo>
                      <a:cubicBezTo>
                        <a:pt x="42" y="2"/>
                        <a:pt x="38" y="3"/>
                        <a:pt x="35" y="3"/>
                      </a:cubicBezTo>
                      <a:cubicBezTo>
                        <a:pt x="33" y="0"/>
                        <a:pt x="31" y="0"/>
                        <a:pt x="27" y="1"/>
                      </a:cubicBezTo>
                      <a:cubicBezTo>
                        <a:pt x="21" y="2"/>
                        <a:pt x="9" y="6"/>
                        <a:pt x="5" y="11"/>
                      </a:cubicBezTo>
                      <a:cubicBezTo>
                        <a:pt x="0" y="17"/>
                        <a:pt x="1" y="28"/>
                        <a:pt x="4" y="36"/>
                      </a:cubicBezTo>
                      <a:cubicBezTo>
                        <a:pt x="7" y="44"/>
                        <a:pt x="11" y="56"/>
                        <a:pt x="16" y="60"/>
                      </a:cubicBezTo>
                      <a:cubicBezTo>
                        <a:pt x="21" y="65"/>
                        <a:pt x="40" y="69"/>
                        <a:pt x="40" y="69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" name="îslíḓè">
                  <a:extLst>
                    <a:ext uri="{FF2B5EF4-FFF2-40B4-BE49-F238E27FC236}">
                      <a16:creationId xmlns:a16="http://schemas.microsoft.com/office/drawing/2014/main" xmlns="" id="{4772BDA1-AEB2-4892-8782-0650A82F9428}"/>
                    </a:ext>
                  </a:extLst>
                </p:cNvPr>
                <p:cNvSpPr/>
                <p:nvPr/>
              </p:nvSpPr>
              <p:spPr bwMode="auto">
                <a:xfrm>
                  <a:off x="7269687" y="2938043"/>
                  <a:ext cx="100567" cy="58665"/>
                </a:xfrm>
                <a:custGeom>
                  <a:avLst/>
                  <a:gdLst>
                    <a:gd name="T0" fmla="*/ 42 w 43"/>
                    <a:gd name="T1" fmla="*/ 14 h 25"/>
                    <a:gd name="T2" fmla="*/ 43 w 43"/>
                    <a:gd name="T3" fmla="*/ 10 h 25"/>
                    <a:gd name="T4" fmla="*/ 41 w 43"/>
                    <a:gd name="T5" fmla="*/ 0 h 25"/>
                    <a:gd name="T6" fmla="*/ 1 w 43"/>
                    <a:gd name="T7" fmla="*/ 9 h 25"/>
                    <a:gd name="T8" fmla="*/ 5 w 43"/>
                    <a:gd name="T9" fmla="*/ 25 h 25"/>
                    <a:gd name="T10" fmla="*/ 42 w 43"/>
                    <a:gd name="T11" fmla="*/ 1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25">
                      <a:moveTo>
                        <a:pt x="42" y="14"/>
                      </a:moveTo>
                      <a:cubicBezTo>
                        <a:pt x="42" y="13"/>
                        <a:pt x="43" y="10"/>
                        <a:pt x="43" y="1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1" y="0"/>
                        <a:pt x="0" y="10"/>
                        <a:pt x="1" y="9"/>
                      </a:cubicBezTo>
                      <a:cubicBezTo>
                        <a:pt x="2" y="9"/>
                        <a:pt x="5" y="25"/>
                        <a:pt x="5" y="25"/>
                      </a:cubicBezTo>
                      <a:lnTo>
                        <a:pt x="42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7" name="iṧľiḓè">
                  <a:extLst>
                    <a:ext uri="{FF2B5EF4-FFF2-40B4-BE49-F238E27FC236}">
                      <a16:creationId xmlns:a16="http://schemas.microsoft.com/office/drawing/2014/main" xmlns="" id="{5379E798-FF3E-4389-A55D-DF37E7DBF24D}"/>
                    </a:ext>
                  </a:extLst>
                </p:cNvPr>
                <p:cNvSpPr/>
                <p:nvPr/>
              </p:nvSpPr>
              <p:spPr bwMode="auto">
                <a:xfrm>
                  <a:off x="7269687" y="2953127"/>
                  <a:ext cx="476019" cy="556473"/>
                </a:xfrm>
                <a:custGeom>
                  <a:avLst/>
                  <a:gdLst>
                    <a:gd name="T0" fmla="*/ 203 w 203"/>
                    <a:gd name="T1" fmla="*/ 237 h 237"/>
                    <a:gd name="T2" fmla="*/ 0 w 203"/>
                    <a:gd name="T3" fmla="*/ 10 h 237"/>
                    <a:gd name="T4" fmla="*/ 44 w 203"/>
                    <a:gd name="T5" fmla="*/ 0 h 237"/>
                    <a:gd name="T6" fmla="*/ 195 w 203"/>
                    <a:gd name="T7" fmla="*/ 162 h 237"/>
                    <a:gd name="T8" fmla="*/ 203 w 203"/>
                    <a:gd name="T9" fmla="*/ 237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3" h="237">
                      <a:moveTo>
                        <a:pt x="203" y="237"/>
                      </a:moveTo>
                      <a:cubicBezTo>
                        <a:pt x="148" y="222"/>
                        <a:pt x="21" y="165"/>
                        <a:pt x="0" y="10"/>
                      </a:cubicBezTo>
                      <a:cubicBezTo>
                        <a:pt x="16" y="9"/>
                        <a:pt x="29" y="3"/>
                        <a:pt x="44" y="0"/>
                      </a:cubicBezTo>
                      <a:cubicBezTo>
                        <a:pt x="66" y="114"/>
                        <a:pt x="132" y="170"/>
                        <a:pt x="195" y="162"/>
                      </a:cubicBezTo>
                      <a:lnTo>
                        <a:pt x="203" y="237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8" name="î$ļîdê">
                  <a:extLst>
                    <a:ext uri="{FF2B5EF4-FFF2-40B4-BE49-F238E27FC236}">
                      <a16:creationId xmlns:a16="http://schemas.microsoft.com/office/drawing/2014/main" xmlns="" id="{5913436E-C854-48AC-998F-9C6BB82AB4FF}"/>
                    </a:ext>
                  </a:extLst>
                </p:cNvPr>
                <p:cNvSpPr/>
                <p:nvPr/>
              </p:nvSpPr>
              <p:spPr bwMode="auto">
                <a:xfrm>
                  <a:off x="7707155" y="3303438"/>
                  <a:ext cx="110624" cy="452553"/>
                </a:xfrm>
                <a:custGeom>
                  <a:avLst/>
                  <a:gdLst>
                    <a:gd name="T0" fmla="*/ 33 w 47"/>
                    <a:gd name="T1" fmla="*/ 12 h 193"/>
                    <a:gd name="T2" fmla="*/ 27 w 47"/>
                    <a:gd name="T3" fmla="*/ 193 h 193"/>
                    <a:gd name="T4" fmla="*/ 10 w 47"/>
                    <a:gd name="T5" fmla="*/ 69 h 193"/>
                    <a:gd name="T6" fmla="*/ 31 w 47"/>
                    <a:gd name="T7" fmla="*/ 64 h 193"/>
                    <a:gd name="T8" fmla="*/ 0 w 47"/>
                    <a:gd name="T9" fmla="*/ 53 h 193"/>
                    <a:gd name="T10" fmla="*/ 8 w 47"/>
                    <a:gd name="T11" fmla="*/ 0 h 193"/>
                    <a:gd name="T12" fmla="*/ 33 w 47"/>
                    <a:gd name="T13" fmla="*/ 12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193">
                      <a:moveTo>
                        <a:pt x="33" y="12"/>
                      </a:moveTo>
                      <a:cubicBezTo>
                        <a:pt x="47" y="19"/>
                        <a:pt x="39" y="102"/>
                        <a:pt x="27" y="193"/>
                      </a:cubicBezTo>
                      <a:cubicBezTo>
                        <a:pt x="27" y="193"/>
                        <a:pt x="10" y="69"/>
                        <a:pt x="10" y="69"/>
                      </a:cubicBezTo>
                      <a:cubicBezTo>
                        <a:pt x="31" y="64"/>
                        <a:pt x="31" y="64"/>
                        <a:pt x="31" y="64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33" y="12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9" name="ísļíḋe">
                  <a:extLst>
                    <a:ext uri="{FF2B5EF4-FFF2-40B4-BE49-F238E27FC236}">
                      <a16:creationId xmlns:a16="http://schemas.microsoft.com/office/drawing/2014/main" xmlns="" id="{F52CD60E-5546-4B8C-B89C-C547202214FA}"/>
                    </a:ext>
                  </a:extLst>
                </p:cNvPr>
                <p:cNvSpPr/>
                <p:nvPr/>
              </p:nvSpPr>
              <p:spPr bwMode="auto">
                <a:xfrm>
                  <a:off x="8169764" y="2822390"/>
                  <a:ext cx="140794" cy="170965"/>
                </a:xfrm>
                <a:custGeom>
                  <a:avLst/>
                  <a:gdLst>
                    <a:gd name="T0" fmla="*/ 53 w 60"/>
                    <a:gd name="T1" fmla="*/ 17 h 73"/>
                    <a:gd name="T2" fmla="*/ 51 w 60"/>
                    <a:gd name="T3" fmla="*/ 15 h 73"/>
                    <a:gd name="T4" fmla="*/ 51 w 60"/>
                    <a:gd name="T5" fmla="*/ 15 h 73"/>
                    <a:gd name="T6" fmla="*/ 24 w 60"/>
                    <a:gd name="T7" fmla="*/ 5 h 73"/>
                    <a:gd name="T8" fmla="*/ 9 w 60"/>
                    <a:gd name="T9" fmla="*/ 15 h 73"/>
                    <a:gd name="T10" fmla="*/ 5 w 60"/>
                    <a:gd name="T11" fmla="*/ 22 h 73"/>
                    <a:gd name="T12" fmla="*/ 5 w 60"/>
                    <a:gd name="T13" fmla="*/ 33 h 73"/>
                    <a:gd name="T14" fmla="*/ 1 w 60"/>
                    <a:gd name="T15" fmla="*/ 36 h 73"/>
                    <a:gd name="T16" fmla="*/ 4 w 60"/>
                    <a:gd name="T17" fmla="*/ 47 h 73"/>
                    <a:gd name="T18" fmla="*/ 16 w 60"/>
                    <a:gd name="T19" fmla="*/ 51 h 73"/>
                    <a:gd name="T20" fmla="*/ 23 w 60"/>
                    <a:gd name="T21" fmla="*/ 66 h 73"/>
                    <a:gd name="T22" fmla="*/ 56 w 60"/>
                    <a:gd name="T23" fmla="*/ 72 h 73"/>
                    <a:gd name="T24" fmla="*/ 60 w 60"/>
                    <a:gd name="T25" fmla="*/ 46 h 73"/>
                    <a:gd name="T26" fmla="*/ 53 w 60"/>
                    <a:gd name="T27" fmla="*/ 17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0" h="73">
                      <a:moveTo>
                        <a:pt x="53" y="17"/>
                      </a:moveTo>
                      <a:cubicBezTo>
                        <a:pt x="52" y="16"/>
                        <a:pt x="51" y="15"/>
                        <a:pt x="51" y="15"/>
                      </a:cubicBezTo>
                      <a:cubicBezTo>
                        <a:pt x="51" y="15"/>
                        <a:pt x="51" y="15"/>
                        <a:pt x="51" y="15"/>
                      </a:cubicBezTo>
                      <a:cubicBezTo>
                        <a:pt x="51" y="6"/>
                        <a:pt x="37" y="0"/>
                        <a:pt x="24" y="5"/>
                      </a:cubicBezTo>
                      <a:cubicBezTo>
                        <a:pt x="16" y="8"/>
                        <a:pt x="11" y="10"/>
                        <a:pt x="9" y="15"/>
                      </a:cubicBezTo>
                      <a:cubicBezTo>
                        <a:pt x="8" y="17"/>
                        <a:pt x="6" y="19"/>
                        <a:pt x="5" y="22"/>
                      </a:cubicBezTo>
                      <a:cubicBezTo>
                        <a:pt x="4" y="25"/>
                        <a:pt x="4" y="29"/>
                        <a:pt x="5" y="33"/>
                      </a:cubicBezTo>
                      <a:cubicBezTo>
                        <a:pt x="3" y="34"/>
                        <a:pt x="2" y="35"/>
                        <a:pt x="1" y="36"/>
                      </a:cubicBezTo>
                      <a:cubicBezTo>
                        <a:pt x="0" y="40"/>
                        <a:pt x="0" y="43"/>
                        <a:pt x="4" y="47"/>
                      </a:cubicBezTo>
                      <a:cubicBezTo>
                        <a:pt x="7" y="48"/>
                        <a:pt x="11" y="50"/>
                        <a:pt x="16" y="51"/>
                      </a:cubicBezTo>
                      <a:cubicBezTo>
                        <a:pt x="20" y="55"/>
                        <a:pt x="23" y="60"/>
                        <a:pt x="23" y="66"/>
                      </a:cubicBezTo>
                      <a:cubicBezTo>
                        <a:pt x="24" y="73"/>
                        <a:pt x="56" y="72"/>
                        <a:pt x="56" y="72"/>
                      </a:cubicBezTo>
                      <a:cubicBezTo>
                        <a:pt x="56" y="66"/>
                        <a:pt x="60" y="55"/>
                        <a:pt x="60" y="46"/>
                      </a:cubicBezTo>
                      <a:cubicBezTo>
                        <a:pt x="60" y="36"/>
                        <a:pt x="53" y="21"/>
                        <a:pt x="53" y="17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0" name="îṩ1iḋè">
                  <a:extLst>
                    <a:ext uri="{FF2B5EF4-FFF2-40B4-BE49-F238E27FC236}">
                      <a16:creationId xmlns:a16="http://schemas.microsoft.com/office/drawing/2014/main" xmlns="" id="{25330D1B-0CBF-463E-A599-FFA05FDDA0AE}"/>
                    </a:ext>
                  </a:extLst>
                </p:cNvPr>
                <p:cNvSpPr/>
                <p:nvPr/>
              </p:nvSpPr>
              <p:spPr bwMode="auto">
                <a:xfrm>
                  <a:off x="8218372" y="2969889"/>
                  <a:ext cx="92187" cy="50284"/>
                </a:xfrm>
                <a:custGeom>
                  <a:avLst/>
                  <a:gdLst>
                    <a:gd name="T0" fmla="*/ 0 w 55"/>
                    <a:gd name="T1" fmla="*/ 28 h 30"/>
                    <a:gd name="T2" fmla="*/ 0 w 55"/>
                    <a:gd name="T3" fmla="*/ 0 h 30"/>
                    <a:gd name="T4" fmla="*/ 55 w 55"/>
                    <a:gd name="T5" fmla="*/ 4 h 30"/>
                    <a:gd name="T6" fmla="*/ 50 w 55"/>
                    <a:gd name="T7" fmla="*/ 30 h 30"/>
                    <a:gd name="T8" fmla="*/ 0 w 55"/>
                    <a:gd name="T9" fmla="*/ 28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0">
                      <a:moveTo>
                        <a:pt x="0" y="28"/>
                      </a:moveTo>
                      <a:lnTo>
                        <a:pt x="0" y="0"/>
                      </a:lnTo>
                      <a:lnTo>
                        <a:pt x="55" y="4"/>
                      </a:lnTo>
                      <a:lnTo>
                        <a:pt x="50" y="30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1" name="îṡ1iḍe">
                  <a:extLst>
                    <a:ext uri="{FF2B5EF4-FFF2-40B4-BE49-F238E27FC236}">
                      <a16:creationId xmlns:a16="http://schemas.microsoft.com/office/drawing/2014/main" xmlns="" id="{8E9FB100-F98A-44D1-9EC9-9BCBC939679A}"/>
                    </a:ext>
                  </a:extLst>
                </p:cNvPr>
                <p:cNvSpPr/>
                <p:nvPr/>
              </p:nvSpPr>
              <p:spPr bwMode="auto">
                <a:xfrm>
                  <a:off x="7904937" y="2979945"/>
                  <a:ext cx="407298" cy="963771"/>
                </a:xfrm>
                <a:custGeom>
                  <a:avLst/>
                  <a:gdLst>
                    <a:gd name="T0" fmla="*/ 0 w 174"/>
                    <a:gd name="T1" fmla="*/ 133 h 411"/>
                    <a:gd name="T2" fmla="*/ 133 w 174"/>
                    <a:gd name="T3" fmla="*/ 0 h 411"/>
                    <a:gd name="T4" fmla="*/ 174 w 174"/>
                    <a:gd name="T5" fmla="*/ 4 h 411"/>
                    <a:gd name="T6" fmla="*/ 55 w 174"/>
                    <a:gd name="T7" fmla="*/ 210 h 411"/>
                    <a:gd name="T8" fmla="*/ 99 w 174"/>
                    <a:gd name="T9" fmla="*/ 407 h 411"/>
                    <a:gd name="T10" fmla="*/ 57 w 174"/>
                    <a:gd name="T11" fmla="*/ 411 h 411"/>
                    <a:gd name="T12" fmla="*/ 0 w 174"/>
                    <a:gd name="T13" fmla="*/ 133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411">
                      <a:moveTo>
                        <a:pt x="0" y="133"/>
                      </a:moveTo>
                      <a:cubicBezTo>
                        <a:pt x="43" y="125"/>
                        <a:pt x="106" y="169"/>
                        <a:pt x="133" y="0"/>
                      </a:cubicBezTo>
                      <a:cubicBezTo>
                        <a:pt x="174" y="4"/>
                        <a:pt x="174" y="4"/>
                        <a:pt x="174" y="4"/>
                      </a:cubicBezTo>
                      <a:cubicBezTo>
                        <a:pt x="157" y="177"/>
                        <a:pt x="120" y="180"/>
                        <a:pt x="55" y="210"/>
                      </a:cubicBezTo>
                      <a:cubicBezTo>
                        <a:pt x="99" y="407"/>
                        <a:pt x="99" y="407"/>
                        <a:pt x="99" y="407"/>
                      </a:cubicBezTo>
                      <a:cubicBezTo>
                        <a:pt x="57" y="411"/>
                        <a:pt x="57" y="411"/>
                        <a:pt x="57" y="411"/>
                      </a:cubicBezTo>
                      <a:lnTo>
                        <a:pt x="0" y="133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íS1iďê">
                  <a:extLst>
                    <a:ext uri="{FF2B5EF4-FFF2-40B4-BE49-F238E27FC236}">
                      <a16:creationId xmlns:a16="http://schemas.microsoft.com/office/drawing/2014/main" xmlns="" id="{AA28DD02-CB12-4A2A-A20D-9E050A5FC066}"/>
                    </a:ext>
                  </a:extLst>
                </p:cNvPr>
                <p:cNvSpPr/>
                <p:nvPr/>
              </p:nvSpPr>
              <p:spPr bwMode="auto">
                <a:xfrm>
                  <a:off x="7901585" y="3281647"/>
                  <a:ext cx="100567" cy="424060"/>
                </a:xfrm>
                <a:custGeom>
                  <a:avLst/>
                  <a:gdLst>
                    <a:gd name="T0" fmla="*/ 13 w 60"/>
                    <a:gd name="T1" fmla="*/ 0 h 253"/>
                    <a:gd name="T2" fmla="*/ 13 w 60"/>
                    <a:gd name="T3" fmla="*/ 0 h 253"/>
                    <a:gd name="T4" fmla="*/ 60 w 60"/>
                    <a:gd name="T5" fmla="*/ 66 h 253"/>
                    <a:gd name="T6" fmla="*/ 28 w 60"/>
                    <a:gd name="T7" fmla="*/ 77 h 253"/>
                    <a:gd name="T8" fmla="*/ 53 w 60"/>
                    <a:gd name="T9" fmla="*/ 81 h 253"/>
                    <a:gd name="T10" fmla="*/ 52 w 60"/>
                    <a:gd name="T11" fmla="*/ 253 h 253"/>
                    <a:gd name="T12" fmla="*/ 0 w 60"/>
                    <a:gd name="T13" fmla="*/ 4 h 253"/>
                    <a:gd name="T14" fmla="*/ 13 w 60"/>
                    <a:gd name="T15" fmla="*/ 0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0" h="253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60" y="66"/>
                      </a:lnTo>
                      <a:lnTo>
                        <a:pt x="28" y="77"/>
                      </a:lnTo>
                      <a:lnTo>
                        <a:pt x="53" y="81"/>
                      </a:lnTo>
                      <a:lnTo>
                        <a:pt x="52" y="253"/>
                      </a:lnTo>
                      <a:lnTo>
                        <a:pt x="0" y="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ïṡḷïdé">
                  <a:extLst>
                    <a:ext uri="{FF2B5EF4-FFF2-40B4-BE49-F238E27FC236}">
                      <a16:creationId xmlns:a16="http://schemas.microsoft.com/office/drawing/2014/main" xmlns="" id="{FF3FFC28-C238-4A2C-9ED3-4F67FFCEAF48}"/>
                    </a:ext>
                  </a:extLst>
                </p:cNvPr>
                <p:cNvSpPr/>
                <p:nvPr/>
              </p:nvSpPr>
              <p:spPr bwMode="auto">
                <a:xfrm>
                  <a:off x="7881471" y="3288352"/>
                  <a:ext cx="35199" cy="73749"/>
                </a:xfrm>
                <a:custGeom>
                  <a:avLst/>
                  <a:gdLst>
                    <a:gd name="T0" fmla="*/ 0 w 15"/>
                    <a:gd name="T1" fmla="*/ 5 h 31"/>
                    <a:gd name="T2" fmla="*/ 2 w 15"/>
                    <a:gd name="T3" fmla="*/ 0 h 31"/>
                    <a:gd name="T4" fmla="*/ 15 w 15"/>
                    <a:gd name="T5" fmla="*/ 15 h 31"/>
                    <a:gd name="T6" fmla="*/ 3 w 15"/>
                    <a:gd name="T7" fmla="*/ 30 h 31"/>
                    <a:gd name="T8" fmla="*/ 0 w 15"/>
                    <a:gd name="T9" fmla="*/ 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31">
                      <a:moveTo>
                        <a:pt x="0" y="5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5" y="15"/>
                        <a:pt x="15" y="15"/>
                      </a:cubicBezTo>
                      <a:cubicBezTo>
                        <a:pt x="15" y="15"/>
                        <a:pt x="3" y="31"/>
                        <a:pt x="3" y="30"/>
                      </a:cubicBez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4" name="ïşľíďê">
                  <a:extLst>
                    <a:ext uri="{FF2B5EF4-FFF2-40B4-BE49-F238E27FC236}">
                      <a16:creationId xmlns:a16="http://schemas.microsoft.com/office/drawing/2014/main" xmlns="" id="{394D0C3F-4139-44C9-9D6C-6A963261599B}"/>
                    </a:ext>
                  </a:extLst>
                </p:cNvPr>
                <p:cNvSpPr/>
                <p:nvPr/>
              </p:nvSpPr>
              <p:spPr bwMode="auto">
                <a:xfrm>
                  <a:off x="7859682" y="3357073"/>
                  <a:ext cx="124033" cy="586643"/>
                </a:xfrm>
                <a:custGeom>
                  <a:avLst/>
                  <a:gdLst>
                    <a:gd name="T0" fmla="*/ 0 w 74"/>
                    <a:gd name="T1" fmla="*/ 1 h 350"/>
                    <a:gd name="T2" fmla="*/ 20 w 74"/>
                    <a:gd name="T3" fmla="*/ 0 h 350"/>
                    <a:gd name="T4" fmla="*/ 74 w 74"/>
                    <a:gd name="T5" fmla="*/ 290 h 350"/>
                    <a:gd name="T6" fmla="*/ 55 w 74"/>
                    <a:gd name="T7" fmla="*/ 350 h 350"/>
                    <a:gd name="T8" fmla="*/ 14 w 74"/>
                    <a:gd name="T9" fmla="*/ 291 h 350"/>
                    <a:gd name="T10" fmla="*/ 0 w 74"/>
                    <a:gd name="T11" fmla="*/ 1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350">
                      <a:moveTo>
                        <a:pt x="0" y="1"/>
                      </a:moveTo>
                      <a:lnTo>
                        <a:pt x="20" y="0"/>
                      </a:lnTo>
                      <a:lnTo>
                        <a:pt x="74" y="290"/>
                      </a:lnTo>
                      <a:lnTo>
                        <a:pt x="55" y="350"/>
                      </a:lnTo>
                      <a:lnTo>
                        <a:pt x="14" y="29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5" name="iśḷiďè">
                  <a:extLst>
                    <a:ext uri="{FF2B5EF4-FFF2-40B4-BE49-F238E27FC236}">
                      <a16:creationId xmlns:a16="http://schemas.microsoft.com/office/drawing/2014/main" xmlns="" id="{573611AD-EE60-467C-9894-1A3B39C3D91B}"/>
                    </a:ext>
                  </a:extLst>
                </p:cNvPr>
                <p:cNvSpPr/>
                <p:nvPr/>
              </p:nvSpPr>
              <p:spPr bwMode="auto">
                <a:xfrm>
                  <a:off x="7824483" y="3296733"/>
                  <a:ext cx="68722" cy="72074"/>
                </a:xfrm>
                <a:custGeom>
                  <a:avLst/>
                  <a:gdLst>
                    <a:gd name="T0" fmla="*/ 0 w 29"/>
                    <a:gd name="T1" fmla="*/ 8 h 31"/>
                    <a:gd name="T2" fmla="*/ 29 w 29"/>
                    <a:gd name="T3" fmla="*/ 0 h 31"/>
                    <a:gd name="T4" fmla="*/ 29 w 29"/>
                    <a:gd name="T5" fmla="*/ 28 h 31"/>
                    <a:gd name="T6" fmla="*/ 15 w 29"/>
                    <a:gd name="T7" fmla="*/ 31 h 31"/>
                    <a:gd name="T8" fmla="*/ 0 w 29"/>
                    <a:gd name="T9" fmla="*/ 8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31">
                      <a:moveTo>
                        <a:pt x="0" y="8"/>
                      </a:moveTo>
                      <a:cubicBezTo>
                        <a:pt x="1" y="7"/>
                        <a:pt x="29" y="0"/>
                        <a:pt x="29" y="0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6" name="íSļiḍè">
                  <a:extLst>
                    <a:ext uri="{FF2B5EF4-FFF2-40B4-BE49-F238E27FC236}">
                      <a16:creationId xmlns:a16="http://schemas.microsoft.com/office/drawing/2014/main" xmlns="" id="{CBC9A27B-CE31-42CF-8F01-0309046ADDE4}"/>
                    </a:ext>
                  </a:extLst>
                </p:cNvPr>
                <p:cNvSpPr/>
                <p:nvPr/>
              </p:nvSpPr>
              <p:spPr bwMode="auto">
                <a:xfrm>
                  <a:off x="7878119" y="3258182"/>
                  <a:ext cx="45256" cy="103920"/>
                </a:xfrm>
                <a:custGeom>
                  <a:avLst/>
                  <a:gdLst>
                    <a:gd name="T0" fmla="*/ 0 w 27"/>
                    <a:gd name="T1" fmla="*/ 24 h 62"/>
                    <a:gd name="T2" fmla="*/ 27 w 27"/>
                    <a:gd name="T3" fmla="*/ 62 h 62"/>
                    <a:gd name="T4" fmla="*/ 27 w 27"/>
                    <a:gd name="T5" fmla="*/ 10 h 62"/>
                    <a:gd name="T6" fmla="*/ 9 w 27"/>
                    <a:gd name="T7" fmla="*/ 0 h 62"/>
                    <a:gd name="T8" fmla="*/ 0 w 27"/>
                    <a:gd name="T9" fmla="*/ 2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62">
                      <a:moveTo>
                        <a:pt x="0" y="24"/>
                      </a:moveTo>
                      <a:lnTo>
                        <a:pt x="27" y="62"/>
                      </a:lnTo>
                      <a:lnTo>
                        <a:pt x="27" y="10"/>
                      </a:lnTo>
                      <a:lnTo>
                        <a:pt x="9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7" name="íṥḷîḍe">
                  <a:extLst>
                    <a:ext uri="{FF2B5EF4-FFF2-40B4-BE49-F238E27FC236}">
                      <a16:creationId xmlns:a16="http://schemas.microsoft.com/office/drawing/2014/main" xmlns="" id="{BF922784-D222-444A-A234-2C1FF5044B3A}"/>
                    </a:ext>
                  </a:extLst>
                </p:cNvPr>
                <p:cNvSpPr/>
                <p:nvPr/>
              </p:nvSpPr>
              <p:spPr bwMode="auto">
                <a:xfrm>
                  <a:off x="7700450" y="3273267"/>
                  <a:ext cx="142471" cy="113976"/>
                </a:xfrm>
                <a:custGeom>
                  <a:avLst/>
                  <a:gdLst>
                    <a:gd name="T0" fmla="*/ 0 w 85"/>
                    <a:gd name="T1" fmla="*/ 22 h 68"/>
                    <a:gd name="T2" fmla="*/ 11 w 85"/>
                    <a:gd name="T3" fmla="*/ 0 h 68"/>
                    <a:gd name="T4" fmla="*/ 85 w 85"/>
                    <a:gd name="T5" fmla="*/ 22 h 68"/>
                    <a:gd name="T6" fmla="*/ 67 w 85"/>
                    <a:gd name="T7" fmla="*/ 68 h 68"/>
                    <a:gd name="T8" fmla="*/ 0 w 85"/>
                    <a:gd name="T9" fmla="*/ 22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68">
                      <a:moveTo>
                        <a:pt x="0" y="22"/>
                      </a:moveTo>
                      <a:lnTo>
                        <a:pt x="11" y="0"/>
                      </a:lnTo>
                      <a:lnTo>
                        <a:pt x="85" y="22"/>
                      </a:lnTo>
                      <a:lnTo>
                        <a:pt x="67" y="68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8" name="îślïḑê">
                  <a:extLst>
                    <a:ext uri="{FF2B5EF4-FFF2-40B4-BE49-F238E27FC236}">
                      <a16:creationId xmlns:a16="http://schemas.microsoft.com/office/drawing/2014/main" xmlns="" id="{DE15E958-1A96-4DB0-AEF2-175298875C0E}"/>
                    </a:ext>
                  </a:extLst>
                </p:cNvPr>
                <p:cNvSpPr/>
                <p:nvPr/>
              </p:nvSpPr>
              <p:spPr bwMode="auto">
                <a:xfrm>
                  <a:off x="7584798" y="2964861"/>
                  <a:ext cx="164260" cy="293322"/>
                </a:xfrm>
                <a:custGeom>
                  <a:avLst/>
                  <a:gdLst>
                    <a:gd name="T0" fmla="*/ 70 w 70"/>
                    <a:gd name="T1" fmla="*/ 17 h 125"/>
                    <a:gd name="T2" fmla="*/ 63 w 70"/>
                    <a:gd name="T3" fmla="*/ 10 h 125"/>
                    <a:gd name="T4" fmla="*/ 2 w 70"/>
                    <a:gd name="T5" fmla="*/ 56 h 125"/>
                    <a:gd name="T6" fmla="*/ 14 w 70"/>
                    <a:gd name="T7" fmla="*/ 105 h 125"/>
                    <a:gd name="T8" fmla="*/ 54 w 70"/>
                    <a:gd name="T9" fmla="*/ 125 h 125"/>
                    <a:gd name="T10" fmla="*/ 52 w 70"/>
                    <a:gd name="T11" fmla="*/ 109 h 125"/>
                    <a:gd name="T12" fmla="*/ 40 w 70"/>
                    <a:gd name="T13" fmla="*/ 96 h 125"/>
                    <a:gd name="T14" fmla="*/ 27 w 70"/>
                    <a:gd name="T15" fmla="*/ 92 h 125"/>
                    <a:gd name="T16" fmla="*/ 22 w 70"/>
                    <a:gd name="T17" fmla="*/ 79 h 125"/>
                    <a:gd name="T18" fmla="*/ 32 w 70"/>
                    <a:gd name="T19" fmla="*/ 74 h 125"/>
                    <a:gd name="T20" fmla="*/ 47 w 70"/>
                    <a:gd name="T21" fmla="*/ 83 h 125"/>
                    <a:gd name="T22" fmla="*/ 51 w 70"/>
                    <a:gd name="T23" fmla="*/ 80 h 125"/>
                    <a:gd name="T24" fmla="*/ 31 w 70"/>
                    <a:gd name="T25" fmla="*/ 20 h 125"/>
                    <a:gd name="T26" fmla="*/ 70 w 70"/>
                    <a:gd name="T27" fmla="*/ 17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0" h="125">
                      <a:moveTo>
                        <a:pt x="70" y="17"/>
                      </a:moveTo>
                      <a:cubicBezTo>
                        <a:pt x="70" y="14"/>
                        <a:pt x="67" y="12"/>
                        <a:pt x="63" y="10"/>
                      </a:cubicBezTo>
                      <a:cubicBezTo>
                        <a:pt x="39" y="0"/>
                        <a:pt x="4" y="31"/>
                        <a:pt x="2" y="56"/>
                      </a:cubicBezTo>
                      <a:cubicBezTo>
                        <a:pt x="0" y="73"/>
                        <a:pt x="1" y="96"/>
                        <a:pt x="14" y="105"/>
                      </a:cubicBezTo>
                      <a:cubicBezTo>
                        <a:pt x="27" y="114"/>
                        <a:pt x="54" y="125"/>
                        <a:pt x="54" y="125"/>
                      </a:cubicBezTo>
                      <a:cubicBezTo>
                        <a:pt x="54" y="125"/>
                        <a:pt x="53" y="110"/>
                        <a:pt x="52" y="109"/>
                      </a:cubicBezTo>
                      <a:cubicBezTo>
                        <a:pt x="52" y="107"/>
                        <a:pt x="40" y="96"/>
                        <a:pt x="40" y="96"/>
                      </a:cubicBezTo>
                      <a:cubicBezTo>
                        <a:pt x="40" y="96"/>
                        <a:pt x="33" y="97"/>
                        <a:pt x="27" y="92"/>
                      </a:cubicBezTo>
                      <a:cubicBezTo>
                        <a:pt x="20" y="88"/>
                        <a:pt x="19" y="85"/>
                        <a:pt x="22" y="79"/>
                      </a:cubicBezTo>
                      <a:cubicBezTo>
                        <a:pt x="25" y="74"/>
                        <a:pt x="28" y="74"/>
                        <a:pt x="32" y="74"/>
                      </a:cubicBezTo>
                      <a:cubicBezTo>
                        <a:pt x="36" y="75"/>
                        <a:pt x="46" y="84"/>
                        <a:pt x="47" y="83"/>
                      </a:cubicBezTo>
                      <a:cubicBezTo>
                        <a:pt x="48" y="82"/>
                        <a:pt x="51" y="80"/>
                        <a:pt x="51" y="80"/>
                      </a:cubicBezTo>
                      <a:cubicBezTo>
                        <a:pt x="36" y="70"/>
                        <a:pt x="9" y="34"/>
                        <a:pt x="31" y="20"/>
                      </a:cubicBezTo>
                      <a:cubicBezTo>
                        <a:pt x="53" y="6"/>
                        <a:pt x="70" y="17"/>
                        <a:pt x="70" y="17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9" name="ïśḻíḑe">
                <a:extLst>
                  <a:ext uri="{FF2B5EF4-FFF2-40B4-BE49-F238E27FC236}">
                    <a16:creationId xmlns:a16="http://schemas.microsoft.com/office/drawing/2014/main" xmlns="" id="{34E48C14-619A-4EF3-845B-5E00A411DF15}"/>
                  </a:ext>
                </a:extLst>
              </p:cNvPr>
              <p:cNvGrpSpPr/>
              <p:nvPr/>
            </p:nvGrpSpPr>
            <p:grpSpPr>
              <a:xfrm>
                <a:off x="9009746" y="2655984"/>
                <a:ext cx="1130283" cy="1647365"/>
                <a:chOff x="9631343" y="2170379"/>
                <a:chExt cx="1557119" cy="2269469"/>
              </a:xfrm>
            </p:grpSpPr>
            <p:sp>
              <p:nvSpPr>
                <p:cNvPr id="82" name="íŝľíde">
                  <a:extLst>
                    <a:ext uri="{FF2B5EF4-FFF2-40B4-BE49-F238E27FC236}">
                      <a16:creationId xmlns:a16="http://schemas.microsoft.com/office/drawing/2014/main" xmlns="" id="{67AE7365-F5D2-42C7-8DB2-D8DEB7CD53A3}"/>
                    </a:ext>
                  </a:extLst>
                </p:cNvPr>
                <p:cNvSpPr/>
                <p:nvPr/>
              </p:nvSpPr>
              <p:spPr bwMode="auto">
                <a:xfrm>
                  <a:off x="9631343" y="3216279"/>
                  <a:ext cx="1081100" cy="1223569"/>
                </a:xfrm>
                <a:custGeom>
                  <a:avLst/>
                  <a:gdLst>
                    <a:gd name="T0" fmla="*/ 212 w 461"/>
                    <a:gd name="T1" fmla="*/ 26 h 522"/>
                    <a:gd name="T2" fmla="*/ 46 w 461"/>
                    <a:gd name="T3" fmla="*/ 109 h 522"/>
                    <a:gd name="T4" fmla="*/ 130 w 461"/>
                    <a:gd name="T5" fmla="*/ 267 h 522"/>
                    <a:gd name="T6" fmla="*/ 63 w 461"/>
                    <a:gd name="T7" fmla="*/ 293 h 522"/>
                    <a:gd name="T8" fmla="*/ 161 w 461"/>
                    <a:gd name="T9" fmla="*/ 292 h 522"/>
                    <a:gd name="T10" fmla="*/ 162 w 461"/>
                    <a:gd name="T11" fmla="*/ 289 h 522"/>
                    <a:gd name="T12" fmla="*/ 175 w 461"/>
                    <a:gd name="T13" fmla="*/ 291 h 522"/>
                    <a:gd name="T14" fmla="*/ 118 w 461"/>
                    <a:gd name="T15" fmla="*/ 98 h 522"/>
                    <a:gd name="T16" fmla="*/ 258 w 461"/>
                    <a:gd name="T17" fmla="*/ 110 h 522"/>
                    <a:gd name="T18" fmla="*/ 373 w 461"/>
                    <a:gd name="T19" fmla="*/ 453 h 522"/>
                    <a:gd name="T20" fmla="*/ 384 w 461"/>
                    <a:gd name="T21" fmla="*/ 463 h 522"/>
                    <a:gd name="T22" fmla="*/ 457 w 461"/>
                    <a:gd name="T23" fmla="*/ 519 h 522"/>
                    <a:gd name="T24" fmla="*/ 423 w 461"/>
                    <a:gd name="T25" fmla="*/ 441 h 522"/>
                    <a:gd name="T26" fmla="*/ 340 w 461"/>
                    <a:gd name="T27" fmla="*/ 18 h 522"/>
                    <a:gd name="T28" fmla="*/ 212 w 461"/>
                    <a:gd name="T29" fmla="*/ 26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61" h="522">
                      <a:moveTo>
                        <a:pt x="212" y="26"/>
                      </a:moveTo>
                      <a:cubicBezTo>
                        <a:pt x="156" y="37"/>
                        <a:pt x="0" y="0"/>
                        <a:pt x="46" y="109"/>
                      </a:cubicBezTo>
                      <a:cubicBezTo>
                        <a:pt x="75" y="179"/>
                        <a:pt x="101" y="216"/>
                        <a:pt x="130" y="267"/>
                      </a:cubicBezTo>
                      <a:cubicBezTo>
                        <a:pt x="112" y="274"/>
                        <a:pt x="59" y="292"/>
                        <a:pt x="63" y="293"/>
                      </a:cubicBezTo>
                      <a:cubicBezTo>
                        <a:pt x="71" y="296"/>
                        <a:pt x="160" y="298"/>
                        <a:pt x="161" y="292"/>
                      </a:cubicBezTo>
                      <a:cubicBezTo>
                        <a:pt x="162" y="292"/>
                        <a:pt x="160" y="298"/>
                        <a:pt x="162" y="289"/>
                      </a:cubicBezTo>
                      <a:cubicBezTo>
                        <a:pt x="175" y="291"/>
                        <a:pt x="175" y="291"/>
                        <a:pt x="175" y="291"/>
                      </a:cubicBezTo>
                      <a:cubicBezTo>
                        <a:pt x="194" y="251"/>
                        <a:pt x="92" y="100"/>
                        <a:pt x="118" y="98"/>
                      </a:cubicBezTo>
                      <a:cubicBezTo>
                        <a:pt x="178" y="94"/>
                        <a:pt x="250" y="110"/>
                        <a:pt x="258" y="110"/>
                      </a:cubicBezTo>
                      <a:cubicBezTo>
                        <a:pt x="262" y="110"/>
                        <a:pt x="305" y="225"/>
                        <a:pt x="373" y="453"/>
                      </a:cubicBezTo>
                      <a:cubicBezTo>
                        <a:pt x="384" y="463"/>
                        <a:pt x="384" y="463"/>
                        <a:pt x="384" y="463"/>
                      </a:cubicBezTo>
                      <a:cubicBezTo>
                        <a:pt x="386" y="470"/>
                        <a:pt x="447" y="522"/>
                        <a:pt x="457" y="519"/>
                      </a:cubicBezTo>
                      <a:cubicBezTo>
                        <a:pt x="461" y="518"/>
                        <a:pt x="435" y="460"/>
                        <a:pt x="423" y="441"/>
                      </a:cubicBezTo>
                      <a:cubicBezTo>
                        <a:pt x="375" y="230"/>
                        <a:pt x="357" y="126"/>
                        <a:pt x="340" y="18"/>
                      </a:cubicBezTo>
                      <a:lnTo>
                        <a:pt x="212" y="26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ïśľide">
                  <a:extLst>
                    <a:ext uri="{FF2B5EF4-FFF2-40B4-BE49-F238E27FC236}">
                      <a16:creationId xmlns:a16="http://schemas.microsoft.com/office/drawing/2014/main" xmlns="" id="{76B826CB-EDF0-460E-8D0B-D477EFBFDB0B}"/>
                    </a:ext>
                  </a:extLst>
                </p:cNvPr>
                <p:cNvSpPr/>
                <p:nvPr/>
              </p:nvSpPr>
              <p:spPr bwMode="auto">
                <a:xfrm>
                  <a:off x="10098982" y="3269915"/>
                  <a:ext cx="338577" cy="82131"/>
                </a:xfrm>
                <a:custGeom>
                  <a:avLst/>
                  <a:gdLst>
                    <a:gd name="T0" fmla="*/ 143 w 145"/>
                    <a:gd name="T1" fmla="*/ 10 h 35"/>
                    <a:gd name="T2" fmla="*/ 57 w 145"/>
                    <a:gd name="T3" fmla="*/ 12 h 35"/>
                    <a:gd name="T4" fmla="*/ 3 w 145"/>
                    <a:gd name="T5" fmla="*/ 0 h 35"/>
                    <a:gd name="T6" fmla="*/ 5 w 145"/>
                    <a:gd name="T7" fmla="*/ 20 h 35"/>
                    <a:gd name="T8" fmla="*/ 71 w 145"/>
                    <a:gd name="T9" fmla="*/ 35 h 35"/>
                    <a:gd name="T10" fmla="*/ 145 w 145"/>
                    <a:gd name="T11" fmla="*/ 28 h 35"/>
                    <a:gd name="T12" fmla="*/ 143 w 145"/>
                    <a:gd name="T13" fmla="*/ 1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5" h="35">
                      <a:moveTo>
                        <a:pt x="143" y="10"/>
                      </a:moveTo>
                      <a:cubicBezTo>
                        <a:pt x="137" y="11"/>
                        <a:pt x="89" y="16"/>
                        <a:pt x="57" y="12"/>
                      </a:cubicBezTo>
                      <a:cubicBezTo>
                        <a:pt x="26" y="9"/>
                        <a:pt x="3" y="0"/>
                        <a:pt x="3" y="0"/>
                      </a:cubicBezTo>
                      <a:cubicBezTo>
                        <a:pt x="3" y="0"/>
                        <a:pt x="0" y="19"/>
                        <a:pt x="5" y="20"/>
                      </a:cubicBezTo>
                      <a:cubicBezTo>
                        <a:pt x="9" y="21"/>
                        <a:pt x="18" y="35"/>
                        <a:pt x="71" y="35"/>
                      </a:cubicBezTo>
                      <a:cubicBezTo>
                        <a:pt x="123" y="34"/>
                        <a:pt x="145" y="28"/>
                        <a:pt x="145" y="28"/>
                      </a:cubicBezTo>
                      <a:lnTo>
                        <a:pt x="143" y="10"/>
                      </a:lnTo>
                      <a:close/>
                    </a:path>
                  </a:pathLst>
                </a:custGeom>
                <a:solidFill>
                  <a:srgbClr val="9294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i$1ïḓê">
                  <a:extLst>
                    <a:ext uri="{FF2B5EF4-FFF2-40B4-BE49-F238E27FC236}">
                      <a16:creationId xmlns:a16="http://schemas.microsoft.com/office/drawing/2014/main" xmlns="" id="{15DF2860-B874-4170-8D44-A978A5F849C1}"/>
                    </a:ext>
                  </a:extLst>
                </p:cNvPr>
                <p:cNvSpPr/>
                <p:nvPr/>
              </p:nvSpPr>
              <p:spPr bwMode="auto">
                <a:xfrm>
                  <a:off x="10102334" y="2626284"/>
                  <a:ext cx="357015" cy="732466"/>
                </a:xfrm>
                <a:custGeom>
                  <a:avLst/>
                  <a:gdLst>
                    <a:gd name="T0" fmla="*/ 66 w 152"/>
                    <a:gd name="T1" fmla="*/ 0 h 313"/>
                    <a:gd name="T2" fmla="*/ 51 w 152"/>
                    <a:gd name="T3" fmla="*/ 17 h 313"/>
                    <a:gd name="T4" fmla="*/ 0 w 152"/>
                    <a:gd name="T5" fmla="*/ 280 h 313"/>
                    <a:gd name="T6" fmla="*/ 152 w 152"/>
                    <a:gd name="T7" fmla="*/ 293 h 313"/>
                    <a:gd name="T8" fmla="*/ 149 w 152"/>
                    <a:gd name="T9" fmla="*/ 18 h 313"/>
                    <a:gd name="T10" fmla="*/ 120 w 152"/>
                    <a:gd name="T11" fmla="*/ 14 h 313"/>
                    <a:gd name="T12" fmla="*/ 66 w 152"/>
                    <a:gd name="T13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313">
                      <a:moveTo>
                        <a:pt x="66" y="0"/>
                      </a:moveTo>
                      <a:cubicBezTo>
                        <a:pt x="60" y="9"/>
                        <a:pt x="51" y="17"/>
                        <a:pt x="51" y="17"/>
                      </a:cubicBezTo>
                      <a:cubicBezTo>
                        <a:pt x="4" y="25"/>
                        <a:pt x="5" y="236"/>
                        <a:pt x="0" y="280"/>
                      </a:cubicBezTo>
                      <a:cubicBezTo>
                        <a:pt x="12" y="313"/>
                        <a:pt x="134" y="302"/>
                        <a:pt x="152" y="293"/>
                      </a:cubicBezTo>
                      <a:cubicBezTo>
                        <a:pt x="142" y="196"/>
                        <a:pt x="125" y="112"/>
                        <a:pt x="149" y="18"/>
                      </a:cubicBezTo>
                      <a:cubicBezTo>
                        <a:pt x="132" y="16"/>
                        <a:pt x="120" y="14"/>
                        <a:pt x="120" y="14"/>
                      </a:cubicBezTo>
                      <a:cubicBezTo>
                        <a:pt x="66" y="0"/>
                        <a:pt x="66" y="0"/>
                        <a:pt x="66" y="0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iŝḻíḑé">
                  <a:extLst>
                    <a:ext uri="{FF2B5EF4-FFF2-40B4-BE49-F238E27FC236}">
                      <a16:creationId xmlns:a16="http://schemas.microsoft.com/office/drawing/2014/main" xmlns="" id="{3CF87FFF-5E70-4970-9DAC-E3B0D5B2C751}"/>
                    </a:ext>
                  </a:extLst>
                </p:cNvPr>
                <p:cNvSpPr/>
                <p:nvPr/>
              </p:nvSpPr>
              <p:spPr bwMode="auto">
                <a:xfrm>
                  <a:off x="10231395" y="2614551"/>
                  <a:ext cx="192755" cy="48608"/>
                </a:xfrm>
                <a:custGeom>
                  <a:avLst/>
                  <a:gdLst>
                    <a:gd name="T0" fmla="*/ 112 w 115"/>
                    <a:gd name="T1" fmla="*/ 29 h 29"/>
                    <a:gd name="T2" fmla="*/ 115 w 115"/>
                    <a:gd name="T3" fmla="*/ 8 h 29"/>
                    <a:gd name="T4" fmla="*/ 13 w 115"/>
                    <a:gd name="T5" fmla="*/ 0 h 29"/>
                    <a:gd name="T6" fmla="*/ 0 w 115"/>
                    <a:gd name="T7" fmla="*/ 26 h 29"/>
                    <a:gd name="T8" fmla="*/ 112 w 115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" h="29">
                      <a:moveTo>
                        <a:pt x="112" y="29"/>
                      </a:moveTo>
                      <a:lnTo>
                        <a:pt x="115" y="8"/>
                      </a:lnTo>
                      <a:lnTo>
                        <a:pt x="13" y="0"/>
                      </a:lnTo>
                      <a:lnTo>
                        <a:pt x="0" y="26"/>
                      </a:lnTo>
                      <a:lnTo>
                        <a:pt x="112" y="29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ïśļíḓé">
                  <a:extLst>
                    <a:ext uri="{FF2B5EF4-FFF2-40B4-BE49-F238E27FC236}">
                      <a16:creationId xmlns:a16="http://schemas.microsoft.com/office/drawing/2014/main" xmlns="" id="{21954EB2-B349-4AFC-B4C7-9AB706703524}"/>
                    </a:ext>
                  </a:extLst>
                </p:cNvPr>
                <p:cNvSpPr/>
                <p:nvPr/>
              </p:nvSpPr>
              <p:spPr bwMode="auto">
                <a:xfrm>
                  <a:off x="10243128" y="2332962"/>
                  <a:ext cx="335225" cy="367071"/>
                </a:xfrm>
                <a:custGeom>
                  <a:avLst/>
                  <a:gdLst>
                    <a:gd name="T0" fmla="*/ 124 w 143"/>
                    <a:gd name="T1" fmla="*/ 35 h 157"/>
                    <a:gd name="T2" fmla="*/ 68 w 143"/>
                    <a:gd name="T3" fmla="*/ 6 h 157"/>
                    <a:gd name="T4" fmla="*/ 55 w 143"/>
                    <a:gd name="T5" fmla="*/ 17 h 157"/>
                    <a:gd name="T6" fmla="*/ 27 w 143"/>
                    <a:gd name="T7" fmla="*/ 15 h 157"/>
                    <a:gd name="T8" fmla="*/ 24 w 143"/>
                    <a:gd name="T9" fmla="*/ 29 h 157"/>
                    <a:gd name="T10" fmla="*/ 4 w 143"/>
                    <a:gd name="T11" fmla="*/ 59 h 157"/>
                    <a:gd name="T12" fmla="*/ 18 w 143"/>
                    <a:gd name="T13" fmla="*/ 105 h 157"/>
                    <a:gd name="T14" fmla="*/ 6 w 143"/>
                    <a:gd name="T15" fmla="*/ 122 h 157"/>
                    <a:gd name="T16" fmla="*/ 6 w 143"/>
                    <a:gd name="T17" fmla="*/ 122 h 157"/>
                    <a:gd name="T18" fmla="*/ 10 w 143"/>
                    <a:gd name="T19" fmla="*/ 157 h 157"/>
                    <a:gd name="T20" fmla="*/ 75 w 143"/>
                    <a:gd name="T21" fmla="*/ 138 h 157"/>
                    <a:gd name="T22" fmla="*/ 77 w 143"/>
                    <a:gd name="T23" fmla="*/ 121 h 157"/>
                    <a:gd name="T24" fmla="*/ 85 w 143"/>
                    <a:gd name="T25" fmla="*/ 112 h 157"/>
                    <a:gd name="T26" fmla="*/ 124 w 143"/>
                    <a:gd name="T27" fmla="*/ 35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3" h="157">
                      <a:moveTo>
                        <a:pt x="124" y="35"/>
                      </a:moveTo>
                      <a:cubicBezTo>
                        <a:pt x="106" y="5"/>
                        <a:pt x="99" y="0"/>
                        <a:pt x="68" y="6"/>
                      </a:cubicBezTo>
                      <a:cubicBezTo>
                        <a:pt x="65" y="6"/>
                        <a:pt x="57" y="17"/>
                        <a:pt x="55" y="17"/>
                      </a:cubicBezTo>
                      <a:cubicBezTo>
                        <a:pt x="48" y="17"/>
                        <a:pt x="39" y="16"/>
                        <a:pt x="27" y="15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9"/>
                        <a:pt x="9" y="51"/>
                        <a:pt x="4" y="59"/>
                      </a:cubicBezTo>
                      <a:cubicBezTo>
                        <a:pt x="0" y="68"/>
                        <a:pt x="20" y="96"/>
                        <a:pt x="18" y="105"/>
                      </a:cubicBezTo>
                      <a:cubicBezTo>
                        <a:pt x="17" y="114"/>
                        <a:pt x="8" y="118"/>
                        <a:pt x="6" y="122"/>
                      </a:cubicBezTo>
                      <a:cubicBezTo>
                        <a:pt x="6" y="122"/>
                        <a:pt x="6" y="122"/>
                        <a:pt x="6" y="122"/>
                      </a:cubicBezTo>
                      <a:cubicBezTo>
                        <a:pt x="10" y="157"/>
                        <a:pt x="10" y="157"/>
                        <a:pt x="10" y="157"/>
                      </a:cubicBezTo>
                      <a:cubicBezTo>
                        <a:pt x="10" y="157"/>
                        <a:pt x="77" y="142"/>
                        <a:pt x="75" y="138"/>
                      </a:cubicBezTo>
                      <a:cubicBezTo>
                        <a:pt x="73" y="135"/>
                        <a:pt x="77" y="121"/>
                        <a:pt x="77" y="121"/>
                      </a:cubicBezTo>
                      <a:cubicBezTo>
                        <a:pt x="81" y="113"/>
                        <a:pt x="81" y="112"/>
                        <a:pt x="85" y="112"/>
                      </a:cubicBezTo>
                      <a:cubicBezTo>
                        <a:pt x="123" y="105"/>
                        <a:pt x="143" y="69"/>
                        <a:pt x="124" y="35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î$ḷïḑè">
                  <a:extLst>
                    <a:ext uri="{FF2B5EF4-FFF2-40B4-BE49-F238E27FC236}">
                      <a16:creationId xmlns:a16="http://schemas.microsoft.com/office/drawing/2014/main" xmlns="" id="{DCEF65DA-4A62-4428-AF96-64B3B942331D}"/>
                    </a:ext>
                  </a:extLst>
                </p:cNvPr>
                <p:cNvSpPr/>
                <p:nvPr/>
              </p:nvSpPr>
              <p:spPr bwMode="auto">
                <a:xfrm>
                  <a:off x="10243128" y="2470404"/>
                  <a:ext cx="222925" cy="217896"/>
                </a:xfrm>
                <a:custGeom>
                  <a:avLst/>
                  <a:gdLst>
                    <a:gd name="T0" fmla="*/ 4 w 95"/>
                    <a:gd name="T1" fmla="*/ 0 h 93"/>
                    <a:gd name="T2" fmla="*/ 18 w 95"/>
                    <a:gd name="T3" fmla="*/ 46 h 93"/>
                    <a:gd name="T4" fmla="*/ 6 w 95"/>
                    <a:gd name="T5" fmla="*/ 63 h 93"/>
                    <a:gd name="T6" fmla="*/ 6 w 95"/>
                    <a:gd name="T7" fmla="*/ 63 h 93"/>
                    <a:gd name="T8" fmla="*/ 9 w 95"/>
                    <a:gd name="T9" fmla="*/ 89 h 93"/>
                    <a:gd name="T10" fmla="*/ 36 w 95"/>
                    <a:gd name="T11" fmla="*/ 92 h 93"/>
                    <a:gd name="T12" fmla="*/ 36 w 95"/>
                    <a:gd name="T13" fmla="*/ 92 h 93"/>
                    <a:gd name="T14" fmla="*/ 74 w 95"/>
                    <a:gd name="T15" fmla="*/ 75 h 93"/>
                    <a:gd name="T16" fmla="*/ 75 w 95"/>
                    <a:gd name="T17" fmla="*/ 65 h 93"/>
                    <a:gd name="T18" fmla="*/ 83 w 95"/>
                    <a:gd name="T19" fmla="*/ 54 h 93"/>
                    <a:gd name="T20" fmla="*/ 81 w 95"/>
                    <a:gd name="T21" fmla="*/ 46 h 93"/>
                    <a:gd name="T22" fmla="*/ 95 w 95"/>
                    <a:gd name="T23" fmla="*/ 29 h 93"/>
                    <a:gd name="T24" fmla="*/ 89 w 95"/>
                    <a:gd name="T25" fmla="*/ 24 h 93"/>
                    <a:gd name="T26" fmla="*/ 74 w 95"/>
                    <a:gd name="T27" fmla="*/ 33 h 93"/>
                    <a:gd name="T28" fmla="*/ 4 w 95"/>
                    <a:gd name="T29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5" h="93">
                      <a:moveTo>
                        <a:pt x="4" y="0"/>
                      </a:moveTo>
                      <a:cubicBezTo>
                        <a:pt x="0" y="9"/>
                        <a:pt x="20" y="37"/>
                        <a:pt x="18" y="46"/>
                      </a:cubicBezTo>
                      <a:cubicBezTo>
                        <a:pt x="17" y="55"/>
                        <a:pt x="8" y="59"/>
                        <a:pt x="6" y="63"/>
                      </a:cubicBezTo>
                      <a:cubicBezTo>
                        <a:pt x="6" y="63"/>
                        <a:pt x="6" y="63"/>
                        <a:pt x="6" y="63"/>
                      </a:cubicBezTo>
                      <a:cubicBezTo>
                        <a:pt x="9" y="89"/>
                        <a:pt x="9" y="89"/>
                        <a:pt x="9" y="89"/>
                      </a:cubicBezTo>
                      <a:cubicBezTo>
                        <a:pt x="20" y="92"/>
                        <a:pt x="31" y="93"/>
                        <a:pt x="36" y="92"/>
                      </a:cubicBezTo>
                      <a:cubicBezTo>
                        <a:pt x="36" y="92"/>
                        <a:pt x="36" y="92"/>
                        <a:pt x="36" y="92"/>
                      </a:cubicBezTo>
                      <a:cubicBezTo>
                        <a:pt x="44" y="90"/>
                        <a:pt x="62" y="82"/>
                        <a:pt x="74" y="75"/>
                      </a:cubicBezTo>
                      <a:cubicBezTo>
                        <a:pt x="75" y="71"/>
                        <a:pt x="75" y="65"/>
                        <a:pt x="75" y="65"/>
                      </a:cubicBezTo>
                      <a:cubicBezTo>
                        <a:pt x="78" y="63"/>
                        <a:pt x="79" y="55"/>
                        <a:pt x="83" y="54"/>
                      </a:cubicBezTo>
                      <a:cubicBezTo>
                        <a:pt x="82" y="50"/>
                        <a:pt x="82" y="48"/>
                        <a:pt x="81" y="46"/>
                      </a:cubicBezTo>
                      <a:cubicBezTo>
                        <a:pt x="81" y="44"/>
                        <a:pt x="95" y="29"/>
                        <a:pt x="95" y="29"/>
                      </a:cubicBezTo>
                      <a:cubicBezTo>
                        <a:pt x="95" y="29"/>
                        <a:pt x="89" y="29"/>
                        <a:pt x="89" y="24"/>
                      </a:cubicBezTo>
                      <a:cubicBezTo>
                        <a:pt x="84" y="27"/>
                        <a:pt x="78" y="32"/>
                        <a:pt x="74" y="33"/>
                      </a:cubicBezTo>
                      <a:cubicBezTo>
                        <a:pt x="50" y="36"/>
                        <a:pt x="18" y="3"/>
                        <a:pt x="4" y="0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Sḻíde">
                  <a:extLst>
                    <a:ext uri="{FF2B5EF4-FFF2-40B4-BE49-F238E27FC236}">
                      <a16:creationId xmlns:a16="http://schemas.microsoft.com/office/drawing/2014/main" xmlns="" id="{90A2F566-ED74-4FE1-B08C-10E2FF17AA29}"/>
                    </a:ext>
                  </a:extLst>
                </p:cNvPr>
                <p:cNvSpPr/>
                <p:nvPr/>
              </p:nvSpPr>
              <p:spPr bwMode="auto">
                <a:xfrm>
                  <a:off x="10283355" y="2649750"/>
                  <a:ext cx="95540" cy="67045"/>
                </a:xfrm>
                <a:custGeom>
                  <a:avLst/>
                  <a:gdLst>
                    <a:gd name="T0" fmla="*/ 41 w 41"/>
                    <a:gd name="T1" fmla="*/ 21 h 29"/>
                    <a:gd name="T2" fmla="*/ 33 w 41"/>
                    <a:gd name="T3" fmla="*/ 0 h 29"/>
                    <a:gd name="T4" fmla="*/ 7 w 41"/>
                    <a:gd name="T5" fmla="*/ 7 h 29"/>
                    <a:gd name="T6" fmla="*/ 0 w 41"/>
                    <a:gd name="T7" fmla="*/ 29 h 29"/>
                    <a:gd name="T8" fmla="*/ 41 w 41"/>
                    <a:gd name="T9" fmla="*/ 21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9">
                      <a:moveTo>
                        <a:pt x="41" y="21"/>
                      </a:moveTo>
                      <a:cubicBezTo>
                        <a:pt x="38" y="14"/>
                        <a:pt x="36" y="7"/>
                        <a:pt x="33" y="0"/>
                      </a:cubicBezTo>
                      <a:cubicBezTo>
                        <a:pt x="24" y="3"/>
                        <a:pt x="10" y="7"/>
                        <a:pt x="7" y="7"/>
                      </a:cubicBezTo>
                      <a:cubicBezTo>
                        <a:pt x="7" y="7"/>
                        <a:pt x="0" y="29"/>
                        <a:pt x="0" y="29"/>
                      </a:cubicBezTo>
                      <a:lnTo>
                        <a:pt x="41" y="21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ïsľîḍe">
                  <a:extLst>
                    <a:ext uri="{FF2B5EF4-FFF2-40B4-BE49-F238E27FC236}">
                      <a16:creationId xmlns:a16="http://schemas.microsoft.com/office/drawing/2014/main" xmlns="" id="{05E3F55E-D903-4D92-AE20-5294572A5DD5}"/>
                    </a:ext>
                  </a:extLst>
                </p:cNvPr>
                <p:cNvSpPr/>
                <p:nvPr/>
              </p:nvSpPr>
              <p:spPr bwMode="auto">
                <a:xfrm>
                  <a:off x="10301792" y="2664834"/>
                  <a:ext cx="253095" cy="764312"/>
                </a:xfrm>
                <a:custGeom>
                  <a:avLst/>
                  <a:gdLst>
                    <a:gd name="T0" fmla="*/ 24 w 108"/>
                    <a:gd name="T1" fmla="*/ 9 h 326"/>
                    <a:gd name="T2" fmla="*/ 50 w 108"/>
                    <a:gd name="T3" fmla="*/ 326 h 326"/>
                    <a:gd name="T4" fmla="*/ 108 w 108"/>
                    <a:gd name="T5" fmla="*/ 305 h 326"/>
                    <a:gd name="T6" fmla="*/ 84 w 108"/>
                    <a:gd name="T7" fmla="*/ 75 h 326"/>
                    <a:gd name="T8" fmla="*/ 64 w 108"/>
                    <a:gd name="T9" fmla="*/ 1 h 326"/>
                    <a:gd name="T10" fmla="*/ 60 w 108"/>
                    <a:gd name="T11" fmla="*/ 0 h 326"/>
                    <a:gd name="T12" fmla="*/ 24 w 108"/>
                    <a:gd name="T13" fmla="*/ 9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8" h="326">
                      <a:moveTo>
                        <a:pt x="24" y="9"/>
                      </a:moveTo>
                      <a:cubicBezTo>
                        <a:pt x="0" y="15"/>
                        <a:pt x="50" y="326"/>
                        <a:pt x="50" y="326"/>
                      </a:cubicBezTo>
                      <a:cubicBezTo>
                        <a:pt x="56" y="321"/>
                        <a:pt x="85" y="318"/>
                        <a:pt x="108" y="305"/>
                      </a:cubicBezTo>
                      <a:cubicBezTo>
                        <a:pt x="84" y="75"/>
                        <a:pt x="84" y="75"/>
                        <a:pt x="84" y="75"/>
                      </a:cubicBezTo>
                      <a:cubicBezTo>
                        <a:pt x="64" y="1"/>
                        <a:pt x="64" y="1"/>
                        <a:pt x="64" y="1"/>
                      </a:cubicBezTo>
                      <a:cubicBezTo>
                        <a:pt x="63" y="1"/>
                        <a:pt x="62" y="1"/>
                        <a:pt x="60" y="0"/>
                      </a:cubicBezTo>
                      <a:lnTo>
                        <a:pt x="24" y="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ïšļíḑê">
                  <a:extLst>
                    <a:ext uri="{FF2B5EF4-FFF2-40B4-BE49-F238E27FC236}">
                      <a16:creationId xmlns:a16="http://schemas.microsoft.com/office/drawing/2014/main" xmlns="" id="{A894B7C3-5DBB-4784-8FCB-377015A8D503}"/>
                    </a:ext>
                  </a:extLst>
                </p:cNvPr>
                <p:cNvSpPr/>
                <p:nvPr/>
              </p:nvSpPr>
              <p:spPr bwMode="auto">
                <a:xfrm>
                  <a:off x="10761050" y="2170379"/>
                  <a:ext cx="144147" cy="162584"/>
                </a:xfrm>
                <a:custGeom>
                  <a:avLst/>
                  <a:gdLst>
                    <a:gd name="T0" fmla="*/ 22 w 61"/>
                    <a:gd name="T1" fmla="*/ 69 h 69"/>
                    <a:gd name="T2" fmla="*/ 12 w 61"/>
                    <a:gd name="T3" fmla="*/ 51 h 69"/>
                    <a:gd name="T4" fmla="*/ 10 w 61"/>
                    <a:gd name="T5" fmla="*/ 36 h 69"/>
                    <a:gd name="T6" fmla="*/ 2 w 61"/>
                    <a:gd name="T7" fmla="*/ 28 h 69"/>
                    <a:gd name="T8" fmla="*/ 7 w 61"/>
                    <a:gd name="T9" fmla="*/ 12 h 69"/>
                    <a:gd name="T10" fmla="*/ 13 w 61"/>
                    <a:gd name="T11" fmla="*/ 10 h 69"/>
                    <a:gd name="T12" fmla="*/ 18 w 61"/>
                    <a:gd name="T13" fmla="*/ 3 h 69"/>
                    <a:gd name="T14" fmla="*/ 26 w 61"/>
                    <a:gd name="T15" fmla="*/ 3 h 69"/>
                    <a:gd name="T16" fmla="*/ 35 w 61"/>
                    <a:gd name="T17" fmla="*/ 1 h 69"/>
                    <a:gd name="T18" fmla="*/ 56 w 61"/>
                    <a:gd name="T19" fmla="*/ 11 h 69"/>
                    <a:gd name="T20" fmla="*/ 58 w 61"/>
                    <a:gd name="T21" fmla="*/ 36 h 69"/>
                    <a:gd name="T22" fmla="*/ 45 w 61"/>
                    <a:gd name="T23" fmla="*/ 60 h 69"/>
                    <a:gd name="T24" fmla="*/ 22 w 61"/>
                    <a:gd name="T25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1" h="69">
                      <a:moveTo>
                        <a:pt x="22" y="69"/>
                      </a:moveTo>
                      <a:cubicBezTo>
                        <a:pt x="19" y="64"/>
                        <a:pt x="15" y="60"/>
                        <a:pt x="12" y="51"/>
                      </a:cubicBezTo>
                      <a:cubicBezTo>
                        <a:pt x="11" y="47"/>
                        <a:pt x="10" y="41"/>
                        <a:pt x="10" y="36"/>
                      </a:cubicBezTo>
                      <a:cubicBezTo>
                        <a:pt x="7" y="35"/>
                        <a:pt x="3" y="31"/>
                        <a:pt x="2" y="28"/>
                      </a:cubicBezTo>
                      <a:cubicBezTo>
                        <a:pt x="0" y="23"/>
                        <a:pt x="5" y="14"/>
                        <a:pt x="7" y="12"/>
                      </a:cubicBezTo>
                      <a:cubicBezTo>
                        <a:pt x="8" y="11"/>
                        <a:pt x="10" y="10"/>
                        <a:pt x="13" y="10"/>
                      </a:cubicBezTo>
                      <a:cubicBezTo>
                        <a:pt x="14" y="7"/>
                        <a:pt x="16" y="5"/>
                        <a:pt x="18" y="3"/>
                      </a:cubicBezTo>
                      <a:cubicBezTo>
                        <a:pt x="20" y="2"/>
                        <a:pt x="23" y="3"/>
                        <a:pt x="26" y="3"/>
                      </a:cubicBezTo>
                      <a:cubicBezTo>
                        <a:pt x="29" y="0"/>
                        <a:pt x="30" y="0"/>
                        <a:pt x="35" y="1"/>
                      </a:cubicBezTo>
                      <a:cubicBezTo>
                        <a:pt x="41" y="2"/>
                        <a:pt x="52" y="6"/>
                        <a:pt x="56" y="11"/>
                      </a:cubicBezTo>
                      <a:cubicBezTo>
                        <a:pt x="61" y="17"/>
                        <a:pt x="61" y="28"/>
                        <a:pt x="58" y="36"/>
                      </a:cubicBezTo>
                      <a:cubicBezTo>
                        <a:pt x="55" y="44"/>
                        <a:pt x="50" y="56"/>
                        <a:pt x="45" y="60"/>
                      </a:cubicBezTo>
                      <a:cubicBezTo>
                        <a:pt x="41" y="64"/>
                        <a:pt x="22" y="69"/>
                        <a:pt x="22" y="69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iS1ïḍê">
                  <a:extLst>
                    <a:ext uri="{FF2B5EF4-FFF2-40B4-BE49-F238E27FC236}">
                      <a16:creationId xmlns:a16="http://schemas.microsoft.com/office/drawing/2014/main" xmlns="" id="{C719B714-52BB-4834-99A1-A97DACB37DA2}"/>
                    </a:ext>
                  </a:extLst>
                </p:cNvPr>
                <p:cNvSpPr/>
                <p:nvPr/>
              </p:nvSpPr>
              <p:spPr bwMode="auto">
                <a:xfrm>
                  <a:off x="10777811" y="2291060"/>
                  <a:ext cx="103920" cy="58665"/>
                </a:xfrm>
                <a:custGeom>
                  <a:avLst/>
                  <a:gdLst>
                    <a:gd name="T0" fmla="*/ 1 w 44"/>
                    <a:gd name="T1" fmla="*/ 14 h 25"/>
                    <a:gd name="T2" fmla="*/ 0 w 44"/>
                    <a:gd name="T3" fmla="*/ 10 h 25"/>
                    <a:gd name="T4" fmla="*/ 3 w 44"/>
                    <a:gd name="T5" fmla="*/ 0 h 25"/>
                    <a:gd name="T6" fmla="*/ 42 w 44"/>
                    <a:gd name="T7" fmla="*/ 9 h 25"/>
                    <a:gd name="T8" fmla="*/ 38 w 44"/>
                    <a:gd name="T9" fmla="*/ 25 h 25"/>
                    <a:gd name="T10" fmla="*/ 1 w 44"/>
                    <a:gd name="T11" fmla="*/ 1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25">
                      <a:moveTo>
                        <a:pt x="1" y="14"/>
                      </a:moveTo>
                      <a:cubicBezTo>
                        <a:pt x="1" y="13"/>
                        <a:pt x="0" y="10"/>
                        <a:pt x="0" y="1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44" y="10"/>
                        <a:pt x="42" y="9"/>
                      </a:cubicBezTo>
                      <a:cubicBezTo>
                        <a:pt x="41" y="9"/>
                        <a:pt x="38" y="25"/>
                        <a:pt x="38" y="25"/>
                      </a:cubicBezTo>
                      <a:lnTo>
                        <a:pt x="1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îŝļïḑê">
                  <a:extLst>
                    <a:ext uri="{FF2B5EF4-FFF2-40B4-BE49-F238E27FC236}">
                      <a16:creationId xmlns:a16="http://schemas.microsoft.com/office/drawing/2014/main" xmlns="" id="{23B734C2-A7FF-4189-92B8-C3C149DC2BF0}"/>
                    </a:ext>
                  </a:extLst>
                </p:cNvPr>
                <p:cNvSpPr/>
                <p:nvPr/>
              </p:nvSpPr>
              <p:spPr bwMode="auto">
                <a:xfrm>
                  <a:off x="10399007" y="2309496"/>
                  <a:ext cx="476019" cy="553120"/>
                </a:xfrm>
                <a:custGeom>
                  <a:avLst/>
                  <a:gdLst>
                    <a:gd name="T0" fmla="*/ 0 w 203"/>
                    <a:gd name="T1" fmla="*/ 236 h 236"/>
                    <a:gd name="T2" fmla="*/ 203 w 203"/>
                    <a:gd name="T3" fmla="*/ 10 h 236"/>
                    <a:gd name="T4" fmla="*/ 160 w 203"/>
                    <a:gd name="T5" fmla="*/ 0 h 236"/>
                    <a:gd name="T6" fmla="*/ 9 w 203"/>
                    <a:gd name="T7" fmla="*/ 162 h 236"/>
                    <a:gd name="T8" fmla="*/ 0 w 203"/>
                    <a:gd name="T9" fmla="*/ 236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3" h="236">
                      <a:moveTo>
                        <a:pt x="0" y="236"/>
                      </a:moveTo>
                      <a:cubicBezTo>
                        <a:pt x="56" y="222"/>
                        <a:pt x="183" y="165"/>
                        <a:pt x="203" y="10"/>
                      </a:cubicBezTo>
                      <a:cubicBezTo>
                        <a:pt x="188" y="9"/>
                        <a:pt x="175" y="3"/>
                        <a:pt x="160" y="0"/>
                      </a:cubicBezTo>
                      <a:cubicBezTo>
                        <a:pt x="137" y="114"/>
                        <a:pt x="72" y="170"/>
                        <a:pt x="9" y="162"/>
                      </a:cubicBezTo>
                      <a:lnTo>
                        <a:pt x="0" y="236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íśļïďé">
                  <a:extLst>
                    <a:ext uri="{FF2B5EF4-FFF2-40B4-BE49-F238E27FC236}">
                      <a16:creationId xmlns:a16="http://schemas.microsoft.com/office/drawing/2014/main" xmlns="" id="{42C3DCB5-03B8-4B14-87F5-5EB436992E0D}"/>
                    </a:ext>
                  </a:extLst>
                </p:cNvPr>
                <p:cNvSpPr/>
                <p:nvPr/>
              </p:nvSpPr>
              <p:spPr bwMode="auto">
                <a:xfrm>
                  <a:off x="10328610" y="2658130"/>
                  <a:ext cx="108948" cy="452553"/>
                </a:xfrm>
                <a:custGeom>
                  <a:avLst/>
                  <a:gdLst>
                    <a:gd name="T0" fmla="*/ 13 w 47"/>
                    <a:gd name="T1" fmla="*/ 12 h 193"/>
                    <a:gd name="T2" fmla="*/ 20 w 47"/>
                    <a:gd name="T3" fmla="*/ 193 h 193"/>
                    <a:gd name="T4" fmla="*/ 37 w 47"/>
                    <a:gd name="T5" fmla="*/ 69 h 193"/>
                    <a:gd name="T6" fmla="*/ 16 w 47"/>
                    <a:gd name="T7" fmla="*/ 64 h 193"/>
                    <a:gd name="T8" fmla="*/ 47 w 47"/>
                    <a:gd name="T9" fmla="*/ 53 h 193"/>
                    <a:gd name="T10" fmla="*/ 38 w 47"/>
                    <a:gd name="T11" fmla="*/ 0 h 193"/>
                    <a:gd name="T12" fmla="*/ 13 w 47"/>
                    <a:gd name="T13" fmla="*/ 12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193">
                      <a:moveTo>
                        <a:pt x="13" y="12"/>
                      </a:moveTo>
                      <a:cubicBezTo>
                        <a:pt x="0" y="18"/>
                        <a:pt x="7" y="102"/>
                        <a:pt x="20" y="193"/>
                      </a:cubicBezTo>
                      <a:cubicBezTo>
                        <a:pt x="20" y="193"/>
                        <a:pt x="37" y="69"/>
                        <a:pt x="37" y="69"/>
                      </a:cubicBezTo>
                      <a:cubicBezTo>
                        <a:pt x="16" y="64"/>
                        <a:pt x="16" y="64"/>
                        <a:pt x="16" y="64"/>
                      </a:cubicBezTo>
                      <a:cubicBezTo>
                        <a:pt x="47" y="53"/>
                        <a:pt x="47" y="53"/>
                        <a:pt x="47" y="53"/>
                      </a:cubicBezTo>
                      <a:cubicBezTo>
                        <a:pt x="38" y="0"/>
                        <a:pt x="38" y="0"/>
                        <a:pt x="38" y="0"/>
                      </a:cubicBezTo>
                      <a:lnTo>
                        <a:pt x="13" y="12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ïṧļïḑè">
                  <a:extLst>
                    <a:ext uri="{FF2B5EF4-FFF2-40B4-BE49-F238E27FC236}">
                      <a16:creationId xmlns:a16="http://schemas.microsoft.com/office/drawing/2014/main" xmlns="" id="{B7BAC34B-3EC8-443E-8844-F2ACD085F9E7}"/>
                    </a:ext>
                  </a:extLst>
                </p:cNvPr>
                <p:cNvSpPr/>
                <p:nvPr/>
              </p:nvSpPr>
              <p:spPr bwMode="auto">
                <a:xfrm>
                  <a:off x="9834155" y="2177083"/>
                  <a:ext cx="142471" cy="172641"/>
                </a:xfrm>
                <a:custGeom>
                  <a:avLst/>
                  <a:gdLst>
                    <a:gd name="T0" fmla="*/ 59 w 61"/>
                    <a:gd name="T1" fmla="*/ 36 h 73"/>
                    <a:gd name="T2" fmla="*/ 55 w 61"/>
                    <a:gd name="T3" fmla="*/ 33 h 73"/>
                    <a:gd name="T4" fmla="*/ 55 w 61"/>
                    <a:gd name="T5" fmla="*/ 22 h 73"/>
                    <a:gd name="T6" fmla="*/ 51 w 61"/>
                    <a:gd name="T7" fmla="*/ 15 h 73"/>
                    <a:gd name="T8" fmla="*/ 36 w 61"/>
                    <a:gd name="T9" fmla="*/ 5 h 73"/>
                    <a:gd name="T10" fmla="*/ 9 w 61"/>
                    <a:gd name="T11" fmla="*/ 15 h 73"/>
                    <a:gd name="T12" fmla="*/ 9 w 61"/>
                    <a:gd name="T13" fmla="*/ 15 h 73"/>
                    <a:gd name="T14" fmla="*/ 8 w 61"/>
                    <a:gd name="T15" fmla="*/ 17 h 73"/>
                    <a:gd name="T16" fmla="*/ 1 w 61"/>
                    <a:gd name="T17" fmla="*/ 46 h 73"/>
                    <a:gd name="T18" fmla="*/ 5 w 61"/>
                    <a:gd name="T19" fmla="*/ 72 h 73"/>
                    <a:gd name="T20" fmla="*/ 37 w 61"/>
                    <a:gd name="T21" fmla="*/ 66 h 73"/>
                    <a:gd name="T22" fmla="*/ 45 w 61"/>
                    <a:gd name="T23" fmla="*/ 51 h 73"/>
                    <a:gd name="T24" fmla="*/ 56 w 61"/>
                    <a:gd name="T25" fmla="*/ 47 h 73"/>
                    <a:gd name="T26" fmla="*/ 59 w 61"/>
                    <a:gd name="T27" fmla="*/ 3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1" h="73">
                      <a:moveTo>
                        <a:pt x="59" y="36"/>
                      </a:moveTo>
                      <a:cubicBezTo>
                        <a:pt x="59" y="35"/>
                        <a:pt x="57" y="34"/>
                        <a:pt x="55" y="33"/>
                      </a:cubicBezTo>
                      <a:cubicBezTo>
                        <a:pt x="56" y="29"/>
                        <a:pt x="57" y="25"/>
                        <a:pt x="55" y="22"/>
                      </a:cubicBezTo>
                      <a:cubicBezTo>
                        <a:pt x="54" y="19"/>
                        <a:pt x="53" y="17"/>
                        <a:pt x="51" y="15"/>
                      </a:cubicBezTo>
                      <a:cubicBezTo>
                        <a:pt x="49" y="10"/>
                        <a:pt x="45" y="8"/>
                        <a:pt x="36" y="5"/>
                      </a:cubicBezTo>
                      <a:cubicBezTo>
                        <a:pt x="23" y="0"/>
                        <a:pt x="9" y="6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8" y="16"/>
                        <a:pt x="8" y="17"/>
                      </a:cubicBezTo>
                      <a:cubicBezTo>
                        <a:pt x="7" y="21"/>
                        <a:pt x="0" y="36"/>
                        <a:pt x="1" y="46"/>
                      </a:cubicBezTo>
                      <a:cubicBezTo>
                        <a:pt x="1" y="55"/>
                        <a:pt x="4" y="66"/>
                        <a:pt x="5" y="72"/>
                      </a:cubicBezTo>
                      <a:cubicBezTo>
                        <a:pt x="5" y="72"/>
                        <a:pt x="37" y="73"/>
                        <a:pt x="37" y="66"/>
                      </a:cubicBezTo>
                      <a:cubicBezTo>
                        <a:pt x="38" y="60"/>
                        <a:pt x="41" y="55"/>
                        <a:pt x="45" y="51"/>
                      </a:cubicBezTo>
                      <a:cubicBezTo>
                        <a:pt x="50" y="50"/>
                        <a:pt x="54" y="48"/>
                        <a:pt x="56" y="47"/>
                      </a:cubicBezTo>
                      <a:cubicBezTo>
                        <a:pt x="61" y="43"/>
                        <a:pt x="61" y="40"/>
                        <a:pt x="59" y="36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i$ḻíḋê">
                  <a:extLst>
                    <a:ext uri="{FF2B5EF4-FFF2-40B4-BE49-F238E27FC236}">
                      <a16:creationId xmlns:a16="http://schemas.microsoft.com/office/drawing/2014/main" xmlns="" id="{9365A257-A04F-414B-879B-9FE2B264898C}"/>
                    </a:ext>
                  </a:extLst>
                </p:cNvPr>
                <p:cNvSpPr/>
                <p:nvPr/>
              </p:nvSpPr>
              <p:spPr bwMode="auto">
                <a:xfrm>
                  <a:off x="9835830" y="2326258"/>
                  <a:ext cx="92187" cy="48608"/>
                </a:xfrm>
                <a:custGeom>
                  <a:avLst/>
                  <a:gdLst>
                    <a:gd name="T0" fmla="*/ 55 w 55"/>
                    <a:gd name="T1" fmla="*/ 28 h 29"/>
                    <a:gd name="T2" fmla="*/ 55 w 55"/>
                    <a:gd name="T3" fmla="*/ 0 h 29"/>
                    <a:gd name="T4" fmla="*/ 0 w 55"/>
                    <a:gd name="T5" fmla="*/ 4 h 29"/>
                    <a:gd name="T6" fmla="*/ 3 w 55"/>
                    <a:gd name="T7" fmla="*/ 29 h 29"/>
                    <a:gd name="T8" fmla="*/ 55 w 55"/>
                    <a:gd name="T9" fmla="*/ 28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29">
                      <a:moveTo>
                        <a:pt x="55" y="28"/>
                      </a:moveTo>
                      <a:lnTo>
                        <a:pt x="55" y="0"/>
                      </a:lnTo>
                      <a:lnTo>
                        <a:pt x="0" y="4"/>
                      </a:lnTo>
                      <a:lnTo>
                        <a:pt x="3" y="29"/>
                      </a:lnTo>
                      <a:lnTo>
                        <a:pt x="55" y="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i$ļïďé">
                  <a:extLst>
                    <a:ext uri="{FF2B5EF4-FFF2-40B4-BE49-F238E27FC236}">
                      <a16:creationId xmlns:a16="http://schemas.microsoft.com/office/drawing/2014/main" xmlns="" id="{1EC3BD83-2668-425E-8ECB-6BD02F0A0DE4}"/>
                    </a:ext>
                  </a:extLst>
                </p:cNvPr>
                <p:cNvSpPr/>
                <p:nvPr/>
              </p:nvSpPr>
              <p:spPr bwMode="auto">
                <a:xfrm>
                  <a:off x="9834155" y="2334639"/>
                  <a:ext cx="407298" cy="963771"/>
                </a:xfrm>
                <a:custGeom>
                  <a:avLst/>
                  <a:gdLst>
                    <a:gd name="T0" fmla="*/ 174 w 174"/>
                    <a:gd name="T1" fmla="*/ 133 h 411"/>
                    <a:gd name="T2" fmla="*/ 41 w 174"/>
                    <a:gd name="T3" fmla="*/ 0 h 411"/>
                    <a:gd name="T4" fmla="*/ 0 w 174"/>
                    <a:gd name="T5" fmla="*/ 3 h 411"/>
                    <a:gd name="T6" fmla="*/ 118 w 174"/>
                    <a:gd name="T7" fmla="*/ 210 h 411"/>
                    <a:gd name="T8" fmla="*/ 75 w 174"/>
                    <a:gd name="T9" fmla="*/ 407 h 411"/>
                    <a:gd name="T10" fmla="*/ 116 w 174"/>
                    <a:gd name="T11" fmla="*/ 411 h 411"/>
                    <a:gd name="T12" fmla="*/ 174 w 174"/>
                    <a:gd name="T13" fmla="*/ 133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411">
                      <a:moveTo>
                        <a:pt x="174" y="133"/>
                      </a:moveTo>
                      <a:cubicBezTo>
                        <a:pt x="130" y="125"/>
                        <a:pt x="68" y="169"/>
                        <a:pt x="41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7" y="177"/>
                        <a:pt x="53" y="179"/>
                        <a:pt x="118" y="210"/>
                      </a:cubicBezTo>
                      <a:cubicBezTo>
                        <a:pt x="75" y="407"/>
                        <a:pt x="75" y="407"/>
                        <a:pt x="75" y="407"/>
                      </a:cubicBezTo>
                      <a:cubicBezTo>
                        <a:pt x="116" y="411"/>
                        <a:pt x="116" y="411"/>
                        <a:pt x="116" y="411"/>
                      </a:cubicBezTo>
                      <a:lnTo>
                        <a:pt x="174" y="133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işḷiḑè">
                  <a:extLst>
                    <a:ext uri="{FF2B5EF4-FFF2-40B4-BE49-F238E27FC236}">
                      <a16:creationId xmlns:a16="http://schemas.microsoft.com/office/drawing/2014/main" xmlns="" id="{A43FE07E-7C1D-4E62-A70F-60A80DE46A50}"/>
                    </a:ext>
                  </a:extLst>
                </p:cNvPr>
                <p:cNvSpPr/>
                <p:nvPr/>
              </p:nvSpPr>
              <p:spPr bwMode="auto">
                <a:xfrm>
                  <a:off x="10142561" y="2638016"/>
                  <a:ext cx="100567" cy="420707"/>
                </a:xfrm>
                <a:custGeom>
                  <a:avLst/>
                  <a:gdLst>
                    <a:gd name="T0" fmla="*/ 48 w 60"/>
                    <a:gd name="T1" fmla="*/ 0 h 251"/>
                    <a:gd name="T2" fmla="*/ 48 w 60"/>
                    <a:gd name="T3" fmla="*/ 0 h 251"/>
                    <a:gd name="T4" fmla="*/ 0 w 60"/>
                    <a:gd name="T5" fmla="*/ 65 h 251"/>
                    <a:gd name="T6" fmla="*/ 32 w 60"/>
                    <a:gd name="T7" fmla="*/ 77 h 251"/>
                    <a:gd name="T8" fmla="*/ 7 w 60"/>
                    <a:gd name="T9" fmla="*/ 81 h 251"/>
                    <a:gd name="T10" fmla="*/ 9 w 60"/>
                    <a:gd name="T11" fmla="*/ 251 h 251"/>
                    <a:gd name="T12" fmla="*/ 60 w 60"/>
                    <a:gd name="T13" fmla="*/ 4 h 251"/>
                    <a:gd name="T14" fmla="*/ 48 w 60"/>
                    <a:gd name="T15" fmla="*/ 0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0" h="251">
                      <a:moveTo>
                        <a:pt x="48" y="0"/>
                      </a:moveTo>
                      <a:lnTo>
                        <a:pt x="48" y="0"/>
                      </a:lnTo>
                      <a:lnTo>
                        <a:pt x="0" y="65"/>
                      </a:lnTo>
                      <a:lnTo>
                        <a:pt x="32" y="77"/>
                      </a:lnTo>
                      <a:lnTo>
                        <a:pt x="7" y="81"/>
                      </a:lnTo>
                      <a:lnTo>
                        <a:pt x="9" y="251"/>
                      </a:lnTo>
                      <a:lnTo>
                        <a:pt x="60" y="4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îSļîḍe">
                  <a:extLst>
                    <a:ext uri="{FF2B5EF4-FFF2-40B4-BE49-F238E27FC236}">
                      <a16:creationId xmlns:a16="http://schemas.microsoft.com/office/drawing/2014/main" xmlns="" id="{3268C760-F1C5-4AA3-8545-64C99CCF95F5}"/>
                    </a:ext>
                  </a:extLst>
                </p:cNvPr>
                <p:cNvSpPr/>
                <p:nvPr/>
              </p:nvSpPr>
              <p:spPr bwMode="auto">
                <a:xfrm>
                  <a:off x="10228043" y="2644721"/>
                  <a:ext cx="36875" cy="72074"/>
                </a:xfrm>
                <a:custGeom>
                  <a:avLst/>
                  <a:gdLst>
                    <a:gd name="T0" fmla="*/ 16 w 16"/>
                    <a:gd name="T1" fmla="*/ 5 h 31"/>
                    <a:gd name="T2" fmla="*/ 14 w 16"/>
                    <a:gd name="T3" fmla="*/ 0 h 31"/>
                    <a:gd name="T4" fmla="*/ 0 w 16"/>
                    <a:gd name="T5" fmla="*/ 15 h 31"/>
                    <a:gd name="T6" fmla="*/ 13 w 16"/>
                    <a:gd name="T7" fmla="*/ 30 h 31"/>
                    <a:gd name="T8" fmla="*/ 16 w 16"/>
                    <a:gd name="T9" fmla="*/ 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1">
                      <a:moveTo>
                        <a:pt x="16" y="5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0" y="15"/>
                        <a:pt x="0" y="15"/>
                      </a:cubicBezTo>
                      <a:cubicBezTo>
                        <a:pt x="0" y="15"/>
                        <a:pt x="12" y="31"/>
                        <a:pt x="13" y="30"/>
                      </a:cubicBezTo>
                      <a:lnTo>
                        <a:pt x="16" y="5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îsḻïḑê">
                  <a:extLst>
                    <a:ext uri="{FF2B5EF4-FFF2-40B4-BE49-F238E27FC236}">
                      <a16:creationId xmlns:a16="http://schemas.microsoft.com/office/drawing/2014/main" xmlns="" id="{78DA1D82-1E76-4790-87B6-B40A14E1368B}"/>
                    </a:ext>
                  </a:extLst>
                </p:cNvPr>
                <p:cNvSpPr/>
                <p:nvPr/>
              </p:nvSpPr>
              <p:spPr bwMode="auto">
                <a:xfrm>
                  <a:off x="10160998" y="2711766"/>
                  <a:ext cx="122357" cy="586643"/>
                </a:xfrm>
                <a:custGeom>
                  <a:avLst/>
                  <a:gdLst>
                    <a:gd name="T0" fmla="*/ 73 w 73"/>
                    <a:gd name="T1" fmla="*/ 2 h 350"/>
                    <a:gd name="T2" fmla="*/ 55 w 73"/>
                    <a:gd name="T3" fmla="*/ 0 h 350"/>
                    <a:gd name="T4" fmla="*/ 0 w 73"/>
                    <a:gd name="T5" fmla="*/ 290 h 350"/>
                    <a:gd name="T6" fmla="*/ 19 w 73"/>
                    <a:gd name="T7" fmla="*/ 350 h 350"/>
                    <a:gd name="T8" fmla="*/ 61 w 73"/>
                    <a:gd name="T9" fmla="*/ 291 h 350"/>
                    <a:gd name="T10" fmla="*/ 73 w 73"/>
                    <a:gd name="T11" fmla="*/ 2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3" h="350">
                      <a:moveTo>
                        <a:pt x="73" y="2"/>
                      </a:moveTo>
                      <a:lnTo>
                        <a:pt x="55" y="0"/>
                      </a:lnTo>
                      <a:lnTo>
                        <a:pt x="0" y="290"/>
                      </a:lnTo>
                      <a:lnTo>
                        <a:pt x="19" y="350"/>
                      </a:lnTo>
                      <a:lnTo>
                        <a:pt x="61" y="291"/>
                      </a:lnTo>
                      <a:lnTo>
                        <a:pt x="73" y="2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i$ľîďe">
                  <a:extLst>
                    <a:ext uri="{FF2B5EF4-FFF2-40B4-BE49-F238E27FC236}">
                      <a16:creationId xmlns:a16="http://schemas.microsoft.com/office/drawing/2014/main" xmlns="" id="{E6F74BD3-35F7-4146-BB0B-A8BA4E9B5207}"/>
                    </a:ext>
                  </a:extLst>
                </p:cNvPr>
                <p:cNvSpPr/>
                <p:nvPr/>
              </p:nvSpPr>
              <p:spPr bwMode="auto">
                <a:xfrm>
                  <a:off x="10251509" y="2651425"/>
                  <a:ext cx="68722" cy="72074"/>
                </a:xfrm>
                <a:custGeom>
                  <a:avLst/>
                  <a:gdLst>
                    <a:gd name="T0" fmla="*/ 30 w 30"/>
                    <a:gd name="T1" fmla="*/ 8 h 31"/>
                    <a:gd name="T2" fmla="*/ 1 w 30"/>
                    <a:gd name="T3" fmla="*/ 0 h 31"/>
                    <a:gd name="T4" fmla="*/ 0 w 30"/>
                    <a:gd name="T5" fmla="*/ 28 h 31"/>
                    <a:gd name="T6" fmla="*/ 14 w 30"/>
                    <a:gd name="T7" fmla="*/ 31 h 31"/>
                    <a:gd name="T8" fmla="*/ 30 w 30"/>
                    <a:gd name="T9" fmla="*/ 8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1">
                      <a:moveTo>
                        <a:pt x="30" y="8"/>
                      </a:moveTo>
                      <a:cubicBezTo>
                        <a:pt x="28" y="7"/>
                        <a:pt x="1" y="0"/>
                        <a:pt x="1" y="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lnTo>
                        <a:pt x="30" y="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1" name="iṡľîḓè">
                  <a:extLst>
                    <a:ext uri="{FF2B5EF4-FFF2-40B4-BE49-F238E27FC236}">
                      <a16:creationId xmlns:a16="http://schemas.microsoft.com/office/drawing/2014/main" xmlns="" id="{5238EF52-5201-42ED-B1D8-6CE77D1C0681}"/>
                    </a:ext>
                  </a:extLst>
                </p:cNvPr>
                <p:cNvSpPr/>
                <p:nvPr/>
              </p:nvSpPr>
              <p:spPr bwMode="auto">
                <a:xfrm>
                  <a:off x="10223015" y="2614551"/>
                  <a:ext cx="41904" cy="102244"/>
                </a:xfrm>
                <a:custGeom>
                  <a:avLst/>
                  <a:gdLst>
                    <a:gd name="T0" fmla="*/ 25 w 25"/>
                    <a:gd name="T1" fmla="*/ 23 h 61"/>
                    <a:gd name="T2" fmla="*/ 0 w 25"/>
                    <a:gd name="T3" fmla="*/ 61 h 61"/>
                    <a:gd name="T4" fmla="*/ 0 w 25"/>
                    <a:gd name="T5" fmla="*/ 9 h 61"/>
                    <a:gd name="T6" fmla="*/ 18 w 25"/>
                    <a:gd name="T7" fmla="*/ 0 h 61"/>
                    <a:gd name="T8" fmla="*/ 25 w 25"/>
                    <a:gd name="T9" fmla="*/ 23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61">
                      <a:moveTo>
                        <a:pt x="25" y="23"/>
                      </a:moveTo>
                      <a:lnTo>
                        <a:pt x="0" y="61"/>
                      </a:lnTo>
                      <a:lnTo>
                        <a:pt x="0" y="9"/>
                      </a:lnTo>
                      <a:lnTo>
                        <a:pt x="18" y="0"/>
                      </a:lnTo>
                      <a:lnTo>
                        <a:pt x="25" y="23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íṩľiḑê">
                  <a:extLst>
                    <a:ext uri="{FF2B5EF4-FFF2-40B4-BE49-F238E27FC236}">
                      <a16:creationId xmlns:a16="http://schemas.microsoft.com/office/drawing/2014/main" xmlns="" id="{674F1DB4-3926-4367-93B7-DE0F8F771C92}"/>
                    </a:ext>
                  </a:extLst>
                </p:cNvPr>
                <p:cNvSpPr/>
                <p:nvPr/>
              </p:nvSpPr>
              <p:spPr bwMode="auto">
                <a:xfrm>
                  <a:off x="10300117" y="2627960"/>
                  <a:ext cx="145823" cy="115653"/>
                </a:xfrm>
                <a:custGeom>
                  <a:avLst/>
                  <a:gdLst>
                    <a:gd name="T0" fmla="*/ 87 w 87"/>
                    <a:gd name="T1" fmla="*/ 22 h 69"/>
                    <a:gd name="T2" fmla="*/ 74 w 87"/>
                    <a:gd name="T3" fmla="*/ 0 h 69"/>
                    <a:gd name="T4" fmla="*/ 0 w 87"/>
                    <a:gd name="T5" fmla="*/ 22 h 69"/>
                    <a:gd name="T6" fmla="*/ 18 w 87"/>
                    <a:gd name="T7" fmla="*/ 69 h 69"/>
                    <a:gd name="T8" fmla="*/ 87 w 87"/>
                    <a:gd name="T9" fmla="*/ 22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69">
                      <a:moveTo>
                        <a:pt x="87" y="22"/>
                      </a:moveTo>
                      <a:lnTo>
                        <a:pt x="74" y="0"/>
                      </a:lnTo>
                      <a:lnTo>
                        <a:pt x="0" y="22"/>
                      </a:lnTo>
                      <a:lnTo>
                        <a:pt x="18" y="69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ïṧ1iḋé">
                  <a:extLst>
                    <a:ext uri="{FF2B5EF4-FFF2-40B4-BE49-F238E27FC236}">
                      <a16:creationId xmlns:a16="http://schemas.microsoft.com/office/drawing/2014/main" xmlns="" id="{6E164D8A-8C66-4D08-BAB0-DD0B0D2A971D}"/>
                    </a:ext>
                  </a:extLst>
                </p:cNvPr>
                <p:cNvSpPr/>
                <p:nvPr/>
              </p:nvSpPr>
              <p:spPr bwMode="auto">
                <a:xfrm>
                  <a:off x="10393979" y="2321230"/>
                  <a:ext cx="164260" cy="293322"/>
                </a:xfrm>
                <a:custGeom>
                  <a:avLst/>
                  <a:gdLst>
                    <a:gd name="T0" fmla="*/ 0 w 70"/>
                    <a:gd name="T1" fmla="*/ 17 h 125"/>
                    <a:gd name="T2" fmla="*/ 7 w 70"/>
                    <a:gd name="T3" fmla="*/ 10 h 125"/>
                    <a:gd name="T4" fmla="*/ 69 w 70"/>
                    <a:gd name="T5" fmla="*/ 56 h 125"/>
                    <a:gd name="T6" fmla="*/ 57 w 70"/>
                    <a:gd name="T7" fmla="*/ 105 h 125"/>
                    <a:gd name="T8" fmla="*/ 17 w 70"/>
                    <a:gd name="T9" fmla="*/ 125 h 125"/>
                    <a:gd name="T10" fmla="*/ 18 w 70"/>
                    <a:gd name="T11" fmla="*/ 109 h 125"/>
                    <a:gd name="T12" fmla="*/ 31 w 70"/>
                    <a:gd name="T13" fmla="*/ 96 h 125"/>
                    <a:gd name="T14" fmla="*/ 44 w 70"/>
                    <a:gd name="T15" fmla="*/ 92 h 125"/>
                    <a:gd name="T16" fmla="*/ 49 w 70"/>
                    <a:gd name="T17" fmla="*/ 79 h 125"/>
                    <a:gd name="T18" fmla="*/ 39 w 70"/>
                    <a:gd name="T19" fmla="*/ 74 h 125"/>
                    <a:gd name="T20" fmla="*/ 24 w 70"/>
                    <a:gd name="T21" fmla="*/ 83 h 125"/>
                    <a:gd name="T22" fmla="*/ 19 w 70"/>
                    <a:gd name="T23" fmla="*/ 80 h 125"/>
                    <a:gd name="T24" fmla="*/ 39 w 70"/>
                    <a:gd name="T25" fmla="*/ 20 h 125"/>
                    <a:gd name="T26" fmla="*/ 0 w 70"/>
                    <a:gd name="T27" fmla="*/ 17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0" h="125">
                      <a:moveTo>
                        <a:pt x="0" y="17"/>
                      </a:moveTo>
                      <a:cubicBezTo>
                        <a:pt x="0" y="14"/>
                        <a:pt x="3" y="12"/>
                        <a:pt x="7" y="10"/>
                      </a:cubicBezTo>
                      <a:cubicBezTo>
                        <a:pt x="32" y="0"/>
                        <a:pt x="67" y="31"/>
                        <a:pt x="69" y="56"/>
                      </a:cubicBezTo>
                      <a:cubicBezTo>
                        <a:pt x="70" y="73"/>
                        <a:pt x="69" y="96"/>
                        <a:pt x="57" y="105"/>
                      </a:cubicBezTo>
                      <a:cubicBezTo>
                        <a:pt x="44" y="114"/>
                        <a:pt x="17" y="125"/>
                        <a:pt x="17" y="125"/>
                      </a:cubicBezTo>
                      <a:cubicBezTo>
                        <a:pt x="17" y="125"/>
                        <a:pt x="18" y="110"/>
                        <a:pt x="18" y="109"/>
                      </a:cubicBezTo>
                      <a:cubicBezTo>
                        <a:pt x="19" y="107"/>
                        <a:pt x="31" y="96"/>
                        <a:pt x="31" y="96"/>
                      </a:cubicBezTo>
                      <a:cubicBezTo>
                        <a:pt x="31" y="96"/>
                        <a:pt x="37" y="97"/>
                        <a:pt x="44" y="92"/>
                      </a:cubicBezTo>
                      <a:cubicBezTo>
                        <a:pt x="50" y="88"/>
                        <a:pt x="52" y="85"/>
                        <a:pt x="49" y="79"/>
                      </a:cubicBezTo>
                      <a:cubicBezTo>
                        <a:pt x="46" y="74"/>
                        <a:pt x="43" y="74"/>
                        <a:pt x="39" y="74"/>
                      </a:cubicBezTo>
                      <a:cubicBezTo>
                        <a:pt x="35" y="75"/>
                        <a:pt x="24" y="84"/>
                        <a:pt x="24" y="83"/>
                      </a:cubicBezTo>
                      <a:cubicBezTo>
                        <a:pt x="23" y="82"/>
                        <a:pt x="19" y="80"/>
                        <a:pt x="19" y="80"/>
                      </a:cubicBezTo>
                      <a:cubicBezTo>
                        <a:pt x="34" y="70"/>
                        <a:pt x="62" y="34"/>
                        <a:pt x="39" y="20"/>
                      </a:cubicBezTo>
                      <a:cubicBezTo>
                        <a:pt x="17" y="6"/>
                        <a:pt x="0" y="17"/>
                        <a:pt x="0" y="17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ïṥḻîḑe">
                  <a:extLst>
                    <a:ext uri="{FF2B5EF4-FFF2-40B4-BE49-F238E27FC236}">
                      <a16:creationId xmlns:a16="http://schemas.microsoft.com/office/drawing/2014/main" xmlns="" id="{049CA711-E0F8-4F19-AE0F-4B9BC9BFEA88}"/>
                    </a:ext>
                  </a:extLst>
                </p:cNvPr>
                <p:cNvSpPr/>
                <p:nvPr/>
              </p:nvSpPr>
              <p:spPr bwMode="auto">
                <a:xfrm>
                  <a:off x="10735908" y="2217310"/>
                  <a:ext cx="170964" cy="115653"/>
                </a:xfrm>
                <a:custGeom>
                  <a:avLst/>
                  <a:gdLst>
                    <a:gd name="T0" fmla="*/ 65 w 73"/>
                    <a:gd name="T1" fmla="*/ 25 h 49"/>
                    <a:gd name="T2" fmla="*/ 57 w 73"/>
                    <a:gd name="T3" fmla="*/ 9 h 49"/>
                    <a:gd name="T4" fmla="*/ 56 w 73"/>
                    <a:gd name="T5" fmla="*/ 9 h 49"/>
                    <a:gd name="T6" fmla="*/ 56 w 73"/>
                    <a:gd name="T7" fmla="*/ 9 h 49"/>
                    <a:gd name="T8" fmla="*/ 32 w 73"/>
                    <a:gd name="T9" fmla="*/ 12 h 49"/>
                    <a:gd name="T10" fmla="*/ 11 w 73"/>
                    <a:gd name="T11" fmla="*/ 24 h 49"/>
                    <a:gd name="T12" fmla="*/ 11 w 73"/>
                    <a:gd name="T13" fmla="*/ 24 h 49"/>
                    <a:gd name="T14" fmla="*/ 11 w 73"/>
                    <a:gd name="T15" fmla="*/ 24 h 49"/>
                    <a:gd name="T16" fmla="*/ 13 w 73"/>
                    <a:gd name="T17" fmla="*/ 47 h 49"/>
                    <a:gd name="T18" fmla="*/ 6 w 73"/>
                    <a:gd name="T19" fmla="*/ 49 h 49"/>
                    <a:gd name="T20" fmla="*/ 4 w 73"/>
                    <a:gd name="T21" fmla="*/ 22 h 49"/>
                    <a:gd name="T22" fmla="*/ 4 w 73"/>
                    <a:gd name="T23" fmla="*/ 22 h 49"/>
                    <a:gd name="T24" fmla="*/ 5 w 73"/>
                    <a:gd name="T25" fmla="*/ 20 h 49"/>
                    <a:gd name="T26" fmla="*/ 30 w 73"/>
                    <a:gd name="T27" fmla="*/ 5 h 49"/>
                    <a:gd name="T28" fmla="*/ 58 w 73"/>
                    <a:gd name="T29" fmla="*/ 2 h 49"/>
                    <a:gd name="T30" fmla="*/ 58 w 73"/>
                    <a:gd name="T31" fmla="*/ 2 h 49"/>
                    <a:gd name="T32" fmla="*/ 61 w 73"/>
                    <a:gd name="T33" fmla="*/ 3 h 49"/>
                    <a:gd name="T34" fmla="*/ 73 w 73"/>
                    <a:gd name="T35" fmla="*/ 24 h 49"/>
                    <a:gd name="T36" fmla="*/ 65 w 73"/>
                    <a:gd name="T37" fmla="*/ 25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3" h="49">
                      <a:moveTo>
                        <a:pt x="65" y="25"/>
                      </a:moveTo>
                      <a:cubicBezTo>
                        <a:pt x="65" y="25"/>
                        <a:pt x="63" y="14"/>
                        <a:pt x="57" y="9"/>
                      </a:cubicBezTo>
                      <a:cubicBezTo>
                        <a:pt x="57" y="9"/>
                        <a:pt x="56" y="9"/>
                        <a:pt x="56" y="9"/>
                      </a:cubicBezTo>
                      <a:cubicBezTo>
                        <a:pt x="56" y="9"/>
                        <a:pt x="56" y="9"/>
                        <a:pt x="56" y="9"/>
                      </a:cubicBezTo>
                      <a:cubicBezTo>
                        <a:pt x="50" y="7"/>
                        <a:pt x="45" y="8"/>
                        <a:pt x="32" y="12"/>
                      </a:cubicBezTo>
                      <a:cubicBezTo>
                        <a:pt x="20" y="16"/>
                        <a:pt x="14" y="19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7" y="34"/>
                        <a:pt x="13" y="46"/>
                        <a:pt x="13" y="47"/>
                      </a:cubicBezTo>
                      <a:cubicBezTo>
                        <a:pt x="6" y="49"/>
                        <a:pt x="6" y="49"/>
                        <a:pt x="6" y="49"/>
                      </a:cubicBezTo>
                      <a:cubicBezTo>
                        <a:pt x="6" y="49"/>
                        <a:pt x="0" y="35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1"/>
                        <a:pt x="4" y="20"/>
                        <a:pt x="5" y="20"/>
                      </a:cubicBezTo>
                      <a:cubicBezTo>
                        <a:pt x="9" y="13"/>
                        <a:pt x="16" y="9"/>
                        <a:pt x="30" y="5"/>
                      </a:cubicBezTo>
                      <a:cubicBezTo>
                        <a:pt x="44" y="0"/>
                        <a:pt x="51" y="0"/>
                        <a:pt x="58" y="2"/>
                      </a:cubicBezTo>
                      <a:cubicBezTo>
                        <a:pt x="58" y="2"/>
                        <a:pt x="58" y="2"/>
                        <a:pt x="58" y="2"/>
                      </a:cubicBezTo>
                      <a:cubicBezTo>
                        <a:pt x="59" y="2"/>
                        <a:pt x="60" y="3"/>
                        <a:pt x="61" y="3"/>
                      </a:cubicBezTo>
                      <a:cubicBezTo>
                        <a:pt x="70" y="9"/>
                        <a:pt x="73" y="23"/>
                        <a:pt x="73" y="24"/>
                      </a:cubicBezTo>
                      <a:lnTo>
                        <a:pt x="65" y="25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ïsļîḓé">
                  <a:extLst>
                    <a:ext uri="{FF2B5EF4-FFF2-40B4-BE49-F238E27FC236}">
                      <a16:creationId xmlns:a16="http://schemas.microsoft.com/office/drawing/2014/main" xmlns="" id="{8C3685A4-9CA8-43AF-BD34-752B4DD226E6}"/>
                    </a:ext>
                  </a:extLst>
                </p:cNvPr>
                <p:cNvSpPr/>
                <p:nvPr/>
              </p:nvSpPr>
              <p:spPr bwMode="auto">
                <a:xfrm>
                  <a:off x="10596790" y="2197197"/>
                  <a:ext cx="591672" cy="519598"/>
                </a:xfrm>
                <a:custGeom>
                  <a:avLst/>
                  <a:gdLst>
                    <a:gd name="T0" fmla="*/ 0 w 353"/>
                    <a:gd name="T1" fmla="*/ 105 h 310"/>
                    <a:gd name="T2" fmla="*/ 275 w 353"/>
                    <a:gd name="T3" fmla="*/ 0 h 310"/>
                    <a:gd name="T4" fmla="*/ 353 w 353"/>
                    <a:gd name="T5" fmla="*/ 205 h 310"/>
                    <a:gd name="T6" fmla="*/ 79 w 353"/>
                    <a:gd name="T7" fmla="*/ 310 h 310"/>
                    <a:gd name="T8" fmla="*/ 0 w 353"/>
                    <a:gd name="T9" fmla="*/ 105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3" h="310">
                      <a:moveTo>
                        <a:pt x="0" y="105"/>
                      </a:moveTo>
                      <a:lnTo>
                        <a:pt x="275" y="0"/>
                      </a:lnTo>
                      <a:lnTo>
                        <a:pt x="353" y="205"/>
                      </a:lnTo>
                      <a:lnTo>
                        <a:pt x="79" y="310"/>
                      </a:lnTo>
                      <a:lnTo>
                        <a:pt x="0" y="105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iṥ1ídè">
                  <a:extLst>
                    <a:ext uri="{FF2B5EF4-FFF2-40B4-BE49-F238E27FC236}">
                      <a16:creationId xmlns:a16="http://schemas.microsoft.com/office/drawing/2014/main" xmlns="" id="{98707008-5863-4DC1-94BD-1BF4B3E286FD}"/>
                    </a:ext>
                  </a:extLst>
                </p:cNvPr>
                <p:cNvSpPr/>
                <p:nvPr/>
              </p:nvSpPr>
              <p:spPr bwMode="auto">
                <a:xfrm>
                  <a:off x="10588410" y="2188816"/>
                  <a:ext cx="527979" cy="321816"/>
                </a:xfrm>
                <a:custGeom>
                  <a:avLst/>
                  <a:gdLst>
                    <a:gd name="T0" fmla="*/ 0 w 225"/>
                    <a:gd name="T1" fmla="*/ 77 h 137"/>
                    <a:gd name="T2" fmla="*/ 22 w 225"/>
                    <a:gd name="T3" fmla="*/ 137 h 137"/>
                    <a:gd name="T4" fmla="*/ 128 w 225"/>
                    <a:gd name="T5" fmla="*/ 130 h 137"/>
                    <a:gd name="T6" fmla="*/ 149 w 225"/>
                    <a:gd name="T7" fmla="*/ 122 h 137"/>
                    <a:gd name="T8" fmla="*/ 225 w 225"/>
                    <a:gd name="T9" fmla="*/ 49 h 137"/>
                    <a:gd name="T10" fmla="*/ 203 w 225"/>
                    <a:gd name="T11" fmla="*/ 0 h 137"/>
                    <a:gd name="T12" fmla="*/ 0 w 225"/>
                    <a:gd name="T13" fmla="*/ 77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5" h="137">
                      <a:moveTo>
                        <a:pt x="0" y="77"/>
                      </a:moveTo>
                      <a:cubicBezTo>
                        <a:pt x="22" y="137"/>
                        <a:pt x="22" y="137"/>
                        <a:pt x="22" y="137"/>
                      </a:cubicBezTo>
                      <a:cubicBezTo>
                        <a:pt x="128" y="130"/>
                        <a:pt x="128" y="130"/>
                        <a:pt x="128" y="130"/>
                      </a:cubicBezTo>
                      <a:cubicBezTo>
                        <a:pt x="149" y="122"/>
                        <a:pt x="149" y="122"/>
                        <a:pt x="149" y="122"/>
                      </a:cubicBezTo>
                      <a:cubicBezTo>
                        <a:pt x="225" y="49"/>
                        <a:pt x="225" y="49"/>
                        <a:pt x="225" y="49"/>
                      </a:cubicBezTo>
                      <a:cubicBezTo>
                        <a:pt x="203" y="0"/>
                        <a:pt x="203" y="0"/>
                        <a:pt x="203" y="0"/>
                      </a:cubicBezTo>
                      <a:cubicBezTo>
                        <a:pt x="137" y="22"/>
                        <a:pt x="66" y="51"/>
                        <a:pt x="0" y="77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0" name="íṩľîdé">
                <a:extLst>
                  <a:ext uri="{FF2B5EF4-FFF2-40B4-BE49-F238E27FC236}">
                    <a16:creationId xmlns:a16="http://schemas.microsoft.com/office/drawing/2014/main" xmlns="" id="{EDF5E65B-44CA-485A-966E-2C32D7EE08F3}"/>
                  </a:ext>
                </a:extLst>
              </p:cNvPr>
              <p:cNvGrpSpPr/>
              <p:nvPr/>
            </p:nvGrpSpPr>
            <p:grpSpPr>
              <a:xfrm>
                <a:off x="6704167" y="3437078"/>
                <a:ext cx="827332" cy="1777548"/>
                <a:chOff x="6455092" y="3246449"/>
                <a:chExt cx="1139763" cy="2448816"/>
              </a:xfrm>
            </p:grpSpPr>
            <p:sp>
              <p:nvSpPr>
                <p:cNvPr id="60" name="išliḋê">
                  <a:extLst>
                    <a:ext uri="{FF2B5EF4-FFF2-40B4-BE49-F238E27FC236}">
                      <a16:creationId xmlns:a16="http://schemas.microsoft.com/office/drawing/2014/main" xmlns="" id="{28726A92-F5C6-47E6-BB1F-92CE4BFC4AAC}"/>
                    </a:ext>
                  </a:extLst>
                </p:cNvPr>
                <p:cNvSpPr/>
                <p:nvPr/>
              </p:nvSpPr>
              <p:spPr bwMode="auto">
                <a:xfrm>
                  <a:off x="6513755" y="4473371"/>
                  <a:ext cx="1081100" cy="1221894"/>
                </a:xfrm>
                <a:custGeom>
                  <a:avLst/>
                  <a:gdLst>
                    <a:gd name="T0" fmla="*/ 249 w 461"/>
                    <a:gd name="T1" fmla="*/ 26 h 521"/>
                    <a:gd name="T2" fmla="*/ 414 w 461"/>
                    <a:gd name="T3" fmla="*/ 108 h 521"/>
                    <a:gd name="T4" fmla="*/ 330 w 461"/>
                    <a:gd name="T5" fmla="*/ 266 h 521"/>
                    <a:gd name="T6" fmla="*/ 397 w 461"/>
                    <a:gd name="T7" fmla="*/ 293 h 521"/>
                    <a:gd name="T8" fmla="*/ 299 w 461"/>
                    <a:gd name="T9" fmla="*/ 291 h 521"/>
                    <a:gd name="T10" fmla="*/ 298 w 461"/>
                    <a:gd name="T11" fmla="*/ 288 h 521"/>
                    <a:gd name="T12" fmla="*/ 285 w 461"/>
                    <a:gd name="T13" fmla="*/ 290 h 521"/>
                    <a:gd name="T14" fmla="*/ 342 w 461"/>
                    <a:gd name="T15" fmla="*/ 98 h 521"/>
                    <a:gd name="T16" fmla="*/ 203 w 461"/>
                    <a:gd name="T17" fmla="*/ 110 h 521"/>
                    <a:gd name="T18" fmla="*/ 87 w 461"/>
                    <a:gd name="T19" fmla="*/ 452 h 521"/>
                    <a:gd name="T20" fmla="*/ 76 w 461"/>
                    <a:gd name="T21" fmla="*/ 462 h 521"/>
                    <a:gd name="T22" fmla="*/ 3 w 461"/>
                    <a:gd name="T23" fmla="*/ 518 h 521"/>
                    <a:gd name="T24" fmla="*/ 37 w 461"/>
                    <a:gd name="T25" fmla="*/ 440 h 521"/>
                    <a:gd name="T26" fmla="*/ 120 w 461"/>
                    <a:gd name="T27" fmla="*/ 17 h 521"/>
                    <a:gd name="T28" fmla="*/ 249 w 461"/>
                    <a:gd name="T29" fmla="*/ 26 h 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61" h="521">
                      <a:moveTo>
                        <a:pt x="249" y="26"/>
                      </a:moveTo>
                      <a:cubicBezTo>
                        <a:pt x="304" y="37"/>
                        <a:pt x="461" y="0"/>
                        <a:pt x="414" y="108"/>
                      </a:cubicBezTo>
                      <a:cubicBezTo>
                        <a:pt x="385" y="178"/>
                        <a:pt x="359" y="215"/>
                        <a:pt x="330" y="266"/>
                      </a:cubicBezTo>
                      <a:cubicBezTo>
                        <a:pt x="348" y="273"/>
                        <a:pt x="401" y="291"/>
                        <a:pt x="397" y="293"/>
                      </a:cubicBezTo>
                      <a:cubicBezTo>
                        <a:pt x="389" y="295"/>
                        <a:pt x="300" y="297"/>
                        <a:pt x="299" y="291"/>
                      </a:cubicBezTo>
                      <a:cubicBezTo>
                        <a:pt x="299" y="291"/>
                        <a:pt x="300" y="297"/>
                        <a:pt x="298" y="288"/>
                      </a:cubicBezTo>
                      <a:cubicBezTo>
                        <a:pt x="285" y="290"/>
                        <a:pt x="285" y="290"/>
                        <a:pt x="285" y="290"/>
                      </a:cubicBezTo>
                      <a:cubicBezTo>
                        <a:pt x="266" y="250"/>
                        <a:pt x="368" y="99"/>
                        <a:pt x="342" y="98"/>
                      </a:cubicBezTo>
                      <a:cubicBezTo>
                        <a:pt x="282" y="93"/>
                        <a:pt x="210" y="110"/>
                        <a:pt x="203" y="110"/>
                      </a:cubicBezTo>
                      <a:cubicBezTo>
                        <a:pt x="198" y="109"/>
                        <a:pt x="156" y="224"/>
                        <a:pt x="87" y="452"/>
                      </a:cubicBezTo>
                      <a:cubicBezTo>
                        <a:pt x="76" y="462"/>
                        <a:pt x="76" y="462"/>
                        <a:pt x="76" y="462"/>
                      </a:cubicBezTo>
                      <a:cubicBezTo>
                        <a:pt x="75" y="469"/>
                        <a:pt x="13" y="521"/>
                        <a:pt x="3" y="518"/>
                      </a:cubicBezTo>
                      <a:cubicBezTo>
                        <a:pt x="0" y="517"/>
                        <a:pt x="25" y="459"/>
                        <a:pt x="37" y="440"/>
                      </a:cubicBezTo>
                      <a:cubicBezTo>
                        <a:pt x="85" y="230"/>
                        <a:pt x="103" y="126"/>
                        <a:pt x="120" y="17"/>
                      </a:cubicBezTo>
                      <a:lnTo>
                        <a:pt x="249" y="26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îṣļidé">
                  <a:extLst>
                    <a:ext uri="{FF2B5EF4-FFF2-40B4-BE49-F238E27FC236}">
                      <a16:creationId xmlns:a16="http://schemas.microsoft.com/office/drawing/2014/main" xmlns="" id="{A9F17F5E-19E2-4F5E-9591-7D7F86109DF4}"/>
                    </a:ext>
                  </a:extLst>
                </p:cNvPr>
                <p:cNvSpPr/>
                <p:nvPr/>
              </p:nvSpPr>
              <p:spPr bwMode="auto">
                <a:xfrm>
                  <a:off x="6786964" y="4525330"/>
                  <a:ext cx="338577" cy="82131"/>
                </a:xfrm>
                <a:custGeom>
                  <a:avLst/>
                  <a:gdLst>
                    <a:gd name="T0" fmla="*/ 3 w 145"/>
                    <a:gd name="T1" fmla="*/ 10 h 35"/>
                    <a:gd name="T2" fmla="*/ 88 w 145"/>
                    <a:gd name="T3" fmla="*/ 13 h 35"/>
                    <a:gd name="T4" fmla="*/ 142 w 145"/>
                    <a:gd name="T5" fmla="*/ 0 h 35"/>
                    <a:gd name="T6" fmla="*/ 141 w 145"/>
                    <a:gd name="T7" fmla="*/ 20 h 35"/>
                    <a:gd name="T8" fmla="*/ 75 w 145"/>
                    <a:gd name="T9" fmla="*/ 35 h 35"/>
                    <a:gd name="T10" fmla="*/ 0 w 145"/>
                    <a:gd name="T11" fmla="*/ 29 h 35"/>
                    <a:gd name="T12" fmla="*/ 3 w 145"/>
                    <a:gd name="T13" fmla="*/ 1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5" h="35">
                      <a:moveTo>
                        <a:pt x="3" y="10"/>
                      </a:moveTo>
                      <a:cubicBezTo>
                        <a:pt x="8" y="11"/>
                        <a:pt x="57" y="16"/>
                        <a:pt x="88" y="13"/>
                      </a:cubicBezTo>
                      <a:cubicBezTo>
                        <a:pt x="119" y="9"/>
                        <a:pt x="142" y="0"/>
                        <a:pt x="142" y="0"/>
                      </a:cubicBezTo>
                      <a:cubicBezTo>
                        <a:pt x="142" y="0"/>
                        <a:pt x="145" y="19"/>
                        <a:pt x="141" y="20"/>
                      </a:cubicBezTo>
                      <a:cubicBezTo>
                        <a:pt x="136" y="21"/>
                        <a:pt x="127" y="35"/>
                        <a:pt x="75" y="35"/>
                      </a:cubicBezTo>
                      <a:cubicBezTo>
                        <a:pt x="22" y="35"/>
                        <a:pt x="0" y="29"/>
                        <a:pt x="0" y="29"/>
                      </a:cubicBezTo>
                      <a:lnTo>
                        <a:pt x="3" y="10"/>
                      </a:lnTo>
                      <a:close/>
                    </a:path>
                  </a:pathLst>
                </a:custGeom>
                <a:solidFill>
                  <a:srgbClr val="9294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îşḻïḓè">
                  <a:extLst>
                    <a:ext uri="{FF2B5EF4-FFF2-40B4-BE49-F238E27FC236}">
                      <a16:creationId xmlns:a16="http://schemas.microsoft.com/office/drawing/2014/main" xmlns="" id="{FFD1A8F8-CF03-4291-8D76-698A844FDCB5}"/>
                    </a:ext>
                  </a:extLst>
                </p:cNvPr>
                <p:cNvSpPr/>
                <p:nvPr/>
              </p:nvSpPr>
              <p:spPr bwMode="auto">
                <a:xfrm>
                  <a:off x="6765174" y="3880024"/>
                  <a:ext cx="357015" cy="734142"/>
                </a:xfrm>
                <a:custGeom>
                  <a:avLst/>
                  <a:gdLst>
                    <a:gd name="T0" fmla="*/ 87 w 152"/>
                    <a:gd name="T1" fmla="*/ 0 h 313"/>
                    <a:gd name="T2" fmla="*/ 101 w 152"/>
                    <a:gd name="T3" fmla="*/ 17 h 313"/>
                    <a:gd name="T4" fmla="*/ 152 w 152"/>
                    <a:gd name="T5" fmla="*/ 281 h 313"/>
                    <a:gd name="T6" fmla="*/ 0 w 152"/>
                    <a:gd name="T7" fmla="*/ 293 h 313"/>
                    <a:gd name="T8" fmla="*/ 4 w 152"/>
                    <a:gd name="T9" fmla="*/ 18 h 313"/>
                    <a:gd name="T10" fmla="*/ 32 w 152"/>
                    <a:gd name="T11" fmla="*/ 14 h 313"/>
                    <a:gd name="T12" fmla="*/ 87 w 152"/>
                    <a:gd name="T13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313">
                      <a:moveTo>
                        <a:pt x="87" y="0"/>
                      </a:moveTo>
                      <a:cubicBezTo>
                        <a:pt x="93" y="10"/>
                        <a:pt x="101" y="17"/>
                        <a:pt x="101" y="17"/>
                      </a:cubicBezTo>
                      <a:cubicBezTo>
                        <a:pt x="148" y="25"/>
                        <a:pt x="148" y="237"/>
                        <a:pt x="152" y="281"/>
                      </a:cubicBezTo>
                      <a:cubicBezTo>
                        <a:pt x="140" y="313"/>
                        <a:pt x="18" y="302"/>
                        <a:pt x="0" y="293"/>
                      </a:cubicBezTo>
                      <a:cubicBezTo>
                        <a:pt x="11" y="196"/>
                        <a:pt x="27" y="112"/>
                        <a:pt x="4" y="18"/>
                      </a:cubicBezTo>
                      <a:cubicBezTo>
                        <a:pt x="21" y="16"/>
                        <a:pt x="32" y="14"/>
                        <a:pt x="32" y="14"/>
                      </a:cubicBezTo>
                      <a:cubicBezTo>
                        <a:pt x="87" y="0"/>
                        <a:pt x="87" y="0"/>
                        <a:pt x="87" y="0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íśḷiḓé">
                  <a:extLst>
                    <a:ext uri="{FF2B5EF4-FFF2-40B4-BE49-F238E27FC236}">
                      <a16:creationId xmlns:a16="http://schemas.microsoft.com/office/drawing/2014/main" xmlns="" id="{186C7F76-B143-474E-9327-270279EAE0D8}"/>
                    </a:ext>
                  </a:extLst>
                </p:cNvPr>
                <p:cNvSpPr/>
                <p:nvPr/>
              </p:nvSpPr>
              <p:spPr bwMode="auto">
                <a:xfrm>
                  <a:off x="6800373" y="3868290"/>
                  <a:ext cx="194430" cy="48608"/>
                </a:xfrm>
                <a:custGeom>
                  <a:avLst/>
                  <a:gdLst>
                    <a:gd name="T0" fmla="*/ 4 w 116"/>
                    <a:gd name="T1" fmla="*/ 29 h 29"/>
                    <a:gd name="T2" fmla="*/ 0 w 116"/>
                    <a:gd name="T3" fmla="*/ 8 h 29"/>
                    <a:gd name="T4" fmla="*/ 102 w 116"/>
                    <a:gd name="T5" fmla="*/ 0 h 29"/>
                    <a:gd name="T6" fmla="*/ 116 w 116"/>
                    <a:gd name="T7" fmla="*/ 27 h 29"/>
                    <a:gd name="T8" fmla="*/ 4 w 116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9">
                      <a:moveTo>
                        <a:pt x="4" y="29"/>
                      </a:moveTo>
                      <a:lnTo>
                        <a:pt x="0" y="8"/>
                      </a:lnTo>
                      <a:lnTo>
                        <a:pt x="102" y="0"/>
                      </a:lnTo>
                      <a:lnTo>
                        <a:pt x="116" y="27"/>
                      </a:lnTo>
                      <a:lnTo>
                        <a:pt x="4" y="29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ṣļïďe">
                  <a:extLst>
                    <a:ext uri="{FF2B5EF4-FFF2-40B4-BE49-F238E27FC236}">
                      <a16:creationId xmlns:a16="http://schemas.microsoft.com/office/drawing/2014/main" xmlns="" id="{52FAE995-A71C-45FE-A7C7-6389275F3633}"/>
                    </a:ext>
                  </a:extLst>
                </p:cNvPr>
                <p:cNvSpPr/>
                <p:nvPr/>
              </p:nvSpPr>
              <p:spPr bwMode="auto">
                <a:xfrm>
                  <a:off x="6646170" y="3586702"/>
                  <a:ext cx="335225" cy="370424"/>
                </a:xfrm>
                <a:custGeom>
                  <a:avLst/>
                  <a:gdLst>
                    <a:gd name="T0" fmla="*/ 20 w 143"/>
                    <a:gd name="T1" fmla="*/ 35 h 158"/>
                    <a:gd name="T2" fmla="*/ 76 w 143"/>
                    <a:gd name="T3" fmla="*/ 6 h 158"/>
                    <a:gd name="T4" fmla="*/ 89 w 143"/>
                    <a:gd name="T5" fmla="*/ 17 h 158"/>
                    <a:gd name="T6" fmla="*/ 116 w 143"/>
                    <a:gd name="T7" fmla="*/ 16 h 158"/>
                    <a:gd name="T8" fmla="*/ 119 w 143"/>
                    <a:gd name="T9" fmla="*/ 30 h 158"/>
                    <a:gd name="T10" fmla="*/ 139 w 143"/>
                    <a:gd name="T11" fmla="*/ 60 h 158"/>
                    <a:gd name="T12" fmla="*/ 125 w 143"/>
                    <a:gd name="T13" fmla="*/ 105 h 158"/>
                    <a:gd name="T14" fmla="*/ 138 w 143"/>
                    <a:gd name="T15" fmla="*/ 122 h 158"/>
                    <a:gd name="T16" fmla="*/ 138 w 143"/>
                    <a:gd name="T17" fmla="*/ 122 h 158"/>
                    <a:gd name="T18" fmla="*/ 134 w 143"/>
                    <a:gd name="T19" fmla="*/ 158 h 158"/>
                    <a:gd name="T20" fmla="*/ 69 w 143"/>
                    <a:gd name="T21" fmla="*/ 138 h 158"/>
                    <a:gd name="T22" fmla="*/ 66 w 143"/>
                    <a:gd name="T23" fmla="*/ 121 h 158"/>
                    <a:gd name="T24" fmla="*/ 58 w 143"/>
                    <a:gd name="T25" fmla="*/ 112 h 158"/>
                    <a:gd name="T26" fmla="*/ 20 w 143"/>
                    <a:gd name="T27" fmla="*/ 35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3" h="158">
                      <a:moveTo>
                        <a:pt x="20" y="35"/>
                      </a:moveTo>
                      <a:cubicBezTo>
                        <a:pt x="37" y="6"/>
                        <a:pt x="44" y="0"/>
                        <a:pt x="76" y="6"/>
                      </a:cubicBezTo>
                      <a:cubicBezTo>
                        <a:pt x="78" y="6"/>
                        <a:pt x="86" y="17"/>
                        <a:pt x="89" y="17"/>
                      </a:cubicBezTo>
                      <a:cubicBezTo>
                        <a:pt x="96" y="17"/>
                        <a:pt x="104" y="16"/>
                        <a:pt x="116" y="16"/>
                      </a:cubicBezTo>
                      <a:cubicBezTo>
                        <a:pt x="119" y="30"/>
                        <a:pt x="119" y="30"/>
                        <a:pt x="119" y="30"/>
                      </a:cubicBezTo>
                      <a:cubicBezTo>
                        <a:pt x="119" y="30"/>
                        <a:pt x="135" y="51"/>
                        <a:pt x="139" y="60"/>
                      </a:cubicBezTo>
                      <a:cubicBezTo>
                        <a:pt x="143" y="68"/>
                        <a:pt x="123" y="97"/>
                        <a:pt x="125" y="105"/>
                      </a:cubicBezTo>
                      <a:cubicBezTo>
                        <a:pt x="127" y="114"/>
                        <a:pt x="135" y="118"/>
                        <a:pt x="138" y="122"/>
                      </a:cubicBezTo>
                      <a:cubicBezTo>
                        <a:pt x="138" y="122"/>
                        <a:pt x="138" y="122"/>
                        <a:pt x="138" y="122"/>
                      </a:cubicBezTo>
                      <a:cubicBezTo>
                        <a:pt x="134" y="158"/>
                        <a:pt x="134" y="158"/>
                        <a:pt x="134" y="158"/>
                      </a:cubicBezTo>
                      <a:cubicBezTo>
                        <a:pt x="134" y="158"/>
                        <a:pt x="66" y="142"/>
                        <a:pt x="69" y="138"/>
                      </a:cubicBezTo>
                      <a:cubicBezTo>
                        <a:pt x="70" y="135"/>
                        <a:pt x="66" y="121"/>
                        <a:pt x="66" y="121"/>
                      </a:cubicBezTo>
                      <a:cubicBezTo>
                        <a:pt x="62" y="113"/>
                        <a:pt x="62" y="113"/>
                        <a:pt x="58" y="112"/>
                      </a:cubicBezTo>
                      <a:cubicBezTo>
                        <a:pt x="21" y="105"/>
                        <a:pt x="0" y="69"/>
                        <a:pt x="20" y="35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ṩḷïdè">
                  <a:extLst>
                    <a:ext uri="{FF2B5EF4-FFF2-40B4-BE49-F238E27FC236}">
                      <a16:creationId xmlns:a16="http://schemas.microsoft.com/office/drawing/2014/main" xmlns="" id="{653687CE-5D01-4AD8-A438-70E5E19D5E93}"/>
                    </a:ext>
                  </a:extLst>
                </p:cNvPr>
                <p:cNvSpPr/>
                <p:nvPr/>
              </p:nvSpPr>
              <p:spPr bwMode="auto">
                <a:xfrm>
                  <a:off x="6760146" y="3727496"/>
                  <a:ext cx="221248" cy="217896"/>
                </a:xfrm>
                <a:custGeom>
                  <a:avLst/>
                  <a:gdLst>
                    <a:gd name="T0" fmla="*/ 90 w 94"/>
                    <a:gd name="T1" fmla="*/ 0 h 93"/>
                    <a:gd name="T2" fmla="*/ 76 w 94"/>
                    <a:gd name="T3" fmla="*/ 45 h 93"/>
                    <a:gd name="T4" fmla="*/ 89 w 94"/>
                    <a:gd name="T5" fmla="*/ 62 h 93"/>
                    <a:gd name="T6" fmla="*/ 89 w 94"/>
                    <a:gd name="T7" fmla="*/ 62 h 93"/>
                    <a:gd name="T8" fmla="*/ 86 w 94"/>
                    <a:gd name="T9" fmla="*/ 88 h 93"/>
                    <a:gd name="T10" fmla="*/ 58 w 94"/>
                    <a:gd name="T11" fmla="*/ 91 h 93"/>
                    <a:gd name="T12" fmla="*/ 58 w 94"/>
                    <a:gd name="T13" fmla="*/ 91 h 93"/>
                    <a:gd name="T14" fmla="*/ 20 w 94"/>
                    <a:gd name="T15" fmla="*/ 75 h 93"/>
                    <a:gd name="T16" fmla="*/ 19 w 94"/>
                    <a:gd name="T17" fmla="*/ 64 h 93"/>
                    <a:gd name="T18" fmla="*/ 11 w 94"/>
                    <a:gd name="T19" fmla="*/ 53 h 93"/>
                    <a:gd name="T20" fmla="*/ 13 w 94"/>
                    <a:gd name="T21" fmla="*/ 45 h 93"/>
                    <a:gd name="T22" fmla="*/ 0 w 94"/>
                    <a:gd name="T23" fmla="*/ 28 h 93"/>
                    <a:gd name="T24" fmla="*/ 6 w 94"/>
                    <a:gd name="T25" fmla="*/ 23 h 93"/>
                    <a:gd name="T26" fmla="*/ 20 w 94"/>
                    <a:gd name="T27" fmla="*/ 32 h 93"/>
                    <a:gd name="T28" fmla="*/ 90 w 94"/>
                    <a:gd name="T29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4" h="93">
                      <a:moveTo>
                        <a:pt x="90" y="0"/>
                      </a:moveTo>
                      <a:cubicBezTo>
                        <a:pt x="94" y="8"/>
                        <a:pt x="74" y="37"/>
                        <a:pt x="76" y="45"/>
                      </a:cubicBezTo>
                      <a:cubicBezTo>
                        <a:pt x="78" y="54"/>
                        <a:pt x="86" y="58"/>
                        <a:pt x="89" y="62"/>
                      </a:cubicBezTo>
                      <a:cubicBezTo>
                        <a:pt x="89" y="62"/>
                        <a:pt x="89" y="62"/>
                        <a:pt x="89" y="62"/>
                      </a:cubicBezTo>
                      <a:cubicBezTo>
                        <a:pt x="86" y="88"/>
                        <a:pt x="86" y="88"/>
                        <a:pt x="86" y="88"/>
                      </a:cubicBezTo>
                      <a:cubicBezTo>
                        <a:pt x="75" y="91"/>
                        <a:pt x="64" y="93"/>
                        <a:pt x="58" y="91"/>
                      </a:cubicBezTo>
                      <a:cubicBezTo>
                        <a:pt x="58" y="91"/>
                        <a:pt x="58" y="91"/>
                        <a:pt x="58" y="91"/>
                      </a:cubicBezTo>
                      <a:cubicBezTo>
                        <a:pt x="50" y="89"/>
                        <a:pt x="32" y="81"/>
                        <a:pt x="20" y="75"/>
                      </a:cubicBezTo>
                      <a:cubicBezTo>
                        <a:pt x="20" y="70"/>
                        <a:pt x="19" y="64"/>
                        <a:pt x="19" y="64"/>
                      </a:cubicBezTo>
                      <a:cubicBezTo>
                        <a:pt x="17" y="62"/>
                        <a:pt x="16" y="54"/>
                        <a:pt x="11" y="53"/>
                      </a:cubicBezTo>
                      <a:cubicBezTo>
                        <a:pt x="12" y="50"/>
                        <a:pt x="13" y="48"/>
                        <a:pt x="13" y="45"/>
                      </a:cubicBezTo>
                      <a:cubicBezTo>
                        <a:pt x="14" y="43"/>
                        <a:pt x="0" y="28"/>
                        <a:pt x="0" y="28"/>
                      </a:cubicBezTo>
                      <a:cubicBezTo>
                        <a:pt x="0" y="28"/>
                        <a:pt x="6" y="28"/>
                        <a:pt x="6" y="23"/>
                      </a:cubicBezTo>
                      <a:cubicBezTo>
                        <a:pt x="10" y="27"/>
                        <a:pt x="16" y="32"/>
                        <a:pt x="20" y="32"/>
                      </a:cubicBezTo>
                      <a:cubicBezTo>
                        <a:pt x="44" y="35"/>
                        <a:pt x="76" y="2"/>
                        <a:pt x="90" y="0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iṧľïde">
                  <a:extLst>
                    <a:ext uri="{FF2B5EF4-FFF2-40B4-BE49-F238E27FC236}">
                      <a16:creationId xmlns:a16="http://schemas.microsoft.com/office/drawing/2014/main" xmlns="" id="{470D72D6-DB18-4A3C-A8E3-AF23BA742ED7}"/>
                    </a:ext>
                  </a:extLst>
                </p:cNvPr>
                <p:cNvSpPr/>
                <p:nvPr/>
              </p:nvSpPr>
              <p:spPr bwMode="auto">
                <a:xfrm>
                  <a:off x="6845628" y="3903489"/>
                  <a:ext cx="97215" cy="67045"/>
                </a:xfrm>
                <a:custGeom>
                  <a:avLst/>
                  <a:gdLst>
                    <a:gd name="T0" fmla="*/ 0 w 42"/>
                    <a:gd name="T1" fmla="*/ 21 h 29"/>
                    <a:gd name="T2" fmla="*/ 8 w 42"/>
                    <a:gd name="T3" fmla="*/ 0 h 29"/>
                    <a:gd name="T4" fmla="*/ 34 w 42"/>
                    <a:gd name="T5" fmla="*/ 7 h 29"/>
                    <a:gd name="T6" fmla="*/ 41 w 42"/>
                    <a:gd name="T7" fmla="*/ 29 h 29"/>
                    <a:gd name="T8" fmla="*/ 0 w 42"/>
                    <a:gd name="T9" fmla="*/ 21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29">
                      <a:moveTo>
                        <a:pt x="0" y="21"/>
                      </a:moveTo>
                      <a:cubicBezTo>
                        <a:pt x="3" y="14"/>
                        <a:pt x="6" y="8"/>
                        <a:pt x="8" y="0"/>
                      </a:cubicBezTo>
                      <a:cubicBezTo>
                        <a:pt x="17" y="3"/>
                        <a:pt x="31" y="8"/>
                        <a:pt x="34" y="7"/>
                      </a:cubicBezTo>
                      <a:cubicBezTo>
                        <a:pt x="34" y="7"/>
                        <a:pt x="42" y="29"/>
                        <a:pt x="41" y="29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îš1ïdê">
                  <a:extLst>
                    <a:ext uri="{FF2B5EF4-FFF2-40B4-BE49-F238E27FC236}">
                      <a16:creationId xmlns:a16="http://schemas.microsoft.com/office/drawing/2014/main" xmlns="" id="{40FD9A49-748B-4075-A214-02256130EA27}"/>
                    </a:ext>
                  </a:extLst>
                </p:cNvPr>
                <p:cNvSpPr/>
                <p:nvPr/>
              </p:nvSpPr>
              <p:spPr bwMode="auto">
                <a:xfrm>
                  <a:off x="6669635" y="3921926"/>
                  <a:ext cx="254771" cy="764312"/>
                </a:xfrm>
                <a:custGeom>
                  <a:avLst/>
                  <a:gdLst>
                    <a:gd name="T0" fmla="*/ 84 w 109"/>
                    <a:gd name="T1" fmla="*/ 8 h 326"/>
                    <a:gd name="T2" fmla="*/ 58 w 109"/>
                    <a:gd name="T3" fmla="*/ 326 h 326"/>
                    <a:gd name="T4" fmla="*/ 0 w 109"/>
                    <a:gd name="T5" fmla="*/ 304 h 326"/>
                    <a:gd name="T6" fmla="*/ 24 w 109"/>
                    <a:gd name="T7" fmla="*/ 74 h 326"/>
                    <a:gd name="T8" fmla="*/ 45 w 109"/>
                    <a:gd name="T9" fmla="*/ 0 h 326"/>
                    <a:gd name="T10" fmla="*/ 48 w 109"/>
                    <a:gd name="T11" fmla="*/ 0 h 326"/>
                    <a:gd name="T12" fmla="*/ 84 w 109"/>
                    <a:gd name="T13" fmla="*/ 8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326">
                      <a:moveTo>
                        <a:pt x="84" y="8"/>
                      </a:moveTo>
                      <a:cubicBezTo>
                        <a:pt x="109" y="14"/>
                        <a:pt x="58" y="326"/>
                        <a:pt x="58" y="326"/>
                      </a:cubicBezTo>
                      <a:cubicBezTo>
                        <a:pt x="53" y="320"/>
                        <a:pt x="23" y="318"/>
                        <a:pt x="0" y="304"/>
                      </a:cubicBezTo>
                      <a:cubicBezTo>
                        <a:pt x="24" y="74"/>
                        <a:pt x="24" y="74"/>
                        <a:pt x="24" y="74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6" y="0"/>
                        <a:pt x="47" y="0"/>
                        <a:pt x="48" y="0"/>
                      </a:cubicBezTo>
                      <a:lnTo>
                        <a:pt x="84" y="8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sḻïdê">
                  <a:extLst>
                    <a:ext uri="{FF2B5EF4-FFF2-40B4-BE49-F238E27FC236}">
                      <a16:creationId xmlns:a16="http://schemas.microsoft.com/office/drawing/2014/main" xmlns="" id="{FDD4AA4E-08B6-4046-89F1-8613A411BC6F}"/>
                    </a:ext>
                  </a:extLst>
                </p:cNvPr>
                <p:cNvSpPr/>
                <p:nvPr/>
              </p:nvSpPr>
              <p:spPr bwMode="auto">
                <a:xfrm>
                  <a:off x="6455092" y="3246449"/>
                  <a:ext cx="144147" cy="162584"/>
                </a:xfrm>
                <a:custGeom>
                  <a:avLst/>
                  <a:gdLst>
                    <a:gd name="T0" fmla="*/ 39 w 61"/>
                    <a:gd name="T1" fmla="*/ 69 h 69"/>
                    <a:gd name="T2" fmla="*/ 49 w 61"/>
                    <a:gd name="T3" fmla="*/ 51 h 69"/>
                    <a:gd name="T4" fmla="*/ 51 w 61"/>
                    <a:gd name="T5" fmla="*/ 36 h 69"/>
                    <a:gd name="T6" fmla="*/ 59 w 61"/>
                    <a:gd name="T7" fmla="*/ 28 h 69"/>
                    <a:gd name="T8" fmla="*/ 54 w 61"/>
                    <a:gd name="T9" fmla="*/ 11 h 69"/>
                    <a:gd name="T10" fmla="*/ 48 w 61"/>
                    <a:gd name="T11" fmla="*/ 10 h 69"/>
                    <a:gd name="T12" fmla="*/ 43 w 61"/>
                    <a:gd name="T13" fmla="*/ 3 h 69"/>
                    <a:gd name="T14" fmla="*/ 35 w 61"/>
                    <a:gd name="T15" fmla="*/ 3 h 69"/>
                    <a:gd name="T16" fmla="*/ 26 w 61"/>
                    <a:gd name="T17" fmla="*/ 1 h 69"/>
                    <a:gd name="T18" fmla="*/ 5 w 61"/>
                    <a:gd name="T19" fmla="*/ 11 h 69"/>
                    <a:gd name="T20" fmla="*/ 3 w 61"/>
                    <a:gd name="T21" fmla="*/ 36 h 69"/>
                    <a:gd name="T22" fmla="*/ 16 w 61"/>
                    <a:gd name="T23" fmla="*/ 60 h 69"/>
                    <a:gd name="T24" fmla="*/ 39 w 61"/>
                    <a:gd name="T25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1" h="69">
                      <a:moveTo>
                        <a:pt x="39" y="69"/>
                      </a:moveTo>
                      <a:cubicBezTo>
                        <a:pt x="42" y="64"/>
                        <a:pt x="46" y="60"/>
                        <a:pt x="49" y="51"/>
                      </a:cubicBezTo>
                      <a:cubicBezTo>
                        <a:pt x="50" y="47"/>
                        <a:pt x="51" y="41"/>
                        <a:pt x="51" y="36"/>
                      </a:cubicBezTo>
                      <a:cubicBezTo>
                        <a:pt x="54" y="35"/>
                        <a:pt x="58" y="31"/>
                        <a:pt x="59" y="28"/>
                      </a:cubicBezTo>
                      <a:cubicBezTo>
                        <a:pt x="61" y="23"/>
                        <a:pt x="56" y="14"/>
                        <a:pt x="54" y="11"/>
                      </a:cubicBezTo>
                      <a:cubicBezTo>
                        <a:pt x="53" y="11"/>
                        <a:pt x="51" y="10"/>
                        <a:pt x="48" y="10"/>
                      </a:cubicBezTo>
                      <a:cubicBezTo>
                        <a:pt x="47" y="7"/>
                        <a:pt x="45" y="5"/>
                        <a:pt x="43" y="3"/>
                      </a:cubicBezTo>
                      <a:cubicBezTo>
                        <a:pt x="41" y="2"/>
                        <a:pt x="38" y="3"/>
                        <a:pt x="35" y="3"/>
                      </a:cubicBezTo>
                      <a:cubicBezTo>
                        <a:pt x="32" y="0"/>
                        <a:pt x="31" y="0"/>
                        <a:pt x="26" y="1"/>
                      </a:cubicBezTo>
                      <a:cubicBezTo>
                        <a:pt x="20" y="2"/>
                        <a:pt x="9" y="6"/>
                        <a:pt x="5" y="11"/>
                      </a:cubicBezTo>
                      <a:cubicBezTo>
                        <a:pt x="0" y="17"/>
                        <a:pt x="0" y="28"/>
                        <a:pt x="3" y="36"/>
                      </a:cubicBezTo>
                      <a:cubicBezTo>
                        <a:pt x="6" y="44"/>
                        <a:pt x="11" y="56"/>
                        <a:pt x="16" y="60"/>
                      </a:cubicBezTo>
                      <a:cubicBezTo>
                        <a:pt x="20" y="64"/>
                        <a:pt x="39" y="69"/>
                        <a:pt x="39" y="69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îş1îḍé">
                  <a:extLst>
                    <a:ext uri="{FF2B5EF4-FFF2-40B4-BE49-F238E27FC236}">
                      <a16:creationId xmlns:a16="http://schemas.microsoft.com/office/drawing/2014/main" xmlns="" id="{CA24DF7D-8EB0-4CBD-B968-60FB292F4B94}"/>
                    </a:ext>
                  </a:extLst>
                </p:cNvPr>
                <p:cNvSpPr/>
                <p:nvPr/>
              </p:nvSpPr>
              <p:spPr bwMode="auto">
                <a:xfrm>
                  <a:off x="6478557" y="3350369"/>
                  <a:ext cx="100567" cy="58665"/>
                </a:xfrm>
                <a:custGeom>
                  <a:avLst/>
                  <a:gdLst>
                    <a:gd name="T0" fmla="*/ 42 w 43"/>
                    <a:gd name="T1" fmla="*/ 14 h 25"/>
                    <a:gd name="T2" fmla="*/ 43 w 43"/>
                    <a:gd name="T3" fmla="*/ 10 h 25"/>
                    <a:gd name="T4" fmla="*/ 41 w 43"/>
                    <a:gd name="T5" fmla="*/ 0 h 25"/>
                    <a:gd name="T6" fmla="*/ 1 w 43"/>
                    <a:gd name="T7" fmla="*/ 9 h 25"/>
                    <a:gd name="T8" fmla="*/ 5 w 43"/>
                    <a:gd name="T9" fmla="*/ 25 h 25"/>
                    <a:gd name="T10" fmla="*/ 42 w 43"/>
                    <a:gd name="T11" fmla="*/ 1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25">
                      <a:moveTo>
                        <a:pt x="42" y="14"/>
                      </a:moveTo>
                      <a:cubicBezTo>
                        <a:pt x="42" y="13"/>
                        <a:pt x="43" y="10"/>
                        <a:pt x="43" y="1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1" y="0"/>
                        <a:pt x="0" y="10"/>
                        <a:pt x="1" y="9"/>
                      </a:cubicBezTo>
                      <a:cubicBezTo>
                        <a:pt x="2" y="8"/>
                        <a:pt x="5" y="25"/>
                        <a:pt x="5" y="25"/>
                      </a:cubicBezTo>
                      <a:lnTo>
                        <a:pt x="42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íṧḷíḋé">
                  <a:extLst>
                    <a:ext uri="{FF2B5EF4-FFF2-40B4-BE49-F238E27FC236}">
                      <a16:creationId xmlns:a16="http://schemas.microsoft.com/office/drawing/2014/main" xmlns="" id="{46D41EB6-BEDC-4FA0-A73D-2D6840EC3352}"/>
                    </a:ext>
                  </a:extLst>
                </p:cNvPr>
                <p:cNvSpPr/>
                <p:nvPr/>
              </p:nvSpPr>
              <p:spPr bwMode="auto">
                <a:xfrm>
                  <a:off x="6788639" y="3913546"/>
                  <a:ext cx="110624" cy="450877"/>
                </a:xfrm>
                <a:custGeom>
                  <a:avLst/>
                  <a:gdLst>
                    <a:gd name="T0" fmla="*/ 33 w 47"/>
                    <a:gd name="T1" fmla="*/ 12 h 193"/>
                    <a:gd name="T2" fmla="*/ 27 w 47"/>
                    <a:gd name="T3" fmla="*/ 193 h 193"/>
                    <a:gd name="T4" fmla="*/ 10 w 47"/>
                    <a:gd name="T5" fmla="*/ 69 h 193"/>
                    <a:gd name="T6" fmla="*/ 30 w 47"/>
                    <a:gd name="T7" fmla="*/ 64 h 193"/>
                    <a:gd name="T8" fmla="*/ 0 w 47"/>
                    <a:gd name="T9" fmla="*/ 53 h 193"/>
                    <a:gd name="T10" fmla="*/ 8 w 47"/>
                    <a:gd name="T11" fmla="*/ 0 h 193"/>
                    <a:gd name="T12" fmla="*/ 33 w 47"/>
                    <a:gd name="T13" fmla="*/ 12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193">
                      <a:moveTo>
                        <a:pt x="33" y="12"/>
                      </a:moveTo>
                      <a:cubicBezTo>
                        <a:pt x="47" y="19"/>
                        <a:pt x="39" y="102"/>
                        <a:pt x="27" y="193"/>
                      </a:cubicBezTo>
                      <a:cubicBezTo>
                        <a:pt x="27" y="193"/>
                        <a:pt x="10" y="69"/>
                        <a:pt x="10" y="69"/>
                      </a:cubicBezTo>
                      <a:cubicBezTo>
                        <a:pt x="30" y="64"/>
                        <a:pt x="30" y="64"/>
                        <a:pt x="30" y="64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33" y="12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ïṧḻíḓê">
                  <a:extLst>
                    <a:ext uri="{FF2B5EF4-FFF2-40B4-BE49-F238E27FC236}">
                      <a16:creationId xmlns:a16="http://schemas.microsoft.com/office/drawing/2014/main" xmlns="" id="{8D809B21-A68B-4CD5-98B3-093320A73D6F}"/>
                    </a:ext>
                  </a:extLst>
                </p:cNvPr>
                <p:cNvSpPr/>
                <p:nvPr/>
              </p:nvSpPr>
              <p:spPr bwMode="auto">
                <a:xfrm>
                  <a:off x="7294828" y="4451581"/>
                  <a:ext cx="127385" cy="145823"/>
                </a:xfrm>
                <a:custGeom>
                  <a:avLst/>
                  <a:gdLst>
                    <a:gd name="T0" fmla="*/ 19 w 54"/>
                    <a:gd name="T1" fmla="*/ 0 h 62"/>
                    <a:gd name="T2" fmla="*/ 11 w 54"/>
                    <a:gd name="T3" fmla="*/ 17 h 62"/>
                    <a:gd name="T4" fmla="*/ 9 w 54"/>
                    <a:gd name="T5" fmla="*/ 29 h 62"/>
                    <a:gd name="T6" fmla="*/ 2 w 54"/>
                    <a:gd name="T7" fmla="*/ 37 h 62"/>
                    <a:gd name="T8" fmla="*/ 7 w 54"/>
                    <a:gd name="T9" fmla="*/ 51 h 62"/>
                    <a:gd name="T10" fmla="*/ 12 w 54"/>
                    <a:gd name="T11" fmla="*/ 52 h 62"/>
                    <a:gd name="T12" fmla="*/ 16 w 54"/>
                    <a:gd name="T13" fmla="*/ 58 h 62"/>
                    <a:gd name="T14" fmla="*/ 24 w 54"/>
                    <a:gd name="T15" fmla="*/ 58 h 62"/>
                    <a:gd name="T16" fmla="*/ 31 w 54"/>
                    <a:gd name="T17" fmla="*/ 61 h 62"/>
                    <a:gd name="T18" fmla="*/ 50 w 54"/>
                    <a:gd name="T19" fmla="*/ 52 h 62"/>
                    <a:gd name="T20" fmla="*/ 51 w 54"/>
                    <a:gd name="T21" fmla="*/ 30 h 62"/>
                    <a:gd name="T22" fmla="*/ 40 w 54"/>
                    <a:gd name="T23" fmla="*/ 9 h 62"/>
                    <a:gd name="T24" fmla="*/ 19 w 54"/>
                    <a:gd name="T25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4" h="62">
                      <a:moveTo>
                        <a:pt x="19" y="0"/>
                      </a:moveTo>
                      <a:cubicBezTo>
                        <a:pt x="17" y="5"/>
                        <a:pt x="14" y="9"/>
                        <a:pt x="11" y="17"/>
                      </a:cubicBezTo>
                      <a:cubicBezTo>
                        <a:pt x="10" y="20"/>
                        <a:pt x="9" y="25"/>
                        <a:pt x="9" y="29"/>
                      </a:cubicBezTo>
                      <a:cubicBezTo>
                        <a:pt x="7" y="31"/>
                        <a:pt x="3" y="34"/>
                        <a:pt x="2" y="37"/>
                      </a:cubicBezTo>
                      <a:cubicBezTo>
                        <a:pt x="0" y="41"/>
                        <a:pt x="5" y="49"/>
                        <a:pt x="7" y="51"/>
                      </a:cubicBezTo>
                      <a:cubicBezTo>
                        <a:pt x="8" y="52"/>
                        <a:pt x="10" y="52"/>
                        <a:pt x="12" y="52"/>
                      </a:cubicBezTo>
                      <a:cubicBezTo>
                        <a:pt x="13" y="55"/>
                        <a:pt x="15" y="57"/>
                        <a:pt x="16" y="58"/>
                      </a:cubicBezTo>
                      <a:cubicBezTo>
                        <a:pt x="18" y="59"/>
                        <a:pt x="21" y="59"/>
                        <a:pt x="24" y="58"/>
                      </a:cubicBezTo>
                      <a:cubicBezTo>
                        <a:pt x="26" y="62"/>
                        <a:pt x="27" y="61"/>
                        <a:pt x="31" y="61"/>
                      </a:cubicBezTo>
                      <a:cubicBezTo>
                        <a:pt x="36" y="60"/>
                        <a:pt x="46" y="56"/>
                        <a:pt x="50" y="52"/>
                      </a:cubicBezTo>
                      <a:cubicBezTo>
                        <a:pt x="54" y="46"/>
                        <a:pt x="54" y="37"/>
                        <a:pt x="51" y="30"/>
                      </a:cubicBezTo>
                      <a:cubicBezTo>
                        <a:pt x="49" y="23"/>
                        <a:pt x="45" y="12"/>
                        <a:pt x="40" y="9"/>
                      </a:cubicBezTo>
                      <a:cubicBezTo>
                        <a:pt x="36" y="5"/>
                        <a:pt x="19" y="0"/>
                        <a:pt x="19" y="0"/>
                      </a:cubicBezTo>
                      <a:close/>
                    </a:path>
                  </a:pathLst>
                </a:custGeom>
                <a:solidFill>
                  <a:srgbClr val="E0AF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ïṩlîḑê">
                  <a:extLst>
                    <a:ext uri="{FF2B5EF4-FFF2-40B4-BE49-F238E27FC236}">
                      <a16:creationId xmlns:a16="http://schemas.microsoft.com/office/drawing/2014/main" xmlns="" id="{8354EB90-2880-4F11-8762-522C6A1362DA}"/>
                    </a:ext>
                  </a:extLst>
                </p:cNvPr>
                <p:cNvSpPr/>
                <p:nvPr/>
              </p:nvSpPr>
              <p:spPr bwMode="auto">
                <a:xfrm>
                  <a:off x="7311590" y="4444876"/>
                  <a:ext cx="88835" cy="51960"/>
                </a:xfrm>
                <a:custGeom>
                  <a:avLst/>
                  <a:gdLst>
                    <a:gd name="T0" fmla="*/ 1 w 38"/>
                    <a:gd name="T1" fmla="*/ 10 h 22"/>
                    <a:gd name="T2" fmla="*/ 0 w 38"/>
                    <a:gd name="T3" fmla="*/ 13 h 22"/>
                    <a:gd name="T4" fmla="*/ 2 w 38"/>
                    <a:gd name="T5" fmla="*/ 22 h 22"/>
                    <a:gd name="T6" fmla="*/ 37 w 38"/>
                    <a:gd name="T7" fmla="*/ 14 h 22"/>
                    <a:gd name="T8" fmla="*/ 33 w 38"/>
                    <a:gd name="T9" fmla="*/ 0 h 22"/>
                    <a:gd name="T10" fmla="*/ 1 w 38"/>
                    <a:gd name="T11" fmla="*/ 1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22">
                      <a:moveTo>
                        <a:pt x="1" y="10"/>
                      </a:moveTo>
                      <a:cubicBezTo>
                        <a:pt x="1" y="11"/>
                        <a:pt x="0" y="13"/>
                        <a:pt x="0" y="13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2" y="22"/>
                        <a:pt x="38" y="14"/>
                        <a:pt x="37" y="14"/>
                      </a:cubicBezTo>
                      <a:cubicBezTo>
                        <a:pt x="36" y="15"/>
                        <a:pt x="33" y="0"/>
                        <a:pt x="33" y="0"/>
                      </a:cubicBezTo>
                      <a:lnTo>
                        <a:pt x="1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îṧļïdê">
                  <a:extLst>
                    <a:ext uri="{FF2B5EF4-FFF2-40B4-BE49-F238E27FC236}">
                      <a16:creationId xmlns:a16="http://schemas.microsoft.com/office/drawing/2014/main" xmlns="" id="{6DC8C8B9-B7B5-45C4-B3ED-96E748A7A2E5}"/>
                    </a:ext>
                  </a:extLst>
                </p:cNvPr>
                <p:cNvSpPr/>
                <p:nvPr/>
              </p:nvSpPr>
              <p:spPr bwMode="auto">
                <a:xfrm>
                  <a:off x="6983070" y="3891756"/>
                  <a:ext cx="417355" cy="660392"/>
                </a:xfrm>
                <a:custGeom>
                  <a:avLst/>
                  <a:gdLst>
                    <a:gd name="T0" fmla="*/ 0 w 178"/>
                    <a:gd name="T1" fmla="*/ 4 h 282"/>
                    <a:gd name="T2" fmla="*/ 42 w 178"/>
                    <a:gd name="T3" fmla="*/ 4 h 282"/>
                    <a:gd name="T4" fmla="*/ 178 w 178"/>
                    <a:gd name="T5" fmla="*/ 246 h 282"/>
                    <a:gd name="T6" fmla="*/ 140 w 178"/>
                    <a:gd name="T7" fmla="*/ 252 h 282"/>
                    <a:gd name="T8" fmla="*/ 56 w 178"/>
                    <a:gd name="T9" fmla="*/ 81 h 282"/>
                    <a:gd name="T10" fmla="*/ 100 w 178"/>
                    <a:gd name="T11" fmla="*/ 278 h 282"/>
                    <a:gd name="T12" fmla="*/ 58 w 178"/>
                    <a:gd name="T13" fmla="*/ 282 h 282"/>
                    <a:gd name="T14" fmla="*/ 0 w 178"/>
                    <a:gd name="T15" fmla="*/ 4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8" h="282">
                      <a:moveTo>
                        <a:pt x="0" y="4"/>
                      </a:moveTo>
                      <a:cubicBezTo>
                        <a:pt x="9" y="3"/>
                        <a:pt x="34" y="0"/>
                        <a:pt x="42" y="4"/>
                      </a:cubicBezTo>
                      <a:cubicBezTo>
                        <a:pt x="117" y="46"/>
                        <a:pt x="160" y="181"/>
                        <a:pt x="178" y="246"/>
                      </a:cubicBezTo>
                      <a:cubicBezTo>
                        <a:pt x="140" y="252"/>
                        <a:pt x="140" y="252"/>
                        <a:pt x="140" y="252"/>
                      </a:cubicBezTo>
                      <a:cubicBezTo>
                        <a:pt x="121" y="213"/>
                        <a:pt x="98" y="113"/>
                        <a:pt x="56" y="81"/>
                      </a:cubicBezTo>
                      <a:cubicBezTo>
                        <a:pt x="100" y="278"/>
                        <a:pt x="100" y="278"/>
                        <a:pt x="100" y="278"/>
                      </a:cubicBezTo>
                      <a:cubicBezTo>
                        <a:pt x="58" y="282"/>
                        <a:pt x="58" y="282"/>
                        <a:pt x="58" y="282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íşlïḍe">
                  <a:extLst>
                    <a:ext uri="{FF2B5EF4-FFF2-40B4-BE49-F238E27FC236}">
                      <a16:creationId xmlns:a16="http://schemas.microsoft.com/office/drawing/2014/main" xmlns="" id="{FF26E781-118B-499A-96F7-975B52A5A20F}"/>
                    </a:ext>
                  </a:extLst>
                </p:cNvPr>
                <p:cNvSpPr/>
                <p:nvPr/>
              </p:nvSpPr>
              <p:spPr bwMode="auto">
                <a:xfrm>
                  <a:off x="6981394" y="3891756"/>
                  <a:ext cx="102244" cy="424060"/>
                </a:xfrm>
                <a:custGeom>
                  <a:avLst/>
                  <a:gdLst>
                    <a:gd name="T0" fmla="*/ 14 w 61"/>
                    <a:gd name="T1" fmla="*/ 0 h 253"/>
                    <a:gd name="T2" fmla="*/ 14 w 61"/>
                    <a:gd name="T3" fmla="*/ 0 h 253"/>
                    <a:gd name="T4" fmla="*/ 61 w 61"/>
                    <a:gd name="T5" fmla="*/ 66 h 253"/>
                    <a:gd name="T6" fmla="*/ 29 w 61"/>
                    <a:gd name="T7" fmla="*/ 77 h 253"/>
                    <a:gd name="T8" fmla="*/ 53 w 61"/>
                    <a:gd name="T9" fmla="*/ 81 h 253"/>
                    <a:gd name="T10" fmla="*/ 53 w 61"/>
                    <a:gd name="T11" fmla="*/ 253 h 253"/>
                    <a:gd name="T12" fmla="*/ 0 w 61"/>
                    <a:gd name="T13" fmla="*/ 4 h 253"/>
                    <a:gd name="T14" fmla="*/ 14 w 61"/>
                    <a:gd name="T15" fmla="*/ 0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1" h="253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61" y="66"/>
                      </a:lnTo>
                      <a:lnTo>
                        <a:pt x="29" y="77"/>
                      </a:lnTo>
                      <a:lnTo>
                        <a:pt x="53" y="81"/>
                      </a:lnTo>
                      <a:lnTo>
                        <a:pt x="53" y="253"/>
                      </a:lnTo>
                      <a:lnTo>
                        <a:pt x="0" y="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íṥlïḑè">
                  <a:extLst>
                    <a:ext uri="{FF2B5EF4-FFF2-40B4-BE49-F238E27FC236}">
                      <a16:creationId xmlns:a16="http://schemas.microsoft.com/office/drawing/2014/main" xmlns="" id="{262AF79D-BAE8-434E-9ECE-5A9369EF31D5}"/>
                    </a:ext>
                  </a:extLst>
                </p:cNvPr>
                <p:cNvSpPr/>
                <p:nvPr/>
              </p:nvSpPr>
              <p:spPr bwMode="auto">
                <a:xfrm>
                  <a:off x="6961281" y="3898461"/>
                  <a:ext cx="35199" cy="72074"/>
                </a:xfrm>
                <a:custGeom>
                  <a:avLst/>
                  <a:gdLst>
                    <a:gd name="T0" fmla="*/ 0 w 15"/>
                    <a:gd name="T1" fmla="*/ 5 h 31"/>
                    <a:gd name="T2" fmla="*/ 2 w 15"/>
                    <a:gd name="T3" fmla="*/ 1 h 31"/>
                    <a:gd name="T4" fmla="*/ 15 w 15"/>
                    <a:gd name="T5" fmla="*/ 15 h 31"/>
                    <a:gd name="T6" fmla="*/ 3 w 15"/>
                    <a:gd name="T7" fmla="*/ 30 h 31"/>
                    <a:gd name="T8" fmla="*/ 0 w 15"/>
                    <a:gd name="T9" fmla="*/ 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31">
                      <a:moveTo>
                        <a:pt x="0" y="5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5" y="15"/>
                        <a:pt x="15" y="15"/>
                      </a:cubicBezTo>
                      <a:cubicBezTo>
                        <a:pt x="15" y="15"/>
                        <a:pt x="3" y="31"/>
                        <a:pt x="3" y="30"/>
                      </a:cubicBez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íśḷîďè">
                  <a:extLst>
                    <a:ext uri="{FF2B5EF4-FFF2-40B4-BE49-F238E27FC236}">
                      <a16:creationId xmlns:a16="http://schemas.microsoft.com/office/drawing/2014/main" xmlns="" id="{7CB25652-BA60-49B8-9930-C3120D09662D}"/>
                    </a:ext>
                  </a:extLst>
                </p:cNvPr>
                <p:cNvSpPr/>
                <p:nvPr/>
              </p:nvSpPr>
              <p:spPr bwMode="auto">
                <a:xfrm>
                  <a:off x="6941167" y="3967182"/>
                  <a:ext cx="124033" cy="584967"/>
                </a:xfrm>
                <a:custGeom>
                  <a:avLst/>
                  <a:gdLst>
                    <a:gd name="T0" fmla="*/ 0 w 74"/>
                    <a:gd name="T1" fmla="*/ 1 h 349"/>
                    <a:gd name="T2" fmla="*/ 18 w 74"/>
                    <a:gd name="T3" fmla="*/ 0 h 349"/>
                    <a:gd name="T4" fmla="*/ 74 w 74"/>
                    <a:gd name="T5" fmla="*/ 289 h 349"/>
                    <a:gd name="T6" fmla="*/ 54 w 74"/>
                    <a:gd name="T7" fmla="*/ 349 h 349"/>
                    <a:gd name="T8" fmla="*/ 14 w 74"/>
                    <a:gd name="T9" fmla="*/ 291 h 349"/>
                    <a:gd name="T10" fmla="*/ 0 w 74"/>
                    <a:gd name="T11" fmla="*/ 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349">
                      <a:moveTo>
                        <a:pt x="0" y="1"/>
                      </a:moveTo>
                      <a:lnTo>
                        <a:pt x="18" y="0"/>
                      </a:lnTo>
                      <a:lnTo>
                        <a:pt x="74" y="289"/>
                      </a:lnTo>
                      <a:lnTo>
                        <a:pt x="54" y="349"/>
                      </a:lnTo>
                      <a:lnTo>
                        <a:pt x="14" y="29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ïślïďé">
                  <a:extLst>
                    <a:ext uri="{FF2B5EF4-FFF2-40B4-BE49-F238E27FC236}">
                      <a16:creationId xmlns:a16="http://schemas.microsoft.com/office/drawing/2014/main" xmlns="" id="{10A72187-70A4-4A8A-82CC-65318E64F66C}"/>
                    </a:ext>
                  </a:extLst>
                </p:cNvPr>
                <p:cNvSpPr/>
                <p:nvPr/>
              </p:nvSpPr>
              <p:spPr bwMode="auto">
                <a:xfrm>
                  <a:off x="6905968" y="3908517"/>
                  <a:ext cx="67045" cy="70397"/>
                </a:xfrm>
                <a:custGeom>
                  <a:avLst/>
                  <a:gdLst>
                    <a:gd name="T0" fmla="*/ 0 w 29"/>
                    <a:gd name="T1" fmla="*/ 7 h 30"/>
                    <a:gd name="T2" fmla="*/ 29 w 29"/>
                    <a:gd name="T3" fmla="*/ 0 h 30"/>
                    <a:gd name="T4" fmla="*/ 29 w 29"/>
                    <a:gd name="T5" fmla="*/ 27 h 30"/>
                    <a:gd name="T6" fmla="*/ 15 w 29"/>
                    <a:gd name="T7" fmla="*/ 30 h 30"/>
                    <a:gd name="T8" fmla="*/ 0 w 29"/>
                    <a:gd name="T9" fmla="*/ 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30">
                      <a:moveTo>
                        <a:pt x="0" y="7"/>
                      </a:moveTo>
                      <a:cubicBezTo>
                        <a:pt x="1" y="7"/>
                        <a:pt x="29" y="0"/>
                        <a:pt x="29" y="0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îṧľidé">
                  <a:extLst>
                    <a:ext uri="{FF2B5EF4-FFF2-40B4-BE49-F238E27FC236}">
                      <a16:creationId xmlns:a16="http://schemas.microsoft.com/office/drawing/2014/main" xmlns="" id="{E68BB646-8526-4848-A53D-1CA030FA7DC0}"/>
                    </a:ext>
                  </a:extLst>
                </p:cNvPr>
                <p:cNvSpPr/>
                <p:nvPr/>
              </p:nvSpPr>
              <p:spPr bwMode="auto">
                <a:xfrm>
                  <a:off x="6959604" y="3868290"/>
                  <a:ext cx="45256" cy="102244"/>
                </a:xfrm>
                <a:custGeom>
                  <a:avLst/>
                  <a:gdLst>
                    <a:gd name="T0" fmla="*/ 0 w 27"/>
                    <a:gd name="T1" fmla="*/ 25 h 61"/>
                    <a:gd name="T2" fmla="*/ 27 w 27"/>
                    <a:gd name="T3" fmla="*/ 61 h 61"/>
                    <a:gd name="T4" fmla="*/ 27 w 27"/>
                    <a:gd name="T5" fmla="*/ 10 h 61"/>
                    <a:gd name="T6" fmla="*/ 7 w 27"/>
                    <a:gd name="T7" fmla="*/ 0 h 61"/>
                    <a:gd name="T8" fmla="*/ 0 w 27"/>
                    <a:gd name="T9" fmla="*/ 25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61">
                      <a:moveTo>
                        <a:pt x="0" y="25"/>
                      </a:moveTo>
                      <a:lnTo>
                        <a:pt x="27" y="61"/>
                      </a:lnTo>
                      <a:lnTo>
                        <a:pt x="27" y="10"/>
                      </a:lnTo>
                      <a:lnTo>
                        <a:pt x="7" y="0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ïṡḷïdè">
                  <a:extLst>
                    <a:ext uri="{FF2B5EF4-FFF2-40B4-BE49-F238E27FC236}">
                      <a16:creationId xmlns:a16="http://schemas.microsoft.com/office/drawing/2014/main" xmlns="" id="{78409236-D00C-45DF-925E-3B81ADDBADCA}"/>
                    </a:ext>
                  </a:extLst>
                </p:cNvPr>
                <p:cNvSpPr/>
                <p:nvPr/>
              </p:nvSpPr>
              <p:spPr bwMode="auto">
                <a:xfrm>
                  <a:off x="6781935" y="3881699"/>
                  <a:ext cx="142471" cy="115653"/>
                </a:xfrm>
                <a:custGeom>
                  <a:avLst/>
                  <a:gdLst>
                    <a:gd name="T0" fmla="*/ 0 w 85"/>
                    <a:gd name="T1" fmla="*/ 24 h 69"/>
                    <a:gd name="T2" fmla="*/ 11 w 85"/>
                    <a:gd name="T3" fmla="*/ 0 h 69"/>
                    <a:gd name="T4" fmla="*/ 85 w 85"/>
                    <a:gd name="T5" fmla="*/ 23 h 69"/>
                    <a:gd name="T6" fmla="*/ 67 w 85"/>
                    <a:gd name="T7" fmla="*/ 69 h 69"/>
                    <a:gd name="T8" fmla="*/ 0 w 85"/>
                    <a:gd name="T9" fmla="*/ 2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69">
                      <a:moveTo>
                        <a:pt x="0" y="24"/>
                      </a:moveTo>
                      <a:lnTo>
                        <a:pt x="11" y="0"/>
                      </a:lnTo>
                      <a:lnTo>
                        <a:pt x="85" y="23"/>
                      </a:lnTo>
                      <a:lnTo>
                        <a:pt x="67" y="69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işľîde">
                  <a:extLst>
                    <a:ext uri="{FF2B5EF4-FFF2-40B4-BE49-F238E27FC236}">
                      <a16:creationId xmlns:a16="http://schemas.microsoft.com/office/drawing/2014/main" xmlns="" id="{E70266A9-4E7D-48C9-8E4A-40CD12F5E42D}"/>
                    </a:ext>
                  </a:extLst>
                </p:cNvPr>
                <p:cNvSpPr/>
                <p:nvPr/>
              </p:nvSpPr>
              <p:spPr bwMode="auto">
                <a:xfrm>
                  <a:off x="6666283" y="3574969"/>
                  <a:ext cx="164260" cy="293322"/>
                </a:xfrm>
                <a:custGeom>
                  <a:avLst/>
                  <a:gdLst>
                    <a:gd name="T0" fmla="*/ 70 w 70"/>
                    <a:gd name="T1" fmla="*/ 17 h 125"/>
                    <a:gd name="T2" fmla="*/ 63 w 70"/>
                    <a:gd name="T3" fmla="*/ 10 h 125"/>
                    <a:gd name="T4" fmla="*/ 1 w 70"/>
                    <a:gd name="T5" fmla="*/ 56 h 125"/>
                    <a:gd name="T6" fmla="*/ 14 w 70"/>
                    <a:gd name="T7" fmla="*/ 105 h 125"/>
                    <a:gd name="T8" fmla="*/ 53 w 70"/>
                    <a:gd name="T9" fmla="*/ 125 h 125"/>
                    <a:gd name="T10" fmla="*/ 52 w 70"/>
                    <a:gd name="T11" fmla="*/ 109 h 125"/>
                    <a:gd name="T12" fmla="*/ 40 w 70"/>
                    <a:gd name="T13" fmla="*/ 97 h 125"/>
                    <a:gd name="T14" fmla="*/ 27 w 70"/>
                    <a:gd name="T15" fmla="*/ 93 h 125"/>
                    <a:gd name="T16" fmla="*/ 21 w 70"/>
                    <a:gd name="T17" fmla="*/ 79 h 125"/>
                    <a:gd name="T18" fmla="*/ 32 w 70"/>
                    <a:gd name="T19" fmla="*/ 75 h 125"/>
                    <a:gd name="T20" fmla="*/ 47 w 70"/>
                    <a:gd name="T21" fmla="*/ 83 h 125"/>
                    <a:gd name="T22" fmla="*/ 51 w 70"/>
                    <a:gd name="T23" fmla="*/ 80 h 125"/>
                    <a:gd name="T24" fmla="*/ 31 w 70"/>
                    <a:gd name="T25" fmla="*/ 20 h 125"/>
                    <a:gd name="T26" fmla="*/ 70 w 70"/>
                    <a:gd name="T27" fmla="*/ 17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0" h="125">
                      <a:moveTo>
                        <a:pt x="70" y="17"/>
                      </a:moveTo>
                      <a:cubicBezTo>
                        <a:pt x="70" y="14"/>
                        <a:pt x="67" y="12"/>
                        <a:pt x="63" y="10"/>
                      </a:cubicBezTo>
                      <a:cubicBezTo>
                        <a:pt x="38" y="0"/>
                        <a:pt x="3" y="31"/>
                        <a:pt x="1" y="56"/>
                      </a:cubicBezTo>
                      <a:cubicBezTo>
                        <a:pt x="0" y="73"/>
                        <a:pt x="1" y="97"/>
                        <a:pt x="14" y="105"/>
                      </a:cubicBezTo>
                      <a:cubicBezTo>
                        <a:pt x="27" y="114"/>
                        <a:pt x="53" y="125"/>
                        <a:pt x="53" y="125"/>
                      </a:cubicBezTo>
                      <a:cubicBezTo>
                        <a:pt x="53" y="125"/>
                        <a:pt x="53" y="110"/>
                        <a:pt x="52" y="109"/>
                      </a:cubicBezTo>
                      <a:cubicBezTo>
                        <a:pt x="52" y="108"/>
                        <a:pt x="40" y="97"/>
                        <a:pt x="40" y="97"/>
                      </a:cubicBezTo>
                      <a:cubicBezTo>
                        <a:pt x="40" y="97"/>
                        <a:pt x="33" y="97"/>
                        <a:pt x="27" y="93"/>
                      </a:cubicBezTo>
                      <a:cubicBezTo>
                        <a:pt x="20" y="88"/>
                        <a:pt x="18" y="85"/>
                        <a:pt x="21" y="79"/>
                      </a:cubicBezTo>
                      <a:cubicBezTo>
                        <a:pt x="24" y="74"/>
                        <a:pt x="28" y="74"/>
                        <a:pt x="32" y="75"/>
                      </a:cubicBezTo>
                      <a:cubicBezTo>
                        <a:pt x="36" y="75"/>
                        <a:pt x="46" y="84"/>
                        <a:pt x="47" y="83"/>
                      </a:cubicBezTo>
                      <a:cubicBezTo>
                        <a:pt x="48" y="82"/>
                        <a:pt x="51" y="80"/>
                        <a:pt x="51" y="80"/>
                      </a:cubicBezTo>
                      <a:cubicBezTo>
                        <a:pt x="36" y="70"/>
                        <a:pt x="9" y="34"/>
                        <a:pt x="31" y="20"/>
                      </a:cubicBezTo>
                      <a:cubicBezTo>
                        <a:pt x="53" y="6"/>
                        <a:pt x="70" y="17"/>
                        <a:pt x="70" y="17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îsḷïḍe">
                  <a:extLst>
                    <a:ext uri="{FF2B5EF4-FFF2-40B4-BE49-F238E27FC236}">
                      <a16:creationId xmlns:a16="http://schemas.microsoft.com/office/drawing/2014/main" xmlns="" id="{8D66A2D2-58D3-4D47-AD1D-C6969BE7BC42}"/>
                    </a:ext>
                  </a:extLst>
                </p:cNvPr>
                <p:cNvSpPr/>
                <p:nvPr/>
              </p:nvSpPr>
              <p:spPr bwMode="auto">
                <a:xfrm>
                  <a:off x="6483585" y="3363778"/>
                  <a:ext cx="300026" cy="814596"/>
                </a:xfrm>
                <a:custGeom>
                  <a:avLst/>
                  <a:gdLst>
                    <a:gd name="T0" fmla="*/ 100 w 128"/>
                    <a:gd name="T1" fmla="*/ 347 h 347"/>
                    <a:gd name="T2" fmla="*/ 0 w 128"/>
                    <a:gd name="T3" fmla="*/ 10 h 347"/>
                    <a:gd name="T4" fmla="*/ 43 w 128"/>
                    <a:gd name="T5" fmla="*/ 0 h 347"/>
                    <a:gd name="T6" fmla="*/ 128 w 128"/>
                    <a:gd name="T7" fmla="*/ 257 h 347"/>
                    <a:gd name="T8" fmla="*/ 100 w 128"/>
                    <a:gd name="T9" fmla="*/ 347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347">
                      <a:moveTo>
                        <a:pt x="100" y="347"/>
                      </a:moveTo>
                      <a:cubicBezTo>
                        <a:pt x="64" y="297"/>
                        <a:pt x="30" y="166"/>
                        <a:pt x="0" y="10"/>
                      </a:cubicBezTo>
                      <a:cubicBezTo>
                        <a:pt x="15" y="9"/>
                        <a:pt x="28" y="3"/>
                        <a:pt x="43" y="0"/>
                      </a:cubicBezTo>
                      <a:cubicBezTo>
                        <a:pt x="66" y="114"/>
                        <a:pt x="81" y="202"/>
                        <a:pt x="128" y="257"/>
                      </a:cubicBezTo>
                      <a:lnTo>
                        <a:pt x="100" y="347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1" name="iSḷíďê">
                <a:extLst>
                  <a:ext uri="{FF2B5EF4-FFF2-40B4-BE49-F238E27FC236}">
                    <a16:creationId xmlns:a16="http://schemas.microsoft.com/office/drawing/2014/main" xmlns="" id="{1C69CF99-FF10-48F8-AB15-E3A71E677C6C}"/>
                  </a:ext>
                </a:extLst>
              </p:cNvPr>
              <p:cNvSpPr/>
              <p:nvPr/>
            </p:nvSpPr>
            <p:spPr bwMode="auto">
              <a:xfrm>
                <a:off x="6825834" y="1843250"/>
                <a:ext cx="1003750" cy="792050"/>
              </a:xfrm>
              <a:custGeom>
                <a:avLst/>
                <a:gdLst>
                  <a:gd name="T0" fmla="*/ 825 w 825"/>
                  <a:gd name="T1" fmla="*/ 0 h 651"/>
                  <a:gd name="T2" fmla="*/ 4 w 825"/>
                  <a:gd name="T3" fmla="*/ 99 h 651"/>
                  <a:gd name="T4" fmla="*/ 291 w 825"/>
                  <a:gd name="T5" fmla="*/ 328 h 651"/>
                  <a:gd name="T6" fmla="*/ 0 w 825"/>
                  <a:gd name="T7" fmla="*/ 651 h 651"/>
                  <a:gd name="T8" fmla="*/ 787 w 825"/>
                  <a:gd name="T9" fmla="*/ 544 h 651"/>
                  <a:gd name="T10" fmla="*/ 825 w 825"/>
                  <a:gd name="T11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5" h="651">
                    <a:moveTo>
                      <a:pt x="825" y="0"/>
                    </a:moveTo>
                    <a:lnTo>
                      <a:pt x="4" y="99"/>
                    </a:lnTo>
                    <a:lnTo>
                      <a:pt x="291" y="328"/>
                    </a:lnTo>
                    <a:lnTo>
                      <a:pt x="0" y="651"/>
                    </a:lnTo>
                    <a:lnTo>
                      <a:pt x="787" y="544"/>
                    </a:lnTo>
                    <a:lnTo>
                      <a:pt x="825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ṡ1îḍé">
                <a:extLst>
                  <a:ext uri="{FF2B5EF4-FFF2-40B4-BE49-F238E27FC236}">
                    <a16:creationId xmlns:a16="http://schemas.microsoft.com/office/drawing/2014/main" xmlns="" id="{9ED41ADB-26F5-482E-AD1F-B5031C65FFDE}"/>
                  </a:ext>
                </a:extLst>
              </p:cNvPr>
              <p:cNvSpPr/>
              <p:nvPr/>
            </p:nvSpPr>
            <p:spPr bwMode="auto">
              <a:xfrm>
                <a:off x="8984198" y="1340767"/>
                <a:ext cx="32850" cy="232991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$ľîďè">
                <a:extLst>
                  <a:ext uri="{FF2B5EF4-FFF2-40B4-BE49-F238E27FC236}">
                    <a16:creationId xmlns:a16="http://schemas.microsoft.com/office/drawing/2014/main" xmlns="" id="{41304B13-D7E2-4C2C-ADE6-D3DFFA224952}"/>
                  </a:ext>
                </a:extLst>
              </p:cNvPr>
              <p:cNvSpPr/>
              <p:nvPr/>
            </p:nvSpPr>
            <p:spPr bwMode="auto">
              <a:xfrm>
                <a:off x="9001232" y="1340767"/>
                <a:ext cx="15817" cy="232991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ṩlíḋê">
                <a:extLst>
                  <a:ext uri="{FF2B5EF4-FFF2-40B4-BE49-F238E27FC236}">
                    <a16:creationId xmlns:a16="http://schemas.microsoft.com/office/drawing/2014/main" xmlns="" id="{DD7F4945-DA83-4B72-8483-18407F79FA36}"/>
                  </a:ext>
                </a:extLst>
              </p:cNvPr>
              <p:cNvSpPr/>
              <p:nvPr/>
            </p:nvSpPr>
            <p:spPr bwMode="auto">
              <a:xfrm>
                <a:off x="7381849" y="1605999"/>
                <a:ext cx="456250" cy="899116"/>
              </a:xfrm>
              <a:custGeom>
                <a:avLst/>
                <a:gdLst>
                  <a:gd name="T0" fmla="*/ 375 w 375"/>
                  <a:gd name="T1" fmla="*/ 90 h 739"/>
                  <a:gd name="T2" fmla="*/ 46 w 375"/>
                  <a:gd name="T3" fmla="*/ 0 h 739"/>
                  <a:gd name="T4" fmla="*/ 0 w 375"/>
                  <a:gd name="T5" fmla="*/ 572 h 739"/>
                  <a:gd name="T6" fmla="*/ 330 w 375"/>
                  <a:gd name="T7" fmla="*/ 739 h 739"/>
                  <a:gd name="T8" fmla="*/ 375 w 375"/>
                  <a:gd name="T9" fmla="*/ 90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739">
                    <a:moveTo>
                      <a:pt x="375" y="90"/>
                    </a:moveTo>
                    <a:lnTo>
                      <a:pt x="46" y="0"/>
                    </a:lnTo>
                    <a:lnTo>
                      <a:pt x="0" y="572"/>
                    </a:lnTo>
                    <a:lnTo>
                      <a:pt x="330" y="739"/>
                    </a:lnTo>
                    <a:lnTo>
                      <a:pt x="375" y="9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$1iḋê">
                <a:extLst>
                  <a:ext uri="{FF2B5EF4-FFF2-40B4-BE49-F238E27FC236}">
                    <a16:creationId xmlns:a16="http://schemas.microsoft.com/office/drawing/2014/main" xmlns="" id="{71BBF16F-B824-4A6F-A1AD-C6F302E3E925}"/>
                  </a:ext>
                </a:extLst>
              </p:cNvPr>
              <p:cNvSpPr/>
              <p:nvPr/>
            </p:nvSpPr>
            <p:spPr bwMode="auto">
              <a:xfrm>
                <a:off x="7381849" y="1350500"/>
                <a:ext cx="1610865" cy="946566"/>
              </a:xfrm>
              <a:custGeom>
                <a:avLst/>
                <a:gdLst>
                  <a:gd name="T0" fmla="*/ 1317 w 1324"/>
                  <a:gd name="T1" fmla="*/ 0 h 778"/>
                  <a:gd name="T2" fmla="*/ 1324 w 1324"/>
                  <a:gd name="T3" fmla="*/ 616 h 778"/>
                  <a:gd name="T4" fmla="*/ 0 w 1324"/>
                  <a:gd name="T5" fmla="*/ 778 h 778"/>
                  <a:gd name="T6" fmla="*/ 46 w 1324"/>
                  <a:gd name="T7" fmla="*/ 206 h 778"/>
                  <a:gd name="T8" fmla="*/ 1317 w 1324"/>
                  <a:gd name="T9" fmla="*/ 0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4" h="778">
                    <a:moveTo>
                      <a:pt x="1317" y="0"/>
                    </a:moveTo>
                    <a:lnTo>
                      <a:pt x="1324" y="616"/>
                    </a:lnTo>
                    <a:lnTo>
                      <a:pt x="0" y="778"/>
                    </a:lnTo>
                    <a:lnTo>
                      <a:pt x="46" y="206"/>
                    </a:lnTo>
                    <a:lnTo>
                      <a:pt x="131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ṣľiďe">
                <a:extLst>
                  <a:ext uri="{FF2B5EF4-FFF2-40B4-BE49-F238E27FC236}">
                    <a16:creationId xmlns:a16="http://schemas.microsoft.com/office/drawing/2014/main" xmlns="" id="{407792A9-2DED-41B4-810D-1CE20BD09278}"/>
                  </a:ext>
                </a:extLst>
              </p:cNvPr>
              <p:cNvSpPr/>
              <p:nvPr/>
            </p:nvSpPr>
            <p:spPr bwMode="auto">
              <a:xfrm>
                <a:off x="8978115" y="1314000"/>
                <a:ext cx="47450" cy="43800"/>
              </a:xfrm>
              <a:prstGeom prst="ellipse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ṣľïḋê">
                <a:extLst>
                  <a:ext uri="{FF2B5EF4-FFF2-40B4-BE49-F238E27FC236}">
                    <a16:creationId xmlns:a16="http://schemas.microsoft.com/office/drawing/2014/main" xmlns="" id="{134DD830-4D48-491A-BCC0-64748BA2AF9D}"/>
                  </a:ext>
                </a:extLst>
              </p:cNvPr>
              <p:cNvSpPr/>
              <p:nvPr/>
            </p:nvSpPr>
            <p:spPr bwMode="auto">
              <a:xfrm>
                <a:off x="8978115" y="1314000"/>
                <a:ext cx="43800" cy="30417"/>
              </a:xfrm>
              <a:custGeom>
                <a:avLst/>
                <a:gdLst>
                  <a:gd name="T0" fmla="*/ 14 w 26"/>
                  <a:gd name="T1" fmla="*/ 0 h 18"/>
                  <a:gd name="T2" fmla="*/ 26 w 26"/>
                  <a:gd name="T3" fmla="*/ 7 h 18"/>
                  <a:gd name="T4" fmla="*/ 15 w 26"/>
                  <a:gd name="T5" fmla="*/ 16 h 18"/>
                  <a:gd name="T6" fmla="*/ 0 w 26"/>
                  <a:gd name="T7" fmla="*/ 10 h 18"/>
                  <a:gd name="T8" fmla="*/ 14 w 2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8">
                    <a:moveTo>
                      <a:pt x="14" y="0"/>
                    </a:moveTo>
                    <a:cubicBezTo>
                      <a:pt x="19" y="0"/>
                      <a:pt x="24" y="3"/>
                      <a:pt x="26" y="7"/>
                    </a:cubicBezTo>
                    <a:cubicBezTo>
                      <a:pt x="25" y="11"/>
                      <a:pt x="21" y="15"/>
                      <a:pt x="15" y="16"/>
                    </a:cubicBezTo>
                    <a:cubicBezTo>
                      <a:pt x="8" y="18"/>
                      <a:pt x="2" y="15"/>
                      <a:pt x="0" y="10"/>
                    </a:cubicBezTo>
                    <a:cubicBezTo>
                      <a:pt x="1" y="4"/>
                      <a:pt x="7" y="0"/>
                      <a:pt x="14" y="0"/>
                    </a:cubicBezTo>
                    <a:close/>
                  </a:path>
                </a:pathLst>
              </a:custGeom>
              <a:solidFill>
                <a:srgbClr val="6D6E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ṣļïďê">
                <a:extLst>
                  <a:ext uri="{FF2B5EF4-FFF2-40B4-BE49-F238E27FC236}">
                    <a16:creationId xmlns:a16="http://schemas.microsoft.com/office/drawing/2014/main" xmlns="" id="{88B02422-9BD9-4568-8217-9B64DC6DFB8D}"/>
                  </a:ext>
                </a:extLst>
              </p:cNvPr>
              <p:cNvSpPr txBox="1"/>
              <p:nvPr/>
            </p:nvSpPr>
            <p:spPr>
              <a:xfrm rot="21287148">
                <a:off x="7450251" y="1665009"/>
                <a:ext cx="1474501" cy="33511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ïSlîḍê">
                <a:extLst>
                  <a:ext uri="{FF2B5EF4-FFF2-40B4-BE49-F238E27FC236}">
                    <a16:creationId xmlns:a16="http://schemas.microsoft.com/office/drawing/2014/main" xmlns="" id="{FB3B4526-0BF2-4136-A761-EC0650B3A19C}"/>
                  </a:ext>
                </a:extLst>
              </p:cNvPr>
              <p:cNvSpPr/>
              <p:nvPr/>
            </p:nvSpPr>
            <p:spPr bwMode="auto">
              <a:xfrm>
                <a:off x="8986631" y="2436983"/>
                <a:ext cx="86383" cy="103417"/>
              </a:xfrm>
              <a:custGeom>
                <a:avLst/>
                <a:gdLst>
                  <a:gd name="T0" fmla="*/ 43 w 51"/>
                  <a:gd name="T1" fmla="*/ 15 h 61"/>
                  <a:gd name="T2" fmla="*/ 16 w 51"/>
                  <a:gd name="T3" fmla="*/ 5 h 61"/>
                  <a:gd name="T4" fmla="*/ 1 w 51"/>
                  <a:gd name="T5" fmla="*/ 24 h 61"/>
                  <a:gd name="T6" fmla="*/ 20 w 51"/>
                  <a:gd name="T7" fmla="*/ 50 h 61"/>
                  <a:gd name="T8" fmla="*/ 45 w 51"/>
                  <a:gd name="T9" fmla="*/ 49 h 61"/>
                  <a:gd name="T10" fmla="*/ 43 w 51"/>
                  <a:gd name="T11" fmla="*/ 1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61">
                    <a:moveTo>
                      <a:pt x="43" y="15"/>
                    </a:moveTo>
                    <a:cubicBezTo>
                      <a:pt x="42" y="6"/>
                      <a:pt x="30" y="0"/>
                      <a:pt x="16" y="5"/>
                    </a:cubicBezTo>
                    <a:cubicBezTo>
                      <a:pt x="3" y="9"/>
                      <a:pt x="0" y="13"/>
                      <a:pt x="1" y="24"/>
                    </a:cubicBezTo>
                    <a:cubicBezTo>
                      <a:pt x="2" y="35"/>
                      <a:pt x="11" y="46"/>
                      <a:pt x="20" y="50"/>
                    </a:cubicBezTo>
                    <a:cubicBezTo>
                      <a:pt x="30" y="54"/>
                      <a:pt x="41" y="61"/>
                      <a:pt x="45" y="49"/>
                    </a:cubicBezTo>
                    <a:cubicBezTo>
                      <a:pt x="51" y="32"/>
                      <a:pt x="44" y="24"/>
                      <a:pt x="43" y="1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ṧḷïḍê">
              <a:extLst>
                <a:ext uri="{FF2B5EF4-FFF2-40B4-BE49-F238E27FC236}">
                  <a16:creationId xmlns:a16="http://schemas.microsoft.com/office/drawing/2014/main" xmlns="" id="{AAB9D27C-4A59-40A2-81F2-B0ABB7EFE677}"/>
                </a:ext>
              </a:extLst>
            </p:cNvPr>
            <p:cNvSpPr/>
            <p:nvPr/>
          </p:nvSpPr>
          <p:spPr bwMode="auto">
            <a:xfrm>
              <a:off x="863783" y="1547938"/>
              <a:ext cx="528773" cy="59356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598" y="2167"/>
                  </a:moveTo>
                  <a:cubicBezTo>
                    <a:pt x="3598" y="2549"/>
                    <a:pt x="3517" y="2902"/>
                    <a:pt x="3358" y="3213"/>
                  </a:cubicBezTo>
                  <a:cubicBezTo>
                    <a:pt x="3197" y="3525"/>
                    <a:pt x="2981" y="3792"/>
                    <a:pt x="2707" y="4006"/>
                  </a:cubicBezTo>
                  <a:lnTo>
                    <a:pt x="2707" y="21050"/>
                  </a:lnTo>
                  <a:cubicBezTo>
                    <a:pt x="2707" y="21203"/>
                    <a:pt x="2663" y="21329"/>
                    <a:pt x="2580" y="21438"/>
                  </a:cubicBezTo>
                  <a:cubicBezTo>
                    <a:pt x="2492" y="21547"/>
                    <a:pt x="2386" y="21599"/>
                    <a:pt x="2262" y="21599"/>
                  </a:cubicBezTo>
                  <a:lnTo>
                    <a:pt x="1348" y="21599"/>
                  </a:lnTo>
                  <a:cubicBezTo>
                    <a:pt x="1221" y="21599"/>
                    <a:pt x="1118" y="21544"/>
                    <a:pt x="1038" y="21438"/>
                  </a:cubicBezTo>
                  <a:cubicBezTo>
                    <a:pt x="954" y="21329"/>
                    <a:pt x="913" y="21203"/>
                    <a:pt x="913" y="21050"/>
                  </a:cubicBezTo>
                  <a:lnTo>
                    <a:pt x="913" y="4006"/>
                  </a:lnTo>
                  <a:cubicBezTo>
                    <a:pt x="641" y="3792"/>
                    <a:pt x="421" y="3525"/>
                    <a:pt x="252" y="3213"/>
                  </a:cubicBezTo>
                  <a:cubicBezTo>
                    <a:pt x="83" y="2902"/>
                    <a:pt x="0" y="2549"/>
                    <a:pt x="0" y="2167"/>
                  </a:cubicBezTo>
                  <a:cubicBezTo>
                    <a:pt x="0" y="1574"/>
                    <a:pt x="176" y="1069"/>
                    <a:pt x="528" y="640"/>
                  </a:cubicBezTo>
                  <a:cubicBezTo>
                    <a:pt x="878" y="211"/>
                    <a:pt x="1304" y="0"/>
                    <a:pt x="1804" y="0"/>
                  </a:cubicBezTo>
                  <a:cubicBezTo>
                    <a:pt x="2296" y="0"/>
                    <a:pt x="2719" y="211"/>
                    <a:pt x="3069" y="640"/>
                  </a:cubicBezTo>
                  <a:cubicBezTo>
                    <a:pt x="3422" y="1069"/>
                    <a:pt x="3598" y="1571"/>
                    <a:pt x="3598" y="2167"/>
                  </a:cubicBezTo>
                  <a:moveTo>
                    <a:pt x="20838" y="2476"/>
                  </a:moveTo>
                  <a:cubicBezTo>
                    <a:pt x="21063" y="2323"/>
                    <a:pt x="21247" y="2297"/>
                    <a:pt x="21389" y="2391"/>
                  </a:cubicBezTo>
                  <a:cubicBezTo>
                    <a:pt x="21529" y="2485"/>
                    <a:pt x="21599" y="2684"/>
                    <a:pt x="21599" y="2996"/>
                  </a:cubicBezTo>
                  <a:lnTo>
                    <a:pt x="21599" y="13515"/>
                  </a:lnTo>
                  <a:cubicBezTo>
                    <a:pt x="21599" y="13803"/>
                    <a:pt x="21526" y="14106"/>
                    <a:pt x="21382" y="14420"/>
                  </a:cubicBezTo>
                  <a:cubicBezTo>
                    <a:pt x="21237" y="14737"/>
                    <a:pt x="21056" y="14966"/>
                    <a:pt x="20838" y="15119"/>
                  </a:cubicBezTo>
                  <a:cubicBezTo>
                    <a:pt x="19954" y="15757"/>
                    <a:pt x="19146" y="16165"/>
                    <a:pt x="18412" y="16350"/>
                  </a:cubicBezTo>
                  <a:cubicBezTo>
                    <a:pt x="17678" y="16529"/>
                    <a:pt x="17036" y="16606"/>
                    <a:pt x="16490" y="16567"/>
                  </a:cubicBezTo>
                  <a:cubicBezTo>
                    <a:pt x="15849" y="16526"/>
                    <a:pt x="15281" y="16371"/>
                    <a:pt x="14791" y="16103"/>
                  </a:cubicBezTo>
                  <a:cubicBezTo>
                    <a:pt x="14392" y="15851"/>
                    <a:pt x="14003" y="15607"/>
                    <a:pt x="13623" y="15378"/>
                  </a:cubicBezTo>
                  <a:cubicBezTo>
                    <a:pt x="13244" y="15146"/>
                    <a:pt x="12857" y="14946"/>
                    <a:pt x="12458" y="14773"/>
                  </a:cubicBezTo>
                  <a:cubicBezTo>
                    <a:pt x="12059" y="14599"/>
                    <a:pt x="11640" y="14461"/>
                    <a:pt x="11197" y="14358"/>
                  </a:cubicBezTo>
                  <a:cubicBezTo>
                    <a:pt x="10757" y="14256"/>
                    <a:pt x="10269" y="14203"/>
                    <a:pt x="9738" y="14203"/>
                  </a:cubicBezTo>
                  <a:cubicBezTo>
                    <a:pt x="9310" y="14220"/>
                    <a:pt x="8825" y="14306"/>
                    <a:pt x="8286" y="14455"/>
                  </a:cubicBezTo>
                  <a:cubicBezTo>
                    <a:pt x="7824" y="14588"/>
                    <a:pt x="7266" y="14799"/>
                    <a:pt x="6605" y="15090"/>
                  </a:cubicBezTo>
                  <a:cubicBezTo>
                    <a:pt x="5944" y="15381"/>
                    <a:pt x="5207" y="15792"/>
                    <a:pt x="4394" y="16327"/>
                  </a:cubicBezTo>
                  <a:cubicBezTo>
                    <a:pt x="4169" y="16476"/>
                    <a:pt x="3978" y="16494"/>
                    <a:pt x="3826" y="16382"/>
                  </a:cubicBezTo>
                  <a:cubicBezTo>
                    <a:pt x="3674" y="16268"/>
                    <a:pt x="3598" y="16059"/>
                    <a:pt x="3598" y="15751"/>
                  </a:cubicBezTo>
                  <a:lnTo>
                    <a:pt x="3598" y="5273"/>
                  </a:lnTo>
                  <a:cubicBezTo>
                    <a:pt x="3598" y="4964"/>
                    <a:pt x="3674" y="4653"/>
                    <a:pt x="3826" y="4347"/>
                  </a:cubicBezTo>
                  <a:cubicBezTo>
                    <a:pt x="3978" y="4036"/>
                    <a:pt x="4169" y="3807"/>
                    <a:pt x="4394" y="3654"/>
                  </a:cubicBezTo>
                  <a:cubicBezTo>
                    <a:pt x="5207" y="3143"/>
                    <a:pt x="5941" y="2737"/>
                    <a:pt x="6597" y="2447"/>
                  </a:cubicBezTo>
                  <a:cubicBezTo>
                    <a:pt x="7253" y="2156"/>
                    <a:pt x="7816" y="1944"/>
                    <a:pt x="8286" y="1812"/>
                  </a:cubicBezTo>
                  <a:cubicBezTo>
                    <a:pt x="8832" y="1665"/>
                    <a:pt x="9317" y="1580"/>
                    <a:pt x="9738" y="1559"/>
                  </a:cubicBezTo>
                  <a:cubicBezTo>
                    <a:pt x="10269" y="1559"/>
                    <a:pt x="10757" y="1612"/>
                    <a:pt x="11197" y="1715"/>
                  </a:cubicBezTo>
                  <a:cubicBezTo>
                    <a:pt x="11640" y="1818"/>
                    <a:pt x="12059" y="1956"/>
                    <a:pt x="12458" y="2135"/>
                  </a:cubicBezTo>
                  <a:cubicBezTo>
                    <a:pt x="12857" y="2306"/>
                    <a:pt x="13242" y="2508"/>
                    <a:pt x="13619" y="2737"/>
                  </a:cubicBezTo>
                  <a:cubicBezTo>
                    <a:pt x="13993" y="2967"/>
                    <a:pt x="14385" y="3207"/>
                    <a:pt x="14791" y="3463"/>
                  </a:cubicBezTo>
                  <a:cubicBezTo>
                    <a:pt x="15281" y="3736"/>
                    <a:pt x="15849" y="3889"/>
                    <a:pt x="16490" y="3924"/>
                  </a:cubicBezTo>
                  <a:cubicBezTo>
                    <a:pt x="17036" y="3965"/>
                    <a:pt x="17678" y="3889"/>
                    <a:pt x="18412" y="3707"/>
                  </a:cubicBezTo>
                  <a:cubicBezTo>
                    <a:pt x="19146" y="3522"/>
                    <a:pt x="19957" y="3113"/>
                    <a:pt x="20838" y="247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ïsliḋê">
              <a:extLst>
                <a:ext uri="{FF2B5EF4-FFF2-40B4-BE49-F238E27FC236}">
                  <a16:creationId xmlns:a16="http://schemas.microsoft.com/office/drawing/2014/main" xmlns="" id="{F342CE22-CBA4-473D-BE07-6F2F800AD3B4}"/>
                </a:ext>
              </a:extLst>
            </p:cNvPr>
            <p:cNvGrpSpPr/>
            <p:nvPr/>
          </p:nvGrpSpPr>
          <p:grpSpPr>
            <a:xfrm>
              <a:off x="1485331" y="1482764"/>
              <a:ext cx="3540113" cy="723917"/>
              <a:chOff x="1357307" y="1573149"/>
              <a:chExt cx="3540113" cy="723917"/>
            </a:xfrm>
          </p:grpSpPr>
          <p:sp>
            <p:nvSpPr>
              <p:cNvPr id="37" name="îṩ1íḓ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57307" y="1960748"/>
                <a:ext cx="3540113" cy="336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8" name="iṣlíḓ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57307" y="1573149"/>
                <a:ext cx="354011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îṧ1íḍé">
              <a:extLst>
                <a:ext uri="{FF2B5EF4-FFF2-40B4-BE49-F238E27FC236}">
                  <a16:creationId xmlns:a16="http://schemas.microsoft.com/office/drawing/2014/main" xmlns="" id="{2D948E3D-930F-4FF7-9C71-9344F5BBF6CD}"/>
                </a:ext>
              </a:extLst>
            </p:cNvPr>
            <p:cNvGrpSpPr/>
            <p:nvPr/>
          </p:nvGrpSpPr>
          <p:grpSpPr>
            <a:xfrm>
              <a:off x="899558" y="2515101"/>
              <a:ext cx="457223" cy="457223"/>
              <a:chOff x="1032213" y="3203615"/>
              <a:chExt cx="493250" cy="493249"/>
            </a:xfrm>
          </p:grpSpPr>
          <p:sp>
            <p:nvSpPr>
              <p:cNvPr id="35" name="ïṥlíḋé">
                <a:extLst>
                  <a:ext uri="{FF2B5EF4-FFF2-40B4-BE49-F238E27FC236}">
                    <a16:creationId xmlns:a16="http://schemas.microsoft.com/office/drawing/2014/main" xmlns="" id="{8767AF42-FBF9-4FCB-94DD-F50FFF64DF14}"/>
                  </a:ext>
                </a:extLst>
              </p:cNvPr>
              <p:cNvSpPr/>
              <p:nvPr/>
            </p:nvSpPr>
            <p:spPr>
              <a:xfrm>
                <a:off x="1032213" y="3203615"/>
                <a:ext cx="493250" cy="49324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sliḋè">
                <a:extLst>
                  <a:ext uri="{FF2B5EF4-FFF2-40B4-BE49-F238E27FC236}">
                    <a16:creationId xmlns:a16="http://schemas.microsoft.com/office/drawing/2014/main" xmlns="" id="{244654AF-7753-463E-AA4D-375C07E8E514}"/>
                  </a:ext>
                </a:extLst>
              </p:cNvPr>
              <p:cNvSpPr/>
              <p:nvPr/>
            </p:nvSpPr>
            <p:spPr bwMode="auto">
              <a:xfrm>
                <a:off x="1155141" y="3302124"/>
                <a:ext cx="268743" cy="296241"/>
              </a:xfrm>
              <a:custGeom>
                <a:avLst/>
                <a:gdLst>
                  <a:gd name="T0" fmla="*/ 310 w 863"/>
                  <a:gd name="T1" fmla="*/ 41 h 954"/>
                  <a:gd name="T2" fmla="*/ 201 w 863"/>
                  <a:gd name="T3" fmla="*/ 735 h 954"/>
                  <a:gd name="T4" fmla="*/ 519 w 863"/>
                  <a:gd name="T5" fmla="*/ 953 h 954"/>
                  <a:gd name="T6" fmla="*/ 636 w 863"/>
                  <a:gd name="T7" fmla="*/ 886 h 954"/>
                  <a:gd name="T8" fmla="*/ 770 w 863"/>
                  <a:gd name="T9" fmla="*/ 744 h 954"/>
                  <a:gd name="T10" fmla="*/ 786 w 863"/>
                  <a:gd name="T11" fmla="*/ 693 h 954"/>
                  <a:gd name="T12" fmla="*/ 836 w 863"/>
                  <a:gd name="T13" fmla="*/ 593 h 954"/>
                  <a:gd name="T14" fmla="*/ 293 w 863"/>
                  <a:gd name="T15" fmla="*/ 468 h 954"/>
                  <a:gd name="T16" fmla="*/ 268 w 863"/>
                  <a:gd name="T17" fmla="*/ 434 h 954"/>
                  <a:gd name="T18" fmla="*/ 234 w 863"/>
                  <a:gd name="T19" fmla="*/ 459 h 954"/>
                  <a:gd name="T20" fmla="*/ 159 w 863"/>
                  <a:gd name="T21" fmla="*/ 392 h 954"/>
                  <a:gd name="T22" fmla="*/ 184 w 863"/>
                  <a:gd name="T23" fmla="*/ 342 h 954"/>
                  <a:gd name="T24" fmla="*/ 142 w 863"/>
                  <a:gd name="T25" fmla="*/ 301 h 954"/>
                  <a:gd name="T26" fmla="*/ 168 w 863"/>
                  <a:gd name="T27" fmla="*/ 200 h 954"/>
                  <a:gd name="T28" fmla="*/ 234 w 863"/>
                  <a:gd name="T29" fmla="*/ 200 h 954"/>
                  <a:gd name="T30" fmla="*/ 251 w 863"/>
                  <a:gd name="T31" fmla="*/ 150 h 954"/>
                  <a:gd name="T32" fmla="*/ 351 w 863"/>
                  <a:gd name="T33" fmla="*/ 117 h 954"/>
                  <a:gd name="T34" fmla="*/ 376 w 863"/>
                  <a:gd name="T35" fmla="*/ 175 h 954"/>
                  <a:gd name="T36" fmla="*/ 427 w 863"/>
                  <a:gd name="T37" fmla="*/ 167 h 954"/>
                  <a:gd name="T38" fmla="*/ 510 w 863"/>
                  <a:gd name="T39" fmla="*/ 217 h 954"/>
                  <a:gd name="T40" fmla="*/ 477 w 863"/>
                  <a:gd name="T41" fmla="*/ 284 h 954"/>
                  <a:gd name="T42" fmla="*/ 519 w 863"/>
                  <a:gd name="T43" fmla="*/ 326 h 954"/>
                  <a:gd name="T44" fmla="*/ 494 w 863"/>
                  <a:gd name="T45" fmla="*/ 418 h 954"/>
                  <a:gd name="T46" fmla="*/ 427 w 863"/>
                  <a:gd name="T47" fmla="*/ 409 h 954"/>
                  <a:gd name="T48" fmla="*/ 418 w 863"/>
                  <a:gd name="T49" fmla="*/ 459 h 954"/>
                  <a:gd name="T50" fmla="*/ 318 w 863"/>
                  <a:gd name="T51" fmla="*/ 493 h 954"/>
                  <a:gd name="T52" fmla="*/ 594 w 863"/>
                  <a:gd name="T53" fmla="*/ 660 h 954"/>
                  <a:gd name="T54" fmla="*/ 561 w 863"/>
                  <a:gd name="T55" fmla="*/ 652 h 954"/>
                  <a:gd name="T56" fmla="*/ 552 w 863"/>
                  <a:gd name="T57" fmla="*/ 685 h 954"/>
                  <a:gd name="T58" fmla="*/ 485 w 863"/>
                  <a:gd name="T59" fmla="*/ 710 h 954"/>
                  <a:gd name="T60" fmla="*/ 469 w 863"/>
                  <a:gd name="T61" fmla="*/ 677 h 954"/>
                  <a:gd name="T62" fmla="*/ 435 w 863"/>
                  <a:gd name="T63" fmla="*/ 685 h 954"/>
                  <a:gd name="T64" fmla="*/ 385 w 863"/>
                  <a:gd name="T65" fmla="*/ 643 h 954"/>
                  <a:gd name="T66" fmla="*/ 402 w 863"/>
                  <a:gd name="T67" fmla="*/ 610 h 954"/>
                  <a:gd name="T68" fmla="*/ 376 w 863"/>
                  <a:gd name="T69" fmla="*/ 585 h 954"/>
                  <a:gd name="T70" fmla="*/ 393 w 863"/>
                  <a:gd name="T71" fmla="*/ 518 h 954"/>
                  <a:gd name="T72" fmla="*/ 427 w 863"/>
                  <a:gd name="T73" fmla="*/ 518 h 954"/>
                  <a:gd name="T74" fmla="*/ 443 w 863"/>
                  <a:gd name="T75" fmla="*/ 484 h 954"/>
                  <a:gd name="T76" fmla="*/ 502 w 863"/>
                  <a:gd name="T77" fmla="*/ 468 h 954"/>
                  <a:gd name="T78" fmla="*/ 519 w 863"/>
                  <a:gd name="T79" fmla="*/ 501 h 954"/>
                  <a:gd name="T80" fmla="*/ 552 w 863"/>
                  <a:gd name="T81" fmla="*/ 493 h 954"/>
                  <a:gd name="T82" fmla="*/ 611 w 863"/>
                  <a:gd name="T83" fmla="*/ 535 h 954"/>
                  <a:gd name="T84" fmla="*/ 594 w 863"/>
                  <a:gd name="T85" fmla="*/ 568 h 954"/>
                  <a:gd name="T86" fmla="*/ 619 w 863"/>
                  <a:gd name="T87" fmla="*/ 602 h 954"/>
                  <a:gd name="T88" fmla="*/ 594 w 863"/>
                  <a:gd name="T89" fmla="*/ 660 h 954"/>
                  <a:gd name="T90" fmla="*/ 594 w 863"/>
                  <a:gd name="T91" fmla="*/ 660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63" h="954">
                    <a:moveTo>
                      <a:pt x="761" y="426"/>
                    </a:moveTo>
                    <a:cubicBezTo>
                      <a:pt x="820" y="133"/>
                      <a:pt x="577" y="0"/>
                      <a:pt x="310" y="41"/>
                    </a:cubicBezTo>
                    <a:cubicBezTo>
                      <a:pt x="42" y="83"/>
                      <a:pt x="50" y="242"/>
                      <a:pt x="34" y="317"/>
                    </a:cubicBezTo>
                    <a:cubicBezTo>
                      <a:pt x="0" y="518"/>
                      <a:pt x="201" y="735"/>
                      <a:pt x="201" y="735"/>
                    </a:cubicBezTo>
                    <a:cubicBezTo>
                      <a:pt x="193" y="953"/>
                      <a:pt x="193" y="953"/>
                      <a:pt x="193" y="953"/>
                    </a:cubicBezTo>
                    <a:cubicBezTo>
                      <a:pt x="519" y="953"/>
                      <a:pt x="519" y="953"/>
                      <a:pt x="519" y="953"/>
                    </a:cubicBezTo>
                    <a:cubicBezTo>
                      <a:pt x="544" y="852"/>
                      <a:pt x="544" y="852"/>
                      <a:pt x="544" y="852"/>
                    </a:cubicBezTo>
                    <a:cubicBezTo>
                      <a:pt x="544" y="852"/>
                      <a:pt x="552" y="877"/>
                      <a:pt x="636" y="886"/>
                    </a:cubicBezTo>
                    <a:cubicBezTo>
                      <a:pt x="728" y="894"/>
                      <a:pt x="711" y="785"/>
                      <a:pt x="711" y="785"/>
                    </a:cubicBezTo>
                    <a:cubicBezTo>
                      <a:pt x="711" y="785"/>
                      <a:pt x="770" y="760"/>
                      <a:pt x="770" y="744"/>
                    </a:cubicBezTo>
                    <a:cubicBezTo>
                      <a:pt x="770" y="727"/>
                      <a:pt x="736" y="702"/>
                      <a:pt x="736" y="702"/>
                    </a:cubicBezTo>
                    <a:cubicBezTo>
                      <a:pt x="736" y="702"/>
                      <a:pt x="770" y="710"/>
                      <a:pt x="786" y="693"/>
                    </a:cubicBezTo>
                    <a:cubicBezTo>
                      <a:pt x="794" y="677"/>
                      <a:pt x="770" y="626"/>
                      <a:pt x="770" y="626"/>
                    </a:cubicBezTo>
                    <a:cubicBezTo>
                      <a:pt x="770" y="626"/>
                      <a:pt x="811" y="626"/>
                      <a:pt x="836" y="593"/>
                    </a:cubicBezTo>
                    <a:cubicBezTo>
                      <a:pt x="862" y="568"/>
                      <a:pt x="761" y="484"/>
                      <a:pt x="761" y="426"/>
                    </a:cubicBezTo>
                    <a:close/>
                    <a:moveTo>
                      <a:pt x="293" y="468"/>
                    </a:moveTo>
                    <a:cubicBezTo>
                      <a:pt x="293" y="468"/>
                      <a:pt x="293" y="451"/>
                      <a:pt x="293" y="443"/>
                    </a:cubicBezTo>
                    <a:cubicBezTo>
                      <a:pt x="284" y="434"/>
                      <a:pt x="276" y="434"/>
                      <a:pt x="268" y="434"/>
                    </a:cubicBezTo>
                    <a:cubicBezTo>
                      <a:pt x="260" y="443"/>
                      <a:pt x="243" y="451"/>
                      <a:pt x="243" y="451"/>
                    </a:cubicBezTo>
                    <a:cubicBezTo>
                      <a:pt x="234" y="459"/>
                      <a:pt x="234" y="459"/>
                      <a:pt x="234" y="459"/>
                    </a:cubicBezTo>
                    <a:lnTo>
                      <a:pt x="209" y="451"/>
                    </a:lnTo>
                    <a:cubicBezTo>
                      <a:pt x="159" y="392"/>
                      <a:pt x="159" y="392"/>
                      <a:pt x="159" y="392"/>
                    </a:cubicBezTo>
                    <a:cubicBezTo>
                      <a:pt x="159" y="359"/>
                      <a:pt x="159" y="359"/>
                      <a:pt x="159" y="359"/>
                    </a:cubicBezTo>
                    <a:cubicBezTo>
                      <a:pt x="159" y="359"/>
                      <a:pt x="176" y="342"/>
                      <a:pt x="184" y="342"/>
                    </a:cubicBezTo>
                    <a:cubicBezTo>
                      <a:pt x="184" y="334"/>
                      <a:pt x="184" y="326"/>
                      <a:pt x="184" y="317"/>
                    </a:cubicBezTo>
                    <a:cubicBezTo>
                      <a:pt x="168" y="309"/>
                      <a:pt x="142" y="301"/>
                      <a:pt x="142" y="301"/>
                    </a:cubicBezTo>
                    <a:cubicBezTo>
                      <a:pt x="134" y="267"/>
                      <a:pt x="134" y="267"/>
                      <a:pt x="134" y="267"/>
                    </a:cubicBezTo>
                    <a:cubicBezTo>
                      <a:pt x="168" y="200"/>
                      <a:pt x="168" y="200"/>
                      <a:pt x="168" y="200"/>
                    </a:cubicBezTo>
                    <a:cubicBezTo>
                      <a:pt x="201" y="192"/>
                      <a:pt x="201" y="192"/>
                      <a:pt x="201" y="192"/>
                    </a:cubicBezTo>
                    <a:cubicBezTo>
                      <a:pt x="201" y="192"/>
                      <a:pt x="226" y="200"/>
                      <a:pt x="234" y="200"/>
                    </a:cubicBezTo>
                    <a:cubicBezTo>
                      <a:pt x="243" y="200"/>
                      <a:pt x="243" y="192"/>
                      <a:pt x="251" y="192"/>
                    </a:cubicBezTo>
                    <a:cubicBezTo>
                      <a:pt x="251" y="175"/>
                      <a:pt x="251" y="150"/>
                      <a:pt x="251" y="150"/>
                    </a:cubicBezTo>
                    <a:cubicBezTo>
                      <a:pt x="276" y="125"/>
                      <a:pt x="276" y="125"/>
                      <a:pt x="276" y="125"/>
                    </a:cubicBezTo>
                    <a:cubicBezTo>
                      <a:pt x="351" y="117"/>
                      <a:pt x="351" y="117"/>
                      <a:pt x="351" y="117"/>
                    </a:cubicBezTo>
                    <a:cubicBezTo>
                      <a:pt x="376" y="142"/>
                      <a:pt x="376" y="142"/>
                      <a:pt x="376" y="142"/>
                    </a:cubicBezTo>
                    <a:cubicBezTo>
                      <a:pt x="376" y="142"/>
                      <a:pt x="376" y="167"/>
                      <a:pt x="376" y="175"/>
                    </a:cubicBezTo>
                    <a:cubicBezTo>
                      <a:pt x="385" y="175"/>
                      <a:pt x="393" y="183"/>
                      <a:pt x="402" y="183"/>
                    </a:cubicBezTo>
                    <a:cubicBezTo>
                      <a:pt x="410" y="175"/>
                      <a:pt x="427" y="167"/>
                      <a:pt x="427" y="167"/>
                    </a:cubicBezTo>
                    <a:cubicBezTo>
                      <a:pt x="460" y="167"/>
                      <a:pt x="460" y="167"/>
                      <a:pt x="460" y="167"/>
                    </a:cubicBezTo>
                    <a:cubicBezTo>
                      <a:pt x="510" y="217"/>
                      <a:pt x="510" y="217"/>
                      <a:pt x="510" y="217"/>
                    </a:cubicBezTo>
                    <a:cubicBezTo>
                      <a:pt x="510" y="250"/>
                      <a:pt x="510" y="250"/>
                      <a:pt x="510" y="250"/>
                    </a:cubicBezTo>
                    <a:cubicBezTo>
                      <a:pt x="510" y="250"/>
                      <a:pt x="494" y="267"/>
                      <a:pt x="477" y="284"/>
                    </a:cubicBezTo>
                    <a:cubicBezTo>
                      <a:pt x="485" y="284"/>
                      <a:pt x="485" y="292"/>
                      <a:pt x="485" y="301"/>
                    </a:cubicBezTo>
                    <a:cubicBezTo>
                      <a:pt x="494" y="309"/>
                      <a:pt x="519" y="326"/>
                      <a:pt x="519" y="326"/>
                    </a:cubicBezTo>
                    <a:cubicBezTo>
                      <a:pt x="527" y="359"/>
                      <a:pt x="527" y="359"/>
                      <a:pt x="527" y="359"/>
                    </a:cubicBezTo>
                    <a:cubicBezTo>
                      <a:pt x="494" y="418"/>
                      <a:pt x="494" y="418"/>
                      <a:pt x="494" y="418"/>
                    </a:cubicBezTo>
                    <a:cubicBezTo>
                      <a:pt x="460" y="426"/>
                      <a:pt x="460" y="426"/>
                      <a:pt x="460" y="426"/>
                    </a:cubicBezTo>
                    <a:cubicBezTo>
                      <a:pt x="460" y="426"/>
                      <a:pt x="443" y="418"/>
                      <a:pt x="427" y="409"/>
                    </a:cubicBezTo>
                    <a:cubicBezTo>
                      <a:pt x="427" y="418"/>
                      <a:pt x="418" y="418"/>
                      <a:pt x="410" y="426"/>
                    </a:cubicBezTo>
                    <a:cubicBezTo>
                      <a:pt x="410" y="434"/>
                      <a:pt x="418" y="459"/>
                      <a:pt x="418" y="459"/>
                    </a:cubicBezTo>
                    <a:cubicBezTo>
                      <a:pt x="393" y="484"/>
                      <a:pt x="393" y="484"/>
                      <a:pt x="393" y="484"/>
                    </a:cubicBezTo>
                    <a:cubicBezTo>
                      <a:pt x="318" y="493"/>
                      <a:pt x="318" y="493"/>
                      <a:pt x="318" y="493"/>
                    </a:cubicBezTo>
                    <a:lnTo>
                      <a:pt x="293" y="468"/>
                    </a:lnTo>
                    <a:close/>
                    <a:moveTo>
                      <a:pt x="594" y="660"/>
                    </a:moveTo>
                    <a:cubicBezTo>
                      <a:pt x="577" y="669"/>
                      <a:pt x="577" y="669"/>
                      <a:pt x="577" y="669"/>
                    </a:cubicBezTo>
                    <a:cubicBezTo>
                      <a:pt x="577" y="669"/>
                      <a:pt x="561" y="660"/>
                      <a:pt x="561" y="652"/>
                    </a:cubicBezTo>
                    <a:cubicBezTo>
                      <a:pt x="552" y="660"/>
                      <a:pt x="552" y="660"/>
                      <a:pt x="544" y="660"/>
                    </a:cubicBezTo>
                    <a:cubicBezTo>
                      <a:pt x="544" y="669"/>
                      <a:pt x="552" y="685"/>
                      <a:pt x="552" y="685"/>
                    </a:cubicBezTo>
                    <a:cubicBezTo>
                      <a:pt x="535" y="702"/>
                      <a:pt x="535" y="702"/>
                      <a:pt x="535" y="702"/>
                    </a:cubicBezTo>
                    <a:cubicBezTo>
                      <a:pt x="485" y="710"/>
                      <a:pt x="485" y="710"/>
                      <a:pt x="485" y="710"/>
                    </a:cubicBezTo>
                    <a:cubicBezTo>
                      <a:pt x="469" y="693"/>
                      <a:pt x="469" y="693"/>
                      <a:pt x="469" y="693"/>
                    </a:cubicBezTo>
                    <a:lnTo>
                      <a:pt x="469" y="677"/>
                    </a:lnTo>
                    <a:cubicBezTo>
                      <a:pt x="460" y="669"/>
                      <a:pt x="460" y="669"/>
                      <a:pt x="452" y="669"/>
                    </a:cubicBezTo>
                    <a:cubicBezTo>
                      <a:pt x="435" y="685"/>
                      <a:pt x="435" y="685"/>
                      <a:pt x="435" y="685"/>
                    </a:cubicBezTo>
                    <a:lnTo>
                      <a:pt x="410" y="685"/>
                    </a:lnTo>
                    <a:cubicBezTo>
                      <a:pt x="385" y="643"/>
                      <a:pt x="385" y="643"/>
                      <a:pt x="385" y="643"/>
                    </a:cubicBezTo>
                    <a:cubicBezTo>
                      <a:pt x="385" y="626"/>
                      <a:pt x="385" y="626"/>
                      <a:pt x="385" y="626"/>
                    </a:cubicBezTo>
                    <a:cubicBezTo>
                      <a:pt x="402" y="610"/>
                      <a:pt x="402" y="610"/>
                      <a:pt x="402" y="610"/>
                    </a:cubicBezTo>
                    <a:cubicBezTo>
                      <a:pt x="402" y="602"/>
                      <a:pt x="402" y="602"/>
                      <a:pt x="402" y="593"/>
                    </a:cubicBezTo>
                    <a:cubicBezTo>
                      <a:pt x="393" y="593"/>
                      <a:pt x="376" y="585"/>
                      <a:pt x="376" y="585"/>
                    </a:cubicBezTo>
                    <a:cubicBezTo>
                      <a:pt x="368" y="560"/>
                      <a:pt x="368" y="560"/>
                      <a:pt x="368" y="560"/>
                    </a:cubicBezTo>
                    <a:cubicBezTo>
                      <a:pt x="393" y="518"/>
                      <a:pt x="393" y="518"/>
                      <a:pt x="393" y="518"/>
                    </a:cubicBezTo>
                    <a:cubicBezTo>
                      <a:pt x="410" y="510"/>
                      <a:pt x="410" y="510"/>
                      <a:pt x="410" y="510"/>
                    </a:cubicBezTo>
                    <a:lnTo>
                      <a:pt x="427" y="518"/>
                    </a:lnTo>
                    <a:cubicBezTo>
                      <a:pt x="435" y="518"/>
                      <a:pt x="443" y="518"/>
                      <a:pt x="443" y="510"/>
                    </a:cubicBezTo>
                    <a:cubicBezTo>
                      <a:pt x="443" y="501"/>
                      <a:pt x="443" y="484"/>
                      <a:pt x="443" y="484"/>
                    </a:cubicBezTo>
                    <a:cubicBezTo>
                      <a:pt x="460" y="468"/>
                      <a:pt x="460" y="468"/>
                      <a:pt x="460" y="468"/>
                    </a:cubicBezTo>
                    <a:cubicBezTo>
                      <a:pt x="502" y="468"/>
                      <a:pt x="502" y="468"/>
                      <a:pt x="502" y="468"/>
                    </a:cubicBezTo>
                    <a:cubicBezTo>
                      <a:pt x="519" y="484"/>
                      <a:pt x="519" y="484"/>
                      <a:pt x="519" y="484"/>
                    </a:cubicBezTo>
                    <a:cubicBezTo>
                      <a:pt x="519" y="484"/>
                      <a:pt x="519" y="493"/>
                      <a:pt x="519" y="501"/>
                    </a:cubicBezTo>
                    <a:cubicBezTo>
                      <a:pt x="527" y="501"/>
                      <a:pt x="535" y="510"/>
                      <a:pt x="544" y="510"/>
                    </a:cubicBezTo>
                    <a:cubicBezTo>
                      <a:pt x="552" y="493"/>
                      <a:pt x="552" y="493"/>
                      <a:pt x="552" y="493"/>
                    </a:cubicBezTo>
                    <a:cubicBezTo>
                      <a:pt x="577" y="493"/>
                      <a:pt x="577" y="493"/>
                      <a:pt x="577" y="493"/>
                    </a:cubicBezTo>
                    <a:cubicBezTo>
                      <a:pt x="611" y="535"/>
                      <a:pt x="611" y="535"/>
                      <a:pt x="611" y="535"/>
                    </a:cubicBezTo>
                    <a:cubicBezTo>
                      <a:pt x="611" y="551"/>
                      <a:pt x="611" y="551"/>
                      <a:pt x="611" y="551"/>
                    </a:cubicBezTo>
                    <a:lnTo>
                      <a:pt x="594" y="568"/>
                    </a:lnTo>
                    <a:cubicBezTo>
                      <a:pt x="594" y="576"/>
                      <a:pt x="594" y="576"/>
                      <a:pt x="594" y="585"/>
                    </a:cubicBezTo>
                    <a:cubicBezTo>
                      <a:pt x="602" y="585"/>
                      <a:pt x="619" y="602"/>
                      <a:pt x="619" y="602"/>
                    </a:cubicBezTo>
                    <a:cubicBezTo>
                      <a:pt x="619" y="618"/>
                      <a:pt x="619" y="618"/>
                      <a:pt x="619" y="618"/>
                    </a:cubicBezTo>
                    <a:lnTo>
                      <a:pt x="594" y="660"/>
                    </a:lnTo>
                    <a:close/>
                    <a:moveTo>
                      <a:pt x="594" y="660"/>
                    </a:moveTo>
                    <a:lnTo>
                      <a:pt x="594" y="6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$ḷíďê">
              <a:extLst>
                <a:ext uri="{FF2B5EF4-FFF2-40B4-BE49-F238E27FC236}">
                  <a16:creationId xmlns:a16="http://schemas.microsoft.com/office/drawing/2014/main" xmlns="" id="{D2836865-8753-487A-8711-D52235C5106E}"/>
                </a:ext>
              </a:extLst>
            </p:cNvPr>
            <p:cNvGrpSpPr/>
            <p:nvPr/>
          </p:nvGrpSpPr>
          <p:grpSpPr>
            <a:xfrm>
              <a:off x="1485331" y="2381753"/>
              <a:ext cx="3540113" cy="723917"/>
              <a:chOff x="1357307" y="1573149"/>
              <a:chExt cx="3540113" cy="723917"/>
            </a:xfrm>
          </p:grpSpPr>
          <p:sp>
            <p:nvSpPr>
              <p:cNvPr id="33" name="îṩlíd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57307" y="1960748"/>
                <a:ext cx="3540113" cy="336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íSlîḋ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57307" y="1573149"/>
                <a:ext cx="354011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1" name="îşľiḑè">
              <a:extLst>
                <a:ext uri="{FF2B5EF4-FFF2-40B4-BE49-F238E27FC236}">
                  <a16:creationId xmlns:a16="http://schemas.microsoft.com/office/drawing/2014/main" xmlns="" id="{9A37DA37-7928-43EE-BC95-7BF75F1BCD42}"/>
                </a:ext>
              </a:extLst>
            </p:cNvPr>
            <p:cNvGrpSpPr/>
            <p:nvPr/>
          </p:nvGrpSpPr>
          <p:grpSpPr>
            <a:xfrm>
              <a:off x="899559" y="3414086"/>
              <a:ext cx="457223" cy="457223"/>
              <a:chOff x="1032212" y="3936637"/>
              <a:chExt cx="493249" cy="493250"/>
            </a:xfrm>
          </p:grpSpPr>
          <p:sp>
            <p:nvSpPr>
              <p:cNvPr id="31" name="îšḻïḑè">
                <a:extLst>
                  <a:ext uri="{FF2B5EF4-FFF2-40B4-BE49-F238E27FC236}">
                    <a16:creationId xmlns:a16="http://schemas.microsoft.com/office/drawing/2014/main" xmlns="" id="{B2DE89CB-2550-43A3-86B8-EDF999030767}"/>
                  </a:ext>
                </a:extLst>
              </p:cNvPr>
              <p:cNvSpPr/>
              <p:nvPr/>
            </p:nvSpPr>
            <p:spPr>
              <a:xfrm>
                <a:off x="1032212" y="3936637"/>
                <a:ext cx="493249" cy="4932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ṥľïḑê">
                <a:extLst>
                  <a:ext uri="{FF2B5EF4-FFF2-40B4-BE49-F238E27FC236}">
                    <a16:creationId xmlns:a16="http://schemas.microsoft.com/office/drawing/2014/main" xmlns="" id="{F64F5796-CB1C-4110-8C5B-7E9D8C852175}"/>
                  </a:ext>
                </a:extLst>
              </p:cNvPr>
              <p:cNvSpPr/>
              <p:nvPr/>
            </p:nvSpPr>
            <p:spPr bwMode="auto">
              <a:xfrm>
                <a:off x="1180822" y="4029294"/>
                <a:ext cx="196033" cy="307944"/>
              </a:xfrm>
              <a:custGeom>
                <a:avLst/>
                <a:gdLst>
                  <a:gd name="T0" fmla="*/ 406 w 657"/>
                  <a:gd name="T1" fmla="*/ 947 h 1032"/>
                  <a:gd name="T2" fmla="*/ 333 w 657"/>
                  <a:gd name="T3" fmla="*/ 1031 h 1032"/>
                  <a:gd name="T4" fmla="*/ 250 w 657"/>
                  <a:gd name="T5" fmla="*/ 947 h 1032"/>
                  <a:gd name="T6" fmla="*/ 448 w 657"/>
                  <a:gd name="T7" fmla="*/ 916 h 1032"/>
                  <a:gd name="T8" fmla="*/ 198 w 657"/>
                  <a:gd name="T9" fmla="*/ 833 h 1032"/>
                  <a:gd name="T10" fmla="*/ 656 w 657"/>
                  <a:gd name="T11" fmla="*/ 333 h 1032"/>
                  <a:gd name="T12" fmla="*/ 562 w 657"/>
                  <a:gd name="T13" fmla="*/ 562 h 1032"/>
                  <a:gd name="T14" fmla="*/ 531 w 657"/>
                  <a:gd name="T15" fmla="*/ 635 h 1032"/>
                  <a:gd name="T16" fmla="*/ 500 w 657"/>
                  <a:gd name="T17" fmla="*/ 708 h 1032"/>
                  <a:gd name="T18" fmla="*/ 500 w 657"/>
                  <a:gd name="T19" fmla="*/ 729 h 1032"/>
                  <a:gd name="T20" fmla="*/ 166 w 657"/>
                  <a:gd name="T21" fmla="*/ 791 h 1032"/>
                  <a:gd name="T22" fmla="*/ 156 w 657"/>
                  <a:gd name="T23" fmla="*/ 708 h 1032"/>
                  <a:gd name="T24" fmla="*/ 135 w 657"/>
                  <a:gd name="T25" fmla="*/ 635 h 1032"/>
                  <a:gd name="T26" fmla="*/ 93 w 657"/>
                  <a:gd name="T27" fmla="*/ 552 h 1032"/>
                  <a:gd name="T28" fmla="*/ 0 w 657"/>
                  <a:gd name="T29" fmla="*/ 333 h 1032"/>
                  <a:gd name="T30" fmla="*/ 333 w 657"/>
                  <a:gd name="T31" fmla="*/ 0 h 1032"/>
                  <a:gd name="T32" fmla="*/ 656 w 657"/>
                  <a:gd name="T33" fmla="*/ 333 h 1032"/>
                  <a:gd name="T34" fmla="*/ 510 w 657"/>
                  <a:gd name="T35" fmla="*/ 156 h 1032"/>
                  <a:gd name="T36" fmla="*/ 156 w 657"/>
                  <a:gd name="T37" fmla="*/ 156 h 1032"/>
                  <a:gd name="T38" fmla="*/ 146 w 657"/>
                  <a:gd name="T39" fmla="*/ 499 h 1032"/>
                  <a:gd name="T40" fmla="*/ 166 w 657"/>
                  <a:gd name="T41" fmla="*/ 541 h 1032"/>
                  <a:gd name="T42" fmla="*/ 229 w 657"/>
                  <a:gd name="T43" fmla="*/ 666 h 1032"/>
                  <a:gd name="T44" fmla="*/ 427 w 657"/>
                  <a:gd name="T45" fmla="*/ 718 h 1032"/>
                  <a:gd name="T46" fmla="*/ 458 w 657"/>
                  <a:gd name="T47" fmla="*/ 604 h 1032"/>
                  <a:gd name="T48" fmla="*/ 510 w 657"/>
                  <a:gd name="T49" fmla="*/ 520 h 1032"/>
                  <a:gd name="T50" fmla="*/ 583 w 657"/>
                  <a:gd name="T51" fmla="*/ 333 h 1032"/>
                  <a:gd name="T52" fmla="*/ 354 w 657"/>
                  <a:gd name="T53" fmla="*/ 354 h 1032"/>
                  <a:gd name="T54" fmla="*/ 302 w 657"/>
                  <a:gd name="T55" fmla="*/ 354 h 1032"/>
                  <a:gd name="T56" fmla="*/ 239 w 657"/>
                  <a:gd name="T57" fmla="*/ 354 h 1032"/>
                  <a:gd name="T58" fmla="*/ 250 w 657"/>
                  <a:gd name="T59" fmla="*/ 499 h 1032"/>
                  <a:gd name="T60" fmla="*/ 302 w 657"/>
                  <a:gd name="T61" fmla="*/ 499 h 1032"/>
                  <a:gd name="T62" fmla="*/ 364 w 657"/>
                  <a:gd name="T63" fmla="*/ 499 h 1032"/>
                  <a:gd name="T64" fmla="*/ 416 w 657"/>
                  <a:gd name="T65" fmla="*/ 499 h 1032"/>
                  <a:gd name="T66" fmla="*/ 427 w 657"/>
                  <a:gd name="T67" fmla="*/ 354 h 1032"/>
                  <a:gd name="T68" fmla="*/ 385 w 657"/>
                  <a:gd name="T69" fmla="*/ 416 h 1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57" h="1032">
                    <a:moveTo>
                      <a:pt x="250" y="947"/>
                    </a:moveTo>
                    <a:cubicBezTo>
                      <a:pt x="406" y="947"/>
                      <a:pt x="406" y="947"/>
                      <a:pt x="406" y="947"/>
                    </a:cubicBezTo>
                    <a:cubicBezTo>
                      <a:pt x="406" y="968"/>
                      <a:pt x="396" y="989"/>
                      <a:pt x="385" y="1010"/>
                    </a:cubicBezTo>
                    <a:cubicBezTo>
                      <a:pt x="364" y="1020"/>
                      <a:pt x="354" y="1031"/>
                      <a:pt x="333" y="1031"/>
                    </a:cubicBezTo>
                    <a:cubicBezTo>
                      <a:pt x="312" y="1031"/>
                      <a:pt x="291" y="1020"/>
                      <a:pt x="281" y="1010"/>
                    </a:cubicBezTo>
                    <a:cubicBezTo>
                      <a:pt x="260" y="989"/>
                      <a:pt x="250" y="968"/>
                      <a:pt x="250" y="947"/>
                    </a:cubicBezTo>
                    <a:close/>
                    <a:moveTo>
                      <a:pt x="208" y="916"/>
                    </a:moveTo>
                    <a:cubicBezTo>
                      <a:pt x="448" y="916"/>
                      <a:pt x="448" y="916"/>
                      <a:pt x="448" y="916"/>
                    </a:cubicBezTo>
                    <a:cubicBezTo>
                      <a:pt x="458" y="833"/>
                      <a:pt x="458" y="833"/>
                      <a:pt x="458" y="833"/>
                    </a:cubicBezTo>
                    <a:cubicBezTo>
                      <a:pt x="198" y="833"/>
                      <a:pt x="198" y="833"/>
                      <a:pt x="198" y="833"/>
                    </a:cubicBezTo>
                    <a:lnTo>
                      <a:pt x="208" y="916"/>
                    </a:lnTo>
                    <a:close/>
                    <a:moveTo>
                      <a:pt x="656" y="333"/>
                    </a:moveTo>
                    <a:cubicBezTo>
                      <a:pt x="656" y="416"/>
                      <a:pt x="625" y="489"/>
                      <a:pt x="573" y="552"/>
                    </a:cubicBezTo>
                    <a:lnTo>
                      <a:pt x="562" y="562"/>
                    </a:lnTo>
                    <a:cubicBezTo>
                      <a:pt x="562" y="562"/>
                      <a:pt x="562" y="572"/>
                      <a:pt x="552" y="572"/>
                    </a:cubicBezTo>
                    <a:cubicBezTo>
                      <a:pt x="541" y="593"/>
                      <a:pt x="541" y="614"/>
                      <a:pt x="531" y="635"/>
                    </a:cubicBezTo>
                    <a:cubicBezTo>
                      <a:pt x="521" y="656"/>
                      <a:pt x="510" y="677"/>
                      <a:pt x="510" y="697"/>
                    </a:cubicBezTo>
                    <a:cubicBezTo>
                      <a:pt x="500" y="697"/>
                      <a:pt x="500" y="697"/>
                      <a:pt x="500" y="708"/>
                    </a:cubicBezTo>
                    <a:lnTo>
                      <a:pt x="500" y="718"/>
                    </a:lnTo>
                    <a:cubicBezTo>
                      <a:pt x="500" y="729"/>
                      <a:pt x="500" y="729"/>
                      <a:pt x="500" y="729"/>
                    </a:cubicBezTo>
                    <a:cubicBezTo>
                      <a:pt x="500" y="791"/>
                      <a:pt x="500" y="791"/>
                      <a:pt x="500" y="791"/>
                    </a:cubicBezTo>
                    <a:cubicBezTo>
                      <a:pt x="166" y="791"/>
                      <a:pt x="166" y="791"/>
                      <a:pt x="166" y="791"/>
                    </a:cubicBezTo>
                    <a:cubicBezTo>
                      <a:pt x="166" y="729"/>
                      <a:pt x="166" y="729"/>
                      <a:pt x="166" y="729"/>
                    </a:cubicBezTo>
                    <a:cubicBezTo>
                      <a:pt x="166" y="718"/>
                      <a:pt x="156" y="718"/>
                      <a:pt x="156" y="708"/>
                    </a:cubicBezTo>
                    <a:lnTo>
                      <a:pt x="156" y="697"/>
                    </a:lnTo>
                    <a:cubicBezTo>
                      <a:pt x="146" y="677"/>
                      <a:pt x="146" y="656"/>
                      <a:pt x="135" y="635"/>
                    </a:cubicBezTo>
                    <a:cubicBezTo>
                      <a:pt x="125" y="614"/>
                      <a:pt x="114" y="593"/>
                      <a:pt x="104" y="572"/>
                    </a:cubicBezTo>
                    <a:cubicBezTo>
                      <a:pt x="93" y="562"/>
                      <a:pt x="93" y="562"/>
                      <a:pt x="93" y="552"/>
                    </a:cubicBezTo>
                    <a:lnTo>
                      <a:pt x="83" y="552"/>
                    </a:lnTo>
                    <a:cubicBezTo>
                      <a:pt x="31" y="489"/>
                      <a:pt x="0" y="416"/>
                      <a:pt x="0" y="333"/>
                    </a:cubicBezTo>
                    <a:cubicBezTo>
                      <a:pt x="0" y="239"/>
                      <a:pt x="31" y="166"/>
                      <a:pt x="104" y="104"/>
                    </a:cubicBezTo>
                    <a:cubicBezTo>
                      <a:pt x="166" y="31"/>
                      <a:pt x="239" y="0"/>
                      <a:pt x="333" y="0"/>
                    </a:cubicBezTo>
                    <a:cubicBezTo>
                      <a:pt x="416" y="0"/>
                      <a:pt x="500" y="31"/>
                      <a:pt x="562" y="104"/>
                    </a:cubicBezTo>
                    <a:cubicBezTo>
                      <a:pt x="625" y="166"/>
                      <a:pt x="656" y="239"/>
                      <a:pt x="656" y="333"/>
                    </a:cubicBezTo>
                    <a:close/>
                    <a:moveTo>
                      <a:pt x="583" y="333"/>
                    </a:moveTo>
                    <a:cubicBezTo>
                      <a:pt x="583" y="260"/>
                      <a:pt x="562" y="198"/>
                      <a:pt x="510" y="156"/>
                    </a:cubicBezTo>
                    <a:cubicBezTo>
                      <a:pt x="458" y="104"/>
                      <a:pt x="396" y="83"/>
                      <a:pt x="333" y="83"/>
                    </a:cubicBezTo>
                    <a:cubicBezTo>
                      <a:pt x="260" y="83"/>
                      <a:pt x="198" y="104"/>
                      <a:pt x="156" y="156"/>
                    </a:cubicBezTo>
                    <a:cubicBezTo>
                      <a:pt x="104" y="198"/>
                      <a:pt x="73" y="260"/>
                      <a:pt x="73" y="333"/>
                    </a:cubicBezTo>
                    <a:cubicBezTo>
                      <a:pt x="73" y="396"/>
                      <a:pt x="93" y="448"/>
                      <a:pt x="146" y="499"/>
                    </a:cubicBezTo>
                    <a:cubicBezTo>
                      <a:pt x="146" y="499"/>
                      <a:pt x="146" y="510"/>
                      <a:pt x="156" y="510"/>
                    </a:cubicBezTo>
                    <a:cubicBezTo>
                      <a:pt x="156" y="520"/>
                      <a:pt x="166" y="531"/>
                      <a:pt x="166" y="541"/>
                    </a:cubicBezTo>
                    <a:cubicBezTo>
                      <a:pt x="177" y="562"/>
                      <a:pt x="187" y="583"/>
                      <a:pt x="198" y="604"/>
                    </a:cubicBezTo>
                    <a:cubicBezTo>
                      <a:pt x="208" y="624"/>
                      <a:pt x="218" y="645"/>
                      <a:pt x="229" y="666"/>
                    </a:cubicBezTo>
                    <a:cubicBezTo>
                      <a:pt x="229" y="697"/>
                      <a:pt x="239" y="708"/>
                      <a:pt x="239" y="718"/>
                    </a:cubicBezTo>
                    <a:cubicBezTo>
                      <a:pt x="427" y="718"/>
                      <a:pt x="427" y="718"/>
                      <a:pt x="427" y="718"/>
                    </a:cubicBezTo>
                    <a:cubicBezTo>
                      <a:pt x="427" y="708"/>
                      <a:pt x="427" y="697"/>
                      <a:pt x="437" y="666"/>
                    </a:cubicBezTo>
                    <a:cubicBezTo>
                      <a:pt x="437" y="645"/>
                      <a:pt x="448" y="624"/>
                      <a:pt x="458" y="604"/>
                    </a:cubicBezTo>
                    <a:cubicBezTo>
                      <a:pt x="468" y="583"/>
                      <a:pt x="479" y="562"/>
                      <a:pt x="489" y="541"/>
                    </a:cubicBezTo>
                    <a:cubicBezTo>
                      <a:pt x="489" y="531"/>
                      <a:pt x="500" y="520"/>
                      <a:pt x="510" y="520"/>
                    </a:cubicBezTo>
                    <a:cubicBezTo>
                      <a:pt x="510" y="510"/>
                      <a:pt x="510" y="499"/>
                      <a:pt x="521" y="499"/>
                    </a:cubicBezTo>
                    <a:cubicBezTo>
                      <a:pt x="562" y="448"/>
                      <a:pt x="583" y="396"/>
                      <a:pt x="583" y="333"/>
                    </a:cubicBezTo>
                    <a:close/>
                    <a:moveTo>
                      <a:pt x="385" y="416"/>
                    </a:moveTo>
                    <a:cubicBezTo>
                      <a:pt x="354" y="354"/>
                      <a:pt x="354" y="354"/>
                      <a:pt x="354" y="354"/>
                    </a:cubicBezTo>
                    <a:cubicBezTo>
                      <a:pt x="333" y="302"/>
                      <a:pt x="333" y="302"/>
                      <a:pt x="333" y="302"/>
                    </a:cubicBezTo>
                    <a:cubicBezTo>
                      <a:pt x="302" y="354"/>
                      <a:pt x="302" y="354"/>
                      <a:pt x="302" y="354"/>
                    </a:cubicBezTo>
                    <a:cubicBezTo>
                      <a:pt x="271" y="416"/>
                      <a:pt x="271" y="416"/>
                      <a:pt x="271" y="416"/>
                    </a:cubicBezTo>
                    <a:cubicBezTo>
                      <a:pt x="239" y="354"/>
                      <a:pt x="239" y="354"/>
                      <a:pt x="239" y="354"/>
                    </a:cubicBezTo>
                    <a:cubicBezTo>
                      <a:pt x="187" y="385"/>
                      <a:pt x="187" y="385"/>
                      <a:pt x="187" y="385"/>
                    </a:cubicBezTo>
                    <a:cubicBezTo>
                      <a:pt x="250" y="499"/>
                      <a:pt x="250" y="499"/>
                      <a:pt x="250" y="499"/>
                    </a:cubicBezTo>
                    <a:cubicBezTo>
                      <a:pt x="271" y="552"/>
                      <a:pt x="271" y="552"/>
                      <a:pt x="271" y="552"/>
                    </a:cubicBezTo>
                    <a:cubicBezTo>
                      <a:pt x="302" y="499"/>
                      <a:pt x="302" y="499"/>
                      <a:pt x="302" y="499"/>
                    </a:cubicBezTo>
                    <a:cubicBezTo>
                      <a:pt x="333" y="437"/>
                      <a:pt x="333" y="437"/>
                      <a:pt x="333" y="437"/>
                    </a:cubicBezTo>
                    <a:cubicBezTo>
                      <a:pt x="364" y="499"/>
                      <a:pt x="364" y="499"/>
                      <a:pt x="364" y="499"/>
                    </a:cubicBezTo>
                    <a:cubicBezTo>
                      <a:pt x="385" y="552"/>
                      <a:pt x="385" y="552"/>
                      <a:pt x="385" y="552"/>
                    </a:cubicBezTo>
                    <a:cubicBezTo>
                      <a:pt x="416" y="499"/>
                      <a:pt x="416" y="499"/>
                      <a:pt x="416" y="499"/>
                    </a:cubicBezTo>
                    <a:cubicBezTo>
                      <a:pt x="479" y="385"/>
                      <a:pt x="479" y="385"/>
                      <a:pt x="479" y="385"/>
                    </a:cubicBezTo>
                    <a:cubicBezTo>
                      <a:pt x="427" y="354"/>
                      <a:pt x="427" y="354"/>
                      <a:pt x="427" y="354"/>
                    </a:cubicBezTo>
                    <a:lnTo>
                      <a:pt x="385" y="416"/>
                    </a:lnTo>
                    <a:close/>
                    <a:moveTo>
                      <a:pt x="385" y="416"/>
                    </a:moveTo>
                    <a:lnTo>
                      <a:pt x="385" y="4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işļïḑê">
              <a:extLst>
                <a:ext uri="{FF2B5EF4-FFF2-40B4-BE49-F238E27FC236}">
                  <a16:creationId xmlns:a16="http://schemas.microsoft.com/office/drawing/2014/main" xmlns="" id="{5505B0D2-B68A-44AF-B530-4C1CE48E448B}"/>
                </a:ext>
              </a:extLst>
            </p:cNvPr>
            <p:cNvGrpSpPr/>
            <p:nvPr/>
          </p:nvGrpSpPr>
          <p:grpSpPr>
            <a:xfrm>
              <a:off x="1485331" y="3280742"/>
              <a:ext cx="3540113" cy="723917"/>
              <a:chOff x="1357307" y="1573149"/>
              <a:chExt cx="3540113" cy="723917"/>
            </a:xfrm>
          </p:grpSpPr>
          <p:sp>
            <p:nvSpPr>
              <p:cNvPr id="29" name="ïṣļïḑ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57307" y="1960748"/>
                <a:ext cx="3540113" cy="336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íṩlîḓ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57307" y="1573149"/>
                <a:ext cx="354011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3" name="ïṣlîḑè">
              <a:extLst>
                <a:ext uri="{FF2B5EF4-FFF2-40B4-BE49-F238E27FC236}">
                  <a16:creationId xmlns:a16="http://schemas.microsoft.com/office/drawing/2014/main" xmlns="" id="{8880A22A-10E2-4A08-9ADB-5AE58F9B0831}"/>
                </a:ext>
              </a:extLst>
            </p:cNvPr>
            <p:cNvGrpSpPr/>
            <p:nvPr/>
          </p:nvGrpSpPr>
          <p:grpSpPr>
            <a:xfrm>
              <a:off x="899558" y="4313078"/>
              <a:ext cx="457223" cy="457223"/>
              <a:chOff x="1032213" y="4669662"/>
              <a:chExt cx="493250" cy="493250"/>
            </a:xfrm>
          </p:grpSpPr>
          <p:sp>
            <p:nvSpPr>
              <p:cNvPr id="27" name="îṧľiďé">
                <a:extLst>
                  <a:ext uri="{FF2B5EF4-FFF2-40B4-BE49-F238E27FC236}">
                    <a16:creationId xmlns:a16="http://schemas.microsoft.com/office/drawing/2014/main" xmlns="" id="{54B48A9E-A008-4B99-9B94-115AE8FF7CAF}"/>
                  </a:ext>
                </a:extLst>
              </p:cNvPr>
              <p:cNvSpPr/>
              <p:nvPr/>
            </p:nvSpPr>
            <p:spPr>
              <a:xfrm>
                <a:off x="1032213" y="4669662"/>
                <a:ext cx="493250" cy="49325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ślíḓè">
                <a:extLst>
                  <a:ext uri="{FF2B5EF4-FFF2-40B4-BE49-F238E27FC236}">
                    <a16:creationId xmlns:a16="http://schemas.microsoft.com/office/drawing/2014/main" xmlns="" id="{CBD39FE3-DB10-4539-909B-E0F25E4D8104}"/>
                  </a:ext>
                </a:extLst>
              </p:cNvPr>
              <p:cNvSpPr/>
              <p:nvPr/>
            </p:nvSpPr>
            <p:spPr bwMode="auto">
              <a:xfrm>
                <a:off x="1152859" y="4790308"/>
                <a:ext cx="251958" cy="251958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28 w 64"/>
                  <a:gd name="T11" fmla="*/ 8 h 64"/>
                  <a:gd name="T12" fmla="*/ 36 w 64"/>
                  <a:gd name="T13" fmla="*/ 8 h 64"/>
                  <a:gd name="T14" fmla="*/ 36 w 64"/>
                  <a:gd name="T15" fmla="*/ 28 h 64"/>
                  <a:gd name="T16" fmla="*/ 28 w 64"/>
                  <a:gd name="T17" fmla="*/ 28 h 64"/>
                  <a:gd name="T18" fmla="*/ 28 w 64"/>
                  <a:gd name="T19" fmla="*/ 8 h 64"/>
                  <a:gd name="T20" fmla="*/ 32 w 64"/>
                  <a:gd name="T21" fmla="*/ 53 h 64"/>
                  <a:gd name="T22" fmla="*/ 11 w 64"/>
                  <a:gd name="T23" fmla="*/ 32 h 64"/>
                  <a:gd name="T24" fmla="*/ 24 w 64"/>
                  <a:gd name="T25" fmla="*/ 13 h 64"/>
                  <a:gd name="T26" fmla="*/ 24 w 64"/>
                  <a:gd name="T27" fmla="*/ 12 h 64"/>
                  <a:gd name="T28" fmla="*/ 24 w 64"/>
                  <a:gd name="T29" fmla="*/ 20 h 64"/>
                  <a:gd name="T30" fmla="*/ 17 w 64"/>
                  <a:gd name="T31" fmla="*/ 32 h 64"/>
                  <a:gd name="T32" fmla="*/ 32 w 64"/>
                  <a:gd name="T33" fmla="*/ 47 h 64"/>
                  <a:gd name="T34" fmla="*/ 47 w 64"/>
                  <a:gd name="T35" fmla="*/ 32 h 64"/>
                  <a:gd name="T36" fmla="*/ 40 w 64"/>
                  <a:gd name="T37" fmla="*/ 20 h 64"/>
                  <a:gd name="T38" fmla="*/ 40 w 64"/>
                  <a:gd name="T39" fmla="*/ 12 h 64"/>
                  <a:gd name="T40" fmla="*/ 40 w 64"/>
                  <a:gd name="T41" fmla="*/ 13 h 64"/>
                  <a:gd name="T42" fmla="*/ 53 w 64"/>
                  <a:gd name="T43" fmla="*/ 32 h 64"/>
                  <a:gd name="T44" fmla="*/ 32 w 64"/>
                  <a:gd name="T45" fmla="*/ 5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28" y="8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28" y="28"/>
                      <a:pt x="28" y="28"/>
                      <a:pt x="28" y="28"/>
                    </a:cubicBezTo>
                    <a:lnTo>
                      <a:pt x="28" y="8"/>
                    </a:lnTo>
                    <a:close/>
                    <a:moveTo>
                      <a:pt x="32" y="53"/>
                    </a:moveTo>
                    <a:cubicBezTo>
                      <a:pt x="20" y="53"/>
                      <a:pt x="11" y="44"/>
                      <a:pt x="11" y="32"/>
                    </a:cubicBezTo>
                    <a:cubicBezTo>
                      <a:pt x="11" y="24"/>
                      <a:pt x="16" y="16"/>
                      <a:pt x="24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0" y="22"/>
                      <a:pt x="17" y="27"/>
                      <a:pt x="17" y="32"/>
                    </a:cubicBezTo>
                    <a:cubicBezTo>
                      <a:pt x="17" y="40"/>
                      <a:pt x="24" y="47"/>
                      <a:pt x="32" y="47"/>
                    </a:cubicBezTo>
                    <a:cubicBezTo>
                      <a:pt x="40" y="47"/>
                      <a:pt x="47" y="40"/>
                      <a:pt x="47" y="32"/>
                    </a:cubicBezTo>
                    <a:cubicBezTo>
                      <a:pt x="47" y="27"/>
                      <a:pt x="44" y="22"/>
                      <a:pt x="40" y="20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8" y="16"/>
                      <a:pt x="53" y="24"/>
                      <a:pt x="53" y="32"/>
                    </a:cubicBezTo>
                    <a:cubicBezTo>
                      <a:pt x="53" y="44"/>
                      <a:pt x="44" y="53"/>
                      <a:pt x="32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śḻíḋè">
              <a:extLst>
                <a:ext uri="{FF2B5EF4-FFF2-40B4-BE49-F238E27FC236}">
                  <a16:creationId xmlns:a16="http://schemas.microsoft.com/office/drawing/2014/main" xmlns="" id="{95470132-3949-4431-BE60-76CA3357BB09}"/>
                </a:ext>
              </a:extLst>
            </p:cNvPr>
            <p:cNvGrpSpPr/>
            <p:nvPr/>
          </p:nvGrpSpPr>
          <p:grpSpPr>
            <a:xfrm>
              <a:off x="1485331" y="4179731"/>
              <a:ext cx="3540113" cy="723917"/>
              <a:chOff x="1357307" y="1573149"/>
              <a:chExt cx="3540113" cy="723917"/>
            </a:xfrm>
          </p:grpSpPr>
          <p:sp>
            <p:nvSpPr>
              <p:cNvPr id="25" name="ïṥļïḑ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57307" y="1960748"/>
                <a:ext cx="3540113" cy="336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ïṣḷíḑ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57307" y="1573149"/>
                <a:ext cx="354011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5" name="îṣḷíḍè">
              <a:extLst>
                <a:ext uri="{FF2B5EF4-FFF2-40B4-BE49-F238E27FC236}">
                  <a16:creationId xmlns:a16="http://schemas.microsoft.com/office/drawing/2014/main" xmlns="" id="{EE127AC1-03FC-4E0B-8681-ED826AE33C74}"/>
                </a:ext>
              </a:extLst>
            </p:cNvPr>
            <p:cNvGrpSpPr/>
            <p:nvPr/>
          </p:nvGrpSpPr>
          <p:grpSpPr>
            <a:xfrm>
              <a:off x="899558" y="5212063"/>
              <a:ext cx="457223" cy="457223"/>
              <a:chOff x="1032213" y="5402681"/>
              <a:chExt cx="493250" cy="493250"/>
            </a:xfrm>
          </p:grpSpPr>
          <p:sp>
            <p:nvSpPr>
              <p:cNvPr id="23" name="îṩļïdê">
                <a:extLst>
                  <a:ext uri="{FF2B5EF4-FFF2-40B4-BE49-F238E27FC236}">
                    <a16:creationId xmlns:a16="http://schemas.microsoft.com/office/drawing/2014/main" xmlns="" id="{CE84ACDD-1865-4302-A4BC-F75E907562FE}"/>
                  </a:ext>
                </a:extLst>
              </p:cNvPr>
              <p:cNvSpPr/>
              <p:nvPr/>
            </p:nvSpPr>
            <p:spPr>
              <a:xfrm>
                <a:off x="1032213" y="5402681"/>
                <a:ext cx="493250" cy="49325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S1îḋé">
                <a:extLst>
                  <a:ext uri="{FF2B5EF4-FFF2-40B4-BE49-F238E27FC236}">
                    <a16:creationId xmlns:a16="http://schemas.microsoft.com/office/drawing/2014/main" xmlns="" id="{A445ABF0-4BCB-4D9E-9477-DE26AB9B4B76}"/>
                  </a:ext>
                </a:extLst>
              </p:cNvPr>
              <p:cNvSpPr/>
              <p:nvPr/>
            </p:nvSpPr>
            <p:spPr bwMode="auto">
              <a:xfrm>
                <a:off x="1171514" y="5520858"/>
                <a:ext cx="214649" cy="256902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í$ļíďe">
              <a:extLst>
                <a:ext uri="{FF2B5EF4-FFF2-40B4-BE49-F238E27FC236}">
                  <a16:creationId xmlns:a16="http://schemas.microsoft.com/office/drawing/2014/main" xmlns="" id="{F2555AA5-1270-4B00-AB80-3E9B41CFD4FA}"/>
                </a:ext>
              </a:extLst>
            </p:cNvPr>
            <p:cNvGrpSpPr/>
            <p:nvPr/>
          </p:nvGrpSpPr>
          <p:grpSpPr>
            <a:xfrm>
              <a:off x="1485331" y="5078719"/>
              <a:ext cx="3540113" cy="723917"/>
              <a:chOff x="1357307" y="1573149"/>
              <a:chExt cx="3540113" cy="723917"/>
            </a:xfrm>
          </p:grpSpPr>
          <p:sp>
            <p:nvSpPr>
              <p:cNvPr id="21" name="ïṣḷîḓ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57307" y="1960748"/>
                <a:ext cx="3540113" cy="336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îṩḻid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57307" y="1573149"/>
                <a:ext cx="354011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50A5DD22-91EE-4830-B37A-1CC04AEA8522}"/>
                </a:ext>
              </a:extLst>
            </p:cNvPr>
            <p:cNvCxnSpPr/>
            <p:nvPr/>
          </p:nvCxnSpPr>
          <p:spPr>
            <a:xfrm>
              <a:off x="1589024" y="2294217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AABEDF1-FCC1-49CA-8AC3-9B3BB00C0BE1}"/>
                </a:ext>
              </a:extLst>
            </p:cNvPr>
            <p:cNvCxnSpPr/>
            <p:nvPr/>
          </p:nvCxnSpPr>
          <p:spPr>
            <a:xfrm>
              <a:off x="1589024" y="3193206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1D2995DC-6150-4B46-AB22-403CAED82F16}"/>
                </a:ext>
              </a:extLst>
            </p:cNvPr>
            <p:cNvCxnSpPr/>
            <p:nvPr/>
          </p:nvCxnSpPr>
          <p:spPr>
            <a:xfrm>
              <a:off x="1589024" y="4092195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1875EE71-B76C-4520-9E08-BF4BA24506BB}"/>
                </a:ext>
              </a:extLst>
            </p:cNvPr>
            <p:cNvCxnSpPr/>
            <p:nvPr/>
          </p:nvCxnSpPr>
          <p:spPr>
            <a:xfrm>
              <a:off x="1589024" y="4991184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7790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090fd1fb-9be6-4f00-bb2e-b7eae92c60a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fbe390-788d-4861-b34c-364e6251665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d47070-59a9-4ed9-8f50-dc89b367d97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db71e6-73f3-40f7-9d9d-bf24424aab0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bf993ed-4045-43f5-b6d7-6559592aae6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69b3fe-8861-4848-b75d-f1da4c85bc7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d85352-063f-49fb-a956-c0dc6370dd5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6f78ae-64f7-4ff5-aa30-ace2cac7dc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6bc0b4-3768-44eb-a12a-473e60c287ef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bcb1e2-4d99-4639-8c7c-c7845f5b9b2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9a6031-12c0-4623-93d9-51602bd5f7f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332a577-c2e7-43dc-b286-edc224ffa6d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b121d2f-c405-4091-808d-a2eaac0560ab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bd8324-f132-4006-80d6-02154b7d2d2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7da1dce-3e88-4270-85d6-56076d1cf38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4c37f09-25de-4994-ad86-c152e5f0a89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aa5ab87-1abb-4ca0-a07e-53f9e32ed86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f2fe1b0-4a66-4102-8166-8dd7a6b63fbb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62671d-fe96-4360-bdf6-53efe861b02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1fd5c3e-ae99-459d-b94d-252ca072295b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125708-f004-44a2-a6a2-c6aa0bd6b14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4e833b3-cb9b-4b79-b61e-8b38f35e371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360d91-aa0e-4865-a5e1-ea36b4838c3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b543503-f5bc-4cf7-901f-a8f30d514d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ffd6bd-5f62-497f-814f-8c21602862d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294b2be-bedd-435f-8cfd-285d2911001e"/>
</p:tagLst>
</file>

<file path=ppt/theme/theme1.xml><?xml version="1.0" encoding="utf-8"?>
<a:theme xmlns:a="http://schemas.openxmlformats.org/drawingml/2006/main" name="主题5">
  <a:themeElements>
    <a:clrScheme name="自定义 3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45135"/>
      </a:accent1>
      <a:accent2>
        <a:srgbClr val="586270"/>
      </a:accent2>
      <a:accent3>
        <a:srgbClr val="778495"/>
      </a:accent3>
      <a:accent4>
        <a:srgbClr val="B93218"/>
      </a:accent4>
      <a:accent5>
        <a:srgbClr val="545761"/>
      </a:accent5>
      <a:accent6>
        <a:srgbClr val="778495"/>
      </a:accent6>
      <a:hlink>
        <a:srgbClr val="E45135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27</TotalTime>
  <Words>3920</Words>
  <Application>Microsoft Office PowerPoint</Application>
  <PresentationFormat>宽屏</PresentationFormat>
  <Paragraphs>610</Paragraphs>
  <Slides>41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PowerPoint 演示文稿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10</cp:revision>
  <cp:lastPrinted>2017-09-04T16:00:00Z</cp:lastPrinted>
  <dcterms:created xsi:type="dcterms:W3CDTF">2017-09-04T16:00:00Z</dcterms:created>
  <dcterms:modified xsi:type="dcterms:W3CDTF">2018-09-13T13:50:49Z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a9c88281-e023-4f20-a9da-4e51d6947c6f</vt:lpwstr>
  </property>
</Properties>
</file>