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6" r:id="rId4"/>
    <p:sldId id="263" r:id="rId5"/>
    <p:sldId id="266" r:id="rId6"/>
    <p:sldId id="264" r:id="rId7"/>
    <p:sldId id="261" r:id="rId8"/>
    <p:sldId id="259" r:id="rId9"/>
    <p:sldId id="260" r:id="rId10"/>
    <p:sldId id="262" r:id="rId11"/>
    <p:sldId id="265" r:id="rId12"/>
    <p:sldId id="281" r:id="rId13"/>
    <p:sldId id="282" r:id="rId14"/>
    <p:sldId id="283"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A6AD"/>
    <a:srgbClr val="D8E612"/>
    <a:srgbClr val="A8C1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p:scale>
          <a:sx n="75" d="100"/>
          <a:sy n="75" d="100"/>
        </p:scale>
        <p:origin x="540" y="4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2175393" y="1790274"/>
            <a:ext cx="8770532" cy="2387600"/>
          </a:xfrm>
        </p:spPr>
        <p:txBody>
          <a:bodyPr anchor="b">
            <a:normAutofit/>
          </a:bodyPr>
          <a:lstStyle>
            <a:lvl1pPr algn="l">
              <a:defRPr sz="5400">
                <a:solidFill>
                  <a:srgbClr val="8FA6AD"/>
                </a:solidFill>
                <a:latin typeface="+mj-lt"/>
              </a:defRPr>
            </a:lvl1pPr>
          </a:lstStyle>
          <a:p>
            <a:r>
              <a:rPr lang="zh-CN" altLang="en-US" dirty="0"/>
              <a:t>单击此处编辑母版标题样式</a:t>
            </a:r>
          </a:p>
        </p:txBody>
      </p:sp>
      <p:sp>
        <p:nvSpPr>
          <p:cNvPr id="3" name="副标题 2"/>
          <p:cNvSpPr>
            <a:spLocks noGrp="1"/>
          </p:cNvSpPr>
          <p:nvPr>
            <p:ph type="subTitle" idx="1"/>
          </p:nvPr>
        </p:nvSpPr>
        <p:spPr>
          <a:xfrm>
            <a:off x="2175393" y="4101133"/>
            <a:ext cx="8770532" cy="1655762"/>
          </a:xfrm>
        </p:spPr>
        <p:txBody>
          <a:bodyPr>
            <a:normAutofit/>
          </a:bodyPr>
          <a:lstStyle>
            <a:lvl1pPr marL="0" indent="0" algn="l">
              <a:buNone/>
              <a:defRPr sz="1600">
                <a:solidFill>
                  <a:srgbClr val="8FA6AD"/>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33B265C-7EE3-42FB-A0DB-6EEF213E155E}"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C205B0-AD67-413D-8CB1-9851EE1363CE}" type="slidenum">
              <a:rPr lang="zh-CN" altLang="en-US" smtClean="0"/>
              <a:t>‹#›</a:t>
            </a:fld>
            <a:endParaRPr lang="zh-CN" altLang="en-US"/>
          </a:p>
        </p:txBody>
      </p:sp>
    </p:spTree>
    <p:extLst>
      <p:ext uri="{BB962C8B-B14F-4D97-AF65-F5344CB8AC3E}">
        <p14:creationId xmlns:p14="http://schemas.microsoft.com/office/powerpoint/2010/main" val="2525082601"/>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911600" y="1166813"/>
            <a:ext cx="7046913" cy="2852737"/>
          </a:xfrm>
        </p:spPr>
        <p:txBody>
          <a:bodyPr anchor="b">
            <a:normAutofit/>
          </a:bodyPr>
          <a:lstStyle>
            <a:lvl1pPr>
              <a:defRPr sz="4000">
                <a:solidFill>
                  <a:srgbClr val="8FA6AD"/>
                </a:solidFill>
                <a:latin typeface="+mj-lt"/>
              </a:defRPr>
            </a:lvl1pPr>
          </a:lstStyle>
          <a:p>
            <a:r>
              <a:rPr lang="zh-CN" altLang="en-US" dirty="0"/>
              <a:t>单击此处编辑母版标题样式</a:t>
            </a:r>
          </a:p>
        </p:txBody>
      </p:sp>
      <p:sp>
        <p:nvSpPr>
          <p:cNvPr id="3" name="文本占位符 2"/>
          <p:cNvSpPr>
            <a:spLocks noGrp="1"/>
          </p:cNvSpPr>
          <p:nvPr>
            <p:ph type="body" idx="1"/>
          </p:nvPr>
        </p:nvSpPr>
        <p:spPr>
          <a:xfrm>
            <a:off x="3911600" y="3919538"/>
            <a:ext cx="7046913" cy="1500187"/>
          </a:xfrm>
        </p:spPr>
        <p:txBody>
          <a:bodyPr>
            <a:normAutofit/>
          </a:bodyPr>
          <a:lstStyle>
            <a:lvl1pPr marL="0" indent="0">
              <a:buNone/>
              <a:defRPr sz="1400">
                <a:solidFill>
                  <a:srgbClr val="8FA6AD"/>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33B265C-7EE3-42FB-A0DB-6EEF213E155E}"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C205B0-AD67-413D-8CB1-9851EE1363CE}" type="slidenum">
              <a:rPr lang="zh-CN" altLang="en-US" smtClean="0"/>
              <a:t>‹#›</a:t>
            </a:fld>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16908"/>
          <a:stretch/>
        </p:blipFill>
        <p:spPr>
          <a:xfrm flipH="1">
            <a:off x="0" y="829593"/>
            <a:ext cx="4173719" cy="4081214"/>
          </a:xfrm>
          <a:prstGeom prst="rect">
            <a:avLst/>
          </a:prstGeom>
        </p:spPr>
      </p:pic>
      <p:sp>
        <p:nvSpPr>
          <p:cNvPr id="8" name="矩形 7"/>
          <p:cNvSpPr/>
          <p:nvPr userDrawn="1"/>
        </p:nvSpPr>
        <p:spPr>
          <a:xfrm>
            <a:off x="3581400" y="3429000"/>
            <a:ext cx="127000" cy="1027113"/>
          </a:xfrm>
          <a:prstGeom prst="rect">
            <a:avLst/>
          </a:prstGeom>
          <a:solidFill>
            <a:srgbClr val="8FA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3767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33B265C-7EE3-42FB-A0DB-6EEF213E155E}" type="datetimeFigureOut">
              <a:rPr lang="zh-CN" altLang="en-US" smtClean="0"/>
              <a:t>2018/9/13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C205B0-AD67-413D-8CB1-9851EE1363CE}" type="slidenum">
              <a:rPr lang="zh-CN" altLang="en-US" smtClean="0"/>
              <a:t>‹#›</a:t>
            </a:fld>
            <a:endParaRPr lang="zh-CN" altLang="en-US"/>
          </a:p>
        </p:txBody>
      </p:sp>
      <p:cxnSp>
        <p:nvCxnSpPr>
          <p:cNvPr id="21" name="直接连接符 20"/>
          <p:cNvCxnSpPr/>
          <p:nvPr userDrawn="1"/>
        </p:nvCxnSpPr>
        <p:spPr>
          <a:xfrm>
            <a:off x="838200" y="1445125"/>
            <a:ext cx="1051401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userDrawn="1"/>
        </p:nvGrpSpPr>
        <p:grpSpPr>
          <a:xfrm>
            <a:off x="0" y="0"/>
            <a:ext cx="6096000" cy="72000"/>
            <a:chOff x="0" y="0"/>
            <a:chExt cx="7200000" cy="72000"/>
          </a:xfrm>
        </p:grpSpPr>
        <p:sp>
          <p:nvSpPr>
            <p:cNvPr id="23" name="矩形 22"/>
            <p:cNvSpPr/>
            <p:nvPr/>
          </p:nvSpPr>
          <p:spPr>
            <a:xfrm>
              <a:off x="0" y="0"/>
              <a:ext cx="1800000" cy="72000"/>
            </a:xfrm>
            <a:prstGeom prst="rect">
              <a:avLst/>
            </a:prstGeom>
            <a:solidFill>
              <a:srgbClr val="8FA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800000" y="0"/>
              <a:ext cx="1800000" cy="72000"/>
            </a:xfrm>
            <a:prstGeom prst="rect">
              <a:avLst/>
            </a:prstGeom>
            <a:solidFill>
              <a:srgbClr val="D8E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600000" y="0"/>
              <a:ext cx="1800000" cy="72000"/>
            </a:xfrm>
            <a:prstGeom prst="rect">
              <a:avLst/>
            </a:prstGeom>
            <a:solidFill>
              <a:srgbClr val="8FA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00000" y="0"/>
              <a:ext cx="1800000" cy="72000"/>
            </a:xfrm>
            <a:prstGeom prst="rect">
              <a:avLst/>
            </a:prstGeom>
            <a:solidFill>
              <a:srgbClr val="D8E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72538481"/>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3581400" y="365125"/>
            <a:ext cx="7772400" cy="1325563"/>
          </a:xfrm>
        </p:spPr>
        <p:txBody>
          <a:bodyPr/>
          <a:lstStyle>
            <a:lvl1pPr>
              <a:defRPr>
                <a:solidFill>
                  <a:srgbClr val="8FA6AD"/>
                </a:solidFill>
                <a:latin typeface="+mj-lt"/>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333B265C-7EE3-42FB-A0DB-6EEF213E155E}" type="datetimeFigureOut">
              <a:rPr lang="zh-CN" altLang="en-US" smtClean="0"/>
              <a:t>2018/9/13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C205B0-AD67-413D-8CB1-9851EE1363CE}" type="slidenum">
              <a:rPr lang="zh-CN" altLang="en-US" smtClean="0"/>
              <a:t>‹#›</a:t>
            </a:fld>
            <a:endParaRPr lang="zh-CN" altLang="en-US"/>
          </a:p>
        </p:txBody>
      </p:sp>
      <p:cxnSp>
        <p:nvCxnSpPr>
          <p:cNvPr id="7" name="直接连接符 6"/>
          <p:cNvCxnSpPr/>
          <p:nvPr userDrawn="1"/>
        </p:nvCxnSpPr>
        <p:spPr>
          <a:xfrm>
            <a:off x="838200" y="1445125"/>
            <a:ext cx="1051401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0"/>
            <a:ext cx="6096000" cy="72000"/>
            <a:chOff x="0" y="0"/>
            <a:chExt cx="7200000" cy="72000"/>
          </a:xfrm>
        </p:grpSpPr>
        <p:sp>
          <p:nvSpPr>
            <p:cNvPr id="9" name="矩形 8"/>
            <p:cNvSpPr/>
            <p:nvPr/>
          </p:nvSpPr>
          <p:spPr>
            <a:xfrm>
              <a:off x="0" y="0"/>
              <a:ext cx="1800000" cy="72000"/>
            </a:xfrm>
            <a:prstGeom prst="rect">
              <a:avLst/>
            </a:prstGeom>
            <a:solidFill>
              <a:srgbClr val="8FA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00000" y="0"/>
              <a:ext cx="1800000" cy="72000"/>
            </a:xfrm>
            <a:prstGeom prst="rect">
              <a:avLst/>
            </a:prstGeom>
            <a:solidFill>
              <a:srgbClr val="D8E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00000" y="0"/>
              <a:ext cx="1800000" cy="72000"/>
            </a:xfrm>
            <a:prstGeom prst="rect">
              <a:avLst/>
            </a:prstGeom>
            <a:solidFill>
              <a:srgbClr val="8FA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00000" y="0"/>
              <a:ext cx="1800000" cy="72000"/>
            </a:xfrm>
            <a:prstGeom prst="rect">
              <a:avLst/>
            </a:prstGeom>
            <a:solidFill>
              <a:srgbClr val="D8E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3412565" y="621553"/>
            <a:ext cx="0" cy="5874871"/>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279324"/>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33B265C-7EE3-42FB-A0DB-6EEF213E155E}" type="datetimeFigureOut">
              <a:rPr lang="zh-CN" altLang="en-US" smtClean="0"/>
              <a:t>2018/9/13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C205B0-AD67-413D-8CB1-9851EE1363CE}" type="slidenum">
              <a:rPr lang="zh-CN" altLang="en-US" smtClean="0"/>
              <a:t>‹#›</a:t>
            </a:fld>
            <a:endParaRPr lang="zh-CN" altLang="en-US"/>
          </a:p>
        </p:txBody>
      </p:sp>
    </p:spTree>
    <p:extLst>
      <p:ext uri="{BB962C8B-B14F-4D97-AF65-F5344CB8AC3E}">
        <p14:creationId xmlns:p14="http://schemas.microsoft.com/office/powerpoint/2010/main" val="19228362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3B265C-7EE3-42FB-A0DB-6EEF213E155E}" type="datetimeFigureOut">
              <a:rPr lang="zh-CN" altLang="en-US" smtClean="0"/>
              <a:t>2018/9/13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C205B0-AD67-413D-8CB1-9851EE1363CE}" type="slidenum">
              <a:rPr lang="zh-CN" altLang="en-US" smtClean="0"/>
              <a:t>‹#›</a:t>
            </a:fld>
            <a:endParaRPr lang="zh-CN" altLang="en-US"/>
          </a:p>
        </p:txBody>
      </p:sp>
    </p:spTree>
    <p:extLst>
      <p:ext uri="{BB962C8B-B14F-4D97-AF65-F5344CB8AC3E}">
        <p14:creationId xmlns:p14="http://schemas.microsoft.com/office/powerpoint/2010/main" val="180140652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6"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orient="horz" pos="1139" userDrawn="1">
          <p15:clr>
            <a:srgbClr val="F26B43"/>
          </p15:clr>
        </p15:guide>
        <p15:guide id="4" orient="horz" pos="3906" userDrawn="1">
          <p15:clr>
            <a:srgbClr val="F26B43"/>
          </p15:clr>
        </p15:guide>
        <p15:guide id="5" orient="horz" pos="4006" userDrawn="1">
          <p15:clr>
            <a:srgbClr val="F26B43"/>
          </p15:clr>
        </p15:guide>
        <p15:guide id="6" orient="horz" pos="1071" userDrawn="1">
          <p15:clr>
            <a:srgbClr val="F26B43"/>
          </p15:clr>
        </p15:guide>
        <p15:guide id="7" orient="horz" userDrawn="1">
          <p15:clr>
            <a:srgbClr val="F26B43"/>
          </p15:clr>
        </p15:guide>
        <p15:guide id="8" pos="529" userDrawn="1">
          <p15:clr>
            <a:srgbClr val="F26B43"/>
          </p15:clr>
        </p15:guide>
        <p15:guide id="9" pos="7151" userDrawn="1">
          <p15:clr>
            <a:srgbClr val="F26B43"/>
          </p15:clr>
        </p15:guide>
        <p15:guide id="10" pos="7673" userDrawn="1">
          <p15:clr>
            <a:srgbClr val="F26B43"/>
          </p15:clr>
        </p15:guide>
        <p15:guide id="1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jp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g"/><Relationship Id="rId1" Type="http://schemas.openxmlformats.org/officeDocument/2006/relationships/slideLayout" Target="../slideLayouts/slideLayout3.xml"/><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19693" y="3562563"/>
            <a:ext cx="7082907" cy="1028274"/>
          </a:xfrm>
        </p:spPr>
        <p:txBody>
          <a:bodyPr>
            <a:normAutofit/>
          </a:bodyPr>
          <a:lstStyle/>
          <a:p>
            <a:pPr algn="dist"/>
            <a:r>
              <a:rPr lang="zh-CN" altLang="en-US" sz="4800" dirty="0"/>
              <a:t>简约小</a:t>
            </a:r>
            <a:r>
              <a:rPr lang="zh-CN" altLang="en-US" sz="4800"/>
              <a:t>清新</a:t>
            </a:r>
            <a:r>
              <a:rPr lang="en-US" altLang="zh-CN" b="1"/>
              <a:t>PPT</a:t>
            </a:r>
            <a:r>
              <a:rPr lang="zh-CN" altLang="en-US" sz="4800"/>
              <a:t>工作模板</a:t>
            </a:r>
            <a:endParaRPr lang="zh-CN" altLang="en-US" sz="4800" dirty="0"/>
          </a:p>
        </p:txBody>
      </p:sp>
      <p:sp>
        <p:nvSpPr>
          <p:cNvPr id="3" name="副标题 2"/>
          <p:cNvSpPr>
            <a:spLocks noGrp="1"/>
          </p:cNvSpPr>
          <p:nvPr>
            <p:ph type="subTitle" idx="1"/>
          </p:nvPr>
        </p:nvSpPr>
        <p:spPr>
          <a:xfrm>
            <a:off x="1095892" y="4780796"/>
            <a:ext cx="6397107" cy="877267"/>
          </a:xfrm>
        </p:spPr>
        <p:txBody>
          <a:bodyPr>
            <a:normAutofit/>
          </a:bodyPr>
          <a:lstStyle/>
          <a:p>
            <a:pPr>
              <a:lnSpc>
                <a:spcPct val="150000"/>
              </a:lnSpc>
            </a:pPr>
            <a:r>
              <a:rPr lang="en-US" altLang="zh-CN" dirty="0" err="1"/>
              <a:t>Vestibulum</a:t>
            </a:r>
            <a:r>
              <a:rPr lang="en-US" altLang="zh-CN" dirty="0"/>
              <a:t>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r>
              <a:rPr lang="en-US" altLang="zh-CN" dirty="0" err="1"/>
              <a:t>posuere</a:t>
            </a:r>
            <a:r>
              <a:rPr lang="en-US" altLang="zh-CN" dirty="0"/>
              <a:t> </a:t>
            </a:r>
            <a:r>
              <a:rPr lang="en-US" altLang="zh-CN" dirty="0" err="1"/>
              <a:t>cubilia</a:t>
            </a:r>
            <a:r>
              <a:rPr lang="en-US" altLang="zh-CN" dirty="0"/>
              <a:t> </a:t>
            </a:r>
            <a:r>
              <a:rPr lang="en-US" altLang="zh-CN" dirty="0" err="1"/>
              <a:t>Curae</a:t>
            </a:r>
            <a:r>
              <a:rPr lang="en-US" altLang="zh-CN" dirty="0"/>
              <a:t>; </a:t>
            </a:r>
            <a:r>
              <a:rPr lang="en-US" altLang="zh-CN" dirty="0" err="1"/>
              <a:t>Donec</a:t>
            </a:r>
            <a:r>
              <a:rPr lang="en-US" altLang="zh-CN" dirty="0"/>
              <a:t> </a:t>
            </a:r>
            <a:r>
              <a:rPr lang="en-US" altLang="zh-CN" dirty="0" err="1"/>
              <a:t>velit</a:t>
            </a:r>
            <a:r>
              <a:rPr lang="en-US" altLang="zh-CN" dirty="0"/>
              <a:t> </a:t>
            </a:r>
            <a:r>
              <a:rPr lang="en-US" altLang="zh-CN" dirty="0" err="1"/>
              <a:t>neque</a:t>
            </a:r>
            <a:r>
              <a:rPr lang="en-US" altLang="zh-CN" dirty="0"/>
              <a:t>, </a:t>
            </a:r>
            <a:r>
              <a:rPr lang="en-US" altLang="zh-CN" dirty="0" err="1"/>
              <a:t>auctor</a:t>
            </a:r>
            <a:r>
              <a:rPr lang="en-US" altLang="zh-CN" dirty="0"/>
              <a:t> sit. </a:t>
            </a:r>
            <a:endParaRPr lang="zh-CN" altLang="en-US" dirty="0"/>
          </a:p>
          <a:p>
            <a:pPr>
              <a:lnSpc>
                <a:spcPct val="150000"/>
              </a:lnSpc>
            </a:pPr>
            <a:endParaRPr lang="zh-CN" altLang="en-US" dirty="0"/>
          </a:p>
        </p:txBody>
      </p:sp>
      <p:sp>
        <p:nvSpPr>
          <p:cNvPr id="4" name="文本框 3">
            <a:extLst>
              <a:ext uri="{FF2B5EF4-FFF2-40B4-BE49-F238E27FC236}">
                <a16:creationId xmlns:a16="http://schemas.microsoft.com/office/drawing/2014/main" xmlns="" id="{FF3BA0F9-3AEA-45AA-A7BD-864404314CE5}"/>
              </a:ext>
            </a:extLst>
          </p:cNvPr>
          <p:cNvSpPr txBox="1"/>
          <p:nvPr/>
        </p:nvSpPr>
        <p:spPr>
          <a:xfrm>
            <a:off x="1019693" y="2726035"/>
            <a:ext cx="3526908" cy="1015663"/>
          </a:xfrm>
          <a:prstGeom prst="rect">
            <a:avLst/>
          </a:prstGeom>
          <a:noFill/>
        </p:spPr>
        <p:txBody>
          <a:bodyPr wrap="square" rtlCol="0">
            <a:spAutoFit/>
          </a:bodyPr>
          <a:lstStyle/>
          <a:p>
            <a:r>
              <a:rPr lang="en-US" altLang="zh-CN" sz="6000">
                <a:solidFill>
                  <a:srgbClr val="8FA6AD"/>
                </a:solidFill>
              </a:rPr>
              <a:t>2017-2018</a:t>
            </a:r>
            <a:endParaRPr lang="zh-CN" altLang="en-US" sz="6000">
              <a:solidFill>
                <a:srgbClr val="8FA6AD"/>
              </a:solidFill>
            </a:endParaRPr>
          </a:p>
        </p:txBody>
      </p:sp>
      <p:cxnSp>
        <p:nvCxnSpPr>
          <p:cNvPr id="6" name="直接连接符 5">
            <a:extLst>
              <a:ext uri="{FF2B5EF4-FFF2-40B4-BE49-F238E27FC236}">
                <a16:creationId xmlns:a16="http://schemas.microsoft.com/office/drawing/2014/main" xmlns="" id="{63335B03-5D4B-4AEE-A402-5DB89179F7F7}"/>
              </a:ext>
            </a:extLst>
          </p:cNvPr>
          <p:cNvCxnSpPr/>
          <p:nvPr/>
        </p:nvCxnSpPr>
        <p:spPr>
          <a:xfrm>
            <a:off x="1172092" y="4780796"/>
            <a:ext cx="6917808" cy="0"/>
          </a:xfrm>
          <a:prstGeom prst="line">
            <a:avLst/>
          </a:prstGeom>
          <a:ln>
            <a:solidFill>
              <a:srgbClr val="8FA6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74847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07169" y="1690688"/>
            <a:ext cx="4245044" cy="286393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r>
              <a:rPr lang="zh-CN" altLang="en-US" sz="3200" spc="300">
                <a:solidFill>
                  <a:srgbClr val="8FA6AD"/>
                </a:solidFill>
              </a:rPr>
              <a:t>请关注公众号</a:t>
            </a:r>
            <a:endParaRPr lang="zh-CN" altLang="en-US" dirty="0">
              <a:solidFill>
                <a:srgbClr val="8FA6AD"/>
              </a:solidFill>
            </a:endParaRPr>
          </a:p>
        </p:txBody>
      </p:sp>
      <p:sp>
        <p:nvSpPr>
          <p:cNvPr id="4" name="矩形 3"/>
          <p:cNvSpPr/>
          <p:nvPr/>
        </p:nvSpPr>
        <p:spPr>
          <a:xfrm>
            <a:off x="-1" y="1700213"/>
            <a:ext cx="7327557" cy="28544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893803" y="3127117"/>
            <a:ext cx="4966063" cy="954107"/>
          </a:xfrm>
          <a:prstGeom prst="rect">
            <a:avLst/>
          </a:prstGeom>
        </p:spPr>
        <p:txBody>
          <a:bodyPr wrap="square">
            <a:spAutoFit/>
          </a:bodyPr>
          <a:lstStyle/>
          <a:p>
            <a:pPr algn="just"/>
            <a:r>
              <a:rPr lang="zh-CN" altLang="en-US" sz="1400" dirty="0">
                <a:solidFill>
                  <a:srgbClr val="A8C114"/>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7" name="矩形 6"/>
          <p:cNvSpPr/>
          <p:nvPr/>
        </p:nvSpPr>
        <p:spPr>
          <a:xfrm>
            <a:off x="893803" y="2284063"/>
            <a:ext cx="4352144" cy="830997"/>
          </a:xfrm>
          <a:prstGeom prst="rect">
            <a:avLst/>
          </a:prstGeom>
        </p:spPr>
        <p:txBody>
          <a:bodyPr wrap="square">
            <a:spAutoFit/>
          </a:bodyPr>
          <a:lstStyle/>
          <a:p>
            <a:r>
              <a:rPr lang="en-US" altLang="zh-CN" sz="2400" dirty="0" err="1">
                <a:solidFill>
                  <a:srgbClr val="A8C114"/>
                </a:solidFill>
              </a:rPr>
              <a:t>donec</a:t>
            </a:r>
            <a:r>
              <a:rPr lang="en-US" altLang="zh-CN" sz="2400" dirty="0">
                <a:solidFill>
                  <a:srgbClr val="A8C114"/>
                </a:solidFill>
              </a:rPr>
              <a:t> </a:t>
            </a:r>
            <a:r>
              <a:rPr lang="en-US" altLang="zh-CN" sz="2400" dirty="0" err="1">
                <a:solidFill>
                  <a:srgbClr val="A8C114"/>
                </a:solidFill>
              </a:rPr>
              <a:t>sollicitudin</a:t>
            </a:r>
            <a:r>
              <a:rPr lang="en-US" altLang="zh-CN" sz="2400" dirty="0">
                <a:solidFill>
                  <a:srgbClr val="A8C114"/>
                </a:solidFill>
              </a:rPr>
              <a:t> </a:t>
            </a:r>
            <a:r>
              <a:rPr lang="en-US" altLang="zh-CN" sz="2400" dirty="0" err="1">
                <a:solidFill>
                  <a:srgbClr val="A8C114"/>
                </a:solidFill>
              </a:rPr>
              <a:t>molestie</a:t>
            </a:r>
            <a:r>
              <a:rPr lang="en-US" altLang="zh-CN" sz="2400" dirty="0">
                <a:solidFill>
                  <a:srgbClr val="A8C114"/>
                </a:solidFill>
              </a:rPr>
              <a:t> </a:t>
            </a:r>
            <a:r>
              <a:rPr lang="en-US" altLang="zh-CN" sz="2400" dirty="0" err="1">
                <a:solidFill>
                  <a:srgbClr val="A8C114"/>
                </a:solidFill>
              </a:rPr>
              <a:t>malesuada</a:t>
            </a:r>
            <a:endParaRPr lang="zh-CN" altLang="en-US" sz="2400" dirty="0">
              <a:solidFill>
                <a:srgbClr val="A8C114"/>
              </a:solidFill>
            </a:endParaRPr>
          </a:p>
        </p:txBody>
      </p:sp>
      <p:sp>
        <p:nvSpPr>
          <p:cNvPr id="8" name="椭圆 7"/>
          <p:cNvSpPr/>
          <p:nvPr/>
        </p:nvSpPr>
        <p:spPr>
          <a:xfrm>
            <a:off x="6870356" y="2669917"/>
            <a:ext cx="914400" cy="914400"/>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KSO_Shape"/>
          <p:cNvSpPr/>
          <p:nvPr/>
        </p:nvSpPr>
        <p:spPr>
          <a:xfrm>
            <a:off x="7107169" y="2968070"/>
            <a:ext cx="440775" cy="31809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rgbClr val="A8C1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0" name="矩形 9"/>
          <p:cNvSpPr/>
          <p:nvPr/>
        </p:nvSpPr>
        <p:spPr>
          <a:xfrm>
            <a:off x="839788" y="5027421"/>
            <a:ext cx="10600746" cy="1993238"/>
          </a:xfrm>
          <a:prstGeom prst="rect">
            <a:avLst/>
          </a:prstGeom>
        </p:spPr>
        <p:txBody>
          <a:bodyPr wrap="square">
            <a:spAutoFit/>
          </a:bodyPr>
          <a:lstStyle/>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25185783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z="3200" spc="300">
                <a:solidFill>
                  <a:srgbClr val="8FA6AD"/>
                </a:solidFill>
              </a:rPr>
              <a:t>请关注公众号</a:t>
            </a:r>
            <a:endParaRPr lang="zh-CN" altLang="en-US" dirty="0">
              <a:solidFill>
                <a:srgbClr val="8FA6AD"/>
              </a:solidFill>
            </a:endParaRPr>
          </a:p>
        </p:txBody>
      </p:sp>
      <p:sp>
        <p:nvSpPr>
          <p:cNvPr id="4" name="矩形 3"/>
          <p:cNvSpPr/>
          <p:nvPr/>
        </p:nvSpPr>
        <p:spPr>
          <a:xfrm>
            <a:off x="874957" y="1724026"/>
            <a:ext cx="5092089" cy="1670073"/>
          </a:xfrm>
          <a:prstGeom prst="rect">
            <a:avLst/>
          </a:prstGeom>
        </p:spPr>
        <p:txBody>
          <a:bodyPr wrap="square">
            <a:spAutoFit/>
          </a:bodyPr>
          <a:lstStyle/>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p:txBody>
      </p:sp>
      <p:sp>
        <p:nvSpPr>
          <p:cNvPr id="5" name="矩形 4"/>
          <p:cNvSpPr/>
          <p:nvPr/>
        </p:nvSpPr>
        <p:spPr>
          <a:xfrm>
            <a:off x="6131169" y="1724026"/>
            <a:ext cx="5092089" cy="1815882"/>
          </a:xfrm>
          <a:prstGeom prst="rect">
            <a:avLst/>
          </a:prstGeom>
        </p:spPr>
        <p:txBody>
          <a:bodyPr wrap="square">
            <a:spAutoFit/>
          </a:bodyPr>
          <a:lstStyle/>
          <a:p>
            <a:pPr algn="just"/>
            <a:r>
              <a:rPr lang="zh-CN" altLang="en-US" sz="1400" dirty="0">
                <a:solidFill>
                  <a:schemeClr val="bg1">
                    <a:lumMod val="50000"/>
                  </a:schemeClr>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6" name="矩形 5"/>
          <p:cNvSpPr/>
          <p:nvPr/>
        </p:nvSpPr>
        <p:spPr>
          <a:xfrm>
            <a:off x="874957" y="3673051"/>
            <a:ext cx="5092089" cy="954107"/>
          </a:xfrm>
          <a:prstGeom prst="rect">
            <a:avLst/>
          </a:prstGeom>
        </p:spPr>
        <p:txBody>
          <a:bodyPr wrap="square">
            <a:spAutoFit/>
          </a:bodyPr>
          <a:lstStyle/>
          <a:p>
            <a:pPr algn="just"/>
            <a:r>
              <a:rPr lang="zh-CN" altLang="en-US" sz="1400" dirty="0">
                <a:solidFill>
                  <a:schemeClr val="bg1">
                    <a:lumMod val="50000"/>
                  </a:schemeClr>
                </a:solidFill>
              </a:rPr>
              <a:t>Vestibulum ante ipsum primis in faucibus orci luctus et ultrices posuere cubilia CuraeVestibulum ante ipsum primis in faucibus orci luctus et ultrices posuere cubilia CuraeVestibulum ante ipsum primis in faucibus orci luctus et ultrices</a:t>
            </a:r>
          </a:p>
        </p:txBody>
      </p:sp>
      <p:sp>
        <p:nvSpPr>
          <p:cNvPr id="7" name="矩形 6"/>
          <p:cNvSpPr/>
          <p:nvPr/>
        </p:nvSpPr>
        <p:spPr>
          <a:xfrm>
            <a:off x="6131169" y="3673051"/>
            <a:ext cx="5092089" cy="954107"/>
          </a:xfrm>
          <a:prstGeom prst="rect">
            <a:avLst/>
          </a:prstGeom>
        </p:spPr>
        <p:txBody>
          <a:bodyPr wrap="square">
            <a:spAutoFit/>
          </a:bodyPr>
          <a:lstStyle/>
          <a:p>
            <a:pPr algn="just"/>
            <a:r>
              <a:rPr lang="zh-CN" altLang="en-US" sz="1400" dirty="0">
                <a:solidFill>
                  <a:schemeClr val="bg1">
                    <a:lumMod val="50000"/>
                  </a:schemeClr>
                </a:solidFill>
              </a:rPr>
              <a:t>Vestibulum ante ipsum primis in faucibus orci luctus et ultrices posuere cubilia CuraeVestibulum ante ipsum primis in faucibus orci luctus et ultrices posuere cubilia CuraeVestibulum ante ipsum primis in faucibus orci luctus et ultrice</a:t>
            </a:r>
          </a:p>
        </p:txBody>
      </p:sp>
      <p:sp>
        <p:nvSpPr>
          <p:cNvPr id="8" name="矩形 7"/>
          <p:cNvSpPr/>
          <p:nvPr/>
        </p:nvSpPr>
        <p:spPr>
          <a:xfrm>
            <a:off x="6131169" y="4760300"/>
            <a:ext cx="5092089" cy="1670073"/>
          </a:xfrm>
          <a:prstGeom prst="rect">
            <a:avLst/>
          </a:prstGeom>
        </p:spPr>
        <p:txBody>
          <a:bodyPr wrap="square">
            <a:spAutoFit/>
          </a:bodyPr>
          <a:lstStyle/>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50192" b="8780"/>
          <a:stretch/>
        </p:blipFill>
        <p:spPr>
          <a:xfrm>
            <a:off x="967446" y="4865077"/>
            <a:ext cx="4882369" cy="1335698"/>
          </a:xfrm>
          <a:prstGeom prst="rect">
            <a:avLst/>
          </a:prstGeom>
        </p:spPr>
      </p:pic>
    </p:spTree>
    <p:extLst>
      <p:ext uri="{BB962C8B-B14F-4D97-AF65-F5344CB8AC3E}">
        <p14:creationId xmlns:p14="http://schemas.microsoft.com/office/powerpoint/2010/main" val="37986161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19693" y="3562563"/>
            <a:ext cx="7082907" cy="1028274"/>
          </a:xfrm>
        </p:spPr>
        <p:txBody>
          <a:bodyPr>
            <a:normAutofit/>
          </a:bodyPr>
          <a:lstStyle/>
          <a:p>
            <a:pPr algn="dist"/>
            <a:r>
              <a:rPr lang="zh-CN" altLang="en-US" sz="4400"/>
              <a:t>感谢大家的下载</a:t>
            </a:r>
            <a:endParaRPr lang="zh-CN" altLang="en-US" sz="4800" dirty="0"/>
          </a:p>
        </p:txBody>
      </p:sp>
      <p:sp>
        <p:nvSpPr>
          <p:cNvPr id="3" name="副标题 2"/>
          <p:cNvSpPr>
            <a:spLocks noGrp="1"/>
          </p:cNvSpPr>
          <p:nvPr>
            <p:ph type="subTitle" idx="1"/>
          </p:nvPr>
        </p:nvSpPr>
        <p:spPr>
          <a:xfrm>
            <a:off x="1095892" y="4780796"/>
            <a:ext cx="6397107" cy="877267"/>
          </a:xfrm>
        </p:spPr>
        <p:txBody>
          <a:bodyPr>
            <a:normAutofit/>
          </a:bodyPr>
          <a:lstStyle/>
          <a:p>
            <a:pPr>
              <a:lnSpc>
                <a:spcPct val="150000"/>
              </a:lnSpc>
            </a:pPr>
            <a:r>
              <a:rPr lang="en-US" altLang="zh-CN" dirty="0" err="1"/>
              <a:t>Vestibulum</a:t>
            </a:r>
            <a:r>
              <a:rPr lang="en-US" altLang="zh-CN" dirty="0"/>
              <a:t>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r>
              <a:rPr lang="en-US" altLang="zh-CN" dirty="0" err="1"/>
              <a:t>posuere</a:t>
            </a:r>
            <a:r>
              <a:rPr lang="en-US" altLang="zh-CN" dirty="0"/>
              <a:t> </a:t>
            </a:r>
            <a:r>
              <a:rPr lang="en-US" altLang="zh-CN" dirty="0" err="1"/>
              <a:t>cubilia</a:t>
            </a:r>
            <a:r>
              <a:rPr lang="en-US" altLang="zh-CN" dirty="0"/>
              <a:t> </a:t>
            </a:r>
            <a:r>
              <a:rPr lang="en-US" altLang="zh-CN" dirty="0" err="1"/>
              <a:t>Curae</a:t>
            </a:r>
            <a:r>
              <a:rPr lang="en-US" altLang="zh-CN" dirty="0"/>
              <a:t>; </a:t>
            </a:r>
            <a:r>
              <a:rPr lang="en-US" altLang="zh-CN" dirty="0" err="1"/>
              <a:t>Donec</a:t>
            </a:r>
            <a:r>
              <a:rPr lang="en-US" altLang="zh-CN" dirty="0"/>
              <a:t> </a:t>
            </a:r>
            <a:r>
              <a:rPr lang="en-US" altLang="zh-CN" dirty="0" err="1"/>
              <a:t>velit</a:t>
            </a:r>
            <a:r>
              <a:rPr lang="en-US" altLang="zh-CN" dirty="0"/>
              <a:t> </a:t>
            </a:r>
            <a:r>
              <a:rPr lang="en-US" altLang="zh-CN" dirty="0" err="1"/>
              <a:t>neque</a:t>
            </a:r>
            <a:r>
              <a:rPr lang="en-US" altLang="zh-CN" dirty="0"/>
              <a:t>, </a:t>
            </a:r>
            <a:r>
              <a:rPr lang="en-US" altLang="zh-CN" dirty="0" err="1"/>
              <a:t>auctor</a:t>
            </a:r>
            <a:r>
              <a:rPr lang="en-US" altLang="zh-CN" dirty="0"/>
              <a:t> sit. </a:t>
            </a:r>
            <a:endParaRPr lang="zh-CN" altLang="en-US" dirty="0"/>
          </a:p>
          <a:p>
            <a:pPr>
              <a:lnSpc>
                <a:spcPct val="150000"/>
              </a:lnSpc>
            </a:pPr>
            <a:endParaRPr lang="zh-CN" altLang="en-US" dirty="0"/>
          </a:p>
        </p:txBody>
      </p:sp>
      <p:sp>
        <p:nvSpPr>
          <p:cNvPr id="4" name="文本框 3">
            <a:extLst>
              <a:ext uri="{FF2B5EF4-FFF2-40B4-BE49-F238E27FC236}">
                <a16:creationId xmlns:a16="http://schemas.microsoft.com/office/drawing/2014/main" xmlns="" id="{FF3BA0F9-3AEA-45AA-A7BD-864404314CE5}"/>
              </a:ext>
            </a:extLst>
          </p:cNvPr>
          <p:cNvSpPr txBox="1"/>
          <p:nvPr/>
        </p:nvSpPr>
        <p:spPr>
          <a:xfrm>
            <a:off x="1019693" y="2726035"/>
            <a:ext cx="3526908" cy="1015663"/>
          </a:xfrm>
          <a:prstGeom prst="rect">
            <a:avLst/>
          </a:prstGeom>
          <a:noFill/>
        </p:spPr>
        <p:txBody>
          <a:bodyPr wrap="square" rtlCol="0">
            <a:spAutoFit/>
          </a:bodyPr>
          <a:lstStyle/>
          <a:p>
            <a:r>
              <a:rPr lang="en-US" altLang="zh-CN" sz="6000">
                <a:solidFill>
                  <a:srgbClr val="8FA6AD"/>
                </a:solidFill>
              </a:rPr>
              <a:t>2017-2018</a:t>
            </a:r>
            <a:endParaRPr lang="zh-CN" altLang="en-US" sz="6000">
              <a:solidFill>
                <a:srgbClr val="8FA6AD"/>
              </a:solidFill>
            </a:endParaRPr>
          </a:p>
        </p:txBody>
      </p:sp>
      <p:cxnSp>
        <p:nvCxnSpPr>
          <p:cNvPr id="6" name="直接连接符 5">
            <a:extLst>
              <a:ext uri="{FF2B5EF4-FFF2-40B4-BE49-F238E27FC236}">
                <a16:creationId xmlns:a16="http://schemas.microsoft.com/office/drawing/2014/main" xmlns="" id="{63335B03-5D4B-4AEE-A402-5DB89179F7F7}"/>
              </a:ext>
            </a:extLst>
          </p:cNvPr>
          <p:cNvCxnSpPr>
            <a:cxnSpLocks/>
          </p:cNvCxnSpPr>
          <p:nvPr/>
        </p:nvCxnSpPr>
        <p:spPr>
          <a:xfrm>
            <a:off x="1172092" y="4780796"/>
            <a:ext cx="6930508" cy="0"/>
          </a:xfrm>
          <a:prstGeom prst="line">
            <a:avLst/>
          </a:prstGeom>
          <a:ln>
            <a:solidFill>
              <a:srgbClr val="8FA6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5330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B51C3F2-1148-4230-9F75-31C740DA0AB5}"/>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xmlns="" id="{9F212A3B-04EF-4539-AB4E-4BF7FD9E54F0}"/>
              </a:ext>
            </a:extLst>
          </p:cNvPr>
          <p:cNvSpPr>
            <a:spLocks noGrp="1"/>
          </p:cNvSpPr>
          <p:nvPr>
            <p:ph type="body" idx="1"/>
          </p:nvPr>
        </p:nvSpPr>
        <p:spPr/>
        <p:txBody>
          <a:bodyPr/>
          <a:lstStyle/>
          <a:p>
            <a:endParaRPr lang="zh-CN" altLang="en-US"/>
          </a:p>
        </p:txBody>
      </p:sp>
      <p:pic>
        <p:nvPicPr>
          <p:cNvPr id="4" name="图片 3">
            <a:extLst>
              <a:ext uri="{FF2B5EF4-FFF2-40B4-BE49-F238E27FC236}">
                <a16:creationId xmlns:a16="http://schemas.microsoft.com/office/drawing/2014/main" xmlns="" id="{D54B312B-4AB8-4B29-ABBB-958CDC2D5566}"/>
              </a:ext>
            </a:extLst>
          </p:cNvPr>
          <p:cNvPicPr>
            <a:picLocks noChangeAspect="1"/>
          </p:cNvPicPr>
          <p:nvPr/>
        </p:nvPicPr>
        <p:blipFill>
          <a:blip r:embed="rId2"/>
          <a:stretch>
            <a:fillRect/>
          </a:stretch>
        </p:blipFill>
        <p:spPr>
          <a:xfrm>
            <a:off x="19809" y="14714"/>
            <a:ext cx="12152381" cy="6828571"/>
          </a:xfrm>
          <a:prstGeom prst="rect">
            <a:avLst/>
          </a:prstGeom>
        </p:spPr>
      </p:pic>
    </p:spTree>
    <p:extLst>
      <p:ext uri="{BB962C8B-B14F-4D97-AF65-F5344CB8AC3E}">
        <p14:creationId xmlns:p14="http://schemas.microsoft.com/office/powerpoint/2010/main" val="10978231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lnSpcReduction="10000"/>
          </a:bodyPr>
          <a:lstStyle/>
          <a:p>
            <a:r>
              <a:rPr lang="zh-CN" altLang="en-US" dirty="0"/>
              <a:t>小</a:t>
            </a:r>
            <a:r>
              <a:rPr lang="zh-CN" altLang="en-US" dirty="0" smtClean="0"/>
              <a:t>白原创作品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255034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a:extLst>
              <a:ext uri="{FF2B5EF4-FFF2-40B4-BE49-F238E27FC236}">
                <a16:creationId xmlns:a16="http://schemas.microsoft.com/office/drawing/2014/main" xmlns="" id="{85231ABF-C8B2-413D-9E63-75F8C4FC5B5D}"/>
              </a:ext>
            </a:extLst>
          </p:cNvPr>
          <p:cNvSpPr>
            <a:spLocks noGrp="1"/>
          </p:cNvSpPr>
          <p:nvPr>
            <p:ph type="title"/>
          </p:nvPr>
        </p:nvSpPr>
        <p:spPr>
          <a:xfrm>
            <a:off x="3835400" y="1105658"/>
            <a:ext cx="7772400" cy="1325563"/>
          </a:xfrm>
        </p:spPr>
        <p:txBody>
          <a:bodyPr>
            <a:normAutofit/>
          </a:bodyPr>
          <a:lstStyle/>
          <a:p>
            <a:r>
              <a:rPr lang="en-US" altLang="zh-CN" sz="4000" b="1" dirty="0"/>
              <a:t>CONTENTS</a:t>
            </a:r>
            <a:endParaRPr lang="zh-CN" altLang="en-US" sz="4000" b="1" dirty="0"/>
          </a:p>
        </p:txBody>
      </p:sp>
      <p:sp>
        <p:nvSpPr>
          <p:cNvPr id="9" name="矩形 8">
            <a:extLst>
              <a:ext uri="{FF2B5EF4-FFF2-40B4-BE49-F238E27FC236}">
                <a16:creationId xmlns:a16="http://schemas.microsoft.com/office/drawing/2014/main" xmlns="" id="{12957F86-89EC-410F-A496-C1A8F9F26CD1}"/>
              </a:ext>
            </a:extLst>
          </p:cNvPr>
          <p:cNvSpPr/>
          <p:nvPr/>
        </p:nvSpPr>
        <p:spPr>
          <a:xfrm>
            <a:off x="3980765" y="2836870"/>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xmlns="" id="{F6C2AA8F-44F0-42DC-8AAB-75FF8DBE3873}"/>
              </a:ext>
            </a:extLst>
          </p:cNvPr>
          <p:cNvSpPr>
            <a:spLocks noChangeAspect="1"/>
          </p:cNvSpPr>
          <p:nvPr/>
        </p:nvSpPr>
        <p:spPr>
          <a:xfrm rot="5400000" flipH="1">
            <a:off x="3891665" y="2799000"/>
            <a:ext cx="718200" cy="540000"/>
          </a:xfrm>
          <a:prstGeom prst="parallelogram">
            <a:avLst/>
          </a:prstGeom>
          <a:solidFill>
            <a:srgbClr val="91A6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73AA1115-2E9C-4A23-973B-AF9491549769}"/>
              </a:ext>
            </a:extLst>
          </p:cNvPr>
          <p:cNvSpPr/>
          <p:nvPr/>
        </p:nvSpPr>
        <p:spPr>
          <a:xfrm>
            <a:off x="3980765" y="3707481"/>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a:extLst>
              <a:ext uri="{FF2B5EF4-FFF2-40B4-BE49-F238E27FC236}">
                <a16:creationId xmlns:a16="http://schemas.microsoft.com/office/drawing/2014/main" xmlns="" id="{56631548-A7DB-4041-AC0C-919EACF48631}"/>
              </a:ext>
            </a:extLst>
          </p:cNvPr>
          <p:cNvSpPr>
            <a:spLocks noChangeAspect="1"/>
          </p:cNvSpPr>
          <p:nvPr/>
        </p:nvSpPr>
        <p:spPr>
          <a:xfrm rot="5400000" flipH="1">
            <a:off x="3891665" y="3669611"/>
            <a:ext cx="718200" cy="540000"/>
          </a:xfrm>
          <a:prstGeom prst="parallelogram">
            <a:avLst/>
          </a:prstGeom>
          <a:solidFill>
            <a:srgbClr val="91A6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2DB1DFD0-F5D5-4535-9ADA-46AB11D19464}"/>
              </a:ext>
            </a:extLst>
          </p:cNvPr>
          <p:cNvSpPr/>
          <p:nvPr/>
        </p:nvSpPr>
        <p:spPr>
          <a:xfrm>
            <a:off x="3980765" y="4578290"/>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a:extLst>
              <a:ext uri="{FF2B5EF4-FFF2-40B4-BE49-F238E27FC236}">
                <a16:creationId xmlns:a16="http://schemas.microsoft.com/office/drawing/2014/main" xmlns="" id="{B98630BB-B722-4AB9-A5AF-5A6EA6C81567}"/>
              </a:ext>
            </a:extLst>
          </p:cNvPr>
          <p:cNvSpPr>
            <a:spLocks noChangeAspect="1"/>
          </p:cNvSpPr>
          <p:nvPr/>
        </p:nvSpPr>
        <p:spPr>
          <a:xfrm rot="5400000" flipH="1">
            <a:off x="3891665" y="4540420"/>
            <a:ext cx="718200" cy="540000"/>
          </a:xfrm>
          <a:prstGeom prst="parallelogram">
            <a:avLst/>
          </a:prstGeom>
          <a:solidFill>
            <a:srgbClr val="91A6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ADB9C337-B261-4BAC-B54C-C2A857B4BC5C}"/>
              </a:ext>
            </a:extLst>
          </p:cNvPr>
          <p:cNvSpPr/>
          <p:nvPr/>
        </p:nvSpPr>
        <p:spPr>
          <a:xfrm>
            <a:off x="3980765" y="5448199"/>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xmlns="" id="{FD0E1620-6731-4970-BBC8-B545D7C62F75}"/>
              </a:ext>
            </a:extLst>
          </p:cNvPr>
          <p:cNvSpPr>
            <a:spLocks noChangeAspect="1"/>
          </p:cNvSpPr>
          <p:nvPr/>
        </p:nvSpPr>
        <p:spPr>
          <a:xfrm rot="5400000" flipH="1">
            <a:off x="3891665" y="5410329"/>
            <a:ext cx="718200" cy="540000"/>
          </a:xfrm>
          <a:prstGeom prst="parallelogram">
            <a:avLst/>
          </a:prstGeom>
          <a:solidFill>
            <a:srgbClr val="91A6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192ED175-2B78-4A56-AB1A-A849C13D09AB}"/>
              </a:ext>
            </a:extLst>
          </p:cNvPr>
          <p:cNvSpPr txBox="1"/>
          <p:nvPr/>
        </p:nvSpPr>
        <p:spPr>
          <a:xfrm>
            <a:off x="5105400" y="2902102"/>
            <a:ext cx="2492990" cy="461665"/>
          </a:xfrm>
          <a:prstGeom prst="rect">
            <a:avLst/>
          </a:prstGeom>
          <a:noFill/>
        </p:spPr>
        <p:txBody>
          <a:bodyPr wrap="none" rtlCol="0">
            <a:spAutoFit/>
          </a:bodyPr>
          <a:lstStyle/>
          <a:p>
            <a:r>
              <a:rPr lang="zh-CN" altLang="en-US" sz="2400" b="1" spc="600">
                <a:solidFill>
                  <a:srgbClr val="8FA6AD"/>
                </a:solidFill>
              </a:rPr>
              <a:t>请关注公众号</a:t>
            </a:r>
            <a:endParaRPr lang="zh-CN" altLang="en-US" sz="2400" b="1" spc="600" dirty="0">
              <a:solidFill>
                <a:srgbClr val="8FA6AD"/>
              </a:solidFill>
            </a:endParaRPr>
          </a:p>
        </p:txBody>
      </p:sp>
      <p:sp>
        <p:nvSpPr>
          <p:cNvPr id="18" name="文本框 17">
            <a:extLst>
              <a:ext uri="{FF2B5EF4-FFF2-40B4-BE49-F238E27FC236}">
                <a16:creationId xmlns:a16="http://schemas.microsoft.com/office/drawing/2014/main" xmlns="" id="{79A5CDED-5284-44C2-AD68-C0F0527C14BF}"/>
              </a:ext>
            </a:extLst>
          </p:cNvPr>
          <p:cNvSpPr txBox="1"/>
          <p:nvPr/>
        </p:nvSpPr>
        <p:spPr>
          <a:xfrm>
            <a:off x="5105400" y="3772713"/>
            <a:ext cx="2492990" cy="461665"/>
          </a:xfrm>
          <a:prstGeom prst="rect">
            <a:avLst/>
          </a:prstGeom>
          <a:noFill/>
        </p:spPr>
        <p:txBody>
          <a:bodyPr wrap="none" rtlCol="0">
            <a:spAutoFit/>
          </a:bodyPr>
          <a:lstStyle/>
          <a:p>
            <a:pPr lvl="0"/>
            <a:r>
              <a:rPr lang="zh-CN" altLang="en-US" sz="2400" b="1" spc="600">
                <a:solidFill>
                  <a:srgbClr val="8FA6AD"/>
                </a:solidFill>
              </a:rPr>
              <a:t>请关注公众号</a:t>
            </a:r>
            <a:endParaRPr lang="zh-CN" altLang="en-US" sz="2400" b="1" spc="600" dirty="0">
              <a:solidFill>
                <a:srgbClr val="8FA6AD"/>
              </a:solidFill>
            </a:endParaRPr>
          </a:p>
        </p:txBody>
      </p:sp>
      <p:sp>
        <p:nvSpPr>
          <p:cNvPr id="19" name="文本框 18">
            <a:extLst>
              <a:ext uri="{FF2B5EF4-FFF2-40B4-BE49-F238E27FC236}">
                <a16:creationId xmlns:a16="http://schemas.microsoft.com/office/drawing/2014/main" xmlns="" id="{5C5ADCC8-83AC-46B0-9E14-9140C7A7ACBF}"/>
              </a:ext>
            </a:extLst>
          </p:cNvPr>
          <p:cNvSpPr txBox="1"/>
          <p:nvPr/>
        </p:nvSpPr>
        <p:spPr>
          <a:xfrm>
            <a:off x="5105400" y="4643522"/>
            <a:ext cx="2492990" cy="461665"/>
          </a:xfrm>
          <a:prstGeom prst="rect">
            <a:avLst/>
          </a:prstGeom>
          <a:noFill/>
        </p:spPr>
        <p:txBody>
          <a:bodyPr wrap="none" rtlCol="0">
            <a:spAutoFit/>
          </a:bodyPr>
          <a:lstStyle/>
          <a:p>
            <a:pPr lvl="0"/>
            <a:r>
              <a:rPr lang="zh-CN" altLang="en-US" sz="2400" b="1" spc="600">
                <a:solidFill>
                  <a:srgbClr val="8FA6AD"/>
                </a:solidFill>
              </a:rPr>
              <a:t>请关注公众号</a:t>
            </a:r>
            <a:endParaRPr lang="zh-CN" altLang="en-US" sz="2400" b="1" spc="600" dirty="0">
              <a:solidFill>
                <a:srgbClr val="8FA6AD"/>
              </a:solidFill>
            </a:endParaRPr>
          </a:p>
        </p:txBody>
      </p:sp>
      <p:sp>
        <p:nvSpPr>
          <p:cNvPr id="20" name="文本框 19">
            <a:extLst>
              <a:ext uri="{FF2B5EF4-FFF2-40B4-BE49-F238E27FC236}">
                <a16:creationId xmlns:a16="http://schemas.microsoft.com/office/drawing/2014/main" xmlns="" id="{8A82A5CE-C37A-4F35-8661-E934750F2AA2}"/>
              </a:ext>
            </a:extLst>
          </p:cNvPr>
          <p:cNvSpPr txBox="1"/>
          <p:nvPr/>
        </p:nvSpPr>
        <p:spPr>
          <a:xfrm>
            <a:off x="5105400" y="5513431"/>
            <a:ext cx="2492990" cy="461665"/>
          </a:xfrm>
          <a:prstGeom prst="rect">
            <a:avLst/>
          </a:prstGeom>
          <a:noFill/>
        </p:spPr>
        <p:txBody>
          <a:bodyPr wrap="none" rtlCol="0">
            <a:spAutoFit/>
          </a:bodyPr>
          <a:lstStyle/>
          <a:p>
            <a:pPr lvl="0"/>
            <a:r>
              <a:rPr lang="zh-CN" altLang="en-US" sz="2400" b="1" spc="600">
                <a:solidFill>
                  <a:srgbClr val="8FA6AD"/>
                </a:solidFill>
              </a:rPr>
              <a:t>请关注公众号</a:t>
            </a:r>
            <a:endParaRPr lang="zh-CN" altLang="en-US" sz="2400" b="1" spc="600" dirty="0">
              <a:solidFill>
                <a:srgbClr val="8FA6AD"/>
              </a:solidFill>
            </a:endParaRPr>
          </a:p>
        </p:txBody>
      </p:sp>
    </p:spTree>
    <p:extLst>
      <p:ext uri="{BB962C8B-B14F-4D97-AF65-F5344CB8AC3E}">
        <p14:creationId xmlns:p14="http://schemas.microsoft.com/office/powerpoint/2010/main" val="4066960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a:extLst>
              <a:ext uri="{FF2B5EF4-FFF2-40B4-BE49-F238E27FC236}">
                <a16:creationId xmlns:a16="http://schemas.microsoft.com/office/drawing/2014/main" xmlns="" id="{85231ABF-C8B2-413D-9E63-75F8C4FC5B5D}"/>
              </a:ext>
            </a:extLst>
          </p:cNvPr>
          <p:cNvSpPr>
            <a:spLocks noGrp="1"/>
          </p:cNvSpPr>
          <p:nvPr>
            <p:ph type="title"/>
          </p:nvPr>
        </p:nvSpPr>
        <p:spPr>
          <a:xfrm>
            <a:off x="4584700" y="2855118"/>
            <a:ext cx="7772400" cy="1325563"/>
          </a:xfrm>
        </p:spPr>
        <p:txBody>
          <a:bodyPr>
            <a:normAutofit/>
          </a:bodyPr>
          <a:lstStyle/>
          <a:p>
            <a:r>
              <a:rPr lang="en-US" altLang="zh-CN" sz="6000" b="1"/>
              <a:t>Part 01</a:t>
            </a:r>
            <a:endParaRPr lang="zh-CN" altLang="en-US" sz="6000" b="1" dirty="0"/>
          </a:p>
        </p:txBody>
      </p:sp>
      <p:sp>
        <p:nvSpPr>
          <p:cNvPr id="9" name="矩形 8">
            <a:extLst>
              <a:ext uri="{FF2B5EF4-FFF2-40B4-BE49-F238E27FC236}">
                <a16:creationId xmlns:a16="http://schemas.microsoft.com/office/drawing/2014/main" xmlns="" id="{12957F86-89EC-410F-A496-C1A8F9F26CD1}"/>
              </a:ext>
            </a:extLst>
          </p:cNvPr>
          <p:cNvSpPr/>
          <p:nvPr/>
        </p:nvSpPr>
        <p:spPr>
          <a:xfrm>
            <a:off x="3835400" y="4426780"/>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xmlns="" id="{F6C2AA8F-44F0-42DC-8AAB-75FF8DBE3873}"/>
              </a:ext>
            </a:extLst>
          </p:cNvPr>
          <p:cNvSpPr>
            <a:spLocks noChangeAspect="1"/>
          </p:cNvSpPr>
          <p:nvPr/>
        </p:nvSpPr>
        <p:spPr>
          <a:xfrm rot="5400000" flipH="1">
            <a:off x="3746300" y="4388910"/>
            <a:ext cx="718200" cy="540000"/>
          </a:xfrm>
          <a:prstGeom prst="parallelogram">
            <a:avLst/>
          </a:prstGeom>
          <a:solidFill>
            <a:srgbClr val="91A6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192ED175-2B78-4A56-AB1A-A849C13D09AB}"/>
              </a:ext>
            </a:extLst>
          </p:cNvPr>
          <p:cNvSpPr txBox="1"/>
          <p:nvPr/>
        </p:nvSpPr>
        <p:spPr>
          <a:xfrm>
            <a:off x="4960035" y="4492012"/>
            <a:ext cx="2492990" cy="461665"/>
          </a:xfrm>
          <a:prstGeom prst="rect">
            <a:avLst/>
          </a:prstGeom>
          <a:noFill/>
        </p:spPr>
        <p:txBody>
          <a:bodyPr wrap="none" rtlCol="0">
            <a:spAutoFit/>
          </a:bodyPr>
          <a:lstStyle/>
          <a:p>
            <a:r>
              <a:rPr lang="zh-CN" altLang="en-US" sz="2400" b="1" spc="600">
                <a:solidFill>
                  <a:srgbClr val="8FA6AD"/>
                </a:solidFill>
              </a:rPr>
              <a:t>请关注公众号</a:t>
            </a:r>
            <a:endParaRPr lang="zh-CN" altLang="en-US" sz="2400" b="1" spc="600" dirty="0">
              <a:solidFill>
                <a:srgbClr val="8FA6AD"/>
              </a:solidFill>
            </a:endParaRPr>
          </a:p>
        </p:txBody>
      </p:sp>
    </p:spTree>
    <p:extLst>
      <p:ext uri="{BB962C8B-B14F-4D97-AF65-F5344CB8AC3E}">
        <p14:creationId xmlns:p14="http://schemas.microsoft.com/office/powerpoint/2010/main" val="23140999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565411" y="1939633"/>
            <a:ext cx="3234580" cy="232756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110249" y="1939633"/>
            <a:ext cx="3234580" cy="232756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06043" y="1939633"/>
            <a:ext cx="3234580" cy="232756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normAutofit/>
          </a:bodyPr>
          <a:lstStyle/>
          <a:p>
            <a:r>
              <a:rPr lang="zh-CN" altLang="en-US" sz="3200" spc="300">
                <a:solidFill>
                  <a:srgbClr val="8FA6AD"/>
                </a:solidFill>
              </a:rPr>
              <a:t>请关注公众号</a:t>
            </a:r>
            <a:endParaRPr lang="zh-CN" altLang="en-US" sz="3200" spc="300" dirty="0">
              <a:solidFill>
                <a:srgbClr val="8FA6AD"/>
              </a:solidFill>
            </a:endParaRPr>
          </a:p>
        </p:txBody>
      </p:sp>
      <p:sp>
        <p:nvSpPr>
          <p:cNvPr id="7" name="矩形 6"/>
          <p:cNvSpPr/>
          <p:nvPr/>
        </p:nvSpPr>
        <p:spPr>
          <a:xfrm>
            <a:off x="1006043" y="4156364"/>
            <a:ext cx="3234580" cy="454825"/>
          </a:xfrm>
          <a:prstGeom prst="rect">
            <a:avLst/>
          </a:prstGeom>
          <a:solidFill>
            <a:srgbClr val="D8E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4565411" y="4156364"/>
            <a:ext cx="3222054" cy="454825"/>
          </a:xfrm>
          <a:prstGeom prst="rect">
            <a:avLst/>
          </a:prstGeom>
          <a:solidFill>
            <a:srgbClr val="8FA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p:cNvSpPr/>
          <p:nvPr/>
        </p:nvSpPr>
        <p:spPr>
          <a:xfrm>
            <a:off x="8110249" y="4147333"/>
            <a:ext cx="3241443" cy="454825"/>
          </a:xfrm>
          <a:prstGeom prst="rect">
            <a:avLst/>
          </a:prstGeom>
          <a:solidFill>
            <a:srgbClr val="D8E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1915447" y="4156364"/>
            <a:ext cx="1415772" cy="461665"/>
          </a:xfrm>
          <a:prstGeom prst="rect">
            <a:avLst/>
          </a:prstGeom>
        </p:spPr>
        <p:txBody>
          <a:bodyPr wrap="none">
            <a:spAutoFit/>
          </a:bodyPr>
          <a:lstStyle/>
          <a:p>
            <a:r>
              <a:rPr lang="zh-CN" altLang="en-US" sz="2400">
                <a:solidFill>
                  <a:schemeClr val="bg1"/>
                </a:solidFill>
                <a:latin typeface="Calibri Light"/>
              </a:rPr>
              <a:t>输入标题</a:t>
            </a:r>
            <a:endParaRPr lang="zh-CN" altLang="en-US" sz="2400" dirty="0">
              <a:solidFill>
                <a:schemeClr val="bg1"/>
              </a:solidFill>
              <a:latin typeface="Calibri Light"/>
            </a:endParaRPr>
          </a:p>
        </p:txBody>
      </p:sp>
      <p:sp>
        <p:nvSpPr>
          <p:cNvPr id="11" name="矩形 10"/>
          <p:cNvSpPr/>
          <p:nvPr/>
        </p:nvSpPr>
        <p:spPr>
          <a:xfrm>
            <a:off x="5468552" y="4156364"/>
            <a:ext cx="1415772" cy="461665"/>
          </a:xfrm>
          <a:prstGeom prst="rect">
            <a:avLst/>
          </a:prstGeom>
        </p:spPr>
        <p:txBody>
          <a:bodyPr wrap="none">
            <a:spAutoFit/>
          </a:bodyPr>
          <a:lstStyle/>
          <a:p>
            <a:r>
              <a:rPr lang="zh-CN" altLang="en-US" sz="2400">
                <a:solidFill>
                  <a:schemeClr val="bg1"/>
                </a:solidFill>
                <a:latin typeface="Calibri Light"/>
              </a:rPr>
              <a:t>输入标题</a:t>
            </a:r>
            <a:endParaRPr lang="zh-CN" altLang="en-US" sz="2400" dirty="0">
              <a:solidFill>
                <a:schemeClr val="bg1"/>
              </a:solidFill>
              <a:latin typeface="Calibri Light"/>
            </a:endParaRPr>
          </a:p>
        </p:txBody>
      </p:sp>
      <p:sp>
        <p:nvSpPr>
          <p:cNvPr id="12" name="矩形 11"/>
          <p:cNvSpPr/>
          <p:nvPr/>
        </p:nvSpPr>
        <p:spPr>
          <a:xfrm>
            <a:off x="9023084" y="4156364"/>
            <a:ext cx="1415772" cy="461665"/>
          </a:xfrm>
          <a:prstGeom prst="rect">
            <a:avLst/>
          </a:prstGeom>
        </p:spPr>
        <p:txBody>
          <a:bodyPr wrap="none">
            <a:spAutoFit/>
          </a:bodyPr>
          <a:lstStyle/>
          <a:p>
            <a:r>
              <a:rPr lang="zh-CN" altLang="en-US" sz="2400">
                <a:solidFill>
                  <a:schemeClr val="bg1"/>
                </a:solidFill>
                <a:latin typeface="Calibri Light"/>
              </a:rPr>
              <a:t>输入标题</a:t>
            </a:r>
            <a:endParaRPr lang="zh-CN" altLang="en-US" sz="2400" dirty="0">
              <a:solidFill>
                <a:schemeClr val="bg1"/>
              </a:solidFill>
              <a:latin typeface="Calibri Light"/>
            </a:endParaRPr>
          </a:p>
        </p:txBody>
      </p:sp>
      <p:sp>
        <p:nvSpPr>
          <p:cNvPr id="13" name="矩形 17"/>
          <p:cNvSpPr>
            <a:spLocks noChangeArrowheads="1"/>
          </p:cNvSpPr>
          <p:nvPr/>
        </p:nvSpPr>
        <p:spPr bwMode="auto">
          <a:xfrm>
            <a:off x="1426965" y="4844210"/>
            <a:ext cx="2392736"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ct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14" name="矩形 17"/>
          <p:cNvSpPr>
            <a:spLocks noChangeArrowheads="1"/>
          </p:cNvSpPr>
          <p:nvPr/>
        </p:nvSpPr>
        <p:spPr bwMode="auto">
          <a:xfrm>
            <a:off x="4979068" y="4844210"/>
            <a:ext cx="2392736"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ct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15" name="矩形 17"/>
          <p:cNvSpPr>
            <a:spLocks noChangeArrowheads="1"/>
          </p:cNvSpPr>
          <p:nvPr/>
        </p:nvSpPr>
        <p:spPr bwMode="auto">
          <a:xfrm>
            <a:off x="8531171" y="4844210"/>
            <a:ext cx="2392736"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indent="0" algn="ct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Tree>
    <p:extLst>
      <p:ext uri="{BB962C8B-B14F-4D97-AF65-F5344CB8AC3E}">
        <p14:creationId xmlns:p14="http://schemas.microsoft.com/office/powerpoint/2010/main" val="5973618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z="3200" spc="300">
                <a:solidFill>
                  <a:srgbClr val="8FA6AD"/>
                </a:solidFill>
              </a:rPr>
              <a:t>请关注公众号</a:t>
            </a:r>
            <a:endParaRPr lang="zh-CN" altLang="en-US" dirty="0">
              <a:solidFill>
                <a:srgbClr val="8FA6AD"/>
              </a:solidFill>
            </a:endParaRPr>
          </a:p>
        </p:txBody>
      </p:sp>
      <p:grpSp>
        <p:nvGrpSpPr>
          <p:cNvPr id="4" name="组合 3"/>
          <p:cNvGrpSpPr/>
          <p:nvPr/>
        </p:nvGrpSpPr>
        <p:grpSpPr>
          <a:xfrm>
            <a:off x="1" y="3211971"/>
            <a:ext cx="9465854" cy="1731183"/>
            <a:chOff x="1" y="2488640"/>
            <a:chExt cx="9465854" cy="1731183"/>
          </a:xfrm>
          <a:solidFill>
            <a:srgbClr val="8FA6AD"/>
          </a:solidFill>
        </p:grpSpPr>
        <p:sp>
          <p:nvSpPr>
            <p:cNvPr id="5" name="空心弧 4"/>
            <p:cNvSpPr/>
            <p:nvPr/>
          </p:nvSpPr>
          <p:spPr>
            <a:xfrm rot="5601200">
              <a:off x="7876467" y="2488640"/>
              <a:ext cx="914400" cy="914400"/>
            </a:xfrm>
            <a:prstGeom prst="blockArc">
              <a:avLst>
                <a:gd name="adj1" fmla="val 10505144"/>
                <a:gd name="adj2" fmla="val 3698"/>
                <a:gd name="adj3" fmla="val 15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矩形 5"/>
            <p:cNvSpPr/>
            <p:nvPr/>
          </p:nvSpPr>
          <p:spPr>
            <a:xfrm>
              <a:off x="1" y="2488944"/>
              <a:ext cx="8336048" cy="1447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矩形 6"/>
            <p:cNvSpPr/>
            <p:nvPr/>
          </p:nvSpPr>
          <p:spPr>
            <a:xfrm>
              <a:off x="4990647" y="3257942"/>
              <a:ext cx="3343020" cy="1447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 name="空心弧 7"/>
            <p:cNvSpPr/>
            <p:nvPr/>
          </p:nvSpPr>
          <p:spPr>
            <a:xfrm rot="15998800" flipH="1">
              <a:off x="4533447" y="3258183"/>
              <a:ext cx="914400" cy="914400"/>
            </a:xfrm>
            <a:prstGeom prst="blockArc">
              <a:avLst>
                <a:gd name="adj1" fmla="val 10505144"/>
                <a:gd name="adj2" fmla="val 3698"/>
                <a:gd name="adj3" fmla="val 15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矩形 8"/>
            <p:cNvSpPr/>
            <p:nvPr/>
          </p:nvSpPr>
          <p:spPr>
            <a:xfrm>
              <a:off x="4990647" y="4026940"/>
              <a:ext cx="4337598" cy="1447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等腰三角形 9"/>
            <p:cNvSpPr/>
            <p:nvPr/>
          </p:nvSpPr>
          <p:spPr>
            <a:xfrm rot="5400000">
              <a:off x="9276527" y="4030496"/>
              <a:ext cx="241045" cy="13761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11" name="椭圆 10"/>
          <p:cNvSpPr/>
          <p:nvPr/>
        </p:nvSpPr>
        <p:spPr>
          <a:xfrm>
            <a:off x="1105468" y="3079919"/>
            <a:ext cx="409433" cy="409433"/>
          </a:xfrm>
          <a:prstGeom prst="ellipse">
            <a:avLst/>
          </a:prstGeom>
          <a:solidFill>
            <a:srgbClr val="D8E6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椭圆 11"/>
          <p:cNvSpPr/>
          <p:nvPr/>
        </p:nvSpPr>
        <p:spPr>
          <a:xfrm>
            <a:off x="5064375" y="3079919"/>
            <a:ext cx="409433" cy="409433"/>
          </a:xfrm>
          <a:prstGeom prst="ellipse">
            <a:avLst/>
          </a:prstGeom>
          <a:solidFill>
            <a:srgbClr val="D8E6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椭圆 12"/>
          <p:cNvSpPr/>
          <p:nvPr/>
        </p:nvSpPr>
        <p:spPr>
          <a:xfrm>
            <a:off x="8165814" y="3836320"/>
            <a:ext cx="409433" cy="409433"/>
          </a:xfrm>
          <a:prstGeom prst="ellipse">
            <a:avLst/>
          </a:prstGeom>
          <a:solidFill>
            <a:srgbClr val="D8E6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4" name="椭圆 13"/>
          <p:cNvSpPr/>
          <p:nvPr/>
        </p:nvSpPr>
        <p:spPr>
          <a:xfrm>
            <a:off x="4440302" y="4245753"/>
            <a:ext cx="409433" cy="409433"/>
          </a:xfrm>
          <a:prstGeom prst="ellipse">
            <a:avLst/>
          </a:prstGeom>
          <a:solidFill>
            <a:srgbClr val="D8E6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5" name="椭圆 14"/>
          <p:cNvSpPr/>
          <p:nvPr/>
        </p:nvSpPr>
        <p:spPr>
          <a:xfrm>
            <a:off x="6991592" y="4617916"/>
            <a:ext cx="409433" cy="409433"/>
          </a:xfrm>
          <a:prstGeom prst="ellipse">
            <a:avLst/>
          </a:prstGeom>
          <a:solidFill>
            <a:srgbClr val="D8E6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矩形 15"/>
          <p:cNvSpPr/>
          <p:nvPr/>
        </p:nvSpPr>
        <p:spPr>
          <a:xfrm>
            <a:off x="1343072" y="2098843"/>
            <a:ext cx="3308090" cy="1023742"/>
          </a:xfrm>
          <a:prstGeom prst="rect">
            <a:avLst/>
          </a:prstGeom>
        </p:spPr>
        <p:txBody>
          <a:bodyPr wrap="square">
            <a:spAutoFit/>
          </a:bodyPr>
          <a:lstStyle/>
          <a:p>
            <a:pPr indent="0">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17" name="矩形 16"/>
          <p:cNvSpPr/>
          <p:nvPr/>
        </p:nvSpPr>
        <p:spPr>
          <a:xfrm>
            <a:off x="1343072" y="1849884"/>
            <a:ext cx="1810270" cy="338554"/>
          </a:xfrm>
          <a:prstGeom prst="rect">
            <a:avLst/>
          </a:prstGeom>
          <a:noFill/>
        </p:spPr>
        <p:txBody>
          <a:bodyPr wrap="square">
            <a:spAutoFit/>
          </a:bodyPr>
          <a:lstStyle/>
          <a:p>
            <a:r>
              <a:rPr lang="zh-CN" altLang="en-US" sz="1600">
                <a:solidFill>
                  <a:schemeClr val="bg1">
                    <a:lumMod val="50000"/>
                  </a:schemeClr>
                </a:solidFill>
              </a:rPr>
              <a:t>输入标题</a:t>
            </a:r>
            <a:endParaRPr lang="zh-CN" altLang="en-US" sz="1600" dirty="0">
              <a:solidFill>
                <a:schemeClr val="bg1">
                  <a:lumMod val="50000"/>
                </a:schemeClr>
              </a:solidFill>
            </a:endParaRPr>
          </a:p>
        </p:txBody>
      </p:sp>
      <p:sp>
        <p:nvSpPr>
          <p:cNvPr id="26" name="文本框 25"/>
          <p:cNvSpPr txBox="1"/>
          <p:nvPr/>
        </p:nvSpPr>
        <p:spPr>
          <a:xfrm>
            <a:off x="983812" y="3462899"/>
            <a:ext cx="607859" cy="307777"/>
          </a:xfrm>
          <a:prstGeom prst="rect">
            <a:avLst/>
          </a:prstGeom>
          <a:noFill/>
        </p:spPr>
        <p:txBody>
          <a:bodyPr wrap="none" rtlCol="0">
            <a:spAutoFit/>
          </a:bodyPr>
          <a:lstStyle/>
          <a:p>
            <a:r>
              <a:rPr lang="en-US" altLang="zh-CN" sz="1400">
                <a:solidFill>
                  <a:schemeClr val="bg1">
                    <a:lumMod val="50000"/>
                  </a:schemeClr>
                </a:solidFill>
                <a:latin typeface="+mj-ea"/>
                <a:ea typeface="+mj-ea"/>
              </a:rPr>
              <a:t>2014</a:t>
            </a:r>
            <a:endParaRPr lang="zh-CN" altLang="en-US" sz="1400" dirty="0">
              <a:solidFill>
                <a:schemeClr val="bg1">
                  <a:lumMod val="50000"/>
                </a:schemeClr>
              </a:solidFill>
              <a:latin typeface="+mj-ea"/>
              <a:ea typeface="+mj-ea"/>
            </a:endParaRPr>
          </a:p>
        </p:txBody>
      </p:sp>
      <p:sp>
        <p:nvSpPr>
          <p:cNvPr id="27" name="文本框 26"/>
          <p:cNvSpPr txBox="1"/>
          <p:nvPr/>
        </p:nvSpPr>
        <p:spPr>
          <a:xfrm>
            <a:off x="4890678" y="3462899"/>
            <a:ext cx="607859" cy="307777"/>
          </a:xfrm>
          <a:prstGeom prst="rect">
            <a:avLst/>
          </a:prstGeom>
          <a:noFill/>
        </p:spPr>
        <p:txBody>
          <a:bodyPr wrap="none" rtlCol="0">
            <a:spAutoFit/>
          </a:bodyPr>
          <a:lstStyle/>
          <a:p>
            <a:r>
              <a:rPr lang="en-US" altLang="zh-CN" sz="1400">
                <a:solidFill>
                  <a:schemeClr val="bg1">
                    <a:lumMod val="50000"/>
                  </a:schemeClr>
                </a:solidFill>
                <a:latin typeface="+mj-ea"/>
                <a:ea typeface="+mj-ea"/>
              </a:rPr>
              <a:t>2015</a:t>
            </a:r>
            <a:endParaRPr lang="zh-CN" altLang="en-US" sz="1400" dirty="0">
              <a:solidFill>
                <a:schemeClr val="bg1">
                  <a:lumMod val="50000"/>
                </a:schemeClr>
              </a:solidFill>
              <a:latin typeface="+mj-ea"/>
              <a:ea typeface="+mj-ea"/>
            </a:endParaRPr>
          </a:p>
        </p:txBody>
      </p:sp>
      <p:sp>
        <p:nvSpPr>
          <p:cNvPr id="28" name="文本框 27"/>
          <p:cNvSpPr txBox="1"/>
          <p:nvPr/>
        </p:nvSpPr>
        <p:spPr>
          <a:xfrm>
            <a:off x="7762671" y="3585412"/>
            <a:ext cx="607859" cy="307777"/>
          </a:xfrm>
          <a:prstGeom prst="rect">
            <a:avLst/>
          </a:prstGeom>
          <a:noFill/>
        </p:spPr>
        <p:txBody>
          <a:bodyPr wrap="none" rtlCol="0">
            <a:spAutoFit/>
          </a:bodyPr>
          <a:lstStyle/>
          <a:p>
            <a:r>
              <a:rPr lang="en-US" altLang="zh-CN" sz="1400">
                <a:solidFill>
                  <a:schemeClr val="bg1">
                    <a:lumMod val="50000"/>
                  </a:schemeClr>
                </a:solidFill>
                <a:latin typeface="+mj-ea"/>
                <a:ea typeface="+mj-ea"/>
              </a:rPr>
              <a:t>2016</a:t>
            </a:r>
            <a:endParaRPr lang="zh-CN" altLang="en-US" sz="1400" dirty="0">
              <a:solidFill>
                <a:schemeClr val="bg1">
                  <a:lumMod val="50000"/>
                </a:schemeClr>
              </a:solidFill>
              <a:latin typeface="+mj-ea"/>
              <a:ea typeface="+mj-ea"/>
            </a:endParaRPr>
          </a:p>
        </p:txBody>
      </p:sp>
      <p:sp>
        <p:nvSpPr>
          <p:cNvPr id="29" name="文本框 28"/>
          <p:cNvSpPr txBox="1"/>
          <p:nvPr/>
        </p:nvSpPr>
        <p:spPr>
          <a:xfrm>
            <a:off x="4885351" y="4266327"/>
            <a:ext cx="607859" cy="307777"/>
          </a:xfrm>
          <a:prstGeom prst="rect">
            <a:avLst/>
          </a:prstGeom>
          <a:noFill/>
        </p:spPr>
        <p:txBody>
          <a:bodyPr wrap="none" rtlCol="0">
            <a:spAutoFit/>
          </a:bodyPr>
          <a:lstStyle/>
          <a:p>
            <a:r>
              <a:rPr lang="en-US" altLang="zh-CN" sz="1400">
                <a:solidFill>
                  <a:schemeClr val="bg1">
                    <a:lumMod val="50000"/>
                  </a:schemeClr>
                </a:solidFill>
                <a:latin typeface="+mj-ea"/>
                <a:ea typeface="+mj-ea"/>
              </a:rPr>
              <a:t>2017</a:t>
            </a:r>
            <a:endParaRPr lang="zh-CN" altLang="en-US" sz="1400" dirty="0">
              <a:solidFill>
                <a:schemeClr val="bg1">
                  <a:lumMod val="50000"/>
                </a:schemeClr>
              </a:solidFill>
              <a:latin typeface="+mj-ea"/>
              <a:ea typeface="+mj-ea"/>
            </a:endParaRPr>
          </a:p>
        </p:txBody>
      </p:sp>
      <p:sp>
        <p:nvSpPr>
          <p:cNvPr id="30" name="文本框 29"/>
          <p:cNvSpPr txBox="1"/>
          <p:nvPr/>
        </p:nvSpPr>
        <p:spPr>
          <a:xfrm>
            <a:off x="6892378" y="4322736"/>
            <a:ext cx="607859" cy="307777"/>
          </a:xfrm>
          <a:prstGeom prst="rect">
            <a:avLst/>
          </a:prstGeom>
          <a:noFill/>
        </p:spPr>
        <p:txBody>
          <a:bodyPr wrap="none" rtlCol="0">
            <a:spAutoFit/>
          </a:bodyPr>
          <a:lstStyle/>
          <a:p>
            <a:r>
              <a:rPr lang="en-US" altLang="zh-CN" sz="1400">
                <a:solidFill>
                  <a:schemeClr val="bg1">
                    <a:lumMod val="50000"/>
                  </a:schemeClr>
                </a:solidFill>
                <a:latin typeface="+mj-ea"/>
                <a:ea typeface="+mj-ea"/>
              </a:rPr>
              <a:t>2018</a:t>
            </a:r>
            <a:endParaRPr lang="zh-CN" altLang="en-US" sz="1400" dirty="0">
              <a:solidFill>
                <a:schemeClr val="bg1">
                  <a:lumMod val="50000"/>
                </a:schemeClr>
              </a:solidFill>
              <a:latin typeface="+mj-ea"/>
              <a:ea typeface="+mj-ea"/>
            </a:endParaRPr>
          </a:p>
        </p:txBody>
      </p:sp>
      <p:sp>
        <p:nvSpPr>
          <p:cNvPr id="31" name="矩形 30">
            <a:extLst>
              <a:ext uri="{FF2B5EF4-FFF2-40B4-BE49-F238E27FC236}">
                <a16:creationId xmlns:a16="http://schemas.microsoft.com/office/drawing/2014/main" xmlns="" id="{A68BD6BA-4C27-4A3D-A46A-E5059765C01B}"/>
              </a:ext>
            </a:extLst>
          </p:cNvPr>
          <p:cNvSpPr/>
          <p:nvPr/>
        </p:nvSpPr>
        <p:spPr>
          <a:xfrm>
            <a:off x="5473808" y="2098843"/>
            <a:ext cx="3308090" cy="1023742"/>
          </a:xfrm>
          <a:prstGeom prst="rect">
            <a:avLst/>
          </a:prstGeom>
        </p:spPr>
        <p:txBody>
          <a:bodyPr wrap="square">
            <a:spAutoFit/>
          </a:bodyPr>
          <a:lstStyle/>
          <a:p>
            <a:pPr indent="0">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32" name="矩形 31">
            <a:extLst>
              <a:ext uri="{FF2B5EF4-FFF2-40B4-BE49-F238E27FC236}">
                <a16:creationId xmlns:a16="http://schemas.microsoft.com/office/drawing/2014/main" xmlns="" id="{4B73488A-582A-402A-AC4C-F0B3CEF51030}"/>
              </a:ext>
            </a:extLst>
          </p:cNvPr>
          <p:cNvSpPr/>
          <p:nvPr/>
        </p:nvSpPr>
        <p:spPr>
          <a:xfrm>
            <a:off x="5473808" y="1849884"/>
            <a:ext cx="1810270" cy="338554"/>
          </a:xfrm>
          <a:prstGeom prst="rect">
            <a:avLst/>
          </a:prstGeom>
          <a:noFill/>
        </p:spPr>
        <p:txBody>
          <a:bodyPr wrap="square">
            <a:spAutoFit/>
          </a:bodyPr>
          <a:lstStyle/>
          <a:p>
            <a:r>
              <a:rPr lang="zh-CN" altLang="en-US" sz="1600">
                <a:solidFill>
                  <a:schemeClr val="bg1">
                    <a:lumMod val="50000"/>
                  </a:schemeClr>
                </a:solidFill>
              </a:rPr>
              <a:t>输入标题</a:t>
            </a:r>
            <a:endParaRPr lang="zh-CN" altLang="en-US" sz="1600" dirty="0">
              <a:solidFill>
                <a:schemeClr val="bg1">
                  <a:lumMod val="50000"/>
                </a:schemeClr>
              </a:solidFill>
            </a:endParaRPr>
          </a:p>
        </p:txBody>
      </p:sp>
      <p:sp>
        <p:nvSpPr>
          <p:cNvPr id="33" name="矩形 32">
            <a:extLst>
              <a:ext uri="{FF2B5EF4-FFF2-40B4-BE49-F238E27FC236}">
                <a16:creationId xmlns:a16="http://schemas.microsoft.com/office/drawing/2014/main" xmlns="" id="{78825F75-DAEF-4E40-BD62-B513C67158C6}"/>
              </a:ext>
            </a:extLst>
          </p:cNvPr>
          <p:cNvSpPr/>
          <p:nvPr/>
        </p:nvSpPr>
        <p:spPr>
          <a:xfrm>
            <a:off x="8816828" y="3374131"/>
            <a:ext cx="3308090" cy="1023742"/>
          </a:xfrm>
          <a:prstGeom prst="rect">
            <a:avLst/>
          </a:prstGeom>
        </p:spPr>
        <p:txBody>
          <a:bodyPr wrap="square">
            <a:spAutoFit/>
          </a:bodyPr>
          <a:lstStyle/>
          <a:p>
            <a:pPr indent="0">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34" name="矩形 33">
            <a:extLst>
              <a:ext uri="{FF2B5EF4-FFF2-40B4-BE49-F238E27FC236}">
                <a16:creationId xmlns:a16="http://schemas.microsoft.com/office/drawing/2014/main" xmlns="" id="{4DD8A747-1AEA-4404-89C7-BC662FCC2372}"/>
              </a:ext>
            </a:extLst>
          </p:cNvPr>
          <p:cNvSpPr/>
          <p:nvPr/>
        </p:nvSpPr>
        <p:spPr>
          <a:xfrm>
            <a:off x="8816828" y="3125172"/>
            <a:ext cx="1810270" cy="338554"/>
          </a:xfrm>
          <a:prstGeom prst="rect">
            <a:avLst/>
          </a:prstGeom>
          <a:noFill/>
        </p:spPr>
        <p:txBody>
          <a:bodyPr wrap="square">
            <a:spAutoFit/>
          </a:bodyPr>
          <a:lstStyle/>
          <a:p>
            <a:r>
              <a:rPr lang="zh-CN" altLang="en-US" sz="1600">
                <a:solidFill>
                  <a:schemeClr val="bg1">
                    <a:lumMod val="50000"/>
                  </a:schemeClr>
                </a:solidFill>
              </a:rPr>
              <a:t>输入标题</a:t>
            </a:r>
            <a:endParaRPr lang="zh-CN" altLang="en-US" sz="1600" dirty="0">
              <a:solidFill>
                <a:schemeClr val="bg1">
                  <a:lumMod val="50000"/>
                </a:schemeClr>
              </a:solidFill>
            </a:endParaRPr>
          </a:p>
        </p:txBody>
      </p:sp>
      <p:sp>
        <p:nvSpPr>
          <p:cNvPr id="35" name="矩形 34">
            <a:extLst>
              <a:ext uri="{FF2B5EF4-FFF2-40B4-BE49-F238E27FC236}">
                <a16:creationId xmlns:a16="http://schemas.microsoft.com/office/drawing/2014/main" xmlns="" id="{6604848C-2632-42BA-B2AA-1046A17EA27B}"/>
              </a:ext>
            </a:extLst>
          </p:cNvPr>
          <p:cNvSpPr/>
          <p:nvPr/>
        </p:nvSpPr>
        <p:spPr>
          <a:xfrm>
            <a:off x="7481625" y="5228452"/>
            <a:ext cx="3308090" cy="1023742"/>
          </a:xfrm>
          <a:prstGeom prst="rect">
            <a:avLst/>
          </a:prstGeom>
        </p:spPr>
        <p:txBody>
          <a:bodyPr wrap="square">
            <a:spAutoFit/>
          </a:bodyPr>
          <a:lstStyle/>
          <a:p>
            <a:pPr indent="0">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36" name="矩形 35">
            <a:extLst>
              <a:ext uri="{FF2B5EF4-FFF2-40B4-BE49-F238E27FC236}">
                <a16:creationId xmlns:a16="http://schemas.microsoft.com/office/drawing/2014/main" xmlns="" id="{C53BC87F-984A-4B53-9E75-826B8821BE33}"/>
              </a:ext>
            </a:extLst>
          </p:cNvPr>
          <p:cNvSpPr/>
          <p:nvPr/>
        </p:nvSpPr>
        <p:spPr>
          <a:xfrm>
            <a:off x="7481625" y="4979493"/>
            <a:ext cx="1810270" cy="338554"/>
          </a:xfrm>
          <a:prstGeom prst="rect">
            <a:avLst/>
          </a:prstGeom>
          <a:noFill/>
        </p:spPr>
        <p:txBody>
          <a:bodyPr wrap="square">
            <a:spAutoFit/>
          </a:bodyPr>
          <a:lstStyle/>
          <a:p>
            <a:r>
              <a:rPr lang="zh-CN" altLang="en-US" sz="1600">
                <a:solidFill>
                  <a:schemeClr val="bg1">
                    <a:lumMod val="50000"/>
                  </a:schemeClr>
                </a:solidFill>
              </a:rPr>
              <a:t>输入标题</a:t>
            </a:r>
            <a:endParaRPr lang="zh-CN" altLang="en-US" sz="1600" dirty="0">
              <a:solidFill>
                <a:schemeClr val="bg1">
                  <a:lumMod val="50000"/>
                </a:schemeClr>
              </a:solidFill>
            </a:endParaRPr>
          </a:p>
        </p:txBody>
      </p:sp>
      <p:sp>
        <p:nvSpPr>
          <p:cNvPr id="37" name="矩形 36">
            <a:extLst>
              <a:ext uri="{FF2B5EF4-FFF2-40B4-BE49-F238E27FC236}">
                <a16:creationId xmlns:a16="http://schemas.microsoft.com/office/drawing/2014/main" xmlns="" id="{066CED23-487A-4C5E-B121-0BEE67C6D6CC}"/>
              </a:ext>
            </a:extLst>
          </p:cNvPr>
          <p:cNvSpPr/>
          <p:nvPr/>
        </p:nvSpPr>
        <p:spPr>
          <a:xfrm>
            <a:off x="1132212" y="5228452"/>
            <a:ext cx="3308090" cy="1023742"/>
          </a:xfrm>
          <a:prstGeom prst="rect">
            <a:avLst/>
          </a:prstGeom>
        </p:spPr>
        <p:txBody>
          <a:bodyPr wrap="square">
            <a:spAutoFit/>
          </a:bodyPr>
          <a:lstStyle/>
          <a:p>
            <a:pPr indent="0" algn="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38" name="矩形 37">
            <a:extLst>
              <a:ext uri="{FF2B5EF4-FFF2-40B4-BE49-F238E27FC236}">
                <a16:creationId xmlns:a16="http://schemas.microsoft.com/office/drawing/2014/main" xmlns="" id="{B2A80007-9EC0-442D-B00A-D53F3CCA6892}"/>
              </a:ext>
            </a:extLst>
          </p:cNvPr>
          <p:cNvSpPr/>
          <p:nvPr/>
        </p:nvSpPr>
        <p:spPr>
          <a:xfrm>
            <a:off x="2630032" y="4979493"/>
            <a:ext cx="1810270" cy="338554"/>
          </a:xfrm>
          <a:prstGeom prst="rect">
            <a:avLst/>
          </a:prstGeom>
          <a:noFill/>
        </p:spPr>
        <p:txBody>
          <a:bodyPr wrap="square">
            <a:spAutoFit/>
          </a:bodyPr>
          <a:lstStyle/>
          <a:p>
            <a:pPr algn="r"/>
            <a:r>
              <a:rPr lang="zh-CN" altLang="en-US" sz="1600">
                <a:solidFill>
                  <a:schemeClr val="bg1">
                    <a:lumMod val="50000"/>
                  </a:schemeClr>
                </a:solidFill>
              </a:rPr>
              <a:t>输入标题</a:t>
            </a:r>
            <a:endParaRPr lang="zh-CN" altLang="en-US" sz="1600" dirty="0">
              <a:solidFill>
                <a:schemeClr val="bg1">
                  <a:lumMod val="50000"/>
                </a:schemeClr>
              </a:solidFill>
            </a:endParaRPr>
          </a:p>
        </p:txBody>
      </p:sp>
    </p:spTree>
    <p:extLst>
      <p:ext uri="{BB962C8B-B14F-4D97-AF65-F5344CB8AC3E}">
        <p14:creationId xmlns:p14="http://schemas.microsoft.com/office/powerpoint/2010/main" val="41446428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z="3200" spc="300">
                <a:solidFill>
                  <a:srgbClr val="8FA6AD"/>
                </a:solidFill>
              </a:rPr>
              <a:t>请关注公众号</a:t>
            </a:r>
            <a:endParaRPr lang="zh-CN" altLang="en-US" dirty="0">
              <a:solidFill>
                <a:srgbClr val="8FA6AD"/>
              </a:solidFill>
            </a:endParaRPr>
          </a:p>
        </p:txBody>
      </p:sp>
      <p:sp>
        <p:nvSpPr>
          <p:cNvPr id="4" name="任意多边形 3"/>
          <p:cNvSpPr/>
          <p:nvPr/>
        </p:nvSpPr>
        <p:spPr>
          <a:xfrm flipH="1" flipV="1">
            <a:off x="4459705" y="2338136"/>
            <a:ext cx="1636295" cy="1636295"/>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rgbClr val="D8E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 name="任意多边形 4"/>
          <p:cNvSpPr/>
          <p:nvPr/>
        </p:nvSpPr>
        <p:spPr>
          <a:xfrm flipH="1" flipV="1">
            <a:off x="6096000" y="2338136"/>
            <a:ext cx="1636295" cy="1636295"/>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rgbClr val="8FA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任意多边形 5"/>
          <p:cNvSpPr/>
          <p:nvPr/>
        </p:nvSpPr>
        <p:spPr>
          <a:xfrm flipH="1" flipV="1">
            <a:off x="4459705" y="3974431"/>
            <a:ext cx="1636295" cy="163629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rgbClr val="8FA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任意多边形 6"/>
          <p:cNvSpPr/>
          <p:nvPr/>
        </p:nvSpPr>
        <p:spPr>
          <a:xfrm flipH="1" flipV="1">
            <a:off x="6096000" y="3974431"/>
            <a:ext cx="1636295" cy="163629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rgbClr val="D8E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矩形 8"/>
          <p:cNvSpPr/>
          <p:nvPr/>
        </p:nvSpPr>
        <p:spPr>
          <a:xfrm>
            <a:off x="7979081" y="1804152"/>
            <a:ext cx="1810270" cy="369332"/>
          </a:xfrm>
          <a:prstGeom prst="rect">
            <a:avLst/>
          </a:prstGeom>
          <a:noFill/>
        </p:spPr>
        <p:txBody>
          <a:bodyPr wrap="square">
            <a:spAutoFit/>
          </a:bodyPr>
          <a:lstStyle/>
          <a:p>
            <a:r>
              <a:rPr lang="zh-CN" altLang="en-US">
                <a:solidFill>
                  <a:schemeClr val="bg1">
                    <a:lumMod val="50000"/>
                  </a:schemeClr>
                </a:solidFill>
              </a:rPr>
              <a:t>输入标题</a:t>
            </a:r>
            <a:endParaRPr lang="zh-CN" altLang="en-US" dirty="0">
              <a:solidFill>
                <a:schemeClr val="bg1">
                  <a:lumMod val="50000"/>
                </a:schemeClr>
              </a:solidFill>
            </a:endParaRPr>
          </a:p>
        </p:txBody>
      </p:sp>
      <p:sp>
        <p:nvSpPr>
          <p:cNvPr id="10" name="矩形 9"/>
          <p:cNvSpPr/>
          <p:nvPr/>
        </p:nvSpPr>
        <p:spPr>
          <a:xfrm>
            <a:off x="7979080" y="2160437"/>
            <a:ext cx="3165807" cy="1023742"/>
          </a:xfrm>
          <a:prstGeom prst="rect">
            <a:avLst/>
          </a:prstGeom>
        </p:spPr>
        <p:txBody>
          <a:bodyPr wrap="square">
            <a:spAutoFit/>
          </a:bodyPr>
          <a:lstStyle/>
          <a:p>
            <a:pPr indent="0">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11" name="矩形 10"/>
          <p:cNvSpPr/>
          <p:nvPr/>
        </p:nvSpPr>
        <p:spPr>
          <a:xfrm>
            <a:off x="7979081" y="4457976"/>
            <a:ext cx="1810270" cy="369332"/>
          </a:xfrm>
          <a:prstGeom prst="rect">
            <a:avLst/>
          </a:prstGeom>
          <a:noFill/>
        </p:spPr>
        <p:txBody>
          <a:bodyPr wrap="square">
            <a:spAutoFit/>
          </a:bodyPr>
          <a:lstStyle/>
          <a:p>
            <a:r>
              <a:rPr lang="zh-CN" altLang="en-US">
                <a:solidFill>
                  <a:schemeClr val="bg1">
                    <a:lumMod val="50000"/>
                  </a:schemeClr>
                </a:solidFill>
              </a:rPr>
              <a:t>输入标题</a:t>
            </a:r>
            <a:endParaRPr lang="zh-CN" altLang="en-US" dirty="0">
              <a:solidFill>
                <a:schemeClr val="bg1">
                  <a:lumMod val="50000"/>
                </a:schemeClr>
              </a:solidFill>
            </a:endParaRPr>
          </a:p>
        </p:txBody>
      </p:sp>
      <p:sp>
        <p:nvSpPr>
          <p:cNvPr id="12" name="矩形 11"/>
          <p:cNvSpPr/>
          <p:nvPr/>
        </p:nvSpPr>
        <p:spPr>
          <a:xfrm>
            <a:off x="7979080" y="4814261"/>
            <a:ext cx="3165807" cy="1023742"/>
          </a:xfrm>
          <a:prstGeom prst="rect">
            <a:avLst/>
          </a:prstGeom>
        </p:spPr>
        <p:txBody>
          <a:bodyPr wrap="square">
            <a:spAutoFit/>
          </a:bodyPr>
          <a:lstStyle/>
          <a:p>
            <a:pPr indent="0">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13" name="矩形 12"/>
          <p:cNvSpPr/>
          <p:nvPr/>
        </p:nvSpPr>
        <p:spPr>
          <a:xfrm>
            <a:off x="2402649" y="1804152"/>
            <a:ext cx="1810270" cy="369332"/>
          </a:xfrm>
          <a:prstGeom prst="rect">
            <a:avLst/>
          </a:prstGeom>
          <a:noFill/>
        </p:spPr>
        <p:txBody>
          <a:bodyPr wrap="square">
            <a:spAutoFit/>
          </a:bodyPr>
          <a:lstStyle/>
          <a:p>
            <a:pPr algn="r"/>
            <a:r>
              <a:rPr lang="zh-CN" altLang="en-US">
                <a:solidFill>
                  <a:schemeClr val="bg1">
                    <a:lumMod val="50000"/>
                  </a:schemeClr>
                </a:solidFill>
              </a:rPr>
              <a:t>输入标题</a:t>
            </a:r>
            <a:endParaRPr lang="zh-CN" altLang="en-US" dirty="0">
              <a:solidFill>
                <a:schemeClr val="bg1">
                  <a:lumMod val="50000"/>
                </a:schemeClr>
              </a:solidFill>
            </a:endParaRPr>
          </a:p>
        </p:txBody>
      </p:sp>
      <p:sp>
        <p:nvSpPr>
          <p:cNvPr id="14" name="矩形 13"/>
          <p:cNvSpPr/>
          <p:nvPr/>
        </p:nvSpPr>
        <p:spPr>
          <a:xfrm>
            <a:off x="1047112" y="2160437"/>
            <a:ext cx="3165807" cy="1023742"/>
          </a:xfrm>
          <a:prstGeom prst="rect">
            <a:avLst/>
          </a:prstGeom>
        </p:spPr>
        <p:txBody>
          <a:bodyPr wrap="square">
            <a:spAutoFit/>
          </a:bodyPr>
          <a:lstStyle/>
          <a:p>
            <a:pPr indent="0" algn="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15" name="矩形 14"/>
          <p:cNvSpPr/>
          <p:nvPr/>
        </p:nvSpPr>
        <p:spPr>
          <a:xfrm>
            <a:off x="2402649" y="4457976"/>
            <a:ext cx="1810270" cy="369332"/>
          </a:xfrm>
          <a:prstGeom prst="rect">
            <a:avLst/>
          </a:prstGeom>
          <a:noFill/>
        </p:spPr>
        <p:txBody>
          <a:bodyPr wrap="square">
            <a:spAutoFit/>
          </a:bodyPr>
          <a:lstStyle/>
          <a:p>
            <a:pPr algn="r"/>
            <a:r>
              <a:rPr lang="zh-CN" altLang="en-US">
                <a:solidFill>
                  <a:schemeClr val="bg1">
                    <a:lumMod val="50000"/>
                  </a:schemeClr>
                </a:solidFill>
              </a:rPr>
              <a:t>输入标题</a:t>
            </a:r>
            <a:endParaRPr lang="zh-CN" altLang="en-US" dirty="0">
              <a:solidFill>
                <a:schemeClr val="bg1">
                  <a:lumMod val="50000"/>
                </a:schemeClr>
              </a:solidFill>
            </a:endParaRPr>
          </a:p>
        </p:txBody>
      </p:sp>
      <p:sp>
        <p:nvSpPr>
          <p:cNvPr id="16" name="矩形 15"/>
          <p:cNvSpPr/>
          <p:nvPr/>
        </p:nvSpPr>
        <p:spPr>
          <a:xfrm>
            <a:off x="1047112" y="4814261"/>
            <a:ext cx="3165807" cy="1023742"/>
          </a:xfrm>
          <a:prstGeom prst="rect">
            <a:avLst/>
          </a:prstGeom>
        </p:spPr>
        <p:txBody>
          <a:bodyPr wrap="square">
            <a:spAutoFit/>
          </a:bodyPr>
          <a:lstStyle/>
          <a:p>
            <a:pPr indent="0" algn="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p:txBody>
      </p:sp>
      <p:sp>
        <p:nvSpPr>
          <p:cNvPr id="2" name="椭圆 1"/>
          <p:cNvSpPr/>
          <p:nvPr/>
        </p:nvSpPr>
        <p:spPr>
          <a:xfrm>
            <a:off x="5457585" y="3340314"/>
            <a:ext cx="1302328" cy="1302328"/>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74048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z="3200" spc="300">
                <a:solidFill>
                  <a:srgbClr val="8FA6AD"/>
                </a:solidFill>
              </a:rPr>
              <a:t>请关注公众号</a:t>
            </a:r>
            <a:endParaRPr lang="zh-CN" altLang="en-US" dirty="0">
              <a:solidFill>
                <a:srgbClr val="8FA6AD"/>
              </a:solidFill>
            </a:endParaRPr>
          </a:p>
        </p:txBody>
      </p:sp>
      <p:sp>
        <p:nvSpPr>
          <p:cNvPr id="2" name="矩形 1"/>
          <p:cNvSpPr/>
          <p:nvPr/>
        </p:nvSpPr>
        <p:spPr>
          <a:xfrm>
            <a:off x="0" y="2133600"/>
            <a:ext cx="5092700" cy="34163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43500" y="2133599"/>
            <a:ext cx="1423766" cy="201807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43500" y="4201652"/>
            <a:ext cx="1423766" cy="134824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41034" y="3017016"/>
            <a:ext cx="3742865" cy="1993238"/>
          </a:xfrm>
          <a:prstGeom prst="rect">
            <a:avLst/>
          </a:prstGeom>
        </p:spPr>
        <p:txBody>
          <a:bodyPr wrap="square">
            <a:spAutoFit/>
          </a:bodyPr>
          <a:lstStyle/>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p:txBody>
      </p:sp>
      <p:sp>
        <p:nvSpPr>
          <p:cNvPr id="8" name="矩形 7"/>
          <p:cNvSpPr/>
          <p:nvPr/>
        </p:nvSpPr>
        <p:spPr>
          <a:xfrm>
            <a:off x="7141034" y="2647684"/>
            <a:ext cx="3252122" cy="369332"/>
          </a:xfrm>
          <a:prstGeom prst="rect">
            <a:avLst/>
          </a:prstGeom>
        </p:spPr>
        <p:txBody>
          <a:bodyPr wrap="square">
            <a:spAutoFit/>
          </a:bodyPr>
          <a:lstStyle/>
          <a:p>
            <a:r>
              <a:rPr lang="zh-CN" altLang="en-US">
                <a:solidFill>
                  <a:schemeClr val="bg1">
                    <a:lumMod val="50000"/>
                  </a:schemeClr>
                </a:solidFill>
              </a:rPr>
              <a:t>输入标题</a:t>
            </a:r>
            <a:endParaRPr lang="zh-CN" altLang="en-US" dirty="0">
              <a:solidFill>
                <a:schemeClr val="bg1">
                  <a:lumMod val="50000"/>
                </a:schemeClr>
              </a:solidFill>
            </a:endParaRPr>
          </a:p>
        </p:txBody>
      </p:sp>
    </p:spTree>
    <p:extLst>
      <p:ext uri="{BB962C8B-B14F-4D97-AF65-F5344CB8AC3E}">
        <p14:creationId xmlns:p14="http://schemas.microsoft.com/office/powerpoint/2010/main" val="9570799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z="3200" spc="300">
                <a:solidFill>
                  <a:srgbClr val="8FA6AD"/>
                </a:solidFill>
              </a:rPr>
              <a:t>请关注公众号</a:t>
            </a:r>
            <a:endParaRPr lang="zh-CN" altLang="en-US" dirty="0">
              <a:solidFill>
                <a:srgbClr val="8FA6AD"/>
              </a:solidFill>
            </a:endParaRPr>
          </a:p>
        </p:txBody>
      </p:sp>
      <p:sp>
        <p:nvSpPr>
          <p:cNvPr id="4" name="矩形 3"/>
          <p:cNvSpPr/>
          <p:nvPr/>
        </p:nvSpPr>
        <p:spPr>
          <a:xfrm>
            <a:off x="838200" y="2212023"/>
            <a:ext cx="4914900" cy="346233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950460" y="3118932"/>
            <a:ext cx="6403340" cy="0"/>
          </a:xfrm>
          <a:prstGeom prst="line">
            <a:avLst/>
          </a:prstGeom>
          <a:ln>
            <a:solidFill>
              <a:srgbClr val="8FA6AD"/>
            </a:solidFill>
            <a:headEnd type="ova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096000" y="2722255"/>
            <a:ext cx="5549900" cy="307777"/>
          </a:xfrm>
          <a:prstGeom prst="rect">
            <a:avLst/>
          </a:prstGeom>
        </p:spPr>
        <p:txBody>
          <a:bodyPr wrap="square">
            <a:spAutoFit/>
          </a:bodyPr>
          <a:lstStyle/>
          <a:p>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a:t>
            </a:r>
            <a:endParaRPr lang="zh-CN" altLang="en-US" sz="1400" dirty="0">
              <a:solidFill>
                <a:srgbClr val="A8C114"/>
              </a:solidFill>
            </a:endParaRPr>
          </a:p>
        </p:txBody>
      </p:sp>
      <p:sp>
        <p:nvSpPr>
          <p:cNvPr id="8" name="矩形 7"/>
          <p:cNvSpPr/>
          <p:nvPr/>
        </p:nvSpPr>
        <p:spPr>
          <a:xfrm>
            <a:off x="6096000" y="2322145"/>
            <a:ext cx="1210588" cy="400110"/>
          </a:xfrm>
          <a:prstGeom prst="rect">
            <a:avLst/>
          </a:prstGeom>
        </p:spPr>
        <p:txBody>
          <a:bodyPr wrap="none">
            <a:spAutoFit/>
          </a:bodyPr>
          <a:lstStyle/>
          <a:p>
            <a:r>
              <a:rPr lang="zh-CN" altLang="en-US" sz="2000">
                <a:solidFill>
                  <a:schemeClr val="bg1">
                    <a:lumMod val="50000"/>
                  </a:schemeClr>
                </a:solidFill>
              </a:rPr>
              <a:t>输入标题</a:t>
            </a:r>
            <a:endParaRPr lang="zh-CN" altLang="en-US" sz="2000" dirty="0">
              <a:solidFill>
                <a:schemeClr val="bg1">
                  <a:lumMod val="50000"/>
                </a:schemeClr>
              </a:solidFill>
            </a:endParaRPr>
          </a:p>
        </p:txBody>
      </p:sp>
      <p:sp>
        <p:nvSpPr>
          <p:cNvPr id="10" name="矩形 9"/>
          <p:cNvSpPr/>
          <p:nvPr/>
        </p:nvSpPr>
        <p:spPr>
          <a:xfrm>
            <a:off x="6096000" y="3385692"/>
            <a:ext cx="5256213" cy="2639569"/>
          </a:xfrm>
          <a:prstGeom prst="rect">
            <a:avLst/>
          </a:prstGeom>
        </p:spPr>
        <p:txBody>
          <a:bodyPr wrap="square">
            <a:spAutoFit/>
          </a:bodyPr>
          <a:lstStyle/>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29358228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z="3200" spc="300">
                <a:solidFill>
                  <a:srgbClr val="8FA6AD"/>
                </a:solidFill>
              </a:rPr>
              <a:t>请关注公众号</a:t>
            </a:r>
            <a:endParaRPr lang="zh-CN" altLang="en-US" dirty="0">
              <a:solidFill>
                <a:srgbClr val="8FA6AD"/>
              </a:solidFill>
            </a:endParaRPr>
          </a:p>
        </p:txBody>
      </p:sp>
      <p:sp>
        <p:nvSpPr>
          <p:cNvPr id="2" name="矩形 1"/>
          <p:cNvSpPr/>
          <p:nvPr/>
        </p:nvSpPr>
        <p:spPr>
          <a:xfrm>
            <a:off x="2120900" y="1808163"/>
            <a:ext cx="2565400" cy="203993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13300" y="1808163"/>
            <a:ext cx="2565400" cy="20399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05700" y="1808163"/>
            <a:ext cx="2565400" cy="203993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19754" y="4710331"/>
            <a:ext cx="8141846" cy="1993238"/>
          </a:xfrm>
          <a:prstGeom prst="rect">
            <a:avLst/>
          </a:prstGeom>
        </p:spPr>
        <p:txBody>
          <a:bodyPr wrap="square">
            <a:spAutoFit/>
          </a:bodyPr>
          <a:lstStyle/>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a:lnSpc>
                <a:spcPct val="150000"/>
              </a:lnSpc>
            </a:pPr>
            <a:r>
              <a:rPr lang="zh-CN" altLang="en-US" sz="1400" kern="0">
                <a:solidFill>
                  <a:schemeClr val="bg1">
                    <a:lumMod val="50000"/>
                  </a:schemeClr>
                </a:solidFill>
                <a:latin typeface="微软雅黑" panose="020B0503020204020204" charset="-122"/>
                <a:ea typeface="微软雅黑" panose="020B0503020204020204" charset="-122"/>
                <a:sym typeface="+mn-ea"/>
              </a:rPr>
              <a:t>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烦恼，喜欢大家多多支持，谢谢！小白，一个资深</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设计师，专注研究</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多年，帮你解决</a:t>
            </a:r>
            <a:r>
              <a:rPr lang="en-US" altLang="zh-CN" sz="1400" kern="0">
                <a:solidFill>
                  <a:schemeClr val="bg1">
                    <a:lumMod val="50000"/>
                  </a:schemeClr>
                </a:solidFill>
                <a:latin typeface="微软雅黑" panose="020B0503020204020204" charset="-122"/>
                <a:ea typeface="微软雅黑" panose="020B0503020204020204" charset="-122"/>
                <a:sym typeface="+mn-ea"/>
              </a:rPr>
              <a:t>PPT</a:t>
            </a:r>
            <a:r>
              <a:rPr lang="zh-CN" altLang="en-US" sz="1400" kern="0">
                <a:solidFill>
                  <a:schemeClr val="bg1">
                    <a:lumMod val="50000"/>
                  </a:schemeClr>
                </a:solidFill>
                <a:latin typeface="微软雅黑" panose="020B0503020204020204" charset="-122"/>
                <a:ea typeface="微软雅黑" panose="020B0503020204020204" charset="-122"/>
                <a:sym typeface="+mn-ea"/>
              </a:rPr>
              <a:t>烦恼，喜欢大家多多支持，谢谢！</a:t>
            </a: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a:p>
            <a:pPr indent="0">
              <a:lnSpc>
                <a:spcPct val="150000"/>
              </a:lnSpc>
            </a:pPr>
            <a:endParaRPr lang="zh-CN" altLang="en-US" sz="1400" kern="0">
              <a:solidFill>
                <a:schemeClr val="bg1">
                  <a:lumMod val="50000"/>
                </a:schemeClr>
              </a:solidFill>
              <a:latin typeface="微软雅黑" panose="020B0503020204020204" charset="-122"/>
              <a:ea typeface="微软雅黑" panose="020B0503020204020204" charset="-122"/>
              <a:sym typeface="+mn-ea"/>
            </a:endParaRPr>
          </a:p>
        </p:txBody>
      </p:sp>
      <p:sp>
        <p:nvSpPr>
          <p:cNvPr id="8" name="矩形 7"/>
          <p:cNvSpPr/>
          <p:nvPr/>
        </p:nvSpPr>
        <p:spPr>
          <a:xfrm>
            <a:off x="2119754" y="4038600"/>
            <a:ext cx="7870908" cy="523220"/>
          </a:xfrm>
          <a:prstGeom prst="rect">
            <a:avLst/>
          </a:prstGeom>
        </p:spPr>
        <p:txBody>
          <a:bodyPr wrap="square">
            <a:spAutoFit/>
          </a:bodyPr>
          <a:lstStyle/>
          <a:p>
            <a:r>
              <a:rPr lang="zh-CN" altLang="en-US" sz="2800">
                <a:solidFill>
                  <a:schemeClr val="bg1">
                    <a:lumMod val="50000"/>
                  </a:schemeClr>
                </a:solidFill>
              </a:rPr>
              <a:t>输入标题</a:t>
            </a:r>
            <a:endParaRPr lang="zh-CN" altLang="en-US" sz="2800" dirty="0">
              <a:solidFill>
                <a:schemeClr val="bg1">
                  <a:lumMod val="50000"/>
                </a:schemeClr>
              </a:solidFill>
            </a:endParaRPr>
          </a:p>
        </p:txBody>
      </p:sp>
    </p:spTree>
    <p:extLst>
      <p:ext uri="{BB962C8B-B14F-4D97-AF65-F5344CB8AC3E}">
        <p14:creationId xmlns:p14="http://schemas.microsoft.com/office/powerpoint/2010/main" val="35493077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雅黑细">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TotalTime>
  <Words>1636</Words>
  <Application>Microsoft Office PowerPoint</Application>
  <PresentationFormat>宽屏</PresentationFormat>
  <Paragraphs>73</Paragraphs>
  <Slides>14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微软雅黑</vt:lpstr>
      <vt:lpstr>微软雅黑 Light</vt:lpstr>
      <vt:lpstr>Arial</vt:lpstr>
      <vt:lpstr>Calibri</vt:lpstr>
      <vt:lpstr>Calibri Light</vt:lpstr>
      <vt:lpstr>Office 主题</vt:lpstr>
      <vt:lpstr>简约小清新PPT工作模板</vt:lpstr>
      <vt:lpstr>CONTENTS</vt:lpstr>
      <vt:lpstr>Part 01</vt:lpstr>
      <vt:lpstr>请关注公众号</vt:lpstr>
      <vt:lpstr>请关注公众号</vt:lpstr>
      <vt:lpstr>请关注公众号</vt:lpstr>
      <vt:lpstr>请关注公众号</vt:lpstr>
      <vt:lpstr>请关注公众号</vt:lpstr>
      <vt:lpstr>请关注公众号</vt:lpstr>
      <vt:lpstr>请关注公众号</vt:lpstr>
      <vt:lpstr>请关注公众号</vt:lpstr>
      <vt:lpstr>感谢大家的下载</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小白</dc:creator>
  <cp:keywords>www.51pptmoban.com</cp:keywords>
  <cp:lastModifiedBy>YANGS</cp:lastModifiedBy>
  <cp:revision>45</cp:revision>
  <dcterms:created xsi:type="dcterms:W3CDTF">2015-12-04T05:36:59Z</dcterms:created>
  <dcterms:modified xsi:type="dcterms:W3CDTF">2018-09-13T13:23:01Z</dcterms:modified>
</cp:coreProperties>
</file>