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slideLayouts/slideLayout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25"/>
  </p:notesMasterIdLst>
  <p:sldIdLst>
    <p:sldId id="470" r:id="rId11"/>
    <p:sldId id="353" r:id="rId12"/>
    <p:sldId id="471" r:id="rId13"/>
    <p:sldId id="352" r:id="rId14"/>
    <p:sldId id="506" r:id="rId15"/>
    <p:sldId id="497" r:id="rId16"/>
    <p:sldId id="495" r:id="rId17"/>
    <p:sldId id="502" r:id="rId18"/>
    <p:sldId id="498" r:id="rId19"/>
    <p:sldId id="501" r:id="rId20"/>
    <p:sldId id="496" r:id="rId21"/>
    <p:sldId id="510" r:id="rId22"/>
    <p:sldId id="514" r:id="rId23"/>
    <p:sldId id="515" r:id="rId24"/>
  </p:sldIdLst>
  <p:sldSz cx="12190413" cy="6859588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958F"/>
    <a:srgbClr val="7B9E98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1235" autoAdjust="0"/>
  </p:normalViewPr>
  <p:slideViewPr>
    <p:cSldViewPr snapToGrid="0" showGuides="1">
      <p:cViewPr varScale="1">
        <p:scale>
          <a:sx n="99" d="100"/>
          <a:sy n="99" d="100"/>
        </p:scale>
        <p:origin x="162" y="78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07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561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5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988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64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598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04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841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68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650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10/28/2023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28/10/2023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70BE04-7ECA-4A79-BA3C-EA1C434949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8" name="TextBox 4">
            <a:extLst>
              <a:ext uri="{FF2B5EF4-FFF2-40B4-BE49-F238E27FC236}">
                <a16:creationId xmlns:a16="http://schemas.microsoft.com/office/drawing/2014/main" id="{9D59EDAA-0CAF-40C8-B757-9EF652BE6CBD}"/>
              </a:ext>
            </a:extLst>
          </p:cNvPr>
          <p:cNvSpPr txBox="1"/>
          <p:nvPr/>
        </p:nvSpPr>
        <p:spPr>
          <a:xfrm>
            <a:off x="4127136" y="1701168"/>
            <a:ext cx="408317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600" dirty="0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竞聘简历</a:t>
            </a:r>
            <a:endParaRPr lang="en-US" altLang="zh-CN" sz="7600" dirty="0">
              <a:solidFill>
                <a:srgbClr val="6F958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1DAC816F-FD88-47AD-9648-6F86892A1569}"/>
              </a:ext>
            </a:extLst>
          </p:cNvPr>
          <p:cNvSpPr txBox="1"/>
          <p:nvPr/>
        </p:nvSpPr>
        <p:spPr>
          <a:xfrm>
            <a:off x="4127137" y="2875464"/>
            <a:ext cx="408317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600" dirty="0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文艺清新</a:t>
            </a:r>
            <a:endParaRPr lang="en-US" altLang="zh-CN" sz="7600" dirty="0">
              <a:solidFill>
                <a:srgbClr val="6F958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9ECDCE-512A-4AE1-B2AF-533EAA94A48B}"/>
              </a:ext>
            </a:extLst>
          </p:cNvPr>
          <p:cNvGrpSpPr/>
          <p:nvPr/>
        </p:nvGrpSpPr>
        <p:grpSpPr>
          <a:xfrm>
            <a:off x="4042819" y="4265584"/>
            <a:ext cx="4251801" cy="717053"/>
            <a:chOff x="2038488" y="4477355"/>
            <a:chExt cx="3168594" cy="53437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59DCE81-F506-40EA-92C9-E2ADA8C5A387}"/>
                </a:ext>
              </a:extLst>
            </p:cNvPr>
            <p:cNvGrpSpPr/>
            <p:nvPr/>
          </p:nvGrpSpPr>
          <p:grpSpPr>
            <a:xfrm>
              <a:off x="2547202" y="4483124"/>
              <a:ext cx="2200434" cy="528605"/>
              <a:chOff x="2547202" y="4483124"/>
              <a:chExt cx="2200434" cy="528605"/>
            </a:xfrm>
          </p:grpSpPr>
          <p:sp>
            <p:nvSpPr>
              <p:cNvPr id="24" name="TextBox 4">
                <a:extLst>
                  <a:ext uri="{FF2B5EF4-FFF2-40B4-BE49-F238E27FC236}">
                    <a16:creationId xmlns:a16="http://schemas.microsoft.com/office/drawing/2014/main" id="{85E0B038-8F60-4ADA-939C-2590BCA7F9AD}"/>
                  </a:ext>
                </a:extLst>
              </p:cNvPr>
              <p:cNvSpPr txBox="1"/>
              <p:nvPr/>
            </p:nvSpPr>
            <p:spPr>
              <a:xfrm>
                <a:off x="2550311" y="4483124"/>
                <a:ext cx="2182802" cy="3440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rgbClr val="6F958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职位应聘通用</a:t>
                </a:r>
                <a:r>
                  <a:rPr lang="en-US" altLang="zh-CN" sz="2400" spc="300" dirty="0">
                    <a:solidFill>
                      <a:srgbClr val="6F958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</a:p>
            </p:txBody>
          </p:sp>
          <p:sp>
            <p:nvSpPr>
              <p:cNvPr id="25" name="TextBox 4">
                <a:extLst>
                  <a:ext uri="{FF2B5EF4-FFF2-40B4-BE49-F238E27FC236}">
                    <a16:creationId xmlns:a16="http://schemas.microsoft.com/office/drawing/2014/main" id="{61B199DB-69E2-4CBB-967B-547EA60D27CF}"/>
                  </a:ext>
                </a:extLst>
              </p:cNvPr>
              <p:cNvSpPr txBox="1"/>
              <p:nvPr/>
            </p:nvSpPr>
            <p:spPr>
              <a:xfrm>
                <a:off x="2547202" y="4770895"/>
                <a:ext cx="2200434" cy="240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500" spc="300" dirty="0">
                    <a:solidFill>
                      <a:srgbClr val="6F958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Cartoon wind general</a:t>
                </a:r>
              </a:p>
            </p:txBody>
          </p:sp>
        </p:grpSp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D61FB793-E0DD-4EEC-94E0-689491C44E10}"/>
                </a:ext>
              </a:extLst>
            </p:cNvPr>
            <p:cNvSpPr txBox="1"/>
            <p:nvPr/>
          </p:nvSpPr>
          <p:spPr>
            <a:xfrm>
              <a:off x="2038488" y="4477355"/>
              <a:ext cx="519897" cy="527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F95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</a:p>
          </p:txBody>
        </p:sp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53D6C18E-F14D-4E46-BFFA-BEF508B14765}"/>
                </a:ext>
              </a:extLst>
            </p:cNvPr>
            <p:cNvSpPr txBox="1"/>
            <p:nvPr/>
          </p:nvSpPr>
          <p:spPr>
            <a:xfrm flipH="1">
              <a:off x="4687185" y="4477355"/>
              <a:ext cx="519897" cy="527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F95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9BA605A-3251-4E4D-B0A6-05E915311572}"/>
              </a:ext>
            </a:extLst>
          </p:cNvPr>
          <p:cNvGrpSpPr/>
          <p:nvPr/>
        </p:nvGrpSpPr>
        <p:grpSpPr>
          <a:xfrm>
            <a:off x="3070509" y="2546363"/>
            <a:ext cx="5080000" cy="3341089"/>
            <a:chOff x="3302737" y="2246911"/>
            <a:chExt cx="5080000" cy="3341089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D9DAB899-B44B-44CC-8BDB-E07C8E8B9158}"/>
                </a:ext>
              </a:extLst>
            </p:cNvPr>
            <p:cNvCxnSpPr>
              <a:cxnSpLocks/>
            </p:cNvCxnSpPr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A795FBF-A897-4ED9-9C1C-30405E8FE9BA}"/>
                </a:ext>
              </a:extLst>
            </p:cNvPr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DB21F99-1A4A-4B45-9713-D5FF076BFA54}"/>
              </a:ext>
            </a:extLst>
          </p:cNvPr>
          <p:cNvGrpSpPr/>
          <p:nvPr/>
        </p:nvGrpSpPr>
        <p:grpSpPr>
          <a:xfrm flipH="1" flipV="1">
            <a:off x="4109109" y="911590"/>
            <a:ext cx="5080000" cy="3341089"/>
            <a:chOff x="3302737" y="2246911"/>
            <a:chExt cx="5080000" cy="3341089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6A03DB93-81F9-4F86-9F45-5CFF06C43B66}"/>
                </a:ext>
              </a:extLst>
            </p:cNvPr>
            <p:cNvCxnSpPr>
              <a:cxnSpLocks/>
            </p:cNvCxnSpPr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3322824C-CE5B-48BC-B193-F645D4C2E7E6}"/>
                </a:ext>
              </a:extLst>
            </p:cNvPr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Passenger - Golden Leaves">
            <a:hlinkClick r:id="" action="ppaction://media"/>
            <a:extLst>
              <a:ext uri="{FF2B5EF4-FFF2-40B4-BE49-F238E27FC236}">
                <a16:creationId xmlns:a16="http://schemas.microsoft.com/office/drawing/2014/main" id="{8A05929B-E738-42CF-ACBD-3FE1C8DDF5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36713" y="-1447800"/>
            <a:ext cx="609600" cy="609600"/>
          </a:xfrm>
          <a:prstGeom prst="rect">
            <a:avLst/>
          </a:prstGeom>
        </p:spPr>
      </p:pic>
      <p:pic>
        <p:nvPicPr>
          <p:cNvPr id="4" name="图片 3" descr="图片包含 剪贴画&#10;&#10;已生成高可信度的说明">
            <a:extLst>
              <a:ext uri="{FF2B5EF4-FFF2-40B4-BE49-F238E27FC236}">
                <a16:creationId xmlns:a16="http://schemas.microsoft.com/office/drawing/2014/main" id="{A86679E3-747B-45F7-8637-C0BF2A449E3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3370" y="4565938"/>
            <a:ext cx="446528" cy="77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接连接符 24">
            <a:extLst>
              <a:ext uri="{FF2B5EF4-FFF2-40B4-BE49-F238E27FC236}">
                <a16:creationId xmlns:a16="http://schemas.microsoft.com/office/drawing/2014/main" id="{F0933D50-FC92-4CA2-9363-2F51D7CB189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2363" y="3518353"/>
            <a:ext cx="10117137" cy="1588"/>
          </a:xfrm>
          <a:prstGeom prst="line">
            <a:avLst/>
          </a:prstGeom>
          <a:noFill/>
          <a:ln w="28575">
            <a:solidFill>
              <a:schemeClr val="tx2">
                <a:lumMod val="7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椭圆 2">
            <a:extLst>
              <a:ext uri="{FF2B5EF4-FFF2-40B4-BE49-F238E27FC236}">
                <a16:creationId xmlns:a16="http://schemas.microsoft.com/office/drawing/2014/main" id="{807004BE-FDE0-47C0-BE24-4C1916094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9363" y="2448378"/>
            <a:ext cx="2052637" cy="2052638"/>
          </a:xfrm>
          <a:prstGeom prst="ellipse">
            <a:avLst/>
          </a:pr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2" name="椭圆 3">
            <a:extLst>
              <a:ext uri="{FF2B5EF4-FFF2-40B4-BE49-F238E27FC236}">
                <a16:creationId xmlns:a16="http://schemas.microsoft.com/office/drawing/2014/main" id="{23EAEC05-6095-4E95-810C-7C9C79B42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5125" y="2810328"/>
            <a:ext cx="1308100" cy="1308100"/>
          </a:xfrm>
          <a:prstGeom prst="ellipse">
            <a:avLst/>
          </a:pr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3C8657E-FA0D-4A9A-A8CE-91C0096DB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8" y="2821441"/>
            <a:ext cx="1308100" cy="1308100"/>
          </a:xfrm>
          <a:prstGeom prst="ellipse">
            <a:avLst/>
          </a:pr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5" name="椭圆 5">
            <a:extLst>
              <a:ext uri="{FF2B5EF4-FFF2-40B4-BE49-F238E27FC236}">
                <a16:creationId xmlns:a16="http://schemas.microsoft.com/office/drawing/2014/main" id="{10D7812D-BBB1-4416-A700-B072EDAB5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4963" y="2819853"/>
            <a:ext cx="1308100" cy="1308100"/>
          </a:xfrm>
          <a:prstGeom prst="ellipse">
            <a:avLst/>
          </a:pr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6" name="椭圆 6">
            <a:extLst>
              <a:ext uri="{FF2B5EF4-FFF2-40B4-BE49-F238E27FC236}">
                <a16:creationId xmlns:a16="http://schemas.microsoft.com/office/drawing/2014/main" id="{F3E63119-1F9F-49B0-878D-F9F12EF64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4438" y="2821441"/>
            <a:ext cx="1308100" cy="1308100"/>
          </a:xfrm>
          <a:prstGeom prst="ellipse">
            <a:avLst/>
          </a:pr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17" name="文本框 13">
            <a:extLst>
              <a:ext uri="{FF2B5EF4-FFF2-40B4-BE49-F238E27FC236}">
                <a16:creationId xmlns:a16="http://schemas.microsoft.com/office/drawing/2014/main" id="{D48F8BDF-6924-477F-91F0-864EB3520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457" y="4672013"/>
            <a:ext cx="1924510" cy="144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</a:p>
          <a:p>
            <a:pPr lvl="0" algn="ctr">
              <a:lnSpc>
                <a:spcPct val="150000"/>
              </a:lnSpc>
            </a:pPr>
            <a:endParaRPr lang="zh-CN" altLang="en-US" sz="120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pic>
        <p:nvPicPr>
          <p:cNvPr id="22" name="图片 25">
            <a:extLst>
              <a:ext uri="{FF2B5EF4-FFF2-40B4-BE49-F238E27FC236}">
                <a16:creationId xmlns:a16="http://schemas.microsoft.com/office/drawing/2014/main" id="{D5A8D8F9-1E26-4AD1-A830-3B6928FC6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0250" y="3204028"/>
            <a:ext cx="5683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6">
            <a:extLst>
              <a:ext uri="{FF2B5EF4-FFF2-40B4-BE49-F238E27FC236}">
                <a16:creationId xmlns:a16="http://schemas.microsoft.com/office/drawing/2014/main" id="{42EA4C82-466D-4923-9427-76DBB6752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5963" y="3150053"/>
            <a:ext cx="6619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7">
            <a:extLst>
              <a:ext uri="{FF2B5EF4-FFF2-40B4-BE49-F238E27FC236}">
                <a16:creationId xmlns:a16="http://schemas.microsoft.com/office/drawing/2014/main" id="{D8F79120-CBCF-4AD4-93E1-530D625C3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863" y="3177041"/>
            <a:ext cx="600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8">
            <a:extLst>
              <a:ext uri="{FF2B5EF4-FFF2-40B4-BE49-F238E27FC236}">
                <a16:creationId xmlns:a16="http://schemas.microsoft.com/office/drawing/2014/main" id="{EC4C304F-6F3C-4B44-AB27-EE983776B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9425" y="3040516"/>
            <a:ext cx="1052513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9">
            <a:extLst>
              <a:ext uri="{FF2B5EF4-FFF2-40B4-BE49-F238E27FC236}">
                <a16:creationId xmlns:a16="http://schemas.microsoft.com/office/drawing/2014/main" id="{B25599B3-4D89-426E-AA3C-1AABC2779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375" y="3177041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13">
            <a:extLst>
              <a:ext uri="{FF2B5EF4-FFF2-40B4-BE49-F238E27FC236}">
                <a16:creationId xmlns:a16="http://schemas.microsoft.com/office/drawing/2014/main" id="{9C38FC78-59BF-40E3-86AB-1CC60CAE3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701" y="4672013"/>
            <a:ext cx="1924510" cy="144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</a:p>
          <a:p>
            <a:pPr lvl="0" algn="ctr">
              <a:lnSpc>
                <a:spcPct val="150000"/>
              </a:lnSpc>
            </a:pPr>
            <a:endParaRPr lang="zh-CN" altLang="en-US" sz="120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0" name="文本框 13">
            <a:extLst>
              <a:ext uri="{FF2B5EF4-FFF2-40B4-BE49-F238E27FC236}">
                <a16:creationId xmlns:a16="http://schemas.microsoft.com/office/drawing/2014/main" id="{82A4D3F7-5F0F-4732-A2F0-46EEBBBF6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936" y="4672013"/>
            <a:ext cx="1924510" cy="144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</a:p>
          <a:p>
            <a:pPr lvl="0" algn="ctr">
              <a:lnSpc>
                <a:spcPct val="150000"/>
              </a:lnSpc>
            </a:pPr>
            <a:endParaRPr lang="zh-CN" altLang="en-US" sz="120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1" name="文本框 13">
            <a:extLst>
              <a:ext uri="{FF2B5EF4-FFF2-40B4-BE49-F238E27FC236}">
                <a16:creationId xmlns:a16="http://schemas.microsoft.com/office/drawing/2014/main" id="{0C8B6DE0-D0F2-4D70-91C7-9FD123A1F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1171" y="4672013"/>
            <a:ext cx="1924510" cy="144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</a:p>
          <a:p>
            <a:pPr lvl="0" algn="ctr">
              <a:lnSpc>
                <a:spcPct val="150000"/>
              </a:lnSpc>
            </a:pPr>
            <a:endParaRPr lang="zh-CN" altLang="en-US" sz="120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2" name="文本框 13">
            <a:extLst>
              <a:ext uri="{FF2B5EF4-FFF2-40B4-BE49-F238E27FC236}">
                <a16:creationId xmlns:a16="http://schemas.microsoft.com/office/drawing/2014/main" id="{649531E6-7141-4343-ACD1-E19B6F103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9406" y="4672013"/>
            <a:ext cx="1924510" cy="144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多年小白，一个资深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</a:p>
          <a:p>
            <a:pPr lvl="0" algn="ctr">
              <a:lnSpc>
                <a:spcPct val="150000"/>
              </a:lnSpc>
            </a:pPr>
            <a:endParaRPr lang="zh-CN" altLang="en-US" sz="120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12352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/>
      <p:bldP spid="29" grpId="0"/>
      <p:bldP spid="30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14">
            <a:extLst>
              <a:ext uri="{FF2B5EF4-FFF2-40B4-BE49-F238E27FC236}">
                <a16:creationId xmlns:a16="http://schemas.microsoft.com/office/drawing/2014/main" id="{4B80FECF-D29C-4DF8-BCA7-52B34843F9FD}"/>
              </a:ext>
            </a:extLst>
          </p:cNvPr>
          <p:cNvGrpSpPr>
            <a:grpSpLocks/>
          </p:cNvGrpSpPr>
          <p:nvPr/>
        </p:nvGrpSpPr>
        <p:grpSpPr bwMode="auto">
          <a:xfrm>
            <a:off x="6156242" y="2101599"/>
            <a:ext cx="5240470" cy="1173351"/>
            <a:chOff x="0" y="0"/>
            <a:chExt cx="3811400" cy="852034"/>
          </a:xfrm>
        </p:grpSpPr>
        <p:sp>
          <p:nvSpPr>
            <p:cNvPr id="11" name="矩形 15">
              <a:extLst>
                <a:ext uri="{FF2B5EF4-FFF2-40B4-BE49-F238E27FC236}">
                  <a16:creationId xmlns:a16="http://schemas.microsoft.com/office/drawing/2014/main" id="{5472C427-B8B5-4620-A1D6-C3B86BFC0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45" y="72172"/>
              <a:ext cx="358757" cy="229911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2" name="TextBox 16">
              <a:extLst>
                <a:ext uri="{FF2B5EF4-FFF2-40B4-BE49-F238E27FC236}">
                  <a16:creationId xmlns:a16="http://schemas.microsoft.com/office/drawing/2014/main" id="{FB6ABB65-B64A-4DCF-A5B2-F5F0668F0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43308"/>
              <a:ext cx="3811400" cy="508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多年小白，一个资深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</a:p>
          </p:txBody>
        </p:sp>
        <p:sp>
          <p:nvSpPr>
            <p:cNvPr id="13" name="矩形 17">
              <a:extLst>
                <a:ext uri="{FF2B5EF4-FFF2-40B4-BE49-F238E27FC236}">
                  <a16:creationId xmlns:a16="http://schemas.microsoft.com/office/drawing/2014/main" id="{7D67ABCF-42AC-4336-897D-76A9ADCDC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773" y="0"/>
              <a:ext cx="2020788" cy="268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输入相关标题</a:t>
              </a:r>
            </a:p>
          </p:txBody>
        </p:sp>
      </p:grpSp>
      <p:grpSp>
        <p:nvGrpSpPr>
          <p:cNvPr id="15" name="组合 18">
            <a:extLst>
              <a:ext uri="{FF2B5EF4-FFF2-40B4-BE49-F238E27FC236}">
                <a16:creationId xmlns:a16="http://schemas.microsoft.com/office/drawing/2014/main" id="{80409AEB-E47A-4460-888E-3A34BD5E0753}"/>
              </a:ext>
            </a:extLst>
          </p:cNvPr>
          <p:cNvGrpSpPr>
            <a:grpSpLocks/>
          </p:cNvGrpSpPr>
          <p:nvPr/>
        </p:nvGrpSpPr>
        <p:grpSpPr bwMode="auto">
          <a:xfrm>
            <a:off x="6156240" y="3461844"/>
            <a:ext cx="5240474" cy="1201787"/>
            <a:chOff x="0" y="0"/>
            <a:chExt cx="3811399" cy="874084"/>
          </a:xfrm>
        </p:grpSpPr>
        <p:sp>
          <p:nvSpPr>
            <p:cNvPr id="16" name="矩形 19">
              <a:extLst>
                <a:ext uri="{FF2B5EF4-FFF2-40B4-BE49-F238E27FC236}">
                  <a16:creationId xmlns:a16="http://schemas.microsoft.com/office/drawing/2014/main" id="{549C4B7A-2FF1-4F46-B611-7C20F98BC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45" y="92989"/>
              <a:ext cx="358757" cy="230264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7" name="TextBox 20">
              <a:extLst>
                <a:ext uri="{FF2B5EF4-FFF2-40B4-BE49-F238E27FC236}">
                  <a16:creationId xmlns:a16="http://schemas.microsoft.com/office/drawing/2014/main" id="{F01BC8DF-6962-4C17-8DBC-8FC286120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64541"/>
              <a:ext cx="3811399" cy="509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多年小白，一个资深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</a:p>
          </p:txBody>
        </p:sp>
        <p:sp>
          <p:nvSpPr>
            <p:cNvPr id="18" name="矩形 21">
              <a:extLst>
                <a:ext uri="{FF2B5EF4-FFF2-40B4-BE49-F238E27FC236}">
                  <a16:creationId xmlns:a16="http://schemas.microsoft.com/office/drawing/2014/main" id="{34D2C604-24C5-4F19-9688-E16103945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772" y="0"/>
              <a:ext cx="2020787" cy="26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输入相关标题</a:t>
              </a:r>
              <a:endParaRPr lang="zh-CN" altLang="en-US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19" name="组合 22">
            <a:extLst>
              <a:ext uri="{FF2B5EF4-FFF2-40B4-BE49-F238E27FC236}">
                <a16:creationId xmlns:a16="http://schemas.microsoft.com/office/drawing/2014/main" id="{013868C9-CB12-426E-8629-3998FC235814}"/>
              </a:ext>
            </a:extLst>
          </p:cNvPr>
          <p:cNvGrpSpPr>
            <a:grpSpLocks/>
          </p:cNvGrpSpPr>
          <p:nvPr/>
        </p:nvGrpSpPr>
        <p:grpSpPr bwMode="auto">
          <a:xfrm>
            <a:off x="6156240" y="4871212"/>
            <a:ext cx="5240474" cy="1155577"/>
            <a:chOff x="0" y="0"/>
            <a:chExt cx="3811398" cy="840104"/>
          </a:xfrm>
        </p:grpSpPr>
        <p:sp>
          <p:nvSpPr>
            <p:cNvPr id="20" name="矩形 23">
              <a:extLst>
                <a:ext uri="{FF2B5EF4-FFF2-40B4-BE49-F238E27FC236}">
                  <a16:creationId xmlns:a16="http://schemas.microsoft.com/office/drawing/2014/main" id="{3B293ADA-DA47-4E61-AFAC-4E236D7EEA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45" y="59234"/>
              <a:ext cx="358757" cy="230264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21" name="TextBox 24">
              <a:extLst>
                <a:ext uri="{FF2B5EF4-FFF2-40B4-BE49-F238E27FC236}">
                  <a16:creationId xmlns:a16="http://schemas.microsoft.com/office/drawing/2014/main" id="{5B0DAF0D-806E-438A-93FD-46C31B383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30786"/>
              <a:ext cx="3811398" cy="509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多年小白，一个资深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4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</a:p>
          </p:txBody>
        </p:sp>
        <p:sp>
          <p:nvSpPr>
            <p:cNvPr id="22" name="矩形 25">
              <a:extLst>
                <a:ext uri="{FF2B5EF4-FFF2-40B4-BE49-F238E27FC236}">
                  <a16:creationId xmlns:a16="http://schemas.microsoft.com/office/drawing/2014/main" id="{F8D509C5-B4CE-4F35-9A72-722E43B14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772" y="0"/>
              <a:ext cx="2020787" cy="268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输入相关标题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30F28C-484C-48CD-AA68-AD28B504121E}"/>
              </a:ext>
            </a:extLst>
          </p:cNvPr>
          <p:cNvGrpSpPr/>
          <p:nvPr/>
        </p:nvGrpSpPr>
        <p:grpSpPr>
          <a:xfrm>
            <a:off x="1389238" y="2167224"/>
            <a:ext cx="3880297" cy="3478128"/>
            <a:chOff x="3268663" y="1400448"/>
            <a:chExt cx="2527300" cy="226536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E13D77D-2618-4584-B9A7-038DD828B43B}"/>
                </a:ext>
              </a:extLst>
            </p:cNvPr>
            <p:cNvGrpSpPr/>
            <p:nvPr/>
          </p:nvGrpSpPr>
          <p:grpSpPr>
            <a:xfrm>
              <a:off x="3268663" y="1400448"/>
              <a:ext cx="2527300" cy="2265362"/>
              <a:chOff x="3268663" y="1400448"/>
              <a:chExt cx="2527300" cy="2265362"/>
            </a:xfrm>
            <a:solidFill>
              <a:srgbClr val="EEECE1">
                <a:lumMod val="50000"/>
              </a:srgbClr>
            </a:solidFill>
          </p:grpSpPr>
          <p:sp>
            <p:nvSpPr>
              <p:cNvPr id="28" name="Isosceles Triangle 1">
                <a:extLst>
                  <a:ext uri="{FF2B5EF4-FFF2-40B4-BE49-F238E27FC236}">
                    <a16:creationId xmlns:a16="http://schemas.microsoft.com/office/drawing/2014/main" id="{6B230238-D06F-4835-AF41-4FED75609B6C}"/>
                  </a:ext>
                </a:extLst>
              </p:cNvPr>
              <p:cNvSpPr/>
              <p:nvPr/>
            </p:nvSpPr>
            <p:spPr>
              <a:xfrm>
                <a:off x="3995738" y="2121173"/>
                <a:ext cx="1152525" cy="992187"/>
              </a:xfrm>
              <a:prstGeom prst="triangl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29" name="Oval 2">
                <a:extLst>
                  <a:ext uri="{FF2B5EF4-FFF2-40B4-BE49-F238E27FC236}">
                    <a16:creationId xmlns:a16="http://schemas.microsoft.com/office/drawing/2014/main" id="{4199030A-A532-4792-9CDF-7031ABFEDF22}"/>
                  </a:ext>
                </a:extLst>
              </p:cNvPr>
              <p:cNvSpPr/>
              <p:nvPr/>
            </p:nvSpPr>
            <p:spPr>
              <a:xfrm>
                <a:off x="4067175" y="1400448"/>
                <a:ext cx="1009650" cy="1008062"/>
              </a:xfrm>
              <a:prstGeom prst="ellipse">
                <a:avLst/>
              </a:prstGeom>
              <a:solidFill>
                <a:srgbClr val="6F958F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0DFBF4A-36C9-4474-9BE7-D844D380458B}"/>
                  </a:ext>
                </a:extLst>
              </p:cNvPr>
              <p:cNvSpPr/>
              <p:nvPr/>
            </p:nvSpPr>
            <p:spPr>
              <a:xfrm>
                <a:off x="4787900" y="2657748"/>
                <a:ext cx="1008063" cy="1008062"/>
              </a:xfrm>
              <a:prstGeom prst="ellipse">
                <a:avLst/>
              </a:prstGeom>
              <a:solidFill>
                <a:srgbClr val="6F958F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1" name="Oval 31">
                <a:extLst>
                  <a:ext uri="{FF2B5EF4-FFF2-40B4-BE49-F238E27FC236}">
                    <a16:creationId xmlns:a16="http://schemas.microsoft.com/office/drawing/2014/main" id="{722F7265-127A-4C11-AFA1-BFF794D59817}"/>
                  </a:ext>
                </a:extLst>
              </p:cNvPr>
              <p:cNvSpPr/>
              <p:nvPr/>
            </p:nvSpPr>
            <p:spPr>
              <a:xfrm>
                <a:off x="3268663" y="2657748"/>
                <a:ext cx="1008062" cy="1008062"/>
              </a:xfrm>
              <a:prstGeom prst="ellipse">
                <a:avLst/>
              </a:prstGeom>
              <a:solidFill>
                <a:srgbClr val="6F958F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C26F788-34A6-4271-8FA9-7EAF0933B668}"/>
                </a:ext>
              </a:extLst>
            </p:cNvPr>
            <p:cNvSpPr/>
            <p:nvPr/>
          </p:nvSpPr>
          <p:spPr>
            <a:xfrm>
              <a:off x="4248834" y="1751841"/>
              <a:ext cx="588015" cy="340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61B7513-7A15-4C30-AC79-AB596C5601BC}"/>
                </a:ext>
              </a:extLst>
            </p:cNvPr>
            <p:cNvSpPr/>
            <p:nvPr/>
          </p:nvSpPr>
          <p:spPr>
            <a:xfrm>
              <a:off x="3449528" y="2977113"/>
              <a:ext cx="588015" cy="340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DC870E1-0B72-4F42-9C23-24E1907966C0}"/>
                </a:ext>
              </a:extLst>
            </p:cNvPr>
            <p:cNvSpPr/>
            <p:nvPr/>
          </p:nvSpPr>
          <p:spPr>
            <a:xfrm>
              <a:off x="5058867" y="3058818"/>
              <a:ext cx="588015" cy="340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302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70BE04-7ECA-4A79-BA3C-EA1C434949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8" name="TextBox 4">
            <a:extLst>
              <a:ext uri="{FF2B5EF4-FFF2-40B4-BE49-F238E27FC236}">
                <a16:creationId xmlns:a16="http://schemas.microsoft.com/office/drawing/2014/main" id="{9D59EDAA-0CAF-40C8-B757-9EF652BE6CBD}"/>
              </a:ext>
            </a:extLst>
          </p:cNvPr>
          <p:cNvSpPr txBox="1"/>
          <p:nvPr/>
        </p:nvSpPr>
        <p:spPr>
          <a:xfrm>
            <a:off x="5101764" y="1701168"/>
            <a:ext cx="213391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600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感谢</a:t>
            </a:r>
            <a:endParaRPr lang="en-US" altLang="zh-CN" sz="7600" dirty="0">
              <a:solidFill>
                <a:srgbClr val="6F958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1DAC816F-FD88-47AD-9648-6F86892A1569}"/>
              </a:ext>
            </a:extLst>
          </p:cNvPr>
          <p:cNvSpPr txBox="1"/>
          <p:nvPr/>
        </p:nvSpPr>
        <p:spPr>
          <a:xfrm>
            <a:off x="5101764" y="2875464"/>
            <a:ext cx="213391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600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观看</a:t>
            </a:r>
            <a:endParaRPr lang="en-US" altLang="zh-CN" sz="7600" dirty="0">
              <a:solidFill>
                <a:srgbClr val="6F958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9ECDCE-512A-4AE1-B2AF-533EAA94A48B}"/>
              </a:ext>
            </a:extLst>
          </p:cNvPr>
          <p:cNvGrpSpPr/>
          <p:nvPr/>
        </p:nvGrpSpPr>
        <p:grpSpPr>
          <a:xfrm>
            <a:off x="4042819" y="4265584"/>
            <a:ext cx="4251801" cy="717053"/>
            <a:chOff x="2038488" y="4477355"/>
            <a:chExt cx="3168594" cy="53437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59DCE81-F506-40EA-92C9-E2ADA8C5A387}"/>
                </a:ext>
              </a:extLst>
            </p:cNvPr>
            <p:cNvGrpSpPr/>
            <p:nvPr/>
          </p:nvGrpSpPr>
          <p:grpSpPr>
            <a:xfrm>
              <a:off x="2547202" y="4483124"/>
              <a:ext cx="2200434" cy="528605"/>
              <a:chOff x="2547202" y="4483124"/>
              <a:chExt cx="2200434" cy="528605"/>
            </a:xfrm>
          </p:grpSpPr>
          <p:sp>
            <p:nvSpPr>
              <p:cNvPr id="24" name="TextBox 4">
                <a:extLst>
                  <a:ext uri="{FF2B5EF4-FFF2-40B4-BE49-F238E27FC236}">
                    <a16:creationId xmlns:a16="http://schemas.microsoft.com/office/drawing/2014/main" id="{85E0B038-8F60-4ADA-939C-2590BCA7F9AD}"/>
                  </a:ext>
                </a:extLst>
              </p:cNvPr>
              <p:cNvSpPr txBox="1"/>
              <p:nvPr/>
            </p:nvSpPr>
            <p:spPr>
              <a:xfrm>
                <a:off x="2550311" y="4483124"/>
                <a:ext cx="2182802" cy="3440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rgbClr val="6F958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职位应聘通用</a:t>
                </a:r>
                <a:r>
                  <a:rPr lang="en-US" altLang="zh-CN" sz="2400" spc="300" dirty="0">
                    <a:solidFill>
                      <a:srgbClr val="6F958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</a:p>
            </p:txBody>
          </p:sp>
          <p:sp>
            <p:nvSpPr>
              <p:cNvPr id="25" name="TextBox 4">
                <a:extLst>
                  <a:ext uri="{FF2B5EF4-FFF2-40B4-BE49-F238E27FC236}">
                    <a16:creationId xmlns:a16="http://schemas.microsoft.com/office/drawing/2014/main" id="{61B199DB-69E2-4CBB-967B-547EA60D27CF}"/>
                  </a:ext>
                </a:extLst>
              </p:cNvPr>
              <p:cNvSpPr txBox="1"/>
              <p:nvPr/>
            </p:nvSpPr>
            <p:spPr>
              <a:xfrm>
                <a:off x="2547202" y="4770895"/>
                <a:ext cx="2200434" cy="240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500" spc="300" dirty="0">
                    <a:solidFill>
                      <a:srgbClr val="6F958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Cartoon wind general</a:t>
                </a:r>
              </a:p>
            </p:txBody>
          </p:sp>
        </p:grpSp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D61FB793-E0DD-4EEC-94E0-689491C44E10}"/>
                </a:ext>
              </a:extLst>
            </p:cNvPr>
            <p:cNvSpPr txBox="1"/>
            <p:nvPr/>
          </p:nvSpPr>
          <p:spPr>
            <a:xfrm>
              <a:off x="2038488" y="4477355"/>
              <a:ext cx="519897" cy="527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F95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</a:p>
          </p:txBody>
        </p:sp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53D6C18E-F14D-4E46-BFFA-BEF508B14765}"/>
                </a:ext>
              </a:extLst>
            </p:cNvPr>
            <p:cNvSpPr txBox="1"/>
            <p:nvPr/>
          </p:nvSpPr>
          <p:spPr>
            <a:xfrm flipH="1">
              <a:off x="4687185" y="4477355"/>
              <a:ext cx="519897" cy="527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F95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9BA605A-3251-4E4D-B0A6-05E915311572}"/>
              </a:ext>
            </a:extLst>
          </p:cNvPr>
          <p:cNvGrpSpPr/>
          <p:nvPr/>
        </p:nvGrpSpPr>
        <p:grpSpPr>
          <a:xfrm>
            <a:off x="3070509" y="2546363"/>
            <a:ext cx="5080000" cy="3341089"/>
            <a:chOff x="3302737" y="2246911"/>
            <a:chExt cx="5080000" cy="3341089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D9DAB899-B44B-44CC-8BDB-E07C8E8B9158}"/>
                </a:ext>
              </a:extLst>
            </p:cNvPr>
            <p:cNvCxnSpPr>
              <a:cxnSpLocks/>
            </p:cNvCxnSpPr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A795FBF-A897-4ED9-9C1C-30405E8FE9BA}"/>
                </a:ext>
              </a:extLst>
            </p:cNvPr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DB21F99-1A4A-4B45-9713-D5FF076BFA54}"/>
              </a:ext>
            </a:extLst>
          </p:cNvPr>
          <p:cNvGrpSpPr/>
          <p:nvPr/>
        </p:nvGrpSpPr>
        <p:grpSpPr>
          <a:xfrm flipH="1" flipV="1">
            <a:off x="4109109" y="911590"/>
            <a:ext cx="5080000" cy="3341089"/>
            <a:chOff x="3302737" y="2246911"/>
            <a:chExt cx="5080000" cy="3341089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6A03DB93-81F9-4F86-9F45-5CFF06C43B66}"/>
                </a:ext>
              </a:extLst>
            </p:cNvPr>
            <p:cNvCxnSpPr>
              <a:cxnSpLocks/>
            </p:cNvCxnSpPr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3322824C-CE5B-48BC-B193-F645D4C2E7E6}"/>
                </a:ext>
              </a:extLst>
            </p:cNvPr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Passenger - Golden Leaves">
            <a:hlinkClick r:id="" action="ppaction://media"/>
            <a:extLst>
              <a:ext uri="{FF2B5EF4-FFF2-40B4-BE49-F238E27FC236}">
                <a16:creationId xmlns:a16="http://schemas.microsoft.com/office/drawing/2014/main" id="{8A05929B-E738-42CF-ACBD-3FE1C8DDF5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36713" y="-1447800"/>
            <a:ext cx="609600" cy="609600"/>
          </a:xfrm>
          <a:prstGeom prst="rect">
            <a:avLst/>
          </a:prstGeom>
        </p:spPr>
      </p:pic>
      <p:pic>
        <p:nvPicPr>
          <p:cNvPr id="4" name="图片 3" descr="图片包含 剪贴画&#10;&#10;已生成高可信度的说明">
            <a:extLst>
              <a:ext uri="{FF2B5EF4-FFF2-40B4-BE49-F238E27FC236}">
                <a16:creationId xmlns:a16="http://schemas.microsoft.com/office/drawing/2014/main" id="{A86679E3-747B-45F7-8637-C0BF2A449E3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3370" y="4565938"/>
            <a:ext cx="446528" cy="77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6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</p:childTnLst>
        </p:cTn>
      </p:par>
    </p:tnLst>
    <p:bldLst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B54421B-E4C4-4D3B-BF62-7E0E993329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" y="5984"/>
            <a:ext cx="12180952" cy="6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107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3228" y="3583172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小白 原创作品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74865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F90DCA90-907C-40B4-B859-9AA0AC7A4B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F854AD91-1C55-4A67-ACD1-F94473F9C26E}"/>
              </a:ext>
            </a:extLst>
          </p:cNvPr>
          <p:cNvGrpSpPr/>
          <p:nvPr/>
        </p:nvGrpSpPr>
        <p:grpSpPr>
          <a:xfrm>
            <a:off x="5754478" y="1841990"/>
            <a:ext cx="3086939" cy="3182601"/>
            <a:chOff x="5759920" y="1789376"/>
            <a:chExt cx="3086939" cy="3182601"/>
          </a:xfrm>
        </p:grpSpPr>
        <p:sp>
          <p:nvSpPr>
            <p:cNvPr id="36" name="MH_Entry_1">
              <a:extLst>
                <a:ext uri="{FF2B5EF4-FFF2-40B4-BE49-F238E27FC236}">
                  <a16:creationId xmlns:a16="http://schemas.microsoft.com/office/drawing/2014/main" id="{D71071A6-EE50-4174-B2D2-AF7524F968C0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379884" y="1789376"/>
              <a:ext cx="2466975" cy="57400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spAutoFit/>
            </a:bodyPr>
            <a:lstStyle/>
            <a:p>
              <a:pPr eaLnBrk="1" hangingPunct="1">
                <a:defRPr/>
              </a:pPr>
              <a:r>
                <a:rPr lang="zh-CN" altLang="en-US" sz="253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  <a:endParaRPr lang="en-US" altLang="zh-CN" sz="253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  <a:p>
              <a:pPr eaLnBrk="1" hangingPunct="1">
                <a:defRPr/>
              </a:pPr>
              <a:r>
                <a:rPr lang="en-US" altLang="zh-CN" sz="120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ANNUAL WORK SUMMARY</a:t>
              </a:r>
              <a:endParaRPr lang="zh-CN" altLang="en-US" sz="120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MH_Entry_2">
              <a:extLst>
                <a:ext uri="{FF2B5EF4-FFF2-40B4-BE49-F238E27FC236}">
                  <a16:creationId xmlns:a16="http://schemas.microsoft.com/office/drawing/2014/main" id="{3CDEC3A5-BCB1-45E6-9B9D-706722BC8F1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79884" y="2659326"/>
              <a:ext cx="2466975" cy="57400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r>
                <a:rPr lang="zh-CN" altLang="en-US" sz="253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  <a:endParaRPr lang="en-US" altLang="zh-CN" sz="253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  <a:p>
              <a:pPr eaLnBrk="1" hangingPunct="1">
                <a:defRPr/>
              </a:pPr>
              <a:r>
                <a:rPr lang="en-US" altLang="zh-CN" sz="120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COMPLETION OF WORK</a:t>
              </a:r>
              <a:endParaRPr lang="zh-CN" altLang="en-US" sz="120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MH_Entry_3">
              <a:extLst>
                <a:ext uri="{FF2B5EF4-FFF2-40B4-BE49-F238E27FC236}">
                  <a16:creationId xmlns:a16="http://schemas.microsoft.com/office/drawing/2014/main" id="{116E3795-586B-4AB5-8B70-694F3875D08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379884" y="3528482"/>
              <a:ext cx="2466975" cy="57400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r>
                <a:rPr lang="zh-CN" altLang="en-US" sz="253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  <a:endParaRPr lang="en-US" altLang="zh-CN" sz="253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  <a:p>
              <a:pPr eaLnBrk="1" hangingPunct="1">
                <a:defRPr/>
              </a:pPr>
              <a:r>
                <a:rPr lang="en-US" altLang="zh-CN" sz="120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SUCCESSFUL PROJECT </a:t>
              </a:r>
              <a:endParaRPr lang="zh-CN" altLang="en-US" sz="120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9" name="MH_Entry_4">
              <a:extLst>
                <a:ext uri="{FF2B5EF4-FFF2-40B4-BE49-F238E27FC236}">
                  <a16:creationId xmlns:a16="http://schemas.microsoft.com/office/drawing/2014/main" id="{38368763-86BC-46D5-8A74-5D84904121F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379884" y="4398890"/>
              <a:ext cx="2466975" cy="573087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r>
                <a:rPr lang="zh-CN" altLang="en-US" sz="253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  <a:endParaRPr lang="en-US" altLang="zh-CN" sz="253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  <a:p>
              <a:pPr eaLnBrk="1" hangingPunct="1">
                <a:defRPr/>
              </a:pPr>
              <a:r>
                <a:rPr lang="en-US" altLang="zh-CN" sz="1200" noProof="1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NEXT YEAR WORK PLAN</a:t>
              </a:r>
              <a:endParaRPr lang="zh-CN" altLang="en-US" sz="120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296F7A9-DEA9-4BE0-BD59-964A7E9519C2}"/>
                </a:ext>
              </a:extLst>
            </p:cNvPr>
            <p:cNvSpPr/>
            <p:nvPr/>
          </p:nvSpPr>
          <p:spPr>
            <a:xfrm>
              <a:off x="5759920" y="1812691"/>
              <a:ext cx="527374" cy="527372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01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EC809BD-17E2-401E-8D5A-01FB7E998F51}"/>
                </a:ext>
              </a:extLst>
            </p:cNvPr>
            <p:cNvSpPr/>
            <p:nvPr/>
          </p:nvSpPr>
          <p:spPr>
            <a:xfrm>
              <a:off x="5759920" y="2674511"/>
              <a:ext cx="527374" cy="527372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02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E8657F4-3F18-416A-86FD-54786FC1A0EA}"/>
                </a:ext>
              </a:extLst>
            </p:cNvPr>
            <p:cNvSpPr/>
            <p:nvPr/>
          </p:nvSpPr>
          <p:spPr>
            <a:xfrm>
              <a:off x="5759920" y="3536331"/>
              <a:ext cx="527374" cy="527372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03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52C3DBC-F711-411F-BA2D-9348000B1E64}"/>
                </a:ext>
              </a:extLst>
            </p:cNvPr>
            <p:cNvSpPr/>
            <p:nvPr/>
          </p:nvSpPr>
          <p:spPr>
            <a:xfrm>
              <a:off x="5759920" y="4398152"/>
              <a:ext cx="527374" cy="527372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04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C16193C5-2A59-4503-8B3C-30A63BE63751}"/>
              </a:ext>
            </a:extLst>
          </p:cNvPr>
          <p:cNvSpPr/>
          <p:nvPr/>
        </p:nvSpPr>
        <p:spPr>
          <a:xfrm>
            <a:off x="3312713" y="3002195"/>
            <a:ext cx="213777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80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目录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733D2C7-1C59-4282-8C08-9289420330B2}"/>
              </a:ext>
            </a:extLst>
          </p:cNvPr>
          <p:cNvGrpSpPr/>
          <p:nvPr/>
        </p:nvGrpSpPr>
        <p:grpSpPr>
          <a:xfrm>
            <a:off x="3480638" y="2811946"/>
            <a:ext cx="1801920" cy="1144562"/>
            <a:chOff x="2802618" y="3136900"/>
            <a:chExt cx="6578600" cy="1018073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94DA7266-9081-4DDC-A9CD-EED612387A07}"/>
                </a:ext>
              </a:extLst>
            </p:cNvPr>
            <p:cNvCxnSpPr/>
            <p:nvPr/>
          </p:nvCxnSpPr>
          <p:spPr>
            <a:xfrm>
              <a:off x="2802618" y="3136900"/>
              <a:ext cx="65786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E04AD59A-81A5-40F5-980D-0FC59871F908}"/>
                </a:ext>
              </a:extLst>
            </p:cNvPr>
            <p:cNvCxnSpPr/>
            <p:nvPr/>
          </p:nvCxnSpPr>
          <p:spPr>
            <a:xfrm>
              <a:off x="2802618" y="4154973"/>
              <a:ext cx="65786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2376700-4EFA-43DA-8709-FE882F86E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CFA15695-F28F-404C-9819-FC9522DFB8B8}"/>
              </a:ext>
            </a:extLst>
          </p:cNvPr>
          <p:cNvSpPr/>
          <p:nvPr/>
        </p:nvSpPr>
        <p:spPr>
          <a:xfrm>
            <a:off x="4607634" y="2259860"/>
            <a:ext cx="303141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800" spc="60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第一部分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B72B93-98D4-44A4-8FEC-DE07970805F9}"/>
              </a:ext>
            </a:extLst>
          </p:cNvPr>
          <p:cNvGrpSpPr/>
          <p:nvPr/>
        </p:nvGrpSpPr>
        <p:grpSpPr>
          <a:xfrm>
            <a:off x="4112334" y="2069611"/>
            <a:ext cx="4022016" cy="1144562"/>
            <a:chOff x="2802618" y="3136900"/>
            <a:chExt cx="6578600" cy="1018073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F074F78-B5B7-4893-AD05-E11568D44826}"/>
                </a:ext>
              </a:extLst>
            </p:cNvPr>
            <p:cNvCxnSpPr/>
            <p:nvPr/>
          </p:nvCxnSpPr>
          <p:spPr>
            <a:xfrm>
              <a:off x="2802618" y="3136900"/>
              <a:ext cx="65786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1AAA904-9E28-4F32-A0BD-F7CDCDB894A2}"/>
                </a:ext>
              </a:extLst>
            </p:cNvPr>
            <p:cNvCxnSpPr/>
            <p:nvPr/>
          </p:nvCxnSpPr>
          <p:spPr>
            <a:xfrm>
              <a:off x="2802618" y="4154973"/>
              <a:ext cx="6578600" cy="0"/>
            </a:xfrm>
            <a:prstGeom prst="line">
              <a:avLst/>
            </a:prstGeom>
            <a:ln>
              <a:solidFill>
                <a:srgbClr val="6F95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8C7A5FC4-A6A7-42FC-B12F-C1213F218BAC}"/>
              </a:ext>
            </a:extLst>
          </p:cNvPr>
          <p:cNvSpPr/>
          <p:nvPr/>
        </p:nvSpPr>
        <p:spPr>
          <a:xfrm>
            <a:off x="4188534" y="3404423"/>
            <a:ext cx="3865562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dist">
              <a:defRPr/>
            </a:pPr>
            <a:r>
              <a:rPr lang="zh-CN" altLang="en-US" sz="4800" noProof="1">
                <a:solidFill>
                  <a:srgbClr val="6F958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rPr>
              <a:t>请关注公众号</a:t>
            </a:r>
            <a:endParaRPr lang="en-US" altLang="zh-CN" sz="4800" noProof="1">
              <a:solidFill>
                <a:srgbClr val="6F958F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E6DAE7A3-3008-47E7-8C03-45BA9E18528C}"/>
              </a:ext>
            </a:extLst>
          </p:cNvPr>
          <p:cNvSpPr txBox="1"/>
          <p:nvPr/>
        </p:nvSpPr>
        <p:spPr>
          <a:xfrm>
            <a:off x="4234798" y="4215862"/>
            <a:ext cx="3743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  <a:defRPr/>
            </a:pPr>
            <a:r>
              <a:rPr lang="zh-CN" altLang="en-US" sz="12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2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38D652E-CCF6-4AAE-A9A4-3EC88F31621E}"/>
              </a:ext>
            </a:extLst>
          </p:cNvPr>
          <p:cNvGrpSpPr/>
          <p:nvPr/>
        </p:nvGrpSpPr>
        <p:grpSpPr>
          <a:xfrm>
            <a:off x="1427743" y="2114879"/>
            <a:ext cx="5121686" cy="4367652"/>
            <a:chOff x="1918828" y="2102217"/>
            <a:chExt cx="3711146" cy="3698689"/>
          </a:xfrm>
        </p:grpSpPr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id="{C6E48DDC-41AA-450A-BB8C-09415E4336AB}"/>
                </a:ext>
              </a:extLst>
            </p:cNvPr>
            <p:cNvSpPr txBox="1"/>
            <p:nvPr/>
          </p:nvSpPr>
          <p:spPr>
            <a:xfrm>
              <a:off x="1918828" y="5207632"/>
              <a:ext cx="3711146" cy="59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ctr">
                <a:lnSpc>
                  <a:spcPct val="150000"/>
                </a:lnSpc>
              </a:pPr>
              <a:r>
                <a:rPr lang="zh-CN" altLang="en-US" sz="14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小白，一个资深</a:t>
              </a:r>
              <a:r>
                <a:rPr lang="en-US" altLang="zh-CN" sz="14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PPT</a:t>
              </a:r>
              <a:r>
                <a:rPr lang="zh-CN" altLang="en-US" sz="14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设计师，专注研究</a:t>
              </a:r>
              <a:r>
                <a:rPr lang="en-US" altLang="zh-CN" sz="14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PPT</a:t>
              </a:r>
              <a:r>
                <a:rPr lang="zh-CN" altLang="en-US" sz="14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多年，帮你解决</a:t>
              </a:r>
              <a:r>
                <a:rPr lang="en-US" altLang="zh-CN" sz="14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PPT</a:t>
              </a:r>
              <a:r>
                <a:rPr lang="zh-CN" altLang="en-US" sz="14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烦恼，喜欢大家多多支持，谢谢！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4375660-8352-4040-9DDC-7585DB3A43E8}"/>
                </a:ext>
              </a:extLst>
            </p:cNvPr>
            <p:cNvSpPr/>
            <p:nvPr/>
          </p:nvSpPr>
          <p:spPr>
            <a:xfrm>
              <a:off x="2008392" y="2102217"/>
              <a:ext cx="3532018" cy="292924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" name="矩形 39">
            <a:extLst>
              <a:ext uri="{FF2B5EF4-FFF2-40B4-BE49-F238E27FC236}">
                <a16:creationId xmlns:a16="http://schemas.microsoft.com/office/drawing/2014/main" id="{EE7AAE9B-1523-4785-9FFF-1F2F43E7C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7537" y="2119100"/>
            <a:ext cx="3722688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19" name="矩形 40">
            <a:extLst>
              <a:ext uri="{FF2B5EF4-FFF2-40B4-BE49-F238E27FC236}">
                <a16:creationId xmlns:a16="http://schemas.microsoft.com/office/drawing/2014/main" id="{D68037BA-B4E3-4C3B-85E4-B55DA05F2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7537" y="3438656"/>
            <a:ext cx="3722688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21" name="矩形 40">
            <a:extLst>
              <a:ext uri="{FF2B5EF4-FFF2-40B4-BE49-F238E27FC236}">
                <a16:creationId xmlns:a16="http://schemas.microsoft.com/office/drawing/2014/main" id="{F5AEF511-A9B4-47DE-8B09-6961550F8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7537" y="4758213"/>
            <a:ext cx="3722688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4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D53C049A-784D-4D06-B560-ABD4E12701CC}"/>
              </a:ext>
            </a:extLst>
          </p:cNvPr>
          <p:cNvSpPr/>
          <p:nvPr/>
        </p:nvSpPr>
        <p:spPr>
          <a:xfrm>
            <a:off x="5924389" y="2038862"/>
            <a:ext cx="5064313" cy="300625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CB2F799-7040-4068-A875-B8127E4D0CBA}"/>
              </a:ext>
            </a:extLst>
          </p:cNvPr>
          <p:cNvSpPr/>
          <p:nvPr/>
        </p:nvSpPr>
        <p:spPr>
          <a:xfrm flipH="1">
            <a:off x="5924387" y="5091463"/>
            <a:ext cx="5064313" cy="920044"/>
          </a:xfrm>
          <a:prstGeom prst="rect">
            <a:avLst/>
          </a:prstGeom>
          <a:solidFill>
            <a:srgbClr val="6F95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993FE863-EC5A-414D-B876-B58EDB68065F}"/>
              </a:ext>
            </a:extLst>
          </p:cNvPr>
          <p:cNvSpPr txBox="1"/>
          <p:nvPr/>
        </p:nvSpPr>
        <p:spPr>
          <a:xfrm flipH="1">
            <a:off x="6857434" y="5220449"/>
            <a:ext cx="290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" name="Rectangle 13" descr="FD1DDF730CE4456e89755B07FE1653D0# #Rectangle 13">
            <a:extLst>
              <a:ext uri="{FF2B5EF4-FFF2-40B4-BE49-F238E27FC236}">
                <a16:creationId xmlns:a16="http://schemas.microsoft.com/office/drawing/2014/main" id="{195F4D52-3EC6-4575-9C44-4097BDEEA3B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893319" y="5662193"/>
            <a:ext cx="290000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此处添加简短文字说明。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1ADA0AE-515A-41A9-8C64-F25EAA2380EA}"/>
              </a:ext>
            </a:extLst>
          </p:cNvPr>
          <p:cNvGrpSpPr/>
          <p:nvPr/>
        </p:nvGrpSpPr>
        <p:grpSpPr>
          <a:xfrm flipH="1">
            <a:off x="1279173" y="2087680"/>
            <a:ext cx="4382886" cy="4422171"/>
            <a:chOff x="8747036" y="2319451"/>
            <a:chExt cx="2800778" cy="3712669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6EA6512-68AB-4565-A000-58E665D1EF84}"/>
                </a:ext>
              </a:extLst>
            </p:cNvPr>
            <p:cNvGrpSpPr/>
            <p:nvPr/>
          </p:nvGrpSpPr>
          <p:grpSpPr>
            <a:xfrm>
              <a:off x="8747036" y="2319451"/>
              <a:ext cx="2800778" cy="3712669"/>
              <a:chOff x="812800" y="1410749"/>
              <a:chExt cx="3384329" cy="4486219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7EB4A002-2039-4A60-9FCC-AF3CD39BD388}"/>
                  </a:ext>
                </a:extLst>
              </p:cNvPr>
              <p:cNvSpPr/>
              <p:nvPr/>
            </p:nvSpPr>
            <p:spPr>
              <a:xfrm>
                <a:off x="812801" y="1410749"/>
                <a:ext cx="3384327" cy="498721"/>
              </a:xfrm>
              <a:prstGeom prst="rect">
                <a:avLst/>
              </a:prstGeom>
              <a:solidFill>
                <a:srgbClr val="6F95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请关注公众号</a:t>
                </a:r>
                <a:endPara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546FF3B9-7DA5-4282-AF74-52ECB5244A6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1" y="2016975"/>
                <a:ext cx="3384328" cy="159603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小白，一个资深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设计师，专注研究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多年，帮你解决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烦恼，喜欢大家多多支持，谢谢！小白，一个资深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设计师，专注研究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多年，帮你解决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烦恼，喜欢大家多多支持，谢谢！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小白，一个资深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设计师，专注研究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多年，帮你解决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烦恼，喜欢大家多多支持，谢谢！</a:t>
                </a:r>
              </a:p>
              <a:p>
                <a:pPr algn="l">
                  <a:lnSpc>
                    <a:spcPct val="150000"/>
                  </a:lnSpc>
                </a:pPr>
                <a:endParaRPr lang="zh-CN" altLang="en-US" sz="10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DE78C10D-4A47-47D8-B89F-3A5E7CEE5FA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0" y="4300931"/>
                <a:ext cx="3384328" cy="159603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小白，一个资深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设计师，专注研究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多年，帮你解决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烦恼，喜欢大家多多支持，谢谢！小白，一个资深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设计师，专注研究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多年，帮你解决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烦恼，喜欢大家多多支持，谢谢！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小白，一个资深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设计师，专注研究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多年，帮你解决</a:t>
                </a:r>
                <a:r>
                  <a:rPr lang="en-US" altLang="zh-CN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PPT</a:t>
                </a:r>
                <a:r>
                  <a:rPr lang="zh-CN" altLang="en-US" sz="1000" ker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烦恼，喜欢大家多多支持，谢谢！</a:t>
                </a:r>
              </a:p>
              <a:p>
                <a:pPr algn="l">
                  <a:lnSpc>
                    <a:spcPct val="150000"/>
                  </a:lnSpc>
                </a:pPr>
                <a:endParaRPr lang="zh-CN" altLang="en-US" sz="1000" ker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9F0BB84-F6D1-4881-8508-789EEA10B250}"/>
                </a:ext>
              </a:extLst>
            </p:cNvPr>
            <p:cNvSpPr/>
            <p:nvPr/>
          </p:nvSpPr>
          <p:spPr>
            <a:xfrm>
              <a:off x="8747036" y="4173820"/>
              <a:ext cx="2800777" cy="412728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请关注公众号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905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1">
            <a:extLst>
              <a:ext uri="{FF2B5EF4-FFF2-40B4-BE49-F238E27FC236}">
                <a16:creationId xmlns:a16="http://schemas.microsoft.com/office/drawing/2014/main" id="{82284E65-1425-47B0-A4B9-05C0B0533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2185" y="2539961"/>
            <a:ext cx="2194488" cy="2345694"/>
          </a:xfrm>
          <a:custGeom>
            <a:avLst/>
            <a:gdLst>
              <a:gd name="T0" fmla="*/ 935699 w 1751265"/>
              <a:gd name="T1" fmla="*/ 0 h 1872208"/>
              <a:gd name="T2" fmla="*/ 1750506 w 1751265"/>
              <a:gd name="T3" fmla="*/ 476380 h 1872208"/>
              <a:gd name="T4" fmla="*/ 1620326 w 1751265"/>
              <a:gd name="T5" fmla="*/ 950570 h 1872208"/>
              <a:gd name="T6" fmla="*/ 1741216 w 1751265"/>
              <a:gd name="T7" fmla="*/ 1409475 h 1872208"/>
              <a:gd name="T8" fmla="*/ 935699 w 1751265"/>
              <a:gd name="T9" fmla="*/ 1870570 h 1872208"/>
              <a:gd name="T10" fmla="*/ 0 w 1751265"/>
              <a:gd name="T11" fmla="*/ 935285 h 1872208"/>
              <a:gd name="T12" fmla="*/ 935699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椭圆 1">
            <a:extLst>
              <a:ext uri="{FF2B5EF4-FFF2-40B4-BE49-F238E27FC236}">
                <a16:creationId xmlns:a16="http://schemas.microsoft.com/office/drawing/2014/main" id="{1AB7DD3B-E00E-4489-B096-D7C9C88776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5219" y="2555835"/>
            <a:ext cx="2196480" cy="2345696"/>
          </a:xfrm>
          <a:custGeom>
            <a:avLst/>
            <a:gdLst>
              <a:gd name="T0" fmla="*/ 938247 w 1751265"/>
              <a:gd name="T1" fmla="*/ 0 h 1872208"/>
              <a:gd name="T2" fmla="*/ 1755273 w 1751265"/>
              <a:gd name="T3" fmla="*/ 476380 h 1872208"/>
              <a:gd name="T4" fmla="*/ 1624739 w 1751265"/>
              <a:gd name="T5" fmla="*/ 950570 h 1872208"/>
              <a:gd name="T6" fmla="*/ 1745959 w 1751265"/>
              <a:gd name="T7" fmla="*/ 1409475 h 1872208"/>
              <a:gd name="T8" fmla="*/ 938247 w 1751265"/>
              <a:gd name="T9" fmla="*/ 1870570 h 1872208"/>
              <a:gd name="T10" fmla="*/ 0 w 1751265"/>
              <a:gd name="T11" fmla="*/ 935285 h 1872208"/>
              <a:gd name="T12" fmla="*/ 938247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椭圆 1">
            <a:extLst>
              <a:ext uri="{FF2B5EF4-FFF2-40B4-BE49-F238E27FC236}">
                <a16:creationId xmlns:a16="http://schemas.microsoft.com/office/drawing/2014/main" id="{04B61DC2-7D93-42E3-A29E-941945146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8300" y="2555835"/>
            <a:ext cx="2194492" cy="2345696"/>
          </a:xfrm>
          <a:custGeom>
            <a:avLst/>
            <a:gdLst>
              <a:gd name="T0" fmla="*/ 935699 w 1751265"/>
              <a:gd name="T1" fmla="*/ 0 h 1872208"/>
              <a:gd name="T2" fmla="*/ 1750509 w 1751265"/>
              <a:gd name="T3" fmla="*/ 476380 h 1872208"/>
              <a:gd name="T4" fmla="*/ 1620329 w 1751265"/>
              <a:gd name="T5" fmla="*/ 950570 h 1872208"/>
              <a:gd name="T6" fmla="*/ 1741219 w 1751265"/>
              <a:gd name="T7" fmla="*/ 1409475 h 1872208"/>
              <a:gd name="T8" fmla="*/ 935699 w 1751265"/>
              <a:gd name="T9" fmla="*/ 1870570 h 1872208"/>
              <a:gd name="T10" fmla="*/ 0 w 1751265"/>
              <a:gd name="T11" fmla="*/ 935285 h 1872208"/>
              <a:gd name="T12" fmla="*/ 935699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924280AD-71F9-49D6-B3E4-F187661D9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6656" y="2714712"/>
            <a:ext cx="8754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2CE988D3-B88E-4E84-86FA-41AB0DD8C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8045" y="2714713"/>
            <a:ext cx="8953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745AF64D-8261-44F5-9FD4-5A2654003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9448" y="2714712"/>
            <a:ext cx="8972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17" name="直接连接符 18">
            <a:extLst>
              <a:ext uri="{FF2B5EF4-FFF2-40B4-BE49-F238E27FC236}">
                <a16:creationId xmlns:a16="http://schemas.microsoft.com/office/drawing/2014/main" id="{B0198315-AD8D-401F-816F-10B423E044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6987" y="3372088"/>
            <a:ext cx="1611548" cy="199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19">
            <a:extLst>
              <a:ext uri="{FF2B5EF4-FFF2-40B4-BE49-F238E27FC236}">
                <a16:creationId xmlns:a16="http://schemas.microsoft.com/office/drawing/2014/main" id="{B43F158F-F129-4692-908B-7CDCF7D983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686" y="3372088"/>
            <a:ext cx="1611548" cy="199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20">
            <a:extLst>
              <a:ext uri="{FF2B5EF4-FFF2-40B4-BE49-F238E27FC236}">
                <a16:creationId xmlns:a16="http://schemas.microsoft.com/office/drawing/2014/main" id="{7920DBBE-B1B7-4C93-903F-4021F9A2D6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298978" y="3372088"/>
            <a:ext cx="1611548" cy="199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C355D641-8272-4A8E-BD43-4706D8D25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5374" y="3454824"/>
            <a:ext cx="219051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1" name="TextBox 23">
            <a:extLst>
              <a:ext uri="{FF2B5EF4-FFF2-40B4-BE49-F238E27FC236}">
                <a16:creationId xmlns:a16="http://schemas.microsoft.com/office/drawing/2014/main" id="{FBFA10CC-E286-406A-8039-1B9AF30F0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99" y="3807533"/>
            <a:ext cx="2190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点此输入文字</a:t>
            </a: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4BA669D-9816-480E-8435-0A5F1F129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036" y="3454824"/>
            <a:ext cx="2188520" cy="41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3" name="TextBox 25">
            <a:extLst>
              <a:ext uri="{FF2B5EF4-FFF2-40B4-BE49-F238E27FC236}">
                <a16:creationId xmlns:a16="http://schemas.microsoft.com/office/drawing/2014/main" id="{6DD7D66C-D8A6-4870-A071-040902043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3261" y="3807533"/>
            <a:ext cx="2188520" cy="3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点此输入文字</a:t>
            </a:r>
          </a:p>
        </p:txBody>
      </p:sp>
      <p:sp>
        <p:nvSpPr>
          <p:cNvPr id="24" name="TextBox 26">
            <a:extLst>
              <a:ext uri="{FF2B5EF4-FFF2-40B4-BE49-F238E27FC236}">
                <a16:creationId xmlns:a16="http://schemas.microsoft.com/office/drawing/2014/main" id="{953FBCAE-DCAE-441E-99E0-5C57D1C9E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8478" y="3454824"/>
            <a:ext cx="219051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5" name="TextBox 27">
            <a:extLst>
              <a:ext uri="{FF2B5EF4-FFF2-40B4-BE49-F238E27FC236}">
                <a16:creationId xmlns:a16="http://schemas.microsoft.com/office/drawing/2014/main" id="{F9B65B1E-0E66-4512-A9A1-B7F0F8F81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904" y="3807533"/>
            <a:ext cx="21885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点此输入文字</a:t>
            </a:r>
          </a:p>
        </p:txBody>
      </p:sp>
      <p:sp>
        <p:nvSpPr>
          <p:cNvPr id="26" name="等腰三角形 30">
            <a:extLst>
              <a:ext uri="{FF2B5EF4-FFF2-40B4-BE49-F238E27FC236}">
                <a16:creationId xmlns:a16="http://schemas.microsoft.com/office/drawing/2014/main" id="{546DE9E5-FFE4-4F1F-B984-546A7BB3071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55642" y="5232887"/>
            <a:ext cx="360112" cy="310372"/>
          </a:xfrm>
          <a:prstGeom prst="triangle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5ECB92DA-AEF9-46AE-A11D-033713312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3962" y="5149925"/>
            <a:ext cx="8173130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小白，一个资深</a:t>
            </a:r>
            <a:r>
              <a:rPr lang="en-US" altLang="zh-CN" sz="16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设计师，专注研究</a:t>
            </a:r>
            <a:r>
              <a:rPr lang="en-US" altLang="zh-CN" sz="16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多年，帮你解决</a:t>
            </a:r>
            <a:r>
              <a:rPr lang="en-US" altLang="zh-CN" sz="16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烦恼，喜欢大家多多支持，谢谢！</a:t>
            </a:r>
          </a:p>
        </p:txBody>
      </p:sp>
      <p:sp>
        <p:nvSpPr>
          <p:cNvPr id="28" name="椭圆 11">
            <a:extLst>
              <a:ext uri="{FF2B5EF4-FFF2-40B4-BE49-F238E27FC236}">
                <a16:creationId xmlns:a16="http://schemas.microsoft.com/office/drawing/2014/main" id="{99605288-54FF-4C7B-B512-235974DF3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4103" y="2555835"/>
            <a:ext cx="2347686" cy="2345696"/>
          </a:xfrm>
          <a:prstGeom prst="ellipse">
            <a:avLst/>
          </a:prstGeom>
          <a:solidFill>
            <a:srgbClr val="6F958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1B3043AC-2740-401B-B7CB-D8245E9F8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6554" y="2714712"/>
            <a:ext cx="9032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30" name="直接连接符 21">
            <a:extLst>
              <a:ext uri="{FF2B5EF4-FFF2-40B4-BE49-F238E27FC236}">
                <a16:creationId xmlns:a16="http://schemas.microsoft.com/office/drawing/2014/main" id="{80B1C919-C345-44BB-B609-087162B35790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3815" y="3372088"/>
            <a:ext cx="1798566" cy="199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8BF6128B-9DBA-47B3-8496-17AD40852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687" y="3483399"/>
            <a:ext cx="2188520" cy="41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id="{B4E1513D-CBD3-4B9C-B60E-B1A019DBC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5912" y="3836108"/>
            <a:ext cx="2188520" cy="3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点此输入文字</a:t>
            </a:r>
          </a:p>
        </p:txBody>
      </p:sp>
    </p:spTree>
    <p:extLst>
      <p:ext uri="{BB962C8B-B14F-4D97-AF65-F5344CB8AC3E}">
        <p14:creationId xmlns:p14="http://schemas.microsoft.com/office/powerpoint/2010/main" val="3288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2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250"/>
                            </p:stCondLst>
                            <p:childTnLst>
                              <p:par>
                                <p:cTn id="1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bldLvl="0" autoUpdateAnimBg="0"/>
      <p:bldP spid="15" grpId="0" bldLvl="0" autoUpdateAnimBg="0"/>
      <p:bldP spid="16" grpId="0" bldLvl="0" autoUpdateAnimBg="0"/>
      <p:bldP spid="17" grpId="0" animBg="1"/>
      <p:bldP spid="18" grpId="0" animBg="1"/>
      <p:bldP spid="19" grpId="0" animBg="1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nimBg="1" autoUpdateAnimBg="0"/>
      <p:bldP spid="27" grpId="0" bldLvl="0" autoUpdateAnimBg="0"/>
      <p:bldP spid="28" grpId="0" bldLvl="0" animBg="1" autoUpdateAnimBg="0"/>
      <p:bldP spid="29" grpId="0" bldLvl="0" autoUpdateAnimBg="0"/>
      <p:bldP spid="30" grpId="0" animBg="1"/>
      <p:bldP spid="31" grpId="0" bldLvl="0" autoUpdateAnimBg="0"/>
      <p:bldP spid="32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07A154-F32E-461C-8700-450DA5A485DC}"/>
              </a:ext>
            </a:extLst>
          </p:cNvPr>
          <p:cNvGrpSpPr/>
          <p:nvPr/>
        </p:nvGrpSpPr>
        <p:grpSpPr>
          <a:xfrm>
            <a:off x="6242975" y="1811761"/>
            <a:ext cx="5467024" cy="4459377"/>
            <a:chOff x="482600" y="1903736"/>
            <a:chExt cx="5467024" cy="4459377"/>
          </a:xfrm>
        </p:grpSpPr>
        <p:sp>
          <p:nvSpPr>
            <p:cNvPr id="11" name="Rectangle 22">
              <a:extLst>
                <a:ext uri="{FF2B5EF4-FFF2-40B4-BE49-F238E27FC236}">
                  <a16:creationId xmlns:a16="http://schemas.microsoft.com/office/drawing/2014/main" id="{F8E2ACDE-9E46-4F27-97F8-CE46F557D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600" y="1903736"/>
              <a:ext cx="5467024" cy="69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多年，帮你解决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烦恼，喜欢大家多多支持</a:t>
              </a:r>
            </a:p>
          </p:txBody>
        </p: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BCA5E00F-8AE2-47C1-9F54-32F89BA56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600" y="3018022"/>
              <a:ext cx="536656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Line 24">
              <a:extLst>
                <a:ext uri="{FF2B5EF4-FFF2-40B4-BE49-F238E27FC236}">
                  <a16:creationId xmlns:a16="http://schemas.microsoft.com/office/drawing/2014/main" id="{D4E610FE-F7A8-4917-BBD9-5C22406ABB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600" y="3578514"/>
              <a:ext cx="536656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4082019B-BD49-44F0-B381-973A01D20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600" y="3929102"/>
              <a:ext cx="536656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6" name="Line 26">
              <a:extLst>
                <a:ext uri="{FF2B5EF4-FFF2-40B4-BE49-F238E27FC236}">
                  <a16:creationId xmlns:a16="http://schemas.microsoft.com/office/drawing/2014/main" id="{1B083238-5F14-4042-AB45-2D9C51A1C3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600" y="4489594"/>
              <a:ext cx="536656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57526D98-B4FD-44A1-B8FC-4F8F5D3C2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600" y="4882608"/>
              <a:ext cx="536656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" name="Line 28">
              <a:extLst>
                <a:ext uri="{FF2B5EF4-FFF2-40B4-BE49-F238E27FC236}">
                  <a16:creationId xmlns:a16="http://schemas.microsoft.com/office/drawing/2014/main" id="{74075F38-A3FB-4A67-943D-BC3CA1C217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600" y="5443101"/>
              <a:ext cx="536656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153A57FA-81E3-4DEA-A80A-635EDE59A7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600" y="5802620"/>
              <a:ext cx="536656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Line 30">
              <a:extLst>
                <a:ext uri="{FF2B5EF4-FFF2-40B4-BE49-F238E27FC236}">
                  <a16:creationId xmlns:a16="http://schemas.microsoft.com/office/drawing/2014/main" id="{D1FDFB72-0136-476F-AD23-36DAEE3E97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600" y="6363113"/>
              <a:ext cx="536656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8B8B92-D27F-49AE-82DF-64580A9208FB}"/>
              </a:ext>
            </a:extLst>
          </p:cNvPr>
          <p:cNvGrpSpPr/>
          <p:nvPr/>
        </p:nvGrpSpPr>
        <p:grpSpPr>
          <a:xfrm>
            <a:off x="602378" y="2159672"/>
            <a:ext cx="5303122" cy="3797194"/>
            <a:chOff x="5500688" y="1776413"/>
            <a:chExt cx="6024562" cy="422275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13ACDEE-1F4D-43E0-8065-2697693707CE}"/>
                </a:ext>
              </a:extLst>
            </p:cNvPr>
            <p:cNvSpPr/>
            <p:nvPr/>
          </p:nvSpPr>
          <p:spPr>
            <a:xfrm>
              <a:off x="5500688" y="1797050"/>
              <a:ext cx="2952750" cy="2043113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23" name="组合 13">
              <a:extLst>
                <a:ext uri="{FF2B5EF4-FFF2-40B4-BE49-F238E27FC236}">
                  <a16:creationId xmlns:a16="http://schemas.microsoft.com/office/drawing/2014/main" id="{C1F2E6E1-CD3C-41A1-A029-AD993A7CAF3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875" y="2120900"/>
              <a:ext cx="657225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E2B2C34-B345-41D0-ADE4-8E81A9C92B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7" y="2602898"/>
              <a:ext cx="2601911" cy="990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多年，帮你解决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烦恼，喜欢大家多多支持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C039FC8-EB08-467F-972F-9FDB66AF0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9525" y="2112963"/>
              <a:ext cx="1895475" cy="6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E5CD98A-5E87-4497-8007-EA6C720694AE}"/>
                </a:ext>
              </a:extLst>
            </p:cNvPr>
            <p:cNvSpPr/>
            <p:nvPr/>
          </p:nvSpPr>
          <p:spPr>
            <a:xfrm>
              <a:off x="5500688" y="3954463"/>
              <a:ext cx="2952750" cy="2044700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7" name="文本框 23">
              <a:extLst>
                <a:ext uri="{FF2B5EF4-FFF2-40B4-BE49-F238E27FC236}">
                  <a16:creationId xmlns:a16="http://schemas.microsoft.com/office/drawing/2014/main" id="{BD06E736-3716-435C-993A-302BA2A34E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8" y="4760310"/>
              <a:ext cx="2484437" cy="1026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多年，帮你解决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烦恼，喜欢大家多多支持</a:t>
              </a:r>
            </a:p>
          </p:txBody>
        </p:sp>
        <p:sp>
          <p:nvSpPr>
            <p:cNvPr id="28" name="文本框 24">
              <a:extLst>
                <a:ext uri="{FF2B5EF4-FFF2-40B4-BE49-F238E27FC236}">
                  <a16:creationId xmlns:a16="http://schemas.microsoft.com/office/drawing/2014/main" id="{EB6FADFF-CB66-4CD6-99A2-280A204D54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9525" y="4270375"/>
              <a:ext cx="1895475" cy="6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AAE5D168-0803-4A2C-8147-A4567CA95D4A}"/>
                </a:ext>
              </a:extLst>
            </p:cNvPr>
            <p:cNvSpPr>
              <a:spLocks/>
            </p:cNvSpPr>
            <p:nvPr/>
          </p:nvSpPr>
          <p:spPr bwMode="auto">
            <a:xfrm rot="19556407">
              <a:off x="5784850" y="4214813"/>
              <a:ext cx="555625" cy="450850"/>
            </a:xfrm>
            <a:custGeom>
              <a:avLst/>
              <a:gdLst>
                <a:gd name="T0" fmla="*/ 2147483647 w 1269"/>
                <a:gd name="T1" fmla="*/ 2147483647 h 1288"/>
                <a:gd name="T2" fmla="*/ 2147483647 w 1269"/>
                <a:gd name="T3" fmla="*/ 2147483647 h 1288"/>
                <a:gd name="T4" fmla="*/ 2147483647 w 1269"/>
                <a:gd name="T5" fmla="*/ 2147483647 h 1288"/>
                <a:gd name="T6" fmla="*/ 2147483647 w 1269"/>
                <a:gd name="T7" fmla="*/ 2147483647 h 1288"/>
                <a:gd name="T8" fmla="*/ 2147483647 w 1269"/>
                <a:gd name="T9" fmla="*/ 2147483647 h 1288"/>
                <a:gd name="T10" fmla="*/ 2147483647 w 1269"/>
                <a:gd name="T11" fmla="*/ 2147483647 h 1288"/>
                <a:gd name="T12" fmla="*/ 2147483647 w 1269"/>
                <a:gd name="T13" fmla="*/ 2147483647 h 1288"/>
                <a:gd name="T14" fmla="*/ 2147483647 w 1269"/>
                <a:gd name="T15" fmla="*/ 2147483647 h 1288"/>
                <a:gd name="T16" fmla="*/ 2147483647 w 1269"/>
                <a:gd name="T17" fmla="*/ 2147483647 h 1288"/>
                <a:gd name="T18" fmla="*/ 2147483647 w 1269"/>
                <a:gd name="T19" fmla="*/ 2147483647 h 1288"/>
                <a:gd name="T20" fmla="*/ 2147483647 w 1269"/>
                <a:gd name="T21" fmla="*/ 2147483647 h 1288"/>
                <a:gd name="T22" fmla="*/ 2147483647 w 1269"/>
                <a:gd name="T23" fmla="*/ 2147483647 h 1288"/>
                <a:gd name="T24" fmla="*/ 2147483647 w 1269"/>
                <a:gd name="T25" fmla="*/ 2147483647 h 1288"/>
                <a:gd name="T26" fmla="*/ 2147483647 w 1269"/>
                <a:gd name="T27" fmla="*/ 2147483647 h 1288"/>
                <a:gd name="T28" fmla="*/ 2147483647 w 1269"/>
                <a:gd name="T29" fmla="*/ 2147483647 h 1288"/>
                <a:gd name="T30" fmla="*/ 2147483647 w 1269"/>
                <a:gd name="T31" fmla="*/ 2147483647 h 1288"/>
                <a:gd name="T32" fmla="*/ 2147483647 w 1269"/>
                <a:gd name="T33" fmla="*/ 2147483647 h 1288"/>
                <a:gd name="T34" fmla="*/ 2147483647 w 1269"/>
                <a:gd name="T35" fmla="*/ 2147483647 h 1288"/>
                <a:gd name="T36" fmla="*/ 2147483647 w 1269"/>
                <a:gd name="T37" fmla="*/ 2147483647 h 1288"/>
                <a:gd name="T38" fmla="*/ 2147483647 w 1269"/>
                <a:gd name="T39" fmla="*/ 2147483647 h 1288"/>
                <a:gd name="T40" fmla="*/ 2147483647 w 1269"/>
                <a:gd name="T41" fmla="*/ 0 h 1288"/>
                <a:gd name="T42" fmla="*/ 2147483647 w 1269"/>
                <a:gd name="T43" fmla="*/ 0 h 1288"/>
                <a:gd name="T44" fmla="*/ 2147483647 w 1269"/>
                <a:gd name="T45" fmla="*/ 2147483647 h 1288"/>
                <a:gd name="T46" fmla="*/ 2147483647 w 1269"/>
                <a:gd name="T47" fmla="*/ 2147483647 h 1288"/>
                <a:gd name="T48" fmla="*/ 2147483647 w 1269"/>
                <a:gd name="T49" fmla="*/ 2147483647 h 1288"/>
                <a:gd name="T50" fmla="*/ 2147483647 w 1269"/>
                <a:gd name="T51" fmla="*/ 2147483647 h 1288"/>
                <a:gd name="T52" fmla="*/ 2147483647 w 1269"/>
                <a:gd name="T53" fmla="*/ 2147483647 h 1288"/>
                <a:gd name="T54" fmla="*/ 2147483647 w 1269"/>
                <a:gd name="T55" fmla="*/ 2147483647 h 1288"/>
                <a:gd name="T56" fmla="*/ 2147483647 w 1269"/>
                <a:gd name="T57" fmla="*/ 2147483647 h 1288"/>
                <a:gd name="T58" fmla="*/ 2147483647 w 1269"/>
                <a:gd name="T59" fmla="*/ 2147483647 h 1288"/>
                <a:gd name="T60" fmla="*/ 2147483647 w 1269"/>
                <a:gd name="T61" fmla="*/ 2147483647 h 1288"/>
                <a:gd name="T62" fmla="*/ 2147483647 w 1269"/>
                <a:gd name="T63" fmla="*/ 2147483647 h 1288"/>
                <a:gd name="T64" fmla="*/ 2147483647 w 1269"/>
                <a:gd name="T65" fmla="*/ 2147483647 h 1288"/>
                <a:gd name="T66" fmla="*/ 2147483647 w 1269"/>
                <a:gd name="T67" fmla="*/ 2147483647 h 1288"/>
                <a:gd name="T68" fmla="*/ 2147483647 w 1269"/>
                <a:gd name="T69" fmla="*/ 2147483647 h 1288"/>
                <a:gd name="T70" fmla="*/ 2147483647 w 1269"/>
                <a:gd name="T71" fmla="*/ 2147483647 h 1288"/>
                <a:gd name="T72" fmla="*/ 2147483647 w 1269"/>
                <a:gd name="T73" fmla="*/ 2147483647 h 1288"/>
                <a:gd name="T74" fmla="*/ 2147483647 w 1269"/>
                <a:gd name="T75" fmla="*/ 2147483647 h 1288"/>
                <a:gd name="T76" fmla="*/ 0 w 1269"/>
                <a:gd name="T77" fmla="*/ 2147483647 h 1288"/>
                <a:gd name="T78" fmla="*/ 2147483647 w 1269"/>
                <a:gd name="T79" fmla="*/ 2147483647 h 1288"/>
                <a:gd name="T80" fmla="*/ 2147483647 w 1269"/>
                <a:gd name="T81" fmla="*/ 2147483647 h 1288"/>
                <a:gd name="T82" fmla="*/ 2147483647 w 1269"/>
                <a:gd name="T83" fmla="*/ 2147483647 h 1288"/>
                <a:gd name="T84" fmla="*/ 2147483647 w 1269"/>
                <a:gd name="T85" fmla="*/ 2147483647 h 1288"/>
                <a:gd name="T86" fmla="*/ 2147483647 w 1269"/>
                <a:gd name="T87" fmla="*/ 2147483647 h 1288"/>
                <a:gd name="T88" fmla="*/ 2147483647 w 1269"/>
                <a:gd name="T89" fmla="*/ 2147483647 h 1288"/>
                <a:gd name="T90" fmla="*/ 2147483647 w 1269"/>
                <a:gd name="T91" fmla="*/ 2147483647 h 128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69"/>
                <a:gd name="T139" fmla="*/ 0 h 1288"/>
                <a:gd name="T140" fmla="*/ 1269 w 1269"/>
                <a:gd name="T141" fmla="*/ 1288 h 128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69" h="1288">
                  <a:moveTo>
                    <a:pt x="828" y="1179"/>
                  </a:moveTo>
                  <a:lnTo>
                    <a:pt x="730" y="1072"/>
                  </a:lnTo>
                  <a:lnTo>
                    <a:pt x="730" y="774"/>
                  </a:lnTo>
                  <a:lnTo>
                    <a:pt x="1269" y="986"/>
                  </a:lnTo>
                  <a:lnTo>
                    <a:pt x="1196" y="752"/>
                  </a:lnTo>
                  <a:lnTo>
                    <a:pt x="730" y="453"/>
                  </a:lnTo>
                  <a:lnTo>
                    <a:pt x="730" y="164"/>
                  </a:lnTo>
                  <a:lnTo>
                    <a:pt x="728" y="131"/>
                  </a:lnTo>
                  <a:lnTo>
                    <a:pt x="721" y="100"/>
                  </a:lnTo>
                  <a:lnTo>
                    <a:pt x="714" y="72"/>
                  </a:lnTo>
                  <a:lnTo>
                    <a:pt x="709" y="60"/>
                  </a:lnTo>
                  <a:lnTo>
                    <a:pt x="704" y="48"/>
                  </a:lnTo>
                  <a:lnTo>
                    <a:pt x="697" y="38"/>
                  </a:lnTo>
                  <a:lnTo>
                    <a:pt x="690" y="28"/>
                  </a:lnTo>
                  <a:lnTo>
                    <a:pt x="684" y="20"/>
                  </a:lnTo>
                  <a:lnTo>
                    <a:pt x="676" y="14"/>
                  </a:lnTo>
                  <a:lnTo>
                    <a:pt x="668" y="8"/>
                  </a:lnTo>
                  <a:lnTo>
                    <a:pt x="659" y="4"/>
                  </a:lnTo>
                  <a:lnTo>
                    <a:pt x="649" y="2"/>
                  </a:lnTo>
                  <a:lnTo>
                    <a:pt x="639" y="0"/>
                  </a:lnTo>
                  <a:lnTo>
                    <a:pt x="629" y="2"/>
                  </a:lnTo>
                  <a:lnTo>
                    <a:pt x="619" y="4"/>
                  </a:lnTo>
                  <a:lnTo>
                    <a:pt x="611" y="10"/>
                  </a:lnTo>
                  <a:lnTo>
                    <a:pt x="601" y="16"/>
                  </a:lnTo>
                  <a:lnTo>
                    <a:pt x="593" y="24"/>
                  </a:lnTo>
                  <a:lnTo>
                    <a:pt x="586" y="34"/>
                  </a:lnTo>
                  <a:lnTo>
                    <a:pt x="579" y="43"/>
                  </a:lnTo>
                  <a:lnTo>
                    <a:pt x="572" y="55"/>
                  </a:lnTo>
                  <a:lnTo>
                    <a:pt x="567" y="67"/>
                  </a:lnTo>
                  <a:lnTo>
                    <a:pt x="563" y="80"/>
                  </a:lnTo>
                  <a:lnTo>
                    <a:pt x="555" y="108"/>
                  </a:lnTo>
                  <a:lnTo>
                    <a:pt x="550" y="136"/>
                  </a:lnTo>
                  <a:lnTo>
                    <a:pt x="548" y="164"/>
                  </a:lnTo>
                  <a:lnTo>
                    <a:pt x="547" y="454"/>
                  </a:lnTo>
                  <a:lnTo>
                    <a:pt x="547" y="448"/>
                  </a:lnTo>
                  <a:lnTo>
                    <a:pt x="73" y="752"/>
                  </a:lnTo>
                  <a:lnTo>
                    <a:pt x="0" y="986"/>
                  </a:lnTo>
                  <a:lnTo>
                    <a:pt x="547" y="772"/>
                  </a:lnTo>
                  <a:lnTo>
                    <a:pt x="546" y="1081"/>
                  </a:lnTo>
                  <a:lnTo>
                    <a:pt x="457" y="1179"/>
                  </a:lnTo>
                  <a:lnTo>
                    <a:pt x="439" y="1288"/>
                  </a:lnTo>
                  <a:lnTo>
                    <a:pt x="643" y="1203"/>
                  </a:lnTo>
                  <a:lnTo>
                    <a:pt x="844" y="1288"/>
                  </a:lnTo>
                  <a:lnTo>
                    <a:pt x="828" y="1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BE15BE4-D0B7-4864-988E-B104BD4505F9}"/>
                </a:ext>
              </a:extLst>
            </p:cNvPr>
            <p:cNvSpPr/>
            <p:nvPr/>
          </p:nvSpPr>
          <p:spPr>
            <a:xfrm>
              <a:off x="8572500" y="1776413"/>
              <a:ext cx="2952750" cy="2044700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1" name="文本框 28">
              <a:extLst>
                <a:ext uri="{FF2B5EF4-FFF2-40B4-BE49-F238E27FC236}">
                  <a16:creationId xmlns:a16="http://schemas.microsoft.com/office/drawing/2014/main" id="{12B7740E-192D-4250-85D8-9ADFE87BC5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5863" y="2582261"/>
              <a:ext cx="2484437" cy="1026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多年，帮你解决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烦恼，喜欢大家多多支持</a:t>
              </a:r>
            </a:p>
          </p:txBody>
        </p:sp>
        <p:sp>
          <p:nvSpPr>
            <p:cNvPr id="32" name="文本框 29">
              <a:extLst>
                <a:ext uri="{FF2B5EF4-FFF2-40B4-BE49-F238E27FC236}">
                  <a16:creationId xmlns:a16="http://schemas.microsoft.com/office/drawing/2014/main" id="{7E376050-C3A3-4D61-BFCB-900629776A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40863" y="2124074"/>
              <a:ext cx="1893887" cy="6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pic>
          <p:nvPicPr>
            <p:cNvPr id="33" name="组合 31">
              <a:extLst>
                <a:ext uri="{FF2B5EF4-FFF2-40B4-BE49-F238E27FC236}">
                  <a16:creationId xmlns:a16="http://schemas.microsoft.com/office/drawing/2014/main" id="{E694CD9E-36D7-4E21-B6CF-E6ACADEFC5C0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1438" y="2078038"/>
              <a:ext cx="43180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9488489C-BBA0-4691-A535-FBD410F31564}"/>
                </a:ext>
              </a:extLst>
            </p:cNvPr>
            <p:cNvSpPr/>
            <p:nvPr/>
          </p:nvSpPr>
          <p:spPr>
            <a:xfrm>
              <a:off x="8572500" y="3954463"/>
              <a:ext cx="2952750" cy="2044700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5" name="文本框 36">
              <a:extLst>
                <a:ext uri="{FF2B5EF4-FFF2-40B4-BE49-F238E27FC236}">
                  <a16:creationId xmlns:a16="http://schemas.microsoft.com/office/drawing/2014/main" id="{F5E60FB6-3F61-4F14-96ED-D6F4075E85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5863" y="4760310"/>
              <a:ext cx="2484437" cy="1026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多年，帮你解决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烦恼，喜欢大家多多支持</a:t>
              </a:r>
            </a:p>
          </p:txBody>
        </p:sp>
        <p:sp>
          <p:nvSpPr>
            <p:cNvPr id="36" name="文本框 37">
              <a:extLst>
                <a:ext uri="{FF2B5EF4-FFF2-40B4-BE49-F238E27FC236}">
                  <a16:creationId xmlns:a16="http://schemas.microsoft.com/office/drawing/2014/main" id="{32C6AA5D-FD77-4591-8971-DC3333189D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78950" y="4270375"/>
              <a:ext cx="1895475" cy="6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37" name="Freeform 110">
              <a:extLst>
                <a:ext uri="{FF2B5EF4-FFF2-40B4-BE49-F238E27FC236}">
                  <a16:creationId xmlns:a16="http://schemas.microsoft.com/office/drawing/2014/main" id="{575EF201-683C-40BE-8EC8-515EE91BAB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3350" y="4240213"/>
              <a:ext cx="306388" cy="381000"/>
            </a:xfrm>
            <a:custGeom>
              <a:avLst/>
              <a:gdLst>
                <a:gd name="T0" fmla="*/ 2147483647 w 233"/>
                <a:gd name="T1" fmla="*/ 0 h 288"/>
                <a:gd name="T2" fmla="*/ 0 w 233"/>
                <a:gd name="T3" fmla="*/ 2147483647 h 288"/>
                <a:gd name="T4" fmla="*/ 2147483647 w 233"/>
                <a:gd name="T5" fmla="*/ 2147483647 h 288"/>
                <a:gd name="T6" fmla="*/ 2147483647 w 233"/>
                <a:gd name="T7" fmla="*/ 2147483647 h 288"/>
                <a:gd name="T8" fmla="*/ 2147483647 w 233"/>
                <a:gd name="T9" fmla="*/ 2147483647 h 288"/>
                <a:gd name="T10" fmla="*/ 2147483647 w 233"/>
                <a:gd name="T11" fmla="*/ 2147483647 h 288"/>
                <a:gd name="T12" fmla="*/ 2147483647 w 233"/>
                <a:gd name="T13" fmla="*/ 2147483647 h 288"/>
                <a:gd name="T14" fmla="*/ 2147483647 w 233"/>
                <a:gd name="T15" fmla="*/ 2147483647 h 288"/>
                <a:gd name="T16" fmla="*/ 2147483647 w 233"/>
                <a:gd name="T17" fmla="*/ 2147483647 h 288"/>
                <a:gd name="T18" fmla="*/ 2147483647 w 233"/>
                <a:gd name="T19" fmla="*/ 2147483647 h 288"/>
                <a:gd name="T20" fmla="*/ 2147483647 w 233"/>
                <a:gd name="T21" fmla="*/ 2147483647 h 288"/>
                <a:gd name="T22" fmla="*/ 2147483647 w 233"/>
                <a:gd name="T23" fmla="*/ 2147483647 h 288"/>
                <a:gd name="T24" fmla="*/ 2147483647 w 233"/>
                <a:gd name="T25" fmla="*/ 2147483647 h 288"/>
                <a:gd name="T26" fmla="*/ 2147483647 w 233"/>
                <a:gd name="T27" fmla="*/ 2147483647 h 288"/>
                <a:gd name="T28" fmla="*/ 2147483647 w 233"/>
                <a:gd name="T29" fmla="*/ 2147483647 h 288"/>
                <a:gd name="T30" fmla="*/ 2147483647 w 233"/>
                <a:gd name="T31" fmla="*/ 2147483647 h 288"/>
                <a:gd name="T32" fmla="*/ 2147483647 w 233"/>
                <a:gd name="T33" fmla="*/ 2147483647 h 288"/>
                <a:gd name="T34" fmla="*/ 2147483647 w 233"/>
                <a:gd name="T35" fmla="*/ 2147483647 h 288"/>
                <a:gd name="T36" fmla="*/ 2147483647 w 233"/>
                <a:gd name="T37" fmla="*/ 2147483647 h 288"/>
                <a:gd name="T38" fmla="*/ 2147483647 w 233"/>
                <a:gd name="T39" fmla="*/ 2147483647 h 288"/>
                <a:gd name="T40" fmla="*/ 2147483647 w 233"/>
                <a:gd name="T41" fmla="*/ 2147483647 h 288"/>
                <a:gd name="T42" fmla="*/ 2147483647 w 233"/>
                <a:gd name="T43" fmla="*/ 2147483647 h 288"/>
                <a:gd name="T44" fmla="*/ 2147483647 w 233"/>
                <a:gd name="T45" fmla="*/ 2147483647 h 288"/>
                <a:gd name="T46" fmla="*/ 2147483647 w 233"/>
                <a:gd name="T47" fmla="*/ 2147483647 h 288"/>
                <a:gd name="T48" fmla="*/ 2147483647 w 233"/>
                <a:gd name="T49" fmla="*/ 2147483647 h 288"/>
                <a:gd name="T50" fmla="*/ 2147483647 w 233"/>
                <a:gd name="T51" fmla="*/ 2147483647 h 288"/>
                <a:gd name="T52" fmla="*/ 2147483647 w 233"/>
                <a:gd name="T53" fmla="*/ 2147483647 h 288"/>
                <a:gd name="T54" fmla="*/ 2147483647 w 233"/>
                <a:gd name="T55" fmla="*/ 2147483647 h 288"/>
                <a:gd name="T56" fmla="*/ 2147483647 w 233"/>
                <a:gd name="T57" fmla="*/ 2147483647 h 288"/>
                <a:gd name="T58" fmla="*/ 2147483647 w 233"/>
                <a:gd name="T59" fmla="*/ 2147483647 h 288"/>
                <a:gd name="T60" fmla="*/ 2147483647 w 233"/>
                <a:gd name="T61" fmla="*/ 2147483647 h 288"/>
                <a:gd name="T62" fmla="*/ 2147483647 w 233"/>
                <a:gd name="T63" fmla="*/ 2147483647 h 288"/>
                <a:gd name="T64" fmla="*/ 2147483647 w 233"/>
                <a:gd name="T65" fmla="*/ 2147483647 h 288"/>
                <a:gd name="T66" fmla="*/ 2147483647 w 233"/>
                <a:gd name="T67" fmla="*/ 2147483647 h 288"/>
                <a:gd name="T68" fmla="*/ 2147483647 w 233"/>
                <a:gd name="T69" fmla="*/ 2147483647 h 288"/>
                <a:gd name="T70" fmla="*/ 2147483647 w 233"/>
                <a:gd name="T71" fmla="*/ 2147483647 h 288"/>
                <a:gd name="T72" fmla="*/ 2147483647 w 233"/>
                <a:gd name="T73" fmla="*/ 2147483647 h 288"/>
                <a:gd name="T74" fmla="*/ 2147483647 w 233"/>
                <a:gd name="T75" fmla="*/ 2147483647 h 288"/>
                <a:gd name="T76" fmla="*/ 2147483647 w 233"/>
                <a:gd name="T77" fmla="*/ 2147483647 h 288"/>
                <a:gd name="T78" fmla="*/ 2147483647 w 233"/>
                <a:gd name="T79" fmla="*/ 2147483647 h 288"/>
                <a:gd name="T80" fmla="*/ 2147483647 w 233"/>
                <a:gd name="T81" fmla="*/ 2147483647 h 288"/>
                <a:gd name="T82" fmla="*/ 2147483647 w 233"/>
                <a:gd name="T83" fmla="*/ 2147483647 h 288"/>
                <a:gd name="T84" fmla="*/ 2147483647 w 233"/>
                <a:gd name="T85" fmla="*/ 2147483647 h 288"/>
                <a:gd name="T86" fmla="*/ 2147483647 w 233"/>
                <a:gd name="T87" fmla="*/ 2147483647 h 288"/>
                <a:gd name="T88" fmla="*/ 2147483647 w 233"/>
                <a:gd name="T89" fmla="*/ 2147483647 h 288"/>
                <a:gd name="T90" fmla="*/ 2147483647 w 233"/>
                <a:gd name="T91" fmla="*/ 2147483647 h 288"/>
                <a:gd name="T92" fmla="*/ 2147483647 w 233"/>
                <a:gd name="T93" fmla="*/ 2147483647 h 288"/>
                <a:gd name="T94" fmla="*/ 2147483647 w 233"/>
                <a:gd name="T95" fmla="*/ 2147483647 h 28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3"/>
                <a:gd name="T145" fmla="*/ 0 h 288"/>
                <a:gd name="T146" fmla="*/ 233 w 233"/>
                <a:gd name="T147" fmla="*/ 288 h 28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3" h="288">
                  <a:moveTo>
                    <a:pt x="20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7"/>
                    <a:pt x="11" y="288"/>
                    <a:pt x="24" y="288"/>
                  </a:cubicBezTo>
                  <a:cubicBezTo>
                    <a:pt x="209" y="288"/>
                    <a:pt x="209" y="288"/>
                    <a:pt x="209" y="288"/>
                  </a:cubicBezTo>
                  <a:cubicBezTo>
                    <a:pt x="223" y="288"/>
                    <a:pt x="233" y="277"/>
                    <a:pt x="233" y="264"/>
                  </a:cubicBezTo>
                  <a:cubicBezTo>
                    <a:pt x="233" y="24"/>
                    <a:pt x="233" y="24"/>
                    <a:pt x="233" y="24"/>
                  </a:cubicBezTo>
                  <a:cubicBezTo>
                    <a:pt x="233" y="11"/>
                    <a:pt x="223" y="0"/>
                    <a:pt x="209" y="0"/>
                  </a:cubicBezTo>
                  <a:close/>
                  <a:moveTo>
                    <a:pt x="26" y="37"/>
                  </a:moveTo>
                  <a:cubicBezTo>
                    <a:pt x="26" y="31"/>
                    <a:pt x="32" y="26"/>
                    <a:pt x="39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201" y="26"/>
                    <a:pt x="207" y="31"/>
                    <a:pt x="207" y="37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07" y="88"/>
                    <a:pt x="201" y="93"/>
                    <a:pt x="194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2" y="93"/>
                    <a:pt x="26" y="88"/>
                    <a:pt x="26" y="82"/>
                  </a:cubicBezTo>
                  <a:lnTo>
                    <a:pt x="26" y="37"/>
                  </a:lnTo>
                  <a:close/>
                  <a:moveTo>
                    <a:pt x="47" y="257"/>
                  </a:moveTo>
                  <a:cubicBezTo>
                    <a:pt x="37" y="257"/>
                    <a:pt x="37" y="257"/>
                    <a:pt x="37" y="257"/>
                  </a:cubicBezTo>
                  <a:cubicBezTo>
                    <a:pt x="31" y="257"/>
                    <a:pt x="26" y="251"/>
                    <a:pt x="26" y="243"/>
                  </a:cubicBezTo>
                  <a:cubicBezTo>
                    <a:pt x="26" y="235"/>
                    <a:pt x="31" y="229"/>
                    <a:pt x="37" y="229"/>
                  </a:cubicBezTo>
                  <a:cubicBezTo>
                    <a:pt x="47" y="229"/>
                    <a:pt x="47" y="229"/>
                    <a:pt x="47" y="229"/>
                  </a:cubicBezTo>
                  <a:cubicBezTo>
                    <a:pt x="53" y="229"/>
                    <a:pt x="58" y="235"/>
                    <a:pt x="58" y="243"/>
                  </a:cubicBezTo>
                  <a:cubicBezTo>
                    <a:pt x="58" y="251"/>
                    <a:pt x="53" y="257"/>
                    <a:pt x="47" y="257"/>
                  </a:cubicBezTo>
                  <a:close/>
                  <a:moveTo>
                    <a:pt x="47" y="204"/>
                  </a:moveTo>
                  <a:cubicBezTo>
                    <a:pt x="37" y="204"/>
                    <a:pt x="37" y="204"/>
                    <a:pt x="37" y="204"/>
                  </a:cubicBezTo>
                  <a:cubicBezTo>
                    <a:pt x="31" y="204"/>
                    <a:pt x="26" y="198"/>
                    <a:pt x="26" y="190"/>
                  </a:cubicBezTo>
                  <a:cubicBezTo>
                    <a:pt x="26" y="182"/>
                    <a:pt x="31" y="175"/>
                    <a:pt x="37" y="175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53" y="175"/>
                    <a:pt x="58" y="182"/>
                    <a:pt x="58" y="190"/>
                  </a:cubicBezTo>
                  <a:cubicBezTo>
                    <a:pt x="58" y="198"/>
                    <a:pt x="53" y="204"/>
                    <a:pt x="47" y="204"/>
                  </a:cubicBezTo>
                  <a:close/>
                  <a:moveTo>
                    <a:pt x="47" y="151"/>
                  </a:moveTo>
                  <a:cubicBezTo>
                    <a:pt x="37" y="151"/>
                    <a:pt x="37" y="151"/>
                    <a:pt x="37" y="151"/>
                  </a:cubicBezTo>
                  <a:cubicBezTo>
                    <a:pt x="31" y="151"/>
                    <a:pt x="26" y="145"/>
                    <a:pt x="26" y="137"/>
                  </a:cubicBezTo>
                  <a:cubicBezTo>
                    <a:pt x="26" y="129"/>
                    <a:pt x="31" y="122"/>
                    <a:pt x="3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53" y="122"/>
                    <a:pt x="58" y="129"/>
                    <a:pt x="58" y="137"/>
                  </a:cubicBezTo>
                  <a:cubicBezTo>
                    <a:pt x="58" y="145"/>
                    <a:pt x="53" y="151"/>
                    <a:pt x="47" y="151"/>
                  </a:cubicBezTo>
                  <a:close/>
                  <a:moveTo>
                    <a:pt x="96" y="257"/>
                  </a:moveTo>
                  <a:cubicBezTo>
                    <a:pt x="86" y="257"/>
                    <a:pt x="86" y="257"/>
                    <a:pt x="86" y="257"/>
                  </a:cubicBezTo>
                  <a:cubicBezTo>
                    <a:pt x="80" y="257"/>
                    <a:pt x="75" y="251"/>
                    <a:pt x="75" y="243"/>
                  </a:cubicBezTo>
                  <a:cubicBezTo>
                    <a:pt x="75" y="235"/>
                    <a:pt x="80" y="229"/>
                    <a:pt x="86" y="229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02" y="229"/>
                    <a:pt x="107" y="235"/>
                    <a:pt x="107" y="243"/>
                  </a:cubicBezTo>
                  <a:cubicBezTo>
                    <a:pt x="107" y="251"/>
                    <a:pt x="102" y="257"/>
                    <a:pt x="96" y="257"/>
                  </a:cubicBezTo>
                  <a:close/>
                  <a:moveTo>
                    <a:pt x="96" y="204"/>
                  </a:moveTo>
                  <a:cubicBezTo>
                    <a:pt x="86" y="204"/>
                    <a:pt x="86" y="204"/>
                    <a:pt x="86" y="204"/>
                  </a:cubicBezTo>
                  <a:cubicBezTo>
                    <a:pt x="80" y="204"/>
                    <a:pt x="75" y="198"/>
                    <a:pt x="75" y="190"/>
                  </a:cubicBezTo>
                  <a:cubicBezTo>
                    <a:pt x="75" y="182"/>
                    <a:pt x="80" y="175"/>
                    <a:pt x="86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2" y="175"/>
                    <a:pt x="107" y="182"/>
                    <a:pt x="107" y="190"/>
                  </a:cubicBezTo>
                  <a:cubicBezTo>
                    <a:pt x="107" y="198"/>
                    <a:pt x="102" y="204"/>
                    <a:pt x="96" y="204"/>
                  </a:cubicBezTo>
                  <a:close/>
                  <a:moveTo>
                    <a:pt x="96" y="151"/>
                  </a:moveTo>
                  <a:cubicBezTo>
                    <a:pt x="86" y="151"/>
                    <a:pt x="86" y="151"/>
                    <a:pt x="86" y="151"/>
                  </a:cubicBezTo>
                  <a:cubicBezTo>
                    <a:pt x="80" y="151"/>
                    <a:pt x="75" y="145"/>
                    <a:pt x="75" y="137"/>
                  </a:cubicBezTo>
                  <a:cubicBezTo>
                    <a:pt x="75" y="129"/>
                    <a:pt x="80" y="122"/>
                    <a:pt x="8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102" y="122"/>
                    <a:pt x="107" y="129"/>
                    <a:pt x="107" y="137"/>
                  </a:cubicBezTo>
                  <a:cubicBezTo>
                    <a:pt x="107" y="145"/>
                    <a:pt x="102" y="151"/>
                    <a:pt x="96" y="151"/>
                  </a:cubicBezTo>
                  <a:close/>
                  <a:moveTo>
                    <a:pt x="145" y="257"/>
                  </a:moveTo>
                  <a:cubicBezTo>
                    <a:pt x="135" y="257"/>
                    <a:pt x="135" y="257"/>
                    <a:pt x="135" y="257"/>
                  </a:cubicBezTo>
                  <a:cubicBezTo>
                    <a:pt x="129" y="257"/>
                    <a:pt x="123" y="251"/>
                    <a:pt x="123" y="243"/>
                  </a:cubicBezTo>
                  <a:cubicBezTo>
                    <a:pt x="123" y="235"/>
                    <a:pt x="129" y="229"/>
                    <a:pt x="135" y="229"/>
                  </a:cubicBezTo>
                  <a:cubicBezTo>
                    <a:pt x="145" y="229"/>
                    <a:pt x="145" y="229"/>
                    <a:pt x="145" y="229"/>
                  </a:cubicBezTo>
                  <a:cubicBezTo>
                    <a:pt x="151" y="229"/>
                    <a:pt x="156" y="235"/>
                    <a:pt x="156" y="243"/>
                  </a:cubicBezTo>
                  <a:cubicBezTo>
                    <a:pt x="156" y="251"/>
                    <a:pt x="151" y="257"/>
                    <a:pt x="145" y="257"/>
                  </a:cubicBezTo>
                  <a:close/>
                  <a:moveTo>
                    <a:pt x="145" y="204"/>
                  </a:moveTo>
                  <a:cubicBezTo>
                    <a:pt x="135" y="204"/>
                    <a:pt x="135" y="204"/>
                    <a:pt x="135" y="204"/>
                  </a:cubicBezTo>
                  <a:cubicBezTo>
                    <a:pt x="129" y="204"/>
                    <a:pt x="123" y="198"/>
                    <a:pt x="123" y="190"/>
                  </a:cubicBezTo>
                  <a:cubicBezTo>
                    <a:pt x="123" y="182"/>
                    <a:pt x="129" y="175"/>
                    <a:pt x="135" y="175"/>
                  </a:cubicBezTo>
                  <a:cubicBezTo>
                    <a:pt x="145" y="175"/>
                    <a:pt x="145" y="175"/>
                    <a:pt x="145" y="175"/>
                  </a:cubicBezTo>
                  <a:cubicBezTo>
                    <a:pt x="151" y="175"/>
                    <a:pt x="156" y="182"/>
                    <a:pt x="156" y="190"/>
                  </a:cubicBezTo>
                  <a:cubicBezTo>
                    <a:pt x="156" y="198"/>
                    <a:pt x="151" y="204"/>
                    <a:pt x="145" y="204"/>
                  </a:cubicBezTo>
                  <a:close/>
                  <a:moveTo>
                    <a:pt x="145" y="151"/>
                  </a:moveTo>
                  <a:cubicBezTo>
                    <a:pt x="135" y="151"/>
                    <a:pt x="135" y="151"/>
                    <a:pt x="135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29"/>
                    <a:pt x="129" y="122"/>
                    <a:pt x="135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51" y="122"/>
                    <a:pt x="156" y="129"/>
                    <a:pt x="156" y="137"/>
                  </a:cubicBezTo>
                  <a:cubicBezTo>
                    <a:pt x="156" y="145"/>
                    <a:pt x="151" y="151"/>
                    <a:pt x="145" y="151"/>
                  </a:cubicBezTo>
                  <a:close/>
                  <a:moveTo>
                    <a:pt x="207" y="247"/>
                  </a:moveTo>
                  <a:cubicBezTo>
                    <a:pt x="207" y="253"/>
                    <a:pt x="200" y="257"/>
                    <a:pt x="197" y="25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182" y="257"/>
                    <a:pt x="175" y="253"/>
                    <a:pt x="175" y="247"/>
                  </a:cubicBezTo>
                  <a:cubicBezTo>
                    <a:pt x="175" y="185"/>
                    <a:pt x="175" y="185"/>
                    <a:pt x="175" y="185"/>
                  </a:cubicBezTo>
                  <a:cubicBezTo>
                    <a:pt x="175" y="180"/>
                    <a:pt x="182" y="175"/>
                    <a:pt x="185" y="175"/>
                  </a:cubicBezTo>
                  <a:cubicBezTo>
                    <a:pt x="197" y="175"/>
                    <a:pt x="197" y="175"/>
                    <a:pt x="197" y="175"/>
                  </a:cubicBezTo>
                  <a:cubicBezTo>
                    <a:pt x="200" y="175"/>
                    <a:pt x="207" y="180"/>
                    <a:pt x="207" y="185"/>
                  </a:cubicBezTo>
                  <a:lnTo>
                    <a:pt x="207" y="247"/>
                  </a:lnTo>
                  <a:close/>
                  <a:moveTo>
                    <a:pt x="196" y="151"/>
                  </a:moveTo>
                  <a:cubicBezTo>
                    <a:pt x="186" y="151"/>
                    <a:pt x="186" y="151"/>
                    <a:pt x="186" y="151"/>
                  </a:cubicBezTo>
                  <a:cubicBezTo>
                    <a:pt x="180" y="151"/>
                    <a:pt x="175" y="145"/>
                    <a:pt x="175" y="137"/>
                  </a:cubicBezTo>
                  <a:cubicBezTo>
                    <a:pt x="175" y="129"/>
                    <a:pt x="180" y="123"/>
                    <a:pt x="186" y="123"/>
                  </a:cubicBezTo>
                  <a:cubicBezTo>
                    <a:pt x="196" y="123"/>
                    <a:pt x="196" y="123"/>
                    <a:pt x="196" y="123"/>
                  </a:cubicBezTo>
                  <a:cubicBezTo>
                    <a:pt x="202" y="123"/>
                    <a:pt x="207" y="129"/>
                    <a:pt x="207" y="137"/>
                  </a:cubicBezTo>
                  <a:cubicBezTo>
                    <a:pt x="207" y="145"/>
                    <a:pt x="202" y="151"/>
                    <a:pt x="196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278861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93A5DC0-F139-44A3-940B-47CAEE419D1E}"/>
              </a:ext>
            </a:extLst>
          </p:cNvPr>
          <p:cNvGrpSpPr/>
          <p:nvPr/>
        </p:nvGrpSpPr>
        <p:grpSpPr>
          <a:xfrm>
            <a:off x="811142" y="1934796"/>
            <a:ext cx="7350876" cy="4169130"/>
            <a:chOff x="4451635" y="2076182"/>
            <a:chExt cx="6801698" cy="40449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BEF225E-1745-4557-8138-F57BCF39BC01}"/>
                </a:ext>
              </a:extLst>
            </p:cNvPr>
            <p:cNvSpPr/>
            <p:nvPr/>
          </p:nvSpPr>
          <p:spPr>
            <a:xfrm>
              <a:off x="4451635" y="2076182"/>
              <a:ext cx="3370291" cy="1978361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endParaRPr kumimoji="1" lang="zh-CN" altLang="en-US" sz="140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F7463E4-DECB-4AE1-99CE-F5E1DD545F5C}"/>
                </a:ext>
              </a:extLst>
            </p:cNvPr>
            <p:cNvGrpSpPr/>
            <p:nvPr/>
          </p:nvGrpSpPr>
          <p:grpSpPr>
            <a:xfrm>
              <a:off x="4451636" y="2076182"/>
              <a:ext cx="6801697" cy="4044937"/>
              <a:chOff x="4451636" y="2076182"/>
              <a:chExt cx="6801697" cy="4044937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1C23F2E-C4E8-46AC-A653-1138BF8AA386}"/>
                  </a:ext>
                </a:extLst>
              </p:cNvPr>
              <p:cNvSpPr/>
              <p:nvPr/>
            </p:nvSpPr>
            <p:spPr>
              <a:xfrm>
                <a:off x="7894253" y="4142758"/>
                <a:ext cx="3359080" cy="1978361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8" tIns="45719" rIns="91438" bIns="45719" rtlCol="0" anchor="ctr"/>
              <a:lstStyle/>
              <a:p>
                <a:pPr algn="ctr"/>
                <a:endParaRPr kumimoji="1" lang="zh-CN" altLang="en-US" sz="140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FBA3BF4-F9F9-4F92-85FC-87CF9E393C9E}"/>
                  </a:ext>
                </a:extLst>
              </p:cNvPr>
              <p:cNvGrpSpPr/>
              <p:nvPr/>
            </p:nvGrpSpPr>
            <p:grpSpPr>
              <a:xfrm flipV="1">
                <a:off x="4451636" y="2076182"/>
                <a:ext cx="6801696" cy="4032241"/>
                <a:chOff x="4451636" y="2098484"/>
                <a:chExt cx="6801696" cy="4032241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1DE44B21-F63D-4E14-B005-B8E214FB232F}"/>
                    </a:ext>
                  </a:extLst>
                </p:cNvPr>
                <p:cNvSpPr/>
                <p:nvPr/>
              </p:nvSpPr>
              <p:spPr>
                <a:xfrm flipV="1">
                  <a:off x="4451636" y="2098484"/>
                  <a:ext cx="3370291" cy="1978362"/>
                </a:xfrm>
                <a:prstGeom prst="rect">
                  <a:avLst/>
                </a:prstGeom>
                <a:solidFill>
                  <a:srgbClr val="6F95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小白，一个资深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设计师，专注研究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多年，帮你解决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烦恼，喜欢大家多多支持，小白，一个资深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设计师，专注研究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多年，帮你解决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烦恼，喜欢大家多多支持，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小白，一个资深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设计师，专注研究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多年，帮你解决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烦恼，喜欢大家多多支持，</a:t>
                  </a:r>
                </a:p>
                <a:p>
                  <a:pPr lvl="0">
                    <a:lnSpc>
                      <a:spcPct val="150000"/>
                    </a:lnSpc>
                  </a:pPr>
                  <a:endParaRPr lang="zh-CN" altLang="en-US" sz="105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691B5CBE-5FCA-4FCD-925B-CA4C15D27A79}"/>
                    </a:ext>
                  </a:extLst>
                </p:cNvPr>
                <p:cNvSpPr/>
                <p:nvPr/>
              </p:nvSpPr>
              <p:spPr>
                <a:xfrm flipV="1">
                  <a:off x="7875947" y="4152363"/>
                  <a:ext cx="3377385" cy="1978362"/>
                </a:xfrm>
                <a:prstGeom prst="rect">
                  <a:avLst/>
                </a:prstGeom>
                <a:solidFill>
                  <a:srgbClr val="6F95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小白，一个资深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设计师，专注研究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多年，帮你解决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烦恼，喜欢大家多多支持，小白，一个资深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设计师，专注研究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多年，帮你解决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烦恼，喜欢大家多多支持，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小白，一个资深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设计师，专注研究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多年，帮你解决</a:t>
                  </a:r>
                  <a:r>
                    <a:rPr lang="en-US" altLang="zh-CN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PPT</a:t>
                  </a:r>
                  <a:r>
                    <a:rPr lang="zh-CN" altLang="en-US" sz="105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ato Regular"/>
                    </a:rPr>
                    <a:t>烦恼，喜欢大家多多支持，</a:t>
                  </a:r>
                </a:p>
                <a:p>
                  <a:pPr lvl="0">
                    <a:lnSpc>
                      <a:spcPct val="150000"/>
                    </a:lnSpc>
                  </a:pPr>
                  <a:endParaRPr lang="zh-CN" altLang="en-US" sz="105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endParaRPr>
                </a:p>
              </p:txBody>
            </p:sp>
          </p:grpSp>
        </p:grpSp>
      </p:grpSp>
      <p:sp>
        <p:nvSpPr>
          <p:cNvPr id="18" name="文本框 20">
            <a:extLst>
              <a:ext uri="{FF2B5EF4-FFF2-40B4-BE49-F238E27FC236}">
                <a16:creationId xmlns:a16="http://schemas.microsoft.com/office/drawing/2014/main" id="{10C77282-B958-4E6E-A980-01BE99D13FD7}"/>
              </a:ext>
            </a:extLst>
          </p:cNvPr>
          <p:cNvSpPr txBox="1"/>
          <p:nvPr/>
        </p:nvSpPr>
        <p:spPr>
          <a:xfrm>
            <a:off x="8471121" y="2845841"/>
            <a:ext cx="3218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9" name="文本框 21">
            <a:extLst>
              <a:ext uri="{FF2B5EF4-FFF2-40B4-BE49-F238E27FC236}">
                <a16:creationId xmlns:a16="http://schemas.microsoft.com/office/drawing/2014/main" id="{8CCFCD7A-E2B0-45F7-B339-49AD8C490F24}"/>
              </a:ext>
            </a:extLst>
          </p:cNvPr>
          <p:cNvSpPr txBox="1"/>
          <p:nvPr/>
        </p:nvSpPr>
        <p:spPr>
          <a:xfrm>
            <a:off x="8471121" y="3712064"/>
            <a:ext cx="3218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0" name="文本框 22">
            <a:extLst>
              <a:ext uri="{FF2B5EF4-FFF2-40B4-BE49-F238E27FC236}">
                <a16:creationId xmlns:a16="http://schemas.microsoft.com/office/drawing/2014/main" id="{24F283E6-A8B5-4A0E-B63D-F3790CF6C5E9}"/>
              </a:ext>
            </a:extLst>
          </p:cNvPr>
          <p:cNvSpPr txBox="1"/>
          <p:nvPr/>
        </p:nvSpPr>
        <p:spPr>
          <a:xfrm>
            <a:off x="8471121" y="4578287"/>
            <a:ext cx="3218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1" name="文本框 22">
            <a:extLst>
              <a:ext uri="{FF2B5EF4-FFF2-40B4-BE49-F238E27FC236}">
                <a16:creationId xmlns:a16="http://schemas.microsoft.com/office/drawing/2014/main" id="{122AE18F-6335-44A0-9B32-8B4E62E5BF60}"/>
              </a:ext>
            </a:extLst>
          </p:cNvPr>
          <p:cNvSpPr txBox="1"/>
          <p:nvPr/>
        </p:nvSpPr>
        <p:spPr>
          <a:xfrm>
            <a:off x="8471120" y="5444509"/>
            <a:ext cx="3218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文本框 20">
            <a:extLst>
              <a:ext uri="{FF2B5EF4-FFF2-40B4-BE49-F238E27FC236}">
                <a16:creationId xmlns:a16="http://schemas.microsoft.com/office/drawing/2014/main" id="{FC5E5330-789E-46D9-BBE6-E1DD5E0DD968}"/>
              </a:ext>
            </a:extLst>
          </p:cNvPr>
          <p:cNvSpPr txBox="1"/>
          <p:nvPr/>
        </p:nvSpPr>
        <p:spPr>
          <a:xfrm>
            <a:off x="8471119" y="1934796"/>
            <a:ext cx="3218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小白，一个资深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设计师，专注研究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PPT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多年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68080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9D3B456-251C-44F6-904A-66AB0E16EC0F}"/>
              </a:ext>
            </a:extLst>
          </p:cNvPr>
          <p:cNvGrpSpPr/>
          <p:nvPr/>
        </p:nvGrpSpPr>
        <p:grpSpPr>
          <a:xfrm>
            <a:off x="914405" y="303867"/>
            <a:ext cx="10391768" cy="761943"/>
            <a:chOff x="-2827863" y="398693"/>
            <a:chExt cx="10391768" cy="7619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348845-2D6D-4ABB-AF46-56AFA233A8F2}"/>
                </a:ext>
              </a:extLst>
            </p:cNvPr>
            <p:cNvSpPr/>
            <p:nvPr/>
          </p:nvSpPr>
          <p:spPr>
            <a:xfrm flipV="1">
              <a:off x="4114798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446E05-D7A5-4C96-BA87-DA5F9D940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775" y="398693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6F958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请关注公众号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96CE769-33FA-4BFF-B953-A88673D4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2" y="945192"/>
              <a:ext cx="325532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4ED2F8D-CD88-4551-A705-B590C07472B6}"/>
                </a:ext>
              </a:extLst>
            </p:cNvPr>
            <p:cNvSpPr/>
            <p:nvPr/>
          </p:nvSpPr>
          <p:spPr>
            <a:xfrm flipV="1">
              <a:off x="-2827863" y="777291"/>
              <a:ext cx="3449107" cy="45719"/>
            </a:xfrm>
            <a:prstGeom prst="rect">
              <a:avLst/>
            </a:prstGeom>
            <a:solidFill>
              <a:srgbClr val="6F95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0932C72B-AD9C-42DE-9A25-44FF25EE719A}"/>
              </a:ext>
            </a:extLst>
          </p:cNvPr>
          <p:cNvGrpSpPr/>
          <p:nvPr/>
        </p:nvGrpSpPr>
        <p:grpSpPr>
          <a:xfrm>
            <a:off x="7001625" y="1747735"/>
            <a:ext cx="3991798" cy="1375024"/>
            <a:chOff x="2926686" y="2081379"/>
            <a:chExt cx="3991798" cy="1375024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ACA7BFF1-73ED-4153-90C2-1B226D508A34}"/>
                </a:ext>
              </a:extLst>
            </p:cNvPr>
            <p:cNvSpPr txBox="1"/>
            <p:nvPr/>
          </p:nvSpPr>
          <p:spPr>
            <a:xfrm>
              <a:off x="2926686" y="208137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加入标题</a:t>
              </a:r>
              <a:endParaRPr lang="en-GB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84F352DF-2B15-4460-A20D-9DA1CFF9D993}"/>
                </a:ext>
              </a:extLst>
            </p:cNvPr>
            <p:cNvSpPr/>
            <p:nvPr/>
          </p:nvSpPr>
          <p:spPr>
            <a:xfrm>
              <a:off x="2926686" y="2717739"/>
              <a:ext cx="39497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id="{497277C9-14D8-44D3-99DE-26B6D7115747}"/>
                </a:ext>
              </a:extLst>
            </p:cNvPr>
            <p:cNvSpPr/>
            <p:nvPr/>
          </p:nvSpPr>
          <p:spPr>
            <a:xfrm>
              <a:off x="2926686" y="2440740"/>
              <a:ext cx="39917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dolor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sit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amet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consectetur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adipiscing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en-GB" sz="1050" b="1" dirty="0" err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elit</a:t>
              </a:r>
              <a:r>
                <a:rPr lang="en-GB" sz="105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 </a:t>
              </a:r>
            </a:p>
          </p:txBody>
        </p:sp>
      </p:grpSp>
      <p:grpSp>
        <p:nvGrpSpPr>
          <p:cNvPr id="15" name="Group 16">
            <a:extLst>
              <a:ext uri="{FF2B5EF4-FFF2-40B4-BE49-F238E27FC236}">
                <a16:creationId xmlns:a16="http://schemas.microsoft.com/office/drawing/2014/main" id="{9E493A4D-8EE6-4D7B-B2C2-208C20427CA7}"/>
              </a:ext>
            </a:extLst>
          </p:cNvPr>
          <p:cNvGrpSpPr/>
          <p:nvPr/>
        </p:nvGrpSpPr>
        <p:grpSpPr>
          <a:xfrm>
            <a:off x="7001625" y="5003835"/>
            <a:ext cx="3991798" cy="1375024"/>
            <a:chOff x="2926686" y="2081379"/>
            <a:chExt cx="3991798" cy="1375024"/>
          </a:xfrm>
        </p:grpSpPr>
        <p:sp>
          <p:nvSpPr>
            <p:cNvPr id="16" name="TextBox 21">
              <a:extLst>
                <a:ext uri="{FF2B5EF4-FFF2-40B4-BE49-F238E27FC236}">
                  <a16:creationId xmlns:a16="http://schemas.microsoft.com/office/drawing/2014/main" id="{724A8E52-A363-4269-A9B5-ABAF6B196B89}"/>
                </a:ext>
              </a:extLst>
            </p:cNvPr>
            <p:cNvSpPr txBox="1"/>
            <p:nvPr/>
          </p:nvSpPr>
          <p:spPr>
            <a:xfrm>
              <a:off x="2926686" y="208137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加入标题</a:t>
              </a:r>
              <a:endParaRPr lang="en-GB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3419AB77-4F8F-42DF-B9F3-AC475484C620}"/>
                </a:ext>
              </a:extLst>
            </p:cNvPr>
            <p:cNvSpPr/>
            <p:nvPr/>
          </p:nvSpPr>
          <p:spPr>
            <a:xfrm>
              <a:off x="2926686" y="2717739"/>
              <a:ext cx="39497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C1C64F9F-DA08-4EB3-88C2-77B1C3E8BBF7}"/>
                </a:ext>
              </a:extLst>
            </p:cNvPr>
            <p:cNvSpPr/>
            <p:nvPr/>
          </p:nvSpPr>
          <p:spPr>
            <a:xfrm>
              <a:off x="2926686" y="2440740"/>
              <a:ext cx="39917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0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 sit amet, consectetur adipiscing elit. </a:t>
              </a:r>
            </a:p>
          </p:txBody>
        </p:sp>
      </p:grpSp>
      <p:grpSp>
        <p:nvGrpSpPr>
          <p:cNvPr id="19" name="Group 20">
            <a:extLst>
              <a:ext uri="{FF2B5EF4-FFF2-40B4-BE49-F238E27FC236}">
                <a16:creationId xmlns:a16="http://schemas.microsoft.com/office/drawing/2014/main" id="{E2FAC756-B53B-4DC0-9EDB-FA5B9306EE10}"/>
              </a:ext>
            </a:extLst>
          </p:cNvPr>
          <p:cNvGrpSpPr/>
          <p:nvPr/>
        </p:nvGrpSpPr>
        <p:grpSpPr>
          <a:xfrm>
            <a:off x="7001625" y="3376028"/>
            <a:ext cx="3991798" cy="1375024"/>
            <a:chOff x="2926686" y="2081379"/>
            <a:chExt cx="3991798" cy="1375024"/>
          </a:xfrm>
        </p:grpSpPr>
        <p:sp>
          <p:nvSpPr>
            <p:cNvPr id="20" name="TextBox 25">
              <a:extLst>
                <a:ext uri="{FF2B5EF4-FFF2-40B4-BE49-F238E27FC236}">
                  <a16:creationId xmlns:a16="http://schemas.microsoft.com/office/drawing/2014/main" id="{615C7402-2CE9-4E23-86ED-C7D4B7D470BC}"/>
                </a:ext>
              </a:extLst>
            </p:cNvPr>
            <p:cNvSpPr txBox="1"/>
            <p:nvPr/>
          </p:nvSpPr>
          <p:spPr>
            <a:xfrm>
              <a:off x="2926686" y="208137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加入标题</a:t>
              </a:r>
              <a:endParaRPr lang="en-GB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22">
              <a:extLst>
                <a:ext uri="{FF2B5EF4-FFF2-40B4-BE49-F238E27FC236}">
                  <a16:creationId xmlns:a16="http://schemas.microsoft.com/office/drawing/2014/main" id="{03D1CC14-7463-43A9-AE63-4D0B1F0264BB}"/>
                </a:ext>
              </a:extLst>
            </p:cNvPr>
            <p:cNvSpPr/>
            <p:nvPr/>
          </p:nvSpPr>
          <p:spPr>
            <a:xfrm>
              <a:off x="2926686" y="2717739"/>
              <a:ext cx="39497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小白，一个资深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设计师，专注研究</a:t>
              </a:r>
              <a:r>
                <a:rPr lang="en-US" altLang="zh-CN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PPT</a:t>
              </a:r>
              <a:r>
                <a:rPr lang="zh-CN" altLang="en-US" sz="105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多年</a:t>
              </a:r>
              <a:endParaRPr lang="en-US" altLang="zh-CN" sz="10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5F88BCD5-D83B-4E2E-A7D4-81B9E5B1BC6C}"/>
                </a:ext>
              </a:extLst>
            </p:cNvPr>
            <p:cNvSpPr/>
            <p:nvPr/>
          </p:nvSpPr>
          <p:spPr>
            <a:xfrm>
              <a:off x="2926686" y="2440740"/>
              <a:ext cx="399179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05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Lorem ipsum dolor sit amet, consectetur adipiscing elit. 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84A645D-1838-429A-9321-49D007B581DE}"/>
              </a:ext>
            </a:extLst>
          </p:cNvPr>
          <p:cNvGrpSpPr/>
          <p:nvPr/>
        </p:nvGrpSpPr>
        <p:grpSpPr>
          <a:xfrm>
            <a:off x="1459593" y="1755067"/>
            <a:ext cx="5019561" cy="4514642"/>
            <a:chOff x="6186051" y="1854238"/>
            <a:chExt cx="4494081" cy="404202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7DD62FA-FD7B-4195-9413-DADFD77B2B0F}"/>
                </a:ext>
              </a:extLst>
            </p:cNvPr>
            <p:cNvGrpSpPr/>
            <p:nvPr/>
          </p:nvGrpSpPr>
          <p:grpSpPr>
            <a:xfrm>
              <a:off x="6186052" y="4682268"/>
              <a:ext cx="4494080" cy="1213990"/>
              <a:chOff x="733621" y="4632910"/>
              <a:chExt cx="5212200" cy="1325181"/>
            </a:xfrm>
          </p:grpSpPr>
          <p:sp>
            <p:nvSpPr>
              <p:cNvPr id="26" name="Rectangle 3">
                <a:extLst>
                  <a:ext uri="{FF2B5EF4-FFF2-40B4-BE49-F238E27FC236}">
                    <a16:creationId xmlns:a16="http://schemas.microsoft.com/office/drawing/2014/main" id="{A0643CD3-CBF4-47DF-8B46-28B582CBC6DD}"/>
                  </a:ext>
                </a:extLst>
              </p:cNvPr>
              <p:cNvSpPr/>
              <p:nvPr/>
            </p:nvSpPr>
            <p:spPr>
              <a:xfrm>
                <a:off x="733621" y="4632910"/>
                <a:ext cx="5212200" cy="1325181"/>
              </a:xfrm>
              <a:prstGeom prst="rect">
                <a:avLst/>
              </a:prstGeom>
              <a:solidFill>
                <a:srgbClr val="6F958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0" tIns="45709" rIns="91420" bIns="45709"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27" name="Subtitle 2">
                <a:extLst>
                  <a:ext uri="{FF2B5EF4-FFF2-40B4-BE49-F238E27FC236}">
                    <a16:creationId xmlns:a16="http://schemas.microsoft.com/office/drawing/2014/main" id="{2E0E93E6-B570-4304-8C76-1B8418FBDCD5}"/>
                  </a:ext>
                </a:extLst>
              </p:cNvPr>
              <p:cNvSpPr txBox="1"/>
              <p:nvPr/>
            </p:nvSpPr>
            <p:spPr>
              <a:xfrm>
                <a:off x="1243070" y="4828940"/>
                <a:ext cx="4185200" cy="948192"/>
              </a:xfrm>
              <a:prstGeom prst="rect">
                <a:avLst/>
              </a:prstGeom>
            </p:spPr>
            <p:txBody>
              <a:bodyPr vert="horz" lIns="91420" tIns="45709" rIns="91420" bIns="4570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20000"/>
                  </a:lnSpc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小白，一个资深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设计师，专注研究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多年小白，一个资深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设计师，专注研究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多年</a:t>
                </a:r>
              </a:p>
              <a:p>
                <a:pPr marL="0" indent="0" algn="just">
                  <a:lnSpc>
                    <a:spcPct val="120000"/>
                  </a:lnSpc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小白，一个资深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设计师，专注研究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多年</a:t>
                </a:r>
              </a:p>
              <a:p>
                <a:pPr marL="0" indent="0" algn="just">
                  <a:lnSpc>
                    <a:spcPct val="120000"/>
                  </a:lnSpc>
                  <a:buNone/>
                </a:pPr>
                <a:endPara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0418E4F-A019-45BE-A12F-92710B9118CE}"/>
                </a:ext>
              </a:extLst>
            </p:cNvPr>
            <p:cNvSpPr/>
            <p:nvPr/>
          </p:nvSpPr>
          <p:spPr>
            <a:xfrm flipH="1">
              <a:off x="6186051" y="1854238"/>
              <a:ext cx="4494078" cy="2662255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885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主题，www.51pptmoban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5127</TotalTime>
  <Words>1278</Words>
  <Application>Microsoft Office PowerPoint</Application>
  <PresentationFormat>自定义</PresentationFormat>
  <Paragraphs>137</Paragraphs>
  <Slides>14</Slides>
  <Notes>14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Signika</vt:lpstr>
      <vt:lpstr>等线</vt:lpstr>
      <vt:lpstr>等线 Light</vt:lpstr>
      <vt:lpstr>方正兰亭粗黑_GBK</vt:lpstr>
      <vt:lpstr>方正兰亭中黑_GBK</vt:lpstr>
      <vt:lpstr>华文中宋</vt:lpstr>
      <vt:lpstr>宋体</vt:lpstr>
      <vt:lpstr>微软雅黑</vt:lpstr>
      <vt:lpstr>Arial</vt:lpstr>
      <vt:lpstr>Calibri</vt:lpstr>
      <vt:lpstr>Impact</vt:lpstr>
      <vt:lpstr>Office 主题，www.51pptmoban.com​​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枝叶小花求职竞聘个人简历文艺清新风ppt模板</dc:title>
  <dc:subject>user</dc:subject>
  <dc:creator>小白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3199</cp:revision>
  <dcterms:created xsi:type="dcterms:W3CDTF">2015-12-01T09:06:39Z</dcterms:created>
  <dcterms:modified xsi:type="dcterms:W3CDTF">2023-10-28T04:10:56Z</dcterms:modified>
</cp:coreProperties>
</file>