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04" r:id="rId3"/>
    <p:sldId id="266" r:id="rId4"/>
    <p:sldId id="1709" r:id="rId5"/>
    <p:sldId id="1716" r:id="rId6"/>
    <p:sldId id="1724" r:id="rId7"/>
    <p:sldId id="1687" r:id="rId8"/>
    <p:sldId id="274" r:id="rId9"/>
    <p:sldId id="1727" r:id="rId10"/>
    <p:sldId id="267" r:id="rId11"/>
    <p:sldId id="1728" r:id="rId12"/>
    <p:sldId id="1689" r:id="rId13"/>
    <p:sldId id="277" r:id="rId14"/>
    <p:sldId id="1725" r:id="rId15"/>
    <p:sldId id="1693" r:id="rId16"/>
    <p:sldId id="1691" r:id="rId17"/>
    <p:sldId id="268" r:id="rId18"/>
    <p:sldId id="1729" r:id="rId19"/>
    <p:sldId id="1730" r:id="rId20"/>
    <p:sldId id="1733" r:id="rId21"/>
    <p:sldId id="1731" r:id="rId22"/>
    <p:sldId id="1732" r:id="rId23"/>
    <p:sldId id="1734" r:id="rId24"/>
    <p:sldId id="269" r:id="rId25"/>
    <p:sldId id="1735" r:id="rId26"/>
    <p:sldId id="1736" r:id="rId27"/>
    <p:sldId id="1737" r:id="rId28"/>
    <p:sldId id="1726" r:id="rId29"/>
    <p:sldId id="1738" r:id="rId30"/>
    <p:sldId id="1739" r:id="rId31"/>
    <p:sldId id="1720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4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197"/>
    <a:srgbClr val="AFD6D2"/>
    <a:srgbClr val="DDB08B"/>
    <a:srgbClr val="D9A77D"/>
    <a:srgbClr val="E1B997"/>
    <a:srgbClr val="EACBB4"/>
    <a:srgbClr val="F2E0D2"/>
    <a:srgbClr val="5268A5"/>
    <a:srgbClr val="258A8F"/>
    <a:srgbClr val="67B1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66" d="100"/>
          <a:sy n="66" d="100"/>
        </p:scale>
        <p:origin x="1998" y="61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副标题 2">
            <a:extLst>
              <a:ext uri="{FF2B5EF4-FFF2-40B4-BE49-F238E27FC236}">
                <a16:creationId xmlns="" xmlns:a16="http://schemas.microsoft.com/office/drawing/2014/main" id="{8968E807-3F43-4C53-BE08-AFF02688E1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50508" y="3252203"/>
            <a:ext cx="586878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="" xmlns:a16="http://schemas.microsoft.com/office/drawing/2014/main" id="{286F4BCF-5DB0-4842-B629-ACE40FC8EB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50508" y="1917656"/>
            <a:ext cx="5868784" cy="1308152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82788724-EE1F-406F-BCD7-5DB1CBE5E3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50508" y="4744587"/>
            <a:ext cx="586878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5" name="文本占位符 13">
            <a:extLst>
              <a:ext uri="{FF2B5EF4-FFF2-40B4-BE49-F238E27FC236}">
                <a16:creationId xmlns="" xmlns:a16="http://schemas.microsoft.com/office/drawing/2014/main" id="{63D00024-D4ED-4623-8F1B-D64ABE3791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50508" y="4446112"/>
            <a:ext cx="586878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="" xmlns:a16="http://schemas.microsoft.com/office/drawing/2014/main" id="{AB35030D-4C68-45B1-8064-2AB31BA2F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196" y="2393950"/>
            <a:ext cx="5267204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7" name="文本占位符 2">
            <a:extLst>
              <a:ext uri="{FF2B5EF4-FFF2-40B4-BE49-F238E27FC236}">
                <a16:creationId xmlns="" xmlns:a16="http://schemas.microsoft.com/office/drawing/2014/main" id="{60A30CC0-44F0-4DFE-91E0-84742D03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81312" y="3403976"/>
            <a:ext cx="5267204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0407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="" xmlns:a16="http://schemas.microsoft.com/office/drawing/2014/main" id="{DF9E3B12-32F1-453E-BC1D-84F90439BF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="" xmlns:a16="http://schemas.microsoft.com/office/drawing/2014/main" id="{CCCF3D82-6DAB-4624-8D2C-2C9DA627A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="" xmlns:a16="http://schemas.microsoft.com/office/drawing/2014/main" id="{EFA1AC64-3636-480E-8B15-EEDC4D196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="" xmlns:a16="http://schemas.microsoft.com/office/drawing/2014/main" id="{F75768D9-F940-4BA8-858D-B4C81DD8C8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="" xmlns:a16="http://schemas.microsoft.com/office/drawing/2014/main" id="{7BDB700A-756A-4086-9B37-BABFC836367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4E4A889-E3F4-4E43-A205-BE3029E95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38518BB-93AA-4675-A3E7-5A4D5652B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FBAA366-9CAC-4F67-BA98-E9B58E3FE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="" xmlns:a16="http://schemas.microsoft.com/office/drawing/2014/main" id="{26B86D44-D830-4D48-B96A-C305902AD4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36912" y="1807491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="" xmlns:a16="http://schemas.microsoft.com/office/drawing/2014/main" id="{79847952-4B4D-498D-9D6B-9585263888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6912" y="4258870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="" xmlns:a16="http://schemas.microsoft.com/office/drawing/2014/main" id="{D09D54E8-41EB-4388-A19D-EC68A0400D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6913" y="3962599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="" xmlns:a16="http://schemas.microsoft.com/office/drawing/2014/main" id="{2AF84547-FB5E-4059-A72A-3E87C24F7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="" xmlns:a16="http://schemas.microsoft.com/office/drawing/2014/main" id="{A0CE512A-085C-4C84-9BF6-BB26BD061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12462DAB-2DC4-4081-BE17-0D4BB29A42D0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="" xmlns:a16="http://schemas.microsoft.com/office/drawing/2014/main" id="{6BDC1707-FC6F-468D-B2FB-4D529EC76C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="" xmlns:a16="http://schemas.microsoft.com/office/drawing/2014/main" id="{0B4FF029-1CE6-4D27-B96E-A268967A58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="" xmlns:a16="http://schemas.microsoft.com/office/drawing/2014/main" id="{A99326A5-3A9E-42C7-A89D-99FB54782C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5610ADA-F0AE-4375-AC00-0A0518691938}"/>
              </a:ext>
            </a:extLst>
          </p:cNvPr>
          <p:cNvSpPr/>
          <p:nvPr/>
        </p:nvSpPr>
        <p:spPr>
          <a:xfrm>
            <a:off x="0" y="0"/>
            <a:ext cx="12204700" cy="6858000"/>
          </a:xfrm>
          <a:prstGeom prst="rect">
            <a:avLst/>
          </a:prstGeom>
          <a:blipFill dpi="0" rotWithShape="1">
            <a:blip r:embed="rId2">
              <a:alphaModFix amt="90000"/>
            </a:blip>
            <a:srcRect/>
            <a:stretch>
              <a:fillRect l="-82" r="-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47"/>
          <p:cNvSpPr>
            <a:spLocks/>
          </p:cNvSpPr>
          <p:nvPr/>
        </p:nvSpPr>
        <p:spPr bwMode="auto">
          <a:xfrm>
            <a:off x="-1588" y="4826208"/>
            <a:ext cx="12206288" cy="2449512"/>
          </a:xfrm>
          <a:custGeom>
            <a:avLst/>
            <a:gdLst>
              <a:gd name="T0" fmla="*/ 7689 w 7689"/>
              <a:gd name="T1" fmla="*/ 1543 h 1543"/>
              <a:gd name="T2" fmla="*/ 7689 w 7689"/>
              <a:gd name="T3" fmla="*/ 1485 h 1543"/>
              <a:gd name="T4" fmla="*/ 4821 w 7689"/>
              <a:gd name="T5" fmla="*/ 568 h 1543"/>
              <a:gd name="T6" fmla="*/ 3065 w 7689"/>
              <a:gd name="T7" fmla="*/ 0 h 1543"/>
              <a:gd name="T8" fmla="*/ 582 w 7689"/>
              <a:gd name="T9" fmla="*/ 597 h 1543"/>
              <a:gd name="T10" fmla="*/ 0 w 7689"/>
              <a:gd name="T11" fmla="*/ 717 h 1543"/>
              <a:gd name="T12" fmla="*/ 0 w 7689"/>
              <a:gd name="T13" fmla="*/ 1543 h 1543"/>
              <a:gd name="T14" fmla="*/ 7689 w 7689"/>
              <a:gd name="T15" fmla="*/ 1543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9" h="1543">
                <a:moveTo>
                  <a:pt x="7689" y="1543"/>
                </a:moveTo>
                <a:lnTo>
                  <a:pt x="7689" y="1485"/>
                </a:lnTo>
                <a:lnTo>
                  <a:pt x="4821" y="568"/>
                </a:lnTo>
                <a:lnTo>
                  <a:pt x="3065" y="0"/>
                </a:lnTo>
                <a:lnTo>
                  <a:pt x="582" y="597"/>
                </a:lnTo>
                <a:lnTo>
                  <a:pt x="0" y="717"/>
                </a:lnTo>
                <a:lnTo>
                  <a:pt x="0" y="1543"/>
                </a:lnTo>
                <a:lnTo>
                  <a:pt x="7689" y="1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1303338" y="1066006"/>
            <a:ext cx="9585325" cy="4725988"/>
          </a:xfrm>
          <a:custGeom>
            <a:avLst/>
            <a:gdLst>
              <a:gd name="T0" fmla="*/ 6038 w 6038"/>
              <a:gd name="T1" fmla="*/ 0 h 2977"/>
              <a:gd name="T2" fmla="*/ 6038 w 6038"/>
              <a:gd name="T3" fmla="*/ 2977 h 2977"/>
              <a:gd name="T4" fmla="*/ 0 w 6038"/>
              <a:gd name="T5" fmla="*/ 2977 h 2977"/>
              <a:gd name="T6" fmla="*/ 0 w 6038"/>
              <a:gd name="T7" fmla="*/ 0 h 2977"/>
              <a:gd name="T8" fmla="*/ 6038 w 6038"/>
              <a:gd name="T9" fmla="*/ 0 h 2977"/>
              <a:gd name="T10" fmla="*/ 5901 w 6038"/>
              <a:gd name="T11" fmla="*/ 2868 h 2977"/>
              <a:gd name="T12" fmla="*/ 5901 w 6038"/>
              <a:gd name="T13" fmla="*/ 109 h 2977"/>
              <a:gd name="T14" fmla="*/ 137 w 6038"/>
              <a:gd name="T15" fmla="*/ 109 h 2977"/>
              <a:gd name="T16" fmla="*/ 137 w 6038"/>
              <a:gd name="T17" fmla="*/ 2868 h 2977"/>
              <a:gd name="T18" fmla="*/ 5901 w 6038"/>
              <a:gd name="T19" fmla="*/ 2868 h 2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38" h="2977">
                <a:moveTo>
                  <a:pt x="6038" y="0"/>
                </a:moveTo>
                <a:lnTo>
                  <a:pt x="6038" y="2977"/>
                </a:lnTo>
                <a:lnTo>
                  <a:pt x="0" y="2977"/>
                </a:lnTo>
                <a:lnTo>
                  <a:pt x="0" y="0"/>
                </a:lnTo>
                <a:lnTo>
                  <a:pt x="6038" y="0"/>
                </a:lnTo>
                <a:close/>
                <a:moveTo>
                  <a:pt x="5901" y="2868"/>
                </a:moveTo>
                <a:lnTo>
                  <a:pt x="5901" y="109"/>
                </a:lnTo>
                <a:lnTo>
                  <a:pt x="137" y="109"/>
                </a:lnTo>
                <a:lnTo>
                  <a:pt x="137" y="2868"/>
                </a:lnTo>
                <a:lnTo>
                  <a:pt x="5901" y="2868"/>
                </a:lnTo>
                <a:close/>
              </a:path>
            </a:pathLst>
          </a:custGeom>
          <a:gradFill>
            <a:gsLst>
              <a:gs pos="0">
                <a:srgbClr val="F2E0D2"/>
              </a:gs>
              <a:gs pos="0">
                <a:srgbClr val="EACBB4"/>
              </a:gs>
              <a:gs pos="53000">
                <a:srgbClr val="E1B997"/>
              </a:gs>
              <a:gs pos="100000">
                <a:srgbClr val="DDB08B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512" y="1485900"/>
            <a:ext cx="4983215" cy="285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3FDD646-C149-4A7D-B5F6-CCE0A9D1A236}"/>
              </a:ext>
            </a:extLst>
          </p:cNvPr>
          <p:cNvSpPr/>
          <p:nvPr/>
        </p:nvSpPr>
        <p:spPr>
          <a:xfrm>
            <a:off x="0" y="0"/>
            <a:ext cx="12204700" cy="6858000"/>
          </a:xfrm>
          <a:prstGeom prst="rect">
            <a:avLst/>
          </a:prstGeom>
          <a:blipFill dpi="0" rotWithShape="1">
            <a:blip r:embed="rId2">
              <a:alphaModFix amt="64000"/>
            </a:blip>
            <a:srcRect/>
            <a:stretch>
              <a:fillRect l="-82" r="-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6">
            <a:extLst>
              <a:ext uri="{FF2B5EF4-FFF2-40B4-BE49-F238E27FC236}">
                <a16:creationId xmlns="" xmlns:a16="http://schemas.microsoft.com/office/drawing/2014/main" id="{79D7E4F2-B17E-410B-9E81-07BE8C479FD1}"/>
              </a:ext>
            </a:extLst>
          </p:cNvPr>
          <p:cNvSpPr>
            <a:spLocks noEditPoints="1"/>
          </p:cNvSpPr>
          <p:nvPr/>
        </p:nvSpPr>
        <p:spPr bwMode="auto">
          <a:xfrm>
            <a:off x="677284" y="1130299"/>
            <a:ext cx="10831660" cy="5110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ECCDA39-6F87-4BBA-AFB8-9C10165D816E}"/>
              </a:ext>
            </a:extLst>
          </p:cNvPr>
          <p:cNvSpPr txBox="1"/>
          <p:nvPr/>
        </p:nvSpPr>
        <p:spPr>
          <a:xfrm>
            <a:off x="3950973" y="2851150"/>
            <a:ext cx="1358900" cy="11557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22225">
                  <a:noFill/>
                </a:ln>
                <a:solidFill>
                  <a:schemeClr val="accent2">
                    <a:alpha val="73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ln w="22225">
                <a:noFill/>
              </a:ln>
              <a:solidFill>
                <a:schemeClr val="accent2">
                  <a:alpha val="73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13B45216-6317-43AE-8ED8-0A10145EDB7C}"/>
              </a:ext>
            </a:extLst>
          </p:cNvPr>
          <p:cNvCxnSpPr>
            <a:cxnSpLocks/>
          </p:cNvCxnSpPr>
          <p:nvPr/>
        </p:nvCxnSpPr>
        <p:spPr>
          <a:xfrm>
            <a:off x="5739922" y="3315076"/>
            <a:ext cx="404616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00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3FB461E-099E-4513-A7DB-32C34AD1B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7FAA60C-D231-4C08-AEB2-2515776C8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E14B403-2C47-4C5C-947C-37BBF8D57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833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816DC61-4DFF-4073-9EB8-ECFFCEFFD9C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23950"/>
            <a:ext cx="10847386" cy="5019675"/>
            <a:chOff x="673102" y="1123950"/>
            <a:chExt cx="10847386" cy="5019675"/>
          </a:xfrm>
        </p:grpSpPr>
        <p:grpSp>
          <p:nvGrpSpPr>
            <p:cNvPr id="6" name="îṡļïḓè">
              <a:extLst>
                <a:ext uri="{FF2B5EF4-FFF2-40B4-BE49-F238E27FC236}">
                  <a16:creationId xmlns="" xmlns:a16="http://schemas.microsoft.com/office/drawing/2014/main" id="{DD283EBE-2BE1-4260-AD30-A454D3E327BA}"/>
                </a:ext>
              </a:extLst>
            </p:cNvPr>
            <p:cNvGrpSpPr/>
            <p:nvPr/>
          </p:nvGrpSpPr>
          <p:grpSpPr>
            <a:xfrm>
              <a:off x="6664241" y="1776327"/>
              <a:ext cx="889806" cy="3813807"/>
              <a:chOff x="6334041" y="1776327"/>
              <a:chExt cx="889806" cy="3813807"/>
            </a:xfrm>
          </p:grpSpPr>
          <p:sp>
            <p:nvSpPr>
              <p:cNvPr id="19" name="íSḷïḑe">
                <a:extLst>
                  <a:ext uri="{FF2B5EF4-FFF2-40B4-BE49-F238E27FC236}">
                    <a16:creationId xmlns="" xmlns:a16="http://schemas.microsoft.com/office/drawing/2014/main" id="{BE531E0A-BF6E-469D-A333-C7F7B603264F}"/>
                  </a:ext>
                </a:extLst>
              </p:cNvPr>
              <p:cNvSpPr/>
              <p:nvPr/>
            </p:nvSpPr>
            <p:spPr>
              <a:xfrm>
                <a:off x="6334041" y="3236127"/>
                <a:ext cx="889806" cy="889802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0" name="i$líḑe">
                <a:extLst>
                  <a:ext uri="{FF2B5EF4-FFF2-40B4-BE49-F238E27FC236}">
                    <a16:creationId xmlns="" xmlns:a16="http://schemas.microsoft.com/office/drawing/2014/main" id="{79C60CA8-F892-4135-AEE1-A48B501979BD}"/>
                  </a:ext>
                </a:extLst>
              </p:cNvPr>
              <p:cNvSpPr/>
              <p:nvPr/>
            </p:nvSpPr>
            <p:spPr>
              <a:xfrm>
                <a:off x="6500668" y="3375057"/>
                <a:ext cx="585359" cy="594627"/>
              </a:xfrm>
              <a:custGeom>
                <a:avLst/>
                <a:gdLst>
                  <a:gd name="connsiteX0" fmla="*/ 149604 w 577154"/>
                  <a:gd name="connsiteY0" fmla="*/ 536234 h 586292"/>
                  <a:gd name="connsiteX1" fmla="*/ 214914 w 577154"/>
                  <a:gd name="connsiteY1" fmla="*/ 562021 h 586292"/>
                  <a:gd name="connsiteX2" fmla="*/ 211877 w 577154"/>
                  <a:gd name="connsiteY2" fmla="*/ 559746 h 586292"/>
                  <a:gd name="connsiteX3" fmla="*/ 202004 w 577154"/>
                  <a:gd name="connsiteY3" fmla="*/ 554437 h 586292"/>
                  <a:gd name="connsiteX4" fmla="*/ 196688 w 577154"/>
                  <a:gd name="connsiteY4" fmla="*/ 551403 h 586292"/>
                  <a:gd name="connsiteX5" fmla="*/ 184537 w 577154"/>
                  <a:gd name="connsiteY5" fmla="*/ 543818 h 586292"/>
                  <a:gd name="connsiteX6" fmla="*/ 177702 w 577154"/>
                  <a:gd name="connsiteY6" fmla="*/ 538509 h 586292"/>
                  <a:gd name="connsiteX7" fmla="*/ 173905 w 577154"/>
                  <a:gd name="connsiteY7" fmla="*/ 536234 h 586292"/>
                  <a:gd name="connsiteX8" fmla="*/ 299943 w 577154"/>
                  <a:gd name="connsiteY8" fmla="*/ 499816 h 586292"/>
                  <a:gd name="connsiteX9" fmla="*/ 318939 w 577154"/>
                  <a:gd name="connsiteY9" fmla="*/ 500576 h 586292"/>
                  <a:gd name="connsiteX10" fmla="*/ 329576 w 577154"/>
                  <a:gd name="connsiteY10" fmla="*/ 511222 h 586292"/>
                  <a:gd name="connsiteX11" fmla="*/ 319698 w 577154"/>
                  <a:gd name="connsiteY11" fmla="*/ 521108 h 586292"/>
                  <a:gd name="connsiteX12" fmla="*/ 318939 w 577154"/>
                  <a:gd name="connsiteY12" fmla="*/ 521108 h 586292"/>
                  <a:gd name="connsiteX13" fmla="*/ 297663 w 577154"/>
                  <a:gd name="connsiteY13" fmla="*/ 519587 h 586292"/>
                  <a:gd name="connsiteX14" fmla="*/ 288545 w 577154"/>
                  <a:gd name="connsiteY14" fmla="*/ 508941 h 586292"/>
                  <a:gd name="connsiteX15" fmla="*/ 299943 w 577154"/>
                  <a:gd name="connsiteY15" fmla="*/ 499816 h 586292"/>
                  <a:gd name="connsiteX16" fmla="*/ 88851 w 577154"/>
                  <a:gd name="connsiteY16" fmla="*/ 485417 h 586292"/>
                  <a:gd name="connsiteX17" fmla="*/ 119987 w 577154"/>
                  <a:gd name="connsiteY17" fmla="*/ 515755 h 586292"/>
                  <a:gd name="connsiteX18" fmla="*/ 150364 w 577154"/>
                  <a:gd name="connsiteY18" fmla="*/ 515755 h 586292"/>
                  <a:gd name="connsiteX19" fmla="*/ 148085 w 577154"/>
                  <a:gd name="connsiteY19" fmla="*/ 513480 h 586292"/>
                  <a:gd name="connsiteX20" fmla="*/ 142010 w 577154"/>
                  <a:gd name="connsiteY20" fmla="*/ 507412 h 586292"/>
                  <a:gd name="connsiteX21" fmla="*/ 136694 w 577154"/>
                  <a:gd name="connsiteY21" fmla="*/ 501344 h 586292"/>
                  <a:gd name="connsiteX22" fmla="*/ 127581 w 577154"/>
                  <a:gd name="connsiteY22" fmla="*/ 489967 h 586292"/>
                  <a:gd name="connsiteX23" fmla="*/ 123784 w 577154"/>
                  <a:gd name="connsiteY23" fmla="*/ 485417 h 586292"/>
                  <a:gd name="connsiteX24" fmla="*/ 399912 w 577154"/>
                  <a:gd name="connsiteY24" fmla="*/ 482256 h 586292"/>
                  <a:gd name="connsiteX25" fmla="*/ 405611 w 577154"/>
                  <a:gd name="connsiteY25" fmla="*/ 486996 h 586292"/>
                  <a:gd name="connsiteX26" fmla="*/ 401812 w 577154"/>
                  <a:gd name="connsiteY26" fmla="*/ 500648 h 586292"/>
                  <a:gd name="connsiteX27" fmla="*/ 382056 w 577154"/>
                  <a:gd name="connsiteY27" fmla="*/ 509750 h 586292"/>
                  <a:gd name="connsiteX28" fmla="*/ 378257 w 577154"/>
                  <a:gd name="connsiteY28" fmla="*/ 510508 h 586292"/>
                  <a:gd name="connsiteX29" fmla="*/ 369139 w 577154"/>
                  <a:gd name="connsiteY29" fmla="*/ 503682 h 586292"/>
                  <a:gd name="connsiteX30" fmla="*/ 375217 w 577154"/>
                  <a:gd name="connsiteY30" fmla="*/ 490789 h 586292"/>
                  <a:gd name="connsiteX31" fmla="*/ 391934 w 577154"/>
                  <a:gd name="connsiteY31" fmla="*/ 483204 h 586292"/>
                  <a:gd name="connsiteX32" fmla="*/ 399912 w 577154"/>
                  <a:gd name="connsiteY32" fmla="*/ 482256 h 586292"/>
                  <a:gd name="connsiteX33" fmla="*/ 229351 w 577154"/>
                  <a:gd name="connsiteY33" fmla="*/ 474063 h 586292"/>
                  <a:gd name="connsiteX34" fmla="*/ 246091 w 577154"/>
                  <a:gd name="connsiteY34" fmla="*/ 483157 h 586292"/>
                  <a:gd name="connsiteX35" fmla="*/ 250656 w 577154"/>
                  <a:gd name="connsiteY35" fmla="*/ 496797 h 586292"/>
                  <a:gd name="connsiteX36" fmla="*/ 241525 w 577154"/>
                  <a:gd name="connsiteY36" fmla="*/ 502101 h 586292"/>
                  <a:gd name="connsiteX37" fmla="*/ 236960 w 577154"/>
                  <a:gd name="connsiteY37" fmla="*/ 501343 h 586292"/>
                  <a:gd name="connsiteX38" fmla="*/ 218698 w 577154"/>
                  <a:gd name="connsiteY38" fmla="*/ 490735 h 586292"/>
                  <a:gd name="connsiteX39" fmla="*/ 215654 w 577154"/>
                  <a:gd name="connsiteY39" fmla="*/ 477094 h 586292"/>
                  <a:gd name="connsiteX40" fmla="*/ 229351 w 577154"/>
                  <a:gd name="connsiteY40" fmla="*/ 474063 h 586292"/>
                  <a:gd name="connsiteX41" fmla="*/ 464745 w 577154"/>
                  <a:gd name="connsiteY41" fmla="*/ 433889 h 586292"/>
                  <a:gd name="connsiteX42" fmla="*/ 466262 w 577154"/>
                  <a:gd name="connsiteY42" fmla="*/ 447550 h 586292"/>
                  <a:gd name="connsiteX43" fmla="*/ 451842 w 577154"/>
                  <a:gd name="connsiteY43" fmla="*/ 463488 h 586292"/>
                  <a:gd name="connsiteX44" fmla="*/ 445012 w 577154"/>
                  <a:gd name="connsiteY44" fmla="*/ 466524 h 586292"/>
                  <a:gd name="connsiteX45" fmla="*/ 438181 w 577154"/>
                  <a:gd name="connsiteY45" fmla="*/ 463488 h 586292"/>
                  <a:gd name="connsiteX46" fmla="*/ 438181 w 577154"/>
                  <a:gd name="connsiteY46" fmla="*/ 449068 h 586292"/>
                  <a:gd name="connsiteX47" fmla="*/ 450324 w 577154"/>
                  <a:gd name="connsiteY47" fmla="*/ 435407 h 586292"/>
                  <a:gd name="connsiteX48" fmla="*/ 464745 w 577154"/>
                  <a:gd name="connsiteY48" fmla="*/ 433889 h 586292"/>
                  <a:gd name="connsiteX49" fmla="*/ 49362 w 577154"/>
                  <a:gd name="connsiteY49" fmla="*/ 424740 h 586292"/>
                  <a:gd name="connsiteX50" fmla="*/ 73663 w 577154"/>
                  <a:gd name="connsiteY50" fmla="*/ 464938 h 586292"/>
                  <a:gd name="connsiteX51" fmla="*/ 109355 w 577154"/>
                  <a:gd name="connsiteY51" fmla="*/ 464938 h 586292"/>
                  <a:gd name="connsiteX52" fmla="*/ 104039 w 577154"/>
                  <a:gd name="connsiteY52" fmla="*/ 456595 h 586292"/>
                  <a:gd name="connsiteX53" fmla="*/ 101761 w 577154"/>
                  <a:gd name="connsiteY53" fmla="*/ 452044 h 586292"/>
                  <a:gd name="connsiteX54" fmla="*/ 94926 w 577154"/>
                  <a:gd name="connsiteY54" fmla="*/ 439909 h 586292"/>
                  <a:gd name="connsiteX55" fmla="*/ 92648 w 577154"/>
                  <a:gd name="connsiteY55" fmla="*/ 435358 h 586292"/>
                  <a:gd name="connsiteX56" fmla="*/ 88092 w 577154"/>
                  <a:gd name="connsiteY56" fmla="*/ 424740 h 586292"/>
                  <a:gd name="connsiteX57" fmla="*/ 161771 w 577154"/>
                  <a:gd name="connsiteY57" fmla="*/ 417898 h 586292"/>
                  <a:gd name="connsiteX58" fmla="*/ 176164 w 577154"/>
                  <a:gd name="connsiteY58" fmla="*/ 420173 h 586292"/>
                  <a:gd name="connsiteX59" fmla="*/ 187527 w 577154"/>
                  <a:gd name="connsiteY59" fmla="*/ 435341 h 586292"/>
                  <a:gd name="connsiteX60" fmla="*/ 186012 w 577154"/>
                  <a:gd name="connsiteY60" fmla="*/ 449750 h 586292"/>
                  <a:gd name="connsiteX61" fmla="*/ 179194 w 577154"/>
                  <a:gd name="connsiteY61" fmla="*/ 452025 h 586292"/>
                  <a:gd name="connsiteX62" fmla="*/ 171619 w 577154"/>
                  <a:gd name="connsiteY62" fmla="*/ 448233 h 586292"/>
                  <a:gd name="connsiteX63" fmla="*/ 159498 w 577154"/>
                  <a:gd name="connsiteY63" fmla="*/ 431549 h 586292"/>
                  <a:gd name="connsiteX64" fmla="*/ 161771 w 577154"/>
                  <a:gd name="connsiteY64" fmla="*/ 417898 h 586292"/>
                  <a:gd name="connsiteX65" fmla="*/ 31136 w 577154"/>
                  <a:gd name="connsiteY65" fmla="*/ 373923 h 586292"/>
                  <a:gd name="connsiteX66" fmla="*/ 41008 w 577154"/>
                  <a:gd name="connsiteY66" fmla="*/ 404261 h 586292"/>
                  <a:gd name="connsiteX67" fmla="*/ 79738 w 577154"/>
                  <a:gd name="connsiteY67" fmla="*/ 404261 h 586292"/>
                  <a:gd name="connsiteX68" fmla="*/ 78979 w 577154"/>
                  <a:gd name="connsiteY68" fmla="*/ 401227 h 586292"/>
                  <a:gd name="connsiteX69" fmla="*/ 77460 w 577154"/>
                  <a:gd name="connsiteY69" fmla="*/ 397435 h 586292"/>
                  <a:gd name="connsiteX70" fmla="*/ 72144 w 577154"/>
                  <a:gd name="connsiteY70" fmla="*/ 379232 h 586292"/>
                  <a:gd name="connsiteX71" fmla="*/ 71385 w 577154"/>
                  <a:gd name="connsiteY71" fmla="*/ 377715 h 586292"/>
                  <a:gd name="connsiteX72" fmla="*/ 70625 w 577154"/>
                  <a:gd name="connsiteY72" fmla="*/ 373923 h 586292"/>
                  <a:gd name="connsiteX73" fmla="*/ 499728 w 577154"/>
                  <a:gd name="connsiteY73" fmla="*/ 361797 h 586292"/>
                  <a:gd name="connsiteX74" fmla="*/ 506554 w 577154"/>
                  <a:gd name="connsiteY74" fmla="*/ 374694 h 586292"/>
                  <a:gd name="connsiteX75" fmla="*/ 498970 w 577154"/>
                  <a:gd name="connsiteY75" fmla="*/ 394418 h 586292"/>
                  <a:gd name="connsiteX76" fmla="*/ 489868 w 577154"/>
                  <a:gd name="connsiteY76" fmla="*/ 400487 h 586292"/>
                  <a:gd name="connsiteX77" fmla="*/ 485318 w 577154"/>
                  <a:gd name="connsiteY77" fmla="*/ 399729 h 586292"/>
                  <a:gd name="connsiteX78" fmla="*/ 480009 w 577154"/>
                  <a:gd name="connsiteY78" fmla="*/ 386073 h 586292"/>
                  <a:gd name="connsiteX79" fmla="*/ 486835 w 577154"/>
                  <a:gd name="connsiteY79" fmla="*/ 367866 h 586292"/>
                  <a:gd name="connsiteX80" fmla="*/ 499728 w 577154"/>
                  <a:gd name="connsiteY80" fmla="*/ 361797 h 586292"/>
                  <a:gd name="connsiteX81" fmla="*/ 132907 w 577154"/>
                  <a:gd name="connsiteY81" fmla="*/ 343643 h 586292"/>
                  <a:gd name="connsiteX82" fmla="*/ 145066 w 577154"/>
                  <a:gd name="connsiteY82" fmla="*/ 350471 h 586292"/>
                  <a:gd name="connsiteX83" fmla="*/ 150385 w 577154"/>
                  <a:gd name="connsiteY83" fmla="*/ 368678 h 586292"/>
                  <a:gd name="connsiteX84" fmla="*/ 144306 w 577154"/>
                  <a:gd name="connsiteY84" fmla="*/ 381575 h 586292"/>
                  <a:gd name="connsiteX85" fmla="*/ 141266 w 577154"/>
                  <a:gd name="connsiteY85" fmla="*/ 382333 h 586292"/>
                  <a:gd name="connsiteX86" fmla="*/ 131388 w 577154"/>
                  <a:gd name="connsiteY86" fmla="*/ 375506 h 586292"/>
                  <a:gd name="connsiteX87" fmla="*/ 125309 w 577154"/>
                  <a:gd name="connsiteY87" fmla="*/ 355781 h 586292"/>
                  <a:gd name="connsiteX88" fmla="*/ 132907 w 577154"/>
                  <a:gd name="connsiteY88" fmla="*/ 343643 h 586292"/>
                  <a:gd name="connsiteX89" fmla="*/ 21263 w 577154"/>
                  <a:gd name="connsiteY89" fmla="*/ 323864 h 586292"/>
                  <a:gd name="connsiteX90" fmla="*/ 25820 w 577154"/>
                  <a:gd name="connsiteY90" fmla="*/ 354203 h 586292"/>
                  <a:gd name="connsiteX91" fmla="*/ 66069 w 577154"/>
                  <a:gd name="connsiteY91" fmla="*/ 354203 h 586292"/>
                  <a:gd name="connsiteX92" fmla="*/ 63031 w 577154"/>
                  <a:gd name="connsiteY92" fmla="*/ 337516 h 586292"/>
                  <a:gd name="connsiteX93" fmla="*/ 63031 w 577154"/>
                  <a:gd name="connsiteY93" fmla="*/ 335999 h 586292"/>
                  <a:gd name="connsiteX94" fmla="*/ 61512 w 577154"/>
                  <a:gd name="connsiteY94" fmla="*/ 323864 h 586292"/>
                  <a:gd name="connsiteX95" fmla="*/ 509625 w 577154"/>
                  <a:gd name="connsiteY95" fmla="*/ 282911 h 586292"/>
                  <a:gd name="connsiteX96" fmla="*/ 519524 w 577154"/>
                  <a:gd name="connsiteY96" fmla="*/ 292773 h 586292"/>
                  <a:gd name="connsiteX97" fmla="*/ 519524 w 577154"/>
                  <a:gd name="connsiteY97" fmla="*/ 293532 h 586292"/>
                  <a:gd name="connsiteX98" fmla="*/ 518763 w 577154"/>
                  <a:gd name="connsiteY98" fmla="*/ 313256 h 586292"/>
                  <a:gd name="connsiteX99" fmla="*/ 508863 w 577154"/>
                  <a:gd name="connsiteY99" fmla="*/ 323118 h 586292"/>
                  <a:gd name="connsiteX100" fmla="*/ 508102 w 577154"/>
                  <a:gd name="connsiteY100" fmla="*/ 322360 h 586292"/>
                  <a:gd name="connsiteX101" fmla="*/ 498964 w 577154"/>
                  <a:gd name="connsiteY101" fmla="*/ 311739 h 586292"/>
                  <a:gd name="connsiteX102" fmla="*/ 498964 w 577154"/>
                  <a:gd name="connsiteY102" fmla="*/ 293532 h 586292"/>
                  <a:gd name="connsiteX103" fmla="*/ 509625 w 577154"/>
                  <a:gd name="connsiteY103" fmla="*/ 282911 h 586292"/>
                  <a:gd name="connsiteX104" fmla="*/ 20504 w 577154"/>
                  <a:gd name="connsiteY104" fmla="*/ 273047 h 586292"/>
                  <a:gd name="connsiteX105" fmla="*/ 19744 w 577154"/>
                  <a:gd name="connsiteY105" fmla="*/ 293525 h 586292"/>
                  <a:gd name="connsiteX106" fmla="*/ 20504 w 577154"/>
                  <a:gd name="connsiteY106" fmla="*/ 303385 h 586292"/>
                  <a:gd name="connsiteX107" fmla="*/ 60753 w 577154"/>
                  <a:gd name="connsiteY107" fmla="*/ 303385 h 586292"/>
                  <a:gd name="connsiteX108" fmla="*/ 60753 w 577154"/>
                  <a:gd name="connsiteY108" fmla="*/ 293525 h 586292"/>
                  <a:gd name="connsiteX109" fmla="*/ 61512 w 577154"/>
                  <a:gd name="connsiteY109" fmla="*/ 273805 h 586292"/>
                  <a:gd name="connsiteX110" fmla="*/ 61512 w 577154"/>
                  <a:gd name="connsiteY110" fmla="*/ 273047 h 586292"/>
                  <a:gd name="connsiteX111" fmla="*/ 129811 w 577154"/>
                  <a:gd name="connsiteY111" fmla="*/ 263173 h 586292"/>
                  <a:gd name="connsiteX112" fmla="*/ 138897 w 577154"/>
                  <a:gd name="connsiteY112" fmla="*/ 274553 h 586292"/>
                  <a:gd name="connsiteX113" fmla="*/ 138140 w 577154"/>
                  <a:gd name="connsiteY113" fmla="*/ 292760 h 586292"/>
                  <a:gd name="connsiteX114" fmla="*/ 138140 w 577154"/>
                  <a:gd name="connsiteY114" fmla="*/ 293518 h 586292"/>
                  <a:gd name="connsiteX115" fmla="*/ 128297 w 577154"/>
                  <a:gd name="connsiteY115" fmla="*/ 303380 h 586292"/>
                  <a:gd name="connsiteX116" fmla="*/ 117697 w 577154"/>
                  <a:gd name="connsiteY116" fmla="*/ 294277 h 586292"/>
                  <a:gd name="connsiteX117" fmla="*/ 117697 w 577154"/>
                  <a:gd name="connsiteY117" fmla="*/ 293518 h 586292"/>
                  <a:gd name="connsiteX118" fmla="*/ 118454 w 577154"/>
                  <a:gd name="connsiteY118" fmla="*/ 273035 h 586292"/>
                  <a:gd name="connsiteX119" fmla="*/ 129811 w 577154"/>
                  <a:gd name="connsiteY119" fmla="*/ 263173 h 586292"/>
                  <a:gd name="connsiteX120" fmla="*/ 28098 w 577154"/>
                  <a:gd name="connsiteY120" fmla="*/ 222230 h 586292"/>
                  <a:gd name="connsiteX121" fmla="*/ 22782 w 577154"/>
                  <a:gd name="connsiteY121" fmla="*/ 252568 h 586292"/>
                  <a:gd name="connsiteX122" fmla="*/ 63031 w 577154"/>
                  <a:gd name="connsiteY122" fmla="*/ 252568 h 586292"/>
                  <a:gd name="connsiteX123" fmla="*/ 63031 w 577154"/>
                  <a:gd name="connsiteY123" fmla="*/ 250293 h 586292"/>
                  <a:gd name="connsiteX124" fmla="*/ 63031 w 577154"/>
                  <a:gd name="connsiteY124" fmla="*/ 249535 h 586292"/>
                  <a:gd name="connsiteX125" fmla="*/ 66828 w 577154"/>
                  <a:gd name="connsiteY125" fmla="*/ 229815 h 586292"/>
                  <a:gd name="connsiteX126" fmla="*/ 67588 w 577154"/>
                  <a:gd name="connsiteY126" fmla="*/ 226022 h 586292"/>
                  <a:gd name="connsiteX127" fmla="*/ 68347 w 577154"/>
                  <a:gd name="connsiteY127" fmla="*/ 222230 h 586292"/>
                  <a:gd name="connsiteX128" fmla="*/ 492894 w 577154"/>
                  <a:gd name="connsiteY128" fmla="*/ 204013 h 586292"/>
                  <a:gd name="connsiteX129" fmla="*/ 505825 w 577154"/>
                  <a:gd name="connsiteY129" fmla="*/ 210836 h 586292"/>
                  <a:gd name="connsiteX130" fmla="*/ 511911 w 577154"/>
                  <a:gd name="connsiteY130" fmla="*/ 230547 h 586292"/>
                  <a:gd name="connsiteX131" fmla="*/ 504304 w 577154"/>
                  <a:gd name="connsiteY131" fmla="*/ 242677 h 586292"/>
                  <a:gd name="connsiteX132" fmla="*/ 502022 w 577154"/>
                  <a:gd name="connsiteY132" fmla="*/ 243435 h 586292"/>
                  <a:gd name="connsiteX133" fmla="*/ 492133 w 577154"/>
                  <a:gd name="connsiteY133" fmla="*/ 235854 h 586292"/>
                  <a:gd name="connsiteX134" fmla="*/ 486809 w 577154"/>
                  <a:gd name="connsiteY134" fmla="*/ 216901 h 586292"/>
                  <a:gd name="connsiteX135" fmla="*/ 492894 w 577154"/>
                  <a:gd name="connsiteY135" fmla="*/ 204013 h 586292"/>
                  <a:gd name="connsiteX136" fmla="*/ 151873 w 577154"/>
                  <a:gd name="connsiteY136" fmla="*/ 186619 h 586292"/>
                  <a:gd name="connsiteX137" fmla="*/ 157203 w 577154"/>
                  <a:gd name="connsiteY137" fmla="*/ 200274 h 586292"/>
                  <a:gd name="connsiteX138" fmla="*/ 150350 w 577154"/>
                  <a:gd name="connsiteY138" fmla="*/ 217723 h 586292"/>
                  <a:gd name="connsiteX139" fmla="*/ 140450 w 577154"/>
                  <a:gd name="connsiteY139" fmla="*/ 224550 h 586292"/>
                  <a:gd name="connsiteX140" fmla="*/ 137404 w 577154"/>
                  <a:gd name="connsiteY140" fmla="*/ 224550 h 586292"/>
                  <a:gd name="connsiteX141" fmla="*/ 131312 w 577154"/>
                  <a:gd name="connsiteY141" fmla="*/ 211654 h 586292"/>
                  <a:gd name="connsiteX142" fmla="*/ 138927 w 577154"/>
                  <a:gd name="connsiteY142" fmla="*/ 191929 h 586292"/>
                  <a:gd name="connsiteX143" fmla="*/ 151873 w 577154"/>
                  <a:gd name="connsiteY143" fmla="*/ 186619 h 586292"/>
                  <a:gd name="connsiteX144" fmla="*/ 218736 w 577154"/>
                  <a:gd name="connsiteY144" fmla="*/ 186536 h 586292"/>
                  <a:gd name="connsiteX145" fmla="*/ 281780 w 577154"/>
                  <a:gd name="connsiteY145" fmla="*/ 186536 h 586292"/>
                  <a:gd name="connsiteX146" fmla="*/ 292414 w 577154"/>
                  <a:gd name="connsiteY146" fmla="*/ 196401 h 586292"/>
                  <a:gd name="connsiteX147" fmla="*/ 281780 w 577154"/>
                  <a:gd name="connsiteY147" fmla="*/ 207024 h 586292"/>
                  <a:gd name="connsiteX148" fmla="*/ 264310 w 577154"/>
                  <a:gd name="connsiteY148" fmla="*/ 207024 h 586292"/>
                  <a:gd name="connsiteX149" fmla="*/ 322037 w 577154"/>
                  <a:gd name="connsiteY149" fmla="*/ 294288 h 586292"/>
                  <a:gd name="connsiteX150" fmla="*/ 379004 w 577154"/>
                  <a:gd name="connsiteY150" fmla="*/ 207024 h 586292"/>
                  <a:gd name="connsiteX151" fmla="*/ 361534 w 577154"/>
                  <a:gd name="connsiteY151" fmla="*/ 207024 h 586292"/>
                  <a:gd name="connsiteX152" fmla="*/ 351659 w 577154"/>
                  <a:gd name="connsiteY152" fmla="*/ 196401 h 586292"/>
                  <a:gd name="connsiteX153" fmla="*/ 361534 w 577154"/>
                  <a:gd name="connsiteY153" fmla="*/ 186536 h 586292"/>
                  <a:gd name="connsiteX154" fmla="*/ 425337 w 577154"/>
                  <a:gd name="connsiteY154" fmla="*/ 186536 h 586292"/>
                  <a:gd name="connsiteX155" fmla="*/ 435211 w 577154"/>
                  <a:gd name="connsiteY155" fmla="*/ 196401 h 586292"/>
                  <a:gd name="connsiteX156" fmla="*/ 425337 w 577154"/>
                  <a:gd name="connsiteY156" fmla="*/ 207024 h 586292"/>
                  <a:gd name="connsiteX157" fmla="*/ 405588 w 577154"/>
                  <a:gd name="connsiteY157" fmla="*/ 207024 h 586292"/>
                  <a:gd name="connsiteX158" fmla="*/ 401031 w 577154"/>
                  <a:gd name="connsiteY158" fmla="*/ 209301 h 586292"/>
                  <a:gd name="connsiteX159" fmla="*/ 337987 w 577154"/>
                  <a:gd name="connsiteY159" fmla="*/ 307947 h 586292"/>
                  <a:gd name="connsiteX160" fmla="*/ 373687 w 577154"/>
                  <a:gd name="connsiteY160" fmla="*/ 307947 h 586292"/>
                  <a:gd name="connsiteX161" fmla="*/ 384321 w 577154"/>
                  <a:gd name="connsiteY161" fmla="*/ 317812 h 586292"/>
                  <a:gd name="connsiteX162" fmla="*/ 373687 w 577154"/>
                  <a:gd name="connsiteY162" fmla="*/ 328435 h 586292"/>
                  <a:gd name="connsiteX163" fmla="*/ 331911 w 577154"/>
                  <a:gd name="connsiteY163" fmla="*/ 328435 h 586292"/>
                  <a:gd name="connsiteX164" fmla="*/ 331911 w 577154"/>
                  <a:gd name="connsiteY164" fmla="*/ 338300 h 586292"/>
                  <a:gd name="connsiteX165" fmla="*/ 373687 w 577154"/>
                  <a:gd name="connsiteY165" fmla="*/ 338300 h 586292"/>
                  <a:gd name="connsiteX166" fmla="*/ 384321 w 577154"/>
                  <a:gd name="connsiteY166" fmla="*/ 348164 h 586292"/>
                  <a:gd name="connsiteX167" fmla="*/ 373687 w 577154"/>
                  <a:gd name="connsiteY167" fmla="*/ 358788 h 586292"/>
                  <a:gd name="connsiteX168" fmla="*/ 331911 w 577154"/>
                  <a:gd name="connsiteY168" fmla="*/ 358788 h 586292"/>
                  <a:gd name="connsiteX169" fmla="*/ 331911 w 577154"/>
                  <a:gd name="connsiteY169" fmla="*/ 399005 h 586292"/>
                  <a:gd name="connsiteX170" fmla="*/ 355457 w 577154"/>
                  <a:gd name="connsiteY170" fmla="*/ 399005 h 586292"/>
                  <a:gd name="connsiteX171" fmla="*/ 365332 w 577154"/>
                  <a:gd name="connsiteY171" fmla="*/ 408870 h 586292"/>
                  <a:gd name="connsiteX172" fmla="*/ 355457 w 577154"/>
                  <a:gd name="connsiteY172" fmla="*/ 419493 h 586292"/>
                  <a:gd name="connsiteX173" fmla="*/ 288616 w 577154"/>
                  <a:gd name="connsiteY173" fmla="*/ 419493 h 586292"/>
                  <a:gd name="connsiteX174" fmla="*/ 278742 w 577154"/>
                  <a:gd name="connsiteY174" fmla="*/ 408870 h 586292"/>
                  <a:gd name="connsiteX175" fmla="*/ 288616 w 577154"/>
                  <a:gd name="connsiteY175" fmla="*/ 399005 h 586292"/>
                  <a:gd name="connsiteX176" fmla="*/ 312162 w 577154"/>
                  <a:gd name="connsiteY176" fmla="*/ 399005 h 586292"/>
                  <a:gd name="connsiteX177" fmla="*/ 312162 w 577154"/>
                  <a:gd name="connsiteY177" fmla="*/ 358788 h 586292"/>
                  <a:gd name="connsiteX178" fmla="*/ 270386 w 577154"/>
                  <a:gd name="connsiteY178" fmla="*/ 358788 h 586292"/>
                  <a:gd name="connsiteX179" fmla="*/ 259752 w 577154"/>
                  <a:gd name="connsiteY179" fmla="*/ 348164 h 586292"/>
                  <a:gd name="connsiteX180" fmla="*/ 270386 w 577154"/>
                  <a:gd name="connsiteY180" fmla="*/ 338300 h 586292"/>
                  <a:gd name="connsiteX181" fmla="*/ 312162 w 577154"/>
                  <a:gd name="connsiteY181" fmla="*/ 338300 h 586292"/>
                  <a:gd name="connsiteX182" fmla="*/ 312162 w 577154"/>
                  <a:gd name="connsiteY182" fmla="*/ 328435 h 586292"/>
                  <a:gd name="connsiteX183" fmla="*/ 270386 w 577154"/>
                  <a:gd name="connsiteY183" fmla="*/ 328435 h 586292"/>
                  <a:gd name="connsiteX184" fmla="*/ 259752 w 577154"/>
                  <a:gd name="connsiteY184" fmla="*/ 317812 h 586292"/>
                  <a:gd name="connsiteX185" fmla="*/ 270386 w 577154"/>
                  <a:gd name="connsiteY185" fmla="*/ 307947 h 586292"/>
                  <a:gd name="connsiteX186" fmla="*/ 305326 w 577154"/>
                  <a:gd name="connsiteY186" fmla="*/ 307947 h 586292"/>
                  <a:gd name="connsiteX187" fmla="*/ 242283 w 577154"/>
                  <a:gd name="connsiteY187" fmla="*/ 209301 h 586292"/>
                  <a:gd name="connsiteX188" fmla="*/ 238485 w 577154"/>
                  <a:gd name="connsiteY188" fmla="*/ 207024 h 586292"/>
                  <a:gd name="connsiteX189" fmla="*/ 218736 w 577154"/>
                  <a:gd name="connsiteY189" fmla="*/ 207024 h 586292"/>
                  <a:gd name="connsiteX190" fmla="*/ 208102 w 577154"/>
                  <a:gd name="connsiteY190" fmla="*/ 196401 h 586292"/>
                  <a:gd name="connsiteX191" fmla="*/ 218736 w 577154"/>
                  <a:gd name="connsiteY191" fmla="*/ 186536 h 586292"/>
                  <a:gd name="connsiteX192" fmla="*/ 44805 w 577154"/>
                  <a:gd name="connsiteY192" fmla="*/ 172171 h 586292"/>
                  <a:gd name="connsiteX193" fmla="*/ 33414 w 577154"/>
                  <a:gd name="connsiteY193" fmla="*/ 202510 h 586292"/>
                  <a:gd name="connsiteX194" fmla="*/ 73663 w 577154"/>
                  <a:gd name="connsiteY194" fmla="*/ 202510 h 586292"/>
                  <a:gd name="connsiteX195" fmla="*/ 77460 w 577154"/>
                  <a:gd name="connsiteY195" fmla="*/ 188858 h 586292"/>
                  <a:gd name="connsiteX196" fmla="*/ 78979 w 577154"/>
                  <a:gd name="connsiteY196" fmla="*/ 185065 h 586292"/>
                  <a:gd name="connsiteX197" fmla="*/ 83535 w 577154"/>
                  <a:gd name="connsiteY197" fmla="*/ 172171 h 586292"/>
                  <a:gd name="connsiteX198" fmla="*/ 451103 w 577154"/>
                  <a:gd name="connsiteY198" fmla="*/ 136487 h 586292"/>
                  <a:gd name="connsiteX199" fmla="*/ 465547 w 577154"/>
                  <a:gd name="connsiteY199" fmla="*/ 138009 h 586292"/>
                  <a:gd name="connsiteX200" fmla="*/ 477709 w 577154"/>
                  <a:gd name="connsiteY200" fmla="*/ 154748 h 586292"/>
                  <a:gd name="connsiteX201" fmla="*/ 475429 w 577154"/>
                  <a:gd name="connsiteY201" fmla="*/ 168444 h 586292"/>
                  <a:gd name="connsiteX202" fmla="*/ 469347 w 577154"/>
                  <a:gd name="connsiteY202" fmla="*/ 169966 h 586292"/>
                  <a:gd name="connsiteX203" fmla="*/ 460986 w 577154"/>
                  <a:gd name="connsiteY203" fmla="*/ 166161 h 586292"/>
                  <a:gd name="connsiteX204" fmla="*/ 449583 w 577154"/>
                  <a:gd name="connsiteY204" fmla="*/ 150183 h 586292"/>
                  <a:gd name="connsiteX205" fmla="*/ 451103 w 577154"/>
                  <a:gd name="connsiteY205" fmla="*/ 136487 h 586292"/>
                  <a:gd name="connsiteX206" fmla="*/ 185242 w 577154"/>
                  <a:gd name="connsiteY206" fmla="*/ 122835 h 586292"/>
                  <a:gd name="connsiteX207" fmla="*/ 199674 w 577154"/>
                  <a:gd name="connsiteY207" fmla="*/ 122835 h 586292"/>
                  <a:gd name="connsiteX208" fmla="*/ 199674 w 577154"/>
                  <a:gd name="connsiteY208" fmla="*/ 137266 h 586292"/>
                  <a:gd name="connsiteX209" fmla="*/ 186762 w 577154"/>
                  <a:gd name="connsiteY209" fmla="*/ 150938 h 586292"/>
                  <a:gd name="connsiteX210" fmla="*/ 179166 w 577154"/>
                  <a:gd name="connsiteY210" fmla="*/ 154736 h 586292"/>
                  <a:gd name="connsiteX211" fmla="*/ 173090 w 577154"/>
                  <a:gd name="connsiteY211" fmla="*/ 152457 h 586292"/>
                  <a:gd name="connsiteX212" fmla="*/ 171571 w 577154"/>
                  <a:gd name="connsiteY212" fmla="*/ 138026 h 586292"/>
                  <a:gd name="connsiteX213" fmla="*/ 185242 w 577154"/>
                  <a:gd name="connsiteY213" fmla="*/ 122835 h 586292"/>
                  <a:gd name="connsiteX214" fmla="*/ 81257 w 577154"/>
                  <a:gd name="connsiteY214" fmla="*/ 111494 h 586292"/>
                  <a:gd name="connsiteX215" fmla="*/ 54677 w 577154"/>
                  <a:gd name="connsiteY215" fmla="*/ 151692 h 586292"/>
                  <a:gd name="connsiteX216" fmla="*/ 92648 w 577154"/>
                  <a:gd name="connsiteY216" fmla="*/ 151692 h 586292"/>
                  <a:gd name="connsiteX217" fmla="*/ 92648 w 577154"/>
                  <a:gd name="connsiteY217" fmla="*/ 150934 h 586292"/>
                  <a:gd name="connsiteX218" fmla="*/ 94926 w 577154"/>
                  <a:gd name="connsiteY218" fmla="*/ 146383 h 586292"/>
                  <a:gd name="connsiteX219" fmla="*/ 101761 w 577154"/>
                  <a:gd name="connsiteY219" fmla="*/ 135006 h 586292"/>
                  <a:gd name="connsiteX220" fmla="*/ 104039 w 577154"/>
                  <a:gd name="connsiteY220" fmla="*/ 130455 h 586292"/>
                  <a:gd name="connsiteX221" fmla="*/ 113152 w 577154"/>
                  <a:gd name="connsiteY221" fmla="*/ 116803 h 586292"/>
                  <a:gd name="connsiteX222" fmla="*/ 116190 w 577154"/>
                  <a:gd name="connsiteY222" fmla="*/ 111494 h 586292"/>
                  <a:gd name="connsiteX223" fmla="*/ 400213 w 577154"/>
                  <a:gd name="connsiteY223" fmla="*/ 85002 h 586292"/>
                  <a:gd name="connsiteX224" fmla="*/ 418420 w 577154"/>
                  <a:gd name="connsiteY224" fmla="*/ 95611 h 586292"/>
                  <a:gd name="connsiteX225" fmla="*/ 421455 w 577154"/>
                  <a:gd name="connsiteY225" fmla="*/ 109251 h 586292"/>
                  <a:gd name="connsiteX226" fmla="*/ 413110 w 577154"/>
                  <a:gd name="connsiteY226" fmla="*/ 113798 h 586292"/>
                  <a:gd name="connsiteX227" fmla="*/ 407800 w 577154"/>
                  <a:gd name="connsiteY227" fmla="*/ 112282 h 586292"/>
                  <a:gd name="connsiteX228" fmla="*/ 391110 w 577154"/>
                  <a:gd name="connsiteY228" fmla="*/ 103189 h 586292"/>
                  <a:gd name="connsiteX229" fmla="*/ 386558 w 577154"/>
                  <a:gd name="connsiteY229" fmla="*/ 89549 h 586292"/>
                  <a:gd name="connsiteX230" fmla="*/ 400213 w 577154"/>
                  <a:gd name="connsiteY230" fmla="*/ 85002 h 586292"/>
                  <a:gd name="connsiteX231" fmla="*/ 255897 w 577154"/>
                  <a:gd name="connsiteY231" fmla="*/ 76571 h 586292"/>
                  <a:gd name="connsiteX232" fmla="*/ 268814 w 577154"/>
                  <a:gd name="connsiteY232" fmla="*/ 82644 h 586292"/>
                  <a:gd name="connsiteX233" fmla="*/ 262735 w 577154"/>
                  <a:gd name="connsiteY233" fmla="*/ 95550 h 586292"/>
                  <a:gd name="connsiteX234" fmla="*/ 245259 w 577154"/>
                  <a:gd name="connsiteY234" fmla="*/ 103141 h 586292"/>
                  <a:gd name="connsiteX235" fmla="*/ 240700 w 577154"/>
                  <a:gd name="connsiteY235" fmla="*/ 104660 h 586292"/>
                  <a:gd name="connsiteX236" fmla="*/ 231582 w 577154"/>
                  <a:gd name="connsiteY236" fmla="*/ 99346 h 586292"/>
                  <a:gd name="connsiteX237" fmla="*/ 236141 w 577154"/>
                  <a:gd name="connsiteY237" fmla="*/ 85681 h 586292"/>
                  <a:gd name="connsiteX238" fmla="*/ 255897 w 577154"/>
                  <a:gd name="connsiteY238" fmla="*/ 76571 h 586292"/>
                  <a:gd name="connsiteX239" fmla="*/ 318232 w 577154"/>
                  <a:gd name="connsiteY239" fmla="*/ 65184 h 586292"/>
                  <a:gd name="connsiteX240" fmla="*/ 318990 w 577154"/>
                  <a:gd name="connsiteY240" fmla="*/ 65184 h 586292"/>
                  <a:gd name="connsiteX241" fmla="*/ 339459 w 577154"/>
                  <a:gd name="connsiteY241" fmla="*/ 66705 h 586292"/>
                  <a:gd name="connsiteX242" fmla="*/ 348556 w 577154"/>
                  <a:gd name="connsiteY242" fmla="*/ 78111 h 586292"/>
                  <a:gd name="connsiteX243" fmla="*/ 337943 w 577154"/>
                  <a:gd name="connsiteY243" fmla="*/ 87237 h 586292"/>
                  <a:gd name="connsiteX244" fmla="*/ 337184 w 577154"/>
                  <a:gd name="connsiteY244" fmla="*/ 86476 h 586292"/>
                  <a:gd name="connsiteX245" fmla="*/ 318990 w 577154"/>
                  <a:gd name="connsiteY245" fmla="*/ 85716 h 586292"/>
                  <a:gd name="connsiteX246" fmla="*/ 308376 w 577154"/>
                  <a:gd name="connsiteY246" fmla="*/ 75830 h 586292"/>
                  <a:gd name="connsiteX247" fmla="*/ 318232 w 577154"/>
                  <a:gd name="connsiteY247" fmla="*/ 65184 h 586292"/>
                  <a:gd name="connsiteX248" fmla="*/ 133656 w 577154"/>
                  <a:gd name="connsiteY248" fmla="*/ 60677 h 586292"/>
                  <a:gd name="connsiteX249" fmla="*/ 98723 w 577154"/>
                  <a:gd name="connsiteY249" fmla="*/ 91015 h 586292"/>
                  <a:gd name="connsiteX250" fmla="*/ 132138 w 577154"/>
                  <a:gd name="connsiteY250" fmla="*/ 91015 h 586292"/>
                  <a:gd name="connsiteX251" fmla="*/ 136694 w 577154"/>
                  <a:gd name="connsiteY251" fmla="*/ 85706 h 586292"/>
                  <a:gd name="connsiteX252" fmla="*/ 142010 w 577154"/>
                  <a:gd name="connsiteY252" fmla="*/ 79638 h 586292"/>
                  <a:gd name="connsiteX253" fmla="*/ 148085 w 577154"/>
                  <a:gd name="connsiteY253" fmla="*/ 73571 h 586292"/>
                  <a:gd name="connsiteX254" fmla="*/ 154161 w 577154"/>
                  <a:gd name="connsiteY254" fmla="*/ 67503 h 586292"/>
                  <a:gd name="connsiteX255" fmla="*/ 161755 w 577154"/>
                  <a:gd name="connsiteY255" fmla="*/ 60677 h 586292"/>
                  <a:gd name="connsiteX256" fmla="*/ 214914 w 577154"/>
                  <a:gd name="connsiteY256" fmla="*/ 25029 h 586292"/>
                  <a:gd name="connsiteX257" fmla="*/ 168589 w 577154"/>
                  <a:gd name="connsiteY257" fmla="*/ 40198 h 586292"/>
                  <a:gd name="connsiteX258" fmla="*/ 188334 w 577154"/>
                  <a:gd name="connsiteY258" fmla="*/ 40198 h 586292"/>
                  <a:gd name="connsiteX259" fmla="*/ 196688 w 577154"/>
                  <a:gd name="connsiteY259" fmla="*/ 34889 h 586292"/>
                  <a:gd name="connsiteX260" fmla="*/ 202004 w 577154"/>
                  <a:gd name="connsiteY260" fmla="*/ 31855 h 586292"/>
                  <a:gd name="connsiteX261" fmla="*/ 211877 w 577154"/>
                  <a:gd name="connsiteY261" fmla="*/ 26546 h 586292"/>
                  <a:gd name="connsiteX262" fmla="*/ 214914 w 577154"/>
                  <a:gd name="connsiteY262" fmla="*/ 25029 h 586292"/>
                  <a:gd name="connsiteX263" fmla="*/ 318954 w 577154"/>
                  <a:gd name="connsiteY263" fmla="*/ 20478 h 586292"/>
                  <a:gd name="connsiteX264" fmla="*/ 294653 w 577154"/>
                  <a:gd name="connsiteY264" fmla="*/ 21237 h 586292"/>
                  <a:gd name="connsiteX265" fmla="*/ 290855 w 577154"/>
                  <a:gd name="connsiteY265" fmla="*/ 21995 h 586292"/>
                  <a:gd name="connsiteX266" fmla="*/ 289337 w 577154"/>
                  <a:gd name="connsiteY266" fmla="*/ 22754 h 586292"/>
                  <a:gd name="connsiteX267" fmla="*/ 278705 w 577154"/>
                  <a:gd name="connsiteY267" fmla="*/ 24271 h 586292"/>
                  <a:gd name="connsiteX268" fmla="*/ 277945 w 577154"/>
                  <a:gd name="connsiteY268" fmla="*/ 24271 h 586292"/>
                  <a:gd name="connsiteX269" fmla="*/ 268073 w 577154"/>
                  <a:gd name="connsiteY269" fmla="*/ 26546 h 586292"/>
                  <a:gd name="connsiteX270" fmla="*/ 266554 w 577154"/>
                  <a:gd name="connsiteY270" fmla="*/ 26546 h 586292"/>
                  <a:gd name="connsiteX271" fmla="*/ 257441 w 577154"/>
                  <a:gd name="connsiteY271" fmla="*/ 29580 h 586292"/>
                  <a:gd name="connsiteX272" fmla="*/ 254404 w 577154"/>
                  <a:gd name="connsiteY272" fmla="*/ 30338 h 586292"/>
                  <a:gd name="connsiteX273" fmla="*/ 246810 w 577154"/>
                  <a:gd name="connsiteY273" fmla="*/ 32614 h 586292"/>
                  <a:gd name="connsiteX274" fmla="*/ 240734 w 577154"/>
                  <a:gd name="connsiteY274" fmla="*/ 35648 h 586292"/>
                  <a:gd name="connsiteX275" fmla="*/ 236937 w 577154"/>
                  <a:gd name="connsiteY275" fmla="*/ 37164 h 586292"/>
                  <a:gd name="connsiteX276" fmla="*/ 109355 w 577154"/>
                  <a:gd name="connsiteY276" fmla="*/ 163069 h 586292"/>
                  <a:gd name="connsiteX277" fmla="*/ 109355 w 577154"/>
                  <a:gd name="connsiteY277" fmla="*/ 164586 h 586292"/>
                  <a:gd name="connsiteX278" fmla="*/ 104799 w 577154"/>
                  <a:gd name="connsiteY278" fmla="*/ 174446 h 586292"/>
                  <a:gd name="connsiteX279" fmla="*/ 103280 w 577154"/>
                  <a:gd name="connsiteY279" fmla="*/ 178239 h 586292"/>
                  <a:gd name="connsiteX280" fmla="*/ 100242 w 577154"/>
                  <a:gd name="connsiteY280" fmla="*/ 185823 h 586292"/>
                  <a:gd name="connsiteX281" fmla="*/ 97964 w 577154"/>
                  <a:gd name="connsiteY281" fmla="*/ 190374 h 586292"/>
                  <a:gd name="connsiteX282" fmla="*/ 95686 w 577154"/>
                  <a:gd name="connsiteY282" fmla="*/ 197201 h 586292"/>
                  <a:gd name="connsiteX283" fmla="*/ 94167 w 577154"/>
                  <a:gd name="connsiteY283" fmla="*/ 203268 h 586292"/>
                  <a:gd name="connsiteX284" fmla="*/ 92648 w 577154"/>
                  <a:gd name="connsiteY284" fmla="*/ 209336 h 586292"/>
                  <a:gd name="connsiteX285" fmla="*/ 90370 w 577154"/>
                  <a:gd name="connsiteY285" fmla="*/ 215404 h 586292"/>
                  <a:gd name="connsiteX286" fmla="*/ 88851 w 577154"/>
                  <a:gd name="connsiteY286" fmla="*/ 221471 h 586292"/>
                  <a:gd name="connsiteX287" fmla="*/ 87332 w 577154"/>
                  <a:gd name="connsiteY287" fmla="*/ 227539 h 586292"/>
                  <a:gd name="connsiteX288" fmla="*/ 86573 w 577154"/>
                  <a:gd name="connsiteY288" fmla="*/ 234365 h 586292"/>
                  <a:gd name="connsiteX289" fmla="*/ 85054 w 577154"/>
                  <a:gd name="connsiteY289" fmla="*/ 240433 h 586292"/>
                  <a:gd name="connsiteX290" fmla="*/ 84295 w 577154"/>
                  <a:gd name="connsiteY290" fmla="*/ 247259 h 586292"/>
                  <a:gd name="connsiteX291" fmla="*/ 83535 w 577154"/>
                  <a:gd name="connsiteY291" fmla="*/ 253327 h 586292"/>
                  <a:gd name="connsiteX292" fmla="*/ 82776 w 577154"/>
                  <a:gd name="connsiteY292" fmla="*/ 260912 h 586292"/>
                  <a:gd name="connsiteX293" fmla="*/ 82016 w 577154"/>
                  <a:gd name="connsiteY293" fmla="*/ 266221 h 586292"/>
                  <a:gd name="connsiteX294" fmla="*/ 81257 w 577154"/>
                  <a:gd name="connsiteY294" fmla="*/ 275322 h 586292"/>
                  <a:gd name="connsiteX295" fmla="*/ 81257 w 577154"/>
                  <a:gd name="connsiteY295" fmla="*/ 279873 h 586292"/>
                  <a:gd name="connsiteX296" fmla="*/ 80498 w 577154"/>
                  <a:gd name="connsiteY296" fmla="*/ 293525 h 586292"/>
                  <a:gd name="connsiteX297" fmla="*/ 81257 w 577154"/>
                  <a:gd name="connsiteY297" fmla="*/ 306419 h 586292"/>
                  <a:gd name="connsiteX298" fmla="*/ 81257 w 577154"/>
                  <a:gd name="connsiteY298" fmla="*/ 311729 h 586292"/>
                  <a:gd name="connsiteX299" fmla="*/ 82016 w 577154"/>
                  <a:gd name="connsiteY299" fmla="*/ 320072 h 586292"/>
                  <a:gd name="connsiteX300" fmla="*/ 82776 w 577154"/>
                  <a:gd name="connsiteY300" fmla="*/ 325381 h 586292"/>
                  <a:gd name="connsiteX301" fmla="*/ 83535 w 577154"/>
                  <a:gd name="connsiteY301" fmla="*/ 332966 h 586292"/>
                  <a:gd name="connsiteX302" fmla="*/ 84295 w 577154"/>
                  <a:gd name="connsiteY302" fmla="*/ 339033 h 586292"/>
                  <a:gd name="connsiteX303" fmla="*/ 85054 w 577154"/>
                  <a:gd name="connsiteY303" fmla="*/ 345859 h 586292"/>
                  <a:gd name="connsiteX304" fmla="*/ 86573 w 577154"/>
                  <a:gd name="connsiteY304" fmla="*/ 351927 h 586292"/>
                  <a:gd name="connsiteX305" fmla="*/ 87332 w 577154"/>
                  <a:gd name="connsiteY305" fmla="*/ 358753 h 586292"/>
                  <a:gd name="connsiteX306" fmla="*/ 88851 w 577154"/>
                  <a:gd name="connsiteY306" fmla="*/ 364821 h 586292"/>
                  <a:gd name="connsiteX307" fmla="*/ 90370 w 577154"/>
                  <a:gd name="connsiteY307" fmla="*/ 370889 h 586292"/>
                  <a:gd name="connsiteX308" fmla="*/ 91889 w 577154"/>
                  <a:gd name="connsiteY308" fmla="*/ 376956 h 586292"/>
                  <a:gd name="connsiteX309" fmla="*/ 94167 w 577154"/>
                  <a:gd name="connsiteY309" fmla="*/ 383783 h 586292"/>
                  <a:gd name="connsiteX310" fmla="*/ 95686 w 577154"/>
                  <a:gd name="connsiteY310" fmla="*/ 389092 h 586292"/>
                  <a:gd name="connsiteX311" fmla="*/ 97964 w 577154"/>
                  <a:gd name="connsiteY311" fmla="*/ 395918 h 586292"/>
                  <a:gd name="connsiteX312" fmla="*/ 100242 w 577154"/>
                  <a:gd name="connsiteY312" fmla="*/ 401227 h 586292"/>
                  <a:gd name="connsiteX313" fmla="*/ 103280 w 577154"/>
                  <a:gd name="connsiteY313" fmla="*/ 408812 h 586292"/>
                  <a:gd name="connsiteX314" fmla="*/ 104799 w 577154"/>
                  <a:gd name="connsiteY314" fmla="*/ 412604 h 586292"/>
                  <a:gd name="connsiteX315" fmla="*/ 108596 w 577154"/>
                  <a:gd name="connsiteY315" fmla="*/ 422464 h 586292"/>
                  <a:gd name="connsiteX316" fmla="*/ 109355 w 577154"/>
                  <a:gd name="connsiteY316" fmla="*/ 423223 h 586292"/>
                  <a:gd name="connsiteX317" fmla="*/ 236937 w 577154"/>
                  <a:gd name="connsiteY317" fmla="*/ 549886 h 586292"/>
                  <a:gd name="connsiteX318" fmla="*/ 240734 w 577154"/>
                  <a:gd name="connsiteY318" fmla="*/ 551403 h 586292"/>
                  <a:gd name="connsiteX319" fmla="*/ 246810 w 577154"/>
                  <a:gd name="connsiteY319" fmla="*/ 553678 h 586292"/>
                  <a:gd name="connsiteX320" fmla="*/ 254404 w 577154"/>
                  <a:gd name="connsiteY320" fmla="*/ 555954 h 586292"/>
                  <a:gd name="connsiteX321" fmla="*/ 257441 w 577154"/>
                  <a:gd name="connsiteY321" fmla="*/ 557471 h 586292"/>
                  <a:gd name="connsiteX322" fmla="*/ 266554 w 577154"/>
                  <a:gd name="connsiteY322" fmla="*/ 559746 h 586292"/>
                  <a:gd name="connsiteX323" fmla="*/ 268073 w 577154"/>
                  <a:gd name="connsiteY323" fmla="*/ 559746 h 586292"/>
                  <a:gd name="connsiteX324" fmla="*/ 277945 w 577154"/>
                  <a:gd name="connsiteY324" fmla="*/ 562021 h 586292"/>
                  <a:gd name="connsiteX325" fmla="*/ 278705 w 577154"/>
                  <a:gd name="connsiteY325" fmla="*/ 562780 h 586292"/>
                  <a:gd name="connsiteX326" fmla="*/ 289337 w 577154"/>
                  <a:gd name="connsiteY326" fmla="*/ 564297 h 586292"/>
                  <a:gd name="connsiteX327" fmla="*/ 290855 w 577154"/>
                  <a:gd name="connsiteY327" fmla="*/ 564297 h 586292"/>
                  <a:gd name="connsiteX328" fmla="*/ 294653 w 577154"/>
                  <a:gd name="connsiteY328" fmla="*/ 565055 h 586292"/>
                  <a:gd name="connsiteX329" fmla="*/ 318954 w 577154"/>
                  <a:gd name="connsiteY329" fmla="*/ 566572 h 586292"/>
                  <a:gd name="connsiteX330" fmla="*/ 556650 w 577154"/>
                  <a:gd name="connsiteY330" fmla="*/ 293525 h 586292"/>
                  <a:gd name="connsiteX331" fmla="*/ 318954 w 577154"/>
                  <a:gd name="connsiteY331" fmla="*/ 20478 h 586292"/>
                  <a:gd name="connsiteX332" fmla="*/ 258201 w 577154"/>
                  <a:gd name="connsiteY332" fmla="*/ 0 h 586292"/>
                  <a:gd name="connsiteX333" fmla="*/ 287818 w 577154"/>
                  <a:gd name="connsiteY333" fmla="*/ 2275 h 586292"/>
                  <a:gd name="connsiteX334" fmla="*/ 318954 w 577154"/>
                  <a:gd name="connsiteY334" fmla="*/ 0 h 586292"/>
                  <a:gd name="connsiteX335" fmla="*/ 577154 w 577154"/>
                  <a:gd name="connsiteY335" fmla="*/ 293525 h 586292"/>
                  <a:gd name="connsiteX336" fmla="*/ 318954 w 577154"/>
                  <a:gd name="connsiteY336" fmla="*/ 586292 h 586292"/>
                  <a:gd name="connsiteX337" fmla="*/ 287818 w 577154"/>
                  <a:gd name="connsiteY337" fmla="*/ 584775 h 586292"/>
                  <a:gd name="connsiteX338" fmla="*/ 258201 w 577154"/>
                  <a:gd name="connsiteY338" fmla="*/ 586292 h 586292"/>
                  <a:gd name="connsiteX339" fmla="*/ 110874 w 577154"/>
                  <a:gd name="connsiteY339" fmla="*/ 533958 h 586292"/>
                  <a:gd name="connsiteX340" fmla="*/ 108596 w 577154"/>
                  <a:gd name="connsiteY340" fmla="*/ 532441 h 586292"/>
                  <a:gd name="connsiteX341" fmla="*/ 60753 w 577154"/>
                  <a:gd name="connsiteY341" fmla="*/ 482383 h 586292"/>
                  <a:gd name="connsiteX342" fmla="*/ 59993 w 577154"/>
                  <a:gd name="connsiteY342" fmla="*/ 480866 h 586292"/>
                  <a:gd name="connsiteX343" fmla="*/ 25060 w 577154"/>
                  <a:gd name="connsiteY343" fmla="*/ 419430 h 586292"/>
                  <a:gd name="connsiteX344" fmla="*/ 24301 w 577154"/>
                  <a:gd name="connsiteY344" fmla="*/ 417913 h 586292"/>
                  <a:gd name="connsiteX345" fmla="*/ 0 w 577154"/>
                  <a:gd name="connsiteY345" fmla="*/ 293525 h 586292"/>
                  <a:gd name="connsiteX346" fmla="*/ 9872 w 577154"/>
                  <a:gd name="connsiteY346" fmla="*/ 211611 h 586292"/>
                  <a:gd name="connsiteX347" fmla="*/ 10632 w 577154"/>
                  <a:gd name="connsiteY347" fmla="*/ 207819 h 586292"/>
                  <a:gd name="connsiteX348" fmla="*/ 28857 w 577154"/>
                  <a:gd name="connsiteY348" fmla="*/ 158519 h 586292"/>
                  <a:gd name="connsiteX349" fmla="*/ 29617 w 577154"/>
                  <a:gd name="connsiteY349" fmla="*/ 157002 h 586292"/>
                  <a:gd name="connsiteX350" fmla="*/ 67588 w 577154"/>
                  <a:gd name="connsiteY350" fmla="*/ 94808 h 586292"/>
                  <a:gd name="connsiteX351" fmla="*/ 69106 w 577154"/>
                  <a:gd name="connsiteY351" fmla="*/ 94049 h 586292"/>
                  <a:gd name="connsiteX352" fmla="*/ 123025 w 577154"/>
                  <a:gd name="connsiteY352" fmla="*/ 43232 h 586292"/>
                  <a:gd name="connsiteX353" fmla="*/ 258201 w 577154"/>
                  <a:gd name="connsiteY353" fmla="*/ 0 h 58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</a:cxnLst>
                <a:rect l="l" t="t" r="r" b="b"/>
                <a:pathLst>
                  <a:path w="577154" h="586292">
                    <a:moveTo>
                      <a:pt x="149604" y="536234"/>
                    </a:moveTo>
                    <a:cubicBezTo>
                      <a:pt x="170108" y="548369"/>
                      <a:pt x="191372" y="556712"/>
                      <a:pt x="214914" y="562021"/>
                    </a:cubicBezTo>
                    <a:cubicBezTo>
                      <a:pt x="214155" y="561263"/>
                      <a:pt x="212636" y="560504"/>
                      <a:pt x="211877" y="559746"/>
                    </a:cubicBezTo>
                    <a:cubicBezTo>
                      <a:pt x="208079" y="558229"/>
                      <a:pt x="205041" y="556712"/>
                      <a:pt x="202004" y="554437"/>
                    </a:cubicBezTo>
                    <a:cubicBezTo>
                      <a:pt x="199725" y="553678"/>
                      <a:pt x="198207" y="552920"/>
                      <a:pt x="196688" y="551403"/>
                    </a:cubicBezTo>
                    <a:cubicBezTo>
                      <a:pt x="192131" y="549128"/>
                      <a:pt x="188334" y="546094"/>
                      <a:pt x="184537" y="543818"/>
                    </a:cubicBezTo>
                    <a:cubicBezTo>
                      <a:pt x="182259" y="542301"/>
                      <a:pt x="179981" y="540784"/>
                      <a:pt x="177702" y="538509"/>
                    </a:cubicBezTo>
                    <a:cubicBezTo>
                      <a:pt x="176184" y="537751"/>
                      <a:pt x="175424" y="536992"/>
                      <a:pt x="173905" y="536234"/>
                    </a:cubicBezTo>
                    <a:close/>
                    <a:moveTo>
                      <a:pt x="299943" y="499816"/>
                    </a:moveTo>
                    <a:cubicBezTo>
                      <a:pt x="306021" y="500576"/>
                      <a:pt x="312100" y="500576"/>
                      <a:pt x="318939" y="500576"/>
                    </a:cubicBezTo>
                    <a:cubicBezTo>
                      <a:pt x="324257" y="500576"/>
                      <a:pt x="329576" y="505139"/>
                      <a:pt x="329576" y="511222"/>
                    </a:cubicBezTo>
                    <a:cubicBezTo>
                      <a:pt x="329576" y="516546"/>
                      <a:pt x="325017" y="521108"/>
                      <a:pt x="319698" y="521108"/>
                    </a:cubicBezTo>
                    <a:lnTo>
                      <a:pt x="318939" y="521108"/>
                    </a:lnTo>
                    <a:cubicBezTo>
                      <a:pt x="311340" y="521108"/>
                      <a:pt x="304502" y="520348"/>
                      <a:pt x="297663" y="519587"/>
                    </a:cubicBezTo>
                    <a:cubicBezTo>
                      <a:pt x="291584" y="518827"/>
                      <a:pt x="287785" y="514264"/>
                      <a:pt x="288545" y="508941"/>
                    </a:cubicBezTo>
                    <a:cubicBezTo>
                      <a:pt x="289305" y="502857"/>
                      <a:pt x="293864" y="499055"/>
                      <a:pt x="299943" y="499816"/>
                    </a:cubicBezTo>
                    <a:close/>
                    <a:moveTo>
                      <a:pt x="88851" y="485417"/>
                    </a:moveTo>
                    <a:cubicBezTo>
                      <a:pt x="98723" y="496794"/>
                      <a:pt x="109355" y="506654"/>
                      <a:pt x="119987" y="515755"/>
                    </a:cubicBezTo>
                    <a:lnTo>
                      <a:pt x="150364" y="515755"/>
                    </a:lnTo>
                    <a:cubicBezTo>
                      <a:pt x="149604" y="514997"/>
                      <a:pt x="148845" y="514238"/>
                      <a:pt x="148085" y="513480"/>
                    </a:cubicBezTo>
                    <a:cubicBezTo>
                      <a:pt x="146566" y="511204"/>
                      <a:pt x="144288" y="508929"/>
                      <a:pt x="142010" y="507412"/>
                    </a:cubicBezTo>
                    <a:cubicBezTo>
                      <a:pt x="140491" y="505137"/>
                      <a:pt x="138213" y="502861"/>
                      <a:pt x="136694" y="501344"/>
                    </a:cubicBezTo>
                    <a:cubicBezTo>
                      <a:pt x="133656" y="497552"/>
                      <a:pt x="130619" y="493760"/>
                      <a:pt x="127581" y="489967"/>
                    </a:cubicBezTo>
                    <a:cubicBezTo>
                      <a:pt x="126062" y="488450"/>
                      <a:pt x="125303" y="486934"/>
                      <a:pt x="123784" y="485417"/>
                    </a:cubicBezTo>
                    <a:close/>
                    <a:moveTo>
                      <a:pt x="399912" y="482256"/>
                    </a:moveTo>
                    <a:cubicBezTo>
                      <a:pt x="402382" y="483014"/>
                      <a:pt x="404471" y="484721"/>
                      <a:pt x="405611" y="486996"/>
                    </a:cubicBezTo>
                    <a:cubicBezTo>
                      <a:pt x="408650" y="492305"/>
                      <a:pt x="406371" y="498373"/>
                      <a:pt x="401812" y="500648"/>
                    </a:cubicBezTo>
                    <a:cubicBezTo>
                      <a:pt x="394973" y="504441"/>
                      <a:pt x="388895" y="506716"/>
                      <a:pt x="382056" y="509750"/>
                    </a:cubicBezTo>
                    <a:cubicBezTo>
                      <a:pt x="380536" y="509750"/>
                      <a:pt x="379776" y="510508"/>
                      <a:pt x="378257" y="510508"/>
                    </a:cubicBezTo>
                    <a:cubicBezTo>
                      <a:pt x="374458" y="510508"/>
                      <a:pt x="370658" y="507474"/>
                      <a:pt x="369139" y="503682"/>
                    </a:cubicBezTo>
                    <a:cubicBezTo>
                      <a:pt x="366859" y="498373"/>
                      <a:pt x="369899" y="492305"/>
                      <a:pt x="375217" y="490789"/>
                    </a:cubicBezTo>
                    <a:cubicBezTo>
                      <a:pt x="380536" y="488513"/>
                      <a:pt x="386615" y="486238"/>
                      <a:pt x="391934" y="483204"/>
                    </a:cubicBezTo>
                    <a:cubicBezTo>
                      <a:pt x="394593" y="481687"/>
                      <a:pt x="397443" y="481498"/>
                      <a:pt x="399912" y="482256"/>
                    </a:cubicBezTo>
                    <a:close/>
                    <a:moveTo>
                      <a:pt x="229351" y="474063"/>
                    </a:moveTo>
                    <a:cubicBezTo>
                      <a:pt x="234677" y="477094"/>
                      <a:pt x="240764" y="480126"/>
                      <a:pt x="246091" y="483157"/>
                    </a:cubicBezTo>
                    <a:cubicBezTo>
                      <a:pt x="250656" y="486188"/>
                      <a:pt x="252939" y="492250"/>
                      <a:pt x="250656" y="496797"/>
                    </a:cubicBezTo>
                    <a:cubicBezTo>
                      <a:pt x="248374" y="500586"/>
                      <a:pt x="245330" y="502101"/>
                      <a:pt x="241525" y="502101"/>
                    </a:cubicBezTo>
                    <a:cubicBezTo>
                      <a:pt x="240004" y="502101"/>
                      <a:pt x="238482" y="502101"/>
                      <a:pt x="236960" y="501343"/>
                    </a:cubicBezTo>
                    <a:cubicBezTo>
                      <a:pt x="230872" y="498312"/>
                      <a:pt x="224024" y="494523"/>
                      <a:pt x="218698" y="490735"/>
                    </a:cubicBezTo>
                    <a:cubicBezTo>
                      <a:pt x="214132" y="487703"/>
                      <a:pt x="212610" y="481641"/>
                      <a:pt x="215654" y="477094"/>
                    </a:cubicBezTo>
                    <a:cubicBezTo>
                      <a:pt x="218698" y="471790"/>
                      <a:pt x="224785" y="471032"/>
                      <a:pt x="229351" y="474063"/>
                    </a:cubicBezTo>
                    <a:close/>
                    <a:moveTo>
                      <a:pt x="464745" y="433889"/>
                    </a:moveTo>
                    <a:cubicBezTo>
                      <a:pt x="469298" y="436925"/>
                      <a:pt x="470057" y="443755"/>
                      <a:pt x="466262" y="447550"/>
                    </a:cubicBezTo>
                    <a:cubicBezTo>
                      <a:pt x="461709" y="453622"/>
                      <a:pt x="457155" y="458935"/>
                      <a:pt x="451842" y="463488"/>
                    </a:cubicBezTo>
                    <a:cubicBezTo>
                      <a:pt x="450324" y="465765"/>
                      <a:pt x="447288" y="466524"/>
                      <a:pt x="445012" y="466524"/>
                    </a:cubicBezTo>
                    <a:cubicBezTo>
                      <a:pt x="442735" y="466524"/>
                      <a:pt x="439699" y="465765"/>
                      <a:pt x="438181" y="463488"/>
                    </a:cubicBezTo>
                    <a:cubicBezTo>
                      <a:pt x="433627" y="459694"/>
                      <a:pt x="433627" y="453622"/>
                      <a:pt x="438181" y="449068"/>
                    </a:cubicBezTo>
                    <a:cubicBezTo>
                      <a:pt x="441976" y="444514"/>
                      <a:pt x="446530" y="439961"/>
                      <a:pt x="450324" y="435407"/>
                    </a:cubicBezTo>
                    <a:cubicBezTo>
                      <a:pt x="454119" y="430853"/>
                      <a:pt x="460191" y="430094"/>
                      <a:pt x="464745" y="433889"/>
                    </a:cubicBezTo>
                    <a:close/>
                    <a:moveTo>
                      <a:pt x="49362" y="424740"/>
                    </a:moveTo>
                    <a:cubicBezTo>
                      <a:pt x="56196" y="439150"/>
                      <a:pt x="64550" y="452803"/>
                      <a:pt x="73663" y="464938"/>
                    </a:cubicBezTo>
                    <a:lnTo>
                      <a:pt x="109355" y="464938"/>
                    </a:lnTo>
                    <a:cubicBezTo>
                      <a:pt x="107836" y="461904"/>
                      <a:pt x="106318" y="459629"/>
                      <a:pt x="104039" y="456595"/>
                    </a:cubicBezTo>
                    <a:cubicBezTo>
                      <a:pt x="103280" y="455078"/>
                      <a:pt x="102521" y="453561"/>
                      <a:pt x="101761" y="452044"/>
                    </a:cubicBezTo>
                    <a:cubicBezTo>
                      <a:pt x="99483" y="448252"/>
                      <a:pt x="97205" y="443701"/>
                      <a:pt x="94926" y="439909"/>
                    </a:cubicBezTo>
                    <a:cubicBezTo>
                      <a:pt x="94167" y="438392"/>
                      <a:pt x="93408" y="436875"/>
                      <a:pt x="92648" y="435358"/>
                    </a:cubicBezTo>
                    <a:cubicBezTo>
                      <a:pt x="91129" y="431566"/>
                      <a:pt x="89611" y="428532"/>
                      <a:pt x="88092" y="424740"/>
                    </a:cubicBezTo>
                    <a:close/>
                    <a:moveTo>
                      <a:pt x="161771" y="417898"/>
                    </a:moveTo>
                    <a:cubicBezTo>
                      <a:pt x="166316" y="414864"/>
                      <a:pt x="173134" y="415623"/>
                      <a:pt x="176164" y="420173"/>
                    </a:cubicBezTo>
                    <a:cubicBezTo>
                      <a:pt x="179194" y="425482"/>
                      <a:pt x="183739" y="430790"/>
                      <a:pt x="187527" y="435341"/>
                    </a:cubicBezTo>
                    <a:cubicBezTo>
                      <a:pt x="190557" y="439891"/>
                      <a:pt x="190557" y="446717"/>
                      <a:pt x="186012" y="449750"/>
                    </a:cubicBezTo>
                    <a:cubicBezTo>
                      <a:pt x="183739" y="451267"/>
                      <a:pt x="181466" y="452025"/>
                      <a:pt x="179194" y="452025"/>
                    </a:cubicBezTo>
                    <a:cubicBezTo>
                      <a:pt x="176921" y="452025"/>
                      <a:pt x="173891" y="451267"/>
                      <a:pt x="171619" y="448233"/>
                    </a:cubicBezTo>
                    <a:cubicBezTo>
                      <a:pt x="167074" y="442925"/>
                      <a:pt x="163286" y="437616"/>
                      <a:pt x="159498" y="431549"/>
                    </a:cubicBezTo>
                    <a:cubicBezTo>
                      <a:pt x="155711" y="426998"/>
                      <a:pt x="157226" y="420931"/>
                      <a:pt x="161771" y="417898"/>
                    </a:cubicBezTo>
                    <a:close/>
                    <a:moveTo>
                      <a:pt x="31136" y="373923"/>
                    </a:moveTo>
                    <a:cubicBezTo>
                      <a:pt x="33414" y="384541"/>
                      <a:pt x="37211" y="394401"/>
                      <a:pt x="41008" y="404261"/>
                    </a:cubicBezTo>
                    <a:lnTo>
                      <a:pt x="79738" y="404261"/>
                    </a:lnTo>
                    <a:cubicBezTo>
                      <a:pt x="79738" y="403503"/>
                      <a:pt x="78979" y="401986"/>
                      <a:pt x="78979" y="401227"/>
                    </a:cubicBezTo>
                    <a:cubicBezTo>
                      <a:pt x="78219" y="399710"/>
                      <a:pt x="77460" y="398952"/>
                      <a:pt x="77460" y="397435"/>
                    </a:cubicBezTo>
                    <a:cubicBezTo>
                      <a:pt x="75182" y="391367"/>
                      <a:pt x="73663" y="385300"/>
                      <a:pt x="72144" y="379232"/>
                    </a:cubicBezTo>
                    <a:cubicBezTo>
                      <a:pt x="71385" y="378473"/>
                      <a:pt x="71385" y="378473"/>
                      <a:pt x="71385" y="377715"/>
                    </a:cubicBezTo>
                    <a:cubicBezTo>
                      <a:pt x="71385" y="376956"/>
                      <a:pt x="70625" y="375439"/>
                      <a:pt x="70625" y="373923"/>
                    </a:cubicBezTo>
                    <a:close/>
                    <a:moveTo>
                      <a:pt x="499728" y="361797"/>
                    </a:moveTo>
                    <a:cubicBezTo>
                      <a:pt x="505037" y="363315"/>
                      <a:pt x="508071" y="369384"/>
                      <a:pt x="506554" y="374694"/>
                    </a:cubicBezTo>
                    <a:cubicBezTo>
                      <a:pt x="504279" y="381522"/>
                      <a:pt x="501245" y="387591"/>
                      <a:pt x="498970" y="394418"/>
                    </a:cubicBezTo>
                    <a:cubicBezTo>
                      <a:pt x="497453" y="398211"/>
                      <a:pt x="493661" y="400487"/>
                      <a:pt x="489868" y="400487"/>
                    </a:cubicBezTo>
                    <a:cubicBezTo>
                      <a:pt x="488352" y="400487"/>
                      <a:pt x="486835" y="399729"/>
                      <a:pt x="485318" y="399729"/>
                    </a:cubicBezTo>
                    <a:cubicBezTo>
                      <a:pt x="480767" y="397453"/>
                      <a:pt x="477733" y="391384"/>
                      <a:pt x="480009" y="386073"/>
                    </a:cubicBezTo>
                    <a:cubicBezTo>
                      <a:pt x="483042" y="380004"/>
                      <a:pt x="485318" y="373935"/>
                      <a:pt x="486835" y="367866"/>
                    </a:cubicBezTo>
                    <a:cubicBezTo>
                      <a:pt x="489110" y="362556"/>
                      <a:pt x="494419" y="360280"/>
                      <a:pt x="499728" y="361797"/>
                    </a:cubicBezTo>
                    <a:close/>
                    <a:moveTo>
                      <a:pt x="132907" y="343643"/>
                    </a:moveTo>
                    <a:cubicBezTo>
                      <a:pt x="138227" y="342126"/>
                      <a:pt x="143546" y="345161"/>
                      <a:pt x="145066" y="350471"/>
                    </a:cubicBezTo>
                    <a:cubicBezTo>
                      <a:pt x="146586" y="356540"/>
                      <a:pt x="148865" y="363368"/>
                      <a:pt x="150385" y="368678"/>
                    </a:cubicBezTo>
                    <a:cubicBezTo>
                      <a:pt x="152665" y="373988"/>
                      <a:pt x="149625" y="380057"/>
                      <a:pt x="144306" y="381575"/>
                    </a:cubicBezTo>
                    <a:cubicBezTo>
                      <a:pt x="142786" y="382333"/>
                      <a:pt x="142026" y="382333"/>
                      <a:pt x="141266" y="382333"/>
                    </a:cubicBezTo>
                    <a:cubicBezTo>
                      <a:pt x="136707" y="382333"/>
                      <a:pt x="132907" y="380057"/>
                      <a:pt x="131388" y="375506"/>
                    </a:cubicBezTo>
                    <a:cubicBezTo>
                      <a:pt x="129108" y="368678"/>
                      <a:pt x="126828" y="362609"/>
                      <a:pt x="125309" y="355781"/>
                    </a:cubicBezTo>
                    <a:cubicBezTo>
                      <a:pt x="123789" y="350471"/>
                      <a:pt x="127588" y="344402"/>
                      <a:pt x="132907" y="343643"/>
                    </a:cubicBezTo>
                    <a:close/>
                    <a:moveTo>
                      <a:pt x="21263" y="323864"/>
                    </a:moveTo>
                    <a:cubicBezTo>
                      <a:pt x="22782" y="333724"/>
                      <a:pt x="24301" y="344342"/>
                      <a:pt x="25820" y="354203"/>
                    </a:cubicBezTo>
                    <a:lnTo>
                      <a:pt x="66069" y="354203"/>
                    </a:lnTo>
                    <a:cubicBezTo>
                      <a:pt x="65309" y="348135"/>
                      <a:pt x="63790" y="342826"/>
                      <a:pt x="63031" y="337516"/>
                    </a:cubicBezTo>
                    <a:cubicBezTo>
                      <a:pt x="63031" y="336758"/>
                      <a:pt x="63031" y="336758"/>
                      <a:pt x="63031" y="335999"/>
                    </a:cubicBezTo>
                    <a:cubicBezTo>
                      <a:pt x="63031" y="332207"/>
                      <a:pt x="62272" y="327656"/>
                      <a:pt x="61512" y="323864"/>
                    </a:cubicBezTo>
                    <a:close/>
                    <a:moveTo>
                      <a:pt x="509625" y="282911"/>
                    </a:moveTo>
                    <a:cubicBezTo>
                      <a:pt x="514955" y="282911"/>
                      <a:pt x="519524" y="286704"/>
                      <a:pt x="519524" y="292773"/>
                    </a:cubicBezTo>
                    <a:lnTo>
                      <a:pt x="519524" y="293532"/>
                    </a:lnTo>
                    <a:cubicBezTo>
                      <a:pt x="519524" y="300360"/>
                      <a:pt x="519524" y="307187"/>
                      <a:pt x="518763" y="313256"/>
                    </a:cubicBezTo>
                    <a:cubicBezTo>
                      <a:pt x="518763" y="318567"/>
                      <a:pt x="514194" y="323118"/>
                      <a:pt x="508863" y="323118"/>
                    </a:cubicBezTo>
                    <a:cubicBezTo>
                      <a:pt x="508102" y="323118"/>
                      <a:pt x="508102" y="323118"/>
                      <a:pt x="508102" y="322360"/>
                    </a:cubicBezTo>
                    <a:cubicBezTo>
                      <a:pt x="502010" y="322360"/>
                      <a:pt x="498202" y="317808"/>
                      <a:pt x="498964" y="311739"/>
                    </a:cubicBezTo>
                    <a:cubicBezTo>
                      <a:pt x="498964" y="305670"/>
                      <a:pt x="498964" y="299601"/>
                      <a:pt x="498964" y="293532"/>
                    </a:cubicBezTo>
                    <a:cubicBezTo>
                      <a:pt x="498964" y="287463"/>
                      <a:pt x="503533" y="282911"/>
                      <a:pt x="509625" y="282911"/>
                    </a:cubicBezTo>
                    <a:close/>
                    <a:moveTo>
                      <a:pt x="20504" y="273047"/>
                    </a:moveTo>
                    <a:cubicBezTo>
                      <a:pt x="20504" y="279873"/>
                      <a:pt x="19744" y="286699"/>
                      <a:pt x="19744" y="293525"/>
                    </a:cubicBezTo>
                    <a:cubicBezTo>
                      <a:pt x="19744" y="296559"/>
                      <a:pt x="20504" y="300352"/>
                      <a:pt x="20504" y="303385"/>
                    </a:cubicBezTo>
                    <a:lnTo>
                      <a:pt x="60753" y="303385"/>
                    </a:lnTo>
                    <a:cubicBezTo>
                      <a:pt x="60753" y="300352"/>
                      <a:pt x="60753" y="296559"/>
                      <a:pt x="60753" y="293525"/>
                    </a:cubicBezTo>
                    <a:cubicBezTo>
                      <a:pt x="60753" y="286699"/>
                      <a:pt x="60753" y="279873"/>
                      <a:pt x="61512" y="273805"/>
                    </a:cubicBezTo>
                    <a:cubicBezTo>
                      <a:pt x="61512" y="273047"/>
                      <a:pt x="61512" y="273047"/>
                      <a:pt x="61512" y="273047"/>
                    </a:cubicBezTo>
                    <a:close/>
                    <a:moveTo>
                      <a:pt x="129811" y="263173"/>
                    </a:moveTo>
                    <a:cubicBezTo>
                      <a:pt x="135111" y="263932"/>
                      <a:pt x="138897" y="268484"/>
                      <a:pt x="138897" y="274553"/>
                    </a:cubicBezTo>
                    <a:cubicBezTo>
                      <a:pt x="138140" y="280622"/>
                      <a:pt x="138140" y="286691"/>
                      <a:pt x="138140" y="292760"/>
                    </a:cubicBezTo>
                    <a:lnTo>
                      <a:pt x="138140" y="293518"/>
                    </a:lnTo>
                    <a:cubicBezTo>
                      <a:pt x="138140" y="298829"/>
                      <a:pt x="133597" y="303380"/>
                      <a:pt x="128297" y="303380"/>
                    </a:cubicBezTo>
                    <a:cubicBezTo>
                      <a:pt x="122997" y="303380"/>
                      <a:pt x="118454" y="299587"/>
                      <a:pt x="117697" y="294277"/>
                    </a:cubicBezTo>
                    <a:lnTo>
                      <a:pt x="117697" y="293518"/>
                    </a:lnTo>
                    <a:cubicBezTo>
                      <a:pt x="117697" y="286691"/>
                      <a:pt x="118454" y="279863"/>
                      <a:pt x="118454" y="273035"/>
                    </a:cubicBezTo>
                    <a:cubicBezTo>
                      <a:pt x="119211" y="266966"/>
                      <a:pt x="123754" y="263173"/>
                      <a:pt x="129811" y="263173"/>
                    </a:cubicBezTo>
                    <a:close/>
                    <a:moveTo>
                      <a:pt x="28098" y="222230"/>
                    </a:moveTo>
                    <a:cubicBezTo>
                      <a:pt x="25820" y="232090"/>
                      <a:pt x="24301" y="242708"/>
                      <a:pt x="22782" y="252568"/>
                    </a:cubicBezTo>
                    <a:lnTo>
                      <a:pt x="63031" y="252568"/>
                    </a:lnTo>
                    <a:cubicBezTo>
                      <a:pt x="63031" y="251810"/>
                      <a:pt x="63031" y="251052"/>
                      <a:pt x="63031" y="250293"/>
                    </a:cubicBezTo>
                    <a:cubicBezTo>
                      <a:pt x="63031" y="250293"/>
                      <a:pt x="63031" y="249535"/>
                      <a:pt x="63031" y="249535"/>
                    </a:cubicBezTo>
                    <a:cubicBezTo>
                      <a:pt x="64550" y="242708"/>
                      <a:pt x="65309" y="236641"/>
                      <a:pt x="66828" y="229815"/>
                    </a:cubicBezTo>
                    <a:cubicBezTo>
                      <a:pt x="66828" y="229056"/>
                      <a:pt x="66828" y="227539"/>
                      <a:pt x="67588" y="226022"/>
                    </a:cubicBezTo>
                    <a:cubicBezTo>
                      <a:pt x="67588" y="225264"/>
                      <a:pt x="67588" y="223747"/>
                      <a:pt x="68347" y="222230"/>
                    </a:cubicBezTo>
                    <a:close/>
                    <a:moveTo>
                      <a:pt x="492894" y="204013"/>
                    </a:moveTo>
                    <a:cubicBezTo>
                      <a:pt x="498219" y="202497"/>
                      <a:pt x="504304" y="205530"/>
                      <a:pt x="505825" y="210836"/>
                    </a:cubicBezTo>
                    <a:cubicBezTo>
                      <a:pt x="508108" y="216901"/>
                      <a:pt x="510390" y="223724"/>
                      <a:pt x="511911" y="230547"/>
                    </a:cubicBezTo>
                    <a:cubicBezTo>
                      <a:pt x="513432" y="235854"/>
                      <a:pt x="509629" y="241161"/>
                      <a:pt x="504304" y="242677"/>
                    </a:cubicBezTo>
                    <a:cubicBezTo>
                      <a:pt x="503543" y="243435"/>
                      <a:pt x="502783" y="243435"/>
                      <a:pt x="502022" y="243435"/>
                    </a:cubicBezTo>
                    <a:cubicBezTo>
                      <a:pt x="497458" y="243435"/>
                      <a:pt x="493655" y="240403"/>
                      <a:pt x="492133" y="235854"/>
                    </a:cubicBezTo>
                    <a:cubicBezTo>
                      <a:pt x="490612" y="229031"/>
                      <a:pt x="489091" y="222966"/>
                      <a:pt x="486809" y="216901"/>
                    </a:cubicBezTo>
                    <a:cubicBezTo>
                      <a:pt x="485287" y="211595"/>
                      <a:pt x="487569" y="206288"/>
                      <a:pt x="492894" y="204013"/>
                    </a:cubicBezTo>
                    <a:close/>
                    <a:moveTo>
                      <a:pt x="151873" y="186619"/>
                    </a:moveTo>
                    <a:cubicBezTo>
                      <a:pt x="157203" y="188895"/>
                      <a:pt x="159488" y="194964"/>
                      <a:pt x="157203" y="200274"/>
                    </a:cubicBezTo>
                    <a:cubicBezTo>
                      <a:pt x="154919" y="205585"/>
                      <a:pt x="152634" y="211654"/>
                      <a:pt x="150350" y="217723"/>
                    </a:cubicBezTo>
                    <a:cubicBezTo>
                      <a:pt x="148827" y="222274"/>
                      <a:pt x="145019" y="224550"/>
                      <a:pt x="140450" y="224550"/>
                    </a:cubicBezTo>
                    <a:cubicBezTo>
                      <a:pt x="139689" y="224550"/>
                      <a:pt x="138927" y="224550"/>
                      <a:pt x="137404" y="224550"/>
                    </a:cubicBezTo>
                    <a:cubicBezTo>
                      <a:pt x="132074" y="222274"/>
                      <a:pt x="129028" y="216964"/>
                      <a:pt x="131312" y="211654"/>
                    </a:cubicBezTo>
                    <a:cubicBezTo>
                      <a:pt x="133597" y="204826"/>
                      <a:pt x="135881" y="197998"/>
                      <a:pt x="138927" y="191929"/>
                    </a:cubicBezTo>
                    <a:cubicBezTo>
                      <a:pt x="141212" y="186619"/>
                      <a:pt x="147304" y="184343"/>
                      <a:pt x="151873" y="186619"/>
                    </a:cubicBezTo>
                    <a:close/>
                    <a:moveTo>
                      <a:pt x="218736" y="186536"/>
                    </a:moveTo>
                    <a:lnTo>
                      <a:pt x="281780" y="186536"/>
                    </a:lnTo>
                    <a:cubicBezTo>
                      <a:pt x="288616" y="186536"/>
                      <a:pt x="292414" y="190330"/>
                      <a:pt x="292414" y="196401"/>
                    </a:cubicBezTo>
                    <a:cubicBezTo>
                      <a:pt x="292414" y="202471"/>
                      <a:pt x="288616" y="207024"/>
                      <a:pt x="281780" y="207024"/>
                    </a:cubicBezTo>
                    <a:lnTo>
                      <a:pt x="264310" y="207024"/>
                    </a:lnTo>
                    <a:lnTo>
                      <a:pt x="322037" y="294288"/>
                    </a:lnTo>
                    <a:lnTo>
                      <a:pt x="379004" y="207024"/>
                    </a:lnTo>
                    <a:lnTo>
                      <a:pt x="361534" y="207024"/>
                    </a:lnTo>
                    <a:cubicBezTo>
                      <a:pt x="355457" y="207024"/>
                      <a:pt x="351659" y="202471"/>
                      <a:pt x="351659" y="196401"/>
                    </a:cubicBezTo>
                    <a:cubicBezTo>
                      <a:pt x="351659" y="190330"/>
                      <a:pt x="355457" y="186536"/>
                      <a:pt x="361534" y="186536"/>
                    </a:cubicBezTo>
                    <a:lnTo>
                      <a:pt x="425337" y="186536"/>
                    </a:lnTo>
                    <a:cubicBezTo>
                      <a:pt x="431413" y="186536"/>
                      <a:pt x="435211" y="190330"/>
                      <a:pt x="435211" y="196401"/>
                    </a:cubicBezTo>
                    <a:cubicBezTo>
                      <a:pt x="435211" y="202471"/>
                      <a:pt x="431413" y="207024"/>
                      <a:pt x="425337" y="207024"/>
                    </a:cubicBezTo>
                    <a:lnTo>
                      <a:pt x="405588" y="207024"/>
                    </a:lnTo>
                    <a:cubicBezTo>
                      <a:pt x="404069" y="207024"/>
                      <a:pt x="402550" y="207024"/>
                      <a:pt x="401031" y="209301"/>
                    </a:cubicBezTo>
                    <a:lnTo>
                      <a:pt x="337987" y="307947"/>
                    </a:lnTo>
                    <a:lnTo>
                      <a:pt x="373687" y="307947"/>
                    </a:lnTo>
                    <a:cubicBezTo>
                      <a:pt x="380523" y="307947"/>
                      <a:pt x="384321" y="311741"/>
                      <a:pt x="384321" y="317812"/>
                    </a:cubicBezTo>
                    <a:cubicBezTo>
                      <a:pt x="384321" y="324641"/>
                      <a:pt x="380523" y="328435"/>
                      <a:pt x="373687" y="328435"/>
                    </a:cubicBezTo>
                    <a:lnTo>
                      <a:pt x="331911" y="328435"/>
                    </a:lnTo>
                    <a:lnTo>
                      <a:pt x="331911" y="338300"/>
                    </a:lnTo>
                    <a:lnTo>
                      <a:pt x="373687" y="338300"/>
                    </a:lnTo>
                    <a:cubicBezTo>
                      <a:pt x="380523" y="338300"/>
                      <a:pt x="384321" y="342094"/>
                      <a:pt x="384321" y="348164"/>
                    </a:cubicBezTo>
                    <a:cubicBezTo>
                      <a:pt x="384321" y="354994"/>
                      <a:pt x="380523" y="358788"/>
                      <a:pt x="373687" y="358788"/>
                    </a:cubicBezTo>
                    <a:lnTo>
                      <a:pt x="331911" y="358788"/>
                    </a:lnTo>
                    <a:lnTo>
                      <a:pt x="331911" y="399005"/>
                    </a:lnTo>
                    <a:lnTo>
                      <a:pt x="355457" y="399005"/>
                    </a:lnTo>
                    <a:cubicBezTo>
                      <a:pt x="361534" y="399005"/>
                      <a:pt x="365332" y="402799"/>
                      <a:pt x="365332" y="408870"/>
                    </a:cubicBezTo>
                    <a:cubicBezTo>
                      <a:pt x="365332" y="415699"/>
                      <a:pt x="361534" y="419493"/>
                      <a:pt x="355457" y="419493"/>
                    </a:cubicBezTo>
                    <a:lnTo>
                      <a:pt x="288616" y="419493"/>
                    </a:lnTo>
                    <a:cubicBezTo>
                      <a:pt x="282539" y="419493"/>
                      <a:pt x="278742" y="415699"/>
                      <a:pt x="278742" y="408870"/>
                    </a:cubicBezTo>
                    <a:cubicBezTo>
                      <a:pt x="278742" y="402799"/>
                      <a:pt x="282539" y="399005"/>
                      <a:pt x="288616" y="399005"/>
                    </a:cubicBezTo>
                    <a:lnTo>
                      <a:pt x="312162" y="399005"/>
                    </a:lnTo>
                    <a:lnTo>
                      <a:pt x="312162" y="358788"/>
                    </a:lnTo>
                    <a:lnTo>
                      <a:pt x="270386" y="358788"/>
                    </a:lnTo>
                    <a:cubicBezTo>
                      <a:pt x="264310" y="358788"/>
                      <a:pt x="259752" y="354994"/>
                      <a:pt x="259752" y="348164"/>
                    </a:cubicBezTo>
                    <a:cubicBezTo>
                      <a:pt x="259752" y="342094"/>
                      <a:pt x="264310" y="338300"/>
                      <a:pt x="270386" y="338300"/>
                    </a:cubicBezTo>
                    <a:lnTo>
                      <a:pt x="312162" y="338300"/>
                    </a:lnTo>
                    <a:lnTo>
                      <a:pt x="312162" y="328435"/>
                    </a:lnTo>
                    <a:lnTo>
                      <a:pt x="270386" y="328435"/>
                    </a:lnTo>
                    <a:cubicBezTo>
                      <a:pt x="264310" y="328435"/>
                      <a:pt x="259752" y="324641"/>
                      <a:pt x="259752" y="317812"/>
                    </a:cubicBezTo>
                    <a:cubicBezTo>
                      <a:pt x="259752" y="311741"/>
                      <a:pt x="264310" y="307947"/>
                      <a:pt x="270386" y="307947"/>
                    </a:cubicBezTo>
                    <a:lnTo>
                      <a:pt x="305326" y="307947"/>
                    </a:lnTo>
                    <a:lnTo>
                      <a:pt x="242283" y="209301"/>
                    </a:lnTo>
                    <a:cubicBezTo>
                      <a:pt x="241523" y="207024"/>
                      <a:pt x="240004" y="207024"/>
                      <a:pt x="238485" y="207024"/>
                    </a:cubicBezTo>
                    <a:lnTo>
                      <a:pt x="218736" y="207024"/>
                    </a:lnTo>
                    <a:cubicBezTo>
                      <a:pt x="211900" y="207024"/>
                      <a:pt x="208102" y="202471"/>
                      <a:pt x="208102" y="196401"/>
                    </a:cubicBezTo>
                    <a:cubicBezTo>
                      <a:pt x="208102" y="190330"/>
                      <a:pt x="211900" y="186536"/>
                      <a:pt x="218736" y="186536"/>
                    </a:cubicBezTo>
                    <a:close/>
                    <a:moveTo>
                      <a:pt x="44805" y="172171"/>
                    </a:moveTo>
                    <a:cubicBezTo>
                      <a:pt x="41008" y="182031"/>
                      <a:pt x="37211" y="191891"/>
                      <a:pt x="33414" y="202510"/>
                    </a:cubicBezTo>
                    <a:lnTo>
                      <a:pt x="73663" y="202510"/>
                    </a:lnTo>
                    <a:cubicBezTo>
                      <a:pt x="74422" y="197959"/>
                      <a:pt x="75941" y="193408"/>
                      <a:pt x="77460" y="188858"/>
                    </a:cubicBezTo>
                    <a:cubicBezTo>
                      <a:pt x="77460" y="188099"/>
                      <a:pt x="78219" y="186582"/>
                      <a:pt x="78979" y="185065"/>
                    </a:cubicBezTo>
                    <a:cubicBezTo>
                      <a:pt x="80498" y="180514"/>
                      <a:pt x="82016" y="175963"/>
                      <a:pt x="83535" y="172171"/>
                    </a:cubicBezTo>
                    <a:close/>
                    <a:moveTo>
                      <a:pt x="451103" y="136487"/>
                    </a:moveTo>
                    <a:cubicBezTo>
                      <a:pt x="455664" y="132683"/>
                      <a:pt x="461746" y="133444"/>
                      <a:pt x="465547" y="138009"/>
                    </a:cubicBezTo>
                    <a:cubicBezTo>
                      <a:pt x="470108" y="143335"/>
                      <a:pt x="473909" y="148661"/>
                      <a:pt x="477709" y="154748"/>
                    </a:cubicBezTo>
                    <a:cubicBezTo>
                      <a:pt x="481510" y="159313"/>
                      <a:pt x="479990" y="165400"/>
                      <a:pt x="475429" y="168444"/>
                    </a:cubicBezTo>
                    <a:cubicBezTo>
                      <a:pt x="473909" y="169966"/>
                      <a:pt x="471628" y="169966"/>
                      <a:pt x="469347" y="169966"/>
                    </a:cubicBezTo>
                    <a:cubicBezTo>
                      <a:pt x="466307" y="169966"/>
                      <a:pt x="463266" y="168444"/>
                      <a:pt x="460986" y="166161"/>
                    </a:cubicBezTo>
                    <a:cubicBezTo>
                      <a:pt x="457945" y="160835"/>
                      <a:pt x="454144" y="155509"/>
                      <a:pt x="449583" y="150183"/>
                    </a:cubicBezTo>
                    <a:cubicBezTo>
                      <a:pt x="446542" y="146379"/>
                      <a:pt x="446542" y="139531"/>
                      <a:pt x="451103" y="136487"/>
                    </a:cubicBezTo>
                    <a:close/>
                    <a:moveTo>
                      <a:pt x="185242" y="122835"/>
                    </a:moveTo>
                    <a:cubicBezTo>
                      <a:pt x="189040" y="119037"/>
                      <a:pt x="195876" y="119037"/>
                      <a:pt x="199674" y="122835"/>
                    </a:cubicBezTo>
                    <a:cubicBezTo>
                      <a:pt x="203472" y="126632"/>
                      <a:pt x="203472" y="132709"/>
                      <a:pt x="199674" y="137266"/>
                    </a:cubicBezTo>
                    <a:cubicBezTo>
                      <a:pt x="195117" y="141823"/>
                      <a:pt x="191319" y="146381"/>
                      <a:pt x="186762" y="150938"/>
                    </a:cubicBezTo>
                    <a:cubicBezTo>
                      <a:pt x="185242" y="153976"/>
                      <a:pt x="182204" y="154736"/>
                      <a:pt x="179166" y="154736"/>
                    </a:cubicBezTo>
                    <a:cubicBezTo>
                      <a:pt x="176887" y="154736"/>
                      <a:pt x="174609" y="153976"/>
                      <a:pt x="173090" y="152457"/>
                    </a:cubicBezTo>
                    <a:cubicBezTo>
                      <a:pt x="168532" y="149419"/>
                      <a:pt x="167773" y="142583"/>
                      <a:pt x="171571" y="138026"/>
                    </a:cubicBezTo>
                    <a:cubicBezTo>
                      <a:pt x="176128" y="132709"/>
                      <a:pt x="180685" y="127392"/>
                      <a:pt x="185242" y="122835"/>
                    </a:cubicBezTo>
                    <a:close/>
                    <a:moveTo>
                      <a:pt x="81257" y="111494"/>
                    </a:moveTo>
                    <a:cubicBezTo>
                      <a:pt x="71385" y="123629"/>
                      <a:pt x="62272" y="137282"/>
                      <a:pt x="54677" y="151692"/>
                    </a:cubicBezTo>
                    <a:lnTo>
                      <a:pt x="92648" y="151692"/>
                    </a:lnTo>
                    <a:lnTo>
                      <a:pt x="92648" y="150934"/>
                    </a:lnTo>
                    <a:cubicBezTo>
                      <a:pt x="93408" y="149417"/>
                      <a:pt x="94167" y="147900"/>
                      <a:pt x="94926" y="146383"/>
                    </a:cubicBezTo>
                    <a:cubicBezTo>
                      <a:pt x="97205" y="142591"/>
                      <a:pt x="99483" y="138799"/>
                      <a:pt x="101761" y="135006"/>
                    </a:cubicBezTo>
                    <a:cubicBezTo>
                      <a:pt x="102521" y="133489"/>
                      <a:pt x="103280" y="131972"/>
                      <a:pt x="104039" y="130455"/>
                    </a:cubicBezTo>
                    <a:cubicBezTo>
                      <a:pt x="107077" y="125905"/>
                      <a:pt x="110115" y="121354"/>
                      <a:pt x="113152" y="116803"/>
                    </a:cubicBezTo>
                    <a:cubicBezTo>
                      <a:pt x="113912" y="114528"/>
                      <a:pt x="115431" y="113011"/>
                      <a:pt x="116190" y="111494"/>
                    </a:cubicBezTo>
                    <a:close/>
                    <a:moveTo>
                      <a:pt x="400213" y="85002"/>
                    </a:moveTo>
                    <a:cubicBezTo>
                      <a:pt x="406282" y="88033"/>
                      <a:pt x="412351" y="91822"/>
                      <a:pt x="418420" y="95611"/>
                    </a:cubicBezTo>
                    <a:cubicBezTo>
                      <a:pt x="422972" y="98642"/>
                      <a:pt x="424489" y="104704"/>
                      <a:pt x="421455" y="109251"/>
                    </a:cubicBezTo>
                    <a:cubicBezTo>
                      <a:pt x="419179" y="112282"/>
                      <a:pt x="416144" y="113798"/>
                      <a:pt x="413110" y="113798"/>
                    </a:cubicBezTo>
                    <a:cubicBezTo>
                      <a:pt x="410834" y="113798"/>
                      <a:pt x="409317" y="113798"/>
                      <a:pt x="407800" y="112282"/>
                    </a:cubicBezTo>
                    <a:cubicBezTo>
                      <a:pt x="402489" y="109251"/>
                      <a:pt x="396420" y="106220"/>
                      <a:pt x="391110" y="103189"/>
                    </a:cubicBezTo>
                    <a:cubicBezTo>
                      <a:pt x="385799" y="100915"/>
                      <a:pt x="384282" y="94853"/>
                      <a:pt x="386558" y="89549"/>
                    </a:cubicBezTo>
                    <a:cubicBezTo>
                      <a:pt x="388834" y="84244"/>
                      <a:pt x="394903" y="82729"/>
                      <a:pt x="400213" y="85002"/>
                    </a:cubicBezTo>
                    <a:close/>
                    <a:moveTo>
                      <a:pt x="255897" y="76571"/>
                    </a:moveTo>
                    <a:cubicBezTo>
                      <a:pt x="261215" y="75053"/>
                      <a:pt x="266534" y="77330"/>
                      <a:pt x="268814" y="82644"/>
                    </a:cubicBezTo>
                    <a:cubicBezTo>
                      <a:pt x="271093" y="87958"/>
                      <a:pt x="268054" y="94032"/>
                      <a:pt x="262735" y="95550"/>
                    </a:cubicBezTo>
                    <a:cubicBezTo>
                      <a:pt x="257416" y="97827"/>
                      <a:pt x="251338" y="100864"/>
                      <a:pt x="245259" y="103141"/>
                    </a:cubicBezTo>
                    <a:cubicBezTo>
                      <a:pt x="243739" y="103901"/>
                      <a:pt x="242219" y="104660"/>
                      <a:pt x="240700" y="104660"/>
                    </a:cubicBezTo>
                    <a:cubicBezTo>
                      <a:pt x="237660" y="104660"/>
                      <a:pt x="233861" y="102382"/>
                      <a:pt x="231582" y="99346"/>
                    </a:cubicBezTo>
                    <a:cubicBezTo>
                      <a:pt x="229302" y="94032"/>
                      <a:pt x="231582" y="87958"/>
                      <a:pt x="236141" y="85681"/>
                    </a:cubicBezTo>
                    <a:cubicBezTo>
                      <a:pt x="242979" y="81885"/>
                      <a:pt x="249058" y="79608"/>
                      <a:pt x="255897" y="76571"/>
                    </a:cubicBezTo>
                    <a:close/>
                    <a:moveTo>
                      <a:pt x="318232" y="65184"/>
                    </a:moveTo>
                    <a:lnTo>
                      <a:pt x="318990" y="65184"/>
                    </a:lnTo>
                    <a:cubicBezTo>
                      <a:pt x="325813" y="65184"/>
                      <a:pt x="332636" y="65944"/>
                      <a:pt x="339459" y="66705"/>
                    </a:cubicBezTo>
                    <a:cubicBezTo>
                      <a:pt x="344766" y="67465"/>
                      <a:pt x="349314" y="72028"/>
                      <a:pt x="348556" y="78111"/>
                    </a:cubicBezTo>
                    <a:cubicBezTo>
                      <a:pt x="347798" y="83435"/>
                      <a:pt x="343249" y="87237"/>
                      <a:pt x="337943" y="87237"/>
                    </a:cubicBezTo>
                    <a:cubicBezTo>
                      <a:pt x="337943" y="87237"/>
                      <a:pt x="337184" y="86476"/>
                      <a:pt x="337184" y="86476"/>
                    </a:cubicBezTo>
                    <a:cubicBezTo>
                      <a:pt x="331120" y="85716"/>
                      <a:pt x="325055" y="85716"/>
                      <a:pt x="318990" y="85716"/>
                    </a:cubicBezTo>
                    <a:cubicBezTo>
                      <a:pt x="312925" y="85716"/>
                      <a:pt x="308376" y="81153"/>
                      <a:pt x="308376" y="75830"/>
                    </a:cubicBezTo>
                    <a:cubicBezTo>
                      <a:pt x="308376" y="69746"/>
                      <a:pt x="312925" y="65184"/>
                      <a:pt x="318232" y="65184"/>
                    </a:cubicBezTo>
                    <a:close/>
                    <a:moveTo>
                      <a:pt x="133656" y="60677"/>
                    </a:moveTo>
                    <a:cubicBezTo>
                      <a:pt x="121506" y="69778"/>
                      <a:pt x="109355" y="79638"/>
                      <a:pt x="98723" y="91015"/>
                    </a:cubicBezTo>
                    <a:lnTo>
                      <a:pt x="132138" y="91015"/>
                    </a:lnTo>
                    <a:cubicBezTo>
                      <a:pt x="133656" y="89498"/>
                      <a:pt x="135175" y="87223"/>
                      <a:pt x="136694" y="85706"/>
                    </a:cubicBezTo>
                    <a:cubicBezTo>
                      <a:pt x="138213" y="83431"/>
                      <a:pt x="140491" y="81155"/>
                      <a:pt x="142010" y="79638"/>
                    </a:cubicBezTo>
                    <a:cubicBezTo>
                      <a:pt x="144288" y="77363"/>
                      <a:pt x="146566" y="75088"/>
                      <a:pt x="148085" y="73571"/>
                    </a:cubicBezTo>
                    <a:cubicBezTo>
                      <a:pt x="150364" y="71295"/>
                      <a:pt x="151882" y="69020"/>
                      <a:pt x="154161" y="67503"/>
                    </a:cubicBezTo>
                    <a:cubicBezTo>
                      <a:pt x="156439" y="65228"/>
                      <a:pt x="159477" y="62952"/>
                      <a:pt x="161755" y="60677"/>
                    </a:cubicBezTo>
                    <a:close/>
                    <a:moveTo>
                      <a:pt x="214914" y="25029"/>
                    </a:moveTo>
                    <a:cubicBezTo>
                      <a:pt x="198966" y="28063"/>
                      <a:pt x="183018" y="33372"/>
                      <a:pt x="168589" y="40198"/>
                    </a:cubicBezTo>
                    <a:lnTo>
                      <a:pt x="188334" y="40198"/>
                    </a:lnTo>
                    <a:cubicBezTo>
                      <a:pt x="190612" y="38681"/>
                      <a:pt x="193650" y="37164"/>
                      <a:pt x="196688" y="34889"/>
                    </a:cubicBezTo>
                    <a:cubicBezTo>
                      <a:pt x="198207" y="34131"/>
                      <a:pt x="199725" y="32614"/>
                      <a:pt x="202004" y="31855"/>
                    </a:cubicBezTo>
                    <a:cubicBezTo>
                      <a:pt x="205041" y="30338"/>
                      <a:pt x="208079" y="28063"/>
                      <a:pt x="211877" y="26546"/>
                    </a:cubicBezTo>
                    <a:cubicBezTo>
                      <a:pt x="212636" y="25787"/>
                      <a:pt x="214155" y="25029"/>
                      <a:pt x="214914" y="25029"/>
                    </a:cubicBezTo>
                    <a:close/>
                    <a:moveTo>
                      <a:pt x="318954" y="20478"/>
                    </a:moveTo>
                    <a:cubicBezTo>
                      <a:pt x="310600" y="20478"/>
                      <a:pt x="303006" y="20478"/>
                      <a:pt x="294653" y="21237"/>
                    </a:cubicBezTo>
                    <a:lnTo>
                      <a:pt x="290855" y="21995"/>
                    </a:lnTo>
                    <a:cubicBezTo>
                      <a:pt x="290096" y="21995"/>
                      <a:pt x="290096" y="21995"/>
                      <a:pt x="289337" y="22754"/>
                    </a:cubicBezTo>
                    <a:cubicBezTo>
                      <a:pt x="285540" y="22754"/>
                      <a:pt x="282502" y="23512"/>
                      <a:pt x="278705" y="24271"/>
                    </a:cubicBezTo>
                    <a:cubicBezTo>
                      <a:pt x="278705" y="24271"/>
                      <a:pt x="278705" y="24271"/>
                      <a:pt x="277945" y="24271"/>
                    </a:cubicBezTo>
                    <a:cubicBezTo>
                      <a:pt x="274908" y="25029"/>
                      <a:pt x="271111" y="25787"/>
                      <a:pt x="268073" y="26546"/>
                    </a:cubicBezTo>
                    <a:cubicBezTo>
                      <a:pt x="267314" y="26546"/>
                      <a:pt x="267314" y="26546"/>
                      <a:pt x="266554" y="26546"/>
                    </a:cubicBezTo>
                    <a:cubicBezTo>
                      <a:pt x="263517" y="27304"/>
                      <a:pt x="260479" y="28821"/>
                      <a:pt x="257441" y="29580"/>
                    </a:cubicBezTo>
                    <a:cubicBezTo>
                      <a:pt x="256682" y="29580"/>
                      <a:pt x="255922" y="30338"/>
                      <a:pt x="254404" y="30338"/>
                    </a:cubicBezTo>
                    <a:cubicBezTo>
                      <a:pt x="252125" y="31097"/>
                      <a:pt x="249847" y="31855"/>
                      <a:pt x="246810" y="32614"/>
                    </a:cubicBezTo>
                    <a:cubicBezTo>
                      <a:pt x="245291" y="33372"/>
                      <a:pt x="243012" y="34131"/>
                      <a:pt x="240734" y="35648"/>
                    </a:cubicBezTo>
                    <a:cubicBezTo>
                      <a:pt x="239215" y="35648"/>
                      <a:pt x="238456" y="36406"/>
                      <a:pt x="236937" y="37164"/>
                    </a:cubicBezTo>
                    <a:cubicBezTo>
                      <a:pt x="182259" y="59918"/>
                      <a:pt x="136694" y="105426"/>
                      <a:pt x="109355" y="163069"/>
                    </a:cubicBezTo>
                    <a:cubicBezTo>
                      <a:pt x="109355" y="163828"/>
                      <a:pt x="109355" y="163828"/>
                      <a:pt x="109355" y="164586"/>
                    </a:cubicBezTo>
                    <a:cubicBezTo>
                      <a:pt x="107836" y="167620"/>
                      <a:pt x="106318" y="170654"/>
                      <a:pt x="104799" y="174446"/>
                    </a:cubicBezTo>
                    <a:cubicBezTo>
                      <a:pt x="104039" y="175205"/>
                      <a:pt x="103280" y="176722"/>
                      <a:pt x="103280" y="178239"/>
                    </a:cubicBezTo>
                    <a:cubicBezTo>
                      <a:pt x="101761" y="180514"/>
                      <a:pt x="101002" y="182789"/>
                      <a:pt x="100242" y="185823"/>
                    </a:cubicBezTo>
                    <a:cubicBezTo>
                      <a:pt x="99483" y="187341"/>
                      <a:pt x="98723" y="188858"/>
                      <a:pt x="97964" y="190374"/>
                    </a:cubicBezTo>
                    <a:cubicBezTo>
                      <a:pt x="97205" y="192650"/>
                      <a:pt x="96445" y="194925"/>
                      <a:pt x="95686" y="197201"/>
                    </a:cubicBezTo>
                    <a:cubicBezTo>
                      <a:pt x="95686" y="199476"/>
                      <a:pt x="94926" y="200993"/>
                      <a:pt x="94167" y="203268"/>
                    </a:cubicBezTo>
                    <a:cubicBezTo>
                      <a:pt x="93408" y="204785"/>
                      <a:pt x="92648" y="207061"/>
                      <a:pt x="92648" y="209336"/>
                    </a:cubicBezTo>
                    <a:cubicBezTo>
                      <a:pt x="91889" y="211611"/>
                      <a:pt x="91129" y="213128"/>
                      <a:pt x="90370" y="215404"/>
                    </a:cubicBezTo>
                    <a:cubicBezTo>
                      <a:pt x="90370" y="217679"/>
                      <a:pt x="89611" y="219955"/>
                      <a:pt x="88851" y="221471"/>
                    </a:cubicBezTo>
                    <a:cubicBezTo>
                      <a:pt x="88851" y="223747"/>
                      <a:pt x="88092" y="226022"/>
                      <a:pt x="87332" y="227539"/>
                    </a:cubicBezTo>
                    <a:cubicBezTo>
                      <a:pt x="87332" y="229815"/>
                      <a:pt x="86573" y="232090"/>
                      <a:pt x="86573" y="234365"/>
                    </a:cubicBezTo>
                    <a:cubicBezTo>
                      <a:pt x="85813" y="236641"/>
                      <a:pt x="85813" y="238158"/>
                      <a:pt x="85054" y="240433"/>
                    </a:cubicBezTo>
                    <a:cubicBezTo>
                      <a:pt x="85054" y="242708"/>
                      <a:pt x="84295" y="244984"/>
                      <a:pt x="84295" y="247259"/>
                    </a:cubicBezTo>
                    <a:cubicBezTo>
                      <a:pt x="83535" y="249535"/>
                      <a:pt x="83535" y="251810"/>
                      <a:pt x="83535" y="253327"/>
                    </a:cubicBezTo>
                    <a:cubicBezTo>
                      <a:pt x="82776" y="255602"/>
                      <a:pt x="82776" y="258636"/>
                      <a:pt x="82776" y="260912"/>
                    </a:cubicBezTo>
                    <a:cubicBezTo>
                      <a:pt x="82016" y="262428"/>
                      <a:pt x="82016" y="264704"/>
                      <a:pt x="82016" y="266221"/>
                    </a:cubicBezTo>
                    <a:cubicBezTo>
                      <a:pt x="82016" y="269255"/>
                      <a:pt x="81257" y="272288"/>
                      <a:pt x="81257" y="275322"/>
                    </a:cubicBezTo>
                    <a:cubicBezTo>
                      <a:pt x="81257" y="276839"/>
                      <a:pt x="81257" y="278356"/>
                      <a:pt x="81257" y="279873"/>
                    </a:cubicBezTo>
                    <a:cubicBezTo>
                      <a:pt x="80498" y="284424"/>
                      <a:pt x="80498" y="288975"/>
                      <a:pt x="80498" y="293525"/>
                    </a:cubicBezTo>
                    <a:cubicBezTo>
                      <a:pt x="80498" y="298076"/>
                      <a:pt x="80498" y="302627"/>
                      <a:pt x="81257" y="306419"/>
                    </a:cubicBezTo>
                    <a:cubicBezTo>
                      <a:pt x="81257" y="308695"/>
                      <a:pt x="81257" y="310212"/>
                      <a:pt x="81257" y="311729"/>
                    </a:cubicBezTo>
                    <a:cubicBezTo>
                      <a:pt x="81257" y="314004"/>
                      <a:pt x="81257" y="317038"/>
                      <a:pt x="82016" y="320072"/>
                    </a:cubicBezTo>
                    <a:cubicBezTo>
                      <a:pt x="82016" y="321589"/>
                      <a:pt x="82016" y="323864"/>
                      <a:pt x="82776" y="325381"/>
                    </a:cubicBezTo>
                    <a:cubicBezTo>
                      <a:pt x="82776" y="328415"/>
                      <a:pt x="82776" y="330690"/>
                      <a:pt x="83535" y="332966"/>
                    </a:cubicBezTo>
                    <a:cubicBezTo>
                      <a:pt x="83535" y="335241"/>
                      <a:pt x="83535" y="336758"/>
                      <a:pt x="84295" y="339033"/>
                    </a:cubicBezTo>
                    <a:cubicBezTo>
                      <a:pt x="84295" y="341309"/>
                      <a:pt x="85054" y="343584"/>
                      <a:pt x="85054" y="345859"/>
                    </a:cubicBezTo>
                    <a:cubicBezTo>
                      <a:pt x="85813" y="348135"/>
                      <a:pt x="85813" y="350410"/>
                      <a:pt x="86573" y="351927"/>
                    </a:cubicBezTo>
                    <a:cubicBezTo>
                      <a:pt x="86573" y="354203"/>
                      <a:pt x="87332" y="356478"/>
                      <a:pt x="87332" y="358753"/>
                    </a:cubicBezTo>
                    <a:cubicBezTo>
                      <a:pt x="88092" y="361029"/>
                      <a:pt x="88851" y="362546"/>
                      <a:pt x="88851" y="364821"/>
                    </a:cubicBezTo>
                    <a:cubicBezTo>
                      <a:pt x="89611" y="367096"/>
                      <a:pt x="90370" y="369372"/>
                      <a:pt x="90370" y="370889"/>
                    </a:cubicBezTo>
                    <a:cubicBezTo>
                      <a:pt x="91129" y="373164"/>
                      <a:pt x="91889" y="375439"/>
                      <a:pt x="91889" y="376956"/>
                    </a:cubicBezTo>
                    <a:cubicBezTo>
                      <a:pt x="92648" y="379232"/>
                      <a:pt x="93408" y="381507"/>
                      <a:pt x="94167" y="383783"/>
                    </a:cubicBezTo>
                    <a:cubicBezTo>
                      <a:pt x="94926" y="385300"/>
                      <a:pt x="95686" y="387575"/>
                      <a:pt x="95686" y="389092"/>
                    </a:cubicBezTo>
                    <a:cubicBezTo>
                      <a:pt x="96445" y="391367"/>
                      <a:pt x="97205" y="393643"/>
                      <a:pt x="97964" y="395918"/>
                    </a:cubicBezTo>
                    <a:cubicBezTo>
                      <a:pt x="98723" y="397435"/>
                      <a:pt x="99483" y="398952"/>
                      <a:pt x="100242" y="401227"/>
                    </a:cubicBezTo>
                    <a:cubicBezTo>
                      <a:pt x="101002" y="403503"/>
                      <a:pt x="101761" y="405778"/>
                      <a:pt x="103280" y="408812"/>
                    </a:cubicBezTo>
                    <a:cubicBezTo>
                      <a:pt x="103280" y="409570"/>
                      <a:pt x="104039" y="411087"/>
                      <a:pt x="104799" y="412604"/>
                    </a:cubicBezTo>
                    <a:cubicBezTo>
                      <a:pt x="106318" y="415638"/>
                      <a:pt x="107077" y="418672"/>
                      <a:pt x="108596" y="422464"/>
                    </a:cubicBezTo>
                    <a:cubicBezTo>
                      <a:pt x="109355" y="422464"/>
                      <a:pt x="109355" y="423223"/>
                      <a:pt x="109355" y="423223"/>
                    </a:cubicBezTo>
                    <a:cubicBezTo>
                      <a:pt x="136694" y="481624"/>
                      <a:pt x="182259" y="526374"/>
                      <a:pt x="236937" y="549886"/>
                    </a:cubicBezTo>
                    <a:cubicBezTo>
                      <a:pt x="237697" y="549886"/>
                      <a:pt x="239215" y="550644"/>
                      <a:pt x="240734" y="551403"/>
                    </a:cubicBezTo>
                    <a:cubicBezTo>
                      <a:pt x="243012" y="552161"/>
                      <a:pt x="245291" y="552920"/>
                      <a:pt x="246810" y="553678"/>
                    </a:cubicBezTo>
                    <a:cubicBezTo>
                      <a:pt x="249847" y="554437"/>
                      <a:pt x="252125" y="555195"/>
                      <a:pt x="254404" y="555954"/>
                    </a:cubicBezTo>
                    <a:cubicBezTo>
                      <a:pt x="255922" y="556712"/>
                      <a:pt x="256682" y="556712"/>
                      <a:pt x="257441" y="557471"/>
                    </a:cubicBezTo>
                    <a:cubicBezTo>
                      <a:pt x="260479" y="558229"/>
                      <a:pt x="263517" y="558988"/>
                      <a:pt x="266554" y="559746"/>
                    </a:cubicBezTo>
                    <a:cubicBezTo>
                      <a:pt x="267314" y="559746"/>
                      <a:pt x="267314" y="559746"/>
                      <a:pt x="268073" y="559746"/>
                    </a:cubicBezTo>
                    <a:cubicBezTo>
                      <a:pt x="271111" y="560504"/>
                      <a:pt x="274908" y="561263"/>
                      <a:pt x="277945" y="562021"/>
                    </a:cubicBezTo>
                    <a:cubicBezTo>
                      <a:pt x="278705" y="562021"/>
                      <a:pt x="278705" y="562021"/>
                      <a:pt x="278705" y="562780"/>
                    </a:cubicBezTo>
                    <a:cubicBezTo>
                      <a:pt x="282502" y="562780"/>
                      <a:pt x="285540" y="563538"/>
                      <a:pt x="289337" y="564297"/>
                    </a:cubicBezTo>
                    <a:cubicBezTo>
                      <a:pt x="290096" y="564297"/>
                      <a:pt x="290096" y="564297"/>
                      <a:pt x="290855" y="564297"/>
                    </a:cubicBezTo>
                    <a:lnTo>
                      <a:pt x="294653" y="565055"/>
                    </a:lnTo>
                    <a:cubicBezTo>
                      <a:pt x="303006" y="565814"/>
                      <a:pt x="310600" y="566572"/>
                      <a:pt x="318954" y="566572"/>
                    </a:cubicBezTo>
                    <a:cubicBezTo>
                      <a:pt x="449573" y="566572"/>
                      <a:pt x="556650" y="443701"/>
                      <a:pt x="556650" y="293525"/>
                    </a:cubicBezTo>
                    <a:cubicBezTo>
                      <a:pt x="556650" y="142591"/>
                      <a:pt x="449573" y="20478"/>
                      <a:pt x="318954" y="20478"/>
                    </a:cubicBezTo>
                    <a:close/>
                    <a:moveTo>
                      <a:pt x="258201" y="0"/>
                    </a:moveTo>
                    <a:cubicBezTo>
                      <a:pt x="268073" y="0"/>
                      <a:pt x="277945" y="758"/>
                      <a:pt x="287818" y="2275"/>
                    </a:cubicBezTo>
                    <a:cubicBezTo>
                      <a:pt x="298450" y="758"/>
                      <a:pt x="308322" y="0"/>
                      <a:pt x="318954" y="0"/>
                    </a:cubicBezTo>
                    <a:cubicBezTo>
                      <a:pt x="460964" y="0"/>
                      <a:pt x="577154" y="131214"/>
                      <a:pt x="577154" y="293525"/>
                    </a:cubicBezTo>
                    <a:cubicBezTo>
                      <a:pt x="577154" y="455078"/>
                      <a:pt x="460964" y="586292"/>
                      <a:pt x="318954" y="586292"/>
                    </a:cubicBezTo>
                    <a:cubicBezTo>
                      <a:pt x="308322" y="586292"/>
                      <a:pt x="298450" y="585534"/>
                      <a:pt x="287818" y="584775"/>
                    </a:cubicBezTo>
                    <a:cubicBezTo>
                      <a:pt x="277945" y="585534"/>
                      <a:pt x="268073" y="586292"/>
                      <a:pt x="258201" y="586292"/>
                    </a:cubicBezTo>
                    <a:cubicBezTo>
                      <a:pt x="203522" y="586292"/>
                      <a:pt x="152642" y="567331"/>
                      <a:pt x="110874" y="533958"/>
                    </a:cubicBezTo>
                    <a:cubicBezTo>
                      <a:pt x="110115" y="533200"/>
                      <a:pt x="109355" y="533200"/>
                      <a:pt x="108596" y="532441"/>
                    </a:cubicBezTo>
                    <a:cubicBezTo>
                      <a:pt x="91129" y="518031"/>
                      <a:pt x="75182" y="501344"/>
                      <a:pt x="60753" y="482383"/>
                    </a:cubicBezTo>
                    <a:cubicBezTo>
                      <a:pt x="60753" y="482383"/>
                      <a:pt x="59993" y="481624"/>
                      <a:pt x="59993" y="480866"/>
                    </a:cubicBezTo>
                    <a:cubicBezTo>
                      <a:pt x="46324" y="461904"/>
                      <a:pt x="34173" y="441426"/>
                      <a:pt x="25060" y="419430"/>
                    </a:cubicBezTo>
                    <a:cubicBezTo>
                      <a:pt x="24301" y="418672"/>
                      <a:pt x="24301" y="417913"/>
                      <a:pt x="24301" y="417913"/>
                    </a:cubicBezTo>
                    <a:cubicBezTo>
                      <a:pt x="8353" y="379990"/>
                      <a:pt x="0" y="337516"/>
                      <a:pt x="0" y="293525"/>
                    </a:cubicBezTo>
                    <a:cubicBezTo>
                      <a:pt x="0" y="264704"/>
                      <a:pt x="3037" y="237399"/>
                      <a:pt x="9872" y="211611"/>
                    </a:cubicBezTo>
                    <a:cubicBezTo>
                      <a:pt x="9872" y="210095"/>
                      <a:pt x="10632" y="209336"/>
                      <a:pt x="10632" y="207819"/>
                    </a:cubicBezTo>
                    <a:cubicBezTo>
                      <a:pt x="15188" y="191133"/>
                      <a:pt x="21263" y="174446"/>
                      <a:pt x="28857" y="158519"/>
                    </a:cubicBezTo>
                    <a:cubicBezTo>
                      <a:pt x="28857" y="157760"/>
                      <a:pt x="28857" y="157760"/>
                      <a:pt x="29617" y="157002"/>
                    </a:cubicBezTo>
                    <a:cubicBezTo>
                      <a:pt x="39489" y="134248"/>
                      <a:pt x="52399" y="113769"/>
                      <a:pt x="67588" y="94808"/>
                    </a:cubicBezTo>
                    <a:cubicBezTo>
                      <a:pt x="68347" y="94808"/>
                      <a:pt x="68347" y="94049"/>
                      <a:pt x="69106" y="94049"/>
                    </a:cubicBezTo>
                    <a:cubicBezTo>
                      <a:pt x="85054" y="74329"/>
                      <a:pt x="103280" y="57643"/>
                      <a:pt x="123025" y="43232"/>
                    </a:cubicBezTo>
                    <a:cubicBezTo>
                      <a:pt x="162514" y="15927"/>
                      <a:pt x="208839" y="0"/>
                      <a:pt x="258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sp>
            <p:nvSpPr>
              <p:cNvPr id="21" name="í$ḻïḋè">
                <a:extLst>
                  <a:ext uri="{FF2B5EF4-FFF2-40B4-BE49-F238E27FC236}">
                    <a16:creationId xmlns="" xmlns:a16="http://schemas.microsoft.com/office/drawing/2014/main" id="{6BE6BB74-E212-4A76-A2E4-71417BA41C57}"/>
                  </a:ext>
                </a:extLst>
              </p:cNvPr>
              <p:cNvSpPr/>
              <p:nvPr/>
            </p:nvSpPr>
            <p:spPr>
              <a:xfrm>
                <a:off x="6490019" y="1776327"/>
                <a:ext cx="577851" cy="577851"/>
              </a:xfrm>
              <a:prstGeom prst="roundRect">
                <a:avLst>
                  <a:gd name="adj" fmla="val 15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2" name="iṥ1ïḑê">
                <a:extLst>
                  <a:ext uri="{FF2B5EF4-FFF2-40B4-BE49-F238E27FC236}">
                    <a16:creationId xmlns="" xmlns:a16="http://schemas.microsoft.com/office/drawing/2014/main" id="{EC9E7953-C0FA-4152-9F78-01260CD6BA6E}"/>
                  </a:ext>
                </a:extLst>
              </p:cNvPr>
              <p:cNvSpPr/>
              <p:nvPr/>
            </p:nvSpPr>
            <p:spPr>
              <a:xfrm>
                <a:off x="6576352" y="1918162"/>
                <a:ext cx="423893" cy="30589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sp>
            <p:nvSpPr>
              <p:cNvPr id="23" name="íṧlïdè">
                <a:extLst>
                  <a:ext uri="{FF2B5EF4-FFF2-40B4-BE49-F238E27FC236}">
                    <a16:creationId xmlns="" xmlns:a16="http://schemas.microsoft.com/office/drawing/2014/main" id="{12EE3684-E9BF-4265-B9FB-57B7980C365A}"/>
                  </a:ext>
                </a:extLst>
              </p:cNvPr>
              <p:cNvSpPr/>
              <p:nvPr/>
            </p:nvSpPr>
            <p:spPr>
              <a:xfrm>
                <a:off x="6490019" y="5012283"/>
                <a:ext cx="577851" cy="577851"/>
              </a:xfrm>
              <a:prstGeom prst="roundRect">
                <a:avLst>
                  <a:gd name="adj" fmla="val 15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endParaRPr sz="1600"/>
              </a:p>
            </p:txBody>
          </p:sp>
          <p:sp>
            <p:nvSpPr>
              <p:cNvPr id="24" name="îṣlíďe">
                <a:extLst>
                  <a:ext uri="{FF2B5EF4-FFF2-40B4-BE49-F238E27FC236}">
                    <a16:creationId xmlns="" xmlns:a16="http://schemas.microsoft.com/office/drawing/2014/main" id="{1D17F47D-4667-4BAB-AFB8-2F9A3FDD169F}"/>
                  </a:ext>
                </a:extLst>
              </p:cNvPr>
              <p:cNvSpPr/>
              <p:nvPr/>
            </p:nvSpPr>
            <p:spPr>
              <a:xfrm>
                <a:off x="6581922" y="5148457"/>
                <a:ext cx="412751" cy="290042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BD45C10B-1A47-4B7A-8920-82C9FFD9D648}"/>
                  </a:ext>
                </a:extLst>
              </p:cNvPr>
              <p:cNvCxnSpPr/>
              <p:nvPr/>
            </p:nvCxnSpPr>
            <p:spPr>
              <a:xfrm>
                <a:off x="6788297" y="2549769"/>
                <a:ext cx="0" cy="398209"/>
              </a:xfrm>
              <a:prstGeom prst="line">
                <a:avLst/>
              </a:prstGeom>
              <a:ln w="3175" cap="rnd">
                <a:solidFill>
                  <a:schemeClr val="tx1">
                    <a:lumMod val="40000"/>
                    <a:lumOff val="60000"/>
                  </a:schemeClr>
                </a:solidFill>
                <a:round/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13990590-83DF-46E6-84DC-C515BC0E6A31}"/>
                  </a:ext>
                </a:extLst>
              </p:cNvPr>
              <p:cNvCxnSpPr/>
              <p:nvPr/>
            </p:nvCxnSpPr>
            <p:spPr>
              <a:xfrm>
                <a:off x="6788297" y="4418483"/>
                <a:ext cx="0" cy="398209"/>
              </a:xfrm>
              <a:prstGeom prst="line">
                <a:avLst/>
              </a:prstGeom>
              <a:ln w="3175" cap="rnd">
                <a:solidFill>
                  <a:schemeClr val="tx1">
                    <a:lumMod val="40000"/>
                    <a:lumOff val="60000"/>
                  </a:schemeClr>
                </a:solidFill>
                <a:round/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ïSļiḍe">
              <a:extLst>
                <a:ext uri="{FF2B5EF4-FFF2-40B4-BE49-F238E27FC236}">
                  <a16:creationId xmlns="" xmlns:a16="http://schemas.microsoft.com/office/drawing/2014/main" id="{A210EE61-D0AF-4451-AE78-B370F9352250}"/>
                </a:ext>
              </a:extLst>
            </p:cNvPr>
            <p:cNvGrpSpPr/>
            <p:nvPr/>
          </p:nvGrpSpPr>
          <p:grpSpPr>
            <a:xfrm>
              <a:off x="7708899" y="1314000"/>
              <a:ext cx="3811589" cy="1633978"/>
              <a:chOff x="600814" y="3564001"/>
              <a:chExt cx="3096344" cy="1633978"/>
            </a:xfrm>
          </p:grpSpPr>
          <p:sp>
            <p:nvSpPr>
              <p:cNvPr id="17" name="ïsḻíḑé">
                <a:extLst>
                  <a:ext uri="{FF2B5EF4-FFF2-40B4-BE49-F238E27FC236}">
                    <a16:creationId xmlns="" xmlns:a16="http://schemas.microsoft.com/office/drawing/2014/main" id="{CA8BC219-79D5-468F-9F0D-6663633932BA}"/>
                  </a:ext>
                </a:extLst>
              </p:cNvPr>
              <p:cNvSpPr txBox="1"/>
              <p:nvPr/>
            </p:nvSpPr>
            <p:spPr>
              <a:xfrm>
                <a:off x="600814" y="4035821"/>
                <a:ext cx="3096344" cy="11621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8" name="îṩľïḍe">
                <a:extLst>
                  <a:ext uri="{FF2B5EF4-FFF2-40B4-BE49-F238E27FC236}">
                    <a16:creationId xmlns="" xmlns:a16="http://schemas.microsoft.com/office/drawing/2014/main" id="{0B93D96E-96FB-4A03-8000-262EB2965A90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</p:grpSp>
        <p:grpSp>
          <p:nvGrpSpPr>
            <p:cNvPr id="8" name="îšļídè">
              <a:extLst>
                <a:ext uri="{FF2B5EF4-FFF2-40B4-BE49-F238E27FC236}">
                  <a16:creationId xmlns="" xmlns:a16="http://schemas.microsoft.com/office/drawing/2014/main" id="{85064947-85FF-42B7-80A3-A4FBE4CDECE1}"/>
                </a:ext>
              </a:extLst>
            </p:cNvPr>
            <p:cNvGrpSpPr/>
            <p:nvPr/>
          </p:nvGrpSpPr>
          <p:grpSpPr>
            <a:xfrm>
              <a:off x="7708899" y="4539127"/>
              <a:ext cx="3811589" cy="1604498"/>
              <a:chOff x="600814" y="3564001"/>
              <a:chExt cx="3096344" cy="1604498"/>
            </a:xfrm>
          </p:grpSpPr>
          <p:sp>
            <p:nvSpPr>
              <p:cNvPr id="15" name="iṣḷidè">
                <a:extLst>
                  <a:ext uri="{FF2B5EF4-FFF2-40B4-BE49-F238E27FC236}">
                    <a16:creationId xmlns="" xmlns:a16="http://schemas.microsoft.com/office/drawing/2014/main" id="{2CB53DA7-49AF-4200-B586-E05DD899BC19}"/>
                  </a:ext>
                </a:extLst>
              </p:cNvPr>
              <p:cNvSpPr txBox="1"/>
              <p:nvPr/>
            </p:nvSpPr>
            <p:spPr>
              <a:xfrm>
                <a:off x="600814" y="4035821"/>
                <a:ext cx="3096344" cy="113267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îṥľîḑê">
                <a:extLst>
                  <a:ext uri="{FF2B5EF4-FFF2-40B4-BE49-F238E27FC236}">
                    <a16:creationId xmlns="" xmlns:a16="http://schemas.microsoft.com/office/drawing/2014/main" id="{33ED6563-0C45-436E-80DD-230B3B26EFE5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</p:grpSp>
        <p:grpSp>
          <p:nvGrpSpPr>
            <p:cNvPr id="9" name="ïṡļîḓe">
              <a:extLst>
                <a:ext uri="{FF2B5EF4-FFF2-40B4-BE49-F238E27FC236}">
                  <a16:creationId xmlns="" xmlns:a16="http://schemas.microsoft.com/office/drawing/2014/main" id="{FDE4A504-CBEB-4FD4-A3D0-2EB8218266EC}"/>
                </a:ext>
              </a:extLst>
            </p:cNvPr>
            <p:cNvGrpSpPr/>
            <p:nvPr/>
          </p:nvGrpSpPr>
          <p:grpSpPr>
            <a:xfrm>
              <a:off x="7712626" y="3256219"/>
              <a:ext cx="3748827" cy="906499"/>
              <a:chOff x="3155538" y="4871732"/>
              <a:chExt cx="3492795" cy="906499"/>
            </a:xfrm>
          </p:grpSpPr>
          <p:sp>
            <p:nvSpPr>
              <p:cNvPr id="13" name="ïṡ1ïďê">
                <a:extLst>
                  <a:ext uri="{FF2B5EF4-FFF2-40B4-BE49-F238E27FC236}">
                    <a16:creationId xmlns="" xmlns:a16="http://schemas.microsoft.com/office/drawing/2014/main" id="{4B6275ED-A875-4AC7-8C36-BB2BD3997D8B}"/>
                  </a:ext>
                </a:extLst>
              </p:cNvPr>
              <p:cNvSpPr/>
              <p:nvPr/>
            </p:nvSpPr>
            <p:spPr bwMode="auto">
              <a:xfrm>
                <a:off x="3155538" y="5222871"/>
                <a:ext cx="3492795" cy="555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14" name="îşlïde">
                <a:extLst>
                  <a:ext uri="{FF2B5EF4-FFF2-40B4-BE49-F238E27FC236}">
                    <a16:creationId xmlns="" xmlns:a16="http://schemas.microsoft.com/office/drawing/2014/main" id="{15BBE488-873D-485E-8BD9-6AFB61971BFD}"/>
                  </a:ext>
                </a:extLst>
              </p:cNvPr>
              <p:cNvSpPr txBox="1"/>
              <p:nvPr/>
            </p:nvSpPr>
            <p:spPr bwMode="auto">
              <a:xfrm>
                <a:off x="3155538" y="4871732"/>
                <a:ext cx="3492795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sp>
          <p:nvSpPr>
            <p:cNvPr id="10" name="íṧ1íde">
              <a:extLst>
                <a:ext uri="{FF2B5EF4-FFF2-40B4-BE49-F238E27FC236}">
                  <a16:creationId xmlns="" xmlns:a16="http://schemas.microsoft.com/office/drawing/2014/main" id="{B711F57B-A51B-44C2-AD2E-6AA949F3E59D}"/>
                </a:ext>
              </a:extLst>
            </p:cNvPr>
            <p:cNvSpPr txBox="1"/>
            <p:nvPr/>
          </p:nvSpPr>
          <p:spPr>
            <a:xfrm>
              <a:off x="673103" y="2644794"/>
              <a:ext cx="4635497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1" name="îṥľïḓé">
              <a:extLst>
                <a:ext uri="{FF2B5EF4-FFF2-40B4-BE49-F238E27FC236}">
                  <a16:creationId xmlns="" xmlns:a16="http://schemas.microsoft.com/office/drawing/2014/main" id="{96E22C69-F0CF-44AF-A474-C355F58D12F6}"/>
                </a:ext>
              </a:extLst>
            </p:cNvPr>
            <p:cNvSpPr txBox="1"/>
            <p:nvPr/>
          </p:nvSpPr>
          <p:spPr>
            <a:xfrm>
              <a:off x="673102" y="3496955"/>
              <a:ext cx="4635498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CE3376FA-7FCD-4813-A733-F295D36916D8}"/>
                </a:ext>
              </a:extLst>
            </p:cNvPr>
            <p:cNvCxnSpPr/>
            <p:nvPr/>
          </p:nvCxnSpPr>
          <p:spPr>
            <a:xfrm>
              <a:off x="5740400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62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D8B2978-64FD-415C-9DB4-583AA83CB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AFF5A47-5A39-4F52-A860-61D82D8D6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3703254-CDE7-4D90-9F66-4736DBCCF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7434b0a6-a059-4c77-aa3b-bc78206876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F14E4D7-0AEA-47E5-8D8E-2D1FADA9E5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7389" cy="5006975"/>
            <a:chOff x="673099" y="1130300"/>
            <a:chExt cx="10847389" cy="5006975"/>
          </a:xfrm>
        </p:grpSpPr>
        <p:grpSp>
          <p:nvGrpSpPr>
            <p:cNvPr id="6" name="íṡļïḓé">
              <a:extLst>
                <a:ext uri="{FF2B5EF4-FFF2-40B4-BE49-F238E27FC236}">
                  <a16:creationId xmlns="" xmlns:a16="http://schemas.microsoft.com/office/drawing/2014/main" id="{B51D2946-8D9D-4717-9176-D559EB5116F1}"/>
                </a:ext>
              </a:extLst>
            </p:cNvPr>
            <p:cNvGrpSpPr/>
            <p:nvPr/>
          </p:nvGrpSpPr>
          <p:grpSpPr>
            <a:xfrm>
              <a:off x="1437924" y="3102561"/>
              <a:ext cx="1012825" cy="1012825"/>
              <a:chOff x="5224465" y="1729581"/>
              <a:chExt cx="1012825" cy="1012825"/>
            </a:xfrm>
          </p:grpSpPr>
          <p:sp>
            <p:nvSpPr>
              <p:cNvPr id="43" name="ïşlïḍè">
                <a:extLst>
                  <a:ext uri="{FF2B5EF4-FFF2-40B4-BE49-F238E27FC236}">
                    <a16:creationId xmlns="" xmlns:a16="http://schemas.microsoft.com/office/drawing/2014/main" id="{2F11BDA8-1ACA-4102-B58B-8BE935FCA8D1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íS1íḍe">
                <a:extLst>
                  <a:ext uri="{FF2B5EF4-FFF2-40B4-BE49-F238E27FC236}">
                    <a16:creationId xmlns="" xmlns:a16="http://schemas.microsoft.com/office/drawing/2014/main" id="{DDB94609-BE92-40B3-AA82-04D0C1779A01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îṩlïďê">
                <a:extLst>
                  <a:ext uri="{FF2B5EF4-FFF2-40B4-BE49-F238E27FC236}">
                    <a16:creationId xmlns="" xmlns:a16="http://schemas.microsoft.com/office/drawing/2014/main" id="{73B5AF23-4ED0-439B-86C0-D7615F528AC5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íşḻîḓè">
              <a:extLst>
                <a:ext uri="{FF2B5EF4-FFF2-40B4-BE49-F238E27FC236}">
                  <a16:creationId xmlns="" xmlns:a16="http://schemas.microsoft.com/office/drawing/2014/main" id="{9E538E92-1259-4627-A5B5-93A8CE7698A7}"/>
                </a:ext>
              </a:extLst>
            </p:cNvPr>
            <p:cNvGrpSpPr/>
            <p:nvPr/>
          </p:nvGrpSpPr>
          <p:grpSpPr>
            <a:xfrm rot="5400000">
              <a:off x="1670680" y="2409332"/>
              <a:ext cx="547311" cy="862012"/>
              <a:chOff x="4621590" y="1805781"/>
              <a:chExt cx="547311" cy="862012"/>
            </a:xfrm>
          </p:grpSpPr>
          <p:sp>
            <p:nvSpPr>
              <p:cNvPr id="41" name="íšḻiḓe">
                <a:extLst>
                  <a:ext uri="{FF2B5EF4-FFF2-40B4-BE49-F238E27FC236}">
                    <a16:creationId xmlns="" xmlns:a16="http://schemas.microsoft.com/office/drawing/2014/main" id="{34D1902A-8A5B-4BF2-B14E-68530E4B2F3D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5C7E1545-7C9A-4B91-8A33-EB7509C521E1}"/>
                  </a:ext>
                </a:extLst>
              </p:cNvPr>
              <p:cNvCxnSpPr>
                <a:endCxn id="40" idx="2"/>
              </p:cNvCxnSpPr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ṥľíďè">
              <a:extLst>
                <a:ext uri="{FF2B5EF4-FFF2-40B4-BE49-F238E27FC236}">
                  <a16:creationId xmlns="" xmlns:a16="http://schemas.microsoft.com/office/drawing/2014/main" id="{C9A5A941-F692-4066-AA76-B5A863514FF9}"/>
                </a:ext>
              </a:extLst>
            </p:cNvPr>
            <p:cNvGrpSpPr/>
            <p:nvPr/>
          </p:nvGrpSpPr>
          <p:grpSpPr>
            <a:xfrm>
              <a:off x="673099" y="1130300"/>
              <a:ext cx="2542477" cy="1436382"/>
              <a:chOff x="673099" y="1130300"/>
              <a:chExt cx="2542477" cy="1436382"/>
            </a:xfrm>
          </p:grpSpPr>
          <p:sp>
            <p:nvSpPr>
              <p:cNvPr id="39" name="iSlíḑé">
                <a:extLst>
                  <a:ext uri="{FF2B5EF4-FFF2-40B4-BE49-F238E27FC236}">
                    <a16:creationId xmlns="" xmlns:a16="http://schemas.microsoft.com/office/drawing/2014/main" id="{216C7307-990B-49E5-A523-122B8A798127}"/>
                  </a:ext>
                </a:extLst>
              </p:cNvPr>
              <p:cNvSpPr txBox="1"/>
              <p:nvPr/>
            </p:nvSpPr>
            <p:spPr bwMode="auto">
              <a:xfrm>
                <a:off x="673099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ïśļiḋê">
                <a:extLst>
                  <a:ext uri="{FF2B5EF4-FFF2-40B4-BE49-F238E27FC236}">
                    <a16:creationId xmlns="" xmlns:a16="http://schemas.microsoft.com/office/drawing/2014/main" id="{70FC26DE-75B3-4BF8-ADD3-E464FC852B75}"/>
                  </a:ext>
                </a:extLst>
              </p:cNvPr>
              <p:cNvSpPr/>
              <p:nvPr/>
            </p:nvSpPr>
            <p:spPr bwMode="auto">
              <a:xfrm>
                <a:off x="673099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ïşḷîḍê">
              <a:extLst>
                <a:ext uri="{FF2B5EF4-FFF2-40B4-BE49-F238E27FC236}">
                  <a16:creationId xmlns="" xmlns:a16="http://schemas.microsoft.com/office/drawing/2014/main" id="{551ABC31-EE97-435F-BAEC-FA7111C9356B}"/>
                </a:ext>
              </a:extLst>
            </p:cNvPr>
            <p:cNvGrpSpPr/>
            <p:nvPr/>
          </p:nvGrpSpPr>
          <p:grpSpPr>
            <a:xfrm>
              <a:off x="6209707" y="1130300"/>
              <a:ext cx="2542477" cy="1436382"/>
              <a:chOff x="6209707" y="1130300"/>
              <a:chExt cx="2542477" cy="1436382"/>
            </a:xfrm>
          </p:grpSpPr>
          <p:sp>
            <p:nvSpPr>
              <p:cNvPr id="37" name="ïṩľíḑè">
                <a:extLst>
                  <a:ext uri="{FF2B5EF4-FFF2-40B4-BE49-F238E27FC236}">
                    <a16:creationId xmlns="" xmlns:a16="http://schemas.microsoft.com/office/drawing/2014/main" id="{582869BE-CAA7-46DB-9825-89B9B3F9F343}"/>
                  </a:ext>
                </a:extLst>
              </p:cNvPr>
              <p:cNvSpPr txBox="1"/>
              <p:nvPr/>
            </p:nvSpPr>
            <p:spPr bwMode="auto">
              <a:xfrm>
                <a:off x="6209707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8" name="îŝļidé">
                <a:extLst>
                  <a:ext uri="{FF2B5EF4-FFF2-40B4-BE49-F238E27FC236}">
                    <a16:creationId xmlns="" xmlns:a16="http://schemas.microsoft.com/office/drawing/2014/main" id="{7A1205AA-9F88-4F0F-A77F-12C5D57EDE4B}"/>
                  </a:ext>
                </a:extLst>
              </p:cNvPr>
              <p:cNvSpPr/>
              <p:nvPr/>
            </p:nvSpPr>
            <p:spPr bwMode="auto">
              <a:xfrm>
                <a:off x="6209707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ïşľïḋe">
              <a:extLst>
                <a:ext uri="{FF2B5EF4-FFF2-40B4-BE49-F238E27FC236}">
                  <a16:creationId xmlns="" xmlns:a16="http://schemas.microsoft.com/office/drawing/2014/main" id="{F3D10702-0854-4A30-9288-D8BD97C0523E}"/>
                </a:ext>
              </a:extLst>
            </p:cNvPr>
            <p:cNvGrpSpPr/>
            <p:nvPr/>
          </p:nvGrpSpPr>
          <p:grpSpPr>
            <a:xfrm>
              <a:off x="8978011" y="4700893"/>
              <a:ext cx="2542477" cy="1436382"/>
              <a:chOff x="8978011" y="1130300"/>
              <a:chExt cx="2542477" cy="1436382"/>
            </a:xfrm>
          </p:grpSpPr>
          <p:sp>
            <p:nvSpPr>
              <p:cNvPr id="35" name="ïS1ïḓé">
                <a:extLst>
                  <a:ext uri="{FF2B5EF4-FFF2-40B4-BE49-F238E27FC236}">
                    <a16:creationId xmlns="" xmlns:a16="http://schemas.microsoft.com/office/drawing/2014/main" id="{87A9F31B-9BAA-43AA-855A-46A85424104B}"/>
                  </a:ext>
                </a:extLst>
              </p:cNvPr>
              <p:cNvSpPr txBox="1"/>
              <p:nvPr/>
            </p:nvSpPr>
            <p:spPr bwMode="auto">
              <a:xfrm>
                <a:off x="8978011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6" name="ïṧlíḓè">
                <a:extLst>
                  <a:ext uri="{FF2B5EF4-FFF2-40B4-BE49-F238E27FC236}">
                    <a16:creationId xmlns="" xmlns:a16="http://schemas.microsoft.com/office/drawing/2014/main" id="{BAEA3294-77CD-4A08-B0A6-D2E0DAA5EC56}"/>
                  </a:ext>
                </a:extLst>
              </p:cNvPr>
              <p:cNvSpPr/>
              <p:nvPr/>
            </p:nvSpPr>
            <p:spPr bwMode="auto">
              <a:xfrm>
                <a:off x="8978011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íšļïḑè">
              <a:extLst>
                <a:ext uri="{FF2B5EF4-FFF2-40B4-BE49-F238E27FC236}">
                  <a16:creationId xmlns="" xmlns:a16="http://schemas.microsoft.com/office/drawing/2014/main" id="{F541FAF6-10AC-456F-8891-B1B5B2BA4DD5}"/>
                </a:ext>
              </a:extLst>
            </p:cNvPr>
            <p:cNvGrpSpPr/>
            <p:nvPr/>
          </p:nvGrpSpPr>
          <p:grpSpPr>
            <a:xfrm>
              <a:off x="4206229" y="3146931"/>
              <a:ext cx="1012825" cy="1012825"/>
              <a:chOff x="5224465" y="1729581"/>
              <a:chExt cx="1012825" cy="1012825"/>
            </a:xfrm>
          </p:grpSpPr>
          <p:sp>
            <p:nvSpPr>
              <p:cNvPr id="32" name="išļîḍe">
                <a:extLst>
                  <a:ext uri="{FF2B5EF4-FFF2-40B4-BE49-F238E27FC236}">
                    <a16:creationId xmlns="" xmlns:a16="http://schemas.microsoft.com/office/drawing/2014/main" id="{250D1B1C-BF52-49CA-A782-2A4EE01763B6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ṡlídè">
                <a:extLst>
                  <a:ext uri="{FF2B5EF4-FFF2-40B4-BE49-F238E27FC236}">
                    <a16:creationId xmlns="" xmlns:a16="http://schemas.microsoft.com/office/drawing/2014/main" id="{91D59DE7-8265-4740-87BC-4090B72A04FC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íSlîḑê">
                <a:extLst>
                  <a:ext uri="{FF2B5EF4-FFF2-40B4-BE49-F238E27FC236}">
                    <a16:creationId xmlns="" xmlns:a16="http://schemas.microsoft.com/office/drawing/2014/main" id="{9FDB6C56-FE16-4763-898E-0ECE888571C3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ïṧļiďé">
              <a:extLst>
                <a:ext uri="{FF2B5EF4-FFF2-40B4-BE49-F238E27FC236}">
                  <a16:creationId xmlns="" xmlns:a16="http://schemas.microsoft.com/office/drawing/2014/main" id="{8CAADD3D-4440-4003-8298-F0F4AB72A4F4}"/>
                </a:ext>
              </a:extLst>
            </p:cNvPr>
            <p:cNvGrpSpPr/>
            <p:nvPr/>
          </p:nvGrpSpPr>
          <p:grpSpPr>
            <a:xfrm rot="16200000" flipV="1">
              <a:off x="4421477" y="3975546"/>
              <a:ext cx="582331" cy="862012"/>
              <a:chOff x="4586570" y="1805781"/>
              <a:chExt cx="582331" cy="862012"/>
            </a:xfrm>
          </p:grpSpPr>
          <p:sp>
            <p:nvSpPr>
              <p:cNvPr id="30" name="ís1îḑé">
                <a:extLst>
                  <a:ext uri="{FF2B5EF4-FFF2-40B4-BE49-F238E27FC236}">
                    <a16:creationId xmlns="" xmlns:a16="http://schemas.microsoft.com/office/drawing/2014/main" id="{1D796261-F056-4F28-BEF4-C862F32CB1B7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D5609DB7-A413-4C91-9D3F-D80C997B3DE2}"/>
                  </a:ext>
                </a:extLst>
              </p:cNvPr>
              <p:cNvCxnSpPr>
                <a:endCxn id="22" idx="0"/>
              </p:cNvCxnSpPr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îslíḓé">
              <a:extLst>
                <a:ext uri="{FF2B5EF4-FFF2-40B4-BE49-F238E27FC236}">
                  <a16:creationId xmlns="" xmlns:a16="http://schemas.microsoft.com/office/drawing/2014/main" id="{E4FAF87F-2B5D-461D-90BD-EDB580C58CC0}"/>
                </a:ext>
              </a:extLst>
            </p:cNvPr>
            <p:cNvGrpSpPr/>
            <p:nvPr/>
          </p:nvGrpSpPr>
          <p:grpSpPr>
            <a:xfrm>
              <a:off x="6974534" y="3146931"/>
              <a:ext cx="1012825" cy="1012825"/>
              <a:chOff x="5224465" y="1729581"/>
              <a:chExt cx="1012825" cy="1012825"/>
            </a:xfrm>
          </p:grpSpPr>
          <p:sp>
            <p:nvSpPr>
              <p:cNvPr id="27" name="íšļïḍè">
                <a:extLst>
                  <a:ext uri="{FF2B5EF4-FFF2-40B4-BE49-F238E27FC236}">
                    <a16:creationId xmlns="" xmlns:a16="http://schemas.microsoft.com/office/drawing/2014/main" id="{91AC55A8-834E-4B86-A6DD-8A703CE4F2B9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ṩḷiḋê">
                <a:extLst>
                  <a:ext uri="{FF2B5EF4-FFF2-40B4-BE49-F238E27FC236}">
                    <a16:creationId xmlns="" xmlns:a16="http://schemas.microsoft.com/office/drawing/2014/main" id="{1F115155-8D06-4360-901A-B9F7DB940C7F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ïSlíḋé">
                <a:extLst>
                  <a:ext uri="{FF2B5EF4-FFF2-40B4-BE49-F238E27FC236}">
                    <a16:creationId xmlns="" xmlns:a16="http://schemas.microsoft.com/office/drawing/2014/main" id="{F66C06C6-60A7-460A-AA50-53AC909DC70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ṡḻïďè">
              <a:extLst>
                <a:ext uri="{FF2B5EF4-FFF2-40B4-BE49-F238E27FC236}">
                  <a16:creationId xmlns="" xmlns:a16="http://schemas.microsoft.com/office/drawing/2014/main" id="{FF4B4384-84FB-4DE4-9E0B-4DD6C5FF27DB}"/>
                </a:ext>
              </a:extLst>
            </p:cNvPr>
            <p:cNvGrpSpPr/>
            <p:nvPr/>
          </p:nvGrpSpPr>
          <p:grpSpPr>
            <a:xfrm>
              <a:off x="9742839" y="3146931"/>
              <a:ext cx="1012825" cy="1012825"/>
              <a:chOff x="5224465" y="1729581"/>
              <a:chExt cx="1012825" cy="1012825"/>
            </a:xfrm>
          </p:grpSpPr>
          <p:sp>
            <p:nvSpPr>
              <p:cNvPr id="24" name="íṡḻîḑé">
                <a:extLst>
                  <a:ext uri="{FF2B5EF4-FFF2-40B4-BE49-F238E27FC236}">
                    <a16:creationId xmlns="" xmlns:a16="http://schemas.microsoft.com/office/drawing/2014/main" id="{45105553-559D-4997-959A-B6EB7371157E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śliḓé">
                <a:extLst>
                  <a:ext uri="{FF2B5EF4-FFF2-40B4-BE49-F238E27FC236}">
                    <a16:creationId xmlns="" xmlns:a16="http://schemas.microsoft.com/office/drawing/2014/main" id="{2D51F312-C72F-4232-9C51-EE3F945020E9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ṣlïdé">
                <a:extLst>
                  <a:ext uri="{FF2B5EF4-FFF2-40B4-BE49-F238E27FC236}">
                    <a16:creationId xmlns="" xmlns:a16="http://schemas.microsoft.com/office/drawing/2014/main" id="{CCA45A22-C14F-433C-B681-0BB042A9E25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" name="íŝḻïdê">
              <a:extLst>
                <a:ext uri="{FF2B5EF4-FFF2-40B4-BE49-F238E27FC236}">
                  <a16:creationId xmlns="" xmlns:a16="http://schemas.microsoft.com/office/drawing/2014/main" id="{646B911B-93B7-4D28-9A50-43D95CBAAAEF}"/>
                </a:ext>
              </a:extLst>
            </p:cNvPr>
            <p:cNvGrpSpPr/>
            <p:nvPr/>
          </p:nvGrpSpPr>
          <p:grpSpPr>
            <a:xfrm>
              <a:off x="3441403" y="4697718"/>
              <a:ext cx="2542477" cy="1436382"/>
              <a:chOff x="3441403" y="1130300"/>
              <a:chExt cx="2542477" cy="1436382"/>
            </a:xfrm>
          </p:grpSpPr>
          <p:sp>
            <p:nvSpPr>
              <p:cNvPr id="22" name="îş1ïďé">
                <a:extLst>
                  <a:ext uri="{FF2B5EF4-FFF2-40B4-BE49-F238E27FC236}">
                    <a16:creationId xmlns="" xmlns:a16="http://schemas.microsoft.com/office/drawing/2014/main" id="{4D771D56-8803-4458-976C-344E7538ED82}"/>
                  </a:ext>
                </a:extLst>
              </p:cNvPr>
              <p:cNvSpPr txBox="1"/>
              <p:nvPr/>
            </p:nvSpPr>
            <p:spPr bwMode="auto">
              <a:xfrm>
                <a:off x="3441403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ïśḷíḑé">
                <a:extLst>
                  <a:ext uri="{FF2B5EF4-FFF2-40B4-BE49-F238E27FC236}">
                    <a16:creationId xmlns="" xmlns:a16="http://schemas.microsoft.com/office/drawing/2014/main" id="{8215932B-92C6-4282-88DF-7C455F7CAEBF}"/>
                  </a:ext>
                </a:extLst>
              </p:cNvPr>
              <p:cNvSpPr/>
              <p:nvPr/>
            </p:nvSpPr>
            <p:spPr bwMode="auto">
              <a:xfrm>
                <a:off x="3441403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6" name="iṥļïḋê">
              <a:extLst>
                <a:ext uri="{FF2B5EF4-FFF2-40B4-BE49-F238E27FC236}">
                  <a16:creationId xmlns="" xmlns:a16="http://schemas.microsoft.com/office/drawing/2014/main" id="{4C6A0C62-034A-44CE-A71C-127432944FB1}"/>
                </a:ext>
              </a:extLst>
            </p:cNvPr>
            <p:cNvGrpSpPr/>
            <p:nvPr/>
          </p:nvGrpSpPr>
          <p:grpSpPr>
            <a:xfrm rot="5400000">
              <a:off x="7207290" y="2409333"/>
              <a:ext cx="547311" cy="862012"/>
              <a:chOff x="4621590" y="1805781"/>
              <a:chExt cx="547311" cy="862012"/>
            </a:xfrm>
          </p:grpSpPr>
          <p:sp>
            <p:nvSpPr>
              <p:cNvPr id="20" name="îSḷíḋè">
                <a:extLst>
                  <a:ext uri="{FF2B5EF4-FFF2-40B4-BE49-F238E27FC236}">
                    <a16:creationId xmlns="" xmlns:a16="http://schemas.microsoft.com/office/drawing/2014/main" id="{4167E650-D3F3-4D82-929A-5E99E550FC75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FA5C70A7-5325-48DF-B21E-635491923FEA}"/>
                  </a:ext>
                </a:extLst>
              </p:cNvPr>
              <p:cNvCxnSpPr/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ïṣḻiḋe">
              <a:extLst>
                <a:ext uri="{FF2B5EF4-FFF2-40B4-BE49-F238E27FC236}">
                  <a16:creationId xmlns="" xmlns:a16="http://schemas.microsoft.com/office/drawing/2014/main" id="{6C3E43B2-3F1E-4A58-BBF5-FB3440ECD031}"/>
                </a:ext>
              </a:extLst>
            </p:cNvPr>
            <p:cNvGrpSpPr/>
            <p:nvPr/>
          </p:nvGrpSpPr>
          <p:grpSpPr>
            <a:xfrm rot="16200000" flipV="1">
              <a:off x="9958084" y="3975547"/>
              <a:ext cx="582331" cy="862012"/>
              <a:chOff x="4586570" y="1805781"/>
              <a:chExt cx="582331" cy="862012"/>
            </a:xfrm>
          </p:grpSpPr>
          <p:sp>
            <p:nvSpPr>
              <p:cNvPr id="18" name="îṧlïḋe">
                <a:extLst>
                  <a:ext uri="{FF2B5EF4-FFF2-40B4-BE49-F238E27FC236}">
                    <a16:creationId xmlns="" xmlns:a16="http://schemas.microsoft.com/office/drawing/2014/main" id="{6BD2DD33-FD6D-4EA5-BA07-C1CC601E3530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="" xmlns:a16="http://schemas.microsoft.com/office/drawing/2014/main" id="{D162AC31-851C-4462-9C8F-7C8A007BDD86}"/>
                  </a:ext>
                </a:extLst>
              </p:cNvPr>
              <p:cNvCxnSpPr/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8979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7B5A38C-C726-4904-AF39-80086AAD8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38A824C-31F6-460C-870C-2F7E8E5A6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2157C3A-4058-41E1-A649-3DADB007D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7F0E97E-A311-477E-9AD5-457932F21E3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680" y="1314000"/>
            <a:ext cx="10845000" cy="4678174"/>
            <a:chOff x="675680" y="1314000"/>
            <a:chExt cx="10845000" cy="4678174"/>
          </a:xfrm>
        </p:grpSpPr>
        <p:grpSp>
          <p:nvGrpSpPr>
            <p:cNvPr id="6" name="íşļïďé">
              <a:extLst>
                <a:ext uri="{FF2B5EF4-FFF2-40B4-BE49-F238E27FC236}">
                  <a16:creationId xmlns="" xmlns:a16="http://schemas.microsoft.com/office/drawing/2014/main" id="{DBD3C80A-6E57-4175-BF04-11093505B4D7}"/>
                </a:ext>
              </a:extLst>
            </p:cNvPr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22" name="ïṡ1iḓé">
                <a:extLst>
                  <a:ext uri="{FF2B5EF4-FFF2-40B4-BE49-F238E27FC236}">
                    <a16:creationId xmlns="" xmlns:a16="http://schemas.microsoft.com/office/drawing/2014/main" id="{1E091BF6-F327-45AB-A25D-E039AC70696A}"/>
                  </a:ext>
                </a:extLst>
              </p:cNvPr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ṥḻïďé">
                <a:extLst>
                  <a:ext uri="{FF2B5EF4-FFF2-40B4-BE49-F238E27FC236}">
                    <a16:creationId xmlns="" xmlns:a16="http://schemas.microsoft.com/office/drawing/2014/main" id="{971C9FFF-D8CF-4863-A2E0-255846511DB0}"/>
                  </a:ext>
                </a:extLst>
              </p:cNvPr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7" name="îşliḍè">
              <a:extLst>
                <a:ext uri="{FF2B5EF4-FFF2-40B4-BE49-F238E27FC236}">
                  <a16:creationId xmlns="" xmlns:a16="http://schemas.microsoft.com/office/drawing/2014/main" id="{C2F0ECA1-E2F3-4D13-A430-2B29E53E5CA2}"/>
                </a:ext>
              </a:extLst>
            </p:cNvPr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20" name="iSlïḍé">
                <a:extLst>
                  <a:ext uri="{FF2B5EF4-FFF2-40B4-BE49-F238E27FC236}">
                    <a16:creationId xmlns="" xmlns:a16="http://schemas.microsoft.com/office/drawing/2014/main" id="{A7EB8E6D-F8C7-4A5B-9396-BAE2F8ED8C94}"/>
                  </a:ext>
                </a:extLst>
              </p:cNvPr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îṧḷídê">
                <a:extLst>
                  <a:ext uri="{FF2B5EF4-FFF2-40B4-BE49-F238E27FC236}">
                    <a16:creationId xmlns="" xmlns:a16="http://schemas.microsoft.com/office/drawing/2014/main" id="{3B69B3D3-86FF-43F8-BEEE-74EE1F2025D5}"/>
                  </a:ext>
                </a:extLst>
              </p:cNvPr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iŝľîḋè">
              <a:extLst>
                <a:ext uri="{FF2B5EF4-FFF2-40B4-BE49-F238E27FC236}">
                  <a16:creationId xmlns="" xmlns:a16="http://schemas.microsoft.com/office/drawing/2014/main" id="{5493B1C1-EA0D-4570-8CCB-B36E30279032}"/>
                </a:ext>
              </a:extLst>
            </p:cNvPr>
            <p:cNvGrpSpPr/>
            <p:nvPr/>
          </p:nvGrpSpPr>
          <p:grpSpPr>
            <a:xfrm>
              <a:off x="8244680" y="2047817"/>
              <a:ext cx="3276000" cy="1180873"/>
              <a:chOff x="8244680" y="1622547"/>
              <a:chExt cx="3276000" cy="1180873"/>
            </a:xfrm>
          </p:grpSpPr>
          <p:sp>
            <p:nvSpPr>
              <p:cNvPr id="18" name="íŝ1íḋé">
                <a:extLst>
                  <a:ext uri="{FF2B5EF4-FFF2-40B4-BE49-F238E27FC236}">
                    <a16:creationId xmlns="" xmlns:a16="http://schemas.microsoft.com/office/drawing/2014/main" id="{10CECDC2-9930-4342-8723-0BD5E005EEA9}"/>
                  </a:ext>
                </a:extLst>
              </p:cNvPr>
              <p:cNvSpPr txBox="1"/>
              <p:nvPr/>
            </p:nvSpPr>
            <p:spPr>
              <a:xfrm>
                <a:off x="8244680" y="2022220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îş1îďé">
                <a:extLst>
                  <a:ext uri="{FF2B5EF4-FFF2-40B4-BE49-F238E27FC236}">
                    <a16:creationId xmlns="" xmlns:a16="http://schemas.microsoft.com/office/drawing/2014/main" id="{F81AAAC9-601C-4D89-8B43-21C347F086C1}"/>
                  </a:ext>
                </a:extLst>
              </p:cNvPr>
              <p:cNvSpPr/>
              <p:nvPr/>
            </p:nvSpPr>
            <p:spPr>
              <a:xfrm>
                <a:off x="8244680" y="1622547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îŝľïďè">
              <a:extLst>
                <a:ext uri="{FF2B5EF4-FFF2-40B4-BE49-F238E27FC236}">
                  <a16:creationId xmlns="" xmlns:a16="http://schemas.microsoft.com/office/drawing/2014/main" id="{AEA129DF-750A-4CB4-8935-74CFF451D7E6}"/>
                </a:ext>
              </a:extLst>
            </p:cNvPr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16" name="ïsḷîdê">
                <a:extLst>
                  <a:ext uri="{FF2B5EF4-FFF2-40B4-BE49-F238E27FC236}">
                    <a16:creationId xmlns="" xmlns:a16="http://schemas.microsoft.com/office/drawing/2014/main" id="{7526E9DF-4B43-4886-9BD3-1435E13D5D5B}"/>
                  </a:ext>
                </a:extLst>
              </p:cNvPr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ïṩļídè">
                <a:extLst>
                  <a:ext uri="{FF2B5EF4-FFF2-40B4-BE49-F238E27FC236}">
                    <a16:creationId xmlns="" xmlns:a16="http://schemas.microsoft.com/office/drawing/2014/main" id="{01FAB12D-243F-49CF-933E-C87C2C67AA3E}"/>
                  </a:ext>
                </a:extLst>
              </p:cNvPr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šļïdê">
              <a:extLst>
                <a:ext uri="{FF2B5EF4-FFF2-40B4-BE49-F238E27FC236}">
                  <a16:creationId xmlns="" xmlns:a16="http://schemas.microsoft.com/office/drawing/2014/main" id="{A322DFE9-9C74-4BAA-836F-35630040A3E6}"/>
                </a:ext>
              </a:extLst>
            </p:cNvPr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11" name="îṣḻïḓê">
                <a:extLst>
                  <a:ext uri="{FF2B5EF4-FFF2-40B4-BE49-F238E27FC236}">
                    <a16:creationId xmlns="" xmlns:a16="http://schemas.microsoft.com/office/drawing/2014/main" id="{B9D1042A-B052-4454-84C9-2D1836D81965}"/>
                  </a:ext>
                </a:extLst>
              </p:cNvPr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avLst/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ṩliḓe">
                <a:extLst>
                  <a:ext uri="{FF2B5EF4-FFF2-40B4-BE49-F238E27FC236}">
                    <a16:creationId xmlns="" xmlns:a16="http://schemas.microsoft.com/office/drawing/2014/main" id="{2B7D8F6D-F9A1-49C0-8BAC-B91F3E1AF356}"/>
                  </a:ext>
                </a:extLst>
              </p:cNvPr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avLst/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ṣlídê">
                <a:extLst>
                  <a:ext uri="{FF2B5EF4-FFF2-40B4-BE49-F238E27FC236}">
                    <a16:creationId xmlns="" xmlns:a16="http://schemas.microsoft.com/office/drawing/2014/main" id="{5DF42B00-DA03-4B91-96BE-854B6AA53A09}"/>
                  </a:ext>
                </a:extLst>
              </p:cNvPr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avLst/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ṣ1ïde">
                <a:extLst>
                  <a:ext uri="{FF2B5EF4-FFF2-40B4-BE49-F238E27FC236}">
                    <a16:creationId xmlns="" xmlns:a16="http://schemas.microsoft.com/office/drawing/2014/main" id="{67D81E32-AB9E-49EB-A457-2CA220935D78}"/>
                  </a:ext>
                </a:extLst>
              </p:cNvPr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avLst/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şḷïḑé">
                <a:extLst>
                  <a:ext uri="{FF2B5EF4-FFF2-40B4-BE49-F238E27FC236}">
                    <a16:creationId xmlns="" xmlns:a16="http://schemas.microsoft.com/office/drawing/2014/main" id="{6A0D9A25-9F7B-4177-813C-0A33FCE3B163}"/>
                  </a:ext>
                </a:extLst>
              </p:cNvPr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289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3EA1A01-B8A5-4B65-B302-B4A62AF67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3AC672A-AE9C-46FE-B64A-5A47535D3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03501D5-7EA7-4FF0-A940-841E97D9B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15" name="58f6c064-a3d3-4872-879a-1079350afaec" descr="mBYAAB+LCAAAAAAABADllt9v2jAQx/8Xb3uLpvzwCuSNQLuhaWtV0PYw8eAmB/GUOCgxFWvF/94zJCGGlKXSpEGAFzjf2d/v+fJRnsl7+WcBxCXjmKVyyNk8ZfFIQkwMMgqIK5ZRZBCPi4CL+ec0WS4y4v56LsuqKz+5DH+waAmqVnDJWbT96x7kF2nfuODxMs7TzI8mhtiqErLMbZAHQQTVtJGQkD6WJ1gqtvk9likecJOkMZN44LO5/kDyJeJSzFur4gBWWGSQyVZWoSeXpxpQ61MtKJt3SSZ5InYVdwz7Biipxuxe0S4VZUEquc+ifsTnIgahFHuJlInq/5ck5U+JkPoy+gPph7j+FWCRN3DMn/DAGYsyKNoQsgV8x4MKd5uAhWX3EDHJH7UMLWaRdemrTFLt2E8ztJ2nZTd33UGvqFpr8tp4tUETWMm3tVRVVPtZd/mvmdnIURtUpecS6nRPa5SXcz9IoiT9+9wXaQfrt7MZ92ESQgxFzoQL2RcBig6KofdSPg+lgCxTAWqQ24ff4MtKmdtVWcssxD3f3eDn2uxSUtgz13XDXxzYdPj38pvc06akelHoNwPZ931sc65843Ab132aO/nHrvJgDAud2mVug0eG8L+5s980qMfMHZ3UUyd0p0po++IIbTchtN2M0LZGaPt8CW23idA9jdC94cC5vqoltN1KQtttJnRTc+dM6CuN0M7FEdppQminGaEdjdDO+RLaORlC38PumcaLmj/gYFufOo5lUw28XdrreGYJXmtdN9NtAq/TZvA2NXfW4LWr4KUXB17aBLy0GXipBl56vuClJwPef/BqbJkaor3B0Ot3a9+NaSsRTduM6Kbmpvh9ATP5J3+YFgAA">
            <a:extLst>
              <a:ext uri="{FF2B5EF4-FFF2-40B4-BE49-F238E27FC236}">
                <a16:creationId xmlns="" xmlns:a16="http://schemas.microsoft.com/office/drawing/2014/main" id="{2972535D-C617-45E0-B51A-0A1FED89D6DF}"/>
              </a:ext>
            </a:extLst>
          </p:cNvPr>
          <p:cNvGrpSpPr>
            <a:grpSpLocks noChangeAspect="1"/>
          </p:cNvGrpSpPr>
          <p:nvPr/>
        </p:nvGrpSpPr>
        <p:grpSpPr>
          <a:xfrm>
            <a:off x="2024798" y="2010461"/>
            <a:ext cx="8142404" cy="2837079"/>
            <a:chOff x="2024798" y="2010461"/>
            <a:chExt cx="8142404" cy="2837079"/>
          </a:xfrm>
        </p:grpSpPr>
        <p:cxnSp>
          <p:nvCxnSpPr>
            <p:cNvPr id="16" name="ExtraShape">
              <a:extLst>
                <a:ext uri="{FF2B5EF4-FFF2-40B4-BE49-F238E27FC236}">
                  <a16:creationId xmlns="" xmlns:a16="http://schemas.microsoft.com/office/drawing/2014/main" id="{368B3CDA-67F2-405D-985B-493DC07520E0}"/>
                </a:ext>
              </a:extLst>
            </p:cNvPr>
            <p:cNvCxnSpPr>
              <a:cxnSpLocks/>
            </p:cNvCxnSpPr>
            <p:nvPr/>
          </p:nvCxnSpPr>
          <p:spPr>
            <a:xfrm>
              <a:off x="2501735" y="2410754"/>
              <a:ext cx="3616137" cy="0"/>
            </a:xfrm>
            <a:prstGeom prst="line">
              <a:avLst/>
            </a:prstGeom>
            <a:ln w="25400">
              <a:solidFill>
                <a:schemeClr val="accent3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xtraShape">
              <a:extLst>
                <a:ext uri="{FF2B5EF4-FFF2-40B4-BE49-F238E27FC236}">
                  <a16:creationId xmlns="" xmlns:a16="http://schemas.microsoft.com/office/drawing/2014/main" id="{0CC590CF-14B6-459C-BBAC-9DBB952D0275}"/>
                </a:ext>
              </a:extLst>
            </p:cNvPr>
            <p:cNvCxnSpPr>
              <a:cxnSpLocks/>
            </p:cNvCxnSpPr>
            <p:nvPr/>
          </p:nvCxnSpPr>
          <p:spPr>
            <a:xfrm>
              <a:off x="2501735" y="2777073"/>
              <a:ext cx="3616137" cy="0"/>
            </a:xfrm>
            <a:prstGeom prst="line">
              <a:avLst/>
            </a:prstGeom>
            <a:ln w="25400">
              <a:solidFill>
                <a:schemeClr val="accent3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xtraShape">
              <a:extLst>
                <a:ext uri="{FF2B5EF4-FFF2-40B4-BE49-F238E27FC236}">
                  <a16:creationId xmlns="" xmlns:a16="http://schemas.microsoft.com/office/drawing/2014/main" id="{70C84DF2-0317-4E54-B075-CE8F937BDC94}"/>
                </a:ext>
              </a:extLst>
            </p:cNvPr>
            <p:cNvCxnSpPr>
              <a:cxnSpLocks/>
            </p:cNvCxnSpPr>
            <p:nvPr/>
          </p:nvCxnSpPr>
          <p:spPr>
            <a:xfrm>
              <a:off x="2501735" y="3509711"/>
              <a:ext cx="3616137" cy="0"/>
            </a:xfrm>
            <a:prstGeom prst="line">
              <a:avLst/>
            </a:prstGeom>
            <a:ln w="25400">
              <a:solidFill>
                <a:schemeClr val="accent3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xtraShape">
              <a:extLst>
                <a:ext uri="{FF2B5EF4-FFF2-40B4-BE49-F238E27FC236}">
                  <a16:creationId xmlns="" xmlns:a16="http://schemas.microsoft.com/office/drawing/2014/main" id="{46513AFE-270D-4A2C-A888-53CD85D63453}"/>
                </a:ext>
              </a:extLst>
            </p:cNvPr>
            <p:cNvCxnSpPr>
              <a:cxnSpLocks/>
            </p:cNvCxnSpPr>
            <p:nvPr/>
          </p:nvCxnSpPr>
          <p:spPr>
            <a:xfrm>
              <a:off x="2501735" y="4242349"/>
              <a:ext cx="3616137" cy="0"/>
            </a:xfrm>
            <a:prstGeom prst="line">
              <a:avLst/>
            </a:prstGeom>
            <a:ln w="25400">
              <a:solidFill>
                <a:schemeClr val="accent3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xtraShape">
              <a:extLst>
                <a:ext uri="{FF2B5EF4-FFF2-40B4-BE49-F238E27FC236}">
                  <a16:creationId xmlns="" xmlns:a16="http://schemas.microsoft.com/office/drawing/2014/main" id="{EC4AECEB-709C-446A-8AE3-EA810E63E0E4}"/>
                </a:ext>
              </a:extLst>
            </p:cNvPr>
            <p:cNvCxnSpPr>
              <a:cxnSpLocks/>
            </p:cNvCxnSpPr>
            <p:nvPr/>
          </p:nvCxnSpPr>
          <p:spPr>
            <a:xfrm>
              <a:off x="2501735" y="4608670"/>
              <a:ext cx="3616137" cy="0"/>
            </a:xfrm>
            <a:prstGeom prst="line">
              <a:avLst/>
            </a:prstGeom>
            <a:ln w="25400">
              <a:solidFill>
                <a:schemeClr val="accent3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xtraShape">
              <a:extLst>
                <a:ext uri="{FF2B5EF4-FFF2-40B4-BE49-F238E27FC236}">
                  <a16:creationId xmlns="" xmlns:a16="http://schemas.microsoft.com/office/drawing/2014/main" id="{ED136B01-F364-474F-B934-2975C11161B4}"/>
                </a:ext>
              </a:extLst>
            </p:cNvPr>
            <p:cNvCxnSpPr>
              <a:cxnSpLocks/>
            </p:cNvCxnSpPr>
            <p:nvPr/>
          </p:nvCxnSpPr>
          <p:spPr>
            <a:xfrm>
              <a:off x="2501735" y="3143392"/>
              <a:ext cx="3616137" cy="0"/>
            </a:xfrm>
            <a:prstGeom prst="line">
              <a:avLst/>
            </a:prstGeom>
            <a:ln w="25400">
              <a:solidFill>
                <a:schemeClr val="accent3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xtraShape">
              <a:extLst>
                <a:ext uri="{FF2B5EF4-FFF2-40B4-BE49-F238E27FC236}">
                  <a16:creationId xmlns="" xmlns:a16="http://schemas.microsoft.com/office/drawing/2014/main" id="{00AE54CB-68C2-42F7-BC12-BBBE0AF18536}"/>
                </a:ext>
              </a:extLst>
            </p:cNvPr>
            <p:cNvCxnSpPr>
              <a:cxnSpLocks/>
            </p:cNvCxnSpPr>
            <p:nvPr/>
          </p:nvCxnSpPr>
          <p:spPr>
            <a:xfrm>
              <a:off x="2501735" y="3876030"/>
              <a:ext cx="3616137" cy="0"/>
            </a:xfrm>
            <a:prstGeom prst="line">
              <a:avLst/>
            </a:prstGeom>
            <a:ln w="25400">
              <a:solidFill>
                <a:schemeClr val="accent3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CustomText2">
              <a:extLst>
                <a:ext uri="{FF2B5EF4-FFF2-40B4-BE49-F238E27FC236}">
                  <a16:creationId xmlns="" xmlns:a16="http://schemas.microsoft.com/office/drawing/2014/main" id="{7FAA104D-A9B7-48F3-8C24-2D4B8FA0DD0D}"/>
                </a:ext>
              </a:extLst>
            </p:cNvPr>
            <p:cNvSpPr/>
            <p:nvPr/>
          </p:nvSpPr>
          <p:spPr>
            <a:xfrm>
              <a:off x="2024798" y="4475685"/>
              <a:ext cx="334195" cy="26597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24" name="CustomText2">
              <a:extLst>
                <a:ext uri="{FF2B5EF4-FFF2-40B4-BE49-F238E27FC236}">
                  <a16:creationId xmlns="" xmlns:a16="http://schemas.microsoft.com/office/drawing/2014/main" id="{47C35346-6439-4948-BA5F-EF96887577C5}"/>
                </a:ext>
              </a:extLst>
            </p:cNvPr>
            <p:cNvSpPr/>
            <p:nvPr/>
          </p:nvSpPr>
          <p:spPr>
            <a:xfrm>
              <a:off x="2024798" y="4109364"/>
              <a:ext cx="334195" cy="26597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25" name="CustomText2">
              <a:extLst>
                <a:ext uri="{FF2B5EF4-FFF2-40B4-BE49-F238E27FC236}">
                  <a16:creationId xmlns="" xmlns:a16="http://schemas.microsoft.com/office/drawing/2014/main" id="{5BBB3ED4-303B-489C-8F48-1B8483E2FDF1}"/>
                </a:ext>
              </a:extLst>
            </p:cNvPr>
            <p:cNvSpPr/>
            <p:nvPr/>
          </p:nvSpPr>
          <p:spPr>
            <a:xfrm>
              <a:off x="2024798" y="3743045"/>
              <a:ext cx="334195" cy="26597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03</a:t>
              </a:r>
            </a:p>
          </p:txBody>
        </p:sp>
        <p:sp>
          <p:nvSpPr>
            <p:cNvPr id="26" name="CustomText2">
              <a:extLst>
                <a:ext uri="{FF2B5EF4-FFF2-40B4-BE49-F238E27FC236}">
                  <a16:creationId xmlns="" xmlns:a16="http://schemas.microsoft.com/office/drawing/2014/main" id="{C791FD39-8AA0-45BA-B8B4-6015A51CDDE7}"/>
                </a:ext>
              </a:extLst>
            </p:cNvPr>
            <p:cNvSpPr/>
            <p:nvPr/>
          </p:nvSpPr>
          <p:spPr>
            <a:xfrm>
              <a:off x="2024798" y="3376726"/>
              <a:ext cx="334195" cy="26597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04</a:t>
              </a:r>
            </a:p>
          </p:txBody>
        </p:sp>
        <p:sp>
          <p:nvSpPr>
            <p:cNvPr id="27" name="CustomText2">
              <a:extLst>
                <a:ext uri="{FF2B5EF4-FFF2-40B4-BE49-F238E27FC236}">
                  <a16:creationId xmlns="" xmlns:a16="http://schemas.microsoft.com/office/drawing/2014/main" id="{21874B24-178D-441A-A0A0-743BFC1F377F}"/>
                </a:ext>
              </a:extLst>
            </p:cNvPr>
            <p:cNvSpPr/>
            <p:nvPr/>
          </p:nvSpPr>
          <p:spPr>
            <a:xfrm>
              <a:off x="2024798" y="3010407"/>
              <a:ext cx="334195" cy="26597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05</a:t>
              </a:r>
            </a:p>
          </p:txBody>
        </p:sp>
        <p:sp>
          <p:nvSpPr>
            <p:cNvPr id="28" name="CustomText2">
              <a:extLst>
                <a:ext uri="{FF2B5EF4-FFF2-40B4-BE49-F238E27FC236}">
                  <a16:creationId xmlns="" xmlns:a16="http://schemas.microsoft.com/office/drawing/2014/main" id="{8DCFD3B6-89E5-4103-BB92-8265A4FAD6AD}"/>
                </a:ext>
              </a:extLst>
            </p:cNvPr>
            <p:cNvSpPr/>
            <p:nvPr/>
          </p:nvSpPr>
          <p:spPr>
            <a:xfrm>
              <a:off x="2024798" y="2644088"/>
              <a:ext cx="334195" cy="26597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06</a:t>
              </a:r>
            </a:p>
          </p:txBody>
        </p:sp>
        <p:sp>
          <p:nvSpPr>
            <p:cNvPr id="29" name="CustomText2">
              <a:extLst>
                <a:ext uri="{FF2B5EF4-FFF2-40B4-BE49-F238E27FC236}">
                  <a16:creationId xmlns="" xmlns:a16="http://schemas.microsoft.com/office/drawing/2014/main" id="{EDC41F60-4783-47B2-91BA-AB36CE312030}"/>
                </a:ext>
              </a:extLst>
            </p:cNvPr>
            <p:cNvSpPr/>
            <p:nvPr/>
          </p:nvSpPr>
          <p:spPr>
            <a:xfrm>
              <a:off x="2024798" y="2277769"/>
              <a:ext cx="334195" cy="26597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07</a:t>
              </a:r>
            </a:p>
          </p:txBody>
        </p:sp>
        <p:sp>
          <p:nvSpPr>
            <p:cNvPr id="30" name="RelativeShape1">
              <a:extLst>
                <a:ext uri="{FF2B5EF4-FFF2-40B4-BE49-F238E27FC236}">
                  <a16:creationId xmlns="" xmlns:a16="http://schemas.microsoft.com/office/drawing/2014/main" id="{BB854AB8-C460-4562-A330-F9129C9FB930}"/>
                </a:ext>
              </a:extLst>
            </p:cNvPr>
            <p:cNvSpPr/>
            <p:nvPr/>
          </p:nvSpPr>
          <p:spPr>
            <a:xfrm>
              <a:off x="2893589" y="2410754"/>
              <a:ext cx="409904" cy="21979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ValueShape1">
              <a:extLst>
                <a:ext uri="{FF2B5EF4-FFF2-40B4-BE49-F238E27FC236}">
                  <a16:creationId xmlns="" xmlns:a16="http://schemas.microsoft.com/office/drawing/2014/main" id="{17968866-5E42-4FBF-B14A-7195DC5FE1F5}"/>
                </a:ext>
              </a:extLst>
            </p:cNvPr>
            <p:cNvSpPr/>
            <p:nvPr/>
          </p:nvSpPr>
          <p:spPr>
            <a:xfrm>
              <a:off x="2893589" y="3707523"/>
              <a:ext cx="409904" cy="90114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RelativeShape2">
              <a:extLst>
                <a:ext uri="{FF2B5EF4-FFF2-40B4-BE49-F238E27FC236}">
                  <a16:creationId xmlns="" xmlns:a16="http://schemas.microsoft.com/office/drawing/2014/main" id="{F66C7913-A91C-4CA7-96D4-442C94617832}"/>
                </a:ext>
              </a:extLst>
            </p:cNvPr>
            <p:cNvSpPr/>
            <p:nvPr/>
          </p:nvSpPr>
          <p:spPr>
            <a:xfrm>
              <a:off x="3688551" y="2410754"/>
              <a:ext cx="409904" cy="21979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ValueShape2">
              <a:extLst>
                <a:ext uri="{FF2B5EF4-FFF2-40B4-BE49-F238E27FC236}">
                  <a16:creationId xmlns="" xmlns:a16="http://schemas.microsoft.com/office/drawing/2014/main" id="{F5B5E9C0-2CE2-49C4-B34F-82F0E8015D7E}"/>
                </a:ext>
              </a:extLst>
            </p:cNvPr>
            <p:cNvSpPr/>
            <p:nvPr/>
          </p:nvSpPr>
          <p:spPr>
            <a:xfrm>
              <a:off x="3688551" y="3575648"/>
              <a:ext cx="409904" cy="103302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RelativeShape3">
              <a:extLst>
                <a:ext uri="{FF2B5EF4-FFF2-40B4-BE49-F238E27FC236}">
                  <a16:creationId xmlns="" xmlns:a16="http://schemas.microsoft.com/office/drawing/2014/main" id="{AB4DFA68-66FD-4C7E-9235-9DA058B9AE69}"/>
                </a:ext>
              </a:extLst>
            </p:cNvPr>
            <p:cNvSpPr/>
            <p:nvPr/>
          </p:nvSpPr>
          <p:spPr>
            <a:xfrm>
              <a:off x="4483513" y="2410754"/>
              <a:ext cx="409904" cy="21979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ValueShape3">
              <a:extLst>
                <a:ext uri="{FF2B5EF4-FFF2-40B4-BE49-F238E27FC236}">
                  <a16:creationId xmlns="" xmlns:a16="http://schemas.microsoft.com/office/drawing/2014/main" id="{F3F23D76-50DE-482F-A076-8BA229E1AB80}"/>
                </a:ext>
              </a:extLst>
            </p:cNvPr>
            <p:cNvSpPr/>
            <p:nvPr/>
          </p:nvSpPr>
          <p:spPr>
            <a:xfrm>
              <a:off x="4483513" y="3136066"/>
              <a:ext cx="409904" cy="147260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RelativeShape4">
              <a:extLst>
                <a:ext uri="{FF2B5EF4-FFF2-40B4-BE49-F238E27FC236}">
                  <a16:creationId xmlns="" xmlns:a16="http://schemas.microsoft.com/office/drawing/2014/main" id="{2269A9FA-2F88-441A-A114-8194CC2F7FBD}"/>
                </a:ext>
              </a:extLst>
            </p:cNvPr>
            <p:cNvSpPr/>
            <p:nvPr/>
          </p:nvSpPr>
          <p:spPr>
            <a:xfrm>
              <a:off x="5278475" y="2410754"/>
              <a:ext cx="409904" cy="21979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ValueShape4">
              <a:extLst>
                <a:ext uri="{FF2B5EF4-FFF2-40B4-BE49-F238E27FC236}">
                  <a16:creationId xmlns="" xmlns:a16="http://schemas.microsoft.com/office/drawing/2014/main" id="{0CF64C00-3F2E-41FB-85F1-F1B544C84C56}"/>
                </a:ext>
              </a:extLst>
            </p:cNvPr>
            <p:cNvSpPr/>
            <p:nvPr/>
          </p:nvSpPr>
          <p:spPr>
            <a:xfrm>
              <a:off x="5278475" y="3245961"/>
              <a:ext cx="409904" cy="136270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ValueText1">
              <a:extLst>
                <a:ext uri="{FF2B5EF4-FFF2-40B4-BE49-F238E27FC236}">
                  <a16:creationId xmlns="" xmlns:a16="http://schemas.microsoft.com/office/drawing/2014/main" id="{E3455C7C-4911-4646-881F-04A71570ABC7}"/>
                </a:ext>
              </a:extLst>
            </p:cNvPr>
            <p:cNvSpPr txBox="1"/>
            <p:nvPr/>
          </p:nvSpPr>
          <p:spPr>
            <a:xfrm>
              <a:off x="2942033" y="2010461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rPr>
                <a:t>41%</a:t>
              </a:r>
              <a:endParaRPr lang="en-US" sz="6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ValueText2">
              <a:extLst>
                <a:ext uri="{FF2B5EF4-FFF2-40B4-BE49-F238E27FC236}">
                  <a16:creationId xmlns="" xmlns:a16="http://schemas.microsoft.com/office/drawing/2014/main" id="{92A26A6A-E556-436A-AEFE-AAF39289C732}"/>
                </a:ext>
              </a:extLst>
            </p:cNvPr>
            <p:cNvSpPr txBox="1"/>
            <p:nvPr/>
          </p:nvSpPr>
          <p:spPr>
            <a:xfrm>
              <a:off x="3735918" y="2010461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rPr>
                <a:t>47%</a:t>
              </a:r>
              <a:endParaRPr lang="en-US" sz="6000" dirty="0">
                <a:solidFill>
                  <a:schemeClr val="accent5">
                    <a:lumMod val="60000"/>
                    <a:lumOff val="4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ValueText3">
              <a:extLst>
                <a:ext uri="{FF2B5EF4-FFF2-40B4-BE49-F238E27FC236}">
                  <a16:creationId xmlns="" xmlns:a16="http://schemas.microsoft.com/office/drawing/2014/main" id="{B80A66E1-2A97-4467-B9E9-CDE9C7CA373D}"/>
                </a:ext>
              </a:extLst>
            </p:cNvPr>
            <p:cNvSpPr txBox="1"/>
            <p:nvPr/>
          </p:nvSpPr>
          <p:spPr>
            <a:xfrm>
              <a:off x="4529803" y="2010461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 dirty="0">
                  <a:solidFill>
                    <a:srgbClr val="AFD6D2"/>
                  </a:solidFill>
                  <a:latin typeface="Impact" panose="020B0806030902050204" pitchFamily="34" charset="0"/>
                </a:rPr>
                <a:t>67%</a:t>
              </a:r>
              <a:endParaRPr lang="en-US" sz="6000" dirty="0">
                <a:solidFill>
                  <a:srgbClr val="AFD6D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ValueText4">
              <a:extLst>
                <a:ext uri="{FF2B5EF4-FFF2-40B4-BE49-F238E27FC236}">
                  <a16:creationId xmlns="" xmlns:a16="http://schemas.microsoft.com/office/drawing/2014/main" id="{AC5E94FE-78BD-44FF-85B8-AF6CD623CF08}"/>
                </a:ext>
              </a:extLst>
            </p:cNvPr>
            <p:cNvSpPr txBox="1"/>
            <p:nvPr/>
          </p:nvSpPr>
          <p:spPr>
            <a:xfrm>
              <a:off x="5323687" y="2010461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 dirty="0">
                  <a:solidFill>
                    <a:srgbClr val="E49197"/>
                  </a:solidFill>
                  <a:latin typeface="Impact" panose="020B0806030902050204" pitchFamily="34" charset="0"/>
                </a:rPr>
                <a:t>62%</a:t>
              </a:r>
              <a:endParaRPr lang="en-US" sz="6000" dirty="0">
                <a:solidFill>
                  <a:srgbClr val="E4919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CustomText2">
              <a:extLst>
                <a:ext uri="{FF2B5EF4-FFF2-40B4-BE49-F238E27FC236}">
                  <a16:creationId xmlns="" xmlns:a16="http://schemas.microsoft.com/office/drawing/2014/main" id="{244B834C-E5EC-4C01-8682-1EC2FA95BB73}"/>
                </a:ext>
              </a:extLst>
            </p:cNvPr>
            <p:cNvSpPr/>
            <p:nvPr/>
          </p:nvSpPr>
          <p:spPr>
            <a:xfrm>
              <a:off x="2810084" y="4677084"/>
              <a:ext cx="576913" cy="170456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3" name="CustomText2">
              <a:extLst>
                <a:ext uri="{FF2B5EF4-FFF2-40B4-BE49-F238E27FC236}">
                  <a16:creationId xmlns="" xmlns:a16="http://schemas.microsoft.com/office/drawing/2014/main" id="{C122BCC1-42C7-409C-8AA2-68B994B0FED0}"/>
                </a:ext>
              </a:extLst>
            </p:cNvPr>
            <p:cNvSpPr/>
            <p:nvPr/>
          </p:nvSpPr>
          <p:spPr>
            <a:xfrm>
              <a:off x="3605046" y="4677084"/>
              <a:ext cx="576913" cy="170456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4" name="CustomText2">
              <a:extLst>
                <a:ext uri="{FF2B5EF4-FFF2-40B4-BE49-F238E27FC236}">
                  <a16:creationId xmlns="" xmlns:a16="http://schemas.microsoft.com/office/drawing/2014/main" id="{3AEF05C5-9F13-4621-9ADB-74555224C702}"/>
                </a:ext>
              </a:extLst>
            </p:cNvPr>
            <p:cNvSpPr/>
            <p:nvPr/>
          </p:nvSpPr>
          <p:spPr>
            <a:xfrm>
              <a:off x="4400008" y="4677084"/>
              <a:ext cx="576913" cy="170456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5" name="CustomText2">
              <a:extLst>
                <a:ext uri="{FF2B5EF4-FFF2-40B4-BE49-F238E27FC236}">
                  <a16:creationId xmlns="" xmlns:a16="http://schemas.microsoft.com/office/drawing/2014/main" id="{DC416EDD-8F16-4B03-BC51-C17171AB7D8E}"/>
                </a:ext>
              </a:extLst>
            </p:cNvPr>
            <p:cNvSpPr/>
            <p:nvPr/>
          </p:nvSpPr>
          <p:spPr>
            <a:xfrm>
              <a:off x="5194970" y="4677084"/>
              <a:ext cx="576913" cy="170456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6" name="CustomText1">
              <a:extLst>
                <a:ext uri="{FF2B5EF4-FFF2-40B4-BE49-F238E27FC236}">
                  <a16:creationId xmlns="" xmlns:a16="http://schemas.microsoft.com/office/drawing/2014/main" id="{71420A80-2F68-45E5-AB77-C17AD344ED3B}"/>
                </a:ext>
              </a:extLst>
            </p:cNvPr>
            <p:cNvSpPr/>
            <p:nvPr/>
          </p:nvSpPr>
          <p:spPr>
            <a:xfrm>
              <a:off x="6440797" y="4199745"/>
              <a:ext cx="3726405" cy="51467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7" name="CustomText1">
              <a:extLst>
                <a:ext uri="{FF2B5EF4-FFF2-40B4-BE49-F238E27FC236}">
                  <a16:creationId xmlns="" xmlns:a16="http://schemas.microsoft.com/office/drawing/2014/main" id="{265D4C34-4E70-4AAB-A799-099B84EA8612}"/>
                </a:ext>
              </a:extLst>
            </p:cNvPr>
            <p:cNvSpPr/>
            <p:nvPr/>
          </p:nvSpPr>
          <p:spPr>
            <a:xfrm>
              <a:off x="6440797" y="3765203"/>
              <a:ext cx="2453286" cy="38887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5E5CA2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8" name="CustomText2">
              <a:extLst>
                <a:ext uri="{FF2B5EF4-FFF2-40B4-BE49-F238E27FC236}">
                  <a16:creationId xmlns="" xmlns:a16="http://schemas.microsoft.com/office/drawing/2014/main" id="{0F21D289-C08C-4EC9-96E2-1A6149319151}"/>
                </a:ext>
              </a:extLst>
            </p:cNvPr>
            <p:cNvSpPr/>
            <p:nvPr/>
          </p:nvSpPr>
          <p:spPr>
            <a:xfrm>
              <a:off x="6440797" y="3402327"/>
              <a:ext cx="2050060" cy="437958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814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0709F9-8561-4816-A337-5C65C9E0B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B569C2-174A-4C51-9234-7703EC08F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012C025-B3BD-4E6D-AF76-F263D730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18053105-e546-4f12-9f01-72323c949c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0033241-CAAC-4FB9-B17B-FEBA587D77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03800"/>
            <a:chOff x="673099" y="1130300"/>
            <a:chExt cx="10845801" cy="5003800"/>
          </a:xfrm>
        </p:grpSpPr>
        <p:grpSp>
          <p:nvGrpSpPr>
            <p:cNvPr id="6" name="iṡlíďè">
              <a:extLst>
                <a:ext uri="{FF2B5EF4-FFF2-40B4-BE49-F238E27FC236}">
                  <a16:creationId xmlns="" xmlns:a16="http://schemas.microsoft.com/office/drawing/2014/main" id="{3DE55F62-7C06-4108-A1FF-A57B77DDECDF}"/>
                </a:ext>
              </a:extLst>
            </p:cNvPr>
            <p:cNvGrpSpPr/>
            <p:nvPr/>
          </p:nvGrpSpPr>
          <p:grpSpPr>
            <a:xfrm>
              <a:off x="4586963" y="3314700"/>
              <a:ext cx="3018074" cy="2819400"/>
              <a:chOff x="4586963" y="2222500"/>
              <a:chExt cx="3018074" cy="2819400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íṡ1îḋê">
                <a:extLst>
                  <a:ext uri="{FF2B5EF4-FFF2-40B4-BE49-F238E27FC236}">
                    <a16:creationId xmlns="" xmlns:a16="http://schemas.microsoft.com/office/drawing/2014/main" id="{7E3FE2E0-78F4-4FE3-9A7A-CF77CF288685}"/>
                  </a:ext>
                </a:extLst>
              </p:cNvPr>
              <p:cNvSpPr/>
              <p:nvPr/>
            </p:nvSpPr>
            <p:spPr bwMode="auto">
              <a:xfrm>
                <a:off x="5362663" y="2222500"/>
                <a:ext cx="1465213" cy="1415543"/>
              </a:xfrm>
              <a:custGeom>
                <a:avLst/>
                <a:gdLst>
                  <a:gd name="T0" fmla="*/ 119 w 238"/>
                  <a:gd name="T1" fmla="*/ 72 h 230"/>
                  <a:gd name="T2" fmla="*/ 171 w 238"/>
                  <a:gd name="T3" fmla="*/ 162 h 230"/>
                  <a:gd name="T4" fmla="*/ 146 w 238"/>
                  <a:gd name="T5" fmla="*/ 176 h 230"/>
                  <a:gd name="T6" fmla="*/ 192 w 238"/>
                  <a:gd name="T7" fmla="*/ 203 h 230"/>
                  <a:gd name="T8" fmla="*/ 238 w 238"/>
                  <a:gd name="T9" fmla="*/ 230 h 230"/>
                  <a:gd name="T10" fmla="*/ 238 w 238"/>
                  <a:gd name="T11" fmla="*/ 176 h 230"/>
                  <a:gd name="T12" fmla="*/ 238 w 238"/>
                  <a:gd name="T13" fmla="*/ 123 h 230"/>
                  <a:gd name="T14" fmla="*/ 213 w 238"/>
                  <a:gd name="T15" fmla="*/ 138 h 230"/>
                  <a:gd name="T16" fmla="*/ 140 w 238"/>
                  <a:gd name="T17" fmla="*/ 12 h 230"/>
                  <a:gd name="T18" fmla="*/ 119 w 238"/>
                  <a:gd name="T19" fmla="*/ 0 h 230"/>
                  <a:gd name="T20" fmla="*/ 119 w 238"/>
                  <a:gd name="T21" fmla="*/ 0 h 230"/>
                  <a:gd name="T22" fmla="*/ 98 w 238"/>
                  <a:gd name="T23" fmla="*/ 12 h 230"/>
                  <a:gd name="T24" fmla="*/ 0 w 238"/>
                  <a:gd name="T25" fmla="*/ 183 h 230"/>
                  <a:gd name="T26" fmla="*/ 42 w 238"/>
                  <a:gd name="T27" fmla="*/ 207 h 230"/>
                  <a:gd name="T28" fmla="*/ 119 w 238"/>
                  <a:gd name="T29" fmla="*/ 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0">
                    <a:moveTo>
                      <a:pt x="119" y="72"/>
                    </a:moveTo>
                    <a:cubicBezTo>
                      <a:pt x="171" y="162"/>
                      <a:pt x="171" y="162"/>
                      <a:pt x="171" y="162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238" y="230"/>
                      <a:pt x="238" y="230"/>
                      <a:pt x="238" y="230"/>
                    </a:cubicBezTo>
                    <a:cubicBezTo>
                      <a:pt x="238" y="176"/>
                      <a:pt x="238" y="176"/>
                      <a:pt x="238" y="176"/>
                    </a:cubicBezTo>
                    <a:cubicBezTo>
                      <a:pt x="238" y="123"/>
                      <a:pt x="238" y="123"/>
                      <a:pt x="238" y="123"/>
                    </a:cubicBezTo>
                    <a:cubicBezTo>
                      <a:pt x="213" y="138"/>
                      <a:pt x="213" y="138"/>
                      <a:pt x="213" y="138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6" y="5"/>
                      <a:pt x="128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1" y="0"/>
                      <a:pt x="103" y="5"/>
                      <a:pt x="98" y="1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2" y="207"/>
                      <a:pt x="42" y="207"/>
                      <a:pt x="42" y="207"/>
                    </a:cubicBezTo>
                    <a:lnTo>
                      <a:pt x="119" y="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ṣ1iḑê">
                <a:extLst>
                  <a:ext uri="{FF2B5EF4-FFF2-40B4-BE49-F238E27FC236}">
                    <a16:creationId xmlns="" xmlns:a16="http://schemas.microsoft.com/office/drawing/2014/main" id="{2FB782A6-2F49-4556-B059-8024A2FAF9BA}"/>
                  </a:ext>
                </a:extLst>
              </p:cNvPr>
              <p:cNvSpPr/>
              <p:nvPr/>
            </p:nvSpPr>
            <p:spPr bwMode="auto">
              <a:xfrm>
                <a:off x="4586963" y="3448135"/>
                <a:ext cx="1367336" cy="1409700"/>
              </a:xfrm>
              <a:custGeom>
                <a:avLst/>
                <a:gdLst>
                  <a:gd name="T0" fmla="*/ 118 w 222"/>
                  <a:gd name="T1" fmla="*/ 92 h 229"/>
                  <a:gd name="T2" fmla="*/ 144 w 222"/>
                  <a:gd name="T3" fmla="*/ 106 h 229"/>
                  <a:gd name="T4" fmla="*/ 144 w 222"/>
                  <a:gd name="T5" fmla="*/ 53 h 229"/>
                  <a:gd name="T6" fmla="*/ 144 w 222"/>
                  <a:gd name="T7" fmla="*/ 0 h 229"/>
                  <a:gd name="T8" fmla="*/ 97 w 222"/>
                  <a:gd name="T9" fmla="*/ 26 h 229"/>
                  <a:gd name="T10" fmla="*/ 51 w 222"/>
                  <a:gd name="T11" fmla="*/ 53 h 229"/>
                  <a:gd name="T12" fmla="*/ 77 w 222"/>
                  <a:gd name="T13" fmla="*/ 67 h 229"/>
                  <a:gd name="T14" fmla="*/ 4 w 222"/>
                  <a:gd name="T15" fmla="*/ 193 h 229"/>
                  <a:gd name="T16" fmla="*/ 4 w 222"/>
                  <a:gd name="T17" fmla="*/ 217 h 229"/>
                  <a:gd name="T18" fmla="*/ 25 w 222"/>
                  <a:gd name="T19" fmla="*/ 229 h 229"/>
                  <a:gd name="T20" fmla="*/ 222 w 222"/>
                  <a:gd name="T21" fmla="*/ 229 h 229"/>
                  <a:gd name="T22" fmla="*/ 222 w 222"/>
                  <a:gd name="T23" fmla="*/ 181 h 229"/>
                  <a:gd name="T24" fmla="*/ 67 w 222"/>
                  <a:gd name="T25" fmla="*/ 181 h 229"/>
                  <a:gd name="T26" fmla="*/ 118 w 222"/>
                  <a:gd name="T27" fmla="*/ 9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2" h="229">
                    <a:moveTo>
                      <a:pt x="118" y="92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4" y="193"/>
                      <a:pt x="4" y="193"/>
                      <a:pt x="4" y="193"/>
                    </a:cubicBezTo>
                    <a:cubicBezTo>
                      <a:pt x="0" y="200"/>
                      <a:pt x="0" y="210"/>
                      <a:pt x="4" y="217"/>
                    </a:cubicBezTo>
                    <a:cubicBezTo>
                      <a:pt x="8" y="225"/>
                      <a:pt x="16" y="229"/>
                      <a:pt x="25" y="229"/>
                    </a:cubicBezTo>
                    <a:cubicBezTo>
                      <a:pt x="222" y="229"/>
                      <a:pt x="222" y="229"/>
                      <a:pt x="222" y="229"/>
                    </a:cubicBezTo>
                    <a:cubicBezTo>
                      <a:pt x="222" y="181"/>
                      <a:pt x="222" y="181"/>
                      <a:pt x="222" y="181"/>
                    </a:cubicBezTo>
                    <a:cubicBezTo>
                      <a:pt x="67" y="181"/>
                      <a:pt x="67" y="181"/>
                      <a:pt x="67" y="181"/>
                    </a:cubicBezTo>
                    <a:lnTo>
                      <a:pt x="118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ṥlíḓè">
                <a:extLst>
                  <a:ext uri="{FF2B5EF4-FFF2-40B4-BE49-F238E27FC236}">
                    <a16:creationId xmlns="" xmlns:a16="http://schemas.microsoft.com/office/drawing/2014/main" id="{533A4573-A69C-4EF0-9B27-1AF55834E187}"/>
                  </a:ext>
                </a:extLst>
              </p:cNvPr>
              <p:cNvSpPr/>
              <p:nvPr/>
            </p:nvSpPr>
            <p:spPr bwMode="auto">
              <a:xfrm>
                <a:off x="5990820" y="3588375"/>
                <a:ext cx="1614217" cy="1453525"/>
              </a:xfrm>
              <a:custGeom>
                <a:avLst/>
                <a:gdLst>
                  <a:gd name="T0" fmla="*/ 160 w 262"/>
                  <a:gd name="T1" fmla="*/ 0 h 236"/>
                  <a:gd name="T2" fmla="*/ 118 w 262"/>
                  <a:gd name="T3" fmla="*/ 24 h 236"/>
                  <a:gd name="T4" fmla="*/ 195 w 262"/>
                  <a:gd name="T5" fmla="*/ 159 h 236"/>
                  <a:gd name="T6" fmla="*/ 92 w 262"/>
                  <a:gd name="T7" fmla="*/ 159 h 236"/>
                  <a:gd name="T8" fmla="*/ 92 w 262"/>
                  <a:gd name="T9" fmla="*/ 130 h 236"/>
                  <a:gd name="T10" fmla="*/ 46 w 262"/>
                  <a:gd name="T11" fmla="*/ 156 h 236"/>
                  <a:gd name="T12" fmla="*/ 0 w 262"/>
                  <a:gd name="T13" fmla="*/ 183 h 236"/>
                  <a:gd name="T14" fmla="*/ 46 w 262"/>
                  <a:gd name="T15" fmla="*/ 209 h 236"/>
                  <a:gd name="T16" fmla="*/ 92 w 262"/>
                  <a:gd name="T17" fmla="*/ 236 h 236"/>
                  <a:gd name="T18" fmla="*/ 92 w 262"/>
                  <a:gd name="T19" fmla="*/ 207 h 236"/>
                  <a:gd name="T20" fmla="*/ 237 w 262"/>
                  <a:gd name="T21" fmla="*/ 207 h 236"/>
                  <a:gd name="T22" fmla="*/ 237 w 262"/>
                  <a:gd name="T23" fmla="*/ 207 h 236"/>
                  <a:gd name="T24" fmla="*/ 258 w 262"/>
                  <a:gd name="T25" fmla="*/ 195 h 236"/>
                  <a:gd name="T26" fmla="*/ 258 w 262"/>
                  <a:gd name="T27" fmla="*/ 171 h 236"/>
                  <a:gd name="T28" fmla="*/ 160 w 262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236">
                    <a:moveTo>
                      <a:pt x="160" y="0"/>
                    </a:moveTo>
                    <a:cubicBezTo>
                      <a:pt x="118" y="24"/>
                      <a:pt x="118" y="24"/>
                      <a:pt x="118" y="24"/>
                    </a:cubicBezTo>
                    <a:cubicBezTo>
                      <a:pt x="195" y="159"/>
                      <a:pt x="195" y="159"/>
                      <a:pt x="195" y="159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46" y="207"/>
                      <a:pt x="254" y="202"/>
                      <a:pt x="258" y="195"/>
                    </a:cubicBezTo>
                    <a:cubicBezTo>
                      <a:pt x="262" y="187"/>
                      <a:pt x="262" y="178"/>
                      <a:pt x="258" y="171"/>
                    </a:cubicBezTo>
                    <a:lnTo>
                      <a:pt x="1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ïṥļîḑe">
              <a:extLst>
                <a:ext uri="{FF2B5EF4-FFF2-40B4-BE49-F238E27FC236}">
                  <a16:creationId xmlns="" xmlns:a16="http://schemas.microsoft.com/office/drawing/2014/main" id="{B35249FE-9F09-4D92-A23F-BE4B3B6AF70C}"/>
                </a:ext>
              </a:extLst>
            </p:cNvPr>
            <p:cNvSpPr txBox="1"/>
            <p:nvPr/>
          </p:nvSpPr>
          <p:spPr bwMode="auto">
            <a:xfrm>
              <a:off x="4911489" y="4615067"/>
              <a:ext cx="2369022" cy="5665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8" name="îslîdè">
              <a:extLst>
                <a:ext uri="{FF2B5EF4-FFF2-40B4-BE49-F238E27FC236}">
                  <a16:creationId xmlns="" xmlns:a16="http://schemas.microsoft.com/office/drawing/2014/main" id="{4C4E712C-FA78-4E8C-A8D0-6E184EA3A7DE}"/>
                </a:ext>
              </a:extLst>
            </p:cNvPr>
            <p:cNvSpPr txBox="1"/>
            <p:nvPr/>
          </p:nvSpPr>
          <p:spPr bwMode="auto">
            <a:xfrm>
              <a:off x="673099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íŝľide">
              <a:extLst>
                <a:ext uri="{FF2B5EF4-FFF2-40B4-BE49-F238E27FC236}">
                  <a16:creationId xmlns="" xmlns:a16="http://schemas.microsoft.com/office/drawing/2014/main" id="{CBED18D3-1869-4C84-9829-77394A634394}"/>
                </a:ext>
              </a:extLst>
            </p:cNvPr>
            <p:cNvSpPr/>
            <p:nvPr/>
          </p:nvSpPr>
          <p:spPr bwMode="auto">
            <a:xfrm>
              <a:off x="673099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65D2FBFB-ADD8-4375-BD44-A3C09BEBAFE2}"/>
                </a:ext>
              </a:extLst>
            </p:cNvPr>
            <p:cNvCxnSpPr/>
            <p:nvPr/>
          </p:nvCxnSpPr>
          <p:spPr>
            <a:xfrm flipH="1">
              <a:off x="673099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ḷîḑê">
              <a:extLst>
                <a:ext uri="{FF2B5EF4-FFF2-40B4-BE49-F238E27FC236}">
                  <a16:creationId xmlns="" xmlns:a16="http://schemas.microsoft.com/office/drawing/2014/main" id="{C7A97600-8C52-4C0B-BD6F-EE3C40E75BEB}"/>
                </a:ext>
              </a:extLst>
            </p:cNvPr>
            <p:cNvSpPr txBox="1"/>
            <p:nvPr/>
          </p:nvSpPr>
          <p:spPr bwMode="auto">
            <a:xfrm>
              <a:off x="7929563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Slíďé">
              <a:extLst>
                <a:ext uri="{FF2B5EF4-FFF2-40B4-BE49-F238E27FC236}">
                  <a16:creationId xmlns="" xmlns:a16="http://schemas.microsoft.com/office/drawing/2014/main" id="{73BA2392-9DB8-40BD-9DD3-6883E3582DBA}"/>
                </a:ext>
              </a:extLst>
            </p:cNvPr>
            <p:cNvSpPr/>
            <p:nvPr/>
          </p:nvSpPr>
          <p:spPr bwMode="auto">
            <a:xfrm>
              <a:off x="7929563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C2A85D61-4E0D-4704-B217-8DD75C04A946}"/>
                </a:ext>
              </a:extLst>
            </p:cNvPr>
            <p:cNvCxnSpPr/>
            <p:nvPr/>
          </p:nvCxnSpPr>
          <p:spPr>
            <a:xfrm flipH="1">
              <a:off x="7772398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ṥḻíḓé">
              <a:extLst>
                <a:ext uri="{FF2B5EF4-FFF2-40B4-BE49-F238E27FC236}">
                  <a16:creationId xmlns="" xmlns:a16="http://schemas.microsoft.com/office/drawing/2014/main" id="{3EC6FB84-A2D1-4F2F-A398-37FB68D93918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108458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ṧḷiďe">
              <a:extLst>
                <a:ext uri="{FF2B5EF4-FFF2-40B4-BE49-F238E27FC236}">
                  <a16:creationId xmlns="" xmlns:a16="http://schemas.microsoft.com/office/drawing/2014/main" id="{F57B1291-F4F8-4B0F-87D0-DC05B788BABE}"/>
                </a:ext>
              </a:extLst>
            </p:cNvPr>
            <p:cNvSpPr/>
            <p:nvPr/>
          </p:nvSpPr>
          <p:spPr bwMode="auto">
            <a:xfrm>
              <a:off x="673099" y="1572106"/>
              <a:ext cx="108458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6" name="iS1íḓè">
              <a:extLst>
                <a:ext uri="{FF2B5EF4-FFF2-40B4-BE49-F238E27FC236}">
                  <a16:creationId xmlns="" xmlns:a16="http://schemas.microsoft.com/office/drawing/2014/main" id="{887F9732-1D84-4B00-8524-E247116D21AC}"/>
                </a:ext>
              </a:extLst>
            </p:cNvPr>
            <p:cNvGrpSpPr/>
            <p:nvPr/>
          </p:nvGrpSpPr>
          <p:grpSpPr>
            <a:xfrm>
              <a:off x="753007" y="3606151"/>
              <a:ext cx="847193" cy="847193"/>
              <a:chOff x="753007" y="2242886"/>
              <a:chExt cx="643355" cy="643355"/>
            </a:xfrm>
          </p:grpSpPr>
          <p:sp>
            <p:nvSpPr>
              <p:cNvPr id="23" name="îSļïďê">
                <a:extLst>
                  <a:ext uri="{FF2B5EF4-FFF2-40B4-BE49-F238E27FC236}">
                    <a16:creationId xmlns="" xmlns:a16="http://schemas.microsoft.com/office/drawing/2014/main" id="{09A7BEC7-82BD-4EC2-B753-D069726860E0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ľiḍè">
                <a:extLst>
                  <a:ext uri="{FF2B5EF4-FFF2-40B4-BE49-F238E27FC236}">
                    <a16:creationId xmlns="" xmlns:a16="http://schemas.microsoft.com/office/drawing/2014/main" id="{27E194AE-19E7-43C9-B478-67E70D2587D7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îŝľíḋé">
              <a:extLst>
                <a:ext uri="{FF2B5EF4-FFF2-40B4-BE49-F238E27FC236}">
                  <a16:creationId xmlns="" xmlns:a16="http://schemas.microsoft.com/office/drawing/2014/main" id="{067B5CB0-9026-4B1D-9CE3-3FC67D90E591}"/>
                </a:ext>
              </a:extLst>
            </p:cNvPr>
            <p:cNvGrpSpPr/>
            <p:nvPr/>
          </p:nvGrpSpPr>
          <p:grpSpPr>
            <a:xfrm>
              <a:off x="10620907" y="3606151"/>
              <a:ext cx="847193" cy="847193"/>
              <a:chOff x="753007" y="2242886"/>
              <a:chExt cx="643355" cy="643355"/>
            </a:xfrm>
          </p:grpSpPr>
          <p:sp>
            <p:nvSpPr>
              <p:cNvPr id="21" name="îśḻïḍè">
                <a:extLst>
                  <a:ext uri="{FF2B5EF4-FFF2-40B4-BE49-F238E27FC236}">
                    <a16:creationId xmlns="" xmlns:a16="http://schemas.microsoft.com/office/drawing/2014/main" id="{D578ADF9-F490-45E6-B67D-98E1172BBA37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ïślîḍé">
                <a:extLst>
                  <a:ext uri="{FF2B5EF4-FFF2-40B4-BE49-F238E27FC236}">
                    <a16:creationId xmlns="" xmlns:a16="http://schemas.microsoft.com/office/drawing/2014/main" id="{A71362DE-BED9-4F4B-827D-924B568B13BA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" name="ïsļïḍe">
              <a:extLst>
                <a:ext uri="{FF2B5EF4-FFF2-40B4-BE49-F238E27FC236}">
                  <a16:creationId xmlns="" xmlns:a16="http://schemas.microsoft.com/office/drawing/2014/main" id="{89F077FB-0BDF-41AE-97E1-C9A961DDFC80}"/>
                </a:ext>
              </a:extLst>
            </p:cNvPr>
            <p:cNvGrpSpPr/>
            <p:nvPr/>
          </p:nvGrpSpPr>
          <p:grpSpPr>
            <a:xfrm>
              <a:off x="5510685" y="2273300"/>
              <a:ext cx="1169168" cy="1169166"/>
              <a:chOff x="753007" y="2242886"/>
              <a:chExt cx="643355" cy="643355"/>
            </a:xfrm>
          </p:grpSpPr>
          <p:sp>
            <p:nvSpPr>
              <p:cNvPr id="19" name="íšḻîḑè">
                <a:extLst>
                  <a:ext uri="{FF2B5EF4-FFF2-40B4-BE49-F238E27FC236}">
                    <a16:creationId xmlns="" xmlns:a16="http://schemas.microsoft.com/office/drawing/2014/main" id="{22090245-BB93-42D4-948C-4977423E1CD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íšľîdé">
                <a:extLst>
                  <a:ext uri="{FF2B5EF4-FFF2-40B4-BE49-F238E27FC236}">
                    <a16:creationId xmlns="" xmlns:a16="http://schemas.microsoft.com/office/drawing/2014/main" id="{4E6C5EDD-A61C-4177-992F-C410B503689D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50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A2E353A-B413-4895-A67E-762A21565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3A0DA35-A046-40C8-8773-103E3512F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F4B21C1-CD8A-418D-8908-2690BE11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726e97a7-8c49-44b1-952e-252da304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14BA312-B3BA-4F36-B755-B64AF1FAF4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10656"/>
            <a:ext cx="10858500" cy="3805378"/>
            <a:chOff x="660400" y="1610656"/>
            <a:chExt cx="10858500" cy="3805378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="" xmlns:a16="http://schemas.microsoft.com/office/drawing/2014/main" id="{E6B4B30E-2FD7-442D-BDB3-D48DA89F6742}"/>
                </a:ext>
              </a:extLst>
            </p:cNvPr>
            <p:cNvCxnSpPr/>
            <p:nvPr/>
          </p:nvCxnSpPr>
          <p:spPr>
            <a:xfrm>
              <a:off x="6434529" y="214062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ṧḷîḍe">
              <a:extLst>
                <a:ext uri="{FF2B5EF4-FFF2-40B4-BE49-F238E27FC236}">
                  <a16:creationId xmlns="" xmlns:a16="http://schemas.microsoft.com/office/drawing/2014/main" id="{C66AB01B-2E80-407B-9D58-70AF7874DDDE}"/>
                </a:ext>
              </a:extLst>
            </p:cNvPr>
            <p:cNvSpPr/>
            <p:nvPr/>
          </p:nvSpPr>
          <p:spPr>
            <a:xfrm rot="18900000">
              <a:off x="4573871" y="2140626"/>
              <a:ext cx="2968056" cy="2968056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ŝḷîḓê">
              <a:extLst>
                <a:ext uri="{FF2B5EF4-FFF2-40B4-BE49-F238E27FC236}">
                  <a16:creationId xmlns="" xmlns:a16="http://schemas.microsoft.com/office/drawing/2014/main" id="{228CBB45-C760-4EF6-A02F-69CD6A1FDBC8}"/>
                </a:ext>
              </a:extLst>
            </p:cNvPr>
            <p:cNvSpPr/>
            <p:nvPr/>
          </p:nvSpPr>
          <p:spPr>
            <a:xfrm rot="18900000">
              <a:off x="4821209" y="2737753"/>
              <a:ext cx="2473380" cy="2473379"/>
            </a:xfrm>
            <a:prstGeom prst="round2Diag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ṡliḍé">
              <a:extLst>
                <a:ext uri="{FF2B5EF4-FFF2-40B4-BE49-F238E27FC236}">
                  <a16:creationId xmlns="" xmlns:a16="http://schemas.microsoft.com/office/drawing/2014/main" id="{6CB3F7CD-84F6-41FC-B6B1-B6B656A51C85}"/>
                </a:ext>
              </a:extLst>
            </p:cNvPr>
            <p:cNvSpPr/>
            <p:nvPr/>
          </p:nvSpPr>
          <p:spPr>
            <a:xfrm rot="18900000">
              <a:off x="5068547" y="3334879"/>
              <a:ext cx="1978704" cy="1978704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$ḻïḑè">
              <a:extLst>
                <a:ext uri="{FF2B5EF4-FFF2-40B4-BE49-F238E27FC236}">
                  <a16:creationId xmlns="" xmlns:a16="http://schemas.microsoft.com/office/drawing/2014/main" id="{DE5FD8E0-0619-45F3-8C2B-C8246AFF989D}"/>
                </a:ext>
              </a:extLst>
            </p:cNvPr>
            <p:cNvSpPr/>
            <p:nvPr/>
          </p:nvSpPr>
          <p:spPr>
            <a:xfrm rot="18900000">
              <a:off x="5315885" y="3932005"/>
              <a:ext cx="1484028" cy="1484029"/>
            </a:xfrm>
            <a:prstGeom prst="round2DiagRect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śľiḑê">
              <a:extLst>
                <a:ext uri="{FF2B5EF4-FFF2-40B4-BE49-F238E27FC236}">
                  <a16:creationId xmlns="" xmlns:a16="http://schemas.microsoft.com/office/drawing/2014/main" id="{D52731EC-BBB9-466A-8088-5AFEE729D0C4}"/>
                </a:ext>
              </a:extLst>
            </p:cNvPr>
            <p:cNvSpPr txBox="1"/>
            <p:nvPr/>
          </p:nvSpPr>
          <p:spPr>
            <a:xfrm>
              <a:off x="5328194" y="4656061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îṥlíḓe">
              <a:extLst>
                <a:ext uri="{FF2B5EF4-FFF2-40B4-BE49-F238E27FC236}">
                  <a16:creationId xmlns="" xmlns:a16="http://schemas.microsoft.com/office/drawing/2014/main" id="{42F11280-2077-4435-9AFF-1F72826EC66F}"/>
                </a:ext>
              </a:extLst>
            </p:cNvPr>
            <p:cNvSpPr txBox="1"/>
            <p:nvPr/>
          </p:nvSpPr>
          <p:spPr>
            <a:xfrm rot="18900000">
              <a:off x="4876691" y="3579280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íSļíḑe">
              <a:extLst>
                <a:ext uri="{FF2B5EF4-FFF2-40B4-BE49-F238E27FC236}">
                  <a16:creationId xmlns="" xmlns:a16="http://schemas.microsoft.com/office/drawing/2014/main" id="{E0BA27F3-573A-4C16-8A62-39AE21AF8545}"/>
                </a:ext>
              </a:extLst>
            </p:cNvPr>
            <p:cNvSpPr txBox="1"/>
            <p:nvPr/>
          </p:nvSpPr>
          <p:spPr>
            <a:xfrm rot="18900000">
              <a:off x="4817578" y="2893297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ṧľîḋe">
              <a:extLst>
                <a:ext uri="{FF2B5EF4-FFF2-40B4-BE49-F238E27FC236}">
                  <a16:creationId xmlns="" xmlns:a16="http://schemas.microsoft.com/office/drawing/2014/main" id="{9E8DD6E0-F594-41AC-AB8E-95C3434ECD06}"/>
                </a:ext>
              </a:extLst>
            </p:cNvPr>
            <p:cNvSpPr txBox="1"/>
            <p:nvPr/>
          </p:nvSpPr>
          <p:spPr>
            <a:xfrm rot="18900000">
              <a:off x="4833081" y="2207314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šḻiḍê">
              <a:extLst>
                <a:ext uri="{FF2B5EF4-FFF2-40B4-BE49-F238E27FC236}">
                  <a16:creationId xmlns="" xmlns:a16="http://schemas.microsoft.com/office/drawing/2014/main" id="{2EE03378-61A8-43A7-898A-1B514491CC42}"/>
                </a:ext>
              </a:extLst>
            </p:cNvPr>
            <p:cNvSpPr/>
            <p:nvPr/>
          </p:nvSpPr>
          <p:spPr bwMode="auto">
            <a:xfrm>
              <a:off x="5793750" y="4084107"/>
              <a:ext cx="497292" cy="497293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118 w 128"/>
                <a:gd name="T11" fmla="*/ 48 h 128"/>
                <a:gd name="T12" fmla="*/ 97 w 128"/>
                <a:gd name="T13" fmla="*/ 33 h 128"/>
                <a:gd name="T14" fmla="*/ 82 w 128"/>
                <a:gd name="T15" fmla="*/ 11 h 128"/>
                <a:gd name="T16" fmla="*/ 118 w 128"/>
                <a:gd name="T17" fmla="*/ 48 h 128"/>
                <a:gd name="T18" fmla="*/ 96 w 128"/>
                <a:gd name="T19" fmla="*/ 64 h 128"/>
                <a:gd name="T20" fmla="*/ 94 w 128"/>
                <a:gd name="T21" fmla="*/ 81 h 128"/>
                <a:gd name="T22" fmla="*/ 65 w 128"/>
                <a:gd name="T23" fmla="*/ 75 h 128"/>
                <a:gd name="T24" fmla="*/ 36 w 128"/>
                <a:gd name="T25" fmla="*/ 81 h 128"/>
                <a:gd name="T26" fmla="*/ 34 w 128"/>
                <a:gd name="T27" fmla="*/ 64 h 128"/>
                <a:gd name="T28" fmla="*/ 39 w 128"/>
                <a:gd name="T29" fmla="*/ 39 h 128"/>
                <a:gd name="T30" fmla="*/ 65 w 128"/>
                <a:gd name="T31" fmla="*/ 33 h 128"/>
                <a:gd name="T32" fmla="*/ 91 w 128"/>
                <a:gd name="T33" fmla="*/ 39 h 128"/>
                <a:gd name="T34" fmla="*/ 96 w 128"/>
                <a:gd name="T35" fmla="*/ 64 h 128"/>
                <a:gd name="T36" fmla="*/ 65 w 128"/>
                <a:gd name="T37" fmla="*/ 8 h 128"/>
                <a:gd name="T38" fmla="*/ 68 w 128"/>
                <a:gd name="T39" fmla="*/ 8 h 128"/>
                <a:gd name="T40" fmla="*/ 87 w 128"/>
                <a:gd name="T41" fmla="*/ 29 h 128"/>
                <a:gd name="T42" fmla="*/ 65 w 128"/>
                <a:gd name="T43" fmla="*/ 26 h 128"/>
                <a:gd name="T44" fmla="*/ 45 w 128"/>
                <a:gd name="T45" fmla="*/ 29 h 128"/>
                <a:gd name="T46" fmla="*/ 65 w 128"/>
                <a:gd name="T47" fmla="*/ 8 h 128"/>
                <a:gd name="T48" fmla="*/ 50 w 128"/>
                <a:gd name="T49" fmla="*/ 10 h 128"/>
                <a:gd name="T50" fmla="*/ 34 w 128"/>
                <a:gd name="T51" fmla="*/ 33 h 128"/>
                <a:gd name="T52" fmla="*/ 10 w 128"/>
                <a:gd name="T53" fmla="*/ 51 h 128"/>
                <a:gd name="T54" fmla="*/ 50 w 128"/>
                <a:gd name="T55" fmla="*/ 10 h 128"/>
                <a:gd name="T56" fmla="*/ 16 w 128"/>
                <a:gd name="T57" fmla="*/ 93 h 128"/>
                <a:gd name="T58" fmla="*/ 8 w 128"/>
                <a:gd name="T59" fmla="*/ 65 h 128"/>
                <a:gd name="T60" fmla="*/ 30 w 128"/>
                <a:gd name="T61" fmla="*/ 44 h 128"/>
                <a:gd name="T62" fmla="*/ 27 w 128"/>
                <a:gd name="T63" fmla="*/ 64 h 128"/>
                <a:gd name="T64" fmla="*/ 29 w 128"/>
                <a:gd name="T65" fmla="*/ 84 h 128"/>
                <a:gd name="T66" fmla="*/ 16 w 128"/>
                <a:gd name="T67" fmla="*/ 93 h 128"/>
                <a:gd name="T68" fmla="*/ 20 w 128"/>
                <a:gd name="T69" fmla="*/ 99 h 128"/>
                <a:gd name="T70" fmla="*/ 32 w 128"/>
                <a:gd name="T71" fmla="*/ 91 h 128"/>
                <a:gd name="T72" fmla="*/ 50 w 128"/>
                <a:gd name="T73" fmla="*/ 119 h 128"/>
                <a:gd name="T74" fmla="*/ 20 w 128"/>
                <a:gd name="T75" fmla="*/ 99 h 128"/>
                <a:gd name="T76" fmla="*/ 68 w 128"/>
                <a:gd name="T77" fmla="*/ 121 h 128"/>
                <a:gd name="T78" fmla="*/ 65 w 128"/>
                <a:gd name="T79" fmla="*/ 121 h 128"/>
                <a:gd name="T80" fmla="*/ 39 w 128"/>
                <a:gd name="T81" fmla="*/ 88 h 128"/>
                <a:gd name="T82" fmla="*/ 65 w 128"/>
                <a:gd name="T83" fmla="*/ 83 h 128"/>
                <a:gd name="T84" fmla="*/ 92 w 128"/>
                <a:gd name="T85" fmla="*/ 88 h 128"/>
                <a:gd name="T86" fmla="*/ 68 w 128"/>
                <a:gd name="T87" fmla="*/ 121 h 128"/>
                <a:gd name="T88" fmla="*/ 82 w 128"/>
                <a:gd name="T89" fmla="*/ 118 h 128"/>
                <a:gd name="T90" fmla="*/ 99 w 128"/>
                <a:gd name="T91" fmla="*/ 91 h 128"/>
                <a:gd name="T92" fmla="*/ 109 w 128"/>
                <a:gd name="T93" fmla="*/ 98 h 128"/>
                <a:gd name="T94" fmla="*/ 82 w 128"/>
                <a:gd name="T95" fmla="*/ 118 h 128"/>
                <a:gd name="T96" fmla="*/ 101 w 128"/>
                <a:gd name="T97" fmla="*/ 84 h 128"/>
                <a:gd name="T98" fmla="*/ 104 w 128"/>
                <a:gd name="T99" fmla="*/ 64 h 128"/>
                <a:gd name="T100" fmla="*/ 101 w 128"/>
                <a:gd name="T101" fmla="*/ 44 h 128"/>
                <a:gd name="T102" fmla="*/ 121 w 128"/>
                <a:gd name="T103" fmla="*/ 62 h 128"/>
                <a:gd name="T104" fmla="*/ 121 w 128"/>
                <a:gd name="T105" fmla="*/ 64 h 128"/>
                <a:gd name="T106" fmla="*/ 114 w 128"/>
                <a:gd name="T107" fmla="*/ 92 h 128"/>
                <a:gd name="T108" fmla="*/ 101 w 128"/>
                <a:gd name="T109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100"/>
                    <a:pt x="29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  <a:moveTo>
                    <a:pt x="118" y="48"/>
                  </a:moveTo>
                  <a:cubicBezTo>
                    <a:pt x="112" y="42"/>
                    <a:pt x="105" y="37"/>
                    <a:pt x="97" y="33"/>
                  </a:cubicBezTo>
                  <a:cubicBezTo>
                    <a:pt x="93" y="25"/>
                    <a:pt x="88" y="17"/>
                    <a:pt x="82" y="11"/>
                  </a:cubicBezTo>
                  <a:cubicBezTo>
                    <a:pt x="99" y="17"/>
                    <a:pt x="113" y="30"/>
                    <a:pt x="118" y="48"/>
                  </a:cubicBezTo>
                  <a:close/>
                  <a:moveTo>
                    <a:pt x="96" y="64"/>
                  </a:moveTo>
                  <a:cubicBezTo>
                    <a:pt x="96" y="70"/>
                    <a:pt x="96" y="76"/>
                    <a:pt x="94" y="81"/>
                  </a:cubicBezTo>
                  <a:cubicBezTo>
                    <a:pt x="85" y="77"/>
                    <a:pt x="76" y="75"/>
                    <a:pt x="65" y="75"/>
                  </a:cubicBezTo>
                  <a:cubicBezTo>
                    <a:pt x="55" y="75"/>
                    <a:pt x="45" y="77"/>
                    <a:pt x="36" y="81"/>
                  </a:cubicBezTo>
                  <a:cubicBezTo>
                    <a:pt x="35" y="76"/>
                    <a:pt x="34" y="70"/>
                    <a:pt x="34" y="64"/>
                  </a:cubicBezTo>
                  <a:cubicBezTo>
                    <a:pt x="34" y="55"/>
                    <a:pt x="36" y="47"/>
                    <a:pt x="39" y="39"/>
                  </a:cubicBezTo>
                  <a:cubicBezTo>
                    <a:pt x="47" y="35"/>
                    <a:pt x="56" y="33"/>
                    <a:pt x="65" y="33"/>
                  </a:cubicBezTo>
                  <a:cubicBezTo>
                    <a:pt x="75" y="33"/>
                    <a:pt x="83" y="35"/>
                    <a:pt x="91" y="39"/>
                  </a:cubicBezTo>
                  <a:cubicBezTo>
                    <a:pt x="95" y="47"/>
                    <a:pt x="96" y="55"/>
                    <a:pt x="96" y="64"/>
                  </a:cubicBezTo>
                  <a:close/>
                  <a:moveTo>
                    <a:pt x="65" y="8"/>
                  </a:moveTo>
                  <a:cubicBezTo>
                    <a:pt x="66" y="8"/>
                    <a:pt x="67" y="8"/>
                    <a:pt x="68" y="8"/>
                  </a:cubicBezTo>
                  <a:cubicBezTo>
                    <a:pt x="75" y="14"/>
                    <a:pt x="82" y="21"/>
                    <a:pt x="87" y="29"/>
                  </a:cubicBezTo>
                  <a:cubicBezTo>
                    <a:pt x="80" y="27"/>
                    <a:pt x="73" y="26"/>
                    <a:pt x="65" y="26"/>
                  </a:cubicBezTo>
                  <a:cubicBezTo>
                    <a:pt x="58" y="26"/>
                    <a:pt x="51" y="27"/>
                    <a:pt x="45" y="29"/>
                  </a:cubicBezTo>
                  <a:cubicBezTo>
                    <a:pt x="50" y="20"/>
                    <a:pt x="57" y="13"/>
                    <a:pt x="65" y="8"/>
                  </a:cubicBezTo>
                  <a:close/>
                  <a:moveTo>
                    <a:pt x="50" y="10"/>
                  </a:moveTo>
                  <a:cubicBezTo>
                    <a:pt x="43" y="16"/>
                    <a:pt x="38" y="24"/>
                    <a:pt x="34" y="33"/>
                  </a:cubicBezTo>
                  <a:cubicBezTo>
                    <a:pt x="25" y="37"/>
                    <a:pt x="16" y="43"/>
                    <a:pt x="10" y="51"/>
                  </a:cubicBezTo>
                  <a:cubicBezTo>
                    <a:pt x="15" y="31"/>
                    <a:pt x="30" y="15"/>
                    <a:pt x="50" y="10"/>
                  </a:cubicBezTo>
                  <a:close/>
                  <a:moveTo>
                    <a:pt x="16" y="93"/>
                  </a:moveTo>
                  <a:cubicBezTo>
                    <a:pt x="11" y="85"/>
                    <a:pt x="8" y="75"/>
                    <a:pt x="8" y="65"/>
                  </a:cubicBezTo>
                  <a:cubicBezTo>
                    <a:pt x="13" y="57"/>
                    <a:pt x="21" y="49"/>
                    <a:pt x="30" y="44"/>
                  </a:cubicBezTo>
                  <a:cubicBezTo>
                    <a:pt x="28" y="50"/>
                    <a:pt x="27" y="57"/>
                    <a:pt x="27" y="64"/>
                  </a:cubicBezTo>
                  <a:cubicBezTo>
                    <a:pt x="27" y="71"/>
                    <a:pt x="28" y="78"/>
                    <a:pt x="29" y="84"/>
                  </a:cubicBezTo>
                  <a:cubicBezTo>
                    <a:pt x="25" y="87"/>
                    <a:pt x="20" y="90"/>
                    <a:pt x="16" y="93"/>
                  </a:cubicBezTo>
                  <a:close/>
                  <a:moveTo>
                    <a:pt x="20" y="99"/>
                  </a:moveTo>
                  <a:cubicBezTo>
                    <a:pt x="24" y="96"/>
                    <a:pt x="28" y="94"/>
                    <a:pt x="32" y="91"/>
                  </a:cubicBezTo>
                  <a:cubicBezTo>
                    <a:pt x="36" y="102"/>
                    <a:pt x="42" y="111"/>
                    <a:pt x="50" y="119"/>
                  </a:cubicBezTo>
                  <a:cubicBezTo>
                    <a:pt x="38" y="116"/>
                    <a:pt x="28" y="109"/>
                    <a:pt x="20" y="99"/>
                  </a:cubicBezTo>
                  <a:close/>
                  <a:moveTo>
                    <a:pt x="68" y="121"/>
                  </a:moveTo>
                  <a:cubicBezTo>
                    <a:pt x="67" y="121"/>
                    <a:pt x="66" y="121"/>
                    <a:pt x="65" y="121"/>
                  </a:cubicBezTo>
                  <a:cubicBezTo>
                    <a:pt x="53" y="113"/>
                    <a:pt x="44" y="102"/>
                    <a:pt x="39" y="88"/>
                  </a:cubicBezTo>
                  <a:cubicBezTo>
                    <a:pt x="47" y="85"/>
                    <a:pt x="56" y="83"/>
                    <a:pt x="65" y="83"/>
                  </a:cubicBezTo>
                  <a:cubicBezTo>
                    <a:pt x="75" y="83"/>
                    <a:pt x="84" y="85"/>
                    <a:pt x="92" y="88"/>
                  </a:cubicBezTo>
                  <a:cubicBezTo>
                    <a:pt x="87" y="101"/>
                    <a:pt x="79" y="113"/>
                    <a:pt x="68" y="121"/>
                  </a:cubicBezTo>
                  <a:close/>
                  <a:moveTo>
                    <a:pt x="82" y="118"/>
                  </a:moveTo>
                  <a:cubicBezTo>
                    <a:pt x="89" y="110"/>
                    <a:pt x="95" y="101"/>
                    <a:pt x="99" y="91"/>
                  </a:cubicBezTo>
                  <a:cubicBezTo>
                    <a:pt x="103" y="93"/>
                    <a:pt x="106" y="96"/>
                    <a:pt x="109" y="98"/>
                  </a:cubicBezTo>
                  <a:cubicBezTo>
                    <a:pt x="103" y="107"/>
                    <a:pt x="93" y="114"/>
                    <a:pt x="82" y="118"/>
                  </a:cubicBezTo>
                  <a:close/>
                  <a:moveTo>
                    <a:pt x="101" y="84"/>
                  </a:moveTo>
                  <a:cubicBezTo>
                    <a:pt x="103" y="78"/>
                    <a:pt x="104" y="71"/>
                    <a:pt x="104" y="64"/>
                  </a:cubicBezTo>
                  <a:cubicBezTo>
                    <a:pt x="104" y="57"/>
                    <a:pt x="103" y="50"/>
                    <a:pt x="101" y="44"/>
                  </a:cubicBezTo>
                  <a:cubicBezTo>
                    <a:pt x="109" y="48"/>
                    <a:pt x="116" y="55"/>
                    <a:pt x="121" y="62"/>
                  </a:cubicBezTo>
                  <a:cubicBezTo>
                    <a:pt x="121" y="63"/>
                    <a:pt x="121" y="64"/>
                    <a:pt x="121" y="64"/>
                  </a:cubicBezTo>
                  <a:cubicBezTo>
                    <a:pt x="121" y="75"/>
                    <a:pt x="118" y="84"/>
                    <a:pt x="114" y="92"/>
                  </a:cubicBezTo>
                  <a:cubicBezTo>
                    <a:pt x="110" y="89"/>
                    <a:pt x="106" y="86"/>
                    <a:pt x="10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ś1íḓe">
              <a:extLst>
                <a:ext uri="{FF2B5EF4-FFF2-40B4-BE49-F238E27FC236}">
                  <a16:creationId xmlns="" xmlns:a16="http://schemas.microsoft.com/office/drawing/2014/main" id="{89EC6724-0CBB-47D1-994C-93F33E2941B0}"/>
                </a:ext>
              </a:extLst>
            </p:cNvPr>
            <p:cNvSpPr txBox="1"/>
            <p:nvPr/>
          </p:nvSpPr>
          <p:spPr>
            <a:xfrm>
              <a:off x="3334706" y="444028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7" name="ïş1ïďe">
              <a:extLst>
                <a:ext uri="{FF2B5EF4-FFF2-40B4-BE49-F238E27FC236}">
                  <a16:creationId xmlns="" xmlns:a16="http://schemas.microsoft.com/office/drawing/2014/main" id="{D9714624-DC08-4815-9F29-DCBACFA8618C}"/>
                </a:ext>
              </a:extLst>
            </p:cNvPr>
            <p:cNvSpPr txBox="1"/>
            <p:nvPr/>
          </p:nvSpPr>
          <p:spPr>
            <a:xfrm>
              <a:off x="2932602" y="265720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8" name="îṩļiḑè">
              <a:extLst>
                <a:ext uri="{FF2B5EF4-FFF2-40B4-BE49-F238E27FC236}">
                  <a16:creationId xmlns="" xmlns:a16="http://schemas.microsoft.com/office/drawing/2014/main" id="{1192C292-ECF5-4475-8F90-AF5C266B492E}"/>
                </a:ext>
              </a:extLst>
            </p:cNvPr>
            <p:cNvSpPr txBox="1"/>
            <p:nvPr/>
          </p:nvSpPr>
          <p:spPr>
            <a:xfrm>
              <a:off x="7796202" y="1881383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9" name="iśļîḋê">
              <a:extLst>
                <a:ext uri="{FF2B5EF4-FFF2-40B4-BE49-F238E27FC236}">
                  <a16:creationId xmlns="" xmlns:a16="http://schemas.microsoft.com/office/drawing/2014/main" id="{D429EF33-7864-4E96-8E5E-4C502B30F4C6}"/>
                </a:ext>
              </a:extLst>
            </p:cNvPr>
            <p:cNvSpPr txBox="1"/>
            <p:nvPr/>
          </p:nvSpPr>
          <p:spPr>
            <a:xfrm>
              <a:off x="8304976" y="3737550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="" xmlns:a16="http://schemas.microsoft.com/office/drawing/2014/main" id="{B28A8682-6A4C-4C16-8372-01C5C0BC8078}"/>
                </a:ext>
              </a:extLst>
            </p:cNvPr>
            <p:cNvCxnSpPr/>
            <p:nvPr/>
          </p:nvCxnSpPr>
          <p:spPr>
            <a:xfrm>
              <a:off x="6975258" y="401514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="" xmlns:a16="http://schemas.microsoft.com/office/drawing/2014/main" id="{909EC8E7-9ED8-4AEF-883C-449A0CB9FB4F}"/>
                </a:ext>
              </a:extLst>
            </p:cNvPr>
            <p:cNvCxnSpPr/>
            <p:nvPr/>
          </p:nvCxnSpPr>
          <p:spPr>
            <a:xfrm flipH="1">
              <a:off x="3812871" y="2918819"/>
              <a:ext cx="1554480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="" xmlns:a16="http://schemas.microsoft.com/office/drawing/2014/main" id="{6ECB4647-828D-4C5B-AD71-3177A4D1AF2C}"/>
                </a:ext>
              </a:extLst>
            </p:cNvPr>
            <p:cNvCxnSpPr/>
            <p:nvPr/>
          </p:nvCxnSpPr>
          <p:spPr>
            <a:xfrm flipH="1">
              <a:off x="4171995" y="4701899"/>
              <a:ext cx="1123884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ṩ1íḑé">
              <a:extLst>
                <a:ext uri="{FF2B5EF4-FFF2-40B4-BE49-F238E27FC236}">
                  <a16:creationId xmlns="" xmlns:a16="http://schemas.microsoft.com/office/drawing/2014/main" id="{9ACEC9A6-7B74-4AFF-A88B-525AD50E8CFB}"/>
                </a:ext>
              </a:extLst>
            </p:cNvPr>
            <p:cNvSpPr/>
            <p:nvPr/>
          </p:nvSpPr>
          <p:spPr>
            <a:xfrm>
              <a:off x="660400" y="2545868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4" name="iṥlídè">
              <a:extLst>
                <a:ext uri="{FF2B5EF4-FFF2-40B4-BE49-F238E27FC236}">
                  <a16:creationId xmlns="" xmlns:a16="http://schemas.microsoft.com/office/drawing/2014/main" id="{813464ED-777E-4584-8F11-7E61001E631B}"/>
                </a:ext>
              </a:extLst>
            </p:cNvPr>
            <p:cNvSpPr/>
            <p:nvPr/>
          </p:nvSpPr>
          <p:spPr>
            <a:xfrm>
              <a:off x="1039260" y="4381802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5" name="isľíḍé">
              <a:extLst>
                <a:ext uri="{FF2B5EF4-FFF2-40B4-BE49-F238E27FC236}">
                  <a16:creationId xmlns="" xmlns:a16="http://schemas.microsoft.com/office/drawing/2014/main" id="{E39A1BAF-B604-42E5-AFD4-D6C2B91B8336}"/>
                </a:ext>
              </a:extLst>
            </p:cNvPr>
            <p:cNvSpPr/>
            <p:nvPr/>
          </p:nvSpPr>
          <p:spPr>
            <a:xfrm>
              <a:off x="9305811" y="3712076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6" name="iŝḷiďé">
              <a:extLst>
                <a:ext uri="{FF2B5EF4-FFF2-40B4-BE49-F238E27FC236}">
                  <a16:creationId xmlns="" xmlns:a16="http://schemas.microsoft.com/office/drawing/2014/main" id="{13445492-A6C5-4D76-80A9-1890564AA78C}"/>
                </a:ext>
              </a:extLst>
            </p:cNvPr>
            <p:cNvSpPr/>
            <p:nvPr/>
          </p:nvSpPr>
          <p:spPr>
            <a:xfrm>
              <a:off x="8700617" y="1949210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7" name="íṩlíde">
              <a:extLst>
                <a:ext uri="{FF2B5EF4-FFF2-40B4-BE49-F238E27FC236}">
                  <a16:creationId xmlns="" xmlns:a16="http://schemas.microsoft.com/office/drawing/2014/main" id="{03866339-3B35-4B39-B78F-AA466167C5AD}"/>
                </a:ext>
              </a:extLst>
            </p:cNvPr>
            <p:cNvSpPr txBox="1"/>
            <p:nvPr/>
          </p:nvSpPr>
          <p:spPr>
            <a:xfrm>
              <a:off x="660400" y="2207314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íṣ1íḋe">
              <a:extLst>
                <a:ext uri="{FF2B5EF4-FFF2-40B4-BE49-F238E27FC236}">
                  <a16:creationId xmlns="" xmlns:a16="http://schemas.microsoft.com/office/drawing/2014/main" id="{09002499-BB58-4C33-946B-4EEA488DFA4A}"/>
                </a:ext>
              </a:extLst>
            </p:cNvPr>
            <p:cNvSpPr txBox="1"/>
            <p:nvPr/>
          </p:nvSpPr>
          <p:spPr>
            <a:xfrm>
              <a:off x="1039260" y="4043248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iṩlíďè">
              <a:extLst>
                <a:ext uri="{FF2B5EF4-FFF2-40B4-BE49-F238E27FC236}">
                  <a16:creationId xmlns="" xmlns:a16="http://schemas.microsoft.com/office/drawing/2014/main" id="{B0A370D4-42EB-45A9-926F-5CE615E6B475}"/>
                </a:ext>
              </a:extLst>
            </p:cNvPr>
            <p:cNvSpPr txBox="1"/>
            <p:nvPr/>
          </p:nvSpPr>
          <p:spPr>
            <a:xfrm>
              <a:off x="9305811" y="3373522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ïṡľidé">
              <a:extLst>
                <a:ext uri="{FF2B5EF4-FFF2-40B4-BE49-F238E27FC236}">
                  <a16:creationId xmlns="" xmlns:a16="http://schemas.microsoft.com/office/drawing/2014/main" id="{FA075205-7CDE-4325-B6E8-E490B2752B4F}"/>
                </a:ext>
              </a:extLst>
            </p:cNvPr>
            <p:cNvSpPr txBox="1"/>
            <p:nvPr/>
          </p:nvSpPr>
          <p:spPr>
            <a:xfrm>
              <a:off x="8700617" y="1610656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422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3FDD646-C149-4A7D-B5F6-CCE0A9D1A236}"/>
              </a:ext>
            </a:extLst>
          </p:cNvPr>
          <p:cNvSpPr/>
          <p:nvPr/>
        </p:nvSpPr>
        <p:spPr>
          <a:xfrm>
            <a:off x="0" y="0"/>
            <a:ext cx="12204700" cy="6858000"/>
          </a:xfrm>
          <a:prstGeom prst="rect">
            <a:avLst/>
          </a:prstGeom>
          <a:blipFill dpi="0" rotWithShape="1">
            <a:blip r:embed="rId2">
              <a:alphaModFix amt="64000"/>
            </a:blip>
            <a:srcRect/>
            <a:stretch>
              <a:fillRect l="-82" r="-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6">
            <a:extLst>
              <a:ext uri="{FF2B5EF4-FFF2-40B4-BE49-F238E27FC236}">
                <a16:creationId xmlns="" xmlns:a16="http://schemas.microsoft.com/office/drawing/2014/main" id="{79D7E4F2-B17E-410B-9E81-07BE8C479FD1}"/>
              </a:ext>
            </a:extLst>
          </p:cNvPr>
          <p:cNvSpPr>
            <a:spLocks noEditPoints="1"/>
          </p:cNvSpPr>
          <p:nvPr/>
        </p:nvSpPr>
        <p:spPr bwMode="auto">
          <a:xfrm>
            <a:off x="677284" y="1130299"/>
            <a:ext cx="10831660" cy="5110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ECCDA39-6F87-4BBA-AFB8-9C10165D816E}"/>
              </a:ext>
            </a:extLst>
          </p:cNvPr>
          <p:cNvSpPr txBox="1"/>
          <p:nvPr/>
        </p:nvSpPr>
        <p:spPr>
          <a:xfrm>
            <a:off x="3950973" y="2851150"/>
            <a:ext cx="1358900" cy="11557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22225">
                  <a:noFill/>
                </a:ln>
                <a:solidFill>
                  <a:schemeClr val="accent2">
                    <a:alpha val="73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ln w="22225">
                <a:noFill/>
              </a:ln>
              <a:solidFill>
                <a:schemeClr val="accent2">
                  <a:alpha val="73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13B45216-6317-43AE-8ED8-0A10145EDB7C}"/>
              </a:ext>
            </a:extLst>
          </p:cNvPr>
          <p:cNvCxnSpPr>
            <a:cxnSpLocks/>
          </p:cNvCxnSpPr>
          <p:nvPr/>
        </p:nvCxnSpPr>
        <p:spPr>
          <a:xfrm>
            <a:off x="5739922" y="3315076"/>
            <a:ext cx="404616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47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1AC7694-9801-4C67-875D-0AEFC6229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9C20EF8-02FC-41E2-B76F-AA13BF651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21201A4-B44F-4301-9B1B-BD2F8A9BA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20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9FE3997-E390-4E3C-BB12-BF168732D90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4704144"/>
            <a:chOff x="673100" y="1130300"/>
            <a:chExt cx="10845800" cy="4704144"/>
          </a:xfrm>
        </p:grpSpPr>
        <p:grpSp>
          <p:nvGrpSpPr>
            <p:cNvPr id="6" name="ïSḻíḍe">
              <a:extLst>
                <a:ext uri="{FF2B5EF4-FFF2-40B4-BE49-F238E27FC236}">
                  <a16:creationId xmlns="" xmlns:a16="http://schemas.microsoft.com/office/drawing/2014/main" id="{E8D5BD7F-7F0E-40AE-9C45-7CF6159CFD4B}"/>
                </a:ext>
              </a:extLst>
            </p:cNvPr>
            <p:cNvGrpSpPr/>
            <p:nvPr/>
          </p:nvGrpSpPr>
          <p:grpSpPr>
            <a:xfrm>
              <a:off x="8851959" y="3821084"/>
              <a:ext cx="2578029" cy="784007"/>
              <a:chOff x="1559496" y="3801006"/>
              <a:chExt cx="2578029" cy="784007"/>
            </a:xfrm>
          </p:grpSpPr>
          <p:sp>
            <p:nvSpPr>
              <p:cNvPr id="38" name="íśľíde">
                <a:extLst>
                  <a:ext uri="{FF2B5EF4-FFF2-40B4-BE49-F238E27FC236}">
                    <a16:creationId xmlns="" xmlns:a16="http://schemas.microsoft.com/office/drawing/2014/main" id="{3C19E7D5-59DE-4A49-ADC9-68B1853ABBB7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9" name="íşḷíḋè">
                <a:extLst>
                  <a:ext uri="{FF2B5EF4-FFF2-40B4-BE49-F238E27FC236}">
                    <a16:creationId xmlns="" xmlns:a16="http://schemas.microsoft.com/office/drawing/2014/main" id="{A11B5B84-6BE0-400E-A2BF-EC07CDD3913F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7" name="išḷïḑè">
              <a:extLst>
                <a:ext uri="{FF2B5EF4-FFF2-40B4-BE49-F238E27FC236}">
                  <a16:creationId xmlns="" xmlns:a16="http://schemas.microsoft.com/office/drawing/2014/main" id="{CC80A728-59E1-41D8-A1EF-DF4B3B715582}"/>
                </a:ext>
              </a:extLst>
            </p:cNvPr>
            <p:cNvGrpSpPr/>
            <p:nvPr/>
          </p:nvGrpSpPr>
          <p:grpSpPr>
            <a:xfrm>
              <a:off x="7873643" y="2591730"/>
              <a:ext cx="2578029" cy="784007"/>
              <a:chOff x="1559496" y="3801006"/>
              <a:chExt cx="2578029" cy="784007"/>
            </a:xfrm>
          </p:grpSpPr>
          <p:sp>
            <p:nvSpPr>
              <p:cNvPr id="36" name="íṧlïde">
                <a:extLst>
                  <a:ext uri="{FF2B5EF4-FFF2-40B4-BE49-F238E27FC236}">
                    <a16:creationId xmlns="" xmlns:a16="http://schemas.microsoft.com/office/drawing/2014/main" id="{21154984-8F15-49B2-9B48-F1C00CB994EA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7" name="íśľïḓe">
                <a:extLst>
                  <a:ext uri="{FF2B5EF4-FFF2-40B4-BE49-F238E27FC236}">
                    <a16:creationId xmlns="" xmlns:a16="http://schemas.microsoft.com/office/drawing/2014/main" id="{73D7CFF5-2481-414D-B1BD-BF398AE158EA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8" name="íSḷíďe">
              <a:extLst>
                <a:ext uri="{FF2B5EF4-FFF2-40B4-BE49-F238E27FC236}">
                  <a16:creationId xmlns="" xmlns:a16="http://schemas.microsoft.com/office/drawing/2014/main" id="{530A7195-E960-428F-8A89-98B1F681A890}"/>
                </a:ext>
              </a:extLst>
            </p:cNvPr>
            <p:cNvGrpSpPr/>
            <p:nvPr/>
          </p:nvGrpSpPr>
          <p:grpSpPr>
            <a:xfrm>
              <a:off x="8940871" y="5050437"/>
              <a:ext cx="2578029" cy="784007"/>
              <a:chOff x="1559496" y="3801006"/>
              <a:chExt cx="2578029" cy="784007"/>
            </a:xfrm>
          </p:grpSpPr>
          <p:sp>
            <p:nvSpPr>
              <p:cNvPr id="34" name="î$ľïdè">
                <a:extLst>
                  <a:ext uri="{FF2B5EF4-FFF2-40B4-BE49-F238E27FC236}">
                    <a16:creationId xmlns="" xmlns:a16="http://schemas.microsoft.com/office/drawing/2014/main" id="{3A1B7439-B48C-414B-A8E6-2692125649C0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5" name="išļíḑè">
                <a:extLst>
                  <a:ext uri="{FF2B5EF4-FFF2-40B4-BE49-F238E27FC236}">
                    <a16:creationId xmlns="" xmlns:a16="http://schemas.microsoft.com/office/drawing/2014/main" id="{B3FDFA74-AE92-4FA1-BDEC-F65DD4EC3B8D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9" name="í$ļïdé">
              <a:extLst>
                <a:ext uri="{FF2B5EF4-FFF2-40B4-BE49-F238E27FC236}">
                  <a16:creationId xmlns="" xmlns:a16="http://schemas.microsoft.com/office/drawing/2014/main" id="{9CDF8C02-BBB8-4C89-BB12-FCA6C3121885}"/>
                </a:ext>
              </a:extLst>
            </p:cNvPr>
            <p:cNvGrpSpPr/>
            <p:nvPr/>
          </p:nvGrpSpPr>
          <p:grpSpPr>
            <a:xfrm>
              <a:off x="2776201" y="3307643"/>
              <a:ext cx="2578029" cy="784007"/>
              <a:chOff x="1559496" y="3801006"/>
              <a:chExt cx="2578029" cy="784007"/>
            </a:xfrm>
          </p:grpSpPr>
          <p:sp>
            <p:nvSpPr>
              <p:cNvPr id="32" name="ïṩḻîḑè">
                <a:extLst>
                  <a:ext uri="{FF2B5EF4-FFF2-40B4-BE49-F238E27FC236}">
                    <a16:creationId xmlns="" xmlns:a16="http://schemas.microsoft.com/office/drawing/2014/main" id="{5D930AAD-EFE5-4F61-BF30-F1B628A8C549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3" name="ísḷiďè">
                <a:extLst>
                  <a:ext uri="{FF2B5EF4-FFF2-40B4-BE49-F238E27FC236}">
                    <a16:creationId xmlns="" xmlns:a16="http://schemas.microsoft.com/office/drawing/2014/main" id="{173D87DD-179A-4287-92B7-1D46813AA58E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iś1ïḍè">
              <a:extLst>
                <a:ext uri="{FF2B5EF4-FFF2-40B4-BE49-F238E27FC236}">
                  <a16:creationId xmlns="" xmlns:a16="http://schemas.microsoft.com/office/drawing/2014/main" id="{3AB9668C-B789-4335-AE58-3A321772417F}"/>
                </a:ext>
              </a:extLst>
            </p:cNvPr>
            <p:cNvGrpSpPr/>
            <p:nvPr/>
          </p:nvGrpSpPr>
          <p:grpSpPr>
            <a:xfrm>
              <a:off x="2687289" y="4703235"/>
              <a:ext cx="2578029" cy="784007"/>
              <a:chOff x="1559496" y="3801006"/>
              <a:chExt cx="2578029" cy="784007"/>
            </a:xfrm>
          </p:grpSpPr>
          <p:sp>
            <p:nvSpPr>
              <p:cNvPr id="30" name="íşľíḋè">
                <a:extLst>
                  <a:ext uri="{FF2B5EF4-FFF2-40B4-BE49-F238E27FC236}">
                    <a16:creationId xmlns="" xmlns:a16="http://schemas.microsoft.com/office/drawing/2014/main" id="{8BDF576B-290B-4A95-8A82-64D4A2C7344A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1" name="ïṥļíḓê">
                <a:extLst>
                  <a:ext uri="{FF2B5EF4-FFF2-40B4-BE49-F238E27FC236}">
                    <a16:creationId xmlns="" xmlns:a16="http://schemas.microsoft.com/office/drawing/2014/main" id="{69BE5773-E45A-4E3C-9346-CA61F4FE7B01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1" name="îṥḻíḍè">
              <a:extLst>
                <a:ext uri="{FF2B5EF4-FFF2-40B4-BE49-F238E27FC236}">
                  <a16:creationId xmlns="" xmlns:a16="http://schemas.microsoft.com/office/drawing/2014/main" id="{918F6794-14C9-4611-9F70-21A1AFD0C835}"/>
                </a:ext>
              </a:extLst>
            </p:cNvPr>
            <p:cNvSpPr/>
            <p:nvPr/>
          </p:nvSpPr>
          <p:spPr bwMode="auto">
            <a:xfrm>
              <a:off x="5575524" y="2924944"/>
              <a:ext cx="3055139" cy="2664296"/>
            </a:xfrm>
            <a:custGeom>
              <a:avLst/>
              <a:gdLst>
                <a:gd name="T0" fmla="*/ 4504532 w 21410"/>
                <a:gd name="T1" fmla="*/ 3928635 h 21460"/>
                <a:gd name="T2" fmla="*/ 4504532 w 21410"/>
                <a:gd name="T3" fmla="*/ 3928635 h 21460"/>
                <a:gd name="T4" fmla="*/ 4504532 w 21410"/>
                <a:gd name="T5" fmla="*/ 3928635 h 21460"/>
                <a:gd name="T6" fmla="*/ 4504532 w 21410"/>
                <a:gd name="T7" fmla="*/ 3928635 h 214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10" h="21460">
                  <a:moveTo>
                    <a:pt x="10087" y="1"/>
                  </a:moveTo>
                  <a:cubicBezTo>
                    <a:pt x="10004" y="-1"/>
                    <a:pt x="9920" y="0"/>
                    <a:pt x="9836" y="6"/>
                  </a:cubicBezTo>
                  <a:cubicBezTo>
                    <a:pt x="8489" y="98"/>
                    <a:pt x="7334" y="1235"/>
                    <a:pt x="7100" y="2753"/>
                  </a:cubicBezTo>
                  <a:cubicBezTo>
                    <a:pt x="6862" y="4295"/>
                    <a:pt x="7371" y="5484"/>
                    <a:pt x="8475" y="6368"/>
                  </a:cubicBezTo>
                  <a:cubicBezTo>
                    <a:pt x="9015" y="6801"/>
                    <a:pt x="9217" y="7418"/>
                    <a:pt x="9104" y="8148"/>
                  </a:cubicBezTo>
                  <a:cubicBezTo>
                    <a:pt x="8997" y="8863"/>
                    <a:pt x="8639" y="9355"/>
                    <a:pt x="8019" y="9582"/>
                  </a:cubicBezTo>
                  <a:cubicBezTo>
                    <a:pt x="7593" y="9738"/>
                    <a:pt x="7177" y="9921"/>
                    <a:pt x="6789" y="10183"/>
                  </a:cubicBezTo>
                  <a:cubicBezTo>
                    <a:pt x="6216" y="10568"/>
                    <a:pt x="5627" y="10604"/>
                    <a:pt x="5059" y="10185"/>
                  </a:cubicBezTo>
                  <a:cubicBezTo>
                    <a:pt x="4495" y="9770"/>
                    <a:pt x="4253" y="9160"/>
                    <a:pt x="4331" y="8392"/>
                  </a:cubicBezTo>
                  <a:cubicBezTo>
                    <a:pt x="4375" y="7950"/>
                    <a:pt x="4324" y="7528"/>
                    <a:pt x="4162" y="7122"/>
                  </a:cubicBezTo>
                  <a:cubicBezTo>
                    <a:pt x="3814" y="6252"/>
                    <a:pt x="3220" y="5773"/>
                    <a:pt x="2397" y="5725"/>
                  </a:cubicBezTo>
                  <a:cubicBezTo>
                    <a:pt x="1542" y="5676"/>
                    <a:pt x="877" y="6108"/>
                    <a:pt x="473" y="6978"/>
                  </a:cubicBezTo>
                  <a:cubicBezTo>
                    <a:pt x="84" y="7815"/>
                    <a:pt x="139" y="8668"/>
                    <a:pt x="615" y="9438"/>
                  </a:cubicBezTo>
                  <a:cubicBezTo>
                    <a:pt x="1175" y="10345"/>
                    <a:pt x="1970" y="10582"/>
                    <a:pt x="2890" y="10364"/>
                  </a:cubicBezTo>
                  <a:cubicBezTo>
                    <a:pt x="3411" y="10239"/>
                    <a:pt x="3861" y="10412"/>
                    <a:pt x="4243" y="10814"/>
                  </a:cubicBezTo>
                  <a:cubicBezTo>
                    <a:pt x="4798" y="11395"/>
                    <a:pt x="4894" y="12143"/>
                    <a:pt x="4553" y="13089"/>
                  </a:cubicBezTo>
                  <a:cubicBezTo>
                    <a:pt x="4293" y="13810"/>
                    <a:pt x="4158" y="14530"/>
                    <a:pt x="4139" y="15252"/>
                  </a:cubicBezTo>
                  <a:lnTo>
                    <a:pt x="4137" y="15237"/>
                  </a:lnTo>
                  <a:cubicBezTo>
                    <a:pt x="4088" y="15740"/>
                    <a:pt x="3871" y="16114"/>
                    <a:pt x="3452" y="16295"/>
                  </a:cubicBezTo>
                  <a:cubicBezTo>
                    <a:pt x="3035" y="16473"/>
                    <a:pt x="2657" y="16379"/>
                    <a:pt x="2331" y="16026"/>
                  </a:cubicBezTo>
                  <a:cubicBezTo>
                    <a:pt x="2145" y="15823"/>
                    <a:pt x="1929" y="15688"/>
                    <a:pt x="1677" y="15625"/>
                  </a:cubicBezTo>
                  <a:cubicBezTo>
                    <a:pt x="1136" y="15491"/>
                    <a:pt x="676" y="15662"/>
                    <a:pt x="328" y="16148"/>
                  </a:cubicBezTo>
                  <a:cubicBezTo>
                    <a:pt x="-34" y="16650"/>
                    <a:pt x="-98" y="17229"/>
                    <a:pt x="143" y="17823"/>
                  </a:cubicBezTo>
                  <a:cubicBezTo>
                    <a:pt x="377" y="18393"/>
                    <a:pt x="792" y="18697"/>
                    <a:pt x="1337" y="18713"/>
                  </a:cubicBezTo>
                  <a:cubicBezTo>
                    <a:pt x="1980" y="18731"/>
                    <a:pt x="2406" y="18341"/>
                    <a:pt x="2671" y="17690"/>
                  </a:cubicBezTo>
                  <a:cubicBezTo>
                    <a:pt x="2820" y="17323"/>
                    <a:pt x="3079" y="17117"/>
                    <a:pt x="3416" y="17042"/>
                  </a:cubicBezTo>
                  <a:cubicBezTo>
                    <a:pt x="3854" y="16946"/>
                    <a:pt x="4210" y="17077"/>
                    <a:pt x="4519" y="17667"/>
                  </a:cubicBezTo>
                  <a:cubicBezTo>
                    <a:pt x="4534" y="17712"/>
                    <a:pt x="4844" y="18471"/>
                    <a:pt x="5042" y="18820"/>
                  </a:cubicBezTo>
                  <a:cubicBezTo>
                    <a:pt x="5340" y="19343"/>
                    <a:pt x="5710" y="19797"/>
                    <a:pt x="6126" y="20175"/>
                  </a:cubicBezTo>
                  <a:cubicBezTo>
                    <a:pt x="6126" y="20175"/>
                    <a:pt x="6162" y="20211"/>
                    <a:pt x="6244" y="20282"/>
                  </a:cubicBezTo>
                  <a:lnTo>
                    <a:pt x="6237" y="20279"/>
                  </a:lnTo>
                  <a:cubicBezTo>
                    <a:pt x="6241" y="20283"/>
                    <a:pt x="6246" y="20287"/>
                    <a:pt x="6250" y="20291"/>
                  </a:cubicBezTo>
                  <a:cubicBezTo>
                    <a:pt x="7100" y="21006"/>
                    <a:pt x="8135" y="21438"/>
                    <a:pt x="9250" y="21457"/>
                  </a:cubicBezTo>
                  <a:cubicBezTo>
                    <a:pt x="10097" y="21487"/>
                    <a:pt x="10913" y="21286"/>
                    <a:pt x="11638" y="20903"/>
                  </a:cubicBezTo>
                  <a:cubicBezTo>
                    <a:pt x="12539" y="20410"/>
                    <a:pt x="13259" y="19679"/>
                    <a:pt x="13837" y="18730"/>
                  </a:cubicBezTo>
                  <a:cubicBezTo>
                    <a:pt x="14194" y="18144"/>
                    <a:pt x="14708" y="17915"/>
                    <a:pt x="15319" y="18009"/>
                  </a:cubicBezTo>
                  <a:cubicBezTo>
                    <a:pt x="15928" y="18105"/>
                    <a:pt x="16359" y="18483"/>
                    <a:pt x="16591" y="19150"/>
                  </a:cubicBezTo>
                  <a:cubicBezTo>
                    <a:pt x="16680" y="19406"/>
                    <a:pt x="16737" y="19673"/>
                    <a:pt x="16849" y="19921"/>
                  </a:cubicBezTo>
                  <a:cubicBezTo>
                    <a:pt x="17336" y="21003"/>
                    <a:pt x="18386" y="21598"/>
                    <a:pt x="19439" y="21373"/>
                  </a:cubicBezTo>
                  <a:cubicBezTo>
                    <a:pt x="20487" y="21148"/>
                    <a:pt x="21296" y="20132"/>
                    <a:pt x="21399" y="18907"/>
                  </a:cubicBezTo>
                  <a:cubicBezTo>
                    <a:pt x="21501" y="17691"/>
                    <a:pt x="20870" y="16487"/>
                    <a:pt x="19887" y="16060"/>
                  </a:cubicBezTo>
                  <a:cubicBezTo>
                    <a:pt x="18905" y="15631"/>
                    <a:pt x="18039" y="15899"/>
                    <a:pt x="17261" y="16670"/>
                  </a:cubicBezTo>
                  <a:cubicBezTo>
                    <a:pt x="16774" y="17152"/>
                    <a:pt x="16217" y="17206"/>
                    <a:pt x="15646" y="16928"/>
                  </a:cubicBezTo>
                  <a:cubicBezTo>
                    <a:pt x="15087" y="16656"/>
                    <a:pt x="14734" y="16170"/>
                    <a:pt x="14692" y="15444"/>
                  </a:cubicBezTo>
                  <a:cubicBezTo>
                    <a:pt x="14658" y="14883"/>
                    <a:pt x="14601" y="14326"/>
                    <a:pt x="14488" y="13780"/>
                  </a:cubicBezTo>
                  <a:lnTo>
                    <a:pt x="14479" y="13765"/>
                  </a:lnTo>
                  <a:cubicBezTo>
                    <a:pt x="14327" y="13035"/>
                    <a:pt x="14462" y="12374"/>
                    <a:pt x="14958" y="11839"/>
                  </a:cubicBezTo>
                  <a:cubicBezTo>
                    <a:pt x="15480" y="11275"/>
                    <a:pt x="16094" y="11145"/>
                    <a:pt x="16767" y="11438"/>
                  </a:cubicBezTo>
                  <a:cubicBezTo>
                    <a:pt x="17155" y="11607"/>
                    <a:pt x="17549" y="11654"/>
                    <a:pt x="17957" y="11568"/>
                  </a:cubicBezTo>
                  <a:cubicBezTo>
                    <a:pt x="18833" y="11381"/>
                    <a:pt x="19424" y="10797"/>
                    <a:pt x="19681" y="9827"/>
                  </a:cubicBezTo>
                  <a:cubicBezTo>
                    <a:pt x="19948" y="8820"/>
                    <a:pt x="19730" y="7915"/>
                    <a:pt x="19050" y="7206"/>
                  </a:cubicBezTo>
                  <a:cubicBezTo>
                    <a:pt x="18397" y="6524"/>
                    <a:pt x="17614" y="6367"/>
                    <a:pt x="16794" y="6733"/>
                  </a:cubicBezTo>
                  <a:cubicBezTo>
                    <a:pt x="15828" y="7164"/>
                    <a:pt x="15406" y="8050"/>
                    <a:pt x="15364" y="9206"/>
                  </a:cubicBezTo>
                  <a:cubicBezTo>
                    <a:pt x="15340" y="9859"/>
                    <a:pt x="15067" y="10350"/>
                    <a:pt x="14604" y="10700"/>
                  </a:cubicBezTo>
                  <a:cubicBezTo>
                    <a:pt x="13935" y="11210"/>
                    <a:pt x="13235" y="11130"/>
                    <a:pt x="12469" y="10476"/>
                  </a:cubicBezTo>
                  <a:cubicBezTo>
                    <a:pt x="12469" y="10476"/>
                    <a:pt x="11702" y="9992"/>
                    <a:pt x="11302" y="9766"/>
                  </a:cubicBezTo>
                  <a:cubicBezTo>
                    <a:pt x="10245" y="9174"/>
                    <a:pt x="10121" y="7465"/>
                    <a:pt x="11070" y="6668"/>
                  </a:cubicBezTo>
                  <a:cubicBezTo>
                    <a:pt x="11236" y="6529"/>
                    <a:pt x="11428" y="6435"/>
                    <a:pt x="11604" y="6312"/>
                  </a:cubicBezTo>
                  <a:cubicBezTo>
                    <a:pt x="12745" y="5503"/>
                    <a:pt x="13256" y="3864"/>
                    <a:pt x="12841" y="2360"/>
                  </a:cubicBezTo>
                  <a:cubicBezTo>
                    <a:pt x="12462" y="984"/>
                    <a:pt x="11338" y="38"/>
                    <a:pt x="10087" y="1"/>
                  </a:cubicBezTo>
                  <a:close/>
                  <a:moveTo>
                    <a:pt x="9231" y="10126"/>
                  </a:moveTo>
                  <a:cubicBezTo>
                    <a:pt x="9387" y="10117"/>
                    <a:pt x="9544" y="10116"/>
                    <a:pt x="9704" y="10126"/>
                  </a:cubicBezTo>
                  <a:cubicBezTo>
                    <a:pt x="12172" y="10277"/>
                    <a:pt x="14141" y="12744"/>
                    <a:pt x="14021" y="15643"/>
                  </a:cubicBezTo>
                  <a:cubicBezTo>
                    <a:pt x="13906" y="18437"/>
                    <a:pt x="11810" y="20694"/>
                    <a:pt x="9330" y="20606"/>
                  </a:cubicBezTo>
                  <a:cubicBezTo>
                    <a:pt x="6814" y="20563"/>
                    <a:pt x="4772" y="18048"/>
                    <a:pt x="4897" y="15109"/>
                  </a:cubicBezTo>
                  <a:cubicBezTo>
                    <a:pt x="5010" y="12454"/>
                    <a:pt x="6895" y="10263"/>
                    <a:pt x="9231" y="101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grpSp>
          <p:nvGrpSpPr>
            <p:cNvPr id="12" name="îṩļiḋê">
              <a:extLst>
                <a:ext uri="{FF2B5EF4-FFF2-40B4-BE49-F238E27FC236}">
                  <a16:creationId xmlns="" xmlns:a16="http://schemas.microsoft.com/office/drawing/2014/main" id="{7161B283-AB69-4547-A523-B4F11F8570CB}"/>
                </a:ext>
              </a:extLst>
            </p:cNvPr>
            <p:cNvGrpSpPr/>
            <p:nvPr/>
          </p:nvGrpSpPr>
          <p:grpSpPr>
            <a:xfrm>
              <a:off x="8054243" y="4985927"/>
              <a:ext cx="502816" cy="502816"/>
              <a:chOff x="5675954" y="2249137"/>
              <a:chExt cx="648072" cy="648072"/>
            </a:xfrm>
          </p:grpSpPr>
          <p:sp>
            <p:nvSpPr>
              <p:cNvPr id="28" name="ïSlïdé">
                <a:extLst>
                  <a:ext uri="{FF2B5EF4-FFF2-40B4-BE49-F238E27FC236}">
                    <a16:creationId xmlns="" xmlns:a16="http://schemas.microsoft.com/office/drawing/2014/main" id="{01F96ED4-FAE8-4516-9F32-21449F4FD887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9" name="išḷïḍé">
                <a:extLst>
                  <a:ext uri="{FF2B5EF4-FFF2-40B4-BE49-F238E27FC236}">
                    <a16:creationId xmlns="" xmlns:a16="http://schemas.microsoft.com/office/drawing/2014/main" id="{80FCAED0-C989-4D81-995B-D18D7F340263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</p:grpSp>
        <p:grpSp>
          <p:nvGrpSpPr>
            <p:cNvPr id="13" name="îṣḷïḑè">
              <a:extLst>
                <a:ext uri="{FF2B5EF4-FFF2-40B4-BE49-F238E27FC236}">
                  <a16:creationId xmlns="" xmlns:a16="http://schemas.microsoft.com/office/drawing/2014/main" id="{9CDC6376-8741-48FD-AF95-63A9FE89FA31}"/>
                </a:ext>
              </a:extLst>
            </p:cNvPr>
            <p:cNvGrpSpPr/>
            <p:nvPr/>
          </p:nvGrpSpPr>
          <p:grpSpPr>
            <a:xfrm>
              <a:off x="5632209" y="4910432"/>
              <a:ext cx="280010" cy="280010"/>
              <a:chOff x="7442747" y="2249137"/>
              <a:chExt cx="648072" cy="648072"/>
            </a:xfrm>
          </p:grpSpPr>
          <p:sp>
            <p:nvSpPr>
              <p:cNvPr id="26" name="îṩlïḑe">
                <a:extLst>
                  <a:ext uri="{FF2B5EF4-FFF2-40B4-BE49-F238E27FC236}">
                    <a16:creationId xmlns="" xmlns:a16="http://schemas.microsoft.com/office/drawing/2014/main" id="{24BE89AB-996E-4CB6-B37E-1C295838484B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7" name="ïṣļiḍe">
                <a:extLst>
                  <a:ext uri="{FF2B5EF4-FFF2-40B4-BE49-F238E27FC236}">
                    <a16:creationId xmlns="" xmlns:a16="http://schemas.microsoft.com/office/drawing/2014/main" id="{EF943D77-98EC-468E-A7EE-463D23F84AD2}"/>
                  </a:ext>
                </a:extLst>
              </p:cNvPr>
              <p:cNvSpPr/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</p:grpSp>
        <p:grpSp>
          <p:nvGrpSpPr>
            <p:cNvPr id="14" name="îšļïdé">
              <a:extLst>
                <a:ext uri="{FF2B5EF4-FFF2-40B4-BE49-F238E27FC236}">
                  <a16:creationId xmlns="" xmlns:a16="http://schemas.microsoft.com/office/drawing/2014/main" id="{A282087D-D33C-440D-809A-542E3494D830}"/>
                </a:ext>
              </a:extLst>
            </p:cNvPr>
            <p:cNvGrpSpPr/>
            <p:nvPr/>
          </p:nvGrpSpPr>
          <p:grpSpPr>
            <a:xfrm>
              <a:off x="7873643" y="3830022"/>
              <a:ext cx="431906" cy="431906"/>
              <a:chOff x="4792557" y="2249137"/>
              <a:chExt cx="648072" cy="648072"/>
            </a:xfrm>
          </p:grpSpPr>
          <p:sp>
            <p:nvSpPr>
              <p:cNvPr id="24" name="ïṣļïďe">
                <a:extLst>
                  <a:ext uri="{FF2B5EF4-FFF2-40B4-BE49-F238E27FC236}">
                    <a16:creationId xmlns="" xmlns:a16="http://schemas.microsoft.com/office/drawing/2014/main" id="{D600F4EE-65A9-4B61-AE73-8AE2CB8449C8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" name="îsḷíḋê">
                <a:extLst>
                  <a:ext uri="{FF2B5EF4-FFF2-40B4-BE49-F238E27FC236}">
                    <a16:creationId xmlns="" xmlns:a16="http://schemas.microsoft.com/office/drawing/2014/main" id="{F8F4C071-17C8-45F8-AA0C-31011D1BB4D3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5" name="íşliďe">
              <a:extLst>
                <a:ext uri="{FF2B5EF4-FFF2-40B4-BE49-F238E27FC236}">
                  <a16:creationId xmlns="" xmlns:a16="http://schemas.microsoft.com/office/drawing/2014/main" id="{DFDBE421-45B7-4700-9B34-CC514190B8DB}"/>
                </a:ext>
              </a:extLst>
            </p:cNvPr>
            <p:cNvGrpSpPr/>
            <p:nvPr/>
          </p:nvGrpSpPr>
          <p:grpSpPr>
            <a:xfrm>
              <a:off x="6684001" y="3022528"/>
              <a:ext cx="648072" cy="648072"/>
              <a:chOff x="3909160" y="2249137"/>
              <a:chExt cx="648072" cy="648072"/>
            </a:xfrm>
          </p:grpSpPr>
          <p:sp>
            <p:nvSpPr>
              <p:cNvPr id="22" name="iṥḷïḋè">
                <a:extLst>
                  <a:ext uri="{FF2B5EF4-FFF2-40B4-BE49-F238E27FC236}">
                    <a16:creationId xmlns="" xmlns:a16="http://schemas.microsoft.com/office/drawing/2014/main" id="{13C83698-32F0-41C8-BE18-EE8B620BA96A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3" name="ïşlïḓè">
                <a:extLst>
                  <a:ext uri="{FF2B5EF4-FFF2-40B4-BE49-F238E27FC236}">
                    <a16:creationId xmlns="" xmlns:a16="http://schemas.microsoft.com/office/drawing/2014/main" id="{9B5F1038-F3FB-4C43-9CFD-1140D9E46414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16" name="ïš1íḋe">
              <a:extLst>
                <a:ext uri="{FF2B5EF4-FFF2-40B4-BE49-F238E27FC236}">
                  <a16:creationId xmlns="" xmlns:a16="http://schemas.microsoft.com/office/drawing/2014/main" id="{400E4FDA-C047-4B9F-A74C-AC392476B22B}"/>
                </a:ext>
              </a:extLst>
            </p:cNvPr>
            <p:cNvGrpSpPr/>
            <p:nvPr/>
          </p:nvGrpSpPr>
          <p:grpSpPr>
            <a:xfrm>
              <a:off x="5660499" y="3693274"/>
              <a:ext cx="453950" cy="453950"/>
              <a:chOff x="6559351" y="2249137"/>
              <a:chExt cx="648072" cy="648072"/>
            </a:xfrm>
          </p:grpSpPr>
          <p:sp>
            <p:nvSpPr>
              <p:cNvPr id="20" name="îŝḻîḍê">
                <a:extLst>
                  <a:ext uri="{FF2B5EF4-FFF2-40B4-BE49-F238E27FC236}">
                    <a16:creationId xmlns="" xmlns:a16="http://schemas.microsoft.com/office/drawing/2014/main" id="{0F72F7D8-2945-43D8-8957-CF63B48D8CF5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îṧļiḓé">
                <a:extLst>
                  <a:ext uri="{FF2B5EF4-FFF2-40B4-BE49-F238E27FC236}">
                    <a16:creationId xmlns="" xmlns:a16="http://schemas.microsoft.com/office/drawing/2014/main" id="{8BA5E0D3-B8CB-4409-A97E-0979BC9A8CBC}"/>
                  </a:ext>
                </a:extLst>
              </p:cNvPr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" name="ïsḻîḋe">
              <a:extLst>
                <a:ext uri="{FF2B5EF4-FFF2-40B4-BE49-F238E27FC236}">
                  <a16:creationId xmlns="" xmlns:a16="http://schemas.microsoft.com/office/drawing/2014/main" id="{AE0D5CD8-8F15-4F54-837F-BF8C58B8EA19}"/>
                </a:ext>
              </a:extLst>
            </p:cNvPr>
            <p:cNvSpPr/>
            <p:nvPr/>
          </p:nvSpPr>
          <p:spPr>
            <a:xfrm>
              <a:off x="6501955" y="4595984"/>
              <a:ext cx="87716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dirty="0"/>
                <a:t>Text</a:t>
              </a:r>
              <a:endParaRPr lang="zh-CN" altLang="en-US" dirty="0"/>
            </a:p>
          </p:txBody>
        </p:sp>
        <p:sp>
          <p:nvSpPr>
            <p:cNvPr id="18" name="ï$líḓe">
              <a:extLst>
                <a:ext uri="{FF2B5EF4-FFF2-40B4-BE49-F238E27FC236}">
                  <a16:creationId xmlns="" xmlns:a16="http://schemas.microsoft.com/office/drawing/2014/main" id="{BA4D5306-DF81-44A9-80D8-824FE0579714}"/>
                </a:ext>
              </a:extLst>
            </p:cNvPr>
            <p:cNvSpPr txBox="1"/>
            <p:nvPr/>
          </p:nvSpPr>
          <p:spPr>
            <a:xfrm>
              <a:off x="673102" y="1130300"/>
              <a:ext cx="382603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9" name="íslíḋé">
              <a:extLst>
                <a:ext uri="{FF2B5EF4-FFF2-40B4-BE49-F238E27FC236}">
                  <a16:creationId xmlns="" xmlns:a16="http://schemas.microsoft.com/office/drawing/2014/main" id="{76FD9363-6159-4777-A3F3-6BD0EFE1F7A9}"/>
                </a:ext>
              </a:extLst>
            </p:cNvPr>
            <p:cNvSpPr txBox="1"/>
            <p:nvPr/>
          </p:nvSpPr>
          <p:spPr>
            <a:xfrm>
              <a:off x="673100" y="1982461"/>
              <a:ext cx="382603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205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F3EFF2C-3B6F-40B2-AC7A-CE5687A0A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04655E-1115-4869-B52D-CB4395AD1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6C8B788-80B7-4BB4-BA3B-AC3AF7641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11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30EFE96-0E35-4128-A54F-D4BC842E8B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33643"/>
            <a:ext cx="10847253" cy="4150082"/>
            <a:chOff x="660400" y="1533643"/>
            <a:chExt cx="10847253" cy="4150082"/>
          </a:xfrm>
        </p:grpSpPr>
        <p:grpSp>
          <p:nvGrpSpPr>
            <p:cNvPr id="6" name="íş1iḋ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F1FB9417-1574-4052-840F-3484B5543AA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75402" y="1533643"/>
              <a:ext cx="4241193" cy="4150082"/>
              <a:chOff x="3975402" y="1533643"/>
              <a:chExt cx="4241193" cy="4150082"/>
            </a:xfrm>
          </p:grpSpPr>
          <p:sp>
            <p:nvSpPr>
              <p:cNvPr id="15" name="i$ľíḍe">
                <a:extLst>
                  <a:ext uri="{FF2B5EF4-FFF2-40B4-BE49-F238E27FC236}">
                    <a16:creationId xmlns="" xmlns:a16="http://schemas.microsoft.com/office/drawing/2014/main" id="{45BBE7BC-4E03-4154-837C-9FB350C3DD75}"/>
                  </a:ext>
                </a:extLst>
              </p:cNvPr>
              <p:cNvSpPr/>
              <p:nvPr/>
            </p:nvSpPr>
            <p:spPr>
              <a:xfrm>
                <a:off x="5635926" y="1700808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ï$ḷïḓè">
                <a:extLst>
                  <a:ext uri="{FF2B5EF4-FFF2-40B4-BE49-F238E27FC236}">
                    <a16:creationId xmlns="" xmlns:a16="http://schemas.microsoft.com/office/drawing/2014/main" id="{9770873B-C20A-4D6E-A588-B0B141A25159}"/>
                  </a:ext>
                </a:extLst>
              </p:cNvPr>
              <p:cNvSpPr/>
              <p:nvPr/>
            </p:nvSpPr>
            <p:spPr>
              <a:xfrm flipH="1">
                <a:off x="4111131" y="1700808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ṣļiḍe">
                <a:extLst>
                  <a:ext uri="{FF2B5EF4-FFF2-40B4-BE49-F238E27FC236}">
                    <a16:creationId xmlns="" xmlns:a16="http://schemas.microsoft.com/office/drawing/2014/main" id="{5D05CF36-0A67-44EF-A084-8A1F2F70A20D}"/>
                  </a:ext>
                </a:extLst>
              </p:cNvPr>
              <p:cNvSpPr/>
              <p:nvPr/>
            </p:nvSpPr>
            <p:spPr>
              <a:xfrm flipV="1">
                <a:off x="5635926" y="3032220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ślíḑè">
                <a:extLst>
                  <a:ext uri="{FF2B5EF4-FFF2-40B4-BE49-F238E27FC236}">
                    <a16:creationId xmlns="" xmlns:a16="http://schemas.microsoft.com/office/drawing/2014/main" id="{8668565D-6CE5-49B2-8C98-F2D842E4EEDD}"/>
                  </a:ext>
                </a:extLst>
              </p:cNvPr>
              <p:cNvSpPr/>
              <p:nvPr/>
            </p:nvSpPr>
            <p:spPr>
              <a:xfrm rot="10800000">
                <a:off x="4111131" y="3032220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9" name="ïsľiḑê">
                <a:extLst>
                  <a:ext uri="{FF2B5EF4-FFF2-40B4-BE49-F238E27FC236}">
                    <a16:creationId xmlns="" xmlns:a16="http://schemas.microsoft.com/office/drawing/2014/main" id="{B365AC19-E245-4DCF-BB90-91E0A5AE7C7C}"/>
                  </a:ext>
                </a:extLst>
              </p:cNvPr>
              <p:cNvGrpSpPr/>
              <p:nvPr/>
            </p:nvGrpSpPr>
            <p:grpSpPr>
              <a:xfrm>
                <a:off x="3975402" y="2791638"/>
                <a:ext cx="1619915" cy="1619915"/>
                <a:chOff x="3975402" y="3266277"/>
                <a:chExt cx="1619915" cy="1619915"/>
              </a:xfrm>
            </p:grpSpPr>
            <p:sp>
              <p:nvSpPr>
                <p:cNvPr id="35" name="iṩļíḋè">
                  <a:extLst>
                    <a:ext uri="{FF2B5EF4-FFF2-40B4-BE49-F238E27FC236}">
                      <a16:creationId xmlns="" xmlns:a16="http://schemas.microsoft.com/office/drawing/2014/main" id="{5F610445-84A1-42AE-BF8E-4283F8945FE2}"/>
                    </a:ext>
                  </a:extLst>
                </p:cNvPr>
                <p:cNvSpPr/>
                <p:nvPr/>
              </p:nvSpPr>
              <p:spPr>
                <a:xfrm rot="2700000">
                  <a:off x="3975402" y="3266277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ṡľîḑè">
                  <a:extLst>
                    <a:ext uri="{FF2B5EF4-FFF2-40B4-BE49-F238E27FC236}">
                      <a16:creationId xmlns="" xmlns:a16="http://schemas.microsoft.com/office/drawing/2014/main" id="{26655109-FBF4-4138-93AA-DAC2F25AF01E}"/>
                    </a:ext>
                  </a:extLst>
                </p:cNvPr>
                <p:cNvSpPr/>
                <p:nvPr/>
              </p:nvSpPr>
              <p:spPr>
                <a:xfrm>
                  <a:off x="4511961" y="3847591"/>
                  <a:ext cx="546796" cy="4536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01" y="7033"/>
                      </a:moveTo>
                      <a:lnTo>
                        <a:pt x="19167" y="7176"/>
                      </a:lnTo>
                      <a:lnTo>
                        <a:pt x="18811" y="7535"/>
                      </a:lnTo>
                      <a:lnTo>
                        <a:pt x="18514" y="7894"/>
                      </a:lnTo>
                      <a:lnTo>
                        <a:pt x="18396" y="8611"/>
                      </a:lnTo>
                      <a:lnTo>
                        <a:pt x="18514" y="9114"/>
                      </a:lnTo>
                      <a:lnTo>
                        <a:pt x="18811" y="9616"/>
                      </a:lnTo>
                      <a:lnTo>
                        <a:pt x="19167" y="9903"/>
                      </a:lnTo>
                      <a:lnTo>
                        <a:pt x="19701" y="9975"/>
                      </a:lnTo>
                      <a:lnTo>
                        <a:pt x="20116" y="9903"/>
                      </a:lnTo>
                      <a:lnTo>
                        <a:pt x="20532" y="9616"/>
                      </a:lnTo>
                      <a:lnTo>
                        <a:pt x="20769" y="9114"/>
                      </a:lnTo>
                      <a:lnTo>
                        <a:pt x="20888" y="8611"/>
                      </a:lnTo>
                      <a:lnTo>
                        <a:pt x="20769" y="7894"/>
                      </a:lnTo>
                      <a:lnTo>
                        <a:pt x="20532" y="7535"/>
                      </a:lnTo>
                      <a:lnTo>
                        <a:pt x="20116" y="7176"/>
                      </a:lnTo>
                      <a:lnTo>
                        <a:pt x="19701" y="7033"/>
                      </a:lnTo>
                      <a:close/>
                      <a:moveTo>
                        <a:pt x="2077" y="7033"/>
                      </a:moveTo>
                      <a:lnTo>
                        <a:pt x="1484" y="7176"/>
                      </a:lnTo>
                      <a:lnTo>
                        <a:pt x="890" y="7894"/>
                      </a:lnTo>
                      <a:lnTo>
                        <a:pt x="771" y="8611"/>
                      </a:lnTo>
                      <a:lnTo>
                        <a:pt x="890" y="9114"/>
                      </a:lnTo>
                      <a:lnTo>
                        <a:pt x="1187" y="9616"/>
                      </a:lnTo>
                      <a:lnTo>
                        <a:pt x="1484" y="9903"/>
                      </a:lnTo>
                      <a:lnTo>
                        <a:pt x="2077" y="9975"/>
                      </a:lnTo>
                      <a:lnTo>
                        <a:pt x="2492" y="9903"/>
                      </a:lnTo>
                      <a:lnTo>
                        <a:pt x="2908" y="9616"/>
                      </a:lnTo>
                      <a:lnTo>
                        <a:pt x="3145" y="9114"/>
                      </a:lnTo>
                      <a:lnTo>
                        <a:pt x="3204" y="8611"/>
                      </a:lnTo>
                      <a:lnTo>
                        <a:pt x="3145" y="7894"/>
                      </a:lnTo>
                      <a:lnTo>
                        <a:pt x="2908" y="7535"/>
                      </a:lnTo>
                      <a:lnTo>
                        <a:pt x="2492" y="7176"/>
                      </a:lnTo>
                      <a:lnTo>
                        <a:pt x="2077" y="7033"/>
                      </a:lnTo>
                      <a:close/>
                      <a:moveTo>
                        <a:pt x="16022" y="4306"/>
                      </a:moveTo>
                      <a:lnTo>
                        <a:pt x="15607" y="4449"/>
                      </a:lnTo>
                      <a:lnTo>
                        <a:pt x="15310" y="4521"/>
                      </a:lnTo>
                      <a:lnTo>
                        <a:pt x="14954" y="4664"/>
                      </a:lnTo>
                      <a:lnTo>
                        <a:pt x="14716" y="4951"/>
                      </a:lnTo>
                      <a:lnTo>
                        <a:pt x="14538" y="5310"/>
                      </a:lnTo>
                      <a:lnTo>
                        <a:pt x="14301" y="5741"/>
                      </a:lnTo>
                      <a:lnTo>
                        <a:pt x="14182" y="6100"/>
                      </a:lnTo>
                      <a:lnTo>
                        <a:pt x="14182" y="7033"/>
                      </a:lnTo>
                      <a:lnTo>
                        <a:pt x="14301" y="7391"/>
                      </a:lnTo>
                      <a:lnTo>
                        <a:pt x="14538" y="7822"/>
                      </a:lnTo>
                      <a:lnTo>
                        <a:pt x="14954" y="8324"/>
                      </a:lnTo>
                      <a:lnTo>
                        <a:pt x="15310" y="8611"/>
                      </a:lnTo>
                      <a:lnTo>
                        <a:pt x="15607" y="8683"/>
                      </a:lnTo>
                      <a:lnTo>
                        <a:pt x="16378" y="8683"/>
                      </a:lnTo>
                      <a:lnTo>
                        <a:pt x="16675" y="8611"/>
                      </a:lnTo>
                      <a:lnTo>
                        <a:pt x="17031" y="8324"/>
                      </a:lnTo>
                      <a:lnTo>
                        <a:pt x="17327" y="8037"/>
                      </a:lnTo>
                      <a:lnTo>
                        <a:pt x="17565" y="7822"/>
                      </a:lnTo>
                      <a:lnTo>
                        <a:pt x="17624" y="7391"/>
                      </a:lnTo>
                      <a:lnTo>
                        <a:pt x="17743" y="7033"/>
                      </a:lnTo>
                      <a:lnTo>
                        <a:pt x="17862" y="6530"/>
                      </a:lnTo>
                      <a:lnTo>
                        <a:pt x="17743" y="6100"/>
                      </a:lnTo>
                      <a:lnTo>
                        <a:pt x="17624" y="5741"/>
                      </a:lnTo>
                      <a:lnTo>
                        <a:pt x="17565" y="5310"/>
                      </a:lnTo>
                      <a:lnTo>
                        <a:pt x="17327" y="4951"/>
                      </a:lnTo>
                      <a:lnTo>
                        <a:pt x="17031" y="4664"/>
                      </a:lnTo>
                      <a:lnTo>
                        <a:pt x="16675" y="4521"/>
                      </a:lnTo>
                      <a:lnTo>
                        <a:pt x="16378" y="4449"/>
                      </a:lnTo>
                      <a:lnTo>
                        <a:pt x="16022" y="4306"/>
                      </a:lnTo>
                      <a:close/>
                      <a:moveTo>
                        <a:pt x="21600" y="17797"/>
                      </a:moveTo>
                      <a:lnTo>
                        <a:pt x="19582" y="17797"/>
                      </a:lnTo>
                      <a:lnTo>
                        <a:pt x="19582" y="12630"/>
                      </a:lnTo>
                      <a:lnTo>
                        <a:pt x="19464" y="11984"/>
                      </a:lnTo>
                      <a:lnTo>
                        <a:pt x="19048" y="10908"/>
                      </a:lnTo>
                      <a:lnTo>
                        <a:pt x="19701" y="10764"/>
                      </a:lnTo>
                      <a:lnTo>
                        <a:pt x="19998" y="10908"/>
                      </a:lnTo>
                      <a:lnTo>
                        <a:pt x="20473" y="11051"/>
                      </a:lnTo>
                      <a:lnTo>
                        <a:pt x="20769" y="11338"/>
                      </a:lnTo>
                      <a:lnTo>
                        <a:pt x="21066" y="11553"/>
                      </a:lnTo>
                      <a:lnTo>
                        <a:pt x="21303" y="11984"/>
                      </a:lnTo>
                      <a:lnTo>
                        <a:pt x="21541" y="12343"/>
                      </a:lnTo>
                      <a:lnTo>
                        <a:pt x="21600" y="12773"/>
                      </a:lnTo>
                      <a:lnTo>
                        <a:pt x="21600" y="17797"/>
                      </a:lnTo>
                      <a:close/>
                      <a:moveTo>
                        <a:pt x="5697" y="4306"/>
                      </a:moveTo>
                      <a:lnTo>
                        <a:pt x="5281" y="4449"/>
                      </a:lnTo>
                      <a:lnTo>
                        <a:pt x="4925" y="4521"/>
                      </a:lnTo>
                      <a:lnTo>
                        <a:pt x="4629" y="4664"/>
                      </a:lnTo>
                      <a:lnTo>
                        <a:pt x="4391" y="4951"/>
                      </a:lnTo>
                      <a:lnTo>
                        <a:pt x="4213" y="5310"/>
                      </a:lnTo>
                      <a:lnTo>
                        <a:pt x="3976" y="5741"/>
                      </a:lnTo>
                      <a:lnTo>
                        <a:pt x="3857" y="6100"/>
                      </a:lnTo>
                      <a:lnTo>
                        <a:pt x="3857" y="7033"/>
                      </a:lnTo>
                      <a:lnTo>
                        <a:pt x="3976" y="7391"/>
                      </a:lnTo>
                      <a:lnTo>
                        <a:pt x="4213" y="7822"/>
                      </a:lnTo>
                      <a:lnTo>
                        <a:pt x="4629" y="8324"/>
                      </a:lnTo>
                      <a:lnTo>
                        <a:pt x="4925" y="8611"/>
                      </a:lnTo>
                      <a:lnTo>
                        <a:pt x="5281" y="8683"/>
                      </a:lnTo>
                      <a:lnTo>
                        <a:pt x="6053" y="8683"/>
                      </a:lnTo>
                      <a:lnTo>
                        <a:pt x="6349" y="8611"/>
                      </a:lnTo>
                      <a:lnTo>
                        <a:pt x="6646" y="8324"/>
                      </a:lnTo>
                      <a:lnTo>
                        <a:pt x="7002" y="8037"/>
                      </a:lnTo>
                      <a:lnTo>
                        <a:pt x="7240" y="7822"/>
                      </a:lnTo>
                      <a:lnTo>
                        <a:pt x="7299" y="7391"/>
                      </a:lnTo>
                      <a:lnTo>
                        <a:pt x="7418" y="7033"/>
                      </a:lnTo>
                      <a:lnTo>
                        <a:pt x="7536" y="6530"/>
                      </a:lnTo>
                      <a:lnTo>
                        <a:pt x="7418" y="6100"/>
                      </a:lnTo>
                      <a:lnTo>
                        <a:pt x="7299" y="5741"/>
                      </a:lnTo>
                      <a:lnTo>
                        <a:pt x="7240" y="5310"/>
                      </a:lnTo>
                      <a:lnTo>
                        <a:pt x="7002" y="4951"/>
                      </a:lnTo>
                      <a:lnTo>
                        <a:pt x="6646" y="4664"/>
                      </a:lnTo>
                      <a:lnTo>
                        <a:pt x="6349" y="4521"/>
                      </a:lnTo>
                      <a:lnTo>
                        <a:pt x="6053" y="4449"/>
                      </a:lnTo>
                      <a:lnTo>
                        <a:pt x="5697" y="4306"/>
                      </a:lnTo>
                      <a:close/>
                      <a:moveTo>
                        <a:pt x="2077" y="10764"/>
                      </a:moveTo>
                      <a:lnTo>
                        <a:pt x="2611" y="10908"/>
                      </a:lnTo>
                      <a:lnTo>
                        <a:pt x="2255" y="11984"/>
                      </a:lnTo>
                      <a:lnTo>
                        <a:pt x="2136" y="12630"/>
                      </a:lnTo>
                      <a:lnTo>
                        <a:pt x="2077" y="13132"/>
                      </a:lnTo>
                      <a:lnTo>
                        <a:pt x="2077" y="17797"/>
                      </a:lnTo>
                      <a:lnTo>
                        <a:pt x="0" y="17797"/>
                      </a:lnTo>
                      <a:lnTo>
                        <a:pt x="0" y="12773"/>
                      </a:lnTo>
                      <a:lnTo>
                        <a:pt x="119" y="12343"/>
                      </a:lnTo>
                      <a:lnTo>
                        <a:pt x="356" y="11984"/>
                      </a:lnTo>
                      <a:lnTo>
                        <a:pt x="534" y="11553"/>
                      </a:lnTo>
                      <a:lnTo>
                        <a:pt x="890" y="11338"/>
                      </a:lnTo>
                      <a:lnTo>
                        <a:pt x="1187" y="11051"/>
                      </a:lnTo>
                      <a:lnTo>
                        <a:pt x="1602" y="10908"/>
                      </a:lnTo>
                      <a:lnTo>
                        <a:pt x="2077" y="10764"/>
                      </a:lnTo>
                      <a:close/>
                      <a:moveTo>
                        <a:pt x="10859" y="0"/>
                      </a:moveTo>
                      <a:lnTo>
                        <a:pt x="10325" y="0"/>
                      </a:lnTo>
                      <a:lnTo>
                        <a:pt x="9791" y="287"/>
                      </a:lnTo>
                      <a:lnTo>
                        <a:pt x="9376" y="502"/>
                      </a:lnTo>
                      <a:lnTo>
                        <a:pt x="8960" y="933"/>
                      </a:lnTo>
                      <a:lnTo>
                        <a:pt x="8604" y="1435"/>
                      </a:lnTo>
                      <a:lnTo>
                        <a:pt x="8367" y="1938"/>
                      </a:lnTo>
                      <a:lnTo>
                        <a:pt x="8189" y="2583"/>
                      </a:lnTo>
                      <a:lnTo>
                        <a:pt x="8189" y="3875"/>
                      </a:lnTo>
                      <a:lnTo>
                        <a:pt x="8367" y="4449"/>
                      </a:lnTo>
                      <a:lnTo>
                        <a:pt x="8604" y="5095"/>
                      </a:lnTo>
                      <a:lnTo>
                        <a:pt x="8960" y="5454"/>
                      </a:lnTo>
                      <a:lnTo>
                        <a:pt x="9376" y="5813"/>
                      </a:lnTo>
                      <a:lnTo>
                        <a:pt x="9791" y="6243"/>
                      </a:lnTo>
                      <a:lnTo>
                        <a:pt x="10859" y="6530"/>
                      </a:lnTo>
                      <a:lnTo>
                        <a:pt x="11393" y="6387"/>
                      </a:lnTo>
                      <a:lnTo>
                        <a:pt x="11868" y="6243"/>
                      </a:lnTo>
                      <a:lnTo>
                        <a:pt x="12402" y="5813"/>
                      </a:lnTo>
                      <a:lnTo>
                        <a:pt x="12996" y="5095"/>
                      </a:lnTo>
                      <a:lnTo>
                        <a:pt x="13352" y="4449"/>
                      </a:lnTo>
                      <a:lnTo>
                        <a:pt x="13470" y="3875"/>
                      </a:lnTo>
                      <a:lnTo>
                        <a:pt x="13589" y="3229"/>
                      </a:lnTo>
                      <a:lnTo>
                        <a:pt x="13352" y="1938"/>
                      </a:lnTo>
                      <a:lnTo>
                        <a:pt x="12996" y="1435"/>
                      </a:lnTo>
                      <a:lnTo>
                        <a:pt x="12699" y="933"/>
                      </a:lnTo>
                      <a:lnTo>
                        <a:pt x="12402" y="502"/>
                      </a:lnTo>
                      <a:lnTo>
                        <a:pt x="11868" y="287"/>
                      </a:lnTo>
                      <a:lnTo>
                        <a:pt x="11393" y="0"/>
                      </a:lnTo>
                      <a:lnTo>
                        <a:pt x="10859" y="0"/>
                      </a:lnTo>
                      <a:close/>
                      <a:moveTo>
                        <a:pt x="18930" y="19519"/>
                      </a:moveTo>
                      <a:lnTo>
                        <a:pt x="15725" y="19519"/>
                      </a:lnTo>
                      <a:lnTo>
                        <a:pt x="15725" y="11697"/>
                      </a:lnTo>
                      <a:lnTo>
                        <a:pt x="15607" y="11051"/>
                      </a:lnTo>
                      <a:lnTo>
                        <a:pt x="15369" y="10405"/>
                      </a:lnTo>
                      <a:lnTo>
                        <a:pt x="15191" y="9759"/>
                      </a:lnTo>
                      <a:lnTo>
                        <a:pt x="15607" y="9616"/>
                      </a:lnTo>
                      <a:lnTo>
                        <a:pt x="16022" y="9616"/>
                      </a:lnTo>
                      <a:lnTo>
                        <a:pt x="17090" y="9903"/>
                      </a:lnTo>
                      <a:lnTo>
                        <a:pt x="17624" y="10262"/>
                      </a:lnTo>
                      <a:lnTo>
                        <a:pt x="18099" y="10692"/>
                      </a:lnTo>
                      <a:lnTo>
                        <a:pt x="18396" y="11195"/>
                      </a:lnTo>
                      <a:lnTo>
                        <a:pt x="18752" y="11841"/>
                      </a:lnTo>
                      <a:lnTo>
                        <a:pt x="18811" y="12486"/>
                      </a:lnTo>
                      <a:lnTo>
                        <a:pt x="18930" y="13132"/>
                      </a:lnTo>
                      <a:lnTo>
                        <a:pt x="18930" y="19519"/>
                      </a:lnTo>
                      <a:close/>
                      <a:moveTo>
                        <a:pt x="5934" y="12486"/>
                      </a:moveTo>
                      <a:lnTo>
                        <a:pt x="5934" y="19519"/>
                      </a:lnTo>
                      <a:lnTo>
                        <a:pt x="2670" y="19519"/>
                      </a:lnTo>
                      <a:lnTo>
                        <a:pt x="2670" y="13132"/>
                      </a:lnTo>
                      <a:lnTo>
                        <a:pt x="2789" y="12486"/>
                      </a:lnTo>
                      <a:lnTo>
                        <a:pt x="3026" y="11841"/>
                      </a:lnTo>
                      <a:lnTo>
                        <a:pt x="3204" y="11195"/>
                      </a:lnTo>
                      <a:lnTo>
                        <a:pt x="3560" y="10692"/>
                      </a:lnTo>
                      <a:lnTo>
                        <a:pt x="3976" y="10262"/>
                      </a:lnTo>
                      <a:lnTo>
                        <a:pt x="4510" y="9903"/>
                      </a:lnTo>
                      <a:lnTo>
                        <a:pt x="5044" y="9759"/>
                      </a:lnTo>
                      <a:lnTo>
                        <a:pt x="5697" y="9616"/>
                      </a:lnTo>
                      <a:lnTo>
                        <a:pt x="6112" y="9616"/>
                      </a:lnTo>
                      <a:lnTo>
                        <a:pt x="6468" y="9759"/>
                      </a:lnTo>
                      <a:lnTo>
                        <a:pt x="6231" y="10405"/>
                      </a:lnTo>
                      <a:lnTo>
                        <a:pt x="6053" y="11051"/>
                      </a:lnTo>
                      <a:lnTo>
                        <a:pt x="5934" y="11697"/>
                      </a:lnTo>
                      <a:lnTo>
                        <a:pt x="5934" y="12486"/>
                      </a:lnTo>
                      <a:close/>
                      <a:moveTo>
                        <a:pt x="6587" y="21600"/>
                      </a:moveTo>
                      <a:lnTo>
                        <a:pt x="15073" y="21600"/>
                      </a:lnTo>
                      <a:lnTo>
                        <a:pt x="15073" y="12486"/>
                      </a:lnTo>
                      <a:lnTo>
                        <a:pt x="14954" y="11410"/>
                      </a:lnTo>
                      <a:lnTo>
                        <a:pt x="14716" y="10405"/>
                      </a:lnTo>
                      <a:lnTo>
                        <a:pt x="14301" y="9616"/>
                      </a:lnTo>
                      <a:lnTo>
                        <a:pt x="13767" y="8827"/>
                      </a:lnTo>
                      <a:lnTo>
                        <a:pt x="13233" y="8181"/>
                      </a:lnTo>
                      <a:lnTo>
                        <a:pt x="12462" y="7822"/>
                      </a:lnTo>
                      <a:lnTo>
                        <a:pt x="11749" y="7391"/>
                      </a:lnTo>
                      <a:lnTo>
                        <a:pt x="10859" y="7248"/>
                      </a:lnTo>
                      <a:lnTo>
                        <a:pt x="10029" y="7391"/>
                      </a:lnTo>
                      <a:lnTo>
                        <a:pt x="9138" y="7822"/>
                      </a:lnTo>
                      <a:lnTo>
                        <a:pt x="8486" y="8181"/>
                      </a:lnTo>
                      <a:lnTo>
                        <a:pt x="7833" y="8827"/>
                      </a:lnTo>
                      <a:lnTo>
                        <a:pt x="7299" y="9616"/>
                      </a:lnTo>
                      <a:lnTo>
                        <a:pt x="6884" y="10405"/>
                      </a:lnTo>
                      <a:lnTo>
                        <a:pt x="6646" y="11410"/>
                      </a:lnTo>
                      <a:lnTo>
                        <a:pt x="6587" y="12486"/>
                      </a:lnTo>
                      <a:lnTo>
                        <a:pt x="6587" y="216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isļide">
                <a:extLst>
                  <a:ext uri="{FF2B5EF4-FFF2-40B4-BE49-F238E27FC236}">
                    <a16:creationId xmlns="" xmlns:a16="http://schemas.microsoft.com/office/drawing/2014/main" id="{E32D018D-E204-4821-BA11-B0B9F566A7A9}"/>
                  </a:ext>
                </a:extLst>
              </p:cNvPr>
              <p:cNvGrpSpPr/>
              <p:nvPr/>
            </p:nvGrpSpPr>
            <p:grpSpPr>
              <a:xfrm>
                <a:off x="5286039" y="4063810"/>
                <a:ext cx="1619915" cy="1619915"/>
                <a:chOff x="5286039" y="4538449"/>
                <a:chExt cx="1619915" cy="1619915"/>
              </a:xfrm>
            </p:grpSpPr>
            <p:sp>
              <p:nvSpPr>
                <p:cNvPr id="30" name="ïSľîďê">
                  <a:extLst>
                    <a:ext uri="{FF2B5EF4-FFF2-40B4-BE49-F238E27FC236}">
                      <a16:creationId xmlns="" xmlns:a16="http://schemas.microsoft.com/office/drawing/2014/main" id="{7A2610FF-B924-4EBB-9205-9D03BEB7EC85}"/>
                    </a:ext>
                  </a:extLst>
                </p:cNvPr>
                <p:cNvSpPr/>
                <p:nvPr/>
              </p:nvSpPr>
              <p:spPr>
                <a:xfrm rot="2700000">
                  <a:off x="5286039" y="4538449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31" name="îṥḷîďé">
                  <a:extLst>
                    <a:ext uri="{FF2B5EF4-FFF2-40B4-BE49-F238E27FC236}">
                      <a16:creationId xmlns="" xmlns:a16="http://schemas.microsoft.com/office/drawing/2014/main" id="{7EC8C679-00C1-416A-B229-10F8D427C586}"/>
                    </a:ext>
                  </a:extLst>
                </p:cNvPr>
                <p:cNvGrpSpPr/>
                <p:nvPr/>
              </p:nvGrpSpPr>
              <p:grpSpPr>
                <a:xfrm>
                  <a:off x="5829614" y="5109676"/>
                  <a:ext cx="507741" cy="474694"/>
                  <a:chOff x="-1" y="0"/>
                  <a:chExt cx="507741" cy="474691"/>
                </a:xfrm>
                <a:solidFill>
                  <a:schemeClr val="bg1"/>
                </a:solidFill>
              </p:grpSpPr>
              <p:sp>
                <p:nvSpPr>
                  <p:cNvPr id="32" name="ïṩlïḓè">
                    <a:extLst>
                      <a:ext uri="{FF2B5EF4-FFF2-40B4-BE49-F238E27FC236}">
                        <a16:creationId xmlns="" xmlns:a16="http://schemas.microsoft.com/office/drawing/2014/main" id="{68168AFA-37A4-4AF5-825D-58993D45BF75}"/>
                      </a:ext>
                    </a:extLst>
                  </p:cNvPr>
                  <p:cNvSpPr/>
                  <p:nvPr/>
                </p:nvSpPr>
                <p:spPr>
                  <a:xfrm>
                    <a:off x="129188" y="315458"/>
                    <a:ext cx="252368" cy="15923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8882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lnTo>
                          <a:pt x="0" y="8882"/>
                        </a:lnTo>
                        <a:close/>
                        <a:moveTo>
                          <a:pt x="2556" y="4441"/>
                        </a:moveTo>
                        <a:lnTo>
                          <a:pt x="18788" y="4441"/>
                        </a:lnTo>
                        <a:lnTo>
                          <a:pt x="18788" y="8882"/>
                        </a:lnTo>
                        <a:lnTo>
                          <a:pt x="2556" y="8882"/>
                        </a:lnTo>
                        <a:lnTo>
                          <a:pt x="2556" y="4441"/>
                        </a:lnTo>
                        <a:close/>
                        <a:moveTo>
                          <a:pt x="2556" y="12920"/>
                        </a:moveTo>
                        <a:lnTo>
                          <a:pt x="18788" y="12920"/>
                        </a:lnTo>
                        <a:lnTo>
                          <a:pt x="18788" y="17361"/>
                        </a:lnTo>
                        <a:lnTo>
                          <a:pt x="2556" y="17361"/>
                        </a:lnTo>
                        <a:lnTo>
                          <a:pt x="2556" y="12920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ṣľïḍê">
                    <a:extLst>
                      <a:ext uri="{FF2B5EF4-FFF2-40B4-BE49-F238E27FC236}">
                        <a16:creationId xmlns="" xmlns:a16="http://schemas.microsoft.com/office/drawing/2014/main" id="{16CDF853-7C21-4185-B9D8-C95A5E013187}"/>
                      </a:ext>
                    </a:extLst>
                  </p:cNvPr>
                  <p:cNvSpPr/>
                  <p:nvPr/>
                </p:nvSpPr>
                <p:spPr>
                  <a:xfrm>
                    <a:off x="129188" y="0"/>
                    <a:ext cx="252368" cy="15622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13166"/>
                        </a:moveTo>
                        <a:lnTo>
                          <a:pt x="21600" y="0"/>
                        </a:lnTo>
                        <a:lnTo>
                          <a:pt x="0" y="0"/>
                        </a:ln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13166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ïṧḷiḍe">
                    <a:extLst>
                      <a:ext uri="{FF2B5EF4-FFF2-40B4-BE49-F238E27FC236}">
                        <a16:creationId xmlns="" xmlns:a16="http://schemas.microsoft.com/office/drawing/2014/main" id="{21A06961-86CE-4785-8649-2992F819D090}"/>
                      </a:ext>
                    </a:extLst>
                  </p:cNvPr>
                  <p:cNvSpPr/>
                  <p:nvPr/>
                </p:nvSpPr>
                <p:spPr>
                  <a:xfrm>
                    <a:off x="-1" y="93136"/>
                    <a:ext cx="507741" cy="28541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8908" y="0"/>
                        </a:moveTo>
                        <a:lnTo>
                          <a:pt x="17562" y="0"/>
                        </a:lnTo>
                        <a:lnTo>
                          <a:pt x="17562" y="7162"/>
                        </a:lnTo>
                        <a:lnTo>
                          <a:pt x="4038" y="7162"/>
                        </a:lnTo>
                        <a:lnTo>
                          <a:pt x="4038" y="0"/>
                        </a:lnTo>
                        <a:lnTo>
                          <a:pt x="2692" y="0"/>
                        </a:lnTo>
                        <a:lnTo>
                          <a:pt x="2179" y="114"/>
                        </a:lnTo>
                        <a:lnTo>
                          <a:pt x="1731" y="341"/>
                        </a:lnTo>
                        <a:lnTo>
                          <a:pt x="1282" y="796"/>
                        </a:lnTo>
                        <a:lnTo>
                          <a:pt x="833" y="1364"/>
                        </a:lnTo>
                        <a:lnTo>
                          <a:pt x="449" y="2274"/>
                        </a:lnTo>
                        <a:lnTo>
                          <a:pt x="256" y="3069"/>
                        </a:lnTo>
                        <a:lnTo>
                          <a:pt x="0" y="4661"/>
                        </a:lnTo>
                        <a:lnTo>
                          <a:pt x="0" y="16598"/>
                        </a:lnTo>
                        <a:lnTo>
                          <a:pt x="128" y="17735"/>
                        </a:lnTo>
                        <a:lnTo>
                          <a:pt x="256" y="18531"/>
                        </a:lnTo>
                        <a:lnTo>
                          <a:pt x="449" y="19326"/>
                        </a:lnTo>
                        <a:lnTo>
                          <a:pt x="833" y="19895"/>
                        </a:lnTo>
                        <a:lnTo>
                          <a:pt x="1282" y="20577"/>
                        </a:lnTo>
                        <a:lnTo>
                          <a:pt x="1731" y="21145"/>
                        </a:lnTo>
                        <a:lnTo>
                          <a:pt x="2179" y="21373"/>
                        </a:lnTo>
                        <a:lnTo>
                          <a:pt x="2692" y="21600"/>
                        </a:lnTo>
                        <a:lnTo>
                          <a:pt x="4038" y="21600"/>
                        </a:lnTo>
                        <a:lnTo>
                          <a:pt x="4038" y="14438"/>
                        </a:lnTo>
                        <a:lnTo>
                          <a:pt x="17562" y="14438"/>
                        </a:lnTo>
                        <a:lnTo>
                          <a:pt x="17562" y="21600"/>
                        </a:lnTo>
                        <a:lnTo>
                          <a:pt x="18908" y="21600"/>
                        </a:lnTo>
                        <a:lnTo>
                          <a:pt x="19421" y="21373"/>
                        </a:lnTo>
                        <a:lnTo>
                          <a:pt x="19869" y="21145"/>
                        </a:lnTo>
                        <a:lnTo>
                          <a:pt x="20318" y="20577"/>
                        </a:lnTo>
                        <a:lnTo>
                          <a:pt x="20767" y="19895"/>
                        </a:lnTo>
                        <a:lnTo>
                          <a:pt x="21151" y="19326"/>
                        </a:lnTo>
                        <a:lnTo>
                          <a:pt x="21408" y="18531"/>
                        </a:lnTo>
                        <a:lnTo>
                          <a:pt x="21600" y="17735"/>
                        </a:lnTo>
                        <a:lnTo>
                          <a:pt x="21600" y="3865"/>
                        </a:lnTo>
                        <a:lnTo>
                          <a:pt x="21408" y="3069"/>
                        </a:lnTo>
                        <a:lnTo>
                          <a:pt x="21151" y="2274"/>
                        </a:lnTo>
                        <a:lnTo>
                          <a:pt x="20767" y="1364"/>
                        </a:lnTo>
                        <a:lnTo>
                          <a:pt x="20318" y="796"/>
                        </a:lnTo>
                        <a:lnTo>
                          <a:pt x="19869" y="341"/>
                        </a:lnTo>
                        <a:lnTo>
                          <a:pt x="19421" y="114"/>
                        </a:lnTo>
                        <a:lnTo>
                          <a:pt x="18908" y="0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1" name="îṩlïḍè">
                <a:extLst>
                  <a:ext uri="{FF2B5EF4-FFF2-40B4-BE49-F238E27FC236}">
                    <a16:creationId xmlns="" xmlns:a16="http://schemas.microsoft.com/office/drawing/2014/main" id="{5344DCB8-8FD2-4B5B-BCFC-93BD0C2BBEED}"/>
                  </a:ext>
                </a:extLst>
              </p:cNvPr>
              <p:cNvGrpSpPr/>
              <p:nvPr/>
            </p:nvGrpSpPr>
            <p:grpSpPr>
              <a:xfrm>
                <a:off x="6596680" y="2791636"/>
                <a:ext cx="1619915" cy="1619915"/>
                <a:chOff x="6596680" y="3266275"/>
                <a:chExt cx="1619915" cy="1619915"/>
              </a:xfrm>
            </p:grpSpPr>
            <p:sp>
              <p:nvSpPr>
                <p:cNvPr id="28" name="íṩ1ídè">
                  <a:extLst>
                    <a:ext uri="{FF2B5EF4-FFF2-40B4-BE49-F238E27FC236}">
                      <a16:creationId xmlns="" xmlns:a16="http://schemas.microsoft.com/office/drawing/2014/main" id="{EA60093A-610C-4209-A7A5-E4C6B3419CFE}"/>
                    </a:ext>
                  </a:extLst>
                </p:cNvPr>
                <p:cNvSpPr/>
                <p:nvPr/>
              </p:nvSpPr>
              <p:spPr>
                <a:xfrm rot="2700000">
                  <a:off x="6596680" y="3266275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ŝḻíḋè">
                  <a:extLst>
                    <a:ext uri="{FF2B5EF4-FFF2-40B4-BE49-F238E27FC236}">
                      <a16:creationId xmlns="" xmlns:a16="http://schemas.microsoft.com/office/drawing/2014/main" id="{E8B8FCA9-CFFF-41D3-9AA7-0C346E564432}"/>
                    </a:ext>
                  </a:extLst>
                </p:cNvPr>
                <p:cNvSpPr/>
                <p:nvPr/>
              </p:nvSpPr>
              <p:spPr>
                <a:xfrm>
                  <a:off x="7159422" y="3856604"/>
                  <a:ext cx="492716" cy="4356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02" y="2681"/>
                      </a:moveTo>
                      <a:lnTo>
                        <a:pt x="19493" y="521"/>
                      </a:lnTo>
                      <a:lnTo>
                        <a:pt x="19229" y="372"/>
                      </a:lnTo>
                      <a:lnTo>
                        <a:pt x="19032" y="298"/>
                      </a:lnTo>
                      <a:lnTo>
                        <a:pt x="18768" y="372"/>
                      </a:lnTo>
                      <a:lnTo>
                        <a:pt x="18505" y="521"/>
                      </a:lnTo>
                      <a:lnTo>
                        <a:pt x="18373" y="819"/>
                      </a:lnTo>
                      <a:lnTo>
                        <a:pt x="18373" y="1192"/>
                      </a:lnTo>
                      <a:lnTo>
                        <a:pt x="18176" y="1192"/>
                      </a:lnTo>
                      <a:lnTo>
                        <a:pt x="17912" y="1341"/>
                      </a:lnTo>
                      <a:lnTo>
                        <a:pt x="12907" y="7001"/>
                      </a:lnTo>
                      <a:lnTo>
                        <a:pt x="12907" y="7672"/>
                      </a:lnTo>
                      <a:lnTo>
                        <a:pt x="12644" y="8342"/>
                      </a:lnTo>
                      <a:lnTo>
                        <a:pt x="13171" y="9012"/>
                      </a:lnTo>
                      <a:lnTo>
                        <a:pt x="12051" y="10279"/>
                      </a:lnTo>
                      <a:lnTo>
                        <a:pt x="8495" y="6182"/>
                      </a:lnTo>
                      <a:lnTo>
                        <a:pt x="8627" y="5512"/>
                      </a:lnTo>
                      <a:lnTo>
                        <a:pt x="8627" y="4320"/>
                      </a:lnTo>
                      <a:lnTo>
                        <a:pt x="8495" y="3650"/>
                      </a:lnTo>
                      <a:lnTo>
                        <a:pt x="8363" y="3128"/>
                      </a:lnTo>
                      <a:lnTo>
                        <a:pt x="8166" y="2458"/>
                      </a:lnTo>
                      <a:lnTo>
                        <a:pt x="7771" y="1862"/>
                      </a:lnTo>
                      <a:lnTo>
                        <a:pt x="7441" y="1341"/>
                      </a:lnTo>
                      <a:lnTo>
                        <a:pt x="6915" y="968"/>
                      </a:lnTo>
                      <a:lnTo>
                        <a:pt x="6454" y="670"/>
                      </a:lnTo>
                      <a:lnTo>
                        <a:pt x="5993" y="298"/>
                      </a:lnTo>
                      <a:lnTo>
                        <a:pt x="4807" y="0"/>
                      </a:lnTo>
                      <a:lnTo>
                        <a:pt x="3754" y="0"/>
                      </a:lnTo>
                      <a:lnTo>
                        <a:pt x="3095" y="149"/>
                      </a:lnTo>
                      <a:lnTo>
                        <a:pt x="5663" y="2979"/>
                      </a:lnTo>
                      <a:lnTo>
                        <a:pt x="5005" y="5661"/>
                      </a:lnTo>
                      <a:lnTo>
                        <a:pt x="2502" y="6331"/>
                      </a:lnTo>
                      <a:lnTo>
                        <a:pt x="132" y="3650"/>
                      </a:lnTo>
                      <a:lnTo>
                        <a:pt x="0" y="4171"/>
                      </a:lnTo>
                      <a:lnTo>
                        <a:pt x="0" y="5512"/>
                      </a:lnTo>
                      <a:lnTo>
                        <a:pt x="132" y="6108"/>
                      </a:lnTo>
                      <a:lnTo>
                        <a:pt x="263" y="6778"/>
                      </a:lnTo>
                      <a:lnTo>
                        <a:pt x="527" y="7299"/>
                      </a:lnTo>
                      <a:lnTo>
                        <a:pt x="1185" y="8342"/>
                      </a:lnTo>
                      <a:lnTo>
                        <a:pt x="1712" y="8789"/>
                      </a:lnTo>
                      <a:lnTo>
                        <a:pt x="2305" y="9161"/>
                      </a:lnTo>
                      <a:lnTo>
                        <a:pt x="2766" y="9459"/>
                      </a:lnTo>
                      <a:lnTo>
                        <a:pt x="3951" y="9757"/>
                      </a:lnTo>
                      <a:lnTo>
                        <a:pt x="5005" y="9757"/>
                      </a:lnTo>
                      <a:lnTo>
                        <a:pt x="5663" y="9608"/>
                      </a:lnTo>
                      <a:lnTo>
                        <a:pt x="9220" y="13481"/>
                      </a:lnTo>
                      <a:lnTo>
                        <a:pt x="5861" y="17429"/>
                      </a:lnTo>
                      <a:lnTo>
                        <a:pt x="5663" y="17131"/>
                      </a:lnTo>
                      <a:lnTo>
                        <a:pt x="4676" y="18099"/>
                      </a:lnTo>
                      <a:lnTo>
                        <a:pt x="3095" y="20930"/>
                      </a:lnTo>
                      <a:lnTo>
                        <a:pt x="3490" y="21302"/>
                      </a:lnTo>
                      <a:lnTo>
                        <a:pt x="5993" y="19589"/>
                      </a:lnTo>
                      <a:lnTo>
                        <a:pt x="6849" y="18472"/>
                      </a:lnTo>
                      <a:lnTo>
                        <a:pt x="6585" y="18248"/>
                      </a:lnTo>
                      <a:lnTo>
                        <a:pt x="10076" y="14450"/>
                      </a:lnTo>
                      <a:lnTo>
                        <a:pt x="15805" y="20930"/>
                      </a:lnTo>
                      <a:lnTo>
                        <a:pt x="16134" y="21228"/>
                      </a:lnTo>
                      <a:lnTo>
                        <a:pt x="16463" y="21451"/>
                      </a:lnTo>
                      <a:lnTo>
                        <a:pt x="16859" y="21600"/>
                      </a:lnTo>
                      <a:lnTo>
                        <a:pt x="17583" y="21600"/>
                      </a:lnTo>
                      <a:lnTo>
                        <a:pt x="17912" y="21451"/>
                      </a:lnTo>
                      <a:lnTo>
                        <a:pt x="18307" y="21228"/>
                      </a:lnTo>
                      <a:lnTo>
                        <a:pt x="18637" y="20930"/>
                      </a:lnTo>
                      <a:lnTo>
                        <a:pt x="18900" y="20632"/>
                      </a:lnTo>
                      <a:lnTo>
                        <a:pt x="19098" y="20259"/>
                      </a:lnTo>
                      <a:lnTo>
                        <a:pt x="19229" y="19738"/>
                      </a:lnTo>
                      <a:lnTo>
                        <a:pt x="19229" y="18919"/>
                      </a:lnTo>
                      <a:lnTo>
                        <a:pt x="19098" y="18472"/>
                      </a:lnTo>
                      <a:lnTo>
                        <a:pt x="18900" y="18099"/>
                      </a:lnTo>
                      <a:lnTo>
                        <a:pt x="18637" y="17652"/>
                      </a:lnTo>
                      <a:lnTo>
                        <a:pt x="12907" y="11172"/>
                      </a:lnTo>
                      <a:lnTo>
                        <a:pt x="13961" y="9981"/>
                      </a:lnTo>
                      <a:lnTo>
                        <a:pt x="14488" y="10502"/>
                      </a:lnTo>
                      <a:lnTo>
                        <a:pt x="15080" y="10130"/>
                      </a:lnTo>
                      <a:lnTo>
                        <a:pt x="15805" y="10130"/>
                      </a:lnTo>
                      <a:lnTo>
                        <a:pt x="20678" y="4618"/>
                      </a:lnTo>
                      <a:lnTo>
                        <a:pt x="20678" y="4469"/>
                      </a:lnTo>
                      <a:lnTo>
                        <a:pt x="20810" y="4171"/>
                      </a:lnTo>
                      <a:lnTo>
                        <a:pt x="20941" y="4022"/>
                      </a:lnTo>
                      <a:lnTo>
                        <a:pt x="21139" y="3948"/>
                      </a:lnTo>
                      <a:lnTo>
                        <a:pt x="21402" y="3799"/>
                      </a:lnTo>
                      <a:lnTo>
                        <a:pt x="21600" y="3501"/>
                      </a:lnTo>
                      <a:lnTo>
                        <a:pt x="21600" y="2979"/>
                      </a:lnTo>
                      <a:lnTo>
                        <a:pt x="21402" y="2681"/>
                      </a:lnTo>
                      <a:close/>
                      <a:moveTo>
                        <a:pt x="17320" y="18770"/>
                      </a:moveTo>
                      <a:lnTo>
                        <a:pt x="17715" y="18919"/>
                      </a:lnTo>
                      <a:lnTo>
                        <a:pt x="17912" y="19068"/>
                      </a:lnTo>
                      <a:lnTo>
                        <a:pt x="18176" y="19291"/>
                      </a:lnTo>
                      <a:lnTo>
                        <a:pt x="18176" y="19961"/>
                      </a:lnTo>
                      <a:lnTo>
                        <a:pt x="17912" y="20259"/>
                      </a:lnTo>
                      <a:lnTo>
                        <a:pt x="17715" y="20557"/>
                      </a:lnTo>
                      <a:lnTo>
                        <a:pt x="17122" y="20557"/>
                      </a:lnTo>
                      <a:lnTo>
                        <a:pt x="16595" y="19961"/>
                      </a:lnTo>
                      <a:lnTo>
                        <a:pt x="16595" y="19291"/>
                      </a:lnTo>
                      <a:lnTo>
                        <a:pt x="16859" y="19068"/>
                      </a:lnTo>
                      <a:lnTo>
                        <a:pt x="17122" y="18919"/>
                      </a:lnTo>
                      <a:lnTo>
                        <a:pt x="17320" y="18770"/>
                      </a:lnTo>
                      <a:close/>
                      <a:moveTo>
                        <a:pt x="14554" y="7299"/>
                      </a:moveTo>
                      <a:lnTo>
                        <a:pt x="14224" y="6852"/>
                      </a:lnTo>
                      <a:lnTo>
                        <a:pt x="17912" y="2681"/>
                      </a:lnTo>
                      <a:lnTo>
                        <a:pt x="18307" y="3128"/>
                      </a:lnTo>
                      <a:lnTo>
                        <a:pt x="14554" y="7299"/>
                      </a:lnTo>
                      <a:close/>
                      <a:moveTo>
                        <a:pt x="15805" y="8640"/>
                      </a:moveTo>
                      <a:lnTo>
                        <a:pt x="15410" y="8268"/>
                      </a:lnTo>
                      <a:lnTo>
                        <a:pt x="19098" y="4022"/>
                      </a:lnTo>
                      <a:lnTo>
                        <a:pt x="19493" y="4469"/>
                      </a:lnTo>
                      <a:lnTo>
                        <a:pt x="15805" y="86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îṩlíḓé">
                <a:extLst>
                  <a:ext uri="{FF2B5EF4-FFF2-40B4-BE49-F238E27FC236}">
                    <a16:creationId xmlns="" xmlns:a16="http://schemas.microsoft.com/office/drawing/2014/main" id="{0872CFB3-D564-469B-B0A5-1A0F812B6D67}"/>
                  </a:ext>
                </a:extLst>
              </p:cNvPr>
              <p:cNvGrpSpPr/>
              <p:nvPr/>
            </p:nvGrpSpPr>
            <p:grpSpPr>
              <a:xfrm>
                <a:off x="5286039" y="1533643"/>
                <a:ext cx="1619915" cy="1619915"/>
                <a:chOff x="5286039" y="2008282"/>
                <a:chExt cx="1619915" cy="1619915"/>
              </a:xfrm>
            </p:grpSpPr>
            <p:sp>
              <p:nvSpPr>
                <p:cNvPr id="23" name="îṡľíḍe">
                  <a:extLst>
                    <a:ext uri="{FF2B5EF4-FFF2-40B4-BE49-F238E27FC236}">
                      <a16:creationId xmlns="" xmlns:a16="http://schemas.microsoft.com/office/drawing/2014/main" id="{C9CC3539-4830-4D50-81CC-ECAD5316E0F5}"/>
                    </a:ext>
                  </a:extLst>
                </p:cNvPr>
                <p:cNvSpPr/>
                <p:nvPr/>
              </p:nvSpPr>
              <p:spPr>
                <a:xfrm rot="2700000">
                  <a:off x="5286039" y="2008282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24" name="iŝ1ídé">
                  <a:extLst>
                    <a:ext uri="{FF2B5EF4-FFF2-40B4-BE49-F238E27FC236}">
                      <a16:creationId xmlns="" xmlns:a16="http://schemas.microsoft.com/office/drawing/2014/main" id="{27E682E2-FA1F-4693-8796-2E6A47E7A2C5}"/>
                    </a:ext>
                  </a:extLst>
                </p:cNvPr>
                <p:cNvGrpSpPr/>
                <p:nvPr/>
              </p:nvGrpSpPr>
              <p:grpSpPr>
                <a:xfrm>
                  <a:off x="5830172" y="2568097"/>
                  <a:ext cx="525998" cy="504079"/>
                  <a:chOff x="0" y="0"/>
                  <a:chExt cx="525995" cy="504077"/>
                </a:xfrm>
                <a:solidFill>
                  <a:schemeClr val="bg1"/>
                </a:solidFill>
              </p:grpSpPr>
              <p:sp>
                <p:nvSpPr>
                  <p:cNvPr id="25" name="iSḷíďé">
                    <a:extLst>
                      <a:ext uri="{FF2B5EF4-FFF2-40B4-BE49-F238E27FC236}">
                        <a16:creationId xmlns="" xmlns:a16="http://schemas.microsoft.com/office/drawing/2014/main" id="{4C916F41-AF52-41EB-83F8-F45CC128832A}"/>
                      </a:ext>
                    </a:extLst>
                  </p:cNvPr>
                  <p:cNvSpPr/>
                  <p:nvPr/>
                </p:nvSpPr>
                <p:spPr>
                  <a:xfrm>
                    <a:off x="76706" y="216972"/>
                    <a:ext cx="201633" cy="2871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674" y="8295"/>
                        </a:moveTo>
                        <a:lnTo>
                          <a:pt x="14674" y="18972"/>
                        </a:lnTo>
                        <a:lnTo>
                          <a:pt x="14557" y="19465"/>
                        </a:lnTo>
                        <a:lnTo>
                          <a:pt x="14322" y="19957"/>
                        </a:lnTo>
                        <a:lnTo>
                          <a:pt x="13970" y="20368"/>
                        </a:lnTo>
                        <a:lnTo>
                          <a:pt x="13500" y="20779"/>
                        </a:lnTo>
                        <a:lnTo>
                          <a:pt x="12913" y="21107"/>
                        </a:lnTo>
                        <a:lnTo>
                          <a:pt x="12326" y="21354"/>
                        </a:lnTo>
                        <a:lnTo>
                          <a:pt x="11622" y="21518"/>
                        </a:lnTo>
                        <a:lnTo>
                          <a:pt x="10917" y="21600"/>
                        </a:lnTo>
                        <a:lnTo>
                          <a:pt x="10213" y="21518"/>
                        </a:lnTo>
                        <a:lnTo>
                          <a:pt x="9391" y="21354"/>
                        </a:lnTo>
                        <a:lnTo>
                          <a:pt x="8687" y="21107"/>
                        </a:lnTo>
                        <a:lnTo>
                          <a:pt x="8100" y="20779"/>
                        </a:lnTo>
                        <a:lnTo>
                          <a:pt x="7396" y="19957"/>
                        </a:lnTo>
                        <a:lnTo>
                          <a:pt x="7161" y="19465"/>
                        </a:lnTo>
                        <a:lnTo>
                          <a:pt x="7161" y="8295"/>
                        </a:lnTo>
                        <a:lnTo>
                          <a:pt x="1878" y="8295"/>
                        </a:lnTo>
                        <a:lnTo>
                          <a:pt x="1174" y="8213"/>
                        </a:lnTo>
                        <a:lnTo>
                          <a:pt x="587" y="8131"/>
                        </a:lnTo>
                        <a:lnTo>
                          <a:pt x="117" y="7802"/>
                        </a:lnTo>
                        <a:lnTo>
                          <a:pt x="0" y="7474"/>
                        </a:lnTo>
                        <a:lnTo>
                          <a:pt x="0" y="6735"/>
                        </a:lnTo>
                        <a:lnTo>
                          <a:pt x="352" y="6324"/>
                        </a:lnTo>
                        <a:lnTo>
                          <a:pt x="8100" y="903"/>
                        </a:lnTo>
                        <a:lnTo>
                          <a:pt x="8804" y="493"/>
                        </a:lnTo>
                        <a:lnTo>
                          <a:pt x="9391" y="164"/>
                        </a:lnTo>
                        <a:lnTo>
                          <a:pt x="10213" y="0"/>
                        </a:lnTo>
                        <a:lnTo>
                          <a:pt x="11504" y="0"/>
                        </a:lnTo>
                        <a:lnTo>
                          <a:pt x="12209" y="164"/>
                        </a:lnTo>
                        <a:lnTo>
                          <a:pt x="12913" y="493"/>
                        </a:lnTo>
                        <a:lnTo>
                          <a:pt x="13500" y="903"/>
                        </a:lnTo>
                        <a:lnTo>
                          <a:pt x="20896" y="5995"/>
                        </a:lnTo>
                        <a:lnTo>
                          <a:pt x="21365" y="6324"/>
                        </a:lnTo>
                        <a:lnTo>
                          <a:pt x="21600" y="6735"/>
                        </a:lnTo>
                        <a:lnTo>
                          <a:pt x="21600" y="7474"/>
                        </a:lnTo>
                        <a:lnTo>
                          <a:pt x="21365" y="7802"/>
                        </a:lnTo>
                        <a:lnTo>
                          <a:pt x="20896" y="7967"/>
                        </a:lnTo>
                        <a:lnTo>
                          <a:pt x="20309" y="8213"/>
                        </a:lnTo>
                        <a:lnTo>
                          <a:pt x="19487" y="8295"/>
                        </a:lnTo>
                        <a:lnTo>
                          <a:pt x="14674" y="8295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ïšḻîďê">
                    <a:extLst>
                      <a:ext uri="{FF2B5EF4-FFF2-40B4-BE49-F238E27FC236}">
                        <a16:creationId xmlns="" xmlns:a16="http://schemas.microsoft.com/office/drawing/2014/main" id="{9FDBAEFA-C020-4000-AB93-D44CCB9F7C0D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525995" cy="36819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7145" y="7843"/>
                        </a:moveTo>
                        <a:lnTo>
                          <a:pt x="17640" y="8036"/>
                        </a:lnTo>
                        <a:lnTo>
                          <a:pt x="18090" y="8164"/>
                        </a:lnTo>
                        <a:lnTo>
                          <a:pt x="18900" y="8743"/>
                        </a:lnTo>
                        <a:lnTo>
                          <a:pt x="19305" y="9064"/>
                        </a:lnTo>
                        <a:lnTo>
                          <a:pt x="19710" y="9450"/>
                        </a:lnTo>
                        <a:lnTo>
                          <a:pt x="20025" y="9836"/>
                        </a:lnTo>
                        <a:lnTo>
                          <a:pt x="20295" y="10350"/>
                        </a:lnTo>
                        <a:lnTo>
                          <a:pt x="20565" y="10736"/>
                        </a:lnTo>
                        <a:lnTo>
                          <a:pt x="20835" y="11250"/>
                        </a:lnTo>
                        <a:lnTo>
                          <a:pt x="21060" y="11764"/>
                        </a:lnTo>
                        <a:lnTo>
                          <a:pt x="21240" y="12279"/>
                        </a:lnTo>
                        <a:lnTo>
                          <a:pt x="21420" y="12857"/>
                        </a:lnTo>
                        <a:lnTo>
                          <a:pt x="21510" y="13436"/>
                        </a:lnTo>
                        <a:lnTo>
                          <a:pt x="21600" y="14079"/>
                        </a:lnTo>
                        <a:lnTo>
                          <a:pt x="21600" y="15236"/>
                        </a:lnTo>
                        <a:lnTo>
                          <a:pt x="21510" y="15879"/>
                        </a:lnTo>
                        <a:lnTo>
                          <a:pt x="21420" y="16457"/>
                        </a:lnTo>
                        <a:lnTo>
                          <a:pt x="21240" y="16971"/>
                        </a:lnTo>
                        <a:lnTo>
                          <a:pt x="20790" y="18129"/>
                        </a:lnTo>
                        <a:lnTo>
                          <a:pt x="20565" y="18579"/>
                        </a:lnTo>
                        <a:lnTo>
                          <a:pt x="20250" y="19093"/>
                        </a:lnTo>
                        <a:lnTo>
                          <a:pt x="19890" y="19543"/>
                        </a:lnTo>
                        <a:lnTo>
                          <a:pt x="19575" y="19929"/>
                        </a:lnTo>
                        <a:lnTo>
                          <a:pt x="19170" y="20250"/>
                        </a:lnTo>
                        <a:lnTo>
                          <a:pt x="18810" y="20571"/>
                        </a:lnTo>
                        <a:lnTo>
                          <a:pt x="18360" y="20893"/>
                        </a:lnTo>
                        <a:lnTo>
                          <a:pt x="17910" y="21150"/>
                        </a:lnTo>
                        <a:lnTo>
                          <a:pt x="17415" y="21279"/>
                        </a:lnTo>
                        <a:lnTo>
                          <a:pt x="16920" y="21471"/>
                        </a:lnTo>
                        <a:lnTo>
                          <a:pt x="16920" y="14143"/>
                        </a:lnTo>
                        <a:lnTo>
                          <a:pt x="16740" y="13564"/>
                        </a:lnTo>
                        <a:lnTo>
                          <a:pt x="16560" y="13050"/>
                        </a:lnTo>
                        <a:lnTo>
                          <a:pt x="16290" y="12536"/>
                        </a:lnTo>
                        <a:lnTo>
                          <a:pt x="15975" y="12214"/>
                        </a:lnTo>
                        <a:lnTo>
                          <a:pt x="15615" y="11893"/>
                        </a:lnTo>
                        <a:lnTo>
                          <a:pt x="15165" y="11764"/>
                        </a:lnTo>
                        <a:lnTo>
                          <a:pt x="14805" y="11700"/>
                        </a:lnTo>
                        <a:lnTo>
                          <a:pt x="14355" y="11764"/>
                        </a:lnTo>
                        <a:lnTo>
                          <a:pt x="13905" y="11893"/>
                        </a:lnTo>
                        <a:lnTo>
                          <a:pt x="13545" y="12214"/>
                        </a:lnTo>
                        <a:lnTo>
                          <a:pt x="13230" y="12536"/>
                        </a:lnTo>
                        <a:lnTo>
                          <a:pt x="12960" y="13050"/>
                        </a:lnTo>
                        <a:lnTo>
                          <a:pt x="12780" y="13564"/>
                        </a:lnTo>
                        <a:lnTo>
                          <a:pt x="12600" y="14143"/>
                        </a:lnTo>
                        <a:lnTo>
                          <a:pt x="12600" y="21600"/>
                        </a:lnTo>
                        <a:lnTo>
                          <a:pt x="9450" y="21600"/>
                        </a:lnTo>
                        <a:lnTo>
                          <a:pt x="9450" y="20250"/>
                        </a:lnTo>
                        <a:lnTo>
                          <a:pt x="10575" y="20250"/>
                        </a:lnTo>
                        <a:lnTo>
                          <a:pt x="11070" y="20121"/>
                        </a:lnTo>
                        <a:lnTo>
                          <a:pt x="11475" y="19929"/>
                        </a:lnTo>
                        <a:lnTo>
                          <a:pt x="11655" y="19671"/>
                        </a:lnTo>
                        <a:lnTo>
                          <a:pt x="11835" y="19479"/>
                        </a:lnTo>
                        <a:lnTo>
                          <a:pt x="11970" y="19221"/>
                        </a:lnTo>
                        <a:lnTo>
                          <a:pt x="12060" y="18964"/>
                        </a:lnTo>
                        <a:lnTo>
                          <a:pt x="12105" y="18321"/>
                        </a:lnTo>
                        <a:lnTo>
                          <a:pt x="12060" y="17807"/>
                        </a:lnTo>
                        <a:lnTo>
                          <a:pt x="11880" y="17229"/>
                        </a:lnTo>
                        <a:lnTo>
                          <a:pt x="11610" y="16650"/>
                        </a:lnTo>
                        <a:lnTo>
                          <a:pt x="8775" y="12729"/>
                        </a:lnTo>
                        <a:lnTo>
                          <a:pt x="8460" y="12214"/>
                        </a:lnTo>
                        <a:lnTo>
                          <a:pt x="8055" y="11893"/>
                        </a:lnTo>
                        <a:lnTo>
                          <a:pt x="7650" y="11764"/>
                        </a:lnTo>
                        <a:lnTo>
                          <a:pt x="7290" y="11700"/>
                        </a:lnTo>
                        <a:lnTo>
                          <a:pt x="6840" y="11764"/>
                        </a:lnTo>
                        <a:lnTo>
                          <a:pt x="6435" y="11893"/>
                        </a:lnTo>
                        <a:lnTo>
                          <a:pt x="6120" y="12214"/>
                        </a:lnTo>
                        <a:lnTo>
                          <a:pt x="5715" y="12729"/>
                        </a:lnTo>
                        <a:lnTo>
                          <a:pt x="2925" y="16650"/>
                        </a:lnTo>
                        <a:lnTo>
                          <a:pt x="2610" y="17229"/>
                        </a:lnTo>
                        <a:lnTo>
                          <a:pt x="2430" y="17871"/>
                        </a:lnTo>
                        <a:lnTo>
                          <a:pt x="2385" y="18450"/>
                        </a:lnTo>
                        <a:lnTo>
                          <a:pt x="2430" y="18964"/>
                        </a:lnTo>
                        <a:lnTo>
                          <a:pt x="2565" y="19286"/>
                        </a:lnTo>
                        <a:lnTo>
                          <a:pt x="2655" y="19543"/>
                        </a:lnTo>
                        <a:lnTo>
                          <a:pt x="2835" y="19671"/>
                        </a:lnTo>
                        <a:lnTo>
                          <a:pt x="3015" y="19929"/>
                        </a:lnTo>
                        <a:lnTo>
                          <a:pt x="3375" y="20186"/>
                        </a:lnTo>
                        <a:lnTo>
                          <a:pt x="3825" y="20250"/>
                        </a:lnTo>
                        <a:lnTo>
                          <a:pt x="5130" y="20250"/>
                        </a:lnTo>
                        <a:lnTo>
                          <a:pt x="5130" y="21536"/>
                        </a:lnTo>
                        <a:lnTo>
                          <a:pt x="4545" y="21471"/>
                        </a:lnTo>
                        <a:lnTo>
                          <a:pt x="4050" y="21279"/>
                        </a:lnTo>
                        <a:lnTo>
                          <a:pt x="3555" y="21021"/>
                        </a:lnTo>
                        <a:lnTo>
                          <a:pt x="3105" y="20829"/>
                        </a:lnTo>
                        <a:lnTo>
                          <a:pt x="2655" y="20507"/>
                        </a:lnTo>
                        <a:lnTo>
                          <a:pt x="2205" y="20121"/>
                        </a:lnTo>
                        <a:lnTo>
                          <a:pt x="1845" y="19671"/>
                        </a:lnTo>
                        <a:lnTo>
                          <a:pt x="1485" y="19286"/>
                        </a:lnTo>
                        <a:lnTo>
                          <a:pt x="1170" y="18771"/>
                        </a:lnTo>
                        <a:lnTo>
                          <a:pt x="900" y="18257"/>
                        </a:lnTo>
                        <a:lnTo>
                          <a:pt x="585" y="17679"/>
                        </a:lnTo>
                        <a:lnTo>
                          <a:pt x="360" y="17164"/>
                        </a:lnTo>
                        <a:lnTo>
                          <a:pt x="225" y="16521"/>
                        </a:lnTo>
                        <a:lnTo>
                          <a:pt x="90" y="15943"/>
                        </a:lnTo>
                        <a:lnTo>
                          <a:pt x="45" y="15236"/>
                        </a:lnTo>
                        <a:lnTo>
                          <a:pt x="0" y="14593"/>
                        </a:lnTo>
                        <a:lnTo>
                          <a:pt x="45" y="14079"/>
                        </a:lnTo>
                        <a:lnTo>
                          <a:pt x="90" y="13436"/>
                        </a:lnTo>
                        <a:lnTo>
                          <a:pt x="225" y="12857"/>
                        </a:lnTo>
                        <a:lnTo>
                          <a:pt x="315" y="12279"/>
                        </a:lnTo>
                        <a:lnTo>
                          <a:pt x="540" y="11764"/>
                        </a:lnTo>
                        <a:lnTo>
                          <a:pt x="720" y="11250"/>
                        </a:lnTo>
                        <a:lnTo>
                          <a:pt x="990" y="10736"/>
                        </a:lnTo>
                        <a:lnTo>
                          <a:pt x="1620" y="9836"/>
                        </a:lnTo>
                        <a:lnTo>
                          <a:pt x="2250" y="9064"/>
                        </a:lnTo>
                        <a:lnTo>
                          <a:pt x="2655" y="8743"/>
                        </a:lnTo>
                        <a:lnTo>
                          <a:pt x="3105" y="8486"/>
                        </a:lnTo>
                        <a:lnTo>
                          <a:pt x="3555" y="8164"/>
                        </a:lnTo>
                        <a:lnTo>
                          <a:pt x="4005" y="8036"/>
                        </a:lnTo>
                        <a:lnTo>
                          <a:pt x="4455" y="7843"/>
                        </a:lnTo>
                        <a:lnTo>
                          <a:pt x="4455" y="7586"/>
                        </a:lnTo>
                        <a:lnTo>
                          <a:pt x="4500" y="6879"/>
                        </a:lnTo>
                        <a:lnTo>
                          <a:pt x="4545" y="6107"/>
                        </a:lnTo>
                        <a:lnTo>
                          <a:pt x="4725" y="5400"/>
                        </a:lnTo>
                        <a:lnTo>
                          <a:pt x="4950" y="4693"/>
                        </a:lnTo>
                        <a:lnTo>
                          <a:pt x="5220" y="4050"/>
                        </a:lnTo>
                        <a:lnTo>
                          <a:pt x="5535" y="3407"/>
                        </a:lnTo>
                        <a:lnTo>
                          <a:pt x="5895" y="2764"/>
                        </a:lnTo>
                        <a:lnTo>
                          <a:pt x="6345" y="2314"/>
                        </a:lnTo>
                        <a:lnTo>
                          <a:pt x="6795" y="1736"/>
                        </a:lnTo>
                        <a:lnTo>
                          <a:pt x="7245" y="1350"/>
                        </a:lnTo>
                        <a:lnTo>
                          <a:pt x="7785" y="964"/>
                        </a:lnTo>
                        <a:lnTo>
                          <a:pt x="8325" y="643"/>
                        </a:lnTo>
                        <a:lnTo>
                          <a:pt x="9495" y="129"/>
                        </a:lnTo>
                        <a:lnTo>
                          <a:pt x="10170" y="64"/>
                        </a:lnTo>
                        <a:lnTo>
                          <a:pt x="10800" y="0"/>
                        </a:lnTo>
                        <a:lnTo>
                          <a:pt x="11475" y="64"/>
                        </a:lnTo>
                        <a:lnTo>
                          <a:pt x="12060" y="129"/>
                        </a:lnTo>
                        <a:lnTo>
                          <a:pt x="12690" y="386"/>
                        </a:lnTo>
                        <a:lnTo>
                          <a:pt x="13275" y="643"/>
                        </a:lnTo>
                        <a:lnTo>
                          <a:pt x="13860" y="964"/>
                        </a:lnTo>
                        <a:lnTo>
                          <a:pt x="14850" y="1736"/>
                        </a:lnTo>
                        <a:lnTo>
                          <a:pt x="15300" y="2314"/>
                        </a:lnTo>
                        <a:lnTo>
                          <a:pt x="15660" y="2764"/>
                        </a:lnTo>
                        <a:lnTo>
                          <a:pt x="16065" y="3407"/>
                        </a:lnTo>
                        <a:lnTo>
                          <a:pt x="16425" y="4050"/>
                        </a:lnTo>
                        <a:lnTo>
                          <a:pt x="16605" y="4693"/>
                        </a:lnTo>
                        <a:lnTo>
                          <a:pt x="16830" y="5400"/>
                        </a:lnTo>
                        <a:lnTo>
                          <a:pt x="17010" y="6107"/>
                        </a:lnTo>
                        <a:lnTo>
                          <a:pt x="17145" y="6879"/>
                        </a:lnTo>
                        <a:lnTo>
                          <a:pt x="17145" y="7843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îşļídè">
                    <a:extLst>
                      <a:ext uri="{FF2B5EF4-FFF2-40B4-BE49-F238E27FC236}">
                        <a16:creationId xmlns="" xmlns:a16="http://schemas.microsoft.com/office/drawing/2014/main" id="{A77FDA81-0E3A-441D-98DC-C15DC9B4152E}"/>
                      </a:ext>
                    </a:extLst>
                  </p:cNvPr>
                  <p:cNvSpPr/>
                  <p:nvPr/>
                </p:nvSpPr>
                <p:spPr>
                  <a:xfrm>
                    <a:off x="258614" y="216972"/>
                    <a:ext cx="203824" cy="2871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711" y="13305"/>
                        </a:moveTo>
                        <a:lnTo>
                          <a:pt x="14711" y="2628"/>
                        </a:lnTo>
                        <a:lnTo>
                          <a:pt x="14595" y="2135"/>
                        </a:lnTo>
                        <a:lnTo>
                          <a:pt x="14361" y="1560"/>
                        </a:lnTo>
                        <a:lnTo>
                          <a:pt x="14011" y="1068"/>
                        </a:lnTo>
                        <a:lnTo>
                          <a:pt x="13544" y="657"/>
                        </a:lnTo>
                        <a:lnTo>
                          <a:pt x="12376" y="164"/>
                        </a:lnTo>
                        <a:lnTo>
                          <a:pt x="11676" y="0"/>
                        </a:lnTo>
                        <a:lnTo>
                          <a:pt x="10041" y="0"/>
                        </a:lnTo>
                        <a:lnTo>
                          <a:pt x="9341" y="164"/>
                        </a:lnTo>
                        <a:lnTo>
                          <a:pt x="8173" y="657"/>
                        </a:lnTo>
                        <a:lnTo>
                          <a:pt x="7706" y="1068"/>
                        </a:lnTo>
                        <a:lnTo>
                          <a:pt x="7472" y="1560"/>
                        </a:lnTo>
                        <a:lnTo>
                          <a:pt x="7239" y="2135"/>
                        </a:lnTo>
                        <a:lnTo>
                          <a:pt x="7239" y="13305"/>
                        </a:lnTo>
                        <a:lnTo>
                          <a:pt x="1284" y="13305"/>
                        </a:lnTo>
                        <a:lnTo>
                          <a:pt x="701" y="13469"/>
                        </a:lnTo>
                        <a:lnTo>
                          <a:pt x="234" y="13716"/>
                        </a:lnTo>
                        <a:lnTo>
                          <a:pt x="117" y="13962"/>
                        </a:lnTo>
                        <a:lnTo>
                          <a:pt x="0" y="14373"/>
                        </a:lnTo>
                        <a:lnTo>
                          <a:pt x="117" y="14701"/>
                        </a:lnTo>
                        <a:lnTo>
                          <a:pt x="350" y="15112"/>
                        </a:lnTo>
                        <a:lnTo>
                          <a:pt x="817" y="15522"/>
                        </a:lnTo>
                        <a:lnTo>
                          <a:pt x="8173" y="20614"/>
                        </a:lnTo>
                        <a:lnTo>
                          <a:pt x="8874" y="21025"/>
                        </a:lnTo>
                        <a:lnTo>
                          <a:pt x="9457" y="21271"/>
                        </a:lnTo>
                        <a:lnTo>
                          <a:pt x="10275" y="21518"/>
                        </a:lnTo>
                        <a:lnTo>
                          <a:pt x="10742" y="21600"/>
                        </a:lnTo>
                        <a:lnTo>
                          <a:pt x="11559" y="21518"/>
                        </a:lnTo>
                        <a:lnTo>
                          <a:pt x="12259" y="21271"/>
                        </a:lnTo>
                        <a:lnTo>
                          <a:pt x="12843" y="21025"/>
                        </a:lnTo>
                        <a:lnTo>
                          <a:pt x="13544" y="20614"/>
                        </a:lnTo>
                        <a:lnTo>
                          <a:pt x="20899" y="15522"/>
                        </a:lnTo>
                        <a:lnTo>
                          <a:pt x="21366" y="15194"/>
                        </a:lnTo>
                        <a:lnTo>
                          <a:pt x="21600" y="14373"/>
                        </a:lnTo>
                        <a:lnTo>
                          <a:pt x="21600" y="14044"/>
                        </a:lnTo>
                        <a:lnTo>
                          <a:pt x="21366" y="13798"/>
                        </a:lnTo>
                        <a:lnTo>
                          <a:pt x="20899" y="13469"/>
                        </a:lnTo>
                        <a:lnTo>
                          <a:pt x="20199" y="13305"/>
                        </a:lnTo>
                        <a:lnTo>
                          <a:pt x="14711" y="13305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îṣlïdê">
              <a:extLst>
                <a:ext uri="{FF2B5EF4-FFF2-40B4-BE49-F238E27FC236}">
                  <a16:creationId xmlns="" xmlns:a16="http://schemas.microsoft.com/office/drawing/2014/main" id="{749B33AD-0D6D-4000-AE1C-42CD0F6BF9E3}"/>
                </a:ext>
              </a:extLst>
            </p:cNvPr>
            <p:cNvSpPr txBox="1"/>
            <p:nvPr/>
          </p:nvSpPr>
          <p:spPr>
            <a:xfrm>
              <a:off x="660400" y="178157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í$ľiḋe">
              <a:extLst>
                <a:ext uri="{FF2B5EF4-FFF2-40B4-BE49-F238E27FC236}">
                  <a16:creationId xmlns="" xmlns:a16="http://schemas.microsoft.com/office/drawing/2014/main" id="{C997A099-C2AB-463E-802F-289F98469523}"/>
                </a:ext>
              </a:extLst>
            </p:cNvPr>
            <p:cNvSpPr txBox="1"/>
            <p:nvPr/>
          </p:nvSpPr>
          <p:spPr>
            <a:xfrm>
              <a:off x="660400" y="217408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îṡľîďè">
              <a:extLst>
                <a:ext uri="{FF2B5EF4-FFF2-40B4-BE49-F238E27FC236}">
                  <a16:creationId xmlns="" xmlns:a16="http://schemas.microsoft.com/office/drawing/2014/main" id="{B84F77A5-B02A-4ECC-B40C-495BD9C0BA3E}"/>
                </a:ext>
              </a:extLst>
            </p:cNvPr>
            <p:cNvSpPr txBox="1"/>
            <p:nvPr/>
          </p:nvSpPr>
          <p:spPr>
            <a:xfrm>
              <a:off x="660400" y="4656269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í$ļîḋè">
              <a:extLst>
                <a:ext uri="{FF2B5EF4-FFF2-40B4-BE49-F238E27FC236}">
                  <a16:creationId xmlns="" xmlns:a16="http://schemas.microsoft.com/office/drawing/2014/main" id="{2FEB8504-DA14-4C3E-B9B7-C1F22C1AA6F8}"/>
                </a:ext>
              </a:extLst>
            </p:cNvPr>
            <p:cNvSpPr txBox="1"/>
            <p:nvPr/>
          </p:nvSpPr>
          <p:spPr>
            <a:xfrm>
              <a:off x="660400" y="5048781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1" name="íśḷiḑè">
              <a:extLst>
                <a:ext uri="{FF2B5EF4-FFF2-40B4-BE49-F238E27FC236}">
                  <a16:creationId xmlns="" xmlns:a16="http://schemas.microsoft.com/office/drawing/2014/main" id="{18954C63-793D-49CC-BC70-71757A306EC3}"/>
                </a:ext>
              </a:extLst>
            </p:cNvPr>
            <p:cNvSpPr txBox="1"/>
            <p:nvPr/>
          </p:nvSpPr>
          <p:spPr>
            <a:xfrm>
              <a:off x="8496479" y="178157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ï$lïḓê">
              <a:extLst>
                <a:ext uri="{FF2B5EF4-FFF2-40B4-BE49-F238E27FC236}">
                  <a16:creationId xmlns="" xmlns:a16="http://schemas.microsoft.com/office/drawing/2014/main" id="{1EBBB270-6D61-445D-A04C-F2D53803B62B}"/>
                </a:ext>
              </a:extLst>
            </p:cNvPr>
            <p:cNvSpPr txBox="1"/>
            <p:nvPr/>
          </p:nvSpPr>
          <p:spPr>
            <a:xfrm>
              <a:off x="8496479" y="217408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3" name="îsḻïďé">
              <a:extLst>
                <a:ext uri="{FF2B5EF4-FFF2-40B4-BE49-F238E27FC236}">
                  <a16:creationId xmlns="" xmlns:a16="http://schemas.microsoft.com/office/drawing/2014/main" id="{AEDB1CC2-1B51-41AD-83DE-B72BE27AC944}"/>
                </a:ext>
              </a:extLst>
            </p:cNvPr>
            <p:cNvSpPr txBox="1"/>
            <p:nvPr/>
          </p:nvSpPr>
          <p:spPr>
            <a:xfrm>
              <a:off x="8496479" y="4656269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şḷïdè">
              <a:extLst>
                <a:ext uri="{FF2B5EF4-FFF2-40B4-BE49-F238E27FC236}">
                  <a16:creationId xmlns="" xmlns:a16="http://schemas.microsoft.com/office/drawing/2014/main" id="{A6144FCC-6ED2-4B27-8445-DB404FCE7E15}"/>
                </a:ext>
              </a:extLst>
            </p:cNvPr>
            <p:cNvSpPr txBox="1"/>
            <p:nvPr/>
          </p:nvSpPr>
          <p:spPr>
            <a:xfrm>
              <a:off x="8496479" y="5048781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350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15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523C096-8E2F-4A9D-8819-89636E57C5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2525" y="1422789"/>
            <a:ext cx="10594180" cy="3716208"/>
            <a:chOff x="802525" y="1422789"/>
            <a:chExt cx="10594180" cy="3716208"/>
          </a:xfrm>
        </p:grpSpPr>
        <p:sp>
          <p:nvSpPr>
            <p:cNvPr id="93" name="ïš1ídé">
              <a:extLst>
                <a:ext uri="{FF2B5EF4-FFF2-40B4-BE49-F238E27FC236}">
                  <a16:creationId xmlns="" xmlns:a16="http://schemas.microsoft.com/office/drawing/2014/main" id="{975B2430-7113-4F13-BCB1-E89F693A63CC}"/>
                </a:ext>
              </a:extLst>
            </p:cNvPr>
            <p:cNvSpPr txBox="1"/>
            <p:nvPr/>
          </p:nvSpPr>
          <p:spPr>
            <a:xfrm>
              <a:off x="4536146" y="1422789"/>
              <a:ext cx="3119708" cy="71006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2"/>
                  </a:solidFill>
                </a:rPr>
                <a:t>contents</a:t>
              </a:r>
              <a:endParaRPr lang="zh-CN" altLang="en-US" sz="4000" b="1" dirty="0">
                <a:solidFill>
                  <a:schemeClr val="tx2"/>
                </a:solidFill>
              </a:endParaRPr>
            </a:p>
          </p:txBody>
        </p:sp>
        <p:sp>
          <p:nvSpPr>
            <p:cNvPr id="94" name="ïSļiḓê">
              <a:extLst>
                <a:ext uri="{FF2B5EF4-FFF2-40B4-BE49-F238E27FC236}">
                  <a16:creationId xmlns="" xmlns:a16="http://schemas.microsoft.com/office/drawing/2014/main" id="{628C08EA-361E-4179-A62D-B63D30642C4C}"/>
                </a:ext>
              </a:extLst>
            </p:cNvPr>
            <p:cNvSpPr/>
            <p:nvPr/>
          </p:nvSpPr>
          <p:spPr bwMode="auto">
            <a:xfrm>
              <a:off x="1298495" y="3418798"/>
              <a:ext cx="1116124" cy="64807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5" name="ïŝľïḓe">
              <a:extLst>
                <a:ext uri="{FF2B5EF4-FFF2-40B4-BE49-F238E27FC236}">
                  <a16:creationId xmlns="" xmlns:a16="http://schemas.microsoft.com/office/drawing/2014/main" id="{44389E41-CEBA-495F-A332-CEE91EAC7095}"/>
                </a:ext>
              </a:extLst>
            </p:cNvPr>
            <p:cNvSpPr/>
            <p:nvPr/>
          </p:nvSpPr>
          <p:spPr bwMode="auto">
            <a:xfrm>
              <a:off x="802525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6" name="işḻíḑè">
              <a:extLst>
                <a:ext uri="{FF2B5EF4-FFF2-40B4-BE49-F238E27FC236}">
                  <a16:creationId xmlns="" xmlns:a16="http://schemas.microsoft.com/office/drawing/2014/main" id="{DB5664C0-7A18-4660-8F2C-44410B272511}"/>
                </a:ext>
              </a:extLst>
            </p:cNvPr>
            <p:cNvSpPr txBox="1"/>
            <p:nvPr/>
          </p:nvSpPr>
          <p:spPr bwMode="auto">
            <a:xfrm>
              <a:off x="802525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7" name="ísļiḓé">
              <a:extLst>
                <a:ext uri="{FF2B5EF4-FFF2-40B4-BE49-F238E27FC236}">
                  <a16:creationId xmlns="" xmlns:a16="http://schemas.microsoft.com/office/drawing/2014/main" id="{6D463466-7B61-4E01-AED7-0EFEC171E1D0}"/>
                </a:ext>
              </a:extLst>
            </p:cNvPr>
            <p:cNvSpPr/>
            <p:nvPr/>
          </p:nvSpPr>
          <p:spPr bwMode="auto">
            <a:xfrm>
              <a:off x="5545168" y="3418798"/>
              <a:ext cx="1116124" cy="64807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8" name="ïṧḻiḋè">
              <a:extLst>
                <a:ext uri="{FF2B5EF4-FFF2-40B4-BE49-F238E27FC236}">
                  <a16:creationId xmlns="" xmlns:a16="http://schemas.microsoft.com/office/drawing/2014/main" id="{4D0E5B31-F66A-4878-AAFF-56AF2CC81702}"/>
                </a:ext>
              </a:extLst>
            </p:cNvPr>
            <p:cNvSpPr/>
            <p:nvPr/>
          </p:nvSpPr>
          <p:spPr bwMode="auto">
            <a:xfrm>
              <a:off x="5045583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9" name="îṩḻïḋé">
              <a:extLst>
                <a:ext uri="{FF2B5EF4-FFF2-40B4-BE49-F238E27FC236}">
                  <a16:creationId xmlns="" xmlns:a16="http://schemas.microsoft.com/office/drawing/2014/main" id="{599254A1-B1E2-4B85-B22E-83C9406F9212}"/>
                </a:ext>
              </a:extLst>
            </p:cNvPr>
            <p:cNvSpPr txBox="1"/>
            <p:nvPr/>
          </p:nvSpPr>
          <p:spPr bwMode="auto">
            <a:xfrm>
              <a:off x="5045583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0" name="ïṧlïďe">
              <a:extLst>
                <a:ext uri="{FF2B5EF4-FFF2-40B4-BE49-F238E27FC236}">
                  <a16:creationId xmlns="" xmlns:a16="http://schemas.microsoft.com/office/drawing/2014/main" id="{56168BC1-60AB-4A18-9759-26A296EA453E}"/>
                </a:ext>
              </a:extLst>
            </p:cNvPr>
            <p:cNvSpPr/>
            <p:nvPr/>
          </p:nvSpPr>
          <p:spPr bwMode="auto">
            <a:xfrm>
              <a:off x="9784612" y="3418798"/>
              <a:ext cx="1116124" cy="648072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01" name="îṣ1îdè">
              <a:extLst>
                <a:ext uri="{FF2B5EF4-FFF2-40B4-BE49-F238E27FC236}">
                  <a16:creationId xmlns="" xmlns:a16="http://schemas.microsoft.com/office/drawing/2014/main" id="{FAF7AF80-C39B-47D5-9238-46B6AF3B0B30}"/>
                </a:ext>
              </a:extLst>
            </p:cNvPr>
            <p:cNvSpPr/>
            <p:nvPr/>
          </p:nvSpPr>
          <p:spPr bwMode="auto">
            <a:xfrm>
              <a:off x="9288642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2" name="íṥlïḋê">
              <a:extLst>
                <a:ext uri="{FF2B5EF4-FFF2-40B4-BE49-F238E27FC236}">
                  <a16:creationId xmlns="" xmlns:a16="http://schemas.microsoft.com/office/drawing/2014/main" id="{37358211-8799-41FC-95E1-F751837FD429}"/>
                </a:ext>
              </a:extLst>
            </p:cNvPr>
            <p:cNvSpPr txBox="1"/>
            <p:nvPr/>
          </p:nvSpPr>
          <p:spPr bwMode="auto">
            <a:xfrm>
              <a:off x="9288642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3" name="iṧlïdê">
              <a:extLst>
                <a:ext uri="{FF2B5EF4-FFF2-40B4-BE49-F238E27FC236}">
                  <a16:creationId xmlns="" xmlns:a16="http://schemas.microsoft.com/office/drawing/2014/main" id="{C0F0EC74-0A7B-4184-9BF6-F24524CB21A2}"/>
                </a:ext>
              </a:extLst>
            </p:cNvPr>
            <p:cNvSpPr/>
            <p:nvPr/>
          </p:nvSpPr>
          <p:spPr bwMode="auto">
            <a:xfrm>
              <a:off x="3420024" y="2132856"/>
              <a:ext cx="1116124" cy="64807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04" name="ïṣľiḋè">
              <a:extLst>
                <a:ext uri="{FF2B5EF4-FFF2-40B4-BE49-F238E27FC236}">
                  <a16:creationId xmlns="" xmlns:a16="http://schemas.microsoft.com/office/drawing/2014/main" id="{96DE0F36-C41C-4291-833A-0F3526304D78}"/>
                </a:ext>
              </a:extLst>
            </p:cNvPr>
            <p:cNvSpPr/>
            <p:nvPr/>
          </p:nvSpPr>
          <p:spPr bwMode="auto">
            <a:xfrm>
              <a:off x="2924054" y="329244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5" name="isḷíḑê">
              <a:extLst>
                <a:ext uri="{FF2B5EF4-FFF2-40B4-BE49-F238E27FC236}">
                  <a16:creationId xmlns="" xmlns:a16="http://schemas.microsoft.com/office/drawing/2014/main" id="{37404708-9C82-4940-8B70-575AFB830081}"/>
                </a:ext>
              </a:extLst>
            </p:cNvPr>
            <p:cNvSpPr txBox="1"/>
            <p:nvPr/>
          </p:nvSpPr>
          <p:spPr bwMode="auto">
            <a:xfrm>
              <a:off x="2924054" y="290484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6" name="iṩlîḑe">
              <a:extLst>
                <a:ext uri="{FF2B5EF4-FFF2-40B4-BE49-F238E27FC236}">
                  <a16:creationId xmlns="" xmlns:a16="http://schemas.microsoft.com/office/drawing/2014/main" id="{3B887F58-0A5B-462C-B57C-067AB7279830}"/>
                </a:ext>
              </a:extLst>
            </p:cNvPr>
            <p:cNvSpPr/>
            <p:nvPr/>
          </p:nvSpPr>
          <p:spPr bwMode="auto">
            <a:xfrm>
              <a:off x="7660940" y="2132856"/>
              <a:ext cx="1116124" cy="64807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07" name="îṡļíďê">
              <a:extLst>
                <a:ext uri="{FF2B5EF4-FFF2-40B4-BE49-F238E27FC236}">
                  <a16:creationId xmlns="" xmlns:a16="http://schemas.microsoft.com/office/drawing/2014/main" id="{A1D560A9-7615-41AC-8EFA-27ADF723A45C}"/>
                </a:ext>
              </a:extLst>
            </p:cNvPr>
            <p:cNvSpPr/>
            <p:nvPr/>
          </p:nvSpPr>
          <p:spPr bwMode="auto">
            <a:xfrm>
              <a:off x="7167112" y="329244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8" name="iṧlïḓè">
              <a:extLst>
                <a:ext uri="{FF2B5EF4-FFF2-40B4-BE49-F238E27FC236}">
                  <a16:creationId xmlns="" xmlns:a16="http://schemas.microsoft.com/office/drawing/2014/main" id="{BA836979-B28D-4EA2-A104-357F3DC1EF98}"/>
                </a:ext>
              </a:extLst>
            </p:cNvPr>
            <p:cNvSpPr txBox="1"/>
            <p:nvPr/>
          </p:nvSpPr>
          <p:spPr bwMode="auto">
            <a:xfrm>
              <a:off x="7167112" y="290484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621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F995A1-625A-4F60-8F5E-7973E9251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2EAC584-09F2-4BD8-8CB4-75871EFD0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64668D9-2CE9-4B80-B631-8D3DA6423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859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5D5A862-F320-434C-A76F-08B35CB4A1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16500"/>
            <a:chOff x="673099" y="1130300"/>
            <a:chExt cx="10845801" cy="5016500"/>
          </a:xfrm>
        </p:grpSpPr>
        <p:sp>
          <p:nvSpPr>
            <p:cNvPr id="6" name="íṧḻîḋe">
              <a:extLst>
                <a:ext uri="{FF2B5EF4-FFF2-40B4-BE49-F238E27FC236}">
                  <a16:creationId xmlns="" xmlns:a16="http://schemas.microsoft.com/office/drawing/2014/main" id="{6C452DEE-1931-49CE-B79C-23961DFCA3A5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7" name="ï$1íḋê">
              <a:extLst>
                <a:ext uri="{FF2B5EF4-FFF2-40B4-BE49-F238E27FC236}">
                  <a16:creationId xmlns="" xmlns:a16="http://schemas.microsoft.com/office/drawing/2014/main" id="{E5F43881-7478-4368-A69D-867D7B66B0B3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6900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8" name="îṡ1ïḓe">
              <a:extLst>
                <a:ext uri="{FF2B5EF4-FFF2-40B4-BE49-F238E27FC236}">
                  <a16:creationId xmlns="" xmlns:a16="http://schemas.microsoft.com/office/drawing/2014/main" id="{4B526E33-BEDA-42EF-A302-65D401E269C4}"/>
                </a:ext>
              </a:extLst>
            </p:cNvPr>
            <p:cNvGrpSpPr/>
            <p:nvPr/>
          </p:nvGrpSpPr>
          <p:grpSpPr>
            <a:xfrm>
              <a:off x="4483787" y="4394200"/>
              <a:ext cx="3224427" cy="1752600"/>
              <a:chOff x="4483787" y="4424084"/>
              <a:chExt cx="3224427" cy="1752600"/>
            </a:xfrm>
          </p:grpSpPr>
          <p:sp>
            <p:nvSpPr>
              <p:cNvPr id="34" name="îṣḷîḓé">
                <a:extLst>
                  <a:ext uri="{FF2B5EF4-FFF2-40B4-BE49-F238E27FC236}">
                    <a16:creationId xmlns="" xmlns:a16="http://schemas.microsoft.com/office/drawing/2014/main" id="{E63A45F3-8F72-46AD-A966-636B325D2775}"/>
                  </a:ext>
                </a:extLst>
              </p:cNvPr>
              <p:cNvSpPr/>
              <p:nvPr/>
            </p:nvSpPr>
            <p:spPr>
              <a:xfrm>
                <a:off x="4483787" y="4424084"/>
                <a:ext cx="3224427" cy="17526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şlíḍe">
                <a:extLst>
                  <a:ext uri="{FF2B5EF4-FFF2-40B4-BE49-F238E27FC236}">
                    <a16:creationId xmlns="" xmlns:a16="http://schemas.microsoft.com/office/drawing/2014/main" id="{101A8AA5-920E-43DB-B61F-CF66A5531F33}"/>
                  </a:ext>
                </a:extLst>
              </p:cNvPr>
              <p:cNvSpPr txBox="1"/>
              <p:nvPr/>
            </p:nvSpPr>
            <p:spPr>
              <a:xfrm>
                <a:off x="4733921" y="5193907"/>
                <a:ext cx="2724154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36" name="ïşļîḑè">
                <a:extLst>
                  <a:ext uri="{FF2B5EF4-FFF2-40B4-BE49-F238E27FC236}">
                    <a16:creationId xmlns="" xmlns:a16="http://schemas.microsoft.com/office/drawing/2014/main" id="{0E7F685B-EDB7-42DE-A1C9-BF44F3089F0A}"/>
                  </a:ext>
                </a:extLst>
              </p:cNvPr>
              <p:cNvSpPr/>
              <p:nvPr/>
            </p:nvSpPr>
            <p:spPr>
              <a:xfrm>
                <a:off x="4733921" y="5501684"/>
                <a:ext cx="2724154" cy="5699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7" name="îṣľíďe">
                <a:extLst>
                  <a:ext uri="{FF2B5EF4-FFF2-40B4-BE49-F238E27FC236}">
                    <a16:creationId xmlns="" xmlns:a16="http://schemas.microsoft.com/office/drawing/2014/main" id="{515AD664-DD38-4B80-B4E3-1877400EF57A}"/>
                  </a:ext>
                </a:extLst>
              </p:cNvPr>
              <p:cNvSpPr/>
              <p:nvPr/>
            </p:nvSpPr>
            <p:spPr>
              <a:xfrm>
                <a:off x="5844951" y="4569472"/>
                <a:ext cx="502098" cy="457704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9" name="iṩľíďé">
              <a:extLst>
                <a:ext uri="{FF2B5EF4-FFF2-40B4-BE49-F238E27FC236}">
                  <a16:creationId xmlns="" xmlns:a16="http://schemas.microsoft.com/office/drawing/2014/main" id="{BDF5A1EA-9EFE-478F-BA53-8815649B98AD}"/>
                </a:ext>
              </a:extLst>
            </p:cNvPr>
            <p:cNvGrpSpPr/>
            <p:nvPr/>
          </p:nvGrpSpPr>
          <p:grpSpPr>
            <a:xfrm>
              <a:off x="673100" y="4394200"/>
              <a:ext cx="3615267" cy="1752600"/>
              <a:chOff x="673100" y="4424084"/>
              <a:chExt cx="3615267" cy="1752600"/>
            </a:xfrm>
          </p:grpSpPr>
          <p:sp>
            <p:nvSpPr>
              <p:cNvPr id="30" name="îšliḍe">
                <a:extLst>
                  <a:ext uri="{FF2B5EF4-FFF2-40B4-BE49-F238E27FC236}">
                    <a16:creationId xmlns="" xmlns:a16="http://schemas.microsoft.com/office/drawing/2014/main" id="{762593EE-B1D0-4B91-A123-D13669D51395}"/>
                  </a:ext>
                </a:extLst>
              </p:cNvPr>
              <p:cNvSpPr/>
              <p:nvPr/>
            </p:nvSpPr>
            <p:spPr>
              <a:xfrm>
                <a:off x="673100" y="4424084"/>
                <a:ext cx="3615267" cy="1752600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ṡļiḍé">
                <a:extLst>
                  <a:ext uri="{FF2B5EF4-FFF2-40B4-BE49-F238E27FC236}">
                    <a16:creationId xmlns="" xmlns:a16="http://schemas.microsoft.com/office/drawing/2014/main" id="{0EDA68A7-7C1F-4D18-989B-24CE7C8ED988}"/>
                  </a:ext>
                </a:extLst>
              </p:cNvPr>
              <p:cNvSpPr txBox="1"/>
              <p:nvPr/>
            </p:nvSpPr>
            <p:spPr>
              <a:xfrm>
                <a:off x="1118656" y="5193907"/>
                <a:ext cx="2724154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32" name="îṧlîdè">
                <a:extLst>
                  <a:ext uri="{FF2B5EF4-FFF2-40B4-BE49-F238E27FC236}">
                    <a16:creationId xmlns="" xmlns:a16="http://schemas.microsoft.com/office/drawing/2014/main" id="{15516034-62BD-42C9-BB1C-AD4AD335B4AD}"/>
                  </a:ext>
                </a:extLst>
              </p:cNvPr>
              <p:cNvSpPr/>
              <p:nvPr/>
            </p:nvSpPr>
            <p:spPr>
              <a:xfrm>
                <a:off x="2229684" y="4569472"/>
                <a:ext cx="502098" cy="457704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íşľïḑè">
                <a:extLst>
                  <a:ext uri="{FF2B5EF4-FFF2-40B4-BE49-F238E27FC236}">
                    <a16:creationId xmlns="" xmlns:a16="http://schemas.microsoft.com/office/drawing/2014/main" id="{29880BA9-C188-43B7-8DEE-DC103420F789}"/>
                  </a:ext>
                </a:extLst>
              </p:cNvPr>
              <p:cNvSpPr/>
              <p:nvPr/>
            </p:nvSpPr>
            <p:spPr>
              <a:xfrm>
                <a:off x="1118656" y="5501684"/>
                <a:ext cx="2724154" cy="5699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0" name="îṡľîḑé">
              <a:extLst>
                <a:ext uri="{FF2B5EF4-FFF2-40B4-BE49-F238E27FC236}">
                  <a16:creationId xmlns="" xmlns:a16="http://schemas.microsoft.com/office/drawing/2014/main" id="{4FF4E319-9BB9-40BA-9B8D-51C06B8BC036}"/>
                </a:ext>
              </a:extLst>
            </p:cNvPr>
            <p:cNvGrpSpPr/>
            <p:nvPr/>
          </p:nvGrpSpPr>
          <p:grpSpPr>
            <a:xfrm>
              <a:off x="7903633" y="4394200"/>
              <a:ext cx="3615267" cy="1752600"/>
              <a:chOff x="7903633" y="4424084"/>
              <a:chExt cx="3615267" cy="1752600"/>
            </a:xfrm>
          </p:grpSpPr>
          <p:sp>
            <p:nvSpPr>
              <p:cNvPr id="26" name="íṡļîḓé">
                <a:extLst>
                  <a:ext uri="{FF2B5EF4-FFF2-40B4-BE49-F238E27FC236}">
                    <a16:creationId xmlns="" xmlns:a16="http://schemas.microsoft.com/office/drawing/2014/main" id="{DEBB12F2-F4F0-4083-BD92-4B8D58F47B68}"/>
                  </a:ext>
                </a:extLst>
              </p:cNvPr>
              <p:cNvSpPr/>
              <p:nvPr/>
            </p:nvSpPr>
            <p:spPr>
              <a:xfrm>
                <a:off x="7903633" y="4424084"/>
                <a:ext cx="3615267" cy="1752600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ṡļîḋê">
                <a:extLst>
                  <a:ext uri="{FF2B5EF4-FFF2-40B4-BE49-F238E27FC236}">
                    <a16:creationId xmlns="" xmlns:a16="http://schemas.microsoft.com/office/drawing/2014/main" id="{0D87577E-BD6F-44D3-B6CC-589BA80034C4}"/>
                  </a:ext>
                </a:extLst>
              </p:cNvPr>
              <p:cNvSpPr/>
              <p:nvPr/>
            </p:nvSpPr>
            <p:spPr>
              <a:xfrm>
                <a:off x="9460216" y="4569472"/>
                <a:ext cx="502098" cy="457704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íṧļiḓe">
                <a:extLst>
                  <a:ext uri="{FF2B5EF4-FFF2-40B4-BE49-F238E27FC236}">
                    <a16:creationId xmlns="" xmlns:a16="http://schemas.microsoft.com/office/drawing/2014/main" id="{B43C6484-AFF3-4007-970E-4797F32602F3}"/>
                  </a:ext>
                </a:extLst>
              </p:cNvPr>
              <p:cNvSpPr txBox="1"/>
              <p:nvPr/>
            </p:nvSpPr>
            <p:spPr>
              <a:xfrm>
                <a:off x="8349189" y="5193907"/>
                <a:ext cx="2724154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29" name="îšļiďê">
                <a:extLst>
                  <a:ext uri="{FF2B5EF4-FFF2-40B4-BE49-F238E27FC236}">
                    <a16:creationId xmlns="" xmlns:a16="http://schemas.microsoft.com/office/drawing/2014/main" id="{358E8078-1A92-4AD7-AF10-28D1C6AFF31B}"/>
                  </a:ext>
                </a:extLst>
              </p:cNvPr>
              <p:cNvSpPr/>
              <p:nvPr/>
            </p:nvSpPr>
            <p:spPr>
              <a:xfrm>
                <a:off x="8349189" y="5501684"/>
                <a:ext cx="2724154" cy="5699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1" name="íşľïďé">
              <a:extLst>
                <a:ext uri="{FF2B5EF4-FFF2-40B4-BE49-F238E27FC236}">
                  <a16:creationId xmlns="" xmlns:a16="http://schemas.microsoft.com/office/drawing/2014/main" id="{D193DF50-E7FA-4928-8BB7-E479AD703371}"/>
                </a:ext>
              </a:extLst>
            </p:cNvPr>
            <p:cNvGrpSpPr/>
            <p:nvPr/>
          </p:nvGrpSpPr>
          <p:grpSpPr>
            <a:xfrm>
              <a:off x="4483786" y="2546794"/>
              <a:ext cx="3224427" cy="1752600"/>
              <a:chOff x="4483787" y="2546794"/>
              <a:chExt cx="3224427" cy="1752600"/>
            </a:xfrm>
          </p:grpSpPr>
          <p:sp>
            <p:nvSpPr>
              <p:cNvPr id="22" name="išļïďe">
                <a:extLst>
                  <a:ext uri="{FF2B5EF4-FFF2-40B4-BE49-F238E27FC236}">
                    <a16:creationId xmlns="" xmlns:a16="http://schemas.microsoft.com/office/drawing/2014/main" id="{C3B89E4A-B548-46A0-98AE-8DB55D260474}"/>
                  </a:ext>
                </a:extLst>
              </p:cNvPr>
              <p:cNvSpPr/>
              <p:nvPr/>
            </p:nvSpPr>
            <p:spPr>
              <a:xfrm>
                <a:off x="4483787" y="2546794"/>
                <a:ext cx="3224427" cy="1752600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ṣlïḓe">
                <a:extLst>
                  <a:ext uri="{FF2B5EF4-FFF2-40B4-BE49-F238E27FC236}">
                    <a16:creationId xmlns="" xmlns:a16="http://schemas.microsoft.com/office/drawing/2014/main" id="{74E45A8D-84F0-4E7C-B2A0-DB007BFC744B}"/>
                  </a:ext>
                </a:extLst>
              </p:cNvPr>
              <p:cNvSpPr/>
              <p:nvPr/>
            </p:nvSpPr>
            <p:spPr>
              <a:xfrm>
                <a:off x="5844951" y="2724845"/>
                <a:ext cx="502098" cy="457704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4" name="íşļïḑe">
                <a:extLst>
                  <a:ext uri="{FF2B5EF4-FFF2-40B4-BE49-F238E27FC236}">
                    <a16:creationId xmlns="" xmlns:a16="http://schemas.microsoft.com/office/drawing/2014/main" id="{3BEAD125-1661-4297-8857-84DCDF1B27B7}"/>
                  </a:ext>
                </a:extLst>
              </p:cNvPr>
              <p:cNvSpPr txBox="1"/>
              <p:nvPr/>
            </p:nvSpPr>
            <p:spPr>
              <a:xfrm>
                <a:off x="4733921" y="3236827"/>
                <a:ext cx="2724154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25" name="iSļíḍè">
                <a:extLst>
                  <a:ext uri="{FF2B5EF4-FFF2-40B4-BE49-F238E27FC236}">
                    <a16:creationId xmlns="" xmlns:a16="http://schemas.microsoft.com/office/drawing/2014/main" id="{9A2634FB-8327-4C9B-B76E-BF32E702E7D0}"/>
                  </a:ext>
                </a:extLst>
              </p:cNvPr>
              <p:cNvSpPr/>
              <p:nvPr/>
            </p:nvSpPr>
            <p:spPr>
              <a:xfrm>
                <a:off x="4733921" y="3544604"/>
                <a:ext cx="2724154" cy="5699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2" name="íślïďe">
              <a:extLst>
                <a:ext uri="{FF2B5EF4-FFF2-40B4-BE49-F238E27FC236}">
                  <a16:creationId xmlns="" xmlns:a16="http://schemas.microsoft.com/office/drawing/2014/main" id="{3D8971B2-A08E-4649-BFC9-ACECFE405559}"/>
                </a:ext>
              </a:extLst>
            </p:cNvPr>
            <p:cNvGrpSpPr/>
            <p:nvPr/>
          </p:nvGrpSpPr>
          <p:grpSpPr>
            <a:xfrm>
              <a:off x="673100" y="2546794"/>
              <a:ext cx="3615267" cy="1752600"/>
              <a:chOff x="673100" y="2546794"/>
              <a:chExt cx="3615267" cy="1752600"/>
            </a:xfrm>
          </p:grpSpPr>
          <p:sp>
            <p:nvSpPr>
              <p:cNvPr id="18" name="ï$líḍê">
                <a:extLst>
                  <a:ext uri="{FF2B5EF4-FFF2-40B4-BE49-F238E27FC236}">
                    <a16:creationId xmlns="" xmlns:a16="http://schemas.microsoft.com/office/drawing/2014/main" id="{E4AA6237-96B2-4D74-B1C1-D5B7A3FE3964}"/>
                  </a:ext>
                </a:extLst>
              </p:cNvPr>
              <p:cNvSpPr/>
              <p:nvPr/>
            </p:nvSpPr>
            <p:spPr>
              <a:xfrm>
                <a:off x="673100" y="2546794"/>
                <a:ext cx="3615267" cy="17526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ṡļïḍê">
                <a:extLst>
                  <a:ext uri="{FF2B5EF4-FFF2-40B4-BE49-F238E27FC236}">
                    <a16:creationId xmlns="" xmlns:a16="http://schemas.microsoft.com/office/drawing/2014/main" id="{317957B7-7CBE-40D5-B881-C71775F74544}"/>
                  </a:ext>
                </a:extLst>
              </p:cNvPr>
              <p:cNvSpPr/>
              <p:nvPr/>
            </p:nvSpPr>
            <p:spPr>
              <a:xfrm>
                <a:off x="2229684" y="2724845"/>
                <a:ext cx="502098" cy="457704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" name="iṥľîďé">
                <a:extLst>
                  <a:ext uri="{FF2B5EF4-FFF2-40B4-BE49-F238E27FC236}">
                    <a16:creationId xmlns="" xmlns:a16="http://schemas.microsoft.com/office/drawing/2014/main" id="{817C6D0A-A4F5-42B0-8EF4-3CB53CDBA6D8}"/>
                  </a:ext>
                </a:extLst>
              </p:cNvPr>
              <p:cNvSpPr txBox="1"/>
              <p:nvPr/>
            </p:nvSpPr>
            <p:spPr>
              <a:xfrm>
                <a:off x="1118656" y="3236827"/>
                <a:ext cx="2724154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21" name="îṡ1íḓê">
                <a:extLst>
                  <a:ext uri="{FF2B5EF4-FFF2-40B4-BE49-F238E27FC236}">
                    <a16:creationId xmlns="" xmlns:a16="http://schemas.microsoft.com/office/drawing/2014/main" id="{E9710966-AE71-4786-9C11-144B4252E15E}"/>
                  </a:ext>
                </a:extLst>
              </p:cNvPr>
              <p:cNvSpPr/>
              <p:nvPr/>
            </p:nvSpPr>
            <p:spPr>
              <a:xfrm>
                <a:off x="1118656" y="3544604"/>
                <a:ext cx="2724154" cy="5699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3" name="iṥ1iďé">
              <a:extLst>
                <a:ext uri="{FF2B5EF4-FFF2-40B4-BE49-F238E27FC236}">
                  <a16:creationId xmlns="" xmlns:a16="http://schemas.microsoft.com/office/drawing/2014/main" id="{866308AE-BE49-4AC1-A1F4-CDDE7286FD0F}"/>
                </a:ext>
              </a:extLst>
            </p:cNvPr>
            <p:cNvGrpSpPr/>
            <p:nvPr/>
          </p:nvGrpSpPr>
          <p:grpSpPr>
            <a:xfrm>
              <a:off x="7903633" y="2546794"/>
              <a:ext cx="3615267" cy="1752600"/>
              <a:chOff x="7903633" y="2546794"/>
              <a:chExt cx="3615267" cy="1752600"/>
            </a:xfrm>
          </p:grpSpPr>
          <p:sp>
            <p:nvSpPr>
              <p:cNvPr id="14" name="íŝlîďê">
                <a:extLst>
                  <a:ext uri="{FF2B5EF4-FFF2-40B4-BE49-F238E27FC236}">
                    <a16:creationId xmlns="" xmlns:a16="http://schemas.microsoft.com/office/drawing/2014/main" id="{8BDBA43F-D04A-4E25-9DE8-E3912CE7660C}"/>
                  </a:ext>
                </a:extLst>
              </p:cNvPr>
              <p:cNvSpPr/>
              <p:nvPr/>
            </p:nvSpPr>
            <p:spPr>
              <a:xfrm>
                <a:off x="7903633" y="2546794"/>
                <a:ext cx="3615267" cy="17526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íṧľídé">
                <a:extLst>
                  <a:ext uri="{FF2B5EF4-FFF2-40B4-BE49-F238E27FC236}">
                    <a16:creationId xmlns="" xmlns:a16="http://schemas.microsoft.com/office/drawing/2014/main" id="{A54C2AEF-FA61-430A-B1AB-AE650EE2B4F2}"/>
                  </a:ext>
                </a:extLst>
              </p:cNvPr>
              <p:cNvSpPr/>
              <p:nvPr/>
            </p:nvSpPr>
            <p:spPr>
              <a:xfrm>
                <a:off x="9460216" y="2724845"/>
                <a:ext cx="502098" cy="457704"/>
              </a:xfrm>
              <a:custGeom>
                <a:avLst/>
                <a:gdLst>
                  <a:gd name="T0" fmla="*/ 3495 w 7671"/>
                  <a:gd name="T1" fmla="*/ 13 h 7004"/>
                  <a:gd name="T2" fmla="*/ 1231 w 7671"/>
                  <a:gd name="T3" fmla="*/ 2655 h 7004"/>
                  <a:gd name="T4" fmla="*/ 72 w 7671"/>
                  <a:gd name="T5" fmla="*/ 2932 h 7004"/>
                  <a:gd name="T6" fmla="*/ 847 w 7671"/>
                  <a:gd name="T7" fmla="*/ 5568 h 7004"/>
                  <a:gd name="T8" fmla="*/ 3486 w 7671"/>
                  <a:gd name="T9" fmla="*/ 6995 h 7004"/>
                  <a:gd name="T10" fmla="*/ 7670 w 7671"/>
                  <a:gd name="T11" fmla="*/ 2832 h 7004"/>
                  <a:gd name="T12" fmla="*/ 151 w 7671"/>
                  <a:gd name="T13" fmla="*/ 4560 h 7004"/>
                  <a:gd name="T14" fmla="*/ 336 w 7671"/>
                  <a:gd name="T15" fmla="*/ 4160 h 7004"/>
                  <a:gd name="T16" fmla="*/ 162 w 7671"/>
                  <a:gd name="T17" fmla="*/ 3813 h 7004"/>
                  <a:gd name="T18" fmla="*/ 321 w 7671"/>
                  <a:gd name="T19" fmla="*/ 3331 h 7004"/>
                  <a:gd name="T20" fmla="*/ 689 w 7671"/>
                  <a:gd name="T21" fmla="*/ 4708 h 7004"/>
                  <a:gd name="T22" fmla="*/ 509 w 7671"/>
                  <a:gd name="T23" fmla="*/ 4140 h 7004"/>
                  <a:gd name="T24" fmla="*/ 692 w 7671"/>
                  <a:gd name="T25" fmla="*/ 3769 h 7004"/>
                  <a:gd name="T26" fmla="*/ 495 w 7671"/>
                  <a:gd name="T27" fmla="*/ 3269 h 7004"/>
                  <a:gd name="T28" fmla="*/ 1721 w 7671"/>
                  <a:gd name="T29" fmla="*/ 4980 h 7004"/>
                  <a:gd name="T30" fmla="*/ 1432 w 7671"/>
                  <a:gd name="T31" fmla="*/ 4244 h 7004"/>
                  <a:gd name="T32" fmla="*/ 1700 w 7671"/>
                  <a:gd name="T33" fmla="*/ 3686 h 7004"/>
                  <a:gd name="T34" fmla="*/ 1449 w 7671"/>
                  <a:gd name="T35" fmla="*/ 3018 h 7004"/>
                  <a:gd name="T36" fmla="*/ 1713 w 7671"/>
                  <a:gd name="T37" fmla="*/ 2381 h 7004"/>
                  <a:gd name="T38" fmla="*/ 1438 w 7671"/>
                  <a:gd name="T39" fmla="*/ 1807 h 7004"/>
                  <a:gd name="T40" fmla="*/ 2329 w 7671"/>
                  <a:gd name="T41" fmla="*/ 5112 h 7004"/>
                  <a:gd name="T42" fmla="*/ 1930 w 7671"/>
                  <a:gd name="T43" fmla="*/ 4323 h 7004"/>
                  <a:gd name="T44" fmla="*/ 2329 w 7671"/>
                  <a:gd name="T45" fmla="*/ 3597 h 7004"/>
                  <a:gd name="T46" fmla="*/ 1930 w 7671"/>
                  <a:gd name="T47" fmla="*/ 2923 h 7004"/>
                  <a:gd name="T48" fmla="*/ 2329 w 7671"/>
                  <a:gd name="T49" fmla="*/ 3597 h 7004"/>
                  <a:gd name="T50" fmla="*/ 1930 w 7671"/>
                  <a:gd name="T51" fmla="*/ 2223 h 7004"/>
                  <a:gd name="T52" fmla="*/ 2329 w 7671"/>
                  <a:gd name="T53" fmla="*/ 2082 h 7004"/>
                  <a:gd name="T54" fmla="*/ 2650 w 7671"/>
                  <a:gd name="T55" fmla="*/ 5254 h 7004"/>
                  <a:gd name="T56" fmla="*/ 3152 w 7671"/>
                  <a:gd name="T57" fmla="*/ 4435 h 7004"/>
                  <a:gd name="T58" fmla="*/ 2636 w 7671"/>
                  <a:gd name="T59" fmla="*/ 3595 h 7004"/>
                  <a:gd name="T60" fmla="*/ 3152 w 7671"/>
                  <a:gd name="T61" fmla="*/ 2623 h 7004"/>
                  <a:gd name="T62" fmla="*/ 2663 w 7671"/>
                  <a:gd name="T63" fmla="*/ 1956 h 7004"/>
                  <a:gd name="T64" fmla="*/ 3131 w 7671"/>
                  <a:gd name="T65" fmla="*/ 776 h 7004"/>
                  <a:gd name="T66" fmla="*/ 4990 w 7671"/>
                  <a:gd name="T67" fmla="*/ 1229 h 7004"/>
                  <a:gd name="T68" fmla="*/ 5441 w 7671"/>
                  <a:gd name="T69" fmla="*/ 2226 h 7004"/>
                  <a:gd name="T70" fmla="*/ 4948 w 7671"/>
                  <a:gd name="T71" fmla="*/ 2784 h 7004"/>
                  <a:gd name="T72" fmla="*/ 5453 w 7671"/>
                  <a:gd name="T73" fmla="*/ 3664 h 7004"/>
                  <a:gd name="T74" fmla="*/ 3706 w 7671"/>
                  <a:gd name="T75" fmla="*/ 694 h 7004"/>
                  <a:gd name="T76" fmla="*/ 4408 w 7671"/>
                  <a:gd name="T77" fmla="*/ 1907 h 7004"/>
                  <a:gd name="T78" fmla="*/ 3688 w 7671"/>
                  <a:gd name="T79" fmla="*/ 3518 h 7004"/>
                  <a:gd name="T80" fmla="*/ 4448 w 7671"/>
                  <a:gd name="T81" fmla="*/ 3557 h 7004"/>
                  <a:gd name="T82" fmla="*/ 5014 w 7671"/>
                  <a:gd name="T83" fmla="*/ 6300 h 7004"/>
                  <a:gd name="T84" fmla="*/ 4045 w 7671"/>
                  <a:gd name="T85" fmla="*/ 4424 h 7004"/>
                  <a:gd name="T86" fmla="*/ 5014 w 7671"/>
                  <a:gd name="T87" fmla="*/ 6300 h 7004"/>
                  <a:gd name="T88" fmla="*/ 5413 w 7671"/>
                  <a:gd name="T89" fmla="*/ 6118 h 7004"/>
                  <a:gd name="T90" fmla="*/ 6087 w 7671"/>
                  <a:gd name="T91" fmla="*/ 5892 h 7004"/>
                  <a:gd name="T92" fmla="*/ 5822 w 7671"/>
                  <a:gd name="T93" fmla="*/ 3640 h 7004"/>
                  <a:gd name="T94" fmla="*/ 6258 w 7671"/>
                  <a:gd name="T95" fmla="*/ 3660 h 7004"/>
                  <a:gd name="T96" fmla="*/ 5851 w 7671"/>
                  <a:gd name="T97" fmla="*/ 2352 h 7004"/>
                  <a:gd name="T98" fmla="*/ 6258 w 7671"/>
                  <a:gd name="T99" fmla="*/ 1803 h 7004"/>
                  <a:gd name="T100" fmla="*/ 6669 w 7671"/>
                  <a:gd name="T101" fmla="*/ 4852 h 7004"/>
                  <a:gd name="T102" fmla="*/ 6955 w 7671"/>
                  <a:gd name="T103" fmla="*/ 4202 h 7004"/>
                  <a:gd name="T104" fmla="*/ 6927 w 7671"/>
                  <a:gd name="T105" fmla="*/ 3741 h 7004"/>
                  <a:gd name="T106" fmla="*/ 6677 w 7671"/>
                  <a:gd name="T107" fmla="*/ 3084 h 7004"/>
                  <a:gd name="T108" fmla="*/ 7371 w 7671"/>
                  <a:gd name="T109" fmla="*/ 4717 h 7004"/>
                  <a:gd name="T110" fmla="*/ 7155 w 7671"/>
                  <a:gd name="T111" fmla="*/ 4176 h 7004"/>
                  <a:gd name="T112" fmla="*/ 7404 w 7671"/>
                  <a:gd name="T113" fmla="*/ 3726 h 7004"/>
                  <a:gd name="T114" fmla="*/ 7117 w 7671"/>
                  <a:gd name="T115" fmla="*/ 3219 h 7004"/>
                  <a:gd name="T116" fmla="*/ 7404 w 7671"/>
                  <a:gd name="T117" fmla="*/ 3726 h 7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71" h="7004">
                    <a:moveTo>
                      <a:pt x="7585" y="2716"/>
                    </a:moveTo>
                    <a:lnTo>
                      <a:pt x="6499" y="2383"/>
                    </a:lnTo>
                    <a:lnTo>
                      <a:pt x="6499" y="1573"/>
                    </a:lnTo>
                    <a:cubicBezTo>
                      <a:pt x="6499" y="1527"/>
                      <a:pt x="6473" y="1485"/>
                      <a:pt x="6432" y="1465"/>
                    </a:cubicBezTo>
                    <a:lnTo>
                      <a:pt x="3498" y="13"/>
                    </a:lnTo>
                    <a:cubicBezTo>
                      <a:pt x="3497" y="13"/>
                      <a:pt x="3497" y="13"/>
                      <a:pt x="3495" y="13"/>
                    </a:cubicBezTo>
                    <a:cubicBezTo>
                      <a:pt x="3490" y="10"/>
                      <a:pt x="3468" y="0"/>
                      <a:pt x="3436" y="2"/>
                    </a:cubicBezTo>
                    <a:cubicBezTo>
                      <a:pt x="3403" y="4"/>
                      <a:pt x="3379" y="20"/>
                      <a:pt x="3374" y="23"/>
                    </a:cubicBezTo>
                    <a:lnTo>
                      <a:pt x="3374" y="23"/>
                    </a:lnTo>
                    <a:lnTo>
                      <a:pt x="1282" y="1515"/>
                    </a:lnTo>
                    <a:cubicBezTo>
                      <a:pt x="1250" y="1538"/>
                      <a:pt x="1231" y="1574"/>
                      <a:pt x="1231" y="1613"/>
                    </a:cubicBezTo>
                    <a:lnTo>
                      <a:pt x="1231" y="2655"/>
                    </a:lnTo>
                    <a:lnTo>
                      <a:pt x="842" y="2609"/>
                    </a:lnTo>
                    <a:cubicBezTo>
                      <a:pt x="842" y="2609"/>
                      <a:pt x="841" y="2609"/>
                      <a:pt x="839" y="2609"/>
                    </a:cubicBezTo>
                    <a:cubicBezTo>
                      <a:pt x="834" y="2609"/>
                      <a:pt x="822" y="2608"/>
                      <a:pt x="811" y="2610"/>
                    </a:cubicBezTo>
                    <a:cubicBezTo>
                      <a:pt x="797" y="2612"/>
                      <a:pt x="785" y="2616"/>
                      <a:pt x="780" y="2618"/>
                    </a:cubicBezTo>
                    <a:cubicBezTo>
                      <a:pt x="780" y="2618"/>
                      <a:pt x="779" y="2618"/>
                      <a:pt x="779" y="2618"/>
                    </a:cubicBezTo>
                    <a:lnTo>
                      <a:pt x="72" y="2932"/>
                    </a:lnTo>
                    <a:cubicBezTo>
                      <a:pt x="28" y="2951"/>
                      <a:pt x="0" y="2994"/>
                      <a:pt x="0" y="3042"/>
                    </a:cubicBezTo>
                    <a:lnTo>
                      <a:pt x="0" y="5060"/>
                    </a:lnTo>
                    <a:cubicBezTo>
                      <a:pt x="0" y="5105"/>
                      <a:pt x="24" y="5145"/>
                      <a:pt x="63" y="5166"/>
                    </a:cubicBezTo>
                    <a:lnTo>
                      <a:pt x="772" y="5555"/>
                    </a:lnTo>
                    <a:cubicBezTo>
                      <a:pt x="772" y="5555"/>
                      <a:pt x="790" y="5566"/>
                      <a:pt x="813" y="5568"/>
                    </a:cubicBezTo>
                    <a:cubicBezTo>
                      <a:pt x="833" y="5571"/>
                      <a:pt x="847" y="5568"/>
                      <a:pt x="847" y="5568"/>
                    </a:cubicBezTo>
                    <a:lnTo>
                      <a:pt x="1231" y="5513"/>
                    </a:lnTo>
                    <a:lnTo>
                      <a:pt x="1231" y="5735"/>
                    </a:lnTo>
                    <a:cubicBezTo>
                      <a:pt x="1231" y="5779"/>
                      <a:pt x="1255" y="5820"/>
                      <a:pt x="1294" y="5841"/>
                    </a:cubicBezTo>
                    <a:lnTo>
                      <a:pt x="3386" y="6987"/>
                    </a:lnTo>
                    <a:cubicBezTo>
                      <a:pt x="3386" y="6987"/>
                      <a:pt x="3409" y="7001"/>
                      <a:pt x="3440" y="7002"/>
                    </a:cubicBezTo>
                    <a:cubicBezTo>
                      <a:pt x="3463" y="7004"/>
                      <a:pt x="3486" y="6995"/>
                      <a:pt x="3486" y="6995"/>
                    </a:cubicBezTo>
                    <a:lnTo>
                      <a:pt x="3486" y="6994"/>
                    </a:lnTo>
                    <a:lnTo>
                      <a:pt x="3486" y="6994"/>
                    </a:lnTo>
                    <a:lnTo>
                      <a:pt x="6420" y="5879"/>
                    </a:lnTo>
                    <a:lnTo>
                      <a:pt x="7592" y="5433"/>
                    </a:lnTo>
                    <a:cubicBezTo>
                      <a:pt x="7639" y="5416"/>
                      <a:pt x="7670" y="5371"/>
                      <a:pt x="7670" y="5321"/>
                    </a:cubicBezTo>
                    <a:lnTo>
                      <a:pt x="7670" y="2832"/>
                    </a:lnTo>
                    <a:cubicBezTo>
                      <a:pt x="7671" y="2779"/>
                      <a:pt x="7636" y="2732"/>
                      <a:pt x="7585" y="2716"/>
                    </a:cubicBezTo>
                    <a:close/>
                    <a:moveTo>
                      <a:pt x="337" y="4559"/>
                    </a:moveTo>
                    <a:cubicBezTo>
                      <a:pt x="337" y="4571"/>
                      <a:pt x="331" y="4583"/>
                      <a:pt x="321" y="4591"/>
                    </a:cubicBezTo>
                    <a:cubicBezTo>
                      <a:pt x="313" y="4596"/>
                      <a:pt x="305" y="4599"/>
                      <a:pt x="296" y="4599"/>
                    </a:cubicBezTo>
                    <a:cubicBezTo>
                      <a:pt x="293" y="4599"/>
                      <a:pt x="289" y="4598"/>
                      <a:pt x="286" y="4597"/>
                    </a:cubicBezTo>
                    <a:lnTo>
                      <a:pt x="151" y="4560"/>
                    </a:lnTo>
                    <a:cubicBezTo>
                      <a:pt x="134" y="4555"/>
                      <a:pt x="122" y="4539"/>
                      <a:pt x="122" y="4521"/>
                    </a:cubicBezTo>
                    <a:lnTo>
                      <a:pt x="122" y="4147"/>
                    </a:lnTo>
                    <a:cubicBezTo>
                      <a:pt x="122" y="4136"/>
                      <a:pt x="126" y="4125"/>
                      <a:pt x="135" y="4117"/>
                    </a:cubicBezTo>
                    <a:cubicBezTo>
                      <a:pt x="143" y="4109"/>
                      <a:pt x="155" y="4106"/>
                      <a:pt x="166" y="4107"/>
                    </a:cubicBezTo>
                    <a:lnTo>
                      <a:pt x="300" y="4120"/>
                    </a:lnTo>
                    <a:cubicBezTo>
                      <a:pt x="321" y="4122"/>
                      <a:pt x="336" y="4139"/>
                      <a:pt x="336" y="4160"/>
                    </a:cubicBezTo>
                    <a:lnTo>
                      <a:pt x="336" y="4559"/>
                    </a:lnTo>
                    <a:lnTo>
                      <a:pt x="337" y="4559"/>
                    </a:lnTo>
                    <a:close/>
                    <a:moveTo>
                      <a:pt x="337" y="3761"/>
                    </a:moveTo>
                    <a:cubicBezTo>
                      <a:pt x="337" y="3782"/>
                      <a:pt x="321" y="3800"/>
                      <a:pt x="300" y="3802"/>
                    </a:cubicBezTo>
                    <a:lnTo>
                      <a:pt x="165" y="3813"/>
                    </a:lnTo>
                    <a:lnTo>
                      <a:pt x="162" y="3813"/>
                    </a:lnTo>
                    <a:cubicBezTo>
                      <a:pt x="152" y="3813"/>
                      <a:pt x="142" y="3809"/>
                      <a:pt x="135" y="3802"/>
                    </a:cubicBezTo>
                    <a:cubicBezTo>
                      <a:pt x="126" y="3795"/>
                      <a:pt x="122" y="3784"/>
                      <a:pt x="122" y="3773"/>
                    </a:cubicBezTo>
                    <a:lnTo>
                      <a:pt x="122" y="3398"/>
                    </a:lnTo>
                    <a:cubicBezTo>
                      <a:pt x="122" y="3380"/>
                      <a:pt x="134" y="3364"/>
                      <a:pt x="152" y="3359"/>
                    </a:cubicBezTo>
                    <a:lnTo>
                      <a:pt x="286" y="3324"/>
                    </a:lnTo>
                    <a:cubicBezTo>
                      <a:pt x="298" y="3321"/>
                      <a:pt x="311" y="3323"/>
                      <a:pt x="321" y="3331"/>
                    </a:cubicBezTo>
                    <a:cubicBezTo>
                      <a:pt x="331" y="3339"/>
                      <a:pt x="337" y="3350"/>
                      <a:pt x="337" y="3363"/>
                    </a:cubicBezTo>
                    <a:lnTo>
                      <a:pt x="337" y="3761"/>
                    </a:lnTo>
                    <a:lnTo>
                      <a:pt x="337" y="3761"/>
                    </a:lnTo>
                    <a:close/>
                    <a:moveTo>
                      <a:pt x="729" y="4668"/>
                    </a:moveTo>
                    <a:cubicBezTo>
                      <a:pt x="729" y="4680"/>
                      <a:pt x="723" y="4692"/>
                      <a:pt x="714" y="4700"/>
                    </a:cubicBezTo>
                    <a:cubicBezTo>
                      <a:pt x="706" y="4705"/>
                      <a:pt x="698" y="4708"/>
                      <a:pt x="689" y="4708"/>
                    </a:cubicBezTo>
                    <a:cubicBezTo>
                      <a:pt x="686" y="4708"/>
                      <a:pt x="682" y="4707"/>
                      <a:pt x="678" y="4706"/>
                    </a:cubicBezTo>
                    <a:lnTo>
                      <a:pt x="494" y="4655"/>
                    </a:lnTo>
                    <a:cubicBezTo>
                      <a:pt x="477" y="4651"/>
                      <a:pt x="465" y="4635"/>
                      <a:pt x="465" y="4617"/>
                    </a:cubicBezTo>
                    <a:lnTo>
                      <a:pt x="465" y="4180"/>
                    </a:lnTo>
                    <a:cubicBezTo>
                      <a:pt x="465" y="4169"/>
                      <a:pt x="470" y="4158"/>
                      <a:pt x="478" y="4150"/>
                    </a:cubicBezTo>
                    <a:cubicBezTo>
                      <a:pt x="486" y="4143"/>
                      <a:pt x="498" y="4139"/>
                      <a:pt x="509" y="4140"/>
                    </a:cubicBezTo>
                    <a:lnTo>
                      <a:pt x="693" y="4158"/>
                    </a:lnTo>
                    <a:cubicBezTo>
                      <a:pt x="714" y="4160"/>
                      <a:pt x="729" y="4178"/>
                      <a:pt x="729" y="4198"/>
                    </a:cubicBezTo>
                    <a:lnTo>
                      <a:pt x="729" y="4668"/>
                    </a:lnTo>
                    <a:lnTo>
                      <a:pt x="729" y="4668"/>
                    </a:lnTo>
                    <a:close/>
                    <a:moveTo>
                      <a:pt x="729" y="3729"/>
                    </a:moveTo>
                    <a:cubicBezTo>
                      <a:pt x="729" y="3750"/>
                      <a:pt x="713" y="3767"/>
                      <a:pt x="692" y="3769"/>
                    </a:cubicBezTo>
                    <a:lnTo>
                      <a:pt x="508" y="3784"/>
                    </a:lnTo>
                    <a:lnTo>
                      <a:pt x="505" y="3784"/>
                    </a:lnTo>
                    <a:cubicBezTo>
                      <a:pt x="495" y="3784"/>
                      <a:pt x="485" y="3781"/>
                      <a:pt x="478" y="3774"/>
                    </a:cubicBezTo>
                    <a:cubicBezTo>
                      <a:pt x="469" y="3766"/>
                      <a:pt x="465" y="3756"/>
                      <a:pt x="465" y="3744"/>
                    </a:cubicBezTo>
                    <a:lnTo>
                      <a:pt x="465" y="3308"/>
                    </a:lnTo>
                    <a:cubicBezTo>
                      <a:pt x="465" y="3290"/>
                      <a:pt x="477" y="3274"/>
                      <a:pt x="495" y="3269"/>
                    </a:cubicBezTo>
                    <a:lnTo>
                      <a:pt x="679" y="3221"/>
                    </a:lnTo>
                    <a:cubicBezTo>
                      <a:pt x="691" y="3217"/>
                      <a:pt x="704" y="3220"/>
                      <a:pt x="714" y="3228"/>
                    </a:cubicBezTo>
                    <a:cubicBezTo>
                      <a:pt x="723" y="3235"/>
                      <a:pt x="729" y="3247"/>
                      <a:pt x="729" y="3260"/>
                    </a:cubicBezTo>
                    <a:lnTo>
                      <a:pt x="729" y="3729"/>
                    </a:lnTo>
                    <a:close/>
                    <a:moveTo>
                      <a:pt x="1737" y="4948"/>
                    </a:moveTo>
                    <a:cubicBezTo>
                      <a:pt x="1737" y="4960"/>
                      <a:pt x="1731" y="4972"/>
                      <a:pt x="1721" y="4980"/>
                    </a:cubicBezTo>
                    <a:cubicBezTo>
                      <a:pt x="1714" y="4985"/>
                      <a:pt x="1706" y="4988"/>
                      <a:pt x="1697" y="4988"/>
                    </a:cubicBezTo>
                    <a:cubicBezTo>
                      <a:pt x="1693" y="4988"/>
                      <a:pt x="1690" y="4987"/>
                      <a:pt x="1686" y="4986"/>
                    </a:cubicBezTo>
                    <a:lnTo>
                      <a:pt x="1449" y="4920"/>
                    </a:lnTo>
                    <a:cubicBezTo>
                      <a:pt x="1431" y="4916"/>
                      <a:pt x="1419" y="4900"/>
                      <a:pt x="1419" y="4882"/>
                    </a:cubicBezTo>
                    <a:lnTo>
                      <a:pt x="1419" y="4274"/>
                    </a:lnTo>
                    <a:cubicBezTo>
                      <a:pt x="1419" y="4262"/>
                      <a:pt x="1424" y="4251"/>
                      <a:pt x="1432" y="4244"/>
                    </a:cubicBezTo>
                    <a:cubicBezTo>
                      <a:pt x="1441" y="4236"/>
                      <a:pt x="1452" y="4232"/>
                      <a:pt x="1463" y="4233"/>
                    </a:cubicBezTo>
                    <a:lnTo>
                      <a:pt x="1701" y="4257"/>
                    </a:lnTo>
                    <a:cubicBezTo>
                      <a:pt x="1721" y="4259"/>
                      <a:pt x="1737" y="4276"/>
                      <a:pt x="1737" y="4297"/>
                    </a:cubicBezTo>
                    <a:lnTo>
                      <a:pt x="1737" y="4948"/>
                    </a:lnTo>
                    <a:close/>
                    <a:moveTo>
                      <a:pt x="1737" y="3646"/>
                    </a:moveTo>
                    <a:cubicBezTo>
                      <a:pt x="1737" y="3667"/>
                      <a:pt x="1721" y="3684"/>
                      <a:pt x="1700" y="3686"/>
                    </a:cubicBezTo>
                    <a:lnTo>
                      <a:pt x="1463" y="3705"/>
                    </a:lnTo>
                    <a:cubicBezTo>
                      <a:pt x="1462" y="3706"/>
                      <a:pt x="1461" y="3706"/>
                      <a:pt x="1459" y="3706"/>
                    </a:cubicBezTo>
                    <a:cubicBezTo>
                      <a:pt x="1449" y="3706"/>
                      <a:pt x="1440" y="3702"/>
                      <a:pt x="1432" y="3695"/>
                    </a:cubicBezTo>
                    <a:cubicBezTo>
                      <a:pt x="1424" y="3687"/>
                      <a:pt x="1419" y="3677"/>
                      <a:pt x="1419" y="3665"/>
                    </a:cubicBezTo>
                    <a:lnTo>
                      <a:pt x="1419" y="3057"/>
                    </a:lnTo>
                    <a:cubicBezTo>
                      <a:pt x="1419" y="3039"/>
                      <a:pt x="1432" y="3023"/>
                      <a:pt x="1449" y="3018"/>
                    </a:cubicBezTo>
                    <a:lnTo>
                      <a:pt x="1687" y="2956"/>
                    </a:lnTo>
                    <a:cubicBezTo>
                      <a:pt x="1699" y="2953"/>
                      <a:pt x="1712" y="2955"/>
                      <a:pt x="1721" y="2963"/>
                    </a:cubicBezTo>
                    <a:cubicBezTo>
                      <a:pt x="1731" y="2970"/>
                      <a:pt x="1737" y="2982"/>
                      <a:pt x="1737" y="2995"/>
                    </a:cubicBezTo>
                    <a:lnTo>
                      <a:pt x="1737" y="3646"/>
                    </a:lnTo>
                    <a:close/>
                    <a:moveTo>
                      <a:pt x="1737" y="2344"/>
                    </a:moveTo>
                    <a:cubicBezTo>
                      <a:pt x="1737" y="2360"/>
                      <a:pt x="1728" y="2374"/>
                      <a:pt x="1713" y="2381"/>
                    </a:cubicBezTo>
                    <a:lnTo>
                      <a:pt x="1476" y="2486"/>
                    </a:lnTo>
                    <a:cubicBezTo>
                      <a:pt x="1471" y="2488"/>
                      <a:pt x="1465" y="2489"/>
                      <a:pt x="1460" y="2489"/>
                    </a:cubicBezTo>
                    <a:cubicBezTo>
                      <a:pt x="1452" y="2489"/>
                      <a:pt x="1444" y="2487"/>
                      <a:pt x="1437" y="2483"/>
                    </a:cubicBezTo>
                    <a:cubicBezTo>
                      <a:pt x="1426" y="2475"/>
                      <a:pt x="1419" y="2463"/>
                      <a:pt x="1419" y="2449"/>
                    </a:cubicBezTo>
                    <a:lnTo>
                      <a:pt x="1419" y="1841"/>
                    </a:lnTo>
                    <a:cubicBezTo>
                      <a:pt x="1419" y="1827"/>
                      <a:pt x="1426" y="1814"/>
                      <a:pt x="1438" y="1807"/>
                    </a:cubicBezTo>
                    <a:lnTo>
                      <a:pt x="1676" y="1659"/>
                    </a:lnTo>
                    <a:cubicBezTo>
                      <a:pt x="1688" y="1651"/>
                      <a:pt x="1704" y="1651"/>
                      <a:pt x="1716" y="1658"/>
                    </a:cubicBezTo>
                    <a:cubicBezTo>
                      <a:pt x="1729" y="1665"/>
                      <a:pt x="1737" y="1678"/>
                      <a:pt x="1737" y="1693"/>
                    </a:cubicBezTo>
                    <a:lnTo>
                      <a:pt x="1737" y="2344"/>
                    </a:lnTo>
                    <a:lnTo>
                      <a:pt x="1737" y="2344"/>
                    </a:lnTo>
                    <a:close/>
                    <a:moveTo>
                      <a:pt x="2329" y="5112"/>
                    </a:moveTo>
                    <a:cubicBezTo>
                      <a:pt x="2329" y="5124"/>
                      <a:pt x="2323" y="5136"/>
                      <a:pt x="2313" y="5144"/>
                    </a:cubicBezTo>
                    <a:cubicBezTo>
                      <a:pt x="2306" y="5149"/>
                      <a:pt x="2297" y="5152"/>
                      <a:pt x="2289" y="5152"/>
                    </a:cubicBezTo>
                    <a:cubicBezTo>
                      <a:pt x="2285" y="5152"/>
                      <a:pt x="2281" y="5152"/>
                      <a:pt x="2278" y="5151"/>
                    </a:cubicBezTo>
                    <a:lnTo>
                      <a:pt x="1960" y="5062"/>
                    </a:lnTo>
                    <a:cubicBezTo>
                      <a:pt x="1942" y="5058"/>
                      <a:pt x="1930" y="5042"/>
                      <a:pt x="1930" y="5024"/>
                    </a:cubicBezTo>
                    <a:lnTo>
                      <a:pt x="1930" y="4323"/>
                    </a:lnTo>
                    <a:cubicBezTo>
                      <a:pt x="1930" y="4312"/>
                      <a:pt x="1935" y="4301"/>
                      <a:pt x="1943" y="4293"/>
                    </a:cubicBezTo>
                    <a:cubicBezTo>
                      <a:pt x="1952" y="4286"/>
                      <a:pt x="1963" y="4282"/>
                      <a:pt x="1974" y="4283"/>
                    </a:cubicBezTo>
                    <a:lnTo>
                      <a:pt x="2292" y="4314"/>
                    </a:lnTo>
                    <a:cubicBezTo>
                      <a:pt x="2313" y="4316"/>
                      <a:pt x="2329" y="4334"/>
                      <a:pt x="2329" y="4354"/>
                    </a:cubicBezTo>
                    <a:lnTo>
                      <a:pt x="2329" y="5112"/>
                    </a:lnTo>
                    <a:close/>
                    <a:moveTo>
                      <a:pt x="2329" y="3597"/>
                    </a:moveTo>
                    <a:cubicBezTo>
                      <a:pt x="2329" y="3618"/>
                      <a:pt x="2313" y="3635"/>
                      <a:pt x="2292" y="3637"/>
                    </a:cubicBezTo>
                    <a:lnTo>
                      <a:pt x="1974" y="3663"/>
                    </a:lnTo>
                    <a:cubicBezTo>
                      <a:pt x="1973" y="3663"/>
                      <a:pt x="1971" y="3664"/>
                      <a:pt x="1970" y="3664"/>
                    </a:cubicBezTo>
                    <a:cubicBezTo>
                      <a:pt x="1960" y="3664"/>
                      <a:pt x="1951" y="3660"/>
                      <a:pt x="1943" y="3653"/>
                    </a:cubicBezTo>
                    <a:cubicBezTo>
                      <a:pt x="1935" y="3645"/>
                      <a:pt x="1930" y="3634"/>
                      <a:pt x="1930" y="3623"/>
                    </a:cubicBezTo>
                    <a:lnTo>
                      <a:pt x="1930" y="2923"/>
                    </a:lnTo>
                    <a:cubicBezTo>
                      <a:pt x="1930" y="2905"/>
                      <a:pt x="1942" y="2889"/>
                      <a:pt x="1960" y="2884"/>
                    </a:cubicBezTo>
                    <a:lnTo>
                      <a:pt x="2278" y="2800"/>
                    </a:lnTo>
                    <a:cubicBezTo>
                      <a:pt x="2290" y="2797"/>
                      <a:pt x="2303" y="2800"/>
                      <a:pt x="2313" y="2807"/>
                    </a:cubicBezTo>
                    <a:cubicBezTo>
                      <a:pt x="2323" y="2815"/>
                      <a:pt x="2329" y="2827"/>
                      <a:pt x="2329" y="2839"/>
                    </a:cubicBezTo>
                    <a:lnTo>
                      <a:pt x="2329" y="3597"/>
                    </a:lnTo>
                    <a:lnTo>
                      <a:pt x="2329" y="3597"/>
                    </a:lnTo>
                    <a:close/>
                    <a:moveTo>
                      <a:pt x="2329" y="2082"/>
                    </a:moveTo>
                    <a:cubicBezTo>
                      <a:pt x="2329" y="2098"/>
                      <a:pt x="2319" y="2112"/>
                      <a:pt x="2305" y="2119"/>
                    </a:cubicBezTo>
                    <a:lnTo>
                      <a:pt x="1987" y="2260"/>
                    </a:lnTo>
                    <a:cubicBezTo>
                      <a:pt x="1982" y="2262"/>
                      <a:pt x="1976" y="2263"/>
                      <a:pt x="1970" y="2263"/>
                    </a:cubicBezTo>
                    <a:cubicBezTo>
                      <a:pt x="1963" y="2263"/>
                      <a:pt x="1955" y="2261"/>
                      <a:pt x="1949" y="2257"/>
                    </a:cubicBezTo>
                    <a:cubicBezTo>
                      <a:pt x="1937" y="2249"/>
                      <a:pt x="1930" y="2236"/>
                      <a:pt x="1930" y="2223"/>
                    </a:cubicBezTo>
                    <a:lnTo>
                      <a:pt x="1930" y="1523"/>
                    </a:lnTo>
                    <a:cubicBezTo>
                      <a:pt x="1930" y="1509"/>
                      <a:pt x="1938" y="1496"/>
                      <a:pt x="1949" y="1489"/>
                    </a:cubicBezTo>
                    <a:lnTo>
                      <a:pt x="2267" y="1290"/>
                    </a:lnTo>
                    <a:cubicBezTo>
                      <a:pt x="2280" y="1282"/>
                      <a:pt x="2295" y="1282"/>
                      <a:pt x="2308" y="1289"/>
                    </a:cubicBezTo>
                    <a:cubicBezTo>
                      <a:pt x="2321" y="1296"/>
                      <a:pt x="2329" y="1310"/>
                      <a:pt x="2329" y="1324"/>
                    </a:cubicBezTo>
                    <a:lnTo>
                      <a:pt x="2329" y="2082"/>
                    </a:lnTo>
                    <a:lnTo>
                      <a:pt x="2329" y="2082"/>
                    </a:lnTo>
                    <a:close/>
                    <a:moveTo>
                      <a:pt x="3152" y="5341"/>
                    </a:moveTo>
                    <a:cubicBezTo>
                      <a:pt x="3152" y="5352"/>
                      <a:pt x="3147" y="5364"/>
                      <a:pt x="3139" y="5372"/>
                    </a:cubicBezTo>
                    <a:cubicBezTo>
                      <a:pt x="3124" y="5387"/>
                      <a:pt x="3104" y="5387"/>
                      <a:pt x="3098" y="5387"/>
                    </a:cubicBezTo>
                    <a:lnTo>
                      <a:pt x="3097" y="5387"/>
                    </a:lnTo>
                    <a:cubicBezTo>
                      <a:pt x="3018" y="5387"/>
                      <a:pt x="2710" y="5276"/>
                      <a:pt x="2650" y="5254"/>
                    </a:cubicBezTo>
                    <a:cubicBezTo>
                      <a:pt x="2634" y="5248"/>
                      <a:pt x="2623" y="5233"/>
                      <a:pt x="2623" y="5216"/>
                    </a:cubicBezTo>
                    <a:lnTo>
                      <a:pt x="2623" y="4391"/>
                    </a:lnTo>
                    <a:cubicBezTo>
                      <a:pt x="2623" y="4380"/>
                      <a:pt x="2628" y="4369"/>
                      <a:pt x="2636" y="4361"/>
                    </a:cubicBezTo>
                    <a:cubicBezTo>
                      <a:pt x="2645" y="4354"/>
                      <a:pt x="2656" y="4350"/>
                      <a:pt x="2667" y="4351"/>
                    </a:cubicBezTo>
                    <a:lnTo>
                      <a:pt x="3115" y="4395"/>
                    </a:lnTo>
                    <a:cubicBezTo>
                      <a:pt x="3136" y="4397"/>
                      <a:pt x="3152" y="4414"/>
                      <a:pt x="3152" y="4435"/>
                    </a:cubicBezTo>
                    <a:cubicBezTo>
                      <a:pt x="3152" y="4444"/>
                      <a:pt x="3152" y="5302"/>
                      <a:pt x="3152" y="5341"/>
                    </a:cubicBezTo>
                    <a:close/>
                    <a:moveTo>
                      <a:pt x="3152" y="3529"/>
                    </a:moveTo>
                    <a:cubicBezTo>
                      <a:pt x="3152" y="3550"/>
                      <a:pt x="3136" y="3567"/>
                      <a:pt x="3115" y="3569"/>
                    </a:cubicBezTo>
                    <a:lnTo>
                      <a:pt x="2667" y="3606"/>
                    </a:lnTo>
                    <a:cubicBezTo>
                      <a:pt x="2665" y="3606"/>
                      <a:pt x="2664" y="3606"/>
                      <a:pt x="2663" y="3606"/>
                    </a:cubicBezTo>
                    <a:cubicBezTo>
                      <a:pt x="2653" y="3606"/>
                      <a:pt x="2643" y="3602"/>
                      <a:pt x="2636" y="3595"/>
                    </a:cubicBezTo>
                    <a:cubicBezTo>
                      <a:pt x="2628" y="3588"/>
                      <a:pt x="2623" y="3577"/>
                      <a:pt x="2623" y="3566"/>
                    </a:cubicBezTo>
                    <a:lnTo>
                      <a:pt x="2623" y="2741"/>
                    </a:lnTo>
                    <a:cubicBezTo>
                      <a:pt x="2623" y="2722"/>
                      <a:pt x="2635" y="2706"/>
                      <a:pt x="2653" y="2702"/>
                    </a:cubicBezTo>
                    <a:lnTo>
                      <a:pt x="3101" y="2584"/>
                    </a:lnTo>
                    <a:cubicBezTo>
                      <a:pt x="3113" y="2581"/>
                      <a:pt x="3126" y="2583"/>
                      <a:pt x="3136" y="2591"/>
                    </a:cubicBezTo>
                    <a:cubicBezTo>
                      <a:pt x="3146" y="2599"/>
                      <a:pt x="3152" y="2610"/>
                      <a:pt x="3152" y="2623"/>
                    </a:cubicBezTo>
                    <a:lnTo>
                      <a:pt x="3152" y="3529"/>
                    </a:lnTo>
                    <a:lnTo>
                      <a:pt x="3152" y="3529"/>
                    </a:lnTo>
                    <a:close/>
                    <a:moveTo>
                      <a:pt x="3152" y="1717"/>
                    </a:moveTo>
                    <a:cubicBezTo>
                      <a:pt x="3152" y="1733"/>
                      <a:pt x="3142" y="1748"/>
                      <a:pt x="3128" y="1754"/>
                    </a:cubicBezTo>
                    <a:lnTo>
                      <a:pt x="2680" y="1953"/>
                    </a:lnTo>
                    <a:cubicBezTo>
                      <a:pt x="2674" y="1955"/>
                      <a:pt x="2669" y="1956"/>
                      <a:pt x="2663" y="1956"/>
                    </a:cubicBezTo>
                    <a:cubicBezTo>
                      <a:pt x="2656" y="1956"/>
                      <a:pt x="2648" y="1954"/>
                      <a:pt x="2641" y="1950"/>
                    </a:cubicBezTo>
                    <a:cubicBezTo>
                      <a:pt x="2630" y="1942"/>
                      <a:pt x="2623" y="1930"/>
                      <a:pt x="2623" y="1916"/>
                    </a:cubicBezTo>
                    <a:lnTo>
                      <a:pt x="2623" y="1091"/>
                    </a:lnTo>
                    <a:cubicBezTo>
                      <a:pt x="2623" y="1077"/>
                      <a:pt x="2630" y="1064"/>
                      <a:pt x="2642" y="1057"/>
                    </a:cubicBezTo>
                    <a:lnTo>
                      <a:pt x="3090" y="777"/>
                    </a:lnTo>
                    <a:cubicBezTo>
                      <a:pt x="3103" y="769"/>
                      <a:pt x="3118" y="769"/>
                      <a:pt x="3131" y="776"/>
                    </a:cubicBezTo>
                    <a:cubicBezTo>
                      <a:pt x="3144" y="783"/>
                      <a:pt x="3152" y="797"/>
                      <a:pt x="3152" y="811"/>
                    </a:cubicBezTo>
                    <a:lnTo>
                      <a:pt x="3152" y="1717"/>
                    </a:lnTo>
                    <a:lnTo>
                      <a:pt x="3152" y="1717"/>
                    </a:lnTo>
                    <a:close/>
                    <a:moveTo>
                      <a:pt x="4934" y="1266"/>
                    </a:moveTo>
                    <a:cubicBezTo>
                      <a:pt x="4934" y="1252"/>
                      <a:pt x="4941" y="1240"/>
                      <a:pt x="4952" y="1232"/>
                    </a:cubicBezTo>
                    <a:cubicBezTo>
                      <a:pt x="4963" y="1225"/>
                      <a:pt x="4978" y="1224"/>
                      <a:pt x="4990" y="1229"/>
                    </a:cubicBezTo>
                    <a:lnTo>
                      <a:pt x="5469" y="1436"/>
                    </a:lnTo>
                    <a:cubicBezTo>
                      <a:pt x="5483" y="1442"/>
                      <a:pt x="5493" y="1457"/>
                      <a:pt x="5493" y="1473"/>
                    </a:cubicBezTo>
                    <a:lnTo>
                      <a:pt x="5493" y="2187"/>
                    </a:lnTo>
                    <a:cubicBezTo>
                      <a:pt x="5493" y="2200"/>
                      <a:pt x="5487" y="2212"/>
                      <a:pt x="5477" y="2220"/>
                    </a:cubicBezTo>
                    <a:cubicBezTo>
                      <a:pt x="5470" y="2225"/>
                      <a:pt x="5461" y="2228"/>
                      <a:pt x="5453" y="2228"/>
                    </a:cubicBezTo>
                    <a:cubicBezTo>
                      <a:pt x="5449" y="2228"/>
                      <a:pt x="5445" y="2227"/>
                      <a:pt x="5441" y="2226"/>
                    </a:cubicBezTo>
                    <a:lnTo>
                      <a:pt x="4963" y="2079"/>
                    </a:lnTo>
                    <a:cubicBezTo>
                      <a:pt x="4946" y="2074"/>
                      <a:pt x="4934" y="2058"/>
                      <a:pt x="4934" y="2040"/>
                    </a:cubicBezTo>
                    <a:lnTo>
                      <a:pt x="4934" y="1266"/>
                    </a:lnTo>
                    <a:lnTo>
                      <a:pt x="4934" y="1266"/>
                    </a:lnTo>
                    <a:close/>
                    <a:moveTo>
                      <a:pt x="4934" y="2815"/>
                    </a:moveTo>
                    <a:cubicBezTo>
                      <a:pt x="4934" y="2803"/>
                      <a:pt x="4939" y="2791"/>
                      <a:pt x="4948" y="2784"/>
                    </a:cubicBezTo>
                    <a:cubicBezTo>
                      <a:pt x="4958" y="2776"/>
                      <a:pt x="4970" y="2773"/>
                      <a:pt x="4981" y="2775"/>
                    </a:cubicBezTo>
                    <a:lnTo>
                      <a:pt x="5460" y="2862"/>
                    </a:lnTo>
                    <a:cubicBezTo>
                      <a:pt x="5479" y="2866"/>
                      <a:pt x="5493" y="2882"/>
                      <a:pt x="5493" y="2902"/>
                    </a:cubicBezTo>
                    <a:lnTo>
                      <a:pt x="5493" y="3623"/>
                    </a:lnTo>
                    <a:cubicBezTo>
                      <a:pt x="5493" y="3634"/>
                      <a:pt x="5488" y="3645"/>
                      <a:pt x="5480" y="3653"/>
                    </a:cubicBezTo>
                    <a:cubicBezTo>
                      <a:pt x="5473" y="3660"/>
                      <a:pt x="5463" y="3664"/>
                      <a:pt x="5453" y="3664"/>
                    </a:cubicBezTo>
                    <a:cubicBezTo>
                      <a:pt x="5452" y="3664"/>
                      <a:pt x="5451" y="3663"/>
                      <a:pt x="5450" y="3663"/>
                    </a:cubicBezTo>
                    <a:lnTo>
                      <a:pt x="4971" y="3629"/>
                    </a:lnTo>
                    <a:cubicBezTo>
                      <a:pt x="4950" y="3628"/>
                      <a:pt x="4934" y="3610"/>
                      <a:pt x="4934" y="3589"/>
                    </a:cubicBezTo>
                    <a:lnTo>
                      <a:pt x="4934" y="2815"/>
                    </a:lnTo>
                    <a:close/>
                    <a:moveTo>
                      <a:pt x="3688" y="727"/>
                    </a:moveTo>
                    <a:cubicBezTo>
                      <a:pt x="3688" y="714"/>
                      <a:pt x="3695" y="701"/>
                      <a:pt x="3706" y="694"/>
                    </a:cubicBezTo>
                    <a:cubicBezTo>
                      <a:pt x="3718" y="686"/>
                      <a:pt x="3732" y="685"/>
                      <a:pt x="3744" y="690"/>
                    </a:cubicBezTo>
                    <a:lnTo>
                      <a:pt x="4424" y="984"/>
                    </a:lnTo>
                    <a:cubicBezTo>
                      <a:pt x="4439" y="991"/>
                      <a:pt x="4449" y="1005"/>
                      <a:pt x="4449" y="1021"/>
                    </a:cubicBezTo>
                    <a:lnTo>
                      <a:pt x="4449" y="1867"/>
                    </a:lnTo>
                    <a:cubicBezTo>
                      <a:pt x="4449" y="1879"/>
                      <a:pt x="4442" y="1891"/>
                      <a:pt x="4432" y="1899"/>
                    </a:cubicBezTo>
                    <a:cubicBezTo>
                      <a:pt x="4425" y="1904"/>
                      <a:pt x="4417" y="1907"/>
                      <a:pt x="4408" y="1907"/>
                    </a:cubicBezTo>
                    <a:cubicBezTo>
                      <a:pt x="4404" y="1907"/>
                      <a:pt x="4400" y="1906"/>
                      <a:pt x="4396" y="1905"/>
                    </a:cubicBezTo>
                    <a:lnTo>
                      <a:pt x="3717" y="1696"/>
                    </a:lnTo>
                    <a:cubicBezTo>
                      <a:pt x="3700" y="1691"/>
                      <a:pt x="3688" y="1675"/>
                      <a:pt x="3688" y="1658"/>
                    </a:cubicBezTo>
                    <a:lnTo>
                      <a:pt x="3688" y="727"/>
                    </a:lnTo>
                    <a:lnTo>
                      <a:pt x="3688" y="727"/>
                    </a:lnTo>
                    <a:close/>
                    <a:moveTo>
                      <a:pt x="3688" y="3518"/>
                    </a:moveTo>
                    <a:lnTo>
                      <a:pt x="3688" y="2588"/>
                    </a:lnTo>
                    <a:cubicBezTo>
                      <a:pt x="3688" y="2576"/>
                      <a:pt x="3694" y="2564"/>
                      <a:pt x="3703" y="2557"/>
                    </a:cubicBezTo>
                    <a:cubicBezTo>
                      <a:pt x="3712" y="2549"/>
                      <a:pt x="3724" y="2546"/>
                      <a:pt x="3736" y="2548"/>
                    </a:cubicBezTo>
                    <a:lnTo>
                      <a:pt x="4415" y="2672"/>
                    </a:lnTo>
                    <a:cubicBezTo>
                      <a:pt x="4434" y="2676"/>
                      <a:pt x="4448" y="2692"/>
                      <a:pt x="4448" y="2712"/>
                    </a:cubicBezTo>
                    <a:lnTo>
                      <a:pt x="4448" y="3557"/>
                    </a:lnTo>
                    <a:cubicBezTo>
                      <a:pt x="4448" y="3568"/>
                      <a:pt x="4444" y="3579"/>
                      <a:pt x="4436" y="3586"/>
                    </a:cubicBezTo>
                    <a:cubicBezTo>
                      <a:pt x="4428" y="3593"/>
                      <a:pt x="4418" y="3597"/>
                      <a:pt x="4408" y="3597"/>
                    </a:cubicBezTo>
                    <a:cubicBezTo>
                      <a:pt x="4407" y="3597"/>
                      <a:pt x="4407" y="3597"/>
                      <a:pt x="4406" y="3597"/>
                    </a:cubicBezTo>
                    <a:lnTo>
                      <a:pt x="3726" y="3558"/>
                    </a:lnTo>
                    <a:cubicBezTo>
                      <a:pt x="3705" y="3557"/>
                      <a:pt x="3688" y="3539"/>
                      <a:pt x="3688" y="3518"/>
                    </a:cubicBezTo>
                    <a:close/>
                    <a:moveTo>
                      <a:pt x="5014" y="6300"/>
                    </a:moveTo>
                    <a:cubicBezTo>
                      <a:pt x="5014" y="6317"/>
                      <a:pt x="5004" y="6331"/>
                      <a:pt x="4989" y="6338"/>
                    </a:cubicBezTo>
                    <a:lnTo>
                      <a:pt x="4099" y="6676"/>
                    </a:lnTo>
                    <a:cubicBezTo>
                      <a:pt x="4094" y="6677"/>
                      <a:pt x="4089" y="6678"/>
                      <a:pt x="4085" y="6678"/>
                    </a:cubicBezTo>
                    <a:cubicBezTo>
                      <a:pt x="4077" y="6678"/>
                      <a:pt x="4069" y="6676"/>
                      <a:pt x="4062" y="6671"/>
                    </a:cubicBezTo>
                    <a:cubicBezTo>
                      <a:pt x="4051" y="6664"/>
                      <a:pt x="4045" y="6651"/>
                      <a:pt x="4045" y="6638"/>
                    </a:cubicBezTo>
                    <a:lnTo>
                      <a:pt x="4045" y="4424"/>
                    </a:lnTo>
                    <a:cubicBezTo>
                      <a:pt x="4045" y="4403"/>
                      <a:pt x="4061" y="4385"/>
                      <a:pt x="4082" y="4384"/>
                    </a:cubicBezTo>
                    <a:lnTo>
                      <a:pt x="4972" y="4323"/>
                    </a:lnTo>
                    <a:cubicBezTo>
                      <a:pt x="4983" y="4323"/>
                      <a:pt x="4994" y="4327"/>
                      <a:pt x="5002" y="4334"/>
                    </a:cubicBezTo>
                    <a:cubicBezTo>
                      <a:pt x="5010" y="4342"/>
                      <a:pt x="5015" y="4352"/>
                      <a:pt x="5015" y="4364"/>
                    </a:cubicBezTo>
                    <a:lnTo>
                      <a:pt x="5015" y="6300"/>
                    </a:lnTo>
                    <a:lnTo>
                      <a:pt x="5014" y="6300"/>
                    </a:lnTo>
                    <a:close/>
                    <a:moveTo>
                      <a:pt x="6087" y="5892"/>
                    </a:moveTo>
                    <a:cubicBezTo>
                      <a:pt x="6087" y="5909"/>
                      <a:pt x="6076" y="5924"/>
                      <a:pt x="6061" y="5930"/>
                    </a:cubicBezTo>
                    <a:lnTo>
                      <a:pt x="5467" y="6156"/>
                    </a:lnTo>
                    <a:cubicBezTo>
                      <a:pt x="5462" y="6157"/>
                      <a:pt x="5458" y="6158"/>
                      <a:pt x="5453" y="6158"/>
                    </a:cubicBezTo>
                    <a:cubicBezTo>
                      <a:pt x="5445" y="6158"/>
                      <a:pt x="5437" y="6156"/>
                      <a:pt x="5430" y="6151"/>
                    </a:cubicBezTo>
                    <a:cubicBezTo>
                      <a:pt x="5419" y="6144"/>
                      <a:pt x="5413" y="6131"/>
                      <a:pt x="5413" y="6118"/>
                    </a:cubicBezTo>
                    <a:lnTo>
                      <a:pt x="5413" y="4331"/>
                    </a:lnTo>
                    <a:cubicBezTo>
                      <a:pt x="5413" y="4310"/>
                      <a:pt x="5429" y="4293"/>
                      <a:pt x="5450" y="4291"/>
                    </a:cubicBezTo>
                    <a:lnTo>
                      <a:pt x="6044" y="4251"/>
                    </a:lnTo>
                    <a:cubicBezTo>
                      <a:pt x="6055" y="4250"/>
                      <a:pt x="6066" y="4254"/>
                      <a:pt x="6074" y="4262"/>
                    </a:cubicBezTo>
                    <a:cubicBezTo>
                      <a:pt x="6082" y="4269"/>
                      <a:pt x="6087" y="4280"/>
                      <a:pt x="6087" y="4291"/>
                    </a:cubicBezTo>
                    <a:lnTo>
                      <a:pt x="6087" y="5892"/>
                    </a:lnTo>
                    <a:close/>
                    <a:moveTo>
                      <a:pt x="6258" y="3660"/>
                    </a:moveTo>
                    <a:cubicBezTo>
                      <a:pt x="6258" y="3671"/>
                      <a:pt x="6253" y="3682"/>
                      <a:pt x="6245" y="3690"/>
                    </a:cubicBezTo>
                    <a:cubicBezTo>
                      <a:pt x="6238" y="3697"/>
                      <a:pt x="6228" y="3701"/>
                      <a:pt x="6218" y="3701"/>
                    </a:cubicBezTo>
                    <a:lnTo>
                      <a:pt x="6215" y="3701"/>
                    </a:lnTo>
                    <a:lnTo>
                      <a:pt x="5860" y="3680"/>
                    </a:lnTo>
                    <a:cubicBezTo>
                      <a:pt x="5839" y="3679"/>
                      <a:pt x="5822" y="3662"/>
                      <a:pt x="5822" y="3640"/>
                    </a:cubicBezTo>
                    <a:lnTo>
                      <a:pt x="5822" y="2977"/>
                    </a:lnTo>
                    <a:cubicBezTo>
                      <a:pt x="5822" y="2965"/>
                      <a:pt x="5828" y="2953"/>
                      <a:pt x="5837" y="2946"/>
                    </a:cubicBezTo>
                    <a:cubicBezTo>
                      <a:pt x="5846" y="2938"/>
                      <a:pt x="5858" y="2935"/>
                      <a:pt x="5870" y="2937"/>
                    </a:cubicBezTo>
                    <a:lnTo>
                      <a:pt x="6225" y="3002"/>
                    </a:lnTo>
                    <a:cubicBezTo>
                      <a:pt x="6244" y="3005"/>
                      <a:pt x="6258" y="3022"/>
                      <a:pt x="6258" y="3041"/>
                    </a:cubicBezTo>
                    <a:lnTo>
                      <a:pt x="6258" y="3660"/>
                    </a:lnTo>
                    <a:lnTo>
                      <a:pt x="6258" y="3660"/>
                    </a:lnTo>
                    <a:close/>
                    <a:moveTo>
                      <a:pt x="6258" y="2422"/>
                    </a:moveTo>
                    <a:cubicBezTo>
                      <a:pt x="6258" y="2435"/>
                      <a:pt x="6252" y="2447"/>
                      <a:pt x="6242" y="2455"/>
                    </a:cubicBezTo>
                    <a:cubicBezTo>
                      <a:pt x="6235" y="2460"/>
                      <a:pt x="6226" y="2463"/>
                      <a:pt x="6218" y="2463"/>
                    </a:cubicBezTo>
                    <a:cubicBezTo>
                      <a:pt x="6214" y="2463"/>
                      <a:pt x="6210" y="2462"/>
                      <a:pt x="6206" y="2461"/>
                    </a:cubicBezTo>
                    <a:lnTo>
                      <a:pt x="5851" y="2352"/>
                    </a:lnTo>
                    <a:cubicBezTo>
                      <a:pt x="5834" y="2346"/>
                      <a:pt x="5823" y="2331"/>
                      <a:pt x="5823" y="2313"/>
                    </a:cubicBezTo>
                    <a:lnTo>
                      <a:pt x="5823" y="1650"/>
                    </a:lnTo>
                    <a:cubicBezTo>
                      <a:pt x="5823" y="1636"/>
                      <a:pt x="5829" y="1624"/>
                      <a:pt x="5841" y="1616"/>
                    </a:cubicBezTo>
                    <a:cubicBezTo>
                      <a:pt x="5852" y="1609"/>
                      <a:pt x="5866" y="1608"/>
                      <a:pt x="5879" y="1613"/>
                    </a:cubicBezTo>
                    <a:lnTo>
                      <a:pt x="6234" y="1766"/>
                    </a:lnTo>
                    <a:cubicBezTo>
                      <a:pt x="6249" y="1773"/>
                      <a:pt x="6258" y="1787"/>
                      <a:pt x="6258" y="1803"/>
                    </a:cubicBezTo>
                    <a:lnTo>
                      <a:pt x="6258" y="2422"/>
                    </a:lnTo>
                    <a:lnTo>
                      <a:pt x="6258" y="2422"/>
                    </a:lnTo>
                    <a:close/>
                    <a:moveTo>
                      <a:pt x="6968" y="4762"/>
                    </a:moveTo>
                    <a:cubicBezTo>
                      <a:pt x="6968" y="4781"/>
                      <a:pt x="6954" y="4798"/>
                      <a:pt x="6935" y="4801"/>
                    </a:cubicBezTo>
                    <a:lnTo>
                      <a:pt x="6677" y="4851"/>
                    </a:lnTo>
                    <a:cubicBezTo>
                      <a:pt x="6674" y="4852"/>
                      <a:pt x="6672" y="4852"/>
                      <a:pt x="6669" y="4852"/>
                    </a:cubicBezTo>
                    <a:cubicBezTo>
                      <a:pt x="6660" y="4852"/>
                      <a:pt x="6651" y="4848"/>
                      <a:pt x="6644" y="4842"/>
                    </a:cubicBezTo>
                    <a:cubicBezTo>
                      <a:pt x="6635" y="4835"/>
                      <a:pt x="6629" y="4824"/>
                      <a:pt x="6629" y="4812"/>
                    </a:cubicBezTo>
                    <a:lnTo>
                      <a:pt x="6629" y="4249"/>
                    </a:lnTo>
                    <a:cubicBezTo>
                      <a:pt x="6629" y="4228"/>
                      <a:pt x="6646" y="4210"/>
                      <a:pt x="6667" y="4209"/>
                    </a:cubicBezTo>
                    <a:lnTo>
                      <a:pt x="6925" y="4191"/>
                    </a:lnTo>
                    <a:cubicBezTo>
                      <a:pt x="6936" y="4191"/>
                      <a:pt x="6947" y="4195"/>
                      <a:pt x="6955" y="4202"/>
                    </a:cubicBezTo>
                    <a:cubicBezTo>
                      <a:pt x="6963" y="4210"/>
                      <a:pt x="6968" y="4220"/>
                      <a:pt x="6968" y="4232"/>
                    </a:cubicBezTo>
                    <a:lnTo>
                      <a:pt x="6968" y="4762"/>
                    </a:lnTo>
                    <a:lnTo>
                      <a:pt x="6968" y="4762"/>
                    </a:lnTo>
                    <a:close/>
                    <a:moveTo>
                      <a:pt x="6968" y="3701"/>
                    </a:moveTo>
                    <a:cubicBezTo>
                      <a:pt x="6968" y="3712"/>
                      <a:pt x="6963" y="3723"/>
                      <a:pt x="6955" y="3730"/>
                    </a:cubicBezTo>
                    <a:cubicBezTo>
                      <a:pt x="6947" y="3737"/>
                      <a:pt x="6938" y="3741"/>
                      <a:pt x="6927" y="3741"/>
                    </a:cubicBezTo>
                    <a:lnTo>
                      <a:pt x="6925" y="3741"/>
                    </a:lnTo>
                    <a:lnTo>
                      <a:pt x="6667" y="3726"/>
                    </a:lnTo>
                    <a:cubicBezTo>
                      <a:pt x="6646" y="3725"/>
                      <a:pt x="6629" y="3708"/>
                      <a:pt x="6629" y="3686"/>
                    </a:cubicBezTo>
                    <a:lnTo>
                      <a:pt x="6629" y="3124"/>
                    </a:lnTo>
                    <a:cubicBezTo>
                      <a:pt x="6629" y="3112"/>
                      <a:pt x="6634" y="3101"/>
                      <a:pt x="6644" y="3093"/>
                    </a:cubicBezTo>
                    <a:cubicBezTo>
                      <a:pt x="6653" y="3085"/>
                      <a:pt x="6665" y="3082"/>
                      <a:pt x="6677" y="3084"/>
                    </a:cubicBezTo>
                    <a:lnTo>
                      <a:pt x="6934" y="3131"/>
                    </a:lnTo>
                    <a:cubicBezTo>
                      <a:pt x="6953" y="3135"/>
                      <a:pt x="6967" y="3151"/>
                      <a:pt x="6967" y="3171"/>
                    </a:cubicBezTo>
                    <a:lnTo>
                      <a:pt x="6967" y="3701"/>
                    </a:lnTo>
                    <a:lnTo>
                      <a:pt x="6968" y="3701"/>
                    </a:lnTo>
                    <a:close/>
                    <a:moveTo>
                      <a:pt x="7404" y="4678"/>
                    </a:moveTo>
                    <a:cubicBezTo>
                      <a:pt x="7404" y="4697"/>
                      <a:pt x="7390" y="4714"/>
                      <a:pt x="7371" y="4717"/>
                    </a:cubicBezTo>
                    <a:lnTo>
                      <a:pt x="7165" y="4757"/>
                    </a:lnTo>
                    <a:cubicBezTo>
                      <a:pt x="7162" y="4757"/>
                      <a:pt x="7160" y="4758"/>
                      <a:pt x="7157" y="4758"/>
                    </a:cubicBezTo>
                    <a:cubicBezTo>
                      <a:pt x="7148" y="4758"/>
                      <a:pt x="7139" y="4754"/>
                      <a:pt x="7132" y="4748"/>
                    </a:cubicBezTo>
                    <a:cubicBezTo>
                      <a:pt x="7122" y="4741"/>
                      <a:pt x="7117" y="4729"/>
                      <a:pt x="7117" y="4717"/>
                    </a:cubicBezTo>
                    <a:lnTo>
                      <a:pt x="7117" y="4216"/>
                    </a:lnTo>
                    <a:cubicBezTo>
                      <a:pt x="7117" y="4195"/>
                      <a:pt x="7134" y="4177"/>
                      <a:pt x="7155" y="4176"/>
                    </a:cubicBezTo>
                    <a:lnTo>
                      <a:pt x="7361" y="4162"/>
                    </a:lnTo>
                    <a:cubicBezTo>
                      <a:pt x="7372" y="4161"/>
                      <a:pt x="7383" y="4165"/>
                      <a:pt x="7391" y="4172"/>
                    </a:cubicBezTo>
                    <a:cubicBezTo>
                      <a:pt x="7399" y="4180"/>
                      <a:pt x="7404" y="4191"/>
                      <a:pt x="7404" y="4202"/>
                    </a:cubicBezTo>
                    <a:lnTo>
                      <a:pt x="7404" y="4678"/>
                    </a:lnTo>
                    <a:lnTo>
                      <a:pt x="7404" y="4678"/>
                    </a:lnTo>
                    <a:close/>
                    <a:moveTo>
                      <a:pt x="7404" y="3726"/>
                    </a:moveTo>
                    <a:cubicBezTo>
                      <a:pt x="7404" y="3737"/>
                      <a:pt x="7399" y="3748"/>
                      <a:pt x="7391" y="3755"/>
                    </a:cubicBezTo>
                    <a:cubicBezTo>
                      <a:pt x="7384" y="3762"/>
                      <a:pt x="7374" y="3766"/>
                      <a:pt x="7364" y="3766"/>
                    </a:cubicBezTo>
                    <a:cubicBezTo>
                      <a:pt x="7363" y="3766"/>
                      <a:pt x="7362" y="3766"/>
                      <a:pt x="7361" y="3766"/>
                    </a:cubicBezTo>
                    <a:lnTo>
                      <a:pt x="7155" y="3754"/>
                    </a:lnTo>
                    <a:cubicBezTo>
                      <a:pt x="7134" y="3753"/>
                      <a:pt x="7117" y="3736"/>
                      <a:pt x="7117" y="3714"/>
                    </a:cubicBezTo>
                    <a:lnTo>
                      <a:pt x="7117" y="3219"/>
                    </a:lnTo>
                    <a:cubicBezTo>
                      <a:pt x="7117" y="3207"/>
                      <a:pt x="7122" y="3196"/>
                      <a:pt x="7131" y="3188"/>
                    </a:cubicBezTo>
                    <a:cubicBezTo>
                      <a:pt x="7140" y="3181"/>
                      <a:pt x="7152" y="3177"/>
                      <a:pt x="7164" y="3179"/>
                    </a:cubicBezTo>
                    <a:lnTo>
                      <a:pt x="7370" y="3210"/>
                    </a:lnTo>
                    <a:cubicBezTo>
                      <a:pt x="7390" y="3213"/>
                      <a:pt x="7404" y="3230"/>
                      <a:pt x="7404" y="3250"/>
                    </a:cubicBezTo>
                    <a:lnTo>
                      <a:pt x="7404" y="3726"/>
                    </a:lnTo>
                    <a:lnTo>
                      <a:pt x="7404" y="372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" name="ïṩlídè">
                <a:extLst>
                  <a:ext uri="{FF2B5EF4-FFF2-40B4-BE49-F238E27FC236}">
                    <a16:creationId xmlns="" xmlns:a16="http://schemas.microsoft.com/office/drawing/2014/main" id="{7C5FAA48-C946-43A6-9D8D-75DB3D4E6414}"/>
                  </a:ext>
                </a:extLst>
              </p:cNvPr>
              <p:cNvSpPr txBox="1"/>
              <p:nvPr/>
            </p:nvSpPr>
            <p:spPr>
              <a:xfrm>
                <a:off x="8349189" y="3236827"/>
                <a:ext cx="2724154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17" name="îṥļïḑe">
                <a:extLst>
                  <a:ext uri="{FF2B5EF4-FFF2-40B4-BE49-F238E27FC236}">
                    <a16:creationId xmlns="" xmlns:a16="http://schemas.microsoft.com/office/drawing/2014/main" id="{0B65290C-BC56-454E-B384-EC3F3685AA1A}"/>
                  </a:ext>
                </a:extLst>
              </p:cNvPr>
              <p:cNvSpPr/>
              <p:nvPr/>
            </p:nvSpPr>
            <p:spPr>
              <a:xfrm>
                <a:off x="8349189" y="3544604"/>
                <a:ext cx="2724154" cy="5699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378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B4E92E7-9849-4D97-93A0-2152B31FC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D3D73EE-E46E-44ED-B35E-FCCAE7906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13780A7-E2D8-4C60-92A1-8F614D94F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1897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184CD14-1854-4239-9E98-825B5C4C3A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4483" y="1618962"/>
            <a:ext cx="11038616" cy="4524662"/>
            <a:chOff x="694483" y="1618962"/>
            <a:chExt cx="11038618" cy="4524663"/>
          </a:xfrm>
        </p:grpSpPr>
        <p:grpSp>
          <p:nvGrpSpPr>
            <p:cNvPr id="6" name="ïs1iďé">
              <a:extLst>
                <a:ext uri="{FF2B5EF4-FFF2-40B4-BE49-F238E27FC236}">
                  <a16:creationId xmlns="" xmlns:a16="http://schemas.microsoft.com/office/drawing/2014/main" id="{AA8321C5-D4C6-4D10-A868-210190219219}"/>
                </a:ext>
              </a:extLst>
            </p:cNvPr>
            <p:cNvGrpSpPr/>
            <p:nvPr/>
          </p:nvGrpSpPr>
          <p:grpSpPr>
            <a:xfrm rot="5400000" flipH="1">
              <a:off x="8171920" y="1296158"/>
              <a:ext cx="3144041" cy="3978320"/>
              <a:chOff x="1988347" y="1961097"/>
              <a:chExt cx="3342780" cy="4229812"/>
            </a:xfrm>
          </p:grpSpPr>
          <p:sp>
            <p:nvSpPr>
              <p:cNvPr id="50" name="íṣļiḑê">
                <a:extLst>
                  <a:ext uri="{FF2B5EF4-FFF2-40B4-BE49-F238E27FC236}">
                    <a16:creationId xmlns="" xmlns:a16="http://schemas.microsoft.com/office/drawing/2014/main" id="{2D3B05FC-9140-4BF4-A15A-B985BA1226B9}"/>
                  </a:ext>
                </a:extLst>
              </p:cNvPr>
              <p:cNvSpPr/>
              <p:nvPr/>
            </p:nvSpPr>
            <p:spPr bwMode="auto">
              <a:xfrm flipH="1">
                <a:off x="3017446" y="5539066"/>
                <a:ext cx="1284582" cy="428593"/>
              </a:xfrm>
              <a:custGeom>
                <a:avLst/>
                <a:gdLst>
                  <a:gd name="T0" fmla="*/ 5 w 695"/>
                  <a:gd name="T1" fmla="*/ 66 h 232"/>
                  <a:gd name="T2" fmla="*/ 46 w 695"/>
                  <a:gd name="T3" fmla="*/ 125 h 232"/>
                  <a:gd name="T4" fmla="*/ 627 w 695"/>
                  <a:gd name="T5" fmla="*/ 227 h 232"/>
                  <a:gd name="T6" fmla="*/ 686 w 695"/>
                  <a:gd name="T7" fmla="*/ 186 h 232"/>
                  <a:gd name="T8" fmla="*/ 690 w 695"/>
                  <a:gd name="T9" fmla="*/ 167 h 232"/>
                  <a:gd name="T10" fmla="*/ 648 w 695"/>
                  <a:gd name="T11" fmla="*/ 107 h 232"/>
                  <a:gd name="T12" fmla="*/ 67 w 695"/>
                  <a:gd name="T13" fmla="*/ 5 h 232"/>
                  <a:gd name="T14" fmla="*/ 8 w 695"/>
                  <a:gd name="T15" fmla="*/ 46 h 232"/>
                  <a:gd name="T16" fmla="*/ 5 w 695"/>
                  <a:gd name="T17" fmla="*/ 6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5" h="232">
                    <a:moveTo>
                      <a:pt x="5" y="66"/>
                    </a:moveTo>
                    <a:cubicBezTo>
                      <a:pt x="0" y="93"/>
                      <a:pt x="18" y="120"/>
                      <a:pt x="46" y="125"/>
                    </a:cubicBezTo>
                    <a:cubicBezTo>
                      <a:pt x="627" y="227"/>
                      <a:pt x="627" y="227"/>
                      <a:pt x="627" y="227"/>
                    </a:cubicBezTo>
                    <a:cubicBezTo>
                      <a:pt x="655" y="232"/>
                      <a:pt x="682" y="214"/>
                      <a:pt x="686" y="186"/>
                    </a:cubicBezTo>
                    <a:cubicBezTo>
                      <a:pt x="690" y="167"/>
                      <a:pt x="690" y="167"/>
                      <a:pt x="690" y="167"/>
                    </a:cubicBezTo>
                    <a:cubicBezTo>
                      <a:pt x="695" y="139"/>
                      <a:pt x="676" y="112"/>
                      <a:pt x="648" y="107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39" y="0"/>
                      <a:pt x="13" y="19"/>
                      <a:pt x="8" y="46"/>
                    </a:cubicBezTo>
                    <a:lnTo>
                      <a:pt x="5" y="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işḻîḋè">
                <a:extLst>
                  <a:ext uri="{FF2B5EF4-FFF2-40B4-BE49-F238E27FC236}">
                    <a16:creationId xmlns="" xmlns:a16="http://schemas.microsoft.com/office/drawing/2014/main" id="{0E11462F-7FF0-4D31-9279-8934E930E04B}"/>
                  </a:ext>
                </a:extLst>
              </p:cNvPr>
              <p:cNvSpPr/>
              <p:nvPr/>
            </p:nvSpPr>
            <p:spPr bwMode="auto">
              <a:xfrm flipH="1">
                <a:off x="3017446" y="5274031"/>
                <a:ext cx="1284582" cy="427398"/>
              </a:xfrm>
              <a:custGeom>
                <a:avLst/>
                <a:gdLst>
                  <a:gd name="T0" fmla="*/ 5 w 695"/>
                  <a:gd name="T1" fmla="*/ 66 h 232"/>
                  <a:gd name="T2" fmla="*/ 46 w 695"/>
                  <a:gd name="T3" fmla="*/ 125 h 232"/>
                  <a:gd name="T4" fmla="*/ 627 w 695"/>
                  <a:gd name="T5" fmla="*/ 228 h 232"/>
                  <a:gd name="T6" fmla="*/ 686 w 695"/>
                  <a:gd name="T7" fmla="*/ 186 h 232"/>
                  <a:gd name="T8" fmla="*/ 690 w 695"/>
                  <a:gd name="T9" fmla="*/ 167 h 232"/>
                  <a:gd name="T10" fmla="*/ 648 w 695"/>
                  <a:gd name="T11" fmla="*/ 108 h 232"/>
                  <a:gd name="T12" fmla="*/ 67 w 695"/>
                  <a:gd name="T13" fmla="*/ 5 h 232"/>
                  <a:gd name="T14" fmla="*/ 8 w 695"/>
                  <a:gd name="T15" fmla="*/ 47 h 232"/>
                  <a:gd name="T16" fmla="*/ 5 w 695"/>
                  <a:gd name="T17" fmla="*/ 6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5" h="232">
                    <a:moveTo>
                      <a:pt x="5" y="66"/>
                    </a:moveTo>
                    <a:cubicBezTo>
                      <a:pt x="0" y="94"/>
                      <a:pt x="18" y="120"/>
                      <a:pt x="46" y="125"/>
                    </a:cubicBezTo>
                    <a:cubicBezTo>
                      <a:pt x="627" y="228"/>
                      <a:pt x="627" y="228"/>
                      <a:pt x="627" y="228"/>
                    </a:cubicBezTo>
                    <a:cubicBezTo>
                      <a:pt x="655" y="232"/>
                      <a:pt x="682" y="214"/>
                      <a:pt x="686" y="186"/>
                    </a:cubicBezTo>
                    <a:cubicBezTo>
                      <a:pt x="690" y="167"/>
                      <a:pt x="690" y="167"/>
                      <a:pt x="690" y="167"/>
                    </a:cubicBezTo>
                    <a:cubicBezTo>
                      <a:pt x="695" y="139"/>
                      <a:pt x="676" y="112"/>
                      <a:pt x="648" y="108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39" y="0"/>
                      <a:pt x="13" y="19"/>
                      <a:pt x="8" y="47"/>
                    </a:cubicBezTo>
                    <a:lnTo>
                      <a:pt x="5" y="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ŝ1íḑé">
                <a:extLst>
                  <a:ext uri="{FF2B5EF4-FFF2-40B4-BE49-F238E27FC236}">
                    <a16:creationId xmlns="" xmlns:a16="http://schemas.microsoft.com/office/drawing/2014/main" id="{510C9668-B9DA-4B44-AEBA-A48B4B69DB69}"/>
                  </a:ext>
                </a:extLst>
              </p:cNvPr>
              <p:cNvSpPr/>
              <p:nvPr/>
            </p:nvSpPr>
            <p:spPr bwMode="auto">
              <a:xfrm flipH="1">
                <a:off x="3017446" y="5007804"/>
                <a:ext cx="1284582" cy="429786"/>
              </a:xfrm>
              <a:custGeom>
                <a:avLst/>
                <a:gdLst>
                  <a:gd name="T0" fmla="*/ 5 w 695"/>
                  <a:gd name="T1" fmla="*/ 66 h 233"/>
                  <a:gd name="T2" fmla="*/ 46 w 695"/>
                  <a:gd name="T3" fmla="*/ 125 h 233"/>
                  <a:gd name="T4" fmla="*/ 627 w 695"/>
                  <a:gd name="T5" fmla="*/ 228 h 233"/>
                  <a:gd name="T6" fmla="*/ 686 w 695"/>
                  <a:gd name="T7" fmla="*/ 186 h 233"/>
                  <a:gd name="T8" fmla="*/ 690 w 695"/>
                  <a:gd name="T9" fmla="*/ 167 h 233"/>
                  <a:gd name="T10" fmla="*/ 648 w 695"/>
                  <a:gd name="T11" fmla="*/ 108 h 233"/>
                  <a:gd name="T12" fmla="*/ 67 w 695"/>
                  <a:gd name="T13" fmla="*/ 5 h 233"/>
                  <a:gd name="T14" fmla="*/ 8 w 695"/>
                  <a:gd name="T15" fmla="*/ 47 h 233"/>
                  <a:gd name="T16" fmla="*/ 5 w 695"/>
                  <a:gd name="T17" fmla="*/ 66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5" h="233">
                    <a:moveTo>
                      <a:pt x="5" y="66"/>
                    </a:moveTo>
                    <a:cubicBezTo>
                      <a:pt x="0" y="94"/>
                      <a:pt x="18" y="120"/>
                      <a:pt x="46" y="125"/>
                    </a:cubicBezTo>
                    <a:cubicBezTo>
                      <a:pt x="627" y="228"/>
                      <a:pt x="627" y="228"/>
                      <a:pt x="627" y="228"/>
                    </a:cubicBezTo>
                    <a:cubicBezTo>
                      <a:pt x="655" y="233"/>
                      <a:pt x="682" y="214"/>
                      <a:pt x="686" y="186"/>
                    </a:cubicBezTo>
                    <a:cubicBezTo>
                      <a:pt x="690" y="167"/>
                      <a:pt x="690" y="167"/>
                      <a:pt x="690" y="167"/>
                    </a:cubicBezTo>
                    <a:cubicBezTo>
                      <a:pt x="695" y="139"/>
                      <a:pt x="676" y="113"/>
                      <a:pt x="648" y="108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39" y="0"/>
                      <a:pt x="13" y="19"/>
                      <a:pt x="8" y="47"/>
                    </a:cubicBezTo>
                    <a:lnTo>
                      <a:pt x="5" y="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Sḷiḍe">
                <a:extLst>
                  <a:ext uri="{FF2B5EF4-FFF2-40B4-BE49-F238E27FC236}">
                    <a16:creationId xmlns="" xmlns:a16="http://schemas.microsoft.com/office/drawing/2014/main" id="{FF571B60-73E3-4B32-A877-B70A4B4B0584}"/>
                  </a:ext>
                </a:extLst>
              </p:cNvPr>
              <p:cNvSpPr/>
              <p:nvPr/>
            </p:nvSpPr>
            <p:spPr bwMode="auto">
              <a:xfrm flipH="1">
                <a:off x="3318296" y="5845886"/>
                <a:ext cx="684076" cy="345023"/>
              </a:xfrm>
              <a:custGeom>
                <a:avLst/>
                <a:gdLst>
                  <a:gd name="T0" fmla="*/ 0 w 370"/>
                  <a:gd name="T1" fmla="*/ 28 h 187"/>
                  <a:gd name="T2" fmla="*/ 188 w 370"/>
                  <a:gd name="T3" fmla="*/ 187 h 187"/>
                  <a:gd name="T4" fmla="*/ 370 w 370"/>
                  <a:gd name="T5" fmla="*/ 65 h 187"/>
                  <a:gd name="T6" fmla="*/ 3 w 370"/>
                  <a:gd name="T7" fmla="*/ 0 h 187"/>
                  <a:gd name="T8" fmla="*/ 0 w 370"/>
                  <a:gd name="T9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87">
                    <a:moveTo>
                      <a:pt x="0" y="28"/>
                    </a:moveTo>
                    <a:cubicBezTo>
                      <a:pt x="0" y="116"/>
                      <a:pt x="84" y="187"/>
                      <a:pt x="188" y="187"/>
                    </a:cubicBezTo>
                    <a:cubicBezTo>
                      <a:pt x="276" y="187"/>
                      <a:pt x="351" y="135"/>
                      <a:pt x="370" y="6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9"/>
                      <a:pt x="0" y="18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îṧľïďè">
                <a:extLst>
                  <a:ext uri="{FF2B5EF4-FFF2-40B4-BE49-F238E27FC236}">
                    <a16:creationId xmlns="" xmlns:a16="http://schemas.microsoft.com/office/drawing/2014/main" id="{C500D679-8831-4ACB-A357-715711C29CE3}"/>
                  </a:ext>
                </a:extLst>
              </p:cNvPr>
              <p:cNvSpPr/>
              <p:nvPr/>
            </p:nvSpPr>
            <p:spPr bwMode="auto">
              <a:xfrm flipH="1">
                <a:off x="3665707" y="2429087"/>
                <a:ext cx="1456497" cy="2165644"/>
              </a:xfrm>
              <a:custGeom>
                <a:avLst/>
                <a:gdLst>
                  <a:gd name="T0" fmla="*/ 496 w 788"/>
                  <a:gd name="T1" fmla="*/ 1174 h 1174"/>
                  <a:gd name="T2" fmla="*/ 354 w 788"/>
                  <a:gd name="T3" fmla="*/ 1127 h 1174"/>
                  <a:gd name="T4" fmla="*/ 108 w 788"/>
                  <a:gd name="T5" fmla="*/ 1076 h 1174"/>
                  <a:gd name="T6" fmla="*/ 12 w 788"/>
                  <a:gd name="T7" fmla="*/ 803 h 1174"/>
                  <a:gd name="T8" fmla="*/ 97 w 788"/>
                  <a:gd name="T9" fmla="*/ 656 h 1174"/>
                  <a:gd name="T10" fmla="*/ 214 w 788"/>
                  <a:gd name="T11" fmla="*/ 607 h 1174"/>
                  <a:gd name="T12" fmla="*/ 254 w 788"/>
                  <a:gd name="T13" fmla="*/ 476 h 1174"/>
                  <a:gd name="T14" fmla="*/ 364 w 788"/>
                  <a:gd name="T15" fmla="*/ 428 h 1174"/>
                  <a:gd name="T16" fmla="*/ 515 w 788"/>
                  <a:gd name="T17" fmla="*/ 587 h 1174"/>
                  <a:gd name="T18" fmla="*/ 483 w 788"/>
                  <a:gd name="T19" fmla="*/ 620 h 1174"/>
                  <a:gd name="T20" fmla="*/ 450 w 788"/>
                  <a:gd name="T21" fmla="*/ 588 h 1174"/>
                  <a:gd name="T22" fmla="*/ 365 w 788"/>
                  <a:gd name="T23" fmla="*/ 493 h 1174"/>
                  <a:gd name="T24" fmla="*/ 304 w 788"/>
                  <a:gd name="T25" fmla="*/ 518 h 1174"/>
                  <a:gd name="T26" fmla="*/ 280 w 788"/>
                  <a:gd name="T27" fmla="*/ 634 h 1174"/>
                  <a:gd name="T28" fmla="*/ 272 w 788"/>
                  <a:gd name="T29" fmla="*/ 661 h 1174"/>
                  <a:gd name="T30" fmla="*/ 245 w 788"/>
                  <a:gd name="T31" fmla="*/ 671 h 1174"/>
                  <a:gd name="T32" fmla="*/ 137 w 788"/>
                  <a:gd name="T33" fmla="*/ 707 h 1174"/>
                  <a:gd name="T34" fmla="*/ 77 w 788"/>
                  <a:gd name="T35" fmla="*/ 809 h 1174"/>
                  <a:gd name="T36" fmla="*/ 151 w 788"/>
                  <a:gd name="T37" fmla="*/ 1027 h 1174"/>
                  <a:gd name="T38" fmla="*/ 350 w 788"/>
                  <a:gd name="T39" fmla="*/ 1061 h 1174"/>
                  <a:gd name="T40" fmla="*/ 384 w 788"/>
                  <a:gd name="T41" fmla="*/ 1068 h 1174"/>
                  <a:gd name="T42" fmla="*/ 516 w 788"/>
                  <a:gd name="T43" fmla="*/ 1108 h 1174"/>
                  <a:gd name="T44" fmla="*/ 656 w 788"/>
                  <a:gd name="T45" fmla="*/ 1037 h 1174"/>
                  <a:gd name="T46" fmla="*/ 716 w 788"/>
                  <a:gd name="T47" fmla="*/ 816 h 1174"/>
                  <a:gd name="T48" fmla="*/ 716 w 788"/>
                  <a:gd name="T49" fmla="*/ 813 h 1174"/>
                  <a:gd name="T50" fmla="*/ 716 w 788"/>
                  <a:gd name="T51" fmla="*/ 33 h 1174"/>
                  <a:gd name="T52" fmla="*/ 748 w 788"/>
                  <a:gd name="T53" fmla="*/ 0 h 1174"/>
                  <a:gd name="T54" fmla="*/ 781 w 788"/>
                  <a:gd name="T55" fmla="*/ 33 h 1174"/>
                  <a:gd name="T56" fmla="*/ 781 w 788"/>
                  <a:gd name="T57" fmla="*/ 812 h 1174"/>
                  <a:gd name="T58" fmla="*/ 709 w 788"/>
                  <a:gd name="T59" fmla="*/ 1075 h 1174"/>
                  <a:gd name="T60" fmla="*/ 523 w 788"/>
                  <a:gd name="T61" fmla="*/ 1173 h 1174"/>
                  <a:gd name="T62" fmla="*/ 496 w 788"/>
                  <a:gd name="T63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88" h="1174">
                    <a:moveTo>
                      <a:pt x="496" y="1174"/>
                    </a:moveTo>
                    <a:cubicBezTo>
                      <a:pt x="442" y="1174"/>
                      <a:pt x="393" y="1158"/>
                      <a:pt x="354" y="1127"/>
                    </a:cubicBezTo>
                    <a:cubicBezTo>
                      <a:pt x="310" y="1138"/>
                      <a:pt x="201" y="1155"/>
                      <a:pt x="108" y="1076"/>
                    </a:cubicBezTo>
                    <a:cubicBezTo>
                      <a:pt x="31" y="1010"/>
                      <a:pt x="0" y="920"/>
                      <a:pt x="12" y="803"/>
                    </a:cubicBezTo>
                    <a:cubicBezTo>
                      <a:pt x="18" y="748"/>
                      <a:pt x="49" y="695"/>
                      <a:pt x="97" y="656"/>
                    </a:cubicBezTo>
                    <a:cubicBezTo>
                      <a:pt x="132" y="628"/>
                      <a:pt x="173" y="611"/>
                      <a:pt x="214" y="607"/>
                    </a:cubicBezTo>
                    <a:cubicBezTo>
                      <a:pt x="214" y="570"/>
                      <a:pt x="220" y="516"/>
                      <a:pt x="254" y="476"/>
                    </a:cubicBezTo>
                    <a:cubicBezTo>
                      <a:pt x="280" y="445"/>
                      <a:pt x="317" y="429"/>
                      <a:pt x="364" y="428"/>
                    </a:cubicBezTo>
                    <a:cubicBezTo>
                      <a:pt x="419" y="427"/>
                      <a:pt x="512" y="447"/>
                      <a:pt x="515" y="587"/>
                    </a:cubicBezTo>
                    <a:cubicBezTo>
                      <a:pt x="515" y="604"/>
                      <a:pt x="501" y="619"/>
                      <a:pt x="483" y="620"/>
                    </a:cubicBezTo>
                    <a:cubicBezTo>
                      <a:pt x="465" y="620"/>
                      <a:pt x="450" y="606"/>
                      <a:pt x="450" y="588"/>
                    </a:cubicBezTo>
                    <a:cubicBezTo>
                      <a:pt x="449" y="521"/>
                      <a:pt x="423" y="492"/>
                      <a:pt x="365" y="493"/>
                    </a:cubicBezTo>
                    <a:cubicBezTo>
                      <a:pt x="337" y="493"/>
                      <a:pt x="317" y="501"/>
                      <a:pt x="304" y="518"/>
                    </a:cubicBezTo>
                    <a:cubicBezTo>
                      <a:pt x="275" y="551"/>
                      <a:pt x="277" y="613"/>
                      <a:pt x="280" y="634"/>
                    </a:cubicBezTo>
                    <a:cubicBezTo>
                      <a:pt x="282" y="644"/>
                      <a:pt x="279" y="654"/>
                      <a:pt x="272" y="661"/>
                    </a:cubicBezTo>
                    <a:cubicBezTo>
                      <a:pt x="265" y="669"/>
                      <a:pt x="255" y="672"/>
                      <a:pt x="245" y="671"/>
                    </a:cubicBezTo>
                    <a:cubicBezTo>
                      <a:pt x="210" y="667"/>
                      <a:pt x="170" y="680"/>
                      <a:pt x="137" y="707"/>
                    </a:cubicBezTo>
                    <a:cubicBezTo>
                      <a:pt x="103" y="734"/>
                      <a:pt x="81" y="772"/>
                      <a:pt x="77" y="809"/>
                    </a:cubicBezTo>
                    <a:cubicBezTo>
                      <a:pt x="66" y="907"/>
                      <a:pt x="89" y="974"/>
                      <a:pt x="151" y="1027"/>
                    </a:cubicBezTo>
                    <a:cubicBezTo>
                      <a:pt x="237" y="1101"/>
                      <a:pt x="346" y="1063"/>
                      <a:pt x="350" y="1061"/>
                    </a:cubicBezTo>
                    <a:cubicBezTo>
                      <a:pt x="362" y="1057"/>
                      <a:pt x="375" y="1059"/>
                      <a:pt x="384" y="1068"/>
                    </a:cubicBezTo>
                    <a:cubicBezTo>
                      <a:pt x="417" y="1099"/>
                      <a:pt x="464" y="1113"/>
                      <a:pt x="516" y="1108"/>
                    </a:cubicBezTo>
                    <a:cubicBezTo>
                      <a:pt x="574" y="1103"/>
                      <a:pt x="629" y="1075"/>
                      <a:pt x="656" y="1037"/>
                    </a:cubicBezTo>
                    <a:cubicBezTo>
                      <a:pt x="725" y="942"/>
                      <a:pt x="716" y="817"/>
                      <a:pt x="716" y="816"/>
                    </a:cubicBezTo>
                    <a:cubicBezTo>
                      <a:pt x="716" y="815"/>
                      <a:pt x="716" y="814"/>
                      <a:pt x="716" y="813"/>
                    </a:cubicBezTo>
                    <a:cubicBezTo>
                      <a:pt x="716" y="33"/>
                      <a:pt x="716" y="33"/>
                      <a:pt x="716" y="33"/>
                    </a:cubicBezTo>
                    <a:cubicBezTo>
                      <a:pt x="716" y="15"/>
                      <a:pt x="730" y="0"/>
                      <a:pt x="748" y="0"/>
                    </a:cubicBezTo>
                    <a:cubicBezTo>
                      <a:pt x="766" y="0"/>
                      <a:pt x="781" y="15"/>
                      <a:pt x="781" y="33"/>
                    </a:cubicBezTo>
                    <a:cubicBezTo>
                      <a:pt x="781" y="812"/>
                      <a:pt x="781" y="812"/>
                      <a:pt x="781" y="812"/>
                    </a:cubicBezTo>
                    <a:cubicBezTo>
                      <a:pt x="782" y="828"/>
                      <a:pt x="788" y="966"/>
                      <a:pt x="709" y="1075"/>
                    </a:cubicBezTo>
                    <a:cubicBezTo>
                      <a:pt x="670" y="1128"/>
                      <a:pt x="599" y="1166"/>
                      <a:pt x="523" y="1173"/>
                    </a:cubicBezTo>
                    <a:cubicBezTo>
                      <a:pt x="514" y="1174"/>
                      <a:pt x="505" y="1174"/>
                      <a:pt x="496" y="117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śľiḋè">
                <a:extLst>
                  <a:ext uri="{FF2B5EF4-FFF2-40B4-BE49-F238E27FC236}">
                    <a16:creationId xmlns="" xmlns:a16="http://schemas.microsoft.com/office/drawing/2014/main" id="{65555277-0F92-4882-B85C-7E7F96EBBEAA}"/>
                  </a:ext>
                </a:extLst>
              </p:cNvPr>
              <p:cNvSpPr/>
              <p:nvPr/>
            </p:nvSpPr>
            <p:spPr bwMode="auto">
              <a:xfrm flipH="1">
                <a:off x="4440515" y="2547277"/>
                <a:ext cx="890612" cy="1427845"/>
              </a:xfrm>
              <a:custGeom>
                <a:avLst/>
                <a:gdLst>
                  <a:gd name="T0" fmla="*/ 157 w 482"/>
                  <a:gd name="T1" fmla="*/ 774 h 774"/>
                  <a:gd name="T2" fmla="*/ 150 w 482"/>
                  <a:gd name="T3" fmla="*/ 774 h 774"/>
                  <a:gd name="T4" fmla="*/ 0 w 482"/>
                  <a:gd name="T5" fmla="*/ 557 h 774"/>
                  <a:gd name="T6" fmla="*/ 113 w 482"/>
                  <a:gd name="T7" fmla="*/ 363 h 774"/>
                  <a:gd name="T8" fmla="*/ 58 w 482"/>
                  <a:gd name="T9" fmla="*/ 259 h 774"/>
                  <a:gd name="T10" fmla="*/ 98 w 482"/>
                  <a:gd name="T11" fmla="*/ 95 h 774"/>
                  <a:gd name="T12" fmla="*/ 338 w 482"/>
                  <a:gd name="T13" fmla="*/ 23 h 774"/>
                  <a:gd name="T14" fmla="*/ 480 w 482"/>
                  <a:gd name="T15" fmla="*/ 172 h 774"/>
                  <a:gd name="T16" fmla="*/ 452 w 482"/>
                  <a:gd name="T17" fmla="*/ 208 h 774"/>
                  <a:gd name="T18" fmla="*/ 416 w 482"/>
                  <a:gd name="T19" fmla="*/ 180 h 774"/>
                  <a:gd name="T20" fmla="*/ 322 w 482"/>
                  <a:gd name="T21" fmla="*/ 86 h 774"/>
                  <a:gd name="T22" fmla="*/ 152 w 482"/>
                  <a:gd name="T23" fmla="*/ 132 h 774"/>
                  <a:gd name="T24" fmla="*/ 122 w 482"/>
                  <a:gd name="T25" fmla="*/ 246 h 774"/>
                  <a:gd name="T26" fmla="*/ 193 w 482"/>
                  <a:gd name="T27" fmla="*/ 347 h 774"/>
                  <a:gd name="T28" fmla="*/ 207 w 482"/>
                  <a:gd name="T29" fmla="*/ 381 h 774"/>
                  <a:gd name="T30" fmla="*/ 180 w 482"/>
                  <a:gd name="T31" fmla="*/ 406 h 774"/>
                  <a:gd name="T32" fmla="*/ 65 w 482"/>
                  <a:gd name="T33" fmla="*/ 557 h 774"/>
                  <a:gd name="T34" fmla="*/ 164 w 482"/>
                  <a:gd name="T35" fmla="*/ 710 h 774"/>
                  <a:gd name="T36" fmla="*/ 189 w 482"/>
                  <a:gd name="T37" fmla="*/ 749 h 774"/>
                  <a:gd name="T38" fmla="*/ 157 w 482"/>
                  <a:gd name="T39" fmla="*/ 774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2" h="774">
                    <a:moveTo>
                      <a:pt x="157" y="774"/>
                    </a:moveTo>
                    <a:cubicBezTo>
                      <a:pt x="155" y="774"/>
                      <a:pt x="153" y="774"/>
                      <a:pt x="150" y="774"/>
                    </a:cubicBezTo>
                    <a:cubicBezTo>
                      <a:pt x="98" y="762"/>
                      <a:pt x="0" y="702"/>
                      <a:pt x="0" y="557"/>
                    </a:cubicBezTo>
                    <a:cubicBezTo>
                      <a:pt x="0" y="460"/>
                      <a:pt x="56" y="394"/>
                      <a:pt x="113" y="363"/>
                    </a:cubicBezTo>
                    <a:cubicBezTo>
                      <a:pt x="91" y="338"/>
                      <a:pt x="67" y="303"/>
                      <a:pt x="58" y="259"/>
                    </a:cubicBezTo>
                    <a:cubicBezTo>
                      <a:pt x="48" y="205"/>
                      <a:pt x="61" y="150"/>
                      <a:pt x="98" y="95"/>
                    </a:cubicBezTo>
                    <a:cubicBezTo>
                      <a:pt x="142" y="32"/>
                      <a:pt x="245" y="0"/>
                      <a:pt x="338" y="23"/>
                    </a:cubicBezTo>
                    <a:cubicBezTo>
                      <a:pt x="418" y="42"/>
                      <a:pt x="470" y="97"/>
                      <a:pt x="480" y="172"/>
                    </a:cubicBezTo>
                    <a:cubicBezTo>
                      <a:pt x="482" y="190"/>
                      <a:pt x="470" y="206"/>
                      <a:pt x="452" y="208"/>
                    </a:cubicBezTo>
                    <a:cubicBezTo>
                      <a:pt x="434" y="211"/>
                      <a:pt x="418" y="198"/>
                      <a:pt x="416" y="180"/>
                    </a:cubicBezTo>
                    <a:cubicBezTo>
                      <a:pt x="407" y="116"/>
                      <a:pt x="354" y="93"/>
                      <a:pt x="322" y="86"/>
                    </a:cubicBezTo>
                    <a:cubicBezTo>
                      <a:pt x="256" y="70"/>
                      <a:pt x="180" y="91"/>
                      <a:pt x="152" y="132"/>
                    </a:cubicBezTo>
                    <a:cubicBezTo>
                      <a:pt x="125" y="171"/>
                      <a:pt x="115" y="209"/>
                      <a:pt x="122" y="246"/>
                    </a:cubicBezTo>
                    <a:cubicBezTo>
                      <a:pt x="134" y="307"/>
                      <a:pt x="192" y="347"/>
                      <a:pt x="193" y="347"/>
                    </a:cubicBezTo>
                    <a:cubicBezTo>
                      <a:pt x="204" y="354"/>
                      <a:pt x="209" y="368"/>
                      <a:pt x="207" y="381"/>
                    </a:cubicBezTo>
                    <a:cubicBezTo>
                      <a:pt x="204" y="394"/>
                      <a:pt x="193" y="404"/>
                      <a:pt x="180" y="406"/>
                    </a:cubicBezTo>
                    <a:cubicBezTo>
                      <a:pt x="132" y="414"/>
                      <a:pt x="65" y="466"/>
                      <a:pt x="65" y="557"/>
                    </a:cubicBezTo>
                    <a:cubicBezTo>
                      <a:pt x="65" y="687"/>
                      <a:pt x="163" y="710"/>
                      <a:pt x="164" y="710"/>
                    </a:cubicBezTo>
                    <a:cubicBezTo>
                      <a:pt x="182" y="714"/>
                      <a:pt x="193" y="731"/>
                      <a:pt x="189" y="749"/>
                    </a:cubicBezTo>
                    <a:cubicBezTo>
                      <a:pt x="186" y="764"/>
                      <a:pt x="172" y="774"/>
                      <a:pt x="157" y="77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ṡḻíḑé">
                <a:extLst>
                  <a:ext uri="{FF2B5EF4-FFF2-40B4-BE49-F238E27FC236}">
                    <a16:creationId xmlns="" xmlns:a16="http://schemas.microsoft.com/office/drawing/2014/main" id="{FE945A2F-19D2-4E7E-8AE0-BD2F9C733937}"/>
                  </a:ext>
                </a:extLst>
              </p:cNvPr>
              <p:cNvSpPr/>
              <p:nvPr/>
            </p:nvSpPr>
            <p:spPr bwMode="auto">
              <a:xfrm flipH="1">
                <a:off x="3668094" y="1961097"/>
                <a:ext cx="1242798" cy="1023130"/>
              </a:xfrm>
              <a:custGeom>
                <a:avLst/>
                <a:gdLst>
                  <a:gd name="T0" fmla="*/ 422 w 673"/>
                  <a:gd name="T1" fmla="*/ 555 h 555"/>
                  <a:gd name="T2" fmla="*/ 401 w 673"/>
                  <a:gd name="T3" fmla="*/ 554 h 555"/>
                  <a:gd name="T4" fmla="*/ 279 w 673"/>
                  <a:gd name="T5" fmla="*/ 438 h 555"/>
                  <a:gd name="T6" fmla="*/ 346 w 673"/>
                  <a:gd name="T7" fmla="*/ 283 h 555"/>
                  <a:gd name="T8" fmla="*/ 443 w 673"/>
                  <a:gd name="T9" fmla="*/ 272 h 555"/>
                  <a:gd name="T10" fmla="*/ 503 w 673"/>
                  <a:gd name="T11" fmla="*/ 328 h 555"/>
                  <a:gd name="T12" fmla="*/ 485 w 673"/>
                  <a:gd name="T13" fmla="*/ 371 h 555"/>
                  <a:gd name="T14" fmla="*/ 443 w 673"/>
                  <a:gd name="T15" fmla="*/ 354 h 555"/>
                  <a:gd name="T16" fmla="*/ 421 w 673"/>
                  <a:gd name="T17" fmla="*/ 333 h 555"/>
                  <a:gd name="T18" fmla="*/ 376 w 673"/>
                  <a:gd name="T19" fmla="*/ 340 h 555"/>
                  <a:gd name="T20" fmla="*/ 343 w 673"/>
                  <a:gd name="T21" fmla="*/ 427 h 555"/>
                  <a:gd name="T22" fmla="*/ 409 w 673"/>
                  <a:gd name="T23" fmla="*/ 490 h 555"/>
                  <a:gd name="T24" fmla="*/ 521 w 673"/>
                  <a:gd name="T25" fmla="*/ 446 h 555"/>
                  <a:gd name="T26" fmla="*/ 602 w 673"/>
                  <a:gd name="T27" fmla="*/ 226 h 555"/>
                  <a:gd name="T28" fmla="*/ 506 w 673"/>
                  <a:gd name="T29" fmla="*/ 90 h 555"/>
                  <a:gd name="T30" fmla="*/ 365 w 673"/>
                  <a:gd name="T31" fmla="*/ 102 h 555"/>
                  <a:gd name="T32" fmla="*/ 334 w 673"/>
                  <a:gd name="T33" fmla="*/ 193 h 555"/>
                  <a:gd name="T34" fmla="*/ 319 w 673"/>
                  <a:gd name="T35" fmla="*/ 228 h 555"/>
                  <a:gd name="T36" fmla="*/ 280 w 673"/>
                  <a:gd name="T37" fmla="*/ 224 h 555"/>
                  <a:gd name="T38" fmla="*/ 138 w 673"/>
                  <a:gd name="T39" fmla="*/ 207 h 555"/>
                  <a:gd name="T40" fmla="*/ 75 w 673"/>
                  <a:gd name="T41" fmla="*/ 362 h 555"/>
                  <a:gd name="T42" fmla="*/ 47 w 673"/>
                  <a:gd name="T43" fmla="*/ 398 h 555"/>
                  <a:gd name="T44" fmla="*/ 11 w 673"/>
                  <a:gd name="T45" fmla="*/ 370 h 555"/>
                  <a:gd name="T46" fmla="*/ 108 w 673"/>
                  <a:gd name="T47" fmla="*/ 150 h 555"/>
                  <a:gd name="T48" fmla="*/ 271 w 673"/>
                  <a:gd name="T49" fmla="*/ 143 h 555"/>
                  <a:gd name="T50" fmla="*/ 322 w 673"/>
                  <a:gd name="T51" fmla="*/ 54 h 555"/>
                  <a:gd name="T52" fmla="*/ 530 w 673"/>
                  <a:gd name="T53" fmla="*/ 30 h 555"/>
                  <a:gd name="T54" fmla="*/ 667 w 673"/>
                  <a:gd name="T55" fmla="*/ 222 h 555"/>
                  <a:gd name="T56" fmla="*/ 566 w 673"/>
                  <a:gd name="T57" fmla="*/ 494 h 555"/>
                  <a:gd name="T58" fmla="*/ 422 w 673"/>
                  <a:gd name="T59" fmla="*/ 555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3" h="555">
                    <a:moveTo>
                      <a:pt x="422" y="555"/>
                    </a:moveTo>
                    <a:cubicBezTo>
                      <a:pt x="415" y="555"/>
                      <a:pt x="408" y="555"/>
                      <a:pt x="401" y="554"/>
                    </a:cubicBezTo>
                    <a:cubicBezTo>
                      <a:pt x="337" y="546"/>
                      <a:pt x="290" y="502"/>
                      <a:pt x="279" y="438"/>
                    </a:cubicBezTo>
                    <a:cubicBezTo>
                      <a:pt x="268" y="374"/>
                      <a:pt x="296" y="308"/>
                      <a:pt x="346" y="283"/>
                    </a:cubicBezTo>
                    <a:cubicBezTo>
                      <a:pt x="381" y="265"/>
                      <a:pt x="414" y="261"/>
                      <a:pt x="443" y="272"/>
                    </a:cubicBezTo>
                    <a:cubicBezTo>
                      <a:pt x="484" y="287"/>
                      <a:pt x="501" y="324"/>
                      <a:pt x="503" y="328"/>
                    </a:cubicBezTo>
                    <a:cubicBezTo>
                      <a:pt x="510" y="345"/>
                      <a:pt x="502" y="364"/>
                      <a:pt x="485" y="371"/>
                    </a:cubicBezTo>
                    <a:cubicBezTo>
                      <a:pt x="469" y="378"/>
                      <a:pt x="450" y="370"/>
                      <a:pt x="443" y="354"/>
                    </a:cubicBezTo>
                    <a:cubicBezTo>
                      <a:pt x="443" y="353"/>
                      <a:pt x="435" y="338"/>
                      <a:pt x="421" y="333"/>
                    </a:cubicBezTo>
                    <a:cubicBezTo>
                      <a:pt x="409" y="329"/>
                      <a:pt x="394" y="331"/>
                      <a:pt x="376" y="340"/>
                    </a:cubicBezTo>
                    <a:cubicBezTo>
                      <a:pt x="351" y="353"/>
                      <a:pt x="337" y="391"/>
                      <a:pt x="343" y="427"/>
                    </a:cubicBezTo>
                    <a:cubicBezTo>
                      <a:pt x="347" y="448"/>
                      <a:pt x="360" y="484"/>
                      <a:pt x="409" y="490"/>
                    </a:cubicBezTo>
                    <a:cubicBezTo>
                      <a:pt x="446" y="494"/>
                      <a:pt x="486" y="479"/>
                      <a:pt x="521" y="446"/>
                    </a:cubicBezTo>
                    <a:cubicBezTo>
                      <a:pt x="576" y="395"/>
                      <a:pt x="607" y="310"/>
                      <a:pt x="602" y="226"/>
                    </a:cubicBezTo>
                    <a:cubicBezTo>
                      <a:pt x="597" y="137"/>
                      <a:pt x="533" y="101"/>
                      <a:pt x="506" y="90"/>
                    </a:cubicBezTo>
                    <a:cubicBezTo>
                      <a:pt x="455" y="70"/>
                      <a:pt x="396" y="75"/>
                      <a:pt x="365" y="102"/>
                    </a:cubicBezTo>
                    <a:cubicBezTo>
                      <a:pt x="322" y="141"/>
                      <a:pt x="333" y="192"/>
                      <a:pt x="334" y="193"/>
                    </a:cubicBezTo>
                    <a:cubicBezTo>
                      <a:pt x="337" y="206"/>
                      <a:pt x="331" y="221"/>
                      <a:pt x="319" y="228"/>
                    </a:cubicBezTo>
                    <a:cubicBezTo>
                      <a:pt x="306" y="235"/>
                      <a:pt x="291" y="234"/>
                      <a:pt x="280" y="224"/>
                    </a:cubicBezTo>
                    <a:cubicBezTo>
                      <a:pt x="278" y="222"/>
                      <a:pt x="214" y="167"/>
                      <a:pt x="138" y="207"/>
                    </a:cubicBezTo>
                    <a:cubicBezTo>
                      <a:pt x="101" y="227"/>
                      <a:pt x="67" y="292"/>
                      <a:pt x="75" y="362"/>
                    </a:cubicBezTo>
                    <a:cubicBezTo>
                      <a:pt x="77" y="380"/>
                      <a:pt x="65" y="396"/>
                      <a:pt x="47" y="398"/>
                    </a:cubicBezTo>
                    <a:cubicBezTo>
                      <a:pt x="29" y="401"/>
                      <a:pt x="13" y="388"/>
                      <a:pt x="11" y="370"/>
                    </a:cubicBezTo>
                    <a:cubicBezTo>
                      <a:pt x="0" y="280"/>
                      <a:pt x="42" y="186"/>
                      <a:pt x="108" y="150"/>
                    </a:cubicBezTo>
                    <a:cubicBezTo>
                      <a:pt x="173" y="115"/>
                      <a:pt x="231" y="126"/>
                      <a:pt x="271" y="143"/>
                    </a:cubicBezTo>
                    <a:cubicBezTo>
                      <a:pt x="276" y="116"/>
                      <a:pt x="290" y="83"/>
                      <a:pt x="322" y="54"/>
                    </a:cubicBezTo>
                    <a:cubicBezTo>
                      <a:pt x="371" y="9"/>
                      <a:pt x="455" y="0"/>
                      <a:pt x="530" y="30"/>
                    </a:cubicBezTo>
                    <a:cubicBezTo>
                      <a:pt x="611" y="63"/>
                      <a:pt x="661" y="133"/>
                      <a:pt x="667" y="222"/>
                    </a:cubicBezTo>
                    <a:cubicBezTo>
                      <a:pt x="673" y="327"/>
                      <a:pt x="635" y="428"/>
                      <a:pt x="566" y="494"/>
                    </a:cubicBezTo>
                    <a:cubicBezTo>
                      <a:pt x="523" y="534"/>
                      <a:pt x="473" y="555"/>
                      <a:pt x="422" y="55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şlïḑe">
                <a:extLst>
                  <a:ext uri="{FF2B5EF4-FFF2-40B4-BE49-F238E27FC236}">
                    <a16:creationId xmlns="" xmlns:a16="http://schemas.microsoft.com/office/drawing/2014/main" id="{ADA0B54E-B65C-4042-A861-DCBA154A6B91}"/>
                  </a:ext>
                </a:extLst>
              </p:cNvPr>
              <p:cNvSpPr/>
              <p:nvPr/>
            </p:nvSpPr>
            <p:spPr bwMode="auto">
              <a:xfrm flipH="1">
                <a:off x="3654962" y="3714863"/>
                <a:ext cx="924040" cy="553946"/>
              </a:xfrm>
              <a:custGeom>
                <a:avLst/>
                <a:gdLst>
                  <a:gd name="T0" fmla="*/ 434 w 500"/>
                  <a:gd name="T1" fmla="*/ 300 h 300"/>
                  <a:gd name="T2" fmla="*/ 425 w 500"/>
                  <a:gd name="T3" fmla="*/ 299 h 300"/>
                  <a:gd name="T4" fmla="*/ 403 w 500"/>
                  <a:gd name="T5" fmla="*/ 260 h 300"/>
                  <a:gd name="T6" fmla="*/ 403 w 500"/>
                  <a:gd name="T7" fmla="*/ 260 h 300"/>
                  <a:gd name="T8" fmla="*/ 401 w 500"/>
                  <a:gd name="T9" fmla="*/ 101 h 300"/>
                  <a:gd name="T10" fmla="*/ 373 w 500"/>
                  <a:gd name="T11" fmla="*/ 80 h 300"/>
                  <a:gd name="T12" fmla="*/ 302 w 500"/>
                  <a:gd name="T13" fmla="*/ 93 h 300"/>
                  <a:gd name="T14" fmla="*/ 284 w 500"/>
                  <a:gd name="T15" fmla="*/ 162 h 300"/>
                  <a:gd name="T16" fmla="*/ 264 w 500"/>
                  <a:gd name="T17" fmla="*/ 202 h 300"/>
                  <a:gd name="T18" fmla="*/ 223 w 500"/>
                  <a:gd name="T19" fmla="*/ 182 h 300"/>
                  <a:gd name="T20" fmla="*/ 129 w 500"/>
                  <a:gd name="T21" fmla="*/ 120 h 300"/>
                  <a:gd name="T22" fmla="*/ 73 w 500"/>
                  <a:gd name="T23" fmla="*/ 177 h 300"/>
                  <a:gd name="T24" fmla="*/ 91 w 500"/>
                  <a:gd name="T25" fmla="*/ 231 h 300"/>
                  <a:gd name="T26" fmla="*/ 103 w 500"/>
                  <a:gd name="T27" fmla="*/ 275 h 300"/>
                  <a:gd name="T28" fmla="*/ 59 w 500"/>
                  <a:gd name="T29" fmla="*/ 287 h 300"/>
                  <a:gd name="T30" fmla="*/ 9 w 500"/>
                  <a:gd name="T31" fmla="*/ 165 h 300"/>
                  <a:gd name="T32" fmla="*/ 119 w 500"/>
                  <a:gd name="T33" fmla="*/ 56 h 300"/>
                  <a:gd name="T34" fmla="*/ 231 w 500"/>
                  <a:gd name="T35" fmla="*/ 86 h 300"/>
                  <a:gd name="T36" fmla="*/ 255 w 500"/>
                  <a:gd name="T37" fmla="*/ 48 h 300"/>
                  <a:gd name="T38" fmla="*/ 389 w 500"/>
                  <a:gd name="T39" fmla="*/ 17 h 300"/>
                  <a:gd name="T40" fmla="*/ 457 w 500"/>
                  <a:gd name="T41" fmla="*/ 69 h 300"/>
                  <a:gd name="T42" fmla="*/ 465 w 500"/>
                  <a:gd name="T43" fmla="*/ 276 h 300"/>
                  <a:gd name="T44" fmla="*/ 434 w 500"/>
                  <a:gd name="T45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0" h="300">
                    <a:moveTo>
                      <a:pt x="434" y="300"/>
                    </a:moveTo>
                    <a:cubicBezTo>
                      <a:pt x="431" y="300"/>
                      <a:pt x="428" y="300"/>
                      <a:pt x="425" y="299"/>
                    </a:cubicBezTo>
                    <a:cubicBezTo>
                      <a:pt x="408" y="295"/>
                      <a:pt x="398" y="277"/>
                      <a:pt x="403" y="260"/>
                    </a:cubicBezTo>
                    <a:cubicBezTo>
                      <a:pt x="403" y="260"/>
                      <a:pt x="403" y="260"/>
                      <a:pt x="403" y="260"/>
                    </a:cubicBezTo>
                    <a:cubicBezTo>
                      <a:pt x="411" y="230"/>
                      <a:pt x="426" y="144"/>
                      <a:pt x="401" y="101"/>
                    </a:cubicBezTo>
                    <a:cubicBezTo>
                      <a:pt x="394" y="90"/>
                      <a:pt x="386" y="83"/>
                      <a:pt x="373" y="80"/>
                    </a:cubicBezTo>
                    <a:cubicBezTo>
                      <a:pt x="341" y="72"/>
                      <a:pt x="318" y="77"/>
                      <a:pt x="302" y="93"/>
                    </a:cubicBezTo>
                    <a:cubicBezTo>
                      <a:pt x="283" y="113"/>
                      <a:pt x="280" y="148"/>
                      <a:pt x="284" y="162"/>
                    </a:cubicBezTo>
                    <a:cubicBezTo>
                      <a:pt x="290" y="178"/>
                      <a:pt x="280" y="196"/>
                      <a:pt x="264" y="202"/>
                    </a:cubicBezTo>
                    <a:cubicBezTo>
                      <a:pt x="247" y="207"/>
                      <a:pt x="229" y="199"/>
                      <a:pt x="223" y="182"/>
                    </a:cubicBezTo>
                    <a:cubicBezTo>
                      <a:pt x="220" y="175"/>
                      <a:pt x="194" y="110"/>
                      <a:pt x="129" y="120"/>
                    </a:cubicBezTo>
                    <a:cubicBezTo>
                      <a:pt x="85" y="127"/>
                      <a:pt x="75" y="165"/>
                      <a:pt x="73" y="177"/>
                    </a:cubicBezTo>
                    <a:cubicBezTo>
                      <a:pt x="69" y="200"/>
                      <a:pt x="76" y="223"/>
                      <a:pt x="91" y="231"/>
                    </a:cubicBezTo>
                    <a:cubicBezTo>
                      <a:pt x="107" y="240"/>
                      <a:pt x="112" y="259"/>
                      <a:pt x="103" y="275"/>
                    </a:cubicBezTo>
                    <a:cubicBezTo>
                      <a:pt x="95" y="291"/>
                      <a:pt x="75" y="296"/>
                      <a:pt x="59" y="287"/>
                    </a:cubicBezTo>
                    <a:cubicBezTo>
                      <a:pt x="20" y="265"/>
                      <a:pt x="0" y="216"/>
                      <a:pt x="9" y="165"/>
                    </a:cubicBezTo>
                    <a:cubicBezTo>
                      <a:pt x="19" y="107"/>
                      <a:pt x="61" y="66"/>
                      <a:pt x="119" y="56"/>
                    </a:cubicBezTo>
                    <a:cubicBezTo>
                      <a:pt x="166" y="49"/>
                      <a:pt x="203" y="64"/>
                      <a:pt x="231" y="86"/>
                    </a:cubicBezTo>
                    <a:cubicBezTo>
                      <a:pt x="236" y="72"/>
                      <a:pt x="245" y="59"/>
                      <a:pt x="255" y="48"/>
                    </a:cubicBezTo>
                    <a:cubicBezTo>
                      <a:pt x="278" y="24"/>
                      <a:pt x="319" y="0"/>
                      <a:pt x="389" y="17"/>
                    </a:cubicBezTo>
                    <a:cubicBezTo>
                      <a:pt x="418" y="25"/>
                      <a:pt x="442" y="42"/>
                      <a:pt x="457" y="69"/>
                    </a:cubicBezTo>
                    <a:cubicBezTo>
                      <a:pt x="500" y="142"/>
                      <a:pt x="469" y="263"/>
                      <a:pt x="465" y="276"/>
                    </a:cubicBezTo>
                    <a:cubicBezTo>
                      <a:pt x="461" y="291"/>
                      <a:pt x="448" y="300"/>
                      <a:pt x="434" y="3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š1íďe">
                <a:extLst>
                  <a:ext uri="{FF2B5EF4-FFF2-40B4-BE49-F238E27FC236}">
                    <a16:creationId xmlns="" xmlns:a16="http://schemas.microsoft.com/office/drawing/2014/main" id="{8899610A-44CD-4D9B-96B5-23E6041E86A8}"/>
                  </a:ext>
                </a:extLst>
              </p:cNvPr>
              <p:cNvSpPr/>
              <p:nvPr/>
            </p:nvSpPr>
            <p:spPr bwMode="auto">
              <a:xfrm flipH="1">
                <a:off x="3677645" y="3163304"/>
                <a:ext cx="404715" cy="553946"/>
              </a:xfrm>
              <a:custGeom>
                <a:avLst/>
                <a:gdLst>
                  <a:gd name="T0" fmla="*/ 186 w 219"/>
                  <a:gd name="T1" fmla="*/ 300 h 300"/>
                  <a:gd name="T2" fmla="*/ 186 w 219"/>
                  <a:gd name="T3" fmla="*/ 300 h 300"/>
                  <a:gd name="T4" fmla="*/ 154 w 219"/>
                  <a:gd name="T5" fmla="*/ 268 h 300"/>
                  <a:gd name="T6" fmla="*/ 131 w 219"/>
                  <a:gd name="T7" fmla="*/ 72 h 300"/>
                  <a:gd name="T8" fmla="*/ 109 w 219"/>
                  <a:gd name="T9" fmla="*/ 65 h 300"/>
                  <a:gd name="T10" fmla="*/ 64 w 219"/>
                  <a:gd name="T11" fmla="*/ 108 h 300"/>
                  <a:gd name="T12" fmla="*/ 32 w 219"/>
                  <a:gd name="T13" fmla="*/ 140 h 300"/>
                  <a:gd name="T14" fmla="*/ 32 w 219"/>
                  <a:gd name="T15" fmla="*/ 140 h 300"/>
                  <a:gd name="T16" fmla="*/ 0 w 219"/>
                  <a:gd name="T17" fmla="*/ 108 h 300"/>
                  <a:gd name="T18" fmla="*/ 109 w 219"/>
                  <a:gd name="T19" fmla="*/ 0 h 300"/>
                  <a:gd name="T20" fmla="*/ 177 w 219"/>
                  <a:gd name="T21" fmla="*/ 26 h 300"/>
                  <a:gd name="T22" fmla="*/ 218 w 219"/>
                  <a:gd name="T23" fmla="*/ 268 h 300"/>
                  <a:gd name="T24" fmla="*/ 186 w 219"/>
                  <a:gd name="T25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9" h="300">
                    <a:moveTo>
                      <a:pt x="186" y="300"/>
                    </a:moveTo>
                    <a:cubicBezTo>
                      <a:pt x="186" y="300"/>
                      <a:pt x="186" y="300"/>
                      <a:pt x="186" y="300"/>
                    </a:cubicBezTo>
                    <a:cubicBezTo>
                      <a:pt x="168" y="300"/>
                      <a:pt x="154" y="286"/>
                      <a:pt x="154" y="268"/>
                    </a:cubicBezTo>
                    <a:cubicBezTo>
                      <a:pt x="154" y="179"/>
                      <a:pt x="154" y="95"/>
                      <a:pt x="131" y="72"/>
                    </a:cubicBezTo>
                    <a:cubicBezTo>
                      <a:pt x="128" y="69"/>
                      <a:pt x="123" y="65"/>
                      <a:pt x="109" y="65"/>
                    </a:cubicBezTo>
                    <a:cubicBezTo>
                      <a:pt x="68" y="65"/>
                      <a:pt x="64" y="98"/>
                      <a:pt x="64" y="108"/>
                    </a:cubicBezTo>
                    <a:cubicBezTo>
                      <a:pt x="64" y="126"/>
                      <a:pt x="50" y="140"/>
                      <a:pt x="32" y="140"/>
                    </a:cubicBezTo>
                    <a:cubicBezTo>
                      <a:pt x="32" y="140"/>
                      <a:pt x="32" y="140"/>
                      <a:pt x="32" y="140"/>
                    </a:cubicBezTo>
                    <a:cubicBezTo>
                      <a:pt x="14" y="140"/>
                      <a:pt x="0" y="126"/>
                      <a:pt x="0" y="108"/>
                    </a:cubicBezTo>
                    <a:cubicBezTo>
                      <a:pt x="0" y="64"/>
                      <a:pt x="29" y="0"/>
                      <a:pt x="109" y="0"/>
                    </a:cubicBezTo>
                    <a:cubicBezTo>
                      <a:pt x="137" y="0"/>
                      <a:pt x="160" y="9"/>
                      <a:pt x="177" y="26"/>
                    </a:cubicBezTo>
                    <a:cubicBezTo>
                      <a:pt x="219" y="69"/>
                      <a:pt x="219" y="152"/>
                      <a:pt x="218" y="268"/>
                    </a:cubicBezTo>
                    <a:cubicBezTo>
                      <a:pt x="218" y="286"/>
                      <a:pt x="204" y="300"/>
                      <a:pt x="186" y="3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ṡ1îḑê">
                <a:extLst>
                  <a:ext uri="{FF2B5EF4-FFF2-40B4-BE49-F238E27FC236}">
                    <a16:creationId xmlns="" xmlns:a16="http://schemas.microsoft.com/office/drawing/2014/main" id="{185B8703-4196-4D3C-A93B-DCF4023AE78F}"/>
                  </a:ext>
                </a:extLst>
              </p:cNvPr>
              <p:cNvSpPr/>
              <p:nvPr/>
            </p:nvSpPr>
            <p:spPr bwMode="auto">
              <a:xfrm flipH="1">
                <a:off x="2197272" y="2429087"/>
                <a:ext cx="1456497" cy="2165644"/>
              </a:xfrm>
              <a:custGeom>
                <a:avLst/>
                <a:gdLst>
                  <a:gd name="T0" fmla="*/ 291 w 788"/>
                  <a:gd name="T1" fmla="*/ 1174 h 1174"/>
                  <a:gd name="T2" fmla="*/ 265 w 788"/>
                  <a:gd name="T3" fmla="*/ 1173 h 1174"/>
                  <a:gd name="T4" fmla="*/ 78 w 788"/>
                  <a:gd name="T5" fmla="*/ 1075 h 1174"/>
                  <a:gd name="T6" fmla="*/ 7 w 788"/>
                  <a:gd name="T7" fmla="*/ 812 h 1174"/>
                  <a:gd name="T8" fmla="*/ 7 w 788"/>
                  <a:gd name="T9" fmla="*/ 33 h 1174"/>
                  <a:gd name="T10" fmla="*/ 39 w 788"/>
                  <a:gd name="T11" fmla="*/ 0 h 1174"/>
                  <a:gd name="T12" fmla="*/ 71 w 788"/>
                  <a:gd name="T13" fmla="*/ 33 h 1174"/>
                  <a:gd name="T14" fmla="*/ 71 w 788"/>
                  <a:gd name="T15" fmla="*/ 813 h 1174"/>
                  <a:gd name="T16" fmla="*/ 71 w 788"/>
                  <a:gd name="T17" fmla="*/ 816 h 1174"/>
                  <a:gd name="T18" fmla="*/ 131 w 788"/>
                  <a:gd name="T19" fmla="*/ 1037 h 1174"/>
                  <a:gd name="T20" fmla="*/ 271 w 788"/>
                  <a:gd name="T21" fmla="*/ 1108 h 1174"/>
                  <a:gd name="T22" fmla="*/ 404 w 788"/>
                  <a:gd name="T23" fmla="*/ 1068 h 1174"/>
                  <a:gd name="T24" fmla="*/ 437 w 788"/>
                  <a:gd name="T25" fmla="*/ 1061 h 1174"/>
                  <a:gd name="T26" fmla="*/ 637 w 788"/>
                  <a:gd name="T27" fmla="*/ 1027 h 1174"/>
                  <a:gd name="T28" fmla="*/ 711 w 788"/>
                  <a:gd name="T29" fmla="*/ 809 h 1174"/>
                  <a:gd name="T30" fmla="*/ 650 w 788"/>
                  <a:gd name="T31" fmla="*/ 707 h 1174"/>
                  <a:gd name="T32" fmla="*/ 543 w 788"/>
                  <a:gd name="T33" fmla="*/ 671 h 1174"/>
                  <a:gd name="T34" fmla="*/ 516 w 788"/>
                  <a:gd name="T35" fmla="*/ 661 h 1174"/>
                  <a:gd name="T36" fmla="*/ 507 w 788"/>
                  <a:gd name="T37" fmla="*/ 634 h 1174"/>
                  <a:gd name="T38" fmla="*/ 484 w 788"/>
                  <a:gd name="T39" fmla="*/ 518 h 1174"/>
                  <a:gd name="T40" fmla="*/ 423 w 788"/>
                  <a:gd name="T41" fmla="*/ 493 h 1174"/>
                  <a:gd name="T42" fmla="*/ 420 w 788"/>
                  <a:gd name="T43" fmla="*/ 493 h 1174"/>
                  <a:gd name="T44" fmla="*/ 337 w 788"/>
                  <a:gd name="T45" fmla="*/ 588 h 1174"/>
                  <a:gd name="T46" fmla="*/ 304 w 788"/>
                  <a:gd name="T47" fmla="*/ 620 h 1174"/>
                  <a:gd name="T48" fmla="*/ 273 w 788"/>
                  <a:gd name="T49" fmla="*/ 587 h 1174"/>
                  <a:gd name="T50" fmla="*/ 424 w 788"/>
                  <a:gd name="T51" fmla="*/ 428 h 1174"/>
                  <a:gd name="T52" fmla="*/ 533 w 788"/>
                  <a:gd name="T53" fmla="*/ 476 h 1174"/>
                  <a:gd name="T54" fmla="*/ 573 w 788"/>
                  <a:gd name="T55" fmla="*/ 607 h 1174"/>
                  <a:gd name="T56" fmla="*/ 691 w 788"/>
                  <a:gd name="T57" fmla="*/ 656 h 1174"/>
                  <a:gd name="T58" fmla="*/ 775 w 788"/>
                  <a:gd name="T59" fmla="*/ 803 h 1174"/>
                  <a:gd name="T60" fmla="*/ 679 w 788"/>
                  <a:gd name="T61" fmla="*/ 1076 h 1174"/>
                  <a:gd name="T62" fmla="*/ 434 w 788"/>
                  <a:gd name="T63" fmla="*/ 1127 h 1174"/>
                  <a:gd name="T64" fmla="*/ 291 w 788"/>
                  <a:gd name="T65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88" h="1174">
                    <a:moveTo>
                      <a:pt x="291" y="1174"/>
                    </a:moveTo>
                    <a:cubicBezTo>
                      <a:pt x="283" y="1174"/>
                      <a:pt x="274" y="1174"/>
                      <a:pt x="265" y="1173"/>
                    </a:cubicBezTo>
                    <a:cubicBezTo>
                      <a:pt x="189" y="1166"/>
                      <a:pt x="117" y="1128"/>
                      <a:pt x="78" y="1075"/>
                    </a:cubicBezTo>
                    <a:cubicBezTo>
                      <a:pt x="0" y="966"/>
                      <a:pt x="6" y="828"/>
                      <a:pt x="7" y="812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15"/>
                      <a:pt x="21" y="0"/>
                      <a:pt x="39" y="0"/>
                    </a:cubicBezTo>
                    <a:cubicBezTo>
                      <a:pt x="57" y="0"/>
                      <a:pt x="71" y="15"/>
                      <a:pt x="71" y="33"/>
                    </a:cubicBezTo>
                    <a:cubicBezTo>
                      <a:pt x="71" y="813"/>
                      <a:pt x="71" y="813"/>
                      <a:pt x="71" y="813"/>
                    </a:cubicBezTo>
                    <a:cubicBezTo>
                      <a:pt x="71" y="814"/>
                      <a:pt x="71" y="815"/>
                      <a:pt x="71" y="816"/>
                    </a:cubicBezTo>
                    <a:cubicBezTo>
                      <a:pt x="71" y="817"/>
                      <a:pt x="63" y="943"/>
                      <a:pt x="131" y="1037"/>
                    </a:cubicBezTo>
                    <a:cubicBezTo>
                      <a:pt x="159" y="1075"/>
                      <a:pt x="214" y="1103"/>
                      <a:pt x="271" y="1108"/>
                    </a:cubicBezTo>
                    <a:cubicBezTo>
                      <a:pt x="323" y="1113"/>
                      <a:pt x="370" y="1099"/>
                      <a:pt x="404" y="1068"/>
                    </a:cubicBezTo>
                    <a:cubicBezTo>
                      <a:pt x="413" y="1059"/>
                      <a:pt x="426" y="1057"/>
                      <a:pt x="437" y="1061"/>
                    </a:cubicBezTo>
                    <a:cubicBezTo>
                      <a:pt x="442" y="1063"/>
                      <a:pt x="550" y="1101"/>
                      <a:pt x="637" y="1027"/>
                    </a:cubicBezTo>
                    <a:cubicBezTo>
                      <a:pt x="698" y="974"/>
                      <a:pt x="721" y="907"/>
                      <a:pt x="711" y="809"/>
                    </a:cubicBezTo>
                    <a:cubicBezTo>
                      <a:pt x="707" y="772"/>
                      <a:pt x="685" y="734"/>
                      <a:pt x="650" y="707"/>
                    </a:cubicBezTo>
                    <a:cubicBezTo>
                      <a:pt x="617" y="680"/>
                      <a:pt x="578" y="667"/>
                      <a:pt x="543" y="671"/>
                    </a:cubicBezTo>
                    <a:cubicBezTo>
                      <a:pt x="533" y="672"/>
                      <a:pt x="523" y="669"/>
                      <a:pt x="516" y="661"/>
                    </a:cubicBezTo>
                    <a:cubicBezTo>
                      <a:pt x="509" y="654"/>
                      <a:pt x="505" y="644"/>
                      <a:pt x="507" y="634"/>
                    </a:cubicBezTo>
                    <a:cubicBezTo>
                      <a:pt x="510" y="613"/>
                      <a:pt x="512" y="551"/>
                      <a:pt x="484" y="518"/>
                    </a:cubicBezTo>
                    <a:cubicBezTo>
                      <a:pt x="470" y="501"/>
                      <a:pt x="450" y="493"/>
                      <a:pt x="423" y="493"/>
                    </a:cubicBezTo>
                    <a:cubicBezTo>
                      <a:pt x="422" y="493"/>
                      <a:pt x="421" y="493"/>
                      <a:pt x="420" y="493"/>
                    </a:cubicBezTo>
                    <a:cubicBezTo>
                      <a:pt x="364" y="493"/>
                      <a:pt x="339" y="521"/>
                      <a:pt x="337" y="588"/>
                    </a:cubicBezTo>
                    <a:cubicBezTo>
                      <a:pt x="337" y="606"/>
                      <a:pt x="322" y="620"/>
                      <a:pt x="304" y="620"/>
                    </a:cubicBezTo>
                    <a:cubicBezTo>
                      <a:pt x="286" y="619"/>
                      <a:pt x="272" y="604"/>
                      <a:pt x="273" y="587"/>
                    </a:cubicBezTo>
                    <a:cubicBezTo>
                      <a:pt x="275" y="447"/>
                      <a:pt x="368" y="427"/>
                      <a:pt x="424" y="428"/>
                    </a:cubicBezTo>
                    <a:cubicBezTo>
                      <a:pt x="470" y="429"/>
                      <a:pt x="507" y="445"/>
                      <a:pt x="533" y="476"/>
                    </a:cubicBezTo>
                    <a:cubicBezTo>
                      <a:pt x="567" y="516"/>
                      <a:pt x="573" y="570"/>
                      <a:pt x="573" y="607"/>
                    </a:cubicBezTo>
                    <a:cubicBezTo>
                      <a:pt x="614" y="611"/>
                      <a:pt x="655" y="628"/>
                      <a:pt x="691" y="656"/>
                    </a:cubicBezTo>
                    <a:cubicBezTo>
                      <a:pt x="739" y="695"/>
                      <a:pt x="770" y="748"/>
                      <a:pt x="775" y="803"/>
                    </a:cubicBezTo>
                    <a:cubicBezTo>
                      <a:pt x="788" y="920"/>
                      <a:pt x="756" y="1010"/>
                      <a:pt x="679" y="1076"/>
                    </a:cubicBezTo>
                    <a:cubicBezTo>
                      <a:pt x="587" y="1155"/>
                      <a:pt x="477" y="1138"/>
                      <a:pt x="434" y="1127"/>
                    </a:cubicBezTo>
                    <a:cubicBezTo>
                      <a:pt x="394" y="1158"/>
                      <a:pt x="345" y="1174"/>
                      <a:pt x="291" y="117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ś1íḑê">
                <a:extLst>
                  <a:ext uri="{FF2B5EF4-FFF2-40B4-BE49-F238E27FC236}">
                    <a16:creationId xmlns="" xmlns:a16="http://schemas.microsoft.com/office/drawing/2014/main" id="{7E882100-7A15-441C-A97B-2E420A153BC2}"/>
                  </a:ext>
                </a:extLst>
              </p:cNvPr>
              <p:cNvSpPr/>
              <p:nvPr/>
            </p:nvSpPr>
            <p:spPr bwMode="auto">
              <a:xfrm flipH="1">
                <a:off x="1988347" y="2547277"/>
                <a:ext cx="893000" cy="1427845"/>
              </a:xfrm>
              <a:custGeom>
                <a:avLst/>
                <a:gdLst>
                  <a:gd name="T0" fmla="*/ 325 w 483"/>
                  <a:gd name="T1" fmla="*/ 774 h 774"/>
                  <a:gd name="T2" fmla="*/ 293 w 483"/>
                  <a:gd name="T3" fmla="*/ 749 h 774"/>
                  <a:gd name="T4" fmla="*/ 318 w 483"/>
                  <a:gd name="T5" fmla="*/ 710 h 774"/>
                  <a:gd name="T6" fmla="*/ 418 w 483"/>
                  <a:gd name="T7" fmla="*/ 557 h 774"/>
                  <a:gd name="T8" fmla="*/ 302 w 483"/>
                  <a:gd name="T9" fmla="*/ 406 h 774"/>
                  <a:gd name="T10" fmla="*/ 276 w 483"/>
                  <a:gd name="T11" fmla="*/ 381 h 774"/>
                  <a:gd name="T12" fmla="*/ 290 w 483"/>
                  <a:gd name="T13" fmla="*/ 347 h 774"/>
                  <a:gd name="T14" fmla="*/ 361 w 483"/>
                  <a:gd name="T15" fmla="*/ 246 h 774"/>
                  <a:gd name="T16" fmla="*/ 331 w 483"/>
                  <a:gd name="T17" fmla="*/ 132 h 774"/>
                  <a:gd name="T18" fmla="*/ 160 w 483"/>
                  <a:gd name="T19" fmla="*/ 86 h 774"/>
                  <a:gd name="T20" fmla="*/ 67 w 483"/>
                  <a:gd name="T21" fmla="*/ 180 h 774"/>
                  <a:gd name="T22" fmla="*/ 31 w 483"/>
                  <a:gd name="T23" fmla="*/ 208 h 774"/>
                  <a:gd name="T24" fmla="*/ 3 w 483"/>
                  <a:gd name="T25" fmla="*/ 172 h 774"/>
                  <a:gd name="T26" fmla="*/ 145 w 483"/>
                  <a:gd name="T27" fmla="*/ 23 h 774"/>
                  <a:gd name="T28" fmla="*/ 384 w 483"/>
                  <a:gd name="T29" fmla="*/ 95 h 774"/>
                  <a:gd name="T30" fmla="*/ 424 w 483"/>
                  <a:gd name="T31" fmla="*/ 259 h 774"/>
                  <a:gd name="T32" fmla="*/ 369 w 483"/>
                  <a:gd name="T33" fmla="*/ 363 h 774"/>
                  <a:gd name="T34" fmla="*/ 483 w 483"/>
                  <a:gd name="T35" fmla="*/ 557 h 774"/>
                  <a:gd name="T36" fmla="*/ 332 w 483"/>
                  <a:gd name="T37" fmla="*/ 774 h 774"/>
                  <a:gd name="T38" fmla="*/ 325 w 483"/>
                  <a:gd name="T39" fmla="*/ 774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3" h="774">
                    <a:moveTo>
                      <a:pt x="325" y="774"/>
                    </a:moveTo>
                    <a:cubicBezTo>
                      <a:pt x="310" y="774"/>
                      <a:pt x="297" y="764"/>
                      <a:pt x="293" y="749"/>
                    </a:cubicBezTo>
                    <a:cubicBezTo>
                      <a:pt x="290" y="732"/>
                      <a:pt x="300" y="714"/>
                      <a:pt x="318" y="710"/>
                    </a:cubicBezTo>
                    <a:cubicBezTo>
                      <a:pt x="323" y="709"/>
                      <a:pt x="418" y="685"/>
                      <a:pt x="418" y="557"/>
                    </a:cubicBezTo>
                    <a:cubicBezTo>
                      <a:pt x="418" y="466"/>
                      <a:pt x="350" y="414"/>
                      <a:pt x="302" y="406"/>
                    </a:cubicBezTo>
                    <a:cubicBezTo>
                      <a:pt x="289" y="404"/>
                      <a:pt x="279" y="394"/>
                      <a:pt x="276" y="381"/>
                    </a:cubicBezTo>
                    <a:cubicBezTo>
                      <a:pt x="273" y="368"/>
                      <a:pt x="279" y="354"/>
                      <a:pt x="290" y="347"/>
                    </a:cubicBezTo>
                    <a:cubicBezTo>
                      <a:pt x="290" y="347"/>
                      <a:pt x="348" y="307"/>
                      <a:pt x="361" y="246"/>
                    </a:cubicBezTo>
                    <a:cubicBezTo>
                      <a:pt x="368" y="209"/>
                      <a:pt x="358" y="171"/>
                      <a:pt x="331" y="132"/>
                    </a:cubicBezTo>
                    <a:cubicBezTo>
                      <a:pt x="303" y="91"/>
                      <a:pt x="226" y="70"/>
                      <a:pt x="160" y="86"/>
                    </a:cubicBezTo>
                    <a:cubicBezTo>
                      <a:pt x="129" y="93"/>
                      <a:pt x="75" y="116"/>
                      <a:pt x="67" y="180"/>
                    </a:cubicBezTo>
                    <a:cubicBezTo>
                      <a:pt x="65" y="198"/>
                      <a:pt x="48" y="211"/>
                      <a:pt x="31" y="208"/>
                    </a:cubicBezTo>
                    <a:cubicBezTo>
                      <a:pt x="13" y="206"/>
                      <a:pt x="0" y="190"/>
                      <a:pt x="3" y="172"/>
                    </a:cubicBezTo>
                    <a:cubicBezTo>
                      <a:pt x="12" y="97"/>
                      <a:pt x="64" y="42"/>
                      <a:pt x="145" y="23"/>
                    </a:cubicBezTo>
                    <a:cubicBezTo>
                      <a:pt x="238" y="0"/>
                      <a:pt x="341" y="32"/>
                      <a:pt x="384" y="95"/>
                    </a:cubicBezTo>
                    <a:cubicBezTo>
                      <a:pt x="421" y="150"/>
                      <a:pt x="435" y="205"/>
                      <a:pt x="424" y="259"/>
                    </a:cubicBezTo>
                    <a:cubicBezTo>
                      <a:pt x="415" y="303"/>
                      <a:pt x="391" y="338"/>
                      <a:pt x="369" y="363"/>
                    </a:cubicBezTo>
                    <a:cubicBezTo>
                      <a:pt x="427" y="394"/>
                      <a:pt x="483" y="460"/>
                      <a:pt x="483" y="557"/>
                    </a:cubicBezTo>
                    <a:cubicBezTo>
                      <a:pt x="483" y="702"/>
                      <a:pt x="384" y="762"/>
                      <a:pt x="332" y="774"/>
                    </a:cubicBezTo>
                    <a:cubicBezTo>
                      <a:pt x="330" y="774"/>
                      <a:pt x="327" y="774"/>
                      <a:pt x="325" y="77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ṥļîḋe">
                <a:extLst>
                  <a:ext uri="{FF2B5EF4-FFF2-40B4-BE49-F238E27FC236}">
                    <a16:creationId xmlns="" xmlns:a16="http://schemas.microsoft.com/office/drawing/2014/main" id="{48A5AD8D-E696-4400-9EE8-BA39F9CF3ABD}"/>
                  </a:ext>
                </a:extLst>
              </p:cNvPr>
              <p:cNvSpPr/>
              <p:nvPr/>
            </p:nvSpPr>
            <p:spPr bwMode="auto">
              <a:xfrm flipH="1">
                <a:off x="2409777" y="1961097"/>
                <a:ext cx="1243992" cy="1023130"/>
              </a:xfrm>
              <a:custGeom>
                <a:avLst/>
                <a:gdLst>
                  <a:gd name="T0" fmla="*/ 251 w 673"/>
                  <a:gd name="T1" fmla="*/ 555 h 555"/>
                  <a:gd name="T2" fmla="*/ 108 w 673"/>
                  <a:gd name="T3" fmla="*/ 494 h 555"/>
                  <a:gd name="T4" fmla="*/ 7 w 673"/>
                  <a:gd name="T5" fmla="*/ 222 h 555"/>
                  <a:gd name="T6" fmla="*/ 143 w 673"/>
                  <a:gd name="T7" fmla="*/ 30 h 555"/>
                  <a:gd name="T8" fmla="*/ 352 w 673"/>
                  <a:gd name="T9" fmla="*/ 54 h 555"/>
                  <a:gd name="T10" fmla="*/ 403 w 673"/>
                  <a:gd name="T11" fmla="*/ 143 h 555"/>
                  <a:gd name="T12" fmla="*/ 566 w 673"/>
                  <a:gd name="T13" fmla="*/ 150 h 555"/>
                  <a:gd name="T14" fmla="*/ 663 w 673"/>
                  <a:gd name="T15" fmla="*/ 370 h 555"/>
                  <a:gd name="T16" fmla="*/ 626 w 673"/>
                  <a:gd name="T17" fmla="*/ 398 h 555"/>
                  <a:gd name="T18" fmla="*/ 598 w 673"/>
                  <a:gd name="T19" fmla="*/ 362 h 555"/>
                  <a:gd name="T20" fmla="*/ 535 w 673"/>
                  <a:gd name="T21" fmla="*/ 207 h 555"/>
                  <a:gd name="T22" fmla="*/ 393 w 673"/>
                  <a:gd name="T23" fmla="*/ 224 h 555"/>
                  <a:gd name="T24" fmla="*/ 355 w 673"/>
                  <a:gd name="T25" fmla="*/ 228 h 555"/>
                  <a:gd name="T26" fmla="*/ 340 w 673"/>
                  <a:gd name="T27" fmla="*/ 193 h 555"/>
                  <a:gd name="T28" fmla="*/ 308 w 673"/>
                  <a:gd name="T29" fmla="*/ 102 h 555"/>
                  <a:gd name="T30" fmla="*/ 168 w 673"/>
                  <a:gd name="T31" fmla="*/ 90 h 555"/>
                  <a:gd name="T32" fmla="*/ 71 w 673"/>
                  <a:gd name="T33" fmla="*/ 226 h 555"/>
                  <a:gd name="T34" fmla="*/ 152 w 673"/>
                  <a:gd name="T35" fmla="*/ 446 h 555"/>
                  <a:gd name="T36" fmla="*/ 265 w 673"/>
                  <a:gd name="T37" fmla="*/ 490 h 555"/>
                  <a:gd name="T38" fmla="*/ 330 w 673"/>
                  <a:gd name="T39" fmla="*/ 427 h 555"/>
                  <a:gd name="T40" fmla="*/ 298 w 673"/>
                  <a:gd name="T41" fmla="*/ 340 h 555"/>
                  <a:gd name="T42" fmla="*/ 253 w 673"/>
                  <a:gd name="T43" fmla="*/ 333 h 555"/>
                  <a:gd name="T44" fmla="*/ 230 w 673"/>
                  <a:gd name="T45" fmla="*/ 354 h 555"/>
                  <a:gd name="T46" fmla="*/ 188 w 673"/>
                  <a:gd name="T47" fmla="*/ 371 h 555"/>
                  <a:gd name="T48" fmla="*/ 171 w 673"/>
                  <a:gd name="T49" fmla="*/ 328 h 555"/>
                  <a:gd name="T50" fmla="*/ 230 w 673"/>
                  <a:gd name="T51" fmla="*/ 272 h 555"/>
                  <a:gd name="T52" fmla="*/ 327 w 673"/>
                  <a:gd name="T53" fmla="*/ 283 h 555"/>
                  <a:gd name="T54" fmla="*/ 394 w 673"/>
                  <a:gd name="T55" fmla="*/ 438 h 555"/>
                  <a:gd name="T56" fmla="*/ 273 w 673"/>
                  <a:gd name="T57" fmla="*/ 554 h 555"/>
                  <a:gd name="T58" fmla="*/ 251 w 673"/>
                  <a:gd name="T59" fmla="*/ 555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3" h="555">
                    <a:moveTo>
                      <a:pt x="251" y="555"/>
                    </a:moveTo>
                    <a:cubicBezTo>
                      <a:pt x="201" y="555"/>
                      <a:pt x="151" y="534"/>
                      <a:pt x="108" y="494"/>
                    </a:cubicBezTo>
                    <a:cubicBezTo>
                      <a:pt x="38" y="428"/>
                      <a:pt x="0" y="327"/>
                      <a:pt x="7" y="222"/>
                    </a:cubicBezTo>
                    <a:cubicBezTo>
                      <a:pt x="12" y="133"/>
                      <a:pt x="62" y="63"/>
                      <a:pt x="143" y="30"/>
                    </a:cubicBezTo>
                    <a:cubicBezTo>
                      <a:pt x="219" y="0"/>
                      <a:pt x="302" y="9"/>
                      <a:pt x="352" y="54"/>
                    </a:cubicBezTo>
                    <a:cubicBezTo>
                      <a:pt x="383" y="83"/>
                      <a:pt x="397" y="116"/>
                      <a:pt x="403" y="143"/>
                    </a:cubicBezTo>
                    <a:cubicBezTo>
                      <a:pt x="442" y="126"/>
                      <a:pt x="501" y="115"/>
                      <a:pt x="566" y="150"/>
                    </a:cubicBezTo>
                    <a:cubicBezTo>
                      <a:pt x="632" y="186"/>
                      <a:pt x="673" y="280"/>
                      <a:pt x="663" y="370"/>
                    </a:cubicBezTo>
                    <a:cubicBezTo>
                      <a:pt x="660" y="388"/>
                      <a:pt x="644" y="401"/>
                      <a:pt x="626" y="398"/>
                    </a:cubicBezTo>
                    <a:cubicBezTo>
                      <a:pt x="609" y="396"/>
                      <a:pt x="596" y="380"/>
                      <a:pt x="598" y="362"/>
                    </a:cubicBezTo>
                    <a:cubicBezTo>
                      <a:pt x="607" y="292"/>
                      <a:pt x="572" y="227"/>
                      <a:pt x="535" y="207"/>
                    </a:cubicBezTo>
                    <a:cubicBezTo>
                      <a:pt x="458" y="166"/>
                      <a:pt x="394" y="224"/>
                      <a:pt x="393" y="224"/>
                    </a:cubicBezTo>
                    <a:cubicBezTo>
                      <a:pt x="383" y="234"/>
                      <a:pt x="367" y="235"/>
                      <a:pt x="355" y="228"/>
                    </a:cubicBezTo>
                    <a:cubicBezTo>
                      <a:pt x="343" y="221"/>
                      <a:pt x="336" y="206"/>
                      <a:pt x="340" y="193"/>
                    </a:cubicBezTo>
                    <a:cubicBezTo>
                      <a:pt x="340" y="191"/>
                      <a:pt x="351" y="141"/>
                      <a:pt x="308" y="102"/>
                    </a:cubicBezTo>
                    <a:cubicBezTo>
                      <a:pt x="278" y="75"/>
                      <a:pt x="219" y="70"/>
                      <a:pt x="168" y="90"/>
                    </a:cubicBezTo>
                    <a:cubicBezTo>
                      <a:pt x="141" y="101"/>
                      <a:pt x="77" y="137"/>
                      <a:pt x="71" y="226"/>
                    </a:cubicBezTo>
                    <a:cubicBezTo>
                      <a:pt x="66" y="310"/>
                      <a:pt x="97" y="395"/>
                      <a:pt x="152" y="446"/>
                    </a:cubicBezTo>
                    <a:cubicBezTo>
                      <a:pt x="187" y="479"/>
                      <a:pt x="227" y="494"/>
                      <a:pt x="265" y="490"/>
                    </a:cubicBezTo>
                    <a:cubicBezTo>
                      <a:pt x="313" y="484"/>
                      <a:pt x="327" y="448"/>
                      <a:pt x="330" y="427"/>
                    </a:cubicBezTo>
                    <a:cubicBezTo>
                      <a:pt x="337" y="391"/>
                      <a:pt x="322" y="353"/>
                      <a:pt x="298" y="340"/>
                    </a:cubicBezTo>
                    <a:cubicBezTo>
                      <a:pt x="280" y="331"/>
                      <a:pt x="265" y="329"/>
                      <a:pt x="253" y="333"/>
                    </a:cubicBezTo>
                    <a:cubicBezTo>
                      <a:pt x="238" y="338"/>
                      <a:pt x="230" y="354"/>
                      <a:pt x="230" y="354"/>
                    </a:cubicBezTo>
                    <a:cubicBezTo>
                      <a:pt x="223" y="370"/>
                      <a:pt x="204" y="378"/>
                      <a:pt x="188" y="371"/>
                    </a:cubicBezTo>
                    <a:cubicBezTo>
                      <a:pt x="171" y="364"/>
                      <a:pt x="164" y="345"/>
                      <a:pt x="171" y="328"/>
                    </a:cubicBezTo>
                    <a:cubicBezTo>
                      <a:pt x="172" y="324"/>
                      <a:pt x="189" y="287"/>
                      <a:pt x="230" y="272"/>
                    </a:cubicBezTo>
                    <a:cubicBezTo>
                      <a:pt x="260" y="261"/>
                      <a:pt x="292" y="265"/>
                      <a:pt x="327" y="283"/>
                    </a:cubicBezTo>
                    <a:cubicBezTo>
                      <a:pt x="377" y="308"/>
                      <a:pt x="405" y="374"/>
                      <a:pt x="394" y="438"/>
                    </a:cubicBezTo>
                    <a:cubicBezTo>
                      <a:pt x="383" y="502"/>
                      <a:pt x="336" y="546"/>
                      <a:pt x="273" y="554"/>
                    </a:cubicBezTo>
                    <a:cubicBezTo>
                      <a:pt x="265" y="555"/>
                      <a:pt x="258" y="555"/>
                      <a:pt x="251" y="55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$ľiḑé">
                <a:extLst>
                  <a:ext uri="{FF2B5EF4-FFF2-40B4-BE49-F238E27FC236}">
                    <a16:creationId xmlns="" xmlns:a16="http://schemas.microsoft.com/office/drawing/2014/main" id="{EB4ADE00-8D9D-476A-BCE6-40859981C0EF}"/>
                  </a:ext>
                </a:extLst>
              </p:cNvPr>
              <p:cNvSpPr/>
              <p:nvPr/>
            </p:nvSpPr>
            <p:spPr bwMode="auto">
              <a:xfrm flipH="1">
                <a:off x="2742861" y="3714863"/>
                <a:ext cx="922846" cy="553946"/>
              </a:xfrm>
              <a:custGeom>
                <a:avLst/>
                <a:gdLst>
                  <a:gd name="T0" fmla="*/ 67 w 500"/>
                  <a:gd name="T1" fmla="*/ 300 h 300"/>
                  <a:gd name="T2" fmla="*/ 35 w 500"/>
                  <a:gd name="T3" fmla="*/ 276 h 300"/>
                  <a:gd name="T4" fmla="*/ 43 w 500"/>
                  <a:gd name="T5" fmla="*/ 69 h 300"/>
                  <a:gd name="T6" fmla="*/ 111 w 500"/>
                  <a:gd name="T7" fmla="*/ 17 h 300"/>
                  <a:gd name="T8" fmla="*/ 245 w 500"/>
                  <a:gd name="T9" fmla="*/ 48 h 300"/>
                  <a:gd name="T10" fmla="*/ 270 w 500"/>
                  <a:gd name="T11" fmla="*/ 86 h 300"/>
                  <a:gd name="T12" fmla="*/ 382 w 500"/>
                  <a:gd name="T13" fmla="*/ 56 h 300"/>
                  <a:gd name="T14" fmla="*/ 491 w 500"/>
                  <a:gd name="T15" fmla="*/ 165 h 300"/>
                  <a:gd name="T16" fmla="*/ 441 w 500"/>
                  <a:gd name="T17" fmla="*/ 287 h 300"/>
                  <a:gd name="T18" fmla="*/ 397 w 500"/>
                  <a:gd name="T19" fmla="*/ 275 h 300"/>
                  <a:gd name="T20" fmla="*/ 409 w 500"/>
                  <a:gd name="T21" fmla="*/ 231 h 300"/>
                  <a:gd name="T22" fmla="*/ 427 w 500"/>
                  <a:gd name="T23" fmla="*/ 177 h 300"/>
                  <a:gd name="T24" fmla="*/ 371 w 500"/>
                  <a:gd name="T25" fmla="*/ 120 h 300"/>
                  <a:gd name="T26" fmla="*/ 277 w 500"/>
                  <a:gd name="T27" fmla="*/ 182 h 300"/>
                  <a:gd name="T28" fmla="*/ 236 w 500"/>
                  <a:gd name="T29" fmla="*/ 202 h 300"/>
                  <a:gd name="T30" fmla="*/ 216 w 500"/>
                  <a:gd name="T31" fmla="*/ 161 h 300"/>
                  <a:gd name="T32" fmla="*/ 198 w 500"/>
                  <a:gd name="T33" fmla="*/ 93 h 300"/>
                  <a:gd name="T34" fmla="*/ 127 w 500"/>
                  <a:gd name="T35" fmla="*/ 80 h 300"/>
                  <a:gd name="T36" fmla="*/ 99 w 500"/>
                  <a:gd name="T37" fmla="*/ 101 h 300"/>
                  <a:gd name="T38" fmla="*/ 98 w 500"/>
                  <a:gd name="T39" fmla="*/ 259 h 300"/>
                  <a:gd name="T40" fmla="*/ 75 w 500"/>
                  <a:gd name="T41" fmla="*/ 299 h 300"/>
                  <a:gd name="T42" fmla="*/ 67 w 500"/>
                  <a:gd name="T43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0" h="300">
                    <a:moveTo>
                      <a:pt x="67" y="300"/>
                    </a:moveTo>
                    <a:cubicBezTo>
                      <a:pt x="52" y="300"/>
                      <a:pt x="39" y="291"/>
                      <a:pt x="35" y="276"/>
                    </a:cubicBezTo>
                    <a:cubicBezTo>
                      <a:pt x="32" y="263"/>
                      <a:pt x="0" y="142"/>
                      <a:pt x="43" y="69"/>
                    </a:cubicBezTo>
                    <a:cubicBezTo>
                      <a:pt x="59" y="42"/>
                      <a:pt x="82" y="25"/>
                      <a:pt x="111" y="17"/>
                    </a:cubicBezTo>
                    <a:cubicBezTo>
                      <a:pt x="181" y="0"/>
                      <a:pt x="223" y="24"/>
                      <a:pt x="245" y="48"/>
                    </a:cubicBezTo>
                    <a:cubicBezTo>
                      <a:pt x="256" y="59"/>
                      <a:pt x="264" y="72"/>
                      <a:pt x="270" y="86"/>
                    </a:cubicBezTo>
                    <a:cubicBezTo>
                      <a:pt x="297" y="64"/>
                      <a:pt x="334" y="49"/>
                      <a:pt x="382" y="56"/>
                    </a:cubicBezTo>
                    <a:cubicBezTo>
                      <a:pt x="439" y="66"/>
                      <a:pt x="481" y="107"/>
                      <a:pt x="491" y="165"/>
                    </a:cubicBezTo>
                    <a:cubicBezTo>
                      <a:pt x="500" y="216"/>
                      <a:pt x="480" y="265"/>
                      <a:pt x="441" y="287"/>
                    </a:cubicBezTo>
                    <a:cubicBezTo>
                      <a:pt x="426" y="296"/>
                      <a:pt x="406" y="291"/>
                      <a:pt x="397" y="275"/>
                    </a:cubicBezTo>
                    <a:cubicBezTo>
                      <a:pt x="388" y="259"/>
                      <a:pt x="394" y="240"/>
                      <a:pt x="409" y="231"/>
                    </a:cubicBezTo>
                    <a:cubicBezTo>
                      <a:pt x="424" y="223"/>
                      <a:pt x="432" y="200"/>
                      <a:pt x="427" y="177"/>
                    </a:cubicBezTo>
                    <a:cubicBezTo>
                      <a:pt x="425" y="165"/>
                      <a:pt x="415" y="127"/>
                      <a:pt x="371" y="120"/>
                    </a:cubicBezTo>
                    <a:cubicBezTo>
                      <a:pt x="307" y="110"/>
                      <a:pt x="280" y="175"/>
                      <a:pt x="277" y="182"/>
                    </a:cubicBezTo>
                    <a:cubicBezTo>
                      <a:pt x="271" y="199"/>
                      <a:pt x="253" y="207"/>
                      <a:pt x="236" y="202"/>
                    </a:cubicBezTo>
                    <a:cubicBezTo>
                      <a:pt x="220" y="196"/>
                      <a:pt x="211" y="178"/>
                      <a:pt x="216" y="161"/>
                    </a:cubicBezTo>
                    <a:cubicBezTo>
                      <a:pt x="220" y="148"/>
                      <a:pt x="218" y="113"/>
                      <a:pt x="198" y="93"/>
                    </a:cubicBezTo>
                    <a:cubicBezTo>
                      <a:pt x="183" y="77"/>
                      <a:pt x="159" y="72"/>
                      <a:pt x="127" y="80"/>
                    </a:cubicBezTo>
                    <a:cubicBezTo>
                      <a:pt x="115" y="83"/>
                      <a:pt x="106" y="90"/>
                      <a:pt x="99" y="101"/>
                    </a:cubicBezTo>
                    <a:cubicBezTo>
                      <a:pt x="75" y="144"/>
                      <a:pt x="90" y="232"/>
                      <a:pt x="98" y="259"/>
                    </a:cubicBezTo>
                    <a:cubicBezTo>
                      <a:pt x="103" y="277"/>
                      <a:pt x="92" y="295"/>
                      <a:pt x="75" y="299"/>
                    </a:cubicBezTo>
                    <a:cubicBezTo>
                      <a:pt x="72" y="300"/>
                      <a:pt x="69" y="300"/>
                      <a:pt x="67" y="3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ïŝlíḋe">
                <a:extLst>
                  <a:ext uri="{FF2B5EF4-FFF2-40B4-BE49-F238E27FC236}">
                    <a16:creationId xmlns="" xmlns:a16="http://schemas.microsoft.com/office/drawing/2014/main" id="{039BEA6B-BDAE-4368-9A30-D7BED073BA2E}"/>
                  </a:ext>
                </a:extLst>
              </p:cNvPr>
              <p:cNvSpPr/>
              <p:nvPr/>
            </p:nvSpPr>
            <p:spPr bwMode="auto">
              <a:xfrm flipH="1">
                <a:off x="3237114" y="3163304"/>
                <a:ext cx="407103" cy="553946"/>
              </a:xfrm>
              <a:custGeom>
                <a:avLst/>
                <a:gdLst>
                  <a:gd name="T0" fmla="*/ 33 w 220"/>
                  <a:gd name="T1" fmla="*/ 300 h 300"/>
                  <a:gd name="T2" fmla="*/ 1 w 220"/>
                  <a:gd name="T3" fmla="*/ 268 h 300"/>
                  <a:gd name="T4" fmla="*/ 42 w 220"/>
                  <a:gd name="T5" fmla="*/ 26 h 300"/>
                  <a:gd name="T6" fmla="*/ 110 w 220"/>
                  <a:gd name="T7" fmla="*/ 0 h 300"/>
                  <a:gd name="T8" fmla="*/ 220 w 220"/>
                  <a:gd name="T9" fmla="*/ 108 h 300"/>
                  <a:gd name="T10" fmla="*/ 187 w 220"/>
                  <a:gd name="T11" fmla="*/ 140 h 300"/>
                  <a:gd name="T12" fmla="*/ 155 w 220"/>
                  <a:gd name="T13" fmla="*/ 108 h 300"/>
                  <a:gd name="T14" fmla="*/ 110 w 220"/>
                  <a:gd name="T15" fmla="*/ 65 h 300"/>
                  <a:gd name="T16" fmla="*/ 88 w 220"/>
                  <a:gd name="T17" fmla="*/ 72 h 300"/>
                  <a:gd name="T18" fmla="*/ 66 w 220"/>
                  <a:gd name="T19" fmla="*/ 268 h 300"/>
                  <a:gd name="T20" fmla="*/ 33 w 220"/>
                  <a:gd name="T21" fmla="*/ 300 h 300"/>
                  <a:gd name="T22" fmla="*/ 33 w 220"/>
                  <a:gd name="T23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0" h="300">
                    <a:moveTo>
                      <a:pt x="33" y="300"/>
                    </a:moveTo>
                    <a:cubicBezTo>
                      <a:pt x="16" y="300"/>
                      <a:pt x="1" y="286"/>
                      <a:pt x="1" y="268"/>
                    </a:cubicBezTo>
                    <a:cubicBezTo>
                      <a:pt x="0" y="152"/>
                      <a:pt x="0" y="69"/>
                      <a:pt x="42" y="26"/>
                    </a:cubicBezTo>
                    <a:cubicBezTo>
                      <a:pt x="59" y="9"/>
                      <a:pt x="82" y="0"/>
                      <a:pt x="110" y="0"/>
                    </a:cubicBezTo>
                    <a:cubicBezTo>
                      <a:pt x="191" y="0"/>
                      <a:pt x="220" y="64"/>
                      <a:pt x="220" y="108"/>
                    </a:cubicBezTo>
                    <a:cubicBezTo>
                      <a:pt x="220" y="126"/>
                      <a:pt x="205" y="140"/>
                      <a:pt x="187" y="140"/>
                    </a:cubicBezTo>
                    <a:cubicBezTo>
                      <a:pt x="170" y="140"/>
                      <a:pt x="155" y="126"/>
                      <a:pt x="155" y="108"/>
                    </a:cubicBezTo>
                    <a:cubicBezTo>
                      <a:pt x="155" y="95"/>
                      <a:pt x="150" y="65"/>
                      <a:pt x="110" y="65"/>
                    </a:cubicBezTo>
                    <a:cubicBezTo>
                      <a:pt x="97" y="65"/>
                      <a:pt x="91" y="69"/>
                      <a:pt x="88" y="72"/>
                    </a:cubicBezTo>
                    <a:cubicBezTo>
                      <a:pt x="65" y="95"/>
                      <a:pt x="65" y="179"/>
                      <a:pt x="66" y="268"/>
                    </a:cubicBezTo>
                    <a:cubicBezTo>
                      <a:pt x="66" y="286"/>
                      <a:pt x="51" y="300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ŝľíḍê">
                <a:extLst>
                  <a:ext uri="{FF2B5EF4-FFF2-40B4-BE49-F238E27FC236}">
                    <a16:creationId xmlns="" xmlns:a16="http://schemas.microsoft.com/office/drawing/2014/main" id="{F20BAB1C-059C-475C-841A-46C491EBC420}"/>
                  </a:ext>
                </a:extLst>
              </p:cNvPr>
              <p:cNvSpPr/>
              <p:nvPr/>
            </p:nvSpPr>
            <p:spPr bwMode="auto">
              <a:xfrm flipH="1">
                <a:off x="2794197" y="4552946"/>
                <a:ext cx="508580" cy="616027"/>
              </a:xfrm>
              <a:custGeom>
                <a:avLst/>
                <a:gdLst>
                  <a:gd name="T0" fmla="*/ 35 w 275"/>
                  <a:gd name="T1" fmla="*/ 334 h 334"/>
                  <a:gd name="T2" fmla="*/ 30 w 275"/>
                  <a:gd name="T3" fmla="*/ 334 h 334"/>
                  <a:gd name="T4" fmla="*/ 3 w 275"/>
                  <a:gd name="T5" fmla="*/ 297 h 334"/>
                  <a:gd name="T6" fmla="*/ 220 w 275"/>
                  <a:gd name="T7" fmla="*/ 9 h 334"/>
                  <a:gd name="T8" fmla="*/ 265 w 275"/>
                  <a:gd name="T9" fmla="*/ 19 h 334"/>
                  <a:gd name="T10" fmla="*/ 255 w 275"/>
                  <a:gd name="T11" fmla="*/ 64 h 334"/>
                  <a:gd name="T12" fmla="*/ 67 w 275"/>
                  <a:gd name="T13" fmla="*/ 307 h 334"/>
                  <a:gd name="T14" fmla="*/ 35 w 275"/>
                  <a:gd name="T15" fmla="*/ 334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5" h="334">
                    <a:moveTo>
                      <a:pt x="35" y="334"/>
                    </a:moveTo>
                    <a:cubicBezTo>
                      <a:pt x="34" y="334"/>
                      <a:pt x="32" y="334"/>
                      <a:pt x="30" y="334"/>
                    </a:cubicBezTo>
                    <a:cubicBezTo>
                      <a:pt x="12" y="331"/>
                      <a:pt x="0" y="314"/>
                      <a:pt x="3" y="297"/>
                    </a:cubicBezTo>
                    <a:cubicBezTo>
                      <a:pt x="4" y="290"/>
                      <a:pt x="33" y="130"/>
                      <a:pt x="220" y="9"/>
                    </a:cubicBezTo>
                    <a:cubicBezTo>
                      <a:pt x="236" y="0"/>
                      <a:pt x="256" y="4"/>
                      <a:pt x="265" y="19"/>
                    </a:cubicBezTo>
                    <a:cubicBezTo>
                      <a:pt x="275" y="34"/>
                      <a:pt x="271" y="54"/>
                      <a:pt x="255" y="64"/>
                    </a:cubicBezTo>
                    <a:cubicBezTo>
                      <a:pt x="92" y="169"/>
                      <a:pt x="67" y="306"/>
                      <a:pt x="67" y="307"/>
                    </a:cubicBezTo>
                    <a:cubicBezTo>
                      <a:pt x="65" y="323"/>
                      <a:pt x="51" y="334"/>
                      <a:pt x="35" y="33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ṣḷidè">
                <a:extLst>
                  <a:ext uri="{FF2B5EF4-FFF2-40B4-BE49-F238E27FC236}">
                    <a16:creationId xmlns="" xmlns:a16="http://schemas.microsoft.com/office/drawing/2014/main" id="{EA25112F-EECB-48ED-8B50-30B0E7AE6D92}"/>
                  </a:ext>
                </a:extLst>
              </p:cNvPr>
              <p:cNvSpPr/>
              <p:nvPr/>
            </p:nvSpPr>
            <p:spPr bwMode="auto">
              <a:xfrm flipH="1">
                <a:off x="4062064" y="4552946"/>
                <a:ext cx="450082" cy="445306"/>
              </a:xfrm>
              <a:custGeom>
                <a:avLst/>
                <a:gdLst>
                  <a:gd name="T0" fmla="*/ 207 w 244"/>
                  <a:gd name="T1" fmla="*/ 242 h 242"/>
                  <a:gd name="T2" fmla="*/ 177 w 244"/>
                  <a:gd name="T3" fmla="*/ 222 h 242"/>
                  <a:gd name="T4" fmla="*/ 24 w 244"/>
                  <a:gd name="T5" fmla="*/ 66 h 242"/>
                  <a:gd name="T6" fmla="*/ 7 w 244"/>
                  <a:gd name="T7" fmla="*/ 24 h 242"/>
                  <a:gd name="T8" fmla="*/ 50 w 244"/>
                  <a:gd name="T9" fmla="*/ 7 h 242"/>
                  <a:gd name="T10" fmla="*/ 237 w 244"/>
                  <a:gd name="T11" fmla="*/ 197 h 242"/>
                  <a:gd name="T12" fmla="*/ 219 w 244"/>
                  <a:gd name="T13" fmla="*/ 239 h 242"/>
                  <a:gd name="T14" fmla="*/ 207 w 244"/>
                  <a:gd name="T15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242">
                    <a:moveTo>
                      <a:pt x="207" y="242"/>
                    </a:moveTo>
                    <a:cubicBezTo>
                      <a:pt x="194" y="242"/>
                      <a:pt x="182" y="234"/>
                      <a:pt x="177" y="222"/>
                    </a:cubicBezTo>
                    <a:cubicBezTo>
                      <a:pt x="176" y="220"/>
                      <a:pt x="131" y="113"/>
                      <a:pt x="24" y="66"/>
                    </a:cubicBezTo>
                    <a:cubicBezTo>
                      <a:pt x="8" y="59"/>
                      <a:pt x="0" y="40"/>
                      <a:pt x="7" y="24"/>
                    </a:cubicBezTo>
                    <a:cubicBezTo>
                      <a:pt x="14" y="7"/>
                      <a:pt x="33" y="0"/>
                      <a:pt x="50" y="7"/>
                    </a:cubicBezTo>
                    <a:cubicBezTo>
                      <a:pt x="182" y="64"/>
                      <a:pt x="235" y="192"/>
                      <a:pt x="237" y="197"/>
                    </a:cubicBezTo>
                    <a:cubicBezTo>
                      <a:pt x="244" y="214"/>
                      <a:pt x="236" y="233"/>
                      <a:pt x="219" y="239"/>
                    </a:cubicBezTo>
                    <a:cubicBezTo>
                      <a:pt x="215" y="241"/>
                      <a:pt x="211" y="242"/>
                      <a:pt x="207" y="24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Slíďê">
                <a:extLst>
                  <a:ext uri="{FF2B5EF4-FFF2-40B4-BE49-F238E27FC236}">
                    <a16:creationId xmlns="" xmlns:a16="http://schemas.microsoft.com/office/drawing/2014/main" id="{99A41307-4600-42A5-9DB1-5A2B7950FD7B}"/>
                  </a:ext>
                </a:extLst>
              </p:cNvPr>
              <p:cNvSpPr/>
              <p:nvPr/>
            </p:nvSpPr>
            <p:spPr bwMode="auto">
              <a:xfrm flipH="1">
                <a:off x="3466334" y="4689045"/>
                <a:ext cx="174302" cy="383226"/>
              </a:xfrm>
              <a:custGeom>
                <a:avLst/>
                <a:gdLst>
                  <a:gd name="T0" fmla="*/ 20 w 94"/>
                  <a:gd name="T1" fmla="*/ 208 h 208"/>
                  <a:gd name="T2" fmla="*/ 20 w 94"/>
                  <a:gd name="T3" fmla="*/ 208 h 208"/>
                  <a:gd name="T4" fmla="*/ 0 w 94"/>
                  <a:gd name="T5" fmla="*/ 188 h 208"/>
                  <a:gd name="T6" fmla="*/ 54 w 94"/>
                  <a:gd name="T7" fmla="*/ 11 h 208"/>
                  <a:gd name="T8" fmla="*/ 83 w 94"/>
                  <a:gd name="T9" fmla="*/ 6 h 208"/>
                  <a:gd name="T10" fmla="*/ 87 w 94"/>
                  <a:gd name="T11" fmla="*/ 34 h 208"/>
                  <a:gd name="T12" fmla="*/ 41 w 94"/>
                  <a:gd name="T13" fmla="*/ 188 h 208"/>
                  <a:gd name="T14" fmla="*/ 20 w 94"/>
                  <a:gd name="T1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208">
                    <a:moveTo>
                      <a:pt x="20" y="208"/>
                    </a:moveTo>
                    <a:cubicBezTo>
                      <a:pt x="20" y="208"/>
                      <a:pt x="20" y="208"/>
                      <a:pt x="20" y="208"/>
                    </a:cubicBezTo>
                    <a:cubicBezTo>
                      <a:pt x="9" y="208"/>
                      <a:pt x="0" y="199"/>
                      <a:pt x="0" y="188"/>
                    </a:cubicBezTo>
                    <a:cubicBezTo>
                      <a:pt x="0" y="184"/>
                      <a:pt x="1" y="87"/>
                      <a:pt x="54" y="11"/>
                    </a:cubicBezTo>
                    <a:cubicBezTo>
                      <a:pt x="61" y="2"/>
                      <a:pt x="73" y="0"/>
                      <a:pt x="83" y="6"/>
                    </a:cubicBezTo>
                    <a:cubicBezTo>
                      <a:pt x="92" y="13"/>
                      <a:pt x="94" y="25"/>
                      <a:pt x="87" y="34"/>
                    </a:cubicBezTo>
                    <a:cubicBezTo>
                      <a:pt x="41" y="99"/>
                      <a:pt x="41" y="187"/>
                      <a:pt x="41" y="188"/>
                    </a:cubicBezTo>
                    <a:cubicBezTo>
                      <a:pt x="41" y="199"/>
                      <a:pt x="32" y="208"/>
                      <a:pt x="20" y="20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îšļïḍé">
                <a:extLst>
                  <a:ext uri="{FF2B5EF4-FFF2-40B4-BE49-F238E27FC236}">
                    <a16:creationId xmlns="" xmlns:a16="http://schemas.microsoft.com/office/drawing/2014/main" id="{191F72E5-82EB-4324-B713-9970E439880A}"/>
                  </a:ext>
                </a:extLst>
              </p:cNvPr>
              <p:cNvSpPr/>
              <p:nvPr/>
            </p:nvSpPr>
            <p:spPr bwMode="auto">
              <a:xfrm flipH="1">
                <a:off x="3368438" y="4541007"/>
                <a:ext cx="228026" cy="226832"/>
              </a:xfrm>
              <a:custGeom>
                <a:avLst/>
                <a:gdLst>
                  <a:gd name="T0" fmla="*/ 62 w 123"/>
                  <a:gd name="T1" fmla="*/ 123 h 123"/>
                  <a:gd name="T2" fmla="*/ 0 w 123"/>
                  <a:gd name="T3" fmla="*/ 61 h 123"/>
                  <a:gd name="T4" fmla="*/ 62 w 123"/>
                  <a:gd name="T5" fmla="*/ 0 h 123"/>
                  <a:gd name="T6" fmla="*/ 123 w 123"/>
                  <a:gd name="T7" fmla="*/ 61 h 123"/>
                  <a:gd name="T8" fmla="*/ 62 w 123"/>
                  <a:gd name="T9" fmla="*/ 123 h 123"/>
                  <a:gd name="T10" fmla="*/ 62 w 123"/>
                  <a:gd name="T11" fmla="*/ 40 h 123"/>
                  <a:gd name="T12" fmla="*/ 41 w 123"/>
                  <a:gd name="T13" fmla="*/ 61 h 123"/>
                  <a:gd name="T14" fmla="*/ 62 w 123"/>
                  <a:gd name="T15" fmla="*/ 83 h 123"/>
                  <a:gd name="T16" fmla="*/ 83 w 123"/>
                  <a:gd name="T17" fmla="*/ 61 h 123"/>
                  <a:gd name="T18" fmla="*/ 62 w 123"/>
                  <a:gd name="T19" fmla="*/ 4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2" y="123"/>
                    </a:moveTo>
                    <a:cubicBezTo>
                      <a:pt x="28" y="123"/>
                      <a:pt x="0" y="95"/>
                      <a:pt x="0" y="61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95" y="0"/>
                      <a:pt x="123" y="28"/>
                      <a:pt x="123" y="61"/>
                    </a:cubicBezTo>
                    <a:cubicBezTo>
                      <a:pt x="123" y="95"/>
                      <a:pt x="95" y="123"/>
                      <a:pt x="62" y="123"/>
                    </a:cubicBezTo>
                    <a:close/>
                    <a:moveTo>
                      <a:pt x="62" y="40"/>
                    </a:moveTo>
                    <a:cubicBezTo>
                      <a:pt x="50" y="40"/>
                      <a:pt x="41" y="50"/>
                      <a:pt x="41" y="61"/>
                    </a:cubicBezTo>
                    <a:cubicBezTo>
                      <a:pt x="41" y="73"/>
                      <a:pt x="50" y="83"/>
                      <a:pt x="62" y="83"/>
                    </a:cubicBezTo>
                    <a:cubicBezTo>
                      <a:pt x="73" y="83"/>
                      <a:pt x="83" y="73"/>
                      <a:pt x="83" y="61"/>
                    </a:cubicBezTo>
                    <a:cubicBezTo>
                      <a:pt x="83" y="50"/>
                      <a:pt x="73" y="40"/>
                      <a:pt x="62" y="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îṣḷîḓê">
                <a:extLst>
                  <a:ext uri="{FF2B5EF4-FFF2-40B4-BE49-F238E27FC236}">
                    <a16:creationId xmlns="" xmlns:a16="http://schemas.microsoft.com/office/drawing/2014/main" id="{262C1EA3-9F34-4073-9EE2-101178157B1C}"/>
                  </a:ext>
                </a:extLst>
              </p:cNvPr>
              <p:cNvSpPr/>
              <p:nvPr/>
            </p:nvSpPr>
            <p:spPr bwMode="auto">
              <a:xfrm flipH="1">
                <a:off x="3688390" y="4689045"/>
                <a:ext cx="171914" cy="383226"/>
              </a:xfrm>
              <a:custGeom>
                <a:avLst/>
                <a:gdLst>
                  <a:gd name="T0" fmla="*/ 73 w 93"/>
                  <a:gd name="T1" fmla="*/ 208 h 208"/>
                  <a:gd name="T2" fmla="*/ 53 w 93"/>
                  <a:gd name="T3" fmla="*/ 188 h 208"/>
                  <a:gd name="T4" fmla="*/ 53 w 93"/>
                  <a:gd name="T5" fmla="*/ 188 h 208"/>
                  <a:gd name="T6" fmla="*/ 6 w 93"/>
                  <a:gd name="T7" fmla="*/ 34 h 208"/>
                  <a:gd name="T8" fmla="*/ 11 w 93"/>
                  <a:gd name="T9" fmla="*/ 6 h 208"/>
                  <a:gd name="T10" fmla="*/ 39 w 93"/>
                  <a:gd name="T11" fmla="*/ 11 h 208"/>
                  <a:gd name="T12" fmla="*/ 93 w 93"/>
                  <a:gd name="T13" fmla="*/ 188 h 208"/>
                  <a:gd name="T14" fmla="*/ 73 w 93"/>
                  <a:gd name="T1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8">
                    <a:moveTo>
                      <a:pt x="73" y="208"/>
                    </a:moveTo>
                    <a:cubicBezTo>
                      <a:pt x="62" y="208"/>
                      <a:pt x="53" y="199"/>
                      <a:pt x="53" y="188"/>
                    </a:cubicBezTo>
                    <a:cubicBezTo>
                      <a:pt x="53" y="188"/>
                      <a:pt x="53" y="188"/>
                      <a:pt x="53" y="188"/>
                    </a:cubicBezTo>
                    <a:cubicBezTo>
                      <a:pt x="53" y="187"/>
                      <a:pt x="52" y="99"/>
                      <a:pt x="6" y="34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20" y="0"/>
                      <a:pt x="33" y="2"/>
                      <a:pt x="39" y="11"/>
                    </a:cubicBezTo>
                    <a:cubicBezTo>
                      <a:pt x="93" y="87"/>
                      <a:pt x="93" y="184"/>
                      <a:pt x="93" y="188"/>
                    </a:cubicBezTo>
                    <a:cubicBezTo>
                      <a:pt x="93" y="199"/>
                      <a:pt x="84" y="208"/>
                      <a:pt x="73" y="20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îs1ïdê">
                <a:extLst>
                  <a:ext uri="{FF2B5EF4-FFF2-40B4-BE49-F238E27FC236}">
                    <a16:creationId xmlns="" xmlns:a16="http://schemas.microsoft.com/office/drawing/2014/main" id="{328F23A2-D8AC-4FBA-BF2E-6DA92C026BC3}"/>
                  </a:ext>
                </a:extLst>
              </p:cNvPr>
              <p:cNvSpPr/>
              <p:nvPr/>
            </p:nvSpPr>
            <p:spPr bwMode="auto">
              <a:xfrm flipH="1">
                <a:off x="3725399" y="4541007"/>
                <a:ext cx="226831" cy="226832"/>
              </a:xfrm>
              <a:custGeom>
                <a:avLst/>
                <a:gdLst>
                  <a:gd name="T0" fmla="*/ 62 w 123"/>
                  <a:gd name="T1" fmla="*/ 123 h 123"/>
                  <a:gd name="T2" fmla="*/ 0 w 123"/>
                  <a:gd name="T3" fmla="*/ 61 h 123"/>
                  <a:gd name="T4" fmla="*/ 62 w 123"/>
                  <a:gd name="T5" fmla="*/ 0 h 123"/>
                  <a:gd name="T6" fmla="*/ 123 w 123"/>
                  <a:gd name="T7" fmla="*/ 61 h 123"/>
                  <a:gd name="T8" fmla="*/ 62 w 123"/>
                  <a:gd name="T9" fmla="*/ 123 h 123"/>
                  <a:gd name="T10" fmla="*/ 62 w 123"/>
                  <a:gd name="T11" fmla="*/ 40 h 123"/>
                  <a:gd name="T12" fmla="*/ 41 w 123"/>
                  <a:gd name="T13" fmla="*/ 61 h 123"/>
                  <a:gd name="T14" fmla="*/ 62 w 123"/>
                  <a:gd name="T15" fmla="*/ 83 h 123"/>
                  <a:gd name="T16" fmla="*/ 83 w 123"/>
                  <a:gd name="T17" fmla="*/ 61 h 123"/>
                  <a:gd name="T18" fmla="*/ 62 w 123"/>
                  <a:gd name="T19" fmla="*/ 4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2" y="123"/>
                    </a:moveTo>
                    <a:cubicBezTo>
                      <a:pt x="28" y="123"/>
                      <a:pt x="0" y="95"/>
                      <a:pt x="0" y="61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96" y="0"/>
                      <a:pt x="123" y="28"/>
                      <a:pt x="123" y="61"/>
                    </a:cubicBezTo>
                    <a:cubicBezTo>
                      <a:pt x="123" y="95"/>
                      <a:pt x="96" y="123"/>
                      <a:pt x="62" y="123"/>
                    </a:cubicBezTo>
                    <a:close/>
                    <a:moveTo>
                      <a:pt x="62" y="40"/>
                    </a:moveTo>
                    <a:cubicBezTo>
                      <a:pt x="50" y="40"/>
                      <a:pt x="41" y="50"/>
                      <a:pt x="41" y="61"/>
                    </a:cubicBezTo>
                    <a:cubicBezTo>
                      <a:pt x="41" y="73"/>
                      <a:pt x="50" y="83"/>
                      <a:pt x="62" y="83"/>
                    </a:cubicBezTo>
                    <a:cubicBezTo>
                      <a:pt x="73" y="83"/>
                      <a:pt x="83" y="73"/>
                      <a:pt x="83" y="61"/>
                    </a:cubicBezTo>
                    <a:cubicBezTo>
                      <a:pt x="83" y="50"/>
                      <a:pt x="73" y="40"/>
                      <a:pt x="62" y="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îṩlîḑé">
                <a:extLst>
                  <a:ext uri="{FF2B5EF4-FFF2-40B4-BE49-F238E27FC236}">
                    <a16:creationId xmlns="" xmlns:a16="http://schemas.microsoft.com/office/drawing/2014/main" id="{897B93EC-22C1-4978-9C71-8A9CDCDFE58A}"/>
                  </a:ext>
                </a:extLst>
              </p:cNvPr>
              <p:cNvSpPr/>
              <p:nvPr/>
            </p:nvSpPr>
            <p:spPr bwMode="auto">
              <a:xfrm flipH="1">
                <a:off x="2105345" y="2084064"/>
                <a:ext cx="1430232" cy="2403221"/>
              </a:xfrm>
              <a:custGeom>
                <a:avLst/>
                <a:gdLst>
                  <a:gd name="T0" fmla="*/ 632 w 774"/>
                  <a:gd name="T1" fmla="*/ 631 h 1303"/>
                  <a:gd name="T2" fmla="*/ 717 w 774"/>
                  <a:gd name="T3" fmla="*/ 497 h 1303"/>
                  <a:gd name="T4" fmla="*/ 513 w 774"/>
                  <a:gd name="T5" fmla="*/ 334 h 1303"/>
                  <a:gd name="T6" fmla="*/ 385 w 774"/>
                  <a:gd name="T7" fmla="*/ 457 h 1303"/>
                  <a:gd name="T8" fmla="*/ 499 w 774"/>
                  <a:gd name="T9" fmla="*/ 276 h 1303"/>
                  <a:gd name="T10" fmla="*/ 472 w 774"/>
                  <a:gd name="T11" fmla="*/ 138 h 1303"/>
                  <a:gd name="T12" fmla="*/ 292 w 774"/>
                  <a:gd name="T13" fmla="*/ 159 h 1303"/>
                  <a:gd name="T14" fmla="*/ 246 w 774"/>
                  <a:gd name="T15" fmla="*/ 33 h 1303"/>
                  <a:gd name="T16" fmla="*/ 5 w 774"/>
                  <a:gd name="T17" fmla="*/ 159 h 1303"/>
                  <a:gd name="T18" fmla="*/ 201 w 774"/>
                  <a:gd name="T19" fmla="*/ 425 h 1303"/>
                  <a:gd name="T20" fmla="*/ 235 w 774"/>
                  <a:gd name="T21" fmla="*/ 271 h 1303"/>
                  <a:gd name="T22" fmla="*/ 164 w 774"/>
                  <a:gd name="T23" fmla="*/ 286 h 1303"/>
                  <a:gd name="T24" fmla="*/ 109 w 774"/>
                  <a:gd name="T25" fmla="*/ 262 h 1303"/>
                  <a:gd name="T26" fmla="*/ 262 w 774"/>
                  <a:gd name="T27" fmla="*/ 218 h 1303"/>
                  <a:gd name="T28" fmla="*/ 208 w 774"/>
                  <a:gd name="T29" fmla="*/ 485 h 1303"/>
                  <a:gd name="T30" fmla="*/ 45 w 774"/>
                  <a:gd name="T31" fmla="*/ 425 h 1303"/>
                  <a:gd name="T32" fmla="*/ 5 w 774"/>
                  <a:gd name="T33" fmla="*/ 598 h 1303"/>
                  <a:gd name="T34" fmla="*/ 158 w 774"/>
                  <a:gd name="T35" fmla="*/ 693 h 1303"/>
                  <a:gd name="T36" fmla="*/ 98 w 774"/>
                  <a:gd name="T37" fmla="*/ 693 h 1303"/>
                  <a:gd name="T38" fmla="*/ 27 w 774"/>
                  <a:gd name="T39" fmla="*/ 655 h 1303"/>
                  <a:gd name="T40" fmla="*/ 5 w 774"/>
                  <a:gd name="T41" fmla="*/ 920 h 1303"/>
                  <a:gd name="T42" fmla="*/ 172 w 774"/>
                  <a:gd name="T43" fmla="*/ 934 h 1303"/>
                  <a:gd name="T44" fmla="*/ 310 w 774"/>
                  <a:gd name="T45" fmla="*/ 943 h 1303"/>
                  <a:gd name="T46" fmla="*/ 369 w 774"/>
                  <a:gd name="T47" fmla="*/ 1169 h 1303"/>
                  <a:gd name="T48" fmla="*/ 340 w 774"/>
                  <a:gd name="T49" fmla="*/ 1117 h 1303"/>
                  <a:gd name="T50" fmla="*/ 301 w 774"/>
                  <a:gd name="T51" fmla="*/ 1002 h 1303"/>
                  <a:gd name="T52" fmla="*/ 166 w 774"/>
                  <a:gd name="T53" fmla="*/ 1083 h 1303"/>
                  <a:gd name="T54" fmla="*/ 129 w 774"/>
                  <a:gd name="T55" fmla="*/ 975 h 1303"/>
                  <a:gd name="T56" fmla="*/ 26 w 774"/>
                  <a:gd name="T57" fmla="*/ 984 h 1303"/>
                  <a:gd name="T58" fmla="*/ 65 w 774"/>
                  <a:gd name="T59" fmla="*/ 1225 h 1303"/>
                  <a:gd name="T60" fmla="*/ 341 w 774"/>
                  <a:gd name="T61" fmla="*/ 1256 h 1303"/>
                  <a:gd name="T62" fmla="*/ 574 w 774"/>
                  <a:gd name="T63" fmla="*/ 1215 h 1303"/>
                  <a:gd name="T64" fmla="*/ 588 w 774"/>
                  <a:gd name="T65" fmla="*/ 892 h 1303"/>
                  <a:gd name="T66" fmla="*/ 453 w 774"/>
                  <a:gd name="T67" fmla="*/ 847 h 1303"/>
                  <a:gd name="T68" fmla="*/ 422 w 774"/>
                  <a:gd name="T69" fmla="*/ 703 h 1303"/>
                  <a:gd name="T70" fmla="*/ 271 w 774"/>
                  <a:gd name="T71" fmla="*/ 775 h 1303"/>
                  <a:gd name="T72" fmla="*/ 211 w 774"/>
                  <a:gd name="T73" fmla="*/ 774 h 1303"/>
                  <a:gd name="T74" fmla="*/ 468 w 774"/>
                  <a:gd name="T75" fmla="*/ 664 h 1303"/>
                  <a:gd name="T76" fmla="*/ 625 w 774"/>
                  <a:gd name="T77" fmla="*/ 845 h 1303"/>
                  <a:gd name="T78" fmla="*/ 774 w 774"/>
                  <a:gd name="T79" fmla="*/ 808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74" h="1303">
                    <a:moveTo>
                      <a:pt x="657" y="655"/>
                    </a:moveTo>
                    <a:cubicBezTo>
                      <a:pt x="644" y="653"/>
                      <a:pt x="635" y="643"/>
                      <a:pt x="632" y="631"/>
                    </a:cubicBezTo>
                    <a:cubicBezTo>
                      <a:pt x="630" y="619"/>
                      <a:pt x="635" y="607"/>
                      <a:pt x="645" y="600"/>
                    </a:cubicBezTo>
                    <a:cubicBezTo>
                      <a:pt x="646" y="600"/>
                      <a:pt x="704" y="560"/>
                      <a:pt x="717" y="497"/>
                    </a:cubicBezTo>
                    <a:cubicBezTo>
                      <a:pt x="724" y="460"/>
                      <a:pt x="714" y="421"/>
                      <a:pt x="687" y="382"/>
                    </a:cubicBezTo>
                    <a:cubicBezTo>
                      <a:pt x="658" y="340"/>
                      <a:pt x="580" y="318"/>
                      <a:pt x="513" y="334"/>
                    </a:cubicBezTo>
                    <a:cubicBezTo>
                      <a:pt x="482" y="342"/>
                      <a:pt x="427" y="365"/>
                      <a:pt x="418" y="431"/>
                    </a:cubicBezTo>
                    <a:cubicBezTo>
                      <a:pt x="416" y="448"/>
                      <a:pt x="401" y="459"/>
                      <a:pt x="385" y="457"/>
                    </a:cubicBezTo>
                    <a:cubicBezTo>
                      <a:pt x="368" y="455"/>
                      <a:pt x="357" y="440"/>
                      <a:pt x="359" y="424"/>
                    </a:cubicBezTo>
                    <a:cubicBezTo>
                      <a:pt x="368" y="349"/>
                      <a:pt x="419" y="295"/>
                      <a:pt x="499" y="276"/>
                    </a:cubicBezTo>
                    <a:cubicBezTo>
                      <a:pt x="512" y="273"/>
                      <a:pt x="525" y="271"/>
                      <a:pt x="538" y="270"/>
                    </a:cubicBezTo>
                    <a:cubicBezTo>
                      <a:pt x="537" y="209"/>
                      <a:pt x="505" y="156"/>
                      <a:pt x="472" y="138"/>
                    </a:cubicBezTo>
                    <a:cubicBezTo>
                      <a:pt x="395" y="97"/>
                      <a:pt x="330" y="153"/>
                      <a:pt x="327" y="156"/>
                    </a:cubicBezTo>
                    <a:cubicBezTo>
                      <a:pt x="318" y="164"/>
                      <a:pt x="303" y="166"/>
                      <a:pt x="292" y="159"/>
                    </a:cubicBezTo>
                    <a:cubicBezTo>
                      <a:pt x="281" y="152"/>
                      <a:pt x="275" y="139"/>
                      <a:pt x="278" y="126"/>
                    </a:cubicBezTo>
                    <a:cubicBezTo>
                      <a:pt x="279" y="124"/>
                      <a:pt x="289" y="73"/>
                      <a:pt x="246" y="33"/>
                    </a:cubicBezTo>
                    <a:cubicBezTo>
                      <a:pt x="215" y="5"/>
                      <a:pt x="155" y="0"/>
                      <a:pt x="103" y="21"/>
                    </a:cubicBezTo>
                    <a:cubicBezTo>
                      <a:pt x="45" y="45"/>
                      <a:pt x="9" y="95"/>
                      <a:pt x="5" y="159"/>
                    </a:cubicBezTo>
                    <a:cubicBezTo>
                      <a:pt x="0" y="245"/>
                      <a:pt x="30" y="328"/>
                      <a:pt x="86" y="381"/>
                    </a:cubicBezTo>
                    <a:cubicBezTo>
                      <a:pt x="122" y="414"/>
                      <a:pt x="162" y="430"/>
                      <a:pt x="201" y="425"/>
                    </a:cubicBezTo>
                    <a:cubicBezTo>
                      <a:pt x="251" y="419"/>
                      <a:pt x="265" y="382"/>
                      <a:pt x="269" y="360"/>
                    </a:cubicBezTo>
                    <a:cubicBezTo>
                      <a:pt x="275" y="323"/>
                      <a:pt x="260" y="284"/>
                      <a:pt x="235" y="271"/>
                    </a:cubicBezTo>
                    <a:cubicBezTo>
                      <a:pt x="216" y="262"/>
                      <a:pt x="200" y="259"/>
                      <a:pt x="188" y="264"/>
                    </a:cubicBezTo>
                    <a:cubicBezTo>
                      <a:pt x="172" y="269"/>
                      <a:pt x="164" y="285"/>
                      <a:pt x="164" y="286"/>
                    </a:cubicBezTo>
                    <a:cubicBezTo>
                      <a:pt x="158" y="301"/>
                      <a:pt x="140" y="308"/>
                      <a:pt x="125" y="302"/>
                    </a:cubicBezTo>
                    <a:cubicBezTo>
                      <a:pt x="110" y="295"/>
                      <a:pt x="102" y="278"/>
                      <a:pt x="109" y="262"/>
                    </a:cubicBezTo>
                    <a:cubicBezTo>
                      <a:pt x="111" y="258"/>
                      <a:pt x="127" y="222"/>
                      <a:pt x="167" y="207"/>
                    </a:cubicBezTo>
                    <a:cubicBezTo>
                      <a:pt x="196" y="197"/>
                      <a:pt x="228" y="200"/>
                      <a:pt x="262" y="218"/>
                    </a:cubicBezTo>
                    <a:cubicBezTo>
                      <a:pt x="311" y="243"/>
                      <a:pt x="339" y="307"/>
                      <a:pt x="328" y="371"/>
                    </a:cubicBezTo>
                    <a:cubicBezTo>
                      <a:pt x="317" y="433"/>
                      <a:pt x="271" y="477"/>
                      <a:pt x="208" y="485"/>
                    </a:cubicBezTo>
                    <a:cubicBezTo>
                      <a:pt x="201" y="486"/>
                      <a:pt x="194" y="486"/>
                      <a:pt x="187" y="486"/>
                    </a:cubicBezTo>
                    <a:cubicBezTo>
                      <a:pt x="137" y="486"/>
                      <a:pt x="88" y="465"/>
                      <a:pt x="45" y="425"/>
                    </a:cubicBezTo>
                    <a:cubicBezTo>
                      <a:pt x="30" y="411"/>
                      <a:pt x="17" y="395"/>
                      <a:pt x="5" y="378"/>
                    </a:cubicBezTo>
                    <a:cubicBezTo>
                      <a:pt x="5" y="598"/>
                      <a:pt x="5" y="598"/>
                      <a:pt x="5" y="598"/>
                    </a:cubicBezTo>
                    <a:cubicBezTo>
                      <a:pt x="18" y="591"/>
                      <a:pt x="34" y="587"/>
                      <a:pt x="51" y="587"/>
                    </a:cubicBezTo>
                    <a:cubicBezTo>
                      <a:pt x="130" y="587"/>
                      <a:pt x="158" y="650"/>
                      <a:pt x="158" y="693"/>
                    </a:cubicBezTo>
                    <a:cubicBezTo>
                      <a:pt x="158" y="709"/>
                      <a:pt x="145" y="723"/>
                      <a:pt x="128" y="723"/>
                    </a:cubicBezTo>
                    <a:cubicBezTo>
                      <a:pt x="112" y="723"/>
                      <a:pt x="98" y="709"/>
                      <a:pt x="98" y="693"/>
                    </a:cubicBezTo>
                    <a:cubicBezTo>
                      <a:pt x="98" y="679"/>
                      <a:pt x="93" y="648"/>
                      <a:pt x="51" y="648"/>
                    </a:cubicBezTo>
                    <a:cubicBezTo>
                      <a:pt x="37" y="648"/>
                      <a:pt x="31" y="652"/>
                      <a:pt x="27" y="655"/>
                    </a:cubicBezTo>
                    <a:cubicBezTo>
                      <a:pt x="12" y="671"/>
                      <a:pt x="7" y="712"/>
                      <a:pt x="5" y="763"/>
                    </a:cubicBezTo>
                    <a:cubicBezTo>
                      <a:pt x="5" y="920"/>
                      <a:pt x="5" y="920"/>
                      <a:pt x="5" y="920"/>
                    </a:cubicBezTo>
                    <a:cubicBezTo>
                      <a:pt x="16" y="913"/>
                      <a:pt x="28" y="907"/>
                      <a:pt x="41" y="904"/>
                    </a:cubicBezTo>
                    <a:cubicBezTo>
                      <a:pt x="110" y="887"/>
                      <a:pt x="150" y="911"/>
                      <a:pt x="172" y="934"/>
                    </a:cubicBezTo>
                    <a:cubicBezTo>
                      <a:pt x="184" y="945"/>
                      <a:pt x="192" y="959"/>
                      <a:pt x="198" y="974"/>
                    </a:cubicBezTo>
                    <a:cubicBezTo>
                      <a:pt x="225" y="951"/>
                      <a:pt x="262" y="935"/>
                      <a:pt x="310" y="943"/>
                    </a:cubicBezTo>
                    <a:cubicBezTo>
                      <a:pt x="367" y="952"/>
                      <a:pt x="408" y="993"/>
                      <a:pt x="418" y="1050"/>
                    </a:cubicBezTo>
                    <a:cubicBezTo>
                      <a:pt x="427" y="1100"/>
                      <a:pt x="407" y="1148"/>
                      <a:pt x="369" y="1169"/>
                    </a:cubicBezTo>
                    <a:cubicBezTo>
                      <a:pt x="354" y="1178"/>
                      <a:pt x="336" y="1172"/>
                      <a:pt x="328" y="1158"/>
                    </a:cubicBezTo>
                    <a:cubicBezTo>
                      <a:pt x="320" y="1143"/>
                      <a:pt x="325" y="1125"/>
                      <a:pt x="340" y="1117"/>
                    </a:cubicBezTo>
                    <a:cubicBezTo>
                      <a:pt x="355" y="1108"/>
                      <a:pt x="363" y="1085"/>
                      <a:pt x="359" y="1060"/>
                    </a:cubicBezTo>
                    <a:cubicBezTo>
                      <a:pt x="357" y="1048"/>
                      <a:pt x="346" y="1009"/>
                      <a:pt x="301" y="1002"/>
                    </a:cubicBezTo>
                    <a:cubicBezTo>
                      <a:pt x="232" y="991"/>
                      <a:pt x="205" y="1062"/>
                      <a:pt x="204" y="1065"/>
                    </a:cubicBezTo>
                    <a:cubicBezTo>
                      <a:pt x="199" y="1081"/>
                      <a:pt x="182" y="1089"/>
                      <a:pt x="166" y="1083"/>
                    </a:cubicBezTo>
                    <a:cubicBezTo>
                      <a:pt x="151" y="1078"/>
                      <a:pt x="142" y="1062"/>
                      <a:pt x="147" y="1046"/>
                    </a:cubicBezTo>
                    <a:cubicBezTo>
                      <a:pt x="152" y="1030"/>
                      <a:pt x="148" y="996"/>
                      <a:pt x="129" y="975"/>
                    </a:cubicBezTo>
                    <a:cubicBezTo>
                      <a:pt x="113" y="958"/>
                      <a:pt x="88" y="954"/>
                      <a:pt x="56" y="962"/>
                    </a:cubicBezTo>
                    <a:cubicBezTo>
                      <a:pt x="43" y="965"/>
                      <a:pt x="33" y="972"/>
                      <a:pt x="26" y="984"/>
                    </a:cubicBezTo>
                    <a:cubicBezTo>
                      <a:pt x="1" y="1027"/>
                      <a:pt x="17" y="1114"/>
                      <a:pt x="24" y="1143"/>
                    </a:cubicBezTo>
                    <a:cubicBezTo>
                      <a:pt x="33" y="1170"/>
                      <a:pt x="46" y="1199"/>
                      <a:pt x="65" y="1225"/>
                    </a:cubicBezTo>
                    <a:cubicBezTo>
                      <a:pt x="93" y="1264"/>
                      <a:pt x="149" y="1292"/>
                      <a:pt x="207" y="1298"/>
                    </a:cubicBezTo>
                    <a:cubicBezTo>
                      <a:pt x="260" y="1303"/>
                      <a:pt x="308" y="1288"/>
                      <a:pt x="341" y="1256"/>
                    </a:cubicBezTo>
                    <a:cubicBezTo>
                      <a:pt x="350" y="1249"/>
                      <a:pt x="362" y="1246"/>
                      <a:pt x="372" y="1250"/>
                    </a:cubicBezTo>
                    <a:cubicBezTo>
                      <a:pt x="377" y="1252"/>
                      <a:pt x="487" y="1290"/>
                      <a:pt x="574" y="1215"/>
                    </a:cubicBezTo>
                    <a:cubicBezTo>
                      <a:pt x="636" y="1163"/>
                      <a:pt x="659" y="1093"/>
                      <a:pt x="649" y="996"/>
                    </a:cubicBezTo>
                    <a:cubicBezTo>
                      <a:pt x="645" y="958"/>
                      <a:pt x="623" y="920"/>
                      <a:pt x="588" y="892"/>
                    </a:cubicBezTo>
                    <a:cubicBezTo>
                      <a:pt x="554" y="865"/>
                      <a:pt x="514" y="852"/>
                      <a:pt x="478" y="856"/>
                    </a:cubicBezTo>
                    <a:cubicBezTo>
                      <a:pt x="469" y="857"/>
                      <a:pt x="460" y="854"/>
                      <a:pt x="453" y="847"/>
                    </a:cubicBezTo>
                    <a:cubicBezTo>
                      <a:pt x="447" y="840"/>
                      <a:pt x="444" y="831"/>
                      <a:pt x="445" y="821"/>
                    </a:cubicBezTo>
                    <a:cubicBezTo>
                      <a:pt x="449" y="800"/>
                      <a:pt x="450" y="737"/>
                      <a:pt x="422" y="703"/>
                    </a:cubicBezTo>
                    <a:cubicBezTo>
                      <a:pt x="407" y="686"/>
                      <a:pt x="387" y="678"/>
                      <a:pt x="359" y="678"/>
                    </a:cubicBezTo>
                    <a:cubicBezTo>
                      <a:pt x="298" y="677"/>
                      <a:pt x="272" y="706"/>
                      <a:pt x="271" y="775"/>
                    </a:cubicBezTo>
                    <a:cubicBezTo>
                      <a:pt x="271" y="791"/>
                      <a:pt x="257" y="805"/>
                      <a:pt x="240" y="804"/>
                    </a:cubicBezTo>
                    <a:cubicBezTo>
                      <a:pt x="224" y="804"/>
                      <a:pt x="211" y="790"/>
                      <a:pt x="211" y="774"/>
                    </a:cubicBezTo>
                    <a:cubicBezTo>
                      <a:pt x="214" y="636"/>
                      <a:pt x="305" y="617"/>
                      <a:pt x="360" y="618"/>
                    </a:cubicBezTo>
                    <a:cubicBezTo>
                      <a:pt x="405" y="618"/>
                      <a:pt x="442" y="634"/>
                      <a:pt x="468" y="664"/>
                    </a:cubicBezTo>
                    <a:cubicBezTo>
                      <a:pt x="501" y="704"/>
                      <a:pt x="507" y="760"/>
                      <a:pt x="507" y="796"/>
                    </a:cubicBezTo>
                    <a:cubicBezTo>
                      <a:pt x="548" y="799"/>
                      <a:pt x="590" y="816"/>
                      <a:pt x="625" y="845"/>
                    </a:cubicBezTo>
                    <a:cubicBezTo>
                      <a:pt x="661" y="874"/>
                      <a:pt x="688" y="912"/>
                      <a:pt x="701" y="952"/>
                    </a:cubicBezTo>
                    <a:cubicBezTo>
                      <a:pt x="731" y="934"/>
                      <a:pt x="774" y="895"/>
                      <a:pt x="774" y="808"/>
                    </a:cubicBezTo>
                    <a:cubicBezTo>
                      <a:pt x="774" y="716"/>
                      <a:pt x="705" y="663"/>
                      <a:pt x="657" y="6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ṧliḓé">
                <a:extLst>
                  <a:ext uri="{FF2B5EF4-FFF2-40B4-BE49-F238E27FC236}">
                    <a16:creationId xmlns="" xmlns:a16="http://schemas.microsoft.com/office/drawing/2014/main" id="{35C69A04-FA01-4382-8CC0-7D45903ECBB0}"/>
                  </a:ext>
                </a:extLst>
              </p:cNvPr>
              <p:cNvSpPr/>
              <p:nvPr/>
            </p:nvSpPr>
            <p:spPr bwMode="auto">
              <a:xfrm flipH="1">
                <a:off x="3797030" y="4613833"/>
                <a:ext cx="83569" cy="8237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íṩḷiḓè">
                <a:extLst>
                  <a:ext uri="{FF2B5EF4-FFF2-40B4-BE49-F238E27FC236}">
                    <a16:creationId xmlns="" xmlns:a16="http://schemas.microsoft.com/office/drawing/2014/main" id="{73C6C789-314C-4399-991F-BAB3B6FA401D}"/>
                  </a:ext>
                </a:extLst>
              </p:cNvPr>
              <p:cNvSpPr/>
              <p:nvPr/>
            </p:nvSpPr>
            <p:spPr bwMode="auto">
              <a:xfrm flipH="1">
                <a:off x="3441262" y="4613833"/>
                <a:ext cx="82376" cy="8237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ṩlïďé">
                <a:extLst>
                  <a:ext uri="{FF2B5EF4-FFF2-40B4-BE49-F238E27FC236}">
                    <a16:creationId xmlns="" xmlns:a16="http://schemas.microsoft.com/office/drawing/2014/main" id="{F4BB6B80-C10C-47C4-98C0-266F439F8210}"/>
                  </a:ext>
                </a:extLst>
              </p:cNvPr>
              <p:cNvSpPr/>
              <p:nvPr/>
            </p:nvSpPr>
            <p:spPr bwMode="auto">
              <a:xfrm flipH="1">
                <a:off x="3783898" y="2084064"/>
                <a:ext cx="1432620" cy="2403221"/>
              </a:xfrm>
              <a:custGeom>
                <a:avLst/>
                <a:gdLst>
                  <a:gd name="T0" fmla="*/ 610 w 775"/>
                  <a:gd name="T1" fmla="*/ 286 h 1303"/>
                  <a:gd name="T2" fmla="*/ 540 w 775"/>
                  <a:gd name="T3" fmla="*/ 271 h 1303"/>
                  <a:gd name="T4" fmla="*/ 573 w 775"/>
                  <a:gd name="T5" fmla="*/ 425 h 1303"/>
                  <a:gd name="T6" fmla="*/ 769 w 775"/>
                  <a:gd name="T7" fmla="*/ 159 h 1303"/>
                  <a:gd name="T8" fmla="*/ 529 w 775"/>
                  <a:gd name="T9" fmla="*/ 33 h 1303"/>
                  <a:gd name="T10" fmla="*/ 482 w 775"/>
                  <a:gd name="T11" fmla="*/ 159 h 1303"/>
                  <a:gd name="T12" fmla="*/ 302 w 775"/>
                  <a:gd name="T13" fmla="*/ 138 h 1303"/>
                  <a:gd name="T14" fmla="*/ 275 w 775"/>
                  <a:gd name="T15" fmla="*/ 276 h 1303"/>
                  <a:gd name="T16" fmla="*/ 390 w 775"/>
                  <a:gd name="T17" fmla="*/ 457 h 1303"/>
                  <a:gd name="T18" fmla="*/ 261 w 775"/>
                  <a:gd name="T19" fmla="*/ 334 h 1303"/>
                  <a:gd name="T20" fmla="*/ 58 w 775"/>
                  <a:gd name="T21" fmla="*/ 497 h 1303"/>
                  <a:gd name="T22" fmla="*/ 142 w 775"/>
                  <a:gd name="T23" fmla="*/ 631 h 1303"/>
                  <a:gd name="T24" fmla="*/ 0 w 775"/>
                  <a:gd name="T25" fmla="*/ 808 h 1303"/>
                  <a:gd name="T26" fmla="*/ 149 w 775"/>
                  <a:gd name="T27" fmla="*/ 845 h 1303"/>
                  <a:gd name="T28" fmla="*/ 307 w 775"/>
                  <a:gd name="T29" fmla="*/ 664 h 1303"/>
                  <a:gd name="T30" fmla="*/ 563 w 775"/>
                  <a:gd name="T31" fmla="*/ 774 h 1303"/>
                  <a:gd name="T32" fmla="*/ 503 w 775"/>
                  <a:gd name="T33" fmla="*/ 775 h 1303"/>
                  <a:gd name="T34" fmla="*/ 353 w 775"/>
                  <a:gd name="T35" fmla="*/ 703 h 1303"/>
                  <a:gd name="T36" fmla="*/ 321 w 775"/>
                  <a:gd name="T37" fmla="*/ 847 h 1303"/>
                  <a:gd name="T38" fmla="*/ 187 w 775"/>
                  <a:gd name="T39" fmla="*/ 892 h 1303"/>
                  <a:gd name="T40" fmla="*/ 200 w 775"/>
                  <a:gd name="T41" fmla="*/ 1215 h 1303"/>
                  <a:gd name="T42" fmla="*/ 433 w 775"/>
                  <a:gd name="T43" fmla="*/ 1256 h 1303"/>
                  <a:gd name="T44" fmla="*/ 709 w 775"/>
                  <a:gd name="T45" fmla="*/ 1225 h 1303"/>
                  <a:gd name="T46" fmla="*/ 748 w 775"/>
                  <a:gd name="T47" fmla="*/ 984 h 1303"/>
                  <a:gd name="T48" fmla="*/ 645 w 775"/>
                  <a:gd name="T49" fmla="*/ 975 h 1303"/>
                  <a:gd name="T50" fmla="*/ 608 w 775"/>
                  <a:gd name="T51" fmla="*/ 1083 h 1303"/>
                  <a:gd name="T52" fmla="*/ 474 w 775"/>
                  <a:gd name="T53" fmla="*/ 1002 h 1303"/>
                  <a:gd name="T54" fmla="*/ 435 w 775"/>
                  <a:gd name="T55" fmla="*/ 1117 h 1303"/>
                  <a:gd name="T56" fmla="*/ 405 w 775"/>
                  <a:gd name="T57" fmla="*/ 1169 h 1303"/>
                  <a:gd name="T58" fmla="*/ 464 w 775"/>
                  <a:gd name="T59" fmla="*/ 943 h 1303"/>
                  <a:gd name="T60" fmla="*/ 602 w 775"/>
                  <a:gd name="T61" fmla="*/ 934 h 1303"/>
                  <a:gd name="T62" fmla="*/ 769 w 775"/>
                  <a:gd name="T63" fmla="*/ 920 h 1303"/>
                  <a:gd name="T64" fmla="*/ 747 w 775"/>
                  <a:gd name="T65" fmla="*/ 655 h 1303"/>
                  <a:gd name="T66" fmla="*/ 676 w 775"/>
                  <a:gd name="T67" fmla="*/ 693 h 1303"/>
                  <a:gd name="T68" fmla="*/ 646 w 775"/>
                  <a:gd name="T69" fmla="*/ 723 h 1303"/>
                  <a:gd name="T70" fmla="*/ 723 w 775"/>
                  <a:gd name="T71" fmla="*/ 587 h 1303"/>
                  <a:gd name="T72" fmla="*/ 769 w 775"/>
                  <a:gd name="T73" fmla="*/ 378 h 1303"/>
                  <a:gd name="T74" fmla="*/ 587 w 775"/>
                  <a:gd name="T75" fmla="*/ 486 h 1303"/>
                  <a:gd name="T76" fmla="*/ 447 w 775"/>
                  <a:gd name="T77" fmla="*/ 371 h 1303"/>
                  <a:gd name="T78" fmla="*/ 607 w 775"/>
                  <a:gd name="T79" fmla="*/ 207 h 1303"/>
                  <a:gd name="T80" fmla="*/ 650 w 775"/>
                  <a:gd name="T81" fmla="*/ 302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5" h="1303">
                    <a:moveTo>
                      <a:pt x="650" y="302"/>
                    </a:moveTo>
                    <a:cubicBezTo>
                      <a:pt x="634" y="308"/>
                      <a:pt x="617" y="301"/>
                      <a:pt x="610" y="286"/>
                    </a:cubicBezTo>
                    <a:cubicBezTo>
                      <a:pt x="610" y="285"/>
                      <a:pt x="602" y="269"/>
                      <a:pt x="586" y="263"/>
                    </a:cubicBezTo>
                    <a:cubicBezTo>
                      <a:pt x="574" y="259"/>
                      <a:pt x="558" y="262"/>
                      <a:pt x="540" y="271"/>
                    </a:cubicBezTo>
                    <a:cubicBezTo>
                      <a:pt x="514" y="284"/>
                      <a:pt x="499" y="323"/>
                      <a:pt x="506" y="360"/>
                    </a:cubicBezTo>
                    <a:cubicBezTo>
                      <a:pt x="510" y="382"/>
                      <a:pt x="523" y="419"/>
                      <a:pt x="573" y="425"/>
                    </a:cubicBezTo>
                    <a:cubicBezTo>
                      <a:pt x="612" y="430"/>
                      <a:pt x="653" y="414"/>
                      <a:pt x="688" y="381"/>
                    </a:cubicBezTo>
                    <a:cubicBezTo>
                      <a:pt x="744" y="328"/>
                      <a:pt x="775" y="245"/>
                      <a:pt x="769" y="159"/>
                    </a:cubicBezTo>
                    <a:cubicBezTo>
                      <a:pt x="765" y="95"/>
                      <a:pt x="730" y="45"/>
                      <a:pt x="671" y="21"/>
                    </a:cubicBezTo>
                    <a:cubicBezTo>
                      <a:pt x="620" y="0"/>
                      <a:pt x="560" y="5"/>
                      <a:pt x="529" y="33"/>
                    </a:cubicBezTo>
                    <a:cubicBezTo>
                      <a:pt x="485" y="73"/>
                      <a:pt x="496" y="124"/>
                      <a:pt x="496" y="126"/>
                    </a:cubicBezTo>
                    <a:cubicBezTo>
                      <a:pt x="499" y="139"/>
                      <a:pt x="493" y="152"/>
                      <a:pt x="482" y="159"/>
                    </a:cubicBezTo>
                    <a:cubicBezTo>
                      <a:pt x="471" y="166"/>
                      <a:pt x="457" y="164"/>
                      <a:pt x="447" y="155"/>
                    </a:cubicBezTo>
                    <a:cubicBezTo>
                      <a:pt x="444" y="153"/>
                      <a:pt x="379" y="97"/>
                      <a:pt x="302" y="138"/>
                    </a:cubicBezTo>
                    <a:cubicBezTo>
                      <a:pt x="269" y="156"/>
                      <a:pt x="238" y="209"/>
                      <a:pt x="237" y="270"/>
                    </a:cubicBezTo>
                    <a:cubicBezTo>
                      <a:pt x="249" y="271"/>
                      <a:pt x="262" y="273"/>
                      <a:pt x="275" y="276"/>
                    </a:cubicBezTo>
                    <a:cubicBezTo>
                      <a:pt x="355" y="295"/>
                      <a:pt x="406" y="349"/>
                      <a:pt x="416" y="424"/>
                    </a:cubicBezTo>
                    <a:cubicBezTo>
                      <a:pt x="418" y="440"/>
                      <a:pt x="406" y="455"/>
                      <a:pt x="390" y="457"/>
                    </a:cubicBezTo>
                    <a:cubicBezTo>
                      <a:pt x="373" y="459"/>
                      <a:pt x="358" y="448"/>
                      <a:pt x="356" y="431"/>
                    </a:cubicBezTo>
                    <a:cubicBezTo>
                      <a:pt x="348" y="365"/>
                      <a:pt x="293" y="342"/>
                      <a:pt x="261" y="334"/>
                    </a:cubicBezTo>
                    <a:cubicBezTo>
                      <a:pt x="194" y="318"/>
                      <a:pt x="116" y="340"/>
                      <a:pt x="88" y="382"/>
                    </a:cubicBezTo>
                    <a:cubicBezTo>
                      <a:pt x="60" y="421"/>
                      <a:pt x="50" y="460"/>
                      <a:pt x="58" y="497"/>
                    </a:cubicBezTo>
                    <a:cubicBezTo>
                      <a:pt x="70" y="560"/>
                      <a:pt x="129" y="600"/>
                      <a:pt x="129" y="600"/>
                    </a:cubicBezTo>
                    <a:cubicBezTo>
                      <a:pt x="140" y="607"/>
                      <a:pt x="145" y="619"/>
                      <a:pt x="142" y="631"/>
                    </a:cubicBezTo>
                    <a:cubicBezTo>
                      <a:pt x="140" y="643"/>
                      <a:pt x="130" y="653"/>
                      <a:pt x="118" y="655"/>
                    </a:cubicBezTo>
                    <a:cubicBezTo>
                      <a:pt x="69" y="663"/>
                      <a:pt x="0" y="716"/>
                      <a:pt x="0" y="808"/>
                    </a:cubicBezTo>
                    <a:cubicBezTo>
                      <a:pt x="0" y="895"/>
                      <a:pt x="44" y="934"/>
                      <a:pt x="74" y="952"/>
                    </a:cubicBezTo>
                    <a:cubicBezTo>
                      <a:pt x="87" y="912"/>
                      <a:pt x="113" y="874"/>
                      <a:pt x="149" y="845"/>
                    </a:cubicBezTo>
                    <a:cubicBezTo>
                      <a:pt x="185" y="816"/>
                      <a:pt x="226" y="799"/>
                      <a:pt x="267" y="796"/>
                    </a:cubicBezTo>
                    <a:cubicBezTo>
                      <a:pt x="267" y="760"/>
                      <a:pt x="273" y="704"/>
                      <a:pt x="307" y="664"/>
                    </a:cubicBezTo>
                    <a:cubicBezTo>
                      <a:pt x="333" y="634"/>
                      <a:pt x="369" y="618"/>
                      <a:pt x="415" y="618"/>
                    </a:cubicBezTo>
                    <a:cubicBezTo>
                      <a:pt x="469" y="617"/>
                      <a:pt x="561" y="636"/>
                      <a:pt x="563" y="774"/>
                    </a:cubicBezTo>
                    <a:cubicBezTo>
                      <a:pt x="564" y="790"/>
                      <a:pt x="551" y="804"/>
                      <a:pt x="534" y="804"/>
                    </a:cubicBezTo>
                    <a:cubicBezTo>
                      <a:pt x="517" y="804"/>
                      <a:pt x="504" y="791"/>
                      <a:pt x="503" y="775"/>
                    </a:cubicBezTo>
                    <a:cubicBezTo>
                      <a:pt x="502" y="706"/>
                      <a:pt x="475" y="677"/>
                      <a:pt x="416" y="678"/>
                    </a:cubicBezTo>
                    <a:cubicBezTo>
                      <a:pt x="388" y="678"/>
                      <a:pt x="367" y="686"/>
                      <a:pt x="353" y="703"/>
                    </a:cubicBezTo>
                    <a:cubicBezTo>
                      <a:pt x="324" y="737"/>
                      <a:pt x="326" y="800"/>
                      <a:pt x="329" y="821"/>
                    </a:cubicBezTo>
                    <a:cubicBezTo>
                      <a:pt x="330" y="831"/>
                      <a:pt x="327" y="840"/>
                      <a:pt x="321" y="847"/>
                    </a:cubicBezTo>
                    <a:cubicBezTo>
                      <a:pt x="314" y="853"/>
                      <a:pt x="305" y="857"/>
                      <a:pt x="296" y="856"/>
                    </a:cubicBezTo>
                    <a:cubicBezTo>
                      <a:pt x="260" y="852"/>
                      <a:pt x="220" y="865"/>
                      <a:pt x="187" y="892"/>
                    </a:cubicBezTo>
                    <a:cubicBezTo>
                      <a:pt x="152" y="920"/>
                      <a:pt x="129" y="958"/>
                      <a:pt x="125" y="996"/>
                    </a:cubicBezTo>
                    <a:cubicBezTo>
                      <a:pt x="115" y="1093"/>
                      <a:pt x="139" y="1163"/>
                      <a:pt x="200" y="1215"/>
                    </a:cubicBezTo>
                    <a:cubicBezTo>
                      <a:pt x="288" y="1291"/>
                      <a:pt x="401" y="1251"/>
                      <a:pt x="402" y="1250"/>
                    </a:cubicBezTo>
                    <a:cubicBezTo>
                      <a:pt x="413" y="1246"/>
                      <a:pt x="425" y="1249"/>
                      <a:pt x="433" y="1256"/>
                    </a:cubicBezTo>
                    <a:cubicBezTo>
                      <a:pt x="467" y="1288"/>
                      <a:pt x="515" y="1303"/>
                      <a:pt x="568" y="1298"/>
                    </a:cubicBezTo>
                    <a:cubicBezTo>
                      <a:pt x="626" y="1292"/>
                      <a:pt x="681" y="1264"/>
                      <a:pt x="709" y="1225"/>
                    </a:cubicBezTo>
                    <a:cubicBezTo>
                      <a:pt x="728" y="1199"/>
                      <a:pt x="741" y="1170"/>
                      <a:pt x="750" y="1143"/>
                    </a:cubicBezTo>
                    <a:cubicBezTo>
                      <a:pt x="758" y="1112"/>
                      <a:pt x="773" y="1027"/>
                      <a:pt x="748" y="984"/>
                    </a:cubicBezTo>
                    <a:cubicBezTo>
                      <a:pt x="741" y="972"/>
                      <a:pt x="732" y="965"/>
                      <a:pt x="719" y="962"/>
                    </a:cubicBezTo>
                    <a:cubicBezTo>
                      <a:pt x="686" y="954"/>
                      <a:pt x="661" y="958"/>
                      <a:pt x="645" y="975"/>
                    </a:cubicBezTo>
                    <a:cubicBezTo>
                      <a:pt x="626" y="996"/>
                      <a:pt x="622" y="1030"/>
                      <a:pt x="627" y="1046"/>
                    </a:cubicBezTo>
                    <a:cubicBezTo>
                      <a:pt x="632" y="1062"/>
                      <a:pt x="623" y="1078"/>
                      <a:pt x="608" y="1083"/>
                    </a:cubicBezTo>
                    <a:cubicBezTo>
                      <a:pt x="593" y="1089"/>
                      <a:pt x="576" y="1081"/>
                      <a:pt x="570" y="1065"/>
                    </a:cubicBezTo>
                    <a:cubicBezTo>
                      <a:pt x="569" y="1062"/>
                      <a:pt x="541" y="991"/>
                      <a:pt x="474" y="1002"/>
                    </a:cubicBezTo>
                    <a:cubicBezTo>
                      <a:pt x="428" y="1009"/>
                      <a:pt x="418" y="1048"/>
                      <a:pt x="416" y="1060"/>
                    </a:cubicBezTo>
                    <a:cubicBezTo>
                      <a:pt x="411" y="1085"/>
                      <a:pt x="419" y="1108"/>
                      <a:pt x="435" y="1117"/>
                    </a:cubicBezTo>
                    <a:cubicBezTo>
                      <a:pt x="449" y="1125"/>
                      <a:pt x="454" y="1143"/>
                      <a:pt x="446" y="1158"/>
                    </a:cubicBezTo>
                    <a:cubicBezTo>
                      <a:pt x="438" y="1172"/>
                      <a:pt x="420" y="1178"/>
                      <a:pt x="405" y="1169"/>
                    </a:cubicBezTo>
                    <a:cubicBezTo>
                      <a:pt x="367" y="1148"/>
                      <a:pt x="347" y="1100"/>
                      <a:pt x="356" y="1050"/>
                    </a:cubicBezTo>
                    <a:cubicBezTo>
                      <a:pt x="367" y="993"/>
                      <a:pt x="408" y="952"/>
                      <a:pt x="464" y="943"/>
                    </a:cubicBezTo>
                    <a:cubicBezTo>
                      <a:pt x="512" y="935"/>
                      <a:pt x="549" y="951"/>
                      <a:pt x="576" y="974"/>
                    </a:cubicBezTo>
                    <a:cubicBezTo>
                      <a:pt x="582" y="959"/>
                      <a:pt x="591" y="945"/>
                      <a:pt x="602" y="934"/>
                    </a:cubicBezTo>
                    <a:cubicBezTo>
                      <a:pt x="624" y="911"/>
                      <a:pt x="665" y="887"/>
                      <a:pt x="733" y="904"/>
                    </a:cubicBezTo>
                    <a:cubicBezTo>
                      <a:pt x="747" y="907"/>
                      <a:pt x="759" y="913"/>
                      <a:pt x="769" y="920"/>
                    </a:cubicBezTo>
                    <a:cubicBezTo>
                      <a:pt x="769" y="763"/>
                      <a:pt x="769" y="763"/>
                      <a:pt x="769" y="763"/>
                    </a:cubicBezTo>
                    <a:cubicBezTo>
                      <a:pt x="768" y="712"/>
                      <a:pt x="762" y="671"/>
                      <a:pt x="747" y="655"/>
                    </a:cubicBezTo>
                    <a:cubicBezTo>
                      <a:pt x="743" y="652"/>
                      <a:pt x="737" y="648"/>
                      <a:pt x="723" y="648"/>
                    </a:cubicBezTo>
                    <a:cubicBezTo>
                      <a:pt x="678" y="648"/>
                      <a:pt x="676" y="685"/>
                      <a:pt x="676" y="693"/>
                    </a:cubicBezTo>
                    <a:cubicBezTo>
                      <a:pt x="676" y="709"/>
                      <a:pt x="663" y="723"/>
                      <a:pt x="646" y="723"/>
                    </a:cubicBezTo>
                    <a:cubicBezTo>
                      <a:pt x="646" y="723"/>
                      <a:pt x="646" y="723"/>
                      <a:pt x="646" y="723"/>
                    </a:cubicBezTo>
                    <a:cubicBezTo>
                      <a:pt x="629" y="723"/>
                      <a:pt x="616" y="709"/>
                      <a:pt x="616" y="693"/>
                    </a:cubicBezTo>
                    <a:cubicBezTo>
                      <a:pt x="616" y="650"/>
                      <a:pt x="645" y="587"/>
                      <a:pt x="723" y="587"/>
                    </a:cubicBezTo>
                    <a:cubicBezTo>
                      <a:pt x="741" y="587"/>
                      <a:pt x="756" y="591"/>
                      <a:pt x="769" y="598"/>
                    </a:cubicBezTo>
                    <a:cubicBezTo>
                      <a:pt x="769" y="378"/>
                      <a:pt x="769" y="378"/>
                      <a:pt x="769" y="378"/>
                    </a:cubicBezTo>
                    <a:cubicBezTo>
                      <a:pt x="757" y="395"/>
                      <a:pt x="744" y="411"/>
                      <a:pt x="729" y="425"/>
                    </a:cubicBezTo>
                    <a:cubicBezTo>
                      <a:pt x="687" y="465"/>
                      <a:pt x="637" y="486"/>
                      <a:pt x="587" y="486"/>
                    </a:cubicBezTo>
                    <a:cubicBezTo>
                      <a:pt x="580" y="486"/>
                      <a:pt x="573" y="486"/>
                      <a:pt x="566" y="485"/>
                    </a:cubicBezTo>
                    <a:cubicBezTo>
                      <a:pt x="503" y="477"/>
                      <a:pt x="458" y="433"/>
                      <a:pt x="447" y="371"/>
                    </a:cubicBezTo>
                    <a:cubicBezTo>
                      <a:pt x="436" y="307"/>
                      <a:pt x="463" y="243"/>
                      <a:pt x="512" y="218"/>
                    </a:cubicBezTo>
                    <a:cubicBezTo>
                      <a:pt x="547" y="200"/>
                      <a:pt x="579" y="197"/>
                      <a:pt x="607" y="207"/>
                    </a:cubicBezTo>
                    <a:cubicBezTo>
                      <a:pt x="648" y="222"/>
                      <a:pt x="664" y="258"/>
                      <a:pt x="666" y="262"/>
                    </a:cubicBezTo>
                    <a:cubicBezTo>
                      <a:pt x="672" y="278"/>
                      <a:pt x="665" y="295"/>
                      <a:pt x="650" y="30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276C98C2-6EFD-4102-AA63-4BFA7556278D}"/>
                </a:ext>
              </a:extLst>
            </p:cNvPr>
            <p:cNvCxnSpPr>
              <a:cxnSpLocks/>
              <a:endCxn id="53" idx="1"/>
            </p:cNvCxnSpPr>
            <p:nvPr/>
          </p:nvCxnSpPr>
          <p:spPr>
            <a:xfrm>
              <a:off x="709043" y="3274283"/>
              <a:ext cx="7045733" cy="1568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šļîde">
              <a:extLst>
                <a:ext uri="{FF2B5EF4-FFF2-40B4-BE49-F238E27FC236}">
                  <a16:creationId xmlns="" xmlns:a16="http://schemas.microsoft.com/office/drawing/2014/main" id="{DFD13E06-547C-49D0-8720-B60E070F5B61}"/>
                </a:ext>
              </a:extLst>
            </p:cNvPr>
            <p:cNvGrpSpPr/>
            <p:nvPr/>
          </p:nvGrpSpPr>
          <p:grpSpPr>
            <a:xfrm>
              <a:off x="760019" y="4444689"/>
              <a:ext cx="910212" cy="1021421"/>
              <a:chOff x="707227" y="3872845"/>
              <a:chExt cx="739055" cy="829353"/>
            </a:xfrm>
          </p:grpSpPr>
          <p:sp>
            <p:nvSpPr>
              <p:cNvPr id="46" name="iṥḻïḍê">
                <a:extLst>
                  <a:ext uri="{FF2B5EF4-FFF2-40B4-BE49-F238E27FC236}">
                    <a16:creationId xmlns="" xmlns:a16="http://schemas.microsoft.com/office/drawing/2014/main" id="{C2DA9C48-2898-4162-8B14-361CAA3BADF0}"/>
                  </a:ext>
                </a:extLst>
              </p:cNvPr>
              <p:cNvSpPr/>
              <p:nvPr/>
            </p:nvSpPr>
            <p:spPr>
              <a:xfrm>
                <a:off x="707227" y="4309630"/>
                <a:ext cx="739055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47" name="ï$liḑè">
                <a:extLst>
                  <a:ext uri="{FF2B5EF4-FFF2-40B4-BE49-F238E27FC236}">
                    <a16:creationId xmlns="" xmlns:a16="http://schemas.microsoft.com/office/drawing/2014/main" id="{7CBFFA08-A6EE-427C-9A31-A00F403EE0D1}"/>
                  </a:ext>
                </a:extLst>
              </p:cNvPr>
              <p:cNvGrpSpPr/>
              <p:nvPr/>
            </p:nvGrpSpPr>
            <p:grpSpPr>
              <a:xfrm>
                <a:off x="869203" y="3872845"/>
                <a:ext cx="415102" cy="415102"/>
                <a:chOff x="3658316" y="2193944"/>
                <a:chExt cx="415102" cy="415102"/>
              </a:xfrm>
            </p:grpSpPr>
            <p:sp>
              <p:nvSpPr>
                <p:cNvPr id="48" name="íṥḻíḓè">
                  <a:extLst>
                    <a:ext uri="{FF2B5EF4-FFF2-40B4-BE49-F238E27FC236}">
                      <a16:creationId xmlns="" xmlns:a16="http://schemas.microsoft.com/office/drawing/2014/main" id="{8F76E727-7B4A-4807-9A8D-8DFB59BD1CCC}"/>
                    </a:ext>
                  </a:extLst>
                </p:cNvPr>
                <p:cNvSpPr/>
                <p:nvPr/>
              </p:nvSpPr>
              <p:spPr>
                <a:xfrm>
                  <a:off x="3658316" y="2193944"/>
                  <a:ext cx="415102" cy="415102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šľïḍé">
                  <a:extLst>
                    <a:ext uri="{FF2B5EF4-FFF2-40B4-BE49-F238E27FC236}">
                      <a16:creationId xmlns="" xmlns:a16="http://schemas.microsoft.com/office/drawing/2014/main" id="{B6D9480C-972D-4F6C-A1AA-7D14669F96AE}"/>
                    </a:ext>
                  </a:extLst>
                </p:cNvPr>
                <p:cNvSpPr/>
                <p:nvPr/>
              </p:nvSpPr>
              <p:spPr>
                <a:xfrm>
                  <a:off x="3779542" y="2319559"/>
                  <a:ext cx="172652" cy="16387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23DAC778-0907-4B52-9C0A-A4CB103DE6A8}"/>
                </a:ext>
              </a:extLst>
            </p:cNvPr>
            <p:cNvCxnSpPr>
              <a:cxnSpLocks/>
            </p:cNvCxnSpPr>
            <p:nvPr/>
          </p:nvCxnSpPr>
          <p:spPr>
            <a:xfrm>
              <a:off x="1739927" y="4444696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ṡlíḍê">
              <a:extLst>
                <a:ext uri="{FF2B5EF4-FFF2-40B4-BE49-F238E27FC236}">
                  <a16:creationId xmlns="" xmlns:a16="http://schemas.microsoft.com/office/drawing/2014/main" id="{D388425E-E84C-4CF5-BBDE-637055847D8A}"/>
                </a:ext>
              </a:extLst>
            </p:cNvPr>
            <p:cNvGrpSpPr/>
            <p:nvPr/>
          </p:nvGrpSpPr>
          <p:grpSpPr>
            <a:xfrm>
              <a:off x="1809623" y="4444689"/>
              <a:ext cx="910212" cy="1021421"/>
              <a:chOff x="707227" y="3872845"/>
              <a:chExt cx="739055" cy="829353"/>
            </a:xfrm>
          </p:grpSpPr>
          <p:sp>
            <p:nvSpPr>
              <p:cNvPr id="42" name="íṩḻíḍè">
                <a:extLst>
                  <a:ext uri="{FF2B5EF4-FFF2-40B4-BE49-F238E27FC236}">
                    <a16:creationId xmlns="" xmlns:a16="http://schemas.microsoft.com/office/drawing/2014/main" id="{7AF31407-E8F4-4A30-8B24-CE9B5CE1D34B}"/>
                  </a:ext>
                </a:extLst>
              </p:cNvPr>
              <p:cNvSpPr/>
              <p:nvPr/>
            </p:nvSpPr>
            <p:spPr>
              <a:xfrm>
                <a:off x="707227" y="4309630"/>
                <a:ext cx="739055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43" name="ïŝ1íḍè">
                <a:extLst>
                  <a:ext uri="{FF2B5EF4-FFF2-40B4-BE49-F238E27FC236}">
                    <a16:creationId xmlns="" xmlns:a16="http://schemas.microsoft.com/office/drawing/2014/main" id="{A90365C7-05C4-42CE-8AFC-F060C1A02831}"/>
                  </a:ext>
                </a:extLst>
              </p:cNvPr>
              <p:cNvGrpSpPr/>
              <p:nvPr/>
            </p:nvGrpSpPr>
            <p:grpSpPr>
              <a:xfrm>
                <a:off x="869203" y="3872845"/>
                <a:ext cx="415102" cy="415102"/>
                <a:chOff x="3658316" y="2193944"/>
                <a:chExt cx="415102" cy="415102"/>
              </a:xfrm>
            </p:grpSpPr>
            <p:sp>
              <p:nvSpPr>
                <p:cNvPr id="44" name="iśľîḍé">
                  <a:extLst>
                    <a:ext uri="{FF2B5EF4-FFF2-40B4-BE49-F238E27FC236}">
                      <a16:creationId xmlns="" xmlns:a16="http://schemas.microsoft.com/office/drawing/2014/main" id="{F51FE832-7534-4CF1-B8E1-17AB25EBF30F}"/>
                    </a:ext>
                  </a:extLst>
                </p:cNvPr>
                <p:cNvSpPr/>
                <p:nvPr/>
              </p:nvSpPr>
              <p:spPr>
                <a:xfrm>
                  <a:off x="3658316" y="2193944"/>
                  <a:ext cx="415102" cy="415102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ṧļîḑe">
                  <a:extLst>
                    <a:ext uri="{FF2B5EF4-FFF2-40B4-BE49-F238E27FC236}">
                      <a16:creationId xmlns="" xmlns:a16="http://schemas.microsoft.com/office/drawing/2014/main" id="{14DE0986-169B-411F-A687-975A780C5DE1}"/>
                    </a:ext>
                  </a:extLst>
                </p:cNvPr>
                <p:cNvSpPr/>
                <p:nvPr/>
              </p:nvSpPr>
              <p:spPr>
                <a:xfrm>
                  <a:off x="3779542" y="2319559"/>
                  <a:ext cx="172652" cy="16387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AF9AF4FB-6D02-4E91-8D6E-CF5450B3431D}"/>
                </a:ext>
              </a:extLst>
            </p:cNvPr>
            <p:cNvCxnSpPr>
              <a:cxnSpLocks/>
            </p:cNvCxnSpPr>
            <p:nvPr/>
          </p:nvCxnSpPr>
          <p:spPr>
            <a:xfrm>
              <a:off x="2789531" y="4444696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iS1îḑè">
              <a:extLst>
                <a:ext uri="{FF2B5EF4-FFF2-40B4-BE49-F238E27FC236}">
                  <a16:creationId xmlns="" xmlns:a16="http://schemas.microsoft.com/office/drawing/2014/main" id="{D3A7DDAD-C761-480A-9590-DCB3C5388C1E}"/>
                </a:ext>
              </a:extLst>
            </p:cNvPr>
            <p:cNvGrpSpPr/>
            <p:nvPr/>
          </p:nvGrpSpPr>
          <p:grpSpPr>
            <a:xfrm>
              <a:off x="2859227" y="4444689"/>
              <a:ext cx="910212" cy="1021421"/>
              <a:chOff x="707227" y="3872845"/>
              <a:chExt cx="739055" cy="829353"/>
            </a:xfrm>
          </p:grpSpPr>
          <p:sp>
            <p:nvSpPr>
              <p:cNvPr id="38" name="îŝľíďe">
                <a:extLst>
                  <a:ext uri="{FF2B5EF4-FFF2-40B4-BE49-F238E27FC236}">
                    <a16:creationId xmlns="" xmlns:a16="http://schemas.microsoft.com/office/drawing/2014/main" id="{F0539C9E-264C-410F-A9EC-7F85AB41AB2B}"/>
                  </a:ext>
                </a:extLst>
              </p:cNvPr>
              <p:cNvSpPr/>
              <p:nvPr/>
            </p:nvSpPr>
            <p:spPr>
              <a:xfrm>
                <a:off x="707227" y="4309630"/>
                <a:ext cx="739055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39" name="iṣ1îḍê">
                <a:extLst>
                  <a:ext uri="{FF2B5EF4-FFF2-40B4-BE49-F238E27FC236}">
                    <a16:creationId xmlns="" xmlns:a16="http://schemas.microsoft.com/office/drawing/2014/main" id="{EBEB2524-978D-4A4D-9717-E926DA5EF534}"/>
                  </a:ext>
                </a:extLst>
              </p:cNvPr>
              <p:cNvGrpSpPr/>
              <p:nvPr/>
            </p:nvGrpSpPr>
            <p:grpSpPr>
              <a:xfrm>
                <a:off x="869203" y="3872845"/>
                <a:ext cx="415102" cy="415102"/>
                <a:chOff x="3658316" y="2193944"/>
                <a:chExt cx="415102" cy="415102"/>
              </a:xfrm>
            </p:grpSpPr>
            <p:sp>
              <p:nvSpPr>
                <p:cNvPr id="40" name="îšļíḍê">
                  <a:extLst>
                    <a:ext uri="{FF2B5EF4-FFF2-40B4-BE49-F238E27FC236}">
                      <a16:creationId xmlns="" xmlns:a16="http://schemas.microsoft.com/office/drawing/2014/main" id="{862AD1F0-F629-489F-9D30-65AFD368BEB1}"/>
                    </a:ext>
                  </a:extLst>
                </p:cNvPr>
                <p:cNvSpPr/>
                <p:nvPr/>
              </p:nvSpPr>
              <p:spPr>
                <a:xfrm>
                  <a:off x="3658316" y="2193944"/>
                  <a:ext cx="415102" cy="415102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1îḋè">
                  <a:extLst>
                    <a:ext uri="{FF2B5EF4-FFF2-40B4-BE49-F238E27FC236}">
                      <a16:creationId xmlns="" xmlns:a16="http://schemas.microsoft.com/office/drawing/2014/main" id="{29B1C7DF-8733-4C9F-93D3-1DE92EC5D528}"/>
                    </a:ext>
                  </a:extLst>
                </p:cNvPr>
                <p:cNvSpPr/>
                <p:nvPr/>
              </p:nvSpPr>
              <p:spPr>
                <a:xfrm>
                  <a:off x="3779542" y="2319559"/>
                  <a:ext cx="172652" cy="16387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9FED37F1-832B-4329-A297-912B93680AEF}"/>
                </a:ext>
              </a:extLst>
            </p:cNvPr>
            <p:cNvCxnSpPr>
              <a:cxnSpLocks/>
            </p:cNvCxnSpPr>
            <p:nvPr/>
          </p:nvCxnSpPr>
          <p:spPr>
            <a:xfrm>
              <a:off x="4079498" y="3559297"/>
              <a:ext cx="0" cy="258432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ŝḻïḓê">
              <a:extLst>
                <a:ext uri="{FF2B5EF4-FFF2-40B4-BE49-F238E27FC236}">
                  <a16:creationId xmlns="" xmlns:a16="http://schemas.microsoft.com/office/drawing/2014/main" id="{137DD8C6-DFEB-4BFC-A04D-B2231ED69AF4}"/>
                </a:ext>
              </a:extLst>
            </p:cNvPr>
            <p:cNvGrpSpPr/>
            <p:nvPr/>
          </p:nvGrpSpPr>
          <p:grpSpPr>
            <a:xfrm>
              <a:off x="4409482" y="4444695"/>
              <a:ext cx="910212" cy="1021421"/>
              <a:chOff x="707227" y="3872845"/>
              <a:chExt cx="739055" cy="829353"/>
            </a:xfrm>
          </p:grpSpPr>
          <p:sp>
            <p:nvSpPr>
              <p:cNvPr id="34" name="îŝ1îḑe">
                <a:extLst>
                  <a:ext uri="{FF2B5EF4-FFF2-40B4-BE49-F238E27FC236}">
                    <a16:creationId xmlns="" xmlns:a16="http://schemas.microsoft.com/office/drawing/2014/main" id="{DB2E5E34-7497-4DBC-BDAE-E5EB1FE97D7A}"/>
                  </a:ext>
                </a:extLst>
              </p:cNvPr>
              <p:cNvSpPr/>
              <p:nvPr/>
            </p:nvSpPr>
            <p:spPr>
              <a:xfrm>
                <a:off x="707227" y="4309630"/>
                <a:ext cx="739055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35" name="íŝḷiďe">
                <a:extLst>
                  <a:ext uri="{FF2B5EF4-FFF2-40B4-BE49-F238E27FC236}">
                    <a16:creationId xmlns="" xmlns:a16="http://schemas.microsoft.com/office/drawing/2014/main" id="{FA33448E-048D-4092-926A-A1175B657A49}"/>
                  </a:ext>
                </a:extLst>
              </p:cNvPr>
              <p:cNvGrpSpPr/>
              <p:nvPr/>
            </p:nvGrpSpPr>
            <p:grpSpPr>
              <a:xfrm>
                <a:off x="869203" y="3872845"/>
                <a:ext cx="415102" cy="415102"/>
                <a:chOff x="3658316" y="2193944"/>
                <a:chExt cx="415102" cy="415102"/>
              </a:xfrm>
            </p:grpSpPr>
            <p:sp>
              <p:nvSpPr>
                <p:cNvPr id="36" name="îŝ1íḓe">
                  <a:extLst>
                    <a:ext uri="{FF2B5EF4-FFF2-40B4-BE49-F238E27FC236}">
                      <a16:creationId xmlns="" xmlns:a16="http://schemas.microsoft.com/office/drawing/2014/main" id="{861593CA-1E5D-4043-8A12-CAA7B4F55719}"/>
                    </a:ext>
                  </a:extLst>
                </p:cNvPr>
                <p:cNvSpPr/>
                <p:nvPr/>
              </p:nvSpPr>
              <p:spPr>
                <a:xfrm>
                  <a:off x="3658316" y="2193944"/>
                  <a:ext cx="415102" cy="415102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$líḋé">
                  <a:extLst>
                    <a:ext uri="{FF2B5EF4-FFF2-40B4-BE49-F238E27FC236}">
                      <a16:creationId xmlns="" xmlns:a16="http://schemas.microsoft.com/office/drawing/2014/main" id="{1909CBA5-3AAF-479D-A840-AFB36E1DAE25}"/>
                    </a:ext>
                  </a:extLst>
                </p:cNvPr>
                <p:cNvSpPr/>
                <p:nvPr/>
              </p:nvSpPr>
              <p:spPr>
                <a:xfrm>
                  <a:off x="3779542" y="2315283"/>
                  <a:ext cx="172652" cy="172425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AB4B9DE5-3922-43E9-AE8B-D8C96FA989C1}"/>
                </a:ext>
              </a:extLst>
            </p:cNvPr>
            <p:cNvCxnSpPr>
              <a:cxnSpLocks/>
            </p:cNvCxnSpPr>
            <p:nvPr/>
          </p:nvCxnSpPr>
          <p:spPr>
            <a:xfrm>
              <a:off x="5389390" y="4444696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îṡḷiḋe">
              <a:extLst>
                <a:ext uri="{FF2B5EF4-FFF2-40B4-BE49-F238E27FC236}">
                  <a16:creationId xmlns="" xmlns:a16="http://schemas.microsoft.com/office/drawing/2014/main" id="{87A89020-FD94-40DA-8B28-196D7A665633}"/>
                </a:ext>
              </a:extLst>
            </p:cNvPr>
            <p:cNvGrpSpPr/>
            <p:nvPr/>
          </p:nvGrpSpPr>
          <p:grpSpPr>
            <a:xfrm>
              <a:off x="5459086" y="4444695"/>
              <a:ext cx="910212" cy="1021421"/>
              <a:chOff x="707227" y="3872845"/>
              <a:chExt cx="739055" cy="829353"/>
            </a:xfrm>
          </p:grpSpPr>
          <p:sp>
            <p:nvSpPr>
              <p:cNvPr id="30" name="i$ļïḓè">
                <a:extLst>
                  <a:ext uri="{FF2B5EF4-FFF2-40B4-BE49-F238E27FC236}">
                    <a16:creationId xmlns="" xmlns:a16="http://schemas.microsoft.com/office/drawing/2014/main" id="{B01A0CFB-B91B-4CD1-8578-9432A7022678}"/>
                  </a:ext>
                </a:extLst>
              </p:cNvPr>
              <p:cNvSpPr/>
              <p:nvPr/>
            </p:nvSpPr>
            <p:spPr>
              <a:xfrm>
                <a:off x="707227" y="4309630"/>
                <a:ext cx="739055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31" name="îṣľiḋe">
                <a:extLst>
                  <a:ext uri="{FF2B5EF4-FFF2-40B4-BE49-F238E27FC236}">
                    <a16:creationId xmlns="" xmlns:a16="http://schemas.microsoft.com/office/drawing/2014/main" id="{7414B986-E330-481C-862B-6010F6BAF3D4}"/>
                  </a:ext>
                </a:extLst>
              </p:cNvPr>
              <p:cNvGrpSpPr/>
              <p:nvPr/>
            </p:nvGrpSpPr>
            <p:grpSpPr>
              <a:xfrm>
                <a:off x="869203" y="3872845"/>
                <a:ext cx="415102" cy="415102"/>
                <a:chOff x="3658316" y="2193944"/>
                <a:chExt cx="415102" cy="415102"/>
              </a:xfrm>
            </p:grpSpPr>
            <p:sp>
              <p:nvSpPr>
                <p:cNvPr id="32" name="îŝḻîḑê">
                  <a:extLst>
                    <a:ext uri="{FF2B5EF4-FFF2-40B4-BE49-F238E27FC236}">
                      <a16:creationId xmlns="" xmlns:a16="http://schemas.microsoft.com/office/drawing/2014/main" id="{98417092-26D7-4373-9BE4-5FD0A1106366}"/>
                    </a:ext>
                  </a:extLst>
                </p:cNvPr>
                <p:cNvSpPr/>
                <p:nvPr/>
              </p:nvSpPr>
              <p:spPr>
                <a:xfrm>
                  <a:off x="3658316" y="2193944"/>
                  <a:ext cx="415102" cy="415102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şļiḓê">
                  <a:extLst>
                    <a:ext uri="{FF2B5EF4-FFF2-40B4-BE49-F238E27FC236}">
                      <a16:creationId xmlns="" xmlns:a16="http://schemas.microsoft.com/office/drawing/2014/main" id="{84253AFB-C6A3-4253-859E-60378CA88293}"/>
                    </a:ext>
                  </a:extLst>
                </p:cNvPr>
                <p:cNvSpPr/>
                <p:nvPr/>
              </p:nvSpPr>
              <p:spPr>
                <a:xfrm>
                  <a:off x="3779542" y="2315283"/>
                  <a:ext cx="172652" cy="172425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A155F6B2-0F92-4776-B5D3-4E552E8D346E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94" y="4444696"/>
              <a:ext cx="0" cy="10381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śļiďe">
              <a:extLst>
                <a:ext uri="{FF2B5EF4-FFF2-40B4-BE49-F238E27FC236}">
                  <a16:creationId xmlns="" xmlns:a16="http://schemas.microsoft.com/office/drawing/2014/main" id="{2B36602A-F28E-4567-A28B-351BC9C870C5}"/>
                </a:ext>
              </a:extLst>
            </p:cNvPr>
            <p:cNvGrpSpPr/>
            <p:nvPr/>
          </p:nvGrpSpPr>
          <p:grpSpPr>
            <a:xfrm>
              <a:off x="6508688" y="4444695"/>
              <a:ext cx="910212" cy="1021421"/>
              <a:chOff x="707227" y="3872845"/>
              <a:chExt cx="739055" cy="829353"/>
            </a:xfrm>
          </p:grpSpPr>
          <p:sp>
            <p:nvSpPr>
              <p:cNvPr id="26" name="ïS1iḓe">
                <a:extLst>
                  <a:ext uri="{FF2B5EF4-FFF2-40B4-BE49-F238E27FC236}">
                    <a16:creationId xmlns="" xmlns:a16="http://schemas.microsoft.com/office/drawing/2014/main" id="{2ED9A3F8-3F78-4FA0-8AD5-FA039EE3C74D}"/>
                  </a:ext>
                </a:extLst>
              </p:cNvPr>
              <p:cNvSpPr/>
              <p:nvPr/>
            </p:nvSpPr>
            <p:spPr>
              <a:xfrm>
                <a:off x="707227" y="4309630"/>
                <a:ext cx="739055" cy="3925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12" tIns="45700" rIns="91412" bIns="4570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27" name="íşḻíḑê">
                <a:extLst>
                  <a:ext uri="{FF2B5EF4-FFF2-40B4-BE49-F238E27FC236}">
                    <a16:creationId xmlns="" xmlns:a16="http://schemas.microsoft.com/office/drawing/2014/main" id="{AE317025-4109-4A1D-AFD1-A1C17D720D78}"/>
                  </a:ext>
                </a:extLst>
              </p:cNvPr>
              <p:cNvGrpSpPr/>
              <p:nvPr/>
            </p:nvGrpSpPr>
            <p:grpSpPr>
              <a:xfrm>
                <a:off x="869203" y="3872845"/>
                <a:ext cx="415102" cy="415102"/>
                <a:chOff x="3658316" y="2193944"/>
                <a:chExt cx="415102" cy="415102"/>
              </a:xfrm>
            </p:grpSpPr>
            <p:sp>
              <p:nvSpPr>
                <p:cNvPr id="28" name="i$lîḑè">
                  <a:extLst>
                    <a:ext uri="{FF2B5EF4-FFF2-40B4-BE49-F238E27FC236}">
                      <a16:creationId xmlns="" xmlns:a16="http://schemas.microsoft.com/office/drawing/2014/main" id="{1139EAEF-2E3F-4D2D-80C6-4E8E5FD58654}"/>
                    </a:ext>
                  </a:extLst>
                </p:cNvPr>
                <p:cNvSpPr/>
                <p:nvPr/>
              </p:nvSpPr>
              <p:spPr>
                <a:xfrm>
                  <a:off x="3658316" y="2193944"/>
                  <a:ext cx="415102" cy="415102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ṧlíḍe">
                  <a:extLst>
                    <a:ext uri="{FF2B5EF4-FFF2-40B4-BE49-F238E27FC236}">
                      <a16:creationId xmlns="" xmlns:a16="http://schemas.microsoft.com/office/drawing/2014/main" id="{49408A30-9EBF-4757-AE10-D0E84766E1FB}"/>
                    </a:ext>
                  </a:extLst>
                </p:cNvPr>
                <p:cNvSpPr/>
                <p:nvPr/>
              </p:nvSpPr>
              <p:spPr>
                <a:xfrm>
                  <a:off x="3779542" y="2315283"/>
                  <a:ext cx="172652" cy="172425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9" name="iš1íďé">
              <a:extLst>
                <a:ext uri="{FF2B5EF4-FFF2-40B4-BE49-F238E27FC236}">
                  <a16:creationId xmlns="" xmlns:a16="http://schemas.microsoft.com/office/drawing/2014/main" id="{A16BACDF-608A-4D5F-88BB-0E05B0B0D2D5}"/>
                </a:ext>
              </a:extLst>
            </p:cNvPr>
            <p:cNvGrpSpPr/>
            <p:nvPr/>
          </p:nvGrpSpPr>
          <p:grpSpPr>
            <a:xfrm>
              <a:off x="694483" y="1618962"/>
              <a:ext cx="3235928" cy="1680951"/>
              <a:chOff x="694483" y="1204114"/>
              <a:chExt cx="3235928" cy="1680951"/>
            </a:xfrm>
          </p:grpSpPr>
          <p:sp>
            <p:nvSpPr>
              <p:cNvPr id="23" name="ïşḻîdê">
                <a:extLst>
                  <a:ext uri="{FF2B5EF4-FFF2-40B4-BE49-F238E27FC236}">
                    <a16:creationId xmlns="" xmlns:a16="http://schemas.microsoft.com/office/drawing/2014/main" id="{0E8D9E39-F81E-4FD1-B473-8C11FE84FD64}"/>
                  </a:ext>
                </a:extLst>
              </p:cNvPr>
              <p:cNvSpPr txBox="1"/>
              <p:nvPr/>
            </p:nvSpPr>
            <p:spPr>
              <a:xfrm>
                <a:off x="694483" y="2081092"/>
                <a:ext cx="3235927" cy="80397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S1iḓé">
                <a:extLst>
                  <a:ext uri="{FF2B5EF4-FFF2-40B4-BE49-F238E27FC236}">
                    <a16:creationId xmlns="" xmlns:a16="http://schemas.microsoft.com/office/drawing/2014/main" id="{0C541E30-29CE-43D6-8958-50B16312BE1B}"/>
                  </a:ext>
                </a:extLst>
              </p:cNvPr>
              <p:cNvSpPr txBox="1"/>
              <p:nvPr/>
            </p:nvSpPr>
            <p:spPr>
              <a:xfrm>
                <a:off x="694484" y="1685486"/>
                <a:ext cx="3235927" cy="395607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îṥľíḍe">
                <a:extLst>
                  <a:ext uri="{FF2B5EF4-FFF2-40B4-BE49-F238E27FC236}">
                    <a16:creationId xmlns="" xmlns:a16="http://schemas.microsoft.com/office/drawing/2014/main" id="{99D2226F-8780-4099-8707-93D4F7901771}"/>
                  </a:ext>
                </a:extLst>
              </p:cNvPr>
              <p:cNvSpPr/>
              <p:nvPr/>
            </p:nvSpPr>
            <p:spPr bwMode="auto">
              <a:xfrm>
                <a:off x="2073128" y="1204114"/>
                <a:ext cx="478639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0" name="îşľíḓè">
              <a:extLst>
                <a:ext uri="{FF2B5EF4-FFF2-40B4-BE49-F238E27FC236}">
                  <a16:creationId xmlns="" xmlns:a16="http://schemas.microsoft.com/office/drawing/2014/main" id="{759CEFC4-0178-42F6-96B7-08FEAD696912}"/>
                </a:ext>
              </a:extLst>
            </p:cNvPr>
            <p:cNvSpPr txBox="1"/>
            <p:nvPr/>
          </p:nvSpPr>
          <p:spPr>
            <a:xfrm>
              <a:off x="4518849" y="2495940"/>
              <a:ext cx="3235927" cy="80397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iS1îďê">
              <a:extLst>
                <a:ext uri="{FF2B5EF4-FFF2-40B4-BE49-F238E27FC236}">
                  <a16:creationId xmlns="" xmlns:a16="http://schemas.microsoft.com/office/drawing/2014/main" id="{3F226F8C-4E63-458A-A08E-21311213A5A2}"/>
                </a:ext>
              </a:extLst>
            </p:cNvPr>
            <p:cNvSpPr txBox="1"/>
            <p:nvPr/>
          </p:nvSpPr>
          <p:spPr>
            <a:xfrm>
              <a:off x="4518850" y="2100334"/>
              <a:ext cx="323592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22" name="îśľíḍê">
              <a:extLst>
                <a:ext uri="{FF2B5EF4-FFF2-40B4-BE49-F238E27FC236}">
                  <a16:creationId xmlns="" xmlns:a16="http://schemas.microsoft.com/office/drawing/2014/main" id="{F64118D8-7C63-4292-A676-07A0B567105F}"/>
                </a:ext>
              </a:extLst>
            </p:cNvPr>
            <p:cNvSpPr/>
            <p:nvPr/>
          </p:nvSpPr>
          <p:spPr bwMode="auto">
            <a:xfrm>
              <a:off x="5897494" y="1618962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>
                  <a:lumMod val="65000"/>
                </a:schemeClr>
              </a:solidFill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4035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0CCAA6-1D99-4A87-93FA-B73890DE4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7DD2008-A6A3-45B5-8A1C-F6F0EAC78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FE71C1B-392E-498C-AA7A-EA4505374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7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EC45A38-5AE5-47F8-AB45-B29C8440CC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88391"/>
            <a:ext cx="10850563" cy="3664845"/>
            <a:chOff x="669925" y="1888391"/>
            <a:chExt cx="10850563" cy="3664845"/>
          </a:xfrm>
        </p:grpSpPr>
        <p:grpSp>
          <p:nvGrpSpPr>
            <p:cNvPr id="6" name="iṥ1iďê">
              <a:extLst>
                <a:ext uri="{FF2B5EF4-FFF2-40B4-BE49-F238E27FC236}">
                  <a16:creationId xmlns="" xmlns:a16="http://schemas.microsoft.com/office/drawing/2014/main" id="{03900DCA-1690-4CCC-8B31-8419373060E2}"/>
                </a:ext>
              </a:extLst>
            </p:cNvPr>
            <p:cNvGrpSpPr/>
            <p:nvPr/>
          </p:nvGrpSpPr>
          <p:grpSpPr>
            <a:xfrm>
              <a:off x="857822" y="1888391"/>
              <a:ext cx="4177215" cy="1659473"/>
              <a:chOff x="914399" y="1841591"/>
              <a:chExt cx="4132096" cy="1641549"/>
            </a:xfrm>
            <a:effectLst/>
          </p:grpSpPr>
          <p:sp>
            <p:nvSpPr>
              <p:cNvPr id="22" name="î$lide">
                <a:extLst>
                  <a:ext uri="{FF2B5EF4-FFF2-40B4-BE49-F238E27FC236}">
                    <a16:creationId xmlns="" xmlns:a16="http://schemas.microsoft.com/office/drawing/2014/main" id="{FAA47A7A-4945-4D5A-9C70-D5DFA5B6CFE8}"/>
                  </a:ext>
                </a:extLst>
              </p:cNvPr>
              <p:cNvSpPr/>
              <p:nvPr/>
            </p:nvSpPr>
            <p:spPr>
              <a:xfrm rot="10800000">
                <a:off x="914399" y="1841591"/>
                <a:ext cx="3705726" cy="1641549"/>
              </a:xfrm>
              <a:prstGeom prst="rightArrow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slïdé">
                <a:extLst>
                  <a:ext uri="{FF2B5EF4-FFF2-40B4-BE49-F238E27FC236}">
                    <a16:creationId xmlns="" xmlns:a16="http://schemas.microsoft.com/office/drawing/2014/main" id="{CE9FD85E-9D3B-4AC9-96A1-C4FBDA22C92F}"/>
                  </a:ext>
                </a:extLst>
              </p:cNvPr>
              <p:cNvSpPr/>
              <p:nvPr/>
            </p:nvSpPr>
            <p:spPr>
              <a:xfrm>
                <a:off x="4228107" y="2250566"/>
                <a:ext cx="818388" cy="818388"/>
              </a:xfrm>
              <a:prstGeom prst="ellipse">
                <a:avLst/>
              </a:prstGeom>
              <a:solidFill>
                <a:schemeClr val="accent1"/>
              </a:solidFill>
              <a:ln w="412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sz="2400">
                    <a:solidFill>
                      <a:srgbClr val="FFFFFF"/>
                    </a:solidFill>
                  </a:rPr>
                  <a:t>01</a:t>
                </a:r>
              </a:p>
            </p:txBody>
          </p:sp>
        </p:grpSp>
        <p:grpSp>
          <p:nvGrpSpPr>
            <p:cNvPr id="7" name="iš1iḑê">
              <a:extLst>
                <a:ext uri="{FF2B5EF4-FFF2-40B4-BE49-F238E27FC236}">
                  <a16:creationId xmlns="" xmlns:a16="http://schemas.microsoft.com/office/drawing/2014/main" id="{D6E5FEE4-A526-4D50-ABB8-DB75BEEE797D}"/>
                </a:ext>
              </a:extLst>
            </p:cNvPr>
            <p:cNvGrpSpPr/>
            <p:nvPr/>
          </p:nvGrpSpPr>
          <p:grpSpPr>
            <a:xfrm>
              <a:off x="6792079" y="3893763"/>
              <a:ext cx="4542100" cy="1659473"/>
              <a:chOff x="6784559" y="3825303"/>
              <a:chExt cx="4493041" cy="1641549"/>
            </a:xfrm>
            <a:effectLst/>
          </p:grpSpPr>
          <p:sp>
            <p:nvSpPr>
              <p:cNvPr id="20" name="íṧľïďè">
                <a:extLst>
                  <a:ext uri="{FF2B5EF4-FFF2-40B4-BE49-F238E27FC236}">
                    <a16:creationId xmlns="" xmlns:a16="http://schemas.microsoft.com/office/drawing/2014/main" id="{E9F5F899-6311-45E0-A1C6-3B7E684E6461}"/>
                  </a:ext>
                </a:extLst>
              </p:cNvPr>
              <p:cNvSpPr/>
              <p:nvPr/>
            </p:nvSpPr>
            <p:spPr>
              <a:xfrm>
                <a:off x="7154779" y="3825303"/>
                <a:ext cx="4122821" cy="1641549"/>
              </a:xfrm>
              <a:prstGeom prst="rightArrow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ṩḻîḑê">
                <a:extLst>
                  <a:ext uri="{FF2B5EF4-FFF2-40B4-BE49-F238E27FC236}">
                    <a16:creationId xmlns="" xmlns:a16="http://schemas.microsoft.com/office/drawing/2014/main" id="{0CF58E1E-4B17-45DF-BF0D-36B3B5A41354}"/>
                  </a:ext>
                </a:extLst>
              </p:cNvPr>
              <p:cNvSpPr/>
              <p:nvPr/>
            </p:nvSpPr>
            <p:spPr>
              <a:xfrm>
                <a:off x="6784559" y="4236883"/>
                <a:ext cx="818388" cy="81838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412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400">
                    <a:solidFill>
                      <a:srgbClr val="FFFFFF"/>
                    </a:solidFill>
                  </a:rPr>
                  <a:t>02</a:t>
                </a:r>
              </a:p>
            </p:txBody>
          </p:sp>
        </p:grpSp>
        <p:grpSp>
          <p:nvGrpSpPr>
            <p:cNvPr id="8" name="îŝ1íďé">
              <a:extLst>
                <a:ext uri="{FF2B5EF4-FFF2-40B4-BE49-F238E27FC236}">
                  <a16:creationId xmlns="" xmlns:a16="http://schemas.microsoft.com/office/drawing/2014/main" id="{C4181C0F-F119-40FB-9362-20FB00E947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76599" y="2464654"/>
              <a:ext cx="456595" cy="456595"/>
              <a:chOff x="0" y="0"/>
              <a:chExt cx="575" cy="575"/>
            </a:xfrm>
            <a:solidFill>
              <a:srgbClr val="FFFFFF"/>
            </a:solidFill>
            <a:effectLst/>
          </p:grpSpPr>
          <p:sp>
            <p:nvSpPr>
              <p:cNvPr id="18" name="isḻïďè">
                <a:extLst>
                  <a:ext uri="{FF2B5EF4-FFF2-40B4-BE49-F238E27FC236}">
                    <a16:creationId xmlns="" xmlns:a16="http://schemas.microsoft.com/office/drawing/2014/main" id="{C523BAF0-59CD-4385-A9DD-D8838B883199}"/>
                  </a:ext>
                </a:extLst>
              </p:cNvPr>
              <p:cNvSpPr/>
              <p:nvPr/>
            </p:nvSpPr>
            <p:spPr bwMode="auto">
              <a:xfrm>
                <a:off x="360" y="0"/>
                <a:ext cx="215" cy="2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1" y="8861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59" y="7682"/>
                    </a:cubicBezTo>
                    <a:lnTo>
                      <a:pt x="19409" y="4939"/>
                    </a:lnTo>
                    <a:cubicBezTo>
                      <a:pt x="19588" y="4676"/>
                      <a:pt x="19549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2"/>
                      <a:pt x="16924" y="2013"/>
                      <a:pt x="16661" y="2191"/>
                    </a:cubicBezTo>
                    <a:lnTo>
                      <a:pt x="13918" y="4042"/>
                    </a:lnTo>
                    <a:cubicBezTo>
                      <a:pt x="13654" y="4220"/>
                      <a:pt x="13391" y="4109"/>
                      <a:pt x="13333" y="3796"/>
                    </a:cubicBezTo>
                    <a:lnTo>
                      <a:pt x="12739" y="569"/>
                    </a:lnTo>
                    <a:cubicBezTo>
                      <a:pt x="12681" y="255"/>
                      <a:pt x="12374" y="0"/>
                      <a:pt x="12056" y="0"/>
                    </a:cubicBezTo>
                    <a:lnTo>
                      <a:pt x="9545" y="0"/>
                    </a:lnTo>
                    <a:cubicBezTo>
                      <a:pt x="9227" y="0"/>
                      <a:pt x="8919" y="255"/>
                      <a:pt x="8861" y="569"/>
                    </a:cubicBezTo>
                    <a:lnTo>
                      <a:pt x="8267" y="3796"/>
                    </a:lnTo>
                    <a:cubicBezTo>
                      <a:pt x="8210" y="4109"/>
                      <a:pt x="7947" y="4219"/>
                      <a:pt x="7682" y="4041"/>
                    </a:cubicBezTo>
                    <a:lnTo>
                      <a:pt x="4939" y="2191"/>
                    </a:lnTo>
                    <a:cubicBezTo>
                      <a:pt x="4676" y="2013"/>
                      <a:pt x="4276" y="2052"/>
                      <a:pt x="4051" y="2276"/>
                    </a:cubicBezTo>
                    <a:lnTo>
                      <a:pt x="2276" y="4051"/>
                    </a:lnTo>
                    <a:cubicBezTo>
                      <a:pt x="2051" y="4277"/>
                      <a:pt x="2012" y="4677"/>
                      <a:pt x="2191" y="4939"/>
                    </a:cubicBezTo>
                    <a:lnTo>
                      <a:pt x="4041" y="7682"/>
                    </a:lnTo>
                    <a:cubicBezTo>
                      <a:pt x="4220" y="7946"/>
                      <a:pt x="4108" y="8209"/>
                      <a:pt x="3796" y="8267"/>
                    </a:cubicBezTo>
                    <a:lnTo>
                      <a:pt x="569" y="8861"/>
                    </a:lnTo>
                    <a:cubicBezTo>
                      <a:pt x="255" y="8919"/>
                      <a:pt x="0" y="9226"/>
                      <a:pt x="0" y="9545"/>
                    </a:cubicBezTo>
                    <a:lnTo>
                      <a:pt x="0" y="12055"/>
                    </a:lnTo>
                    <a:cubicBezTo>
                      <a:pt x="0" y="12373"/>
                      <a:pt x="255" y="12681"/>
                      <a:pt x="569" y="12739"/>
                    </a:cubicBezTo>
                    <a:lnTo>
                      <a:pt x="3796" y="13333"/>
                    </a:lnTo>
                    <a:cubicBezTo>
                      <a:pt x="4110" y="13390"/>
                      <a:pt x="4219" y="13653"/>
                      <a:pt x="4042" y="13917"/>
                    </a:cubicBezTo>
                    <a:lnTo>
                      <a:pt x="2191" y="16661"/>
                    </a:lnTo>
                    <a:cubicBezTo>
                      <a:pt x="2012" y="16925"/>
                      <a:pt x="2051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9"/>
                      <a:pt x="4939" y="19410"/>
                    </a:cubicBezTo>
                    <a:lnTo>
                      <a:pt x="7682" y="17559"/>
                    </a:lnTo>
                    <a:cubicBezTo>
                      <a:pt x="7946" y="17381"/>
                      <a:pt x="8209" y="17492"/>
                      <a:pt x="8267" y="17804"/>
                    </a:cubicBezTo>
                    <a:lnTo>
                      <a:pt x="8861" y="21031"/>
                    </a:lnTo>
                    <a:cubicBezTo>
                      <a:pt x="8919" y="21345"/>
                      <a:pt x="9226" y="21600"/>
                      <a:pt x="9545" y="21600"/>
                    </a:cubicBezTo>
                    <a:lnTo>
                      <a:pt x="12056" y="21600"/>
                    </a:lnTo>
                    <a:cubicBezTo>
                      <a:pt x="12374" y="21600"/>
                      <a:pt x="12681" y="21345"/>
                      <a:pt x="12739" y="21031"/>
                    </a:cubicBezTo>
                    <a:lnTo>
                      <a:pt x="13333" y="17804"/>
                    </a:lnTo>
                    <a:cubicBezTo>
                      <a:pt x="13390" y="17492"/>
                      <a:pt x="13653" y="17382"/>
                      <a:pt x="13918" y="17559"/>
                    </a:cubicBezTo>
                    <a:lnTo>
                      <a:pt x="16661" y="19410"/>
                    </a:lnTo>
                    <a:cubicBezTo>
                      <a:pt x="16924" y="19589"/>
                      <a:pt x="17324" y="19549"/>
                      <a:pt x="17549" y="19324"/>
                    </a:cubicBezTo>
                    <a:lnTo>
                      <a:pt x="19324" y="17551"/>
                    </a:lnTo>
                    <a:cubicBezTo>
                      <a:pt x="19549" y="17324"/>
                      <a:pt x="19588" y="16925"/>
                      <a:pt x="19409" y="16661"/>
                    </a:cubicBezTo>
                    <a:lnTo>
                      <a:pt x="17559" y="13917"/>
                    </a:lnTo>
                    <a:cubicBezTo>
                      <a:pt x="17380" y="13654"/>
                      <a:pt x="17491" y="13391"/>
                      <a:pt x="17804" y="13333"/>
                    </a:cubicBezTo>
                    <a:lnTo>
                      <a:pt x="21031" y="12739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19"/>
                      <a:pt x="21031" y="8861"/>
                    </a:cubicBezTo>
                    <a:close/>
                    <a:moveTo>
                      <a:pt x="10826" y="14160"/>
                    </a:moveTo>
                    <a:cubicBezTo>
                      <a:pt x="8974" y="14160"/>
                      <a:pt x="7473" y="12659"/>
                      <a:pt x="7473" y="10807"/>
                    </a:cubicBezTo>
                    <a:cubicBezTo>
                      <a:pt x="7473" y="8956"/>
                      <a:pt x="8974" y="7456"/>
                      <a:pt x="10826" y="7456"/>
                    </a:cubicBezTo>
                    <a:cubicBezTo>
                      <a:pt x="12677" y="7456"/>
                      <a:pt x="14178" y="8956"/>
                      <a:pt x="14178" y="10807"/>
                    </a:cubicBezTo>
                    <a:cubicBezTo>
                      <a:pt x="14178" y="12659"/>
                      <a:pt x="12677" y="14160"/>
                      <a:pt x="10826" y="14160"/>
                    </a:cubicBezTo>
                    <a:close/>
                    <a:moveTo>
                      <a:pt x="10826" y="1416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iśḷîḍe">
                <a:extLst>
                  <a:ext uri="{FF2B5EF4-FFF2-40B4-BE49-F238E27FC236}">
                    <a16:creationId xmlns="" xmlns:a16="http://schemas.microsoft.com/office/drawing/2014/main" id="{A56B8127-85AA-4A2A-B741-3852AAF21904}"/>
                  </a:ext>
                </a:extLst>
              </p:cNvPr>
              <p:cNvSpPr/>
              <p:nvPr/>
            </p:nvSpPr>
            <p:spPr bwMode="auto">
              <a:xfrm>
                <a:off x="0" y="143"/>
                <a:ext cx="431" cy="4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2" y="8862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60" y="7684"/>
                    </a:cubicBezTo>
                    <a:lnTo>
                      <a:pt x="19410" y="4940"/>
                    </a:lnTo>
                    <a:cubicBezTo>
                      <a:pt x="19588" y="4676"/>
                      <a:pt x="19550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1"/>
                      <a:pt x="16924" y="2013"/>
                      <a:pt x="16661" y="2191"/>
                    </a:cubicBezTo>
                    <a:lnTo>
                      <a:pt x="13917" y="4041"/>
                    </a:lnTo>
                    <a:cubicBezTo>
                      <a:pt x="13653" y="4219"/>
                      <a:pt x="13390" y="4108"/>
                      <a:pt x="13332" y="3796"/>
                    </a:cubicBezTo>
                    <a:lnTo>
                      <a:pt x="12739" y="569"/>
                    </a:lnTo>
                    <a:cubicBezTo>
                      <a:pt x="12681" y="256"/>
                      <a:pt x="12374" y="0"/>
                      <a:pt x="12055" y="0"/>
                    </a:cubicBezTo>
                    <a:lnTo>
                      <a:pt x="9545" y="0"/>
                    </a:lnTo>
                    <a:cubicBezTo>
                      <a:pt x="9226" y="0"/>
                      <a:pt x="8919" y="256"/>
                      <a:pt x="8861" y="569"/>
                    </a:cubicBezTo>
                    <a:lnTo>
                      <a:pt x="8268" y="3796"/>
                    </a:lnTo>
                    <a:cubicBezTo>
                      <a:pt x="8210" y="4108"/>
                      <a:pt x="7947" y="4219"/>
                      <a:pt x="7683" y="4041"/>
                    </a:cubicBezTo>
                    <a:lnTo>
                      <a:pt x="4940" y="2191"/>
                    </a:lnTo>
                    <a:cubicBezTo>
                      <a:pt x="4676" y="2013"/>
                      <a:pt x="4276" y="2051"/>
                      <a:pt x="4051" y="2276"/>
                    </a:cubicBezTo>
                    <a:lnTo>
                      <a:pt x="2276" y="4051"/>
                    </a:lnTo>
                    <a:cubicBezTo>
                      <a:pt x="2051" y="4276"/>
                      <a:pt x="2012" y="4677"/>
                      <a:pt x="2190" y="4940"/>
                    </a:cubicBezTo>
                    <a:lnTo>
                      <a:pt x="4040" y="7684"/>
                    </a:lnTo>
                    <a:cubicBezTo>
                      <a:pt x="4218" y="7947"/>
                      <a:pt x="4108" y="8210"/>
                      <a:pt x="3795" y="8267"/>
                    </a:cubicBezTo>
                    <a:lnTo>
                      <a:pt x="568" y="8862"/>
                    </a:lnTo>
                    <a:cubicBezTo>
                      <a:pt x="256" y="8920"/>
                      <a:pt x="0" y="9227"/>
                      <a:pt x="0" y="9545"/>
                    </a:cubicBezTo>
                    <a:lnTo>
                      <a:pt x="0" y="12055"/>
                    </a:lnTo>
                    <a:cubicBezTo>
                      <a:pt x="0" y="12374"/>
                      <a:pt x="256" y="12681"/>
                      <a:pt x="568" y="12738"/>
                    </a:cubicBezTo>
                    <a:lnTo>
                      <a:pt x="3796" y="13333"/>
                    </a:lnTo>
                    <a:cubicBezTo>
                      <a:pt x="4108" y="13391"/>
                      <a:pt x="4219" y="13654"/>
                      <a:pt x="4041" y="13917"/>
                    </a:cubicBezTo>
                    <a:lnTo>
                      <a:pt x="2190" y="16661"/>
                    </a:lnTo>
                    <a:cubicBezTo>
                      <a:pt x="2012" y="16924"/>
                      <a:pt x="2050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8"/>
                      <a:pt x="4940" y="19410"/>
                    </a:cubicBezTo>
                    <a:lnTo>
                      <a:pt x="7683" y="17560"/>
                    </a:lnTo>
                    <a:cubicBezTo>
                      <a:pt x="7947" y="17382"/>
                      <a:pt x="8210" y="17493"/>
                      <a:pt x="8268" y="17805"/>
                    </a:cubicBezTo>
                    <a:lnTo>
                      <a:pt x="8861" y="21031"/>
                    </a:lnTo>
                    <a:cubicBezTo>
                      <a:pt x="8919" y="21344"/>
                      <a:pt x="9226" y="21600"/>
                      <a:pt x="9545" y="21600"/>
                    </a:cubicBezTo>
                    <a:lnTo>
                      <a:pt x="12055" y="21600"/>
                    </a:lnTo>
                    <a:cubicBezTo>
                      <a:pt x="12374" y="21600"/>
                      <a:pt x="12681" y="21344"/>
                      <a:pt x="12739" y="21031"/>
                    </a:cubicBezTo>
                    <a:lnTo>
                      <a:pt x="13332" y="17805"/>
                    </a:lnTo>
                    <a:cubicBezTo>
                      <a:pt x="13390" y="17492"/>
                      <a:pt x="13653" y="17381"/>
                      <a:pt x="13917" y="17560"/>
                    </a:cubicBezTo>
                    <a:lnTo>
                      <a:pt x="16661" y="19410"/>
                    </a:lnTo>
                    <a:cubicBezTo>
                      <a:pt x="16924" y="19588"/>
                      <a:pt x="17324" y="19550"/>
                      <a:pt x="17549" y="19324"/>
                    </a:cubicBezTo>
                    <a:lnTo>
                      <a:pt x="19324" y="17550"/>
                    </a:lnTo>
                    <a:cubicBezTo>
                      <a:pt x="19549" y="17324"/>
                      <a:pt x="19588" y="16924"/>
                      <a:pt x="19410" y="16661"/>
                    </a:cubicBezTo>
                    <a:lnTo>
                      <a:pt x="17559" y="13917"/>
                    </a:lnTo>
                    <a:cubicBezTo>
                      <a:pt x="17381" y="13654"/>
                      <a:pt x="17492" y="13391"/>
                      <a:pt x="17804" y="13333"/>
                    </a:cubicBezTo>
                    <a:lnTo>
                      <a:pt x="21032" y="12738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20"/>
                      <a:pt x="21032" y="8862"/>
                    </a:cubicBezTo>
                    <a:close/>
                    <a:moveTo>
                      <a:pt x="10799" y="14712"/>
                    </a:moveTo>
                    <a:cubicBezTo>
                      <a:pt x="8643" y="14712"/>
                      <a:pt x="6896" y="12964"/>
                      <a:pt x="6896" y="10809"/>
                    </a:cubicBezTo>
                    <a:cubicBezTo>
                      <a:pt x="6896" y="8654"/>
                      <a:pt x="8643" y="6907"/>
                      <a:pt x="10799" y="6907"/>
                    </a:cubicBezTo>
                    <a:cubicBezTo>
                      <a:pt x="12954" y="6907"/>
                      <a:pt x="14701" y="8654"/>
                      <a:pt x="14701" y="10809"/>
                    </a:cubicBezTo>
                    <a:cubicBezTo>
                      <a:pt x="14701" y="12964"/>
                      <a:pt x="12954" y="14712"/>
                      <a:pt x="10799" y="14712"/>
                    </a:cubicBezTo>
                    <a:close/>
                    <a:moveTo>
                      <a:pt x="10799" y="1471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ṥ1íḋé">
              <a:extLst>
                <a:ext uri="{FF2B5EF4-FFF2-40B4-BE49-F238E27FC236}">
                  <a16:creationId xmlns="" xmlns:a16="http://schemas.microsoft.com/office/drawing/2014/main" id="{BB3757D2-8C33-4144-82EB-D7AC4DDAB6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96480" y="4495199"/>
              <a:ext cx="369031" cy="456596"/>
              <a:chOff x="0" y="0"/>
              <a:chExt cx="464" cy="573"/>
            </a:xfrm>
            <a:solidFill>
              <a:srgbClr val="FFFFFF"/>
            </a:solidFill>
            <a:effectLst/>
          </p:grpSpPr>
          <p:sp>
            <p:nvSpPr>
              <p:cNvPr id="16" name="ïşlîḍê">
                <a:extLst>
                  <a:ext uri="{FF2B5EF4-FFF2-40B4-BE49-F238E27FC236}">
                    <a16:creationId xmlns="" xmlns:a16="http://schemas.microsoft.com/office/drawing/2014/main" id="{65202A2B-D985-4855-A9D6-521C1654E20D}"/>
                  </a:ext>
                </a:extLst>
              </p:cNvPr>
              <p:cNvSpPr/>
              <p:nvPr/>
            </p:nvSpPr>
            <p:spPr bwMode="auto">
              <a:xfrm>
                <a:off x="88" y="24"/>
                <a:ext cx="376" cy="322"/>
              </a:xfrm>
              <a:custGeom>
                <a:avLst/>
                <a:gdLst>
                  <a:gd name="T0" fmla="*/ 0 w 21115"/>
                  <a:gd name="T1" fmla="*/ 0 h 18556"/>
                  <a:gd name="T2" fmla="*/ 0 w 21115"/>
                  <a:gd name="T3" fmla="*/ 0 h 18556"/>
                  <a:gd name="T4" fmla="*/ 0 w 21115"/>
                  <a:gd name="T5" fmla="*/ 0 h 18556"/>
                  <a:gd name="T6" fmla="*/ 0 w 21115"/>
                  <a:gd name="T7" fmla="*/ 0 h 18556"/>
                  <a:gd name="T8" fmla="*/ 0 w 21115"/>
                  <a:gd name="T9" fmla="*/ 0 h 18556"/>
                  <a:gd name="T10" fmla="*/ 0 w 21115"/>
                  <a:gd name="T11" fmla="*/ 0 h 18556"/>
                  <a:gd name="T12" fmla="*/ 0 w 21115"/>
                  <a:gd name="T13" fmla="*/ 0 h 18556"/>
                  <a:gd name="T14" fmla="*/ 0 w 21115"/>
                  <a:gd name="T15" fmla="*/ 0 h 18556"/>
                  <a:gd name="T16" fmla="*/ 0 w 21115"/>
                  <a:gd name="T17" fmla="*/ 0 h 18556"/>
                  <a:gd name="T18" fmla="*/ 0 w 21115"/>
                  <a:gd name="T19" fmla="*/ 0 h 18556"/>
                  <a:gd name="T20" fmla="*/ 0 w 21115"/>
                  <a:gd name="T21" fmla="*/ 0 h 185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115" h="18556">
                    <a:moveTo>
                      <a:pt x="20779" y="3635"/>
                    </a:moveTo>
                    <a:cubicBezTo>
                      <a:pt x="20779" y="3635"/>
                      <a:pt x="16054" y="3835"/>
                      <a:pt x="13538" y="4151"/>
                    </a:cubicBezTo>
                    <a:cubicBezTo>
                      <a:pt x="12114" y="4330"/>
                      <a:pt x="13006" y="1476"/>
                      <a:pt x="13006" y="911"/>
                    </a:cubicBezTo>
                    <a:cubicBezTo>
                      <a:pt x="13006" y="-1684"/>
                      <a:pt x="0" y="2094"/>
                      <a:pt x="0" y="2094"/>
                    </a:cubicBezTo>
                    <a:lnTo>
                      <a:pt x="0" y="17384"/>
                    </a:lnTo>
                    <a:cubicBezTo>
                      <a:pt x="0" y="17384"/>
                      <a:pt x="988" y="17824"/>
                      <a:pt x="2373" y="17286"/>
                    </a:cubicBezTo>
                    <a:cubicBezTo>
                      <a:pt x="5889" y="15919"/>
                      <a:pt x="11968" y="13959"/>
                      <a:pt x="10988" y="17189"/>
                    </a:cubicBezTo>
                    <a:cubicBezTo>
                      <a:pt x="10160" y="19916"/>
                      <a:pt x="20491" y="17722"/>
                      <a:pt x="20491" y="17722"/>
                    </a:cubicBezTo>
                    <a:cubicBezTo>
                      <a:pt x="20491" y="17722"/>
                      <a:pt x="19749" y="12037"/>
                      <a:pt x="20675" y="8735"/>
                    </a:cubicBezTo>
                    <a:cubicBezTo>
                      <a:pt x="21600" y="5433"/>
                      <a:pt x="20779" y="3635"/>
                      <a:pt x="20779" y="3635"/>
                    </a:cubicBezTo>
                    <a:close/>
                    <a:moveTo>
                      <a:pt x="20779" y="36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îṣḻidê">
                <a:extLst>
                  <a:ext uri="{FF2B5EF4-FFF2-40B4-BE49-F238E27FC236}">
                    <a16:creationId xmlns="" xmlns:a16="http://schemas.microsoft.com/office/drawing/2014/main" id="{ED04478F-6CA7-4FFC-AA5E-BFFC444853EF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6" cy="5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600" y="1065"/>
                    </a:moveTo>
                    <a:cubicBezTo>
                      <a:pt x="21600" y="477"/>
                      <a:pt x="16763" y="0"/>
                      <a:pt x="10802" y="0"/>
                    </a:cubicBezTo>
                    <a:cubicBezTo>
                      <a:pt x="4834" y="0"/>
                      <a:pt x="0" y="477"/>
                      <a:pt x="0" y="106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065"/>
                    </a:lnTo>
                    <a:close/>
                    <a:moveTo>
                      <a:pt x="21600" y="106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š1iḋè">
              <a:extLst>
                <a:ext uri="{FF2B5EF4-FFF2-40B4-BE49-F238E27FC236}">
                  <a16:creationId xmlns="" xmlns:a16="http://schemas.microsoft.com/office/drawing/2014/main" id="{6B5CA904-EA11-4730-8FE4-6B1B2FFD833F}"/>
                </a:ext>
              </a:extLst>
            </p:cNvPr>
            <p:cNvGrpSpPr/>
            <p:nvPr/>
          </p:nvGrpSpPr>
          <p:grpSpPr>
            <a:xfrm>
              <a:off x="669925" y="4284725"/>
              <a:ext cx="6122154" cy="877548"/>
              <a:chOff x="1388622" y="4142805"/>
              <a:chExt cx="6122154" cy="877548"/>
            </a:xfrm>
          </p:grpSpPr>
          <p:sp>
            <p:nvSpPr>
              <p:cNvPr id="14" name="í$ḻîḋè">
                <a:extLst>
                  <a:ext uri="{FF2B5EF4-FFF2-40B4-BE49-F238E27FC236}">
                    <a16:creationId xmlns="" xmlns:a16="http://schemas.microsoft.com/office/drawing/2014/main" id="{19DC22C7-E475-4525-A1DF-6A5364539FB9}"/>
                  </a:ext>
                </a:extLst>
              </p:cNvPr>
              <p:cNvSpPr/>
              <p:nvPr/>
            </p:nvSpPr>
            <p:spPr>
              <a:xfrm>
                <a:off x="1388622" y="4142805"/>
                <a:ext cx="6122154" cy="328680"/>
              </a:xfrm>
              <a:prstGeom prst="rect">
                <a:avLst/>
              </a:prstGeom>
              <a:effectLst/>
            </p:spPr>
            <p:txBody>
              <a:bodyPr wrap="square" lIns="91440" tIns="45720" rIns="91440" bIns="45720">
                <a:normAutofit fontScale="77500" lnSpcReduction="20000"/>
              </a:bodyPr>
              <a:lstStyle/>
              <a:p>
                <a:pPr algn="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15" name="ïşļíďê">
                <a:extLst>
                  <a:ext uri="{FF2B5EF4-FFF2-40B4-BE49-F238E27FC236}">
                    <a16:creationId xmlns="" xmlns:a16="http://schemas.microsoft.com/office/drawing/2014/main" id="{B733FD57-B72F-4E65-9D92-83564B121D83}"/>
                  </a:ext>
                </a:extLst>
              </p:cNvPr>
              <p:cNvSpPr/>
              <p:nvPr/>
            </p:nvSpPr>
            <p:spPr>
              <a:xfrm>
                <a:off x="1388622" y="4471485"/>
                <a:ext cx="6122154" cy="548868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lvl="0"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text.….</a:t>
                </a:r>
              </a:p>
            </p:txBody>
          </p:sp>
        </p:grpSp>
        <p:grpSp>
          <p:nvGrpSpPr>
            <p:cNvPr id="11" name="îSlïḋé">
              <a:extLst>
                <a:ext uri="{FF2B5EF4-FFF2-40B4-BE49-F238E27FC236}">
                  <a16:creationId xmlns="" xmlns:a16="http://schemas.microsoft.com/office/drawing/2014/main" id="{7F220461-FA2C-475C-B259-EBCD946C758E}"/>
                </a:ext>
              </a:extLst>
            </p:cNvPr>
            <p:cNvGrpSpPr/>
            <p:nvPr/>
          </p:nvGrpSpPr>
          <p:grpSpPr>
            <a:xfrm>
              <a:off x="5035036" y="2301832"/>
              <a:ext cx="6485452" cy="877548"/>
              <a:chOff x="2000166" y="4142805"/>
              <a:chExt cx="6485452" cy="877548"/>
            </a:xfrm>
          </p:grpSpPr>
          <p:sp>
            <p:nvSpPr>
              <p:cNvPr id="12" name="íŝ1ïḑê">
                <a:extLst>
                  <a:ext uri="{FF2B5EF4-FFF2-40B4-BE49-F238E27FC236}">
                    <a16:creationId xmlns="" xmlns:a16="http://schemas.microsoft.com/office/drawing/2014/main" id="{FF6C8ACE-B816-4B50-B405-3CF7EB14C2D9}"/>
                  </a:ext>
                </a:extLst>
              </p:cNvPr>
              <p:cNvSpPr/>
              <p:nvPr/>
            </p:nvSpPr>
            <p:spPr>
              <a:xfrm>
                <a:off x="2000166" y="4142805"/>
                <a:ext cx="6485452" cy="328680"/>
              </a:xfrm>
              <a:prstGeom prst="rect">
                <a:avLst/>
              </a:prstGeom>
              <a:effectLst/>
            </p:spPr>
            <p:txBody>
              <a:bodyPr wrap="square" lIns="91440" tIns="45720" rIns="91440" bIns="45720">
                <a:normAutofit fontScale="77500" lnSpcReduction="20000"/>
              </a:bodyPr>
              <a:lstStyle/>
              <a:p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13" name="ïṣlídê">
                <a:extLst>
                  <a:ext uri="{FF2B5EF4-FFF2-40B4-BE49-F238E27FC236}">
                    <a16:creationId xmlns="" xmlns:a16="http://schemas.microsoft.com/office/drawing/2014/main" id="{58A63BE3-203D-4263-8C57-EB9A61ECC426}"/>
                  </a:ext>
                </a:extLst>
              </p:cNvPr>
              <p:cNvSpPr/>
              <p:nvPr/>
            </p:nvSpPr>
            <p:spPr>
              <a:xfrm>
                <a:off x="2000166" y="4471485"/>
                <a:ext cx="6485452" cy="548868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text.….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725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95C17B-A97D-4A29-AA7D-262BE1AE0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EA65C73-B2F5-4F4C-B98C-A0298DE23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A707DCB-E439-4FB1-8E7B-B7C8EA9EC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7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96E6592-510B-443A-B863-E41E52E45B9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1135" y="1156006"/>
            <a:ext cx="10469731" cy="4987619"/>
            <a:chOff x="861135" y="1156006"/>
            <a:chExt cx="10469731" cy="4987619"/>
          </a:xfrm>
        </p:grpSpPr>
        <p:sp>
          <p:nvSpPr>
            <p:cNvPr id="6" name="îś1ídé">
              <a:extLst>
                <a:ext uri="{FF2B5EF4-FFF2-40B4-BE49-F238E27FC236}">
                  <a16:creationId xmlns="" xmlns:a16="http://schemas.microsoft.com/office/drawing/2014/main" id="{E7F2739A-5F7D-479A-903E-FF6A842AA63D}"/>
                </a:ext>
              </a:extLst>
            </p:cNvPr>
            <p:cNvSpPr/>
            <p:nvPr/>
          </p:nvSpPr>
          <p:spPr>
            <a:xfrm rot="16200000">
              <a:off x="4740486" y="2289244"/>
              <a:ext cx="1263928" cy="1263928"/>
            </a:xfrm>
            <a:prstGeom prst="rtTriangl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śļîḓé">
              <a:extLst>
                <a:ext uri="{FF2B5EF4-FFF2-40B4-BE49-F238E27FC236}">
                  <a16:creationId xmlns="" xmlns:a16="http://schemas.microsoft.com/office/drawing/2014/main" id="{3E59DE72-1E6B-416A-BF56-DAB514787BF6}"/>
                </a:ext>
              </a:extLst>
            </p:cNvPr>
            <p:cNvSpPr/>
            <p:nvPr/>
          </p:nvSpPr>
          <p:spPr>
            <a:xfrm>
              <a:off x="6187295" y="2289244"/>
              <a:ext cx="1263928" cy="1263928"/>
            </a:xfrm>
            <a:prstGeom prst="rtTriangl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šḻïḑé">
              <a:extLst>
                <a:ext uri="{FF2B5EF4-FFF2-40B4-BE49-F238E27FC236}">
                  <a16:creationId xmlns="" xmlns:a16="http://schemas.microsoft.com/office/drawing/2014/main" id="{D6AF4D46-7E77-4E3C-BF26-95EDE9D17F52}"/>
                </a:ext>
              </a:extLst>
            </p:cNvPr>
            <p:cNvSpPr/>
            <p:nvPr/>
          </p:nvSpPr>
          <p:spPr>
            <a:xfrm rot="10800000">
              <a:off x="4740486" y="3740394"/>
              <a:ext cx="1263928" cy="1263928"/>
            </a:xfrm>
            <a:prstGeom prst="rtTriangl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ŝļîḑè">
              <a:extLst>
                <a:ext uri="{FF2B5EF4-FFF2-40B4-BE49-F238E27FC236}">
                  <a16:creationId xmlns="" xmlns:a16="http://schemas.microsoft.com/office/drawing/2014/main" id="{622F061B-2D33-4A07-A9D7-E043AF2ACC0A}"/>
                </a:ext>
              </a:extLst>
            </p:cNvPr>
            <p:cNvSpPr/>
            <p:nvPr/>
          </p:nvSpPr>
          <p:spPr>
            <a:xfrm rot="5400000">
              <a:off x="6188066" y="3742778"/>
              <a:ext cx="1263928" cy="1263928"/>
            </a:xfrm>
            <a:prstGeom prst="rtTriangl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śļiḋè">
              <a:extLst>
                <a:ext uri="{FF2B5EF4-FFF2-40B4-BE49-F238E27FC236}">
                  <a16:creationId xmlns="" xmlns:a16="http://schemas.microsoft.com/office/drawing/2014/main" id="{1140F1EA-6F73-4957-A3D5-46883CCDCAD5}"/>
                </a:ext>
              </a:extLst>
            </p:cNvPr>
            <p:cNvSpPr/>
            <p:nvPr/>
          </p:nvSpPr>
          <p:spPr>
            <a:xfrm>
              <a:off x="861135" y="1156006"/>
              <a:ext cx="5143279" cy="2400197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Copy paste fonts.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Choose the only option to retain text.</a:t>
              </a:r>
            </a:p>
          </p:txBody>
        </p:sp>
        <p:sp>
          <p:nvSpPr>
            <p:cNvPr id="11" name="îṡľïdè">
              <a:extLst>
                <a:ext uri="{FF2B5EF4-FFF2-40B4-BE49-F238E27FC236}">
                  <a16:creationId xmlns="" xmlns:a16="http://schemas.microsoft.com/office/drawing/2014/main" id="{678A612D-61BF-41C6-9CAC-4F29374DED35}"/>
                </a:ext>
              </a:extLst>
            </p:cNvPr>
            <p:cNvSpPr/>
            <p:nvPr/>
          </p:nvSpPr>
          <p:spPr>
            <a:xfrm rot="5400000">
              <a:off x="861136" y="1156007"/>
              <a:ext cx="1171789" cy="1171789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šḷïḑé">
              <a:extLst>
                <a:ext uri="{FF2B5EF4-FFF2-40B4-BE49-F238E27FC236}">
                  <a16:creationId xmlns="" xmlns:a16="http://schemas.microsoft.com/office/drawing/2014/main" id="{0A5FFAB8-8160-42FE-BE04-C143E3790E91}"/>
                </a:ext>
              </a:extLst>
            </p:cNvPr>
            <p:cNvSpPr txBox="1"/>
            <p:nvPr/>
          </p:nvSpPr>
          <p:spPr>
            <a:xfrm rot="18900000">
              <a:off x="991899" y="1344711"/>
              <a:ext cx="496268" cy="4154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3" name="ïṣľîďe">
              <a:extLst>
                <a:ext uri="{FF2B5EF4-FFF2-40B4-BE49-F238E27FC236}">
                  <a16:creationId xmlns="" xmlns:a16="http://schemas.microsoft.com/office/drawing/2014/main" id="{577C2C49-807F-4168-9924-F1F9C8921E6F}"/>
                </a:ext>
              </a:extLst>
            </p:cNvPr>
            <p:cNvSpPr txBox="1"/>
            <p:nvPr/>
          </p:nvSpPr>
          <p:spPr>
            <a:xfrm>
              <a:off x="1747204" y="1900701"/>
              <a:ext cx="3370562" cy="4270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14" name="íś1íḑè">
              <a:extLst>
                <a:ext uri="{FF2B5EF4-FFF2-40B4-BE49-F238E27FC236}">
                  <a16:creationId xmlns="" xmlns:a16="http://schemas.microsoft.com/office/drawing/2014/main" id="{2BA8551D-4EAF-4E2C-AB61-A40A7335A866}"/>
                </a:ext>
              </a:extLst>
            </p:cNvPr>
            <p:cNvSpPr/>
            <p:nvPr/>
          </p:nvSpPr>
          <p:spPr>
            <a:xfrm>
              <a:off x="6187587" y="1156006"/>
              <a:ext cx="5143279" cy="2400197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Copy paste fonts.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Choose the only option to retain text.</a:t>
              </a:r>
            </a:p>
          </p:txBody>
        </p:sp>
        <p:sp>
          <p:nvSpPr>
            <p:cNvPr id="15" name="isḷîḑê">
              <a:extLst>
                <a:ext uri="{FF2B5EF4-FFF2-40B4-BE49-F238E27FC236}">
                  <a16:creationId xmlns="" xmlns:a16="http://schemas.microsoft.com/office/drawing/2014/main" id="{0BE4F1C9-7B7A-4364-80E4-67E6B5618EDE}"/>
                </a:ext>
              </a:extLst>
            </p:cNvPr>
            <p:cNvSpPr/>
            <p:nvPr/>
          </p:nvSpPr>
          <p:spPr>
            <a:xfrm rot="10800000">
              <a:off x="10158787" y="1156007"/>
              <a:ext cx="1171789" cy="1171789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S1idè">
              <a:extLst>
                <a:ext uri="{FF2B5EF4-FFF2-40B4-BE49-F238E27FC236}">
                  <a16:creationId xmlns="" xmlns:a16="http://schemas.microsoft.com/office/drawing/2014/main" id="{7EAFF5A0-ACE1-4F3C-BCF1-928283442816}"/>
                </a:ext>
              </a:extLst>
            </p:cNvPr>
            <p:cNvSpPr txBox="1"/>
            <p:nvPr/>
          </p:nvSpPr>
          <p:spPr>
            <a:xfrm rot="2700000">
              <a:off x="10693831" y="1344711"/>
              <a:ext cx="496268" cy="4154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7" name="ísḻîḍé">
              <a:extLst>
                <a:ext uri="{FF2B5EF4-FFF2-40B4-BE49-F238E27FC236}">
                  <a16:creationId xmlns="" xmlns:a16="http://schemas.microsoft.com/office/drawing/2014/main" id="{B634D4C5-26E5-4358-8275-48CFA382E7EA}"/>
                </a:ext>
              </a:extLst>
            </p:cNvPr>
            <p:cNvSpPr/>
            <p:nvPr/>
          </p:nvSpPr>
          <p:spPr>
            <a:xfrm>
              <a:off x="861135" y="3743425"/>
              <a:ext cx="5143279" cy="2400197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Copy paste fonts.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Choose the only option to retain text.</a:t>
              </a:r>
            </a:p>
          </p:txBody>
        </p:sp>
        <p:sp>
          <p:nvSpPr>
            <p:cNvPr id="18" name="ïṧ1ïḑê">
              <a:extLst>
                <a:ext uri="{FF2B5EF4-FFF2-40B4-BE49-F238E27FC236}">
                  <a16:creationId xmlns="" xmlns:a16="http://schemas.microsoft.com/office/drawing/2014/main" id="{1062A485-2B44-43B5-AC55-0801840FACB3}"/>
                </a:ext>
              </a:extLst>
            </p:cNvPr>
            <p:cNvSpPr/>
            <p:nvPr/>
          </p:nvSpPr>
          <p:spPr>
            <a:xfrm>
              <a:off x="861136" y="4971834"/>
              <a:ext cx="1171789" cy="1171789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isľîďe">
              <a:extLst>
                <a:ext uri="{FF2B5EF4-FFF2-40B4-BE49-F238E27FC236}">
                  <a16:creationId xmlns="" xmlns:a16="http://schemas.microsoft.com/office/drawing/2014/main" id="{AC9EE04D-9340-4B71-B5F8-5C7B43E6A86E}"/>
                </a:ext>
              </a:extLst>
            </p:cNvPr>
            <p:cNvSpPr txBox="1"/>
            <p:nvPr/>
          </p:nvSpPr>
          <p:spPr>
            <a:xfrm rot="2720180">
              <a:off x="991899" y="5507241"/>
              <a:ext cx="496268" cy="4154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0" name="íSḻiḑê">
              <a:extLst>
                <a:ext uri="{FF2B5EF4-FFF2-40B4-BE49-F238E27FC236}">
                  <a16:creationId xmlns="" xmlns:a16="http://schemas.microsoft.com/office/drawing/2014/main" id="{5F3CEB42-3A1F-40F3-9460-5FEC79844A87}"/>
                </a:ext>
              </a:extLst>
            </p:cNvPr>
            <p:cNvSpPr txBox="1"/>
            <p:nvPr/>
          </p:nvSpPr>
          <p:spPr>
            <a:xfrm>
              <a:off x="1747495" y="4543224"/>
              <a:ext cx="3370562" cy="4270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1" name="îSlïḓé">
              <a:extLst>
                <a:ext uri="{FF2B5EF4-FFF2-40B4-BE49-F238E27FC236}">
                  <a16:creationId xmlns="" xmlns:a16="http://schemas.microsoft.com/office/drawing/2014/main" id="{E6D31472-E451-467C-803D-5F4EDCA67C8A}"/>
                </a:ext>
              </a:extLst>
            </p:cNvPr>
            <p:cNvSpPr/>
            <p:nvPr/>
          </p:nvSpPr>
          <p:spPr>
            <a:xfrm>
              <a:off x="6187586" y="3743427"/>
              <a:ext cx="5143279" cy="2400197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Copy paste fonts.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 Choose the only option to retain text.</a:t>
              </a:r>
            </a:p>
          </p:txBody>
        </p:sp>
        <p:sp>
          <p:nvSpPr>
            <p:cNvPr id="22" name="îṧľiḋê">
              <a:extLst>
                <a:ext uri="{FF2B5EF4-FFF2-40B4-BE49-F238E27FC236}">
                  <a16:creationId xmlns="" xmlns:a16="http://schemas.microsoft.com/office/drawing/2014/main" id="{695E0800-7AFE-47C8-B882-175EA1EDBD45}"/>
                </a:ext>
              </a:extLst>
            </p:cNvPr>
            <p:cNvSpPr/>
            <p:nvPr/>
          </p:nvSpPr>
          <p:spPr>
            <a:xfrm rot="16200000">
              <a:off x="10158786" y="4971836"/>
              <a:ext cx="1171789" cy="1171789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iŝḻíḑé">
              <a:extLst>
                <a:ext uri="{FF2B5EF4-FFF2-40B4-BE49-F238E27FC236}">
                  <a16:creationId xmlns="" xmlns:a16="http://schemas.microsoft.com/office/drawing/2014/main" id="{0B9B28BD-7925-4961-AF9E-A0350A55AA66}"/>
                </a:ext>
              </a:extLst>
            </p:cNvPr>
            <p:cNvSpPr txBox="1"/>
            <p:nvPr/>
          </p:nvSpPr>
          <p:spPr>
            <a:xfrm rot="19095347">
              <a:off x="10700633" y="5553128"/>
              <a:ext cx="496268" cy="4154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4" name="i$ļîḑé">
              <a:extLst>
                <a:ext uri="{FF2B5EF4-FFF2-40B4-BE49-F238E27FC236}">
                  <a16:creationId xmlns="" xmlns:a16="http://schemas.microsoft.com/office/drawing/2014/main" id="{65CDD204-01EF-4970-99F3-B31752457E45}"/>
                </a:ext>
              </a:extLst>
            </p:cNvPr>
            <p:cNvSpPr/>
            <p:nvPr/>
          </p:nvSpPr>
          <p:spPr bwMode="auto">
            <a:xfrm>
              <a:off x="6422711" y="3876074"/>
              <a:ext cx="375592" cy="390768"/>
            </a:xfrm>
            <a:custGeom>
              <a:avLst/>
              <a:gdLst>
                <a:gd name="T0" fmla="*/ 818 w 1611"/>
                <a:gd name="T1" fmla="*/ 977 h 1676"/>
                <a:gd name="T2" fmla="*/ 692 w 1611"/>
                <a:gd name="T3" fmla="*/ 826 h 1676"/>
                <a:gd name="T4" fmla="*/ 411 w 1611"/>
                <a:gd name="T5" fmla="*/ 453 h 1676"/>
                <a:gd name="T6" fmla="*/ 906 w 1611"/>
                <a:gd name="T7" fmla="*/ 306 h 1676"/>
                <a:gd name="T8" fmla="*/ 1249 w 1611"/>
                <a:gd name="T9" fmla="*/ 897 h 1676"/>
                <a:gd name="T10" fmla="*/ 818 w 1611"/>
                <a:gd name="T11" fmla="*/ 950 h 1676"/>
                <a:gd name="T12" fmla="*/ 406 w 1611"/>
                <a:gd name="T13" fmla="*/ 900 h 1676"/>
                <a:gd name="T14" fmla="*/ 519 w 1611"/>
                <a:gd name="T15" fmla="*/ 880 h 1676"/>
                <a:gd name="T16" fmla="*/ 679 w 1611"/>
                <a:gd name="T17" fmla="*/ 678 h 1676"/>
                <a:gd name="T18" fmla="*/ 873 w 1611"/>
                <a:gd name="T19" fmla="*/ 314 h 1676"/>
                <a:gd name="T20" fmla="*/ 944 w 1611"/>
                <a:gd name="T21" fmla="*/ 826 h 1676"/>
                <a:gd name="T22" fmla="*/ 944 w 1611"/>
                <a:gd name="T23" fmla="*/ 826 h 1676"/>
                <a:gd name="T24" fmla="*/ 807 w 1611"/>
                <a:gd name="T25" fmla="*/ 0 h 1676"/>
                <a:gd name="T26" fmla="*/ 218 w 1611"/>
                <a:gd name="T27" fmla="*/ 726 h 1676"/>
                <a:gd name="T28" fmla="*/ 98 w 1611"/>
                <a:gd name="T29" fmla="*/ 1185 h 1676"/>
                <a:gd name="T30" fmla="*/ 57 w 1611"/>
                <a:gd name="T31" fmla="*/ 1233 h 1676"/>
                <a:gd name="T32" fmla="*/ 57 w 1611"/>
                <a:gd name="T33" fmla="*/ 1233 h 1676"/>
                <a:gd name="T34" fmla="*/ 130 w 1611"/>
                <a:gd name="T35" fmla="*/ 1230 h 1676"/>
                <a:gd name="T36" fmla="*/ 171 w 1611"/>
                <a:gd name="T37" fmla="*/ 1279 h 1676"/>
                <a:gd name="T38" fmla="*/ 159 w 1611"/>
                <a:gd name="T39" fmla="*/ 1280 h 1676"/>
                <a:gd name="T40" fmla="*/ 49 w 1611"/>
                <a:gd name="T41" fmla="*/ 1320 h 1676"/>
                <a:gd name="T42" fmla="*/ 178 w 1611"/>
                <a:gd name="T43" fmla="*/ 1320 h 1676"/>
                <a:gd name="T44" fmla="*/ 352 w 1611"/>
                <a:gd name="T45" fmla="*/ 1409 h 1676"/>
                <a:gd name="T46" fmla="*/ 310 w 1611"/>
                <a:gd name="T47" fmla="*/ 1457 h 1676"/>
                <a:gd name="T48" fmla="*/ 466 w 1611"/>
                <a:gd name="T49" fmla="*/ 1454 h 1676"/>
                <a:gd name="T50" fmla="*/ 466 w 1611"/>
                <a:gd name="T51" fmla="*/ 1454 h 1676"/>
                <a:gd name="T52" fmla="*/ 507 w 1611"/>
                <a:gd name="T53" fmla="*/ 1503 h 1676"/>
                <a:gd name="T54" fmla="*/ 409 w 1611"/>
                <a:gd name="T55" fmla="*/ 1480 h 1676"/>
                <a:gd name="T56" fmla="*/ 371 w 1611"/>
                <a:gd name="T57" fmla="*/ 1592 h 1676"/>
                <a:gd name="T58" fmla="*/ 453 w 1611"/>
                <a:gd name="T59" fmla="*/ 1533 h 1676"/>
                <a:gd name="T60" fmla="*/ 1554 w 1611"/>
                <a:gd name="T61" fmla="*/ 1164 h 1676"/>
                <a:gd name="T62" fmla="*/ 1561 w 1611"/>
                <a:gd name="T63" fmla="*/ 1279 h 1676"/>
                <a:gd name="T64" fmla="*/ 1441 w 1611"/>
                <a:gd name="T65" fmla="*/ 1209 h 1676"/>
                <a:gd name="T66" fmla="*/ 1446 w 1611"/>
                <a:gd name="T67" fmla="*/ 1233 h 1676"/>
                <a:gd name="T68" fmla="*/ 1446 w 1611"/>
                <a:gd name="T69" fmla="*/ 1233 h 1676"/>
                <a:gd name="T70" fmla="*/ 1452 w 1611"/>
                <a:gd name="T71" fmla="*/ 1280 h 1676"/>
                <a:gd name="T72" fmla="*/ 1498 w 1611"/>
                <a:gd name="T73" fmla="*/ 1337 h 1676"/>
                <a:gd name="T74" fmla="*/ 1265 w 1611"/>
                <a:gd name="T75" fmla="*/ 1454 h 1676"/>
                <a:gd name="T76" fmla="*/ 1265 w 1611"/>
                <a:gd name="T77" fmla="*/ 1454 h 1676"/>
                <a:gd name="T78" fmla="*/ 1307 w 1611"/>
                <a:gd name="T79" fmla="*/ 1503 h 1676"/>
                <a:gd name="T80" fmla="*/ 1152 w 1611"/>
                <a:gd name="T81" fmla="*/ 1409 h 1676"/>
                <a:gd name="T82" fmla="*/ 1110 w 1611"/>
                <a:gd name="T83" fmla="*/ 1457 h 1676"/>
                <a:gd name="T84" fmla="*/ 1247 w 1611"/>
                <a:gd name="T85" fmla="*/ 1533 h 1676"/>
                <a:gd name="T86" fmla="*/ 1158 w 1611"/>
                <a:gd name="T87" fmla="*/ 1533 h 1676"/>
                <a:gd name="T88" fmla="*/ 1240 w 1611"/>
                <a:gd name="T89" fmla="*/ 1592 h 1676"/>
                <a:gd name="T90" fmla="*/ 818 w 1611"/>
                <a:gd name="T91" fmla="*/ 1514 h 1676"/>
                <a:gd name="T92" fmla="*/ 776 w 1611"/>
                <a:gd name="T93" fmla="*/ 1562 h 1676"/>
                <a:gd name="T94" fmla="*/ 776 w 1611"/>
                <a:gd name="T95" fmla="*/ 1562 h 1676"/>
                <a:gd name="T96" fmla="*/ 849 w 1611"/>
                <a:gd name="T97" fmla="*/ 1559 h 1676"/>
                <a:gd name="T98" fmla="*/ 891 w 1611"/>
                <a:gd name="T99" fmla="*/ 1608 h 1676"/>
                <a:gd name="T100" fmla="*/ 879 w 1611"/>
                <a:gd name="T101" fmla="*/ 1609 h 1676"/>
                <a:gd name="T102" fmla="*/ 768 w 1611"/>
                <a:gd name="T103" fmla="*/ 1649 h 1676"/>
                <a:gd name="T104" fmla="*/ 897 w 1611"/>
                <a:gd name="T105" fmla="*/ 1649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11" h="1676">
                  <a:moveTo>
                    <a:pt x="926" y="1052"/>
                  </a:moveTo>
                  <a:cubicBezTo>
                    <a:pt x="926" y="1089"/>
                    <a:pt x="877" y="1120"/>
                    <a:pt x="818" y="1120"/>
                  </a:cubicBezTo>
                  <a:cubicBezTo>
                    <a:pt x="758" y="1120"/>
                    <a:pt x="710" y="1089"/>
                    <a:pt x="710" y="1052"/>
                  </a:cubicBezTo>
                  <a:cubicBezTo>
                    <a:pt x="710" y="1014"/>
                    <a:pt x="733" y="977"/>
                    <a:pt x="818" y="977"/>
                  </a:cubicBezTo>
                  <a:cubicBezTo>
                    <a:pt x="905" y="977"/>
                    <a:pt x="926" y="1014"/>
                    <a:pt x="926" y="1052"/>
                  </a:cubicBezTo>
                  <a:close/>
                  <a:moveTo>
                    <a:pt x="749" y="826"/>
                  </a:moveTo>
                  <a:cubicBezTo>
                    <a:pt x="749" y="804"/>
                    <a:pt x="736" y="786"/>
                    <a:pt x="721" y="786"/>
                  </a:cubicBezTo>
                  <a:cubicBezTo>
                    <a:pt x="705" y="786"/>
                    <a:pt x="692" y="804"/>
                    <a:pt x="692" y="826"/>
                  </a:cubicBezTo>
                  <a:cubicBezTo>
                    <a:pt x="692" y="848"/>
                    <a:pt x="705" y="866"/>
                    <a:pt x="721" y="866"/>
                  </a:cubicBezTo>
                  <a:cubicBezTo>
                    <a:pt x="736" y="866"/>
                    <a:pt x="749" y="848"/>
                    <a:pt x="749" y="826"/>
                  </a:cubicBezTo>
                  <a:close/>
                  <a:moveTo>
                    <a:pt x="708" y="306"/>
                  </a:moveTo>
                  <a:cubicBezTo>
                    <a:pt x="708" y="306"/>
                    <a:pt x="558" y="279"/>
                    <a:pt x="411" y="453"/>
                  </a:cubicBezTo>
                  <a:cubicBezTo>
                    <a:pt x="264" y="628"/>
                    <a:pt x="126" y="835"/>
                    <a:pt x="411" y="849"/>
                  </a:cubicBezTo>
                  <a:cubicBezTo>
                    <a:pt x="696" y="863"/>
                    <a:pt x="708" y="306"/>
                    <a:pt x="708" y="306"/>
                  </a:cubicBezTo>
                  <a:close/>
                  <a:moveTo>
                    <a:pt x="1203" y="453"/>
                  </a:moveTo>
                  <a:cubicBezTo>
                    <a:pt x="1055" y="279"/>
                    <a:pt x="906" y="306"/>
                    <a:pt x="906" y="306"/>
                  </a:cubicBezTo>
                  <a:cubicBezTo>
                    <a:pt x="906" y="306"/>
                    <a:pt x="917" y="863"/>
                    <a:pt x="1203" y="849"/>
                  </a:cubicBezTo>
                  <a:cubicBezTo>
                    <a:pt x="1488" y="835"/>
                    <a:pt x="1350" y="628"/>
                    <a:pt x="1203" y="453"/>
                  </a:cubicBezTo>
                  <a:close/>
                  <a:moveTo>
                    <a:pt x="1207" y="901"/>
                  </a:moveTo>
                  <a:cubicBezTo>
                    <a:pt x="1222" y="900"/>
                    <a:pt x="1236" y="899"/>
                    <a:pt x="1249" y="897"/>
                  </a:cubicBezTo>
                  <a:cubicBezTo>
                    <a:pt x="1237" y="1013"/>
                    <a:pt x="1138" y="1103"/>
                    <a:pt x="1019" y="1103"/>
                  </a:cubicBezTo>
                  <a:cubicBezTo>
                    <a:pt x="994" y="1103"/>
                    <a:pt x="970" y="1099"/>
                    <a:pt x="948" y="1092"/>
                  </a:cubicBezTo>
                  <a:cubicBezTo>
                    <a:pt x="954" y="1081"/>
                    <a:pt x="958" y="1069"/>
                    <a:pt x="958" y="1056"/>
                  </a:cubicBezTo>
                  <a:cubicBezTo>
                    <a:pt x="958" y="1017"/>
                    <a:pt x="939" y="950"/>
                    <a:pt x="818" y="950"/>
                  </a:cubicBezTo>
                  <a:cubicBezTo>
                    <a:pt x="693" y="950"/>
                    <a:pt x="679" y="1024"/>
                    <a:pt x="679" y="1056"/>
                  </a:cubicBezTo>
                  <a:cubicBezTo>
                    <a:pt x="679" y="1071"/>
                    <a:pt x="683" y="1084"/>
                    <a:pt x="691" y="1097"/>
                  </a:cubicBezTo>
                  <a:cubicBezTo>
                    <a:pt x="674" y="1101"/>
                    <a:pt x="655" y="1103"/>
                    <a:pt x="637" y="1103"/>
                  </a:cubicBezTo>
                  <a:cubicBezTo>
                    <a:pt x="518" y="1103"/>
                    <a:pt x="421" y="1015"/>
                    <a:pt x="406" y="900"/>
                  </a:cubicBezTo>
                  <a:cubicBezTo>
                    <a:pt x="408" y="900"/>
                    <a:pt x="410" y="901"/>
                    <a:pt x="412" y="901"/>
                  </a:cubicBezTo>
                  <a:cubicBezTo>
                    <a:pt x="416" y="901"/>
                    <a:pt x="420" y="901"/>
                    <a:pt x="424" y="901"/>
                  </a:cubicBezTo>
                  <a:cubicBezTo>
                    <a:pt x="424" y="901"/>
                    <a:pt x="424" y="901"/>
                    <a:pt x="424" y="901"/>
                  </a:cubicBezTo>
                  <a:cubicBezTo>
                    <a:pt x="459" y="901"/>
                    <a:pt x="491" y="893"/>
                    <a:pt x="519" y="880"/>
                  </a:cubicBezTo>
                  <a:cubicBezTo>
                    <a:pt x="524" y="914"/>
                    <a:pt x="540" y="943"/>
                    <a:pt x="568" y="959"/>
                  </a:cubicBezTo>
                  <a:cubicBezTo>
                    <a:pt x="625" y="995"/>
                    <a:pt x="708" y="964"/>
                    <a:pt x="754" y="890"/>
                  </a:cubicBezTo>
                  <a:cubicBezTo>
                    <a:pt x="800" y="817"/>
                    <a:pt x="790" y="728"/>
                    <a:pt x="733" y="693"/>
                  </a:cubicBezTo>
                  <a:cubicBezTo>
                    <a:pt x="717" y="683"/>
                    <a:pt x="698" y="678"/>
                    <a:pt x="679" y="678"/>
                  </a:cubicBezTo>
                  <a:cubicBezTo>
                    <a:pt x="740" y="521"/>
                    <a:pt x="744" y="337"/>
                    <a:pt x="745" y="324"/>
                  </a:cubicBezTo>
                  <a:cubicBezTo>
                    <a:pt x="745" y="312"/>
                    <a:pt x="745" y="312"/>
                    <a:pt x="745" y="312"/>
                  </a:cubicBezTo>
                  <a:cubicBezTo>
                    <a:pt x="765" y="307"/>
                    <a:pt x="786" y="305"/>
                    <a:pt x="807" y="305"/>
                  </a:cubicBezTo>
                  <a:cubicBezTo>
                    <a:pt x="829" y="305"/>
                    <a:pt x="851" y="308"/>
                    <a:pt x="873" y="314"/>
                  </a:cubicBezTo>
                  <a:cubicBezTo>
                    <a:pt x="874" y="324"/>
                    <a:pt x="874" y="324"/>
                    <a:pt x="874" y="324"/>
                  </a:cubicBezTo>
                  <a:cubicBezTo>
                    <a:pt x="874" y="348"/>
                    <a:pt x="889" y="901"/>
                    <a:pt x="1195" y="901"/>
                  </a:cubicBezTo>
                  <a:cubicBezTo>
                    <a:pt x="1199" y="901"/>
                    <a:pt x="1203" y="901"/>
                    <a:pt x="1207" y="901"/>
                  </a:cubicBezTo>
                  <a:close/>
                  <a:moveTo>
                    <a:pt x="944" y="826"/>
                  </a:moveTo>
                  <a:cubicBezTo>
                    <a:pt x="944" y="804"/>
                    <a:pt x="931" y="786"/>
                    <a:pt x="915" y="786"/>
                  </a:cubicBezTo>
                  <a:cubicBezTo>
                    <a:pt x="899" y="786"/>
                    <a:pt x="886" y="804"/>
                    <a:pt x="886" y="826"/>
                  </a:cubicBezTo>
                  <a:cubicBezTo>
                    <a:pt x="886" y="848"/>
                    <a:pt x="899" y="866"/>
                    <a:pt x="915" y="866"/>
                  </a:cubicBezTo>
                  <a:cubicBezTo>
                    <a:pt x="931" y="866"/>
                    <a:pt x="944" y="848"/>
                    <a:pt x="944" y="826"/>
                  </a:cubicBezTo>
                  <a:close/>
                  <a:moveTo>
                    <a:pt x="1532" y="726"/>
                  </a:moveTo>
                  <a:cubicBezTo>
                    <a:pt x="1532" y="1126"/>
                    <a:pt x="1207" y="1451"/>
                    <a:pt x="807" y="1451"/>
                  </a:cubicBezTo>
                  <a:cubicBezTo>
                    <a:pt x="407" y="1451"/>
                    <a:pt x="82" y="1126"/>
                    <a:pt x="82" y="726"/>
                  </a:cubicBezTo>
                  <a:cubicBezTo>
                    <a:pt x="82" y="326"/>
                    <a:pt x="407" y="0"/>
                    <a:pt x="807" y="0"/>
                  </a:cubicBezTo>
                  <a:cubicBezTo>
                    <a:pt x="1207" y="0"/>
                    <a:pt x="1532" y="326"/>
                    <a:pt x="1532" y="726"/>
                  </a:cubicBezTo>
                  <a:close/>
                  <a:moveTo>
                    <a:pt x="1395" y="726"/>
                  </a:moveTo>
                  <a:cubicBezTo>
                    <a:pt x="1395" y="401"/>
                    <a:pt x="1131" y="137"/>
                    <a:pt x="807" y="137"/>
                  </a:cubicBezTo>
                  <a:cubicBezTo>
                    <a:pt x="482" y="137"/>
                    <a:pt x="218" y="401"/>
                    <a:pt x="218" y="726"/>
                  </a:cubicBezTo>
                  <a:cubicBezTo>
                    <a:pt x="218" y="1050"/>
                    <a:pt x="482" y="1314"/>
                    <a:pt x="807" y="1314"/>
                  </a:cubicBezTo>
                  <a:cubicBezTo>
                    <a:pt x="1131" y="1314"/>
                    <a:pt x="1395" y="1050"/>
                    <a:pt x="1395" y="726"/>
                  </a:cubicBezTo>
                  <a:close/>
                  <a:moveTo>
                    <a:pt x="92" y="1230"/>
                  </a:moveTo>
                  <a:cubicBezTo>
                    <a:pt x="105" y="1223"/>
                    <a:pt x="108" y="1203"/>
                    <a:pt x="98" y="1185"/>
                  </a:cubicBezTo>
                  <a:cubicBezTo>
                    <a:pt x="89" y="1166"/>
                    <a:pt x="70" y="1157"/>
                    <a:pt x="57" y="1164"/>
                  </a:cubicBezTo>
                  <a:cubicBezTo>
                    <a:pt x="44" y="1170"/>
                    <a:pt x="41" y="1191"/>
                    <a:pt x="51" y="1209"/>
                  </a:cubicBezTo>
                  <a:cubicBezTo>
                    <a:pt x="61" y="1227"/>
                    <a:pt x="79" y="1237"/>
                    <a:pt x="92" y="1230"/>
                  </a:cubicBezTo>
                  <a:close/>
                  <a:moveTo>
                    <a:pt x="57" y="1233"/>
                  </a:moveTo>
                  <a:cubicBezTo>
                    <a:pt x="47" y="1215"/>
                    <a:pt x="29" y="1205"/>
                    <a:pt x="16" y="1212"/>
                  </a:cubicBezTo>
                  <a:cubicBezTo>
                    <a:pt x="3" y="1219"/>
                    <a:pt x="0" y="1239"/>
                    <a:pt x="10" y="1258"/>
                  </a:cubicBezTo>
                  <a:cubicBezTo>
                    <a:pt x="19" y="1276"/>
                    <a:pt x="38" y="1285"/>
                    <a:pt x="51" y="1279"/>
                  </a:cubicBezTo>
                  <a:cubicBezTo>
                    <a:pt x="64" y="1272"/>
                    <a:pt x="66" y="1251"/>
                    <a:pt x="57" y="1233"/>
                  </a:cubicBezTo>
                  <a:close/>
                  <a:moveTo>
                    <a:pt x="171" y="1209"/>
                  </a:moveTo>
                  <a:cubicBezTo>
                    <a:pt x="180" y="1191"/>
                    <a:pt x="178" y="1170"/>
                    <a:pt x="165" y="1163"/>
                  </a:cubicBezTo>
                  <a:cubicBezTo>
                    <a:pt x="152" y="1157"/>
                    <a:pt x="133" y="1166"/>
                    <a:pt x="124" y="1185"/>
                  </a:cubicBezTo>
                  <a:cubicBezTo>
                    <a:pt x="114" y="1203"/>
                    <a:pt x="117" y="1223"/>
                    <a:pt x="130" y="1230"/>
                  </a:cubicBezTo>
                  <a:cubicBezTo>
                    <a:pt x="143" y="1237"/>
                    <a:pt x="161" y="1227"/>
                    <a:pt x="171" y="1209"/>
                  </a:cubicBezTo>
                  <a:close/>
                  <a:moveTo>
                    <a:pt x="206" y="1212"/>
                  </a:moveTo>
                  <a:cubicBezTo>
                    <a:pt x="193" y="1205"/>
                    <a:pt x="175" y="1215"/>
                    <a:pt x="165" y="1233"/>
                  </a:cubicBezTo>
                  <a:cubicBezTo>
                    <a:pt x="156" y="1251"/>
                    <a:pt x="158" y="1272"/>
                    <a:pt x="171" y="1279"/>
                  </a:cubicBezTo>
                  <a:cubicBezTo>
                    <a:pt x="184" y="1285"/>
                    <a:pt x="203" y="1276"/>
                    <a:pt x="212" y="1258"/>
                  </a:cubicBezTo>
                  <a:cubicBezTo>
                    <a:pt x="222" y="1239"/>
                    <a:pt x="219" y="1219"/>
                    <a:pt x="206" y="1212"/>
                  </a:cubicBezTo>
                  <a:close/>
                  <a:moveTo>
                    <a:pt x="159" y="1288"/>
                  </a:moveTo>
                  <a:cubicBezTo>
                    <a:pt x="159" y="1285"/>
                    <a:pt x="159" y="1283"/>
                    <a:pt x="159" y="1280"/>
                  </a:cubicBezTo>
                  <a:cubicBezTo>
                    <a:pt x="159" y="1258"/>
                    <a:pt x="136" y="1235"/>
                    <a:pt x="114" y="1235"/>
                  </a:cubicBezTo>
                  <a:cubicBezTo>
                    <a:pt x="92" y="1235"/>
                    <a:pt x="69" y="1258"/>
                    <a:pt x="69" y="1280"/>
                  </a:cubicBezTo>
                  <a:cubicBezTo>
                    <a:pt x="69" y="1283"/>
                    <a:pt x="69" y="1285"/>
                    <a:pt x="69" y="1288"/>
                  </a:cubicBezTo>
                  <a:cubicBezTo>
                    <a:pt x="55" y="1288"/>
                    <a:pt x="49" y="1305"/>
                    <a:pt x="49" y="1320"/>
                  </a:cubicBezTo>
                  <a:cubicBezTo>
                    <a:pt x="49" y="1335"/>
                    <a:pt x="61" y="1347"/>
                    <a:pt x="76" y="1347"/>
                  </a:cubicBezTo>
                  <a:cubicBezTo>
                    <a:pt x="90" y="1347"/>
                    <a:pt x="110" y="1338"/>
                    <a:pt x="113" y="1337"/>
                  </a:cubicBezTo>
                  <a:cubicBezTo>
                    <a:pt x="129" y="1345"/>
                    <a:pt x="137" y="1347"/>
                    <a:pt x="151" y="1347"/>
                  </a:cubicBezTo>
                  <a:cubicBezTo>
                    <a:pt x="166" y="1347"/>
                    <a:pt x="178" y="1335"/>
                    <a:pt x="178" y="1320"/>
                  </a:cubicBezTo>
                  <a:cubicBezTo>
                    <a:pt x="178" y="1306"/>
                    <a:pt x="172" y="1289"/>
                    <a:pt x="159" y="1288"/>
                  </a:cubicBezTo>
                  <a:close/>
                  <a:moveTo>
                    <a:pt x="387" y="1475"/>
                  </a:moveTo>
                  <a:cubicBezTo>
                    <a:pt x="400" y="1469"/>
                    <a:pt x="402" y="1448"/>
                    <a:pt x="393" y="1430"/>
                  </a:cubicBezTo>
                  <a:cubicBezTo>
                    <a:pt x="383" y="1411"/>
                    <a:pt x="365" y="1402"/>
                    <a:pt x="352" y="1409"/>
                  </a:cubicBezTo>
                  <a:cubicBezTo>
                    <a:pt x="339" y="1416"/>
                    <a:pt x="336" y="1436"/>
                    <a:pt x="346" y="1454"/>
                  </a:cubicBezTo>
                  <a:cubicBezTo>
                    <a:pt x="355" y="1473"/>
                    <a:pt x="374" y="1482"/>
                    <a:pt x="387" y="1475"/>
                  </a:cubicBezTo>
                  <a:close/>
                  <a:moveTo>
                    <a:pt x="351" y="1478"/>
                  </a:moveTo>
                  <a:cubicBezTo>
                    <a:pt x="342" y="1460"/>
                    <a:pt x="323" y="1451"/>
                    <a:pt x="310" y="1457"/>
                  </a:cubicBezTo>
                  <a:cubicBezTo>
                    <a:pt x="297" y="1464"/>
                    <a:pt x="295" y="1485"/>
                    <a:pt x="304" y="1503"/>
                  </a:cubicBezTo>
                  <a:cubicBezTo>
                    <a:pt x="314" y="1521"/>
                    <a:pt x="332" y="1531"/>
                    <a:pt x="345" y="1524"/>
                  </a:cubicBezTo>
                  <a:cubicBezTo>
                    <a:pt x="358" y="1517"/>
                    <a:pt x="361" y="1497"/>
                    <a:pt x="351" y="1478"/>
                  </a:cubicBezTo>
                  <a:close/>
                  <a:moveTo>
                    <a:pt x="466" y="1454"/>
                  </a:moveTo>
                  <a:cubicBezTo>
                    <a:pt x="475" y="1436"/>
                    <a:pt x="472" y="1416"/>
                    <a:pt x="459" y="1409"/>
                  </a:cubicBezTo>
                  <a:cubicBezTo>
                    <a:pt x="446" y="1402"/>
                    <a:pt x="428" y="1411"/>
                    <a:pt x="418" y="1430"/>
                  </a:cubicBezTo>
                  <a:cubicBezTo>
                    <a:pt x="409" y="1448"/>
                    <a:pt x="412" y="1469"/>
                    <a:pt x="425" y="1475"/>
                  </a:cubicBezTo>
                  <a:cubicBezTo>
                    <a:pt x="438" y="1482"/>
                    <a:pt x="456" y="1473"/>
                    <a:pt x="466" y="1454"/>
                  </a:cubicBezTo>
                  <a:close/>
                  <a:moveTo>
                    <a:pt x="501" y="1457"/>
                  </a:moveTo>
                  <a:cubicBezTo>
                    <a:pt x="488" y="1451"/>
                    <a:pt x="469" y="1460"/>
                    <a:pt x="460" y="1478"/>
                  </a:cubicBezTo>
                  <a:cubicBezTo>
                    <a:pt x="450" y="1497"/>
                    <a:pt x="453" y="1517"/>
                    <a:pt x="466" y="1524"/>
                  </a:cubicBezTo>
                  <a:cubicBezTo>
                    <a:pt x="479" y="1531"/>
                    <a:pt x="497" y="1521"/>
                    <a:pt x="507" y="1503"/>
                  </a:cubicBezTo>
                  <a:cubicBezTo>
                    <a:pt x="516" y="1485"/>
                    <a:pt x="514" y="1464"/>
                    <a:pt x="501" y="1457"/>
                  </a:cubicBezTo>
                  <a:close/>
                  <a:moveTo>
                    <a:pt x="453" y="1533"/>
                  </a:moveTo>
                  <a:cubicBezTo>
                    <a:pt x="454" y="1531"/>
                    <a:pt x="454" y="1528"/>
                    <a:pt x="454" y="1526"/>
                  </a:cubicBezTo>
                  <a:cubicBezTo>
                    <a:pt x="454" y="1504"/>
                    <a:pt x="431" y="1480"/>
                    <a:pt x="409" y="1480"/>
                  </a:cubicBezTo>
                  <a:cubicBezTo>
                    <a:pt x="387" y="1480"/>
                    <a:pt x="363" y="1504"/>
                    <a:pt x="363" y="1526"/>
                  </a:cubicBezTo>
                  <a:cubicBezTo>
                    <a:pt x="363" y="1528"/>
                    <a:pt x="364" y="1531"/>
                    <a:pt x="364" y="1533"/>
                  </a:cubicBezTo>
                  <a:cubicBezTo>
                    <a:pt x="350" y="1534"/>
                    <a:pt x="343" y="1551"/>
                    <a:pt x="343" y="1565"/>
                  </a:cubicBezTo>
                  <a:cubicBezTo>
                    <a:pt x="343" y="1580"/>
                    <a:pt x="356" y="1592"/>
                    <a:pt x="371" y="1592"/>
                  </a:cubicBezTo>
                  <a:cubicBezTo>
                    <a:pt x="384" y="1592"/>
                    <a:pt x="405" y="1583"/>
                    <a:pt x="408" y="1582"/>
                  </a:cubicBezTo>
                  <a:cubicBezTo>
                    <a:pt x="424" y="1591"/>
                    <a:pt x="432" y="1592"/>
                    <a:pt x="445" y="1592"/>
                  </a:cubicBezTo>
                  <a:cubicBezTo>
                    <a:pt x="460" y="1592"/>
                    <a:pt x="472" y="1580"/>
                    <a:pt x="472" y="1565"/>
                  </a:cubicBezTo>
                  <a:cubicBezTo>
                    <a:pt x="472" y="1551"/>
                    <a:pt x="467" y="1535"/>
                    <a:pt x="453" y="1533"/>
                  </a:cubicBezTo>
                  <a:close/>
                  <a:moveTo>
                    <a:pt x="1513" y="1185"/>
                  </a:moveTo>
                  <a:cubicBezTo>
                    <a:pt x="1504" y="1203"/>
                    <a:pt x="1506" y="1223"/>
                    <a:pt x="1519" y="1230"/>
                  </a:cubicBezTo>
                  <a:cubicBezTo>
                    <a:pt x="1532" y="1237"/>
                    <a:pt x="1551" y="1228"/>
                    <a:pt x="1560" y="1209"/>
                  </a:cubicBezTo>
                  <a:cubicBezTo>
                    <a:pt x="1570" y="1191"/>
                    <a:pt x="1567" y="1170"/>
                    <a:pt x="1554" y="1164"/>
                  </a:cubicBezTo>
                  <a:cubicBezTo>
                    <a:pt x="1541" y="1157"/>
                    <a:pt x="1523" y="1166"/>
                    <a:pt x="1513" y="1185"/>
                  </a:cubicBezTo>
                  <a:close/>
                  <a:moveTo>
                    <a:pt x="1595" y="1212"/>
                  </a:moveTo>
                  <a:cubicBezTo>
                    <a:pt x="1582" y="1205"/>
                    <a:pt x="1564" y="1215"/>
                    <a:pt x="1555" y="1233"/>
                  </a:cubicBezTo>
                  <a:cubicBezTo>
                    <a:pt x="1545" y="1251"/>
                    <a:pt x="1548" y="1272"/>
                    <a:pt x="1561" y="1279"/>
                  </a:cubicBezTo>
                  <a:cubicBezTo>
                    <a:pt x="1574" y="1285"/>
                    <a:pt x="1592" y="1276"/>
                    <a:pt x="1602" y="1258"/>
                  </a:cubicBezTo>
                  <a:cubicBezTo>
                    <a:pt x="1611" y="1239"/>
                    <a:pt x="1608" y="1219"/>
                    <a:pt x="1595" y="1212"/>
                  </a:cubicBezTo>
                  <a:close/>
                  <a:moveTo>
                    <a:pt x="1447" y="1163"/>
                  </a:moveTo>
                  <a:cubicBezTo>
                    <a:pt x="1434" y="1170"/>
                    <a:pt x="1431" y="1191"/>
                    <a:pt x="1441" y="1209"/>
                  </a:cubicBezTo>
                  <a:cubicBezTo>
                    <a:pt x="1450" y="1227"/>
                    <a:pt x="1468" y="1237"/>
                    <a:pt x="1481" y="1230"/>
                  </a:cubicBezTo>
                  <a:cubicBezTo>
                    <a:pt x="1494" y="1223"/>
                    <a:pt x="1497" y="1203"/>
                    <a:pt x="1488" y="1184"/>
                  </a:cubicBezTo>
                  <a:cubicBezTo>
                    <a:pt x="1478" y="1166"/>
                    <a:pt x="1460" y="1157"/>
                    <a:pt x="1447" y="1163"/>
                  </a:cubicBezTo>
                  <a:close/>
                  <a:moveTo>
                    <a:pt x="1446" y="1233"/>
                  </a:moveTo>
                  <a:cubicBezTo>
                    <a:pt x="1437" y="1215"/>
                    <a:pt x="1418" y="1205"/>
                    <a:pt x="1405" y="1212"/>
                  </a:cubicBezTo>
                  <a:cubicBezTo>
                    <a:pt x="1392" y="1219"/>
                    <a:pt x="1390" y="1239"/>
                    <a:pt x="1399" y="1258"/>
                  </a:cubicBezTo>
                  <a:cubicBezTo>
                    <a:pt x="1409" y="1276"/>
                    <a:pt x="1427" y="1285"/>
                    <a:pt x="1440" y="1279"/>
                  </a:cubicBezTo>
                  <a:cubicBezTo>
                    <a:pt x="1453" y="1272"/>
                    <a:pt x="1456" y="1251"/>
                    <a:pt x="1446" y="1233"/>
                  </a:cubicBezTo>
                  <a:close/>
                  <a:moveTo>
                    <a:pt x="1542" y="1288"/>
                  </a:moveTo>
                  <a:cubicBezTo>
                    <a:pt x="1542" y="1285"/>
                    <a:pt x="1543" y="1283"/>
                    <a:pt x="1543" y="1280"/>
                  </a:cubicBezTo>
                  <a:cubicBezTo>
                    <a:pt x="1543" y="1258"/>
                    <a:pt x="1519" y="1235"/>
                    <a:pt x="1497" y="1235"/>
                  </a:cubicBezTo>
                  <a:cubicBezTo>
                    <a:pt x="1475" y="1235"/>
                    <a:pt x="1452" y="1258"/>
                    <a:pt x="1452" y="1280"/>
                  </a:cubicBezTo>
                  <a:cubicBezTo>
                    <a:pt x="1452" y="1283"/>
                    <a:pt x="1452" y="1285"/>
                    <a:pt x="1453" y="1288"/>
                  </a:cubicBezTo>
                  <a:cubicBezTo>
                    <a:pt x="1439" y="1289"/>
                    <a:pt x="1434" y="1306"/>
                    <a:pt x="1434" y="1320"/>
                  </a:cubicBezTo>
                  <a:cubicBezTo>
                    <a:pt x="1434" y="1335"/>
                    <a:pt x="1446" y="1347"/>
                    <a:pt x="1461" y="1347"/>
                  </a:cubicBezTo>
                  <a:cubicBezTo>
                    <a:pt x="1474" y="1347"/>
                    <a:pt x="1482" y="1345"/>
                    <a:pt x="1498" y="1337"/>
                  </a:cubicBezTo>
                  <a:cubicBezTo>
                    <a:pt x="1501" y="1338"/>
                    <a:pt x="1522" y="1347"/>
                    <a:pt x="1535" y="1347"/>
                  </a:cubicBezTo>
                  <a:cubicBezTo>
                    <a:pt x="1550" y="1347"/>
                    <a:pt x="1563" y="1335"/>
                    <a:pt x="1563" y="1320"/>
                  </a:cubicBezTo>
                  <a:cubicBezTo>
                    <a:pt x="1563" y="1305"/>
                    <a:pt x="1556" y="1288"/>
                    <a:pt x="1542" y="1288"/>
                  </a:cubicBezTo>
                  <a:close/>
                  <a:moveTo>
                    <a:pt x="1265" y="1454"/>
                  </a:moveTo>
                  <a:cubicBezTo>
                    <a:pt x="1275" y="1436"/>
                    <a:pt x="1272" y="1416"/>
                    <a:pt x="1259" y="1409"/>
                  </a:cubicBezTo>
                  <a:cubicBezTo>
                    <a:pt x="1246" y="1402"/>
                    <a:pt x="1228" y="1411"/>
                    <a:pt x="1218" y="1430"/>
                  </a:cubicBezTo>
                  <a:cubicBezTo>
                    <a:pt x="1209" y="1448"/>
                    <a:pt x="1211" y="1469"/>
                    <a:pt x="1224" y="1475"/>
                  </a:cubicBezTo>
                  <a:cubicBezTo>
                    <a:pt x="1237" y="1482"/>
                    <a:pt x="1256" y="1473"/>
                    <a:pt x="1265" y="1454"/>
                  </a:cubicBezTo>
                  <a:close/>
                  <a:moveTo>
                    <a:pt x="1301" y="1457"/>
                  </a:moveTo>
                  <a:cubicBezTo>
                    <a:pt x="1288" y="1451"/>
                    <a:pt x="1269" y="1460"/>
                    <a:pt x="1260" y="1478"/>
                  </a:cubicBezTo>
                  <a:cubicBezTo>
                    <a:pt x="1250" y="1497"/>
                    <a:pt x="1253" y="1517"/>
                    <a:pt x="1266" y="1524"/>
                  </a:cubicBezTo>
                  <a:cubicBezTo>
                    <a:pt x="1279" y="1531"/>
                    <a:pt x="1297" y="1521"/>
                    <a:pt x="1307" y="1503"/>
                  </a:cubicBezTo>
                  <a:cubicBezTo>
                    <a:pt x="1316" y="1485"/>
                    <a:pt x="1314" y="1464"/>
                    <a:pt x="1301" y="1457"/>
                  </a:cubicBezTo>
                  <a:close/>
                  <a:moveTo>
                    <a:pt x="1187" y="1475"/>
                  </a:moveTo>
                  <a:cubicBezTo>
                    <a:pt x="1200" y="1469"/>
                    <a:pt x="1202" y="1448"/>
                    <a:pt x="1193" y="1430"/>
                  </a:cubicBezTo>
                  <a:cubicBezTo>
                    <a:pt x="1183" y="1411"/>
                    <a:pt x="1165" y="1402"/>
                    <a:pt x="1152" y="1409"/>
                  </a:cubicBezTo>
                  <a:cubicBezTo>
                    <a:pt x="1139" y="1416"/>
                    <a:pt x="1136" y="1436"/>
                    <a:pt x="1146" y="1454"/>
                  </a:cubicBezTo>
                  <a:cubicBezTo>
                    <a:pt x="1155" y="1473"/>
                    <a:pt x="1174" y="1482"/>
                    <a:pt x="1187" y="1475"/>
                  </a:cubicBezTo>
                  <a:close/>
                  <a:moveTo>
                    <a:pt x="1151" y="1478"/>
                  </a:moveTo>
                  <a:cubicBezTo>
                    <a:pt x="1142" y="1460"/>
                    <a:pt x="1123" y="1451"/>
                    <a:pt x="1110" y="1457"/>
                  </a:cubicBezTo>
                  <a:cubicBezTo>
                    <a:pt x="1097" y="1464"/>
                    <a:pt x="1095" y="1485"/>
                    <a:pt x="1104" y="1503"/>
                  </a:cubicBezTo>
                  <a:cubicBezTo>
                    <a:pt x="1114" y="1521"/>
                    <a:pt x="1132" y="1531"/>
                    <a:pt x="1145" y="1524"/>
                  </a:cubicBezTo>
                  <a:cubicBezTo>
                    <a:pt x="1158" y="1517"/>
                    <a:pt x="1161" y="1497"/>
                    <a:pt x="1151" y="1478"/>
                  </a:cubicBezTo>
                  <a:close/>
                  <a:moveTo>
                    <a:pt x="1247" y="1533"/>
                  </a:moveTo>
                  <a:cubicBezTo>
                    <a:pt x="1248" y="1531"/>
                    <a:pt x="1248" y="1528"/>
                    <a:pt x="1248" y="1526"/>
                  </a:cubicBezTo>
                  <a:cubicBezTo>
                    <a:pt x="1248" y="1504"/>
                    <a:pt x="1225" y="1480"/>
                    <a:pt x="1202" y="1480"/>
                  </a:cubicBezTo>
                  <a:cubicBezTo>
                    <a:pt x="1180" y="1480"/>
                    <a:pt x="1157" y="1504"/>
                    <a:pt x="1157" y="1526"/>
                  </a:cubicBezTo>
                  <a:cubicBezTo>
                    <a:pt x="1157" y="1528"/>
                    <a:pt x="1157" y="1531"/>
                    <a:pt x="1158" y="1533"/>
                  </a:cubicBezTo>
                  <a:cubicBezTo>
                    <a:pt x="1144" y="1535"/>
                    <a:pt x="1139" y="1551"/>
                    <a:pt x="1139" y="1565"/>
                  </a:cubicBezTo>
                  <a:cubicBezTo>
                    <a:pt x="1139" y="1580"/>
                    <a:pt x="1151" y="1592"/>
                    <a:pt x="1166" y="1592"/>
                  </a:cubicBezTo>
                  <a:cubicBezTo>
                    <a:pt x="1179" y="1592"/>
                    <a:pt x="1187" y="1591"/>
                    <a:pt x="1203" y="1582"/>
                  </a:cubicBezTo>
                  <a:cubicBezTo>
                    <a:pt x="1206" y="1583"/>
                    <a:pt x="1227" y="1592"/>
                    <a:pt x="1240" y="1592"/>
                  </a:cubicBezTo>
                  <a:cubicBezTo>
                    <a:pt x="1255" y="1592"/>
                    <a:pt x="1268" y="1580"/>
                    <a:pt x="1268" y="1565"/>
                  </a:cubicBezTo>
                  <a:cubicBezTo>
                    <a:pt x="1268" y="1551"/>
                    <a:pt x="1261" y="1534"/>
                    <a:pt x="1247" y="1533"/>
                  </a:cubicBezTo>
                  <a:close/>
                  <a:moveTo>
                    <a:pt x="812" y="1559"/>
                  </a:moveTo>
                  <a:cubicBezTo>
                    <a:pt x="825" y="1552"/>
                    <a:pt x="827" y="1532"/>
                    <a:pt x="818" y="1514"/>
                  </a:cubicBezTo>
                  <a:cubicBezTo>
                    <a:pt x="808" y="1495"/>
                    <a:pt x="790" y="1486"/>
                    <a:pt x="777" y="1493"/>
                  </a:cubicBezTo>
                  <a:cubicBezTo>
                    <a:pt x="764" y="1499"/>
                    <a:pt x="761" y="1520"/>
                    <a:pt x="771" y="1538"/>
                  </a:cubicBezTo>
                  <a:cubicBezTo>
                    <a:pt x="780" y="1557"/>
                    <a:pt x="799" y="1566"/>
                    <a:pt x="812" y="1559"/>
                  </a:cubicBezTo>
                  <a:close/>
                  <a:moveTo>
                    <a:pt x="776" y="1562"/>
                  </a:moveTo>
                  <a:cubicBezTo>
                    <a:pt x="767" y="1544"/>
                    <a:pt x="748" y="1534"/>
                    <a:pt x="735" y="1541"/>
                  </a:cubicBezTo>
                  <a:cubicBezTo>
                    <a:pt x="722" y="1548"/>
                    <a:pt x="720" y="1568"/>
                    <a:pt x="729" y="1587"/>
                  </a:cubicBezTo>
                  <a:cubicBezTo>
                    <a:pt x="739" y="1605"/>
                    <a:pt x="757" y="1615"/>
                    <a:pt x="770" y="1608"/>
                  </a:cubicBezTo>
                  <a:cubicBezTo>
                    <a:pt x="783" y="1601"/>
                    <a:pt x="786" y="1581"/>
                    <a:pt x="776" y="1562"/>
                  </a:cubicBezTo>
                  <a:close/>
                  <a:moveTo>
                    <a:pt x="890" y="1538"/>
                  </a:moveTo>
                  <a:cubicBezTo>
                    <a:pt x="900" y="1520"/>
                    <a:pt x="897" y="1499"/>
                    <a:pt x="884" y="1493"/>
                  </a:cubicBezTo>
                  <a:cubicBezTo>
                    <a:pt x="871" y="1486"/>
                    <a:pt x="853" y="1495"/>
                    <a:pt x="843" y="1514"/>
                  </a:cubicBezTo>
                  <a:cubicBezTo>
                    <a:pt x="834" y="1532"/>
                    <a:pt x="836" y="1552"/>
                    <a:pt x="849" y="1559"/>
                  </a:cubicBezTo>
                  <a:cubicBezTo>
                    <a:pt x="862" y="1566"/>
                    <a:pt x="881" y="1557"/>
                    <a:pt x="890" y="1538"/>
                  </a:cubicBezTo>
                  <a:close/>
                  <a:moveTo>
                    <a:pt x="926" y="1541"/>
                  </a:moveTo>
                  <a:cubicBezTo>
                    <a:pt x="913" y="1534"/>
                    <a:pt x="894" y="1544"/>
                    <a:pt x="885" y="1562"/>
                  </a:cubicBezTo>
                  <a:cubicBezTo>
                    <a:pt x="875" y="1581"/>
                    <a:pt x="878" y="1601"/>
                    <a:pt x="891" y="1608"/>
                  </a:cubicBezTo>
                  <a:cubicBezTo>
                    <a:pt x="904" y="1615"/>
                    <a:pt x="922" y="1605"/>
                    <a:pt x="932" y="1587"/>
                  </a:cubicBezTo>
                  <a:cubicBezTo>
                    <a:pt x="941" y="1568"/>
                    <a:pt x="938" y="1548"/>
                    <a:pt x="926" y="1541"/>
                  </a:cubicBezTo>
                  <a:close/>
                  <a:moveTo>
                    <a:pt x="878" y="1617"/>
                  </a:moveTo>
                  <a:cubicBezTo>
                    <a:pt x="879" y="1615"/>
                    <a:pt x="879" y="1612"/>
                    <a:pt x="879" y="1609"/>
                  </a:cubicBezTo>
                  <a:cubicBezTo>
                    <a:pt x="879" y="1587"/>
                    <a:pt x="856" y="1564"/>
                    <a:pt x="834" y="1564"/>
                  </a:cubicBezTo>
                  <a:cubicBezTo>
                    <a:pt x="811" y="1564"/>
                    <a:pt x="788" y="1587"/>
                    <a:pt x="788" y="1609"/>
                  </a:cubicBezTo>
                  <a:cubicBezTo>
                    <a:pt x="788" y="1612"/>
                    <a:pt x="788" y="1614"/>
                    <a:pt x="789" y="1617"/>
                  </a:cubicBezTo>
                  <a:cubicBezTo>
                    <a:pt x="774" y="1618"/>
                    <a:pt x="768" y="1634"/>
                    <a:pt x="768" y="1649"/>
                  </a:cubicBezTo>
                  <a:cubicBezTo>
                    <a:pt x="768" y="1664"/>
                    <a:pt x="780" y="1676"/>
                    <a:pt x="795" y="1676"/>
                  </a:cubicBezTo>
                  <a:cubicBezTo>
                    <a:pt x="809" y="1676"/>
                    <a:pt x="830" y="1667"/>
                    <a:pt x="833" y="1666"/>
                  </a:cubicBezTo>
                  <a:cubicBezTo>
                    <a:pt x="849" y="1675"/>
                    <a:pt x="857" y="1676"/>
                    <a:pt x="870" y="1676"/>
                  </a:cubicBezTo>
                  <a:cubicBezTo>
                    <a:pt x="885" y="1676"/>
                    <a:pt x="897" y="1664"/>
                    <a:pt x="897" y="1649"/>
                  </a:cubicBezTo>
                  <a:cubicBezTo>
                    <a:pt x="897" y="1635"/>
                    <a:pt x="892" y="1618"/>
                    <a:pt x="878" y="1617"/>
                  </a:cubicBezTo>
                  <a:close/>
                  <a:moveTo>
                    <a:pt x="878" y="1617"/>
                  </a:moveTo>
                  <a:cubicBezTo>
                    <a:pt x="878" y="1617"/>
                    <a:pt x="878" y="1617"/>
                    <a:pt x="878" y="16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ṩ1iḓe">
              <a:extLst>
                <a:ext uri="{FF2B5EF4-FFF2-40B4-BE49-F238E27FC236}">
                  <a16:creationId xmlns="" xmlns:a16="http://schemas.microsoft.com/office/drawing/2014/main" id="{0FBBD2D1-5D85-44EA-8324-091B58C27F11}"/>
                </a:ext>
              </a:extLst>
            </p:cNvPr>
            <p:cNvSpPr/>
            <p:nvPr/>
          </p:nvSpPr>
          <p:spPr bwMode="auto">
            <a:xfrm>
              <a:off x="5427829" y="3865212"/>
              <a:ext cx="390666" cy="390768"/>
            </a:xfrm>
            <a:custGeom>
              <a:avLst/>
              <a:gdLst>
                <a:gd name="T0" fmla="*/ 303 w 1621"/>
                <a:gd name="T1" fmla="*/ 706 h 1621"/>
                <a:gd name="T2" fmla="*/ 304 w 1621"/>
                <a:gd name="T3" fmla="*/ 517 h 1621"/>
                <a:gd name="T4" fmla="*/ 491 w 1621"/>
                <a:gd name="T5" fmla="*/ 546 h 1621"/>
                <a:gd name="T6" fmla="*/ 490 w 1621"/>
                <a:gd name="T7" fmla="*/ 735 h 1621"/>
                <a:gd name="T8" fmla="*/ 303 w 1621"/>
                <a:gd name="T9" fmla="*/ 706 h 1621"/>
                <a:gd name="T10" fmla="*/ 672 w 1621"/>
                <a:gd name="T11" fmla="*/ 548 h 1621"/>
                <a:gd name="T12" fmla="*/ 760 w 1621"/>
                <a:gd name="T13" fmla="*/ 381 h 1621"/>
                <a:gd name="T14" fmla="*/ 607 w 1621"/>
                <a:gd name="T15" fmla="*/ 269 h 1621"/>
                <a:gd name="T16" fmla="*/ 519 w 1621"/>
                <a:gd name="T17" fmla="*/ 436 h 1621"/>
                <a:gd name="T18" fmla="*/ 672 w 1621"/>
                <a:gd name="T19" fmla="*/ 548 h 1621"/>
                <a:gd name="T20" fmla="*/ 1317 w 1621"/>
                <a:gd name="T21" fmla="*/ 517 h 1621"/>
                <a:gd name="T22" fmla="*/ 1130 w 1621"/>
                <a:gd name="T23" fmla="*/ 546 h 1621"/>
                <a:gd name="T24" fmla="*/ 1131 w 1621"/>
                <a:gd name="T25" fmla="*/ 735 h 1621"/>
                <a:gd name="T26" fmla="*/ 1318 w 1621"/>
                <a:gd name="T27" fmla="*/ 706 h 1621"/>
                <a:gd name="T28" fmla="*/ 1317 w 1621"/>
                <a:gd name="T29" fmla="*/ 517 h 1621"/>
                <a:gd name="T30" fmla="*/ 950 w 1621"/>
                <a:gd name="T31" fmla="*/ 548 h 1621"/>
                <a:gd name="T32" fmla="*/ 1102 w 1621"/>
                <a:gd name="T33" fmla="*/ 436 h 1621"/>
                <a:gd name="T34" fmla="*/ 1014 w 1621"/>
                <a:gd name="T35" fmla="*/ 269 h 1621"/>
                <a:gd name="T36" fmla="*/ 862 w 1621"/>
                <a:gd name="T37" fmla="*/ 381 h 1621"/>
                <a:gd name="T38" fmla="*/ 950 w 1621"/>
                <a:gd name="T39" fmla="*/ 548 h 1621"/>
                <a:gd name="T40" fmla="*/ 1086 w 1621"/>
                <a:gd name="T41" fmla="*/ 823 h 1621"/>
                <a:gd name="T42" fmla="*/ 811 w 1621"/>
                <a:gd name="T43" fmla="*/ 601 h 1621"/>
                <a:gd name="T44" fmla="*/ 536 w 1621"/>
                <a:gd name="T45" fmla="*/ 823 h 1621"/>
                <a:gd name="T46" fmla="*/ 397 w 1621"/>
                <a:gd name="T47" fmla="*/ 1065 h 1621"/>
                <a:gd name="T48" fmla="*/ 679 w 1621"/>
                <a:gd name="T49" fmla="*/ 1346 h 1621"/>
                <a:gd name="T50" fmla="*/ 811 w 1621"/>
                <a:gd name="T51" fmla="*/ 1313 h 1621"/>
                <a:gd name="T52" fmla="*/ 943 w 1621"/>
                <a:gd name="T53" fmla="*/ 1346 h 1621"/>
                <a:gd name="T54" fmla="*/ 1224 w 1621"/>
                <a:gd name="T55" fmla="*/ 1065 h 1621"/>
                <a:gd name="T56" fmla="*/ 1086 w 1621"/>
                <a:gd name="T57" fmla="*/ 823 h 1621"/>
                <a:gd name="T58" fmla="*/ 1621 w 1621"/>
                <a:gd name="T59" fmla="*/ 811 h 1621"/>
                <a:gd name="T60" fmla="*/ 811 w 1621"/>
                <a:gd name="T61" fmla="*/ 1621 h 1621"/>
                <a:gd name="T62" fmla="*/ 0 w 1621"/>
                <a:gd name="T63" fmla="*/ 811 h 1621"/>
                <a:gd name="T64" fmla="*/ 811 w 1621"/>
                <a:gd name="T65" fmla="*/ 0 h 1621"/>
                <a:gd name="T66" fmla="*/ 1621 w 1621"/>
                <a:gd name="T67" fmla="*/ 811 h 1621"/>
                <a:gd name="T68" fmla="*/ 1502 w 1621"/>
                <a:gd name="T69" fmla="*/ 811 h 1621"/>
                <a:gd name="T70" fmla="*/ 811 w 1621"/>
                <a:gd name="T71" fmla="*/ 119 h 1621"/>
                <a:gd name="T72" fmla="*/ 119 w 1621"/>
                <a:gd name="T73" fmla="*/ 811 h 1621"/>
                <a:gd name="T74" fmla="*/ 811 w 1621"/>
                <a:gd name="T75" fmla="*/ 1502 h 1621"/>
                <a:gd name="T76" fmla="*/ 1502 w 1621"/>
                <a:gd name="T77" fmla="*/ 811 h 1621"/>
                <a:gd name="T78" fmla="*/ 1502 w 1621"/>
                <a:gd name="T79" fmla="*/ 811 h 1621"/>
                <a:gd name="T80" fmla="*/ 1502 w 1621"/>
                <a:gd name="T81" fmla="*/ 81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21" h="1621">
                  <a:moveTo>
                    <a:pt x="303" y="706"/>
                  </a:moveTo>
                  <a:cubicBezTo>
                    <a:pt x="252" y="645"/>
                    <a:pt x="253" y="561"/>
                    <a:pt x="304" y="517"/>
                  </a:cubicBezTo>
                  <a:cubicBezTo>
                    <a:pt x="356" y="472"/>
                    <a:pt x="440" y="485"/>
                    <a:pt x="491" y="546"/>
                  </a:cubicBezTo>
                  <a:cubicBezTo>
                    <a:pt x="543" y="606"/>
                    <a:pt x="542" y="690"/>
                    <a:pt x="490" y="735"/>
                  </a:cubicBezTo>
                  <a:cubicBezTo>
                    <a:pt x="438" y="779"/>
                    <a:pt x="355" y="766"/>
                    <a:pt x="303" y="706"/>
                  </a:cubicBezTo>
                  <a:close/>
                  <a:moveTo>
                    <a:pt x="672" y="548"/>
                  </a:moveTo>
                  <a:cubicBezTo>
                    <a:pt x="738" y="532"/>
                    <a:pt x="777" y="458"/>
                    <a:pt x="760" y="381"/>
                  </a:cubicBezTo>
                  <a:cubicBezTo>
                    <a:pt x="742" y="304"/>
                    <a:pt x="673" y="254"/>
                    <a:pt x="607" y="269"/>
                  </a:cubicBezTo>
                  <a:cubicBezTo>
                    <a:pt x="541" y="284"/>
                    <a:pt x="501" y="359"/>
                    <a:pt x="519" y="436"/>
                  </a:cubicBezTo>
                  <a:cubicBezTo>
                    <a:pt x="537" y="513"/>
                    <a:pt x="605" y="563"/>
                    <a:pt x="672" y="548"/>
                  </a:cubicBezTo>
                  <a:close/>
                  <a:moveTo>
                    <a:pt x="1317" y="517"/>
                  </a:moveTo>
                  <a:cubicBezTo>
                    <a:pt x="1265" y="472"/>
                    <a:pt x="1181" y="485"/>
                    <a:pt x="1130" y="546"/>
                  </a:cubicBezTo>
                  <a:cubicBezTo>
                    <a:pt x="1079" y="606"/>
                    <a:pt x="1079" y="690"/>
                    <a:pt x="1131" y="735"/>
                  </a:cubicBezTo>
                  <a:cubicBezTo>
                    <a:pt x="1183" y="779"/>
                    <a:pt x="1267" y="766"/>
                    <a:pt x="1318" y="706"/>
                  </a:cubicBezTo>
                  <a:cubicBezTo>
                    <a:pt x="1369" y="645"/>
                    <a:pt x="1369" y="561"/>
                    <a:pt x="1317" y="517"/>
                  </a:cubicBezTo>
                  <a:close/>
                  <a:moveTo>
                    <a:pt x="950" y="548"/>
                  </a:moveTo>
                  <a:cubicBezTo>
                    <a:pt x="1016" y="563"/>
                    <a:pt x="1085" y="513"/>
                    <a:pt x="1102" y="436"/>
                  </a:cubicBezTo>
                  <a:cubicBezTo>
                    <a:pt x="1120" y="359"/>
                    <a:pt x="1081" y="284"/>
                    <a:pt x="1014" y="269"/>
                  </a:cubicBezTo>
                  <a:cubicBezTo>
                    <a:pt x="948" y="254"/>
                    <a:pt x="880" y="304"/>
                    <a:pt x="862" y="381"/>
                  </a:cubicBezTo>
                  <a:cubicBezTo>
                    <a:pt x="844" y="458"/>
                    <a:pt x="883" y="533"/>
                    <a:pt x="950" y="548"/>
                  </a:cubicBezTo>
                  <a:close/>
                  <a:moveTo>
                    <a:pt x="1086" y="823"/>
                  </a:moveTo>
                  <a:cubicBezTo>
                    <a:pt x="1059" y="696"/>
                    <a:pt x="946" y="601"/>
                    <a:pt x="811" y="601"/>
                  </a:cubicBezTo>
                  <a:cubicBezTo>
                    <a:pt x="676" y="601"/>
                    <a:pt x="563" y="696"/>
                    <a:pt x="536" y="823"/>
                  </a:cubicBezTo>
                  <a:cubicBezTo>
                    <a:pt x="453" y="872"/>
                    <a:pt x="397" y="962"/>
                    <a:pt x="397" y="1065"/>
                  </a:cubicBezTo>
                  <a:cubicBezTo>
                    <a:pt x="397" y="1220"/>
                    <a:pt x="523" y="1346"/>
                    <a:pt x="679" y="1346"/>
                  </a:cubicBezTo>
                  <a:cubicBezTo>
                    <a:pt x="726" y="1346"/>
                    <a:pt x="771" y="1334"/>
                    <a:pt x="811" y="1313"/>
                  </a:cubicBezTo>
                  <a:cubicBezTo>
                    <a:pt x="850" y="1334"/>
                    <a:pt x="895" y="1346"/>
                    <a:pt x="943" y="1346"/>
                  </a:cubicBezTo>
                  <a:cubicBezTo>
                    <a:pt x="1098" y="1346"/>
                    <a:pt x="1224" y="1220"/>
                    <a:pt x="1224" y="1065"/>
                  </a:cubicBezTo>
                  <a:cubicBezTo>
                    <a:pt x="1224" y="962"/>
                    <a:pt x="1169" y="872"/>
                    <a:pt x="1086" y="823"/>
                  </a:cubicBezTo>
                  <a:close/>
                  <a:moveTo>
                    <a:pt x="1621" y="811"/>
                  </a:moveTo>
                  <a:cubicBezTo>
                    <a:pt x="1621" y="1258"/>
                    <a:pt x="1258" y="1621"/>
                    <a:pt x="811" y="1621"/>
                  </a:cubicBezTo>
                  <a:cubicBezTo>
                    <a:pt x="364" y="1621"/>
                    <a:pt x="0" y="1258"/>
                    <a:pt x="0" y="811"/>
                  </a:cubicBezTo>
                  <a:cubicBezTo>
                    <a:pt x="0" y="364"/>
                    <a:pt x="364" y="0"/>
                    <a:pt x="811" y="0"/>
                  </a:cubicBezTo>
                  <a:cubicBezTo>
                    <a:pt x="1258" y="0"/>
                    <a:pt x="1621" y="364"/>
                    <a:pt x="1621" y="811"/>
                  </a:cubicBezTo>
                  <a:close/>
                  <a:moveTo>
                    <a:pt x="1502" y="811"/>
                  </a:moveTo>
                  <a:cubicBezTo>
                    <a:pt x="1502" y="429"/>
                    <a:pt x="1192" y="119"/>
                    <a:pt x="811" y="119"/>
                  </a:cubicBezTo>
                  <a:cubicBezTo>
                    <a:pt x="429" y="119"/>
                    <a:pt x="119" y="429"/>
                    <a:pt x="119" y="811"/>
                  </a:cubicBezTo>
                  <a:cubicBezTo>
                    <a:pt x="119" y="1192"/>
                    <a:pt x="429" y="1502"/>
                    <a:pt x="811" y="1502"/>
                  </a:cubicBezTo>
                  <a:cubicBezTo>
                    <a:pt x="1192" y="1502"/>
                    <a:pt x="1502" y="1192"/>
                    <a:pt x="1502" y="811"/>
                  </a:cubicBezTo>
                  <a:close/>
                  <a:moveTo>
                    <a:pt x="1502" y="811"/>
                  </a:moveTo>
                  <a:cubicBezTo>
                    <a:pt x="1502" y="811"/>
                    <a:pt x="1502" y="811"/>
                    <a:pt x="1502" y="8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îśļïdè">
              <a:extLst>
                <a:ext uri="{FF2B5EF4-FFF2-40B4-BE49-F238E27FC236}">
                  <a16:creationId xmlns="" xmlns:a16="http://schemas.microsoft.com/office/drawing/2014/main" id="{77E04548-482A-4631-AA28-AC845C4E62C1}"/>
                </a:ext>
              </a:extLst>
            </p:cNvPr>
            <p:cNvSpPr/>
            <p:nvPr/>
          </p:nvSpPr>
          <p:spPr bwMode="auto">
            <a:xfrm>
              <a:off x="5427780" y="3034863"/>
              <a:ext cx="390768" cy="358923"/>
            </a:xfrm>
            <a:custGeom>
              <a:avLst/>
              <a:gdLst>
                <a:gd name="T0" fmla="*/ 19 w 189"/>
                <a:gd name="T1" fmla="*/ 0 h 174"/>
                <a:gd name="T2" fmla="*/ 0 w 189"/>
                <a:gd name="T3" fmla="*/ 174 h 174"/>
                <a:gd name="T4" fmla="*/ 189 w 189"/>
                <a:gd name="T5" fmla="*/ 174 h 174"/>
                <a:gd name="T6" fmla="*/ 166 w 189"/>
                <a:gd name="T7" fmla="*/ 0 h 174"/>
                <a:gd name="T8" fmla="*/ 19 w 189"/>
                <a:gd name="T9" fmla="*/ 0 h 174"/>
                <a:gd name="T10" fmla="*/ 78 w 189"/>
                <a:gd name="T11" fmla="*/ 101 h 174"/>
                <a:gd name="T12" fmla="*/ 78 w 189"/>
                <a:gd name="T13" fmla="*/ 55 h 174"/>
                <a:gd name="T14" fmla="*/ 89 w 189"/>
                <a:gd name="T15" fmla="*/ 44 h 174"/>
                <a:gd name="T16" fmla="*/ 100 w 189"/>
                <a:gd name="T17" fmla="*/ 55 h 174"/>
                <a:gd name="T18" fmla="*/ 100 w 189"/>
                <a:gd name="T19" fmla="*/ 62 h 174"/>
                <a:gd name="T20" fmla="*/ 122 w 189"/>
                <a:gd name="T21" fmla="*/ 62 h 174"/>
                <a:gd name="T22" fmla="*/ 127 w 189"/>
                <a:gd name="T23" fmla="*/ 67 h 174"/>
                <a:gd name="T24" fmla="*/ 122 w 189"/>
                <a:gd name="T25" fmla="*/ 72 h 174"/>
                <a:gd name="T26" fmla="*/ 111 w 189"/>
                <a:gd name="T27" fmla="*/ 72 h 174"/>
                <a:gd name="T28" fmla="*/ 100 w 189"/>
                <a:gd name="T29" fmla="*/ 72 h 174"/>
                <a:gd name="T30" fmla="*/ 100 w 189"/>
                <a:gd name="T31" fmla="*/ 88 h 174"/>
                <a:gd name="T32" fmla="*/ 135 w 189"/>
                <a:gd name="T33" fmla="*/ 88 h 174"/>
                <a:gd name="T34" fmla="*/ 135 w 189"/>
                <a:gd name="T35" fmla="*/ 88 h 174"/>
                <a:gd name="T36" fmla="*/ 136 w 189"/>
                <a:gd name="T37" fmla="*/ 88 h 174"/>
                <a:gd name="T38" fmla="*/ 136 w 189"/>
                <a:gd name="T39" fmla="*/ 88 h 174"/>
                <a:gd name="T40" fmla="*/ 136 w 189"/>
                <a:gd name="T41" fmla="*/ 88 h 174"/>
                <a:gd name="T42" fmla="*/ 140 w 189"/>
                <a:gd name="T43" fmla="*/ 91 h 174"/>
                <a:gd name="T44" fmla="*/ 154 w 189"/>
                <a:gd name="T45" fmla="*/ 132 h 174"/>
                <a:gd name="T46" fmla="*/ 150 w 189"/>
                <a:gd name="T47" fmla="*/ 139 h 174"/>
                <a:gd name="T48" fmla="*/ 148 w 189"/>
                <a:gd name="T49" fmla="*/ 139 h 174"/>
                <a:gd name="T50" fmla="*/ 143 w 189"/>
                <a:gd name="T51" fmla="*/ 136 h 174"/>
                <a:gd name="T52" fmla="*/ 132 w 189"/>
                <a:gd name="T53" fmla="*/ 102 h 174"/>
                <a:gd name="T54" fmla="*/ 78 w 189"/>
                <a:gd name="T55" fmla="*/ 102 h 174"/>
                <a:gd name="T56" fmla="*/ 78 w 189"/>
                <a:gd name="T57" fmla="*/ 101 h 174"/>
                <a:gd name="T58" fmla="*/ 103 w 189"/>
                <a:gd name="T59" fmla="*/ 78 h 174"/>
                <a:gd name="T60" fmla="*/ 103 w 189"/>
                <a:gd name="T61" fmla="*/ 78 h 174"/>
                <a:gd name="T62" fmla="*/ 103 w 189"/>
                <a:gd name="T63" fmla="*/ 75 h 174"/>
                <a:gd name="T64" fmla="*/ 103 w 189"/>
                <a:gd name="T65" fmla="*/ 75 h 174"/>
                <a:gd name="T66" fmla="*/ 103 w 189"/>
                <a:gd name="T67" fmla="*/ 78 h 174"/>
                <a:gd name="T68" fmla="*/ 91 w 189"/>
                <a:gd name="T69" fmla="*/ 17 h 174"/>
                <a:gd name="T70" fmla="*/ 103 w 189"/>
                <a:gd name="T71" fmla="*/ 28 h 174"/>
                <a:gd name="T72" fmla="*/ 91 w 189"/>
                <a:gd name="T73" fmla="*/ 40 h 174"/>
                <a:gd name="T74" fmla="*/ 80 w 189"/>
                <a:gd name="T75" fmla="*/ 28 h 174"/>
                <a:gd name="T76" fmla="*/ 91 w 189"/>
                <a:gd name="T77" fmla="*/ 17 h 174"/>
                <a:gd name="T78" fmla="*/ 80 w 189"/>
                <a:gd name="T79" fmla="*/ 144 h 174"/>
                <a:gd name="T80" fmla="*/ 38 w 189"/>
                <a:gd name="T81" fmla="*/ 102 h 174"/>
                <a:gd name="T82" fmla="*/ 75 w 189"/>
                <a:gd name="T83" fmla="*/ 60 h 174"/>
                <a:gd name="T84" fmla="*/ 75 w 189"/>
                <a:gd name="T85" fmla="*/ 69 h 174"/>
                <a:gd name="T86" fmla="*/ 47 w 189"/>
                <a:gd name="T87" fmla="*/ 102 h 174"/>
                <a:gd name="T88" fmla="*/ 80 w 189"/>
                <a:gd name="T89" fmla="*/ 135 h 174"/>
                <a:gd name="T90" fmla="*/ 113 w 189"/>
                <a:gd name="T91" fmla="*/ 105 h 174"/>
                <a:gd name="T92" fmla="*/ 123 w 189"/>
                <a:gd name="T93" fmla="*/ 105 h 174"/>
                <a:gd name="T94" fmla="*/ 80 w 189"/>
                <a:gd name="T95" fmla="*/ 144 h 174"/>
                <a:gd name="T96" fmla="*/ 80 w 189"/>
                <a:gd name="T97" fmla="*/ 144 h 174"/>
                <a:gd name="T98" fmla="*/ 80 w 189"/>
                <a:gd name="T9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9" h="174">
                  <a:moveTo>
                    <a:pt x="19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19" y="0"/>
                  </a:lnTo>
                  <a:close/>
                  <a:moveTo>
                    <a:pt x="78" y="101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49"/>
                    <a:pt x="83" y="44"/>
                    <a:pt x="89" y="44"/>
                  </a:cubicBezTo>
                  <a:cubicBezTo>
                    <a:pt x="95" y="44"/>
                    <a:pt x="100" y="49"/>
                    <a:pt x="100" y="5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5" y="62"/>
                    <a:pt x="127" y="64"/>
                    <a:pt x="127" y="67"/>
                  </a:cubicBezTo>
                  <a:cubicBezTo>
                    <a:pt x="127" y="70"/>
                    <a:pt x="125" y="72"/>
                    <a:pt x="122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6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8" y="88"/>
                    <a:pt x="140" y="89"/>
                    <a:pt x="140" y="91"/>
                  </a:cubicBezTo>
                  <a:cubicBezTo>
                    <a:pt x="154" y="132"/>
                    <a:pt x="154" y="132"/>
                    <a:pt x="154" y="132"/>
                  </a:cubicBezTo>
                  <a:cubicBezTo>
                    <a:pt x="155" y="135"/>
                    <a:pt x="153" y="138"/>
                    <a:pt x="150" y="139"/>
                  </a:cubicBezTo>
                  <a:cubicBezTo>
                    <a:pt x="150" y="139"/>
                    <a:pt x="149" y="139"/>
                    <a:pt x="148" y="139"/>
                  </a:cubicBezTo>
                  <a:cubicBezTo>
                    <a:pt x="146" y="139"/>
                    <a:pt x="144" y="138"/>
                    <a:pt x="143" y="136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78" y="102"/>
                    <a:pt x="78" y="102"/>
                    <a:pt x="78" y="102"/>
                  </a:cubicBezTo>
                  <a:lnTo>
                    <a:pt x="78" y="101"/>
                  </a:lnTo>
                  <a:close/>
                  <a:moveTo>
                    <a:pt x="103" y="78"/>
                  </a:moveTo>
                  <a:cubicBezTo>
                    <a:pt x="103" y="78"/>
                    <a:pt x="103" y="78"/>
                    <a:pt x="103" y="78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3" y="75"/>
                    <a:pt x="103" y="75"/>
                  </a:cubicBezTo>
                  <a:lnTo>
                    <a:pt x="103" y="78"/>
                  </a:lnTo>
                  <a:close/>
                  <a:moveTo>
                    <a:pt x="91" y="17"/>
                  </a:moveTo>
                  <a:cubicBezTo>
                    <a:pt x="98" y="17"/>
                    <a:pt x="103" y="22"/>
                    <a:pt x="103" y="28"/>
                  </a:cubicBezTo>
                  <a:cubicBezTo>
                    <a:pt x="103" y="35"/>
                    <a:pt x="98" y="40"/>
                    <a:pt x="91" y="40"/>
                  </a:cubicBezTo>
                  <a:cubicBezTo>
                    <a:pt x="85" y="40"/>
                    <a:pt x="80" y="35"/>
                    <a:pt x="80" y="28"/>
                  </a:cubicBezTo>
                  <a:cubicBezTo>
                    <a:pt x="80" y="22"/>
                    <a:pt x="85" y="17"/>
                    <a:pt x="91" y="17"/>
                  </a:cubicBezTo>
                  <a:close/>
                  <a:moveTo>
                    <a:pt x="80" y="144"/>
                  </a:moveTo>
                  <a:cubicBezTo>
                    <a:pt x="57" y="144"/>
                    <a:pt x="38" y="125"/>
                    <a:pt x="38" y="102"/>
                  </a:cubicBezTo>
                  <a:cubicBezTo>
                    <a:pt x="38" y="80"/>
                    <a:pt x="54" y="62"/>
                    <a:pt x="75" y="6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59" y="72"/>
                    <a:pt x="47" y="85"/>
                    <a:pt x="47" y="102"/>
                  </a:cubicBezTo>
                  <a:cubicBezTo>
                    <a:pt x="47" y="120"/>
                    <a:pt x="62" y="135"/>
                    <a:pt x="80" y="135"/>
                  </a:cubicBezTo>
                  <a:cubicBezTo>
                    <a:pt x="97" y="135"/>
                    <a:pt x="111" y="122"/>
                    <a:pt x="11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1" y="127"/>
                    <a:pt x="103" y="144"/>
                    <a:pt x="80" y="144"/>
                  </a:cubicBezTo>
                  <a:close/>
                  <a:moveTo>
                    <a:pt x="80" y="144"/>
                  </a:moveTo>
                  <a:cubicBezTo>
                    <a:pt x="80" y="144"/>
                    <a:pt x="80" y="144"/>
                    <a:pt x="80" y="14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7" name="íš1îḍê">
              <a:extLst>
                <a:ext uri="{FF2B5EF4-FFF2-40B4-BE49-F238E27FC236}">
                  <a16:creationId xmlns="" xmlns:a16="http://schemas.microsoft.com/office/drawing/2014/main" id="{C070C5C6-61C8-44DC-9171-962980D9309D}"/>
                </a:ext>
              </a:extLst>
            </p:cNvPr>
            <p:cNvSpPr/>
            <p:nvPr/>
          </p:nvSpPr>
          <p:spPr bwMode="auto">
            <a:xfrm>
              <a:off x="6415125" y="3038878"/>
              <a:ext cx="390765" cy="350893"/>
            </a:xfrm>
            <a:custGeom>
              <a:avLst/>
              <a:gdLst>
                <a:gd name="connsiteX0" fmla="*/ 243830 w 508000"/>
                <a:gd name="connsiteY0" fmla="*/ 161416 h 456163"/>
                <a:gd name="connsiteX1" fmla="*/ 275464 w 508000"/>
                <a:gd name="connsiteY1" fmla="*/ 161416 h 456163"/>
                <a:gd name="connsiteX2" fmla="*/ 290970 w 508000"/>
                <a:gd name="connsiteY2" fmla="*/ 161416 h 456163"/>
                <a:gd name="connsiteX3" fmla="*/ 303996 w 508000"/>
                <a:gd name="connsiteY3" fmla="*/ 164526 h 456163"/>
                <a:gd name="connsiteX4" fmla="*/ 312990 w 508000"/>
                <a:gd name="connsiteY4" fmla="*/ 173544 h 456163"/>
                <a:gd name="connsiteX5" fmla="*/ 316401 w 508000"/>
                <a:gd name="connsiteY5" fmla="*/ 189714 h 456163"/>
                <a:gd name="connsiteX6" fmla="*/ 312990 w 508000"/>
                <a:gd name="connsiteY6" fmla="*/ 205884 h 456163"/>
                <a:gd name="connsiteX7" fmla="*/ 304306 w 508000"/>
                <a:gd name="connsiteY7" fmla="*/ 214591 h 456163"/>
                <a:gd name="connsiteX8" fmla="*/ 291280 w 508000"/>
                <a:gd name="connsiteY8" fmla="*/ 218633 h 456163"/>
                <a:gd name="connsiteX9" fmla="*/ 275464 w 508000"/>
                <a:gd name="connsiteY9" fmla="*/ 218633 h 456163"/>
                <a:gd name="connsiteX10" fmla="*/ 243830 w 508000"/>
                <a:gd name="connsiteY10" fmla="*/ 218633 h 456163"/>
                <a:gd name="connsiteX11" fmla="*/ 243830 w 508000"/>
                <a:gd name="connsiteY11" fmla="*/ 161416 h 456163"/>
                <a:gd name="connsiteX12" fmla="*/ 196270 w 508000"/>
                <a:gd name="connsiteY12" fmla="*/ 123587 h 456163"/>
                <a:gd name="connsiteX13" fmla="*/ 196270 w 508000"/>
                <a:gd name="connsiteY13" fmla="*/ 332576 h 456163"/>
                <a:gd name="connsiteX14" fmla="*/ 243792 w 508000"/>
                <a:gd name="connsiteY14" fmla="*/ 332576 h 456163"/>
                <a:gd name="connsiteX15" fmla="*/ 243792 w 508000"/>
                <a:gd name="connsiteY15" fmla="*/ 256495 h 456163"/>
                <a:gd name="connsiteX16" fmla="*/ 288208 w 508000"/>
                <a:gd name="connsiteY16" fmla="*/ 256495 h 456163"/>
                <a:gd name="connsiteX17" fmla="*/ 322063 w 508000"/>
                <a:gd name="connsiteY17" fmla="*/ 251527 h 456163"/>
                <a:gd name="connsiteX18" fmla="*/ 344737 w 508000"/>
                <a:gd name="connsiteY18" fmla="*/ 236932 h 456163"/>
                <a:gd name="connsiteX19" fmla="*/ 357782 w 508000"/>
                <a:gd name="connsiteY19" fmla="*/ 215194 h 456163"/>
                <a:gd name="connsiteX20" fmla="*/ 361509 w 508000"/>
                <a:gd name="connsiteY20" fmla="*/ 190041 h 456163"/>
                <a:gd name="connsiteX21" fmla="*/ 357782 w 508000"/>
                <a:gd name="connsiteY21" fmla="*/ 164888 h 456163"/>
                <a:gd name="connsiteX22" fmla="*/ 344737 w 508000"/>
                <a:gd name="connsiteY22" fmla="*/ 143461 h 456163"/>
                <a:gd name="connsiteX23" fmla="*/ 322063 w 508000"/>
                <a:gd name="connsiteY23" fmla="*/ 128555 h 456163"/>
                <a:gd name="connsiteX24" fmla="*/ 288208 w 508000"/>
                <a:gd name="connsiteY24" fmla="*/ 123587 h 456163"/>
                <a:gd name="connsiteX25" fmla="*/ 196270 w 508000"/>
                <a:gd name="connsiteY25" fmla="*/ 123587 h 456163"/>
                <a:gd name="connsiteX26" fmla="*/ 151233 w 508000"/>
                <a:gd name="connsiteY26" fmla="*/ 47506 h 456163"/>
                <a:gd name="connsiteX27" fmla="*/ 356850 w 508000"/>
                <a:gd name="connsiteY27" fmla="*/ 47506 h 456163"/>
                <a:gd name="connsiteX28" fmla="*/ 459969 w 508000"/>
                <a:gd name="connsiteY28" fmla="*/ 227926 h 456163"/>
                <a:gd name="connsiteX29" fmla="*/ 356850 w 508000"/>
                <a:gd name="connsiteY29" fmla="*/ 408657 h 456163"/>
                <a:gd name="connsiteX30" fmla="*/ 151233 w 508000"/>
                <a:gd name="connsiteY30" fmla="*/ 408657 h 456163"/>
                <a:gd name="connsiteX31" fmla="*/ 48425 w 508000"/>
                <a:gd name="connsiteY31" fmla="*/ 227926 h 456163"/>
                <a:gd name="connsiteX32" fmla="*/ 151233 w 508000"/>
                <a:gd name="connsiteY32" fmla="*/ 47506 h 456163"/>
                <a:gd name="connsiteX33" fmla="*/ 137925 w 508000"/>
                <a:gd name="connsiteY33" fmla="*/ 18897 h 456163"/>
                <a:gd name="connsiteX34" fmla="*/ 21785 w 508000"/>
                <a:gd name="connsiteY34" fmla="*/ 227950 h 456163"/>
                <a:gd name="connsiteX35" fmla="*/ 137925 w 508000"/>
                <a:gd name="connsiteY35" fmla="*/ 437266 h 456163"/>
                <a:gd name="connsiteX36" fmla="*/ 370206 w 508000"/>
                <a:gd name="connsiteY36" fmla="*/ 437266 h 456163"/>
                <a:gd name="connsiteX37" fmla="*/ 485691 w 508000"/>
                <a:gd name="connsiteY37" fmla="*/ 227950 h 456163"/>
                <a:gd name="connsiteX38" fmla="*/ 368894 w 508000"/>
                <a:gd name="connsiteY38" fmla="*/ 18897 h 456163"/>
                <a:gd name="connsiteX39" fmla="*/ 126770 w 508000"/>
                <a:gd name="connsiteY39" fmla="*/ 0 h 456163"/>
                <a:gd name="connsiteX40" fmla="*/ 381361 w 508000"/>
                <a:gd name="connsiteY40" fmla="*/ 0 h 456163"/>
                <a:gd name="connsiteX41" fmla="*/ 387004 w 508000"/>
                <a:gd name="connsiteY41" fmla="*/ 9580 h 456163"/>
                <a:gd name="connsiteX42" fmla="*/ 503145 w 508000"/>
                <a:gd name="connsiteY42" fmla="*/ 218895 h 456163"/>
                <a:gd name="connsiteX43" fmla="*/ 508000 w 508000"/>
                <a:gd name="connsiteY43" fmla="*/ 227950 h 456163"/>
                <a:gd name="connsiteX44" fmla="*/ 503145 w 508000"/>
                <a:gd name="connsiteY44" fmla="*/ 237268 h 456163"/>
                <a:gd name="connsiteX45" fmla="*/ 387004 w 508000"/>
                <a:gd name="connsiteY45" fmla="*/ 446321 h 456163"/>
                <a:gd name="connsiteX46" fmla="*/ 381361 w 508000"/>
                <a:gd name="connsiteY46" fmla="*/ 456163 h 456163"/>
                <a:gd name="connsiteX47" fmla="*/ 126770 w 508000"/>
                <a:gd name="connsiteY47" fmla="*/ 456163 h 456163"/>
                <a:gd name="connsiteX48" fmla="*/ 121390 w 508000"/>
                <a:gd name="connsiteY48" fmla="*/ 446321 h 456163"/>
                <a:gd name="connsiteX49" fmla="*/ 5249 w 508000"/>
                <a:gd name="connsiteY49" fmla="*/ 237268 h 456163"/>
                <a:gd name="connsiteX50" fmla="*/ 0 w 508000"/>
                <a:gd name="connsiteY50" fmla="*/ 227950 h 456163"/>
                <a:gd name="connsiteX51" fmla="*/ 4987 w 508000"/>
                <a:gd name="connsiteY51" fmla="*/ 218895 h 456163"/>
                <a:gd name="connsiteX52" fmla="*/ 121390 w 508000"/>
                <a:gd name="connsiteY52" fmla="*/ 9580 h 45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08000" h="456163">
                  <a:moveTo>
                    <a:pt x="243830" y="161416"/>
                  </a:moveTo>
                  <a:cubicBezTo>
                    <a:pt x="243830" y="161416"/>
                    <a:pt x="243830" y="161416"/>
                    <a:pt x="275464" y="161416"/>
                  </a:cubicBezTo>
                  <a:cubicBezTo>
                    <a:pt x="281046" y="161416"/>
                    <a:pt x="290970" y="161416"/>
                    <a:pt x="290970" y="161416"/>
                  </a:cubicBezTo>
                  <a:cubicBezTo>
                    <a:pt x="290970" y="161416"/>
                    <a:pt x="299034" y="161416"/>
                    <a:pt x="303996" y="164526"/>
                  </a:cubicBezTo>
                  <a:cubicBezTo>
                    <a:pt x="307717" y="166702"/>
                    <a:pt x="310819" y="169501"/>
                    <a:pt x="312990" y="173544"/>
                  </a:cubicBezTo>
                  <a:cubicBezTo>
                    <a:pt x="315471" y="177897"/>
                    <a:pt x="316401" y="183183"/>
                    <a:pt x="316401" y="189714"/>
                  </a:cubicBezTo>
                  <a:cubicBezTo>
                    <a:pt x="316401" y="196555"/>
                    <a:pt x="315471" y="201841"/>
                    <a:pt x="312990" y="205884"/>
                  </a:cubicBezTo>
                  <a:cubicBezTo>
                    <a:pt x="310819" y="210237"/>
                    <a:pt x="308338" y="212414"/>
                    <a:pt x="304306" y="214591"/>
                  </a:cubicBezTo>
                  <a:cubicBezTo>
                    <a:pt x="299034" y="218011"/>
                    <a:pt x="291280" y="218633"/>
                    <a:pt x="291280" y="218633"/>
                  </a:cubicBezTo>
                  <a:cubicBezTo>
                    <a:pt x="291280" y="218633"/>
                    <a:pt x="281046" y="218633"/>
                    <a:pt x="275464" y="218633"/>
                  </a:cubicBezTo>
                  <a:cubicBezTo>
                    <a:pt x="275464" y="218633"/>
                    <a:pt x="275464" y="218633"/>
                    <a:pt x="243830" y="218633"/>
                  </a:cubicBezTo>
                  <a:cubicBezTo>
                    <a:pt x="243830" y="218633"/>
                    <a:pt x="243830" y="218633"/>
                    <a:pt x="243830" y="161416"/>
                  </a:cubicBezTo>
                  <a:close/>
                  <a:moveTo>
                    <a:pt x="196270" y="123587"/>
                  </a:moveTo>
                  <a:cubicBezTo>
                    <a:pt x="196270" y="123587"/>
                    <a:pt x="196270" y="123587"/>
                    <a:pt x="196270" y="332576"/>
                  </a:cubicBezTo>
                  <a:cubicBezTo>
                    <a:pt x="196270" y="332576"/>
                    <a:pt x="196270" y="332576"/>
                    <a:pt x="243792" y="332576"/>
                  </a:cubicBezTo>
                  <a:cubicBezTo>
                    <a:pt x="243792" y="332576"/>
                    <a:pt x="243792" y="332576"/>
                    <a:pt x="243792" y="256495"/>
                  </a:cubicBezTo>
                  <a:cubicBezTo>
                    <a:pt x="243792" y="256495"/>
                    <a:pt x="243792" y="256495"/>
                    <a:pt x="288208" y="256495"/>
                  </a:cubicBezTo>
                  <a:cubicBezTo>
                    <a:pt x="301564" y="256495"/>
                    <a:pt x="312745" y="255253"/>
                    <a:pt x="322063" y="251527"/>
                  </a:cubicBezTo>
                  <a:cubicBezTo>
                    <a:pt x="331381" y="247800"/>
                    <a:pt x="339146" y="243453"/>
                    <a:pt x="344737" y="236932"/>
                  </a:cubicBezTo>
                  <a:cubicBezTo>
                    <a:pt x="350638" y="230721"/>
                    <a:pt x="354987" y="223268"/>
                    <a:pt x="357782" y="215194"/>
                  </a:cubicBezTo>
                  <a:cubicBezTo>
                    <a:pt x="360267" y="207121"/>
                    <a:pt x="361509" y="198736"/>
                    <a:pt x="361509" y="190041"/>
                  </a:cubicBezTo>
                  <a:cubicBezTo>
                    <a:pt x="361509" y="181346"/>
                    <a:pt x="360267" y="173272"/>
                    <a:pt x="357782" y="164888"/>
                  </a:cubicBezTo>
                  <a:cubicBezTo>
                    <a:pt x="354987" y="156814"/>
                    <a:pt x="350638" y="149982"/>
                    <a:pt x="344737" y="143461"/>
                  </a:cubicBezTo>
                  <a:cubicBezTo>
                    <a:pt x="339146" y="137250"/>
                    <a:pt x="331381" y="132592"/>
                    <a:pt x="322063" y="128555"/>
                  </a:cubicBezTo>
                  <a:cubicBezTo>
                    <a:pt x="312745" y="124829"/>
                    <a:pt x="301564" y="123587"/>
                    <a:pt x="288208" y="123587"/>
                  </a:cubicBezTo>
                  <a:cubicBezTo>
                    <a:pt x="288208" y="123587"/>
                    <a:pt x="288208" y="123587"/>
                    <a:pt x="196270" y="123587"/>
                  </a:cubicBezTo>
                  <a:close/>
                  <a:moveTo>
                    <a:pt x="151233" y="47506"/>
                  </a:moveTo>
                  <a:cubicBezTo>
                    <a:pt x="151233" y="47506"/>
                    <a:pt x="151233" y="47506"/>
                    <a:pt x="356850" y="47506"/>
                  </a:cubicBezTo>
                  <a:cubicBezTo>
                    <a:pt x="356850" y="47506"/>
                    <a:pt x="356850" y="47506"/>
                    <a:pt x="459969" y="227926"/>
                  </a:cubicBezTo>
                  <a:cubicBezTo>
                    <a:pt x="459969" y="227926"/>
                    <a:pt x="459969" y="227926"/>
                    <a:pt x="356850" y="408657"/>
                  </a:cubicBezTo>
                  <a:lnTo>
                    <a:pt x="151233" y="408657"/>
                  </a:lnTo>
                  <a:cubicBezTo>
                    <a:pt x="151233" y="408657"/>
                    <a:pt x="151233" y="408657"/>
                    <a:pt x="48425" y="227926"/>
                  </a:cubicBezTo>
                  <a:cubicBezTo>
                    <a:pt x="48425" y="227926"/>
                    <a:pt x="48425" y="227926"/>
                    <a:pt x="151233" y="47506"/>
                  </a:cubicBezTo>
                  <a:close/>
                  <a:moveTo>
                    <a:pt x="137925" y="18897"/>
                  </a:moveTo>
                  <a:lnTo>
                    <a:pt x="21785" y="227950"/>
                  </a:lnTo>
                  <a:lnTo>
                    <a:pt x="137925" y="437266"/>
                  </a:lnTo>
                  <a:lnTo>
                    <a:pt x="370206" y="437266"/>
                  </a:lnTo>
                  <a:lnTo>
                    <a:pt x="485691" y="227950"/>
                  </a:lnTo>
                  <a:lnTo>
                    <a:pt x="368894" y="18897"/>
                  </a:lnTo>
                  <a:close/>
                  <a:moveTo>
                    <a:pt x="126770" y="0"/>
                  </a:moveTo>
                  <a:lnTo>
                    <a:pt x="381361" y="0"/>
                  </a:lnTo>
                  <a:lnTo>
                    <a:pt x="387004" y="9580"/>
                  </a:lnTo>
                  <a:lnTo>
                    <a:pt x="503145" y="218895"/>
                  </a:lnTo>
                  <a:lnTo>
                    <a:pt x="508000" y="227950"/>
                  </a:lnTo>
                  <a:lnTo>
                    <a:pt x="503145" y="237268"/>
                  </a:lnTo>
                  <a:lnTo>
                    <a:pt x="387004" y="446321"/>
                  </a:lnTo>
                  <a:lnTo>
                    <a:pt x="381361" y="456163"/>
                  </a:lnTo>
                  <a:lnTo>
                    <a:pt x="126770" y="456163"/>
                  </a:lnTo>
                  <a:lnTo>
                    <a:pt x="121390" y="446321"/>
                  </a:lnTo>
                  <a:lnTo>
                    <a:pt x="5249" y="237268"/>
                  </a:lnTo>
                  <a:lnTo>
                    <a:pt x="0" y="227950"/>
                  </a:lnTo>
                  <a:lnTo>
                    <a:pt x="4987" y="218895"/>
                  </a:lnTo>
                  <a:lnTo>
                    <a:pt x="121390" y="95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8" name="îşḻîḍe">
              <a:extLst>
                <a:ext uri="{FF2B5EF4-FFF2-40B4-BE49-F238E27FC236}">
                  <a16:creationId xmlns="" xmlns:a16="http://schemas.microsoft.com/office/drawing/2014/main" id="{8783ADC2-CE95-4515-ADC5-87522A53738A}"/>
                </a:ext>
              </a:extLst>
            </p:cNvPr>
            <p:cNvSpPr txBox="1"/>
            <p:nvPr/>
          </p:nvSpPr>
          <p:spPr>
            <a:xfrm>
              <a:off x="7075197" y="1900701"/>
              <a:ext cx="3370562" cy="4270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9" name="işľiďè">
              <a:extLst>
                <a:ext uri="{FF2B5EF4-FFF2-40B4-BE49-F238E27FC236}">
                  <a16:creationId xmlns="" xmlns:a16="http://schemas.microsoft.com/office/drawing/2014/main" id="{B18936AF-6FCA-473B-90E3-B9377A0C4767}"/>
                </a:ext>
              </a:extLst>
            </p:cNvPr>
            <p:cNvSpPr txBox="1"/>
            <p:nvPr/>
          </p:nvSpPr>
          <p:spPr>
            <a:xfrm>
              <a:off x="7075488" y="4543224"/>
              <a:ext cx="3370562" cy="4270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0713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3FDD646-C149-4A7D-B5F6-CCE0A9D1A236}"/>
              </a:ext>
            </a:extLst>
          </p:cNvPr>
          <p:cNvSpPr/>
          <p:nvPr/>
        </p:nvSpPr>
        <p:spPr>
          <a:xfrm>
            <a:off x="0" y="0"/>
            <a:ext cx="12204700" cy="6858000"/>
          </a:xfrm>
          <a:prstGeom prst="rect">
            <a:avLst/>
          </a:prstGeom>
          <a:blipFill dpi="0" rotWithShape="1">
            <a:blip r:embed="rId2">
              <a:alphaModFix amt="64000"/>
            </a:blip>
            <a:srcRect/>
            <a:stretch>
              <a:fillRect l="-82" r="-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6">
            <a:extLst>
              <a:ext uri="{FF2B5EF4-FFF2-40B4-BE49-F238E27FC236}">
                <a16:creationId xmlns="" xmlns:a16="http://schemas.microsoft.com/office/drawing/2014/main" id="{79D7E4F2-B17E-410B-9E81-07BE8C479FD1}"/>
              </a:ext>
            </a:extLst>
          </p:cNvPr>
          <p:cNvSpPr>
            <a:spLocks noEditPoints="1"/>
          </p:cNvSpPr>
          <p:nvPr/>
        </p:nvSpPr>
        <p:spPr bwMode="auto">
          <a:xfrm>
            <a:off x="677284" y="1130299"/>
            <a:ext cx="10831660" cy="5110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ECCDA39-6F87-4BBA-AFB8-9C10165D816E}"/>
              </a:ext>
            </a:extLst>
          </p:cNvPr>
          <p:cNvSpPr txBox="1"/>
          <p:nvPr/>
        </p:nvSpPr>
        <p:spPr>
          <a:xfrm>
            <a:off x="3950973" y="2851150"/>
            <a:ext cx="1358900" cy="11557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22225">
                  <a:noFill/>
                </a:ln>
                <a:solidFill>
                  <a:schemeClr val="accent2">
                    <a:alpha val="73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dirty="0">
              <a:ln w="22225">
                <a:noFill/>
              </a:ln>
              <a:solidFill>
                <a:schemeClr val="accent2">
                  <a:alpha val="73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13B45216-6317-43AE-8ED8-0A10145EDB7C}"/>
              </a:ext>
            </a:extLst>
          </p:cNvPr>
          <p:cNvCxnSpPr>
            <a:cxnSpLocks/>
          </p:cNvCxnSpPr>
          <p:nvPr/>
        </p:nvCxnSpPr>
        <p:spPr>
          <a:xfrm>
            <a:off x="5739922" y="3315076"/>
            <a:ext cx="404616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946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2244B4E-A5E5-4296-9208-25EB5BE63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4A22442-13CB-4F49-B6DA-0240A8767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002121D-3CD8-4C01-B95F-D9C483EFC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89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A216578-D7E1-4993-BCE0-392D55755A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26854"/>
            <a:ext cx="10858500" cy="4107247"/>
            <a:chOff x="660400" y="2026855"/>
            <a:chExt cx="10858500" cy="4107247"/>
          </a:xfrm>
        </p:grpSpPr>
        <p:sp>
          <p:nvSpPr>
            <p:cNvPr id="6" name="íšḷïdé">
              <a:extLst>
                <a:ext uri="{FF2B5EF4-FFF2-40B4-BE49-F238E27FC236}">
                  <a16:creationId xmlns="" xmlns:a16="http://schemas.microsoft.com/office/drawing/2014/main" id="{14152EAF-3296-43F1-A55D-B09C9BBFA89D}"/>
                </a:ext>
              </a:extLst>
            </p:cNvPr>
            <p:cNvSpPr/>
            <p:nvPr/>
          </p:nvSpPr>
          <p:spPr bwMode="auto">
            <a:xfrm>
              <a:off x="7485213" y="2488465"/>
              <a:ext cx="4033687" cy="713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7" name="ís1îďê">
              <a:extLst>
                <a:ext uri="{FF2B5EF4-FFF2-40B4-BE49-F238E27FC236}">
                  <a16:creationId xmlns="" xmlns:a16="http://schemas.microsoft.com/office/drawing/2014/main" id="{E3A12B07-BC49-4079-AEBF-F96A7F661B18}"/>
                </a:ext>
              </a:extLst>
            </p:cNvPr>
            <p:cNvGrpSpPr/>
            <p:nvPr/>
          </p:nvGrpSpPr>
          <p:grpSpPr>
            <a:xfrm>
              <a:off x="7485211" y="3672304"/>
              <a:ext cx="4033689" cy="1155195"/>
              <a:chOff x="418251" y="1603350"/>
              <a:chExt cx="4033689" cy="1155195"/>
            </a:xfrm>
          </p:grpSpPr>
          <p:sp>
            <p:nvSpPr>
              <p:cNvPr id="32" name="ïş1idé">
                <a:extLst>
                  <a:ext uri="{FF2B5EF4-FFF2-40B4-BE49-F238E27FC236}">
                    <a16:creationId xmlns="" xmlns:a16="http://schemas.microsoft.com/office/drawing/2014/main" id="{F03CAF16-7A49-47F0-960A-453ACFDE52EC}"/>
                  </a:ext>
                </a:extLst>
              </p:cNvPr>
              <p:cNvSpPr/>
              <p:nvPr/>
            </p:nvSpPr>
            <p:spPr bwMode="auto">
              <a:xfrm>
                <a:off x="418253" y="2045154"/>
                <a:ext cx="403368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ŝľïḋê">
                <a:extLst>
                  <a:ext uri="{FF2B5EF4-FFF2-40B4-BE49-F238E27FC236}">
                    <a16:creationId xmlns="" xmlns:a16="http://schemas.microsoft.com/office/drawing/2014/main" id="{F29E5F99-DB30-4F46-9769-4BBF484389D6}"/>
                  </a:ext>
                </a:extLst>
              </p:cNvPr>
              <p:cNvSpPr txBox="1"/>
              <p:nvPr/>
            </p:nvSpPr>
            <p:spPr bwMode="auto">
              <a:xfrm>
                <a:off x="418251" y="1603350"/>
                <a:ext cx="403368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śľiḋé">
              <a:extLst>
                <a:ext uri="{FF2B5EF4-FFF2-40B4-BE49-F238E27FC236}">
                  <a16:creationId xmlns="" xmlns:a16="http://schemas.microsoft.com/office/drawing/2014/main" id="{4AC6C735-C3FE-4263-9E56-7A234E67BD74}"/>
                </a:ext>
              </a:extLst>
            </p:cNvPr>
            <p:cNvGrpSpPr/>
            <p:nvPr/>
          </p:nvGrpSpPr>
          <p:grpSpPr>
            <a:xfrm>
              <a:off x="4648769" y="2026855"/>
              <a:ext cx="2881772" cy="4107247"/>
              <a:chOff x="4528198" y="1683176"/>
              <a:chExt cx="3122904" cy="4450924"/>
            </a:xfrm>
          </p:grpSpPr>
          <p:sp>
            <p:nvSpPr>
              <p:cNvPr id="16" name="îslíḑê">
                <a:extLst>
                  <a:ext uri="{FF2B5EF4-FFF2-40B4-BE49-F238E27FC236}">
                    <a16:creationId xmlns="" xmlns:a16="http://schemas.microsoft.com/office/drawing/2014/main" id="{10BA5329-14BC-4F27-A0E7-14435DA77595}"/>
                  </a:ext>
                </a:extLst>
              </p:cNvPr>
              <p:cNvSpPr/>
              <p:nvPr/>
            </p:nvSpPr>
            <p:spPr bwMode="auto">
              <a:xfrm>
                <a:off x="5502827" y="3522694"/>
                <a:ext cx="816532" cy="526373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7" name="ïś1íḍe">
                <a:extLst>
                  <a:ext uri="{FF2B5EF4-FFF2-40B4-BE49-F238E27FC236}">
                    <a16:creationId xmlns="" xmlns:a16="http://schemas.microsoft.com/office/drawing/2014/main" id="{C9CF610C-2996-4849-9912-A1F380B8224D}"/>
                  </a:ext>
                </a:extLst>
              </p:cNvPr>
              <p:cNvSpPr/>
              <p:nvPr/>
            </p:nvSpPr>
            <p:spPr bwMode="auto">
              <a:xfrm>
                <a:off x="5417268" y="3669630"/>
                <a:ext cx="816532" cy="528234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îš1íḋe">
                <a:extLst>
                  <a:ext uri="{FF2B5EF4-FFF2-40B4-BE49-F238E27FC236}">
                    <a16:creationId xmlns="" xmlns:a16="http://schemas.microsoft.com/office/drawing/2014/main" id="{4B947E41-320A-4DA4-A2C1-EDED43B96B49}"/>
                  </a:ext>
                </a:extLst>
              </p:cNvPr>
              <p:cNvSpPr/>
              <p:nvPr/>
            </p:nvSpPr>
            <p:spPr bwMode="auto">
              <a:xfrm>
                <a:off x="4528198" y="3818429"/>
                <a:ext cx="1634921" cy="2315671"/>
              </a:xfrm>
              <a:custGeom>
                <a:avLst/>
                <a:gdLst/>
                <a:ahLst/>
                <a:cxnLst>
                  <a:cxn ang="0">
                    <a:pos x="1068" y="298"/>
                  </a:cxn>
                  <a:cxn ang="0">
                    <a:pos x="1058" y="284"/>
                  </a:cxn>
                  <a:cxn ang="0">
                    <a:pos x="1038" y="271"/>
                  </a:cxn>
                  <a:cxn ang="0">
                    <a:pos x="587" y="11"/>
                  </a:cxn>
                  <a:cxn ang="0">
                    <a:pos x="567" y="3"/>
                  </a:cxn>
                  <a:cxn ang="0">
                    <a:pos x="536" y="17"/>
                  </a:cxn>
                  <a:cxn ang="0">
                    <a:pos x="24" y="903"/>
                  </a:cxn>
                  <a:cxn ang="0">
                    <a:pos x="24" y="903"/>
                  </a:cxn>
                  <a:cxn ang="0">
                    <a:pos x="1" y="1456"/>
                  </a:cxn>
                  <a:cxn ang="0">
                    <a:pos x="29" y="1507"/>
                  </a:cxn>
                  <a:cxn ang="0">
                    <a:pos x="87" y="1506"/>
                  </a:cxn>
                  <a:cxn ang="0">
                    <a:pos x="554" y="1209"/>
                  </a:cxn>
                  <a:cxn ang="0">
                    <a:pos x="554" y="1209"/>
                  </a:cxn>
                  <a:cxn ang="0">
                    <a:pos x="1066" y="323"/>
                  </a:cxn>
                  <a:cxn ang="0">
                    <a:pos x="1069" y="304"/>
                  </a:cxn>
                  <a:cxn ang="0">
                    <a:pos x="1068" y="298"/>
                  </a:cxn>
                  <a:cxn ang="0">
                    <a:pos x="509" y="1167"/>
                  </a:cxn>
                  <a:cxn ang="0">
                    <a:pos x="509" y="1167"/>
                  </a:cxn>
                  <a:cxn ang="0">
                    <a:pos x="195" y="1367"/>
                  </a:cxn>
                  <a:cxn ang="0">
                    <a:pos x="194" y="1366"/>
                  </a:cxn>
                  <a:cxn ang="0">
                    <a:pos x="142" y="1310"/>
                  </a:cxn>
                  <a:cxn ang="0">
                    <a:pos x="68" y="1289"/>
                  </a:cxn>
                  <a:cxn ang="0">
                    <a:pos x="68" y="1289"/>
                  </a:cxn>
                  <a:cxn ang="0">
                    <a:pos x="83" y="921"/>
                  </a:cxn>
                  <a:cxn ang="0">
                    <a:pos x="83" y="921"/>
                  </a:cxn>
                  <a:cxn ang="0">
                    <a:pos x="87" y="914"/>
                  </a:cxn>
                  <a:cxn ang="0">
                    <a:pos x="87" y="914"/>
                  </a:cxn>
                  <a:cxn ang="0">
                    <a:pos x="229" y="896"/>
                  </a:cxn>
                  <a:cxn ang="0">
                    <a:pos x="237" y="898"/>
                  </a:cxn>
                  <a:cxn ang="0">
                    <a:pos x="241" y="905"/>
                  </a:cxn>
                  <a:cxn ang="0">
                    <a:pos x="255" y="1023"/>
                  </a:cxn>
                  <a:cxn ang="0">
                    <a:pos x="281" y="1063"/>
                  </a:cxn>
                  <a:cxn ang="0">
                    <a:pos x="281" y="1063"/>
                  </a:cxn>
                  <a:cxn ang="0">
                    <a:pos x="328" y="1067"/>
                  </a:cxn>
                  <a:cxn ang="0">
                    <a:pos x="446" y="1021"/>
                  </a:cxn>
                  <a:cxn ang="0">
                    <a:pos x="457" y="1025"/>
                  </a:cxn>
                  <a:cxn ang="0">
                    <a:pos x="513" y="1161"/>
                  </a:cxn>
                  <a:cxn ang="0">
                    <a:pos x="513" y="1161"/>
                  </a:cxn>
                  <a:cxn ang="0">
                    <a:pos x="509" y="1167"/>
                  </a:cxn>
                  <a:cxn ang="0">
                    <a:pos x="538" y="1117"/>
                  </a:cxn>
                  <a:cxn ang="0">
                    <a:pos x="538" y="1117"/>
                  </a:cxn>
                  <a:cxn ang="0">
                    <a:pos x="494" y="1010"/>
                  </a:cxn>
                  <a:cxn ang="0">
                    <a:pos x="432" y="984"/>
                  </a:cxn>
                  <a:cxn ang="0">
                    <a:pos x="314" y="1030"/>
                  </a:cxn>
                  <a:cxn ang="0">
                    <a:pos x="301" y="1029"/>
                  </a:cxn>
                  <a:cxn ang="0">
                    <a:pos x="294" y="1018"/>
                  </a:cxn>
                  <a:cxn ang="0">
                    <a:pos x="280" y="901"/>
                  </a:cxn>
                  <a:cxn ang="0">
                    <a:pos x="267" y="872"/>
                  </a:cxn>
                  <a:cxn ang="0">
                    <a:pos x="224" y="856"/>
                  </a:cxn>
                  <a:cxn ang="0">
                    <a:pos x="113" y="871"/>
                  </a:cxn>
                  <a:cxn ang="0">
                    <a:pos x="112" y="870"/>
                  </a:cxn>
                  <a:cxn ang="0">
                    <a:pos x="566" y="85"/>
                  </a:cxn>
                  <a:cxn ang="0">
                    <a:pos x="566" y="85"/>
                  </a:cxn>
                  <a:cxn ang="0">
                    <a:pos x="992" y="331"/>
                  </a:cxn>
                  <a:cxn ang="0">
                    <a:pos x="992" y="331"/>
                  </a:cxn>
                  <a:cxn ang="0">
                    <a:pos x="538" y="1117"/>
                  </a:cxn>
                </a:cxnLst>
                <a:rect l="0" t="0" r="r" b="b"/>
                <a:pathLst>
                  <a:path w="1070" h="1517">
                    <a:moveTo>
                      <a:pt x="1068" y="298"/>
                    </a:moveTo>
                    <a:cubicBezTo>
                      <a:pt x="1066" y="293"/>
                      <a:pt x="1063" y="288"/>
                      <a:pt x="1058" y="284"/>
                    </a:cubicBezTo>
                    <a:cubicBezTo>
                      <a:pt x="1053" y="280"/>
                      <a:pt x="1046" y="275"/>
                      <a:pt x="1038" y="271"/>
                    </a:cubicBezTo>
                    <a:cubicBezTo>
                      <a:pt x="587" y="11"/>
                      <a:pt x="587" y="11"/>
                      <a:pt x="587" y="11"/>
                    </a:cubicBezTo>
                    <a:cubicBezTo>
                      <a:pt x="580" y="6"/>
                      <a:pt x="573" y="4"/>
                      <a:pt x="567" y="3"/>
                    </a:cubicBezTo>
                    <a:cubicBezTo>
                      <a:pt x="555" y="0"/>
                      <a:pt x="542" y="6"/>
                      <a:pt x="536" y="17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1" y="1456"/>
                      <a:pt x="1" y="1456"/>
                      <a:pt x="1" y="1456"/>
                    </a:cubicBezTo>
                    <a:cubicBezTo>
                      <a:pt x="0" y="1477"/>
                      <a:pt x="11" y="1496"/>
                      <a:pt x="29" y="1507"/>
                    </a:cubicBezTo>
                    <a:cubicBezTo>
                      <a:pt x="47" y="1517"/>
                      <a:pt x="70" y="1517"/>
                      <a:pt x="87" y="1506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1066" y="323"/>
                      <a:pt x="1066" y="323"/>
                      <a:pt x="1066" y="323"/>
                    </a:cubicBezTo>
                    <a:cubicBezTo>
                      <a:pt x="1069" y="317"/>
                      <a:pt x="1070" y="311"/>
                      <a:pt x="1069" y="304"/>
                    </a:cubicBezTo>
                    <a:cubicBezTo>
                      <a:pt x="1069" y="302"/>
                      <a:pt x="1069" y="300"/>
                      <a:pt x="1068" y="298"/>
                    </a:cubicBezTo>
                    <a:close/>
                    <a:moveTo>
                      <a:pt x="509" y="1167"/>
                    </a:moveTo>
                    <a:cubicBezTo>
                      <a:pt x="509" y="1167"/>
                      <a:pt x="509" y="1167"/>
                      <a:pt x="509" y="1167"/>
                    </a:cubicBezTo>
                    <a:cubicBezTo>
                      <a:pt x="195" y="1367"/>
                      <a:pt x="195" y="1367"/>
                      <a:pt x="195" y="1367"/>
                    </a:cubicBezTo>
                    <a:cubicBezTo>
                      <a:pt x="194" y="1366"/>
                      <a:pt x="194" y="1366"/>
                      <a:pt x="194" y="1366"/>
                    </a:cubicBezTo>
                    <a:cubicBezTo>
                      <a:pt x="179" y="1342"/>
                      <a:pt x="158" y="1320"/>
                      <a:pt x="142" y="1310"/>
                    </a:cubicBezTo>
                    <a:cubicBezTo>
                      <a:pt x="124" y="1300"/>
                      <a:pt x="95" y="1292"/>
                      <a:pt x="68" y="1289"/>
                    </a:cubicBezTo>
                    <a:cubicBezTo>
                      <a:pt x="68" y="1289"/>
                      <a:pt x="68" y="1289"/>
                      <a:pt x="68" y="1289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229" y="896"/>
                      <a:pt x="229" y="896"/>
                      <a:pt x="229" y="896"/>
                    </a:cubicBezTo>
                    <a:cubicBezTo>
                      <a:pt x="233" y="896"/>
                      <a:pt x="235" y="897"/>
                      <a:pt x="237" y="898"/>
                    </a:cubicBezTo>
                    <a:cubicBezTo>
                      <a:pt x="238" y="899"/>
                      <a:pt x="240" y="901"/>
                      <a:pt x="241" y="905"/>
                    </a:cubicBezTo>
                    <a:cubicBezTo>
                      <a:pt x="255" y="1023"/>
                      <a:pt x="255" y="1023"/>
                      <a:pt x="255" y="1023"/>
                    </a:cubicBezTo>
                    <a:cubicBezTo>
                      <a:pt x="257" y="1040"/>
                      <a:pt x="266" y="1054"/>
                      <a:pt x="281" y="1063"/>
                    </a:cubicBezTo>
                    <a:cubicBezTo>
                      <a:pt x="281" y="1063"/>
                      <a:pt x="281" y="1063"/>
                      <a:pt x="281" y="1063"/>
                    </a:cubicBezTo>
                    <a:cubicBezTo>
                      <a:pt x="296" y="1072"/>
                      <a:pt x="313" y="1073"/>
                      <a:pt x="328" y="1067"/>
                    </a:cubicBezTo>
                    <a:cubicBezTo>
                      <a:pt x="446" y="1021"/>
                      <a:pt x="446" y="1021"/>
                      <a:pt x="446" y="1021"/>
                    </a:cubicBezTo>
                    <a:cubicBezTo>
                      <a:pt x="450" y="1019"/>
                      <a:pt x="455" y="1021"/>
                      <a:pt x="457" y="1025"/>
                    </a:cubicBezTo>
                    <a:cubicBezTo>
                      <a:pt x="513" y="1161"/>
                      <a:pt x="513" y="1161"/>
                      <a:pt x="513" y="1161"/>
                    </a:cubicBezTo>
                    <a:cubicBezTo>
                      <a:pt x="513" y="1161"/>
                      <a:pt x="513" y="1161"/>
                      <a:pt x="513" y="1161"/>
                    </a:cubicBezTo>
                    <a:lnTo>
                      <a:pt x="509" y="1167"/>
                    </a:lnTo>
                    <a:close/>
                    <a:moveTo>
                      <a:pt x="538" y="1117"/>
                    </a:moveTo>
                    <a:cubicBezTo>
                      <a:pt x="538" y="1117"/>
                      <a:pt x="538" y="1117"/>
                      <a:pt x="538" y="1117"/>
                    </a:cubicBezTo>
                    <a:cubicBezTo>
                      <a:pt x="494" y="1010"/>
                      <a:pt x="494" y="1010"/>
                      <a:pt x="494" y="1010"/>
                    </a:cubicBezTo>
                    <a:cubicBezTo>
                      <a:pt x="484" y="986"/>
                      <a:pt x="456" y="974"/>
                      <a:pt x="432" y="984"/>
                    </a:cubicBezTo>
                    <a:cubicBezTo>
                      <a:pt x="314" y="1030"/>
                      <a:pt x="314" y="1030"/>
                      <a:pt x="314" y="1030"/>
                    </a:cubicBezTo>
                    <a:cubicBezTo>
                      <a:pt x="308" y="1032"/>
                      <a:pt x="303" y="1030"/>
                      <a:pt x="301" y="1029"/>
                    </a:cubicBezTo>
                    <a:cubicBezTo>
                      <a:pt x="299" y="1027"/>
                      <a:pt x="295" y="1024"/>
                      <a:pt x="294" y="1018"/>
                    </a:cubicBezTo>
                    <a:cubicBezTo>
                      <a:pt x="280" y="901"/>
                      <a:pt x="280" y="901"/>
                      <a:pt x="280" y="901"/>
                    </a:cubicBezTo>
                    <a:cubicBezTo>
                      <a:pt x="279" y="891"/>
                      <a:pt x="275" y="880"/>
                      <a:pt x="267" y="872"/>
                    </a:cubicBezTo>
                    <a:cubicBezTo>
                      <a:pt x="256" y="860"/>
                      <a:pt x="240" y="854"/>
                      <a:pt x="224" y="856"/>
                    </a:cubicBezTo>
                    <a:cubicBezTo>
                      <a:pt x="113" y="871"/>
                      <a:pt x="113" y="871"/>
                      <a:pt x="113" y="871"/>
                    </a:cubicBezTo>
                    <a:cubicBezTo>
                      <a:pt x="112" y="871"/>
                      <a:pt x="112" y="871"/>
                      <a:pt x="112" y="870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992" y="331"/>
                      <a:pt x="992" y="331"/>
                      <a:pt x="992" y="331"/>
                    </a:cubicBezTo>
                    <a:cubicBezTo>
                      <a:pt x="992" y="331"/>
                      <a:pt x="992" y="331"/>
                      <a:pt x="992" y="331"/>
                    </a:cubicBezTo>
                    <a:lnTo>
                      <a:pt x="538" y="1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îṩļiḋé">
                <a:extLst>
                  <a:ext uri="{FF2B5EF4-FFF2-40B4-BE49-F238E27FC236}">
                    <a16:creationId xmlns="" xmlns:a16="http://schemas.microsoft.com/office/drawing/2014/main" id="{DBDB6D0F-A2A4-478C-86E0-BF122AFFFA4C}"/>
                  </a:ext>
                </a:extLst>
              </p:cNvPr>
              <p:cNvSpPr/>
              <p:nvPr/>
            </p:nvSpPr>
            <p:spPr bwMode="auto">
              <a:xfrm>
                <a:off x="7362805" y="2527604"/>
                <a:ext cx="288297" cy="158099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iṥľiďê">
                <a:extLst>
                  <a:ext uri="{FF2B5EF4-FFF2-40B4-BE49-F238E27FC236}">
                    <a16:creationId xmlns="" xmlns:a16="http://schemas.microsoft.com/office/drawing/2014/main" id="{512E38AB-1FE3-4E21-838C-9970AA541689}"/>
                  </a:ext>
                </a:extLst>
              </p:cNvPr>
              <p:cNvSpPr/>
              <p:nvPr/>
            </p:nvSpPr>
            <p:spPr bwMode="auto">
              <a:xfrm>
                <a:off x="6077560" y="1683176"/>
                <a:ext cx="158099" cy="288296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îṣḻïḍê">
                <a:extLst>
                  <a:ext uri="{FF2B5EF4-FFF2-40B4-BE49-F238E27FC236}">
                    <a16:creationId xmlns="" xmlns:a16="http://schemas.microsoft.com/office/drawing/2014/main" id="{C772CF04-4AFF-4B3C-A604-D6820F09CF72}"/>
                  </a:ext>
                </a:extLst>
              </p:cNvPr>
              <p:cNvSpPr/>
              <p:nvPr/>
            </p:nvSpPr>
            <p:spPr bwMode="auto">
              <a:xfrm>
                <a:off x="6620673" y="3790530"/>
                <a:ext cx="159959" cy="286437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îşľïdê">
                <a:extLst>
                  <a:ext uri="{FF2B5EF4-FFF2-40B4-BE49-F238E27FC236}">
                    <a16:creationId xmlns="" xmlns:a16="http://schemas.microsoft.com/office/drawing/2014/main" id="{25AB3C43-A2B8-479D-88F1-EA74E9FDEC39}"/>
                  </a:ext>
                </a:extLst>
              </p:cNvPr>
              <p:cNvSpPr/>
              <p:nvPr/>
            </p:nvSpPr>
            <p:spPr bwMode="auto">
              <a:xfrm>
                <a:off x="5259169" y="3106058"/>
                <a:ext cx="288297" cy="159958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íṡļïḑè">
                <a:extLst>
                  <a:ext uri="{FF2B5EF4-FFF2-40B4-BE49-F238E27FC236}">
                    <a16:creationId xmlns="" xmlns:a16="http://schemas.microsoft.com/office/drawing/2014/main" id="{2022DF84-EA84-4F0E-BC27-0675585DBB33}"/>
                  </a:ext>
                </a:extLst>
              </p:cNvPr>
              <p:cNvSpPr/>
              <p:nvPr/>
            </p:nvSpPr>
            <p:spPr bwMode="auto">
              <a:xfrm>
                <a:off x="6914550" y="1774314"/>
                <a:ext cx="204599" cy="273417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î$ľídê">
                <a:extLst>
                  <a:ext uri="{FF2B5EF4-FFF2-40B4-BE49-F238E27FC236}">
                    <a16:creationId xmlns="" xmlns:a16="http://schemas.microsoft.com/office/drawing/2014/main" id="{6FBA254A-D002-4632-B942-CD59010D072A}"/>
                  </a:ext>
                </a:extLst>
              </p:cNvPr>
              <p:cNvSpPr/>
              <p:nvPr/>
            </p:nvSpPr>
            <p:spPr bwMode="auto">
              <a:xfrm>
                <a:off x="5355889" y="2313708"/>
                <a:ext cx="273416" cy="204597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íṣḷîḋê">
                <a:extLst>
                  <a:ext uri="{FF2B5EF4-FFF2-40B4-BE49-F238E27FC236}">
                    <a16:creationId xmlns="" xmlns:a16="http://schemas.microsoft.com/office/drawing/2014/main" id="{579C1326-4D1A-4070-9FD1-CFF5A5E57F61}"/>
                  </a:ext>
                </a:extLst>
              </p:cNvPr>
              <p:cNvSpPr/>
              <p:nvPr/>
            </p:nvSpPr>
            <p:spPr bwMode="auto">
              <a:xfrm>
                <a:off x="7184247" y="3370174"/>
                <a:ext cx="273416" cy="204597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íšľíḓê">
                <a:extLst>
                  <a:ext uri="{FF2B5EF4-FFF2-40B4-BE49-F238E27FC236}">
                    <a16:creationId xmlns="" xmlns:a16="http://schemas.microsoft.com/office/drawing/2014/main" id="{76316923-80B5-4646-A611-4408333739B1}"/>
                  </a:ext>
                </a:extLst>
              </p:cNvPr>
              <p:cNvSpPr/>
              <p:nvPr/>
            </p:nvSpPr>
            <p:spPr bwMode="auto">
              <a:xfrm>
                <a:off x="5580947" y="2006813"/>
                <a:ext cx="1759540" cy="1915775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iṣľiḓè">
                <a:extLst>
                  <a:ext uri="{FF2B5EF4-FFF2-40B4-BE49-F238E27FC236}">
                    <a16:creationId xmlns="" xmlns:a16="http://schemas.microsoft.com/office/drawing/2014/main" id="{A5266E3D-3908-43DE-BFF4-42AC9C85A356}"/>
                  </a:ext>
                </a:extLst>
              </p:cNvPr>
              <p:cNvSpPr/>
              <p:nvPr/>
            </p:nvSpPr>
            <p:spPr bwMode="auto">
              <a:xfrm>
                <a:off x="6602073" y="2339748"/>
                <a:ext cx="567295" cy="654711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îṧľîḓê">
                <a:extLst>
                  <a:ext uri="{FF2B5EF4-FFF2-40B4-BE49-F238E27FC236}">
                    <a16:creationId xmlns="" xmlns:a16="http://schemas.microsoft.com/office/drawing/2014/main" id="{3A47922F-2B5A-4651-B4C4-28FEDEE65CFD}"/>
                  </a:ext>
                </a:extLst>
              </p:cNvPr>
              <p:cNvSpPr/>
              <p:nvPr/>
            </p:nvSpPr>
            <p:spPr bwMode="auto">
              <a:xfrm>
                <a:off x="6256118" y="2695003"/>
                <a:ext cx="853730" cy="786769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ïśḻiḍé">
                <a:extLst>
                  <a:ext uri="{FF2B5EF4-FFF2-40B4-BE49-F238E27FC236}">
                    <a16:creationId xmlns="" xmlns:a16="http://schemas.microsoft.com/office/drawing/2014/main" id="{A1F66302-0D70-47E0-A7A7-B0F6185C9A80}"/>
                  </a:ext>
                </a:extLst>
              </p:cNvPr>
              <p:cNvSpPr/>
              <p:nvPr/>
            </p:nvSpPr>
            <p:spPr bwMode="auto">
              <a:xfrm>
                <a:off x="5809723" y="2205830"/>
                <a:ext cx="916968" cy="1058327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íṡľiḑê">
                <a:extLst>
                  <a:ext uri="{FF2B5EF4-FFF2-40B4-BE49-F238E27FC236}">
                    <a16:creationId xmlns="" xmlns:a16="http://schemas.microsoft.com/office/drawing/2014/main" id="{A12AC213-F42F-418D-975D-A5F067F64403}"/>
                  </a:ext>
                </a:extLst>
              </p:cNvPr>
              <p:cNvSpPr/>
              <p:nvPr/>
            </p:nvSpPr>
            <p:spPr bwMode="auto">
              <a:xfrm>
                <a:off x="5884123" y="3239977"/>
                <a:ext cx="172978" cy="310616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1" name="iṧḷíḍe">
                <a:extLst>
                  <a:ext uri="{FF2B5EF4-FFF2-40B4-BE49-F238E27FC236}">
                    <a16:creationId xmlns="" xmlns:a16="http://schemas.microsoft.com/office/drawing/2014/main" id="{157EAFE4-2658-4368-AB63-FCDD7A9F5958}"/>
                  </a:ext>
                </a:extLst>
              </p:cNvPr>
              <p:cNvSpPr/>
              <p:nvPr/>
            </p:nvSpPr>
            <p:spPr bwMode="auto">
              <a:xfrm>
                <a:off x="6109180" y="3422254"/>
                <a:ext cx="254817" cy="260396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8114623A-D21C-4DD3-B263-11D495507F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0" y="3411816"/>
              <a:ext cx="45021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sļïḋe">
              <a:extLst>
                <a:ext uri="{FF2B5EF4-FFF2-40B4-BE49-F238E27FC236}">
                  <a16:creationId xmlns="" xmlns:a16="http://schemas.microsoft.com/office/drawing/2014/main" id="{E19D7DF3-F9A7-4C4A-BC0E-4164909383FA}"/>
                </a:ext>
              </a:extLst>
            </p:cNvPr>
            <p:cNvGrpSpPr/>
            <p:nvPr/>
          </p:nvGrpSpPr>
          <p:grpSpPr>
            <a:xfrm>
              <a:off x="1688598" y="2054972"/>
              <a:ext cx="3519987" cy="1300861"/>
              <a:chOff x="418251" y="1603350"/>
              <a:chExt cx="4033689" cy="1300861"/>
            </a:xfrm>
          </p:grpSpPr>
          <p:sp>
            <p:nvSpPr>
              <p:cNvPr id="14" name="ísļïḓê">
                <a:extLst>
                  <a:ext uri="{FF2B5EF4-FFF2-40B4-BE49-F238E27FC236}">
                    <a16:creationId xmlns="" xmlns:a16="http://schemas.microsoft.com/office/drawing/2014/main" id="{9AB488AF-F43C-4565-8206-EF6285F484BF}"/>
                  </a:ext>
                </a:extLst>
              </p:cNvPr>
              <p:cNvSpPr/>
              <p:nvPr/>
            </p:nvSpPr>
            <p:spPr bwMode="auto">
              <a:xfrm>
                <a:off x="418253" y="2045154"/>
                <a:ext cx="4033687" cy="859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ṩľiḑè">
                <a:extLst>
                  <a:ext uri="{FF2B5EF4-FFF2-40B4-BE49-F238E27FC236}">
                    <a16:creationId xmlns="" xmlns:a16="http://schemas.microsoft.com/office/drawing/2014/main" id="{B890FE96-B2FB-4A64-A8D3-A9FC4D95938E}"/>
                  </a:ext>
                </a:extLst>
              </p:cNvPr>
              <p:cNvSpPr txBox="1"/>
              <p:nvPr/>
            </p:nvSpPr>
            <p:spPr bwMode="auto">
              <a:xfrm>
                <a:off x="418251" y="1603350"/>
                <a:ext cx="403368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íṣḻïḓe">
              <a:extLst>
                <a:ext uri="{FF2B5EF4-FFF2-40B4-BE49-F238E27FC236}">
                  <a16:creationId xmlns="" xmlns:a16="http://schemas.microsoft.com/office/drawing/2014/main" id="{B99455D4-D14C-46DF-A2F9-F279B49C2724}"/>
                </a:ext>
              </a:extLst>
            </p:cNvPr>
            <p:cNvSpPr txBox="1"/>
            <p:nvPr/>
          </p:nvSpPr>
          <p:spPr bwMode="auto">
            <a:xfrm>
              <a:off x="7485211" y="2046661"/>
              <a:ext cx="403368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B022164A-55AC-4FEB-8694-0EF5C98C13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0475" y="3411816"/>
              <a:ext cx="39084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ľîḓè">
              <a:extLst>
                <a:ext uri="{FF2B5EF4-FFF2-40B4-BE49-F238E27FC236}">
                  <a16:creationId xmlns="" xmlns:a16="http://schemas.microsoft.com/office/drawing/2014/main" id="{8BFDF9F2-99D8-4D0A-875E-736306C774BA}"/>
                </a:ext>
              </a:extLst>
            </p:cNvPr>
            <p:cNvSpPr txBox="1"/>
            <p:nvPr/>
          </p:nvSpPr>
          <p:spPr>
            <a:xfrm>
              <a:off x="740229" y="2169396"/>
              <a:ext cx="764721" cy="57354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prstTxWarp prst="textPlain">
                <a:avLst/>
              </a:prstTxWarp>
              <a:normAutofit/>
            </a:bodyPr>
            <a:lstStyle/>
            <a:p>
              <a:pPr>
                <a:buSzPct val="25000"/>
              </a:pPr>
              <a:r>
                <a:rPr lang="en-US" altLang="zh-CN" sz="2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397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F283FFE-E870-4DE3-8884-8EAFF5130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EA353F4-7CEA-4D1B-9E83-0F02B0D28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7A6D81F-B855-4804-9C62-99320E0EC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64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A40B9EB-599E-4FA7-8253-98B24F6459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330248"/>
            <a:ext cx="10850563" cy="2959650"/>
            <a:chOff x="669925" y="2330248"/>
            <a:chExt cx="10850563" cy="2959650"/>
          </a:xfrm>
        </p:grpSpPr>
        <p:grpSp>
          <p:nvGrpSpPr>
            <p:cNvPr id="6" name="í$ḷiďé">
              <a:extLst>
                <a:ext uri="{FF2B5EF4-FFF2-40B4-BE49-F238E27FC236}">
                  <a16:creationId xmlns="" xmlns:a16="http://schemas.microsoft.com/office/drawing/2014/main" id="{DFE624DB-67AE-4439-A62A-AD6A07D47A4F}"/>
                </a:ext>
              </a:extLst>
            </p:cNvPr>
            <p:cNvGrpSpPr/>
            <p:nvPr/>
          </p:nvGrpSpPr>
          <p:grpSpPr>
            <a:xfrm>
              <a:off x="3900488" y="2625647"/>
              <a:ext cx="4391024" cy="2155535"/>
              <a:chOff x="3900488" y="2140454"/>
              <a:chExt cx="4391024" cy="2155535"/>
            </a:xfrm>
          </p:grpSpPr>
          <p:sp>
            <p:nvSpPr>
              <p:cNvPr id="26" name="îṧḷíḑé">
                <a:extLst>
                  <a:ext uri="{FF2B5EF4-FFF2-40B4-BE49-F238E27FC236}">
                    <a16:creationId xmlns="" xmlns:a16="http://schemas.microsoft.com/office/drawing/2014/main" id="{398819E0-40D5-401C-AC16-8BCD655088D3}"/>
                  </a:ext>
                </a:extLst>
              </p:cNvPr>
              <p:cNvSpPr/>
              <p:nvPr/>
            </p:nvSpPr>
            <p:spPr bwMode="auto">
              <a:xfrm rot="5400000">
                <a:off x="3937939" y="2103003"/>
                <a:ext cx="2155535" cy="2230438"/>
              </a:xfrm>
              <a:prstGeom prst="downArrow">
                <a:avLst>
                  <a:gd name="adj1" fmla="val 50000"/>
                  <a:gd name="adj2" fmla="val 49992"/>
                </a:avLst>
              </a:prstGeom>
              <a:solidFill>
                <a:schemeClr val="accent1"/>
              </a:solidFill>
              <a:ln w="254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Sľïḍé">
                <a:extLst>
                  <a:ext uri="{FF2B5EF4-FFF2-40B4-BE49-F238E27FC236}">
                    <a16:creationId xmlns="" xmlns:a16="http://schemas.microsoft.com/office/drawing/2014/main" id="{BE2CA57C-13DD-4DF9-967E-664540D046E6}"/>
                  </a:ext>
                </a:extLst>
              </p:cNvPr>
              <p:cNvSpPr/>
              <p:nvPr/>
            </p:nvSpPr>
            <p:spPr bwMode="auto">
              <a:xfrm rot="5400000" flipH="1" flipV="1">
                <a:off x="6133451" y="2137929"/>
                <a:ext cx="2155535" cy="2160586"/>
              </a:xfrm>
              <a:prstGeom prst="downArrow">
                <a:avLst>
                  <a:gd name="adj1" fmla="val 50000"/>
                  <a:gd name="adj2" fmla="val 50004"/>
                </a:avLst>
              </a:prstGeom>
              <a:solidFill>
                <a:schemeClr val="bg1">
                  <a:lumMod val="85000"/>
                </a:schemeClr>
              </a:solidFill>
              <a:ln w="254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šļîḓe">
                <a:extLst>
                  <a:ext uri="{FF2B5EF4-FFF2-40B4-BE49-F238E27FC236}">
                    <a16:creationId xmlns="" xmlns:a16="http://schemas.microsoft.com/office/drawing/2014/main" id="{209877DB-468E-43A4-ABF9-DF582ECFC8DC}"/>
                  </a:ext>
                </a:extLst>
              </p:cNvPr>
              <p:cNvSpPr txBox="1"/>
              <p:nvPr/>
            </p:nvSpPr>
            <p:spPr bwMode="auto">
              <a:xfrm>
                <a:off x="6532853" y="3024424"/>
                <a:ext cx="135673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Keyword</a:t>
                </a:r>
              </a:p>
            </p:txBody>
          </p:sp>
          <p:sp>
            <p:nvSpPr>
              <p:cNvPr id="29" name="ïŝ1iďé">
                <a:extLst>
                  <a:ext uri="{FF2B5EF4-FFF2-40B4-BE49-F238E27FC236}">
                    <a16:creationId xmlns="" xmlns:a16="http://schemas.microsoft.com/office/drawing/2014/main" id="{6C529A67-DF09-4C5C-84AE-45FA3C39AE08}"/>
                  </a:ext>
                </a:extLst>
              </p:cNvPr>
              <p:cNvSpPr txBox="1"/>
              <p:nvPr/>
            </p:nvSpPr>
            <p:spPr bwMode="auto">
              <a:xfrm>
                <a:off x="4337341" y="3024424"/>
                <a:ext cx="135673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Keyword</a:t>
                </a:r>
              </a:p>
            </p:txBody>
          </p:sp>
        </p:grpSp>
        <p:grpSp>
          <p:nvGrpSpPr>
            <p:cNvPr id="7" name="îṣḷïḍê">
              <a:extLst>
                <a:ext uri="{FF2B5EF4-FFF2-40B4-BE49-F238E27FC236}">
                  <a16:creationId xmlns="" xmlns:a16="http://schemas.microsoft.com/office/drawing/2014/main" id="{E884F659-C057-4763-AC15-E3514F8F3F95}"/>
                </a:ext>
              </a:extLst>
            </p:cNvPr>
            <p:cNvGrpSpPr/>
            <p:nvPr/>
          </p:nvGrpSpPr>
          <p:grpSpPr>
            <a:xfrm>
              <a:off x="669925" y="2330248"/>
              <a:ext cx="3626075" cy="1017430"/>
              <a:chOff x="669925" y="2330248"/>
              <a:chExt cx="3626075" cy="1017430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1D1EFC20-1344-465A-9574-54A1CA1F9B02}"/>
                  </a:ext>
                </a:extLst>
              </p:cNvPr>
              <p:cNvCxnSpPr/>
              <p:nvPr/>
            </p:nvCxnSpPr>
            <p:spPr>
              <a:xfrm flipH="1">
                <a:off x="669925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şļíḓe">
                <a:extLst>
                  <a:ext uri="{FF2B5EF4-FFF2-40B4-BE49-F238E27FC236}">
                    <a16:creationId xmlns="" xmlns:a16="http://schemas.microsoft.com/office/drawing/2014/main" id="{BC1DF3A4-ACD9-4C13-9FDE-1A67D5E8274F}"/>
                  </a:ext>
                </a:extLst>
              </p:cNvPr>
              <p:cNvSpPr txBox="1"/>
              <p:nvPr/>
            </p:nvSpPr>
            <p:spPr>
              <a:xfrm>
                <a:off x="671513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4" name="îṡḷíďê">
                <a:extLst>
                  <a:ext uri="{FF2B5EF4-FFF2-40B4-BE49-F238E27FC236}">
                    <a16:creationId xmlns="" xmlns:a16="http://schemas.microsoft.com/office/drawing/2014/main" id="{6234A46A-E200-42CB-A0E9-96385C9AD6E8}"/>
                  </a:ext>
                </a:extLst>
              </p:cNvPr>
              <p:cNvSpPr txBox="1"/>
              <p:nvPr/>
            </p:nvSpPr>
            <p:spPr>
              <a:xfrm>
                <a:off x="671513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25" name="ï$ľïḓé" title="WSpneox6o6">
                <a:extLst>
                  <a:ext uri="{FF2B5EF4-FFF2-40B4-BE49-F238E27FC236}">
                    <a16:creationId xmlns="" xmlns:a16="http://schemas.microsoft.com/office/drawing/2014/main" id="{416B8B5F-9E88-4CEB-BCA7-412E1925FE6F}"/>
                  </a:ext>
                </a:extLst>
              </p:cNvPr>
              <p:cNvSpPr/>
              <p:nvPr/>
            </p:nvSpPr>
            <p:spPr bwMode="auto">
              <a:xfrm>
                <a:off x="3981000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ṥḷide">
              <a:extLst>
                <a:ext uri="{FF2B5EF4-FFF2-40B4-BE49-F238E27FC236}">
                  <a16:creationId xmlns="" xmlns:a16="http://schemas.microsoft.com/office/drawing/2014/main" id="{D5CD98C1-4C81-4A46-BE8B-CD03DB1B2385}"/>
                </a:ext>
              </a:extLst>
            </p:cNvPr>
            <p:cNvGrpSpPr/>
            <p:nvPr/>
          </p:nvGrpSpPr>
          <p:grpSpPr>
            <a:xfrm>
              <a:off x="669925" y="4272468"/>
              <a:ext cx="3626075" cy="1017430"/>
              <a:chOff x="669925" y="2330248"/>
              <a:chExt cx="3626075" cy="101743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6CE530BD-0A1D-44A8-A491-F7A9E4A54CF9}"/>
                  </a:ext>
                </a:extLst>
              </p:cNvPr>
              <p:cNvCxnSpPr/>
              <p:nvPr/>
            </p:nvCxnSpPr>
            <p:spPr>
              <a:xfrm flipH="1">
                <a:off x="669925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şlîďé">
                <a:extLst>
                  <a:ext uri="{FF2B5EF4-FFF2-40B4-BE49-F238E27FC236}">
                    <a16:creationId xmlns="" xmlns:a16="http://schemas.microsoft.com/office/drawing/2014/main" id="{78D28135-AA68-4977-A46E-9212593AAC3D}"/>
                  </a:ext>
                </a:extLst>
              </p:cNvPr>
              <p:cNvSpPr txBox="1"/>
              <p:nvPr/>
            </p:nvSpPr>
            <p:spPr>
              <a:xfrm>
                <a:off x="671513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0" name="íṥliďè">
                <a:extLst>
                  <a:ext uri="{FF2B5EF4-FFF2-40B4-BE49-F238E27FC236}">
                    <a16:creationId xmlns="" xmlns:a16="http://schemas.microsoft.com/office/drawing/2014/main" id="{481C70EC-0D70-47F7-B19C-72989762AA9F}"/>
                  </a:ext>
                </a:extLst>
              </p:cNvPr>
              <p:cNvSpPr txBox="1"/>
              <p:nvPr/>
            </p:nvSpPr>
            <p:spPr>
              <a:xfrm>
                <a:off x="671513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21" name="iṡḻíďé" title="WSpneox6o6">
                <a:extLst>
                  <a:ext uri="{FF2B5EF4-FFF2-40B4-BE49-F238E27FC236}">
                    <a16:creationId xmlns="" xmlns:a16="http://schemas.microsoft.com/office/drawing/2014/main" id="{86C4E1BF-D069-4012-9B44-DDA7D27C5A77}"/>
                  </a:ext>
                </a:extLst>
              </p:cNvPr>
              <p:cNvSpPr/>
              <p:nvPr/>
            </p:nvSpPr>
            <p:spPr bwMode="auto">
              <a:xfrm>
                <a:off x="3981000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sľïḍê">
              <a:extLst>
                <a:ext uri="{FF2B5EF4-FFF2-40B4-BE49-F238E27FC236}">
                  <a16:creationId xmlns="" xmlns:a16="http://schemas.microsoft.com/office/drawing/2014/main" id="{2F8F14FC-BD75-4D4B-BE1A-CFBEB546C207}"/>
                </a:ext>
              </a:extLst>
            </p:cNvPr>
            <p:cNvGrpSpPr/>
            <p:nvPr/>
          </p:nvGrpSpPr>
          <p:grpSpPr>
            <a:xfrm>
              <a:off x="7887351" y="2330248"/>
              <a:ext cx="3633137" cy="1017430"/>
              <a:chOff x="7887351" y="2330248"/>
              <a:chExt cx="3633137" cy="101743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0E414F22-59AB-48AA-BC30-831FD3A69050}"/>
                  </a:ext>
                </a:extLst>
              </p:cNvPr>
              <p:cNvCxnSpPr/>
              <p:nvPr/>
            </p:nvCxnSpPr>
            <p:spPr>
              <a:xfrm flipH="1">
                <a:off x="7894413" y="2722760"/>
                <a:ext cx="362607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iṡlíḋe">
                <a:extLst>
                  <a:ext uri="{FF2B5EF4-FFF2-40B4-BE49-F238E27FC236}">
                    <a16:creationId xmlns="" xmlns:a16="http://schemas.microsoft.com/office/drawing/2014/main" id="{5090C983-F14F-447C-B505-6D0EBE795011}"/>
                  </a:ext>
                </a:extLst>
              </p:cNvPr>
              <p:cNvSpPr txBox="1"/>
              <p:nvPr/>
            </p:nvSpPr>
            <p:spPr>
              <a:xfrm>
                <a:off x="7896001" y="2330248"/>
                <a:ext cx="3624487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ïśḻîďè">
                <a:extLst>
                  <a:ext uri="{FF2B5EF4-FFF2-40B4-BE49-F238E27FC236}">
                    <a16:creationId xmlns="" xmlns:a16="http://schemas.microsoft.com/office/drawing/2014/main" id="{55B9F56A-56BE-4A2F-8564-66199A00D22D}"/>
                  </a:ext>
                </a:extLst>
              </p:cNvPr>
              <p:cNvSpPr txBox="1"/>
              <p:nvPr/>
            </p:nvSpPr>
            <p:spPr>
              <a:xfrm>
                <a:off x="7896001" y="2722760"/>
                <a:ext cx="3624487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17" name="ïsḻíḑê" title="WSpneox6o6">
                <a:extLst>
                  <a:ext uri="{FF2B5EF4-FFF2-40B4-BE49-F238E27FC236}">
                    <a16:creationId xmlns="" xmlns:a16="http://schemas.microsoft.com/office/drawing/2014/main" id="{0E5685A7-26E2-49D8-B517-69008D159E56}"/>
                  </a:ext>
                </a:extLst>
              </p:cNvPr>
              <p:cNvSpPr/>
              <p:nvPr/>
            </p:nvSpPr>
            <p:spPr bwMode="auto">
              <a:xfrm>
                <a:off x="7887351" y="2348539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540F54E8-0ABA-4AAB-BC0F-9D4DA1C1E395}"/>
                </a:ext>
              </a:extLst>
            </p:cNvPr>
            <p:cNvCxnSpPr/>
            <p:nvPr/>
          </p:nvCxnSpPr>
          <p:spPr>
            <a:xfrm flipH="1">
              <a:off x="7894413" y="4664980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ṧ1ïďè">
              <a:extLst>
                <a:ext uri="{FF2B5EF4-FFF2-40B4-BE49-F238E27FC236}">
                  <a16:creationId xmlns="" xmlns:a16="http://schemas.microsoft.com/office/drawing/2014/main" id="{820A7C72-4E34-4504-A25E-ED40D410FD30}"/>
                </a:ext>
              </a:extLst>
            </p:cNvPr>
            <p:cNvSpPr txBox="1"/>
            <p:nvPr/>
          </p:nvSpPr>
          <p:spPr>
            <a:xfrm>
              <a:off x="7896001" y="4272468"/>
              <a:ext cx="3624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ïṡľîḋé">
              <a:extLst>
                <a:ext uri="{FF2B5EF4-FFF2-40B4-BE49-F238E27FC236}">
                  <a16:creationId xmlns="" xmlns:a16="http://schemas.microsoft.com/office/drawing/2014/main" id="{A3F0D69E-C5D8-4AF2-882C-98004491EEF5}"/>
                </a:ext>
              </a:extLst>
            </p:cNvPr>
            <p:cNvSpPr txBox="1"/>
            <p:nvPr/>
          </p:nvSpPr>
          <p:spPr>
            <a:xfrm>
              <a:off x="7896001" y="4664980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3" name="ïṣlïḓè" title="WSpneox6o6">
              <a:extLst>
                <a:ext uri="{FF2B5EF4-FFF2-40B4-BE49-F238E27FC236}">
                  <a16:creationId xmlns="" xmlns:a16="http://schemas.microsoft.com/office/drawing/2014/main" id="{DDE8A3DF-C562-4E80-8729-B4EEC07601E9}"/>
                </a:ext>
              </a:extLst>
            </p:cNvPr>
            <p:cNvSpPr/>
            <p:nvPr/>
          </p:nvSpPr>
          <p:spPr bwMode="auto">
            <a:xfrm>
              <a:off x="7887351" y="4290759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9295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67FBB90-F5A1-420F-A2D2-5F0009BBC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6954D00-352A-4D72-A02C-26EE17B23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14B7DC1-0703-4356-B773-28AB46623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975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FE64BDD-59AC-4B33-A9F3-A05EDAA20A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42900"/>
            <a:ext cx="12192000" cy="4722861"/>
            <a:chOff x="0" y="1442900"/>
            <a:chExt cx="12192000" cy="4722861"/>
          </a:xfrm>
        </p:grpSpPr>
        <p:sp>
          <p:nvSpPr>
            <p:cNvPr id="6" name="îśḻíďe">
              <a:extLst>
                <a:ext uri="{FF2B5EF4-FFF2-40B4-BE49-F238E27FC236}">
                  <a16:creationId xmlns="" xmlns:a16="http://schemas.microsoft.com/office/drawing/2014/main" id="{DF64B2BA-566A-40F6-ABA1-91E59DD91344}"/>
                </a:ext>
              </a:extLst>
            </p:cNvPr>
            <p:cNvSpPr/>
            <p:nvPr/>
          </p:nvSpPr>
          <p:spPr bwMode="auto">
            <a:xfrm>
              <a:off x="0" y="1989000"/>
              <a:ext cx="12192000" cy="1522020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ľídè">
              <a:extLst>
                <a:ext uri="{FF2B5EF4-FFF2-40B4-BE49-F238E27FC236}">
                  <a16:creationId xmlns="" xmlns:a16="http://schemas.microsoft.com/office/drawing/2014/main" id="{70FB741E-5BE6-4939-A66D-17BBF5D09100}"/>
                </a:ext>
              </a:extLst>
            </p:cNvPr>
            <p:cNvSpPr/>
            <p:nvPr/>
          </p:nvSpPr>
          <p:spPr>
            <a:xfrm>
              <a:off x="673825" y="3733800"/>
              <a:ext cx="10844613" cy="53199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iSḻíḋè">
              <a:extLst>
                <a:ext uri="{FF2B5EF4-FFF2-40B4-BE49-F238E27FC236}">
                  <a16:creationId xmlns="" xmlns:a16="http://schemas.microsoft.com/office/drawing/2014/main" id="{82DCC513-F7B9-427C-8F08-9EA853358537}"/>
                </a:ext>
              </a:extLst>
            </p:cNvPr>
            <p:cNvSpPr/>
            <p:nvPr/>
          </p:nvSpPr>
          <p:spPr>
            <a:xfrm>
              <a:off x="673825" y="4367124"/>
              <a:ext cx="10844613" cy="5319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îS1îdê">
              <a:extLst>
                <a:ext uri="{FF2B5EF4-FFF2-40B4-BE49-F238E27FC236}">
                  <a16:creationId xmlns="" xmlns:a16="http://schemas.microsoft.com/office/drawing/2014/main" id="{FB338A45-3ED7-40B4-929D-2CAA75689AD4}"/>
                </a:ext>
              </a:extLst>
            </p:cNvPr>
            <p:cNvSpPr/>
            <p:nvPr/>
          </p:nvSpPr>
          <p:spPr>
            <a:xfrm>
              <a:off x="673825" y="5000448"/>
              <a:ext cx="10844613" cy="53199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ïṧļiḋé">
              <a:extLst>
                <a:ext uri="{FF2B5EF4-FFF2-40B4-BE49-F238E27FC236}">
                  <a16:creationId xmlns="" xmlns:a16="http://schemas.microsoft.com/office/drawing/2014/main" id="{9262F19E-C1D6-460F-89B0-BDB116ABD8B7}"/>
                </a:ext>
              </a:extLst>
            </p:cNvPr>
            <p:cNvSpPr/>
            <p:nvPr/>
          </p:nvSpPr>
          <p:spPr>
            <a:xfrm>
              <a:off x="673825" y="5633771"/>
              <a:ext cx="10844613" cy="5319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1" name="îṧḷîḓè">
              <a:extLst>
                <a:ext uri="{FF2B5EF4-FFF2-40B4-BE49-F238E27FC236}">
                  <a16:creationId xmlns="" xmlns:a16="http://schemas.microsoft.com/office/drawing/2014/main" id="{DEA086E4-A3E5-4CE6-B99E-C5172274B601}"/>
                </a:ext>
              </a:extLst>
            </p:cNvPr>
            <p:cNvGrpSpPr/>
            <p:nvPr/>
          </p:nvGrpSpPr>
          <p:grpSpPr>
            <a:xfrm>
              <a:off x="5107820" y="1442900"/>
              <a:ext cx="1976360" cy="546100"/>
              <a:chOff x="750825" y="1708484"/>
              <a:chExt cx="1976360" cy="546100"/>
            </a:xfrm>
          </p:grpSpPr>
          <p:sp>
            <p:nvSpPr>
              <p:cNvPr id="17" name="iśḷïḑé">
                <a:extLst>
                  <a:ext uri="{FF2B5EF4-FFF2-40B4-BE49-F238E27FC236}">
                    <a16:creationId xmlns="" xmlns:a16="http://schemas.microsoft.com/office/drawing/2014/main" id="{558D100C-F964-4B3D-8624-CA56957D416C}"/>
                  </a:ext>
                </a:extLst>
              </p:cNvPr>
              <p:cNvSpPr/>
              <p:nvPr/>
            </p:nvSpPr>
            <p:spPr bwMode="auto">
              <a:xfrm>
                <a:off x="752992" y="1708484"/>
                <a:ext cx="1974193" cy="5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śḷíḑè">
                <a:extLst>
                  <a:ext uri="{FF2B5EF4-FFF2-40B4-BE49-F238E27FC236}">
                    <a16:creationId xmlns="" xmlns:a16="http://schemas.microsoft.com/office/drawing/2014/main" id="{7DEE75E9-BC76-4CEF-9C4C-B161F3034B9C}"/>
                  </a:ext>
                </a:extLst>
              </p:cNvPr>
              <p:cNvSpPr/>
              <p:nvPr/>
            </p:nvSpPr>
            <p:spPr bwMode="auto">
              <a:xfrm>
                <a:off x="2344699" y="1888350"/>
                <a:ext cx="382486" cy="364067"/>
              </a:xfrm>
              <a:custGeom>
                <a:avLst/>
                <a:gdLst>
                  <a:gd name="T0" fmla="*/ 0 w 353"/>
                  <a:gd name="T1" fmla="*/ 336 h 336"/>
                  <a:gd name="T2" fmla="*/ 263 w 353"/>
                  <a:gd name="T3" fmla="*/ 336 h 336"/>
                  <a:gd name="T4" fmla="*/ 353 w 353"/>
                  <a:gd name="T5" fmla="*/ 0 h 336"/>
                  <a:gd name="T6" fmla="*/ 78 w 353"/>
                  <a:gd name="T7" fmla="*/ 0 h 336"/>
                  <a:gd name="T8" fmla="*/ 0 w 353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36">
                    <a:moveTo>
                      <a:pt x="0" y="336"/>
                    </a:moveTo>
                    <a:lnTo>
                      <a:pt x="263" y="336"/>
                    </a:lnTo>
                    <a:lnTo>
                      <a:pt x="353" y="0"/>
                    </a:lnTo>
                    <a:lnTo>
                      <a:pt x="78" y="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şľíḓê">
                <a:extLst>
                  <a:ext uri="{FF2B5EF4-FFF2-40B4-BE49-F238E27FC236}">
                    <a16:creationId xmlns="" xmlns:a16="http://schemas.microsoft.com/office/drawing/2014/main" id="{12695D4F-10AE-4526-B346-EDDFC03F9843}"/>
                  </a:ext>
                </a:extLst>
              </p:cNvPr>
              <p:cNvSpPr/>
              <p:nvPr/>
            </p:nvSpPr>
            <p:spPr bwMode="auto">
              <a:xfrm>
                <a:off x="2344699" y="2064966"/>
                <a:ext cx="195036" cy="178783"/>
              </a:xfrm>
              <a:custGeom>
                <a:avLst/>
                <a:gdLst>
                  <a:gd name="T0" fmla="*/ 40 w 180"/>
                  <a:gd name="T1" fmla="*/ 0 h 165"/>
                  <a:gd name="T2" fmla="*/ 0 w 180"/>
                  <a:gd name="T3" fmla="*/ 165 h 165"/>
                  <a:gd name="T4" fmla="*/ 180 w 180"/>
                  <a:gd name="T5" fmla="*/ 0 h 165"/>
                  <a:gd name="T6" fmla="*/ 40 w 180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0" h="165">
                    <a:moveTo>
                      <a:pt x="40" y="0"/>
                    </a:moveTo>
                    <a:lnTo>
                      <a:pt x="0" y="165"/>
                    </a:lnTo>
                    <a:lnTo>
                      <a:pt x="18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$ḷiḍè">
                <a:extLst>
                  <a:ext uri="{FF2B5EF4-FFF2-40B4-BE49-F238E27FC236}">
                    <a16:creationId xmlns="" xmlns:a16="http://schemas.microsoft.com/office/drawing/2014/main" id="{252F7278-7945-4C83-BB7D-0AEC6B258593}"/>
                  </a:ext>
                </a:extLst>
              </p:cNvPr>
              <p:cNvSpPr/>
              <p:nvPr/>
            </p:nvSpPr>
            <p:spPr bwMode="auto">
              <a:xfrm>
                <a:off x="750825" y="1888350"/>
                <a:ext cx="380319" cy="364067"/>
              </a:xfrm>
              <a:custGeom>
                <a:avLst/>
                <a:gdLst>
                  <a:gd name="T0" fmla="*/ 351 w 351"/>
                  <a:gd name="T1" fmla="*/ 336 h 336"/>
                  <a:gd name="T2" fmla="*/ 90 w 351"/>
                  <a:gd name="T3" fmla="*/ 336 h 336"/>
                  <a:gd name="T4" fmla="*/ 0 w 351"/>
                  <a:gd name="T5" fmla="*/ 0 h 336"/>
                  <a:gd name="T6" fmla="*/ 275 w 351"/>
                  <a:gd name="T7" fmla="*/ 0 h 336"/>
                  <a:gd name="T8" fmla="*/ 351 w 351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36">
                    <a:moveTo>
                      <a:pt x="351" y="336"/>
                    </a:moveTo>
                    <a:lnTo>
                      <a:pt x="90" y="336"/>
                    </a:lnTo>
                    <a:lnTo>
                      <a:pt x="0" y="0"/>
                    </a:lnTo>
                    <a:lnTo>
                      <a:pt x="275" y="0"/>
                    </a:lnTo>
                    <a:lnTo>
                      <a:pt x="351" y="33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1iḑe">
                <a:extLst>
                  <a:ext uri="{FF2B5EF4-FFF2-40B4-BE49-F238E27FC236}">
                    <a16:creationId xmlns="" xmlns:a16="http://schemas.microsoft.com/office/drawing/2014/main" id="{17B662C4-0EB5-4062-B2C3-3B4687345294}"/>
                  </a:ext>
                </a:extLst>
              </p:cNvPr>
              <p:cNvSpPr/>
              <p:nvPr/>
            </p:nvSpPr>
            <p:spPr bwMode="auto">
              <a:xfrm>
                <a:off x="938276" y="2064966"/>
                <a:ext cx="192868" cy="178783"/>
              </a:xfrm>
              <a:custGeom>
                <a:avLst/>
                <a:gdLst>
                  <a:gd name="T0" fmla="*/ 140 w 178"/>
                  <a:gd name="T1" fmla="*/ 0 h 165"/>
                  <a:gd name="T2" fmla="*/ 178 w 178"/>
                  <a:gd name="T3" fmla="*/ 165 h 165"/>
                  <a:gd name="T4" fmla="*/ 0 w 178"/>
                  <a:gd name="T5" fmla="*/ 0 h 165"/>
                  <a:gd name="T6" fmla="*/ 140 w 178"/>
                  <a:gd name="T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65">
                    <a:moveTo>
                      <a:pt x="140" y="0"/>
                    </a:moveTo>
                    <a:lnTo>
                      <a:pt x="178" y="165"/>
                    </a:lnTo>
                    <a:lnTo>
                      <a:pt x="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şḷïḋê">
                <a:extLst>
                  <a:ext uri="{FF2B5EF4-FFF2-40B4-BE49-F238E27FC236}">
                    <a16:creationId xmlns="" xmlns:a16="http://schemas.microsoft.com/office/drawing/2014/main" id="{553FCEBF-B46B-48B0-8976-0117F2B9EF63}"/>
                  </a:ext>
                </a:extLst>
              </p:cNvPr>
              <p:cNvSpPr/>
              <p:nvPr/>
            </p:nvSpPr>
            <p:spPr>
              <a:xfrm>
                <a:off x="845092" y="1710651"/>
                <a:ext cx="1784575" cy="482172"/>
              </a:xfrm>
              <a:custGeom>
                <a:avLst/>
                <a:gdLst>
                  <a:gd name="connsiteX0" fmla="*/ 0 w 1784575"/>
                  <a:gd name="connsiteY0" fmla="*/ 0 h 482172"/>
                  <a:gd name="connsiteX1" fmla="*/ 1784575 w 1784575"/>
                  <a:gd name="connsiteY1" fmla="*/ 0 h 482172"/>
                  <a:gd name="connsiteX2" fmla="*/ 1692475 w 1784575"/>
                  <a:gd name="connsiteY2" fmla="*/ 354315 h 482172"/>
                  <a:gd name="connsiteX3" fmla="*/ 1536769 w 1784575"/>
                  <a:gd name="connsiteY3" fmla="*/ 354315 h 482172"/>
                  <a:gd name="connsiteX4" fmla="*/ 1488168 w 1784575"/>
                  <a:gd name="connsiteY4" fmla="*/ 402759 h 482172"/>
                  <a:gd name="connsiteX5" fmla="*/ 892830 w 1784575"/>
                  <a:gd name="connsiteY5" fmla="*/ 482172 h 482172"/>
                  <a:gd name="connsiteX6" fmla="*/ 297492 w 1784575"/>
                  <a:gd name="connsiteY6" fmla="*/ 402759 h 482172"/>
                  <a:gd name="connsiteX7" fmla="*/ 248891 w 1784575"/>
                  <a:gd name="connsiteY7" fmla="*/ 354315 h 482172"/>
                  <a:gd name="connsiteX8" fmla="*/ 93183 w 1784575"/>
                  <a:gd name="connsiteY8" fmla="*/ 354315 h 48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4575" h="482172">
                    <a:moveTo>
                      <a:pt x="0" y="0"/>
                    </a:moveTo>
                    <a:lnTo>
                      <a:pt x="1784575" y="0"/>
                    </a:lnTo>
                    <a:lnTo>
                      <a:pt x="1692475" y="354315"/>
                    </a:lnTo>
                    <a:lnTo>
                      <a:pt x="1536769" y="354315"/>
                    </a:lnTo>
                    <a:lnTo>
                      <a:pt x="1488168" y="402759"/>
                    </a:lnTo>
                    <a:cubicBezTo>
                      <a:pt x="1390083" y="449427"/>
                      <a:pt x="1160459" y="482172"/>
                      <a:pt x="892830" y="482172"/>
                    </a:cubicBezTo>
                    <a:cubicBezTo>
                      <a:pt x="625202" y="482172"/>
                      <a:pt x="395577" y="449427"/>
                      <a:pt x="297492" y="402759"/>
                    </a:cubicBezTo>
                    <a:lnTo>
                      <a:pt x="248891" y="354315"/>
                    </a:lnTo>
                    <a:lnTo>
                      <a:pt x="93183" y="35431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108000" anchor="t" anchorCtr="1">
                <a:normAutofit/>
              </a:bodyPr>
              <a:lstStyle/>
              <a:p>
                <a:pPr algn="ctr"/>
                <a:r>
                  <a:rPr lang="en-US" altLang="zh-CN" sz="1400" b="1"/>
                  <a:t>Text here</a:t>
                </a:r>
                <a:endParaRPr lang="zh-CN" altLang="en-US" sz="1400" b="1" dirty="0"/>
              </a:p>
            </p:txBody>
          </p:sp>
        </p:grpSp>
        <p:sp>
          <p:nvSpPr>
            <p:cNvPr id="12" name="îśľíḑe">
              <a:extLst>
                <a:ext uri="{FF2B5EF4-FFF2-40B4-BE49-F238E27FC236}">
                  <a16:creationId xmlns="" xmlns:a16="http://schemas.microsoft.com/office/drawing/2014/main" id="{4496EAC8-A3BB-46F9-9361-A211F1E0DA43}"/>
                </a:ext>
              </a:extLst>
            </p:cNvPr>
            <p:cNvSpPr/>
            <p:nvPr/>
          </p:nvSpPr>
          <p:spPr bwMode="auto">
            <a:xfrm>
              <a:off x="3891000" y="1978165"/>
              <a:ext cx="4410000" cy="1532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/>
                <a:t>Supporting text here. </a:t>
              </a:r>
              <a:br>
                <a:rPr lang="en-US" altLang="zh-CN" sz="1000"/>
              </a:br>
              <a:r>
                <a:rPr lang="en-US" altLang="zh-CN" sz="1000"/>
                <a:t>When you copy &amp; paste, choose "keep text only" option.</a:t>
              </a:r>
              <a:br>
                <a:rPr lang="en-US" altLang="zh-CN" sz="1000"/>
              </a:br>
              <a:r>
                <a:rPr lang="en-US" altLang="zh-CN" sz="1000"/>
                <a:t/>
              </a:r>
              <a:br>
                <a:rPr lang="en-US" altLang="zh-CN" sz="1000"/>
              </a:br>
              <a:r>
                <a:rPr lang="en-US" altLang="zh-CN" sz="1000"/>
                <a:t>……</a:t>
              </a:r>
              <a:endParaRPr lang="zh-CN" altLang="en-US" sz="1000" dirty="0"/>
            </a:p>
          </p:txBody>
        </p:sp>
        <p:sp>
          <p:nvSpPr>
            <p:cNvPr id="13" name="î$ľîďe">
              <a:extLst>
                <a:ext uri="{FF2B5EF4-FFF2-40B4-BE49-F238E27FC236}">
                  <a16:creationId xmlns="" xmlns:a16="http://schemas.microsoft.com/office/drawing/2014/main" id="{91DE6BF8-7A9C-40FF-92F3-F1E47EBAEB44}"/>
                </a:ext>
              </a:extLst>
            </p:cNvPr>
            <p:cNvSpPr txBox="1"/>
            <p:nvPr/>
          </p:nvSpPr>
          <p:spPr>
            <a:xfrm>
              <a:off x="673825" y="3776431"/>
              <a:ext cx="10844350" cy="4467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200" b="1"/>
                <a:t>Text </a:t>
              </a:r>
              <a:endParaRPr lang="en-US" sz="1200" b="1" dirty="0"/>
            </a:p>
          </p:txBody>
        </p:sp>
        <p:sp>
          <p:nvSpPr>
            <p:cNvPr id="14" name="íṥ1îde">
              <a:extLst>
                <a:ext uri="{FF2B5EF4-FFF2-40B4-BE49-F238E27FC236}">
                  <a16:creationId xmlns="" xmlns:a16="http://schemas.microsoft.com/office/drawing/2014/main" id="{68C21150-CD6E-4538-94A0-F0054CC58805}"/>
                </a:ext>
              </a:extLst>
            </p:cNvPr>
            <p:cNvSpPr txBox="1"/>
            <p:nvPr/>
          </p:nvSpPr>
          <p:spPr>
            <a:xfrm>
              <a:off x="673825" y="4409755"/>
              <a:ext cx="10844350" cy="4467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200" b="1"/>
                <a:t>Text </a:t>
              </a:r>
              <a:endParaRPr lang="en-US" sz="1200" b="1" dirty="0"/>
            </a:p>
          </p:txBody>
        </p:sp>
        <p:sp>
          <p:nvSpPr>
            <p:cNvPr id="15" name="ïsḻídè">
              <a:extLst>
                <a:ext uri="{FF2B5EF4-FFF2-40B4-BE49-F238E27FC236}">
                  <a16:creationId xmlns="" xmlns:a16="http://schemas.microsoft.com/office/drawing/2014/main" id="{E8FCFAE8-86B7-414E-BF99-44D728339680}"/>
                </a:ext>
              </a:extLst>
            </p:cNvPr>
            <p:cNvSpPr txBox="1"/>
            <p:nvPr/>
          </p:nvSpPr>
          <p:spPr>
            <a:xfrm>
              <a:off x="673825" y="5043078"/>
              <a:ext cx="10844350" cy="4467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200" b="1"/>
                <a:t>Text </a:t>
              </a:r>
              <a:endParaRPr lang="en-US" sz="1200" b="1" dirty="0"/>
            </a:p>
          </p:txBody>
        </p:sp>
        <p:sp>
          <p:nvSpPr>
            <p:cNvPr id="16" name="íṥḷîḓé">
              <a:extLst>
                <a:ext uri="{FF2B5EF4-FFF2-40B4-BE49-F238E27FC236}">
                  <a16:creationId xmlns="" xmlns:a16="http://schemas.microsoft.com/office/drawing/2014/main" id="{7CB0A01C-F2D9-459F-9FB6-024BF889A838}"/>
                </a:ext>
              </a:extLst>
            </p:cNvPr>
            <p:cNvSpPr txBox="1"/>
            <p:nvPr/>
          </p:nvSpPr>
          <p:spPr>
            <a:xfrm>
              <a:off x="673825" y="5676402"/>
              <a:ext cx="10844350" cy="4467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200" b="1"/>
                <a:t>Text 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2891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7BA21C0-754A-4494-AD68-721C855B3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0C17DD8-1B6D-4B31-9697-98CB616A2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37D9D32-7D2B-4387-AEA1-3C18468CA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1864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B05934D-3E6E-4B2C-85C2-047923B366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15030"/>
            <a:ext cx="10850563" cy="4575925"/>
            <a:chOff x="669925" y="1315030"/>
            <a:chExt cx="10850563" cy="4575925"/>
          </a:xfrm>
        </p:grpSpPr>
        <p:sp>
          <p:nvSpPr>
            <p:cNvPr id="6" name="íṧḷíďè">
              <a:extLst>
                <a:ext uri="{FF2B5EF4-FFF2-40B4-BE49-F238E27FC236}">
                  <a16:creationId xmlns="" xmlns:a16="http://schemas.microsoft.com/office/drawing/2014/main" id="{21BBAD2B-A7FF-4858-861C-584CAE0AFBA4}"/>
                </a:ext>
              </a:extLst>
            </p:cNvPr>
            <p:cNvSpPr/>
            <p:nvPr/>
          </p:nvSpPr>
          <p:spPr bwMode="auto">
            <a:xfrm>
              <a:off x="1750129" y="434477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îṥlïḍe">
              <a:extLst>
                <a:ext uri="{FF2B5EF4-FFF2-40B4-BE49-F238E27FC236}">
                  <a16:creationId xmlns="" xmlns:a16="http://schemas.microsoft.com/office/drawing/2014/main" id="{805B315B-ECF2-44A1-A970-43F00DF3F7BE}"/>
                </a:ext>
              </a:extLst>
            </p:cNvPr>
            <p:cNvSpPr txBox="1"/>
            <p:nvPr/>
          </p:nvSpPr>
          <p:spPr bwMode="auto">
            <a:xfrm>
              <a:off x="1750129" y="3993633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8" name="îSḻîḓê">
              <a:extLst>
                <a:ext uri="{FF2B5EF4-FFF2-40B4-BE49-F238E27FC236}">
                  <a16:creationId xmlns="" xmlns:a16="http://schemas.microsoft.com/office/drawing/2014/main" id="{F92CED08-0DA2-4525-8748-B5D6ED813C9F}"/>
                </a:ext>
              </a:extLst>
            </p:cNvPr>
            <p:cNvSpPr/>
            <p:nvPr/>
          </p:nvSpPr>
          <p:spPr>
            <a:xfrm flipV="1">
              <a:off x="2523423" y="2215390"/>
              <a:ext cx="649323" cy="946150"/>
            </a:xfrm>
            <a:prstGeom prst="trapezoid">
              <a:avLst/>
            </a:prstGeom>
            <a:solidFill>
              <a:schemeClr val="bg1"/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ṩliḍê">
              <a:extLst>
                <a:ext uri="{FF2B5EF4-FFF2-40B4-BE49-F238E27FC236}">
                  <a16:creationId xmlns="" xmlns:a16="http://schemas.microsoft.com/office/drawing/2014/main" id="{C1B2B0A3-088F-4DC6-A59C-D5E370BB4B12}"/>
                </a:ext>
              </a:extLst>
            </p:cNvPr>
            <p:cNvSpPr/>
            <p:nvPr/>
          </p:nvSpPr>
          <p:spPr>
            <a:xfrm>
              <a:off x="2307064" y="2688465"/>
              <a:ext cx="1082040" cy="10820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ḷîďé">
              <a:extLst>
                <a:ext uri="{FF2B5EF4-FFF2-40B4-BE49-F238E27FC236}">
                  <a16:creationId xmlns="" xmlns:a16="http://schemas.microsoft.com/office/drawing/2014/main" id="{AA853199-D090-47D8-92E9-CF4AAFD9FBA3}"/>
                </a:ext>
              </a:extLst>
            </p:cNvPr>
            <p:cNvSpPr/>
            <p:nvPr/>
          </p:nvSpPr>
          <p:spPr>
            <a:xfrm>
              <a:off x="2390885" y="1315030"/>
              <a:ext cx="914400" cy="1179760"/>
            </a:xfrm>
            <a:custGeom>
              <a:avLst/>
              <a:gdLst>
                <a:gd name="connsiteX0" fmla="*/ 0 w 914400"/>
                <a:gd name="connsiteY0" fmla="*/ 0 h 1179760"/>
                <a:gd name="connsiteX1" fmla="*/ 914400 w 914400"/>
                <a:gd name="connsiteY1" fmla="*/ 0 h 1179760"/>
                <a:gd name="connsiteX2" fmla="*/ 914400 w 914400"/>
                <a:gd name="connsiteY2" fmla="*/ 722560 h 1179760"/>
                <a:gd name="connsiteX3" fmla="*/ 457200 w 914400"/>
                <a:gd name="connsiteY3" fmla="*/ 1179760 h 1179760"/>
                <a:gd name="connsiteX4" fmla="*/ 0 w 914400"/>
                <a:gd name="connsiteY4" fmla="*/ 722560 h 117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179760">
                  <a:moveTo>
                    <a:pt x="0" y="0"/>
                  </a:moveTo>
                  <a:lnTo>
                    <a:pt x="914400" y="0"/>
                  </a:lnTo>
                  <a:lnTo>
                    <a:pt x="914400" y="722560"/>
                  </a:lnTo>
                  <a:cubicBezTo>
                    <a:pt x="914400" y="975065"/>
                    <a:pt x="709705" y="1179760"/>
                    <a:pt x="457200" y="1179760"/>
                  </a:cubicBezTo>
                  <a:cubicBezTo>
                    <a:pt x="204695" y="1179760"/>
                    <a:pt x="0" y="975065"/>
                    <a:pt x="0" y="722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i$ľíďê">
              <a:extLst>
                <a:ext uri="{FF2B5EF4-FFF2-40B4-BE49-F238E27FC236}">
                  <a16:creationId xmlns="" xmlns:a16="http://schemas.microsoft.com/office/drawing/2014/main" id="{7E35E674-A066-468A-BB84-9B5CA4E62C12}"/>
                </a:ext>
              </a:extLst>
            </p:cNvPr>
            <p:cNvSpPr/>
            <p:nvPr/>
          </p:nvSpPr>
          <p:spPr bwMode="auto">
            <a:xfrm>
              <a:off x="2626380" y="3027384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išľïďê">
              <a:extLst>
                <a:ext uri="{FF2B5EF4-FFF2-40B4-BE49-F238E27FC236}">
                  <a16:creationId xmlns="" xmlns:a16="http://schemas.microsoft.com/office/drawing/2014/main" id="{9DB96A7F-3673-47E6-BEC3-BB0FB15815A0}"/>
                </a:ext>
              </a:extLst>
            </p:cNvPr>
            <p:cNvSpPr/>
            <p:nvPr/>
          </p:nvSpPr>
          <p:spPr bwMode="auto">
            <a:xfrm>
              <a:off x="4282358" y="5283769"/>
              <a:ext cx="3691440" cy="607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</p:txBody>
        </p:sp>
        <p:sp>
          <p:nvSpPr>
            <p:cNvPr id="13" name="ïŝḻîḓê">
              <a:extLst>
                <a:ext uri="{FF2B5EF4-FFF2-40B4-BE49-F238E27FC236}">
                  <a16:creationId xmlns="" xmlns:a16="http://schemas.microsoft.com/office/drawing/2014/main" id="{F1515E0F-5A3B-4BA0-A30D-7DDF4E59B7B0}"/>
                </a:ext>
              </a:extLst>
            </p:cNvPr>
            <p:cNvSpPr txBox="1"/>
            <p:nvPr/>
          </p:nvSpPr>
          <p:spPr bwMode="auto">
            <a:xfrm>
              <a:off x="4282358" y="4932630"/>
              <a:ext cx="369144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4" name="ïṥ1íḋè">
              <a:extLst>
                <a:ext uri="{FF2B5EF4-FFF2-40B4-BE49-F238E27FC236}">
                  <a16:creationId xmlns="" xmlns:a16="http://schemas.microsoft.com/office/drawing/2014/main" id="{9C3975EC-2141-4699-96FC-47D21C285597}"/>
                </a:ext>
              </a:extLst>
            </p:cNvPr>
            <p:cNvSpPr/>
            <p:nvPr/>
          </p:nvSpPr>
          <p:spPr>
            <a:xfrm flipV="1">
              <a:off x="5803417" y="3120087"/>
              <a:ext cx="649323" cy="946150"/>
            </a:xfrm>
            <a:prstGeom prst="trapezoid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lïďé">
              <a:extLst>
                <a:ext uri="{FF2B5EF4-FFF2-40B4-BE49-F238E27FC236}">
                  <a16:creationId xmlns="" xmlns:a16="http://schemas.microsoft.com/office/drawing/2014/main" id="{A7B83B27-31ED-4BA4-80D6-B4FE5D9CA8B3}"/>
                </a:ext>
              </a:extLst>
            </p:cNvPr>
            <p:cNvSpPr/>
            <p:nvPr/>
          </p:nvSpPr>
          <p:spPr>
            <a:xfrm>
              <a:off x="5587058" y="3593162"/>
              <a:ext cx="1082040" cy="1082040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şļïḓe">
              <a:extLst>
                <a:ext uri="{FF2B5EF4-FFF2-40B4-BE49-F238E27FC236}">
                  <a16:creationId xmlns="" xmlns:a16="http://schemas.microsoft.com/office/drawing/2014/main" id="{39D0C604-A9B5-4F27-A886-273FCE9FD789}"/>
                </a:ext>
              </a:extLst>
            </p:cNvPr>
            <p:cNvSpPr/>
            <p:nvPr/>
          </p:nvSpPr>
          <p:spPr bwMode="auto">
            <a:xfrm>
              <a:off x="5906374" y="3932081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ṡ1iḍê">
              <a:extLst>
                <a:ext uri="{FF2B5EF4-FFF2-40B4-BE49-F238E27FC236}">
                  <a16:creationId xmlns="" xmlns:a16="http://schemas.microsoft.com/office/drawing/2014/main" id="{FAA3FA55-6830-4D88-9349-F74B1939720B}"/>
                </a:ext>
              </a:extLst>
            </p:cNvPr>
            <p:cNvSpPr/>
            <p:nvPr/>
          </p:nvSpPr>
          <p:spPr>
            <a:xfrm>
              <a:off x="5670879" y="1315036"/>
              <a:ext cx="914400" cy="2084451"/>
            </a:xfrm>
            <a:custGeom>
              <a:avLst/>
              <a:gdLst>
                <a:gd name="connsiteX0" fmla="*/ 0 w 914400"/>
                <a:gd name="connsiteY0" fmla="*/ 0 h 2084451"/>
                <a:gd name="connsiteX1" fmla="*/ 914400 w 914400"/>
                <a:gd name="connsiteY1" fmla="*/ 0 h 2084451"/>
                <a:gd name="connsiteX2" fmla="*/ 914400 w 914400"/>
                <a:gd name="connsiteY2" fmla="*/ 533678 h 2084451"/>
                <a:gd name="connsiteX3" fmla="*/ 914400 w 914400"/>
                <a:gd name="connsiteY3" fmla="*/ 601755 h 2084451"/>
                <a:gd name="connsiteX4" fmla="*/ 914400 w 914400"/>
                <a:gd name="connsiteY4" fmla="*/ 1627251 h 2084451"/>
                <a:gd name="connsiteX5" fmla="*/ 457200 w 914400"/>
                <a:gd name="connsiteY5" fmla="*/ 2084451 h 2084451"/>
                <a:gd name="connsiteX6" fmla="*/ 0 w 914400"/>
                <a:gd name="connsiteY6" fmla="*/ 1627251 h 2084451"/>
                <a:gd name="connsiteX7" fmla="*/ 0 w 914400"/>
                <a:gd name="connsiteY7" fmla="*/ 601755 h 2084451"/>
                <a:gd name="connsiteX8" fmla="*/ 0 w 914400"/>
                <a:gd name="connsiteY8" fmla="*/ 533678 h 208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2084451">
                  <a:moveTo>
                    <a:pt x="0" y="0"/>
                  </a:moveTo>
                  <a:lnTo>
                    <a:pt x="914400" y="0"/>
                  </a:lnTo>
                  <a:lnTo>
                    <a:pt x="914400" y="533678"/>
                  </a:lnTo>
                  <a:lnTo>
                    <a:pt x="914400" y="601755"/>
                  </a:lnTo>
                  <a:lnTo>
                    <a:pt x="914400" y="1627251"/>
                  </a:lnTo>
                  <a:cubicBezTo>
                    <a:pt x="914400" y="1879756"/>
                    <a:pt x="709705" y="2084451"/>
                    <a:pt x="457200" y="2084451"/>
                  </a:cubicBezTo>
                  <a:cubicBezTo>
                    <a:pt x="204695" y="2084451"/>
                    <a:pt x="0" y="1879756"/>
                    <a:pt x="0" y="1627251"/>
                  </a:cubicBezTo>
                  <a:lnTo>
                    <a:pt x="0" y="601755"/>
                  </a:lnTo>
                  <a:lnTo>
                    <a:pt x="0" y="5336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18" name="íṧļíḋé">
              <a:extLst>
                <a:ext uri="{FF2B5EF4-FFF2-40B4-BE49-F238E27FC236}">
                  <a16:creationId xmlns="" xmlns:a16="http://schemas.microsoft.com/office/drawing/2014/main" id="{E965E6F7-5EA4-4C5D-B328-8FA330767CB5}"/>
                </a:ext>
              </a:extLst>
            </p:cNvPr>
            <p:cNvSpPr/>
            <p:nvPr/>
          </p:nvSpPr>
          <p:spPr bwMode="auto">
            <a:xfrm>
              <a:off x="8310116" y="434477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ŝļiḓè">
              <a:extLst>
                <a:ext uri="{FF2B5EF4-FFF2-40B4-BE49-F238E27FC236}">
                  <a16:creationId xmlns="" xmlns:a16="http://schemas.microsoft.com/office/drawing/2014/main" id="{A230E739-B362-434D-B50A-861CD2960614}"/>
                </a:ext>
              </a:extLst>
            </p:cNvPr>
            <p:cNvSpPr txBox="1"/>
            <p:nvPr/>
          </p:nvSpPr>
          <p:spPr bwMode="auto">
            <a:xfrm>
              <a:off x="8310116" y="3993633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0" name="íṥ1iḋé">
              <a:extLst>
                <a:ext uri="{FF2B5EF4-FFF2-40B4-BE49-F238E27FC236}">
                  <a16:creationId xmlns="" xmlns:a16="http://schemas.microsoft.com/office/drawing/2014/main" id="{3EFFC4F7-48B0-442D-B6BD-AB1279C7DCF6}"/>
                </a:ext>
              </a:extLst>
            </p:cNvPr>
            <p:cNvSpPr/>
            <p:nvPr/>
          </p:nvSpPr>
          <p:spPr>
            <a:xfrm flipV="1">
              <a:off x="9083410" y="2215390"/>
              <a:ext cx="649323" cy="946150"/>
            </a:xfrm>
            <a:prstGeom prst="trapezoid">
              <a:avLst/>
            </a:prstGeom>
            <a:solidFill>
              <a:schemeClr val="bg1"/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sḻïḑê">
              <a:extLst>
                <a:ext uri="{FF2B5EF4-FFF2-40B4-BE49-F238E27FC236}">
                  <a16:creationId xmlns="" xmlns:a16="http://schemas.microsoft.com/office/drawing/2014/main" id="{C1208469-4CD2-49A6-8466-893EEF45F7D8}"/>
                </a:ext>
              </a:extLst>
            </p:cNvPr>
            <p:cNvSpPr/>
            <p:nvPr/>
          </p:nvSpPr>
          <p:spPr>
            <a:xfrm>
              <a:off x="8867051" y="2688465"/>
              <a:ext cx="1082040" cy="10820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sḻîďè">
              <a:extLst>
                <a:ext uri="{FF2B5EF4-FFF2-40B4-BE49-F238E27FC236}">
                  <a16:creationId xmlns="" xmlns:a16="http://schemas.microsoft.com/office/drawing/2014/main" id="{4E85A4C0-7186-4971-9490-B37C770F4B30}"/>
                </a:ext>
              </a:extLst>
            </p:cNvPr>
            <p:cNvSpPr/>
            <p:nvPr/>
          </p:nvSpPr>
          <p:spPr>
            <a:xfrm>
              <a:off x="8950872" y="1315030"/>
              <a:ext cx="914400" cy="1179760"/>
            </a:xfrm>
            <a:custGeom>
              <a:avLst/>
              <a:gdLst>
                <a:gd name="connsiteX0" fmla="*/ 0 w 914400"/>
                <a:gd name="connsiteY0" fmla="*/ 0 h 1179760"/>
                <a:gd name="connsiteX1" fmla="*/ 914400 w 914400"/>
                <a:gd name="connsiteY1" fmla="*/ 0 h 1179760"/>
                <a:gd name="connsiteX2" fmla="*/ 914400 w 914400"/>
                <a:gd name="connsiteY2" fmla="*/ 722560 h 1179760"/>
                <a:gd name="connsiteX3" fmla="*/ 457200 w 914400"/>
                <a:gd name="connsiteY3" fmla="*/ 1179760 h 1179760"/>
                <a:gd name="connsiteX4" fmla="*/ 0 w 914400"/>
                <a:gd name="connsiteY4" fmla="*/ 722560 h 117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179760">
                  <a:moveTo>
                    <a:pt x="0" y="0"/>
                  </a:moveTo>
                  <a:lnTo>
                    <a:pt x="914400" y="0"/>
                  </a:lnTo>
                  <a:lnTo>
                    <a:pt x="914400" y="722560"/>
                  </a:lnTo>
                  <a:cubicBezTo>
                    <a:pt x="914400" y="975065"/>
                    <a:pt x="709705" y="1179760"/>
                    <a:pt x="457200" y="1179760"/>
                  </a:cubicBezTo>
                  <a:cubicBezTo>
                    <a:pt x="204695" y="1179760"/>
                    <a:pt x="0" y="975065"/>
                    <a:pt x="0" y="722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3" name="îṧ1idè">
              <a:extLst>
                <a:ext uri="{FF2B5EF4-FFF2-40B4-BE49-F238E27FC236}">
                  <a16:creationId xmlns="" xmlns:a16="http://schemas.microsoft.com/office/drawing/2014/main" id="{723D1ABA-A509-414B-913F-44BD54851A9C}"/>
                </a:ext>
              </a:extLst>
            </p:cNvPr>
            <p:cNvSpPr/>
            <p:nvPr/>
          </p:nvSpPr>
          <p:spPr bwMode="auto">
            <a:xfrm>
              <a:off x="9186367" y="3027384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2A9AEF3C-1B57-48CA-AFA9-161A37C86F40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1315036"/>
              <a:ext cx="108505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020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221D82A-6C32-4630-BC12-C2E135AC4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E7E7ECB-CCDE-44BE-A67B-EFC9F156E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E6DA5DC-13F9-4029-B6FE-75CF15FBE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43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B0F9E85-1750-43A4-9D59-83BB497057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5019" y="1579856"/>
            <a:ext cx="10341981" cy="4566943"/>
            <a:chOff x="1135019" y="1579856"/>
            <a:chExt cx="10341981" cy="4566943"/>
          </a:xfrm>
        </p:grpSpPr>
        <p:sp>
          <p:nvSpPr>
            <p:cNvPr id="6" name="iṡḷiḑê">
              <a:extLst>
                <a:ext uri="{FF2B5EF4-FFF2-40B4-BE49-F238E27FC236}">
                  <a16:creationId xmlns="" xmlns:a16="http://schemas.microsoft.com/office/drawing/2014/main" id="{B8328910-481C-4D51-8D1B-DFED304384EE}"/>
                </a:ext>
              </a:extLst>
            </p:cNvPr>
            <p:cNvSpPr/>
            <p:nvPr/>
          </p:nvSpPr>
          <p:spPr>
            <a:xfrm rot="10800000" flipV="1">
              <a:off x="1135019" y="2411911"/>
              <a:ext cx="3801816" cy="2949991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$1îḍe">
              <a:extLst>
                <a:ext uri="{FF2B5EF4-FFF2-40B4-BE49-F238E27FC236}">
                  <a16:creationId xmlns="" xmlns:a16="http://schemas.microsoft.com/office/drawing/2014/main" id="{50F90607-477B-40F9-ABAB-AA79A6BF53A5}"/>
                </a:ext>
              </a:extLst>
            </p:cNvPr>
            <p:cNvSpPr/>
            <p:nvPr/>
          </p:nvSpPr>
          <p:spPr>
            <a:xfrm rot="10800000" flipV="1">
              <a:off x="4773302" y="4221727"/>
              <a:ext cx="1469403" cy="114017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ŝľiḑé">
              <a:extLst>
                <a:ext uri="{FF2B5EF4-FFF2-40B4-BE49-F238E27FC236}">
                  <a16:creationId xmlns="" xmlns:a16="http://schemas.microsoft.com/office/drawing/2014/main" id="{F89F1CDB-7EAE-4F94-B30D-D9A0B4A0AFFC}"/>
                </a:ext>
              </a:extLst>
            </p:cNvPr>
            <p:cNvSpPr/>
            <p:nvPr/>
          </p:nvSpPr>
          <p:spPr>
            <a:xfrm rot="10800000" flipV="1">
              <a:off x="6079172" y="2973088"/>
              <a:ext cx="3078602" cy="2388813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ľîḍè">
              <a:extLst>
                <a:ext uri="{FF2B5EF4-FFF2-40B4-BE49-F238E27FC236}">
                  <a16:creationId xmlns="" xmlns:a16="http://schemas.microsoft.com/office/drawing/2014/main" id="{147991F5-1E64-420B-8036-910D81E458EF}"/>
                </a:ext>
              </a:extLst>
            </p:cNvPr>
            <p:cNvSpPr/>
            <p:nvPr/>
          </p:nvSpPr>
          <p:spPr>
            <a:xfrm rot="10800000" flipV="1">
              <a:off x="8990246" y="3909006"/>
              <a:ext cx="1872424" cy="145289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AB6E12A7-4531-432B-AFEF-B0C3A8B676E4}"/>
                </a:ext>
              </a:extLst>
            </p:cNvPr>
            <p:cNvCxnSpPr/>
            <p:nvPr/>
          </p:nvCxnSpPr>
          <p:spPr>
            <a:xfrm>
              <a:off x="3034740" y="3079883"/>
              <a:ext cx="0" cy="2282018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F55ECE1-3C0A-4231-B2AA-0EFD90BB66E4}"/>
                </a:ext>
              </a:extLst>
            </p:cNvPr>
            <p:cNvCxnSpPr/>
            <p:nvPr/>
          </p:nvCxnSpPr>
          <p:spPr>
            <a:xfrm>
              <a:off x="5501356" y="4793790"/>
              <a:ext cx="0" cy="56811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25089BA-4133-45F9-B570-8D78FAA812B5}"/>
                </a:ext>
              </a:extLst>
            </p:cNvPr>
            <p:cNvCxnSpPr/>
            <p:nvPr/>
          </p:nvCxnSpPr>
          <p:spPr>
            <a:xfrm>
              <a:off x="7607132" y="3404353"/>
              <a:ext cx="0" cy="195754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DA92AEE-EDB5-4CC5-89A7-98071E6AC993}"/>
                </a:ext>
              </a:extLst>
            </p:cNvPr>
            <p:cNvCxnSpPr/>
            <p:nvPr/>
          </p:nvCxnSpPr>
          <p:spPr>
            <a:xfrm>
              <a:off x="9913050" y="4331539"/>
              <a:ext cx="0" cy="103036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$líḑé">
              <a:extLst>
                <a:ext uri="{FF2B5EF4-FFF2-40B4-BE49-F238E27FC236}">
                  <a16:creationId xmlns="" xmlns:a16="http://schemas.microsoft.com/office/drawing/2014/main" id="{1BD3D5DB-59D2-4602-A0F6-B3C79660E329}"/>
                </a:ext>
              </a:extLst>
            </p:cNvPr>
            <p:cNvSpPr txBox="1"/>
            <p:nvPr/>
          </p:nvSpPr>
          <p:spPr>
            <a:xfrm>
              <a:off x="2078919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5" name="ís1íḍè">
              <a:extLst>
                <a:ext uri="{FF2B5EF4-FFF2-40B4-BE49-F238E27FC236}">
                  <a16:creationId xmlns="" xmlns:a16="http://schemas.microsoft.com/office/drawing/2014/main" id="{85119AEF-A19F-497B-9A0E-E9F6A1231886}"/>
                </a:ext>
              </a:extLst>
            </p:cNvPr>
            <p:cNvSpPr txBox="1"/>
            <p:nvPr/>
          </p:nvSpPr>
          <p:spPr>
            <a:xfrm>
              <a:off x="4545535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6" name="îsļiḑé">
              <a:extLst>
                <a:ext uri="{FF2B5EF4-FFF2-40B4-BE49-F238E27FC236}">
                  <a16:creationId xmlns="" xmlns:a16="http://schemas.microsoft.com/office/drawing/2014/main" id="{198F57AA-E177-479C-B3FD-221912FE1E76}"/>
                </a:ext>
              </a:extLst>
            </p:cNvPr>
            <p:cNvSpPr txBox="1"/>
            <p:nvPr/>
          </p:nvSpPr>
          <p:spPr>
            <a:xfrm>
              <a:off x="6651311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7" name="ïşḻíḍé">
              <a:extLst>
                <a:ext uri="{FF2B5EF4-FFF2-40B4-BE49-F238E27FC236}">
                  <a16:creationId xmlns="" xmlns:a16="http://schemas.microsoft.com/office/drawing/2014/main" id="{1174CD5A-3360-4BFE-B7D1-419A8F67CC2E}"/>
                </a:ext>
              </a:extLst>
            </p:cNvPr>
            <p:cNvSpPr txBox="1"/>
            <p:nvPr/>
          </p:nvSpPr>
          <p:spPr>
            <a:xfrm>
              <a:off x="8795933" y="5617337"/>
              <a:ext cx="2261048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8" name="iSļidê">
              <a:extLst>
                <a:ext uri="{FF2B5EF4-FFF2-40B4-BE49-F238E27FC236}">
                  <a16:creationId xmlns="" xmlns:a16="http://schemas.microsoft.com/office/drawing/2014/main" id="{1D651DA5-9BA2-4AAB-85ED-28142C5CBE89}"/>
                </a:ext>
              </a:extLst>
            </p:cNvPr>
            <p:cNvSpPr txBox="1"/>
            <p:nvPr/>
          </p:nvSpPr>
          <p:spPr>
            <a:xfrm>
              <a:off x="1470790" y="1579856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9" name="îŝḻîḋè">
              <a:extLst>
                <a:ext uri="{FF2B5EF4-FFF2-40B4-BE49-F238E27FC236}">
                  <a16:creationId xmlns="" xmlns:a16="http://schemas.microsoft.com/office/drawing/2014/main" id="{939CC625-9A06-4136-8FD5-AE281D43E9E6}"/>
                </a:ext>
              </a:extLst>
            </p:cNvPr>
            <p:cNvSpPr txBox="1"/>
            <p:nvPr/>
          </p:nvSpPr>
          <p:spPr>
            <a:xfrm>
              <a:off x="6054523" y="223099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0" name="îṥļíḋè">
              <a:extLst>
                <a:ext uri="{FF2B5EF4-FFF2-40B4-BE49-F238E27FC236}">
                  <a16:creationId xmlns="" xmlns:a16="http://schemas.microsoft.com/office/drawing/2014/main" id="{226B810C-0097-451B-A51B-A594A992651E}"/>
                </a:ext>
              </a:extLst>
            </p:cNvPr>
            <p:cNvSpPr txBox="1"/>
            <p:nvPr/>
          </p:nvSpPr>
          <p:spPr>
            <a:xfrm>
              <a:off x="8349100" y="312858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ṡlïḓè">
              <a:extLst>
                <a:ext uri="{FF2B5EF4-FFF2-40B4-BE49-F238E27FC236}">
                  <a16:creationId xmlns="" xmlns:a16="http://schemas.microsoft.com/office/drawing/2014/main" id="{CB4E375B-9103-45FD-8CD1-65BCB9C289C4}"/>
                </a:ext>
              </a:extLst>
            </p:cNvPr>
            <p:cNvSpPr txBox="1"/>
            <p:nvPr/>
          </p:nvSpPr>
          <p:spPr>
            <a:xfrm>
              <a:off x="3944053" y="3493241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477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3FDD646-C149-4A7D-B5F6-CCE0A9D1A236}"/>
              </a:ext>
            </a:extLst>
          </p:cNvPr>
          <p:cNvSpPr/>
          <p:nvPr/>
        </p:nvSpPr>
        <p:spPr>
          <a:xfrm>
            <a:off x="0" y="0"/>
            <a:ext cx="12204700" cy="6858000"/>
          </a:xfrm>
          <a:prstGeom prst="rect">
            <a:avLst/>
          </a:prstGeom>
          <a:blipFill dpi="0" rotWithShape="1">
            <a:blip r:embed="rId2">
              <a:alphaModFix amt="64000"/>
            </a:blip>
            <a:srcRect/>
            <a:stretch>
              <a:fillRect l="-82" r="-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6">
            <a:extLst>
              <a:ext uri="{FF2B5EF4-FFF2-40B4-BE49-F238E27FC236}">
                <a16:creationId xmlns="" xmlns:a16="http://schemas.microsoft.com/office/drawing/2014/main" id="{79D7E4F2-B17E-410B-9E81-07BE8C479FD1}"/>
              </a:ext>
            </a:extLst>
          </p:cNvPr>
          <p:cNvSpPr>
            <a:spLocks noEditPoints="1"/>
          </p:cNvSpPr>
          <p:nvPr/>
        </p:nvSpPr>
        <p:spPr bwMode="auto">
          <a:xfrm>
            <a:off x="677284" y="1130299"/>
            <a:ext cx="10831660" cy="5110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ECCDA39-6F87-4BBA-AFB8-9C10165D816E}"/>
              </a:ext>
            </a:extLst>
          </p:cNvPr>
          <p:cNvSpPr txBox="1"/>
          <p:nvPr/>
        </p:nvSpPr>
        <p:spPr>
          <a:xfrm>
            <a:off x="3950973" y="2851150"/>
            <a:ext cx="1358900" cy="11557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22225">
                  <a:noFill/>
                </a:ln>
                <a:solidFill>
                  <a:schemeClr val="accent2">
                    <a:alpha val="73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ln w="22225">
                <a:noFill/>
              </a:ln>
              <a:solidFill>
                <a:schemeClr val="accent2">
                  <a:alpha val="73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13B45216-6317-43AE-8ED8-0A10145EDB7C}"/>
              </a:ext>
            </a:extLst>
          </p:cNvPr>
          <p:cNvCxnSpPr>
            <a:cxnSpLocks/>
          </p:cNvCxnSpPr>
          <p:nvPr/>
        </p:nvCxnSpPr>
        <p:spPr>
          <a:xfrm>
            <a:off x="5739922" y="3315076"/>
            <a:ext cx="404616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59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E77B75-8F8C-403F-B4A1-F8280FE4C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6CF2FE1-226A-4931-AA30-E5E7C2683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2B875E9-ACA3-4C3D-85EA-41D9B449C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37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B175A6F-F53B-4A41-933D-8D5E5E9746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2335" y="1123950"/>
            <a:ext cx="10267333" cy="5019675"/>
            <a:chOff x="962335" y="1123950"/>
            <a:chExt cx="10267333" cy="5019675"/>
          </a:xfrm>
        </p:grpSpPr>
        <p:sp>
          <p:nvSpPr>
            <p:cNvPr id="6" name="îṧļïḍe">
              <a:extLst>
                <a:ext uri="{FF2B5EF4-FFF2-40B4-BE49-F238E27FC236}">
                  <a16:creationId xmlns="" xmlns:a16="http://schemas.microsoft.com/office/drawing/2014/main" id="{134CDCF3-5A57-49BB-BE3A-D4509D1FC0F2}"/>
                </a:ext>
              </a:extLst>
            </p:cNvPr>
            <p:cNvSpPr/>
            <p:nvPr/>
          </p:nvSpPr>
          <p:spPr bwMode="auto">
            <a:xfrm>
              <a:off x="1137631" y="2877207"/>
              <a:ext cx="1810442" cy="1669260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1ïḓê">
              <a:extLst>
                <a:ext uri="{FF2B5EF4-FFF2-40B4-BE49-F238E27FC236}">
                  <a16:creationId xmlns="" xmlns:a16="http://schemas.microsoft.com/office/drawing/2014/main" id="{CC48055C-9BB1-4FF0-AB29-96C266443DF3}"/>
                </a:ext>
              </a:extLst>
            </p:cNvPr>
            <p:cNvSpPr/>
            <p:nvPr/>
          </p:nvSpPr>
          <p:spPr bwMode="auto">
            <a:xfrm>
              <a:off x="1113905" y="1917700"/>
              <a:ext cx="1857896" cy="658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584141">
                <a:defRPr/>
              </a:pPr>
              <a:r>
                <a:rPr lang="en-US" altLang="zh-CN" sz="2000" b="1" dirty="0"/>
                <a:t>30,000K</a:t>
              </a:r>
              <a:endParaRPr lang="zh-CN" altLang="en-US" sz="2000" b="1" dirty="0">
                <a:solidFill>
                  <a:srgbClr val="4D4E4C"/>
                </a:solidFill>
              </a:endParaRPr>
            </a:p>
          </p:txBody>
        </p:sp>
        <p:sp>
          <p:nvSpPr>
            <p:cNvPr id="8" name="iSḻîďe">
              <a:extLst>
                <a:ext uri="{FF2B5EF4-FFF2-40B4-BE49-F238E27FC236}">
                  <a16:creationId xmlns="" xmlns:a16="http://schemas.microsoft.com/office/drawing/2014/main" id="{5AC1B71C-AA6F-44E4-9372-C9FD5B3AEB6E}"/>
                </a:ext>
              </a:extLst>
            </p:cNvPr>
            <p:cNvSpPr/>
            <p:nvPr/>
          </p:nvSpPr>
          <p:spPr bwMode="auto">
            <a:xfrm>
              <a:off x="1434943" y="3002736"/>
              <a:ext cx="1215820" cy="375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Q1</a:t>
              </a:r>
            </a:p>
          </p:txBody>
        </p:sp>
        <p:sp>
          <p:nvSpPr>
            <p:cNvPr id="9" name="ïsliďe">
              <a:extLst>
                <a:ext uri="{FF2B5EF4-FFF2-40B4-BE49-F238E27FC236}">
                  <a16:creationId xmlns="" xmlns:a16="http://schemas.microsoft.com/office/drawing/2014/main" id="{4C11A570-717B-42C2-A0C3-5AFBA329AE8C}"/>
                </a:ext>
              </a:extLst>
            </p:cNvPr>
            <p:cNvSpPr/>
            <p:nvPr/>
          </p:nvSpPr>
          <p:spPr bwMode="auto">
            <a:xfrm>
              <a:off x="962335" y="4688480"/>
              <a:ext cx="2161866" cy="9122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íṧľîde">
              <a:extLst>
                <a:ext uri="{FF2B5EF4-FFF2-40B4-BE49-F238E27FC236}">
                  <a16:creationId xmlns="" xmlns:a16="http://schemas.microsoft.com/office/drawing/2014/main" id="{72CE7FA2-C9D9-475C-BE1D-837D1344C428}"/>
                </a:ext>
              </a:extLst>
            </p:cNvPr>
            <p:cNvSpPr/>
            <p:nvPr/>
          </p:nvSpPr>
          <p:spPr bwMode="auto">
            <a:xfrm>
              <a:off x="3840007" y="2877207"/>
              <a:ext cx="1810442" cy="1669260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ṧḷîdè">
              <a:extLst>
                <a:ext uri="{FF2B5EF4-FFF2-40B4-BE49-F238E27FC236}">
                  <a16:creationId xmlns="" xmlns:a16="http://schemas.microsoft.com/office/drawing/2014/main" id="{28DEC4E4-FAD7-4BFD-8ADF-49596B2856AD}"/>
                </a:ext>
              </a:extLst>
            </p:cNvPr>
            <p:cNvSpPr/>
            <p:nvPr/>
          </p:nvSpPr>
          <p:spPr bwMode="auto">
            <a:xfrm>
              <a:off x="3858007" y="1917700"/>
              <a:ext cx="1774444" cy="658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584141">
                <a:defRPr/>
              </a:pPr>
              <a:r>
                <a:rPr lang="en-US" altLang="zh-CN" sz="2000" b="1" dirty="0"/>
                <a:t>50,000K</a:t>
              </a:r>
              <a:endParaRPr lang="zh-CN" altLang="en-US" sz="2000" b="1" dirty="0">
                <a:solidFill>
                  <a:srgbClr val="4D4E4C"/>
                </a:solidFill>
              </a:endParaRPr>
            </a:p>
          </p:txBody>
        </p:sp>
        <p:sp>
          <p:nvSpPr>
            <p:cNvPr id="12" name="îSļïḍe">
              <a:extLst>
                <a:ext uri="{FF2B5EF4-FFF2-40B4-BE49-F238E27FC236}">
                  <a16:creationId xmlns="" xmlns:a16="http://schemas.microsoft.com/office/drawing/2014/main" id="{769AA0DE-3440-415D-BFD5-72DE2F5D747C}"/>
                </a:ext>
              </a:extLst>
            </p:cNvPr>
            <p:cNvSpPr/>
            <p:nvPr/>
          </p:nvSpPr>
          <p:spPr bwMode="auto">
            <a:xfrm>
              <a:off x="3922224" y="3002736"/>
              <a:ext cx="1645177" cy="375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Q2</a:t>
              </a:r>
            </a:p>
          </p:txBody>
        </p:sp>
        <p:sp>
          <p:nvSpPr>
            <p:cNvPr id="13" name="íṩḷïḓê">
              <a:extLst>
                <a:ext uri="{FF2B5EF4-FFF2-40B4-BE49-F238E27FC236}">
                  <a16:creationId xmlns="" xmlns:a16="http://schemas.microsoft.com/office/drawing/2014/main" id="{EA5E4F22-5C58-4BC4-8A99-C5BC3AB9927E}"/>
                </a:ext>
              </a:extLst>
            </p:cNvPr>
            <p:cNvSpPr/>
            <p:nvPr/>
          </p:nvSpPr>
          <p:spPr bwMode="auto">
            <a:xfrm>
              <a:off x="3663880" y="4688480"/>
              <a:ext cx="2161866" cy="9122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şḷíḓé">
              <a:extLst>
                <a:ext uri="{FF2B5EF4-FFF2-40B4-BE49-F238E27FC236}">
                  <a16:creationId xmlns="" xmlns:a16="http://schemas.microsoft.com/office/drawing/2014/main" id="{F010D772-D808-4C23-AEA1-E816E1313DFE}"/>
                </a:ext>
              </a:extLst>
            </p:cNvPr>
            <p:cNvSpPr/>
            <p:nvPr/>
          </p:nvSpPr>
          <p:spPr bwMode="auto">
            <a:xfrm>
              <a:off x="6541552" y="2877207"/>
              <a:ext cx="1810442" cy="1669260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ṩḻîḍé">
              <a:extLst>
                <a:ext uri="{FF2B5EF4-FFF2-40B4-BE49-F238E27FC236}">
                  <a16:creationId xmlns="" xmlns:a16="http://schemas.microsoft.com/office/drawing/2014/main" id="{D9C380B2-7E2B-4E30-89E2-4216D6A7A977}"/>
                </a:ext>
              </a:extLst>
            </p:cNvPr>
            <p:cNvSpPr/>
            <p:nvPr/>
          </p:nvSpPr>
          <p:spPr bwMode="auto">
            <a:xfrm>
              <a:off x="6551866" y="1917700"/>
              <a:ext cx="1789816" cy="658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584141">
                <a:defRPr/>
              </a:pPr>
              <a:r>
                <a:rPr lang="en-US" altLang="zh-CN" sz="2000" b="1" dirty="0"/>
                <a:t>60,000K</a:t>
              </a:r>
              <a:endParaRPr lang="zh-CN" altLang="en-US" sz="2000" b="1" dirty="0">
                <a:solidFill>
                  <a:srgbClr val="4D4E4C"/>
                </a:solidFill>
              </a:endParaRPr>
            </a:p>
          </p:txBody>
        </p:sp>
        <p:sp>
          <p:nvSpPr>
            <p:cNvPr id="16" name="ïśḻïḑê">
              <a:extLst>
                <a:ext uri="{FF2B5EF4-FFF2-40B4-BE49-F238E27FC236}">
                  <a16:creationId xmlns="" xmlns:a16="http://schemas.microsoft.com/office/drawing/2014/main" id="{8D382BD2-62D5-47D0-AFB0-7EEF6DDA8D4A}"/>
                </a:ext>
              </a:extLst>
            </p:cNvPr>
            <p:cNvSpPr/>
            <p:nvPr/>
          </p:nvSpPr>
          <p:spPr bwMode="auto">
            <a:xfrm>
              <a:off x="6770765" y="3002736"/>
              <a:ext cx="1352849" cy="375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Q3</a:t>
              </a:r>
            </a:p>
          </p:txBody>
        </p:sp>
        <p:sp>
          <p:nvSpPr>
            <p:cNvPr id="17" name="iṥḻîdê">
              <a:extLst>
                <a:ext uri="{FF2B5EF4-FFF2-40B4-BE49-F238E27FC236}">
                  <a16:creationId xmlns="" xmlns:a16="http://schemas.microsoft.com/office/drawing/2014/main" id="{D28587A2-CDD8-4D5D-A401-29C3A7CB9B31}"/>
                </a:ext>
              </a:extLst>
            </p:cNvPr>
            <p:cNvSpPr/>
            <p:nvPr/>
          </p:nvSpPr>
          <p:spPr bwMode="auto">
            <a:xfrm>
              <a:off x="6366256" y="4688480"/>
              <a:ext cx="2161866" cy="9122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sḷiḓè">
              <a:extLst>
                <a:ext uri="{FF2B5EF4-FFF2-40B4-BE49-F238E27FC236}">
                  <a16:creationId xmlns="" xmlns:a16="http://schemas.microsoft.com/office/drawing/2014/main" id="{803942C4-23FD-4963-967F-C9E33E78DDB9}"/>
                </a:ext>
              </a:extLst>
            </p:cNvPr>
            <p:cNvSpPr/>
            <p:nvPr/>
          </p:nvSpPr>
          <p:spPr bwMode="auto">
            <a:xfrm>
              <a:off x="9243928" y="2877207"/>
              <a:ext cx="1810442" cy="1669260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íṩ1îďe">
              <a:extLst>
                <a:ext uri="{FF2B5EF4-FFF2-40B4-BE49-F238E27FC236}">
                  <a16:creationId xmlns="" xmlns:a16="http://schemas.microsoft.com/office/drawing/2014/main" id="{411CB150-83FA-452F-8252-8235048BC288}"/>
                </a:ext>
              </a:extLst>
            </p:cNvPr>
            <p:cNvSpPr/>
            <p:nvPr/>
          </p:nvSpPr>
          <p:spPr bwMode="auto">
            <a:xfrm>
              <a:off x="9254242" y="1917700"/>
              <a:ext cx="1789816" cy="658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 defTabSz="584141">
                <a:defRPr/>
              </a:pPr>
              <a:r>
                <a:rPr lang="en-US" altLang="zh-CN" sz="2000" b="1" dirty="0"/>
                <a:t>80,000K</a:t>
              </a:r>
              <a:endParaRPr lang="zh-CN" altLang="en-US" sz="2000" b="1" dirty="0">
                <a:solidFill>
                  <a:srgbClr val="4D4E4C"/>
                </a:solidFill>
              </a:endParaRPr>
            </a:p>
          </p:txBody>
        </p:sp>
        <p:sp>
          <p:nvSpPr>
            <p:cNvPr id="20" name="íS1íḋé">
              <a:extLst>
                <a:ext uri="{FF2B5EF4-FFF2-40B4-BE49-F238E27FC236}">
                  <a16:creationId xmlns="" xmlns:a16="http://schemas.microsoft.com/office/drawing/2014/main" id="{DF07FEF7-0BCB-48B0-A9DC-37497D3AA9AC}"/>
                </a:ext>
              </a:extLst>
            </p:cNvPr>
            <p:cNvSpPr/>
            <p:nvPr/>
          </p:nvSpPr>
          <p:spPr bwMode="auto">
            <a:xfrm>
              <a:off x="9419990" y="3002736"/>
              <a:ext cx="1458320" cy="375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Q4</a:t>
              </a:r>
            </a:p>
          </p:txBody>
        </p:sp>
        <p:sp>
          <p:nvSpPr>
            <p:cNvPr id="21" name="íSļïde">
              <a:extLst>
                <a:ext uri="{FF2B5EF4-FFF2-40B4-BE49-F238E27FC236}">
                  <a16:creationId xmlns="" xmlns:a16="http://schemas.microsoft.com/office/drawing/2014/main" id="{E55DACD7-AA8A-413F-8C84-92D959F36E77}"/>
                </a:ext>
              </a:extLst>
            </p:cNvPr>
            <p:cNvSpPr/>
            <p:nvPr/>
          </p:nvSpPr>
          <p:spPr bwMode="auto">
            <a:xfrm>
              <a:off x="9067802" y="4688480"/>
              <a:ext cx="2161866" cy="9122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BBEB9EA8-1EEA-4438-BC44-2BB14000B92A}"/>
                </a:ext>
              </a:extLst>
            </p:cNvPr>
            <p:cNvCxnSpPr/>
            <p:nvPr/>
          </p:nvCxnSpPr>
          <p:spPr>
            <a:xfrm>
              <a:off x="3394040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1ECACD2A-88F0-443F-8200-23FA52556146}"/>
                </a:ext>
              </a:extLst>
            </p:cNvPr>
            <p:cNvCxnSpPr/>
            <p:nvPr/>
          </p:nvCxnSpPr>
          <p:spPr>
            <a:xfrm>
              <a:off x="6096001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1651A040-9925-45E6-B824-2B1B8D23C042}"/>
                </a:ext>
              </a:extLst>
            </p:cNvPr>
            <p:cNvCxnSpPr/>
            <p:nvPr/>
          </p:nvCxnSpPr>
          <p:spPr>
            <a:xfrm>
              <a:off x="8797961" y="1123950"/>
              <a:ext cx="0" cy="50196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575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603EFE-69AC-4904-B324-1E8B351F9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2DFB6E1-B123-4AB3-9D85-914348213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A8EF5BE-6AAB-4EB7-8B28-C6BB537BD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48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33872F0-430E-449B-BAE5-374A226337D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1520488" cy="4156807"/>
            <a:chOff x="0" y="1123950"/>
            <a:chExt cx="11520488" cy="4156807"/>
          </a:xfrm>
        </p:grpSpPr>
        <p:sp>
          <p:nvSpPr>
            <p:cNvPr id="6" name="iŝ1iḍê">
              <a:extLst>
                <a:ext uri="{FF2B5EF4-FFF2-40B4-BE49-F238E27FC236}">
                  <a16:creationId xmlns="" xmlns:a16="http://schemas.microsoft.com/office/drawing/2014/main" id="{BECC29D6-0AD5-4147-9AB4-09C66063860B}"/>
                </a:ext>
              </a:extLst>
            </p:cNvPr>
            <p:cNvSpPr/>
            <p:nvPr/>
          </p:nvSpPr>
          <p:spPr bwMode="auto">
            <a:xfrm>
              <a:off x="0" y="1395002"/>
              <a:ext cx="1533784" cy="8853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</a:rPr>
                <a:t>01</a:t>
              </a:r>
              <a:endParaRPr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7" name="işļíḋè">
              <a:extLst>
                <a:ext uri="{FF2B5EF4-FFF2-40B4-BE49-F238E27FC236}">
                  <a16:creationId xmlns="" xmlns:a16="http://schemas.microsoft.com/office/drawing/2014/main" id="{F0F4B8A7-26F8-4383-A56E-09F69844A618}"/>
                </a:ext>
              </a:extLst>
            </p:cNvPr>
            <p:cNvSpPr/>
            <p:nvPr/>
          </p:nvSpPr>
          <p:spPr bwMode="auto">
            <a:xfrm>
              <a:off x="2652117" y="1123950"/>
              <a:ext cx="4472584" cy="88538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Text here</a:t>
              </a:r>
              <a:endParaRPr dirty="0"/>
            </a:p>
          </p:txBody>
        </p:sp>
        <p:sp>
          <p:nvSpPr>
            <p:cNvPr id="8" name="îṩľíḋè">
              <a:extLst>
                <a:ext uri="{FF2B5EF4-FFF2-40B4-BE49-F238E27FC236}">
                  <a16:creationId xmlns="" xmlns:a16="http://schemas.microsoft.com/office/drawing/2014/main" id="{F089A34E-22FC-423F-9370-CDD498D62CD6}"/>
                </a:ext>
              </a:extLst>
            </p:cNvPr>
            <p:cNvSpPr/>
            <p:nvPr/>
          </p:nvSpPr>
          <p:spPr>
            <a:xfrm rot="16200000" flipV="1">
              <a:off x="1511479" y="1146255"/>
              <a:ext cx="1162941" cy="1118332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ïSľîḑê">
              <a:extLst>
                <a:ext uri="{FF2B5EF4-FFF2-40B4-BE49-F238E27FC236}">
                  <a16:creationId xmlns="" xmlns:a16="http://schemas.microsoft.com/office/drawing/2014/main" id="{9E7AFBD7-A6A3-4001-86A6-CE0F148F579D}"/>
                </a:ext>
              </a:extLst>
            </p:cNvPr>
            <p:cNvSpPr/>
            <p:nvPr/>
          </p:nvSpPr>
          <p:spPr bwMode="auto">
            <a:xfrm>
              <a:off x="1880849" y="1493322"/>
              <a:ext cx="424202" cy="424200"/>
            </a:xfrm>
            <a:custGeom>
              <a:avLst/>
              <a:gdLst>
                <a:gd name="connsiteX0" fmla="*/ 181928 w 363857"/>
                <a:gd name="connsiteY0" fmla="*/ 148691 h 363857"/>
                <a:gd name="connsiteX1" fmla="*/ 171432 w 363857"/>
                <a:gd name="connsiteY1" fmla="*/ 152190 h 363857"/>
                <a:gd name="connsiteX2" fmla="*/ 162686 w 363857"/>
                <a:gd name="connsiteY2" fmla="*/ 153939 h 363857"/>
                <a:gd name="connsiteX3" fmla="*/ 153939 w 363857"/>
                <a:gd name="connsiteY3" fmla="*/ 160936 h 363857"/>
                <a:gd name="connsiteX4" fmla="*/ 148691 w 363857"/>
                <a:gd name="connsiteY4" fmla="*/ 171432 h 363857"/>
                <a:gd name="connsiteX5" fmla="*/ 146942 w 363857"/>
                <a:gd name="connsiteY5" fmla="*/ 181928 h 363857"/>
                <a:gd name="connsiteX6" fmla="*/ 148691 w 363857"/>
                <a:gd name="connsiteY6" fmla="*/ 194173 h 363857"/>
                <a:gd name="connsiteX7" fmla="*/ 153939 w 363857"/>
                <a:gd name="connsiteY7" fmla="*/ 201171 h 363857"/>
                <a:gd name="connsiteX8" fmla="*/ 162686 w 363857"/>
                <a:gd name="connsiteY8" fmla="*/ 209917 h 363857"/>
                <a:gd name="connsiteX9" fmla="*/ 171432 w 363857"/>
                <a:gd name="connsiteY9" fmla="*/ 215165 h 363857"/>
                <a:gd name="connsiteX10" fmla="*/ 181928 w 363857"/>
                <a:gd name="connsiteY10" fmla="*/ 216914 h 363857"/>
                <a:gd name="connsiteX11" fmla="*/ 192424 w 363857"/>
                <a:gd name="connsiteY11" fmla="*/ 215165 h 363857"/>
                <a:gd name="connsiteX12" fmla="*/ 202920 w 363857"/>
                <a:gd name="connsiteY12" fmla="*/ 209917 h 363857"/>
                <a:gd name="connsiteX13" fmla="*/ 209917 w 363857"/>
                <a:gd name="connsiteY13" fmla="*/ 201171 h 363857"/>
                <a:gd name="connsiteX14" fmla="*/ 215165 w 363857"/>
                <a:gd name="connsiteY14" fmla="*/ 194173 h 363857"/>
                <a:gd name="connsiteX15" fmla="*/ 215165 w 363857"/>
                <a:gd name="connsiteY15" fmla="*/ 181928 h 363857"/>
                <a:gd name="connsiteX16" fmla="*/ 215165 w 363857"/>
                <a:gd name="connsiteY16" fmla="*/ 171432 h 363857"/>
                <a:gd name="connsiteX17" fmla="*/ 209917 w 363857"/>
                <a:gd name="connsiteY17" fmla="*/ 160936 h 363857"/>
                <a:gd name="connsiteX18" fmla="*/ 202920 w 363857"/>
                <a:gd name="connsiteY18" fmla="*/ 153939 h 363857"/>
                <a:gd name="connsiteX19" fmla="*/ 192424 w 363857"/>
                <a:gd name="connsiteY19" fmla="*/ 152190 h 363857"/>
                <a:gd name="connsiteX20" fmla="*/ 181928 w 363857"/>
                <a:gd name="connsiteY20" fmla="*/ 136446 h 363857"/>
                <a:gd name="connsiteX21" fmla="*/ 204669 w 363857"/>
                <a:gd name="connsiteY21" fmla="*/ 143443 h 363857"/>
                <a:gd name="connsiteX22" fmla="*/ 220413 w 363857"/>
                <a:gd name="connsiteY22" fmla="*/ 159187 h 363857"/>
                <a:gd name="connsiteX23" fmla="*/ 227410 w 363857"/>
                <a:gd name="connsiteY23" fmla="*/ 181928 h 363857"/>
                <a:gd name="connsiteX24" fmla="*/ 220413 w 363857"/>
                <a:gd name="connsiteY24" fmla="*/ 204669 h 363857"/>
                <a:gd name="connsiteX25" fmla="*/ 204669 w 363857"/>
                <a:gd name="connsiteY25" fmla="*/ 222162 h 363857"/>
                <a:gd name="connsiteX26" fmla="*/ 181928 w 363857"/>
                <a:gd name="connsiteY26" fmla="*/ 227410 h 363857"/>
                <a:gd name="connsiteX27" fmla="*/ 159187 w 363857"/>
                <a:gd name="connsiteY27" fmla="*/ 222162 h 363857"/>
                <a:gd name="connsiteX28" fmla="*/ 141694 w 363857"/>
                <a:gd name="connsiteY28" fmla="*/ 204669 h 363857"/>
                <a:gd name="connsiteX29" fmla="*/ 136446 w 363857"/>
                <a:gd name="connsiteY29" fmla="*/ 181928 h 363857"/>
                <a:gd name="connsiteX30" fmla="*/ 141694 w 363857"/>
                <a:gd name="connsiteY30" fmla="*/ 159187 h 363857"/>
                <a:gd name="connsiteX31" fmla="*/ 159187 w 363857"/>
                <a:gd name="connsiteY31" fmla="*/ 143443 h 363857"/>
                <a:gd name="connsiteX32" fmla="*/ 181929 w 363857"/>
                <a:gd name="connsiteY32" fmla="*/ 113705 h 363857"/>
                <a:gd name="connsiteX33" fmla="*/ 153940 w 363857"/>
                <a:gd name="connsiteY33" fmla="*/ 118953 h 363857"/>
                <a:gd name="connsiteX34" fmla="*/ 131198 w 363857"/>
                <a:gd name="connsiteY34" fmla="*/ 132947 h 363857"/>
                <a:gd name="connsiteX35" fmla="*/ 118953 w 363857"/>
                <a:gd name="connsiteY35" fmla="*/ 155688 h 363857"/>
                <a:gd name="connsiteX36" fmla="*/ 111956 w 363857"/>
                <a:gd name="connsiteY36" fmla="*/ 181928 h 363857"/>
                <a:gd name="connsiteX37" fmla="*/ 118953 w 363857"/>
                <a:gd name="connsiteY37" fmla="*/ 209917 h 363857"/>
                <a:gd name="connsiteX38" fmla="*/ 131198 w 363857"/>
                <a:gd name="connsiteY38" fmla="*/ 232658 h 363857"/>
                <a:gd name="connsiteX39" fmla="*/ 153940 w 363857"/>
                <a:gd name="connsiteY39" fmla="*/ 246652 h 363857"/>
                <a:gd name="connsiteX40" fmla="*/ 181929 w 363857"/>
                <a:gd name="connsiteY40" fmla="*/ 251900 h 363857"/>
                <a:gd name="connsiteX41" fmla="*/ 209918 w 363857"/>
                <a:gd name="connsiteY41" fmla="*/ 246652 h 363857"/>
                <a:gd name="connsiteX42" fmla="*/ 229160 w 363857"/>
                <a:gd name="connsiteY42" fmla="*/ 232658 h 363857"/>
                <a:gd name="connsiteX43" fmla="*/ 244904 w 363857"/>
                <a:gd name="connsiteY43" fmla="*/ 209917 h 363857"/>
                <a:gd name="connsiteX44" fmla="*/ 250152 w 363857"/>
                <a:gd name="connsiteY44" fmla="*/ 181928 h 363857"/>
                <a:gd name="connsiteX45" fmla="*/ 244904 w 363857"/>
                <a:gd name="connsiteY45" fmla="*/ 155688 h 363857"/>
                <a:gd name="connsiteX46" fmla="*/ 229160 w 363857"/>
                <a:gd name="connsiteY46" fmla="*/ 132947 h 363857"/>
                <a:gd name="connsiteX47" fmla="*/ 209918 w 363857"/>
                <a:gd name="connsiteY47" fmla="*/ 118953 h 363857"/>
                <a:gd name="connsiteX48" fmla="*/ 181929 w 363857"/>
                <a:gd name="connsiteY48" fmla="*/ 103209 h 363857"/>
                <a:gd name="connsiteX49" fmla="*/ 211667 w 363857"/>
                <a:gd name="connsiteY49" fmla="*/ 108457 h 363857"/>
                <a:gd name="connsiteX50" fmla="*/ 237907 w 363857"/>
                <a:gd name="connsiteY50" fmla="*/ 125950 h 363857"/>
                <a:gd name="connsiteX51" fmla="*/ 255400 w 363857"/>
                <a:gd name="connsiteY51" fmla="*/ 152190 h 363857"/>
                <a:gd name="connsiteX52" fmla="*/ 260648 w 363857"/>
                <a:gd name="connsiteY52" fmla="*/ 181928 h 363857"/>
                <a:gd name="connsiteX53" fmla="*/ 255400 w 363857"/>
                <a:gd name="connsiteY53" fmla="*/ 215165 h 363857"/>
                <a:gd name="connsiteX54" fmla="*/ 237907 w 363857"/>
                <a:gd name="connsiteY54" fmla="*/ 239655 h 363857"/>
                <a:gd name="connsiteX55" fmla="*/ 211667 w 363857"/>
                <a:gd name="connsiteY55" fmla="*/ 255399 h 363857"/>
                <a:gd name="connsiteX56" fmla="*/ 181929 w 363857"/>
                <a:gd name="connsiteY56" fmla="*/ 262396 h 363857"/>
                <a:gd name="connsiteX57" fmla="*/ 152190 w 363857"/>
                <a:gd name="connsiteY57" fmla="*/ 255399 h 363857"/>
                <a:gd name="connsiteX58" fmla="*/ 125951 w 363857"/>
                <a:gd name="connsiteY58" fmla="*/ 239655 h 363857"/>
                <a:gd name="connsiteX59" fmla="*/ 108457 w 363857"/>
                <a:gd name="connsiteY59" fmla="*/ 215165 h 363857"/>
                <a:gd name="connsiteX60" fmla="*/ 101460 w 363857"/>
                <a:gd name="connsiteY60" fmla="*/ 181928 h 363857"/>
                <a:gd name="connsiteX61" fmla="*/ 108457 w 363857"/>
                <a:gd name="connsiteY61" fmla="*/ 152190 h 363857"/>
                <a:gd name="connsiteX62" fmla="*/ 125951 w 363857"/>
                <a:gd name="connsiteY62" fmla="*/ 125950 h 363857"/>
                <a:gd name="connsiteX63" fmla="*/ 152190 w 363857"/>
                <a:gd name="connsiteY63" fmla="*/ 108457 h 363857"/>
                <a:gd name="connsiteX64" fmla="*/ 166185 w 363857"/>
                <a:gd name="connsiteY64" fmla="*/ 22741 h 363857"/>
                <a:gd name="connsiteX65" fmla="*/ 159188 w 363857"/>
                <a:gd name="connsiteY65" fmla="*/ 57727 h 363857"/>
                <a:gd name="connsiteX66" fmla="*/ 157438 w 363857"/>
                <a:gd name="connsiteY66" fmla="*/ 64725 h 363857"/>
                <a:gd name="connsiteX67" fmla="*/ 152190 w 363857"/>
                <a:gd name="connsiteY67" fmla="*/ 69973 h 363857"/>
                <a:gd name="connsiteX68" fmla="*/ 143444 w 363857"/>
                <a:gd name="connsiteY68" fmla="*/ 75221 h 363857"/>
                <a:gd name="connsiteX69" fmla="*/ 131199 w 363857"/>
                <a:gd name="connsiteY69" fmla="*/ 80469 h 363857"/>
                <a:gd name="connsiteX70" fmla="*/ 125951 w 363857"/>
                <a:gd name="connsiteY70" fmla="*/ 83967 h 363857"/>
                <a:gd name="connsiteX71" fmla="*/ 120703 w 363857"/>
                <a:gd name="connsiteY71" fmla="*/ 83967 h 363857"/>
                <a:gd name="connsiteX72" fmla="*/ 117204 w 363857"/>
                <a:gd name="connsiteY72" fmla="*/ 80469 h 363857"/>
                <a:gd name="connsiteX73" fmla="*/ 108457 w 363857"/>
                <a:gd name="connsiteY73" fmla="*/ 78719 h 363857"/>
                <a:gd name="connsiteX74" fmla="*/ 80468 w 363857"/>
                <a:gd name="connsiteY74" fmla="*/ 61226 h 363857"/>
                <a:gd name="connsiteX75" fmla="*/ 57727 w 363857"/>
                <a:gd name="connsiteY75" fmla="*/ 80469 h 363857"/>
                <a:gd name="connsiteX76" fmla="*/ 78719 w 363857"/>
                <a:gd name="connsiteY76" fmla="*/ 110207 h 363857"/>
                <a:gd name="connsiteX77" fmla="*/ 80468 w 363857"/>
                <a:gd name="connsiteY77" fmla="*/ 118953 h 363857"/>
                <a:gd name="connsiteX78" fmla="*/ 80468 w 363857"/>
                <a:gd name="connsiteY78" fmla="*/ 125951 h 363857"/>
                <a:gd name="connsiteX79" fmla="*/ 78719 w 363857"/>
                <a:gd name="connsiteY79" fmla="*/ 132948 h 363857"/>
                <a:gd name="connsiteX80" fmla="*/ 73471 w 363857"/>
                <a:gd name="connsiteY80" fmla="*/ 146942 h 363857"/>
                <a:gd name="connsiteX81" fmla="*/ 71722 w 363857"/>
                <a:gd name="connsiteY81" fmla="*/ 152190 h 363857"/>
                <a:gd name="connsiteX82" fmla="*/ 66474 w 363857"/>
                <a:gd name="connsiteY82" fmla="*/ 155689 h 363857"/>
                <a:gd name="connsiteX83" fmla="*/ 57727 w 363857"/>
                <a:gd name="connsiteY83" fmla="*/ 160937 h 363857"/>
                <a:gd name="connsiteX84" fmla="*/ 22741 w 363857"/>
                <a:gd name="connsiteY84" fmla="*/ 166185 h 363857"/>
                <a:gd name="connsiteX85" fmla="*/ 22741 w 363857"/>
                <a:gd name="connsiteY85" fmla="*/ 197672 h 363857"/>
                <a:gd name="connsiteX86" fmla="*/ 57727 w 363857"/>
                <a:gd name="connsiteY86" fmla="*/ 204670 h 363857"/>
                <a:gd name="connsiteX87" fmla="*/ 66474 w 363857"/>
                <a:gd name="connsiteY87" fmla="*/ 206419 h 363857"/>
                <a:gd name="connsiteX88" fmla="*/ 71722 w 363857"/>
                <a:gd name="connsiteY88" fmla="*/ 211667 h 363857"/>
                <a:gd name="connsiteX89" fmla="*/ 73471 w 363857"/>
                <a:gd name="connsiteY89" fmla="*/ 220414 h 363857"/>
                <a:gd name="connsiteX90" fmla="*/ 78719 w 363857"/>
                <a:gd name="connsiteY90" fmla="*/ 232659 h 363857"/>
                <a:gd name="connsiteX91" fmla="*/ 80468 w 363857"/>
                <a:gd name="connsiteY91" fmla="*/ 239656 h 363857"/>
                <a:gd name="connsiteX92" fmla="*/ 80468 w 363857"/>
                <a:gd name="connsiteY92" fmla="*/ 246653 h 363857"/>
                <a:gd name="connsiteX93" fmla="*/ 78719 w 363857"/>
                <a:gd name="connsiteY93" fmla="*/ 255400 h 363857"/>
                <a:gd name="connsiteX94" fmla="*/ 57727 w 363857"/>
                <a:gd name="connsiteY94" fmla="*/ 285138 h 363857"/>
                <a:gd name="connsiteX95" fmla="*/ 80468 w 363857"/>
                <a:gd name="connsiteY95" fmla="*/ 306130 h 363857"/>
                <a:gd name="connsiteX96" fmla="*/ 108457 w 363857"/>
                <a:gd name="connsiteY96" fmla="*/ 285138 h 363857"/>
                <a:gd name="connsiteX97" fmla="*/ 117204 w 363857"/>
                <a:gd name="connsiteY97" fmla="*/ 283389 h 363857"/>
                <a:gd name="connsiteX98" fmla="*/ 120703 w 363857"/>
                <a:gd name="connsiteY98" fmla="*/ 283389 h 363857"/>
                <a:gd name="connsiteX99" fmla="*/ 125951 w 363857"/>
                <a:gd name="connsiteY99" fmla="*/ 283389 h 363857"/>
                <a:gd name="connsiteX100" fmla="*/ 131199 w 363857"/>
                <a:gd name="connsiteY100" fmla="*/ 285138 h 363857"/>
                <a:gd name="connsiteX101" fmla="*/ 143444 w 363857"/>
                <a:gd name="connsiteY101" fmla="*/ 290386 h 363857"/>
                <a:gd name="connsiteX102" fmla="*/ 152190 w 363857"/>
                <a:gd name="connsiteY102" fmla="*/ 292135 h 363857"/>
                <a:gd name="connsiteX103" fmla="*/ 157438 w 363857"/>
                <a:gd name="connsiteY103" fmla="*/ 300882 h 363857"/>
                <a:gd name="connsiteX104" fmla="*/ 159188 w 363857"/>
                <a:gd name="connsiteY104" fmla="*/ 307879 h 363857"/>
                <a:gd name="connsiteX105" fmla="*/ 166185 w 363857"/>
                <a:gd name="connsiteY105" fmla="*/ 341116 h 363857"/>
                <a:gd name="connsiteX106" fmla="*/ 197672 w 363857"/>
                <a:gd name="connsiteY106" fmla="*/ 341116 h 363857"/>
                <a:gd name="connsiteX107" fmla="*/ 204670 w 363857"/>
                <a:gd name="connsiteY107" fmla="*/ 307879 h 363857"/>
                <a:gd name="connsiteX108" fmla="*/ 208168 w 363857"/>
                <a:gd name="connsiteY108" fmla="*/ 300882 h 363857"/>
                <a:gd name="connsiteX109" fmla="*/ 211667 w 363857"/>
                <a:gd name="connsiteY109" fmla="*/ 292135 h 363857"/>
                <a:gd name="connsiteX110" fmla="*/ 220413 w 363857"/>
                <a:gd name="connsiteY110" fmla="*/ 290386 h 363857"/>
                <a:gd name="connsiteX111" fmla="*/ 229160 w 363857"/>
                <a:gd name="connsiteY111" fmla="*/ 285138 h 363857"/>
                <a:gd name="connsiteX112" fmla="*/ 234408 w 363857"/>
                <a:gd name="connsiteY112" fmla="*/ 283389 h 363857"/>
                <a:gd name="connsiteX113" fmla="*/ 239656 w 363857"/>
                <a:gd name="connsiteY113" fmla="*/ 283389 h 363857"/>
                <a:gd name="connsiteX114" fmla="*/ 248402 w 363857"/>
                <a:gd name="connsiteY114" fmla="*/ 283389 h 363857"/>
                <a:gd name="connsiteX115" fmla="*/ 251901 w 363857"/>
                <a:gd name="connsiteY115" fmla="*/ 285138 h 363857"/>
                <a:gd name="connsiteX116" fmla="*/ 283389 w 363857"/>
                <a:gd name="connsiteY116" fmla="*/ 306130 h 363857"/>
                <a:gd name="connsiteX117" fmla="*/ 306130 w 363857"/>
                <a:gd name="connsiteY117" fmla="*/ 285138 h 363857"/>
                <a:gd name="connsiteX118" fmla="*/ 285138 w 363857"/>
                <a:gd name="connsiteY118" fmla="*/ 255400 h 363857"/>
                <a:gd name="connsiteX119" fmla="*/ 283389 w 363857"/>
                <a:gd name="connsiteY119" fmla="*/ 246653 h 363857"/>
                <a:gd name="connsiteX120" fmla="*/ 279890 w 363857"/>
                <a:gd name="connsiteY120" fmla="*/ 239656 h 363857"/>
                <a:gd name="connsiteX121" fmla="*/ 283389 w 363857"/>
                <a:gd name="connsiteY121" fmla="*/ 232659 h 363857"/>
                <a:gd name="connsiteX122" fmla="*/ 288637 w 363857"/>
                <a:gd name="connsiteY122" fmla="*/ 220414 h 363857"/>
                <a:gd name="connsiteX123" fmla="*/ 293885 w 363857"/>
                <a:gd name="connsiteY123" fmla="*/ 211667 h 363857"/>
                <a:gd name="connsiteX124" fmla="*/ 297383 w 363857"/>
                <a:gd name="connsiteY124" fmla="*/ 206419 h 363857"/>
                <a:gd name="connsiteX125" fmla="*/ 306130 w 363857"/>
                <a:gd name="connsiteY125" fmla="*/ 204670 h 363857"/>
                <a:gd name="connsiteX126" fmla="*/ 341116 w 363857"/>
                <a:gd name="connsiteY126" fmla="*/ 197672 h 363857"/>
                <a:gd name="connsiteX127" fmla="*/ 341116 w 363857"/>
                <a:gd name="connsiteY127" fmla="*/ 166185 h 363857"/>
                <a:gd name="connsiteX128" fmla="*/ 306130 w 363857"/>
                <a:gd name="connsiteY128" fmla="*/ 159188 h 363857"/>
                <a:gd name="connsiteX129" fmla="*/ 297383 w 363857"/>
                <a:gd name="connsiteY129" fmla="*/ 155689 h 363857"/>
                <a:gd name="connsiteX130" fmla="*/ 293885 w 363857"/>
                <a:gd name="connsiteY130" fmla="*/ 152190 h 363857"/>
                <a:gd name="connsiteX131" fmla="*/ 288637 w 363857"/>
                <a:gd name="connsiteY131" fmla="*/ 146942 h 363857"/>
                <a:gd name="connsiteX132" fmla="*/ 283389 w 363857"/>
                <a:gd name="connsiteY132" fmla="*/ 132948 h 363857"/>
                <a:gd name="connsiteX133" fmla="*/ 279890 w 363857"/>
                <a:gd name="connsiteY133" fmla="*/ 125951 h 363857"/>
                <a:gd name="connsiteX134" fmla="*/ 283389 w 363857"/>
                <a:gd name="connsiteY134" fmla="*/ 118953 h 363857"/>
                <a:gd name="connsiteX135" fmla="*/ 285138 w 363857"/>
                <a:gd name="connsiteY135" fmla="*/ 110207 h 363857"/>
                <a:gd name="connsiteX136" fmla="*/ 306130 w 363857"/>
                <a:gd name="connsiteY136" fmla="*/ 80469 h 363857"/>
                <a:gd name="connsiteX137" fmla="*/ 283389 w 363857"/>
                <a:gd name="connsiteY137" fmla="*/ 61226 h 363857"/>
                <a:gd name="connsiteX138" fmla="*/ 251901 w 363857"/>
                <a:gd name="connsiteY138" fmla="*/ 78719 h 363857"/>
                <a:gd name="connsiteX139" fmla="*/ 248402 w 363857"/>
                <a:gd name="connsiteY139" fmla="*/ 80469 h 363857"/>
                <a:gd name="connsiteX140" fmla="*/ 239656 w 363857"/>
                <a:gd name="connsiteY140" fmla="*/ 83967 h 363857"/>
                <a:gd name="connsiteX141" fmla="*/ 234408 w 363857"/>
                <a:gd name="connsiteY141" fmla="*/ 83967 h 363857"/>
                <a:gd name="connsiteX142" fmla="*/ 229160 w 363857"/>
                <a:gd name="connsiteY142" fmla="*/ 80469 h 363857"/>
                <a:gd name="connsiteX143" fmla="*/ 220413 w 363857"/>
                <a:gd name="connsiteY143" fmla="*/ 75221 h 363857"/>
                <a:gd name="connsiteX144" fmla="*/ 211667 w 363857"/>
                <a:gd name="connsiteY144" fmla="*/ 69973 h 363857"/>
                <a:gd name="connsiteX145" fmla="*/ 208168 w 363857"/>
                <a:gd name="connsiteY145" fmla="*/ 64725 h 363857"/>
                <a:gd name="connsiteX146" fmla="*/ 204670 w 363857"/>
                <a:gd name="connsiteY146" fmla="*/ 57727 h 363857"/>
                <a:gd name="connsiteX147" fmla="*/ 197672 w 363857"/>
                <a:gd name="connsiteY147" fmla="*/ 22741 h 363857"/>
                <a:gd name="connsiteX148" fmla="*/ 166185 w 363857"/>
                <a:gd name="connsiteY148" fmla="*/ 0 h 363857"/>
                <a:gd name="connsiteX149" fmla="*/ 197672 w 363857"/>
                <a:gd name="connsiteY149" fmla="*/ 0 h 363857"/>
                <a:gd name="connsiteX150" fmla="*/ 204670 w 363857"/>
                <a:gd name="connsiteY150" fmla="*/ 1749 h 363857"/>
                <a:gd name="connsiteX151" fmla="*/ 211667 w 363857"/>
                <a:gd name="connsiteY151" fmla="*/ 5248 h 363857"/>
                <a:gd name="connsiteX152" fmla="*/ 216915 w 363857"/>
                <a:gd name="connsiteY152" fmla="*/ 12245 h 363857"/>
                <a:gd name="connsiteX153" fmla="*/ 220413 w 363857"/>
                <a:gd name="connsiteY153" fmla="*/ 19243 h 363857"/>
                <a:gd name="connsiteX154" fmla="*/ 227411 w 363857"/>
                <a:gd name="connsiteY154" fmla="*/ 52480 h 363857"/>
                <a:gd name="connsiteX155" fmla="*/ 239656 w 363857"/>
                <a:gd name="connsiteY155" fmla="*/ 61226 h 363857"/>
                <a:gd name="connsiteX156" fmla="*/ 271144 w 363857"/>
                <a:gd name="connsiteY156" fmla="*/ 40234 h 363857"/>
                <a:gd name="connsiteX157" fmla="*/ 278141 w 363857"/>
                <a:gd name="connsiteY157" fmla="*/ 38485 h 363857"/>
                <a:gd name="connsiteX158" fmla="*/ 283389 w 363857"/>
                <a:gd name="connsiteY158" fmla="*/ 38485 h 363857"/>
                <a:gd name="connsiteX159" fmla="*/ 288637 w 363857"/>
                <a:gd name="connsiteY159" fmla="*/ 38485 h 363857"/>
                <a:gd name="connsiteX160" fmla="*/ 295634 w 363857"/>
                <a:gd name="connsiteY160" fmla="*/ 40234 h 363857"/>
                <a:gd name="connsiteX161" fmla="*/ 297383 w 363857"/>
                <a:gd name="connsiteY161" fmla="*/ 41984 h 363857"/>
                <a:gd name="connsiteX162" fmla="*/ 320124 w 363857"/>
                <a:gd name="connsiteY162" fmla="*/ 64725 h 363857"/>
                <a:gd name="connsiteX163" fmla="*/ 325372 w 363857"/>
                <a:gd name="connsiteY163" fmla="*/ 69973 h 363857"/>
                <a:gd name="connsiteX164" fmla="*/ 328871 w 363857"/>
                <a:gd name="connsiteY164" fmla="*/ 78719 h 363857"/>
                <a:gd name="connsiteX165" fmla="*/ 325372 w 363857"/>
                <a:gd name="connsiteY165" fmla="*/ 85716 h 363857"/>
                <a:gd name="connsiteX166" fmla="*/ 323623 w 363857"/>
                <a:gd name="connsiteY166" fmla="*/ 92714 h 363857"/>
                <a:gd name="connsiteX167" fmla="*/ 302631 w 363857"/>
                <a:gd name="connsiteY167" fmla="*/ 124201 h 363857"/>
                <a:gd name="connsiteX168" fmla="*/ 311378 w 363857"/>
                <a:gd name="connsiteY168" fmla="*/ 138196 h 363857"/>
                <a:gd name="connsiteX169" fmla="*/ 346364 w 363857"/>
                <a:gd name="connsiteY169" fmla="*/ 143444 h 363857"/>
                <a:gd name="connsiteX170" fmla="*/ 351612 w 363857"/>
                <a:gd name="connsiteY170" fmla="*/ 148692 h 363857"/>
                <a:gd name="connsiteX171" fmla="*/ 358609 w 363857"/>
                <a:gd name="connsiteY171" fmla="*/ 153940 h 363857"/>
                <a:gd name="connsiteX172" fmla="*/ 360358 w 363857"/>
                <a:gd name="connsiteY172" fmla="*/ 159188 h 363857"/>
                <a:gd name="connsiteX173" fmla="*/ 363857 w 363857"/>
                <a:gd name="connsiteY173" fmla="*/ 166185 h 363857"/>
                <a:gd name="connsiteX174" fmla="*/ 363857 w 363857"/>
                <a:gd name="connsiteY174" fmla="*/ 197672 h 363857"/>
                <a:gd name="connsiteX175" fmla="*/ 360358 w 363857"/>
                <a:gd name="connsiteY175" fmla="*/ 206419 h 363857"/>
                <a:gd name="connsiteX176" fmla="*/ 358609 w 363857"/>
                <a:gd name="connsiteY176" fmla="*/ 211667 h 363857"/>
                <a:gd name="connsiteX177" fmla="*/ 351612 w 363857"/>
                <a:gd name="connsiteY177" fmla="*/ 216915 h 363857"/>
                <a:gd name="connsiteX178" fmla="*/ 346364 w 363857"/>
                <a:gd name="connsiteY178" fmla="*/ 220414 h 363857"/>
                <a:gd name="connsiteX179" fmla="*/ 311378 w 363857"/>
                <a:gd name="connsiteY179" fmla="*/ 227411 h 363857"/>
                <a:gd name="connsiteX180" fmla="*/ 302631 w 363857"/>
                <a:gd name="connsiteY180" fmla="*/ 241405 h 363857"/>
                <a:gd name="connsiteX181" fmla="*/ 323623 w 363857"/>
                <a:gd name="connsiteY181" fmla="*/ 272893 h 363857"/>
                <a:gd name="connsiteX182" fmla="*/ 325372 w 363857"/>
                <a:gd name="connsiteY182" fmla="*/ 278141 h 363857"/>
                <a:gd name="connsiteX183" fmla="*/ 328871 w 363857"/>
                <a:gd name="connsiteY183" fmla="*/ 285138 h 363857"/>
                <a:gd name="connsiteX184" fmla="*/ 325372 w 363857"/>
                <a:gd name="connsiteY184" fmla="*/ 292135 h 363857"/>
                <a:gd name="connsiteX185" fmla="*/ 320124 w 363857"/>
                <a:gd name="connsiteY185" fmla="*/ 300882 h 363857"/>
                <a:gd name="connsiteX186" fmla="*/ 297383 w 363857"/>
                <a:gd name="connsiteY186" fmla="*/ 323623 h 363857"/>
                <a:gd name="connsiteX187" fmla="*/ 295634 w 363857"/>
                <a:gd name="connsiteY187" fmla="*/ 325372 h 363857"/>
                <a:gd name="connsiteX188" fmla="*/ 288637 w 363857"/>
                <a:gd name="connsiteY188" fmla="*/ 328871 h 363857"/>
                <a:gd name="connsiteX189" fmla="*/ 283389 w 363857"/>
                <a:gd name="connsiteY189" fmla="*/ 328871 h 363857"/>
                <a:gd name="connsiteX190" fmla="*/ 278141 w 363857"/>
                <a:gd name="connsiteY190" fmla="*/ 328871 h 363857"/>
                <a:gd name="connsiteX191" fmla="*/ 271144 w 363857"/>
                <a:gd name="connsiteY191" fmla="*/ 325372 h 363857"/>
                <a:gd name="connsiteX192" fmla="*/ 239656 w 363857"/>
                <a:gd name="connsiteY192" fmla="*/ 306130 h 363857"/>
                <a:gd name="connsiteX193" fmla="*/ 227411 w 363857"/>
                <a:gd name="connsiteY193" fmla="*/ 309628 h 363857"/>
                <a:gd name="connsiteX194" fmla="*/ 220413 w 363857"/>
                <a:gd name="connsiteY194" fmla="*/ 346364 h 363857"/>
                <a:gd name="connsiteX195" fmla="*/ 216915 w 363857"/>
                <a:gd name="connsiteY195" fmla="*/ 353361 h 363857"/>
                <a:gd name="connsiteX196" fmla="*/ 211667 w 363857"/>
                <a:gd name="connsiteY196" fmla="*/ 358609 h 363857"/>
                <a:gd name="connsiteX197" fmla="*/ 204670 w 363857"/>
                <a:gd name="connsiteY197" fmla="*/ 363857 h 363857"/>
                <a:gd name="connsiteX198" fmla="*/ 197672 w 363857"/>
                <a:gd name="connsiteY198" fmla="*/ 363857 h 363857"/>
                <a:gd name="connsiteX199" fmla="*/ 166185 w 363857"/>
                <a:gd name="connsiteY199" fmla="*/ 363857 h 363857"/>
                <a:gd name="connsiteX200" fmla="*/ 159188 w 363857"/>
                <a:gd name="connsiteY200" fmla="*/ 363857 h 363857"/>
                <a:gd name="connsiteX201" fmla="*/ 152190 w 363857"/>
                <a:gd name="connsiteY201" fmla="*/ 358609 h 363857"/>
                <a:gd name="connsiteX202" fmla="*/ 146942 w 363857"/>
                <a:gd name="connsiteY202" fmla="*/ 353361 h 363857"/>
                <a:gd name="connsiteX203" fmla="*/ 143444 w 363857"/>
                <a:gd name="connsiteY203" fmla="*/ 346364 h 363857"/>
                <a:gd name="connsiteX204" fmla="*/ 136446 w 363857"/>
                <a:gd name="connsiteY204" fmla="*/ 309628 h 363857"/>
                <a:gd name="connsiteX205" fmla="*/ 120703 w 363857"/>
                <a:gd name="connsiteY205" fmla="*/ 306130 h 363857"/>
                <a:gd name="connsiteX206" fmla="*/ 94463 w 363857"/>
                <a:gd name="connsiteY206" fmla="*/ 325372 h 363857"/>
                <a:gd name="connsiteX207" fmla="*/ 85716 w 363857"/>
                <a:gd name="connsiteY207" fmla="*/ 328871 h 363857"/>
                <a:gd name="connsiteX208" fmla="*/ 80468 w 363857"/>
                <a:gd name="connsiteY208" fmla="*/ 328871 h 363857"/>
                <a:gd name="connsiteX209" fmla="*/ 73471 w 363857"/>
                <a:gd name="connsiteY209" fmla="*/ 328871 h 363857"/>
                <a:gd name="connsiteX210" fmla="*/ 68223 w 363857"/>
                <a:gd name="connsiteY210" fmla="*/ 325372 h 363857"/>
                <a:gd name="connsiteX211" fmla="*/ 62975 w 363857"/>
                <a:gd name="connsiteY211" fmla="*/ 323623 h 363857"/>
                <a:gd name="connsiteX212" fmla="*/ 43733 w 363857"/>
                <a:gd name="connsiteY212" fmla="*/ 300882 h 363857"/>
                <a:gd name="connsiteX213" fmla="*/ 38485 w 363857"/>
                <a:gd name="connsiteY213" fmla="*/ 292135 h 363857"/>
                <a:gd name="connsiteX214" fmla="*/ 34986 w 363857"/>
                <a:gd name="connsiteY214" fmla="*/ 285138 h 363857"/>
                <a:gd name="connsiteX215" fmla="*/ 34986 w 363857"/>
                <a:gd name="connsiteY215" fmla="*/ 278141 h 363857"/>
                <a:gd name="connsiteX216" fmla="*/ 40234 w 363857"/>
                <a:gd name="connsiteY216" fmla="*/ 272893 h 363857"/>
                <a:gd name="connsiteX217" fmla="*/ 57727 w 363857"/>
                <a:gd name="connsiteY217" fmla="*/ 241405 h 363857"/>
                <a:gd name="connsiteX218" fmla="*/ 54229 w 363857"/>
                <a:gd name="connsiteY218" fmla="*/ 227411 h 363857"/>
                <a:gd name="connsiteX219" fmla="*/ 17493 w 363857"/>
                <a:gd name="connsiteY219" fmla="*/ 220414 h 363857"/>
                <a:gd name="connsiteX220" fmla="*/ 10496 w 363857"/>
                <a:gd name="connsiteY220" fmla="*/ 216915 h 363857"/>
                <a:gd name="connsiteX221" fmla="*/ 5248 w 363857"/>
                <a:gd name="connsiteY221" fmla="*/ 211667 h 363857"/>
                <a:gd name="connsiteX222" fmla="*/ 0 w 363857"/>
                <a:gd name="connsiteY222" fmla="*/ 206419 h 363857"/>
                <a:gd name="connsiteX223" fmla="*/ 0 w 363857"/>
                <a:gd name="connsiteY223" fmla="*/ 197672 h 363857"/>
                <a:gd name="connsiteX224" fmla="*/ 0 w 363857"/>
                <a:gd name="connsiteY224" fmla="*/ 166185 h 363857"/>
                <a:gd name="connsiteX225" fmla="*/ 0 w 363857"/>
                <a:gd name="connsiteY225" fmla="*/ 159188 h 363857"/>
                <a:gd name="connsiteX226" fmla="*/ 5248 w 363857"/>
                <a:gd name="connsiteY226" fmla="*/ 153940 h 363857"/>
                <a:gd name="connsiteX227" fmla="*/ 10496 w 363857"/>
                <a:gd name="connsiteY227" fmla="*/ 148692 h 363857"/>
                <a:gd name="connsiteX228" fmla="*/ 17493 w 363857"/>
                <a:gd name="connsiteY228" fmla="*/ 143444 h 363857"/>
                <a:gd name="connsiteX229" fmla="*/ 54229 w 363857"/>
                <a:gd name="connsiteY229" fmla="*/ 138196 h 363857"/>
                <a:gd name="connsiteX230" fmla="*/ 57727 w 363857"/>
                <a:gd name="connsiteY230" fmla="*/ 124201 h 363857"/>
                <a:gd name="connsiteX231" fmla="*/ 40234 w 363857"/>
                <a:gd name="connsiteY231" fmla="*/ 92714 h 363857"/>
                <a:gd name="connsiteX232" fmla="*/ 34986 w 363857"/>
                <a:gd name="connsiteY232" fmla="*/ 85716 h 363857"/>
                <a:gd name="connsiteX233" fmla="*/ 34986 w 363857"/>
                <a:gd name="connsiteY233" fmla="*/ 78719 h 363857"/>
                <a:gd name="connsiteX234" fmla="*/ 38485 w 363857"/>
                <a:gd name="connsiteY234" fmla="*/ 69973 h 363857"/>
                <a:gd name="connsiteX235" fmla="*/ 43733 w 363857"/>
                <a:gd name="connsiteY235" fmla="*/ 64725 h 363857"/>
                <a:gd name="connsiteX236" fmla="*/ 62975 w 363857"/>
                <a:gd name="connsiteY236" fmla="*/ 41984 h 363857"/>
                <a:gd name="connsiteX237" fmla="*/ 68223 w 363857"/>
                <a:gd name="connsiteY237" fmla="*/ 40234 h 363857"/>
                <a:gd name="connsiteX238" fmla="*/ 73471 w 363857"/>
                <a:gd name="connsiteY238" fmla="*/ 38485 h 363857"/>
                <a:gd name="connsiteX239" fmla="*/ 80468 w 363857"/>
                <a:gd name="connsiteY239" fmla="*/ 38485 h 363857"/>
                <a:gd name="connsiteX240" fmla="*/ 85716 w 363857"/>
                <a:gd name="connsiteY240" fmla="*/ 38485 h 363857"/>
                <a:gd name="connsiteX241" fmla="*/ 94463 w 363857"/>
                <a:gd name="connsiteY241" fmla="*/ 40234 h 363857"/>
                <a:gd name="connsiteX242" fmla="*/ 120703 w 363857"/>
                <a:gd name="connsiteY242" fmla="*/ 61226 h 363857"/>
                <a:gd name="connsiteX243" fmla="*/ 136446 w 363857"/>
                <a:gd name="connsiteY243" fmla="*/ 52480 h 363857"/>
                <a:gd name="connsiteX244" fmla="*/ 143444 w 363857"/>
                <a:gd name="connsiteY244" fmla="*/ 19243 h 363857"/>
                <a:gd name="connsiteX245" fmla="*/ 146942 w 363857"/>
                <a:gd name="connsiteY245" fmla="*/ 12245 h 363857"/>
                <a:gd name="connsiteX246" fmla="*/ 152190 w 363857"/>
                <a:gd name="connsiteY246" fmla="*/ 5248 h 363857"/>
                <a:gd name="connsiteX247" fmla="*/ 159188 w 363857"/>
                <a:gd name="connsiteY247" fmla="*/ 1749 h 36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363857" h="363857">
                  <a:moveTo>
                    <a:pt x="181928" y="148691"/>
                  </a:moveTo>
                  <a:lnTo>
                    <a:pt x="171432" y="152190"/>
                  </a:lnTo>
                  <a:lnTo>
                    <a:pt x="162686" y="153939"/>
                  </a:lnTo>
                  <a:lnTo>
                    <a:pt x="153939" y="160936"/>
                  </a:lnTo>
                  <a:lnTo>
                    <a:pt x="148691" y="171432"/>
                  </a:lnTo>
                  <a:lnTo>
                    <a:pt x="146942" y="181928"/>
                  </a:lnTo>
                  <a:lnTo>
                    <a:pt x="148691" y="194173"/>
                  </a:lnTo>
                  <a:lnTo>
                    <a:pt x="153939" y="201171"/>
                  </a:lnTo>
                  <a:lnTo>
                    <a:pt x="162686" y="209917"/>
                  </a:lnTo>
                  <a:lnTo>
                    <a:pt x="171432" y="215165"/>
                  </a:lnTo>
                  <a:lnTo>
                    <a:pt x="181928" y="216914"/>
                  </a:lnTo>
                  <a:lnTo>
                    <a:pt x="192424" y="215165"/>
                  </a:lnTo>
                  <a:lnTo>
                    <a:pt x="202920" y="209917"/>
                  </a:lnTo>
                  <a:lnTo>
                    <a:pt x="209917" y="201171"/>
                  </a:lnTo>
                  <a:lnTo>
                    <a:pt x="215165" y="194173"/>
                  </a:lnTo>
                  <a:lnTo>
                    <a:pt x="215165" y="181928"/>
                  </a:lnTo>
                  <a:lnTo>
                    <a:pt x="215165" y="171432"/>
                  </a:lnTo>
                  <a:lnTo>
                    <a:pt x="209917" y="160936"/>
                  </a:lnTo>
                  <a:lnTo>
                    <a:pt x="202920" y="153939"/>
                  </a:lnTo>
                  <a:lnTo>
                    <a:pt x="192424" y="152190"/>
                  </a:lnTo>
                  <a:close/>
                  <a:moveTo>
                    <a:pt x="181928" y="136446"/>
                  </a:moveTo>
                  <a:lnTo>
                    <a:pt x="204669" y="143443"/>
                  </a:lnTo>
                  <a:lnTo>
                    <a:pt x="220413" y="159187"/>
                  </a:lnTo>
                  <a:lnTo>
                    <a:pt x="227410" y="181928"/>
                  </a:lnTo>
                  <a:lnTo>
                    <a:pt x="220413" y="204669"/>
                  </a:lnTo>
                  <a:lnTo>
                    <a:pt x="204669" y="222162"/>
                  </a:lnTo>
                  <a:lnTo>
                    <a:pt x="181928" y="227410"/>
                  </a:lnTo>
                  <a:lnTo>
                    <a:pt x="159187" y="222162"/>
                  </a:lnTo>
                  <a:lnTo>
                    <a:pt x="141694" y="204669"/>
                  </a:lnTo>
                  <a:lnTo>
                    <a:pt x="136446" y="181928"/>
                  </a:lnTo>
                  <a:lnTo>
                    <a:pt x="141694" y="159187"/>
                  </a:lnTo>
                  <a:lnTo>
                    <a:pt x="159187" y="143443"/>
                  </a:lnTo>
                  <a:close/>
                  <a:moveTo>
                    <a:pt x="181929" y="113705"/>
                  </a:moveTo>
                  <a:lnTo>
                    <a:pt x="153940" y="118953"/>
                  </a:lnTo>
                  <a:lnTo>
                    <a:pt x="131198" y="132947"/>
                  </a:lnTo>
                  <a:lnTo>
                    <a:pt x="118953" y="155688"/>
                  </a:lnTo>
                  <a:lnTo>
                    <a:pt x="111956" y="181928"/>
                  </a:lnTo>
                  <a:lnTo>
                    <a:pt x="118953" y="209917"/>
                  </a:lnTo>
                  <a:lnTo>
                    <a:pt x="131198" y="232658"/>
                  </a:lnTo>
                  <a:lnTo>
                    <a:pt x="153940" y="246652"/>
                  </a:lnTo>
                  <a:lnTo>
                    <a:pt x="181929" y="251900"/>
                  </a:lnTo>
                  <a:lnTo>
                    <a:pt x="209918" y="246652"/>
                  </a:lnTo>
                  <a:lnTo>
                    <a:pt x="229160" y="232658"/>
                  </a:lnTo>
                  <a:lnTo>
                    <a:pt x="244904" y="209917"/>
                  </a:lnTo>
                  <a:lnTo>
                    <a:pt x="250152" y="181928"/>
                  </a:lnTo>
                  <a:lnTo>
                    <a:pt x="244904" y="155688"/>
                  </a:lnTo>
                  <a:lnTo>
                    <a:pt x="229160" y="132947"/>
                  </a:lnTo>
                  <a:lnTo>
                    <a:pt x="209918" y="118953"/>
                  </a:lnTo>
                  <a:close/>
                  <a:moveTo>
                    <a:pt x="181929" y="103209"/>
                  </a:moveTo>
                  <a:lnTo>
                    <a:pt x="211667" y="108457"/>
                  </a:lnTo>
                  <a:lnTo>
                    <a:pt x="237907" y="125950"/>
                  </a:lnTo>
                  <a:lnTo>
                    <a:pt x="255400" y="152190"/>
                  </a:lnTo>
                  <a:lnTo>
                    <a:pt x="260648" y="181928"/>
                  </a:lnTo>
                  <a:lnTo>
                    <a:pt x="255400" y="215165"/>
                  </a:lnTo>
                  <a:lnTo>
                    <a:pt x="237907" y="239655"/>
                  </a:lnTo>
                  <a:lnTo>
                    <a:pt x="211667" y="255399"/>
                  </a:lnTo>
                  <a:lnTo>
                    <a:pt x="181929" y="262396"/>
                  </a:lnTo>
                  <a:lnTo>
                    <a:pt x="152190" y="255399"/>
                  </a:lnTo>
                  <a:lnTo>
                    <a:pt x="125951" y="239655"/>
                  </a:lnTo>
                  <a:lnTo>
                    <a:pt x="108457" y="215165"/>
                  </a:lnTo>
                  <a:lnTo>
                    <a:pt x="101460" y="181928"/>
                  </a:lnTo>
                  <a:lnTo>
                    <a:pt x="108457" y="152190"/>
                  </a:lnTo>
                  <a:lnTo>
                    <a:pt x="125951" y="125950"/>
                  </a:lnTo>
                  <a:lnTo>
                    <a:pt x="152190" y="108457"/>
                  </a:lnTo>
                  <a:close/>
                  <a:moveTo>
                    <a:pt x="166185" y="22741"/>
                  </a:moveTo>
                  <a:lnTo>
                    <a:pt x="159188" y="57727"/>
                  </a:lnTo>
                  <a:lnTo>
                    <a:pt x="157438" y="64725"/>
                  </a:lnTo>
                  <a:lnTo>
                    <a:pt x="152190" y="69973"/>
                  </a:lnTo>
                  <a:lnTo>
                    <a:pt x="143444" y="75221"/>
                  </a:lnTo>
                  <a:lnTo>
                    <a:pt x="131199" y="80469"/>
                  </a:lnTo>
                  <a:lnTo>
                    <a:pt x="125951" y="83967"/>
                  </a:lnTo>
                  <a:lnTo>
                    <a:pt x="120703" y="83967"/>
                  </a:lnTo>
                  <a:lnTo>
                    <a:pt x="117204" y="80469"/>
                  </a:lnTo>
                  <a:lnTo>
                    <a:pt x="108457" y="78719"/>
                  </a:lnTo>
                  <a:lnTo>
                    <a:pt x="80468" y="61226"/>
                  </a:lnTo>
                  <a:lnTo>
                    <a:pt x="57727" y="80469"/>
                  </a:lnTo>
                  <a:lnTo>
                    <a:pt x="78719" y="110207"/>
                  </a:lnTo>
                  <a:lnTo>
                    <a:pt x="80468" y="118953"/>
                  </a:lnTo>
                  <a:lnTo>
                    <a:pt x="80468" y="125951"/>
                  </a:lnTo>
                  <a:lnTo>
                    <a:pt x="78719" y="132948"/>
                  </a:lnTo>
                  <a:lnTo>
                    <a:pt x="73471" y="146942"/>
                  </a:lnTo>
                  <a:lnTo>
                    <a:pt x="71722" y="152190"/>
                  </a:lnTo>
                  <a:lnTo>
                    <a:pt x="66474" y="155689"/>
                  </a:lnTo>
                  <a:lnTo>
                    <a:pt x="57727" y="160937"/>
                  </a:lnTo>
                  <a:lnTo>
                    <a:pt x="22741" y="166185"/>
                  </a:lnTo>
                  <a:lnTo>
                    <a:pt x="22741" y="197672"/>
                  </a:lnTo>
                  <a:lnTo>
                    <a:pt x="57727" y="204670"/>
                  </a:lnTo>
                  <a:lnTo>
                    <a:pt x="66474" y="206419"/>
                  </a:lnTo>
                  <a:lnTo>
                    <a:pt x="71722" y="211667"/>
                  </a:lnTo>
                  <a:lnTo>
                    <a:pt x="73471" y="220414"/>
                  </a:lnTo>
                  <a:lnTo>
                    <a:pt x="78719" y="232659"/>
                  </a:lnTo>
                  <a:lnTo>
                    <a:pt x="80468" y="239656"/>
                  </a:lnTo>
                  <a:lnTo>
                    <a:pt x="80468" y="246653"/>
                  </a:lnTo>
                  <a:lnTo>
                    <a:pt x="78719" y="255400"/>
                  </a:lnTo>
                  <a:lnTo>
                    <a:pt x="57727" y="285138"/>
                  </a:lnTo>
                  <a:lnTo>
                    <a:pt x="80468" y="306130"/>
                  </a:lnTo>
                  <a:lnTo>
                    <a:pt x="108457" y="285138"/>
                  </a:lnTo>
                  <a:lnTo>
                    <a:pt x="117204" y="283389"/>
                  </a:lnTo>
                  <a:lnTo>
                    <a:pt x="120703" y="283389"/>
                  </a:lnTo>
                  <a:lnTo>
                    <a:pt x="125951" y="283389"/>
                  </a:lnTo>
                  <a:lnTo>
                    <a:pt x="131199" y="285138"/>
                  </a:lnTo>
                  <a:lnTo>
                    <a:pt x="143444" y="290386"/>
                  </a:lnTo>
                  <a:lnTo>
                    <a:pt x="152190" y="292135"/>
                  </a:lnTo>
                  <a:lnTo>
                    <a:pt x="157438" y="300882"/>
                  </a:lnTo>
                  <a:lnTo>
                    <a:pt x="159188" y="307879"/>
                  </a:lnTo>
                  <a:lnTo>
                    <a:pt x="166185" y="341116"/>
                  </a:lnTo>
                  <a:lnTo>
                    <a:pt x="197672" y="341116"/>
                  </a:lnTo>
                  <a:lnTo>
                    <a:pt x="204670" y="307879"/>
                  </a:lnTo>
                  <a:lnTo>
                    <a:pt x="208168" y="300882"/>
                  </a:lnTo>
                  <a:lnTo>
                    <a:pt x="211667" y="292135"/>
                  </a:lnTo>
                  <a:lnTo>
                    <a:pt x="220413" y="290386"/>
                  </a:lnTo>
                  <a:lnTo>
                    <a:pt x="229160" y="285138"/>
                  </a:lnTo>
                  <a:lnTo>
                    <a:pt x="234408" y="283389"/>
                  </a:lnTo>
                  <a:lnTo>
                    <a:pt x="239656" y="283389"/>
                  </a:lnTo>
                  <a:lnTo>
                    <a:pt x="248402" y="283389"/>
                  </a:lnTo>
                  <a:lnTo>
                    <a:pt x="251901" y="285138"/>
                  </a:lnTo>
                  <a:lnTo>
                    <a:pt x="283389" y="306130"/>
                  </a:lnTo>
                  <a:lnTo>
                    <a:pt x="306130" y="285138"/>
                  </a:lnTo>
                  <a:lnTo>
                    <a:pt x="285138" y="255400"/>
                  </a:lnTo>
                  <a:lnTo>
                    <a:pt x="283389" y="246653"/>
                  </a:lnTo>
                  <a:lnTo>
                    <a:pt x="279890" y="239656"/>
                  </a:lnTo>
                  <a:lnTo>
                    <a:pt x="283389" y="232659"/>
                  </a:lnTo>
                  <a:lnTo>
                    <a:pt x="288637" y="220414"/>
                  </a:lnTo>
                  <a:lnTo>
                    <a:pt x="293885" y="211667"/>
                  </a:lnTo>
                  <a:lnTo>
                    <a:pt x="297383" y="206419"/>
                  </a:lnTo>
                  <a:lnTo>
                    <a:pt x="306130" y="204670"/>
                  </a:lnTo>
                  <a:lnTo>
                    <a:pt x="341116" y="197672"/>
                  </a:lnTo>
                  <a:lnTo>
                    <a:pt x="341116" y="166185"/>
                  </a:lnTo>
                  <a:lnTo>
                    <a:pt x="306130" y="159188"/>
                  </a:lnTo>
                  <a:lnTo>
                    <a:pt x="297383" y="155689"/>
                  </a:lnTo>
                  <a:lnTo>
                    <a:pt x="293885" y="152190"/>
                  </a:lnTo>
                  <a:lnTo>
                    <a:pt x="288637" y="146942"/>
                  </a:lnTo>
                  <a:lnTo>
                    <a:pt x="283389" y="132948"/>
                  </a:lnTo>
                  <a:lnTo>
                    <a:pt x="279890" y="125951"/>
                  </a:lnTo>
                  <a:lnTo>
                    <a:pt x="283389" y="118953"/>
                  </a:lnTo>
                  <a:lnTo>
                    <a:pt x="285138" y="110207"/>
                  </a:lnTo>
                  <a:lnTo>
                    <a:pt x="306130" y="80469"/>
                  </a:lnTo>
                  <a:lnTo>
                    <a:pt x="283389" y="61226"/>
                  </a:lnTo>
                  <a:lnTo>
                    <a:pt x="251901" y="78719"/>
                  </a:lnTo>
                  <a:lnTo>
                    <a:pt x="248402" y="80469"/>
                  </a:lnTo>
                  <a:lnTo>
                    <a:pt x="239656" y="83967"/>
                  </a:lnTo>
                  <a:lnTo>
                    <a:pt x="234408" y="83967"/>
                  </a:lnTo>
                  <a:lnTo>
                    <a:pt x="229160" y="80469"/>
                  </a:lnTo>
                  <a:lnTo>
                    <a:pt x="220413" y="75221"/>
                  </a:lnTo>
                  <a:lnTo>
                    <a:pt x="211667" y="69973"/>
                  </a:lnTo>
                  <a:lnTo>
                    <a:pt x="208168" y="64725"/>
                  </a:lnTo>
                  <a:lnTo>
                    <a:pt x="204670" y="57727"/>
                  </a:lnTo>
                  <a:lnTo>
                    <a:pt x="197672" y="22741"/>
                  </a:lnTo>
                  <a:close/>
                  <a:moveTo>
                    <a:pt x="166185" y="0"/>
                  </a:moveTo>
                  <a:lnTo>
                    <a:pt x="197672" y="0"/>
                  </a:lnTo>
                  <a:lnTo>
                    <a:pt x="204670" y="1749"/>
                  </a:lnTo>
                  <a:lnTo>
                    <a:pt x="211667" y="5248"/>
                  </a:lnTo>
                  <a:lnTo>
                    <a:pt x="216915" y="12245"/>
                  </a:lnTo>
                  <a:lnTo>
                    <a:pt x="220413" y="19243"/>
                  </a:lnTo>
                  <a:lnTo>
                    <a:pt x="227411" y="52480"/>
                  </a:lnTo>
                  <a:lnTo>
                    <a:pt x="239656" y="61226"/>
                  </a:lnTo>
                  <a:lnTo>
                    <a:pt x="271144" y="40234"/>
                  </a:lnTo>
                  <a:lnTo>
                    <a:pt x="278141" y="38485"/>
                  </a:lnTo>
                  <a:lnTo>
                    <a:pt x="283389" y="38485"/>
                  </a:lnTo>
                  <a:lnTo>
                    <a:pt x="288637" y="38485"/>
                  </a:lnTo>
                  <a:lnTo>
                    <a:pt x="295634" y="40234"/>
                  </a:lnTo>
                  <a:lnTo>
                    <a:pt x="297383" y="41984"/>
                  </a:lnTo>
                  <a:lnTo>
                    <a:pt x="320124" y="64725"/>
                  </a:lnTo>
                  <a:lnTo>
                    <a:pt x="325372" y="69973"/>
                  </a:lnTo>
                  <a:lnTo>
                    <a:pt x="328871" y="78719"/>
                  </a:lnTo>
                  <a:lnTo>
                    <a:pt x="325372" y="85716"/>
                  </a:lnTo>
                  <a:lnTo>
                    <a:pt x="323623" y="92714"/>
                  </a:lnTo>
                  <a:lnTo>
                    <a:pt x="302631" y="124201"/>
                  </a:lnTo>
                  <a:lnTo>
                    <a:pt x="311378" y="138196"/>
                  </a:lnTo>
                  <a:lnTo>
                    <a:pt x="346364" y="143444"/>
                  </a:lnTo>
                  <a:lnTo>
                    <a:pt x="351612" y="148692"/>
                  </a:lnTo>
                  <a:lnTo>
                    <a:pt x="358609" y="153940"/>
                  </a:lnTo>
                  <a:lnTo>
                    <a:pt x="360358" y="159188"/>
                  </a:lnTo>
                  <a:lnTo>
                    <a:pt x="363857" y="166185"/>
                  </a:lnTo>
                  <a:lnTo>
                    <a:pt x="363857" y="197672"/>
                  </a:lnTo>
                  <a:lnTo>
                    <a:pt x="360358" y="206419"/>
                  </a:lnTo>
                  <a:lnTo>
                    <a:pt x="358609" y="211667"/>
                  </a:lnTo>
                  <a:lnTo>
                    <a:pt x="351612" y="216915"/>
                  </a:lnTo>
                  <a:lnTo>
                    <a:pt x="346364" y="220414"/>
                  </a:lnTo>
                  <a:lnTo>
                    <a:pt x="311378" y="227411"/>
                  </a:lnTo>
                  <a:lnTo>
                    <a:pt x="302631" y="241405"/>
                  </a:lnTo>
                  <a:lnTo>
                    <a:pt x="323623" y="272893"/>
                  </a:lnTo>
                  <a:lnTo>
                    <a:pt x="325372" y="278141"/>
                  </a:lnTo>
                  <a:lnTo>
                    <a:pt x="328871" y="285138"/>
                  </a:lnTo>
                  <a:lnTo>
                    <a:pt x="325372" y="292135"/>
                  </a:lnTo>
                  <a:lnTo>
                    <a:pt x="320124" y="300882"/>
                  </a:lnTo>
                  <a:lnTo>
                    <a:pt x="297383" y="323623"/>
                  </a:lnTo>
                  <a:lnTo>
                    <a:pt x="295634" y="325372"/>
                  </a:lnTo>
                  <a:lnTo>
                    <a:pt x="288637" y="328871"/>
                  </a:lnTo>
                  <a:lnTo>
                    <a:pt x="283389" y="328871"/>
                  </a:lnTo>
                  <a:lnTo>
                    <a:pt x="278141" y="328871"/>
                  </a:lnTo>
                  <a:lnTo>
                    <a:pt x="271144" y="325372"/>
                  </a:lnTo>
                  <a:lnTo>
                    <a:pt x="239656" y="306130"/>
                  </a:lnTo>
                  <a:lnTo>
                    <a:pt x="227411" y="309628"/>
                  </a:lnTo>
                  <a:lnTo>
                    <a:pt x="220413" y="346364"/>
                  </a:lnTo>
                  <a:lnTo>
                    <a:pt x="216915" y="353361"/>
                  </a:lnTo>
                  <a:lnTo>
                    <a:pt x="211667" y="358609"/>
                  </a:lnTo>
                  <a:lnTo>
                    <a:pt x="204670" y="363857"/>
                  </a:lnTo>
                  <a:lnTo>
                    <a:pt x="197672" y="363857"/>
                  </a:lnTo>
                  <a:lnTo>
                    <a:pt x="166185" y="363857"/>
                  </a:lnTo>
                  <a:lnTo>
                    <a:pt x="159188" y="363857"/>
                  </a:lnTo>
                  <a:lnTo>
                    <a:pt x="152190" y="358609"/>
                  </a:lnTo>
                  <a:lnTo>
                    <a:pt x="146942" y="353361"/>
                  </a:lnTo>
                  <a:lnTo>
                    <a:pt x="143444" y="346364"/>
                  </a:lnTo>
                  <a:lnTo>
                    <a:pt x="136446" y="309628"/>
                  </a:lnTo>
                  <a:lnTo>
                    <a:pt x="120703" y="306130"/>
                  </a:lnTo>
                  <a:lnTo>
                    <a:pt x="94463" y="325372"/>
                  </a:lnTo>
                  <a:lnTo>
                    <a:pt x="85716" y="328871"/>
                  </a:lnTo>
                  <a:lnTo>
                    <a:pt x="80468" y="328871"/>
                  </a:lnTo>
                  <a:lnTo>
                    <a:pt x="73471" y="328871"/>
                  </a:lnTo>
                  <a:lnTo>
                    <a:pt x="68223" y="325372"/>
                  </a:lnTo>
                  <a:lnTo>
                    <a:pt x="62975" y="323623"/>
                  </a:lnTo>
                  <a:lnTo>
                    <a:pt x="43733" y="300882"/>
                  </a:lnTo>
                  <a:lnTo>
                    <a:pt x="38485" y="292135"/>
                  </a:lnTo>
                  <a:lnTo>
                    <a:pt x="34986" y="285138"/>
                  </a:lnTo>
                  <a:lnTo>
                    <a:pt x="34986" y="278141"/>
                  </a:lnTo>
                  <a:lnTo>
                    <a:pt x="40234" y="272893"/>
                  </a:lnTo>
                  <a:lnTo>
                    <a:pt x="57727" y="241405"/>
                  </a:lnTo>
                  <a:lnTo>
                    <a:pt x="54229" y="227411"/>
                  </a:lnTo>
                  <a:lnTo>
                    <a:pt x="17493" y="220414"/>
                  </a:lnTo>
                  <a:lnTo>
                    <a:pt x="10496" y="216915"/>
                  </a:lnTo>
                  <a:lnTo>
                    <a:pt x="5248" y="211667"/>
                  </a:lnTo>
                  <a:lnTo>
                    <a:pt x="0" y="206419"/>
                  </a:lnTo>
                  <a:lnTo>
                    <a:pt x="0" y="197672"/>
                  </a:lnTo>
                  <a:lnTo>
                    <a:pt x="0" y="166185"/>
                  </a:lnTo>
                  <a:lnTo>
                    <a:pt x="0" y="159188"/>
                  </a:lnTo>
                  <a:lnTo>
                    <a:pt x="5248" y="153940"/>
                  </a:lnTo>
                  <a:lnTo>
                    <a:pt x="10496" y="148692"/>
                  </a:lnTo>
                  <a:lnTo>
                    <a:pt x="17493" y="143444"/>
                  </a:lnTo>
                  <a:lnTo>
                    <a:pt x="54229" y="138196"/>
                  </a:lnTo>
                  <a:lnTo>
                    <a:pt x="57727" y="124201"/>
                  </a:lnTo>
                  <a:lnTo>
                    <a:pt x="40234" y="92714"/>
                  </a:lnTo>
                  <a:lnTo>
                    <a:pt x="34986" y="85716"/>
                  </a:lnTo>
                  <a:lnTo>
                    <a:pt x="34986" y="78719"/>
                  </a:lnTo>
                  <a:lnTo>
                    <a:pt x="38485" y="69973"/>
                  </a:lnTo>
                  <a:lnTo>
                    <a:pt x="43733" y="64725"/>
                  </a:lnTo>
                  <a:lnTo>
                    <a:pt x="62975" y="41984"/>
                  </a:lnTo>
                  <a:lnTo>
                    <a:pt x="68223" y="40234"/>
                  </a:lnTo>
                  <a:lnTo>
                    <a:pt x="73471" y="38485"/>
                  </a:lnTo>
                  <a:lnTo>
                    <a:pt x="80468" y="38485"/>
                  </a:lnTo>
                  <a:lnTo>
                    <a:pt x="85716" y="38485"/>
                  </a:lnTo>
                  <a:lnTo>
                    <a:pt x="94463" y="40234"/>
                  </a:lnTo>
                  <a:lnTo>
                    <a:pt x="120703" y="61226"/>
                  </a:lnTo>
                  <a:lnTo>
                    <a:pt x="136446" y="52480"/>
                  </a:lnTo>
                  <a:lnTo>
                    <a:pt x="143444" y="19243"/>
                  </a:lnTo>
                  <a:lnTo>
                    <a:pt x="146942" y="12245"/>
                  </a:lnTo>
                  <a:lnTo>
                    <a:pt x="152190" y="5248"/>
                  </a:lnTo>
                  <a:lnTo>
                    <a:pt x="159188" y="1749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ïşlîḍê">
              <a:extLst>
                <a:ext uri="{FF2B5EF4-FFF2-40B4-BE49-F238E27FC236}">
                  <a16:creationId xmlns="" xmlns:a16="http://schemas.microsoft.com/office/drawing/2014/main" id="{ED794F63-6CA5-4138-84CD-B321441AD196}"/>
                </a:ext>
              </a:extLst>
            </p:cNvPr>
            <p:cNvSpPr/>
            <p:nvPr/>
          </p:nvSpPr>
          <p:spPr>
            <a:xfrm>
              <a:off x="7124702" y="1237807"/>
              <a:ext cx="4395786" cy="6576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iṡḷíḓe">
              <a:extLst>
                <a:ext uri="{FF2B5EF4-FFF2-40B4-BE49-F238E27FC236}">
                  <a16:creationId xmlns="" xmlns:a16="http://schemas.microsoft.com/office/drawing/2014/main" id="{A145D837-F60F-4E31-920B-1234FE3583E0}"/>
                </a:ext>
              </a:extLst>
            </p:cNvPr>
            <p:cNvSpPr/>
            <p:nvPr/>
          </p:nvSpPr>
          <p:spPr bwMode="auto">
            <a:xfrm>
              <a:off x="0" y="2395127"/>
              <a:ext cx="1533784" cy="8853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</a:rPr>
                <a:t>02</a:t>
              </a:r>
              <a:endParaRPr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íṡḻîdé">
              <a:extLst>
                <a:ext uri="{FF2B5EF4-FFF2-40B4-BE49-F238E27FC236}">
                  <a16:creationId xmlns="" xmlns:a16="http://schemas.microsoft.com/office/drawing/2014/main" id="{AB396525-58EF-4314-86AD-DD78A90F71A8}"/>
                </a:ext>
              </a:extLst>
            </p:cNvPr>
            <p:cNvSpPr/>
            <p:nvPr/>
          </p:nvSpPr>
          <p:spPr bwMode="auto">
            <a:xfrm>
              <a:off x="2652117" y="2124075"/>
              <a:ext cx="4472584" cy="88538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Text here</a:t>
              </a:r>
              <a:endParaRPr dirty="0"/>
            </a:p>
          </p:txBody>
        </p:sp>
        <p:sp>
          <p:nvSpPr>
            <p:cNvPr id="13" name="íšlîďè">
              <a:extLst>
                <a:ext uri="{FF2B5EF4-FFF2-40B4-BE49-F238E27FC236}">
                  <a16:creationId xmlns="" xmlns:a16="http://schemas.microsoft.com/office/drawing/2014/main" id="{50FCF054-C788-459C-85FD-95094B9B3A1A}"/>
                </a:ext>
              </a:extLst>
            </p:cNvPr>
            <p:cNvSpPr/>
            <p:nvPr/>
          </p:nvSpPr>
          <p:spPr>
            <a:xfrm rot="16200000" flipV="1">
              <a:off x="1511479" y="2146380"/>
              <a:ext cx="1162941" cy="1118332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ïŝ1íḑé">
              <a:extLst>
                <a:ext uri="{FF2B5EF4-FFF2-40B4-BE49-F238E27FC236}">
                  <a16:creationId xmlns="" xmlns:a16="http://schemas.microsoft.com/office/drawing/2014/main" id="{5FCBFD57-2716-4F67-B06A-6CD2CB6261F0}"/>
                </a:ext>
              </a:extLst>
            </p:cNvPr>
            <p:cNvSpPr/>
            <p:nvPr/>
          </p:nvSpPr>
          <p:spPr bwMode="auto">
            <a:xfrm>
              <a:off x="1880849" y="2493447"/>
              <a:ext cx="424202" cy="424200"/>
            </a:xfrm>
            <a:custGeom>
              <a:avLst/>
              <a:gdLst>
                <a:gd name="connsiteX0" fmla="*/ 181928 w 363857"/>
                <a:gd name="connsiteY0" fmla="*/ 148691 h 363857"/>
                <a:gd name="connsiteX1" fmla="*/ 171432 w 363857"/>
                <a:gd name="connsiteY1" fmla="*/ 152190 h 363857"/>
                <a:gd name="connsiteX2" fmla="*/ 162686 w 363857"/>
                <a:gd name="connsiteY2" fmla="*/ 153939 h 363857"/>
                <a:gd name="connsiteX3" fmla="*/ 153939 w 363857"/>
                <a:gd name="connsiteY3" fmla="*/ 160936 h 363857"/>
                <a:gd name="connsiteX4" fmla="*/ 148691 w 363857"/>
                <a:gd name="connsiteY4" fmla="*/ 171432 h 363857"/>
                <a:gd name="connsiteX5" fmla="*/ 146942 w 363857"/>
                <a:gd name="connsiteY5" fmla="*/ 181928 h 363857"/>
                <a:gd name="connsiteX6" fmla="*/ 148691 w 363857"/>
                <a:gd name="connsiteY6" fmla="*/ 194173 h 363857"/>
                <a:gd name="connsiteX7" fmla="*/ 153939 w 363857"/>
                <a:gd name="connsiteY7" fmla="*/ 201171 h 363857"/>
                <a:gd name="connsiteX8" fmla="*/ 162686 w 363857"/>
                <a:gd name="connsiteY8" fmla="*/ 209917 h 363857"/>
                <a:gd name="connsiteX9" fmla="*/ 171432 w 363857"/>
                <a:gd name="connsiteY9" fmla="*/ 215165 h 363857"/>
                <a:gd name="connsiteX10" fmla="*/ 181928 w 363857"/>
                <a:gd name="connsiteY10" fmla="*/ 216914 h 363857"/>
                <a:gd name="connsiteX11" fmla="*/ 192424 w 363857"/>
                <a:gd name="connsiteY11" fmla="*/ 215165 h 363857"/>
                <a:gd name="connsiteX12" fmla="*/ 202920 w 363857"/>
                <a:gd name="connsiteY12" fmla="*/ 209917 h 363857"/>
                <a:gd name="connsiteX13" fmla="*/ 209917 w 363857"/>
                <a:gd name="connsiteY13" fmla="*/ 201171 h 363857"/>
                <a:gd name="connsiteX14" fmla="*/ 215165 w 363857"/>
                <a:gd name="connsiteY14" fmla="*/ 194173 h 363857"/>
                <a:gd name="connsiteX15" fmla="*/ 215165 w 363857"/>
                <a:gd name="connsiteY15" fmla="*/ 181928 h 363857"/>
                <a:gd name="connsiteX16" fmla="*/ 215165 w 363857"/>
                <a:gd name="connsiteY16" fmla="*/ 171432 h 363857"/>
                <a:gd name="connsiteX17" fmla="*/ 209917 w 363857"/>
                <a:gd name="connsiteY17" fmla="*/ 160936 h 363857"/>
                <a:gd name="connsiteX18" fmla="*/ 202920 w 363857"/>
                <a:gd name="connsiteY18" fmla="*/ 153939 h 363857"/>
                <a:gd name="connsiteX19" fmla="*/ 192424 w 363857"/>
                <a:gd name="connsiteY19" fmla="*/ 152190 h 363857"/>
                <a:gd name="connsiteX20" fmla="*/ 181928 w 363857"/>
                <a:gd name="connsiteY20" fmla="*/ 136446 h 363857"/>
                <a:gd name="connsiteX21" fmla="*/ 204669 w 363857"/>
                <a:gd name="connsiteY21" fmla="*/ 143443 h 363857"/>
                <a:gd name="connsiteX22" fmla="*/ 220413 w 363857"/>
                <a:gd name="connsiteY22" fmla="*/ 159187 h 363857"/>
                <a:gd name="connsiteX23" fmla="*/ 227410 w 363857"/>
                <a:gd name="connsiteY23" fmla="*/ 181928 h 363857"/>
                <a:gd name="connsiteX24" fmla="*/ 220413 w 363857"/>
                <a:gd name="connsiteY24" fmla="*/ 204669 h 363857"/>
                <a:gd name="connsiteX25" fmla="*/ 204669 w 363857"/>
                <a:gd name="connsiteY25" fmla="*/ 222162 h 363857"/>
                <a:gd name="connsiteX26" fmla="*/ 181928 w 363857"/>
                <a:gd name="connsiteY26" fmla="*/ 227410 h 363857"/>
                <a:gd name="connsiteX27" fmla="*/ 159187 w 363857"/>
                <a:gd name="connsiteY27" fmla="*/ 222162 h 363857"/>
                <a:gd name="connsiteX28" fmla="*/ 141694 w 363857"/>
                <a:gd name="connsiteY28" fmla="*/ 204669 h 363857"/>
                <a:gd name="connsiteX29" fmla="*/ 136446 w 363857"/>
                <a:gd name="connsiteY29" fmla="*/ 181928 h 363857"/>
                <a:gd name="connsiteX30" fmla="*/ 141694 w 363857"/>
                <a:gd name="connsiteY30" fmla="*/ 159187 h 363857"/>
                <a:gd name="connsiteX31" fmla="*/ 159187 w 363857"/>
                <a:gd name="connsiteY31" fmla="*/ 143443 h 363857"/>
                <a:gd name="connsiteX32" fmla="*/ 181929 w 363857"/>
                <a:gd name="connsiteY32" fmla="*/ 113705 h 363857"/>
                <a:gd name="connsiteX33" fmla="*/ 153940 w 363857"/>
                <a:gd name="connsiteY33" fmla="*/ 118953 h 363857"/>
                <a:gd name="connsiteX34" fmla="*/ 131198 w 363857"/>
                <a:gd name="connsiteY34" fmla="*/ 132947 h 363857"/>
                <a:gd name="connsiteX35" fmla="*/ 118953 w 363857"/>
                <a:gd name="connsiteY35" fmla="*/ 155688 h 363857"/>
                <a:gd name="connsiteX36" fmla="*/ 111956 w 363857"/>
                <a:gd name="connsiteY36" fmla="*/ 181928 h 363857"/>
                <a:gd name="connsiteX37" fmla="*/ 118953 w 363857"/>
                <a:gd name="connsiteY37" fmla="*/ 209917 h 363857"/>
                <a:gd name="connsiteX38" fmla="*/ 131198 w 363857"/>
                <a:gd name="connsiteY38" fmla="*/ 232658 h 363857"/>
                <a:gd name="connsiteX39" fmla="*/ 153940 w 363857"/>
                <a:gd name="connsiteY39" fmla="*/ 246652 h 363857"/>
                <a:gd name="connsiteX40" fmla="*/ 181929 w 363857"/>
                <a:gd name="connsiteY40" fmla="*/ 251900 h 363857"/>
                <a:gd name="connsiteX41" fmla="*/ 209918 w 363857"/>
                <a:gd name="connsiteY41" fmla="*/ 246652 h 363857"/>
                <a:gd name="connsiteX42" fmla="*/ 229160 w 363857"/>
                <a:gd name="connsiteY42" fmla="*/ 232658 h 363857"/>
                <a:gd name="connsiteX43" fmla="*/ 244904 w 363857"/>
                <a:gd name="connsiteY43" fmla="*/ 209917 h 363857"/>
                <a:gd name="connsiteX44" fmla="*/ 250152 w 363857"/>
                <a:gd name="connsiteY44" fmla="*/ 181928 h 363857"/>
                <a:gd name="connsiteX45" fmla="*/ 244904 w 363857"/>
                <a:gd name="connsiteY45" fmla="*/ 155688 h 363857"/>
                <a:gd name="connsiteX46" fmla="*/ 229160 w 363857"/>
                <a:gd name="connsiteY46" fmla="*/ 132947 h 363857"/>
                <a:gd name="connsiteX47" fmla="*/ 209918 w 363857"/>
                <a:gd name="connsiteY47" fmla="*/ 118953 h 363857"/>
                <a:gd name="connsiteX48" fmla="*/ 181929 w 363857"/>
                <a:gd name="connsiteY48" fmla="*/ 103209 h 363857"/>
                <a:gd name="connsiteX49" fmla="*/ 211667 w 363857"/>
                <a:gd name="connsiteY49" fmla="*/ 108457 h 363857"/>
                <a:gd name="connsiteX50" fmla="*/ 237907 w 363857"/>
                <a:gd name="connsiteY50" fmla="*/ 125950 h 363857"/>
                <a:gd name="connsiteX51" fmla="*/ 255400 w 363857"/>
                <a:gd name="connsiteY51" fmla="*/ 152190 h 363857"/>
                <a:gd name="connsiteX52" fmla="*/ 260648 w 363857"/>
                <a:gd name="connsiteY52" fmla="*/ 181928 h 363857"/>
                <a:gd name="connsiteX53" fmla="*/ 255400 w 363857"/>
                <a:gd name="connsiteY53" fmla="*/ 215165 h 363857"/>
                <a:gd name="connsiteX54" fmla="*/ 237907 w 363857"/>
                <a:gd name="connsiteY54" fmla="*/ 239655 h 363857"/>
                <a:gd name="connsiteX55" fmla="*/ 211667 w 363857"/>
                <a:gd name="connsiteY55" fmla="*/ 255399 h 363857"/>
                <a:gd name="connsiteX56" fmla="*/ 181929 w 363857"/>
                <a:gd name="connsiteY56" fmla="*/ 262396 h 363857"/>
                <a:gd name="connsiteX57" fmla="*/ 152190 w 363857"/>
                <a:gd name="connsiteY57" fmla="*/ 255399 h 363857"/>
                <a:gd name="connsiteX58" fmla="*/ 125951 w 363857"/>
                <a:gd name="connsiteY58" fmla="*/ 239655 h 363857"/>
                <a:gd name="connsiteX59" fmla="*/ 108457 w 363857"/>
                <a:gd name="connsiteY59" fmla="*/ 215165 h 363857"/>
                <a:gd name="connsiteX60" fmla="*/ 101460 w 363857"/>
                <a:gd name="connsiteY60" fmla="*/ 181928 h 363857"/>
                <a:gd name="connsiteX61" fmla="*/ 108457 w 363857"/>
                <a:gd name="connsiteY61" fmla="*/ 152190 h 363857"/>
                <a:gd name="connsiteX62" fmla="*/ 125951 w 363857"/>
                <a:gd name="connsiteY62" fmla="*/ 125950 h 363857"/>
                <a:gd name="connsiteX63" fmla="*/ 152190 w 363857"/>
                <a:gd name="connsiteY63" fmla="*/ 108457 h 363857"/>
                <a:gd name="connsiteX64" fmla="*/ 166185 w 363857"/>
                <a:gd name="connsiteY64" fmla="*/ 22741 h 363857"/>
                <a:gd name="connsiteX65" fmla="*/ 159188 w 363857"/>
                <a:gd name="connsiteY65" fmla="*/ 57727 h 363857"/>
                <a:gd name="connsiteX66" fmla="*/ 157438 w 363857"/>
                <a:gd name="connsiteY66" fmla="*/ 64725 h 363857"/>
                <a:gd name="connsiteX67" fmla="*/ 152190 w 363857"/>
                <a:gd name="connsiteY67" fmla="*/ 69973 h 363857"/>
                <a:gd name="connsiteX68" fmla="*/ 143444 w 363857"/>
                <a:gd name="connsiteY68" fmla="*/ 75221 h 363857"/>
                <a:gd name="connsiteX69" fmla="*/ 131199 w 363857"/>
                <a:gd name="connsiteY69" fmla="*/ 80469 h 363857"/>
                <a:gd name="connsiteX70" fmla="*/ 125951 w 363857"/>
                <a:gd name="connsiteY70" fmla="*/ 83967 h 363857"/>
                <a:gd name="connsiteX71" fmla="*/ 120703 w 363857"/>
                <a:gd name="connsiteY71" fmla="*/ 83967 h 363857"/>
                <a:gd name="connsiteX72" fmla="*/ 117204 w 363857"/>
                <a:gd name="connsiteY72" fmla="*/ 80469 h 363857"/>
                <a:gd name="connsiteX73" fmla="*/ 108457 w 363857"/>
                <a:gd name="connsiteY73" fmla="*/ 78719 h 363857"/>
                <a:gd name="connsiteX74" fmla="*/ 80468 w 363857"/>
                <a:gd name="connsiteY74" fmla="*/ 61226 h 363857"/>
                <a:gd name="connsiteX75" fmla="*/ 57727 w 363857"/>
                <a:gd name="connsiteY75" fmla="*/ 80469 h 363857"/>
                <a:gd name="connsiteX76" fmla="*/ 78719 w 363857"/>
                <a:gd name="connsiteY76" fmla="*/ 110207 h 363857"/>
                <a:gd name="connsiteX77" fmla="*/ 80468 w 363857"/>
                <a:gd name="connsiteY77" fmla="*/ 118953 h 363857"/>
                <a:gd name="connsiteX78" fmla="*/ 80468 w 363857"/>
                <a:gd name="connsiteY78" fmla="*/ 125951 h 363857"/>
                <a:gd name="connsiteX79" fmla="*/ 78719 w 363857"/>
                <a:gd name="connsiteY79" fmla="*/ 132948 h 363857"/>
                <a:gd name="connsiteX80" fmla="*/ 73471 w 363857"/>
                <a:gd name="connsiteY80" fmla="*/ 146942 h 363857"/>
                <a:gd name="connsiteX81" fmla="*/ 71722 w 363857"/>
                <a:gd name="connsiteY81" fmla="*/ 152190 h 363857"/>
                <a:gd name="connsiteX82" fmla="*/ 66474 w 363857"/>
                <a:gd name="connsiteY82" fmla="*/ 155689 h 363857"/>
                <a:gd name="connsiteX83" fmla="*/ 57727 w 363857"/>
                <a:gd name="connsiteY83" fmla="*/ 160937 h 363857"/>
                <a:gd name="connsiteX84" fmla="*/ 22741 w 363857"/>
                <a:gd name="connsiteY84" fmla="*/ 166185 h 363857"/>
                <a:gd name="connsiteX85" fmla="*/ 22741 w 363857"/>
                <a:gd name="connsiteY85" fmla="*/ 197672 h 363857"/>
                <a:gd name="connsiteX86" fmla="*/ 57727 w 363857"/>
                <a:gd name="connsiteY86" fmla="*/ 204670 h 363857"/>
                <a:gd name="connsiteX87" fmla="*/ 66474 w 363857"/>
                <a:gd name="connsiteY87" fmla="*/ 206419 h 363857"/>
                <a:gd name="connsiteX88" fmla="*/ 71722 w 363857"/>
                <a:gd name="connsiteY88" fmla="*/ 211667 h 363857"/>
                <a:gd name="connsiteX89" fmla="*/ 73471 w 363857"/>
                <a:gd name="connsiteY89" fmla="*/ 220414 h 363857"/>
                <a:gd name="connsiteX90" fmla="*/ 78719 w 363857"/>
                <a:gd name="connsiteY90" fmla="*/ 232659 h 363857"/>
                <a:gd name="connsiteX91" fmla="*/ 80468 w 363857"/>
                <a:gd name="connsiteY91" fmla="*/ 239656 h 363857"/>
                <a:gd name="connsiteX92" fmla="*/ 80468 w 363857"/>
                <a:gd name="connsiteY92" fmla="*/ 246653 h 363857"/>
                <a:gd name="connsiteX93" fmla="*/ 78719 w 363857"/>
                <a:gd name="connsiteY93" fmla="*/ 255400 h 363857"/>
                <a:gd name="connsiteX94" fmla="*/ 57727 w 363857"/>
                <a:gd name="connsiteY94" fmla="*/ 285138 h 363857"/>
                <a:gd name="connsiteX95" fmla="*/ 80468 w 363857"/>
                <a:gd name="connsiteY95" fmla="*/ 306130 h 363857"/>
                <a:gd name="connsiteX96" fmla="*/ 108457 w 363857"/>
                <a:gd name="connsiteY96" fmla="*/ 285138 h 363857"/>
                <a:gd name="connsiteX97" fmla="*/ 117204 w 363857"/>
                <a:gd name="connsiteY97" fmla="*/ 283389 h 363857"/>
                <a:gd name="connsiteX98" fmla="*/ 120703 w 363857"/>
                <a:gd name="connsiteY98" fmla="*/ 283389 h 363857"/>
                <a:gd name="connsiteX99" fmla="*/ 125951 w 363857"/>
                <a:gd name="connsiteY99" fmla="*/ 283389 h 363857"/>
                <a:gd name="connsiteX100" fmla="*/ 131199 w 363857"/>
                <a:gd name="connsiteY100" fmla="*/ 285138 h 363857"/>
                <a:gd name="connsiteX101" fmla="*/ 143444 w 363857"/>
                <a:gd name="connsiteY101" fmla="*/ 290386 h 363857"/>
                <a:gd name="connsiteX102" fmla="*/ 152190 w 363857"/>
                <a:gd name="connsiteY102" fmla="*/ 292135 h 363857"/>
                <a:gd name="connsiteX103" fmla="*/ 157438 w 363857"/>
                <a:gd name="connsiteY103" fmla="*/ 300882 h 363857"/>
                <a:gd name="connsiteX104" fmla="*/ 159188 w 363857"/>
                <a:gd name="connsiteY104" fmla="*/ 307879 h 363857"/>
                <a:gd name="connsiteX105" fmla="*/ 166185 w 363857"/>
                <a:gd name="connsiteY105" fmla="*/ 341116 h 363857"/>
                <a:gd name="connsiteX106" fmla="*/ 197672 w 363857"/>
                <a:gd name="connsiteY106" fmla="*/ 341116 h 363857"/>
                <a:gd name="connsiteX107" fmla="*/ 204670 w 363857"/>
                <a:gd name="connsiteY107" fmla="*/ 307879 h 363857"/>
                <a:gd name="connsiteX108" fmla="*/ 208168 w 363857"/>
                <a:gd name="connsiteY108" fmla="*/ 300882 h 363857"/>
                <a:gd name="connsiteX109" fmla="*/ 211667 w 363857"/>
                <a:gd name="connsiteY109" fmla="*/ 292135 h 363857"/>
                <a:gd name="connsiteX110" fmla="*/ 220413 w 363857"/>
                <a:gd name="connsiteY110" fmla="*/ 290386 h 363857"/>
                <a:gd name="connsiteX111" fmla="*/ 229160 w 363857"/>
                <a:gd name="connsiteY111" fmla="*/ 285138 h 363857"/>
                <a:gd name="connsiteX112" fmla="*/ 234408 w 363857"/>
                <a:gd name="connsiteY112" fmla="*/ 283389 h 363857"/>
                <a:gd name="connsiteX113" fmla="*/ 239656 w 363857"/>
                <a:gd name="connsiteY113" fmla="*/ 283389 h 363857"/>
                <a:gd name="connsiteX114" fmla="*/ 248402 w 363857"/>
                <a:gd name="connsiteY114" fmla="*/ 283389 h 363857"/>
                <a:gd name="connsiteX115" fmla="*/ 251901 w 363857"/>
                <a:gd name="connsiteY115" fmla="*/ 285138 h 363857"/>
                <a:gd name="connsiteX116" fmla="*/ 283389 w 363857"/>
                <a:gd name="connsiteY116" fmla="*/ 306130 h 363857"/>
                <a:gd name="connsiteX117" fmla="*/ 306130 w 363857"/>
                <a:gd name="connsiteY117" fmla="*/ 285138 h 363857"/>
                <a:gd name="connsiteX118" fmla="*/ 285138 w 363857"/>
                <a:gd name="connsiteY118" fmla="*/ 255400 h 363857"/>
                <a:gd name="connsiteX119" fmla="*/ 283389 w 363857"/>
                <a:gd name="connsiteY119" fmla="*/ 246653 h 363857"/>
                <a:gd name="connsiteX120" fmla="*/ 279890 w 363857"/>
                <a:gd name="connsiteY120" fmla="*/ 239656 h 363857"/>
                <a:gd name="connsiteX121" fmla="*/ 283389 w 363857"/>
                <a:gd name="connsiteY121" fmla="*/ 232659 h 363857"/>
                <a:gd name="connsiteX122" fmla="*/ 288637 w 363857"/>
                <a:gd name="connsiteY122" fmla="*/ 220414 h 363857"/>
                <a:gd name="connsiteX123" fmla="*/ 293885 w 363857"/>
                <a:gd name="connsiteY123" fmla="*/ 211667 h 363857"/>
                <a:gd name="connsiteX124" fmla="*/ 297383 w 363857"/>
                <a:gd name="connsiteY124" fmla="*/ 206419 h 363857"/>
                <a:gd name="connsiteX125" fmla="*/ 306130 w 363857"/>
                <a:gd name="connsiteY125" fmla="*/ 204670 h 363857"/>
                <a:gd name="connsiteX126" fmla="*/ 341116 w 363857"/>
                <a:gd name="connsiteY126" fmla="*/ 197672 h 363857"/>
                <a:gd name="connsiteX127" fmla="*/ 341116 w 363857"/>
                <a:gd name="connsiteY127" fmla="*/ 166185 h 363857"/>
                <a:gd name="connsiteX128" fmla="*/ 306130 w 363857"/>
                <a:gd name="connsiteY128" fmla="*/ 159188 h 363857"/>
                <a:gd name="connsiteX129" fmla="*/ 297383 w 363857"/>
                <a:gd name="connsiteY129" fmla="*/ 155689 h 363857"/>
                <a:gd name="connsiteX130" fmla="*/ 293885 w 363857"/>
                <a:gd name="connsiteY130" fmla="*/ 152190 h 363857"/>
                <a:gd name="connsiteX131" fmla="*/ 288637 w 363857"/>
                <a:gd name="connsiteY131" fmla="*/ 146942 h 363857"/>
                <a:gd name="connsiteX132" fmla="*/ 283389 w 363857"/>
                <a:gd name="connsiteY132" fmla="*/ 132948 h 363857"/>
                <a:gd name="connsiteX133" fmla="*/ 279890 w 363857"/>
                <a:gd name="connsiteY133" fmla="*/ 125951 h 363857"/>
                <a:gd name="connsiteX134" fmla="*/ 283389 w 363857"/>
                <a:gd name="connsiteY134" fmla="*/ 118953 h 363857"/>
                <a:gd name="connsiteX135" fmla="*/ 285138 w 363857"/>
                <a:gd name="connsiteY135" fmla="*/ 110207 h 363857"/>
                <a:gd name="connsiteX136" fmla="*/ 306130 w 363857"/>
                <a:gd name="connsiteY136" fmla="*/ 80469 h 363857"/>
                <a:gd name="connsiteX137" fmla="*/ 283389 w 363857"/>
                <a:gd name="connsiteY137" fmla="*/ 61226 h 363857"/>
                <a:gd name="connsiteX138" fmla="*/ 251901 w 363857"/>
                <a:gd name="connsiteY138" fmla="*/ 78719 h 363857"/>
                <a:gd name="connsiteX139" fmla="*/ 248402 w 363857"/>
                <a:gd name="connsiteY139" fmla="*/ 80469 h 363857"/>
                <a:gd name="connsiteX140" fmla="*/ 239656 w 363857"/>
                <a:gd name="connsiteY140" fmla="*/ 83967 h 363857"/>
                <a:gd name="connsiteX141" fmla="*/ 234408 w 363857"/>
                <a:gd name="connsiteY141" fmla="*/ 83967 h 363857"/>
                <a:gd name="connsiteX142" fmla="*/ 229160 w 363857"/>
                <a:gd name="connsiteY142" fmla="*/ 80469 h 363857"/>
                <a:gd name="connsiteX143" fmla="*/ 220413 w 363857"/>
                <a:gd name="connsiteY143" fmla="*/ 75221 h 363857"/>
                <a:gd name="connsiteX144" fmla="*/ 211667 w 363857"/>
                <a:gd name="connsiteY144" fmla="*/ 69973 h 363857"/>
                <a:gd name="connsiteX145" fmla="*/ 208168 w 363857"/>
                <a:gd name="connsiteY145" fmla="*/ 64725 h 363857"/>
                <a:gd name="connsiteX146" fmla="*/ 204670 w 363857"/>
                <a:gd name="connsiteY146" fmla="*/ 57727 h 363857"/>
                <a:gd name="connsiteX147" fmla="*/ 197672 w 363857"/>
                <a:gd name="connsiteY147" fmla="*/ 22741 h 363857"/>
                <a:gd name="connsiteX148" fmla="*/ 166185 w 363857"/>
                <a:gd name="connsiteY148" fmla="*/ 0 h 363857"/>
                <a:gd name="connsiteX149" fmla="*/ 197672 w 363857"/>
                <a:gd name="connsiteY149" fmla="*/ 0 h 363857"/>
                <a:gd name="connsiteX150" fmla="*/ 204670 w 363857"/>
                <a:gd name="connsiteY150" fmla="*/ 1749 h 363857"/>
                <a:gd name="connsiteX151" fmla="*/ 211667 w 363857"/>
                <a:gd name="connsiteY151" fmla="*/ 5248 h 363857"/>
                <a:gd name="connsiteX152" fmla="*/ 216915 w 363857"/>
                <a:gd name="connsiteY152" fmla="*/ 12245 h 363857"/>
                <a:gd name="connsiteX153" fmla="*/ 220413 w 363857"/>
                <a:gd name="connsiteY153" fmla="*/ 19243 h 363857"/>
                <a:gd name="connsiteX154" fmla="*/ 227411 w 363857"/>
                <a:gd name="connsiteY154" fmla="*/ 52480 h 363857"/>
                <a:gd name="connsiteX155" fmla="*/ 239656 w 363857"/>
                <a:gd name="connsiteY155" fmla="*/ 61226 h 363857"/>
                <a:gd name="connsiteX156" fmla="*/ 271144 w 363857"/>
                <a:gd name="connsiteY156" fmla="*/ 40234 h 363857"/>
                <a:gd name="connsiteX157" fmla="*/ 278141 w 363857"/>
                <a:gd name="connsiteY157" fmla="*/ 38485 h 363857"/>
                <a:gd name="connsiteX158" fmla="*/ 283389 w 363857"/>
                <a:gd name="connsiteY158" fmla="*/ 38485 h 363857"/>
                <a:gd name="connsiteX159" fmla="*/ 288637 w 363857"/>
                <a:gd name="connsiteY159" fmla="*/ 38485 h 363857"/>
                <a:gd name="connsiteX160" fmla="*/ 295634 w 363857"/>
                <a:gd name="connsiteY160" fmla="*/ 40234 h 363857"/>
                <a:gd name="connsiteX161" fmla="*/ 297383 w 363857"/>
                <a:gd name="connsiteY161" fmla="*/ 41984 h 363857"/>
                <a:gd name="connsiteX162" fmla="*/ 320124 w 363857"/>
                <a:gd name="connsiteY162" fmla="*/ 64725 h 363857"/>
                <a:gd name="connsiteX163" fmla="*/ 325372 w 363857"/>
                <a:gd name="connsiteY163" fmla="*/ 69973 h 363857"/>
                <a:gd name="connsiteX164" fmla="*/ 328871 w 363857"/>
                <a:gd name="connsiteY164" fmla="*/ 78719 h 363857"/>
                <a:gd name="connsiteX165" fmla="*/ 325372 w 363857"/>
                <a:gd name="connsiteY165" fmla="*/ 85716 h 363857"/>
                <a:gd name="connsiteX166" fmla="*/ 323623 w 363857"/>
                <a:gd name="connsiteY166" fmla="*/ 92714 h 363857"/>
                <a:gd name="connsiteX167" fmla="*/ 302631 w 363857"/>
                <a:gd name="connsiteY167" fmla="*/ 124201 h 363857"/>
                <a:gd name="connsiteX168" fmla="*/ 311378 w 363857"/>
                <a:gd name="connsiteY168" fmla="*/ 138196 h 363857"/>
                <a:gd name="connsiteX169" fmla="*/ 346364 w 363857"/>
                <a:gd name="connsiteY169" fmla="*/ 143444 h 363857"/>
                <a:gd name="connsiteX170" fmla="*/ 351612 w 363857"/>
                <a:gd name="connsiteY170" fmla="*/ 148692 h 363857"/>
                <a:gd name="connsiteX171" fmla="*/ 358609 w 363857"/>
                <a:gd name="connsiteY171" fmla="*/ 153940 h 363857"/>
                <a:gd name="connsiteX172" fmla="*/ 360358 w 363857"/>
                <a:gd name="connsiteY172" fmla="*/ 159188 h 363857"/>
                <a:gd name="connsiteX173" fmla="*/ 363857 w 363857"/>
                <a:gd name="connsiteY173" fmla="*/ 166185 h 363857"/>
                <a:gd name="connsiteX174" fmla="*/ 363857 w 363857"/>
                <a:gd name="connsiteY174" fmla="*/ 197672 h 363857"/>
                <a:gd name="connsiteX175" fmla="*/ 360358 w 363857"/>
                <a:gd name="connsiteY175" fmla="*/ 206419 h 363857"/>
                <a:gd name="connsiteX176" fmla="*/ 358609 w 363857"/>
                <a:gd name="connsiteY176" fmla="*/ 211667 h 363857"/>
                <a:gd name="connsiteX177" fmla="*/ 351612 w 363857"/>
                <a:gd name="connsiteY177" fmla="*/ 216915 h 363857"/>
                <a:gd name="connsiteX178" fmla="*/ 346364 w 363857"/>
                <a:gd name="connsiteY178" fmla="*/ 220414 h 363857"/>
                <a:gd name="connsiteX179" fmla="*/ 311378 w 363857"/>
                <a:gd name="connsiteY179" fmla="*/ 227411 h 363857"/>
                <a:gd name="connsiteX180" fmla="*/ 302631 w 363857"/>
                <a:gd name="connsiteY180" fmla="*/ 241405 h 363857"/>
                <a:gd name="connsiteX181" fmla="*/ 323623 w 363857"/>
                <a:gd name="connsiteY181" fmla="*/ 272893 h 363857"/>
                <a:gd name="connsiteX182" fmla="*/ 325372 w 363857"/>
                <a:gd name="connsiteY182" fmla="*/ 278141 h 363857"/>
                <a:gd name="connsiteX183" fmla="*/ 328871 w 363857"/>
                <a:gd name="connsiteY183" fmla="*/ 285138 h 363857"/>
                <a:gd name="connsiteX184" fmla="*/ 325372 w 363857"/>
                <a:gd name="connsiteY184" fmla="*/ 292135 h 363857"/>
                <a:gd name="connsiteX185" fmla="*/ 320124 w 363857"/>
                <a:gd name="connsiteY185" fmla="*/ 300882 h 363857"/>
                <a:gd name="connsiteX186" fmla="*/ 297383 w 363857"/>
                <a:gd name="connsiteY186" fmla="*/ 323623 h 363857"/>
                <a:gd name="connsiteX187" fmla="*/ 295634 w 363857"/>
                <a:gd name="connsiteY187" fmla="*/ 325372 h 363857"/>
                <a:gd name="connsiteX188" fmla="*/ 288637 w 363857"/>
                <a:gd name="connsiteY188" fmla="*/ 328871 h 363857"/>
                <a:gd name="connsiteX189" fmla="*/ 283389 w 363857"/>
                <a:gd name="connsiteY189" fmla="*/ 328871 h 363857"/>
                <a:gd name="connsiteX190" fmla="*/ 278141 w 363857"/>
                <a:gd name="connsiteY190" fmla="*/ 328871 h 363857"/>
                <a:gd name="connsiteX191" fmla="*/ 271144 w 363857"/>
                <a:gd name="connsiteY191" fmla="*/ 325372 h 363857"/>
                <a:gd name="connsiteX192" fmla="*/ 239656 w 363857"/>
                <a:gd name="connsiteY192" fmla="*/ 306130 h 363857"/>
                <a:gd name="connsiteX193" fmla="*/ 227411 w 363857"/>
                <a:gd name="connsiteY193" fmla="*/ 309628 h 363857"/>
                <a:gd name="connsiteX194" fmla="*/ 220413 w 363857"/>
                <a:gd name="connsiteY194" fmla="*/ 346364 h 363857"/>
                <a:gd name="connsiteX195" fmla="*/ 216915 w 363857"/>
                <a:gd name="connsiteY195" fmla="*/ 353361 h 363857"/>
                <a:gd name="connsiteX196" fmla="*/ 211667 w 363857"/>
                <a:gd name="connsiteY196" fmla="*/ 358609 h 363857"/>
                <a:gd name="connsiteX197" fmla="*/ 204670 w 363857"/>
                <a:gd name="connsiteY197" fmla="*/ 363857 h 363857"/>
                <a:gd name="connsiteX198" fmla="*/ 197672 w 363857"/>
                <a:gd name="connsiteY198" fmla="*/ 363857 h 363857"/>
                <a:gd name="connsiteX199" fmla="*/ 166185 w 363857"/>
                <a:gd name="connsiteY199" fmla="*/ 363857 h 363857"/>
                <a:gd name="connsiteX200" fmla="*/ 159188 w 363857"/>
                <a:gd name="connsiteY200" fmla="*/ 363857 h 363857"/>
                <a:gd name="connsiteX201" fmla="*/ 152190 w 363857"/>
                <a:gd name="connsiteY201" fmla="*/ 358609 h 363857"/>
                <a:gd name="connsiteX202" fmla="*/ 146942 w 363857"/>
                <a:gd name="connsiteY202" fmla="*/ 353361 h 363857"/>
                <a:gd name="connsiteX203" fmla="*/ 143444 w 363857"/>
                <a:gd name="connsiteY203" fmla="*/ 346364 h 363857"/>
                <a:gd name="connsiteX204" fmla="*/ 136446 w 363857"/>
                <a:gd name="connsiteY204" fmla="*/ 309628 h 363857"/>
                <a:gd name="connsiteX205" fmla="*/ 120703 w 363857"/>
                <a:gd name="connsiteY205" fmla="*/ 306130 h 363857"/>
                <a:gd name="connsiteX206" fmla="*/ 94463 w 363857"/>
                <a:gd name="connsiteY206" fmla="*/ 325372 h 363857"/>
                <a:gd name="connsiteX207" fmla="*/ 85716 w 363857"/>
                <a:gd name="connsiteY207" fmla="*/ 328871 h 363857"/>
                <a:gd name="connsiteX208" fmla="*/ 80468 w 363857"/>
                <a:gd name="connsiteY208" fmla="*/ 328871 h 363857"/>
                <a:gd name="connsiteX209" fmla="*/ 73471 w 363857"/>
                <a:gd name="connsiteY209" fmla="*/ 328871 h 363857"/>
                <a:gd name="connsiteX210" fmla="*/ 68223 w 363857"/>
                <a:gd name="connsiteY210" fmla="*/ 325372 h 363857"/>
                <a:gd name="connsiteX211" fmla="*/ 62975 w 363857"/>
                <a:gd name="connsiteY211" fmla="*/ 323623 h 363857"/>
                <a:gd name="connsiteX212" fmla="*/ 43733 w 363857"/>
                <a:gd name="connsiteY212" fmla="*/ 300882 h 363857"/>
                <a:gd name="connsiteX213" fmla="*/ 38485 w 363857"/>
                <a:gd name="connsiteY213" fmla="*/ 292135 h 363857"/>
                <a:gd name="connsiteX214" fmla="*/ 34986 w 363857"/>
                <a:gd name="connsiteY214" fmla="*/ 285138 h 363857"/>
                <a:gd name="connsiteX215" fmla="*/ 34986 w 363857"/>
                <a:gd name="connsiteY215" fmla="*/ 278141 h 363857"/>
                <a:gd name="connsiteX216" fmla="*/ 40234 w 363857"/>
                <a:gd name="connsiteY216" fmla="*/ 272893 h 363857"/>
                <a:gd name="connsiteX217" fmla="*/ 57727 w 363857"/>
                <a:gd name="connsiteY217" fmla="*/ 241405 h 363857"/>
                <a:gd name="connsiteX218" fmla="*/ 54229 w 363857"/>
                <a:gd name="connsiteY218" fmla="*/ 227411 h 363857"/>
                <a:gd name="connsiteX219" fmla="*/ 17493 w 363857"/>
                <a:gd name="connsiteY219" fmla="*/ 220414 h 363857"/>
                <a:gd name="connsiteX220" fmla="*/ 10496 w 363857"/>
                <a:gd name="connsiteY220" fmla="*/ 216915 h 363857"/>
                <a:gd name="connsiteX221" fmla="*/ 5248 w 363857"/>
                <a:gd name="connsiteY221" fmla="*/ 211667 h 363857"/>
                <a:gd name="connsiteX222" fmla="*/ 0 w 363857"/>
                <a:gd name="connsiteY222" fmla="*/ 206419 h 363857"/>
                <a:gd name="connsiteX223" fmla="*/ 0 w 363857"/>
                <a:gd name="connsiteY223" fmla="*/ 197672 h 363857"/>
                <a:gd name="connsiteX224" fmla="*/ 0 w 363857"/>
                <a:gd name="connsiteY224" fmla="*/ 166185 h 363857"/>
                <a:gd name="connsiteX225" fmla="*/ 0 w 363857"/>
                <a:gd name="connsiteY225" fmla="*/ 159188 h 363857"/>
                <a:gd name="connsiteX226" fmla="*/ 5248 w 363857"/>
                <a:gd name="connsiteY226" fmla="*/ 153940 h 363857"/>
                <a:gd name="connsiteX227" fmla="*/ 10496 w 363857"/>
                <a:gd name="connsiteY227" fmla="*/ 148692 h 363857"/>
                <a:gd name="connsiteX228" fmla="*/ 17493 w 363857"/>
                <a:gd name="connsiteY228" fmla="*/ 143444 h 363857"/>
                <a:gd name="connsiteX229" fmla="*/ 54229 w 363857"/>
                <a:gd name="connsiteY229" fmla="*/ 138196 h 363857"/>
                <a:gd name="connsiteX230" fmla="*/ 57727 w 363857"/>
                <a:gd name="connsiteY230" fmla="*/ 124201 h 363857"/>
                <a:gd name="connsiteX231" fmla="*/ 40234 w 363857"/>
                <a:gd name="connsiteY231" fmla="*/ 92714 h 363857"/>
                <a:gd name="connsiteX232" fmla="*/ 34986 w 363857"/>
                <a:gd name="connsiteY232" fmla="*/ 85716 h 363857"/>
                <a:gd name="connsiteX233" fmla="*/ 34986 w 363857"/>
                <a:gd name="connsiteY233" fmla="*/ 78719 h 363857"/>
                <a:gd name="connsiteX234" fmla="*/ 38485 w 363857"/>
                <a:gd name="connsiteY234" fmla="*/ 69973 h 363857"/>
                <a:gd name="connsiteX235" fmla="*/ 43733 w 363857"/>
                <a:gd name="connsiteY235" fmla="*/ 64725 h 363857"/>
                <a:gd name="connsiteX236" fmla="*/ 62975 w 363857"/>
                <a:gd name="connsiteY236" fmla="*/ 41984 h 363857"/>
                <a:gd name="connsiteX237" fmla="*/ 68223 w 363857"/>
                <a:gd name="connsiteY237" fmla="*/ 40234 h 363857"/>
                <a:gd name="connsiteX238" fmla="*/ 73471 w 363857"/>
                <a:gd name="connsiteY238" fmla="*/ 38485 h 363857"/>
                <a:gd name="connsiteX239" fmla="*/ 80468 w 363857"/>
                <a:gd name="connsiteY239" fmla="*/ 38485 h 363857"/>
                <a:gd name="connsiteX240" fmla="*/ 85716 w 363857"/>
                <a:gd name="connsiteY240" fmla="*/ 38485 h 363857"/>
                <a:gd name="connsiteX241" fmla="*/ 94463 w 363857"/>
                <a:gd name="connsiteY241" fmla="*/ 40234 h 363857"/>
                <a:gd name="connsiteX242" fmla="*/ 120703 w 363857"/>
                <a:gd name="connsiteY242" fmla="*/ 61226 h 363857"/>
                <a:gd name="connsiteX243" fmla="*/ 136446 w 363857"/>
                <a:gd name="connsiteY243" fmla="*/ 52480 h 363857"/>
                <a:gd name="connsiteX244" fmla="*/ 143444 w 363857"/>
                <a:gd name="connsiteY244" fmla="*/ 19243 h 363857"/>
                <a:gd name="connsiteX245" fmla="*/ 146942 w 363857"/>
                <a:gd name="connsiteY245" fmla="*/ 12245 h 363857"/>
                <a:gd name="connsiteX246" fmla="*/ 152190 w 363857"/>
                <a:gd name="connsiteY246" fmla="*/ 5248 h 363857"/>
                <a:gd name="connsiteX247" fmla="*/ 159188 w 363857"/>
                <a:gd name="connsiteY247" fmla="*/ 1749 h 36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363857" h="363857">
                  <a:moveTo>
                    <a:pt x="181928" y="148691"/>
                  </a:moveTo>
                  <a:lnTo>
                    <a:pt x="171432" y="152190"/>
                  </a:lnTo>
                  <a:lnTo>
                    <a:pt x="162686" y="153939"/>
                  </a:lnTo>
                  <a:lnTo>
                    <a:pt x="153939" y="160936"/>
                  </a:lnTo>
                  <a:lnTo>
                    <a:pt x="148691" y="171432"/>
                  </a:lnTo>
                  <a:lnTo>
                    <a:pt x="146942" y="181928"/>
                  </a:lnTo>
                  <a:lnTo>
                    <a:pt x="148691" y="194173"/>
                  </a:lnTo>
                  <a:lnTo>
                    <a:pt x="153939" y="201171"/>
                  </a:lnTo>
                  <a:lnTo>
                    <a:pt x="162686" y="209917"/>
                  </a:lnTo>
                  <a:lnTo>
                    <a:pt x="171432" y="215165"/>
                  </a:lnTo>
                  <a:lnTo>
                    <a:pt x="181928" y="216914"/>
                  </a:lnTo>
                  <a:lnTo>
                    <a:pt x="192424" y="215165"/>
                  </a:lnTo>
                  <a:lnTo>
                    <a:pt x="202920" y="209917"/>
                  </a:lnTo>
                  <a:lnTo>
                    <a:pt x="209917" y="201171"/>
                  </a:lnTo>
                  <a:lnTo>
                    <a:pt x="215165" y="194173"/>
                  </a:lnTo>
                  <a:lnTo>
                    <a:pt x="215165" y="181928"/>
                  </a:lnTo>
                  <a:lnTo>
                    <a:pt x="215165" y="171432"/>
                  </a:lnTo>
                  <a:lnTo>
                    <a:pt x="209917" y="160936"/>
                  </a:lnTo>
                  <a:lnTo>
                    <a:pt x="202920" y="153939"/>
                  </a:lnTo>
                  <a:lnTo>
                    <a:pt x="192424" y="152190"/>
                  </a:lnTo>
                  <a:close/>
                  <a:moveTo>
                    <a:pt x="181928" y="136446"/>
                  </a:moveTo>
                  <a:lnTo>
                    <a:pt x="204669" y="143443"/>
                  </a:lnTo>
                  <a:lnTo>
                    <a:pt x="220413" y="159187"/>
                  </a:lnTo>
                  <a:lnTo>
                    <a:pt x="227410" y="181928"/>
                  </a:lnTo>
                  <a:lnTo>
                    <a:pt x="220413" y="204669"/>
                  </a:lnTo>
                  <a:lnTo>
                    <a:pt x="204669" y="222162"/>
                  </a:lnTo>
                  <a:lnTo>
                    <a:pt x="181928" y="227410"/>
                  </a:lnTo>
                  <a:lnTo>
                    <a:pt x="159187" y="222162"/>
                  </a:lnTo>
                  <a:lnTo>
                    <a:pt x="141694" y="204669"/>
                  </a:lnTo>
                  <a:lnTo>
                    <a:pt x="136446" y="181928"/>
                  </a:lnTo>
                  <a:lnTo>
                    <a:pt x="141694" y="159187"/>
                  </a:lnTo>
                  <a:lnTo>
                    <a:pt x="159187" y="143443"/>
                  </a:lnTo>
                  <a:close/>
                  <a:moveTo>
                    <a:pt x="181929" y="113705"/>
                  </a:moveTo>
                  <a:lnTo>
                    <a:pt x="153940" y="118953"/>
                  </a:lnTo>
                  <a:lnTo>
                    <a:pt x="131198" y="132947"/>
                  </a:lnTo>
                  <a:lnTo>
                    <a:pt x="118953" y="155688"/>
                  </a:lnTo>
                  <a:lnTo>
                    <a:pt x="111956" y="181928"/>
                  </a:lnTo>
                  <a:lnTo>
                    <a:pt x="118953" y="209917"/>
                  </a:lnTo>
                  <a:lnTo>
                    <a:pt x="131198" y="232658"/>
                  </a:lnTo>
                  <a:lnTo>
                    <a:pt x="153940" y="246652"/>
                  </a:lnTo>
                  <a:lnTo>
                    <a:pt x="181929" y="251900"/>
                  </a:lnTo>
                  <a:lnTo>
                    <a:pt x="209918" y="246652"/>
                  </a:lnTo>
                  <a:lnTo>
                    <a:pt x="229160" y="232658"/>
                  </a:lnTo>
                  <a:lnTo>
                    <a:pt x="244904" y="209917"/>
                  </a:lnTo>
                  <a:lnTo>
                    <a:pt x="250152" y="181928"/>
                  </a:lnTo>
                  <a:lnTo>
                    <a:pt x="244904" y="155688"/>
                  </a:lnTo>
                  <a:lnTo>
                    <a:pt x="229160" y="132947"/>
                  </a:lnTo>
                  <a:lnTo>
                    <a:pt x="209918" y="118953"/>
                  </a:lnTo>
                  <a:close/>
                  <a:moveTo>
                    <a:pt x="181929" y="103209"/>
                  </a:moveTo>
                  <a:lnTo>
                    <a:pt x="211667" y="108457"/>
                  </a:lnTo>
                  <a:lnTo>
                    <a:pt x="237907" y="125950"/>
                  </a:lnTo>
                  <a:lnTo>
                    <a:pt x="255400" y="152190"/>
                  </a:lnTo>
                  <a:lnTo>
                    <a:pt x="260648" y="181928"/>
                  </a:lnTo>
                  <a:lnTo>
                    <a:pt x="255400" y="215165"/>
                  </a:lnTo>
                  <a:lnTo>
                    <a:pt x="237907" y="239655"/>
                  </a:lnTo>
                  <a:lnTo>
                    <a:pt x="211667" y="255399"/>
                  </a:lnTo>
                  <a:lnTo>
                    <a:pt x="181929" y="262396"/>
                  </a:lnTo>
                  <a:lnTo>
                    <a:pt x="152190" y="255399"/>
                  </a:lnTo>
                  <a:lnTo>
                    <a:pt x="125951" y="239655"/>
                  </a:lnTo>
                  <a:lnTo>
                    <a:pt x="108457" y="215165"/>
                  </a:lnTo>
                  <a:lnTo>
                    <a:pt x="101460" y="181928"/>
                  </a:lnTo>
                  <a:lnTo>
                    <a:pt x="108457" y="152190"/>
                  </a:lnTo>
                  <a:lnTo>
                    <a:pt x="125951" y="125950"/>
                  </a:lnTo>
                  <a:lnTo>
                    <a:pt x="152190" y="108457"/>
                  </a:lnTo>
                  <a:close/>
                  <a:moveTo>
                    <a:pt x="166185" y="22741"/>
                  </a:moveTo>
                  <a:lnTo>
                    <a:pt x="159188" y="57727"/>
                  </a:lnTo>
                  <a:lnTo>
                    <a:pt x="157438" y="64725"/>
                  </a:lnTo>
                  <a:lnTo>
                    <a:pt x="152190" y="69973"/>
                  </a:lnTo>
                  <a:lnTo>
                    <a:pt x="143444" y="75221"/>
                  </a:lnTo>
                  <a:lnTo>
                    <a:pt x="131199" y="80469"/>
                  </a:lnTo>
                  <a:lnTo>
                    <a:pt x="125951" y="83967"/>
                  </a:lnTo>
                  <a:lnTo>
                    <a:pt x="120703" y="83967"/>
                  </a:lnTo>
                  <a:lnTo>
                    <a:pt x="117204" y="80469"/>
                  </a:lnTo>
                  <a:lnTo>
                    <a:pt x="108457" y="78719"/>
                  </a:lnTo>
                  <a:lnTo>
                    <a:pt x="80468" y="61226"/>
                  </a:lnTo>
                  <a:lnTo>
                    <a:pt x="57727" y="80469"/>
                  </a:lnTo>
                  <a:lnTo>
                    <a:pt x="78719" y="110207"/>
                  </a:lnTo>
                  <a:lnTo>
                    <a:pt x="80468" y="118953"/>
                  </a:lnTo>
                  <a:lnTo>
                    <a:pt x="80468" y="125951"/>
                  </a:lnTo>
                  <a:lnTo>
                    <a:pt x="78719" y="132948"/>
                  </a:lnTo>
                  <a:lnTo>
                    <a:pt x="73471" y="146942"/>
                  </a:lnTo>
                  <a:lnTo>
                    <a:pt x="71722" y="152190"/>
                  </a:lnTo>
                  <a:lnTo>
                    <a:pt x="66474" y="155689"/>
                  </a:lnTo>
                  <a:lnTo>
                    <a:pt x="57727" y="160937"/>
                  </a:lnTo>
                  <a:lnTo>
                    <a:pt x="22741" y="166185"/>
                  </a:lnTo>
                  <a:lnTo>
                    <a:pt x="22741" y="197672"/>
                  </a:lnTo>
                  <a:lnTo>
                    <a:pt x="57727" y="204670"/>
                  </a:lnTo>
                  <a:lnTo>
                    <a:pt x="66474" y="206419"/>
                  </a:lnTo>
                  <a:lnTo>
                    <a:pt x="71722" y="211667"/>
                  </a:lnTo>
                  <a:lnTo>
                    <a:pt x="73471" y="220414"/>
                  </a:lnTo>
                  <a:lnTo>
                    <a:pt x="78719" y="232659"/>
                  </a:lnTo>
                  <a:lnTo>
                    <a:pt x="80468" y="239656"/>
                  </a:lnTo>
                  <a:lnTo>
                    <a:pt x="80468" y="246653"/>
                  </a:lnTo>
                  <a:lnTo>
                    <a:pt x="78719" y="255400"/>
                  </a:lnTo>
                  <a:lnTo>
                    <a:pt x="57727" y="285138"/>
                  </a:lnTo>
                  <a:lnTo>
                    <a:pt x="80468" y="306130"/>
                  </a:lnTo>
                  <a:lnTo>
                    <a:pt x="108457" y="285138"/>
                  </a:lnTo>
                  <a:lnTo>
                    <a:pt x="117204" y="283389"/>
                  </a:lnTo>
                  <a:lnTo>
                    <a:pt x="120703" y="283389"/>
                  </a:lnTo>
                  <a:lnTo>
                    <a:pt x="125951" y="283389"/>
                  </a:lnTo>
                  <a:lnTo>
                    <a:pt x="131199" y="285138"/>
                  </a:lnTo>
                  <a:lnTo>
                    <a:pt x="143444" y="290386"/>
                  </a:lnTo>
                  <a:lnTo>
                    <a:pt x="152190" y="292135"/>
                  </a:lnTo>
                  <a:lnTo>
                    <a:pt x="157438" y="300882"/>
                  </a:lnTo>
                  <a:lnTo>
                    <a:pt x="159188" y="307879"/>
                  </a:lnTo>
                  <a:lnTo>
                    <a:pt x="166185" y="341116"/>
                  </a:lnTo>
                  <a:lnTo>
                    <a:pt x="197672" y="341116"/>
                  </a:lnTo>
                  <a:lnTo>
                    <a:pt x="204670" y="307879"/>
                  </a:lnTo>
                  <a:lnTo>
                    <a:pt x="208168" y="300882"/>
                  </a:lnTo>
                  <a:lnTo>
                    <a:pt x="211667" y="292135"/>
                  </a:lnTo>
                  <a:lnTo>
                    <a:pt x="220413" y="290386"/>
                  </a:lnTo>
                  <a:lnTo>
                    <a:pt x="229160" y="285138"/>
                  </a:lnTo>
                  <a:lnTo>
                    <a:pt x="234408" y="283389"/>
                  </a:lnTo>
                  <a:lnTo>
                    <a:pt x="239656" y="283389"/>
                  </a:lnTo>
                  <a:lnTo>
                    <a:pt x="248402" y="283389"/>
                  </a:lnTo>
                  <a:lnTo>
                    <a:pt x="251901" y="285138"/>
                  </a:lnTo>
                  <a:lnTo>
                    <a:pt x="283389" y="306130"/>
                  </a:lnTo>
                  <a:lnTo>
                    <a:pt x="306130" y="285138"/>
                  </a:lnTo>
                  <a:lnTo>
                    <a:pt x="285138" y="255400"/>
                  </a:lnTo>
                  <a:lnTo>
                    <a:pt x="283389" y="246653"/>
                  </a:lnTo>
                  <a:lnTo>
                    <a:pt x="279890" y="239656"/>
                  </a:lnTo>
                  <a:lnTo>
                    <a:pt x="283389" y="232659"/>
                  </a:lnTo>
                  <a:lnTo>
                    <a:pt x="288637" y="220414"/>
                  </a:lnTo>
                  <a:lnTo>
                    <a:pt x="293885" y="211667"/>
                  </a:lnTo>
                  <a:lnTo>
                    <a:pt x="297383" y="206419"/>
                  </a:lnTo>
                  <a:lnTo>
                    <a:pt x="306130" y="204670"/>
                  </a:lnTo>
                  <a:lnTo>
                    <a:pt x="341116" y="197672"/>
                  </a:lnTo>
                  <a:lnTo>
                    <a:pt x="341116" y="166185"/>
                  </a:lnTo>
                  <a:lnTo>
                    <a:pt x="306130" y="159188"/>
                  </a:lnTo>
                  <a:lnTo>
                    <a:pt x="297383" y="155689"/>
                  </a:lnTo>
                  <a:lnTo>
                    <a:pt x="293885" y="152190"/>
                  </a:lnTo>
                  <a:lnTo>
                    <a:pt x="288637" y="146942"/>
                  </a:lnTo>
                  <a:lnTo>
                    <a:pt x="283389" y="132948"/>
                  </a:lnTo>
                  <a:lnTo>
                    <a:pt x="279890" y="125951"/>
                  </a:lnTo>
                  <a:lnTo>
                    <a:pt x="283389" y="118953"/>
                  </a:lnTo>
                  <a:lnTo>
                    <a:pt x="285138" y="110207"/>
                  </a:lnTo>
                  <a:lnTo>
                    <a:pt x="306130" y="80469"/>
                  </a:lnTo>
                  <a:lnTo>
                    <a:pt x="283389" y="61226"/>
                  </a:lnTo>
                  <a:lnTo>
                    <a:pt x="251901" y="78719"/>
                  </a:lnTo>
                  <a:lnTo>
                    <a:pt x="248402" y="80469"/>
                  </a:lnTo>
                  <a:lnTo>
                    <a:pt x="239656" y="83967"/>
                  </a:lnTo>
                  <a:lnTo>
                    <a:pt x="234408" y="83967"/>
                  </a:lnTo>
                  <a:lnTo>
                    <a:pt x="229160" y="80469"/>
                  </a:lnTo>
                  <a:lnTo>
                    <a:pt x="220413" y="75221"/>
                  </a:lnTo>
                  <a:lnTo>
                    <a:pt x="211667" y="69973"/>
                  </a:lnTo>
                  <a:lnTo>
                    <a:pt x="208168" y="64725"/>
                  </a:lnTo>
                  <a:lnTo>
                    <a:pt x="204670" y="57727"/>
                  </a:lnTo>
                  <a:lnTo>
                    <a:pt x="197672" y="22741"/>
                  </a:lnTo>
                  <a:close/>
                  <a:moveTo>
                    <a:pt x="166185" y="0"/>
                  </a:moveTo>
                  <a:lnTo>
                    <a:pt x="197672" y="0"/>
                  </a:lnTo>
                  <a:lnTo>
                    <a:pt x="204670" y="1749"/>
                  </a:lnTo>
                  <a:lnTo>
                    <a:pt x="211667" y="5248"/>
                  </a:lnTo>
                  <a:lnTo>
                    <a:pt x="216915" y="12245"/>
                  </a:lnTo>
                  <a:lnTo>
                    <a:pt x="220413" y="19243"/>
                  </a:lnTo>
                  <a:lnTo>
                    <a:pt x="227411" y="52480"/>
                  </a:lnTo>
                  <a:lnTo>
                    <a:pt x="239656" y="61226"/>
                  </a:lnTo>
                  <a:lnTo>
                    <a:pt x="271144" y="40234"/>
                  </a:lnTo>
                  <a:lnTo>
                    <a:pt x="278141" y="38485"/>
                  </a:lnTo>
                  <a:lnTo>
                    <a:pt x="283389" y="38485"/>
                  </a:lnTo>
                  <a:lnTo>
                    <a:pt x="288637" y="38485"/>
                  </a:lnTo>
                  <a:lnTo>
                    <a:pt x="295634" y="40234"/>
                  </a:lnTo>
                  <a:lnTo>
                    <a:pt x="297383" y="41984"/>
                  </a:lnTo>
                  <a:lnTo>
                    <a:pt x="320124" y="64725"/>
                  </a:lnTo>
                  <a:lnTo>
                    <a:pt x="325372" y="69973"/>
                  </a:lnTo>
                  <a:lnTo>
                    <a:pt x="328871" y="78719"/>
                  </a:lnTo>
                  <a:lnTo>
                    <a:pt x="325372" y="85716"/>
                  </a:lnTo>
                  <a:lnTo>
                    <a:pt x="323623" y="92714"/>
                  </a:lnTo>
                  <a:lnTo>
                    <a:pt x="302631" y="124201"/>
                  </a:lnTo>
                  <a:lnTo>
                    <a:pt x="311378" y="138196"/>
                  </a:lnTo>
                  <a:lnTo>
                    <a:pt x="346364" y="143444"/>
                  </a:lnTo>
                  <a:lnTo>
                    <a:pt x="351612" y="148692"/>
                  </a:lnTo>
                  <a:lnTo>
                    <a:pt x="358609" y="153940"/>
                  </a:lnTo>
                  <a:lnTo>
                    <a:pt x="360358" y="159188"/>
                  </a:lnTo>
                  <a:lnTo>
                    <a:pt x="363857" y="166185"/>
                  </a:lnTo>
                  <a:lnTo>
                    <a:pt x="363857" y="197672"/>
                  </a:lnTo>
                  <a:lnTo>
                    <a:pt x="360358" y="206419"/>
                  </a:lnTo>
                  <a:lnTo>
                    <a:pt x="358609" y="211667"/>
                  </a:lnTo>
                  <a:lnTo>
                    <a:pt x="351612" y="216915"/>
                  </a:lnTo>
                  <a:lnTo>
                    <a:pt x="346364" y="220414"/>
                  </a:lnTo>
                  <a:lnTo>
                    <a:pt x="311378" y="227411"/>
                  </a:lnTo>
                  <a:lnTo>
                    <a:pt x="302631" y="241405"/>
                  </a:lnTo>
                  <a:lnTo>
                    <a:pt x="323623" y="272893"/>
                  </a:lnTo>
                  <a:lnTo>
                    <a:pt x="325372" y="278141"/>
                  </a:lnTo>
                  <a:lnTo>
                    <a:pt x="328871" y="285138"/>
                  </a:lnTo>
                  <a:lnTo>
                    <a:pt x="325372" y="292135"/>
                  </a:lnTo>
                  <a:lnTo>
                    <a:pt x="320124" y="300882"/>
                  </a:lnTo>
                  <a:lnTo>
                    <a:pt x="297383" y="323623"/>
                  </a:lnTo>
                  <a:lnTo>
                    <a:pt x="295634" y="325372"/>
                  </a:lnTo>
                  <a:lnTo>
                    <a:pt x="288637" y="328871"/>
                  </a:lnTo>
                  <a:lnTo>
                    <a:pt x="283389" y="328871"/>
                  </a:lnTo>
                  <a:lnTo>
                    <a:pt x="278141" y="328871"/>
                  </a:lnTo>
                  <a:lnTo>
                    <a:pt x="271144" y="325372"/>
                  </a:lnTo>
                  <a:lnTo>
                    <a:pt x="239656" y="306130"/>
                  </a:lnTo>
                  <a:lnTo>
                    <a:pt x="227411" y="309628"/>
                  </a:lnTo>
                  <a:lnTo>
                    <a:pt x="220413" y="346364"/>
                  </a:lnTo>
                  <a:lnTo>
                    <a:pt x="216915" y="353361"/>
                  </a:lnTo>
                  <a:lnTo>
                    <a:pt x="211667" y="358609"/>
                  </a:lnTo>
                  <a:lnTo>
                    <a:pt x="204670" y="363857"/>
                  </a:lnTo>
                  <a:lnTo>
                    <a:pt x="197672" y="363857"/>
                  </a:lnTo>
                  <a:lnTo>
                    <a:pt x="166185" y="363857"/>
                  </a:lnTo>
                  <a:lnTo>
                    <a:pt x="159188" y="363857"/>
                  </a:lnTo>
                  <a:lnTo>
                    <a:pt x="152190" y="358609"/>
                  </a:lnTo>
                  <a:lnTo>
                    <a:pt x="146942" y="353361"/>
                  </a:lnTo>
                  <a:lnTo>
                    <a:pt x="143444" y="346364"/>
                  </a:lnTo>
                  <a:lnTo>
                    <a:pt x="136446" y="309628"/>
                  </a:lnTo>
                  <a:lnTo>
                    <a:pt x="120703" y="306130"/>
                  </a:lnTo>
                  <a:lnTo>
                    <a:pt x="94463" y="325372"/>
                  </a:lnTo>
                  <a:lnTo>
                    <a:pt x="85716" y="328871"/>
                  </a:lnTo>
                  <a:lnTo>
                    <a:pt x="80468" y="328871"/>
                  </a:lnTo>
                  <a:lnTo>
                    <a:pt x="73471" y="328871"/>
                  </a:lnTo>
                  <a:lnTo>
                    <a:pt x="68223" y="325372"/>
                  </a:lnTo>
                  <a:lnTo>
                    <a:pt x="62975" y="323623"/>
                  </a:lnTo>
                  <a:lnTo>
                    <a:pt x="43733" y="300882"/>
                  </a:lnTo>
                  <a:lnTo>
                    <a:pt x="38485" y="292135"/>
                  </a:lnTo>
                  <a:lnTo>
                    <a:pt x="34986" y="285138"/>
                  </a:lnTo>
                  <a:lnTo>
                    <a:pt x="34986" y="278141"/>
                  </a:lnTo>
                  <a:lnTo>
                    <a:pt x="40234" y="272893"/>
                  </a:lnTo>
                  <a:lnTo>
                    <a:pt x="57727" y="241405"/>
                  </a:lnTo>
                  <a:lnTo>
                    <a:pt x="54229" y="227411"/>
                  </a:lnTo>
                  <a:lnTo>
                    <a:pt x="17493" y="220414"/>
                  </a:lnTo>
                  <a:lnTo>
                    <a:pt x="10496" y="216915"/>
                  </a:lnTo>
                  <a:lnTo>
                    <a:pt x="5248" y="211667"/>
                  </a:lnTo>
                  <a:lnTo>
                    <a:pt x="0" y="206419"/>
                  </a:lnTo>
                  <a:lnTo>
                    <a:pt x="0" y="197672"/>
                  </a:lnTo>
                  <a:lnTo>
                    <a:pt x="0" y="166185"/>
                  </a:lnTo>
                  <a:lnTo>
                    <a:pt x="0" y="159188"/>
                  </a:lnTo>
                  <a:lnTo>
                    <a:pt x="5248" y="153940"/>
                  </a:lnTo>
                  <a:lnTo>
                    <a:pt x="10496" y="148692"/>
                  </a:lnTo>
                  <a:lnTo>
                    <a:pt x="17493" y="143444"/>
                  </a:lnTo>
                  <a:lnTo>
                    <a:pt x="54229" y="138196"/>
                  </a:lnTo>
                  <a:lnTo>
                    <a:pt x="57727" y="124201"/>
                  </a:lnTo>
                  <a:lnTo>
                    <a:pt x="40234" y="92714"/>
                  </a:lnTo>
                  <a:lnTo>
                    <a:pt x="34986" y="85716"/>
                  </a:lnTo>
                  <a:lnTo>
                    <a:pt x="34986" y="78719"/>
                  </a:lnTo>
                  <a:lnTo>
                    <a:pt x="38485" y="69973"/>
                  </a:lnTo>
                  <a:lnTo>
                    <a:pt x="43733" y="64725"/>
                  </a:lnTo>
                  <a:lnTo>
                    <a:pt x="62975" y="41984"/>
                  </a:lnTo>
                  <a:lnTo>
                    <a:pt x="68223" y="40234"/>
                  </a:lnTo>
                  <a:lnTo>
                    <a:pt x="73471" y="38485"/>
                  </a:lnTo>
                  <a:lnTo>
                    <a:pt x="80468" y="38485"/>
                  </a:lnTo>
                  <a:lnTo>
                    <a:pt x="85716" y="38485"/>
                  </a:lnTo>
                  <a:lnTo>
                    <a:pt x="94463" y="40234"/>
                  </a:lnTo>
                  <a:lnTo>
                    <a:pt x="120703" y="61226"/>
                  </a:lnTo>
                  <a:lnTo>
                    <a:pt x="136446" y="52480"/>
                  </a:lnTo>
                  <a:lnTo>
                    <a:pt x="143444" y="19243"/>
                  </a:lnTo>
                  <a:lnTo>
                    <a:pt x="146942" y="12245"/>
                  </a:lnTo>
                  <a:lnTo>
                    <a:pt x="152190" y="5248"/>
                  </a:lnTo>
                  <a:lnTo>
                    <a:pt x="159188" y="1749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" name="iṡ1iḋè">
              <a:extLst>
                <a:ext uri="{FF2B5EF4-FFF2-40B4-BE49-F238E27FC236}">
                  <a16:creationId xmlns="" xmlns:a16="http://schemas.microsoft.com/office/drawing/2014/main" id="{25CB697A-6F94-49E8-9F0D-43571377CAEC}"/>
                </a:ext>
              </a:extLst>
            </p:cNvPr>
            <p:cNvSpPr/>
            <p:nvPr/>
          </p:nvSpPr>
          <p:spPr>
            <a:xfrm>
              <a:off x="7124701" y="2237932"/>
              <a:ext cx="4395787" cy="6576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6" name="îṩļîḋê">
              <a:extLst>
                <a:ext uri="{FF2B5EF4-FFF2-40B4-BE49-F238E27FC236}">
                  <a16:creationId xmlns="" xmlns:a16="http://schemas.microsoft.com/office/drawing/2014/main" id="{2BD3F1D0-0000-4045-9675-5ACC6B50758E}"/>
                </a:ext>
              </a:extLst>
            </p:cNvPr>
            <p:cNvSpPr/>
            <p:nvPr/>
          </p:nvSpPr>
          <p:spPr bwMode="auto">
            <a:xfrm>
              <a:off x="0" y="3395252"/>
              <a:ext cx="1533784" cy="8853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</a:rPr>
                <a:t>03</a:t>
              </a:r>
              <a:endParaRPr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ï$ḷíḓê">
              <a:extLst>
                <a:ext uri="{FF2B5EF4-FFF2-40B4-BE49-F238E27FC236}">
                  <a16:creationId xmlns="" xmlns:a16="http://schemas.microsoft.com/office/drawing/2014/main" id="{0EA6A39D-B84F-443A-92B3-BC9772ED3483}"/>
                </a:ext>
              </a:extLst>
            </p:cNvPr>
            <p:cNvSpPr/>
            <p:nvPr/>
          </p:nvSpPr>
          <p:spPr bwMode="auto">
            <a:xfrm>
              <a:off x="2652117" y="3124200"/>
              <a:ext cx="4472584" cy="88538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Text here</a:t>
              </a:r>
              <a:endParaRPr dirty="0"/>
            </a:p>
          </p:txBody>
        </p:sp>
        <p:sp>
          <p:nvSpPr>
            <p:cNvPr id="18" name="îśḻïḋê">
              <a:extLst>
                <a:ext uri="{FF2B5EF4-FFF2-40B4-BE49-F238E27FC236}">
                  <a16:creationId xmlns="" xmlns:a16="http://schemas.microsoft.com/office/drawing/2014/main" id="{DC8EA230-0230-4174-A74B-02234F984590}"/>
                </a:ext>
              </a:extLst>
            </p:cNvPr>
            <p:cNvSpPr/>
            <p:nvPr/>
          </p:nvSpPr>
          <p:spPr>
            <a:xfrm rot="16200000" flipV="1">
              <a:off x="1511479" y="3146505"/>
              <a:ext cx="1162941" cy="1118332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î$1iďé">
              <a:extLst>
                <a:ext uri="{FF2B5EF4-FFF2-40B4-BE49-F238E27FC236}">
                  <a16:creationId xmlns="" xmlns:a16="http://schemas.microsoft.com/office/drawing/2014/main" id="{D76DAFE6-A371-40F8-ADD4-88F05580CEA6}"/>
                </a:ext>
              </a:extLst>
            </p:cNvPr>
            <p:cNvSpPr/>
            <p:nvPr/>
          </p:nvSpPr>
          <p:spPr bwMode="auto">
            <a:xfrm>
              <a:off x="1880849" y="3493572"/>
              <a:ext cx="424202" cy="424200"/>
            </a:xfrm>
            <a:custGeom>
              <a:avLst/>
              <a:gdLst>
                <a:gd name="connsiteX0" fmla="*/ 181928 w 363857"/>
                <a:gd name="connsiteY0" fmla="*/ 148691 h 363857"/>
                <a:gd name="connsiteX1" fmla="*/ 171432 w 363857"/>
                <a:gd name="connsiteY1" fmla="*/ 152190 h 363857"/>
                <a:gd name="connsiteX2" fmla="*/ 162686 w 363857"/>
                <a:gd name="connsiteY2" fmla="*/ 153939 h 363857"/>
                <a:gd name="connsiteX3" fmla="*/ 153939 w 363857"/>
                <a:gd name="connsiteY3" fmla="*/ 160936 h 363857"/>
                <a:gd name="connsiteX4" fmla="*/ 148691 w 363857"/>
                <a:gd name="connsiteY4" fmla="*/ 171432 h 363857"/>
                <a:gd name="connsiteX5" fmla="*/ 146942 w 363857"/>
                <a:gd name="connsiteY5" fmla="*/ 181928 h 363857"/>
                <a:gd name="connsiteX6" fmla="*/ 148691 w 363857"/>
                <a:gd name="connsiteY6" fmla="*/ 194173 h 363857"/>
                <a:gd name="connsiteX7" fmla="*/ 153939 w 363857"/>
                <a:gd name="connsiteY7" fmla="*/ 201171 h 363857"/>
                <a:gd name="connsiteX8" fmla="*/ 162686 w 363857"/>
                <a:gd name="connsiteY8" fmla="*/ 209917 h 363857"/>
                <a:gd name="connsiteX9" fmla="*/ 171432 w 363857"/>
                <a:gd name="connsiteY9" fmla="*/ 215165 h 363857"/>
                <a:gd name="connsiteX10" fmla="*/ 181928 w 363857"/>
                <a:gd name="connsiteY10" fmla="*/ 216914 h 363857"/>
                <a:gd name="connsiteX11" fmla="*/ 192424 w 363857"/>
                <a:gd name="connsiteY11" fmla="*/ 215165 h 363857"/>
                <a:gd name="connsiteX12" fmla="*/ 202920 w 363857"/>
                <a:gd name="connsiteY12" fmla="*/ 209917 h 363857"/>
                <a:gd name="connsiteX13" fmla="*/ 209917 w 363857"/>
                <a:gd name="connsiteY13" fmla="*/ 201171 h 363857"/>
                <a:gd name="connsiteX14" fmla="*/ 215165 w 363857"/>
                <a:gd name="connsiteY14" fmla="*/ 194173 h 363857"/>
                <a:gd name="connsiteX15" fmla="*/ 215165 w 363857"/>
                <a:gd name="connsiteY15" fmla="*/ 181928 h 363857"/>
                <a:gd name="connsiteX16" fmla="*/ 215165 w 363857"/>
                <a:gd name="connsiteY16" fmla="*/ 171432 h 363857"/>
                <a:gd name="connsiteX17" fmla="*/ 209917 w 363857"/>
                <a:gd name="connsiteY17" fmla="*/ 160936 h 363857"/>
                <a:gd name="connsiteX18" fmla="*/ 202920 w 363857"/>
                <a:gd name="connsiteY18" fmla="*/ 153939 h 363857"/>
                <a:gd name="connsiteX19" fmla="*/ 192424 w 363857"/>
                <a:gd name="connsiteY19" fmla="*/ 152190 h 363857"/>
                <a:gd name="connsiteX20" fmla="*/ 181928 w 363857"/>
                <a:gd name="connsiteY20" fmla="*/ 136446 h 363857"/>
                <a:gd name="connsiteX21" fmla="*/ 204669 w 363857"/>
                <a:gd name="connsiteY21" fmla="*/ 143443 h 363857"/>
                <a:gd name="connsiteX22" fmla="*/ 220413 w 363857"/>
                <a:gd name="connsiteY22" fmla="*/ 159187 h 363857"/>
                <a:gd name="connsiteX23" fmla="*/ 227410 w 363857"/>
                <a:gd name="connsiteY23" fmla="*/ 181928 h 363857"/>
                <a:gd name="connsiteX24" fmla="*/ 220413 w 363857"/>
                <a:gd name="connsiteY24" fmla="*/ 204669 h 363857"/>
                <a:gd name="connsiteX25" fmla="*/ 204669 w 363857"/>
                <a:gd name="connsiteY25" fmla="*/ 222162 h 363857"/>
                <a:gd name="connsiteX26" fmla="*/ 181928 w 363857"/>
                <a:gd name="connsiteY26" fmla="*/ 227410 h 363857"/>
                <a:gd name="connsiteX27" fmla="*/ 159187 w 363857"/>
                <a:gd name="connsiteY27" fmla="*/ 222162 h 363857"/>
                <a:gd name="connsiteX28" fmla="*/ 141694 w 363857"/>
                <a:gd name="connsiteY28" fmla="*/ 204669 h 363857"/>
                <a:gd name="connsiteX29" fmla="*/ 136446 w 363857"/>
                <a:gd name="connsiteY29" fmla="*/ 181928 h 363857"/>
                <a:gd name="connsiteX30" fmla="*/ 141694 w 363857"/>
                <a:gd name="connsiteY30" fmla="*/ 159187 h 363857"/>
                <a:gd name="connsiteX31" fmla="*/ 159187 w 363857"/>
                <a:gd name="connsiteY31" fmla="*/ 143443 h 363857"/>
                <a:gd name="connsiteX32" fmla="*/ 181929 w 363857"/>
                <a:gd name="connsiteY32" fmla="*/ 113705 h 363857"/>
                <a:gd name="connsiteX33" fmla="*/ 153940 w 363857"/>
                <a:gd name="connsiteY33" fmla="*/ 118953 h 363857"/>
                <a:gd name="connsiteX34" fmla="*/ 131198 w 363857"/>
                <a:gd name="connsiteY34" fmla="*/ 132947 h 363857"/>
                <a:gd name="connsiteX35" fmla="*/ 118953 w 363857"/>
                <a:gd name="connsiteY35" fmla="*/ 155688 h 363857"/>
                <a:gd name="connsiteX36" fmla="*/ 111956 w 363857"/>
                <a:gd name="connsiteY36" fmla="*/ 181928 h 363857"/>
                <a:gd name="connsiteX37" fmla="*/ 118953 w 363857"/>
                <a:gd name="connsiteY37" fmla="*/ 209917 h 363857"/>
                <a:gd name="connsiteX38" fmla="*/ 131198 w 363857"/>
                <a:gd name="connsiteY38" fmla="*/ 232658 h 363857"/>
                <a:gd name="connsiteX39" fmla="*/ 153940 w 363857"/>
                <a:gd name="connsiteY39" fmla="*/ 246652 h 363857"/>
                <a:gd name="connsiteX40" fmla="*/ 181929 w 363857"/>
                <a:gd name="connsiteY40" fmla="*/ 251900 h 363857"/>
                <a:gd name="connsiteX41" fmla="*/ 209918 w 363857"/>
                <a:gd name="connsiteY41" fmla="*/ 246652 h 363857"/>
                <a:gd name="connsiteX42" fmla="*/ 229160 w 363857"/>
                <a:gd name="connsiteY42" fmla="*/ 232658 h 363857"/>
                <a:gd name="connsiteX43" fmla="*/ 244904 w 363857"/>
                <a:gd name="connsiteY43" fmla="*/ 209917 h 363857"/>
                <a:gd name="connsiteX44" fmla="*/ 250152 w 363857"/>
                <a:gd name="connsiteY44" fmla="*/ 181928 h 363857"/>
                <a:gd name="connsiteX45" fmla="*/ 244904 w 363857"/>
                <a:gd name="connsiteY45" fmla="*/ 155688 h 363857"/>
                <a:gd name="connsiteX46" fmla="*/ 229160 w 363857"/>
                <a:gd name="connsiteY46" fmla="*/ 132947 h 363857"/>
                <a:gd name="connsiteX47" fmla="*/ 209918 w 363857"/>
                <a:gd name="connsiteY47" fmla="*/ 118953 h 363857"/>
                <a:gd name="connsiteX48" fmla="*/ 181929 w 363857"/>
                <a:gd name="connsiteY48" fmla="*/ 103209 h 363857"/>
                <a:gd name="connsiteX49" fmla="*/ 211667 w 363857"/>
                <a:gd name="connsiteY49" fmla="*/ 108457 h 363857"/>
                <a:gd name="connsiteX50" fmla="*/ 237907 w 363857"/>
                <a:gd name="connsiteY50" fmla="*/ 125950 h 363857"/>
                <a:gd name="connsiteX51" fmla="*/ 255400 w 363857"/>
                <a:gd name="connsiteY51" fmla="*/ 152190 h 363857"/>
                <a:gd name="connsiteX52" fmla="*/ 260648 w 363857"/>
                <a:gd name="connsiteY52" fmla="*/ 181928 h 363857"/>
                <a:gd name="connsiteX53" fmla="*/ 255400 w 363857"/>
                <a:gd name="connsiteY53" fmla="*/ 215165 h 363857"/>
                <a:gd name="connsiteX54" fmla="*/ 237907 w 363857"/>
                <a:gd name="connsiteY54" fmla="*/ 239655 h 363857"/>
                <a:gd name="connsiteX55" fmla="*/ 211667 w 363857"/>
                <a:gd name="connsiteY55" fmla="*/ 255399 h 363857"/>
                <a:gd name="connsiteX56" fmla="*/ 181929 w 363857"/>
                <a:gd name="connsiteY56" fmla="*/ 262396 h 363857"/>
                <a:gd name="connsiteX57" fmla="*/ 152190 w 363857"/>
                <a:gd name="connsiteY57" fmla="*/ 255399 h 363857"/>
                <a:gd name="connsiteX58" fmla="*/ 125951 w 363857"/>
                <a:gd name="connsiteY58" fmla="*/ 239655 h 363857"/>
                <a:gd name="connsiteX59" fmla="*/ 108457 w 363857"/>
                <a:gd name="connsiteY59" fmla="*/ 215165 h 363857"/>
                <a:gd name="connsiteX60" fmla="*/ 101460 w 363857"/>
                <a:gd name="connsiteY60" fmla="*/ 181928 h 363857"/>
                <a:gd name="connsiteX61" fmla="*/ 108457 w 363857"/>
                <a:gd name="connsiteY61" fmla="*/ 152190 h 363857"/>
                <a:gd name="connsiteX62" fmla="*/ 125951 w 363857"/>
                <a:gd name="connsiteY62" fmla="*/ 125950 h 363857"/>
                <a:gd name="connsiteX63" fmla="*/ 152190 w 363857"/>
                <a:gd name="connsiteY63" fmla="*/ 108457 h 363857"/>
                <a:gd name="connsiteX64" fmla="*/ 166185 w 363857"/>
                <a:gd name="connsiteY64" fmla="*/ 22741 h 363857"/>
                <a:gd name="connsiteX65" fmla="*/ 159188 w 363857"/>
                <a:gd name="connsiteY65" fmla="*/ 57727 h 363857"/>
                <a:gd name="connsiteX66" fmla="*/ 157438 w 363857"/>
                <a:gd name="connsiteY66" fmla="*/ 64725 h 363857"/>
                <a:gd name="connsiteX67" fmla="*/ 152190 w 363857"/>
                <a:gd name="connsiteY67" fmla="*/ 69973 h 363857"/>
                <a:gd name="connsiteX68" fmla="*/ 143444 w 363857"/>
                <a:gd name="connsiteY68" fmla="*/ 75221 h 363857"/>
                <a:gd name="connsiteX69" fmla="*/ 131199 w 363857"/>
                <a:gd name="connsiteY69" fmla="*/ 80469 h 363857"/>
                <a:gd name="connsiteX70" fmla="*/ 125951 w 363857"/>
                <a:gd name="connsiteY70" fmla="*/ 83967 h 363857"/>
                <a:gd name="connsiteX71" fmla="*/ 120703 w 363857"/>
                <a:gd name="connsiteY71" fmla="*/ 83967 h 363857"/>
                <a:gd name="connsiteX72" fmla="*/ 117204 w 363857"/>
                <a:gd name="connsiteY72" fmla="*/ 80469 h 363857"/>
                <a:gd name="connsiteX73" fmla="*/ 108457 w 363857"/>
                <a:gd name="connsiteY73" fmla="*/ 78719 h 363857"/>
                <a:gd name="connsiteX74" fmla="*/ 80468 w 363857"/>
                <a:gd name="connsiteY74" fmla="*/ 61226 h 363857"/>
                <a:gd name="connsiteX75" fmla="*/ 57727 w 363857"/>
                <a:gd name="connsiteY75" fmla="*/ 80469 h 363857"/>
                <a:gd name="connsiteX76" fmla="*/ 78719 w 363857"/>
                <a:gd name="connsiteY76" fmla="*/ 110207 h 363857"/>
                <a:gd name="connsiteX77" fmla="*/ 80468 w 363857"/>
                <a:gd name="connsiteY77" fmla="*/ 118953 h 363857"/>
                <a:gd name="connsiteX78" fmla="*/ 80468 w 363857"/>
                <a:gd name="connsiteY78" fmla="*/ 125951 h 363857"/>
                <a:gd name="connsiteX79" fmla="*/ 78719 w 363857"/>
                <a:gd name="connsiteY79" fmla="*/ 132948 h 363857"/>
                <a:gd name="connsiteX80" fmla="*/ 73471 w 363857"/>
                <a:gd name="connsiteY80" fmla="*/ 146942 h 363857"/>
                <a:gd name="connsiteX81" fmla="*/ 71722 w 363857"/>
                <a:gd name="connsiteY81" fmla="*/ 152190 h 363857"/>
                <a:gd name="connsiteX82" fmla="*/ 66474 w 363857"/>
                <a:gd name="connsiteY82" fmla="*/ 155689 h 363857"/>
                <a:gd name="connsiteX83" fmla="*/ 57727 w 363857"/>
                <a:gd name="connsiteY83" fmla="*/ 160937 h 363857"/>
                <a:gd name="connsiteX84" fmla="*/ 22741 w 363857"/>
                <a:gd name="connsiteY84" fmla="*/ 166185 h 363857"/>
                <a:gd name="connsiteX85" fmla="*/ 22741 w 363857"/>
                <a:gd name="connsiteY85" fmla="*/ 197672 h 363857"/>
                <a:gd name="connsiteX86" fmla="*/ 57727 w 363857"/>
                <a:gd name="connsiteY86" fmla="*/ 204670 h 363857"/>
                <a:gd name="connsiteX87" fmla="*/ 66474 w 363857"/>
                <a:gd name="connsiteY87" fmla="*/ 206419 h 363857"/>
                <a:gd name="connsiteX88" fmla="*/ 71722 w 363857"/>
                <a:gd name="connsiteY88" fmla="*/ 211667 h 363857"/>
                <a:gd name="connsiteX89" fmla="*/ 73471 w 363857"/>
                <a:gd name="connsiteY89" fmla="*/ 220414 h 363857"/>
                <a:gd name="connsiteX90" fmla="*/ 78719 w 363857"/>
                <a:gd name="connsiteY90" fmla="*/ 232659 h 363857"/>
                <a:gd name="connsiteX91" fmla="*/ 80468 w 363857"/>
                <a:gd name="connsiteY91" fmla="*/ 239656 h 363857"/>
                <a:gd name="connsiteX92" fmla="*/ 80468 w 363857"/>
                <a:gd name="connsiteY92" fmla="*/ 246653 h 363857"/>
                <a:gd name="connsiteX93" fmla="*/ 78719 w 363857"/>
                <a:gd name="connsiteY93" fmla="*/ 255400 h 363857"/>
                <a:gd name="connsiteX94" fmla="*/ 57727 w 363857"/>
                <a:gd name="connsiteY94" fmla="*/ 285138 h 363857"/>
                <a:gd name="connsiteX95" fmla="*/ 80468 w 363857"/>
                <a:gd name="connsiteY95" fmla="*/ 306130 h 363857"/>
                <a:gd name="connsiteX96" fmla="*/ 108457 w 363857"/>
                <a:gd name="connsiteY96" fmla="*/ 285138 h 363857"/>
                <a:gd name="connsiteX97" fmla="*/ 117204 w 363857"/>
                <a:gd name="connsiteY97" fmla="*/ 283389 h 363857"/>
                <a:gd name="connsiteX98" fmla="*/ 120703 w 363857"/>
                <a:gd name="connsiteY98" fmla="*/ 283389 h 363857"/>
                <a:gd name="connsiteX99" fmla="*/ 125951 w 363857"/>
                <a:gd name="connsiteY99" fmla="*/ 283389 h 363857"/>
                <a:gd name="connsiteX100" fmla="*/ 131199 w 363857"/>
                <a:gd name="connsiteY100" fmla="*/ 285138 h 363857"/>
                <a:gd name="connsiteX101" fmla="*/ 143444 w 363857"/>
                <a:gd name="connsiteY101" fmla="*/ 290386 h 363857"/>
                <a:gd name="connsiteX102" fmla="*/ 152190 w 363857"/>
                <a:gd name="connsiteY102" fmla="*/ 292135 h 363857"/>
                <a:gd name="connsiteX103" fmla="*/ 157438 w 363857"/>
                <a:gd name="connsiteY103" fmla="*/ 300882 h 363857"/>
                <a:gd name="connsiteX104" fmla="*/ 159188 w 363857"/>
                <a:gd name="connsiteY104" fmla="*/ 307879 h 363857"/>
                <a:gd name="connsiteX105" fmla="*/ 166185 w 363857"/>
                <a:gd name="connsiteY105" fmla="*/ 341116 h 363857"/>
                <a:gd name="connsiteX106" fmla="*/ 197672 w 363857"/>
                <a:gd name="connsiteY106" fmla="*/ 341116 h 363857"/>
                <a:gd name="connsiteX107" fmla="*/ 204670 w 363857"/>
                <a:gd name="connsiteY107" fmla="*/ 307879 h 363857"/>
                <a:gd name="connsiteX108" fmla="*/ 208168 w 363857"/>
                <a:gd name="connsiteY108" fmla="*/ 300882 h 363857"/>
                <a:gd name="connsiteX109" fmla="*/ 211667 w 363857"/>
                <a:gd name="connsiteY109" fmla="*/ 292135 h 363857"/>
                <a:gd name="connsiteX110" fmla="*/ 220413 w 363857"/>
                <a:gd name="connsiteY110" fmla="*/ 290386 h 363857"/>
                <a:gd name="connsiteX111" fmla="*/ 229160 w 363857"/>
                <a:gd name="connsiteY111" fmla="*/ 285138 h 363857"/>
                <a:gd name="connsiteX112" fmla="*/ 234408 w 363857"/>
                <a:gd name="connsiteY112" fmla="*/ 283389 h 363857"/>
                <a:gd name="connsiteX113" fmla="*/ 239656 w 363857"/>
                <a:gd name="connsiteY113" fmla="*/ 283389 h 363857"/>
                <a:gd name="connsiteX114" fmla="*/ 248402 w 363857"/>
                <a:gd name="connsiteY114" fmla="*/ 283389 h 363857"/>
                <a:gd name="connsiteX115" fmla="*/ 251901 w 363857"/>
                <a:gd name="connsiteY115" fmla="*/ 285138 h 363857"/>
                <a:gd name="connsiteX116" fmla="*/ 283389 w 363857"/>
                <a:gd name="connsiteY116" fmla="*/ 306130 h 363857"/>
                <a:gd name="connsiteX117" fmla="*/ 306130 w 363857"/>
                <a:gd name="connsiteY117" fmla="*/ 285138 h 363857"/>
                <a:gd name="connsiteX118" fmla="*/ 285138 w 363857"/>
                <a:gd name="connsiteY118" fmla="*/ 255400 h 363857"/>
                <a:gd name="connsiteX119" fmla="*/ 283389 w 363857"/>
                <a:gd name="connsiteY119" fmla="*/ 246653 h 363857"/>
                <a:gd name="connsiteX120" fmla="*/ 279890 w 363857"/>
                <a:gd name="connsiteY120" fmla="*/ 239656 h 363857"/>
                <a:gd name="connsiteX121" fmla="*/ 283389 w 363857"/>
                <a:gd name="connsiteY121" fmla="*/ 232659 h 363857"/>
                <a:gd name="connsiteX122" fmla="*/ 288637 w 363857"/>
                <a:gd name="connsiteY122" fmla="*/ 220414 h 363857"/>
                <a:gd name="connsiteX123" fmla="*/ 293885 w 363857"/>
                <a:gd name="connsiteY123" fmla="*/ 211667 h 363857"/>
                <a:gd name="connsiteX124" fmla="*/ 297383 w 363857"/>
                <a:gd name="connsiteY124" fmla="*/ 206419 h 363857"/>
                <a:gd name="connsiteX125" fmla="*/ 306130 w 363857"/>
                <a:gd name="connsiteY125" fmla="*/ 204670 h 363857"/>
                <a:gd name="connsiteX126" fmla="*/ 341116 w 363857"/>
                <a:gd name="connsiteY126" fmla="*/ 197672 h 363857"/>
                <a:gd name="connsiteX127" fmla="*/ 341116 w 363857"/>
                <a:gd name="connsiteY127" fmla="*/ 166185 h 363857"/>
                <a:gd name="connsiteX128" fmla="*/ 306130 w 363857"/>
                <a:gd name="connsiteY128" fmla="*/ 159188 h 363857"/>
                <a:gd name="connsiteX129" fmla="*/ 297383 w 363857"/>
                <a:gd name="connsiteY129" fmla="*/ 155689 h 363857"/>
                <a:gd name="connsiteX130" fmla="*/ 293885 w 363857"/>
                <a:gd name="connsiteY130" fmla="*/ 152190 h 363857"/>
                <a:gd name="connsiteX131" fmla="*/ 288637 w 363857"/>
                <a:gd name="connsiteY131" fmla="*/ 146942 h 363857"/>
                <a:gd name="connsiteX132" fmla="*/ 283389 w 363857"/>
                <a:gd name="connsiteY132" fmla="*/ 132948 h 363857"/>
                <a:gd name="connsiteX133" fmla="*/ 279890 w 363857"/>
                <a:gd name="connsiteY133" fmla="*/ 125951 h 363857"/>
                <a:gd name="connsiteX134" fmla="*/ 283389 w 363857"/>
                <a:gd name="connsiteY134" fmla="*/ 118953 h 363857"/>
                <a:gd name="connsiteX135" fmla="*/ 285138 w 363857"/>
                <a:gd name="connsiteY135" fmla="*/ 110207 h 363857"/>
                <a:gd name="connsiteX136" fmla="*/ 306130 w 363857"/>
                <a:gd name="connsiteY136" fmla="*/ 80469 h 363857"/>
                <a:gd name="connsiteX137" fmla="*/ 283389 w 363857"/>
                <a:gd name="connsiteY137" fmla="*/ 61226 h 363857"/>
                <a:gd name="connsiteX138" fmla="*/ 251901 w 363857"/>
                <a:gd name="connsiteY138" fmla="*/ 78719 h 363857"/>
                <a:gd name="connsiteX139" fmla="*/ 248402 w 363857"/>
                <a:gd name="connsiteY139" fmla="*/ 80469 h 363857"/>
                <a:gd name="connsiteX140" fmla="*/ 239656 w 363857"/>
                <a:gd name="connsiteY140" fmla="*/ 83967 h 363857"/>
                <a:gd name="connsiteX141" fmla="*/ 234408 w 363857"/>
                <a:gd name="connsiteY141" fmla="*/ 83967 h 363857"/>
                <a:gd name="connsiteX142" fmla="*/ 229160 w 363857"/>
                <a:gd name="connsiteY142" fmla="*/ 80469 h 363857"/>
                <a:gd name="connsiteX143" fmla="*/ 220413 w 363857"/>
                <a:gd name="connsiteY143" fmla="*/ 75221 h 363857"/>
                <a:gd name="connsiteX144" fmla="*/ 211667 w 363857"/>
                <a:gd name="connsiteY144" fmla="*/ 69973 h 363857"/>
                <a:gd name="connsiteX145" fmla="*/ 208168 w 363857"/>
                <a:gd name="connsiteY145" fmla="*/ 64725 h 363857"/>
                <a:gd name="connsiteX146" fmla="*/ 204670 w 363857"/>
                <a:gd name="connsiteY146" fmla="*/ 57727 h 363857"/>
                <a:gd name="connsiteX147" fmla="*/ 197672 w 363857"/>
                <a:gd name="connsiteY147" fmla="*/ 22741 h 363857"/>
                <a:gd name="connsiteX148" fmla="*/ 166185 w 363857"/>
                <a:gd name="connsiteY148" fmla="*/ 0 h 363857"/>
                <a:gd name="connsiteX149" fmla="*/ 197672 w 363857"/>
                <a:gd name="connsiteY149" fmla="*/ 0 h 363857"/>
                <a:gd name="connsiteX150" fmla="*/ 204670 w 363857"/>
                <a:gd name="connsiteY150" fmla="*/ 1749 h 363857"/>
                <a:gd name="connsiteX151" fmla="*/ 211667 w 363857"/>
                <a:gd name="connsiteY151" fmla="*/ 5248 h 363857"/>
                <a:gd name="connsiteX152" fmla="*/ 216915 w 363857"/>
                <a:gd name="connsiteY152" fmla="*/ 12245 h 363857"/>
                <a:gd name="connsiteX153" fmla="*/ 220413 w 363857"/>
                <a:gd name="connsiteY153" fmla="*/ 19243 h 363857"/>
                <a:gd name="connsiteX154" fmla="*/ 227411 w 363857"/>
                <a:gd name="connsiteY154" fmla="*/ 52480 h 363857"/>
                <a:gd name="connsiteX155" fmla="*/ 239656 w 363857"/>
                <a:gd name="connsiteY155" fmla="*/ 61226 h 363857"/>
                <a:gd name="connsiteX156" fmla="*/ 271144 w 363857"/>
                <a:gd name="connsiteY156" fmla="*/ 40234 h 363857"/>
                <a:gd name="connsiteX157" fmla="*/ 278141 w 363857"/>
                <a:gd name="connsiteY157" fmla="*/ 38485 h 363857"/>
                <a:gd name="connsiteX158" fmla="*/ 283389 w 363857"/>
                <a:gd name="connsiteY158" fmla="*/ 38485 h 363857"/>
                <a:gd name="connsiteX159" fmla="*/ 288637 w 363857"/>
                <a:gd name="connsiteY159" fmla="*/ 38485 h 363857"/>
                <a:gd name="connsiteX160" fmla="*/ 295634 w 363857"/>
                <a:gd name="connsiteY160" fmla="*/ 40234 h 363857"/>
                <a:gd name="connsiteX161" fmla="*/ 297383 w 363857"/>
                <a:gd name="connsiteY161" fmla="*/ 41984 h 363857"/>
                <a:gd name="connsiteX162" fmla="*/ 320124 w 363857"/>
                <a:gd name="connsiteY162" fmla="*/ 64725 h 363857"/>
                <a:gd name="connsiteX163" fmla="*/ 325372 w 363857"/>
                <a:gd name="connsiteY163" fmla="*/ 69973 h 363857"/>
                <a:gd name="connsiteX164" fmla="*/ 328871 w 363857"/>
                <a:gd name="connsiteY164" fmla="*/ 78719 h 363857"/>
                <a:gd name="connsiteX165" fmla="*/ 325372 w 363857"/>
                <a:gd name="connsiteY165" fmla="*/ 85716 h 363857"/>
                <a:gd name="connsiteX166" fmla="*/ 323623 w 363857"/>
                <a:gd name="connsiteY166" fmla="*/ 92714 h 363857"/>
                <a:gd name="connsiteX167" fmla="*/ 302631 w 363857"/>
                <a:gd name="connsiteY167" fmla="*/ 124201 h 363857"/>
                <a:gd name="connsiteX168" fmla="*/ 311378 w 363857"/>
                <a:gd name="connsiteY168" fmla="*/ 138196 h 363857"/>
                <a:gd name="connsiteX169" fmla="*/ 346364 w 363857"/>
                <a:gd name="connsiteY169" fmla="*/ 143444 h 363857"/>
                <a:gd name="connsiteX170" fmla="*/ 351612 w 363857"/>
                <a:gd name="connsiteY170" fmla="*/ 148692 h 363857"/>
                <a:gd name="connsiteX171" fmla="*/ 358609 w 363857"/>
                <a:gd name="connsiteY171" fmla="*/ 153940 h 363857"/>
                <a:gd name="connsiteX172" fmla="*/ 360358 w 363857"/>
                <a:gd name="connsiteY172" fmla="*/ 159188 h 363857"/>
                <a:gd name="connsiteX173" fmla="*/ 363857 w 363857"/>
                <a:gd name="connsiteY173" fmla="*/ 166185 h 363857"/>
                <a:gd name="connsiteX174" fmla="*/ 363857 w 363857"/>
                <a:gd name="connsiteY174" fmla="*/ 197672 h 363857"/>
                <a:gd name="connsiteX175" fmla="*/ 360358 w 363857"/>
                <a:gd name="connsiteY175" fmla="*/ 206419 h 363857"/>
                <a:gd name="connsiteX176" fmla="*/ 358609 w 363857"/>
                <a:gd name="connsiteY176" fmla="*/ 211667 h 363857"/>
                <a:gd name="connsiteX177" fmla="*/ 351612 w 363857"/>
                <a:gd name="connsiteY177" fmla="*/ 216915 h 363857"/>
                <a:gd name="connsiteX178" fmla="*/ 346364 w 363857"/>
                <a:gd name="connsiteY178" fmla="*/ 220414 h 363857"/>
                <a:gd name="connsiteX179" fmla="*/ 311378 w 363857"/>
                <a:gd name="connsiteY179" fmla="*/ 227411 h 363857"/>
                <a:gd name="connsiteX180" fmla="*/ 302631 w 363857"/>
                <a:gd name="connsiteY180" fmla="*/ 241405 h 363857"/>
                <a:gd name="connsiteX181" fmla="*/ 323623 w 363857"/>
                <a:gd name="connsiteY181" fmla="*/ 272893 h 363857"/>
                <a:gd name="connsiteX182" fmla="*/ 325372 w 363857"/>
                <a:gd name="connsiteY182" fmla="*/ 278141 h 363857"/>
                <a:gd name="connsiteX183" fmla="*/ 328871 w 363857"/>
                <a:gd name="connsiteY183" fmla="*/ 285138 h 363857"/>
                <a:gd name="connsiteX184" fmla="*/ 325372 w 363857"/>
                <a:gd name="connsiteY184" fmla="*/ 292135 h 363857"/>
                <a:gd name="connsiteX185" fmla="*/ 320124 w 363857"/>
                <a:gd name="connsiteY185" fmla="*/ 300882 h 363857"/>
                <a:gd name="connsiteX186" fmla="*/ 297383 w 363857"/>
                <a:gd name="connsiteY186" fmla="*/ 323623 h 363857"/>
                <a:gd name="connsiteX187" fmla="*/ 295634 w 363857"/>
                <a:gd name="connsiteY187" fmla="*/ 325372 h 363857"/>
                <a:gd name="connsiteX188" fmla="*/ 288637 w 363857"/>
                <a:gd name="connsiteY188" fmla="*/ 328871 h 363857"/>
                <a:gd name="connsiteX189" fmla="*/ 283389 w 363857"/>
                <a:gd name="connsiteY189" fmla="*/ 328871 h 363857"/>
                <a:gd name="connsiteX190" fmla="*/ 278141 w 363857"/>
                <a:gd name="connsiteY190" fmla="*/ 328871 h 363857"/>
                <a:gd name="connsiteX191" fmla="*/ 271144 w 363857"/>
                <a:gd name="connsiteY191" fmla="*/ 325372 h 363857"/>
                <a:gd name="connsiteX192" fmla="*/ 239656 w 363857"/>
                <a:gd name="connsiteY192" fmla="*/ 306130 h 363857"/>
                <a:gd name="connsiteX193" fmla="*/ 227411 w 363857"/>
                <a:gd name="connsiteY193" fmla="*/ 309628 h 363857"/>
                <a:gd name="connsiteX194" fmla="*/ 220413 w 363857"/>
                <a:gd name="connsiteY194" fmla="*/ 346364 h 363857"/>
                <a:gd name="connsiteX195" fmla="*/ 216915 w 363857"/>
                <a:gd name="connsiteY195" fmla="*/ 353361 h 363857"/>
                <a:gd name="connsiteX196" fmla="*/ 211667 w 363857"/>
                <a:gd name="connsiteY196" fmla="*/ 358609 h 363857"/>
                <a:gd name="connsiteX197" fmla="*/ 204670 w 363857"/>
                <a:gd name="connsiteY197" fmla="*/ 363857 h 363857"/>
                <a:gd name="connsiteX198" fmla="*/ 197672 w 363857"/>
                <a:gd name="connsiteY198" fmla="*/ 363857 h 363857"/>
                <a:gd name="connsiteX199" fmla="*/ 166185 w 363857"/>
                <a:gd name="connsiteY199" fmla="*/ 363857 h 363857"/>
                <a:gd name="connsiteX200" fmla="*/ 159188 w 363857"/>
                <a:gd name="connsiteY200" fmla="*/ 363857 h 363857"/>
                <a:gd name="connsiteX201" fmla="*/ 152190 w 363857"/>
                <a:gd name="connsiteY201" fmla="*/ 358609 h 363857"/>
                <a:gd name="connsiteX202" fmla="*/ 146942 w 363857"/>
                <a:gd name="connsiteY202" fmla="*/ 353361 h 363857"/>
                <a:gd name="connsiteX203" fmla="*/ 143444 w 363857"/>
                <a:gd name="connsiteY203" fmla="*/ 346364 h 363857"/>
                <a:gd name="connsiteX204" fmla="*/ 136446 w 363857"/>
                <a:gd name="connsiteY204" fmla="*/ 309628 h 363857"/>
                <a:gd name="connsiteX205" fmla="*/ 120703 w 363857"/>
                <a:gd name="connsiteY205" fmla="*/ 306130 h 363857"/>
                <a:gd name="connsiteX206" fmla="*/ 94463 w 363857"/>
                <a:gd name="connsiteY206" fmla="*/ 325372 h 363857"/>
                <a:gd name="connsiteX207" fmla="*/ 85716 w 363857"/>
                <a:gd name="connsiteY207" fmla="*/ 328871 h 363857"/>
                <a:gd name="connsiteX208" fmla="*/ 80468 w 363857"/>
                <a:gd name="connsiteY208" fmla="*/ 328871 h 363857"/>
                <a:gd name="connsiteX209" fmla="*/ 73471 w 363857"/>
                <a:gd name="connsiteY209" fmla="*/ 328871 h 363857"/>
                <a:gd name="connsiteX210" fmla="*/ 68223 w 363857"/>
                <a:gd name="connsiteY210" fmla="*/ 325372 h 363857"/>
                <a:gd name="connsiteX211" fmla="*/ 62975 w 363857"/>
                <a:gd name="connsiteY211" fmla="*/ 323623 h 363857"/>
                <a:gd name="connsiteX212" fmla="*/ 43733 w 363857"/>
                <a:gd name="connsiteY212" fmla="*/ 300882 h 363857"/>
                <a:gd name="connsiteX213" fmla="*/ 38485 w 363857"/>
                <a:gd name="connsiteY213" fmla="*/ 292135 h 363857"/>
                <a:gd name="connsiteX214" fmla="*/ 34986 w 363857"/>
                <a:gd name="connsiteY214" fmla="*/ 285138 h 363857"/>
                <a:gd name="connsiteX215" fmla="*/ 34986 w 363857"/>
                <a:gd name="connsiteY215" fmla="*/ 278141 h 363857"/>
                <a:gd name="connsiteX216" fmla="*/ 40234 w 363857"/>
                <a:gd name="connsiteY216" fmla="*/ 272893 h 363857"/>
                <a:gd name="connsiteX217" fmla="*/ 57727 w 363857"/>
                <a:gd name="connsiteY217" fmla="*/ 241405 h 363857"/>
                <a:gd name="connsiteX218" fmla="*/ 54229 w 363857"/>
                <a:gd name="connsiteY218" fmla="*/ 227411 h 363857"/>
                <a:gd name="connsiteX219" fmla="*/ 17493 w 363857"/>
                <a:gd name="connsiteY219" fmla="*/ 220414 h 363857"/>
                <a:gd name="connsiteX220" fmla="*/ 10496 w 363857"/>
                <a:gd name="connsiteY220" fmla="*/ 216915 h 363857"/>
                <a:gd name="connsiteX221" fmla="*/ 5248 w 363857"/>
                <a:gd name="connsiteY221" fmla="*/ 211667 h 363857"/>
                <a:gd name="connsiteX222" fmla="*/ 0 w 363857"/>
                <a:gd name="connsiteY222" fmla="*/ 206419 h 363857"/>
                <a:gd name="connsiteX223" fmla="*/ 0 w 363857"/>
                <a:gd name="connsiteY223" fmla="*/ 197672 h 363857"/>
                <a:gd name="connsiteX224" fmla="*/ 0 w 363857"/>
                <a:gd name="connsiteY224" fmla="*/ 166185 h 363857"/>
                <a:gd name="connsiteX225" fmla="*/ 0 w 363857"/>
                <a:gd name="connsiteY225" fmla="*/ 159188 h 363857"/>
                <a:gd name="connsiteX226" fmla="*/ 5248 w 363857"/>
                <a:gd name="connsiteY226" fmla="*/ 153940 h 363857"/>
                <a:gd name="connsiteX227" fmla="*/ 10496 w 363857"/>
                <a:gd name="connsiteY227" fmla="*/ 148692 h 363857"/>
                <a:gd name="connsiteX228" fmla="*/ 17493 w 363857"/>
                <a:gd name="connsiteY228" fmla="*/ 143444 h 363857"/>
                <a:gd name="connsiteX229" fmla="*/ 54229 w 363857"/>
                <a:gd name="connsiteY229" fmla="*/ 138196 h 363857"/>
                <a:gd name="connsiteX230" fmla="*/ 57727 w 363857"/>
                <a:gd name="connsiteY230" fmla="*/ 124201 h 363857"/>
                <a:gd name="connsiteX231" fmla="*/ 40234 w 363857"/>
                <a:gd name="connsiteY231" fmla="*/ 92714 h 363857"/>
                <a:gd name="connsiteX232" fmla="*/ 34986 w 363857"/>
                <a:gd name="connsiteY232" fmla="*/ 85716 h 363857"/>
                <a:gd name="connsiteX233" fmla="*/ 34986 w 363857"/>
                <a:gd name="connsiteY233" fmla="*/ 78719 h 363857"/>
                <a:gd name="connsiteX234" fmla="*/ 38485 w 363857"/>
                <a:gd name="connsiteY234" fmla="*/ 69973 h 363857"/>
                <a:gd name="connsiteX235" fmla="*/ 43733 w 363857"/>
                <a:gd name="connsiteY235" fmla="*/ 64725 h 363857"/>
                <a:gd name="connsiteX236" fmla="*/ 62975 w 363857"/>
                <a:gd name="connsiteY236" fmla="*/ 41984 h 363857"/>
                <a:gd name="connsiteX237" fmla="*/ 68223 w 363857"/>
                <a:gd name="connsiteY237" fmla="*/ 40234 h 363857"/>
                <a:gd name="connsiteX238" fmla="*/ 73471 w 363857"/>
                <a:gd name="connsiteY238" fmla="*/ 38485 h 363857"/>
                <a:gd name="connsiteX239" fmla="*/ 80468 w 363857"/>
                <a:gd name="connsiteY239" fmla="*/ 38485 h 363857"/>
                <a:gd name="connsiteX240" fmla="*/ 85716 w 363857"/>
                <a:gd name="connsiteY240" fmla="*/ 38485 h 363857"/>
                <a:gd name="connsiteX241" fmla="*/ 94463 w 363857"/>
                <a:gd name="connsiteY241" fmla="*/ 40234 h 363857"/>
                <a:gd name="connsiteX242" fmla="*/ 120703 w 363857"/>
                <a:gd name="connsiteY242" fmla="*/ 61226 h 363857"/>
                <a:gd name="connsiteX243" fmla="*/ 136446 w 363857"/>
                <a:gd name="connsiteY243" fmla="*/ 52480 h 363857"/>
                <a:gd name="connsiteX244" fmla="*/ 143444 w 363857"/>
                <a:gd name="connsiteY244" fmla="*/ 19243 h 363857"/>
                <a:gd name="connsiteX245" fmla="*/ 146942 w 363857"/>
                <a:gd name="connsiteY245" fmla="*/ 12245 h 363857"/>
                <a:gd name="connsiteX246" fmla="*/ 152190 w 363857"/>
                <a:gd name="connsiteY246" fmla="*/ 5248 h 363857"/>
                <a:gd name="connsiteX247" fmla="*/ 159188 w 363857"/>
                <a:gd name="connsiteY247" fmla="*/ 1749 h 36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363857" h="363857">
                  <a:moveTo>
                    <a:pt x="181928" y="148691"/>
                  </a:moveTo>
                  <a:lnTo>
                    <a:pt x="171432" y="152190"/>
                  </a:lnTo>
                  <a:lnTo>
                    <a:pt x="162686" y="153939"/>
                  </a:lnTo>
                  <a:lnTo>
                    <a:pt x="153939" y="160936"/>
                  </a:lnTo>
                  <a:lnTo>
                    <a:pt x="148691" y="171432"/>
                  </a:lnTo>
                  <a:lnTo>
                    <a:pt x="146942" y="181928"/>
                  </a:lnTo>
                  <a:lnTo>
                    <a:pt x="148691" y="194173"/>
                  </a:lnTo>
                  <a:lnTo>
                    <a:pt x="153939" y="201171"/>
                  </a:lnTo>
                  <a:lnTo>
                    <a:pt x="162686" y="209917"/>
                  </a:lnTo>
                  <a:lnTo>
                    <a:pt x="171432" y="215165"/>
                  </a:lnTo>
                  <a:lnTo>
                    <a:pt x="181928" y="216914"/>
                  </a:lnTo>
                  <a:lnTo>
                    <a:pt x="192424" y="215165"/>
                  </a:lnTo>
                  <a:lnTo>
                    <a:pt x="202920" y="209917"/>
                  </a:lnTo>
                  <a:lnTo>
                    <a:pt x="209917" y="201171"/>
                  </a:lnTo>
                  <a:lnTo>
                    <a:pt x="215165" y="194173"/>
                  </a:lnTo>
                  <a:lnTo>
                    <a:pt x="215165" y="181928"/>
                  </a:lnTo>
                  <a:lnTo>
                    <a:pt x="215165" y="171432"/>
                  </a:lnTo>
                  <a:lnTo>
                    <a:pt x="209917" y="160936"/>
                  </a:lnTo>
                  <a:lnTo>
                    <a:pt x="202920" y="153939"/>
                  </a:lnTo>
                  <a:lnTo>
                    <a:pt x="192424" y="152190"/>
                  </a:lnTo>
                  <a:close/>
                  <a:moveTo>
                    <a:pt x="181928" y="136446"/>
                  </a:moveTo>
                  <a:lnTo>
                    <a:pt x="204669" y="143443"/>
                  </a:lnTo>
                  <a:lnTo>
                    <a:pt x="220413" y="159187"/>
                  </a:lnTo>
                  <a:lnTo>
                    <a:pt x="227410" y="181928"/>
                  </a:lnTo>
                  <a:lnTo>
                    <a:pt x="220413" y="204669"/>
                  </a:lnTo>
                  <a:lnTo>
                    <a:pt x="204669" y="222162"/>
                  </a:lnTo>
                  <a:lnTo>
                    <a:pt x="181928" y="227410"/>
                  </a:lnTo>
                  <a:lnTo>
                    <a:pt x="159187" y="222162"/>
                  </a:lnTo>
                  <a:lnTo>
                    <a:pt x="141694" y="204669"/>
                  </a:lnTo>
                  <a:lnTo>
                    <a:pt x="136446" y="181928"/>
                  </a:lnTo>
                  <a:lnTo>
                    <a:pt x="141694" y="159187"/>
                  </a:lnTo>
                  <a:lnTo>
                    <a:pt x="159187" y="143443"/>
                  </a:lnTo>
                  <a:close/>
                  <a:moveTo>
                    <a:pt x="181929" y="113705"/>
                  </a:moveTo>
                  <a:lnTo>
                    <a:pt x="153940" y="118953"/>
                  </a:lnTo>
                  <a:lnTo>
                    <a:pt x="131198" y="132947"/>
                  </a:lnTo>
                  <a:lnTo>
                    <a:pt x="118953" y="155688"/>
                  </a:lnTo>
                  <a:lnTo>
                    <a:pt x="111956" y="181928"/>
                  </a:lnTo>
                  <a:lnTo>
                    <a:pt x="118953" y="209917"/>
                  </a:lnTo>
                  <a:lnTo>
                    <a:pt x="131198" y="232658"/>
                  </a:lnTo>
                  <a:lnTo>
                    <a:pt x="153940" y="246652"/>
                  </a:lnTo>
                  <a:lnTo>
                    <a:pt x="181929" y="251900"/>
                  </a:lnTo>
                  <a:lnTo>
                    <a:pt x="209918" y="246652"/>
                  </a:lnTo>
                  <a:lnTo>
                    <a:pt x="229160" y="232658"/>
                  </a:lnTo>
                  <a:lnTo>
                    <a:pt x="244904" y="209917"/>
                  </a:lnTo>
                  <a:lnTo>
                    <a:pt x="250152" y="181928"/>
                  </a:lnTo>
                  <a:lnTo>
                    <a:pt x="244904" y="155688"/>
                  </a:lnTo>
                  <a:lnTo>
                    <a:pt x="229160" y="132947"/>
                  </a:lnTo>
                  <a:lnTo>
                    <a:pt x="209918" y="118953"/>
                  </a:lnTo>
                  <a:close/>
                  <a:moveTo>
                    <a:pt x="181929" y="103209"/>
                  </a:moveTo>
                  <a:lnTo>
                    <a:pt x="211667" y="108457"/>
                  </a:lnTo>
                  <a:lnTo>
                    <a:pt x="237907" y="125950"/>
                  </a:lnTo>
                  <a:lnTo>
                    <a:pt x="255400" y="152190"/>
                  </a:lnTo>
                  <a:lnTo>
                    <a:pt x="260648" y="181928"/>
                  </a:lnTo>
                  <a:lnTo>
                    <a:pt x="255400" y="215165"/>
                  </a:lnTo>
                  <a:lnTo>
                    <a:pt x="237907" y="239655"/>
                  </a:lnTo>
                  <a:lnTo>
                    <a:pt x="211667" y="255399"/>
                  </a:lnTo>
                  <a:lnTo>
                    <a:pt x="181929" y="262396"/>
                  </a:lnTo>
                  <a:lnTo>
                    <a:pt x="152190" y="255399"/>
                  </a:lnTo>
                  <a:lnTo>
                    <a:pt x="125951" y="239655"/>
                  </a:lnTo>
                  <a:lnTo>
                    <a:pt x="108457" y="215165"/>
                  </a:lnTo>
                  <a:lnTo>
                    <a:pt x="101460" y="181928"/>
                  </a:lnTo>
                  <a:lnTo>
                    <a:pt x="108457" y="152190"/>
                  </a:lnTo>
                  <a:lnTo>
                    <a:pt x="125951" y="125950"/>
                  </a:lnTo>
                  <a:lnTo>
                    <a:pt x="152190" y="108457"/>
                  </a:lnTo>
                  <a:close/>
                  <a:moveTo>
                    <a:pt x="166185" y="22741"/>
                  </a:moveTo>
                  <a:lnTo>
                    <a:pt x="159188" y="57727"/>
                  </a:lnTo>
                  <a:lnTo>
                    <a:pt x="157438" y="64725"/>
                  </a:lnTo>
                  <a:lnTo>
                    <a:pt x="152190" y="69973"/>
                  </a:lnTo>
                  <a:lnTo>
                    <a:pt x="143444" y="75221"/>
                  </a:lnTo>
                  <a:lnTo>
                    <a:pt x="131199" y="80469"/>
                  </a:lnTo>
                  <a:lnTo>
                    <a:pt x="125951" y="83967"/>
                  </a:lnTo>
                  <a:lnTo>
                    <a:pt x="120703" y="83967"/>
                  </a:lnTo>
                  <a:lnTo>
                    <a:pt x="117204" y="80469"/>
                  </a:lnTo>
                  <a:lnTo>
                    <a:pt x="108457" y="78719"/>
                  </a:lnTo>
                  <a:lnTo>
                    <a:pt x="80468" y="61226"/>
                  </a:lnTo>
                  <a:lnTo>
                    <a:pt x="57727" y="80469"/>
                  </a:lnTo>
                  <a:lnTo>
                    <a:pt x="78719" y="110207"/>
                  </a:lnTo>
                  <a:lnTo>
                    <a:pt x="80468" y="118953"/>
                  </a:lnTo>
                  <a:lnTo>
                    <a:pt x="80468" y="125951"/>
                  </a:lnTo>
                  <a:lnTo>
                    <a:pt x="78719" y="132948"/>
                  </a:lnTo>
                  <a:lnTo>
                    <a:pt x="73471" y="146942"/>
                  </a:lnTo>
                  <a:lnTo>
                    <a:pt x="71722" y="152190"/>
                  </a:lnTo>
                  <a:lnTo>
                    <a:pt x="66474" y="155689"/>
                  </a:lnTo>
                  <a:lnTo>
                    <a:pt x="57727" y="160937"/>
                  </a:lnTo>
                  <a:lnTo>
                    <a:pt x="22741" y="166185"/>
                  </a:lnTo>
                  <a:lnTo>
                    <a:pt x="22741" y="197672"/>
                  </a:lnTo>
                  <a:lnTo>
                    <a:pt x="57727" y="204670"/>
                  </a:lnTo>
                  <a:lnTo>
                    <a:pt x="66474" y="206419"/>
                  </a:lnTo>
                  <a:lnTo>
                    <a:pt x="71722" y="211667"/>
                  </a:lnTo>
                  <a:lnTo>
                    <a:pt x="73471" y="220414"/>
                  </a:lnTo>
                  <a:lnTo>
                    <a:pt x="78719" y="232659"/>
                  </a:lnTo>
                  <a:lnTo>
                    <a:pt x="80468" y="239656"/>
                  </a:lnTo>
                  <a:lnTo>
                    <a:pt x="80468" y="246653"/>
                  </a:lnTo>
                  <a:lnTo>
                    <a:pt x="78719" y="255400"/>
                  </a:lnTo>
                  <a:lnTo>
                    <a:pt x="57727" y="285138"/>
                  </a:lnTo>
                  <a:lnTo>
                    <a:pt x="80468" y="306130"/>
                  </a:lnTo>
                  <a:lnTo>
                    <a:pt x="108457" y="285138"/>
                  </a:lnTo>
                  <a:lnTo>
                    <a:pt x="117204" y="283389"/>
                  </a:lnTo>
                  <a:lnTo>
                    <a:pt x="120703" y="283389"/>
                  </a:lnTo>
                  <a:lnTo>
                    <a:pt x="125951" y="283389"/>
                  </a:lnTo>
                  <a:lnTo>
                    <a:pt x="131199" y="285138"/>
                  </a:lnTo>
                  <a:lnTo>
                    <a:pt x="143444" y="290386"/>
                  </a:lnTo>
                  <a:lnTo>
                    <a:pt x="152190" y="292135"/>
                  </a:lnTo>
                  <a:lnTo>
                    <a:pt x="157438" y="300882"/>
                  </a:lnTo>
                  <a:lnTo>
                    <a:pt x="159188" y="307879"/>
                  </a:lnTo>
                  <a:lnTo>
                    <a:pt x="166185" y="341116"/>
                  </a:lnTo>
                  <a:lnTo>
                    <a:pt x="197672" y="341116"/>
                  </a:lnTo>
                  <a:lnTo>
                    <a:pt x="204670" y="307879"/>
                  </a:lnTo>
                  <a:lnTo>
                    <a:pt x="208168" y="300882"/>
                  </a:lnTo>
                  <a:lnTo>
                    <a:pt x="211667" y="292135"/>
                  </a:lnTo>
                  <a:lnTo>
                    <a:pt x="220413" y="290386"/>
                  </a:lnTo>
                  <a:lnTo>
                    <a:pt x="229160" y="285138"/>
                  </a:lnTo>
                  <a:lnTo>
                    <a:pt x="234408" y="283389"/>
                  </a:lnTo>
                  <a:lnTo>
                    <a:pt x="239656" y="283389"/>
                  </a:lnTo>
                  <a:lnTo>
                    <a:pt x="248402" y="283389"/>
                  </a:lnTo>
                  <a:lnTo>
                    <a:pt x="251901" y="285138"/>
                  </a:lnTo>
                  <a:lnTo>
                    <a:pt x="283389" y="306130"/>
                  </a:lnTo>
                  <a:lnTo>
                    <a:pt x="306130" y="285138"/>
                  </a:lnTo>
                  <a:lnTo>
                    <a:pt x="285138" y="255400"/>
                  </a:lnTo>
                  <a:lnTo>
                    <a:pt x="283389" y="246653"/>
                  </a:lnTo>
                  <a:lnTo>
                    <a:pt x="279890" y="239656"/>
                  </a:lnTo>
                  <a:lnTo>
                    <a:pt x="283389" y="232659"/>
                  </a:lnTo>
                  <a:lnTo>
                    <a:pt x="288637" y="220414"/>
                  </a:lnTo>
                  <a:lnTo>
                    <a:pt x="293885" y="211667"/>
                  </a:lnTo>
                  <a:lnTo>
                    <a:pt x="297383" y="206419"/>
                  </a:lnTo>
                  <a:lnTo>
                    <a:pt x="306130" y="204670"/>
                  </a:lnTo>
                  <a:lnTo>
                    <a:pt x="341116" y="197672"/>
                  </a:lnTo>
                  <a:lnTo>
                    <a:pt x="341116" y="166185"/>
                  </a:lnTo>
                  <a:lnTo>
                    <a:pt x="306130" y="159188"/>
                  </a:lnTo>
                  <a:lnTo>
                    <a:pt x="297383" y="155689"/>
                  </a:lnTo>
                  <a:lnTo>
                    <a:pt x="293885" y="152190"/>
                  </a:lnTo>
                  <a:lnTo>
                    <a:pt x="288637" y="146942"/>
                  </a:lnTo>
                  <a:lnTo>
                    <a:pt x="283389" y="132948"/>
                  </a:lnTo>
                  <a:lnTo>
                    <a:pt x="279890" y="125951"/>
                  </a:lnTo>
                  <a:lnTo>
                    <a:pt x="283389" y="118953"/>
                  </a:lnTo>
                  <a:lnTo>
                    <a:pt x="285138" y="110207"/>
                  </a:lnTo>
                  <a:lnTo>
                    <a:pt x="306130" y="80469"/>
                  </a:lnTo>
                  <a:lnTo>
                    <a:pt x="283389" y="61226"/>
                  </a:lnTo>
                  <a:lnTo>
                    <a:pt x="251901" y="78719"/>
                  </a:lnTo>
                  <a:lnTo>
                    <a:pt x="248402" y="80469"/>
                  </a:lnTo>
                  <a:lnTo>
                    <a:pt x="239656" y="83967"/>
                  </a:lnTo>
                  <a:lnTo>
                    <a:pt x="234408" y="83967"/>
                  </a:lnTo>
                  <a:lnTo>
                    <a:pt x="229160" y="80469"/>
                  </a:lnTo>
                  <a:lnTo>
                    <a:pt x="220413" y="75221"/>
                  </a:lnTo>
                  <a:lnTo>
                    <a:pt x="211667" y="69973"/>
                  </a:lnTo>
                  <a:lnTo>
                    <a:pt x="208168" y="64725"/>
                  </a:lnTo>
                  <a:lnTo>
                    <a:pt x="204670" y="57727"/>
                  </a:lnTo>
                  <a:lnTo>
                    <a:pt x="197672" y="22741"/>
                  </a:lnTo>
                  <a:close/>
                  <a:moveTo>
                    <a:pt x="166185" y="0"/>
                  </a:moveTo>
                  <a:lnTo>
                    <a:pt x="197672" y="0"/>
                  </a:lnTo>
                  <a:lnTo>
                    <a:pt x="204670" y="1749"/>
                  </a:lnTo>
                  <a:lnTo>
                    <a:pt x="211667" y="5248"/>
                  </a:lnTo>
                  <a:lnTo>
                    <a:pt x="216915" y="12245"/>
                  </a:lnTo>
                  <a:lnTo>
                    <a:pt x="220413" y="19243"/>
                  </a:lnTo>
                  <a:lnTo>
                    <a:pt x="227411" y="52480"/>
                  </a:lnTo>
                  <a:lnTo>
                    <a:pt x="239656" y="61226"/>
                  </a:lnTo>
                  <a:lnTo>
                    <a:pt x="271144" y="40234"/>
                  </a:lnTo>
                  <a:lnTo>
                    <a:pt x="278141" y="38485"/>
                  </a:lnTo>
                  <a:lnTo>
                    <a:pt x="283389" y="38485"/>
                  </a:lnTo>
                  <a:lnTo>
                    <a:pt x="288637" y="38485"/>
                  </a:lnTo>
                  <a:lnTo>
                    <a:pt x="295634" y="40234"/>
                  </a:lnTo>
                  <a:lnTo>
                    <a:pt x="297383" y="41984"/>
                  </a:lnTo>
                  <a:lnTo>
                    <a:pt x="320124" y="64725"/>
                  </a:lnTo>
                  <a:lnTo>
                    <a:pt x="325372" y="69973"/>
                  </a:lnTo>
                  <a:lnTo>
                    <a:pt x="328871" y="78719"/>
                  </a:lnTo>
                  <a:lnTo>
                    <a:pt x="325372" y="85716"/>
                  </a:lnTo>
                  <a:lnTo>
                    <a:pt x="323623" y="92714"/>
                  </a:lnTo>
                  <a:lnTo>
                    <a:pt x="302631" y="124201"/>
                  </a:lnTo>
                  <a:lnTo>
                    <a:pt x="311378" y="138196"/>
                  </a:lnTo>
                  <a:lnTo>
                    <a:pt x="346364" y="143444"/>
                  </a:lnTo>
                  <a:lnTo>
                    <a:pt x="351612" y="148692"/>
                  </a:lnTo>
                  <a:lnTo>
                    <a:pt x="358609" y="153940"/>
                  </a:lnTo>
                  <a:lnTo>
                    <a:pt x="360358" y="159188"/>
                  </a:lnTo>
                  <a:lnTo>
                    <a:pt x="363857" y="166185"/>
                  </a:lnTo>
                  <a:lnTo>
                    <a:pt x="363857" y="197672"/>
                  </a:lnTo>
                  <a:lnTo>
                    <a:pt x="360358" y="206419"/>
                  </a:lnTo>
                  <a:lnTo>
                    <a:pt x="358609" y="211667"/>
                  </a:lnTo>
                  <a:lnTo>
                    <a:pt x="351612" y="216915"/>
                  </a:lnTo>
                  <a:lnTo>
                    <a:pt x="346364" y="220414"/>
                  </a:lnTo>
                  <a:lnTo>
                    <a:pt x="311378" y="227411"/>
                  </a:lnTo>
                  <a:lnTo>
                    <a:pt x="302631" y="241405"/>
                  </a:lnTo>
                  <a:lnTo>
                    <a:pt x="323623" y="272893"/>
                  </a:lnTo>
                  <a:lnTo>
                    <a:pt x="325372" y="278141"/>
                  </a:lnTo>
                  <a:lnTo>
                    <a:pt x="328871" y="285138"/>
                  </a:lnTo>
                  <a:lnTo>
                    <a:pt x="325372" y="292135"/>
                  </a:lnTo>
                  <a:lnTo>
                    <a:pt x="320124" y="300882"/>
                  </a:lnTo>
                  <a:lnTo>
                    <a:pt x="297383" y="323623"/>
                  </a:lnTo>
                  <a:lnTo>
                    <a:pt x="295634" y="325372"/>
                  </a:lnTo>
                  <a:lnTo>
                    <a:pt x="288637" y="328871"/>
                  </a:lnTo>
                  <a:lnTo>
                    <a:pt x="283389" y="328871"/>
                  </a:lnTo>
                  <a:lnTo>
                    <a:pt x="278141" y="328871"/>
                  </a:lnTo>
                  <a:lnTo>
                    <a:pt x="271144" y="325372"/>
                  </a:lnTo>
                  <a:lnTo>
                    <a:pt x="239656" y="306130"/>
                  </a:lnTo>
                  <a:lnTo>
                    <a:pt x="227411" y="309628"/>
                  </a:lnTo>
                  <a:lnTo>
                    <a:pt x="220413" y="346364"/>
                  </a:lnTo>
                  <a:lnTo>
                    <a:pt x="216915" y="353361"/>
                  </a:lnTo>
                  <a:lnTo>
                    <a:pt x="211667" y="358609"/>
                  </a:lnTo>
                  <a:lnTo>
                    <a:pt x="204670" y="363857"/>
                  </a:lnTo>
                  <a:lnTo>
                    <a:pt x="197672" y="363857"/>
                  </a:lnTo>
                  <a:lnTo>
                    <a:pt x="166185" y="363857"/>
                  </a:lnTo>
                  <a:lnTo>
                    <a:pt x="159188" y="363857"/>
                  </a:lnTo>
                  <a:lnTo>
                    <a:pt x="152190" y="358609"/>
                  </a:lnTo>
                  <a:lnTo>
                    <a:pt x="146942" y="353361"/>
                  </a:lnTo>
                  <a:lnTo>
                    <a:pt x="143444" y="346364"/>
                  </a:lnTo>
                  <a:lnTo>
                    <a:pt x="136446" y="309628"/>
                  </a:lnTo>
                  <a:lnTo>
                    <a:pt x="120703" y="306130"/>
                  </a:lnTo>
                  <a:lnTo>
                    <a:pt x="94463" y="325372"/>
                  </a:lnTo>
                  <a:lnTo>
                    <a:pt x="85716" y="328871"/>
                  </a:lnTo>
                  <a:lnTo>
                    <a:pt x="80468" y="328871"/>
                  </a:lnTo>
                  <a:lnTo>
                    <a:pt x="73471" y="328871"/>
                  </a:lnTo>
                  <a:lnTo>
                    <a:pt x="68223" y="325372"/>
                  </a:lnTo>
                  <a:lnTo>
                    <a:pt x="62975" y="323623"/>
                  </a:lnTo>
                  <a:lnTo>
                    <a:pt x="43733" y="300882"/>
                  </a:lnTo>
                  <a:lnTo>
                    <a:pt x="38485" y="292135"/>
                  </a:lnTo>
                  <a:lnTo>
                    <a:pt x="34986" y="285138"/>
                  </a:lnTo>
                  <a:lnTo>
                    <a:pt x="34986" y="278141"/>
                  </a:lnTo>
                  <a:lnTo>
                    <a:pt x="40234" y="272893"/>
                  </a:lnTo>
                  <a:lnTo>
                    <a:pt x="57727" y="241405"/>
                  </a:lnTo>
                  <a:lnTo>
                    <a:pt x="54229" y="227411"/>
                  </a:lnTo>
                  <a:lnTo>
                    <a:pt x="17493" y="220414"/>
                  </a:lnTo>
                  <a:lnTo>
                    <a:pt x="10496" y="216915"/>
                  </a:lnTo>
                  <a:lnTo>
                    <a:pt x="5248" y="211667"/>
                  </a:lnTo>
                  <a:lnTo>
                    <a:pt x="0" y="206419"/>
                  </a:lnTo>
                  <a:lnTo>
                    <a:pt x="0" y="197672"/>
                  </a:lnTo>
                  <a:lnTo>
                    <a:pt x="0" y="166185"/>
                  </a:lnTo>
                  <a:lnTo>
                    <a:pt x="0" y="159188"/>
                  </a:lnTo>
                  <a:lnTo>
                    <a:pt x="5248" y="153940"/>
                  </a:lnTo>
                  <a:lnTo>
                    <a:pt x="10496" y="148692"/>
                  </a:lnTo>
                  <a:lnTo>
                    <a:pt x="17493" y="143444"/>
                  </a:lnTo>
                  <a:lnTo>
                    <a:pt x="54229" y="138196"/>
                  </a:lnTo>
                  <a:lnTo>
                    <a:pt x="57727" y="124201"/>
                  </a:lnTo>
                  <a:lnTo>
                    <a:pt x="40234" y="92714"/>
                  </a:lnTo>
                  <a:lnTo>
                    <a:pt x="34986" y="85716"/>
                  </a:lnTo>
                  <a:lnTo>
                    <a:pt x="34986" y="78719"/>
                  </a:lnTo>
                  <a:lnTo>
                    <a:pt x="38485" y="69973"/>
                  </a:lnTo>
                  <a:lnTo>
                    <a:pt x="43733" y="64725"/>
                  </a:lnTo>
                  <a:lnTo>
                    <a:pt x="62975" y="41984"/>
                  </a:lnTo>
                  <a:lnTo>
                    <a:pt x="68223" y="40234"/>
                  </a:lnTo>
                  <a:lnTo>
                    <a:pt x="73471" y="38485"/>
                  </a:lnTo>
                  <a:lnTo>
                    <a:pt x="80468" y="38485"/>
                  </a:lnTo>
                  <a:lnTo>
                    <a:pt x="85716" y="38485"/>
                  </a:lnTo>
                  <a:lnTo>
                    <a:pt x="94463" y="40234"/>
                  </a:lnTo>
                  <a:lnTo>
                    <a:pt x="120703" y="61226"/>
                  </a:lnTo>
                  <a:lnTo>
                    <a:pt x="136446" y="52480"/>
                  </a:lnTo>
                  <a:lnTo>
                    <a:pt x="143444" y="19243"/>
                  </a:lnTo>
                  <a:lnTo>
                    <a:pt x="146942" y="12245"/>
                  </a:lnTo>
                  <a:lnTo>
                    <a:pt x="152190" y="5248"/>
                  </a:lnTo>
                  <a:lnTo>
                    <a:pt x="159188" y="1749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0" name="ïṧḷiḋè">
              <a:extLst>
                <a:ext uri="{FF2B5EF4-FFF2-40B4-BE49-F238E27FC236}">
                  <a16:creationId xmlns="" xmlns:a16="http://schemas.microsoft.com/office/drawing/2014/main" id="{A730749A-777D-4720-BE78-D678F686D7F8}"/>
                </a:ext>
              </a:extLst>
            </p:cNvPr>
            <p:cNvSpPr/>
            <p:nvPr/>
          </p:nvSpPr>
          <p:spPr>
            <a:xfrm>
              <a:off x="7124702" y="3238057"/>
              <a:ext cx="4395786" cy="6576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1" name="iś1îďé">
              <a:extLst>
                <a:ext uri="{FF2B5EF4-FFF2-40B4-BE49-F238E27FC236}">
                  <a16:creationId xmlns="" xmlns:a16="http://schemas.microsoft.com/office/drawing/2014/main" id="{76300CC1-3417-42C0-BA77-21BDD1D4FA4B}"/>
                </a:ext>
              </a:extLst>
            </p:cNvPr>
            <p:cNvSpPr/>
            <p:nvPr/>
          </p:nvSpPr>
          <p:spPr bwMode="auto">
            <a:xfrm>
              <a:off x="0" y="4395377"/>
              <a:ext cx="1533784" cy="88538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  <a:endParaRPr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iṧḷíďé">
              <a:extLst>
                <a:ext uri="{FF2B5EF4-FFF2-40B4-BE49-F238E27FC236}">
                  <a16:creationId xmlns="" xmlns:a16="http://schemas.microsoft.com/office/drawing/2014/main" id="{2AF49D4C-E291-41C6-B4E3-824B2DBDC524}"/>
                </a:ext>
              </a:extLst>
            </p:cNvPr>
            <p:cNvSpPr/>
            <p:nvPr/>
          </p:nvSpPr>
          <p:spPr bwMode="auto">
            <a:xfrm>
              <a:off x="2652116" y="4114800"/>
              <a:ext cx="4967883" cy="894905"/>
            </a:xfrm>
            <a:prstGeom prst="homePlate">
              <a:avLst/>
            </a:prstGeom>
            <a:solidFill>
              <a:schemeClr val="accent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23" name="îṥḻiḓè">
              <a:extLst>
                <a:ext uri="{FF2B5EF4-FFF2-40B4-BE49-F238E27FC236}">
                  <a16:creationId xmlns="" xmlns:a16="http://schemas.microsoft.com/office/drawing/2014/main" id="{9A94F640-40E0-46A2-BFEC-87A332F0D4E7}"/>
                </a:ext>
              </a:extLst>
            </p:cNvPr>
            <p:cNvSpPr/>
            <p:nvPr/>
          </p:nvSpPr>
          <p:spPr>
            <a:xfrm rot="16200000" flipV="1">
              <a:off x="1511479" y="4140120"/>
              <a:ext cx="1162942" cy="1118332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îṩlíḑe">
              <a:extLst>
                <a:ext uri="{FF2B5EF4-FFF2-40B4-BE49-F238E27FC236}">
                  <a16:creationId xmlns="" xmlns:a16="http://schemas.microsoft.com/office/drawing/2014/main" id="{3385D923-172B-4D47-A261-60AD643D3CF1}"/>
                </a:ext>
              </a:extLst>
            </p:cNvPr>
            <p:cNvSpPr/>
            <p:nvPr/>
          </p:nvSpPr>
          <p:spPr bwMode="auto">
            <a:xfrm>
              <a:off x="1880849" y="4493697"/>
              <a:ext cx="424202" cy="424200"/>
            </a:xfrm>
            <a:custGeom>
              <a:avLst/>
              <a:gdLst>
                <a:gd name="connsiteX0" fmla="*/ 181928 w 363857"/>
                <a:gd name="connsiteY0" fmla="*/ 148691 h 363857"/>
                <a:gd name="connsiteX1" fmla="*/ 171432 w 363857"/>
                <a:gd name="connsiteY1" fmla="*/ 152190 h 363857"/>
                <a:gd name="connsiteX2" fmla="*/ 162686 w 363857"/>
                <a:gd name="connsiteY2" fmla="*/ 153939 h 363857"/>
                <a:gd name="connsiteX3" fmla="*/ 153939 w 363857"/>
                <a:gd name="connsiteY3" fmla="*/ 160936 h 363857"/>
                <a:gd name="connsiteX4" fmla="*/ 148691 w 363857"/>
                <a:gd name="connsiteY4" fmla="*/ 171432 h 363857"/>
                <a:gd name="connsiteX5" fmla="*/ 146942 w 363857"/>
                <a:gd name="connsiteY5" fmla="*/ 181928 h 363857"/>
                <a:gd name="connsiteX6" fmla="*/ 148691 w 363857"/>
                <a:gd name="connsiteY6" fmla="*/ 194173 h 363857"/>
                <a:gd name="connsiteX7" fmla="*/ 153939 w 363857"/>
                <a:gd name="connsiteY7" fmla="*/ 201171 h 363857"/>
                <a:gd name="connsiteX8" fmla="*/ 162686 w 363857"/>
                <a:gd name="connsiteY8" fmla="*/ 209917 h 363857"/>
                <a:gd name="connsiteX9" fmla="*/ 171432 w 363857"/>
                <a:gd name="connsiteY9" fmla="*/ 215165 h 363857"/>
                <a:gd name="connsiteX10" fmla="*/ 181928 w 363857"/>
                <a:gd name="connsiteY10" fmla="*/ 216914 h 363857"/>
                <a:gd name="connsiteX11" fmla="*/ 192424 w 363857"/>
                <a:gd name="connsiteY11" fmla="*/ 215165 h 363857"/>
                <a:gd name="connsiteX12" fmla="*/ 202920 w 363857"/>
                <a:gd name="connsiteY12" fmla="*/ 209917 h 363857"/>
                <a:gd name="connsiteX13" fmla="*/ 209917 w 363857"/>
                <a:gd name="connsiteY13" fmla="*/ 201171 h 363857"/>
                <a:gd name="connsiteX14" fmla="*/ 215165 w 363857"/>
                <a:gd name="connsiteY14" fmla="*/ 194173 h 363857"/>
                <a:gd name="connsiteX15" fmla="*/ 215165 w 363857"/>
                <a:gd name="connsiteY15" fmla="*/ 181928 h 363857"/>
                <a:gd name="connsiteX16" fmla="*/ 215165 w 363857"/>
                <a:gd name="connsiteY16" fmla="*/ 171432 h 363857"/>
                <a:gd name="connsiteX17" fmla="*/ 209917 w 363857"/>
                <a:gd name="connsiteY17" fmla="*/ 160936 h 363857"/>
                <a:gd name="connsiteX18" fmla="*/ 202920 w 363857"/>
                <a:gd name="connsiteY18" fmla="*/ 153939 h 363857"/>
                <a:gd name="connsiteX19" fmla="*/ 192424 w 363857"/>
                <a:gd name="connsiteY19" fmla="*/ 152190 h 363857"/>
                <a:gd name="connsiteX20" fmla="*/ 181928 w 363857"/>
                <a:gd name="connsiteY20" fmla="*/ 136446 h 363857"/>
                <a:gd name="connsiteX21" fmla="*/ 204669 w 363857"/>
                <a:gd name="connsiteY21" fmla="*/ 143443 h 363857"/>
                <a:gd name="connsiteX22" fmla="*/ 220413 w 363857"/>
                <a:gd name="connsiteY22" fmla="*/ 159187 h 363857"/>
                <a:gd name="connsiteX23" fmla="*/ 227410 w 363857"/>
                <a:gd name="connsiteY23" fmla="*/ 181928 h 363857"/>
                <a:gd name="connsiteX24" fmla="*/ 220413 w 363857"/>
                <a:gd name="connsiteY24" fmla="*/ 204669 h 363857"/>
                <a:gd name="connsiteX25" fmla="*/ 204669 w 363857"/>
                <a:gd name="connsiteY25" fmla="*/ 222162 h 363857"/>
                <a:gd name="connsiteX26" fmla="*/ 181928 w 363857"/>
                <a:gd name="connsiteY26" fmla="*/ 227410 h 363857"/>
                <a:gd name="connsiteX27" fmla="*/ 159187 w 363857"/>
                <a:gd name="connsiteY27" fmla="*/ 222162 h 363857"/>
                <a:gd name="connsiteX28" fmla="*/ 141694 w 363857"/>
                <a:gd name="connsiteY28" fmla="*/ 204669 h 363857"/>
                <a:gd name="connsiteX29" fmla="*/ 136446 w 363857"/>
                <a:gd name="connsiteY29" fmla="*/ 181928 h 363857"/>
                <a:gd name="connsiteX30" fmla="*/ 141694 w 363857"/>
                <a:gd name="connsiteY30" fmla="*/ 159187 h 363857"/>
                <a:gd name="connsiteX31" fmla="*/ 159187 w 363857"/>
                <a:gd name="connsiteY31" fmla="*/ 143443 h 363857"/>
                <a:gd name="connsiteX32" fmla="*/ 181929 w 363857"/>
                <a:gd name="connsiteY32" fmla="*/ 113705 h 363857"/>
                <a:gd name="connsiteX33" fmla="*/ 153940 w 363857"/>
                <a:gd name="connsiteY33" fmla="*/ 118953 h 363857"/>
                <a:gd name="connsiteX34" fmla="*/ 131198 w 363857"/>
                <a:gd name="connsiteY34" fmla="*/ 132947 h 363857"/>
                <a:gd name="connsiteX35" fmla="*/ 118953 w 363857"/>
                <a:gd name="connsiteY35" fmla="*/ 155688 h 363857"/>
                <a:gd name="connsiteX36" fmla="*/ 111956 w 363857"/>
                <a:gd name="connsiteY36" fmla="*/ 181928 h 363857"/>
                <a:gd name="connsiteX37" fmla="*/ 118953 w 363857"/>
                <a:gd name="connsiteY37" fmla="*/ 209917 h 363857"/>
                <a:gd name="connsiteX38" fmla="*/ 131198 w 363857"/>
                <a:gd name="connsiteY38" fmla="*/ 232658 h 363857"/>
                <a:gd name="connsiteX39" fmla="*/ 153940 w 363857"/>
                <a:gd name="connsiteY39" fmla="*/ 246652 h 363857"/>
                <a:gd name="connsiteX40" fmla="*/ 181929 w 363857"/>
                <a:gd name="connsiteY40" fmla="*/ 251900 h 363857"/>
                <a:gd name="connsiteX41" fmla="*/ 209918 w 363857"/>
                <a:gd name="connsiteY41" fmla="*/ 246652 h 363857"/>
                <a:gd name="connsiteX42" fmla="*/ 229160 w 363857"/>
                <a:gd name="connsiteY42" fmla="*/ 232658 h 363857"/>
                <a:gd name="connsiteX43" fmla="*/ 244904 w 363857"/>
                <a:gd name="connsiteY43" fmla="*/ 209917 h 363857"/>
                <a:gd name="connsiteX44" fmla="*/ 250152 w 363857"/>
                <a:gd name="connsiteY44" fmla="*/ 181928 h 363857"/>
                <a:gd name="connsiteX45" fmla="*/ 244904 w 363857"/>
                <a:gd name="connsiteY45" fmla="*/ 155688 h 363857"/>
                <a:gd name="connsiteX46" fmla="*/ 229160 w 363857"/>
                <a:gd name="connsiteY46" fmla="*/ 132947 h 363857"/>
                <a:gd name="connsiteX47" fmla="*/ 209918 w 363857"/>
                <a:gd name="connsiteY47" fmla="*/ 118953 h 363857"/>
                <a:gd name="connsiteX48" fmla="*/ 181929 w 363857"/>
                <a:gd name="connsiteY48" fmla="*/ 103209 h 363857"/>
                <a:gd name="connsiteX49" fmla="*/ 211667 w 363857"/>
                <a:gd name="connsiteY49" fmla="*/ 108457 h 363857"/>
                <a:gd name="connsiteX50" fmla="*/ 237907 w 363857"/>
                <a:gd name="connsiteY50" fmla="*/ 125950 h 363857"/>
                <a:gd name="connsiteX51" fmla="*/ 255400 w 363857"/>
                <a:gd name="connsiteY51" fmla="*/ 152190 h 363857"/>
                <a:gd name="connsiteX52" fmla="*/ 260648 w 363857"/>
                <a:gd name="connsiteY52" fmla="*/ 181928 h 363857"/>
                <a:gd name="connsiteX53" fmla="*/ 255400 w 363857"/>
                <a:gd name="connsiteY53" fmla="*/ 215165 h 363857"/>
                <a:gd name="connsiteX54" fmla="*/ 237907 w 363857"/>
                <a:gd name="connsiteY54" fmla="*/ 239655 h 363857"/>
                <a:gd name="connsiteX55" fmla="*/ 211667 w 363857"/>
                <a:gd name="connsiteY55" fmla="*/ 255399 h 363857"/>
                <a:gd name="connsiteX56" fmla="*/ 181929 w 363857"/>
                <a:gd name="connsiteY56" fmla="*/ 262396 h 363857"/>
                <a:gd name="connsiteX57" fmla="*/ 152190 w 363857"/>
                <a:gd name="connsiteY57" fmla="*/ 255399 h 363857"/>
                <a:gd name="connsiteX58" fmla="*/ 125951 w 363857"/>
                <a:gd name="connsiteY58" fmla="*/ 239655 h 363857"/>
                <a:gd name="connsiteX59" fmla="*/ 108457 w 363857"/>
                <a:gd name="connsiteY59" fmla="*/ 215165 h 363857"/>
                <a:gd name="connsiteX60" fmla="*/ 101460 w 363857"/>
                <a:gd name="connsiteY60" fmla="*/ 181928 h 363857"/>
                <a:gd name="connsiteX61" fmla="*/ 108457 w 363857"/>
                <a:gd name="connsiteY61" fmla="*/ 152190 h 363857"/>
                <a:gd name="connsiteX62" fmla="*/ 125951 w 363857"/>
                <a:gd name="connsiteY62" fmla="*/ 125950 h 363857"/>
                <a:gd name="connsiteX63" fmla="*/ 152190 w 363857"/>
                <a:gd name="connsiteY63" fmla="*/ 108457 h 363857"/>
                <a:gd name="connsiteX64" fmla="*/ 166185 w 363857"/>
                <a:gd name="connsiteY64" fmla="*/ 22741 h 363857"/>
                <a:gd name="connsiteX65" fmla="*/ 159188 w 363857"/>
                <a:gd name="connsiteY65" fmla="*/ 57727 h 363857"/>
                <a:gd name="connsiteX66" fmla="*/ 157438 w 363857"/>
                <a:gd name="connsiteY66" fmla="*/ 64725 h 363857"/>
                <a:gd name="connsiteX67" fmla="*/ 152190 w 363857"/>
                <a:gd name="connsiteY67" fmla="*/ 69973 h 363857"/>
                <a:gd name="connsiteX68" fmla="*/ 143444 w 363857"/>
                <a:gd name="connsiteY68" fmla="*/ 75221 h 363857"/>
                <a:gd name="connsiteX69" fmla="*/ 131199 w 363857"/>
                <a:gd name="connsiteY69" fmla="*/ 80469 h 363857"/>
                <a:gd name="connsiteX70" fmla="*/ 125951 w 363857"/>
                <a:gd name="connsiteY70" fmla="*/ 83967 h 363857"/>
                <a:gd name="connsiteX71" fmla="*/ 120703 w 363857"/>
                <a:gd name="connsiteY71" fmla="*/ 83967 h 363857"/>
                <a:gd name="connsiteX72" fmla="*/ 117204 w 363857"/>
                <a:gd name="connsiteY72" fmla="*/ 80469 h 363857"/>
                <a:gd name="connsiteX73" fmla="*/ 108457 w 363857"/>
                <a:gd name="connsiteY73" fmla="*/ 78719 h 363857"/>
                <a:gd name="connsiteX74" fmla="*/ 80468 w 363857"/>
                <a:gd name="connsiteY74" fmla="*/ 61226 h 363857"/>
                <a:gd name="connsiteX75" fmla="*/ 57727 w 363857"/>
                <a:gd name="connsiteY75" fmla="*/ 80469 h 363857"/>
                <a:gd name="connsiteX76" fmla="*/ 78719 w 363857"/>
                <a:gd name="connsiteY76" fmla="*/ 110207 h 363857"/>
                <a:gd name="connsiteX77" fmla="*/ 80468 w 363857"/>
                <a:gd name="connsiteY77" fmla="*/ 118953 h 363857"/>
                <a:gd name="connsiteX78" fmla="*/ 80468 w 363857"/>
                <a:gd name="connsiteY78" fmla="*/ 125951 h 363857"/>
                <a:gd name="connsiteX79" fmla="*/ 78719 w 363857"/>
                <a:gd name="connsiteY79" fmla="*/ 132948 h 363857"/>
                <a:gd name="connsiteX80" fmla="*/ 73471 w 363857"/>
                <a:gd name="connsiteY80" fmla="*/ 146942 h 363857"/>
                <a:gd name="connsiteX81" fmla="*/ 71722 w 363857"/>
                <a:gd name="connsiteY81" fmla="*/ 152190 h 363857"/>
                <a:gd name="connsiteX82" fmla="*/ 66474 w 363857"/>
                <a:gd name="connsiteY82" fmla="*/ 155689 h 363857"/>
                <a:gd name="connsiteX83" fmla="*/ 57727 w 363857"/>
                <a:gd name="connsiteY83" fmla="*/ 160937 h 363857"/>
                <a:gd name="connsiteX84" fmla="*/ 22741 w 363857"/>
                <a:gd name="connsiteY84" fmla="*/ 166185 h 363857"/>
                <a:gd name="connsiteX85" fmla="*/ 22741 w 363857"/>
                <a:gd name="connsiteY85" fmla="*/ 197672 h 363857"/>
                <a:gd name="connsiteX86" fmla="*/ 57727 w 363857"/>
                <a:gd name="connsiteY86" fmla="*/ 204670 h 363857"/>
                <a:gd name="connsiteX87" fmla="*/ 66474 w 363857"/>
                <a:gd name="connsiteY87" fmla="*/ 206419 h 363857"/>
                <a:gd name="connsiteX88" fmla="*/ 71722 w 363857"/>
                <a:gd name="connsiteY88" fmla="*/ 211667 h 363857"/>
                <a:gd name="connsiteX89" fmla="*/ 73471 w 363857"/>
                <a:gd name="connsiteY89" fmla="*/ 220414 h 363857"/>
                <a:gd name="connsiteX90" fmla="*/ 78719 w 363857"/>
                <a:gd name="connsiteY90" fmla="*/ 232659 h 363857"/>
                <a:gd name="connsiteX91" fmla="*/ 80468 w 363857"/>
                <a:gd name="connsiteY91" fmla="*/ 239656 h 363857"/>
                <a:gd name="connsiteX92" fmla="*/ 80468 w 363857"/>
                <a:gd name="connsiteY92" fmla="*/ 246653 h 363857"/>
                <a:gd name="connsiteX93" fmla="*/ 78719 w 363857"/>
                <a:gd name="connsiteY93" fmla="*/ 255400 h 363857"/>
                <a:gd name="connsiteX94" fmla="*/ 57727 w 363857"/>
                <a:gd name="connsiteY94" fmla="*/ 285138 h 363857"/>
                <a:gd name="connsiteX95" fmla="*/ 80468 w 363857"/>
                <a:gd name="connsiteY95" fmla="*/ 306130 h 363857"/>
                <a:gd name="connsiteX96" fmla="*/ 108457 w 363857"/>
                <a:gd name="connsiteY96" fmla="*/ 285138 h 363857"/>
                <a:gd name="connsiteX97" fmla="*/ 117204 w 363857"/>
                <a:gd name="connsiteY97" fmla="*/ 283389 h 363857"/>
                <a:gd name="connsiteX98" fmla="*/ 120703 w 363857"/>
                <a:gd name="connsiteY98" fmla="*/ 283389 h 363857"/>
                <a:gd name="connsiteX99" fmla="*/ 125951 w 363857"/>
                <a:gd name="connsiteY99" fmla="*/ 283389 h 363857"/>
                <a:gd name="connsiteX100" fmla="*/ 131199 w 363857"/>
                <a:gd name="connsiteY100" fmla="*/ 285138 h 363857"/>
                <a:gd name="connsiteX101" fmla="*/ 143444 w 363857"/>
                <a:gd name="connsiteY101" fmla="*/ 290386 h 363857"/>
                <a:gd name="connsiteX102" fmla="*/ 152190 w 363857"/>
                <a:gd name="connsiteY102" fmla="*/ 292135 h 363857"/>
                <a:gd name="connsiteX103" fmla="*/ 157438 w 363857"/>
                <a:gd name="connsiteY103" fmla="*/ 300882 h 363857"/>
                <a:gd name="connsiteX104" fmla="*/ 159188 w 363857"/>
                <a:gd name="connsiteY104" fmla="*/ 307879 h 363857"/>
                <a:gd name="connsiteX105" fmla="*/ 166185 w 363857"/>
                <a:gd name="connsiteY105" fmla="*/ 341116 h 363857"/>
                <a:gd name="connsiteX106" fmla="*/ 197672 w 363857"/>
                <a:gd name="connsiteY106" fmla="*/ 341116 h 363857"/>
                <a:gd name="connsiteX107" fmla="*/ 204670 w 363857"/>
                <a:gd name="connsiteY107" fmla="*/ 307879 h 363857"/>
                <a:gd name="connsiteX108" fmla="*/ 208168 w 363857"/>
                <a:gd name="connsiteY108" fmla="*/ 300882 h 363857"/>
                <a:gd name="connsiteX109" fmla="*/ 211667 w 363857"/>
                <a:gd name="connsiteY109" fmla="*/ 292135 h 363857"/>
                <a:gd name="connsiteX110" fmla="*/ 220413 w 363857"/>
                <a:gd name="connsiteY110" fmla="*/ 290386 h 363857"/>
                <a:gd name="connsiteX111" fmla="*/ 229160 w 363857"/>
                <a:gd name="connsiteY111" fmla="*/ 285138 h 363857"/>
                <a:gd name="connsiteX112" fmla="*/ 234408 w 363857"/>
                <a:gd name="connsiteY112" fmla="*/ 283389 h 363857"/>
                <a:gd name="connsiteX113" fmla="*/ 239656 w 363857"/>
                <a:gd name="connsiteY113" fmla="*/ 283389 h 363857"/>
                <a:gd name="connsiteX114" fmla="*/ 248402 w 363857"/>
                <a:gd name="connsiteY114" fmla="*/ 283389 h 363857"/>
                <a:gd name="connsiteX115" fmla="*/ 251901 w 363857"/>
                <a:gd name="connsiteY115" fmla="*/ 285138 h 363857"/>
                <a:gd name="connsiteX116" fmla="*/ 283389 w 363857"/>
                <a:gd name="connsiteY116" fmla="*/ 306130 h 363857"/>
                <a:gd name="connsiteX117" fmla="*/ 306130 w 363857"/>
                <a:gd name="connsiteY117" fmla="*/ 285138 h 363857"/>
                <a:gd name="connsiteX118" fmla="*/ 285138 w 363857"/>
                <a:gd name="connsiteY118" fmla="*/ 255400 h 363857"/>
                <a:gd name="connsiteX119" fmla="*/ 283389 w 363857"/>
                <a:gd name="connsiteY119" fmla="*/ 246653 h 363857"/>
                <a:gd name="connsiteX120" fmla="*/ 279890 w 363857"/>
                <a:gd name="connsiteY120" fmla="*/ 239656 h 363857"/>
                <a:gd name="connsiteX121" fmla="*/ 283389 w 363857"/>
                <a:gd name="connsiteY121" fmla="*/ 232659 h 363857"/>
                <a:gd name="connsiteX122" fmla="*/ 288637 w 363857"/>
                <a:gd name="connsiteY122" fmla="*/ 220414 h 363857"/>
                <a:gd name="connsiteX123" fmla="*/ 293885 w 363857"/>
                <a:gd name="connsiteY123" fmla="*/ 211667 h 363857"/>
                <a:gd name="connsiteX124" fmla="*/ 297383 w 363857"/>
                <a:gd name="connsiteY124" fmla="*/ 206419 h 363857"/>
                <a:gd name="connsiteX125" fmla="*/ 306130 w 363857"/>
                <a:gd name="connsiteY125" fmla="*/ 204670 h 363857"/>
                <a:gd name="connsiteX126" fmla="*/ 341116 w 363857"/>
                <a:gd name="connsiteY126" fmla="*/ 197672 h 363857"/>
                <a:gd name="connsiteX127" fmla="*/ 341116 w 363857"/>
                <a:gd name="connsiteY127" fmla="*/ 166185 h 363857"/>
                <a:gd name="connsiteX128" fmla="*/ 306130 w 363857"/>
                <a:gd name="connsiteY128" fmla="*/ 159188 h 363857"/>
                <a:gd name="connsiteX129" fmla="*/ 297383 w 363857"/>
                <a:gd name="connsiteY129" fmla="*/ 155689 h 363857"/>
                <a:gd name="connsiteX130" fmla="*/ 293885 w 363857"/>
                <a:gd name="connsiteY130" fmla="*/ 152190 h 363857"/>
                <a:gd name="connsiteX131" fmla="*/ 288637 w 363857"/>
                <a:gd name="connsiteY131" fmla="*/ 146942 h 363857"/>
                <a:gd name="connsiteX132" fmla="*/ 283389 w 363857"/>
                <a:gd name="connsiteY132" fmla="*/ 132948 h 363857"/>
                <a:gd name="connsiteX133" fmla="*/ 279890 w 363857"/>
                <a:gd name="connsiteY133" fmla="*/ 125951 h 363857"/>
                <a:gd name="connsiteX134" fmla="*/ 283389 w 363857"/>
                <a:gd name="connsiteY134" fmla="*/ 118953 h 363857"/>
                <a:gd name="connsiteX135" fmla="*/ 285138 w 363857"/>
                <a:gd name="connsiteY135" fmla="*/ 110207 h 363857"/>
                <a:gd name="connsiteX136" fmla="*/ 306130 w 363857"/>
                <a:gd name="connsiteY136" fmla="*/ 80469 h 363857"/>
                <a:gd name="connsiteX137" fmla="*/ 283389 w 363857"/>
                <a:gd name="connsiteY137" fmla="*/ 61226 h 363857"/>
                <a:gd name="connsiteX138" fmla="*/ 251901 w 363857"/>
                <a:gd name="connsiteY138" fmla="*/ 78719 h 363857"/>
                <a:gd name="connsiteX139" fmla="*/ 248402 w 363857"/>
                <a:gd name="connsiteY139" fmla="*/ 80469 h 363857"/>
                <a:gd name="connsiteX140" fmla="*/ 239656 w 363857"/>
                <a:gd name="connsiteY140" fmla="*/ 83967 h 363857"/>
                <a:gd name="connsiteX141" fmla="*/ 234408 w 363857"/>
                <a:gd name="connsiteY141" fmla="*/ 83967 h 363857"/>
                <a:gd name="connsiteX142" fmla="*/ 229160 w 363857"/>
                <a:gd name="connsiteY142" fmla="*/ 80469 h 363857"/>
                <a:gd name="connsiteX143" fmla="*/ 220413 w 363857"/>
                <a:gd name="connsiteY143" fmla="*/ 75221 h 363857"/>
                <a:gd name="connsiteX144" fmla="*/ 211667 w 363857"/>
                <a:gd name="connsiteY144" fmla="*/ 69973 h 363857"/>
                <a:gd name="connsiteX145" fmla="*/ 208168 w 363857"/>
                <a:gd name="connsiteY145" fmla="*/ 64725 h 363857"/>
                <a:gd name="connsiteX146" fmla="*/ 204670 w 363857"/>
                <a:gd name="connsiteY146" fmla="*/ 57727 h 363857"/>
                <a:gd name="connsiteX147" fmla="*/ 197672 w 363857"/>
                <a:gd name="connsiteY147" fmla="*/ 22741 h 363857"/>
                <a:gd name="connsiteX148" fmla="*/ 166185 w 363857"/>
                <a:gd name="connsiteY148" fmla="*/ 0 h 363857"/>
                <a:gd name="connsiteX149" fmla="*/ 197672 w 363857"/>
                <a:gd name="connsiteY149" fmla="*/ 0 h 363857"/>
                <a:gd name="connsiteX150" fmla="*/ 204670 w 363857"/>
                <a:gd name="connsiteY150" fmla="*/ 1749 h 363857"/>
                <a:gd name="connsiteX151" fmla="*/ 211667 w 363857"/>
                <a:gd name="connsiteY151" fmla="*/ 5248 h 363857"/>
                <a:gd name="connsiteX152" fmla="*/ 216915 w 363857"/>
                <a:gd name="connsiteY152" fmla="*/ 12245 h 363857"/>
                <a:gd name="connsiteX153" fmla="*/ 220413 w 363857"/>
                <a:gd name="connsiteY153" fmla="*/ 19243 h 363857"/>
                <a:gd name="connsiteX154" fmla="*/ 227411 w 363857"/>
                <a:gd name="connsiteY154" fmla="*/ 52480 h 363857"/>
                <a:gd name="connsiteX155" fmla="*/ 239656 w 363857"/>
                <a:gd name="connsiteY155" fmla="*/ 61226 h 363857"/>
                <a:gd name="connsiteX156" fmla="*/ 271144 w 363857"/>
                <a:gd name="connsiteY156" fmla="*/ 40234 h 363857"/>
                <a:gd name="connsiteX157" fmla="*/ 278141 w 363857"/>
                <a:gd name="connsiteY157" fmla="*/ 38485 h 363857"/>
                <a:gd name="connsiteX158" fmla="*/ 283389 w 363857"/>
                <a:gd name="connsiteY158" fmla="*/ 38485 h 363857"/>
                <a:gd name="connsiteX159" fmla="*/ 288637 w 363857"/>
                <a:gd name="connsiteY159" fmla="*/ 38485 h 363857"/>
                <a:gd name="connsiteX160" fmla="*/ 295634 w 363857"/>
                <a:gd name="connsiteY160" fmla="*/ 40234 h 363857"/>
                <a:gd name="connsiteX161" fmla="*/ 297383 w 363857"/>
                <a:gd name="connsiteY161" fmla="*/ 41984 h 363857"/>
                <a:gd name="connsiteX162" fmla="*/ 320124 w 363857"/>
                <a:gd name="connsiteY162" fmla="*/ 64725 h 363857"/>
                <a:gd name="connsiteX163" fmla="*/ 325372 w 363857"/>
                <a:gd name="connsiteY163" fmla="*/ 69973 h 363857"/>
                <a:gd name="connsiteX164" fmla="*/ 328871 w 363857"/>
                <a:gd name="connsiteY164" fmla="*/ 78719 h 363857"/>
                <a:gd name="connsiteX165" fmla="*/ 325372 w 363857"/>
                <a:gd name="connsiteY165" fmla="*/ 85716 h 363857"/>
                <a:gd name="connsiteX166" fmla="*/ 323623 w 363857"/>
                <a:gd name="connsiteY166" fmla="*/ 92714 h 363857"/>
                <a:gd name="connsiteX167" fmla="*/ 302631 w 363857"/>
                <a:gd name="connsiteY167" fmla="*/ 124201 h 363857"/>
                <a:gd name="connsiteX168" fmla="*/ 311378 w 363857"/>
                <a:gd name="connsiteY168" fmla="*/ 138196 h 363857"/>
                <a:gd name="connsiteX169" fmla="*/ 346364 w 363857"/>
                <a:gd name="connsiteY169" fmla="*/ 143444 h 363857"/>
                <a:gd name="connsiteX170" fmla="*/ 351612 w 363857"/>
                <a:gd name="connsiteY170" fmla="*/ 148692 h 363857"/>
                <a:gd name="connsiteX171" fmla="*/ 358609 w 363857"/>
                <a:gd name="connsiteY171" fmla="*/ 153940 h 363857"/>
                <a:gd name="connsiteX172" fmla="*/ 360358 w 363857"/>
                <a:gd name="connsiteY172" fmla="*/ 159188 h 363857"/>
                <a:gd name="connsiteX173" fmla="*/ 363857 w 363857"/>
                <a:gd name="connsiteY173" fmla="*/ 166185 h 363857"/>
                <a:gd name="connsiteX174" fmla="*/ 363857 w 363857"/>
                <a:gd name="connsiteY174" fmla="*/ 197672 h 363857"/>
                <a:gd name="connsiteX175" fmla="*/ 360358 w 363857"/>
                <a:gd name="connsiteY175" fmla="*/ 206419 h 363857"/>
                <a:gd name="connsiteX176" fmla="*/ 358609 w 363857"/>
                <a:gd name="connsiteY176" fmla="*/ 211667 h 363857"/>
                <a:gd name="connsiteX177" fmla="*/ 351612 w 363857"/>
                <a:gd name="connsiteY177" fmla="*/ 216915 h 363857"/>
                <a:gd name="connsiteX178" fmla="*/ 346364 w 363857"/>
                <a:gd name="connsiteY178" fmla="*/ 220414 h 363857"/>
                <a:gd name="connsiteX179" fmla="*/ 311378 w 363857"/>
                <a:gd name="connsiteY179" fmla="*/ 227411 h 363857"/>
                <a:gd name="connsiteX180" fmla="*/ 302631 w 363857"/>
                <a:gd name="connsiteY180" fmla="*/ 241405 h 363857"/>
                <a:gd name="connsiteX181" fmla="*/ 323623 w 363857"/>
                <a:gd name="connsiteY181" fmla="*/ 272893 h 363857"/>
                <a:gd name="connsiteX182" fmla="*/ 325372 w 363857"/>
                <a:gd name="connsiteY182" fmla="*/ 278141 h 363857"/>
                <a:gd name="connsiteX183" fmla="*/ 328871 w 363857"/>
                <a:gd name="connsiteY183" fmla="*/ 285138 h 363857"/>
                <a:gd name="connsiteX184" fmla="*/ 325372 w 363857"/>
                <a:gd name="connsiteY184" fmla="*/ 292135 h 363857"/>
                <a:gd name="connsiteX185" fmla="*/ 320124 w 363857"/>
                <a:gd name="connsiteY185" fmla="*/ 300882 h 363857"/>
                <a:gd name="connsiteX186" fmla="*/ 297383 w 363857"/>
                <a:gd name="connsiteY186" fmla="*/ 323623 h 363857"/>
                <a:gd name="connsiteX187" fmla="*/ 295634 w 363857"/>
                <a:gd name="connsiteY187" fmla="*/ 325372 h 363857"/>
                <a:gd name="connsiteX188" fmla="*/ 288637 w 363857"/>
                <a:gd name="connsiteY188" fmla="*/ 328871 h 363857"/>
                <a:gd name="connsiteX189" fmla="*/ 283389 w 363857"/>
                <a:gd name="connsiteY189" fmla="*/ 328871 h 363857"/>
                <a:gd name="connsiteX190" fmla="*/ 278141 w 363857"/>
                <a:gd name="connsiteY190" fmla="*/ 328871 h 363857"/>
                <a:gd name="connsiteX191" fmla="*/ 271144 w 363857"/>
                <a:gd name="connsiteY191" fmla="*/ 325372 h 363857"/>
                <a:gd name="connsiteX192" fmla="*/ 239656 w 363857"/>
                <a:gd name="connsiteY192" fmla="*/ 306130 h 363857"/>
                <a:gd name="connsiteX193" fmla="*/ 227411 w 363857"/>
                <a:gd name="connsiteY193" fmla="*/ 309628 h 363857"/>
                <a:gd name="connsiteX194" fmla="*/ 220413 w 363857"/>
                <a:gd name="connsiteY194" fmla="*/ 346364 h 363857"/>
                <a:gd name="connsiteX195" fmla="*/ 216915 w 363857"/>
                <a:gd name="connsiteY195" fmla="*/ 353361 h 363857"/>
                <a:gd name="connsiteX196" fmla="*/ 211667 w 363857"/>
                <a:gd name="connsiteY196" fmla="*/ 358609 h 363857"/>
                <a:gd name="connsiteX197" fmla="*/ 204670 w 363857"/>
                <a:gd name="connsiteY197" fmla="*/ 363857 h 363857"/>
                <a:gd name="connsiteX198" fmla="*/ 197672 w 363857"/>
                <a:gd name="connsiteY198" fmla="*/ 363857 h 363857"/>
                <a:gd name="connsiteX199" fmla="*/ 166185 w 363857"/>
                <a:gd name="connsiteY199" fmla="*/ 363857 h 363857"/>
                <a:gd name="connsiteX200" fmla="*/ 159188 w 363857"/>
                <a:gd name="connsiteY200" fmla="*/ 363857 h 363857"/>
                <a:gd name="connsiteX201" fmla="*/ 152190 w 363857"/>
                <a:gd name="connsiteY201" fmla="*/ 358609 h 363857"/>
                <a:gd name="connsiteX202" fmla="*/ 146942 w 363857"/>
                <a:gd name="connsiteY202" fmla="*/ 353361 h 363857"/>
                <a:gd name="connsiteX203" fmla="*/ 143444 w 363857"/>
                <a:gd name="connsiteY203" fmla="*/ 346364 h 363857"/>
                <a:gd name="connsiteX204" fmla="*/ 136446 w 363857"/>
                <a:gd name="connsiteY204" fmla="*/ 309628 h 363857"/>
                <a:gd name="connsiteX205" fmla="*/ 120703 w 363857"/>
                <a:gd name="connsiteY205" fmla="*/ 306130 h 363857"/>
                <a:gd name="connsiteX206" fmla="*/ 94463 w 363857"/>
                <a:gd name="connsiteY206" fmla="*/ 325372 h 363857"/>
                <a:gd name="connsiteX207" fmla="*/ 85716 w 363857"/>
                <a:gd name="connsiteY207" fmla="*/ 328871 h 363857"/>
                <a:gd name="connsiteX208" fmla="*/ 80468 w 363857"/>
                <a:gd name="connsiteY208" fmla="*/ 328871 h 363857"/>
                <a:gd name="connsiteX209" fmla="*/ 73471 w 363857"/>
                <a:gd name="connsiteY209" fmla="*/ 328871 h 363857"/>
                <a:gd name="connsiteX210" fmla="*/ 68223 w 363857"/>
                <a:gd name="connsiteY210" fmla="*/ 325372 h 363857"/>
                <a:gd name="connsiteX211" fmla="*/ 62975 w 363857"/>
                <a:gd name="connsiteY211" fmla="*/ 323623 h 363857"/>
                <a:gd name="connsiteX212" fmla="*/ 43733 w 363857"/>
                <a:gd name="connsiteY212" fmla="*/ 300882 h 363857"/>
                <a:gd name="connsiteX213" fmla="*/ 38485 w 363857"/>
                <a:gd name="connsiteY213" fmla="*/ 292135 h 363857"/>
                <a:gd name="connsiteX214" fmla="*/ 34986 w 363857"/>
                <a:gd name="connsiteY214" fmla="*/ 285138 h 363857"/>
                <a:gd name="connsiteX215" fmla="*/ 34986 w 363857"/>
                <a:gd name="connsiteY215" fmla="*/ 278141 h 363857"/>
                <a:gd name="connsiteX216" fmla="*/ 40234 w 363857"/>
                <a:gd name="connsiteY216" fmla="*/ 272893 h 363857"/>
                <a:gd name="connsiteX217" fmla="*/ 57727 w 363857"/>
                <a:gd name="connsiteY217" fmla="*/ 241405 h 363857"/>
                <a:gd name="connsiteX218" fmla="*/ 54229 w 363857"/>
                <a:gd name="connsiteY218" fmla="*/ 227411 h 363857"/>
                <a:gd name="connsiteX219" fmla="*/ 17493 w 363857"/>
                <a:gd name="connsiteY219" fmla="*/ 220414 h 363857"/>
                <a:gd name="connsiteX220" fmla="*/ 10496 w 363857"/>
                <a:gd name="connsiteY220" fmla="*/ 216915 h 363857"/>
                <a:gd name="connsiteX221" fmla="*/ 5248 w 363857"/>
                <a:gd name="connsiteY221" fmla="*/ 211667 h 363857"/>
                <a:gd name="connsiteX222" fmla="*/ 0 w 363857"/>
                <a:gd name="connsiteY222" fmla="*/ 206419 h 363857"/>
                <a:gd name="connsiteX223" fmla="*/ 0 w 363857"/>
                <a:gd name="connsiteY223" fmla="*/ 197672 h 363857"/>
                <a:gd name="connsiteX224" fmla="*/ 0 w 363857"/>
                <a:gd name="connsiteY224" fmla="*/ 166185 h 363857"/>
                <a:gd name="connsiteX225" fmla="*/ 0 w 363857"/>
                <a:gd name="connsiteY225" fmla="*/ 159188 h 363857"/>
                <a:gd name="connsiteX226" fmla="*/ 5248 w 363857"/>
                <a:gd name="connsiteY226" fmla="*/ 153940 h 363857"/>
                <a:gd name="connsiteX227" fmla="*/ 10496 w 363857"/>
                <a:gd name="connsiteY227" fmla="*/ 148692 h 363857"/>
                <a:gd name="connsiteX228" fmla="*/ 17493 w 363857"/>
                <a:gd name="connsiteY228" fmla="*/ 143444 h 363857"/>
                <a:gd name="connsiteX229" fmla="*/ 54229 w 363857"/>
                <a:gd name="connsiteY229" fmla="*/ 138196 h 363857"/>
                <a:gd name="connsiteX230" fmla="*/ 57727 w 363857"/>
                <a:gd name="connsiteY230" fmla="*/ 124201 h 363857"/>
                <a:gd name="connsiteX231" fmla="*/ 40234 w 363857"/>
                <a:gd name="connsiteY231" fmla="*/ 92714 h 363857"/>
                <a:gd name="connsiteX232" fmla="*/ 34986 w 363857"/>
                <a:gd name="connsiteY232" fmla="*/ 85716 h 363857"/>
                <a:gd name="connsiteX233" fmla="*/ 34986 w 363857"/>
                <a:gd name="connsiteY233" fmla="*/ 78719 h 363857"/>
                <a:gd name="connsiteX234" fmla="*/ 38485 w 363857"/>
                <a:gd name="connsiteY234" fmla="*/ 69973 h 363857"/>
                <a:gd name="connsiteX235" fmla="*/ 43733 w 363857"/>
                <a:gd name="connsiteY235" fmla="*/ 64725 h 363857"/>
                <a:gd name="connsiteX236" fmla="*/ 62975 w 363857"/>
                <a:gd name="connsiteY236" fmla="*/ 41984 h 363857"/>
                <a:gd name="connsiteX237" fmla="*/ 68223 w 363857"/>
                <a:gd name="connsiteY237" fmla="*/ 40234 h 363857"/>
                <a:gd name="connsiteX238" fmla="*/ 73471 w 363857"/>
                <a:gd name="connsiteY238" fmla="*/ 38485 h 363857"/>
                <a:gd name="connsiteX239" fmla="*/ 80468 w 363857"/>
                <a:gd name="connsiteY239" fmla="*/ 38485 h 363857"/>
                <a:gd name="connsiteX240" fmla="*/ 85716 w 363857"/>
                <a:gd name="connsiteY240" fmla="*/ 38485 h 363857"/>
                <a:gd name="connsiteX241" fmla="*/ 94463 w 363857"/>
                <a:gd name="connsiteY241" fmla="*/ 40234 h 363857"/>
                <a:gd name="connsiteX242" fmla="*/ 120703 w 363857"/>
                <a:gd name="connsiteY242" fmla="*/ 61226 h 363857"/>
                <a:gd name="connsiteX243" fmla="*/ 136446 w 363857"/>
                <a:gd name="connsiteY243" fmla="*/ 52480 h 363857"/>
                <a:gd name="connsiteX244" fmla="*/ 143444 w 363857"/>
                <a:gd name="connsiteY244" fmla="*/ 19243 h 363857"/>
                <a:gd name="connsiteX245" fmla="*/ 146942 w 363857"/>
                <a:gd name="connsiteY245" fmla="*/ 12245 h 363857"/>
                <a:gd name="connsiteX246" fmla="*/ 152190 w 363857"/>
                <a:gd name="connsiteY246" fmla="*/ 5248 h 363857"/>
                <a:gd name="connsiteX247" fmla="*/ 159188 w 363857"/>
                <a:gd name="connsiteY247" fmla="*/ 1749 h 36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363857" h="363857">
                  <a:moveTo>
                    <a:pt x="181928" y="148691"/>
                  </a:moveTo>
                  <a:lnTo>
                    <a:pt x="171432" y="152190"/>
                  </a:lnTo>
                  <a:lnTo>
                    <a:pt x="162686" y="153939"/>
                  </a:lnTo>
                  <a:lnTo>
                    <a:pt x="153939" y="160936"/>
                  </a:lnTo>
                  <a:lnTo>
                    <a:pt x="148691" y="171432"/>
                  </a:lnTo>
                  <a:lnTo>
                    <a:pt x="146942" y="181928"/>
                  </a:lnTo>
                  <a:lnTo>
                    <a:pt x="148691" y="194173"/>
                  </a:lnTo>
                  <a:lnTo>
                    <a:pt x="153939" y="201171"/>
                  </a:lnTo>
                  <a:lnTo>
                    <a:pt x="162686" y="209917"/>
                  </a:lnTo>
                  <a:lnTo>
                    <a:pt x="171432" y="215165"/>
                  </a:lnTo>
                  <a:lnTo>
                    <a:pt x="181928" y="216914"/>
                  </a:lnTo>
                  <a:lnTo>
                    <a:pt x="192424" y="215165"/>
                  </a:lnTo>
                  <a:lnTo>
                    <a:pt x="202920" y="209917"/>
                  </a:lnTo>
                  <a:lnTo>
                    <a:pt x="209917" y="201171"/>
                  </a:lnTo>
                  <a:lnTo>
                    <a:pt x="215165" y="194173"/>
                  </a:lnTo>
                  <a:lnTo>
                    <a:pt x="215165" y="181928"/>
                  </a:lnTo>
                  <a:lnTo>
                    <a:pt x="215165" y="171432"/>
                  </a:lnTo>
                  <a:lnTo>
                    <a:pt x="209917" y="160936"/>
                  </a:lnTo>
                  <a:lnTo>
                    <a:pt x="202920" y="153939"/>
                  </a:lnTo>
                  <a:lnTo>
                    <a:pt x="192424" y="152190"/>
                  </a:lnTo>
                  <a:close/>
                  <a:moveTo>
                    <a:pt x="181928" y="136446"/>
                  </a:moveTo>
                  <a:lnTo>
                    <a:pt x="204669" y="143443"/>
                  </a:lnTo>
                  <a:lnTo>
                    <a:pt x="220413" y="159187"/>
                  </a:lnTo>
                  <a:lnTo>
                    <a:pt x="227410" y="181928"/>
                  </a:lnTo>
                  <a:lnTo>
                    <a:pt x="220413" y="204669"/>
                  </a:lnTo>
                  <a:lnTo>
                    <a:pt x="204669" y="222162"/>
                  </a:lnTo>
                  <a:lnTo>
                    <a:pt x="181928" y="227410"/>
                  </a:lnTo>
                  <a:lnTo>
                    <a:pt x="159187" y="222162"/>
                  </a:lnTo>
                  <a:lnTo>
                    <a:pt x="141694" y="204669"/>
                  </a:lnTo>
                  <a:lnTo>
                    <a:pt x="136446" y="181928"/>
                  </a:lnTo>
                  <a:lnTo>
                    <a:pt x="141694" y="159187"/>
                  </a:lnTo>
                  <a:lnTo>
                    <a:pt x="159187" y="143443"/>
                  </a:lnTo>
                  <a:close/>
                  <a:moveTo>
                    <a:pt x="181929" y="113705"/>
                  </a:moveTo>
                  <a:lnTo>
                    <a:pt x="153940" y="118953"/>
                  </a:lnTo>
                  <a:lnTo>
                    <a:pt x="131198" y="132947"/>
                  </a:lnTo>
                  <a:lnTo>
                    <a:pt x="118953" y="155688"/>
                  </a:lnTo>
                  <a:lnTo>
                    <a:pt x="111956" y="181928"/>
                  </a:lnTo>
                  <a:lnTo>
                    <a:pt x="118953" y="209917"/>
                  </a:lnTo>
                  <a:lnTo>
                    <a:pt x="131198" y="232658"/>
                  </a:lnTo>
                  <a:lnTo>
                    <a:pt x="153940" y="246652"/>
                  </a:lnTo>
                  <a:lnTo>
                    <a:pt x="181929" y="251900"/>
                  </a:lnTo>
                  <a:lnTo>
                    <a:pt x="209918" y="246652"/>
                  </a:lnTo>
                  <a:lnTo>
                    <a:pt x="229160" y="232658"/>
                  </a:lnTo>
                  <a:lnTo>
                    <a:pt x="244904" y="209917"/>
                  </a:lnTo>
                  <a:lnTo>
                    <a:pt x="250152" y="181928"/>
                  </a:lnTo>
                  <a:lnTo>
                    <a:pt x="244904" y="155688"/>
                  </a:lnTo>
                  <a:lnTo>
                    <a:pt x="229160" y="132947"/>
                  </a:lnTo>
                  <a:lnTo>
                    <a:pt x="209918" y="118953"/>
                  </a:lnTo>
                  <a:close/>
                  <a:moveTo>
                    <a:pt x="181929" y="103209"/>
                  </a:moveTo>
                  <a:lnTo>
                    <a:pt x="211667" y="108457"/>
                  </a:lnTo>
                  <a:lnTo>
                    <a:pt x="237907" y="125950"/>
                  </a:lnTo>
                  <a:lnTo>
                    <a:pt x="255400" y="152190"/>
                  </a:lnTo>
                  <a:lnTo>
                    <a:pt x="260648" y="181928"/>
                  </a:lnTo>
                  <a:lnTo>
                    <a:pt x="255400" y="215165"/>
                  </a:lnTo>
                  <a:lnTo>
                    <a:pt x="237907" y="239655"/>
                  </a:lnTo>
                  <a:lnTo>
                    <a:pt x="211667" y="255399"/>
                  </a:lnTo>
                  <a:lnTo>
                    <a:pt x="181929" y="262396"/>
                  </a:lnTo>
                  <a:lnTo>
                    <a:pt x="152190" y="255399"/>
                  </a:lnTo>
                  <a:lnTo>
                    <a:pt x="125951" y="239655"/>
                  </a:lnTo>
                  <a:lnTo>
                    <a:pt x="108457" y="215165"/>
                  </a:lnTo>
                  <a:lnTo>
                    <a:pt x="101460" y="181928"/>
                  </a:lnTo>
                  <a:lnTo>
                    <a:pt x="108457" y="152190"/>
                  </a:lnTo>
                  <a:lnTo>
                    <a:pt x="125951" y="125950"/>
                  </a:lnTo>
                  <a:lnTo>
                    <a:pt x="152190" y="108457"/>
                  </a:lnTo>
                  <a:close/>
                  <a:moveTo>
                    <a:pt x="166185" y="22741"/>
                  </a:moveTo>
                  <a:lnTo>
                    <a:pt x="159188" y="57727"/>
                  </a:lnTo>
                  <a:lnTo>
                    <a:pt x="157438" y="64725"/>
                  </a:lnTo>
                  <a:lnTo>
                    <a:pt x="152190" y="69973"/>
                  </a:lnTo>
                  <a:lnTo>
                    <a:pt x="143444" y="75221"/>
                  </a:lnTo>
                  <a:lnTo>
                    <a:pt x="131199" y="80469"/>
                  </a:lnTo>
                  <a:lnTo>
                    <a:pt x="125951" y="83967"/>
                  </a:lnTo>
                  <a:lnTo>
                    <a:pt x="120703" y="83967"/>
                  </a:lnTo>
                  <a:lnTo>
                    <a:pt x="117204" y="80469"/>
                  </a:lnTo>
                  <a:lnTo>
                    <a:pt x="108457" y="78719"/>
                  </a:lnTo>
                  <a:lnTo>
                    <a:pt x="80468" y="61226"/>
                  </a:lnTo>
                  <a:lnTo>
                    <a:pt x="57727" y="80469"/>
                  </a:lnTo>
                  <a:lnTo>
                    <a:pt x="78719" y="110207"/>
                  </a:lnTo>
                  <a:lnTo>
                    <a:pt x="80468" y="118953"/>
                  </a:lnTo>
                  <a:lnTo>
                    <a:pt x="80468" y="125951"/>
                  </a:lnTo>
                  <a:lnTo>
                    <a:pt x="78719" y="132948"/>
                  </a:lnTo>
                  <a:lnTo>
                    <a:pt x="73471" y="146942"/>
                  </a:lnTo>
                  <a:lnTo>
                    <a:pt x="71722" y="152190"/>
                  </a:lnTo>
                  <a:lnTo>
                    <a:pt x="66474" y="155689"/>
                  </a:lnTo>
                  <a:lnTo>
                    <a:pt x="57727" y="160937"/>
                  </a:lnTo>
                  <a:lnTo>
                    <a:pt x="22741" y="166185"/>
                  </a:lnTo>
                  <a:lnTo>
                    <a:pt x="22741" y="197672"/>
                  </a:lnTo>
                  <a:lnTo>
                    <a:pt x="57727" y="204670"/>
                  </a:lnTo>
                  <a:lnTo>
                    <a:pt x="66474" y="206419"/>
                  </a:lnTo>
                  <a:lnTo>
                    <a:pt x="71722" y="211667"/>
                  </a:lnTo>
                  <a:lnTo>
                    <a:pt x="73471" y="220414"/>
                  </a:lnTo>
                  <a:lnTo>
                    <a:pt x="78719" y="232659"/>
                  </a:lnTo>
                  <a:lnTo>
                    <a:pt x="80468" y="239656"/>
                  </a:lnTo>
                  <a:lnTo>
                    <a:pt x="80468" y="246653"/>
                  </a:lnTo>
                  <a:lnTo>
                    <a:pt x="78719" y="255400"/>
                  </a:lnTo>
                  <a:lnTo>
                    <a:pt x="57727" y="285138"/>
                  </a:lnTo>
                  <a:lnTo>
                    <a:pt x="80468" y="306130"/>
                  </a:lnTo>
                  <a:lnTo>
                    <a:pt x="108457" y="285138"/>
                  </a:lnTo>
                  <a:lnTo>
                    <a:pt x="117204" y="283389"/>
                  </a:lnTo>
                  <a:lnTo>
                    <a:pt x="120703" y="283389"/>
                  </a:lnTo>
                  <a:lnTo>
                    <a:pt x="125951" y="283389"/>
                  </a:lnTo>
                  <a:lnTo>
                    <a:pt x="131199" y="285138"/>
                  </a:lnTo>
                  <a:lnTo>
                    <a:pt x="143444" y="290386"/>
                  </a:lnTo>
                  <a:lnTo>
                    <a:pt x="152190" y="292135"/>
                  </a:lnTo>
                  <a:lnTo>
                    <a:pt x="157438" y="300882"/>
                  </a:lnTo>
                  <a:lnTo>
                    <a:pt x="159188" y="307879"/>
                  </a:lnTo>
                  <a:lnTo>
                    <a:pt x="166185" y="341116"/>
                  </a:lnTo>
                  <a:lnTo>
                    <a:pt x="197672" y="341116"/>
                  </a:lnTo>
                  <a:lnTo>
                    <a:pt x="204670" y="307879"/>
                  </a:lnTo>
                  <a:lnTo>
                    <a:pt x="208168" y="300882"/>
                  </a:lnTo>
                  <a:lnTo>
                    <a:pt x="211667" y="292135"/>
                  </a:lnTo>
                  <a:lnTo>
                    <a:pt x="220413" y="290386"/>
                  </a:lnTo>
                  <a:lnTo>
                    <a:pt x="229160" y="285138"/>
                  </a:lnTo>
                  <a:lnTo>
                    <a:pt x="234408" y="283389"/>
                  </a:lnTo>
                  <a:lnTo>
                    <a:pt x="239656" y="283389"/>
                  </a:lnTo>
                  <a:lnTo>
                    <a:pt x="248402" y="283389"/>
                  </a:lnTo>
                  <a:lnTo>
                    <a:pt x="251901" y="285138"/>
                  </a:lnTo>
                  <a:lnTo>
                    <a:pt x="283389" y="306130"/>
                  </a:lnTo>
                  <a:lnTo>
                    <a:pt x="306130" y="285138"/>
                  </a:lnTo>
                  <a:lnTo>
                    <a:pt x="285138" y="255400"/>
                  </a:lnTo>
                  <a:lnTo>
                    <a:pt x="283389" y="246653"/>
                  </a:lnTo>
                  <a:lnTo>
                    <a:pt x="279890" y="239656"/>
                  </a:lnTo>
                  <a:lnTo>
                    <a:pt x="283389" y="232659"/>
                  </a:lnTo>
                  <a:lnTo>
                    <a:pt x="288637" y="220414"/>
                  </a:lnTo>
                  <a:lnTo>
                    <a:pt x="293885" y="211667"/>
                  </a:lnTo>
                  <a:lnTo>
                    <a:pt x="297383" y="206419"/>
                  </a:lnTo>
                  <a:lnTo>
                    <a:pt x="306130" y="204670"/>
                  </a:lnTo>
                  <a:lnTo>
                    <a:pt x="341116" y="197672"/>
                  </a:lnTo>
                  <a:lnTo>
                    <a:pt x="341116" y="166185"/>
                  </a:lnTo>
                  <a:lnTo>
                    <a:pt x="306130" y="159188"/>
                  </a:lnTo>
                  <a:lnTo>
                    <a:pt x="297383" y="155689"/>
                  </a:lnTo>
                  <a:lnTo>
                    <a:pt x="293885" y="152190"/>
                  </a:lnTo>
                  <a:lnTo>
                    <a:pt x="288637" y="146942"/>
                  </a:lnTo>
                  <a:lnTo>
                    <a:pt x="283389" y="132948"/>
                  </a:lnTo>
                  <a:lnTo>
                    <a:pt x="279890" y="125951"/>
                  </a:lnTo>
                  <a:lnTo>
                    <a:pt x="283389" y="118953"/>
                  </a:lnTo>
                  <a:lnTo>
                    <a:pt x="285138" y="110207"/>
                  </a:lnTo>
                  <a:lnTo>
                    <a:pt x="306130" y="80469"/>
                  </a:lnTo>
                  <a:lnTo>
                    <a:pt x="283389" y="61226"/>
                  </a:lnTo>
                  <a:lnTo>
                    <a:pt x="251901" y="78719"/>
                  </a:lnTo>
                  <a:lnTo>
                    <a:pt x="248402" y="80469"/>
                  </a:lnTo>
                  <a:lnTo>
                    <a:pt x="239656" y="83967"/>
                  </a:lnTo>
                  <a:lnTo>
                    <a:pt x="234408" y="83967"/>
                  </a:lnTo>
                  <a:lnTo>
                    <a:pt x="229160" y="80469"/>
                  </a:lnTo>
                  <a:lnTo>
                    <a:pt x="220413" y="75221"/>
                  </a:lnTo>
                  <a:lnTo>
                    <a:pt x="211667" y="69973"/>
                  </a:lnTo>
                  <a:lnTo>
                    <a:pt x="208168" y="64725"/>
                  </a:lnTo>
                  <a:lnTo>
                    <a:pt x="204670" y="57727"/>
                  </a:lnTo>
                  <a:lnTo>
                    <a:pt x="197672" y="22741"/>
                  </a:lnTo>
                  <a:close/>
                  <a:moveTo>
                    <a:pt x="166185" y="0"/>
                  </a:moveTo>
                  <a:lnTo>
                    <a:pt x="197672" y="0"/>
                  </a:lnTo>
                  <a:lnTo>
                    <a:pt x="204670" y="1749"/>
                  </a:lnTo>
                  <a:lnTo>
                    <a:pt x="211667" y="5248"/>
                  </a:lnTo>
                  <a:lnTo>
                    <a:pt x="216915" y="12245"/>
                  </a:lnTo>
                  <a:lnTo>
                    <a:pt x="220413" y="19243"/>
                  </a:lnTo>
                  <a:lnTo>
                    <a:pt x="227411" y="52480"/>
                  </a:lnTo>
                  <a:lnTo>
                    <a:pt x="239656" y="61226"/>
                  </a:lnTo>
                  <a:lnTo>
                    <a:pt x="271144" y="40234"/>
                  </a:lnTo>
                  <a:lnTo>
                    <a:pt x="278141" y="38485"/>
                  </a:lnTo>
                  <a:lnTo>
                    <a:pt x="283389" y="38485"/>
                  </a:lnTo>
                  <a:lnTo>
                    <a:pt x="288637" y="38485"/>
                  </a:lnTo>
                  <a:lnTo>
                    <a:pt x="295634" y="40234"/>
                  </a:lnTo>
                  <a:lnTo>
                    <a:pt x="297383" y="41984"/>
                  </a:lnTo>
                  <a:lnTo>
                    <a:pt x="320124" y="64725"/>
                  </a:lnTo>
                  <a:lnTo>
                    <a:pt x="325372" y="69973"/>
                  </a:lnTo>
                  <a:lnTo>
                    <a:pt x="328871" y="78719"/>
                  </a:lnTo>
                  <a:lnTo>
                    <a:pt x="325372" y="85716"/>
                  </a:lnTo>
                  <a:lnTo>
                    <a:pt x="323623" y="92714"/>
                  </a:lnTo>
                  <a:lnTo>
                    <a:pt x="302631" y="124201"/>
                  </a:lnTo>
                  <a:lnTo>
                    <a:pt x="311378" y="138196"/>
                  </a:lnTo>
                  <a:lnTo>
                    <a:pt x="346364" y="143444"/>
                  </a:lnTo>
                  <a:lnTo>
                    <a:pt x="351612" y="148692"/>
                  </a:lnTo>
                  <a:lnTo>
                    <a:pt x="358609" y="153940"/>
                  </a:lnTo>
                  <a:lnTo>
                    <a:pt x="360358" y="159188"/>
                  </a:lnTo>
                  <a:lnTo>
                    <a:pt x="363857" y="166185"/>
                  </a:lnTo>
                  <a:lnTo>
                    <a:pt x="363857" y="197672"/>
                  </a:lnTo>
                  <a:lnTo>
                    <a:pt x="360358" y="206419"/>
                  </a:lnTo>
                  <a:lnTo>
                    <a:pt x="358609" y="211667"/>
                  </a:lnTo>
                  <a:lnTo>
                    <a:pt x="351612" y="216915"/>
                  </a:lnTo>
                  <a:lnTo>
                    <a:pt x="346364" y="220414"/>
                  </a:lnTo>
                  <a:lnTo>
                    <a:pt x="311378" y="227411"/>
                  </a:lnTo>
                  <a:lnTo>
                    <a:pt x="302631" y="241405"/>
                  </a:lnTo>
                  <a:lnTo>
                    <a:pt x="323623" y="272893"/>
                  </a:lnTo>
                  <a:lnTo>
                    <a:pt x="325372" y="278141"/>
                  </a:lnTo>
                  <a:lnTo>
                    <a:pt x="328871" y="285138"/>
                  </a:lnTo>
                  <a:lnTo>
                    <a:pt x="325372" y="292135"/>
                  </a:lnTo>
                  <a:lnTo>
                    <a:pt x="320124" y="300882"/>
                  </a:lnTo>
                  <a:lnTo>
                    <a:pt x="297383" y="323623"/>
                  </a:lnTo>
                  <a:lnTo>
                    <a:pt x="295634" y="325372"/>
                  </a:lnTo>
                  <a:lnTo>
                    <a:pt x="288637" y="328871"/>
                  </a:lnTo>
                  <a:lnTo>
                    <a:pt x="283389" y="328871"/>
                  </a:lnTo>
                  <a:lnTo>
                    <a:pt x="278141" y="328871"/>
                  </a:lnTo>
                  <a:lnTo>
                    <a:pt x="271144" y="325372"/>
                  </a:lnTo>
                  <a:lnTo>
                    <a:pt x="239656" y="306130"/>
                  </a:lnTo>
                  <a:lnTo>
                    <a:pt x="227411" y="309628"/>
                  </a:lnTo>
                  <a:lnTo>
                    <a:pt x="220413" y="346364"/>
                  </a:lnTo>
                  <a:lnTo>
                    <a:pt x="216915" y="353361"/>
                  </a:lnTo>
                  <a:lnTo>
                    <a:pt x="211667" y="358609"/>
                  </a:lnTo>
                  <a:lnTo>
                    <a:pt x="204670" y="363857"/>
                  </a:lnTo>
                  <a:lnTo>
                    <a:pt x="197672" y="363857"/>
                  </a:lnTo>
                  <a:lnTo>
                    <a:pt x="166185" y="363857"/>
                  </a:lnTo>
                  <a:lnTo>
                    <a:pt x="159188" y="363857"/>
                  </a:lnTo>
                  <a:lnTo>
                    <a:pt x="152190" y="358609"/>
                  </a:lnTo>
                  <a:lnTo>
                    <a:pt x="146942" y="353361"/>
                  </a:lnTo>
                  <a:lnTo>
                    <a:pt x="143444" y="346364"/>
                  </a:lnTo>
                  <a:lnTo>
                    <a:pt x="136446" y="309628"/>
                  </a:lnTo>
                  <a:lnTo>
                    <a:pt x="120703" y="306130"/>
                  </a:lnTo>
                  <a:lnTo>
                    <a:pt x="94463" y="325372"/>
                  </a:lnTo>
                  <a:lnTo>
                    <a:pt x="85716" y="328871"/>
                  </a:lnTo>
                  <a:lnTo>
                    <a:pt x="80468" y="328871"/>
                  </a:lnTo>
                  <a:lnTo>
                    <a:pt x="73471" y="328871"/>
                  </a:lnTo>
                  <a:lnTo>
                    <a:pt x="68223" y="325372"/>
                  </a:lnTo>
                  <a:lnTo>
                    <a:pt x="62975" y="323623"/>
                  </a:lnTo>
                  <a:lnTo>
                    <a:pt x="43733" y="300882"/>
                  </a:lnTo>
                  <a:lnTo>
                    <a:pt x="38485" y="292135"/>
                  </a:lnTo>
                  <a:lnTo>
                    <a:pt x="34986" y="285138"/>
                  </a:lnTo>
                  <a:lnTo>
                    <a:pt x="34986" y="278141"/>
                  </a:lnTo>
                  <a:lnTo>
                    <a:pt x="40234" y="272893"/>
                  </a:lnTo>
                  <a:lnTo>
                    <a:pt x="57727" y="241405"/>
                  </a:lnTo>
                  <a:lnTo>
                    <a:pt x="54229" y="227411"/>
                  </a:lnTo>
                  <a:lnTo>
                    <a:pt x="17493" y="220414"/>
                  </a:lnTo>
                  <a:lnTo>
                    <a:pt x="10496" y="216915"/>
                  </a:lnTo>
                  <a:lnTo>
                    <a:pt x="5248" y="211667"/>
                  </a:lnTo>
                  <a:lnTo>
                    <a:pt x="0" y="206419"/>
                  </a:lnTo>
                  <a:lnTo>
                    <a:pt x="0" y="197672"/>
                  </a:lnTo>
                  <a:lnTo>
                    <a:pt x="0" y="166185"/>
                  </a:lnTo>
                  <a:lnTo>
                    <a:pt x="0" y="159188"/>
                  </a:lnTo>
                  <a:lnTo>
                    <a:pt x="5248" y="153940"/>
                  </a:lnTo>
                  <a:lnTo>
                    <a:pt x="10496" y="148692"/>
                  </a:lnTo>
                  <a:lnTo>
                    <a:pt x="17493" y="143444"/>
                  </a:lnTo>
                  <a:lnTo>
                    <a:pt x="54229" y="138196"/>
                  </a:lnTo>
                  <a:lnTo>
                    <a:pt x="57727" y="124201"/>
                  </a:lnTo>
                  <a:lnTo>
                    <a:pt x="40234" y="92714"/>
                  </a:lnTo>
                  <a:lnTo>
                    <a:pt x="34986" y="85716"/>
                  </a:lnTo>
                  <a:lnTo>
                    <a:pt x="34986" y="78719"/>
                  </a:lnTo>
                  <a:lnTo>
                    <a:pt x="38485" y="69973"/>
                  </a:lnTo>
                  <a:lnTo>
                    <a:pt x="43733" y="64725"/>
                  </a:lnTo>
                  <a:lnTo>
                    <a:pt x="62975" y="41984"/>
                  </a:lnTo>
                  <a:lnTo>
                    <a:pt x="68223" y="40234"/>
                  </a:lnTo>
                  <a:lnTo>
                    <a:pt x="73471" y="38485"/>
                  </a:lnTo>
                  <a:lnTo>
                    <a:pt x="80468" y="38485"/>
                  </a:lnTo>
                  <a:lnTo>
                    <a:pt x="85716" y="38485"/>
                  </a:lnTo>
                  <a:lnTo>
                    <a:pt x="94463" y="40234"/>
                  </a:lnTo>
                  <a:lnTo>
                    <a:pt x="120703" y="61226"/>
                  </a:lnTo>
                  <a:lnTo>
                    <a:pt x="136446" y="52480"/>
                  </a:lnTo>
                  <a:lnTo>
                    <a:pt x="143444" y="19243"/>
                  </a:lnTo>
                  <a:lnTo>
                    <a:pt x="146942" y="12245"/>
                  </a:lnTo>
                  <a:lnTo>
                    <a:pt x="152190" y="5248"/>
                  </a:lnTo>
                  <a:lnTo>
                    <a:pt x="159188" y="174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5" name="íṣļïḓè">
              <a:extLst>
                <a:ext uri="{FF2B5EF4-FFF2-40B4-BE49-F238E27FC236}">
                  <a16:creationId xmlns="" xmlns:a16="http://schemas.microsoft.com/office/drawing/2014/main" id="{5A1F20E9-C246-4955-A32A-3833F8B561B7}"/>
                </a:ext>
              </a:extLst>
            </p:cNvPr>
            <p:cNvSpPr/>
            <p:nvPr/>
          </p:nvSpPr>
          <p:spPr>
            <a:xfrm>
              <a:off x="7810500" y="4238182"/>
              <a:ext cx="3709988" cy="6576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78678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4D343DB-E083-4E77-AAAF-63B55B5D8834}"/>
              </a:ext>
            </a:extLst>
          </p:cNvPr>
          <p:cNvSpPr/>
          <p:nvPr/>
        </p:nvSpPr>
        <p:spPr>
          <a:xfrm flipH="1">
            <a:off x="0" y="0"/>
            <a:ext cx="12204700" cy="6858000"/>
          </a:xfrm>
          <a:prstGeom prst="rect">
            <a:avLst/>
          </a:prstGeom>
          <a:blipFill dpi="0" rotWithShape="1">
            <a:blip r:embed="rId2">
              <a:alphaModFix amt="64000"/>
            </a:blip>
            <a:srcRect/>
            <a:stretch>
              <a:fillRect l="-82" r="-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F43C362F-F804-497F-A88C-4DFEDDD28839}"/>
              </a:ext>
            </a:extLst>
          </p:cNvPr>
          <p:cNvCxnSpPr/>
          <p:nvPr/>
        </p:nvCxnSpPr>
        <p:spPr>
          <a:xfrm>
            <a:off x="3537404" y="3626304"/>
            <a:ext cx="4800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A6E4FDF-80AD-45CE-8681-EC712FBEB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F3BF6A8-2913-4D9D-A7C7-9A003ACE3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AF73BB1-7DCC-4EDA-AFA5-F20576BA1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20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F0C07D9-73C1-41A5-9AE1-4FF2D7F8D8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4704144"/>
            <a:chOff x="673100" y="1130300"/>
            <a:chExt cx="10845800" cy="4704144"/>
          </a:xfrm>
        </p:grpSpPr>
        <p:grpSp>
          <p:nvGrpSpPr>
            <p:cNvPr id="6" name="îsľídé">
              <a:extLst>
                <a:ext uri="{FF2B5EF4-FFF2-40B4-BE49-F238E27FC236}">
                  <a16:creationId xmlns="" xmlns:a16="http://schemas.microsoft.com/office/drawing/2014/main" id="{97BC2D76-FC8A-4E3C-9E19-42A4B3FFE249}"/>
                </a:ext>
              </a:extLst>
            </p:cNvPr>
            <p:cNvGrpSpPr/>
            <p:nvPr/>
          </p:nvGrpSpPr>
          <p:grpSpPr>
            <a:xfrm>
              <a:off x="8851959" y="3821084"/>
              <a:ext cx="2578029" cy="784007"/>
              <a:chOff x="1559496" y="3801006"/>
              <a:chExt cx="2578029" cy="784007"/>
            </a:xfrm>
          </p:grpSpPr>
          <p:sp>
            <p:nvSpPr>
              <p:cNvPr id="38" name="î$1ïḑe">
                <a:extLst>
                  <a:ext uri="{FF2B5EF4-FFF2-40B4-BE49-F238E27FC236}">
                    <a16:creationId xmlns="" xmlns:a16="http://schemas.microsoft.com/office/drawing/2014/main" id="{4D13A053-3040-4C7D-A60C-4CE0B3B09C48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9" name="îṣļïḋe">
                <a:extLst>
                  <a:ext uri="{FF2B5EF4-FFF2-40B4-BE49-F238E27FC236}">
                    <a16:creationId xmlns="" xmlns:a16="http://schemas.microsoft.com/office/drawing/2014/main" id="{CBACF25F-A165-40B4-884B-E6253CE84341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7" name="ïṥliďè">
              <a:extLst>
                <a:ext uri="{FF2B5EF4-FFF2-40B4-BE49-F238E27FC236}">
                  <a16:creationId xmlns="" xmlns:a16="http://schemas.microsoft.com/office/drawing/2014/main" id="{060E7025-7DA7-4000-AA5F-E5C8EEE3FC4F}"/>
                </a:ext>
              </a:extLst>
            </p:cNvPr>
            <p:cNvGrpSpPr/>
            <p:nvPr/>
          </p:nvGrpSpPr>
          <p:grpSpPr>
            <a:xfrm>
              <a:off x="7873643" y="2591730"/>
              <a:ext cx="2578029" cy="784007"/>
              <a:chOff x="1559496" y="3801006"/>
              <a:chExt cx="2578029" cy="784007"/>
            </a:xfrm>
          </p:grpSpPr>
          <p:sp>
            <p:nvSpPr>
              <p:cNvPr id="36" name="îŝḻíḑe">
                <a:extLst>
                  <a:ext uri="{FF2B5EF4-FFF2-40B4-BE49-F238E27FC236}">
                    <a16:creationId xmlns="" xmlns:a16="http://schemas.microsoft.com/office/drawing/2014/main" id="{4484BF76-2022-4715-8FA2-7967B5CD6331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7" name="îşḻîḍè">
                <a:extLst>
                  <a:ext uri="{FF2B5EF4-FFF2-40B4-BE49-F238E27FC236}">
                    <a16:creationId xmlns="" xmlns:a16="http://schemas.microsoft.com/office/drawing/2014/main" id="{648F8B10-BBDC-46B9-BCD6-14FC3F89CBDC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8" name="íş1îḓe">
              <a:extLst>
                <a:ext uri="{FF2B5EF4-FFF2-40B4-BE49-F238E27FC236}">
                  <a16:creationId xmlns="" xmlns:a16="http://schemas.microsoft.com/office/drawing/2014/main" id="{C42196E7-852E-4925-93C9-D7670C70DB1D}"/>
                </a:ext>
              </a:extLst>
            </p:cNvPr>
            <p:cNvGrpSpPr/>
            <p:nvPr/>
          </p:nvGrpSpPr>
          <p:grpSpPr>
            <a:xfrm>
              <a:off x="8940871" y="5050437"/>
              <a:ext cx="2578029" cy="784007"/>
              <a:chOff x="1559496" y="3801006"/>
              <a:chExt cx="2578029" cy="784007"/>
            </a:xfrm>
          </p:grpSpPr>
          <p:sp>
            <p:nvSpPr>
              <p:cNvPr id="34" name="îšľîḑê">
                <a:extLst>
                  <a:ext uri="{FF2B5EF4-FFF2-40B4-BE49-F238E27FC236}">
                    <a16:creationId xmlns="" xmlns:a16="http://schemas.microsoft.com/office/drawing/2014/main" id="{E396F774-5B40-4B06-AAAA-7EA2CAC62944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5" name="íṡḷiḑé">
                <a:extLst>
                  <a:ext uri="{FF2B5EF4-FFF2-40B4-BE49-F238E27FC236}">
                    <a16:creationId xmlns="" xmlns:a16="http://schemas.microsoft.com/office/drawing/2014/main" id="{82FF4737-A925-4466-880D-04FD2EC89F2F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9" name="íṡlíḋé">
              <a:extLst>
                <a:ext uri="{FF2B5EF4-FFF2-40B4-BE49-F238E27FC236}">
                  <a16:creationId xmlns="" xmlns:a16="http://schemas.microsoft.com/office/drawing/2014/main" id="{6EA25DC5-98FD-4409-9EBD-8D42A356D0D7}"/>
                </a:ext>
              </a:extLst>
            </p:cNvPr>
            <p:cNvGrpSpPr/>
            <p:nvPr/>
          </p:nvGrpSpPr>
          <p:grpSpPr>
            <a:xfrm>
              <a:off x="2776201" y="3307643"/>
              <a:ext cx="2578029" cy="784007"/>
              <a:chOff x="1559496" y="3801006"/>
              <a:chExt cx="2578029" cy="784007"/>
            </a:xfrm>
          </p:grpSpPr>
          <p:sp>
            <p:nvSpPr>
              <p:cNvPr id="32" name="ïS1iḑé">
                <a:extLst>
                  <a:ext uri="{FF2B5EF4-FFF2-40B4-BE49-F238E27FC236}">
                    <a16:creationId xmlns="" xmlns:a16="http://schemas.microsoft.com/office/drawing/2014/main" id="{0F761FD8-39D0-4A6F-9D9D-888EEF815421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3" name="ïŝ1íḍé">
                <a:extLst>
                  <a:ext uri="{FF2B5EF4-FFF2-40B4-BE49-F238E27FC236}">
                    <a16:creationId xmlns="" xmlns:a16="http://schemas.microsoft.com/office/drawing/2014/main" id="{096866FE-406A-4C85-BB98-38921C5A1C89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iṧľïḑé">
              <a:extLst>
                <a:ext uri="{FF2B5EF4-FFF2-40B4-BE49-F238E27FC236}">
                  <a16:creationId xmlns="" xmlns:a16="http://schemas.microsoft.com/office/drawing/2014/main" id="{75C1E5C6-12A8-48EC-9263-A851B06DC269}"/>
                </a:ext>
              </a:extLst>
            </p:cNvPr>
            <p:cNvGrpSpPr/>
            <p:nvPr/>
          </p:nvGrpSpPr>
          <p:grpSpPr>
            <a:xfrm>
              <a:off x="2687289" y="4703235"/>
              <a:ext cx="2578029" cy="784007"/>
              <a:chOff x="1559496" y="3801006"/>
              <a:chExt cx="2578029" cy="784007"/>
            </a:xfrm>
          </p:grpSpPr>
          <p:sp>
            <p:nvSpPr>
              <p:cNvPr id="30" name="îš1ïďé">
                <a:extLst>
                  <a:ext uri="{FF2B5EF4-FFF2-40B4-BE49-F238E27FC236}">
                    <a16:creationId xmlns="" xmlns:a16="http://schemas.microsoft.com/office/drawing/2014/main" id="{CDC621C4-3171-4B75-B09F-F29A75395649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1" name="išḷïḍê">
                <a:extLst>
                  <a:ext uri="{FF2B5EF4-FFF2-40B4-BE49-F238E27FC236}">
                    <a16:creationId xmlns="" xmlns:a16="http://schemas.microsoft.com/office/drawing/2014/main" id="{4CF2B858-B6FB-4E8F-B170-DE30EBBBC667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1" name="îşḻîḑê">
              <a:extLst>
                <a:ext uri="{FF2B5EF4-FFF2-40B4-BE49-F238E27FC236}">
                  <a16:creationId xmlns="" xmlns:a16="http://schemas.microsoft.com/office/drawing/2014/main" id="{3094E839-FE42-40E7-A678-54DFA5AED64E}"/>
                </a:ext>
              </a:extLst>
            </p:cNvPr>
            <p:cNvSpPr/>
            <p:nvPr/>
          </p:nvSpPr>
          <p:spPr bwMode="auto">
            <a:xfrm>
              <a:off x="5575524" y="2924944"/>
              <a:ext cx="3055139" cy="2664296"/>
            </a:xfrm>
            <a:custGeom>
              <a:avLst/>
              <a:gdLst>
                <a:gd name="T0" fmla="*/ 4504532 w 21410"/>
                <a:gd name="T1" fmla="*/ 3928635 h 21460"/>
                <a:gd name="T2" fmla="*/ 4504532 w 21410"/>
                <a:gd name="T3" fmla="*/ 3928635 h 21460"/>
                <a:gd name="T4" fmla="*/ 4504532 w 21410"/>
                <a:gd name="T5" fmla="*/ 3928635 h 21460"/>
                <a:gd name="T6" fmla="*/ 4504532 w 21410"/>
                <a:gd name="T7" fmla="*/ 3928635 h 214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10" h="21460">
                  <a:moveTo>
                    <a:pt x="10087" y="1"/>
                  </a:moveTo>
                  <a:cubicBezTo>
                    <a:pt x="10004" y="-1"/>
                    <a:pt x="9920" y="0"/>
                    <a:pt x="9836" y="6"/>
                  </a:cubicBezTo>
                  <a:cubicBezTo>
                    <a:pt x="8489" y="98"/>
                    <a:pt x="7334" y="1235"/>
                    <a:pt x="7100" y="2753"/>
                  </a:cubicBezTo>
                  <a:cubicBezTo>
                    <a:pt x="6862" y="4295"/>
                    <a:pt x="7371" y="5484"/>
                    <a:pt x="8475" y="6368"/>
                  </a:cubicBezTo>
                  <a:cubicBezTo>
                    <a:pt x="9015" y="6801"/>
                    <a:pt x="9217" y="7418"/>
                    <a:pt x="9104" y="8148"/>
                  </a:cubicBezTo>
                  <a:cubicBezTo>
                    <a:pt x="8997" y="8863"/>
                    <a:pt x="8639" y="9355"/>
                    <a:pt x="8019" y="9582"/>
                  </a:cubicBezTo>
                  <a:cubicBezTo>
                    <a:pt x="7593" y="9738"/>
                    <a:pt x="7177" y="9921"/>
                    <a:pt x="6789" y="10183"/>
                  </a:cubicBezTo>
                  <a:cubicBezTo>
                    <a:pt x="6216" y="10568"/>
                    <a:pt x="5627" y="10604"/>
                    <a:pt x="5059" y="10185"/>
                  </a:cubicBezTo>
                  <a:cubicBezTo>
                    <a:pt x="4495" y="9770"/>
                    <a:pt x="4253" y="9160"/>
                    <a:pt x="4331" y="8392"/>
                  </a:cubicBezTo>
                  <a:cubicBezTo>
                    <a:pt x="4375" y="7950"/>
                    <a:pt x="4324" y="7528"/>
                    <a:pt x="4162" y="7122"/>
                  </a:cubicBezTo>
                  <a:cubicBezTo>
                    <a:pt x="3814" y="6252"/>
                    <a:pt x="3220" y="5773"/>
                    <a:pt x="2397" y="5725"/>
                  </a:cubicBezTo>
                  <a:cubicBezTo>
                    <a:pt x="1542" y="5676"/>
                    <a:pt x="877" y="6108"/>
                    <a:pt x="473" y="6978"/>
                  </a:cubicBezTo>
                  <a:cubicBezTo>
                    <a:pt x="84" y="7815"/>
                    <a:pt x="139" y="8668"/>
                    <a:pt x="615" y="9438"/>
                  </a:cubicBezTo>
                  <a:cubicBezTo>
                    <a:pt x="1175" y="10345"/>
                    <a:pt x="1970" y="10582"/>
                    <a:pt x="2890" y="10364"/>
                  </a:cubicBezTo>
                  <a:cubicBezTo>
                    <a:pt x="3411" y="10239"/>
                    <a:pt x="3861" y="10412"/>
                    <a:pt x="4243" y="10814"/>
                  </a:cubicBezTo>
                  <a:cubicBezTo>
                    <a:pt x="4798" y="11395"/>
                    <a:pt x="4894" y="12143"/>
                    <a:pt x="4553" y="13089"/>
                  </a:cubicBezTo>
                  <a:cubicBezTo>
                    <a:pt x="4293" y="13810"/>
                    <a:pt x="4158" y="14530"/>
                    <a:pt x="4139" y="15252"/>
                  </a:cubicBezTo>
                  <a:lnTo>
                    <a:pt x="4137" y="15237"/>
                  </a:lnTo>
                  <a:cubicBezTo>
                    <a:pt x="4088" y="15740"/>
                    <a:pt x="3871" y="16114"/>
                    <a:pt x="3452" y="16295"/>
                  </a:cubicBezTo>
                  <a:cubicBezTo>
                    <a:pt x="3035" y="16473"/>
                    <a:pt x="2657" y="16379"/>
                    <a:pt x="2331" y="16026"/>
                  </a:cubicBezTo>
                  <a:cubicBezTo>
                    <a:pt x="2145" y="15823"/>
                    <a:pt x="1929" y="15688"/>
                    <a:pt x="1677" y="15625"/>
                  </a:cubicBezTo>
                  <a:cubicBezTo>
                    <a:pt x="1136" y="15491"/>
                    <a:pt x="676" y="15662"/>
                    <a:pt x="328" y="16148"/>
                  </a:cubicBezTo>
                  <a:cubicBezTo>
                    <a:pt x="-34" y="16650"/>
                    <a:pt x="-98" y="17229"/>
                    <a:pt x="143" y="17823"/>
                  </a:cubicBezTo>
                  <a:cubicBezTo>
                    <a:pt x="377" y="18393"/>
                    <a:pt x="792" y="18697"/>
                    <a:pt x="1337" y="18713"/>
                  </a:cubicBezTo>
                  <a:cubicBezTo>
                    <a:pt x="1980" y="18731"/>
                    <a:pt x="2406" y="18341"/>
                    <a:pt x="2671" y="17690"/>
                  </a:cubicBezTo>
                  <a:cubicBezTo>
                    <a:pt x="2820" y="17323"/>
                    <a:pt x="3079" y="17117"/>
                    <a:pt x="3416" y="17042"/>
                  </a:cubicBezTo>
                  <a:cubicBezTo>
                    <a:pt x="3854" y="16946"/>
                    <a:pt x="4210" y="17077"/>
                    <a:pt x="4519" y="17667"/>
                  </a:cubicBezTo>
                  <a:cubicBezTo>
                    <a:pt x="4534" y="17712"/>
                    <a:pt x="4844" y="18471"/>
                    <a:pt x="5042" y="18820"/>
                  </a:cubicBezTo>
                  <a:cubicBezTo>
                    <a:pt x="5340" y="19343"/>
                    <a:pt x="5710" y="19797"/>
                    <a:pt x="6126" y="20175"/>
                  </a:cubicBezTo>
                  <a:cubicBezTo>
                    <a:pt x="6126" y="20175"/>
                    <a:pt x="6162" y="20211"/>
                    <a:pt x="6244" y="20282"/>
                  </a:cubicBezTo>
                  <a:lnTo>
                    <a:pt x="6237" y="20279"/>
                  </a:lnTo>
                  <a:cubicBezTo>
                    <a:pt x="6241" y="20283"/>
                    <a:pt x="6246" y="20287"/>
                    <a:pt x="6250" y="20291"/>
                  </a:cubicBezTo>
                  <a:cubicBezTo>
                    <a:pt x="7100" y="21006"/>
                    <a:pt x="8135" y="21438"/>
                    <a:pt x="9250" y="21457"/>
                  </a:cubicBezTo>
                  <a:cubicBezTo>
                    <a:pt x="10097" y="21487"/>
                    <a:pt x="10913" y="21286"/>
                    <a:pt x="11638" y="20903"/>
                  </a:cubicBezTo>
                  <a:cubicBezTo>
                    <a:pt x="12539" y="20410"/>
                    <a:pt x="13259" y="19679"/>
                    <a:pt x="13837" y="18730"/>
                  </a:cubicBezTo>
                  <a:cubicBezTo>
                    <a:pt x="14194" y="18144"/>
                    <a:pt x="14708" y="17915"/>
                    <a:pt x="15319" y="18009"/>
                  </a:cubicBezTo>
                  <a:cubicBezTo>
                    <a:pt x="15928" y="18105"/>
                    <a:pt x="16359" y="18483"/>
                    <a:pt x="16591" y="19150"/>
                  </a:cubicBezTo>
                  <a:cubicBezTo>
                    <a:pt x="16680" y="19406"/>
                    <a:pt x="16737" y="19673"/>
                    <a:pt x="16849" y="19921"/>
                  </a:cubicBezTo>
                  <a:cubicBezTo>
                    <a:pt x="17336" y="21003"/>
                    <a:pt x="18386" y="21598"/>
                    <a:pt x="19439" y="21373"/>
                  </a:cubicBezTo>
                  <a:cubicBezTo>
                    <a:pt x="20487" y="21148"/>
                    <a:pt x="21296" y="20132"/>
                    <a:pt x="21399" y="18907"/>
                  </a:cubicBezTo>
                  <a:cubicBezTo>
                    <a:pt x="21501" y="17691"/>
                    <a:pt x="20870" y="16487"/>
                    <a:pt x="19887" y="16060"/>
                  </a:cubicBezTo>
                  <a:cubicBezTo>
                    <a:pt x="18905" y="15631"/>
                    <a:pt x="18039" y="15899"/>
                    <a:pt x="17261" y="16670"/>
                  </a:cubicBezTo>
                  <a:cubicBezTo>
                    <a:pt x="16774" y="17152"/>
                    <a:pt x="16217" y="17206"/>
                    <a:pt x="15646" y="16928"/>
                  </a:cubicBezTo>
                  <a:cubicBezTo>
                    <a:pt x="15087" y="16656"/>
                    <a:pt x="14734" y="16170"/>
                    <a:pt x="14692" y="15444"/>
                  </a:cubicBezTo>
                  <a:cubicBezTo>
                    <a:pt x="14658" y="14883"/>
                    <a:pt x="14601" y="14326"/>
                    <a:pt x="14488" y="13780"/>
                  </a:cubicBezTo>
                  <a:lnTo>
                    <a:pt x="14479" y="13765"/>
                  </a:lnTo>
                  <a:cubicBezTo>
                    <a:pt x="14327" y="13035"/>
                    <a:pt x="14462" y="12374"/>
                    <a:pt x="14958" y="11839"/>
                  </a:cubicBezTo>
                  <a:cubicBezTo>
                    <a:pt x="15480" y="11275"/>
                    <a:pt x="16094" y="11145"/>
                    <a:pt x="16767" y="11438"/>
                  </a:cubicBezTo>
                  <a:cubicBezTo>
                    <a:pt x="17155" y="11607"/>
                    <a:pt x="17549" y="11654"/>
                    <a:pt x="17957" y="11568"/>
                  </a:cubicBezTo>
                  <a:cubicBezTo>
                    <a:pt x="18833" y="11381"/>
                    <a:pt x="19424" y="10797"/>
                    <a:pt x="19681" y="9827"/>
                  </a:cubicBezTo>
                  <a:cubicBezTo>
                    <a:pt x="19948" y="8820"/>
                    <a:pt x="19730" y="7915"/>
                    <a:pt x="19050" y="7206"/>
                  </a:cubicBezTo>
                  <a:cubicBezTo>
                    <a:pt x="18397" y="6524"/>
                    <a:pt x="17614" y="6367"/>
                    <a:pt x="16794" y="6733"/>
                  </a:cubicBezTo>
                  <a:cubicBezTo>
                    <a:pt x="15828" y="7164"/>
                    <a:pt x="15406" y="8050"/>
                    <a:pt x="15364" y="9206"/>
                  </a:cubicBezTo>
                  <a:cubicBezTo>
                    <a:pt x="15340" y="9859"/>
                    <a:pt x="15067" y="10350"/>
                    <a:pt x="14604" y="10700"/>
                  </a:cubicBezTo>
                  <a:cubicBezTo>
                    <a:pt x="13935" y="11210"/>
                    <a:pt x="13235" y="11130"/>
                    <a:pt x="12469" y="10476"/>
                  </a:cubicBezTo>
                  <a:cubicBezTo>
                    <a:pt x="12469" y="10476"/>
                    <a:pt x="11702" y="9992"/>
                    <a:pt x="11302" y="9766"/>
                  </a:cubicBezTo>
                  <a:cubicBezTo>
                    <a:pt x="10245" y="9174"/>
                    <a:pt x="10121" y="7465"/>
                    <a:pt x="11070" y="6668"/>
                  </a:cubicBezTo>
                  <a:cubicBezTo>
                    <a:pt x="11236" y="6529"/>
                    <a:pt x="11428" y="6435"/>
                    <a:pt x="11604" y="6312"/>
                  </a:cubicBezTo>
                  <a:cubicBezTo>
                    <a:pt x="12745" y="5503"/>
                    <a:pt x="13256" y="3864"/>
                    <a:pt x="12841" y="2360"/>
                  </a:cubicBezTo>
                  <a:cubicBezTo>
                    <a:pt x="12462" y="984"/>
                    <a:pt x="11338" y="38"/>
                    <a:pt x="10087" y="1"/>
                  </a:cubicBezTo>
                  <a:close/>
                  <a:moveTo>
                    <a:pt x="9231" y="10126"/>
                  </a:moveTo>
                  <a:cubicBezTo>
                    <a:pt x="9387" y="10117"/>
                    <a:pt x="9544" y="10116"/>
                    <a:pt x="9704" y="10126"/>
                  </a:cubicBezTo>
                  <a:cubicBezTo>
                    <a:pt x="12172" y="10277"/>
                    <a:pt x="14141" y="12744"/>
                    <a:pt x="14021" y="15643"/>
                  </a:cubicBezTo>
                  <a:cubicBezTo>
                    <a:pt x="13906" y="18437"/>
                    <a:pt x="11810" y="20694"/>
                    <a:pt x="9330" y="20606"/>
                  </a:cubicBezTo>
                  <a:cubicBezTo>
                    <a:pt x="6814" y="20563"/>
                    <a:pt x="4772" y="18048"/>
                    <a:pt x="4897" y="15109"/>
                  </a:cubicBezTo>
                  <a:cubicBezTo>
                    <a:pt x="5010" y="12454"/>
                    <a:pt x="6895" y="10263"/>
                    <a:pt x="9231" y="101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grpSp>
          <p:nvGrpSpPr>
            <p:cNvPr id="12" name="îśľiďe">
              <a:extLst>
                <a:ext uri="{FF2B5EF4-FFF2-40B4-BE49-F238E27FC236}">
                  <a16:creationId xmlns="" xmlns:a16="http://schemas.microsoft.com/office/drawing/2014/main" id="{B67F2BEA-7B99-44DC-B437-0D70BDE656CC}"/>
                </a:ext>
              </a:extLst>
            </p:cNvPr>
            <p:cNvGrpSpPr/>
            <p:nvPr/>
          </p:nvGrpSpPr>
          <p:grpSpPr>
            <a:xfrm>
              <a:off x="8054243" y="4985927"/>
              <a:ext cx="502816" cy="502816"/>
              <a:chOff x="5675954" y="2249137"/>
              <a:chExt cx="648072" cy="648072"/>
            </a:xfrm>
          </p:grpSpPr>
          <p:sp>
            <p:nvSpPr>
              <p:cNvPr id="28" name="îṩ1iḑè">
                <a:extLst>
                  <a:ext uri="{FF2B5EF4-FFF2-40B4-BE49-F238E27FC236}">
                    <a16:creationId xmlns="" xmlns:a16="http://schemas.microsoft.com/office/drawing/2014/main" id="{5FA12A7A-6E3C-484F-A1A0-D853E4D80EFF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9" name="iṥľiḓê">
                <a:extLst>
                  <a:ext uri="{FF2B5EF4-FFF2-40B4-BE49-F238E27FC236}">
                    <a16:creationId xmlns="" xmlns:a16="http://schemas.microsoft.com/office/drawing/2014/main" id="{C5F427A3-1200-4BC9-8B0C-468ECDF6C40B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</p:grpSp>
        <p:grpSp>
          <p:nvGrpSpPr>
            <p:cNvPr id="13" name="iṩḷíďê">
              <a:extLst>
                <a:ext uri="{FF2B5EF4-FFF2-40B4-BE49-F238E27FC236}">
                  <a16:creationId xmlns="" xmlns:a16="http://schemas.microsoft.com/office/drawing/2014/main" id="{542262D1-FCE4-424D-AAC3-F203F3A7BDFF}"/>
                </a:ext>
              </a:extLst>
            </p:cNvPr>
            <p:cNvGrpSpPr/>
            <p:nvPr/>
          </p:nvGrpSpPr>
          <p:grpSpPr>
            <a:xfrm>
              <a:off x="5632209" y="4910432"/>
              <a:ext cx="280010" cy="280010"/>
              <a:chOff x="7442747" y="2249137"/>
              <a:chExt cx="648072" cy="648072"/>
            </a:xfrm>
          </p:grpSpPr>
          <p:sp>
            <p:nvSpPr>
              <p:cNvPr id="26" name="ísľïḋê">
                <a:extLst>
                  <a:ext uri="{FF2B5EF4-FFF2-40B4-BE49-F238E27FC236}">
                    <a16:creationId xmlns="" xmlns:a16="http://schemas.microsoft.com/office/drawing/2014/main" id="{226844D3-0544-4C0B-90D9-3E757708AF96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7" name="ïṡľidé">
                <a:extLst>
                  <a:ext uri="{FF2B5EF4-FFF2-40B4-BE49-F238E27FC236}">
                    <a16:creationId xmlns="" xmlns:a16="http://schemas.microsoft.com/office/drawing/2014/main" id="{E0148AF7-DFB0-4849-9E23-95D28C2CB8D8}"/>
                  </a:ext>
                </a:extLst>
              </p:cNvPr>
              <p:cNvSpPr/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</p:grpSp>
        <p:grpSp>
          <p:nvGrpSpPr>
            <p:cNvPr id="14" name="íṣ1ïdè">
              <a:extLst>
                <a:ext uri="{FF2B5EF4-FFF2-40B4-BE49-F238E27FC236}">
                  <a16:creationId xmlns="" xmlns:a16="http://schemas.microsoft.com/office/drawing/2014/main" id="{DE9AA53B-3B4A-469C-8B19-70F0390A8C14}"/>
                </a:ext>
              </a:extLst>
            </p:cNvPr>
            <p:cNvGrpSpPr/>
            <p:nvPr/>
          </p:nvGrpSpPr>
          <p:grpSpPr>
            <a:xfrm>
              <a:off x="7873643" y="3830022"/>
              <a:ext cx="431906" cy="431906"/>
              <a:chOff x="4792557" y="2249137"/>
              <a:chExt cx="648072" cy="648072"/>
            </a:xfrm>
          </p:grpSpPr>
          <p:sp>
            <p:nvSpPr>
              <p:cNvPr id="24" name="işļíḑé">
                <a:extLst>
                  <a:ext uri="{FF2B5EF4-FFF2-40B4-BE49-F238E27FC236}">
                    <a16:creationId xmlns="" xmlns:a16="http://schemas.microsoft.com/office/drawing/2014/main" id="{E2DA3C8A-EA4C-4D8E-AC6F-C103F09A9967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" name="îs1iďê">
                <a:extLst>
                  <a:ext uri="{FF2B5EF4-FFF2-40B4-BE49-F238E27FC236}">
                    <a16:creationId xmlns="" xmlns:a16="http://schemas.microsoft.com/office/drawing/2014/main" id="{332459DF-9AF5-425C-A899-2D26FA910009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5" name="ïSľíďé">
              <a:extLst>
                <a:ext uri="{FF2B5EF4-FFF2-40B4-BE49-F238E27FC236}">
                  <a16:creationId xmlns="" xmlns:a16="http://schemas.microsoft.com/office/drawing/2014/main" id="{0FB2EE61-4719-48AA-889E-0DD5F5442E4D}"/>
                </a:ext>
              </a:extLst>
            </p:cNvPr>
            <p:cNvGrpSpPr/>
            <p:nvPr/>
          </p:nvGrpSpPr>
          <p:grpSpPr>
            <a:xfrm>
              <a:off x="6684001" y="3022528"/>
              <a:ext cx="648072" cy="648072"/>
              <a:chOff x="3909160" y="2249137"/>
              <a:chExt cx="648072" cy="648072"/>
            </a:xfrm>
          </p:grpSpPr>
          <p:sp>
            <p:nvSpPr>
              <p:cNvPr id="22" name="íślîďè">
                <a:extLst>
                  <a:ext uri="{FF2B5EF4-FFF2-40B4-BE49-F238E27FC236}">
                    <a16:creationId xmlns="" xmlns:a16="http://schemas.microsoft.com/office/drawing/2014/main" id="{30F23F6A-1B4A-46BE-9CC4-44E6CC2C8111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3" name="iṧ1ïḑè">
                <a:extLst>
                  <a:ext uri="{FF2B5EF4-FFF2-40B4-BE49-F238E27FC236}">
                    <a16:creationId xmlns="" xmlns:a16="http://schemas.microsoft.com/office/drawing/2014/main" id="{10B1BC7F-A0ED-471F-9032-66F67F40EC7E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16" name="ïsḻïḋe">
              <a:extLst>
                <a:ext uri="{FF2B5EF4-FFF2-40B4-BE49-F238E27FC236}">
                  <a16:creationId xmlns="" xmlns:a16="http://schemas.microsoft.com/office/drawing/2014/main" id="{D0B6B988-CF4D-4D78-A4A0-05491315C368}"/>
                </a:ext>
              </a:extLst>
            </p:cNvPr>
            <p:cNvGrpSpPr/>
            <p:nvPr/>
          </p:nvGrpSpPr>
          <p:grpSpPr>
            <a:xfrm>
              <a:off x="5660499" y="3693274"/>
              <a:ext cx="453950" cy="453950"/>
              <a:chOff x="6559351" y="2249137"/>
              <a:chExt cx="648072" cy="648072"/>
            </a:xfrm>
          </p:grpSpPr>
          <p:sp>
            <p:nvSpPr>
              <p:cNvPr id="20" name="íšḷiďe">
                <a:extLst>
                  <a:ext uri="{FF2B5EF4-FFF2-40B4-BE49-F238E27FC236}">
                    <a16:creationId xmlns="" xmlns:a16="http://schemas.microsoft.com/office/drawing/2014/main" id="{4F62FBCD-B1B5-4383-B55E-221351D13109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íṡľíḋé">
                <a:extLst>
                  <a:ext uri="{FF2B5EF4-FFF2-40B4-BE49-F238E27FC236}">
                    <a16:creationId xmlns="" xmlns:a16="http://schemas.microsoft.com/office/drawing/2014/main" id="{F5C56379-AA59-44FC-9925-CB526368C440}"/>
                  </a:ext>
                </a:extLst>
              </p:cNvPr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" name="ïŝ1îḑé">
              <a:extLst>
                <a:ext uri="{FF2B5EF4-FFF2-40B4-BE49-F238E27FC236}">
                  <a16:creationId xmlns="" xmlns:a16="http://schemas.microsoft.com/office/drawing/2014/main" id="{7A8367F6-8FAF-403C-8550-3722C4AD9EEF}"/>
                </a:ext>
              </a:extLst>
            </p:cNvPr>
            <p:cNvSpPr/>
            <p:nvPr/>
          </p:nvSpPr>
          <p:spPr>
            <a:xfrm>
              <a:off x="6501955" y="4595984"/>
              <a:ext cx="87716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dirty="0"/>
                <a:t>Text</a:t>
              </a:r>
              <a:endParaRPr lang="zh-CN" altLang="en-US" dirty="0"/>
            </a:p>
          </p:txBody>
        </p:sp>
        <p:sp>
          <p:nvSpPr>
            <p:cNvPr id="18" name="îSlíḍê">
              <a:extLst>
                <a:ext uri="{FF2B5EF4-FFF2-40B4-BE49-F238E27FC236}">
                  <a16:creationId xmlns="" xmlns:a16="http://schemas.microsoft.com/office/drawing/2014/main" id="{BA4D5306-DF81-44A9-80D8-824FE0579714}"/>
                </a:ext>
              </a:extLst>
            </p:cNvPr>
            <p:cNvSpPr txBox="1"/>
            <p:nvPr/>
          </p:nvSpPr>
          <p:spPr>
            <a:xfrm>
              <a:off x="673102" y="1130300"/>
              <a:ext cx="382603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9" name="î$ļide">
              <a:extLst>
                <a:ext uri="{FF2B5EF4-FFF2-40B4-BE49-F238E27FC236}">
                  <a16:creationId xmlns="" xmlns:a16="http://schemas.microsoft.com/office/drawing/2014/main" id="{76FD9363-6159-4777-A3F3-6BD0EFE1F7A9}"/>
                </a:ext>
              </a:extLst>
            </p:cNvPr>
            <p:cNvSpPr txBox="1"/>
            <p:nvPr/>
          </p:nvSpPr>
          <p:spPr>
            <a:xfrm>
              <a:off x="673100" y="1982461"/>
              <a:ext cx="382603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779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56121" y="2806995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1834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7FFD6E8-C587-4FB4-8EC5-C477C13C7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0C7A4C4-BEE0-42F7-A42D-F39CD8594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FF0B4C6-4539-41B1-AA80-E14A406C0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44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1C7BB97-CCA0-46E2-BFEA-E7C57AFE34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6173"/>
            <a:ext cx="10847388" cy="3645654"/>
            <a:chOff x="673100" y="1606173"/>
            <a:chExt cx="10847388" cy="3645654"/>
          </a:xfrm>
        </p:grpSpPr>
        <p:sp>
          <p:nvSpPr>
            <p:cNvPr id="6" name="íSḷiḍé">
              <a:extLst>
                <a:ext uri="{FF2B5EF4-FFF2-40B4-BE49-F238E27FC236}">
                  <a16:creationId xmlns="" xmlns:a16="http://schemas.microsoft.com/office/drawing/2014/main" id="{1988397D-5012-4FDF-B524-DC1654D2A576}"/>
                </a:ext>
              </a:extLst>
            </p:cNvPr>
            <p:cNvSpPr/>
            <p:nvPr/>
          </p:nvSpPr>
          <p:spPr bwMode="auto">
            <a:xfrm flipH="1">
              <a:off x="4639287" y="2013518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îşľïḓe">
              <a:extLst>
                <a:ext uri="{FF2B5EF4-FFF2-40B4-BE49-F238E27FC236}">
                  <a16:creationId xmlns="" xmlns:a16="http://schemas.microsoft.com/office/drawing/2014/main" id="{99290B01-C610-4488-8D8D-6AE3E091F7BC}"/>
                </a:ext>
              </a:extLst>
            </p:cNvPr>
            <p:cNvSpPr/>
            <p:nvPr/>
          </p:nvSpPr>
          <p:spPr bwMode="auto">
            <a:xfrm flipH="1">
              <a:off x="4639287" y="2100529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</a:t>
              </a:r>
            </a:p>
          </p:txBody>
        </p:sp>
        <p:grpSp>
          <p:nvGrpSpPr>
            <p:cNvPr id="8" name="íṡliḋè">
              <a:extLst>
                <a:ext uri="{FF2B5EF4-FFF2-40B4-BE49-F238E27FC236}">
                  <a16:creationId xmlns="" xmlns:a16="http://schemas.microsoft.com/office/drawing/2014/main" id="{6366A13A-16E1-46D6-9527-1483091E044A}"/>
                </a:ext>
              </a:extLst>
            </p:cNvPr>
            <p:cNvGrpSpPr/>
            <p:nvPr/>
          </p:nvGrpSpPr>
          <p:grpSpPr>
            <a:xfrm>
              <a:off x="7367170" y="1606173"/>
              <a:ext cx="4153318" cy="952500"/>
              <a:chOff x="7367170" y="1663700"/>
              <a:chExt cx="4153318" cy="952500"/>
            </a:xfrm>
          </p:grpSpPr>
          <p:grpSp>
            <p:nvGrpSpPr>
              <p:cNvPr id="28" name="iṧḷîde">
                <a:extLst>
                  <a:ext uri="{FF2B5EF4-FFF2-40B4-BE49-F238E27FC236}">
                    <a16:creationId xmlns="" xmlns:a16="http://schemas.microsoft.com/office/drawing/2014/main" id="{53C7DCCD-6D13-4CFA-935A-9CE0E0F57B6E}"/>
                  </a:ext>
                </a:extLst>
              </p:cNvPr>
              <p:cNvGrpSpPr/>
              <p:nvPr/>
            </p:nvGrpSpPr>
            <p:grpSpPr>
              <a:xfrm>
                <a:off x="8085169" y="1663700"/>
                <a:ext cx="3435319" cy="952500"/>
                <a:chOff x="8662573" y="1486753"/>
                <a:chExt cx="2578029" cy="952500"/>
              </a:xfrm>
            </p:grpSpPr>
            <p:sp>
              <p:nvSpPr>
                <p:cNvPr id="32" name="ï$1íḓe">
                  <a:extLst>
                    <a:ext uri="{FF2B5EF4-FFF2-40B4-BE49-F238E27FC236}">
                      <a16:creationId xmlns="" xmlns:a16="http://schemas.microsoft.com/office/drawing/2014/main" id="{E3941594-C6FE-487A-9E38-B34A4FCFA64E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599357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3" name="î$1ïdé">
                  <a:extLst>
                    <a:ext uri="{FF2B5EF4-FFF2-40B4-BE49-F238E27FC236}">
                      <a16:creationId xmlns="" xmlns:a16="http://schemas.microsoft.com/office/drawing/2014/main" id="{0E64076A-ECE1-4182-B7F2-CF0CEDC2078E}"/>
                    </a:ext>
                  </a:extLst>
                </p:cNvPr>
                <p:cNvSpPr/>
                <p:nvPr/>
              </p:nvSpPr>
              <p:spPr>
                <a:xfrm>
                  <a:off x="8662573" y="1486753"/>
                  <a:ext cx="2578029" cy="35314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01.Text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29" name="iṣľïḑè">
                <a:extLst>
                  <a:ext uri="{FF2B5EF4-FFF2-40B4-BE49-F238E27FC236}">
                    <a16:creationId xmlns="" xmlns:a16="http://schemas.microsoft.com/office/drawing/2014/main" id="{27DEB3FF-23FB-42B0-AD9C-00CBC4935B9C}"/>
                  </a:ext>
                </a:extLst>
              </p:cNvPr>
              <p:cNvGrpSpPr/>
              <p:nvPr/>
            </p:nvGrpSpPr>
            <p:grpSpPr>
              <a:xfrm>
                <a:off x="7367170" y="1793497"/>
                <a:ext cx="577851" cy="577851"/>
                <a:chOff x="4051357" y="1264887"/>
                <a:chExt cx="577851" cy="577851"/>
              </a:xfrm>
            </p:grpSpPr>
            <p:sp>
              <p:nvSpPr>
                <p:cNvPr id="30" name="îşļîḓé">
                  <a:extLst>
                    <a:ext uri="{FF2B5EF4-FFF2-40B4-BE49-F238E27FC236}">
                      <a16:creationId xmlns="" xmlns:a16="http://schemas.microsoft.com/office/drawing/2014/main" id="{C595E944-DBD1-404E-8E12-0B2563FEA0C0}"/>
                    </a:ext>
                  </a:extLst>
                </p:cNvPr>
                <p:cNvSpPr/>
                <p:nvPr/>
              </p:nvSpPr>
              <p:spPr>
                <a:xfrm>
                  <a:off x="4051357" y="1264887"/>
                  <a:ext cx="577851" cy="577851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iṣḻíḑe">
                  <a:extLst>
                    <a:ext uri="{FF2B5EF4-FFF2-40B4-BE49-F238E27FC236}">
                      <a16:creationId xmlns="" xmlns:a16="http://schemas.microsoft.com/office/drawing/2014/main" id="{94E8C8BB-7550-4FC8-AA74-456D6D65D344}"/>
                    </a:ext>
                  </a:extLst>
                </p:cNvPr>
                <p:cNvSpPr/>
                <p:nvPr/>
              </p:nvSpPr>
              <p:spPr>
                <a:xfrm>
                  <a:off x="4156557" y="1391303"/>
                  <a:ext cx="386158" cy="3137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4" y="0"/>
                      </a:moveTo>
                      <a:cubicBezTo>
                        <a:pt x="912" y="0"/>
                        <a:pt x="0" y="1122"/>
                        <a:pt x="0" y="2491"/>
                      </a:cubicBezTo>
                      <a:lnTo>
                        <a:pt x="0" y="11634"/>
                      </a:lnTo>
                      <a:cubicBezTo>
                        <a:pt x="0" y="13008"/>
                        <a:pt x="912" y="14134"/>
                        <a:pt x="2024" y="14134"/>
                      </a:cubicBezTo>
                      <a:lnTo>
                        <a:pt x="2024" y="16617"/>
                      </a:lnTo>
                      <a:cubicBezTo>
                        <a:pt x="2024" y="17994"/>
                        <a:pt x="2935" y="19109"/>
                        <a:pt x="4049" y="19109"/>
                      </a:cubicBezTo>
                      <a:lnTo>
                        <a:pt x="4822" y="19109"/>
                      </a:lnTo>
                      <a:cubicBezTo>
                        <a:pt x="5125" y="20540"/>
                        <a:pt x="6166" y="21600"/>
                        <a:pt x="7423" y="21600"/>
                      </a:cubicBezTo>
                      <a:cubicBezTo>
                        <a:pt x="8673" y="21600"/>
                        <a:pt x="9726" y="20540"/>
                        <a:pt x="10030" y="19109"/>
                      </a:cubicBezTo>
                      <a:lnTo>
                        <a:pt x="13594" y="19109"/>
                      </a:lnTo>
                      <a:cubicBezTo>
                        <a:pt x="13897" y="20540"/>
                        <a:pt x="14942" y="21600"/>
                        <a:pt x="16202" y="21600"/>
                      </a:cubicBezTo>
                      <a:cubicBezTo>
                        <a:pt x="17449" y="21600"/>
                        <a:pt x="18498" y="20540"/>
                        <a:pt x="18803" y="19109"/>
                      </a:cubicBezTo>
                      <a:lnTo>
                        <a:pt x="19576" y="19109"/>
                      </a:lnTo>
                      <a:cubicBezTo>
                        <a:pt x="20692" y="19109"/>
                        <a:pt x="21600" y="17994"/>
                        <a:pt x="21600" y="16617"/>
                      </a:cubicBezTo>
                      <a:lnTo>
                        <a:pt x="21600" y="11634"/>
                      </a:lnTo>
                      <a:cubicBezTo>
                        <a:pt x="21600" y="11142"/>
                        <a:pt x="21482" y="10663"/>
                        <a:pt x="21259" y="10248"/>
                      </a:cubicBezTo>
                      <a:lnTo>
                        <a:pt x="18554" y="5265"/>
                      </a:lnTo>
                      <a:cubicBezTo>
                        <a:pt x="18182" y="4566"/>
                        <a:pt x="17557" y="4160"/>
                        <a:pt x="16876" y="4160"/>
                      </a:cubicBezTo>
                      <a:lnTo>
                        <a:pt x="14177" y="4160"/>
                      </a:lnTo>
                      <a:lnTo>
                        <a:pt x="14177" y="2491"/>
                      </a:lnTo>
                      <a:cubicBezTo>
                        <a:pt x="14177" y="1122"/>
                        <a:pt x="13265" y="0"/>
                        <a:pt x="12146" y="0"/>
                      </a:cubicBezTo>
                      <a:lnTo>
                        <a:pt x="2024" y="0"/>
                      </a:lnTo>
                      <a:close/>
                      <a:moveTo>
                        <a:pt x="2024" y="1669"/>
                      </a:moveTo>
                      <a:lnTo>
                        <a:pt x="12146" y="1669"/>
                      </a:lnTo>
                      <a:cubicBezTo>
                        <a:pt x="12524" y="1669"/>
                        <a:pt x="12821" y="2034"/>
                        <a:pt x="12821" y="2491"/>
                      </a:cubicBezTo>
                      <a:lnTo>
                        <a:pt x="12821" y="11634"/>
                      </a:lnTo>
                      <a:cubicBezTo>
                        <a:pt x="12821" y="12090"/>
                        <a:pt x="12524" y="12465"/>
                        <a:pt x="12146" y="12465"/>
                      </a:cubicBezTo>
                      <a:cubicBezTo>
                        <a:pt x="12146" y="12465"/>
                        <a:pt x="2024" y="12465"/>
                        <a:pt x="2024" y="12465"/>
                      </a:cubicBezTo>
                      <a:cubicBezTo>
                        <a:pt x="1649" y="12465"/>
                        <a:pt x="1350" y="12090"/>
                        <a:pt x="1350" y="11634"/>
                      </a:cubicBezTo>
                      <a:lnTo>
                        <a:pt x="1350" y="2491"/>
                      </a:lnTo>
                      <a:cubicBezTo>
                        <a:pt x="1350" y="2034"/>
                        <a:pt x="1649" y="1669"/>
                        <a:pt x="2024" y="1669"/>
                      </a:cubicBezTo>
                      <a:close/>
                      <a:moveTo>
                        <a:pt x="14177" y="5821"/>
                      </a:moveTo>
                      <a:lnTo>
                        <a:pt x="16876" y="5821"/>
                      </a:lnTo>
                      <a:cubicBezTo>
                        <a:pt x="17102" y="5821"/>
                        <a:pt x="17311" y="5958"/>
                        <a:pt x="17440" y="6184"/>
                      </a:cubicBezTo>
                      <a:lnTo>
                        <a:pt x="20132" y="11175"/>
                      </a:lnTo>
                      <a:cubicBezTo>
                        <a:pt x="20206" y="11307"/>
                        <a:pt x="20250" y="11475"/>
                        <a:pt x="20250" y="11634"/>
                      </a:cubicBezTo>
                      <a:cubicBezTo>
                        <a:pt x="20250" y="11634"/>
                        <a:pt x="20250" y="16617"/>
                        <a:pt x="20250" y="16617"/>
                      </a:cubicBezTo>
                      <a:cubicBezTo>
                        <a:pt x="20250" y="17074"/>
                        <a:pt x="19946" y="17448"/>
                        <a:pt x="19576" y="17448"/>
                      </a:cubicBezTo>
                      <a:lnTo>
                        <a:pt x="18803" y="17448"/>
                      </a:lnTo>
                      <a:cubicBezTo>
                        <a:pt x="18498" y="16016"/>
                        <a:pt x="17455" y="14956"/>
                        <a:pt x="16202" y="14956"/>
                      </a:cubicBezTo>
                      <a:cubicBezTo>
                        <a:pt x="14942" y="14956"/>
                        <a:pt x="13897" y="16016"/>
                        <a:pt x="13594" y="17448"/>
                      </a:cubicBezTo>
                      <a:lnTo>
                        <a:pt x="10030" y="17448"/>
                      </a:lnTo>
                      <a:cubicBezTo>
                        <a:pt x="9729" y="16016"/>
                        <a:pt x="8678" y="14956"/>
                        <a:pt x="7423" y="14956"/>
                      </a:cubicBezTo>
                      <a:cubicBezTo>
                        <a:pt x="6166" y="14956"/>
                        <a:pt x="5125" y="16016"/>
                        <a:pt x="4822" y="17448"/>
                      </a:cubicBezTo>
                      <a:lnTo>
                        <a:pt x="4049" y="17448"/>
                      </a:lnTo>
                      <a:cubicBezTo>
                        <a:pt x="3676" y="17448"/>
                        <a:pt x="3374" y="17074"/>
                        <a:pt x="3374" y="16617"/>
                      </a:cubicBezTo>
                      <a:lnTo>
                        <a:pt x="3374" y="14134"/>
                      </a:lnTo>
                      <a:lnTo>
                        <a:pt x="12146" y="14134"/>
                      </a:lnTo>
                      <a:cubicBezTo>
                        <a:pt x="13265" y="14134"/>
                        <a:pt x="14177" y="13008"/>
                        <a:pt x="14177" y="11634"/>
                      </a:cubicBezTo>
                      <a:lnTo>
                        <a:pt x="14177" y="5821"/>
                      </a:lnTo>
                      <a:close/>
                      <a:moveTo>
                        <a:pt x="15553" y="6450"/>
                      </a:moveTo>
                      <a:cubicBezTo>
                        <a:pt x="15182" y="6450"/>
                        <a:pt x="14885" y="6824"/>
                        <a:pt x="14885" y="7281"/>
                      </a:cubicBezTo>
                      <a:lnTo>
                        <a:pt x="14885" y="12263"/>
                      </a:lnTo>
                      <a:cubicBezTo>
                        <a:pt x="14885" y="12721"/>
                        <a:pt x="15182" y="13102"/>
                        <a:pt x="15553" y="13102"/>
                      </a:cubicBezTo>
                      <a:lnTo>
                        <a:pt x="18259" y="13102"/>
                      </a:lnTo>
                      <a:cubicBezTo>
                        <a:pt x="18629" y="13102"/>
                        <a:pt x="18934" y="12721"/>
                        <a:pt x="18934" y="12263"/>
                      </a:cubicBezTo>
                      <a:lnTo>
                        <a:pt x="18934" y="11022"/>
                      </a:lnTo>
                      <a:cubicBezTo>
                        <a:pt x="18934" y="10857"/>
                        <a:pt x="18888" y="10694"/>
                        <a:pt x="18816" y="10554"/>
                      </a:cubicBezTo>
                      <a:cubicBezTo>
                        <a:pt x="18816" y="10554"/>
                        <a:pt x="16798" y="6829"/>
                        <a:pt x="16798" y="6829"/>
                      </a:cubicBezTo>
                      <a:cubicBezTo>
                        <a:pt x="16673" y="6592"/>
                        <a:pt x="16460" y="6450"/>
                        <a:pt x="16234" y="6450"/>
                      </a:cubicBezTo>
                      <a:lnTo>
                        <a:pt x="15553" y="6450"/>
                      </a:lnTo>
                      <a:close/>
                      <a:moveTo>
                        <a:pt x="15553" y="7281"/>
                      </a:moveTo>
                      <a:lnTo>
                        <a:pt x="16234" y="7281"/>
                      </a:lnTo>
                      <a:lnTo>
                        <a:pt x="18259" y="11022"/>
                      </a:lnTo>
                      <a:cubicBezTo>
                        <a:pt x="18259" y="11022"/>
                        <a:pt x="18259" y="12263"/>
                        <a:pt x="18259" y="12263"/>
                      </a:cubicBezTo>
                      <a:lnTo>
                        <a:pt x="15553" y="12263"/>
                      </a:lnTo>
                      <a:lnTo>
                        <a:pt x="15553" y="7281"/>
                      </a:lnTo>
                      <a:close/>
                      <a:moveTo>
                        <a:pt x="7423" y="16617"/>
                      </a:moveTo>
                      <a:cubicBezTo>
                        <a:pt x="8167" y="16617"/>
                        <a:pt x="8772" y="17365"/>
                        <a:pt x="8772" y="18278"/>
                      </a:cubicBezTo>
                      <a:cubicBezTo>
                        <a:pt x="8772" y="19191"/>
                        <a:pt x="8167" y="19939"/>
                        <a:pt x="7423" y="19939"/>
                      </a:cubicBezTo>
                      <a:cubicBezTo>
                        <a:pt x="6677" y="19939"/>
                        <a:pt x="6073" y="19191"/>
                        <a:pt x="6073" y="18278"/>
                      </a:cubicBezTo>
                      <a:cubicBezTo>
                        <a:pt x="6073" y="17365"/>
                        <a:pt x="6677" y="16617"/>
                        <a:pt x="7423" y="16617"/>
                      </a:cubicBezTo>
                      <a:close/>
                      <a:moveTo>
                        <a:pt x="16202" y="16617"/>
                      </a:moveTo>
                      <a:cubicBezTo>
                        <a:pt x="16943" y="16617"/>
                        <a:pt x="17551" y="17365"/>
                        <a:pt x="17551" y="18278"/>
                      </a:cubicBezTo>
                      <a:cubicBezTo>
                        <a:pt x="17551" y="19191"/>
                        <a:pt x="16943" y="19939"/>
                        <a:pt x="16202" y="19939"/>
                      </a:cubicBezTo>
                      <a:cubicBezTo>
                        <a:pt x="15454" y="19939"/>
                        <a:pt x="14852" y="19191"/>
                        <a:pt x="14852" y="18278"/>
                      </a:cubicBezTo>
                      <a:cubicBezTo>
                        <a:pt x="14852" y="17365"/>
                        <a:pt x="15454" y="16617"/>
                        <a:pt x="16202" y="16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îś1ídè">
              <a:extLst>
                <a:ext uri="{FF2B5EF4-FFF2-40B4-BE49-F238E27FC236}">
                  <a16:creationId xmlns="" xmlns:a16="http://schemas.microsoft.com/office/drawing/2014/main" id="{75DB8F61-B564-4BB4-A9AC-32C3539FD3C5}"/>
                </a:ext>
              </a:extLst>
            </p:cNvPr>
            <p:cNvGrpSpPr/>
            <p:nvPr/>
          </p:nvGrpSpPr>
          <p:grpSpPr>
            <a:xfrm>
              <a:off x="7367170" y="2952750"/>
              <a:ext cx="4153318" cy="952500"/>
              <a:chOff x="7367170" y="1663700"/>
              <a:chExt cx="4153318" cy="952500"/>
            </a:xfrm>
          </p:grpSpPr>
          <p:grpSp>
            <p:nvGrpSpPr>
              <p:cNvPr id="22" name="iṥ1íḓé">
                <a:extLst>
                  <a:ext uri="{FF2B5EF4-FFF2-40B4-BE49-F238E27FC236}">
                    <a16:creationId xmlns="" xmlns:a16="http://schemas.microsoft.com/office/drawing/2014/main" id="{C76AED37-EF2B-4DDF-B3F4-37A093E1C3C4}"/>
                  </a:ext>
                </a:extLst>
              </p:cNvPr>
              <p:cNvGrpSpPr/>
              <p:nvPr/>
            </p:nvGrpSpPr>
            <p:grpSpPr>
              <a:xfrm>
                <a:off x="8085169" y="1663700"/>
                <a:ext cx="3435319" cy="952500"/>
                <a:chOff x="8662573" y="1486753"/>
                <a:chExt cx="2578029" cy="952500"/>
              </a:xfrm>
            </p:grpSpPr>
            <p:sp>
              <p:nvSpPr>
                <p:cNvPr id="26" name="íṡľïḓé">
                  <a:extLst>
                    <a:ext uri="{FF2B5EF4-FFF2-40B4-BE49-F238E27FC236}">
                      <a16:creationId xmlns="" xmlns:a16="http://schemas.microsoft.com/office/drawing/2014/main" id="{6C3B9E5B-B598-4CC4-B3D2-2DC251FF2EB6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599357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7" name="iṧlíďê">
                  <a:extLst>
                    <a:ext uri="{FF2B5EF4-FFF2-40B4-BE49-F238E27FC236}">
                      <a16:creationId xmlns="" xmlns:a16="http://schemas.microsoft.com/office/drawing/2014/main" id="{DC2E663E-8A63-4F94-90AC-FCF9B0AE5448}"/>
                    </a:ext>
                  </a:extLst>
                </p:cNvPr>
                <p:cNvSpPr/>
                <p:nvPr/>
              </p:nvSpPr>
              <p:spPr>
                <a:xfrm>
                  <a:off x="8662573" y="1486753"/>
                  <a:ext cx="2578029" cy="35314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02.Text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23" name="îşḷîďè">
                <a:extLst>
                  <a:ext uri="{FF2B5EF4-FFF2-40B4-BE49-F238E27FC236}">
                    <a16:creationId xmlns="" xmlns:a16="http://schemas.microsoft.com/office/drawing/2014/main" id="{5A6C8C2D-494F-474C-9263-227AB80C6462}"/>
                  </a:ext>
                </a:extLst>
              </p:cNvPr>
              <p:cNvGrpSpPr/>
              <p:nvPr/>
            </p:nvGrpSpPr>
            <p:grpSpPr>
              <a:xfrm>
                <a:off x="7367170" y="1793497"/>
                <a:ext cx="577851" cy="577851"/>
                <a:chOff x="4051357" y="1264887"/>
                <a:chExt cx="577851" cy="577851"/>
              </a:xfrm>
            </p:grpSpPr>
            <p:sp>
              <p:nvSpPr>
                <p:cNvPr id="24" name="îš1ïḓé">
                  <a:extLst>
                    <a:ext uri="{FF2B5EF4-FFF2-40B4-BE49-F238E27FC236}">
                      <a16:creationId xmlns="" xmlns:a16="http://schemas.microsoft.com/office/drawing/2014/main" id="{5C37B44B-3EDC-4980-B301-588ED40F745E}"/>
                    </a:ext>
                  </a:extLst>
                </p:cNvPr>
                <p:cNvSpPr/>
                <p:nvPr/>
              </p:nvSpPr>
              <p:spPr>
                <a:xfrm>
                  <a:off x="4051357" y="1264887"/>
                  <a:ext cx="577851" cy="577851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ṡ1iḑè">
                  <a:extLst>
                    <a:ext uri="{FF2B5EF4-FFF2-40B4-BE49-F238E27FC236}">
                      <a16:creationId xmlns="" xmlns:a16="http://schemas.microsoft.com/office/drawing/2014/main" id="{C5A48B13-41A0-4E71-BC40-8C675DBAA89F}"/>
                    </a:ext>
                  </a:extLst>
                </p:cNvPr>
                <p:cNvSpPr/>
                <p:nvPr/>
              </p:nvSpPr>
              <p:spPr>
                <a:xfrm>
                  <a:off x="4156557" y="1391303"/>
                  <a:ext cx="386158" cy="3137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4" y="0"/>
                      </a:moveTo>
                      <a:cubicBezTo>
                        <a:pt x="912" y="0"/>
                        <a:pt x="0" y="1122"/>
                        <a:pt x="0" y="2491"/>
                      </a:cubicBezTo>
                      <a:lnTo>
                        <a:pt x="0" y="11634"/>
                      </a:lnTo>
                      <a:cubicBezTo>
                        <a:pt x="0" y="13008"/>
                        <a:pt x="912" y="14134"/>
                        <a:pt x="2024" y="14134"/>
                      </a:cubicBezTo>
                      <a:lnTo>
                        <a:pt x="2024" y="16617"/>
                      </a:lnTo>
                      <a:cubicBezTo>
                        <a:pt x="2024" y="17994"/>
                        <a:pt x="2935" y="19109"/>
                        <a:pt x="4049" y="19109"/>
                      </a:cubicBezTo>
                      <a:lnTo>
                        <a:pt x="4822" y="19109"/>
                      </a:lnTo>
                      <a:cubicBezTo>
                        <a:pt x="5125" y="20540"/>
                        <a:pt x="6166" y="21600"/>
                        <a:pt x="7423" y="21600"/>
                      </a:cubicBezTo>
                      <a:cubicBezTo>
                        <a:pt x="8673" y="21600"/>
                        <a:pt x="9726" y="20540"/>
                        <a:pt x="10030" y="19109"/>
                      </a:cubicBezTo>
                      <a:lnTo>
                        <a:pt x="13594" y="19109"/>
                      </a:lnTo>
                      <a:cubicBezTo>
                        <a:pt x="13897" y="20540"/>
                        <a:pt x="14942" y="21600"/>
                        <a:pt x="16202" y="21600"/>
                      </a:cubicBezTo>
                      <a:cubicBezTo>
                        <a:pt x="17449" y="21600"/>
                        <a:pt x="18498" y="20540"/>
                        <a:pt x="18803" y="19109"/>
                      </a:cubicBezTo>
                      <a:lnTo>
                        <a:pt x="19576" y="19109"/>
                      </a:lnTo>
                      <a:cubicBezTo>
                        <a:pt x="20692" y="19109"/>
                        <a:pt x="21600" y="17994"/>
                        <a:pt x="21600" y="16617"/>
                      </a:cubicBezTo>
                      <a:lnTo>
                        <a:pt x="21600" y="11634"/>
                      </a:lnTo>
                      <a:cubicBezTo>
                        <a:pt x="21600" y="11142"/>
                        <a:pt x="21482" y="10663"/>
                        <a:pt x="21259" y="10248"/>
                      </a:cubicBezTo>
                      <a:lnTo>
                        <a:pt x="18554" y="5265"/>
                      </a:lnTo>
                      <a:cubicBezTo>
                        <a:pt x="18182" y="4566"/>
                        <a:pt x="17557" y="4160"/>
                        <a:pt x="16876" y="4160"/>
                      </a:cubicBezTo>
                      <a:lnTo>
                        <a:pt x="14177" y="4160"/>
                      </a:lnTo>
                      <a:lnTo>
                        <a:pt x="14177" y="2491"/>
                      </a:lnTo>
                      <a:cubicBezTo>
                        <a:pt x="14177" y="1122"/>
                        <a:pt x="13265" y="0"/>
                        <a:pt x="12146" y="0"/>
                      </a:cubicBezTo>
                      <a:lnTo>
                        <a:pt x="2024" y="0"/>
                      </a:lnTo>
                      <a:close/>
                      <a:moveTo>
                        <a:pt x="2024" y="1669"/>
                      </a:moveTo>
                      <a:lnTo>
                        <a:pt x="12146" y="1669"/>
                      </a:lnTo>
                      <a:cubicBezTo>
                        <a:pt x="12524" y="1669"/>
                        <a:pt x="12821" y="2034"/>
                        <a:pt x="12821" y="2491"/>
                      </a:cubicBezTo>
                      <a:lnTo>
                        <a:pt x="12821" y="11634"/>
                      </a:lnTo>
                      <a:cubicBezTo>
                        <a:pt x="12821" y="12090"/>
                        <a:pt x="12524" y="12465"/>
                        <a:pt x="12146" y="12465"/>
                      </a:cubicBezTo>
                      <a:cubicBezTo>
                        <a:pt x="12146" y="12465"/>
                        <a:pt x="2024" y="12465"/>
                        <a:pt x="2024" y="12465"/>
                      </a:cubicBezTo>
                      <a:cubicBezTo>
                        <a:pt x="1649" y="12465"/>
                        <a:pt x="1350" y="12090"/>
                        <a:pt x="1350" y="11634"/>
                      </a:cubicBezTo>
                      <a:lnTo>
                        <a:pt x="1350" y="2491"/>
                      </a:lnTo>
                      <a:cubicBezTo>
                        <a:pt x="1350" y="2034"/>
                        <a:pt x="1649" y="1669"/>
                        <a:pt x="2024" y="1669"/>
                      </a:cubicBezTo>
                      <a:close/>
                      <a:moveTo>
                        <a:pt x="14177" y="5821"/>
                      </a:moveTo>
                      <a:lnTo>
                        <a:pt x="16876" y="5821"/>
                      </a:lnTo>
                      <a:cubicBezTo>
                        <a:pt x="17102" y="5821"/>
                        <a:pt x="17311" y="5958"/>
                        <a:pt x="17440" y="6184"/>
                      </a:cubicBezTo>
                      <a:lnTo>
                        <a:pt x="20132" y="11175"/>
                      </a:lnTo>
                      <a:cubicBezTo>
                        <a:pt x="20206" y="11307"/>
                        <a:pt x="20250" y="11475"/>
                        <a:pt x="20250" y="11634"/>
                      </a:cubicBezTo>
                      <a:cubicBezTo>
                        <a:pt x="20250" y="11634"/>
                        <a:pt x="20250" y="16617"/>
                        <a:pt x="20250" y="16617"/>
                      </a:cubicBezTo>
                      <a:cubicBezTo>
                        <a:pt x="20250" y="17074"/>
                        <a:pt x="19946" y="17448"/>
                        <a:pt x="19576" y="17448"/>
                      </a:cubicBezTo>
                      <a:lnTo>
                        <a:pt x="18803" y="17448"/>
                      </a:lnTo>
                      <a:cubicBezTo>
                        <a:pt x="18498" y="16016"/>
                        <a:pt x="17455" y="14956"/>
                        <a:pt x="16202" y="14956"/>
                      </a:cubicBezTo>
                      <a:cubicBezTo>
                        <a:pt x="14942" y="14956"/>
                        <a:pt x="13897" y="16016"/>
                        <a:pt x="13594" y="17448"/>
                      </a:cubicBezTo>
                      <a:lnTo>
                        <a:pt x="10030" y="17448"/>
                      </a:lnTo>
                      <a:cubicBezTo>
                        <a:pt x="9729" y="16016"/>
                        <a:pt x="8678" y="14956"/>
                        <a:pt x="7423" y="14956"/>
                      </a:cubicBezTo>
                      <a:cubicBezTo>
                        <a:pt x="6166" y="14956"/>
                        <a:pt x="5125" y="16016"/>
                        <a:pt x="4822" y="17448"/>
                      </a:cubicBezTo>
                      <a:lnTo>
                        <a:pt x="4049" y="17448"/>
                      </a:lnTo>
                      <a:cubicBezTo>
                        <a:pt x="3676" y="17448"/>
                        <a:pt x="3374" y="17074"/>
                        <a:pt x="3374" y="16617"/>
                      </a:cubicBezTo>
                      <a:lnTo>
                        <a:pt x="3374" y="14134"/>
                      </a:lnTo>
                      <a:lnTo>
                        <a:pt x="12146" y="14134"/>
                      </a:lnTo>
                      <a:cubicBezTo>
                        <a:pt x="13265" y="14134"/>
                        <a:pt x="14177" y="13008"/>
                        <a:pt x="14177" y="11634"/>
                      </a:cubicBezTo>
                      <a:lnTo>
                        <a:pt x="14177" y="5821"/>
                      </a:lnTo>
                      <a:close/>
                      <a:moveTo>
                        <a:pt x="15553" y="6450"/>
                      </a:moveTo>
                      <a:cubicBezTo>
                        <a:pt x="15182" y="6450"/>
                        <a:pt x="14885" y="6824"/>
                        <a:pt x="14885" y="7281"/>
                      </a:cubicBezTo>
                      <a:lnTo>
                        <a:pt x="14885" y="12263"/>
                      </a:lnTo>
                      <a:cubicBezTo>
                        <a:pt x="14885" y="12721"/>
                        <a:pt x="15182" y="13102"/>
                        <a:pt x="15553" y="13102"/>
                      </a:cubicBezTo>
                      <a:lnTo>
                        <a:pt x="18259" y="13102"/>
                      </a:lnTo>
                      <a:cubicBezTo>
                        <a:pt x="18629" y="13102"/>
                        <a:pt x="18934" y="12721"/>
                        <a:pt x="18934" y="12263"/>
                      </a:cubicBezTo>
                      <a:lnTo>
                        <a:pt x="18934" y="11022"/>
                      </a:lnTo>
                      <a:cubicBezTo>
                        <a:pt x="18934" y="10857"/>
                        <a:pt x="18888" y="10694"/>
                        <a:pt x="18816" y="10554"/>
                      </a:cubicBezTo>
                      <a:cubicBezTo>
                        <a:pt x="18816" y="10554"/>
                        <a:pt x="16798" y="6829"/>
                        <a:pt x="16798" y="6829"/>
                      </a:cubicBezTo>
                      <a:cubicBezTo>
                        <a:pt x="16673" y="6592"/>
                        <a:pt x="16460" y="6450"/>
                        <a:pt x="16234" y="6450"/>
                      </a:cubicBezTo>
                      <a:lnTo>
                        <a:pt x="15553" y="6450"/>
                      </a:lnTo>
                      <a:close/>
                      <a:moveTo>
                        <a:pt x="15553" y="7281"/>
                      </a:moveTo>
                      <a:lnTo>
                        <a:pt x="16234" y="7281"/>
                      </a:lnTo>
                      <a:lnTo>
                        <a:pt x="18259" y="11022"/>
                      </a:lnTo>
                      <a:cubicBezTo>
                        <a:pt x="18259" y="11022"/>
                        <a:pt x="18259" y="12263"/>
                        <a:pt x="18259" y="12263"/>
                      </a:cubicBezTo>
                      <a:lnTo>
                        <a:pt x="15553" y="12263"/>
                      </a:lnTo>
                      <a:lnTo>
                        <a:pt x="15553" y="7281"/>
                      </a:lnTo>
                      <a:close/>
                      <a:moveTo>
                        <a:pt x="7423" y="16617"/>
                      </a:moveTo>
                      <a:cubicBezTo>
                        <a:pt x="8167" y="16617"/>
                        <a:pt x="8772" y="17365"/>
                        <a:pt x="8772" y="18278"/>
                      </a:cubicBezTo>
                      <a:cubicBezTo>
                        <a:pt x="8772" y="19191"/>
                        <a:pt x="8167" y="19939"/>
                        <a:pt x="7423" y="19939"/>
                      </a:cubicBezTo>
                      <a:cubicBezTo>
                        <a:pt x="6677" y="19939"/>
                        <a:pt x="6073" y="19191"/>
                        <a:pt x="6073" y="18278"/>
                      </a:cubicBezTo>
                      <a:cubicBezTo>
                        <a:pt x="6073" y="17365"/>
                        <a:pt x="6677" y="16617"/>
                        <a:pt x="7423" y="16617"/>
                      </a:cubicBezTo>
                      <a:close/>
                      <a:moveTo>
                        <a:pt x="16202" y="16617"/>
                      </a:moveTo>
                      <a:cubicBezTo>
                        <a:pt x="16943" y="16617"/>
                        <a:pt x="17551" y="17365"/>
                        <a:pt x="17551" y="18278"/>
                      </a:cubicBezTo>
                      <a:cubicBezTo>
                        <a:pt x="17551" y="19191"/>
                        <a:pt x="16943" y="19939"/>
                        <a:pt x="16202" y="19939"/>
                      </a:cubicBezTo>
                      <a:cubicBezTo>
                        <a:pt x="15454" y="19939"/>
                        <a:pt x="14852" y="19191"/>
                        <a:pt x="14852" y="18278"/>
                      </a:cubicBezTo>
                      <a:cubicBezTo>
                        <a:pt x="14852" y="17365"/>
                        <a:pt x="15454" y="16617"/>
                        <a:pt x="16202" y="16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iṡ1îḑe">
              <a:extLst>
                <a:ext uri="{FF2B5EF4-FFF2-40B4-BE49-F238E27FC236}">
                  <a16:creationId xmlns="" xmlns:a16="http://schemas.microsoft.com/office/drawing/2014/main" id="{E1B98DCD-92A3-4352-8365-CB9945CABF5C}"/>
                </a:ext>
              </a:extLst>
            </p:cNvPr>
            <p:cNvGrpSpPr/>
            <p:nvPr/>
          </p:nvGrpSpPr>
          <p:grpSpPr>
            <a:xfrm>
              <a:off x="7367170" y="4299327"/>
              <a:ext cx="4153318" cy="952500"/>
              <a:chOff x="7367170" y="1663700"/>
              <a:chExt cx="4153318" cy="952500"/>
            </a:xfrm>
          </p:grpSpPr>
          <p:grpSp>
            <p:nvGrpSpPr>
              <p:cNvPr id="16" name="iş1ïḍê">
                <a:extLst>
                  <a:ext uri="{FF2B5EF4-FFF2-40B4-BE49-F238E27FC236}">
                    <a16:creationId xmlns="" xmlns:a16="http://schemas.microsoft.com/office/drawing/2014/main" id="{BA0E253A-7DBF-4069-AB35-05081320F026}"/>
                  </a:ext>
                </a:extLst>
              </p:cNvPr>
              <p:cNvGrpSpPr/>
              <p:nvPr/>
            </p:nvGrpSpPr>
            <p:grpSpPr>
              <a:xfrm>
                <a:off x="8085169" y="1663700"/>
                <a:ext cx="3435319" cy="952500"/>
                <a:chOff x="8662573" y="1486753"/>
                <a:chExt cx="2578029" cy="952500"/>
              </a:xfrm>
            </p:grpSpPr>
            <p:sp>
              <p:nvSpPr>
                <p:cNvPr id="20" name="išlîḑe">
                  <a:extLst>
                    <a:ext uri="{FF2B5EF4-FFF2-40B4-BE49-F238E27FC236}">
                      <a16:creationId xmlns="" xmlns:a16="http://schemas.microsoft.com/office/drawing/2014/main" id="{D3C5E4D6-83C9-49EE-8BF1-6016C39E32BC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599357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1" name="iṥļïdè">
                  <a:extLst>
                    <a:ext uri="{FF2B5EF4-FFF2-40B4-BE49-F238E27FC236}">
                      <a16:creationId xmlns="" xmlns:a16="http://schemas.microsoft.com/office/drawing/2014/main" id="{0F9AC8A8-C639-41C1-B79B-11789C3C2D48}"/>
                    </a:ext>
                  </a:extLst>
                </p:cNvPr>
                <p:cNvSpPr/>
                <p:nvPr/>
              </p:nvSpPr>
              <p:spPr>
                <a:xfrm>
                  <a:off x="8662573" y="1486753"/>
                  <a:ext cx="2578029" cy="35314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03.Text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17" name="ïṡḻíḍé">
                <a:extLst>
                  <a:ext uri="{FF2B5EF4-FFF2-40B4-BE49-F238E27FC236}">
                    <a16:creationId xmlns="" xmlns:a16="http://schemas.microsoft.com/office/drawing/2014/main" id="{0255D879-D69F-45AF-9AE3-5D39D8F5F27F}"/>
                  </a:ext>
                </a:extLst>
              </p:cNvPr>
              <p:cNvGrpSpPr/>
              <p:nvPr/>
            </p:nvGrpSpPr>
            <p:grpSpPr>
              <a:xfrm>
                <a:off x="7367170" y="1793497"/>
                <a:ext cx="577851" cy="577851"/>
                <a:chOff x="4051357" y="1264887"/>
                <a:chExt cx="577851" cy="577851"/>
              </a:xfrm>
            </p:grpSpPr>
            <p:sp>
              <p:nvSpPr>
                <p:cNvPr id="18" name="ïṣľíďe">
                  <a:extLst>
                    <a:ext uri="{FF2B5EF4-FFF2-40B4-BE49-F238E27FC236}">
                      <a16:creationId xmlns="" xmlns:a16="http://schemas.microsoft.com/office/drawing/2014/main" id="{83D749D3-E1CD-47B8-BE98-6EED00517EC0}"/>
                    </a:ext>
                  </a:extLst>
                </p:cNvPr>
                <p:cNvSpPr/>
                <p:nvPr/>
              </p:nvSpPr>
              <p:spPr>
                <a:xfrm>
                  <a:off x="4051357" y="1264887"/>
                  <a:ext cx="577851" cy="577851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905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î$ḻïďê">
                  <a:extLst>
                    <a:ext uri="{FF2B5EF4-FFF2-40B4-BE49-F238E27FC236}">
                      <a16:creationId xmlns="" xmlns:a16="http://schemas.microsoft.com/office/drawing/2014/main" id="{3C8FC29F-8165-48DF-BE4F-E59661811D3C}"/>
                    </a:ext>
                  </a:extLst>
                </p:cNvPr>
                <p:cNvSpPr/>
                <p:nvPr/>
              </p:nvSpPr>
              <p:spPr>
                <a:xfrm>
                  <a:off x="4156557" y="1391303"/>
                  <a:ext cx="386158" cy="3137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4" y="0"/>
                      </a:moveTo>
                      <a:cubicBezTo>
                        <a:pt x="912" y="0"/>
                        <a:pt x="0" y="1122"/>
                        <a:pt x="0" y="2491"/>
                      </a:cubicBezTo>
                      <a:lnTo>
                        <a:pt x="0" y="11634"/>
                      </a:lnTo>
                      <a:cubicBezTo>
                        <a:pt x="0" y="13008"/>
                        <a:pt x="912" y="14134"/>
                        <a:pt x="2024" y="14134"/>
                      </a:cubicBezTo>
                      <a:lnTo>
                        <a:pt x="2024" y="16617"/>
                      </a:lnTo>
                      <a:cubicBezTo>
                        <a:pt x="2024" y="17994"/>
                        <a:pt x="2935" y="19109"/>
                        <a:pt x="4049" y="19109"/>
                      </a:cubicBezTo>
                      <a:lnTo>
                        <a:pt x="4822" y="19109"/>
                      </a:lnTo>
                      <a:cubicBezTo>
                        <a:pt x="5125" y="20540"/>
                        <a:pt x="6166" y="21600"/>
                        <a:pt x="7423" y="21600"/>
                      </a:cubicBezTo>
                      <a:cubicBezTo>
                        <a:pt x="8673" y="21600"/>
                        <a:pt x="9726" y="20540"/>
                        <a:pt x="10030" y="19109"/>
                      </a:cubicBezTo>
                      <a:lnTo>
                        <a:pt x="13594" y="19109"/>
                      </a:lnTo>
                      <a:cubicBezTo>
                        <a:pt x="13897" y="20540"/>
                        <a:pt x="14942" y="21600"/>
                        <a:pt x="16202" y="21600"/>
                      </a:cubicBezTo>
                      <a:cubicBezTo>
                        <a:pt x="17449" y="21600"/>
                        <a:pt x="18498" y="20540"/>
                        <a:pt x="18803" y="19109"/>
                      </a:cubicBezTo>
                      <a:lnTo>
                        <a:pt x="19576" y="19109"/>
                      </a:lnTo>
                      <a:cubicBezTo>
                        <a:pt x="20692" y="19109"/>
                        <a:pt x="21600" y="17994"/>
                        <a:pt x="21600" y="16617"/>
                      </a:cubicBezTo>
                      <a:lnTo>
                        <a:pt x="21600" y="11634"/>
                      </a:lnTo>
                      <a:cubicBezTo>
                        <a:pt x="21600" y="11142"/>
                        <a:pt x="21482" y="10663"/>
                        <a:pt x="21259" y="10248"/>
                      </a:cubicBezTo>
                      <a:lnTo>
                        <a:pt x="18554" y="5265"/>
                      </a:lnTo>
                      <a:cubicBezTo>
                        <a:pt x="18182" y="4566"/>
                        <a:pt x="17557" y="4160"/>
                        <a:pt x="16876" y="4160"/>
                      </a:cubicBezTo>
                      <a:lnTo>
                        <a:pt x="14177" y="4160"/>
                      </a:lnTo>
                      <a:lnTo>
                        <a:pt x="14177" y="2491"/>
                      </a:lnTo>
                      <a:cubicBezTo>
                        <a:pt x="14177" y="1122"/>
                        <a:pt x="13265" y="0"/>
                        <a:pt x="12146" y="0"/>
                      </a:cubicBezTo>
                      <a:lnTo>
                        <a:pt x="2024" y="0"/>
                      </a:lnTo>
                      <a:close/>
                      <a:moveTo>
                        <a:pt x="2024" y="1669"/>
                      </a:moveTo>
                      <a:lnTo>
                        <a:pt x="12146" y="1669"/>
                      </a:lnTo>
                      <a:cubicBezTo>
                        <a:pt x="12524" y="1669"/>
                        <a:pt x="12821" y="2034"/>
                        <a:pt x="12821" y="2491"/>
                      </a:cubicBezTo>
                      <a:lnTo>
                        <a:pt x="12821" y="11634"/>
                      </a:lnTo>
                      <a:cubicBezTo>
                        <a:pt x="12821" y="12090"/>
                        <a:pt x="12524" y="12465"/>
                        <a:pt x="12146" y="12465"/>
                      </a:cubicBezTo>
                      <a:cubicBezTo>
                        <a:pt x="12146" y="12465"/>
                        <a:pt x="2024" y="12465"/>
                        <a:pt x="2024" y="12465"/>
                      </a:cubicBezTo>
                      <a:cubicBezTo>
                        <a:pt x="1649" y="12465"/>
                        <a:pt x="1350" y="12090"/>
                        <a:pt x="1350" y="11634"/>
                      </a:cubicBezTo>
                      <a:lnTo>
                        <a:pt x="1350" y="2491"/>
                      </a:lnTo>
                      <a:cubicBezTo>
                        <a:pt x="1350" y="2034"/>
                        <a:pt x="1649" y="1669"/>
                        <a:pt x="2024" y="1669"/>
                      </a:cubicBezTo>
                      <a:close/>
                      <a:moveTo>
                        <a:pt x="14177" y="5821"/>
                      </a:moveTo>
                      <a:lnTo>
                        <a:pt x="16876" y="5821"/>
                      </a:lnTo>
                      <a:cubicBezTo>
                        <a:pt x="17102" y="5821"/>
                        <a:pt x="17311" y="5958"/>
                        <a:pt x="17440" y="6184"/>
                      </a:cubicBezTo>
                      <a:lnTo>
                        <a:pt x="20132" y="11175"/>
                      </a:lnTo>
                      <a:cubicBezTo>
                        <a:pt x="20206" y="11307"/>
                        <a:pt x="20250" y="11475"/>
                        <a:pt x="20250" y="11634"/>
                      </a:cubicBezTo>
                      <a:cubicBezTo>
                        <a:pt x="20250" y="11634"/>
                        <a:pt x="20250" y="16617"/>
                        <a:pt x="20250" y="16617"/>
                      </a:cubicBezTo>
                      <a:cubicBezTo>
                        <a:pt x="20250" y="17074"/>
                        <a:pt x="19946" y="17448"/>
                        <a:pt x="19576" y="17448"/>
                      </a:cubicBezTo>
                      <a:lnTo>
                        <a:pt x="18803" y="17448"/>
                      </a:lnTo>
                      <a:cubicBezTo>
                        <a:pt x="18498" y="16016"/>
                        <a:pt x="17455" y="14956"/>
                        <a:pt x="16202" y="14956"/>
                      </a:cubicBezTo>
                      <a:cubicBezTo>
                        <a:pt x="14942" y="14956"/>
                        <a:pt x="13897" y="16016"/>
                        <a:pt x="13594" y="17448"/>
                      </a:cubicBezTo>
                      <a:lnTo>
                        <a:pt x="10030" y="17448"/>
                      </a:lnTo>
                      <a:cubicBezTo>
                        <a:pt x="9729" y="16016"/>
                        <a:pt x="8678" y="14956"/>
                        <a:pt x="7423" y="14956"/>
                      </a:cubicBezTo>
                      <a:cubicBezTo>
                        <a:pt x="6166" y="14956"/>
                        <a:pt x="5125" y="16016"/>
                        <a:pt x="4822" y="17448"/>
                      </a:cubicBezTo>
                      <a:lnTo>
                        <a:pt x="4049" y="17448"/>
                      </a:lnTo>
                      <a:cubicBezTo>
                        <a:pt x="3676" y="17448"/>
                        <a:pt x="3374" y="17074"/>
                        <a:pt x="3374" y="16617"/>
                      </a:cubicBezTo>
                      <a:lnTo>
                        <a:pt x="3374" y="14134"/>
                      </a:lnTo>
                      <a:lnTo>
                        <a:pt x="12146" y="14134"/>
                      </a:lnTo>
                      <a:cubicBezTo>
                        <a:pt x="13265" y="14134"/>
                        <a:pt x="14177" y="13008"/>
                        <a:pt x="14177" y="11634"/>
                      </a:cubicBezTo>
                      <a:lnTo>
                        <a:pt x="14177" y="5821"/>
                      </a:lnTo>
                      <a:close/>
                      <a:moveTo>
                        <a:pt x="15553" y="6450"/>
                      </a:moveTo>
                      <a:cubicBezTo>
                        <a:pt x="15182" y="6450"/>
                        <a:pt x="14885" y="6824"/>
                        <a:pt x="14885" y="7281"/>
                      </a:cubicBezTo>
                      <a:lnTo>
                        <a:pt x="14885" y="12263"/>
                      </a:lnTo>
                      <a:cubicBezTo>
                        <a:pt x="14885" y="12721"/>
                        <a:pt x="15182" y="13102"/>
                        <a:pt x="15553" y="13102"/>
                      </a:cubicBezTo>
                      <a:lnTo>
                        <a:pt x="18259" y="13102"/>
                      </a:lnTo>
                      <a:cubicBezTo>
                        <a:pt x="18629" y="13102"/>
                        <a:pt x="18934" y="12721"/>
                        <a:pt x="18934" y="12263"/>
                      </a:cubicBezTo>
                      <a:lnTo>
                        <a:pt x="18934" y="11022"/>
                      </a:lnTo>
                      <a:cubicBezTo>
                        <a:pt x="18934" y="10857"/>
                        <a:pt x="18888" y="10694"/>
                        <a:pt x="18816" y="10554"/>
                      </a:cubicBezTo>
                      <a:cubicBezTo>
                        <a:pt x="18816" y="10554"/>
                        <a:pt x="16798" y="6829"/>
                        <a:pt x="16798" y="6829"/>
                      </a:cubicBezTo>
                      <a:cubicBezTo>
                        <a:pt x="16673" y="6592"/>
                        <a:pt x="16460" y="6450"/>
                        <a:pt x="16234" y="6450"/>
                      </a:cubicBezTo>
                      <a:lnTo>
                        <a:pt x="15553" y="6450"/>
                      </a:lnTo>
                      <a:close/>
                      <a:moveTo>
                        <a:pt x="15553" y="7281"/>
                      </a:moveTo>
                      <a:lnTo>
                        <a:pt x="16234" y="7281"/>
                      </a:lnTo>
                      <a:lnTo>
                        <a:pt x="18259" y="11022"/>
                      </a:lnTo>
                      <a:cubicBezTo>
                        <a:pt x="18259" y="11022"/>
                        <a:pt x="18259" y="12263"/>
                        <a:pt x="18259" y="12263"/>
                      </a:cubicBezTo>
                      <a:lnTo>
                        <a:pt x="15553" y="12263"/>
                      </a:lnTo>
                      <a:lnTo>
                        <a:pt x="15553" y="7281"/>
                      </a:lnTo>
                      <a:close/>
                      <a:moveTo>
                        <a:pt x="7423" y="16617"/>
                      </a:moveTo>
                      <a:cubicBezTo>
                        <a:pt x="8167" y="16617"/>
                        <a:pt x="8772" y="17365"/>
                        <a:pt x="8772" y="18278"/>
                      </a:cubicBezTo>
                      <a:cubicBezTo>
                        <a:pt x="8772" y="19191"/>
                        <a:pt x="8167" y="19939"/>
                        <a:pt x="7423" y="19939"/>
                      </a:cubicBezTo>
                      <a:cubicBezTo>
                        <a:pt x="6677" y="19939"/>
                        <a:pt x="6073" y="19191"/>
                        <a:pt x="6073" y="18278"/>
                      </a:cubicBezTo>
                      <a:cubicBezTo>
                        <a:pt x="6073" y="17365"/>
                        <a:pt x="6677" y="16617"/>
                        <a:pt x="7423" y="16617"/>
                      </a:cubicBezTo>
                      <a:close/>
                      <a:moveTo>
                        <a:pt x="16202" y="16617"/>
                      </a:moveTo>
                      <a:cubicBezTo>
                        <a:pt x="16943" y="16617"/>
                        <a:pt x="17551" y="17365"/>
                        <a:pt x="17551" y="18278"/>
                      </a:cubicBezTo>
                      <a:cubicBezTo>
                        <a:pt x="17551" y="19191"/>
                        <a:pt x="16943" y="19939"/>
                        <a:pt x="16202" y="19939"/>
                      </a:cubicBezTo>
                      <a:cubicBezTo>
                        <a:pt x="15454" y="19939"/>
                        <a:pt x="14852" y="19191"/>
                        <a:pt x="14852" y="18278"/>
                      </a:cubicBezTo>
                      <a:cubicBezTo>
                        <a:pt x="14852" y="17365"/>
                        <a:pt x="15454" y="16617"/>
                        <a:pt x="16202" y="16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1" name="肘形连接符 93">
              <a:extLst>
                <a:ext uri="{FF2B5EF4-FFF2-40B4-BE49-F238E27FC236}">
                  <a16:creationId xmlns="" xmlns:a16="http://schemas.microsoft.com/office/drawing/2014/main" id="{7F1842AF-39BC-4140-82DF-FE90CB058BB6}"/>
                </a:ext>
              </a:extLst>
            </p:cNvPr>
            <p:cNvCxnSpPr>
              <a:cxnSpLocks/>
              <a:endCxn id="30" idx="1"/>
            </p:cNvCxnSpPr>
            <p:nvPr/>
          </p:nvCxnSpPr>
          <p:spPr>
            <a:xfrm flipV="1">
              <a:off x="5253905" y="2024896"/>
              <a:ext cx="2113265" cy="1346577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98">
              <a:extLst>
                <a:ext uri="{FF2B5EF4-FFF2-40B4-BE49-F238E27FC236}">
                  <a16:creationId xmlns="" xmlns:a16="http://schemas.microsoft.com/office/drawing/2014/main" id="{1915EA4E-E48F-4FCE-86EA-3EB77287A4F2}"/>
                </a:ext>
              </a:extLst>
            </p:cNvPr>
            <p:cNvCxnSpPr>
              <a:cxnSpLocks/>
              <a:endCxn id="18" idx="1"/>
            </p:cNvCxnSpPr>
            <p:nvPr/>
          </p:nvCxnSpPr>
          <p:spPr>
            <a:xfrm>
              <a:off x="5253905" y="3371473"/>
              <a:ext cx="2113265" cy="1346577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3CEBB524-7104-4057-B877-3A80A18886F5}"/>
                </a:ext>
              </a:extLst>
            </p:cNvPr>
            <p:cNvCxnSpPr>
              <a:endCxn id="24" idx="1"/>
            </p:cNvCxnSpPr>
            <p:nvPr/>
          </p:nvCxnSpPr>
          <p:spPr>
            <a:xfrm>
              <a:off x="5253905" y="3371473"/>
              <a:ext cx="211326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$ḻíḍè">
              <a:extLst>
                <a:ext uri="{FF2B5EF4-FFF2-40B4-BE49-F238E27FC236}">
                  <a16:creationId xmlns="" xmlns:a16="http://schemas.microsoft.com/office/drawing/2014/main" id="{58EBE6CB-B393-44DA-9F43-597353DC4693}"/>
                </a:ext>
              </a:extLst>
            </p:cNvPr>
            <p:cNvSpPr txBox="1"/>
            <p:nvPr/>
          </p:nvSpPr>
          <p:spPr>
            <a:xfrm>
              <a:off x="673102" y="2519312"/>
              <a:ext cx="382603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5" name="iṡḷïďê">
              <a:extLst>
                <a:ext uri="{FF2B5EF4-FFF2-40B4-BE49-F238E27FC236}">
                  <a16:creationId xmlns="" xmlns:a16="http://schemas.microsoft.com/office/drawing/2014/main" id="{0AEA690A-226E-4A99-8E07-057485B22095}"/>
                </a:ext>
              </a:extLst>
            </p:cNvPr>
            <p:cNvSpPr txBox="1"/>
            <p:nvPr/>
          </p:nvSpPr>
          <p:spPr>
            <a:xfrm>
              <a:off x="673100" y="3371473"/>
              <a:ext cx="382603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026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AE633CC-3069-430D-A1EF-5E8EE722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BCE470A-2034-442A-A976-E86A7B39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CC2CC94-3C1E-4607-83DD-04449F081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75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040CE47-5DD9-4FC9-8614-912B0996C4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0"/>
            <a:ext cx="11518900" cy="5982032"/>
            <a:chOff x="673100" y="-1"/>
            <a:chExt cx="11518900" cy="5982032"/>
          </a:xfrm>
        </p:grpSpPr>
        <p:grpSp>
          <p:nvGrpSpPr>
            <p:cNvPr id="6" name="íSļíḑè">
              <a:extLst>
                <a:ext uri="{FF2B5EF4-FFF2-40B4-BE49-F238E27FC236}">
                  <a16:creationId xmlns="" xmlns:a16="http://schemas.microsoft.com/office/drawing/2014/main" id="{F8F452F0-27F4-4A38-A095-1565C0B0C297}"/>
                </a:ext>
              </a:extLst>
            </p:cNvPr>
            <p:cNvGrpSpPr/>
            <p:nvPr/>
          </p:nvGrpSpPr>
          <p:grpSpPr>
            <a:xfrm>
              <a:off x="8840680" y="-1"/>
              <a:ext cx="3351320" cy="2847730"/>
              <a:chOff x="8403493" y="-272731"/>
              <a:chExt cx="3940600" cy="3348462"/>
            </a:xfrm>
          </p:grpSpPr>
          <p:sp>
            <p:nvSpPr>
              <p:cNvPr id="55" name="ïṣḷîḍè">
                <a:extLst>
                  <a:ext uri="{FF2B5EF4-FFF2-40B4-BE49-F238E27FC236}">
                    <a16:creationId xmlns="" xmlns:a16="http://schemas.microsoft.com/office/drawing/2014/main" id="{D811DF1A-9D5A-42D7-9DBF-DEC0BF6BC652}"/>
                  </a:ext>
                </a:extLst>
              </p:cNvPr>
              <p:cNvSpPr/>
              <p:nvPr/>
            </p:nvSpPr>
            <p:spPr bwMode="auto">
              <a:xfrm>
                <a:off x="8403493" y="339185"/>
                <a:ext cx="3571666" cy="2736546"/>
              </a:xfrm>
              <a:custGeom>
                <a:avLst/>
                <a:gdLst>
                  <a:gd name="connsiteX0" fmla="*/ 3261426 w 3571666"/>
                  <a:gd name="connsiteY0" fmla="*/ 0 h 2736546"/>
                  <a:gd name="connsiteX1" fmla="*/ 3571666 w 3571666"/>
                  <a:gd name="connsiteY1" fmla="*/ 287025 h 2736546"/>
                  <a:gd name="connsiteX2" fmla="*/ 2608736 w 3571666"/>
                  <a:gd name="connsiteY2" fmla="*/ 1329583 h 2736546"/>
                  <a:gd name="connsiteX3" fmla="*/ 2608551 w 3571666"/>
                  <a:gd name="connsiteY3" fmla="*/ 1330967 h 2736546"/>
                  <a:gd name="connsiteX4" fmla="*/ 2600110 w 3571666"/>
                  <a:gd name="connsiteY4" fmla="*/ 1364735 h 2736546"/>
                  <a:gd name="connsiteX5" fmla="*/ 2591668 w 3571666"/>
                  <a:gd name="connsiteY5" fmla="*/ 1400613 h 2736546"/>
                  <a:gd name="connsiteX6" fmla="*/ 2581115 w 3571666"/>
                  <a:gd name="connsiteY6" fmla="*/ 1438601 h 2736546"/>
                  <a:gd name="connsiteX7" fmla="*/ 2570563 w 3571666"/>
                  <a:gd name="connsiteY7" fmla="*/ 1478700 h 2736546"/>
                  <a:gd name="connsiteX8" fmla="*/ 2555789 w 3571666"/>
                  <a:gd name="connsiteY8" fmla="*/ 1518800 h 2736546"/>
                  <a:gd name="connsiteX9" fmla="*/ 2538906 w 3571666"/>
                  <a:gd name="connsiteY9" fmla="*/ 1558899 h 2736546"/>
                  <a:gd name="connsiteX10" fmla="*/ 2522022 w 3571666"/>
                  <a:gd name="connsiteY10" fmla="*/ 1601108 h 2736546"/>
                  <a:gd name="connsiteX11" fmla="*/ 2503028 w 3571666"/>
                  <a:gd name="connsiteY11" fmla="*/ 1641207 h 2736546"/>
                  <a:gd name="connsiteX12" fmla="*/ 2481923 w 3571666"/>
                  <a:gd name="connsiteY12" fmla="*/ 1681306 h 2736546"/>
                  <a:gd name="connsiteX13" fmla="*/ 2460818 w 3571666"/>
                  <a:gd name="connsiteY13" fmla="*/ 1721406 h 2736546"/>
                  <a:gd name="connsiteX14" fmla="*/ 2437603 w 3571666"/>
                  <a:gd name="connsiteY14" fmla="*/ 1759394 h 2736546"/>
                  <a:gd name="connsiteX15" fmla="*/ 2412277 w 3571666"/>
                  <a:gd name="connsiteY15" fmla="*/ 1795272 h 2736546"/>
                  <a:gd name="connsiteX16" fmla="*/ 2386951 w 3571666"/>
                  <a:gd name="connsiteY16" fmla="*/ 1829040 h 2736546"/>
                  <a:gd name="connsiteX17" fmla="*/ 2359515 w 3571666"/>
                  <a:gd name="connsiteY17" fmla="*/ 1860697 h 2736546"/>
                  <a:gd name="connsiteX18" fmla="*/ 1838227 w 3571666"/>
                  <a:gd name="connsiteY18" fmla="*/ 2430527 h 2736546"/>
                  <a:gd name="connsiteX19" fmla="*/ 1827675 w 3571666"/>
                  <a:gd name="connsiteY19" fmla="*/ 2443190 h 2736546"/>
                  <a:gd name="connsiteX20" fmla="*/ 1815012 w 3571666"/>
                  <a:gd name="connsiteY20" fmla="*/ 2451631 h 2736546"/>
                  <a:gd name="connsiteX21" fmla="*/ 1791796 w 3571666"/>
                  <a:gd name="connsiteY21" fmla="*/ 2468515 h 2736546"/>
                  <a:gd name="connsiteX22" fmla="*/ 1766471 w 3571666"/>
                  <a:gd name="connsiteY22" fmla="*/ 2481178 h 2736546"/>
                  <a:gd name="connsiteX23" fmla="*/ 1739034 w 3571666"/>
                  <a:gd name="connsiteY23" fmla="*/ 2487510 h 2736546"/>
                  <a:gd name="connsiteX24" fmla="*/ 1711598 w 3571666"/>
                  <a:gd name="connsiteY24" fmla="*/ 2491731 h 2736546"/>
                  <a:gd name="connsiteX25" fmla="*/ 1686272 w 3571666"/>
                  <a:gd name="connsiteY25" fmla="*/ 2489620 h 2736546"/>
                  <a:gd name="connsiteX26" fmla="*/ 1658836 w 3571666"/>
                  <a:gd name="connsiteY26" fmla="*/ 2485399 h 2736546"/>
                  <a:gd name="connsiteX27" fmla="*/ 1633511 w 3571666"/>
                  <a:gd name="connsiteY27" fmla="*/ 2479068 h 2736546"/>
                  <a:gd name="connsiteX28" fmla="*/ 1610295 w 3571666"/>
                  <a:gd name="connsiteY28" fmla="*/ 2468515 h 2736546"/>
                  <a:gd name="connsiteX29" fmla="*/ 1587080 w 3571666"/>
                  <a:gd name="connsiteY29" fmla="*/ 2453742 h 2736546"/>
                  <a:gd name="connsiteX30" fmla="*/ 1568086 w 3571666"/>
                  <a:gd name="connsiteY30" fmla="*/ 2436858 h 2736546"/>
                  <a:gd name="connsiteX31" fmla="*/ 1551202 w 3571666"/>
                  <a:gd name="connsiteY31" fmla="*/ 2417864 h 2736546"/>
                  <a:gd name="connsiteX32" fmla="*/ 1538539 w 3571666"/>
                  <a:gd name="connsiteY32" fmla="*/ 2396759 h 2736546"/>
                  <a:gd name="connsiteX33" fmla="*/ 1530097 w 3571666"/>
                  <a:gd name="connsiteY33" fmla="*/ 2373544 h 2736546"/>
                  <a:gd name="connsiteX34" fmla="*/ 1525876 w 3571666"/>
                  <a:gd name="connsiteY34" fmla="*/ 2348218 h 2736546"/>
                  <a:gd name="connsiteX35" fmla="*/ 1525876 w 3571666"/>
                  <a:gd name="connsiteY35" fmla="*/ 2335555 h 2736546"/>
                  <a:gd name="connsiteX36" fmla="*/ 1525876 w 3571666"/>
                  <a:gd name="connsiteY36" fmla="*/ 2320782 h 2736546"/>
                  <a:gd name="connsiteX37" fmla="*/ 1500550 w 3571666"/>
                  <a:gd name="connsiteY37" fmla="*/ 2333445 h 2736546"/>
                  <a:gd name="connsiteX38" fmla="*/ 1473114 w 3571666"/>
                  <a:gd name="connsiteY38" fmla="*/ 2341887 h 2736546"/>
                  <a:gd name="connsiteX39" fmla="*/ 1447788 w 3571666"/>
                  <a:gd name="connsiteY39" fmla="*/ 2346108 h 2736546"/>
                  <a:gd name="connsiteX40" fmla="*/ 1420352 w 3571666"/>
                  <a:gd name="connsiteY40" fmla="*/ 2346108 h 2736546"/>
                  <a:gd name="connsiteX41" fmla="*/ 1392916 w 3571666"/>
                  <a:gd name="connsiteY41" fmla="*/ 2343997 h 2736546"/>
                  <a:gd name="connsiteX42" fmla="*/ 1367590 w 3571666"/>
                  <a:gd name="connsiteY42" fmla="*/ 2337666 h 2736546"/>
                  <a:gd name="connsiteX43" fmla="*/ 1342264 w 3571666"/>
                  <a:gd name="connsiteY43" fmla="*/ 2329224 h 2736546"/>
                  <a:gd name="connsiteX44" fmla="*/ 1319049 w 3571666"/>
                  <a:gd name="connsiteY44" fmla="*/ 2316561 h 2736546"/>
                  <a:gd name="connsiteX45" fmla="*/ 1297944 w 3571666"/>
                  <a:gd name="connsiteY45" fmla="*/ 2301787 h 2736546"/>
                  <a:gd name="connsiteX46" fmla="*/ 1281061 w 3571666"/>
                  <a:gd name="connsiteY46" fmla="*/ 2284904 h 2736546"/>
                  <a:gd name="connsiteX47" fmla="*/ 1264177 w 3571666"/>
                  <a:gd name="connsiteY47" fmla="*/ 2263799 h 2736546"/>
                  <a:gd name="connsiteX48" fmla="*/ 1251514 w 3571666"/>
                  <a:gd name="connsiteY48" fmla="*/ 2242694 h 2736546"/>
                  <a:gd name="connsiteX49" fmla="*/ 1243072 w 3571666"/>
                  <a:gd name="connsiteY49" fmla="*/ 2219479 h 2736546"/>
                  <a:gd name="connsiteX50" fmla="*/ 1238851 w 3571666"/>
                  <a:gd name="connsiteY50" fmla="*/ 2194153 h 2736546"/>
                  <a:gd name="connsiteX51" fmla="*/ 1238851 w 3571666"/>
                  <a:gd name="connsiteY51" fmla="*/ 2166717 h 2736546"/>
                  <a:gd name="connsiteX52" fmla="*/ 1245182 w 3571666"/>
                  <a:gd name="connsiteY52" fmla="*/ 2139281 h 2736546"/>
                  <a:gd name="connsiteX53" fmla="*/ 1219857 w 3571666"/>
                  <a:gd name="connsiteY53" fmla="*/ 2156164 h 2736546"/>
                  <a:gd name="connsiteX54" fmla="*/ 1194531 w 3571666"/>
                  <a:gd name="connsiteY54" fmla="*/ 2170938 h 2736546"/>
                  <a:gd name="connsiteX55" fmla="*/ 1167095 w 3571666"/>
                  <a:gd name="connsiteY55" fmla="*/ 2179380 h 2736546"/>
                  <a:gd name="connsiteX56" fmla="*/ 1139659 w 3571666"/>
                  <a:gd name="connsiteY56" fmla="*/ 2183601 h 2736546"/>
                  <a:gd name="connsiteX57" fmla="*/ 1112222 w 3571666"/>
                  <a:gd name="connsiteY57" fmla="*/ 2185711 h 2736546"/>
                  <a:gd name="connsiteX58" fmla="*/ 1084786 w 3571666"/>
                  <a:gd name="connsiteY58" fmla="*/ 2181490 h 2736546"/>
                  <a:gd name="connsiteX59" fmla="*/ 1059460 w 3571666"/>
                  <a:gd name="connsiteY59" fmla="*/ 2177269 h 2736546"/>
                  <a:gd name="connsiteX60" fmla="*/ 1034135 w 3571666"/>
                  <a:gd name="connsiteY60" fmla="*/ 2166717 h 2736546"/>
                  <a:gd name="connsiteX61" fmla="*/ 1008809 w 3571666"/>
                  <a:gd name="connsiteY61" fmla="*/ 2154054 h 2736546"/>
                  <a:gd name="connsiteX62" fmla="*/ 987704 w 3571666"/>
                  <a:gd name="connsiteY62" fmla="*/ 2139281 h 2736546"/>
                  <a:gd name="connsiteX63" fmla="*/ 968710 w 3571666"/>
                  <a:gd name="connsiteY63" fmla="*/ 2120286 h 2736546"/>
                  <a:gd name="connsiteX64" fmla="*/ 953936 w 3571666"/>
                  <a:gd name="connsiteY64" fmla="*/ 2101292 h 2736546"/>
                  <a:gd name="connsiteX65" fmla="*/ 941273 w 3571666"/>
                  <a:gd name="connsiteY65" fmla="*/ 2078077 h 2736546"/>
                  <a:gd name="connsiteX66" fmla="*/ 932832 w 3571666"/>
                  <a:gd name="connsiteY66" fmla="*/ 2052751 h 2736546"/>
                  <a:gd name="connsiteX67" fmla="*/ 928611 w 3571666"/>
                  <a:gd name="connsiteY67" fmla="*/ 2027425 h 2736546"/>
                  <a:gd name="connsiteX68" fmla="*/ 928611 w 3571666"/>
                  <a:gd name="connsiteY68" fmla="*/ 2012652 h 2736546"/>
                  <a:gd name="connsiteX69" fmla="*/ 930721 w 3571666"/>
                  <a:gd name="connsiteY69" fmla="*/ 1999989 h 2736546"/>
                  <a:gd name="connsiteX70" fmla="*/ 310240 w 3571666"/>
                  <a:gd name="connsiteY70" fmla="*/ 2675342 h 2736546"/>
                  <a:gd name="connsiteX71" fmla="*/ 295467 w 3571666"/>
                  <a:gd name="connsiteY71" fmla="*/ 2690116 h 2736546"/>
                  <a:gd name="connsiteX72" fmla="*/ 280694 w 3571666"/>
                  <a:gd name="connsiteY72" fmla="*/ 2700668 h 2736546"/>
                  <a:gd name="connsiteX73" fmla="*/ 265920 w 3571666"/>
                  <a:gd name="connsiteY73" fmla="*/ 2711220 h 2736546"/>
                  <a:gd name="connsiteX74" fmla="*/ 249036 w 3571666"/>
                  <a:gd name="connsiteY74" fmla="*/ 2719662 h 2736546"/>
                  <a:gd name="connsiteX75" fmla="*/ 232153 w 3571666"/>
                  <a:gd name="connsiteY75" fmla="*/ 2728104 h 2736546"/>
                  <a:gd name="connsiteX76" fmla="*/ 217379 w 3571666"/>
                  <a:gd name="connsiteY76" fmla="*/ 2732325 h 2736546"/>
                  <a:gd name="connsiteX77" fmla="*/ 200495 w 3571666"/>
                  <a:gd name="connsiteY77" fmla="*/ 2734436 h 2736546"/>
                  <a:gd name="connsiteX78" fmla="*/ 183612 w 3571666"/>
                  <a:gd name="connsiteY78" fmla="*/ 2736546 h 2736546"/>
                  <a:gd name="connsiteX79" fmla="*/ 166728 w 3571666"/>
                  <a:gd name="connsiteY79" fmla="*/ 2736546 h 2736546"/>
                  <a:gd name="connsiteX80" fmla="*/ 149844 w 3571666"/>
                  <a:gd name="connsiteY80" fmla="*/ 2734436 h 2736546"/>
                  <a:gd name="connsiteX81" fmla="*/ 132960 w 3571666"/>
                  <a:gd name="connsiteY81" fmla="*/ 2730215 h 2736546"/>
                  <a:gd name="connsiteX82" fmla="*/ 118187 w 3571666"/>
                  <a:gd name="connsiteY82" fmla="*/ 2725994 h 2736546"/>
                  <a:gd name="connsiteX83" fmla="*/ 101303 w 3571666"/>
                  <a:gd name="connsiteY83" fmla="*/ 2719662 h 2736546"/>
                  <a:gd name="connsiteX84" fmla="*/ 86530 w 3571666"/>
                  <a:gd name="connsiteY84" fmla="*/ 2713331 h 2736546"/>
                  <a:gd name="connsiteX85" fmla="*/ 73867 w 3571666"/>
                  <a:gd name="connsiteY85" fmla="*/ 2704889 h 2736546"/>
                  <a:gd name="connsiteX86" fmla="*/ 61204 w 3571666"/>
                  <a:gd name="connsiteY86" fmla="*/ 2694337 h 2736546"/>
                  <a:gd name="connsiteX87" fmla="*/ 48541 w 3571666"/>
                  <a:gd name="connsiteY87" fmla="*/ 2683784 h 2736546"/>
                  <a:gd name="connsiteX88" fmla="*/ 37989 w 3571666"/>
                  <a:gd name="connsiteY88" fmla="*/ 2671121 h 2736546"/>
                  <a:gd name="connsiteX89" fmla="*/ 27436 w 3571666"/>
                  <a:gd name="connsiteY89" fmla="*/ 2658458 h 2736546"/>
                  <a:gd name="connsiteX90" fmla="*/ 18994 w 3571666"/>
                  <a:gd name="connsiteY90" fmla="*/ 2645796 h 2736546"/>
                  <a:gd name="connsiteX91" fmla="*/ 12663 w 3571666"/>
                  <a:gd name="connsiteY91" fmla="*/ 2631022 h 2736546"/>
                  <a:gd name="connsiteX92" fmla="*/ 6331 w 3571666"/>
                  <a:gd name="connsiteY92" fmla="*/ 2616249 h 2736546"/>
                  <a:gd name="connsiteX93" fmla="*/ 2110 w 3571666"/>
                  <a:gd name="connsiteY93" fmla="*/ 2599365 h 2736546"/>
                  <a:gd name="connsiteX94" fmla="*/ 0 w 3571666"/>
                  <a:gd name="connsiteY94" fmla="*/ 2582481 h 2736546"/>
                  <a:gd name="connsiteX95" fmla="*/ 0 w 3571666"/>
                  <a:gd name="connsiteY95" fmla="*/ 2565597 h 2736546"/>
                  <a:gd name="connsiteX96" fmla="*/ 2110 w 3571666"/>
                  <a:gd name="connsiteY96" fmla="*/ 2548714 h 2736546"/>
                  <a:gd name="connsiteX97" fmla="*/ 6331 w 3571666"/>
                  <a:gd name="connsiteY97" fmla="*/ 2531830 h 2736546"/>
                  <a:gd name="connsiteX98" fmla="*/ 12663 w 3571666"/>
                  <a:gd name="connsiteY98" fmla="*/ 2512835 h 2736546"/>
                  <a:gd name="connsiteX99" fmla="*/ 21105 w 3571666"/>
                  <a:gd name="connsiteY99" fmla="*/ 2495952 h 2736546"/>
                  <a:gd name="connsiteX100" fmla="*/ 31657 w 3571666"/>
                  <a:gd name="connsiteY100" fmla="*/ 2476957 h 2736546"/>
                  <a:gd name="connsiteX101" fmla="*/ 46431 w 3571666"/>
                  <a:gd name="connsiteY101" fmla="*/ 2457963 h 2736546"/>
                  <a:gd name="connsiteX102" fmla="*/ 61204 w 3571666"/>
                  <a:gd name="connsiteY102" fmla="*/ 2438969 h 2736546"/>
                  <a:gd name="connsiteX103" fmla="*/ 882009 w 3571666"/>
                  <a:gd name="connsiteY103" fmla="*/ 1550456 h 2736546"/>
                  <a:gd name="connsiteX104" fmla="*/ 877959 w 3571666"/>
                  <a:gd name="connsiteY104" fmla="*/ 1550456 h 2736546"/>
                  <a:gd name="connsiteX105" fmla="*/ 856854 w 3571666"/>
                  <a:gd name="connsiteY105" fmla="*/ 1548346 h 2736546"/>
                  <a:gd name="connsiteX106" fmla="*/ 837860 w 3571666"/>
                  <a:gd name="connsiteY106" fmla="*/ 1544125 h 2736546"/>
                  <a:gd name="connsiteX107" fmla="*/ 818865 w 3571666"/>
                  <a:gd name="connsiteY107" fmla="*/ 1539904 h 2736546"/>
                  <a:gd name="connsiteX108" fmla="*/ 801982 w 3571666"/>
                  <a:gd name="connsiteY108" fmla="*/ 1533572 h 2736546"/>
                  <a:gd name="connsiteX109" fmla="*/ 785098 w 3571666"/>
                  <a:gd name="connsiteY109" fmla="*/ 1525130 h 2736546"/>
                  <a:gd name="connsiteX110" fmla="*/ 770324 w 3571666"/>
                  <a:gd name="connsiteY110" fmla="*/ 1516688 h 2736546"/>
                  <a:gd name="connsiteX111" fmla="*/ 755551 w 3571666"/>
                  <a:gd name="connsiteY111" fmla="*/ 1508247 h 2736546"/>
                  <a:gd name="connsiteX112" fmla="*/ 742888 w 3571666"/>
                  <a:gd name="connsiteY112" fmla="*/ 1499805 h 2736546"/>
                  <a:gd name="connsiteX113" fmla="*/ 734446 w 3571666"/>
                  <a:gd name="connsiteY113" fmla="*/ 1489252 h 2736546"/>
                  <a:gd name="connsiteX114" fmla="*/ 726004 w 3571666"/>
                  <a:gd name="connsiteY114" fmla="*/ 1478700 h 2736546"/>
                  <a:gd name="connsiteX115" fmla="*/ 719673 w 3571666"/>
                  <a:gd name="connsiteY115" fmla="*/ 1468147 h 2736546"/>
                  <a:gd name="connsiteX116" fmla="*/ 713341 w 3571666"/>
                  <a:gd name="connsiteY116" fmla="*/ 1457595 h 2736546"/>
                  <a:gd name="connsiteX117" fmla="*/ 709120 w 3571666"/>
                  <a:gd name="connsiteY117" fmla="*/ 1444932 h 2736546"/>
                  <a:gd name="connsiteX118" fmla="*/ 707010 w 3571666"/>
                  <a:gd name="connsiteY118" fmla="*/ 1432269 h 2736546"/>
                  <a:gd name="connsiteX119" fmla="*/ 707010 w 3571666"/>
                  <a:gd name="connsiteY119" fmla="*/ 1419606 h 2736546"/>
                  <a:gd name="connsiteX120" fmla="*/ 707010 w 3571666"/>
                  <a:gd name="connsiteY120" fmla="*/ 1406944 h 2736546"/>
                  <a:gd name="connsiteX121" fmla="*/ 709120 w 3571666"/>
                  <a:gd name="connsiteY121" fmla="*/ 1394281 h 2736546"/>
                  <a:gd name="connsiteX122" fmla="*/ 711231 w 3571666"/>
                  <a:gd name="connsiteY122" fmla="*/ 1381618 h 2736546"/>
                  <a:gd name="connsiteX123" fmla="*/ 717562 w 3571666"/>
                  <a:gd name="connsiteY123" fmla="*/ 1368955 h 2736546"/>
                  <a:gd name="connsiteX124" fmla="*/ 723894 w 3571666"/>
                  <a:gd name="connsiteY124" fmla="*/ 1358403 h 2736546"/>
                  <a:gd name="connsiteX125" fmla="*/ 730225 w 3571666"/>
                  <a:gd name="connsiteY125" fmla="*/ 1347850 h 2736546"/>
                  <a:gd name="connsiteX126" fmla="*/ 740778 w 3571666"/>
                  <a:gd name="connsiteY126" fmla="*/ 1337298 h 2736546"/>
                  <a:gd name="connsiteX127" fmla="*/ 751330 w 3571666"/>
                  <a:gd name="connsiteY127" fmla="*/ 1328856 h 2736546"/>
                  <a:gd name="connsiteX128" fmla="*/ 1287392 w 3571666"/>
                  <a:gd name="connsiteY128" fmla="*/ 934196 h 2736546"/>
                  <a:gd name="connsiteX129" fmla="*/ 1306386 w 3571666"/>
                  <a:gd name="connsiteY129" fmla="*/ 921534 h 2736546"/>
                  <a:gd name="connsiteX130" fmla="*/ 1329601 w 3571666"/>
                  <a:gd name="connsiteY130" fmla="*/ 908871 h 2736546"/>
                  <a:gd name="connsiteX131" fmla="*/ 1392916 w 3571666"/>
                  <a:gd name="connsiteY131" fmla="*/ 877214 h 2736546"/>
                  <a:gd name="connsiteX132" fmla="*/ 1468893 w 3571666"/>
                  <a:gd name="connsiteY132" fmla="*/ 847667 h 2736546"/>
                  <a:gd name="connsiteX133" fmla="*/ 1508992 w 3571666"/>
                  <a:gd name="connsiteY133" fmla="*/ 832894 h 2736546"/>
                  <a:gd name="connsiteX134" fmla="*/ 1551202 w 3571666"/>
                  <a:gd name="connsiteY134" fmla="*/ 818120 h 2736546"/>
                  <a:gd name="connsiteX135" fmla="*/ 1593411 w 3571666"/>
                  <a:gd name="connsiteY135" fmla="*/ 805457 h 2736546"/>
                  <a:gd name="connsiteX136" fmla="*/ 1597058 w 3571666"/>
                  <a:gd name="connsiteY136" fmla="*/ 804689 h 2736546"/>
                  <a:gd name="connsiteX137" fmla="*/ 1608185 w 3571666"/>
                  <a:gd name="connsiteY137" fmla="*/ 799126 h 2736546"/>
                  <a:gd name="connsiteX138" fmla="*/ 1629289 w 3571666"/>
                  <a:gd name="connsiteY138" fmla="*/ 790684 h 2736546"/>
                  <a:gd name="connsiteX139" fmla="*/ 1673609 w 3571666"/>
                  <a:gd name="connsiteY139" fmla="*/ 773800 h 2736546"/>
                  <a:gd name="connsiteX140" fmla="*/ 1724261 w 3571666"/>
                  <a:gd name="connsiteY140" fmla="*/ 759027 h 2736546"/>
                  <a:gd name="connsiteX141" fmla="*/ 1779133 w 3571666"/>
                  <a:gd name="connsiteY141" fmla="*/ 746364 h 2736546"/>
                  <a:gd name="connsiteX142" fmla="*/ 1890023 w 3571666"/>
                  <a:gd name="connsiteY142" fmla="*/ 719128 h 2736546"/>
                  <a:gd name="connsiteX143" fmla="*/ 2480549 w 3571666"/>
                  <a:gd name="connsiteY143" fmla="*/ 80198 h 2736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3571666" h="2736546">
                    <a:moveTo>
                      <a:pt x="3261426" y="0"/>
                    </a:moveTo>
                    <a:lnTo>
                      <a:pt x="3571666" y="287025"/>
                    </a:lnTo>
                    <a:lnTo>
                      <a:pt x="2608736" y="1329583"/>
                    </a:lnTo>
                    <a:lnTo>
                      <a:pt x="2608551" y="1330967"/>
                    </a:lnTo>
                    <a:lnTo>
                      <a:pt x="2600110" y="1364735"/>
                    </a:lnTo>
                    <a:lnTo>
                      <a:pt x="2591668" y="1400613"/>
                    </a:lnTo>
                    <a:lnTo>
                      <a:pt x="2581115" y="1438601"/>
                    </a:lnTo>
                    <a:lnTo>
                      <a:pt x="2570563" y="1478700"/>
                    </a:lnTo>
                    <a:lnTo>
                      <a:pt x="2555789" y="1518800"/>
                    </a:lnTo>
                    <a:lnTo>
                      <a:pt x="2538906" y="1558899"/>
                    </a:lnTo>
                    <a:lnTo>
                      <a:pt x="2522022" y="1601108"/>
                    </a:lnTo>
                    <a:lnTo>
                      <a:pt x="2503028" y="1641207"/>
                    </a:lnTo>
                    <a:lnTo>
                      <a:pt x="2481923" y="1681306"/>
                    </a:lnTo>
                    <a:lnTo>
                      <a:pt x="2460818" y="1721406"/>
                    </a:lnTo>
                    <a:lnTo>
                      <a:pt x="2437603" y="1759394"/>
                    </a:lnTo>
                    <a:lnTo>
                      <a:pt x="2412277" y="1795272"/>
                    </a:lnTo>
                    <a:lnTo>
                      <a:pt x="2386951" y="1829040"/>
                    </a:lnTo>
                    <a:lnTo>
                      <a:pt x="2359515" y="1860697"/>
                    </a:lnTo>
                    <a:lnTo>
                      <a:pt x="1838227" y="2430527"/>
                    </a:lnTo>
                    <a:lnTo>
                      <a:pt x="1827675" y="2443190"/>
                    </a:lnTo>
                    <a:lnTo>
                      <a:pt x="1815012" y="2451631"/>
                    </a:lnTo>
                    <a:lnTo>
                      <a:pt x="1791796" y="2468515"/>
                    </a:lnTo>
                    <a:lnTo>
                      <a:pt x="1766471" y="2481178"/>
                    </a:lnTo>
                    <a:lnTo>
                      <a:pt x="1739034" y="2487510"/>
                    </a:lnTo>
                    <a:lnTo>
                      <a:pt x="1711598" y="2491731"/>
                    </a:lnTo>
                    <a:lnTo>
                      <a:pt x="1686272" y="2489620"/>
                    </a:lnTo>
                    <a:lnTo>
                      <a:pt x="1658836" y="2485399"/>
                    </a:lnTo>
                    <a:lnTo>
                      <a:pt x="1633511" y="2479068"/>
                    </a:lnTo>
                    <a:lnTo>
                      <a:pt x="1610295" y="2468515"/>
                    </a:lnTo>
                    <a:lnTo>
                      <a:pt x="1587080" y="2453742"/>
                    </a:lnTo>
                    <a:lnTo>
                      <a:pt x="1568086" y="2436858"/>
                    </a:lnTo>
                    <a:lnTo>
                      <a:pt x="1551202" y="2417864"/>
                    </a:lnTo>
                    <a:lnTo>
                      <a:pt x="1538539" y="2396759"/>
                    </a:lnTo>
                    <a:lnTo>
                      <a:pt x="1530097" y="2373544"/>
                    </a:lnTo>
                    <a:lnTo>
                      <a:pt x="1525876" y="2348218"/>
                    </a:lnTo>
                    <a:lnTo>
                      <a:pt x="1525876" y="2335555"/>
                    </a:lnTo>
                    <a:lnTo>
                      <a:pt x="1525876" y="2320782"/>
                    </a:lnTo>
                    <a:lnTo>
                      <a:pt x="1500550" y="2333445"/>
                    </a:lnTo>
                    <a:lnTo>
                      <a:pt x="1473114" y="2341887"/>
                    </a:lnTo>
                    <a:lnTo>
                      <a:pt x="1447788" y="2346108"/>
                    </a:lnTo>
                    <a:lnTo>
                      <a:pt x="1420352" y="2346108"/>
                    </a:lnTo>
                    <a:lnTo>
                      <a:pt x="1392916" y="2343997"/>
                    </a:lnTo>
                    <a:lnTo>
                      <a:pt x="1367590" y="2337666"/>
                    </a:lnTo>
                    <a:lnTo>
                      <a:pt x="1342264" y="2329224"/>
                    </a:lnTo>
                    <a:lnTo>
                      <a:pt x="1319049" y="2316561"/>
                    </a:lnTo>
                    <a:lnTo>
                      <a:pt x="1297944" y="2301787"/>
                    </a:lnTo>
                    <a:lnTo>
                      <a:pt x="1281061" y="2284904"/>
                    </a:lnTo>
                    <a:lnTo>
                      <a:pt x="1264177" y="2263799"/>
                    </a:lnTo>
                    <a:lnTo>
                      <a:pt x="1251514" y="2242694"/>
                    </a:lnTo>
                    <a:lnTo>
                      <a:pt x="1243072" y="2219479"/>
                    </a:lnTo>
                    <a:lnTo>
                      <a:pt x="1238851" y="2194153"/>
                    </a:lnTo>
                    <a:lnTo>
                      <a:pt x="1238851" y="2166717"/>
                    </a:lnTo>
                    <a:lnTo>
                      <a:pt x="1245182" y="2139281"/>
                    </a:lnTo>
                    <a:lnTo>
                      <a:pt x="1219857" y="2156164"/>
                    </a:lnTo>
                    <a:lnTo>
                      <a:pt x="1194531" y="2170938"/>
                    </a:lnTo>
                    <a:lnTo>
                      <a:pt x="1167095" y="2179380"/>
                    </a:lnTo>
                    <a:lnTo>
                      <a:pt x="1139659" y="2183601"/>
                    </a:lnTo>
                    <a:lnTo>
                      <a:pt x="1112222" y="2185711"/>
                    </a:lnTo>
                    <a:lnTo>
                      <a:pt x="1084786" y="2181490"/>
                    </a:lnTo>
                    <a:lnTo>
                      <a:pt x="1059460" y="2177269"/>
                    </a:lnTo>
                    <a:lnTo>
                      <a:pt x="1034135" y="2166717"/>
                    </a:lnTo>
                    <a:lnTo>
                      <a:pt x="1008809" y="2154054"/>
                    </a:lnTo>
                    <a:lnTo>
                      <a:pt x="987704" y="2139281"/>
                    </a:lnTo>
                    <a:lnTo>
                      <a:pt x="968710" y="2120286"/>
                    </a:lnTo>
                    <a:lnTo>
                      <a:pt x="953936" y="2101292"/>
                    </a:lnTo>
                    <a:lnTo>
                      <a:pt x="941273" y="2078077"/>
                    </a:lnTo>
                    <a:lnTo>
                      <a:pt x="932832" y="2052751"/>
                    </a:lnTo>
                    <a:lnTo>
                      <a:pt x="928611" y="2027425"/>
                    </a:lnTo>
                    <a:lnTo>
                      <a:pt x="928611" y="2012652"/>
                    </a:lnTo>
                    <a:lnTo>
                      <a:pt x="930721" y="1999989"/>
                    </a:lnTo>
                    <a:lnTo>
                      <a:pt x="310240" y="2675342"/>
                    </a:lnTo>
                    <a:lnTo>
                      <a:pt x="295467" y="2690116"/>
                    </a:lnTo>
                    <a:lnTo>
                      <a:pt x="280694" y="2700668"/>
                    </a:lnTo>
                    <a:lnTo>
                      <a:pt x="265920" y="2711220"/>
                    </a:lnTo>
                    <a:lnTo>
                      <a:pt x="249036" y="2719662"/>
                    </a:lnTo>
                    <a:lnTo>
                      <a:pt x="232153" y="2728104"/>
                    </a:lnTo>
                    <a:lnTo>
                      <a:pt x="217379" y="2732325"/>
                    </a:lnTo>
                    <a:lnTo>
                      <a:pt x="200495" y="2734436"/>
                    </a:lnTo>
                    <a:lnTo>
                      <a:pt x="183612" y="2736546"/>
                    </a:lnTo>
                    <a:lnTo>
                      <a:pt x="166728" y="2736546"/>
                    </a:lnTo>
                    <a:lnTo>
                      <a:pt x="149844" y="2734436"/>
                    </a:lnTo>
                    <a:lnTo>
                      <a:pt x="132960" y="2730215"/>
                    </a:lnTo>
                    <a:lnTo>
                      <a:pt x="118187" y="2725994"/>
                    </a:lnTo>
                    <a:lnTo>
                      <a:pt x="101303" y="2719662"/>
                    </a:lnTo>
                    <a:lnTo>
                      <a:pt x="86530" y="2713331"/>
                    </a:lnTo>
                    <a:lnTo>
                      <a:pt x="73867" y="2704889"/>
                    </a:lnTo>
                    <a:lnTo>
                      <a:pt x="61204" y="2694337"/>
                    </a:lnTo>
                    <a:lnTo>
                      <a:pt x="48541" y="2683784"/>
                    </a:lnTo>
                    <a:lnTo>
                      <a:pt x="37989" y="2671121"/>
                    </a:lnTo>
                    <a:lnTo>
                      <a:pt x="27436" y="2658458"/>
                    </a:lnTo>
                    <a:lnTo>
                      <a:pt x="18994" y="2645796"/>
                    </a:lnTo>
                    <a:lnTo>
                      <a:pt x="12663" y="2631022"/>
                    </a:lnTo>
                    <a:lnTo>
                      <a:pt x="6331" y="2616249"/>
                    </a:lnTo>
                    <a:lnTo>
                      <a:pt x="2110" y="2599365"/>
                    </a:lnTo>
                    <a:lnTo>
                      <a:pt x="0" y="2582481"/>
                    </a:lnTo>
                    <a:lnTo>
                      <a:pt x="0" y="2565597"/>
                    </a:lnTo>
                    <a:lnTo>
                      <a:pt x="2110" y="2548714"/>
                    </a:lnTo>
                    <a:lnTo>
                      <a:pt x="6331" y="2531830"/>
                    </a:lnTo>
                    <a:lnTo>
                      <a:pt x="12663" y="2512835"/>
                    </a:lnTo>
                    <a:lnTo>
                      <a:pt x="21105" y="2495952"/>
                    </a:lnTo>
                    <a:lnTo>
                      <a:pt x="31657" y="2476957"/>
                    </a:lnTo>
                    <a:lnTo>
                      <a:pt x="46431" y="2457963"/>
                    </a:lnTo>
                    <a:lnTo>
                      <a:pt x="61204" y="2438969"/>
                    </a:lnTo>
                    <a:lnTo>
                      <a:pt x="882009" y="1550456"/>
                    </a:lnTo>
                    <a:lnTo>
                      <a:pt x="877959" y="1550456"/>
                    </a:lnTo>
                    <a:lnTo>
                      <a:pt x="856854" y="1548346"/>
                    </a:lnTo>
                    <a:lnTo>
                      <a:pt x="837860" y="1544125"/>
                    </a:lnTo>
                    <a:lnTo>
                      <a:pt x="818865" y="1539904"/>
                    </a:lnTo>
                    <a:lnTo>
                      <a:pt x="801982" y="1533572"/>
                    </a:lnTo>
                    <a:lnTo>
                      <a:pt x="785098" y="1525130"/>
                    </a:lnTo>
                    <a:lnTo>
                      <a:pt x="770324" y="1516688"/>
                    </a:lnTo>
                    <a:lnTo>
                      <a:pt x="755551" y="1508247"/>
                    </a:lnTo>
                    <a:lnTo>
                      <a:pt x="742888" y="1499805"/>
                    </a:lnTo>
                    <a:lnTo>
                      <a:pt x="734446" y="1489252"/>
                    </a:lnTo>
                    <a:lnTo>
                      <a:pt x="726004" y="1478700"/>
                    </a:lnTo>
                    <a:lnTo>
                      <a:pt x="719673" y="1468147"/>
                    </a:lnTo>
                    <a:lnTo>
                      <a:pt x="713341" y="1457595"/>
                    </a:lnTo>
                    <a:lnTo>
                      <a:pt x="709120" y="1444932"/>
                    </a:lnTo>
                    <a:lnTo>
                      <a:pt x="707010" y="1432269"/>
                    </a:lnTo>
                    <a:lnTo>
                      <a:pt x="707010" y="1419606"/>
                    </a:lnTo>
                    <a:lnTo>
                      <a:pt x="707010" y="1406944"/>
                    </a:lnTo>
                    <a:lnTo>
                      <a:pt x="709120" y="1394281"/>
                    </a:lnTo>
                    <a:lnTo>
                      <a:pt x="711231" y="1381618"/>
                    </a:lnTo>
                    <a:lnTo>
                      <a:pt x="717562" y="1368955"/>
                    </a:lnTo>
                    <a:lnTo>
                      <a:pt x="723894" y="1358403"/>
                    </a:lnTo>
                    <a:lnTo>
                      <a:pt x="730225" y="1347850"/>
                    </a:lnTo>
                    <a:lnTo>
                      <a:pt x="740778" y="1337298"/>
                    </a:lnTo>
                    <a:lnTo>
                      <a:pt x="751330" y="1328856"/>
                    </a:lnTo>
                    <a:lnTo>
                      <a:pt x="1287392" y="934196"/>
                    </a:lnTo>
                    <a:lnTo>
                      <a:pt x="1306386" y="921534"/>
                    </a:lnTo>
                    <a:lnTo>
                      <a:pt x="1329601" y="908871"/>
                    </a:lnTo>
                    <a:lnTo>
                      <a:pt x="1392916" y="877214"/>
                    </a:lnTo>
                    <a:lnTo>
                      <a:pt x="1468893" y="847667"/>
                    </a:lnTo>
                    <a:lnTo>
                      <a:pt x="1508992" y="832894"/>
                    </a:lnTo>
                    <a:lnTo>
                      <a:pt x="1551202" y="818120"/>
                    </a:lnTo>
                    <a:lnTo>
                      <a:pt x="1593411" y="805457"/>
                    </a:lnTo>
                    <a:lnTo>
                      <a:pt x="1597058" y="804689"/>
                    </a:lnTo>
                    <a:lnTo>
                      <a:pt x="1608185" y="799126"/>
                    </a:lnTo>
                    <a:lnTo>
                      <a:pt x="1629289" y="790684"/>
                    </a:lnTo>
                    <a:lnTo>
                      <a:pt x="1673609" y="773800"/>
                    </a:lnTo>
                    <a:lnTo>
                      <a:pt x="1724261" y="759027"/>
                    </a:lnTo>
                    <a:lnTo>
                      <a:pt x="1779133" y="746364"/>
                    </a:lnTo>
                    <a:lnTo>
                      <a:pt x="1890023" y="719128"/>
                    </a:lnTo>
                    <a:lnTo>
                      <a:pt x="2480549" y="801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6" name="ïşľiḑe">
                <a:extLst>
                  <a:ext uri="{FF2B5EF4-FFF2-40B4-BE49-F238E27FC236}">
                    <a16:creationId xmlns="" xmlns:a16="http://schemas.microsoft.com/office/drawing/2014/main" id="{3FA244B4-C8A3-40CF-82A3-DD06BB05C4AB}"/>
                  </a:ext>
                </a:extLst>
              </p:cNvPr>
              <p:cNvSpPr/>
              <p:nvPr/>
            </p:nvSpPr>
            <p:spPr bwMode="auto">
              <a:xfrm>
                <a:off x="10520304" y="258242"/>
                <a:ext cx="1483667" cy="1205084"/>
              </a:xfrm>
              <a:custGeom>
                <a:avLst/>
                <a:gdLst>
                  <a:gd name="T0" fmla="*/ 758 w 1406"/>
                  <a:gd name="T1" fmla="*/ 1142 h 1142"/>
                  <a:gd name="T2" fmla="*/ 1396 w 1406"/>
                  <a:gd name="T3" fmla="*/ 438 h 1142"/>
                  <a:gd name="T4" fmla="*/ 1406 w 1406"/>
                  <a:gd name="T5" fmla="*/ 248 h 1142"/>
                  <a:gd name="T6" fmla="*/ 1138 w 1406"/>
                  <a:gd name="T7" fmla="*/ 0 h 1142"/>
                  <a:gd name="T8" fmla="*/ 322 w 1406"/>
                  <a:gd name="T9" fmla="*/ 88 h 1142"/>
                  <a:gd name="T10" fmla="*/ 0 w 1406"/>
                  <a:gd name="T11" fmla="*/ 444 h 1142"/>
                  <a:gd name="T12" fmla="*/ 758 w 1406"/>
                  <a:gd name="T13" fmla="*/ 1142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6" h="1142">
                    <a:moveTo>
                      <a:pt x="758" y="1142"/>
                    </a:moveTo>
                    <a:lnTo>
                      <a:pt x="1396" y="438"/>
                    </a:lnTo>
                    <a:lnTo>
                      <a:pt x="1406" y="248"/>
                    </a:lnTo>
                    <a:lnTo>
                      <a:pt x="1138" y="0"/>
                    </a:lnTo>
                    <a:lnTo>
                      <a:pt x="322" y="88"/>
                    </a:lnTo>
                    <a:lnTo>
                      <a:pt x="0" y="444"/>
                    </a:lnTo>
                    <a:lnTo>
                      <a:pt x="758" y="11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7" name="íŝľíḋé">
                <a:extLst>
                  <a:ext uri="{FF2B5EF4-FFF2-40B4-BE49-F238E27FC236}">
                    <a16:creationId xmlns="" xmlns:a16="http://schemas.microsoft.com/office/drawing/2014/main" id="{3EDD512E-6E0A-4EA8-9B5C-F7D14D671472}"/>
                  </a:ext>
                </a:extLst>
              </p:cNvPr>
              <p:cNvSpPr/>
              <p:nvPr/>
            </p:nvSpPr>
            <p:spPr bwMode="auto">
              <a:xfrm>
                <a:off x="10798887" y="-272731"/>
                <a:ext cx="1545206" cy="1438479"/>
              </a:xfrm>
              <a:custGeom>
                <a:avLst/>
                <a:gdLst>
                  <a:gd name="T0" fmla="*/ 1432 w 2042"/>
                  <a:gd name="T1" fmla="*/ 0 h 2314"/>
                  <a:gd name="T2" fmla="*/ 0 w 2042"/>
                  <a:gd name="T3" fmla="*/ 1586 h 2314"/>
                  <a:gd name="T4" fmla="*/ 796 w 2042"/>
                  <a:gd name="T5" fmla="*/ 2314 h 2314"/>
                  <a:gd name="T6" fmla="*/ 2042 w 2042"/>
                  <a:gd name="T7" fmla="*/ 934 h 2314"/>
                  <a:gd name="T8" fmla="*/ 2042 w 2042"/>
                  <a:gd name="T9" fmla="*/ 0 h 2314"/>
                  <a:gd name="T10" fmla="*/ 1432 w 2042"/>
                  <a:gd name="T11" fmla="*/ 0 h 2314"/>
                  <a:gd name="connsiteX0" fmla="*/ 7013 w 10000"/>
                  <a:gd name="connsiteY0" fmla="*/ 0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7013 w 10000"/>
                  <a:gd name="connsiteY5" fmla="*/ 0 h 10000"/>
                  <a:gd name="connsiteX0" fmla="*/ 2769 w 10000"/>
                  <a:gd name="connsiteY0" fmla="*/ 4109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2769 w 10000"/>
                  <a:gd name="connsiteY5" fmla="*/ 4109 h 10000"/>
                  <a:gd name="connsiteX0" fmla="*/ 2769 w 7171"/>
                  <a:gd name="connsiteY0" fmla="*/ 0 h 5891"/>
                  <a:gd name="connsiteX1" fmla="*/ 0 w 7171"/>
                  <a:gd name="connsiteY1" fmla="*/ 2745 h 5891"/>
                  <a:gd name="connsiteX2" fmla="*/ 3898 w 7171"/>
                  <a:gd name="connsiteY2" fmla="*/ 5891 h 5891"/>
                  <a:gd name="connsiteX3" fmla="*/ 7171 w 7171"/>
                  <a:gd name="connsiteY3" fmla="*/ 2163 h 5891"/>
                  <a:gd name="connsiteX4" fmla="*/ 7112 w 7171"/>
                  <a:gd name="connsiteY4" fmla="*/ 52 h 5891"/>
                  <a:gd name="connsiteX5" fmla="*/ 2769 w 7171"/>
                  <a:gd name="connsiteY5" fmla="*/ 0 h 5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71" h="5891">
                    <a:moveTo>
                      <a:pt x="2769" y="0"/>
                    </a:moveTo>
                    <a:lnTo>
                      <a:pt x="0" y="2745"/>
                    </a:lnTo>
                    <a:lnTo>
                      <a:pt x="3898" y="5891"/>
                    </a:lnTo>
                    <a:lnTo>
                      <a:pt x="7171" y="2163"/>
                    </a:lnTo>
                    <a:cubicBezTo>
                      <a:pt x="7151" y="1459"/>
                      <a:pt x="7132" y="756"/>
                      <a:pt x="7112" y="52"/>
                    </a:cubicBezTo>
                    <a:lnTo>
                      <a:pt x="276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8" name="iṣlîḍê">
                <a:extLst>
                  <a:ext uri="{FF2B5EF4-FFF2-40B4-BE49-F238E27FC236}">
                    <a16:creationId xmlns="" xmlns:a16="http://schemas.microsoft.com/office/drawing/2014/main" id="{AC653CA6-6494-43FF-986A-85583F944C40}"/>
                  </a:ext>
                </a:extLst>
              </p:cNvPr>
              <p:cNvSpPr/>
              <p:nvPr/>
            </p:nvSpPr>
            <p:spPr bwMode="auto">
              <a:xfrm>
                <a:off x="9344805" y="2054223"/>
                <a:ext cx="787209" cy="618370"/>
              </a:xfrm>
              <a:custGeom>
                <a:avLst/>
                <a:gdLst>
                  <a:gd name="T0" fmla="*/ 746 w 746"/>
                  <a:gd name="T1" fmla="*/ 380 h 586"/>
                  <a:gd name="T2" fmla="*/ 746 w 746"/>
                  <a:gd name="T3" fmla="*/ 380 h 586"/>
                  <a:gd name="T4" fmla="*/ 566 w 746"/>
                  <a:gd name="T5" fmla="*/ 586 h 586"/>
                  <a:gd name="T6" fmla="*/ 566 w 746"/>
                  <a:gd name="T7" fmla="*/ 586 h 586"/>
                  <a:gd name="T8" fmla="*/ 566 w 746"/>
                  <a:gd name="T9" fmla="*/ 562 h 586"/>
                  <a:gd name="T10" fmla="*/ 566 w 746"/>
                  <a:gd name="T11" fmla="*/ 562 h 586"/>
                  <a:gd name="T12" fmla="*/ 550 w 746"/>
                  <a:gd name="T13" fmla="*/ 572 h 586"/>
                  <a:gd name="T14" fmla="*/ 532 w 746"/>
                  <a:gd name="T15" fmla="*/ 578 h 586"/>
                  <a:gd name="T16" fmla="*/ 532 w 746"/>
                  <a:gd name="T17" fmla="*/ 578 h 586"/>
                  <a:gd name="T18" fmla="*/ 676 w 746"/>
                  <a:gd name="T19" fmla="*/ 446 h 586"/>
                  <a:gd name="T20" fmla="*/ 746 w 746"/>
                  <a:gd name="T21" fmla="*/ 380 h 586"/>
                  <a:gd name="T22" fmla="*/ 0 w 746"/>
                  <a:gd name="T23" fmla="*/ 262 h 586"/>
                  <a:gd name="T24" fmla="*/ 0 w 746"/>
                  <a:gd name="T25" fmla="*/ 262 h 586"/>
                  <a:gd name="T26" fmla="*/ 0 w 746"/>
                  <a:gd name="T27" fmla="*/ 280 h 586"/>
                  <a:gd name="T28" fmla="*/ 2 w 746"/>
                  <a:gd name="T29" fmla="*/ 298 h 586"/>
                  <a:gd name="T30" fmla="*/ 2 w 746"/>
                  <a:gd name="T31" fmla="*/ 298 h 586"/>
                  <a:gd name="T32" fmla="*/ 82 w 746"/>
                  <a:gd name="T33" fmla="*/ 206 h 586"/>
                  <a:gd name="T34" fmla="*/ 164 w 746"/>
                  <a:gd name="T35" fmla="*/ 110 h 586"/>
                  <a:gd name="T36" fmla="*/ 256 w 746"/>
                  <a:gd name="T37" fmla="*/ 0 h 586"/>
                  <a:gd name="T38" fmla="*/ 256 w 746"/>
                  <a:gd name="T39" fmla="*/ 0 h 586"/>
                  <a:gd name="T40" fmla="*/ 156 w 746"/>
                  <a:gd name="T41" fmla="*/ 100 h 586"/>
                  <a:gd name="T42" fmla="*/ 72 w 746"/>
                  <a:gd name="T43" fmla="*/ 184 h 586"/>
                  <a:gd name="T44" fmla="*/ 2 w 746"/>
                  <a:gd name="T45" fmla="*/ 258 h 586"/>
                  <a:gd name="T46" fmla="*/ 2 w 746"/>
                  <a:gd name="T47" fmla="*/ 258 h 586"/>
                  <a:gd name="T48" fmla="*/ 2 w 746"/>
                  <a:gd name="T49" fmla="*/ 258 h 586"/>
                  <a:gd name="T50" fmla="*/ 0 w 746"/>
                  <a:gd name="T51" fmla="*/ 262 h 586"/>
                  <a:gd name="T52" fmla="*/ 244 w 746"/>
                  <a:gd name="T53" fmla="*/ 422 h 586"/>
                  <a:gd name="T54" fmla="*/ 244 w 746"/>
                  <a:gd name="T55" fmla="*/ 422 h 586"/>
                  <a:gd name="T56" fmla="*/ 258 w 746"/>
                  <a:gd name="T57" fmla="*/ 416 h 586"/>
                  <a:gd name="T58" fmla="*/ 274 w 746"/>
                  <a:gd name="T59" fmla="*/ 408 h 586"/>
                  <a:gd name="T60" fmla="*/ 286 w 746"/>
                  <a:gd name="T61" fmla="*/ 400 h 586"/>
                  <a:gd name="T62" fmla="*/ 300 w 746"/>
                  <a:gd name="T63" fmla="*/ 390 h 586"/>
                  <a:gd name="T64" fmla="*/ 300 w 746"/>
                  <a:gd name="T65" fmla="*/ 390 h 586"/>
                  <a:gd name="T66" fmla="*/ 296 w 746"/>
                  <a:gd name="T67" fmla="*/ 404 h 586"/>
                  <a:gd name="T68" fmla="*/ 294 w 746"/>
                  <a:gd name="T69" fmla="*/ 418 h 586"/>
                  <a:gd name="T70" fmla="*/ 294 w 746"/>
                  <a:gd name="T71" fmla="*/ 418 h 586"/>
                  <a:gd name="T72" fmla="*/ 508 w 746"/>
                  <a:gd name="T73" fmla="*/ 180 h 586"/>
                  <a:gd name="T74" fmla="*/ 508 w 746"/>
                  <a:gd name="T75" fmla="*/ 180 h 586"/>
                  <a:gd name="T76" fmla="*/ 414 w 746"/>
                  <a:gd name="T77" fmla="*/ 266 h 586"/>
                  <a:gd name="T78" fmla="*/ 328 w 746"/>
                  <a:gd name="T79" fmla="*/ 344 h 586"/>
                  <a:gd name="T80" fmla="*/ 244 w 746"/>
                  <a:gd name="T81" fmla="*/ 42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6" h="586">
                    <a:moveTo>
                      <a:pt x="746" y="380"/>
                    </a:moveTo>
                    <a:lnTo>
                      <a:pt x="746" y="380"/>
                    </a:lnTo>
                    <a:lnTo>
                      <a:pt x="566" y="586"/>
                    </a:lnTo>
                    <a:lnTo>
                      <a:pt x="566" y="586"/>
                    </a:lnTo>
                    <a:lnTo>
                      <a:pt x="566" y="562"/>
                    </a:lnTo>
                    <a:lnTo>
                      <a:pt x="566" y="562"/>
                    </a:lnTo>
                    <a:lnTo>
                      <a:pt x="550" y="572"/>
                    </a:lnTo>
                    <a:lnTo>
                      <a:pt x="532" y="578"/>
                    </a:lnTo>
                    <a:lnTo>
                      <a:pt x="532" y="578"/>
                    </a:lnTo>
                    <a:lnTo>
                      <a:pt x="676" y="446"/>
                    </a:lnTo>
                    <a:lnTo>
                      <a:pt x="746" y="380"/>
                    </a:lnTo>
                    <a:close/>
                    <a:moveTo>
                      <a:pt x="0" y="262"/>
                    </a:moveTo>
                    <a:lnTo>
                      <a:pt x="0" y="262"/>
                    </a:lnTo>
                    <a:lnTo>
                      <a:pt x="0" y="280"/>
                    </a:lnTo>
                    <a:lnTo>
                      <a:pt x="2" y="298"/>
                    </a:lnTo>
                    <a:lnTo>
                      <a:pt x="2" y="298"/>
                    </a:lnTo>
                    <a:lnTo>
                      <a:pt x="82" y="206"/>
                    </a:lnTo>
                    <a:lnTo>
                      <a:pt x="164" y="11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156" y="100"/>
                    </a:lnTo>
                    <a:lnTo>
                      <a:pt x="72" y="184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0" y="262"/>
                    </a:lnTo>
                    <a:close/>
                    <a:moveTo>
                      <a:pt x="244" y="422"/>
                    </a:moveTo>
                    <a:lnTo>
                      <a:pt x="244" y="422"/>
                    </a:lnTo>
                    <a:lnTo>
                      <a:pt x="258" y="416"/>
                    </a:lnTo>
                    <a:lnTo>
                      <a:pt x="274" y="408"/>
                    </a:lnTo>
                    <a:lnTo>
                      <a:pt x="286" y="400"/>
                    </a:lnTo>
                    <a:lnTo>
                      <a:pt x="300" y="390"/>
                    </a:lnTo>
                    <a:lnTo>
                      <a:pt x="300" y="390"/>
                    </a:lnTo>
                    <a:lnTo>
                      <a:pt x="296" y="404"/>
                    </a:lnTo>
                    <a:lnTo>
                      <a:pt x="294" y="418"/>
                    </a:lnTo>
                    <a:lnTo>
                      <a:pt x="294" y="418"/>
                    </a:lnTo>
                    <a:lnTo>
                      <a:pt x="508" y="180"/>
                    </a:lnTo>
                    <a:lnTo>
                      <a:pt x="508" y="180"/>
                    </a:lnTo>
                    <a:lnTo>
                      <a:pt x="414" y="266"/>
                    </a:lnTo>
                    <a:lnTo>
                      <a:pt x="328" y="344"/>
                    </a:lnTo>
                    <a:lnTo>
                      <a:pt x="244" y="4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9" name="ïśľîḓe">
                <a:extLst>
                  <a:ext uri="{FF2B5EF4-FFF2-40B4-BE49-F238E27FC236}">
                    <a16:creationId xmlns="" xmlns:a16="http://schemas.microsoft.com/office/drawing/2014/main" id="{BDF98367-A69C-4237-A152-779A77A3420D}"/>
                  </a:ext>
                </a:extLst>
              </p:cNvPr>
              <p:cNvSpPr/>
              <p:nvPr/>
            </p:nvSpPr>
            <p:spPr bwMode="auto">
              <a:xfrm>
                <a:off x="11155409" y="1019828"/>
                <a:ext cx="257480" cy="257480"/>
              </a:xfrm>
              <a:custGeom>
                <a:avLst/>
                <a:gdLst>
                  <a:gd name="T0" fmla="*/ 94 w 116"/>
                  <a:gd name="T1" fmla="*/ 14 h 116"/>
                  <a:gd name="T2" fmla="*/ 94 w 116"/>
                  <a:gd name="T3" fmla="*/ 14 h 116"/>
                  <a:gd name="T4" fmla="*/ 102 w 116"/>
                  <a:gd name="T5" fmla="*/ 22 h 116"/>
                  <a:gd name="T6" fmla="*/ 110 w 116"/>
                  <a:gd name="T7" fmla="*/ 32 h 116"/>
                  <a:gd name="T8" fmla="*/ 114 w 116"/>
                  <a:gd name="T9" fmla="*/ 42 h 116"/>
                  <a:gd name="T10" fmla="*/ 116 w 116"/>
                  <a:gd name="T11" fmla="*/ 52 h 116"/>
                  <a:gd name="T12" fmla="*/ 116 w 116"/>
                  <a:gd name="T13" fmla="*/ 64 h 116"/>
                  <a:gd name="T14" fmla="*/ 114 w 116"/>
                  <a:gd name="T15" fmla="*/ 76 h 116"/>
                  <a:gd name="T16" fmla="*/ 110 w 116"/>
                  <a:gd name="T17" fmla="*/ 86 h 116"/>
                  <a:gd name="T18" fmla="*/ 102 w 116"/>
                  <a:gd name="T19" fmla="*/ 96 h 116"/>
                  <a:gd name="T20" fmla="*/ 102 w 116"/>
                  <a:gd name="T21" fmla="*/ 96 h 116"/>
                  <a:gd name="T22" fmla="*/ 94 w 116"/>
                  <a:gd name="T23" fmla="*/ 104 h 116"/>
                  <a:gd name="T24" fmla="*/ 84 w 116"/>
                  <a:gd name="T25" fmla="*/ 110 h 116"/>
                  <a:gd name="T26" fmla="*/ 74 w 116"/>
                  <a:gd name="T27" fmla="*/ 114 h 116"/>
                  <a:gd name="T28" fmla="*/ 64 w 116"/>
                  <a:gd name="T29" fmla="*/ 116 h 116"/>
                  <a:gd name="T30" fmla="*/ 52 w 116"/>
                  <a:gd name="T31" fmla="*/ 116 h 116"/>
                  <a:gd name="T32" fmla="*/ 40 w 116"/>
                  <a:gd name="T33" fmla="*/ 114 h 116"/>
                  <a:gd name="T34" fmla="*/ 30 w 116"/>
                  <a:gd name="T35" fmla="*/ 110 h 116"/>
                  <a:gd name="T36" fmla="*/ 20 w 116"/>
                  <a:gd name="T37" fmla="*/ 104 h 116"/>
                  <a:gd name="T38" fmla="*/ 20 w 116"/>
                  <a:gd name="T39" fmla="*/ 104 h 116"/>
                  <a:gd name="T40" fmla="*/ 12 w 116"/>
                  <a:gd name="T41" fmla="*/ 96 h 116"/>
                  <a:gd name="T42" fmla="*/ 6 w 116"/>
                  <a:gd name="T43" fmla="*/ 86 h 116"/>
                  <a:gd name="T44" fmla="*/ 2 w 116"/>
                  <a:gd name="T45" fmla="*/ 76 h 116"/>
                  <a:gd name="T46" fmla="*/ 0 w 116"/>
                  <a:gd name="T47" fmla="*/ 64 h 116"/>
                  <a:gd name="T48" fmla="*/ 0 w 116"/>
                  <a:gd name="T49" fmla="*/ 54 h 116"/>
                  <a:gd name="T50" fmla="*/ 2 w 116"/>
                  <a:gd name="T51" fmla="*/ 42 h 116"/>
                  <a:gd name="T52" fmla="*/ 6 w 116"/>
                  <a:gd name="T53" fmla="*/ 32 h 116"/>
                  <a:gd name="T54" fmla="*/ 12 w 116"/>
                  <a:gd name="T55" fmla="*/ 22 h 116"/>
                  <a:gd name="T56" fmla="*/ 12 w 116"/>
                  <a:gd name="T57" fmla="*/ 22 h 116"/>
                  <a:gd name="T58" fmla="*/ 20 w 116"/>
                  <a:gd name="T59" fmla="*/ 14 h 116"/>
                  <a:gd name="T60" fmla="*/ 30 w 116"/>
                  <a:gd name="T61" fmla="*/ 6 h 116"/>
                  <a:gd name="T62" fmla="*/ 40 w 116"/>
                  <a:gd name="T63" fmla="*/ 2 h 116"/>
                  <a:gd name="T64" fmla="*/ 52 w 116"/>
                  <a:gd name="T65" fmla="*/ 0 h 116"/>
                  <a:gd name="T66" fmla="*/ 62 w 116"/>
                  <a:gd name="T67" fmla="*/ 0 h 116"/>
                  <a:gd name="T68" fmla="*/ 74 w 116"/>
                  <a:gd name="T69" fmla="*/ 2 h 116"/>
                  <a:gd name="T70" fmla="*/ 84 w 116"/>
                  <a:gd name="T71" fmla="*/ 6 h 116"/>
                  <a:gd name="T72" fmla="*/ 94 w 116"/>
                  <a:gd name="T7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116">
                    <a:moveTo>
                      <a:pt x="94" y="14"/>
                    </a:moveTo>
                    <a:lnTo>
                      <a:pt x="94" y="14"/>
                    </a:lnTo>
                    <a:lnTo>
                      <a:pt x="102" y="22"/>
                    </a:lnTo>
                    <a:lnTo>
                      <a:pt x="110" y="32"/>
                    </a:lnTo>
                    <a:lnTo>
                      <a:pt x="114" y="42"/>
                    </a:lnTo>
                    <a:lnTo>
                      <a:pt x="116" y="52"/>
                    </a:lnTo>
                    <a:lnTo>
                      <a:pt x="116" y="64"/>
                    </a:lnTo>
                    <a:lnTo>
                      <a:pt x="114" y="76"/>
                    </a:lnTo>
                    <a:lnTo>
                      <a:pt x="110" y="86"/>
                    </a:lnTo>
                    <a:lnTo>
                      <a:pt x="102" y="96"/>
                    </a:lnTo>
                    <a:lnTo>
                      <a:pt x="102" y="96"/>
                    </a:lnTo>
                    <a:lnTo>
                      <a:pt x="94" y="104"/>
                    </a:lnTo>
                    <a:lnTo>
                      <a:pt x="84" y="110"/>
                    </a:lnTo>
                    <a:lnTo>
                      <a:pt x="74" y="114"/>
                    </a:lnTo>
                    <a:lnTo>
                      <a:pt x="64" y="116"/>
                    </a:lnTo>
                    <a:lnTo>
                      <a:pt x="52" y="116"/>
                    </a:lnTo>
                    <a:lnTo>
                      <a:pt x="40" y="114"/>
                    </a:lnTo>
                    <a:lnTo>
                      <a:pt x="30" y="110"/>
                    </a:lnTo>
                    <a:lnTo>
                      <a:pt x="20" y="104"/>
                    </a:lnTo>
                    <a:lnTo>
                      <a:pt x="20" y="104"/>
                    </a:lnTo>
                    <a:lnTo>
                      <a:pt x="12" y="96"/>
                    </a:lnTo>
                    <a:lnTo>
                      <a:pt x="6" y="86"/>
                    </a:lnTo>
                    <a:lnTo>
                      <a:pt x="2" y="76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2" y="42"/>
                    </a:lnTo>
                    <a:lnTo>
                      <a:pt x="6" y="3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20" y="14"/>
                    </a:lnTo>
                    <a:lnTo>
                      <a:pt x="30" y="6"/>
                    </a:lnTo>
                    <a:lnTo>
                      <a:pt x="40" y="2"/>
                    </a:lnTo>
                    <a:lnTo>
                      <a:pt x="52" y="0"/>
                    </a:lnTo>
                    <a:lnTo>
                      <a:pt x="62" y="0"/>
                    </a:lnTo>
                    <a:lnTo>
                      <a:pt x="74" y="2"/>
                    </a:lnTo>
                    <a:lnTo>
                      <a:pt x="84" y="6"/>
                    </a:lnTo>
                    <a:lnTo>
                      <a:pt x="94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55000" lnSpcReduction="20000"/>
              </a:bodyPr>
              <a:lstStyle/>
              <a:p>
                <a:endParaRPr lang="en-AU"/>
              </a:p>
            </p:txBody>
          </p:sp>
          <p:sp>
            <p:nvSpPr>
              <p:cNvPr id="60" name="íṧḻîḋe">
                <a:extLst>
                  <a:ext uri="{FF2B5EF4-FFF2-40B4-BE49-F238E27FC236}">
                    <a16:creationId xmlns="" xmlns:a16="http://schemas.microsoft.com/office/drawing/2014/main" id="{C16D2EEC-2CCA-44B6-814A-E392C38AA92D}"/>
                  </a:ext>
                </a:extLst>
              </p:cNvPr>
              <p:cNvSpPr/>
              <p:nvPr/>
            </p:nvSpPr>
            <p:spPr bwMode="auto">
              <a:xfrm>
                <a:off x="9243502" y="1408491"/>
                <a:ext cx="548724" cy="510736"/>
              </a:xfrm>
              <a:custGeom>
                <a:avLst/>
                <a:gdLst>
                  <a:gd name="T0" fmla="*/ 40 w 520"/>
                  <a:gd name="T1" fmla="*/ 480 h 484"/>
                  <a:gd name="T2" fmla="*/ 520 w 520"/>
                  <a:gd name="T3" fmla="*/ 0 h 484"/>
                  <a:gd name="T4" fmla="*/ 0 w 520"/>
                  <a:gd name="T5" fmla="*/ 484 h 484"/>
                  <a:gd name="T6" fmla="*/ 40 w 520"/>
                  <a:gd name="T7" fmla="*/ 48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484">
                    <a:moveTo>
                      <a:pt x="40" y="480"/>
                    </a:moveTo>
                    <a:lnTo>
                      <a:pt x="520" y="0"/>
                    </a:lnTo>
                    <a:lnTo>
                      <a:pt x="0" y="484"/>
                    </a:lnTo>
                    <a:lnTo>
                      <a:pt x="40" y="48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</p:grpSp>
        <p:grpSp>
          <p:nvGrpSpPr>
            <p:cNvPr id="7" name="îṥḻiḑè">
              <a:extLst>
                <a:ext uri="{FF2B5EF4-FFF2-40B4-BE49-F238E27FC236}">
                  <a16:creationId xmlns="" xmlns:a16="http://schemas.microsoft.com/office/drawing/2014/main" id="{28312FF6-BFAA-46CD-AC80-BF067F823CEB}"/>
                </a:ext>
              </a:extLst>
            </p:cNvPr>
            <p:cNvGrpSpPr/>
            <p:nvPr/>
          </p:nvGrpSpPr>
          <p:grpSpPr>
            <a:xfrm>
              <a:off x="6994959" y="2962538"/>
              <a:ext cx="3691442" cy="2929180"/>
              <a:chOff x="6096000" y="3182558"/>
              <a:chExt cx="3813125" cy="3025736"/>
            </a:xfrm>
          </p:grpSpPr>
          <p:grpSp>
            <p:nvGrpSpPr>
              <p:cNvPr id="28" name="iśļíḑê">
                <a:extLst>
                  <a:ext uri="{FF2B5EF4-FFF2-40B4-BE49-F238E27FC236}">
                    <a16:creationId xmlns="" xmlns:a16="http://schemas.microsoft.com/office/drawing/2014/main" id="{BF3C0A77-9F02-4015-9E3D-169F8CEA7762}"/>
                  </a:ext>
                </a:extLst>
              </p:cNvPr>
              <p:cNvGrpSpPr/>
              <p:nvPr/>
            </p:nvGrpSpPr>
            <p:grpSpPr>
              <a:xfrm>
                <a:off x="6096000" y="3432684"/>
                <a:ext cx="1438225" cy="2339402"/>
                <a:chOff x="6096000" y="3432684"/>
                <a:chExt cx="1438225" cy="2339402"/>
              </a:xfrm>
            </p:grpSpPr>
            <p:grpSp>
              <p:nvGrpSpPr>
                <p:cNvPr id="47" name="iSľïḍè">
                  <a:extLst>
                    <a:ext uri="{FF2B5EF4-FFF2-40B4-BE49-F238E27FC236}">
                      <a16:creationId xmlns="" xmlns:a16="http://schemas.microsoft.com/office/drawing/2014/main" id="{AAE04E0B-E208-4775-9777-D6FF3E6C4646}"/>
                    </a:ext>
                  </a:extLst>
                </p:cNvPr>
                <p:cNvGrpSpPr/>
                <p:nvPr/>
              </p:nvGrpSpPr>
              <p:grpSpPr>
                <a:xfrm>
                  <a:off x="6096000" y="3432684"/>
                  <a:ext cx="1438225" cy="2339402"/>
                  <a:chOff x="6096000" y="3432684"/>
                  <a:chExt cx="1438225" cy="2339402"/>
                </a:xfrm>
              </p:grpSpPr>
              <p:sp>
                <p:nvSpPr>
                  <p:cNvPr id="49" name="iṩḷîḑe">
                    <a:extLst>
                      <a:ext uri="{FF2B5EF4-FFF2-40B4-BE49-F238E27FC236}">
                        <a16:creationId xmlns="" xmlns:a16="http://schemas.microsoft.com/office/drawing/2014/main" id="{C316E23F-D533-460F-B4E5-5FB88F7614A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0" name="ïṧ1idè">
                    <a:extLst>
                      <a:ext uri="{FF2B5EF4-FFF2-40B4-BE49-F238E27FC236}">
                        <a16:creationId xmlns="" xmlns:a16="http://schemas.microsoft.com/office/drawing/2014/main" id="{AEAB6CDE-8A8D-469F-8D7A-8D43E89E95C5}"/>
                      </a:ext>
                    </a:extLst>
                  </p:cNvPr>
                  <p:cNvSpPr/>
                  <p:nvPr/>
                </p:nvSpPr>
                <p:spPr>
                  <a:xfrm>
                    <a:off x="65743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1" name="iṥḷíḋê">
                    <a:extLst>
                      <a:ext uri="{FF2B5EF4-FFF2-40B4-BE49-F238E27FC236}">
                        <a16:creationId xmlns="" xmlns:a16="http://schemas.microsoft.com/office/drawing/2014/main" id="{7AC630DF-438A-410B-A972-ED5B8AD7B77F}"/>
                      </a:ext>
                    </a:extLst>
                  </p:cNvPr>
                  <p:cNvSpPr/>
                  <p:nvPr/>
                </p:nvSpPr>
                <p:spPr>
                  <a:xfrm>
                    <a:off x="64636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2" name="i$lïḓe">
                    <a:extLst>
                      <a:ext uri="{FF2B5EF4-FFF2-40B4-BE49-F238E27FC236}">
                        <a16:creationId xmlns="" xmlns:a16="http://schemas.microsoft.com/office/drawing/2014/main" id="{F7275EAF-9C9E-43BC-95D4-D76AF1BFA57C}"/>
                      </a:ext>
                    </a:extLst>
                  </p:cNvPr>
                  <p:cNvSpPr/>
                  <p:nvPr/>
                </p:nvSpPr>
                <p:spPr>
                  <a:xfrm flipH="1">
                    <a:off x="69597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3" name="i$liďê">
                    <a:extLst>
                      <a:ext uri="{FF2B5EF4-FFF2-40B4-BE49-F238E27FC236}">
                        <a16:creationId xmlns="" xmlns:a16="http://schemas.microsoft.com/office/drawing/2014/main" id="{D61FA7A9-115C-48B2-B3E8-EA759C99E691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7905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4" name="işľiḋé">
                    <a:extLst>
                      <a:ext uri="{FF2B5EF4-FFF2-40B4-BE49-F238E27FC236}">
                        <a16:creationId xmlns="" xmlns:a16="http://schemas.microsoft.com/office/drawing/2014/main" id="{EBCA6EE9-AB12-464F-9134-7B2F7BC17784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6597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8" name="iṡḻiḑé">
                  <a:extLst>
                    <a:ext uri="{FF2B5EF4-FFF2-40B4-BE49-F238E27FC236}">
                      <a16:creationId xmlns="" xmlns:a16="http://schemas.microsoft.com/office/drawing/2014/main" id="{AF4BF4E2-00CE-4D1D-9180-773F224DABCB}"/>
                    </a:ext>
                  </a:extLst>
                </p:cNvPr>
                <p:cNvSpPr txBox="1"/>
                <p:nvPr/>
              </p:nvSpPr>
              <p:spPr>
                <a:xfrm>
                  <a:off x="64645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29" name="îṩļiďé">
                <a:extLst>
                  <a:ext uri="{FF2B5EF4-FFF2-40B4-BE49-F238E27FC236}">
                    <a16:creationId xmlns="" xmlns:a16="http://schemas.microsoft.com/office/drawing/2014/main" id="{0DB572CB-5B20-42B9-936C-0859C722B122}"/>
                  </a:ext>
                </a:extLst>
              </p:cNvPr>
              <p:cNvGrpSpPr/>
              <p:nvPr/>
            </p:nvGrpSpPr>
            <p:grpSpPr>
              <a:xfrm>
                <a:off x="8470900" y="3432684"/>
                <a:ext cx="1438225" cy="2339402"/>
                <a:chOff x="8470900" y="3432684"/>
                <a:chExt cx="1438225" cy="2339402"/>
              </a:xfrm>
            </p:grpSpPr>
            <p:grpSp>
              <p:nvGrpSpPr>
                <p:cNvPr id="39" name="íṩ1îḍè">
                  <a:extLst>
                    <a:ext uri="{FF2B5EF4-FFF2-40B4-BE49-F238E27FC236}">
                      <a16:creationId xmlns="" xmlns:a16="http://schemas.microsoft.com/office/drawing/2014/main" id="{4697DBD5-72B3-4948-AA41-EB5372774142}"/>
                    </a:ext>
                  </a:extLst>
                </p:cNvPr>
                <p:cNvGrpSpPr/>
                <p:nvPr/>
              </p:nvGrpSpPr>
              <p:grpSpPr>
                <a:xfrm>
                  <a:off x="8470900" y="3432684"/>
                  <a:ext cx="1438225" cy="2339402"/>
                  <a:chOff x="8470900" y="3432684"/>
                  <a:chExt cx="1438225" cy="2339402"/>
                </a:xfrm>
              </p:grpSpPr>
              <p:sp>
                <p:nvSpPr>
                  <p:cNvPr id="41" name="îšliḑe">
                    <a:extLst>
                      <a:ext uri="{FF2B5EF4-FFF2-40B4-BE49-F238E27FC236}">
                        <a16:creationId xmlns="" xmlns:a16="http://schemas.microsoft.com/office/drawing/2014/main" id="{D4F81AC1-B0BE-4B86-A2FD-AB9C324ED59B}"/>
                      </a:ext>
                    </a:extLst>
                  </p:cNvPr>
                  <p:cNvSpPr/>
                  <p:nvPr/>
                </p:nvSpPr>
                <p:spPr>
                  <a:xfrm>
                    <a:off x="84709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2" name="íšļïḍe">
                    <a:extLst>
                      <a:ext uri="{FF2B5EF4-FFF2-40B4-BE49-F238E27FC236}">
                        <a16:creationId xmlns="" xmlns:a16="http://schemas.microsoft.com/office/drawing/2014/main" id="{DB250C29-7BDA-4974-BC98-DD6FE04ED91B}"/>
                      </a:ext>
                    </a:extLst>
                  </p:cNvPr>
                  <p:cNvSpPr/>
                  <p:nvPr/>
                </p:nvSpPr>
                <p:spPr>
                  <a:xfrm>
                    <a:off x="89492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3" name="ïśḷîḓè">
                    <a:extLst>
                      <a:ext uri="{FF2B5EF4-FFF2-40B4-BE49-F238E27FC236}">
                        <a16:creationId xmlns="" xmlns:a16="http://schemas.microsoft.com/office/drawing/2014/main" id="{2562A0D0-959A-441B-A092-443C206CCF35}"/>
                      </a:ext>
                    </a:extLst>
                  </p:cNvPr>
                  <p:cNvSpPr/>
                  <p:nvPr/>
                </p:nvSpPr>
                <p:spPr>
                  <a:xfrm>
                    <a:off x="88385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4" name="îšḻíďe">
                    <a:extLst>
                      <a:ext uri="{FF2B5EF4-FFF2-40B4-BE49-F238E27FC236}">
                        <a16:creationId xmlns="" xmlns:a16="http://schemas.microsoft.com/office/drawing/2014/main" id="{167B2260-79CF-47EF-8E2A-63428C248656}"/>
                      </a:ext>
                    </a:extLst>
                  </p:cNvPr>
                  <p:cNvSpPr/>
                  <p:nvPr/>
                </p:nvSpPr>
                <p:spPr>
                  <a:xfrm flipH="1">
                    <a:off x="93346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5" name="ïṧliḍê">
                    <a:extLst>
                      <a:ext uri="{FF2B5EF4-FFF2-40B4-BE49-F238E27FC236}">
                        <a16:creationId xmlns="" xmlns:a16="http://schemas.microsoft.com/office/drawing/2014/main" id="{2C9A6E70-34D2-4BAB-B2EB-B31373DB26E9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1654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6" name="ïşḷîdê">
                    <a:extLst>
                      <a:ext uri="{FF2B5EF4-FFF2-40B4-BE49-F238E27FC236}">
                        <a16:creationId xmlns="" xmlns:a16="http://schemas.microsoft.com/office/drawing/2014/main" id="{2B935FD6-1582-41EE-9CD8-D5A0D763909A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0346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0" name="ïšļiḓe">
                  <a:extLst>
                    <a:ext uri="{FF2B5EF4-FFF2-40B4-BE49-F238E27FC236}">
                      <a16:creationId xmlns="" xmlns:a16="http://schemas.microsoft.com/office/drawing/2014/main" id="{28F3D922-6976-4F69-A99F-329BD8CE011F}"/>
                    </a:ext>
                  </a:extLst>
                </p:cNvPr>
                <p:cNvSpPr txBox="1"/>
                <p:nvPr/>
              </p:nvSpPr>
              <p:spPr>
                <a:xfrm>
                  <a:off x="88394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30" name="íṧļíḍé">
                <a:extLst>
                  <a:ext uri="{FF2B5EF4-FFF2-40B4-BE49-F238E27FC236}">
                    <a16:creationId xmlns="" xmlns:a16="http://schemas.microsoft.com/office/drawing/2014/main" id="{327A8203-7096-4238-8BDA-87BC0008A836}"/>
                  </a:ext>
                </a:extLst>
              </p:cNvPr>
              <p:cNvGrpSpPr/>
              <p:nvPr/>
            </p:nvGrpSpPr>
            <p:grpSpPr>
              <a:xfrm>
                <a:off x="7077037" y="3182558"/>
                <a:ext cx="1860172" cy="3025736"/>
                <a:chOff x="7077037" y="3182558"/>
                <a:chExt cx="1860172" cy="3025736"/>
              </a:xfrm>
            </p:grpSpPr>
            <p:grpSp>
              <p:nvGrpSpPr>
                <p:cNvPr id="31" name="îṧļîḍè">
                  <a:extLst>
                    <a:ext uri="{FF2B5EF4-FFF2-40B4-BE49-F238E27FC236}">
                      <a16:creationId xmlns="" xmlns:a16="http://schemas.microsoft.com/office/drawing/2014/main" id="{5CAC7D49-378C-43AA-82DF-240A870E232A}"/>
                    </a:ext>
                  </a:extLst>
                </p:cNvPr>
                <p:cNvGrpSpPr/>
                <p:nvPr/>
              </p:nvGrpSpPr>
              <p:grpSpPr>
                <a:xfrm>
                  <a:off x="7077037" y="3182558"/>
                  <a:ext cx="1860172" cy="3025736"/>
                  <a:chOff x="7077037" y="3182558"/>
                  <a:chExt cx="1860172" cy="3025736"/>
                </a:xfrm>
              </p:grpSpPr>
              <p:sp>
                <p:nvSpPr>
                  <p:cNvPr id="33" name="iṡļíḍê">
                    <a:extLst>
                      <a:ext uri="{FF2B5EF4-FFF2-40B4-BE49-F238E27FC236}">
                        <a16:creationId xmlns="" xmlns:a16="http://schemas.microsoft.com/office/drawing/2014/main" id="{48A97B9B-B02B-4819-AB5C-723B7F17BAC0}"/>
                      </a:ext>
                    </a:extLst>
                  </p:cNvPr>
                  <p:cNvSpPr/>
                  <p:nvPr/>
                </p:nvSpPr>
                <p:spPr>
                  <a:xfrm>
                    <a:off x="7077037" y="4010053"/>
                    <a:ext cx="1860172" cy="2198241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4" name="ïṥļîḑé">
                    <a:extLst>
                      <a:ext uri="{FF2B5EF4-FFF2-40B4-BE49-F238E27FC236}">
                        <a16:creationId xmlns="" xmlns:a16="http://schemas.microsoft.com/office/drawing/2014/main" id="{1B488077-B0BB-49B4-8670-8B6BE8C615D2}"/>
                      </a:ext>
                    </a:extLst>
                  </p:cNvPr>
                  <p:cNvSpPr/>
                  <p:nvPr/>
                </p:nvSpPr>
                <p:spPr>
                  <a:xfrm>
                    <a:off x="7695779" y="3582114"/>
                    <a:ext cx="1130090" cy="508346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5" name="îśḻiḋê">
                    <a:extLst>
                      <a:ext uri="{FF2B5EF4-FFF2-40B4-BE49-F238E27FC236}">
                        <a16:creationId xmlns="" xmlns:a16="http://schemas.microsoft.com/office/drawing/2014/main" id="{E007EEAD-C08A-4FA5-8010-AD72AC989B47}"/>
                      </a:ext>
                    </a:extLst>
                  </p:cNvPr>
                  <p:cNvSpPr/>
                  <p:nvPr/>
                </p:nvSpPr>
                <p:spPr>
                  <a:xfrm>
                    <a:off x="7552539" y="3182558"/>
                    <a:ext cx="875020" cy="615397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6" name="ïṡľïďè">
                    <a:extLst>
                      <a:ext uri="{FF2B5EF4-FFF2-40B4-BE49-F238E27FC236}">
                        <a16:creationId xmlns="" xmlns:a16="http://schemas.microsoft.com/office/drawing/2014/main" id="{F4787749-B803-4E61-B6C2-4ACFF1B0F24A}"/>
                      </a:ext>
                    </a:extLst>
                  </p:cNvPr>
                  <p:cNvSpPr/>
                  <p:nvPr/>
                </p:nvSpPr>
                <p:spPr>
                  <a:xfrm flipH="1">
                    <a:off x="8194175" y="3337327"/>
                    <a:ext cx="222018" cy="44147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7" name="í$lïḑê">
                    <a:extLst>
                      <a:ext uri="{FF2B5EF4-FFF2-40B4-BE49-F238E27FC236}">
                        <a16:creationId xmlns="" xmlns:a16="http://schemas.microsoft.com/office/drawing/2014/main" id="{DCAFE328-8DF0-4F70-9874-58321495A75E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975326" y="3245362"/>
                    <a:ext cx="257855" cy="33373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8" name="ïṣ1ïḋé">
                    <a:extLst>
                      <a:ext uri="{FF2B5EF4-FFF2-40B4-BE49-F238E27FC236}">
                        <a16:creationId xmlns="" xmlns:a16="http://schemas.microsoft.com/office/drawing/2014/main" id="{8399AD2D-5F9E-4029-9E71-EE175F906F0E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806223" y="3218921"/>
                    <a:ext cx="132556" cy="34481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32" name="îṩľídê">
                  <a:extLst>
                    <a:ext uri="{FF2B5EF4-FFF2-40B4-BE49-F238E27FC236}">
                      <a16:creationId xmlns="" xmlns:a16="http://schemas.microsoft.com/office/drawing/2014/main" id="{CC74C61B-0F59-4F39-A26F-E0FBC7BB34F0}"/>
                    </a:ext>
                  </a:extLst>
                </p:cNvPr>
                <p:cNvSpPr txBox="1"/>
                <p:nvPr/>
              </p:nvSpPr>
              <p:spPr>
                <a:xfrm>
                  <a:off x="7587307" y="4523512"/>
                  <a:ext cx="839633" cy="101573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66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</p:grpSp>
        <p:grpSp>
          <p:nvGrpSpPr>
            <p:cNvPr id="8" name="i$1îdè">
              <a:extLst>
                <a:ext uri="{FF2B5EF4-FFF2-40B4-BE49-F238E27FC236}">
                  <a16:creationId xmlns="" xmlns:a16="http://schemas.microsoft.com/office/drawing/2014/main" id="{8D341078-C0B1-44D6-83E0-43C821AD83C2}"/>
                </a:ext>
              </a:extLst>
            </p:cNvPr>
            <p:cNvGrpSpPr/>
            <p:nvPr/>
          </p:nvGrpSpPr>
          <p:grpSpPr>
            <a:xfrm>
              <a:off x="673100" y="1130300"/>
              <a:ext cx="5771983" cy="1358891"/>
              <a:chOff x="2856011" y="1611904"/>
              <a:chExt cx="6488014" cy="1358891"/>
            </a:xfrm>
          </p:grpSpPr>
          <p:sp>
            <p:nvSpPr>
              <p:cNvPr id="26" name="iṩľïďê">
                <a:extLst>
                  <a:ext uri="{FF2B5EF4-FFF2-40B4-BE49-F238E27FC236}">
                    <a16:creationId xmlns="" xmlns:a16="http://schemas.microsoft.com/office/drawing/2014/main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7" name="ïşļïḋè">
                <a:extLst>
                  <a:ext uri="{FF2B5EF4-FFF2-40B4-BE49-F238E27FC236}">
                    <a16:creationId xmlns="" xmlns:a16="http://schemas.microsoft.com/office/drawing/2014/main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îṡľide">
              <a:extLst>
                <a:ext uri="{FF2B5EF4-FFF2-40B4-BE49-F238E27FC236}">
                  <a16:creationId xmlns="" xmlns:a16="http://schemas.microsoft.com/office/drawing/2014/main" id="{23F97C7E-671D-4089-B640-CBA5EF4F297F}"/>
                </a:ext>
              </a:extLst>
            </p:cNvPr>
            <p:cNvSpPr/>
            <p:nvPr/>
          </p:nvSpPr>
          <p:spPr>
            <a:xfrm>
              <a:off x="673101" y="2977351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0" name="îs1ïḓê">
              <a:extLst>
                <a:ext uri="{FF2B5EF4-FFF2-40B4-BE49-F238E27FC236}">
                  <a16:creationId xmlns="" xmlns:a16="http://schemas.microsoft.com/office/drawing/2014/main" id="{0539B07A-882C-44CC-BCC8-ABE53E3AC56E}"/>
                </a:ext>
              </a:extLst>
            </p:cNvPr>
            <p:cNvSpPr/>
            <p:nvPr/>
          </p:nvSpPr>
          <p:spPr bwMode="auto">
            <a:xfrm>
              <a:off x="835567" y="3147328"/>
              <a:ext cx="392452" cy="37743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" name="íṣḷiḑe">
              <a:extLst>
                <a:ext uri="{FF2B5EF4-FFF2-40B4-BE49-F238E27FC236}">
                  <a16:creationId xmlns="" xmlns:a16="http://schemas.microsoft.com/office/drawing/2014/main" id="{F9547C3F-2FC8-48F8-92C2-6B7A59DE82E4}"/>
                </a:ext>
              </a:extLst>
            </p:cNvPr>
            <p:cNvGrpSpPr/>
            <p:nvPr/>
          </p:nvGrpSpPr>
          <p:grpSpPr>
            <a:xfrm>
              <a:off x="1588483" y="2948445"/>
              <a:ext cx="4858189" cy="775197"/>
              <a:chOff x="5130801" y="2820874"/>
              <a:chExt cx="3632195" cy="775197"/>
            </a:xfrm>
          </p:grpSpPr>
          <p:sp>
            <p:nvSpPr>
              <p:cNvPr id="24" name="îš1íḍê">
                <a:extLst>
                  <a:ext uri="{FF2B5EF4-FFF2-40B4-BE49-F238E27FC236}">
                    <a16:creationId xmlns="" xmlns:a16="http://schemas.microsoft.com/office/drawing/2014/main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ṡlíḓè">
                <a:extLst>
                  <a:ext uri="{FF2B5EF4-FFF2-40B4-BE49-F238E27FC236}">
                    <a16:creationId xmlns="" xmlns:a16="http://schemas.microsoft.com/office/drawing/2014/main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iṡlíďé">
              <a:extLst>
                <a:ext uri="{FF2B5EF4-FFF2-40B4-BE49-F238E27FC236}">
                  <a16:creationId xmlns="" xmlns:a16="http://schemas.microsoft.com/office/drawing/2014/main" id="{C9BABF1A-01D6-49E1-A124-23DA7A0D6541}"/>
                </a:ext>
              </a:extLst>
            </p:cNvPr>
            <p:cNvSpPr/>
            <p:nvPr/>
          </p:nvSpPr>
          <p:spPr>
            <a:xfrm>
              <a:off x="673101" y="4106546"/>
              <a:ext cx="717384" cy="7173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3" name="iSlïdê">
              <a:extLst>
                <a:ext uri="{FF2B5EF4-FFF2-40B4-BE49-F238E27FC236}">
                  <a16:creationId xmlns="" xmlns:a16="http://schemas.microsoft.com/office/drawing/2014/main" id="{189D7AB3-1A0E-42AC-8F1B-43F58468B13A}"/>
                </a:ext>
              </a:extLst>
            </p:cNvPr>
            <p:cNvSpPr/>
            <p:nvPr/>
          </p:nvSpPr>
          <p:spPr bwMode="auto">
            <a:xfrm>
              <a:off x="829010" y="4270156"/>
              <a:ext cx="405566" cy="3901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ïṥļíḑe">
              <a:extLst>
                <a:ext uri="{FF2B5EF4-FFF2-40B4-BE49-F238E27FC236}">
                  <a16:creationId xmlns="" xmlns:a16="http://schemas.microsoft.com/office/drawing/2014/main" id="{1A7D67E8-A229-4742-ACF2-C83AB708435E}"/>
                </a:ext>
              </a:extLst>
            </p:cNvPr>
            <p:cNvGrpSpPr/>
            <p:nvPr/>
          </p:nvGrpSpPr>
          <p:grpSpPr>
            <a:xfrm>
              <a:off x="1588483" y="4077640"/>
              <a:ext cx="4858189" cy="775197"/>
              <a:chOff x="5130801" y="2820874"/>
              <a:chExt cx="3632195" cy="775197"/>
            </a:xfrm>
          </p:grpSpPr>
          <p:sp>
            <p:nvSpPr>
              <p:cNvPr id="22" name="iṥľíḓê">
                <a:extLst>
                  <a:ext uri="{FF2B5EF4-FFF2-40B4-BE49-F238E27FC236}">
                    <a16:creationId xmlns="" xmlns:a16="http://schemas.microsoft.com/office/drawing/2014/main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ḷîḍe">
                <a:extLst>
                  <a:ext uri="{FF2B5EF4-FFF2-40B4-BE49-F238E27FC236}">
                    <a16:creationId xmlns="" xmlns:a16="http://schemas.microsoft.com/office/drawing/2014/main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îṩļïḍê">
              <a:extLst>
                <a:ext uri="{FF2B5EF4-FFF2-40B4-BE49-F238E27FC236}">
                  <a16:creationId xmlns="" xmlns:a16="http://schemas.microsoft.com/office/drawing/2014/main" id="{F975BE1C-A89A-4F28-B3A8-AD66B2E512C6}"/>
                </a:ext>
              </a:extLst>
            </p:cNvPr>
            <p:cNvSpPr/>
            <p:nvPr/>
          </p:nvSpPr>
          <p:spPr>
            <a:xfrm>
              <a:off x="673101" y="5235740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6" name="i$ḷidé">
              <a:extLst>
                <a:ext uri="{FF2B5EF4-FFF2-40B4-BE49-F238E27FC236}">
                  <a16:creationId xmlns="" xmlns:a16="http://schemas.microsoft.com/office/drawing/2014/main" id="{85046E86-4307-4223-85EC-82254DC02F7C}"/>
                </a:ext>
              </a:extLst>
            </p:cNvPr>
            <p:cNvSpPr/>
            <p:nvPr/>
          </p:nvSpPr>
          <p:spPr bwMode="auto">
            <a:xfrm>
              <a:off x="831540" y="5394554"/>
              <a:ext cx="400506" cy="3997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íśḷidê">
              <a:extLst>
                <a:ext uri="{FF2B5EF4-FFF2-40B4-BE49-F238E27FC236}">
                  <a16:creationId xmlns="" xmlns:a16="http://schemas.microsoft.com/office/drawing/2014/main" id="{301A6040-2EE9-4C04-9B7F-A141AE7A2FEF}"/>
                </a:ext>
              </a:extLst>
            </p:cNvPr>
            <p:cNvGrpSpPr/>
            <p:nvPr/>
          </p:nvGrpSpPr>
          <p:grpSpPr>
            <a:xfrm>
              <a:off x="1588483" y="5206834"/>
              <a:ext cx="4858189" cy="775197"/>
              <a:chOff x="5130801" y="2820874"/>
              <a:chExt cx="3632195" cy="775197"/>
            </a:xfrm>
          </p:grpSpPr>
          <p:sp>
            <p:nvSpPr>
              <p:cNvPr id="20" name="ïślíḓé">
                <a:extLst>
                  <a:ext uri="{FF2B5EF4-FFF2-40B4-BE49-F238E27FC236}">
                    <a16:creationId xmlns="" xmlns:a16="http://schemas.microsoft.com/office/drawing/2014/main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îṧḷiḍê">
                <a:extLst>
                  <a:ext uri="{FF2B5EF4-FFF2-40B4-BE49-F238E27FC236}">
                    <a16:creationId xmlns="" xmlns:a16="http://schemas.microsoft.com/office/drawing/2014/main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3900641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5029836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814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81F4F16-7D5C-41C2-AC6F-5CE4F6CE4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D99AF83-21C6-4688-92EF-C0D9C0FD1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635B606-3815-47DB-822E-1262F978D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55DC40B-D247-4397-BBDC-B8CD891C2D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ṣļíďè">
              <a:extLst>
                <a:ext uri="{FF2B5EF4-FFF2-40B4-BE49-F238E27FC236}">
                  <a16:creationId xmlns="" xmlns:a16="http://schemas.microsoft.com/office/drawing/2014/main" id="{068AE485-C568-435E-A286-C57E7E5279DE}"/>
                </a:ext>
              </a:extLst>
            </p:cNvPr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7" name="îslíḓe">
              <a:extLst>
                <a:ext uri="{FF2B5EF4-FFF2-40B4-BE49-F238E27FC236}">
                  <a16:creationId xmlns="" xmlns:a16="http://schemas.microsoft.com/office/drawing/2014/main" id="{3C22BF08-BB87-4FDA-ACAC-C122930FD1A8}"/>
                </a:ext>
              </a:extLst>
            </p:cNvPr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$ļîḓe">
              <a:extLst>
                <a:ext uri="{FF2B5EF4-FFF2-40B4-BE49-F238E27FC236}">
                  <a16:creationId xmlns="" xmlns:a16="http://schemas.microsoft.com/office/drawing/2014/main" id="{874B4770-DB95-484A-8666-5BA1BF1D9FD2}"/>
                </a:ext>
              </a:extLst>
            </p:cNvPr>
            <p:cNvSpPr/>
            <p:nvPr/>
          </p:nvSpPr>
          <p:spPr>
            <a:xfrm>
              <a:off x="8244077" y="3842938"/>
              <a:ext cx="258614" cy="3598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ľïďè">
              <a:extLst>
                <a:ext uri="{FF2B5EF4-FFF2-40B4-BE49-F238E27FC236}">
                  <a16:creationId xmlns="" xmlns:a16="http://schemas.microsoft.com/office/drawing/2014/main" id="{F6EDEC32-2A1E-4C93-80EC-3F8A90F89DF6}"/>
                </a:ext>
              </a:extLst>
            </p:cNvPr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0" name="ísḻiďé">
              <a:extLst>
                <a:ext uri="{FF2B5EF4-FFF2-40B4-BE49-F238E27FC236}">
                  <a16:creationId xmlns="" xmlns:a16="http://schemas.microsoft.com/office/drawing/2014/main" id="{48781854-FAA5-482F-8510-C0B39E5D48C4}"/>
                </a:ext>
              </a:extLst>
            </p:cNvPr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iṡḻïďé">
              <a:extLst>
                <a:ext uri="{FF2B5EF4-FFF2-40B4-BE49-F238E27FC236}">
                  <a16:creationId xmlns="" xmlns:a16="http://schemas.microsoft.com/office/drawing/2014/main" id="{D49E288D-8EA6-438A-B67B-2DF50F61F658}"/>
                </a:ext>
              </a:extLst>
            </p:cNvPr>
            <p:cNvSpPr/>
            <p:nvPr/>
          </p:nvSpPr>
          <p:spPr>
            <a:xfrm>
              <a:off x="782082" y="3805839"/>
              <a:ext cx="287588" cy="2973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ṥļïďê">
              <a:extLst>
                <a:ext uri="{FF2B5EF4-FFF2-40B4-BE49-F238E27FC236}">
                  <a16:creationId xmlns="" xmlns:a16="http://schemas.microsoft.com/office/drawing/2014/main" id="{89CF1374-1200-4521-9B32-31BBFAA9487D}"/>
                </a:ext>
              </a:extLst>
            </p:cNvPr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iśḷïḋé">
              <a:extLst>
                <a:ext uri="{FF2B5EF4-FFF2-40B4-BE49-F238E27FC236}">
                  <a16:creationId xmlns="" xmlns:a16="http://schemas.microsoft.com/office/drawing/2014/main" id="{A499A39F-C15C-4133-814D-2311A5E949F8}"/>
                </a:ext>
              </a:extLst>
            </p:cNvPr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ṣľíḍé">
              <a:extLst>
                <a:ext uri="{FF2B5EF4-FFF2-40B4-BE49-F238E27FC236}">
                  <a16:creationId xmlns="" xmlns:a16="http://schemas.microsoft.com/office/drawing/2014/main" id="{6D1BE42B-B840-4167-8CC9-89499BA25D89}"/>
                </a:ext>
              </a:extLst>
            </p:cNvPr>
            <p:cNvSpPr/>
            <p:nvPr/>
          </p:nvSpPr>
          <p:spPr>
            <a:xfrm>
              <a:off x="4506934" y="3816357"/>
              <a:ext cx="292053" cy="3075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ŝḷíďê">
              <a:extLst>
                <a:ext uri="{FF2B5EF4-FFF2-40B4-BE49-F238E27FC236}">
                  <a16:creationId xmlns="" xmlns:a16="http://schemas.microsoft.com/office/drawing/2014/main" id="{3FED37BA-329B-4A41-BDF4-E5E86407D0F9}"/>
                </a:ext>
              </a:extLst>
            </p:cNvPr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íṡ1îḋè">
              <a:extLst>
                <a:ext uri="{FF2B5EF4-FFF2-40B4-BE49-F238E27FC236}">
                  <a16:creationId xmlns="" xmlns:a16="http://schemas.microsoft.com/office/drawing/2014/main" id="{C93662C8-5743-4D10-9321-C69523268DDF}"/>
                </a:ext>
              </a:extLst>
            </p:cNvPr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isľiḓe">
              <a:extLst>
                <a:ext uri="{FF2B5EF4-FFF2-40B4-BE49-F238E27FC236}">
                  <a16:creationId xmlns="" xmlns:a16="http://schemas.microsoft.com/office/drawing/2014/main" id="{53211726-7F4D-4E32-8E14-74370D0ED5A5}"/>
                </a:ext>
              </a:extLst>
            </p:cNvPr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="" xmlns:a16="http://schemas.microsoft.com/office/drawing/2014/main" id="{E47E0074-3E26-45E8-902E-4FA5A166531C}"/>
                </a:ext>
              </a:extLst>
            </p:cNvPr>
            <p:cNvCxnSpPr/>
            <p:nvPr/>
          </p:nvCxnSpPr>
          <p:spPr>
            <a:xfrm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="" xmlns:a16="http://schemas.microsoft.com/office/drawing/2014/main" id="{CF60DA45-2FE9-4825-9548-21A32A7F0109}"/>
                </a:ext>
              </a:extLst>
            </p:cNvPr>
            <p:cNvCxnSpPr/>
            <p:nvPr/>
          </p:nvCxnSpPr>
          <p:spPr>
            <a:xfrm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$ľîďé">
              <a:extLst>
                <a:ext uri="{FF2B5EF4-FFF2-40B4-BE49-F238E27FC236}">
                  <a16:creationId xmlns="" xmlns:a16="http://schemas.microsoft.com/office/drawing/2014/main" id="{6047AA03-3D41-432F-9336-C6AF5506ED9F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1" name="îṩḷiḍè">
              <a:extLst>
                <a:ext uri="{FF2B5EF4-FFF2-40B4-BE49-F238E27FC236}">
                  <a16:creationId xmlns="" xmlns:a16="http://schemas.microsoft.com/office/drawing/2014/main" id="{69F0D735-0EE4-4D34-9D34-4D40F14C91FF}"/>
                </a:ext>
              </a:extLst>
            </p:cNvPr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90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B571689-F092-416E-B04E-F5628F1A4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8678B0D-5723-46EC-B8A0-E6D5594D5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08098C7-C6A8-4D5F-B21F-CF2312329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81b866fb-9d07-40b7-a9a9-c9a46eea33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82D6893-FD6A-4D1F-B299-BFA87C8490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504078"/>
            <a:chOff x="669925" y="1648088"/>
            <a:chExt cx="10851363" cy="3504078"/>
          </a:xfrm>
        </p:grpSpPr>
        <p:sp>
          <p:nvSpPr>
            <p:cNvPr id="6" name="îŝľiḋé">
              <a:extLst>
                <a:ext uri="{FF2B5EF4-FFF2-40B4-BE49-F238E27FC236}">
                  <a16:creationId xmlns="" xmlns:a16="http://schemas.microsoft.com/office/drawing/2014/main" id="{7FDC6CFA-94B5-4C30-A0E1-2C671E11F9D9}"/>
                </a:ext>
              </a:extLst>
            </p:cNvPr>
            <p:cNvSpPr/>
            <p:nvPr/>
          </p:nvSpPr>
          <p:spPr>
            <a:xfrm>
              <a:off x="7316061" y="4181448"/>
              <a:ext cx="1157887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ļíḓe">
              <a:extLst>
                <a:ext uri="{FF2B5EF4-FFF2-40B4-BE49-F238E27FC236}">
                  <a16:creationId xmlns="" xmlns:a16="http://schemas.microsoft.com/office/drawing/2014/main" id="{91753334-F2A4-42B4-87E2-B28EAF405F66}"/>
                </a:ext>
              </a:extLst>
            </p:cNvPr>
            <p:cNvSpPr/>
            <p:nvPr/>
          </p:nvSpPr>
          <p:spPr>
            <a:xfrm>
              <a:off x="4068447" y="4181448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ḻíḑè">
              <a:extLst>
                <a:ext uri="{FF2B5EF4-FFF2-40B4-BE49-F238E27FC236}">
                  <a16:creationId xmlns="" xmlns:a16="http://schemas.microsoft.com/office/drawing/2014/main" id="{7B8B32B9-9E3F-4C25-967E-7DAD6D3E6E45}"/>
                </a:ext>
              </a:extLst>
            </p:cNvPr>
            <p:cNvSpPr/>
            <p:nvPr/>
          </p:nvSpPr>
          <p:spPr>
            <a:xfrm>
              <a:off x="7316061" y="2055740"/>
              <a:ext cx="1157887" cy="563068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şľiḑè">
              <a:extLst>
                <a:ext uri="{FF2B5EF4-FFF2-40B4-BE49-F238E27FC236}">
                  <a16:creationId xmlns="" xmlns:a16="http://schemas.microsoft.com/office/drawing/2014/main" id="{BA049772-3CFF-4D7F-8D22-176761584F92}"/>
                </a:ext>
              </a:extLst>
            </p:cNvPr>
            <p:cNvSpPr/>
            <p:nvPr/>
          </p:nvSpPr>
          <p:spPr>
            <a:xfrm>
              <a:off x="4068448" y="2058445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šļîde">
              <a:extLst>
                <a:ext uri="{FF2B5EF4-FFF2-40B4-BE49-F238E27FC236}">
                  <a16:creationId xmlns="" xmlns:a16="http://schemas.microsoft.com/office/drawing/2014/main" id="{0EB68E55-7CBF-498C-8861-32154FF64B86}"/>
                </a:ext>
              </a:extLst>
            </p:cNvPr>
            <p:cNvSpPr/>
            <p:nvPr/>
          </p:nvSpPr>
          <p:spPr>
            <a:xfrm flipH="1" flipV="1">
              <a:off x="5461622" y="2610225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ļíḓé">
              <a:extLst>
                <a:ext uri="{FF2B5EF4-FFF2-40B4-BE49-F238E27FC236}">
                  <a16:creationId xmlns="" xmlns:a16="http://schemas.microsoft.com/office/drawing/2014/main" id="{25A7BAE5-B060-4BF4-A7EF-2FF0ADBC2AAD}"/>
                </a:ext>
              </a:extLst>
            </p:cNvPr>
            <p:cNvSpPr/>
            <p:nvPr/>
          </p:nvSpPr>
          <p:spPr>
            <a:xfrm flipV="1">
              <a:off x="6654319" y="2609394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ľïḓe">
              <a:extLst>
                <a:ext uri="{FF2B5EF4-FFF2-40B4-BE49-F238E27FC236}">
                  <a16:creationId xmlns="" xmlns:a16="http://schemas.microsoft.com/office/drawing/2014/main" id="{D925EA2D-857F-4B2E-B6E8-50E83FF469F9}"/>
                </a:ext>
              </a:extLst>
            </p:cNvPr>
            <p:cNvSpPr/>
            <p:nvPr/>
          </p:nvSpPr>
          <p:spPr>
            <a:xfrm>
              <a:off x="6655150" y="3802092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ľiḋè">
              <a:extLst>
                <a:ext uri="{FF2B5EF4-FFF2-40B4-BE49-F238E27FC236}">
                  <a16:creationId xmlns="" xmlns:a16="http://schemas.microsoft.com/office/drawing/2014/main" id="{8DCD1652-F712-4A43-9C04-7087816E009F}"/>
                </a:ext>
              </a:extLst>
            </p:cNvPr>
            <p:cNvSpPr/>
            <p:nvPr/>
          </p:nvSpPr>
          <p:spPr>
            <a:xfrm flipH="1">
              <a:off x="5462453" y="3802923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îş1iḓé">
              <a:extLst>
                <a:ext uri="{FF2B5EF4-FFF2-40B4-BE49-F238E27FC236}">
                  <a16:creationId xmlns="" xmlns:a16="http://schemas.microsoft.com/office/drawing/2014/main" id="{2FD6D741-3D1F-49D3-B87E-30C186BE7274}"/>
                </a:ext>
              </a:extLst>
            </p:cNvPr>
            <p:cNvGrpSpPr/>
            <p:nvPr/>
          </p:nvGrpSpPr>
          <p:grpSpPr>
            <a:xfrm>
              <a:off x="5409351" y="2557124"/>
              <a:ext cx="1692882" cy="1692882"/>
              <a:chOff x="701214" y="701214"/>
              <a:chExt cx="3385762" cy="3385762"/>
            </a:xfrm>
            <a:solidFill>
              <a:schemeClr val="accent1"/>
            </a:solidFill>
          </p:grpSpPr>
          <p:sp>
            <p:nvSpPr>
              <p:cNvPr id="53" name="íṥľîḋê">
                <a:extLst>
                  <a:ext uri="{FF2B5EF4-FFF2-40B4-BE49-F238E27FC236}">
                    <a16:creationId xmlns="" xmlns:a16="http://schemas.microsoft.com/office/drawing/2014/main" id="{465F27DA-04FE-4D0E-8735-99910A56C38F}"/>
                  </a:ext>
                </a:extLst>
              </p:cNvPr>
              <p:cNvSpPr/>
              <p:nvPr/>
            </p:nvSpPr>
            <p:spPr>
              <a:xfrm rot="18900000">
                <a:off x="701214" y="701214"/>
                <a:ext cx="3385762" cy="3385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ślïdè">
                <a:extLst>
                  <a:ext uri="{FF2B5EF4-FFF2-40B4-BE49-F238E27FC236}">
                    <a16:creationId xmlns="" xmlns:a16="http://schemas.microsoft.com/office/drawing/2014/main" id="{C7F9FCA2-6FD3-4C49-A5D0-96F0650E13DF}"/>
                  </a:ext>
                </a:extLst>
              </p:cNvPr>
              <p:cNvSpPr/>
              <p:nvPr/>
            </p:nvSpPr>
            <p:spPr>
              <a:xfrm>
                <a:off x="817200" y="1756119"/>
                <a:ext cx="3214951" cy="1267614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3375" b="1">
                    <a:solidFill>
                      <a:schemeClr val="bg1"/>
                    </a:solidFill>
                  </a:rPr>
                  <a:t>SWOT</a:t>
                </a:r>
              </a:p>
            </p:txBody>
          </p:sp>
        </p:grpSp>
        <p:grpSp>
          <p:nvGrpSpPr>
            <p:cNvPr id="15" name="ïSľiďé">
              <a:extLst>
                <a:ext uri="{FF2B5EF4-FFF2-40B4-BE49-F238E27FC236}">
                  <a16:creationId xmlns="" xmlns:a16="http://schemas.microsoft.com/office/drawing/2014/main" id="{7881116A-11AC-474D-869F-5200E900A0BF}"/>
                </a:ext>
              </a:extLst>
            </p:cNvPr>
            <p:cNvGrpSpPr/>
            <p:nvPr/>
          </p:nvGrpSpPr>
          <p:grpSpPr>
            <a:xfrm>
              <a:off x="4816994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51" name="ïṩ1íḋe">
                <a:extLst>
                  <a:ext uri="{FF2B5EF4-FFF2-40B4-BE49-F238E27FC236}">
                    <a16:creationId xmlns="" xmlns:a16="http://schemas.microsoft.com/office/drawing/2014/main" id="{30F9AA3D-832A-410B-93AC-2AE7A8CA2255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ṡḷíḋè">
                <a:extLst>
                  <a:ext uri="{FF2B5EF4-FFF2-40B4-BE49-F238E27FC236}">
                    <a16:creationId xmlns="" xmlns:a16="http://schemas.microsoft.com/office/drawing/2014/main" id="{98C9AC2C-3344-45FB-9A66-57D695228B99}"/>
                  </a:ext>
                </a:extLst>
              </p:cNvPr>
              <p:cNvSpPr/>
              <p:nvPr/>
            </p:nvSpPr>
            <p:spPr>
              <a:xfrm>
                <a:off x="449977" y="576095"/>
                <a:ext cx="1236154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grpSp>
          <p:nvGrpSpPr>
            <p:cNvPr id="16" name="iṡļîḋe">
              <a:extLst>
                <a:ext uri="{FF2B5EF4-FFF2-40B4-BE49-F238E27FC236}">
                  <a16:creationId xmlns="" xmlns:a16="http://schemas.microsoft.com/office/drawing/2014/main" id="{3A8E4B7B-7265-4253-BFE5-593393C4B0DA}"/>
                </a:ext>
              </a:extLst>
            </p:cNvPr>
            <p:cNvGrpSpPr/>
            <p:nvPr/>
          </p:nvGrpSpPr>
          <p:grpSpPr>
            <a:xfrm>
              <a:off x="6939361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9" name="ïṣlíḑé">
                <a:extLst>
                  <a:ext uri="{FF2B5EF4-FFF2-40B4-BE49-F238E27FC236}">
                    <a16:creationId xmlns="" xmlns:a16="http://schemas.microsoft.com/office/drawing/2014/main" id="{76339262-AFD0-4510-B1D7-E0F3813F16A2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sļiḋé">
                <a:extLst>
                  <a:ext uri="{FF2B5EF4-FFF2-40B4-BE49-F238E27FC236}">
                    <a16:creationId xmlns="" xmlns:a16="http://schemas.microsoft.com/office/drawing/2014/main" id="{A5276F30-2DA2-4398-B035-94897E5EBD23}"/>
                  </a:ext>
                </a:extLst>
              </p:cNvPr>
              <p:cNvSpPr/>
              <p:nvPr/>
            </p:nvSpPr>
            <p:spPr>
              <a:xfrm>
                <a:off x="448150" y="576096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>
                    <a:solidFill>
                      <a:schemeClr val="bg1"/>
                    </a:solidFill>
                  </a:rPr>
                  <a:t>W</a:t>
                </a:r>
              </a:p>
            </p:txBody>
          </p:sp>
        </p:grpSp>
        <p:grpSp>
          <p:nvGrpSpPr>
            <p:cNvPr id="17" name="î$ḷiḓé">
              <a:extLst>
                <a:ext uri="{FF2B5EF4-FFF2-40B4-BE49-F238E27FC236}">
                  <a16:creationId xmlns="" xmlns:a16="http://schemas.microsoft.com/office/drawing/2014/main" id="{96AE23A9-07AB-4E66-AA25-99699824EDFA}"/>
                </a:ext>
              </a:extLst>
            </p:cNvPr>
            <p:cNvGrpSpPr/>
            <p:nvPr/>
          </p:nvGrpSpPr>
          <p:grpSpPr>
            <a:xfrm>
              <a:off x="6939361" y="4087133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7" name="ïṥľïďè">
                <a:extLst>
                  <a:ext uri="{FF2B5EF4-FFF2-40B4-BE49-F238E27FC236}">
                    <a16:creationId xmlns="" xmlns:a16="http://schemas.microsoft.com/office/drawing/2014/main" id="{CF54CC2B-FD6B-44AC-99F6-F9E62E271D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e">
                <a:extLst>
                  <a:ext uri="{FF2B5EF4-FFF2-40B4-BE49-F238E27FC236}">
                    <a16:creationId xmlns="" xmlns:a16="http://schemas.microsoft.com/office/drawing/2014/main" id="{BE988C05-1738-4D4D-A1B1-76EDF340842E}"/>
                  </a:ext>
                </a:extLst>
              </p:cNvPr>
              <p:cNvSpPr/>
              <p:nvPr/>
            </p:nvSpPr>
            <p:spPr>
              <a:xfrm>
                <a:off x="448148" y="573760"/>
                <a:ext cx="1236153" cy="98152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</p:grpSp>
        <p:grpSp>
          <p:nvGrpSpPr>
            <p:cNvPr id="18" name="ïSḻïdé">
              <a:extLst>
                <a:ext uri="{FF2B5EF4-FFF2-40B4-BE49-F238E27FC236}">
                  <a16:creationId xmlns="" xmlns:a16="http://schemas.microsoft.com/office/drawing/2014/main" id="{18E4B46F-56D7-41C9-8B44-BD51436FAD0D}"/>
                </a:ext>
              </a:extLst>
            </p:cNvPr>
            <p:cNvGrpSpPr/>
            <p:nvPr/>
          </p:nvGrpSpPr>
          <p:grpSpPr>
            <a:xfrm>
              <a:off x="4816995" y="4087134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5" name="ïṡļiḓê">
                <a:extLst>
                  <a:ext uri="{FF2B5EF4-FFF2-40B4-BE49-F238E27FC236}">
                    <a16:creationId xmlns="" xmlns:a16="http://schemas.microsoft.com/office/drawing/2014/main" id="{A986DEC2-6516-47AD-8952-A11EEEDE81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şľiḓé">
                <a:extLst>
                  <a:ext uri="{FF2B5EF4-FFF2-40B4-BE49-F238E27FC236}">
                    <a16:creationId xmlns="" xmlns:a16="http://schemas.microsoft.com/office/drawing/2014/main" id="{4C2480DB-397C-477C-8DDF-3EB03479059E}"/>
                  </a:ext>
                </a:extLst>
              </p:cNvPr>
              <p:cNvSpPr/>
              <p:nvPr/>
            </p:nvSpPr>
            <p:spPr>
              <a:xfrm>
                <a:off x="449976" y="573758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19" name="î$líḓe">
              <a:extLst>
                <a:ext uri="{FF2B5EF4-FFF2-40B4-BE49-F238E27FC236}">
                  <a16:creationId xmlns="" xmlns:a16="http://schemas.microsoft.com/office/drawing/2014/main" id="{31F33625-ADDA-489F-95BD-0F4819FCE378}"/>
                </a:ext>
              </a:extLst>
            </p:cNvPr>
            <p:cNvGrpSpPr/>
            <p:nvPr/>
          </p:nvGrpSpPr>
          <p:grpSpPr>
            <a:xfrm>
              <a:off x="3793441" y="2045016"/>
              <a:ext cx="562659" cy="562659"/>
              <a:chOff x="683975" y="1866715"/>
              <a:chExt cx="577851" cy="577851"/>
            </a:xfrm>
          </p:grpSpPr>
          <p:sp>
            <p:nvSpPr>
              <p:cNvPr id="43" name="îşḷîďê">
                <a:extLst>
                  <a:ext uri="{FF2B5EF4-FFF2-40B4-BE49-F238E27FC236}">
                    <a16:creationId xmlns="" xmlns:a16="http://schemas.microsoft.com/office/drawing/2014/main" id="{E54680C0-288C-4685-8DAC-DE9A0F076F7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4" name="ïšlîḑê">
                <a:extLst>
                  <a:ext uri="{FF2B5EF4-FFF2-40B4-BE49-F238E27FC236}">
                    <a16:creationId xmlns="" xmlns:a16="http://schemas.microsoft.com/office/drawing/2014/main" id="{933C1215-6625-4D9C-9AFC-150C3E8463D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0" name="ïśļîḍe">
              <a:extLst>
                <a:ext uri="{FF2B5EF4-FFF2-40B4-BE49-F238E27FC236}">
                  <a16:creationId xmlns="" xmlns:a16="http://schemas.microsoft.com/office/drawing/2014/main" id="{08732CC8-B300-4C2E-AC2B-AF868778119B}"/>
                </a:ext>
              </a:extLst>
            </p:cNvPr>
            <p:cNvGrpSpPr/>
            <p:nvPr/>
          </p:nvGrpSpPr>
          <p:grpSpPr>
            <a:xfrm>
              <a:off x="3793441" y="4197735"/>
              <a:ext cx="562659" cy="562659"/>
              <a:chOff x="683975" y="1866715"/>
              <a:chExt cx="577851" cy="577851"/>
            </a:xfrm>
          </p:grpSpPr>
          <p:sp>
            <p:nvSpPr>
              <p:cNvPr id="41" name="îṥľíďê">
                <a:extLst>
                  <a:ext uri="{FF2B5EF4-FFF2-40B4-BE49-F238E27FC236}">
                    <a16:creationId xmlns="" xmlns:a16="http://schemas.microsoft.com/office/drawing/2014/main" id="{AE826AE1-D2F9-4EBA-A98A-A364D335E683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2" name="íšļiḍe">
                <a:extLst>
                  <a:ext uri="{FF2B5EF4-FFF2-40B4-BE49-F238E27FC236}">
                    <a16:creationId xmlns="" xmlns:a16="http://schemas.microsoft.com/office/drawing/2014/main" id="{73FABDA2-E2AF-4842-A9FD-B2C2113400AF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1" name="ï$ḻíḓé">
              <a:extLst>
                <a:ext uri="{FF2B5EF4-FFF2-40B4-BE49-F238E27FC236}">
                  <a16:creationId xmlns="" xmlns:a16="http://schemas.microsoft.com/office/drawing/2014/main" id="{BFB1D307-A7FE-4D7E-A4CA-3B4AC563789E}"/>
                </a:ext>
              </a:extLst>
            </p:cNvPr>
            <p:cNvGrpSpPr/>
            <p:nvPr/>
          </p:nvGrpSpPr>
          <p:grpSpPr>
            <a:xfrm>
              <a:off x="8176557" y="2045016"/>
              <a:ext cx="562659" cy="562659"/>
              <a:chOff x="683975" y="1866715"/>
              <a:chExt cx="577851" cy="577851"/>
            </a:xfrm>
          </p:grpSpPr>
          <p:sp>
            <p:nvSpPr>
              <p:cNvPr id="39" name="išľîḑè">
                <a:extLst>
                  <a:ext uri="{FF2B5EF4-FFF2-40B4-BE49-F238E27FC236}">
                    <a16:creationId xmlns="" xmlns:a16="http://schemas.microsoft.com/office/drawing/2014/main" id="{A9604659-85BD-426B-9523-8063EC980E0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0" name="iŝḷïḋê">
                <a:extLst>
                  <a:ext uri="{FF2B5EF4-FFF2-40B4-BE49-F238E27FC236}">
                    <a16:creationId xmlns="" xmlns:a16="http://schemas.microsoft.com/office/drawing/2014/main" id="{633A11CC-0B23-4F9D-92AF-130E534C860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2" name="iṧḻíḑé">
              <a:extLst>
                <a:ext uri="{FF2B5EF4-FFF2-40B4-BE49-F238E27FC236}">
                  <a16:creationId xmlns="" xmlns:a16="http://schemas.microsoft.com/office/drawing/2014/main" id="{790A0946-C887-4AC6-95CA-C5CEBE64718B}"/>
                </a:ext>
              </a:extLst>
            </p:cNvPr>
            <p:cNvGrpSpPr/>
            <p:nvPr/>
          </p:nvGrpSpPr>
          <p:grpSpPr>
            <a:xfrm>
              <a:off x="8176557" y="4197735"/>
              <a:ext cx="562659" cy="562659"/>
              <a:chOff x="683975" y="1866715"/>
              <a:chExt cx="577851" cy="577851"/>
            </a:xfrm>
          </p:grpSpPr>
          <p:sp>
            <p:nvSpPr>
              <p:cNvPr id="37" name="îšľiḋe">
                <a:extLst>
                  <a:ext uri="{FF2B5EF4-FFF2-40B4-BE49-F238E27FC236}">
                    <a16:creationId xmlns="" xmlns:a16="http://schemas.microsoft.com/office/drawing/2014/main" id="{46E0CA0B-2889-4B0F-95E9-C13D3D485EA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38" name="ïṩḻïḍe">
                <a:extLst>
                  <a:ext uri="{FF2B5EF4-FFF2-40B4-BE49-F238E27FC236}">
                    <a16:creationId xmlns="" xmlns:a16="http://schemas.microsoft.com/office/drawing/2014/main" id="{CD3DF3DE-D649-4BEE-A4AF-D9B303E3D24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3" name="íŝlîḋê">
              <a:extLst>
                <a:ext uri="{FF2B5EF4-FFF2-40B4-BE49-F238E27FC236}">
                  <a16:creationId xmlns="" xmlns:a16="http://schemas.microsoft.com/office/drawing/2014/main" id="{25F89F3A-A43D-42FE-B941-9C95FC099CF9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35" name="î$1íḓê">
                <a:extLst>
                  <a:ext uri="{FF2B5EF4-FFF2-40B4-BE49-F238E27FC236}">
                    <a16:creationId xmlns="" xmlns:a16="http://schemas.microsoft.com/office/drawing/2014/main" id="{B7940736-BA5B-4F8D-9D42-10218F92528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6" name="ïṣļîḍe">
                <a:extLst>
                  <a:ext uri="{FF2B5EF4-FFF2-40B4-BE49-F238E27FC236}">
                    <a16:creationId xmlns="" xmlns:a16="http://schemas.microsoft.com/office/drawing/2014/main" id="{100DDBB7-4B9D-4119-AC36-56E42667725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şḻïḍé">
              <a:extLst>
                <a:ext uri="{FF2B5EF4-FFF2-40B4-BE49-F238E27FC236}">
                  <a16:creationId xmlns="" xmlns:a16="http://schemas.microsoft.com/office/drawing/2014/main" id="{55F963F5-EF0A-4D50-A20B-E69B4AF4415D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33" name="íSľïḋê">
                <a:extLst>
                  <a:ext uri="{FF2B5EF4-FFF2-40B4-BE49-F238E27FC236}">
                    <a16:creationId xmlns="" xmlns:a16="http://schemas.microsoft.com/office/drawing/2014/main" id="{4CBDD7A0-B307-459A-9F2B-5FB542BF1AA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4" name="ïšľíḓe">
                <a:extLst>
                  <a:ext uri="{FF2B5EF4-FFF2-40B4-BE49-F238E27FC236}">
                    <a16:creationId xmlns="" xmlns:a16="http://schemas.microsoft.com/office/drawing/2014/main" id="{19D18230-0F02-4BEF-B95E-7D2369037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5" name="íṧļíḓê">
              <a:extLst>
                <a:ext uri="{FF2B5EF4-FFF2-40B4-BE49-F238E27FC236}">
                  <a16:creationId xmlns="" xmlns:a16="http://schemas.microsoft.com/office/drawing/2014/main" id="{8FF0C875-E906-4811-887B-36FD94C62A07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31" name="îSļîdê">
                <a:extLst>
                  <a:ext uri="{FF2B5EF4-FFF2-40B4-BE49-F238E27FC236}">
                    <a16:creationId xmlns="" xmlns:a16="http://schemas.microsoft.com/office/drawing/2014/main" id="{1DE7DFF7-E710-4A32-A541-34A54A30E1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2" name="íṡľíḋè">
                <a:extLst>
                  <a:ext uri="{FF2B5EF4-FFF2-40B4-BE49-F238E27FC236}">
                    <a16:creationId xmlns="" xmlns:a16="http://schemas.microsoft.com/office/drawing/2014/main" id="{6C2F6369-C9B4-49CE-BA3D-D814CCC6546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îşḷîḋé">
              <a:extLst>
                <a:ext uri="{FF2B5EF4-FFF2-40B4-BE49-F238E27FC236}">
                  <a16:creationId xmlns="" xmlns:a16="http://schemas.microsoft.com/office/drawing/2014/main" id="{EAC5D43E-949D-4F32-A524-53EB763203F9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29" name="iṧḻïďé">
                <a:extLst>
                  <a:ext uri="{FF2B5EF4-FFF2-40B4-BE49-F238E27FC236}">
                    <a16:creationId xmlns="" xmlns:a16="http://schemas.microsoft.com/office/drawing/2014/main" id="{FB7070E2-B817-454F-94A0-23A7B48C740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0" name="íSľíḓe">
                <a:extLst>
                  <a:ext uri="{FF2B5EF4-FFF2-40B4-BE49-F238E27FC236}">
                    <a16:creationId xmlns="" xmlns:a16="http://schemas.microsoft.com/office/drawing/2014/main" id="{CBA8735B-B32B-4562-B847-54BDA759F2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FF5CCAB-FBF7-4941-8D4A-687EA856A9FA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684D93D7-6801-4F14-A90A-F6D550BB188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965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9C04E3B-C8C5-4D0E-9810-889D83AF1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7B2C2F8-D856-4F1F-8CB1-BE74F52D1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E93E995-64B5-4CE5-A6E8-D8914F2B4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4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09E81BF-7B37-463A-8CB8-3DD917C198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5440" y="1379868"/>
            <a:ext cx="9619631" cy="4513764"/>
            <a:chOff x="1055440" y="1379868"/>
            <a:chExt cx="9619631" cy="4513764"/>
          </a:xfrm>
        </p:grpSpPr>
        <p:grpSp>
          <p:nvGrpSpPr>
            <p:cNvPr id="6" name="ïşḻïḍe">
              <a:extLst>
                <a:ext uri="{FF2B5EF4-FFF2-40B4-BE49-F238E27FC236}">
                  <a16:creationId xmlns="" xmlns:a16="http://schemas.microsoft.com/office/drawing/2014/main" id="{603E7A4D-6F92-4F3A-BE94-650E02C9C034}"/>
                </a:ext>
              </a:extLst>
            </p:cNvPr>
            <p:cNvGrpSpPr/>
            <p:nvPr/>
          </p:nvGrpSpPr>
          <p:grpSpPr>
            <a:xfrm>
              <a:off x="1305561" y="1379868"/>
              <a:ext cx="9369510" cy="4513764"/>
              <a:chOff x="2528748" y="1237365"/>
              <a:chExt cx="9369510" cy="4513764"/>
            </a:xfrm>
          </p:grpSpPr>
          <p:grpSp>
            <p:nvGrpSpPr>
              <p:cNvPr id="9" name="íSľiďê">
                <a:extLst>
                  <a:ext uri="{FF2B5EF4-FFF2-40B4-BE49-F238E27FC236}">
                    <a16:creationId xmlns="" xmlns:a16="http://schemas.microsoft.com/office/drawing/2014/main" id="{EF2266A1-61BF-44CD-BC1E-5FB978C0AB92}"/>
                  </a:ext>
                </a:extLst>
              </p:cNvPr>
              <p:cNvGrpSpPr/>
              <p:nvPr/>
            </p:nvGrpSpPr>
            <p:grpSpPr>
              <a:xfrm rot="21412315">
                <a:off x="5858924" y="1237365"/>
                <a:ext cx="3853586" cy="3477329"/>
                <a:chOff x="-1" y="0"/>
                <a:chExt cx="7707170" cy="6954654"/>
              </a:xfrm>
            </p:grpSpPr>
            <p:sp>
              <p:nvSpPr>
                <p:cNvPr id="21" name="ïŝlîde">
                  <a:extLst>
                    <a:ext uri="{FF2B5EF4-FFF2-40B4-BE49-F238E27FC236}">
                      <a16:creationId xmlns="" xmlns:a16="http://schemas.microsoft.com/office/drawing/2014/main" id="{A258237F-1ABB-4B38-84C6-8CDB5C25683A}"/>
                    </a:ext>
                  </a:extLst>
                </p:cNvPr>
                <p:cNvSpPr/>
                <p:nvPr/>
              </p:nvSpPr>
              <p:spPr>
                <a:xfrm rot="21600000" flipH="1">
                  <a:off x="3974166" y="0"/>
                  <a:ext cx="3733003" cy="69546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42" y="0"/>
                      </a:moveTo>
                      <a:lnTo>
                        <a:pt x="0" y="21117"/>
                      </a:lnTo>
                      <a:lnTo>
                        <a:pt x="1654" y="21600"/>
                      </a:lnTo>
                      <a:lnTo>
                        <a:pt x="21600" y="156"/>
                      </a:lnTo>
                      <a:lnTo>
                        <a:pt x="19642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ṩliḋe">
                  <a:extLst>
                    <a:ext uri="{FF2B5EF4-FFF2-40B4-BE49-F238E27FC236}">
                      <a16:creationId xmlns="" xmlns:a16="http://schemas.microsoft.com/office/drawing/2014/main" id="{9F9903DC-4C41-4B2E-96A5-718C5FE80C07}"/>
                    </a:ext>
                  </a:extLst>
                </p:cNvPr>
                <p:cNvSpPr/>
                <p:nvPr/>
              </p:nvSpPr>
              <p:spPr>
                <a:xfrm rot="21600000" flipH="1">
                  <a:off x="550459" y="46118"/>
                  <a:ext cx="6870387" cy="69044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8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8" y="0"/>
                        <a:pt x="1083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iṣ1îḑè">
                  <a:extLst>
                    <a:ext uri="{FF2B5EF4-FFF2-40B4-BE49-F238E27FC236}">
                      <a16:creationId xmlns="" xmlns:a16="http://schemas.microsoft.com/office/drawing/2014/main" id="{6E63A996-9824-4641-8753-5AE1DE657394}"/>
                    </a:ext>
                  </a:extLst>
                </p:cNvPr>
                <p:cNvSpPr/>
                <p:nvPr/>
              </p:nvSpPr>
              <p:spPr>
                <a:xfrm rot="21600000" flipH="1">
                  <a:off x="2561014" y="2080599"/>
                  <a:ext cx="2584782" cy="47609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11" y="0"/>
                      </a:moveTo>
                      <a:lnTo>
                        <a:pt x="0" y="20894"/>
                      </a:lnTo>
                      <a:lnTo>
                        <a:pt x="2389" y="21600"/>
                      </a:lnTo>
                      <a:lnTo>
                        <a:pt x="21600" y="706"/>
                      </a:lnTo>
                      <a:cubicBezTo>
                        <a:pt x="21600" y="706"/>
                        <a:pt x="19211" y="0"/>
                        <a:pt x="19211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ṡlîďe">
                  <a:extLst>
                    <a:ext uri="{FF2B5EF4-FFF2-40B4-BE49-F238E27FC236}">
                      <a16:creationId xmlns="" xmlns:a16="http://schemas.microsoft.com/office/drawing/2014/main" id="{ABEDD7F5-2911-46DF-88B4-1636F39D2873}"/>
                    </a:ext>
                  </a:extLst>
                </p:cNvPr>
                <p:cNvSpPr/>
                <p:nvPr/>
              </p:nvSpPr>
              <p:spPr>
                <a:xfrm rot="21600000" flipH="1">
                  <a:off x="276703" y="2235067"/>
                  <a:ext cx="4582419" cy="46054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6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6" y="0"/>
                        <a:pt x="1083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" name="ïsḷíḋê">
                  <a:extLst>
                    <a:ext uri="{FF2B5EF4-FFF2-40B4-BE49-F238E27FC236}">
                      <a16:creationId xmlns="" xmlns:a16="http://schemas.microsoft.com/office/drawing/2014/main" id="{69DA167E-11C5-406C-88E4-22CB1DE24FA0}"/>
                    </a:ext>
                  </a:extLst>
                </p:cNvPr>
                <p:cNvSpPr/>
                <p:nvPr/>
              </p:nvSpPr>
              <p:spPr>
                <a:xfrm rot="21600000" flipH="1">
                  <a:off x="1143529" y="4216886"/>
                  <a:ext cx="1447101" cy="24819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32" y="0"/>
                      </a:moveTo>
                      <a:lnTo>
                        <a:pt x="0" y="20246"/>
                      </a:lnTo>
                      <a:lnTo>
                        <a:pt x="4266" y="21600"/>
                      </a:lnTo>
                      <a:lnTo>
                        <a:pt x="21600" y="1354"/>
                      </a:lnTo>
                      <a:cubicBezTo>
                        <a:pt x="21600" y="1354"/>
                        <a:pt x="17332" y="0"/>
                        <a:pt x="17332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$ľîḋé">
                  <a:extLst>
                    <a:ext uri="{FF2B5EF4-FFF2-40B4-BE49-F238E27FC236}">
                      <a16:creationId xmlns="" xmlns:a16="http://schemas.microsoft.com/office/drawing/2014/main" id="{A76A42D1-8ACC-4147-AA7F-E24EF28A4485}"/>
                    </a:ext>
                  </a:extLst>
                </p:cNvPr>
                <p:cNvSpPr/>
                <p:nvPr/>
              </p:nvSpPr>
              <p:spPr>
                <a:xfrm rot="21600000" flipH="1">
                  <a:off x="-1" y="4363523"/>
                  <a:ext cx="2314559" cy="23263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8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8" y="0"/>
                        <a:pt x="1083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" name="íş1îde">
                <a:extLst>
                  <a:ext uri="{FF2B5EF4-FFF2-40B4-BE49-F238E27FC236}">
                    <a16:creationId xmlns="" xmlns:a16="http://schemas.microsoft.com/office/drawing/2014/main" id="{3ABD951D-F357-4A86-9030-E7577720F8E5}"/>
                  </a:ext>
                </a:extLst>
              </p:cNvPr>
              <p:cNvSpPr txBox="1"/>
              <p:nvPr/>
            </p:nvSpPr>
            <p:spPr>
              <a:xfrm>
                <a:off x="2528748" y="2292856"/>
                <a:ext cx="3514249" cy="452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11" name="ïśḷïḑè">
                <a:extLst>
                  <a:ext uri="{FF2B5EF4-FFF2-40B4-BE49-F238E27FC236}">
                    <a16:creationId xmlns="" xmlns:a16="http://schemas.microsoft.com/office/drawing/2014/main" id="{B1427135-200C-43F8-A84B-8DD9E078D87E}"/>
                  </a:ext>
                </a:extLst>
              </p:cNvPr>
              <p:cNvSpPr/>
              <p:nvPr/>
            </p:nvSpPr>
            <p:spPr>
              <a:xfrm>
                <a:off x="2528748" y="2839100"/>
                <a:ext cx="3396491" cy="81145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>
                <a:normAutofit fontScale="77500" lnSpcReduction="20000"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2" name="íslîḋê">
                <a:extLst>
                  <a:ext uri="{FF2B5EF4-FFF2-40B4-BE49-F238E27FC236}">
                    <a16:creationId xmlns="" xmlns:a16="http://schemas.microsoft.com/office/drawing/2014/main" id="{9433F5B1-C520-46C1-9B2F-B972E4406B41}"/>
                  </a:ext>
                </a:extLst>
              </p:cNvPr>
              <p:cNvSpPr/>
              <p:nvPr/>
            </p:nvSpPr>
            <p:spPr>
              <a:xfrm>
                <a:off x="9544274" y="2956838"/>
                <a:ext cx="2352943" cy="5036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3" name="i$ḷiḓê">
                <a:extLst>
                  <a:ext uri="{FF2B5EF4-FFF2-40B4-BE49-F238E27FC236}">
                    <a16:creationId xmlns="" xmlns:a16="http://schemas.microsoft.com/office/drawing/2014/main" id="{83E7592E-FFCE-4A1B-9713-133CF20F6104}"/>
                  </a:ext>
                </a:extLst>
              </p:cNvPr>
              <p:cNvSpPr/>
              <p:nvPr/>
            </p:nvSpPr>
            <p:spPr>
              <a:xfrm>
                <a:off x="4166236" y="5215968"/>
                <a:ext cx="2352943" cy="5351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íṣ1íḓe">
                <a:extLst>
                  <a:ext uri="{FF2B5EF4-FFF2-40B4-BE49-F238E27FC236}">
                    <a16:creationId xmlns="" xmlns:a16="http://schemas.microsoft.com/office/drawing/2014/main" id="{E8FDEB00-C21A-4F32-BB2C-A6C49A4C2983}"/>
                  </a:ext>
                </a:extLst>
              </p:cNvPr>
              <p:cNvSpPr/>
              <p:nvPr/>
            </p:nvSpPr>
            <p:spPr>
              <a:xfrm>
                <a:off x="9083383" y="5215969"/>
                <a:ext cx="2352943" cy="53516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ïṣľíḋé">
                <a:extLst>
                  <a:ext uri="{FF2B5EF4-FFF2-40B4-BE49-F238E27FC236}">
                    <a16:creationId xmlns="" xmlns:a16="http://schemas.microsoft.com/office/drawing/2014/main" id="{880ABEBC-FBE6-4CE8-8FCB-27DFA5686942}"/>
                  </a:ext>
                </a:extLst>
              </p:cNvPr>
              <p:cNvSpPr/>
              <p:nvPr/>
            </p:nvSpPr>
            <p:spPr>
              <a:xfrm>
                <a:off x="8420307" y="2573254"/>
                <a:ext cx="887206" cy="887204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>
                    <a:solidFill>
                      <a:schemeClr val="accent1">
                        <a:lumMod val="100000"/>
                      </a:schemeClr>
                    </a:solidFill>
                  </a:rPr>
                  <a:t>1</a:t>
                </a:r>
                <a:endParaRPr lang="en-US" altLang="zh-CN" sz="28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6" name="í$liḓé">
                <a:extLst>
                  <a:ext uri="{FF2B5EF4-FFF2-40B4-BE49-F238E27FC236}">
                    <a16:creationId xmlns="" xmlns:a16="http://schemas.microsoft.com/office/drawing/2014/main" id="{212A3301-3062-47A8-9275-5AC440DE6C8B}"/>
                  </a:ext>
                </a:extLst>
              </p:cNvPr>
              <p:cNvSpPr/>
              <p:nvPr/>
            </p:nvSpPr>
            <p:spPr>
              <a:xfrm>
                <a:off x="5631973" y="4214703"/>
                <a:ext cx="887206" cy="887204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 dirty="0">
                    <a:solidFill>
                      <a:schemeClr val="bg1">
                        <a:lumMod val="75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17" name="iSļíďe">
                <a:extLst>
                  <a:ext uri="{FF2B5EF4-FFF2-40B4-BE49-F238E27FC236}">
                    <a16:creationId xmlns="" xmlns:a16="http://schemas.microsoft.com/office/drawing/2014/main" id="{AB32602A-DCA7-4693-997E-FCAE8B8CDA14}"/>
                  </a:ext>
                </a:extLst>
              </p:cNvPr>
              <p:cNvSpPr/>
              <p:nvPr/>
            </p:nvSpPr>
            <p:spPr>
              <a:xfrm>
                <a:off x="7826367" y="4217120"/>
                <a:ext cx="887206" cy="887204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 dirty="0">
                    <a:solidFill>
                      <a:schemeClr val="bg1">
                        <a:lumMod val="75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18" name="îṣḻîḍe">
                <a:extLst>
                  <a:ext uri="{FF2B5EF4-FFF2-40B4-BE49-F238E27FC236}">
                    <a16:creationId xmlns="" xmlns:a16="http://schemas.microsoft.com/office/drawing/2014/main" id="{E2BECAA9-C972-4082-8D51-879FE075889E}"/>
                  </a:ext>
                </a:extLst>
              </p:cNvPr>
              <p:cNvSpPr/>
              <p:nvPr/>
            </p:nvSpPr>
            <p:spPr>
              <a:xfrm>
                <a:off x="9545315" y="2654297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9" name="ï$liḋè">
                <a:extLst>
                  <a:ext uri="{FF2B5EF4-FFF2-40B4-BE49-F238E27FC236}">
                    <a16:creationId xmlns="" xmlns:a16="http://schemas.microsoft.com/office/drawing/2014/main" id="{4DCFD16E-5FCF-44D9-B5F2-6FAA76121580}"/>
                  </a:ext>
                </a:extLst>
              </p:cNvPr>
              <p:cNvSpPr/>
              <p:nvPr/>
            </p:nvSpPr>
            <p:spPr>
              <a:xfrm>
                <a:off x="4167277" y="4913428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0" name="ïṥľîďê">
                <a:extLst>
                  <a:ext uri="{FF2B5EF4-FFF2-40B4-BE49-F238E27FC236}">
                    <a16:creationId xmlns="" xmlns:a16="http://schemas.microsoft.com/office/drawing/2014/main" id="{84D00D19-4978-4451-AF68-4526F23C754A}"/>
                  </a:ext>
                </a:extLst>
              </p:cNvPr>
              <p:cNvSpPr/>
              <p:nvPr/>
            </p:nvSpPr>
            <p:spPr>
              <a:xfrm>
                <a:off x="9084424" y="4913428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DDBFC2AE-1A3F-4CAB-B712-AE503601C0EE}"/>
                </a:ext>
              </a:extLst>
            </p:cNvPr>
            <p:cNvCxnSpPr/>
            <p:nvPr/>
          </p:nvCxnSpPr>
          <p:spPr>
            <a:xfrm>
              <a:off x="1055440" y="2342744"/>
              <a:ext cx="426565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11D62608-506D-4D9B-BFE2-CBCD177599A0}"/>
                </a:ext>
              </a:extLst>
            </p:cNvPr>
            <p:cNvCxnSpPr>
              <a:cxnSpLocks/>
            </p:cNvCxnSpPr>
            <p:nvPr/>
          </p:nvCxnSpPr>
          <p:spPr>
            <a:xfrm>
              <a:off x="1055440" y="3907384"/>
              <a:ext cx="360734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25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ce253d0f-3984-48a4-8f64-e6355c8def8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34b0a6-a059-4c77-aa3b-bc78206876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c454a8-13c3-4d20-be3a-b92f52a2e27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053105-e546-4f12-9f01-72323c949c3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26e97a7-8c49-44b1-952e-252da304fb5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0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6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7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8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55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0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2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4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0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73f40-0fce-404c-9561-6cbbac204b3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1b866fb-9d07-40b7-a9a9-c9a46eea33a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1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336"/>
</p:tagLst>
</file>

<file path=ppt/theme/theme1.xml><?xml version="1.0" encoding="utf-8"?>
<a:theme xmlns:a="http://schemas.openxmlformats.org/drawingml/2006/main" name="主题5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BAB4"/>
      </a:accent1>
      <a:accent2>
        <a:srgbClr val="D24852"/>
      </a:accent2>
      <a:accent3>
        <a:srgbClr val="79B670"/>
      </a:accent3>
      <a:accent4>
        <a:srgbClr val="946735"/>
      </a:accent4>
      <a:accent5>
        <a:srgbClr val="CAC691"/>
      </a:accent5>
      <a:accent6>
        <a:srgbClr val="215E8B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18</TotalTime>
  <Words>3611</Words>
  <Application>Microsoft Office PowerPoint</Application>
  <PresentationFormat>宽屏</PresentationFormat>
  <Paragraphs>587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Wingdings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2017-12-25T16:00:00Z</cp:lastPrinted>
  <dcterms:created xsi:type="dcterms:W3CDTF">2017-12-25T16:00:00Z</dcterms:created>
  <dcterms:modified xsi:type="dcterms:W3CDTF">2018-09-14T14:52:02Z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