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25"/>
  </p:notesMasterIdLst>
  <p:sldIdLst>
    <p:sldId id="256" r:id="rId3"/>
    <p:sldId id="258" r:id="rId4"/>
    <p:sldId id="259" r:id="rId5"/>
    <p:sldId id="273" r:id="rId6"/>
    <p:sldId id="262" r:id="rId7"/>
    <p:sldId id="263" r:id="rId8"/>
    <p:sldId id="271" r:id="rId9"/>
    <p:sldId id="277" r:id="rId10"/>
    <p:sldId id="261" r:id="rId11"/>
    <p:sldId id="267" r:id="rId12"/>
    <p:sldId id="268" r:id="rId13"/>
    <p:sldId id="278" r:id="rId14"/>
    <p:sldId id="266" r:id="rId15"/>
    <p:sldId id="265" r:id="rId16"/>
    <p:sldId id="264" r:id="rId17"/>
    <p:sldId id="270" r:id="rId18"/>
    <p:sldId id="260" r:id="rId19"/>
    <p:sldId id="272" r:id="rId20"/>
    <p:sldId id="288" r:id="rId21"/>
    <p:sldId id="289" r:id="rId22"/>
    <p:sldId id="290" r:id="rId23"/>
    <p:sldId id="291" r:id="rId24"/>
  </p:sldIdLst>
  <p:sldSz cx="16919575" cy="7199313"/>
  <p:notesSz cx="6858000" cy="9144000"/>
  <p:defaultTextStyle>
    <a:defPPr>
      <a:defRPr lang="en-US"/>
    </a:defPPr>
    <a:lvl1pPr marL="0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1pPr>
    <a:lvl2pPr marL="562630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2pPr>
    <a:lvl3pPr marL="1125261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3pPr>
    <a:lvl4pPr marL="1687891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4pPr>
    <a:lvl5pPr marL="2250521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5pPr>
    <a:lvl6pPr marL="2813152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6pPr>
    <a:lvl7pPr marL="3375782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7pPr>
    <a:lvl8pPr marL="3938412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8pPr>
    <a:lvl9pPr marL="4501043" algn="l" defTabSz="562630" rtl="0" eaLnBrk="1" latinLnBrk="0" hangingPunct="1">
      <a:defRPr sz="22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 userDrawn="1">
          <p15:clr>
            <a:srgbClr val="A4A3A4"/>
          </p15:clr>
        </p15:guide>
        <p15:guide id="2" pos="53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0606"/>
    <a:srgbClr val="080808"/>
    <a:srgbClr val="D0BBAC"/>
    <a:srgbClr val="A57160"/>
    <a:srgbClr val="CFB8A9"/>
    <a:srgbClr val="C7AD9B"/>
    <a:srgbClr val="CAB6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5" autoAdjust="0"/>
    <p:restoredTop sz="95359" autoAdjust="0"/>
  </p:normalViewPr>
  <p:slideViewPr>
    <p:cSldViewPr snapToGrid="0">
      <p:cViewPr varScale="1">
        <p:scale>
          <a:sx n="84" d="100"/>
          <a:sy n="84" d="100"/>
        </p:scale>
        <p:origin x="42" y="120"/>
      </p:cViewPr>
      <p:guideLst>
        <p:guide orient="horz" pos="2267"/>
        <p:guide pos="53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C74F7-61AB-407D-AE77-18D01CE3916B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96850" y="1143000"/>
            <a:ext cx="7251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13F7D-0339-4A8A-AD74-CED9853E63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87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dirty="0">
                <a:solidFill>
                  <a:schemeClr val="bg1"/>
                </a:solidFill>
                <a:latin typeface="微软雅黑"/>
                <a:ea typeface="华文细黑" panose="02010600040101010101" pitchFamily="2" charset="-122"/>
              </a:rPr>
              <a:t>www.pptstore.net/baogaogongwen_ppt/16543.html</a:t>
            </a: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713F7D-0339-4A8A-AD74-CED9853E636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265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defTabSz="959937">
              <a:defRPr/>
            </a:pPr>
            <a:r>
              <a:rPr lang="en-US" altLang="zh-CN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www.pptstore.net/baogaogongwen_ppt/21861.html</a:t>
            </a:r>
          </a:p>
          <a:p>
            <a:pPr algn="ctr" defTabSz="959937">
              <a:defRPr/>
            </a:pP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713F7D-0339-4A8A-AD74-CED9853E636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62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947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995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83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F5362028-ADE4-4071-B4E4-ED8F817534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4408" y="741840"/>
            <a:ext cx="14593134" cy="2994713"/>
          </a:xfrm>
        </p:spPr>
        <p:txBody>
          <a:bodyPr anchor="b"/>
          <a:lstStyle>
            <a:lvl1pPr algn="ctr">
              <a:defRPr sz="3085" b="1"/>
            </a:lvl1pPr>
          </a:lstStyle>
          <a:p>
            <a:r>
              <a:rPr lang="zh-CN" altLang="en-US" dirty="0"/>
              <a:t>木先生设计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xmlns="" id="{0BFD0709-5B7D-4C7F-BC42-E31AD3D449A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54408" y="3857970"/>
            <a:ext cx="14593134" cy="1574849"/>
          </a:xfrm>
        </p:spPr>
        <p:txBody>
          <a:bodyPr/>
          <a:lstStyle>
            <a:lvl1pPr marL="0" indent="0" algn="ctr">
              <a:buNone/>
              <a:defRPr sz="1234">
                <a:solidFill>
                  <a:schemeClr val="tx1">
                    <a:tint val="75000"/>
                  </a:schemeClr>
                </a:solidFill>
              </a:defRPr>
            </a:lvl1pPr>
            <a:lvl2pPr marL="235039" indent="0">
              <a:buNone/>
              <a:defRPr sz="1028">
                <a:solidFill>
                  <a:schemeClr val="tx1">
                    <a:tint val="75000"/>
                  </a:schemeClr>
                </a:solidFill>
              </a:defRPr>
            </a:lvl2pPr>
            <a:lvl3pPr marL="470076" indent="0">
              <a:buNone/>
              <a:defRPr sz="926">
                <a:solidFill>
                  <a:schemeClr val="tx1">
                    <a:tint val="75000"/>
                  </a:schemeClr>
                </a:solidFill>
              </a:defRPr>
            </a:lvl3pPr>
            <a:lvl4pPr marL="705115" indent="0">
              <a:buNone/>
              <a:defRPr sz="822">
                <a:solidFill>
                  <a:schemeClr val="tx1">
                    <a:tint val="75000"/>
                  </a:schemeClr>
                </a:solidFill>
              </a:defRPr>
            </a:lvl4pPr>
            <a:lvl5pPr marL="940153" indent="0">
              <a:buNone/>
              <a:defRPr sz="822">
                <a:solidFill>
                  <a:schemeClr val="tx1">
                    <a:tint val="75000"/>
                  </a:schemeClr>
                </a:solidFill>
              </a:defRPr>
            </a:lvl5pPr>
            <a:lvl6pPr marL="1175191" indent="0">
              <a:buNone/>
              <a:defRPr sz="822">
                <a:solidFill>
                  <a:schemeClr val="tx1">
                    <a:tint val="75000"/>
                  </a:schemeClr>
                </a:solidFill>
              </a:defRPr>
            </a:lvl6pPr>
            <a:lvl7pPr marL="1410229" indent="0">
              <a:buNone/>
              <a:defRPr sz="822">
                <a:solidFill>
                  <a:schemeClr val="tx1">
                    <a:tint val="75000"/>
                  </a:schemeClr>
                </a:solidFill>
              </a:defRPr>
            </a:lvl7pPr>
            <a:lvl8pPr marL="1645268" indent="0">
              <a:buNone/>
              <a:defRPr sz="822">
                <a:solidFill>
                  <a:schemeClr val="tx1">
                    <a:tint val="75000"/>
                  </a:schemeClr>
                </a:solidFill>
              </a:defRPr>
            </a:lvl8pPr>
            <a:lvl9pPr marL="1880305" indent="0">
              <a:buNone/>
              <a:defRPr sz="8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PPT NEVER SLEEPS</a:t>
            </a:r>
          </a:p>
        </p:txBody>
      </p:sp>
    </p:spTree>
    <p:extLst>
      <p:ext uri="{BB962C8B-B14F-4D97-AF65-F5344CB8AC3E}">
        <p14:creationId xmlns:p14="http://schemas.microsoft.com/office/powerpoint/2010/main" val="2282778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97C9209A-6401-4688-A0E0-6B9A013019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3222" y="383298"/>
            <a:ext cx="14593134" cy="745324"/>
          </a:xfrm>
        </p:spPr>
        <p:txBody>
          <a:bodyPr>
            <a:normAutofit/>
          </a:bodyPr>
          <a:lstStyle>
            <a:lvl1pPr algn="ctr">
              <a:defRPr sz="1440"/>
            </a:lvl1pPr>
          </a:lstStyle>
          <a:p>
            <a:r>
              <a:rPr lang="zh-CN" altLang="en-US" dirty="0"/>
              <a:t>木先生：</a:t>
            </a:r>
            <a:r>
              <a:rPr lang="en-US" altLang="zh-CN" dirty="0"/>
              <a:t>PPT NEVER SLEEPS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801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497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木先生iPPT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49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181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木先生iPPT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27DE2-1D8D-40A8-90DF-45316CBD3731}" type="datetimeFigureOut">
              <a:rPr lang="zh-CN" altLang="en-US" smtClean="0"/>
              <a:t>2018/9/16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3C774-A56A-4406-BBE4-88B9D6ED0B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2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3222" y="383298"/>
            <a:ext cx="14593134" cy="13915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木先生：</a:t>
            </a:r>
            <a:r>
              <a:rPr lang="en-US" altLang="zh-CN" dirty="0"/>
              <a:t>PPT NEVER SLEEPS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3222" y="1916486"/>
            <a:ext cx="14593134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3222" y="6672698"/>
            <a:ext cx="3806904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17">
                <a:solidFill>
                  <a:schemeClr val="bg1"/>
                </a:solidFill>
              </a:defRPr>
            </a:lvl1pPr>
          </a:lstStyle>
          <a:p>
            <a:fld id="{53827DE2-1D8D-40A8-90DF-45316CBD3731}" type="datetimeFigureOut">
              <a:rPr lang="zh-CN" altLang="en-US" smtClean="0"/>
              <a:pPr/>
              <a:t>2018/9/16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04609" y="6672698"/>
            <a:ext cx="5710357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17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949452" y="6672698"/>
            <a:ext cx="3806904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17">
                <a:solidFill>
                  <a:schemeClr val="bg1"/>
                </a:solidFill>
              </a:defRPr>
            </a:lvl1pPr>
          </a:lstStyle>
          <a:p>
            <a:fld id="{6753C774-A56A-4406-BBE4-88B9D6ED0B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29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470076" rtl="0" eaLnBrk="1" latinLnBrk="0" hangingPunct="1">
        <a:lnSpc>
          <a:spcPct val="90000"/>
        </a:lnSpc>
        <a:spcBef>
          <a:spcPct val="0"/>
        </a:spcBef>
        <a:buNone/>
        <a:defRPr sz="2262" kern="1200">
          <a:gradFill>
            <a:gsLst>
              <a:gs pos="0">
                <a:srgbClr val="D0BBAC"/>
              </a:gs>
              <a:gs pos="83000">
                <a:srgbClr val="A57160"/>
              </a:gs>
            </a:gsLst>
            <a:lin ang="3600000" scaled="0"/>
          </a:gradFill>
          <a:latin typeface="+mj-lt"/>
          <a:ea typeface="+mj-ea"/>
          <a:cs typeface="+mj-cs"/>
        </a:defRPr>
      </a:lvl1pPr>
    </p:titleStyle>
    <p:bodyStyle>
      <a:lvl1pPr marL="117519" indent="-117519" algn="l" defTabSz="470076" rtl="0" eaLnBrk="1" latinLnBrk="0" hangingPunct="1">
        <a:lnSpc>
          <a:spcPct val="90000"/>
        </a:lnSpc>
        <a:spcBef>
          <a:spcPts val="515"/>
        </a:spcBef>
        <a:buFont typeface="Arial" panose="020B0604020202020204" pitchFamily="34" charset="0"/>
        <a:buChar char="•"/>
        <a:defRPr sz="1440" kern="1200">
          <a:solidFill>
            <a:schemeClr val="bg1"/>
          </a:solidFill>
          <a:latin typeface="+mn-lt"/>
          <a:ea typeface="+mn-ea"/>
          <a:cs typeface="+mn-cs"/>
        </a:defRPr>
      </a:lvl1pPr>
      <a:lvl2pPr marL="352558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1234" kern="1200">
          <a:solidFill>
            <a:schemeClr val="bg1"/>
          </a:solidFill>
          <a:latin typeface="+mn-lt"/>
          <a:ea typeface="+mn-ea"/>
          <a:cs typeface="+mn-cs"/>
        </a:defRPr>
      </a:lvl2pPr>
      <a:lvl3pPr marL="587596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1028" kern="1200">
          <a:solidFill>
            <a:schemeClr val="bg1"/>
          </a:solidFill>
          <a:latin typeface="+mn-lt"/>
          <a:ea typeface="+mn-ea"/>
          <a:cs typeface="+mn-cs"/>
        </a:defRPr>
      </a:lvl3pPr>
      <a:lvl4pPr marL="822634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926" kern="1200">
          <a:solidFill>
            <a:schemeClr val="bg1"/>
          </a:solidFill>
          <a:latin typeface="+mn-lt"/>
          <a:ea typeface="+mn-ea"/>
          <a:cs typeface="+mn-cs"/>
        </a:defRPr>
      </a:lvl4pPr>
      <a:lvl5pPr marL="1057672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926" kern="1200">
          <a:solidFill>
            <a:schemeClr val="bg1"/>
          </a:solidFill>
          <a:latin typeface="+mn-lt"/>
          <a:ea typeface="+mn-ea"/>
          <a:cs typeface="+mn-cs"/>
        </a:defRPr>
      </a:lvl5pPr>
      <a:lvl6pPr marL="1292711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926" kern="1200">
          <a:solidFill>
            <a:schemeClr val="tx1"/>
          </a:solidFill>
          <a:latin typeface="+mn-lt"/>
          <a:ea typeface="+mn-ea"/>
          <a:cs typeface="+mn-cs"/>
        </a:defRPr>
      </a:lvl6pPr>
      <a:lvl7pPr marL="1527748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926" kern="1200">
          <a:solidFill>
            <a:schemeClr val="tx1"/>
          </a:solidFill>
          <a:latin typeface="+mn-lt"/>
          <a:ea typeface="+mn-ea"/>
          <a:cs typeface="+mn-cs"/>
        </a:defRPr>
      </a:lvl7pPr>
      <a:lvl8pPr marL="1762787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926" kern="1200">
          <a:solidFill>
            <a:schemeClr val="tx1"/>
          </a:solidFill>
          <a:latin typeface="+mn-lt"/>
          <a:ea typeface="+mn-ea"/>
          <a:cs typeface="+mn-cs"/>
        </a:defRPr>
      </a:lvl8pPr>
      <a:lvl9pPr marL="1997825" indent="-117519" algn="l" defTabSz="470076" rtl="0" eaLnBrk="1" latinLnBrk="0" hangingPunct="1">
        <a:lnSpc>
          <a:spcPct val="90000"/>
        </a:lnSpc>
        <a:spcBef>
          <a:spcPts val="257"/>
        </a:spcBef>
        <a:buFont typeface="Arial" panose="020B0604020202020204" pitchFamily="34" charset="0"/>
        <a:buChar char="•"/>
        <a:defRPr sz="9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1pPr>
      <a:lvl2pPr marL="235039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2pPr>
      <a:lvl3pPr marL="470076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3pPr>
      <a:lvl4pPr marL="705115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4pPr>
      <a:lvl5pPr marL="940153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5pPr>
      <a:lvl6pPr marL="1175191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6pPr>
      <a:lvl7pPr marL="1410229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7pPr>
      <a:lvl8pPr marL="1645268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8pPr>
      <a:lvl9pPr marL="1880305" algn="l" defTabSz="470076" rtl="0" eaLnBrk="1" latinLnBrk="0" hangingPunct="1">
        <a:defRPr sz="9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pptstore.net/baogaogongwen_ppt/16543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baogaogongwen_ppt/25348.html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B2957C9B-82C6-4CE2-97D9-F7182F44E047}"/>
              </a:ext>
            </a:extLst>
          </p:cNvPr>
          <p:cNvSpPr txBox="1"/>
          <p:nvPr/>
        </p:nvSpPr>
        <p:spPr>
          <a:xfrm>
            <a:off x="1576048" y="3338046"/>
            <a:ext cx="13767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rPr>
              <a:t>PPT NE VER SLEEPS</a:t>
            </a:r>
            <a:endParaRPr lang="zh-CN" altLang="en-US" sz="2800" dirty="0"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endParaRPr>
          </a:p>
        </p:txBody>
      </p:sp>
      <p:grpSp>
        <p:nvGrpSpPr>
          <p:cNvPr id="2" name="组合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D0C7CAE-D240-4F18-85E3-8F1E08FD914F}"/>
              </a:ext>
            </a:extLst>
          </p:cNvPr>
          <p:cNvGrpSpPr/>
          <p:nvPr/>
        </p:nvGrpSpPr>
        <p:grpSpPr>
          <a:xfrm>
            <a:off x="6224986" y="1364855"/>
            <a:ext cx="4469602" cy="4469602"/>
            <a:chOff x="6224986" y="1364855"/>
            <a:chExt cx="4469602" cy="4469602"/>
          </a:xfrm>
        </p:grpSpPr>
        <p:sp>
          <p:nvSpPr>
            <p:cNvPr id="29" name="木先生iPPT">
              <a:extLst>
                <a:ext uri="{FF2B5EF4-FFF2-40B4-BE49-F238E27FC236}">
                  <a16:creationId xmlns:a16="http://schemas.microsoft.com/office/drawing/2014/main" xmlns="" id="{076E1D0C-04E1-49F6-A973-3F1C0BB5440A}"/>
                </a:ext>
              </a:extLst>
            </p:cNvPr>
            <p:cNvSpPr/>
            <p:nvPr/>
          </p:nvSpPr>
          <p:spPr>
            <a:xfrm>
              <a:off x="6224986" y="1364855"/>
              <a:ext cx="4469602" cy="4469602"/>
            </a:xfrm>
            <a:custGeom>
              <a:avLst/>
              <a:gdLst>
                <a:gd name="connsiteX0" fmla="*/ 2234800 w 4469602"/>
                <a:gd name="connsiteY0" fmla="*/ 814910 h 4469602"/>
                <a:gd name="connsiteX1" fmla="*/ 814910 w 4469602"/>
                <a:gd name="connsiteY1" fmla="*/ 2234800 h 4469602"/>
                <a:gd name="connsiteX2" fmla="*/ 2234800 w 4469602"/>
                <a:gd name="connsiteY2" fmla="*/ 3654690 h 4469602"/>
                <a:gd name="connsiteX3" fmla="*/ 3654690 w 4469602"/>
                <a:gd name="connsiteY3" fmla="*/ 2234800 h 4469602"/>
                <a:gd name="connsiteX4" fmla="*/ 2234800 w 4469602"/>
                <a:gd name="connsiteY4" fmla="*/ 814910 h 4469602"/>
                <a:gd name="connsiteX5" fmla="*/ 2234801 w 4469602"/>
                <a:gd name="connsiteY5" fmla="*/ 0 h 4469602"/>
                <a:gd name="connsiteX6" fmla="*/ 4469602 w 4469602"/>
                <a:gd name="connsiteY6" fmla="*/ 2234801 h 4469602"/>
                <a:gd name="connsiteX7" fmla="*/ 2234801 w 4469602"/>
                <a:gd name="connsiteY7" fmla="*/ 4469602 h 4469602"/>
                <a:gd name="connsiteX8" fmla="*/ 0 w 4469602"/>
                <a:gd name="connsiteY8" fmla="*/ 2234801 h 4469602"/>
                <a:gd name="connsiteX9" fmla="*/ 2234801 w 4469602"/>
                <a:gd name="connsiteY9" fmla="*/ 0 h 446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9602" h="4469602">
                  <a:moveTo>
                    <a:pt x="2234800" y="814910"/>
                  </a:moveTo>
                  <a:cubicBezTo>
                    <a:pt x="1450616" y="814910"/>
                    <a:pt x="814910" y="1450616"/>
                    <a:pt x="814910" y="2234800"/>
                  </a:cubicBezTo>
                  <a:cubicBezTo>
                    <a:pt x="814910" y="3018984"/>
                    <a:pt x="1450616" y="3654690"/>
                    <a:pt x="2234800" y="3654690"/>
                  </a:cubicBezTo>
                  <a:cubicBezTo>
                    <a:pt x="3018984" y="3654690"/>
                    <a:pt x="3654690" y="3018984"/>
                    <a:pt x="3654690" y="2234800"/>
                  </a:cubicBezTo>
                  <a:cubicBezTo>
                    <a:pt x="3654690" y="1450616"/>
                    <a:pt x="3018984" y="814910"/>
                    <a:pt x="2234800" y="814910"/>
                  </a:cubicBezTo>
                  <a:close/>
                  <a:moveTo>
                    <a:pt x="2234801" y="0"/>
                  </a:moveTo>
                  <a:cubicBezTo>
                    <a:pt x="3469048" y="0"/>
                    <a:pt x="4469602" y="1000554"/>
                    <a:pt x="4469602" y="2234801"/>
                  </a:cubicBezTo>
                  <a:cubicBezTo>
                    <a:pt x="4469602" y="3469048"/>
                    <a:pt x="3469048" y="4469602"/>
                    <a:pt x="2234801" y="4469602"/>
                  </a:cubicBezTo>
                  <a:cubicBezTo>
                    <a:pt x="1000554" y="4469602"/>
                    <a:pt x="0" y="3469048"/>
                    <a:pt x="0" y="2234801"/>
                  </a:cubicBezTo>
                  <a:cubicBezTo>
                    <a:pt x="0" y="1000554"/>
                    <a:pt x="1000554" y="0"/>
                    <a:pt x="223480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sp>
          <p:nvSpPr>
            <p:cNvPr id="19" name="木先生iPPT">
              <a:extLst>
                <a:ext uri="{FF2B5EF4-FFF2-40B4-BE49-F238E27FC236}">
                  <a16:creationId xmlns:a16="http://schemas.microsoft.com/office/drawing/2014/main" xmlns="" id="{0F7024B4-B149-46AD-AB55-FBC927953DA0}"/>
                </a:ext>
              </a:extLst>
            </p:cNvPr>
            <p:cNvSpPr/>
            <p:nvPr/>
          </p:nvSpPr>
          <p:spPr>
            <a:xfrm>
              <a:off x="6390343" y="1530212"/>
              <a:ext cx="4138889" cy="4138889"/>
            </a:xfrm>
            <a:custGeom>
              <a:avLst/>
              <a:gdLst>
                <a:gd name="connsiteX0" fmla="*/ 2379872 w 4759743"/>
                <a:gd name="connsiteY0" fmla="*/ 561200 h 4759743"/>
                <a:gd name="connsiteX1" fmla="*/ 561200 w 4759743"/>
                <a:gd name="connsiteY1" fmla="*/ 2379872 h 4759743"/>
                <a:gd name="connsiteX2" fmla="*/ 2379872 w 4759743"/>
                <a:gd name="connsiteY2" fmla="*/ 4198544 h 4759743"/>
                <a:gd name="connsiteX3" fmla="*/ 4198544 w 4759743"/>
                <a:gd name="connsiteY3" fmla="*/ 2379872 h 4759743"/>
                <a:gd name="connsiteX4" fmla="*/ 2379872 w 4759743"/>
                <a:gd name="connsiteY4" fmla="*/ 561200 h 4759743"/>
                <a:gd name="connsiteX5" fmla="*/ 2379872 w 4759743"/>
                <a:gd name="connsiteY5" fmla="*/ 0 h 4759743"/>
                <a:gd name="connsiteX6" fmla="*/ 4759743 w 4759743"/>
                <a:gd name="connsiteY6" fmla="*/ 2379872 h 4759743"/>
                <a:gd name="connsiteX7" fmla="*/ 2379872 w 4759743"/>
                <a:gd name="connsiteY7" fmla="*/ 4759743 h 4759743"/>
                <a:gd name="connsiteX8" fmla="*/ 0 w 4759743"/>
                <a:gd name="connsiteY8" fmla="*/ 2379872 h 4759743"/>
                <a:gd name="connsiteX9" fmla="*/ 2379872 w 4759743"/>
                <a:gd name="connsiteY9" fmla="*/ 0 h 475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743" h="4759743">
                  <a:moveTo>
                    <a:pt x="2379872" y="561200"/>
                  </a:moveTo>
                  <a:cubicBezTo>
                    <a:pt x="1375447" y="561200"/>
                    <a:pt x="561200" y="1375447"/>
                    <a:pt x="561200" y="2379872"/>
                  </a:cubicBezTo>
                  <a:cubicBezTo>
                    <a:pt x="561200" y="3384297"/>
                    <a:pt x="1375447" y="4198544"/>
                    <a:pt x="2379872" y="4198544"/>
                  </a:cubicBezTo>
                  <a:cubicBezTo>
                    <a:pt x="3384297" y="4198544"/>
                    <a:pt x="4198544" y="3384297"/>
                    <a:pt x="4198544" y="2379872"/>
                  </a:cubicBezTo>
                  <a:cubicBezTo>
                    <a:pt x="4198544" y="1375447"/>
                    <a:pt x="3384297" y="561200"/>
                    <a:pt x="2379872" y="561200"/>
                  </a:cubicBezTo>
                  <a:close/>
                  <a:moveTo>
                    <a:pt x="2379872" y="0"/>
                  </a:moveTo>
                  <a:cubicBezTo>
                    <a:pt x="3694238" y="0"/>
                    <a:pt x="4759743" y="1065505"/>
                    <a:pt x="4759743" y="2379872"/>
                  </a:cubicBezTo>
                  <a:cubicBezTo>
                    <a:pt x="4759743" y="3694238"/>
                    <a:pt x="3694238" y="4759743"/>
                    <a:pt x="2379872" y="4759743"/>
                  </a:cubicBezTo>
                  <a:cubicBezTo>
                    <a:pt x="1065505" y="4759743"/>
                    <a:pt x="0" y="3694238"/>
                    <a:pt x="0" y="2379872"/>
                  </a:cubicBezTo>
                  <a:cubicBezTo>
                    <a:pt x="0" y="1065505"/>
                    <a:pt x="1065505" y="0"/>
                    <a:pt x="2379872" y="0"/>
                  </a:cubicBezTo>
                  <a:close/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C2484511-EEB3-45CB-94A5-D97E4AE24B61}"/>
                </a:ext>
              </a:extLst>
            </p:cNvPr>
            <p:cNvGrpSpPr/>
            <p:nvPr/>
          </p:nvGrpSpPr>
          <p:grpSpPr>
            <a:xfrm>
              <a:off x="6554302" y="1694171"/>
              <a:ext cx="3810970" cy="3810970"/>
              <a:chOff x="4490753" y="1883996"/>
              <a:chExt cx="3544218" cy="3544218"/>
            </a:xfrm>
          </p:grpSpPr>
          <p:sp>
            <p:nvSpPr>
              <p:cNvPr id="5" name="木先生iPPT">
                <a:extLst>
                  <a:ext uri="{FF2B5EF4-FFF2-40B4-BE49-F238E27FC236}">
                    <a16:creationId xmlns:a16="http://schemas.microsoft.com/office/drawing/2014/main" xmlns="" id="{A0C2817E-BB5F-4AB4-8F3D-1EE9C79EBFA1}"/>
                  </a:ext>
                </a:extLst>
              </p:cNvPr>
              <p:cNvSpPr/>
              <p:nvPr/>
            </p:nvSpPr>
            <p:spPr>
              <a:xfrm>
                <a:off x="4490753" y="1883996"/>
                <a:ext cx="3544218" cy="354421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6" name="木先生iPPT">
                <a:extLst>
                  <a:ext uri="{FF2B5EF4-FFF2-40B4-BE49-F238E27FC236}">
                    <a16:creationId xmlns:a16="http://schemas.microsoft.com/office/drawing/2014/main" xmlns="" id="{43478467-27A0-4CA4-8093-3CFAC255F98D}"/>
                  </a:ext>
                </a:extLst>
              </p:cNvPr>
              <p:cNvSpPr/>
              <p:nvPr/>
            </p:nvSpPr>
            <p:spPr>
              <a:xfrm>
                <a:off x="4613727" y="2006970"/>
                <a:ext cx="3298271" cy="3298271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sp>
          <p:nvSpPr>
            <p:cNvPr id="10" name="木先生iPPT">
              <a:extLst>
                <a:ext uri="{FF2B5EF4-FFF2-40B4-BE49-F238E27FC236}">
                  <a16:creationId xmlns:a16="http://schemas.microsoft.com/office/drawing/2014/main" xmlns="" id="{AC9EC223-0976-4BC4-9C10-6D0629757EF1}"/>
                </a:ext>
              </a:extLst>
            </p:cNvPr>
            <p:cNvSpPr/>
            <p:nvPr/>
          </p:nvSpPr>
          <p:spPr>
            <a:xfrm>
              <a:off x="7039897" y="2179766"/>
              <a:ext cx="2839780" cy="283978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26"/>
            </a:p>
          </p:txBody>
        </p:sp>
      </p:grpSp>
      <p:sp>
        <p:nvSpPr>
          <p:cNvPr id="3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D72A01E6-016D-42F8-8C8A-AC16E6A59EAB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69843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C1B9CDD9-42C0-4191-9374-2F34D6E50A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2"/>
          <a:stretch/>
        </p:blipFill>
        <p:spPr>
          <a:xfrm>
            <a:off x="115261" y="-1"/>
            <a:ext cx="16637400" cy="7199313"/>
          </a:xfrm>
          <a:prstGeom prst="rect">
            <a:avLst/>
          </a:prstGeom>
        </p:spPr>
      </p:pic>
      <p:sp>
        <p:nvSpPr>
          <p:cNvPr id="6" name="Shape 371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3A30DB6C-7EAB-4C72-9D6E-98B7748BA918}"/>
              </a:ext>
            </a:extLst>
          </p:cNvPr>
          <p:cNvSpPr>
            <a:spLocks noChangeAspect="1"/>
          </p:cNvSpPr>
          <p:nvPr/>
        </p:nvSpPr>
        <p:spPr>
          <a:xfrm>
            <a:off x="8211180" y="1922715"/>
            <a:ext cx="497215" cy="497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gradFill>
            <a:gsLst>
              <a:gs pos="0">
                <a:srgbClr val="D0BBAC"/>
              </a:gs>
              <a:gs pos="80000">
                <a:srgbClr val="A57160"/>
              </a:gs>
            </a:gsLst>
            <a:lin ang="3600000" scaled="0"/>
          </a:gra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0" name="Group 9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C1FDD87B-F237-40D8-B50F-2F7F7237F348}"/>
              </a:ext>
            </a:extLst>
          </p:cNvPr>
          <p:cNvGrpSpPr/>
          <p:nvPr/>
        </p:nvGrpSpPr>
        <p:grpSpPr>
          <a:xfrm>
            <a:off x="7461145" y="2532516"/>
            <a:ext cx="1997284" cy="609134"/>
            <a:chOff x="2051936" y="2525021"/>
            <a:chExt cx="1997284" cy="609134"/>
          </a:xfrm>
        </p:grpSpPr>
        <p:sp>
          <p:nvSpPr>
            <p:cNvPr id="7" name="木先生iPPT">
              <a:extLst>
                <a:ext uri="{FF2B5EF4-FFF2-40B4-BE49-F238E27FC236}">
                  <a16:creationId xmlns:a16="http://schemas.microsoft.com/office/drawing/2014/main" xmlns="" id="{F23DC10A-A7D9-4D1C-BB3A-B815093EFF47}"/>
                </a:ext>
              </a:extLst>
            </p:cNvPr>
            <p:cNvSpPr txBox="1"/>
            <p:nvPr/>
          </p:nvSpPr>
          <p:spPr>
            <a:xfrm>
              <a:off x="2348547" y="2887934"/>
              <a:ext cx="14040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8" name="木先生iPPT">
              <a:extLst>
                <a:ext uri="{FF2B5EF4-FFF2-40B4-BE49-F238E27FC236}">
                  <a16:creationId xmlns:a16="http://schemas.microsoft.com/office/drawing/2014/main" xmlns="" id="{700A130F-DEEC-4833-9F0F-AC469E0296C9}"/>
                </a:ext>
              </a:extLst>
            </p:cNvPr>
            <p:cNvSpPr/>
            <p:nvPr/>
          </p:nvSpPr>
          <p:spPr>
            <a:xfrm>
              <a:off x="2051936" y="2525021"/>
              <a:ext cx="1997284" cy="4024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CN" altLang="en-US" sz="2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3E51F29-1685-4A64-A791-83ED6FE47A2F}"/>
              </a:ext>
            </a:extLst>
          </p:cNvPr>
          <p:cNvGrpSpPr/>
          <p:nvPr/>
        </p:nvGrpSpPr>
        <p:grpSpPr>
          <a:xfrm>
            <a:off x="4365862" y="4040580"/>
            <a:ext cx="1997284" cy="1508424"/>
            <a:chOff x="5221790" y="4040580"/>
            <a:chExt cx="1997284" cy="1508424"/>
          </a:xfrm>
        </p:grpSpPr>
        <p:sp>
          <p:nvSpPr>
            <p:cNvPr id="4" name="Shape 3601">
              <a:extLst>
                <a:ext uri="{FF2B5EF4-FFF2-40B4-BE49-F238E27FC236}">
                  <a16:creationId xmlns:a16="http://schemas.microsoft.com/office/drawing/2014/main" xmlns="" id="{CB575237-1E1E-49C6-A2F9-046B3FE237EB}"/>
                </a:ext>
              </a:extLst>
            </p:cNvPr>
            <p:cNvSpPr/>
            <p:nvPr/>
          </p:nvSpPr>
          <p:spPr>
            <a:xfrm>
              <a:off x="5958436" y="4040580"/>
              <a:ext cx="523992" cy="720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19636"/>
                  </a:moveTo>
                  <a:cubicBezTo>
                    <a:pt x="20250" y="20178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8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4050" y="5891"/>
                  </a:move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4050" y="8836"/>
                  </a:lnTo>
                  <a:cubicBezTo>
                    <a:pt x="4050" y="8836"/>
                    <a:pt x="4050" y="5891"/>
                    <a:pt x="4050" y="5891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2"/>
                    <a:pt x="11172" y="16691"/>
                    <a:pt x="10800" y="16691"/>
                  </a:cubicBezTo>
                  <a:cubicBezTo>
                    <a:pt x="10428" y="16691"/>
                    <a:pt x="10125" y="16472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6"/>
                    <a:pt x="10055" y="13745"/>
                    <a:pt x="10800" y="13745"/>
                  </a:cubicBezTo>
                  <a:cubicBezTo>
                    <a:pt x="11545" y="13745"/>
                    <a:pt x="12150" y="14186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7"/>
                    <a:pt x="8798" y="16034"/>
                  </a:cubicBezTo>
                  <a:cubicBezTo>
                    <a:pt x="8789" y="16089"/>
                    <a:pt x="8775" y="16144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4"/>
                    <a:pt x="12810" y="16089"/>
                    <a:pt x="12802" y="16034"/>
                  </a:cubicBezTo>
                  <a:cubicBezTo>
                    <a:pt x="13231" y="15686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D88C27D6-C950-4B03-A999-5E1FFFC000D5}"/>
                </a:ext>
              </a:extLst>
            </p:cNvPr>
            <p:cNvGrpSpPr/>
            <p:nvPr/>
          </p:nvGrpSpPr>
          <p:grpSpPr>
            <a:xfrm>
              <a:off x="5221790" y="4886607"/>
              <a:ext cx="1997284" cy="662397"/>
              <a:chOff x="2051936" y="2525021"/>
              <a:chExt cx="1997284" cy="662397"/>
            </a:xfrm>
          </p:grpSpPr>
          <p:sp>
            <p:nvSpPr>
              <p:cNvPr id="12" name="木先生iPPT">
                <a:extLst>
                  <a:ext uri="{FF2B5EF4-FFF2-40B4-BE49-F238E27FC236}">
                    <a16:creationId xmlns:a16="http://schemas.microsoft.com/office/drawing/2014/main" xmlns="" id="{C762EFEA-88C8-49BA-AA1D-E73BDFD52BC9}"/>
                  </a:ext>
                </a:extLst>
              </p:cNvPr>
              <p:cNvSpPr txBox="1"/>
              <p:nvPr/>
            </p:nvSpPr>
            <p:spPr>
              <a:xfrm>
                <a:off x="2207737" y="2910419"/>
                <a:ext cx="170067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2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13" name="木先生iPPT">
                <a:extLst>
                  <a:ext uri="{FF2B5EF4-FFF2-40B4-BE49-F238E27FC236}">
                    <a16:creationId xmlns:a16="http://schemas.microsoft.com/office/drawing/2014/main" xmlns="" id="{C109FE8A-C76A-4100-8C36-2A59485ED712}"/>
                  </a:ext>
                </a:extLst>
              </p:cNvPr>
              <p:cNvSpPr/>
              <p:nvPr/>
            </p:nvSpPr>
            <p:spPr>
              <a:xfrm>
                <a:off x="2051936" y="2525021"/>
                <a:ext cx="199728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4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Group 16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B85D46F9-5AF7-44C3-8DB4-ADDF64D5797A}"/>
              </a:ext>
            </a:extLst>
          </p:cNvPr>
          <p:cNvGrpSpPr/>
          <p:nvPr/>
        </p:nvGrpSpPr>
        <p:grpSpPr>
          <a:xfrm>
            <a:off x="10556429" y="4040580"/>
            <a:ext cx="1997284" cy="1508424"/>
            <a:chOff x="9627018" y="4040580"/>
            <a:chExt cx="1997284" cy="1508424"/>
          </a:xfrm>
        </p:grpSpPr>
        <p:sp>
          <p:nvSpPr>
            <p:cNvPr id="5" name="Shape 3602">
              <a:extLst>
                <a:ext uri="{FF2B5EF4-FFF2-40B4-BE49-F238E27FC236}">
                  <a16:creationId xmlns:a16="http://schemas.microsoft.com/office/drawing/2014/main" xmlns="" id="{4E8A9388-D15D-4DE3-B182-8A4CE3DE0C91}"/>
                </a:ext>
              </a:extLst>
            </p:cNvPr>
            <p:cNvSpPr/>
            <p:nvPr/>
          </p:nvSpPr>
          <p:spPr>
            <a:xfrm>
              <a:off x="10363664" y="4040580"/>
              <a:ext cx="523992" cy="720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1"/>
                    <a:pt x="11172" y="16691"/>
                    <a:pt x="10800" y="16691"/>
                  </a:cubicBezTo>
                  <a:cubicBezTo>
                    <a:pt x="10428" y="16691"/>
                    <a:pt x="10125" y="16471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5"/>
                    <a:pt x="10055" y="13745"/>
                    <a:pt x="10800" y="13745"/>
                  </a:cubicBezTo>
                  <a:cubicBezTo>
                    <a:pt x="11545" y="13745"/>
                    <a:pt x="12150" y="14185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6"/>
                    <a:pt x="8798" y="16034"/>
                  </a:cubicBezTo>
                  <a:cubicBezTo>
                    <a:pt x="8789" y="16089"/>
                    <a:pt x="8775" y="16143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3"/>
                    <a:pt x="12810" y="16089"/>
                    <a:pt x="12802" y="16034"/>
                  </a:cubicBezTo>
                  <a:cubicBezTo>
                    <a:pt x="13231" y="15687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  <a:moveTo>
                    <a:pt x="20250" y="19636"/>
                  </a:moveTo>
                  <a:cubicBezTo>
                    <a:pt x="20250" y="20179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9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cubicBezTo>
                    <a:pt x="2700" y="6162"/>
                    <a:pt x="3003" y="6382"/>
                    <a:pt x="3375" y="6382"/>
                  </a:cubicBezTo>
                  <a:cubicBezTo>
                    <a:pt x="3747" y="6382"/>
                    <a:pt x="4050" y="6162"/>
                    <a:pt x="4050" y="5891"/>
                  </a:cubicBez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xmlns="" id="{3ACD8163-58B5-4206-A15A-2C2FAFF55613}"/>
                </a:ext>
              </a:extLst>
            </p:cNvPr>
            <p:cNvGrpSpPr/>
            <p:nvPr/>
          </p:nvGrpSpPr>
          <p:grpSpPr>
            <a:xfrm>
              <a:off x="9627018" y="4886607"/>
              <a:ext cx="1997284" cy="662397"/>
              <a:chOff x="2051936" y="2525021"/>
              <a:chExt cx="1997284" cy="662397"/>
            </a:xfrm>
          </p:grpSpPr>
          <p:sp>
            <p:nvSpPr>
              <p:cNvPr id="15" name="木先生iPPT">
                <a:extLst>
                  <a:ext uri="{FF2B5EF4-FFF2-40B4-BE49-F238E27FC236}">
                    <a16:creationId xmlns:a16="http://schemas.microsoft.com/office/drawing/2014/main" xmlns="" id="{E2F28968-C153-477D-9605-5685F4D39EF1}"/>
                  </a:ext>
                </a:extLst>
              </p:cNvPr>
              <p:cNvSpPr txBox="1"/>
              <p:nvPr/>
            </p:nvSpPr>
            <p:spPr>
              <a:xfrm>
                <a:off x="2207737" y="2910419"/>
                <a:ext cx="170067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2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16" name="木先生iPPT">
                <a:extLst>
                  <a:ext uri="{FF2B5EF4-FFF2-40B4-BE49-F238E27FC236}">
                    <a16:creationId xmlns:a16="http://schemas.microsoft.com/office/drawing/2014/main" xmlns="" id="{513BAACA-8815-4B27-9945-C05496247108}"/>
                  </a:ext>
                </a:extLst>
              </p:cNvPr>
              <p:cNvSpPr/>
              <p:nvPr/>
            </p:nvSpPr>
            <p:spPr>
              <a:xfrm>
                <a:off x="2051936" y="2525021"/>
                <a:ext cx="199728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4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Group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1DFB284F-CF8F-4C50-ABE3-AB2DAB6F7088}"/>
              </a:ext>
            </a:extLst>
          </p:cNvPr>
          <p:cNvGrpSpPr/>
          <p:nvPr/>
        </p:nvGrpSpPr>
        <p:grpSpPr>
          <a:xfrm>
            <a:off x="7461145" y="4107304"/>
            <a:ext cx="1997284" cy="1441700"/>
            <a:chOff x="7461145" y="4107304"/>
            <a:chExt cx="1997284" cy="144170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xmlns="" id="{0553C18D-C7D4-4DA2-8BF9-E3AFFED010C6}"/>
                </a:ext>
              </a:extLst>
            </p:cNvPr>
            <p:cNvGrpSpPr/>
            <p:nvPr/>
          </p:nvGrpSpPr>
          <p:grpSpPr>
            <a:xfrm>
              <a:off x="7461145" y="4886607"/>
              <a:ext cx="1997284" cy="662397"/>
              <a:chOff x="2051936" y="2525021"/>
              <a:chExt cx="1997284" cy="662397"/>
            </a:xfrm>
          </p:grpSpPr>
          <p:sp>
            <p:nvSpPr>
              <p:cNvPr id="22" name="木先生iPPT">
                <a:extLst>
                  <a:ext uri="{FF2B5EF4-FFF2-40B4-BE49-F238E27FC236}">
                    <a16:creationId xmlns:a16="http://schemas.microsoft.com/office/drawing/2014/main" xmlns="" id="{938306D7-B2CC-4CD9-9F44-EAF4CE480C3B}"/>
                  </a:ext>
                </a:extLst>
              </p:cNvPr>
              <p:cNvSpPr txBox="1"/>
              <p:nvPr/>
            </p:nvSpPr>
            <p:spPr>
              <a:xfrm>
                <a:off x="2207737" y="2910419"/>
                <a:ext cx="170067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2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23" name="木先生iPPT">
                <a:extLst>
                  <a:ext uri="{FF2B5EF4-FFF2-40B4-BE49-F238E27FC236}">
                    <a16:creationId xmlns:a16="http://schemas.microsoft.com/office/drawing/2014/main" xmlns="" id="{FD662CFF-1367-48CC-84BB-DDAFB1803D02}"/>
                  </a:ext>
                </a:extLst>
              </p:cNvPr>
              <p:cNvSpPr/>
              <p:nvPr/>
            </p:nvSpPr>
            <p:spPr>
              <a:xfrm>
                <a:off x="2051936" y="2525021"/>
                <a:ext cx="199728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4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Shape 3690">
              <a:extLst>
                <a:ext uri="{FF2B5EF4-FFF2-40B4-BE49-F238E27FC236}">
                  <a16:creationId xmlns:a16="http://schemas.microsoft.com/office/drawing/2014/main" xmlns="" id="{6734CDCC-F95B-44AF-B459-A9EF65F82D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68792" y="4107304"/>
              <a:ext cx="781991" cy="639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0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3"/>
                    <a:pt x="8380" y="7241"/>
                    <a:pt x="8380" y="7241"/>
                  </a:cubicBezTo>
                  <a:cubicBezTo>
                    <a:pt x="8112" y="6504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2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6"/>
                    <a:pt x="12890" y="2039"/>
                    <a:pt x="13313" y="3272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3"/>
                  </a:cubicBezTo>
                  <a:cubicBezTo>
                    <a:pt x="13386" y="9109"/>
                    <a:pt x="13260" y="9535"/>
                    <a:pt x="13227" y="9619"/>
                  </a:cubicBezTo>
                  <a:cubicBezTo>
                    <a:pt x="13219" y="9631"/>
                    <a:pt x="13101" y="9813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0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2"/>
                  </a:cubicBezTo>
                  <a:cubicBezTo>
                    <a:pt x="13957" y="10422"/>
                    <a:pt x="14531" y="9808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4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80"/>
                  </a:cubicBezTo>
                  <a:cubicBezTo>
                    <a:pt x="6540" y="5169"/>
                    <a:pt x="7179" y="6892"/>
                    <a:pt x="7494" y="7758"/>
                  </a:cubicBezTo>
                  <a:cubicBezTo>
                    <a:pt x="7110" y="9740"/>
                    <a:pt x="7642" y="10422"/>
                    <a:pt x="7642" y="10422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7"/>
                  </a:moveTo>
                  <a:cubicBezTo>
                    <a:pt x="19516" y="15007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4"/>
                  </a:cubicBezTo>
                  <a:cubicBezTo>
                    <a:pt x="19388" y="7760"/>
                    <a:pt x="19900" y="6420"/>
                    <a:pt x="19470" y="5184"/>
                  </a:cubicBezTo>
                  <a:cubicBezTo>
                    <a:pt x="18974" y="3713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4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1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6"/>
                    <a:pt x="17332" y="3919"/>
                  </a:cubicBezTo>
                  <a:cubicBezTo>
                    <a:pt x="17375" y="3953"/>
                    <a:pt x="17421" y="3983"/>
                    <a:pt x="17467" y="4007"/>
                  </a:cubicBezTo>
                  <a:cubicBezTo>
                    <a:pt x="17950" y="4265"/>
                    <a:pt x="18131" y="4361"/>
                    <a:pt x="18562" y="5641"/>
                  </a:cubicBezTo>
                  <a:cubicBezTo>
                    <a:pt x="18822" y="6387"/>
                    <a:pt x="18452" y="7378"/>
                    <a:pt x="18253" y="7910"/>
                  </a:cubicBezTo>
                  <a:cubicBezTo>
                    <a:pt x="18161" y="8155"/>
                    <a:pt x="18130" y="8457"/>
                    <a:pt x="18182" y="8719"/>
                  </a:cubicBezTo>
                  <a:cubicBezTo>
                    <a:pt x="18316" y="9392"/>
                    <a:pt x="18254" y="9707"/>
                    <a:pt x="18232" y="9784"/>
                  </a:cubicBezTo>
                  <a:cubicBezTo>
                    <a:pt x="18230" y="9789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2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7"/>
                    <a:pt x="19516" y="15007"/>
                  </a:cubicBezTo>
                  <a:moveTo>
                    <a:pt x="2371" y="16155"/>
                  </a:moveTo>
                  <a:cubicBezTo>
                    <a:pt x="3030" y="15932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9"/>
                    <a:pt x="3367" y="9784"/>
                  </a:cubicBezTo>
                  <a:cubicBezTo>
                    <a:pt x="3346" y="9707"/>
                    <a:pt x="3283" y="9392"/>
                    <a:pt x="3418" y="8719"/>
                  </a:cubicBezTo>
                  <a:cubicBezTo>
                    <a:pt x="3470" y="8457"/>
                    <a:pt x="3439" y="8155"/>
                    <a:pt x="3347" y="7910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1"/>
                    <a:pt x="3649" y="4265"/>
                    <a:pt x="4133" y="4007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6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4"/>
                  </a:cubicBezTo>
                  <a:cubicBezTo>
                    <a:pt x="6045" y="3548"/>
                    <a:pt x="6096" y="3341"/>
                    <a:pt x="6165" y="3133"/>
                  </a:cubicBezTo>
                  <a:cubicBezTo>
                    <a:pt x="6225" y="2950"/>
                    <a:pt x="6289" y="2793"/>
                    <a:pt x="6351" y="2631"/>
                  </a:cubicBezTo>
                  <a:cubicBezTo>
                    <a:pt x="6046" y="2469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3"/>
                    <a:pt x="2130" y="5184"/>
                  </a:cubicBezTo>
                  <a:cubicBezTo>
                    <a:pt x="1700" y="6420"/>
                    <a:pt x="2212" y="7760"/>
                    <a:pt x="2464" y="8434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7"/>
                    <a:pt x="2084" y="15007"/>
                  </a:cubicBezTo>
                  <a:cubicBezTo>
                    <a:pt x="1191" y="15387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3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D7D11F0A-407F-4745-8F97-FE79A478963A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2589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56ECDE34-9BC4-4914-B16E-2D85D6960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006395"/>
            <a:ext cx="16919575" cy="3934187"/>
          </a:xfrm>
          <a:prstGeom prst="rect">
            <a:avLst/>
          </a:prstGeom>
        </p:spPr>
      </p:pic>
      <p:grpSp>
        <p:nvGrpSpPr>
          <p:cNvPr id="3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B3F4AB23-87C4-457B-B851-AEA661ED6086}"/>
              </a:ext>
            </a:extLst>
          </p:cNvPr>
          <p:cNvGrpSpPr/>
          <p:nvPr/>
        </p:nvGrpSpPr>
        <p:grpSpPr>
          <a:xfrm>
            <a:off x="1601866" y="1802056"/>
            <a:ext cx="1997284" cy="1192984"/>
            <a:chOff x="1979202" y="1356253"/>
            <a:chExt cx="1997284" cy="1192984"/>
          </a:xfrm>
        </p:grpSpPr>
        <p:sp>
          <p:nvSpPr>
            <p:cNvPr id="4" name="木先生iPPT">
              <a:extLst>
                <a:ext uri="{FF2B5EF4-FFF2-40B4-BE49-F238E27FC236}">
                  <a16:creationId xmlns:a16="http://schemas.microsoft.com/office/drawing/2014/main" xmlns="" id="{23192C26-37EE-486B-BE24-49E1D6B80135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5" name="组合 15">
              <a:extLst>
                <a:ext uri="{FF2B5EF4-FFF2-40B4-BE49-F238E27FC236}">
                  <a16:creationId xmlns:a16="http://schemas.microsoft.com/office/drawing/2014/main" xmlns="" id="{349672F5-6D85-4F85-95E9-96C8B753AB1C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6" name="木先生iPPT">
                <a:extLst>
                  <a:ext uri="{FF2B5EF4-FFF2-40B4-BE49-F238E27FC236}">
                    <a16:creationId xmlns:a16="http://schemas.microsoft.com/office/drawing/2014/main" xmlns="" id="{9EAD2803-D1DC-492F-822F-10B936B9E8CB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7" name="木先生iPPT">
                <a:extLst>
                  <a:ext uri="{FF2B5EF4-FFF2-40B4-BE49-F238E27FC236}">
                    <a16:creationId xmlns:a16="http://schemas.microsoft.com/office/drawing/2014/main" xmlns="" id="{575F3511-916B-4782-8875-521013850A43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0AFB6AF3-0AD8-4CCD-8C21-7AA716B9484B}"/>
              </a:ext>
            </a:extLst>
          </p:cNvPr>
          <p:cNvGrpSpPr/>
          <p:nvPr/>
        </p:nvGrpSpPr>
        <p:grpSpPr>
          <a:xfrm>
            <a:off x="3554959" y="4767610"/>
            <a:ext cx="1997284" cy="1192984"/>
            <a:chOff x="1979202" y="1356253"/>
            <a:chExt cx="1997284" cy="1192984"/>
          </a:xfrm>
        </p:grpSpPr>
        <p:sp>
          <p:nvSpPr>
            <p:cNvPr id="9" name="木先生iPPT">
              <a:extLst>
                <a:ext uri="{FF2B5EF4-FFF2-40B4-BE49-F238E27FC236}">
                  <a16:creationId xmlns:a16="http://schemas.microsoft.com/office/drawing/2014/main" xmlns="" id="{3EF8570E-D3C4-4381-AD30-993C13067105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0" name="组合 15">
              <a:extLst>
                <a:ext uri="{FF2B5EF4-FFF2-40B4-BE49-F238E27FC236}">
                  <a16:creationId xmlns:a16="http://schemas.microsoft.com/office/drawing/2014/main" xmlns="" id="{5AE81595-25D8-4CC3-B9DC-777B8DE1E020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11" name="木先生iPPT">
                <a:extLst>
                  <a:ext uri="{FF2B5EF4-FFF2-40B4-BE49-F238E27FC236}">
                    <a16:creationId xmlns:a16="http://schemas.microsoft.com/office/drawing/2014/main" xmlns="" id="{8C94077C-E24B-4541-A141-DCA03E6BFB43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12" name="木先生iPPT">
                <a:extLst>
                  <a:ext uri="{FF2B5EF4-FFF2-40B4-BE49-F238E27FC236}">
                    <a16:creationId xmlns:a16="http://schemas.microsoft.com/office/drawing/2014/main" xmlns="" id="{D742D66E-AD6E-42B2-8D76-33097904B0FA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AE39262-21CE-423C-A29C-CD7D8DB5E552}"/>
              </a:ext>
            </a:extLst>
          </p:cNvPr>
          <p:cNvGrpSpPr/>
          <p:nvPr/>
        </p:nvGrpSpPr>
        <p:grpSpPr>
          <a:xfrm>
            <a:off x="5508052" y="1802056"/>
            <a:ext cx="1997284" cy="1192984"/>
            <a:chOff x="1979202" y="1356253"/>
            <a:chExt cx="1997284" cy="1192984"/>
          </a:xfrm>
        </p:grpSpPr>
        <p:sp>
          <p:nvSpPr>
            <p:cNvPr id="14" name="木先生iPPT">
              <a:extLst>
                <a:ext uri="{FF2B5EF4-FFF2-40B4-BE49-F238E27FC236}">
                  <a16:creationId xmlns:a16="http://schemas.microsoft.com/office/drawing/2014/main" xmlns="" id="{B49C5869-AFD3-4A29-BFE0-0FB9D00C8DF6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5" name="组合 15">
              <a:extLst>
                <a:ext uri="{FF2B5EF4-FFF2-40B4-BE49-F238E27FC236}">
                  <a16:creationId xmlns:a16="http://schemas.microsoft.com/office/drawing/2014/main" xmlns="" id="{4EECB561-A3AF-470B-B97C-06D9AE29EF25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16" name="木先生iPPT">
                <a:extLst>
                  <a:ext uri="{FF2B5EF4-FFF2-40B4-BE49-F238E27FC236}">
                    <a16:creationId xmlns:a16="http://schemas.microsoft.com/office/drawing/2014/main" xmlns="" id="{D4550644-519F-4EE3-9BB4-4C828A9B73B8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17" name="木先生iPPT">
                <a:extLst>
                  <a:ext uri="{FF2B5EF4-FFF2-40B4-BE49-F238E27FC236}">
                    <a16:creationId xmlns:a16="http://schemas.microsoft.com/office/drawing/2014/main" xmlns="" id="{B1027B4C-B43B-4E74-A2CF-159FCD122197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2B847270-7886-4BA5-AB09-C4780B747554}"/>
              </a:ext>
            </a:extLst>
          </p:cNvPr>
          <p:cNvGrpSpPr/>
          <p:nvPr/>
        </p:nvGrpSpPr>
        <p:grpSpPr>
          <a:xfrm>
            <a:off x="7461145" y="4767610"/>
            <a:ext cx="1997284" cy="1192984"/>
            <a:chOff x="1979202" y="1356253"/>
            <a:chExt cx="1997284" cy="1192984"/>
          </a:xfrm>
        </p:grpSpPr>
        <p:sp>
          <p:nvSpPr>
            <p:cNvPr id="19" name="木先生iPPT">
              <a:extLst>
                <a:ext uri="{FF2B5EF4-FFF2-40B4-BE49-F238E27FC236}">
                  <a16:creationId xmlns:a16="http://schemas.microsoft.com/office/drawing/2014/main" xmlns="" id="{5D357C00-34FB-40D4-8640-6F1DDF738D4D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0" name="组合 15">
              <a:extLst>
                <a:ext uri="{FF2B5EF4-FFF2-40B4-BE49-F238E27FC236}">
                  <a16:creationId xmlns:a16="http://schemas.microsoft.com/office/drawing/2014/main" xmlns="" id="{45B1DF5F-07D7-4A8A-A04A-1C44DD1AC117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21" name="木先生iPPT">
                <a:extLst>
                  <a:ext uri="{FF2B5EF4-FFF2-40B4-BE49-F238E27FC236}">
                    <a16:creationId xmlns:a16="http://schemas.microsoft.com/office/drawing/2014/main" xmlns="" id="{A486DA0D-25E4-4CE0-BEAB-291E13BE8FFA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22" name="木先生iPPT">
                <a:extLst>
                  <a:ext uri="{FF2B5EF4-FFF2-40B4-BE49-F238E27FC236}">
                    <a16:creationId xmlns:a16="http://schemas.microsoft.com/office/drawing/2014/main" xmlns="" id="{23B26048-F48F-45EF-A70B-C771936593F7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2241849D-00C2-4F41-A5CB-D34E433945A4}"/>
              </a:ext>
            </a:extLst>
          </p:cNvPr>
          <p:cNvGrpSpPr/>
          <p:nvPr/>
        </p:nvGrpSpPr>
        <p:grpSpPr>
          <a:xfrm>
            <a:off x="9414238" y="1802056"/>
            <a:ext cx="1997284" cy="1192984"/>
            <a:chOff x="1979202" y="1356253"/>
            <a:chExt cx="1997284" cy="1192984"/>
          </a:xfrm>
        </p:grpSpPr>
        <p:sp>
          <p:nvSpPr>
            <p:cNvPr id="24" name="木先生iPPT">
              <a:extLst>
                <a:ext uri="{FF2B5EF4-FFF2-40B4-BE49-F238E27FC236}">
                  <a16:creationId xmlns:a16="http://schemas.microsoft.com/office/drawing/2014/main" xmlns="" id="{48B88025-DF32-4A80-8D18-49FCC6EFEF1E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5" name="组合 15">
              <a:extLst>
                <a:ext uri="{FF2B5EF4-FFF2-40B4-BE49-F238E27FC236}">
                  <a16:creationId xmlns:a16="http://schemas.microsoft.com/office/drawing/2014/main" xmlns="" id="{3F48E2BF-54EF-4A25-94E2-27757DAFD1E8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26" name="木先生iPPT">
                <a:extLst>
                  <a:ext uri="{FF2B5EF4-FFF2-40B4-BE49-F238E27FC236}">
                    <a16:creationId xmlns:a16="http://schemas.microsoft.com/office/drawing/2014/main" xmlns="" id="{5872C680-A4BE-446D-B790-5C422A4A8366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27" name="木先生iPPT">
                <a:extLst>
                  <a:ext uri="{FF2B5EF4-FFF2-40B4-BE49-F238E27FC236}">
                    <a16:creationId xmlns:a16="http://schemas.microsoft.com/office/drawing/2014/main" xmlns="" id="{DAC3241A-A958-4D9D-A0BC-3BC02F80B368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3C915B29-BE64-4AD6-8A61-D777392F4A1B}"/>
              </a:ext>
            </a:extLst>
          </p:cNvPr>
          <p:cNvGrpSpPr/>
          <p:nvPr/>
        </p:nvGrpSpPr>
        <p:grpSpPr>
          <a:xfrm>
            <a:off x="11367331" y="4767610"/>
            <a:ext cx="1997284" cy="1192984"/>
            <a:chOff x="1979202" y="1356253"/>
            <a:chExt cx="1997284" cy="1192984"/>
          </a:xfrm>
        </p:grpSpPr>
        <p:sp>
          <p:nvSpPr>
            <p:cNvPr id="29" name="木先生iPPT">
              <a:extLst>
                <a:ext uri="{FF2B5EF4-FFF2-40B4-BE49-F238E27FC236}">
                  <a16:creationId xmlns:a16="http://schemas.microsoft.com/office/drawing/2014/main" xmlns="" id="{B99825FB-DD26-4E79-9401-F75E041F4324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30" name="组合 15">
              <a:extLst>
                <a:ext uri="{FF2B5EF4-FFF2-40B4-BE49-F238E27FC236}">
                  <a16:creationId xmlns:a16="http://schemas.microsoft.com/office/drawing/2014/main" xmlns="" id="{4363E558-C196-4C1B-932C-7E321293483E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31" name="木先生iPPT">
                <a:extLst>
                  <a:ext uri="{FF2B5EF4-FFF2-40B4-BE49-F238E27FC236}">
                    <a16:creationId xmlns:a16="http://schemas.microsoft.com/office/drawing/2014/main" xmlns="" id="{EAD1DFAF-894E-4ACC-9C20-FA64BDC64D02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32" name="木先生iPPT">
                <a:extLst>
                  <a:ext uri="{FF2B5EF4-FFF2-40B4-BE49-F238E27FC236}">
                    <a16:creationId xmlns:a16="http://schemas.microsoft.com/office/drawing/2014/main" xmlns="" id="{AFCC9CDF-3C97-4FDB-82D0-30505B61E417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FBB767F0-0518-463B-B25C-F45C330EDDBC}"/>
              </a:ext>
            </a:extLst>
          </p:cNvPr>
          <p:cNvGrpSpPr/>
          <p:nvPr/>
        </p:nvGrpSpPr>
        <p:grpSpPr>
          <a:xfrm>
            <a:off x="13320425" y="1802056"/>
            <a:ext cx="1997284" cy="1192984"/>
            <a:chOff x="1979202" y="1356253"/>
            <a:chExt cx="1997284" cy="1192984"/>
          </a:xfrm>
        </p:grpSpPr>
        <p:sp>
          <p:nvSpPr>
            <p:cNvPr id="34" name="木先生iPPT">
              <a:extLst>
                <a:ext uri="{FF2B5EF4-FFF2-40B4-BE49-F238E27FC236}">
                  <a16:creationId xmlns:a16="http://schemas.microsoft.com/office/drawing/2014/main" xmlns="" id="{061A6646-857D-4297-B777-A7F25710A6AC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35" name="组合 15">
              <a:extLst>
                <a:ext uri="{FF2B5EF4-FFF2-40B4-BE49-F238E27FC236}">
                  <a16:creationId xmlns:a16="http://schemas.microsoft.com/office/drawing/2014/main" xmlns="" id="{1901EE1E-528B-4E03-861F-E433708C3362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36" name="木先生iPPT">
                <a:extLst>
                  <a:ext uri="{FF2B5EF4-FFF2-40B4-BE49-F238E27FC236}">
                    <a16:creationId xmlns:a16="http://schemas.microsoft.com/office/drawing/2014/main" xmlns="" id="{F3EDE9E1-263D-4EE6-ABBC-EC2A905CBB7A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37" name="木先生iPPT">
                <a:extLst>
                  <a:ext uri="{FF2B5EF4-FFF2-40B4-BE49-F238E27FC236}">
                    <a16:creationId xmlns:a16="http://schemas.microsoft.com/office/drawing/2014/main" xmlns="" id="{D57911B5-A66B-421B-81D7-E4FECFE9F4B2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8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6A54B0CB-11E1-442F-9D23-309C0735B6DD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6780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7E12DBE3-267F-492E-B948-C55AFF324885}"/>
              </a:ext>
            </a:extLst>
          </p:cNvPr>
          <p:cNvGrpSpPr/>
          <p:nvPr/>
        </p:nvGrpSpPr>
        <p:grpSpPr>
          <a:xfrm>
            <a:off x="1298602" y="1364855"/>
            <a:ext cx="14322371" cy="4469602"/>
            <a:chOff x="1298602" y="1103598"/>
            <a:chExt cx="14322371" cy="446960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6D0C7CAE-D240-4F18-85E3-8F1E08FD914F}"/>
                </a:ext>
              </a:extLst>
            </p:cNvPr>
            <p:cNvGrpSpPr/>
            <p:nvPr/>
          </p:nvGrpSpPr>
          <p:grpSpPr>
            <a:xfrm>
              <a:off x="6224986" y="1103598"/>
              <a:ext cx="4469602" cy="4469602"/>
              <a:chOff x="6224986" y="1364855"/>
              <a:chExt cx="4469602" cy="4469602"/>
            </a:xfrm>
          </p:grpSpPr>
          <p:sp>
            <p:nvSpPr>
              <p:cNvPr id="29" name="木先生iPPT">
                <a:extLst>
                  <a:ext uri="{FF2B5EF4-FFF2-40B4-BE49-F238E27FC236}">
                    <a16:creationId xmlns:a16="http://schemas.microsoft.com/office/drawing/2014/main" xmlns="" id="{076E1D0C-04E1-49F6-A973-3F1C0BB5440A}"/>
                  </a:ext>
                </a:extLst>
              </p:cNvPr>
              <p:cNvSpPr/>
              <p:nvPr/>
            </p:nvSpPr>
            <p:spPr>
              <a:xfrm>
                <a:off x="6224986" y="1364855"/>
                <a:ext cx="4469602" cy="4469602"/>
              </a:xfrm>
              <a:custGeom>
                <a:avLst/>
                <a:gdLst>
                  <a:gd name="connsiteX0" fmla="*/ 2234800 w 4469602"/>
                  <a:gd name="connsiteY0" fmla="*/ 814910 h 4469602"/>
                  <a:gd name="connsiteX1" fmla="*/ 814910 w 4469602"/>
                  <a:gd name="connsiteY1" fmla="*/ 2234800 h 4469602"/>
                  <a:gd name="connsiteX2" fmla="*/ 2234800 w 4469602"/>
                  <a:gd name="connsiteY2" fmla="*/ 3654690 h 4469602"/>
                  <a:gd name="connsiteX3" fmla="*/ 3654690 w 4469602"/>
                  <a:gd name="connsiteY3" fmla="*/ 2234800 h 4469602"/>
                  <a:gd name="connsiteX4" fmla="*/ 2234800 w 4469602"/>
                  <a:gd name="connsiteY4" fmla="*/ 814910 h 4469602"/>
                  <a:gd name="connsiteX5" fmla="*/ 2234801 w 4469602"/>
                  <a:gd name="connsiteY5" fmla="*/ 0 h 4469602"/>
                  <a:gd name="connsiteX6" fmla="*/ 4469602 w 4469602"/>
                  <a:gd name="connsiteY6" fmla="*/ 2234801 h 4469602"/>
                  <a:gd name="connsiteX7" fmla="*/ 2234801 w 4469602"/>
                  <a:gd name="connsiteY7" fmla="*/ 4469602 h 4469602"/>
                  <a:gd name="connsiteX8" fmla="*/ 0 w 4469602"/>
                  <a:gd name="connsiteY8" fmla="*/ 2234801 h 4469602"/>
                  <a:gd name="connsiteX9" fmla="*/ 2234801 w 4469602"/>
                  <a:gd name="connsiteY9" fmla="*/ 0 h 4469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9602" h="4469602">
                    <a:moveTo>
                      <a:pt x="2234800" y="814910"/>
                    </a:moveTo>
                    <a:cubicBezTo>
                      <a:pt x="1450616" y="814910"/>
                      <a:pt x="814910" y="1450616"/>
                      <a:pt x="814910" y="2234800"/>
                    </a:cubicBezTo>
                    <a:cubicBezTo>
                      <a:pt x="814910" y="3018984"/>
                      <a:pt x="1450616" y="3654690"/>
                      <a:pt x="2234800" y="3654690"/>
                    </a:cubicBezTo>
                    <a:cubicBezTo>
                      <a:pt x="3018984" y="3654690"/>
                      <a:pt x="3654690" y="3018984"/>
                      <a:pt x="3654690" y="2234800"/>
                    </a:cubicBezTo>
                    <a:cubicBezTo>
                      <a:pt x="3654690" y="1450616"/>
                      <a:pt x="3018984" y="814910"/>
                      <a:pt x="2234800" y="814910"/>
                    </a:cubicBezTo>
                    <a:close/>
                    <a:moveTo>
                      <a:pt x="2234801" y="0"/>
                    </a:moveTo>
                    <a:cubicBezTo>
                      <a:pt x="3469048" y="0"/>
                      <a:pt x="4469602" y="1000554"/>
                      <a:pt x="4469602" y="2234801"/>
                    </a:cubicBezTo>
                    <a:cubicBezTo>
                      <a:pt x="4469602" y="3469048"/>
                      <a:pt x="3469048" y="4469602"/>
                      <a:pt x="2234801" y="4469602"/>
                    </a:cubicBezTo>
                    <a:cubicBezTo>
                      <a:pt x="1000554" y="4469602"/>
                      <a:pt x="0" y="3469048"/>
                      <a:pt x="0" y="2234801"/>
                    </a:cubicBezTo>
                    <a:cubicBezTo>
                      <a:pt x="0" y="1000554"/>
                      <a:pt x="1000554" y="0"/>
                      <a:pt x="223480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19" name="木先生iPPT">
                <a:extLst>
                  <a:ext uri="{FF2B5EF4-FFF2-40B4-BE49-F238E27FC236}">
                    <a16:creationId xmlns:a16="http://schemas.microsoft.com/office/drawing/2014/main" xmlns="" id="{0F7024B4-B149-46AD-AB55-FBC927953DA0}"/>
                  </a:ext>
                </a:extLst>
              </p:cNvPr>
              <p:cNvSpPr/>
              <p:nvPr/>
            </p:nvSpPr>
            <p:spPr>
              <a:xfrm>
                <a:off x="6390343" y="1530212"/>
                <a:ext cx="4138889" cy="4138889"/>
              </a:xfrm>
              <a:custGeom>
                <a:avLst/>
                <a:gdLst>
                  <a:gd name="connsiteX0" fmla="*/ 2379872 w 4759743"/>
                  <a:gd name="connsiteY0" fmla="*/ 561200 h 4759743"/>
                  <a:gd name="connsiteX1" fmla="*/ 561200 w 4759743"/>
                  <a:gd name="connsiteY1" fmla="*/ 2379872 h 4759743"/>
                  <a:gd name="connsiteX2" fmla="*/ 2379872 w 4759743"/>
                  <a:gd name="connsiteY2" fmla="*/ 4198544 h 4759743"/>
                  <a:gd name="connsiteX3" fmla="*/ 4198544 w 4759743"/>
                  <a:gd name="connsiteY3" fmla="*/ 2379872 h 4759743"/>
                  <a:gd name="connsiteX4" fmla="*/ 2379872 w 4759743"/>
                  <a:gd name="connsiteY4" fmla="*/ 561200 h 4759743"/>
                  <a:gd name="connsiteX5" fmla="*/ 2379872 w 4759743"/>
                  <a:gd name="connsiteY5" fmla="*/ 0 h 4759743"/>
                  <a:gd name="connsiteX6" fmla="*/ 4759743 w 4759743"/>
                  <a:gd name="connsiteY6" fmla="*/ 2379872 h 4759743"/>
                  <a:gd name="connsiteX7" fmla="*/ 2379872 w 4759743"/>
                  <a:gd name="connsiteY7" fmla="*/ 4759743 h 4759743"/>
                  <a:gd name="connsiteX8" fmla="*/ 0 w 4759743"/>
                  <a:gd name="connsiteY8" fmla="*/ 2379872 h 4759743"/>
                  <a:gd name="connsiteX9" fmla="*/ 2379872 w 4759743"/>
                  <a:gd name="connsiteY9" fmla="*/ 0 h 475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743" h="4759743">
                    <a:moveTo>
                      <a:pt x="2379872" y="561200"/>
                    </a:moveTo>
                    <a:cubicBezTo>
                      <a:pt x="1375447" y="561200"/>
                      <a:pt x="561200" y="1375447"/>
                      <a:pt x="561200" y="2379872"/>
                    </a:cubicBezTo>
                    <a:cubicBezTo>
                      <a:pt x="561200" y="3384297"/>
                      <a:pt x="1375447" y="4198544"/>
                      <a:pt x="2379872" y="4198544"/>
                    </a:cubicBezTo>
                    <a:cubicBezTo>
                      <a:pt x="3384297" y="4198544"/>
                      <a:pt x="4198544" y="3384297"/>
                      <a:pt x="4198544" y="2379872"/>
                    </a:cubicBezTo>
                    <a:cubicBezTo>
                      <a:pt x="4198544" y="1375447"/>
                      <a:pt x="3384297" y="561200"/>
                      <a:pt x="2379872" y="561200"/>
                    </a:cubicBezTo>
                    <a:close/>
                    <a:moveTo>
                      <a:pt x="2379872" y="0"/>
                    </a:moveTo>
                    <a:cubicBezTo>
                      <a:pt x="3694238" y="0"/>
                      <a:pt x="4759743" y="1065505"/>
                      <a:pt x="4759743" y="2379872"/>
                    </a:cubicBezTo>
                    <a:cubicBezTo>
                      <a:pt x="4759743" y="3694238"/>
                      <a:pt x="3694238" y="4759743"/>
                      <a:pt x="2379872" y="4759743"/>
                    </a:cubicBezTo>
                    <a:cubicBezTo>
                      <a:pt x="1065505" y="4759743"/>
                      <a:pt x="0" y="3694238"/>
                      <a:pt x="0" y="2379872"/>
                    </a:cubicBezTo>
                    <a:cubicBezTo>
                      <a:pt x="0" y="1065505"/>
                      <a:pt x="1065505" y="0"/>
                      <a:pt x="237987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0BBAC"/>
                  </a:gs>
                  <a:gs pos="80000">
                    <a:srgbClr val="A57160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926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C2484511-EEB3-45CB-94A5-D97E4AE24B61}"/>
                  </a:ext>
                </a:extLst>
              </p:cNvPr>
              <p:cNvGrpSpPr/>
              <p:nvPr/>
            </p:nvGrpSpPr>
            <p:grpSpPr>
              <a:xfrm>
                <a:off x="6554302" y="1694171"/>
                <a:ext cx="3810970" cy="3810970"/>
                <a:chOff x="4490753" y="1883996"/>
                <a:chExt cx="3544218" cy="3544218"/>
              </a:xfrm>
            </p:grpSpPr>
            <p:sp>
              <p:nvSpPr>
                <p:cNvPr id="5" name="木先生iPPT">
                  <a:extLst>
                    <a:ext uri="{FF2B5EF4-FFF2-40B4-BE49-F238E27FC236}">
                      <a16:creationId xmlns:a16="http://schemas.microsoft.com/office/drawing/2014/main" xmlns="" id="{A0C2817E-BB5F-4AB4-8F3D-1EE9C79EBFA1}"/>
                    </a:ext>
                  </a:extLst>
                </p:cNvPr>
                <p:cNvSpPr/>
                <p:nvPr/>
              </p:nvSpPr>
              <p:spPr>
                <a:xfrm>
                  <a:off x="4490753" y="1883996"/>
                  <a:ext cx="3544218" cy="3544218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26"/>
                </a:p>
              </p:txBody>
            </p:sp>
            <p:sp>
              <p:nvSpPr>
                <p:cNvPr id="6" name="木先生iPPT">
                  <a:extLst>
                    <a:ext uri="{FF2B5EF4-FFF2-40B4-BE49-F238E27FC236}">
                      <a16:creationId xmlns:a16="http://schemas.microsoft.com/office/drawing/2014/main" xmlns="" id="{43478467-27A0-4CA4-8093-3CFAC255F98D}"/>
                    </a:ext>
                  </a:extLst>
                </p:cNvPr>
                <p:cNvSpPr/>
                <p:nvPr/>
              </p:nvSpPr>
              <p:spPr>
                <a:xfrm>
                  <a:off x="4613727" y="2006970"/>
                  <a:ext cx="3298271" cy="3298271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26"/>
                </a:p>
              </p:txBody>
            </p:sp>
          </p:grpSp>
          <p:sp>
            <p:nvSpPr>
              <p:cNvPr id="10" name="木先生iPPT">
                <a:extLst>
                  <a:ext uri="{FF2B5EF4-FFF2-40B4-BE49-F238E27FC236}">
                    <a16:creationId xmlns:a16="http://schemas.microsoft.com/office/drawing/2014/main" xmlns="" id="{AC9EC223-0976-4BC4-9C10-6D0629757EF1}"/>
                  </a:ext>
                </a:extLst>
              </p:cNvPr>
              <p:cNvSpPr/>
              <p:nvPr/>
            </p:nvSpPr>
            <p:spPr>
              <a:xfrm>
                <a:off x="7039897" y="2179766"/>
                <a:ext cx="2839780" cy="283978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FA6469B8-6137-4B7C-9031-DA4FBB2EA9A2}"/>
                </a:ext>
              </a:extLst>
            </p:cNvPr>
            <p:cNvGrpSpPr/>
            <p:nvPr/>
          </p:nvGrpSpPr>
          <p:grpSpPr>
            <a:xfrm>
              <a:off x="7124601" y="2453531"/>
              <a:ext cx="2670372" cy="1694088"/>
              <a:chOff x="2870251" y="2338578"/>
              <a:chExt cx="2670372" cy="1694088"/>
            </a:xfrm>
          </p:grpSpPr>
          <p:sp>
            <p:nvSpPr>
              <p:cNvPr id="21" name="木先生iPPT">
                <a:extLst>
                  <a:ext uri="{FF2B5EF4-FFF2-40B4-BE49-F238E27FC236}">
                    <a16:creationId xmlns:a16="http://schemas.microsoft.com/office/drawing/2014/main" xmlns="" id="{5AA039A9-17C9-49FA-B2CE-5805908FEEA7}"/>
                  </a:ext>
                </a:extLst>
              </p:cNvPr>
              <p:cNvSpPr txBox="1"/>
              <p:nvPr/>
            </p:nvSpPr>
            <p:spPr>
              <a:xfrm>
                <a:off x="3463928" y="3786445"/>
                <a:ext cx="145228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</a:p>
            </p:txBody>
          </p:sp>
          <p:sp>
            <p:nvSpPr>
              <p:cNvPr id="22" name="木先生iPPT">
                <a:extLst>
                  <a:ext uri="{FF2B5EF4-FFF2-40B4-BE49-F238E27FC236}">
                    <a16:creationId xmlns:a16="http://schemas.microsoft.com/office/drawing/2014/main" xmlns="" id="{BAC43346-2FC2-464F-80B5-89151CFDDC3E}"/>
                  </a:ext>
                </a:extLst>
              </p:cNvPr>
              <p:cNvSpPr/>
              <p:nvPr/>
            </p:nvSpPr>
            <p:spPr>
              <a:xfrm>
                <a:off x="2870251" y="2338578"/>
                <a:ext cx="267037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9600" spc="3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叁</a:t>
                </a:r>
              </a:p>
            </p:txBody>
          </p:sp>
          <p:sp>
            <p:nvSpPr>
              <p:cNvPr id="23" name="木先生iPPT">
                <a:extLst>
                  <a:ext uri="{FF2B5EF4-FFF2-40B4-BE49-F238E27FC236}">
                    <a16:creationId xmlns:a16="http://schemas.microsoft.com/office/drawing/2014/main" xmlns="" id="{1D46CE0C-1532-4571-BA8C-B1F9A9890EC0}"/>
                  </a:ext>
                </a:extLst>
              </p:cNvPr>
              <p:cNvSpPr/>
              <p:nvPr/>
            </p:nvSpPr>
            <p:spPr>
              <a:xfrm>
                <a:off x="4887074" y="2504994"/>
                <a:ext cx="276999" cy="276999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1600" b="1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2957C9B-82C6-4CE2-97D9-F7182F44E047}"/>
                </a:ext>
              </a:extLst>
            </p:cNvPr>
            <p:cNvSpPr txBox="1"/>
            <p:nvPr/>
          </p:nvSpPr>
          <p:spPr>
            <a:xfrm>
              <a:off x="1298602" y="3076789"/>
              <a:ext cx="43566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THREE</a:t>
              </a:r>
              <a:endParaRPr lang="zh-CN" altLang="en-US" sz="28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D5274E9-1007-4969-958B-F5B3A3764390}"/>
                </a:ext>
              </a:extLst>
            </p:cNvPr>
            <p:cNvSpPr txBox="1"/>
            <p:nvPr/>
          </p:nvSpPr>
          <p:spPr>
            <a:xfrm>
              <a:off x="11264305" y="3076789"/>
              <a:ext cx="43566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EERHT</a:t>
              </a:r>
              <a:endParaRPr lang="zh-CN" altLang="en-US" sz="28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</p:grpSp>
      <p:sp>
        <p:nvSpPr>
          <p:cNvPr id="4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54026CF2-7B2A-424B-9096-4CAD9190C021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8222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A859484B-EE6D-458B-A236-E725E72C98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605" y="0"/>
            <a:ext cx="14132365" cy="7199313"/>
          </a:xfrm>
          <a:prstGeom prst="rect">
            <a:avLst/>
          </a:prstGeom>
        </p:spPr>
      </p:pic>
      <p:pic>
        <p:nvPicPr>
          <p:cNvPr id="3" name="图片 1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9A055AE0-5E34-403A-A886-DF1DE83E0C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b="25593"/>
          <a:stretch/>
        </p:blipFill>
        <p:spPr>
          <a:xfrm>
            <a:off x="7351972" y="4346263"/>
            <a:ext cx="2095710" cy="2853050"/>
          </a:xfrm>
          <a:prstGeom prst="rect">
            <a:avLst/>
          </a:prstGeom>
        </p:spPr>
      </p:pic>
      <p:grpSp>
        <p:nvGrpSpPr>
          <p:cNvPr id="4" name="组合 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314E339C-CA8E-44F8-94A8-A7756C05187F}"/>
              </a:ext>
            </a:extLst>
          </p:cNvPr>
          <p:cNvGrpSpPr/>
          <p:nvPr/>
        </p:nvGrpSpPr>
        <p:grpSpPr>
          <a:xfrm>
            <a:off x="6622329" y="1015688"/>
            <a:ext cx="3674917" cy="983793"/>
            <a:chOff x="6050456" y="1261941"/>
            <a:chExt cx="3298168" cy="983793"/>
          </a:xfrm>
        </p:grpSpPr>
        <p:sp>
          <p:nvSpPr>
            <p:cNvPr id="5" name="木先生iPPT">
              <a:extLst>
                <a:ext uri="{FF2B5EF4-FFF2-40B4-BE49-F238E27FC236}">
                  <a16:creationId xmlns:a16="http://schemas.microsoft.com/office/drawing/2014/main" xmlns="" id="{E266DC6F-D219-49E5-BCA0-36437CD9FB01}"/>
                </a:ext>
              </a:extLst>
            </p:cNvPr>
            <p:cNvSpPr txBox="1"/>
            <p:nvPr/>
          </p:nvSpPr>
          <p:spPr>
            <a:xfrm>
              <a:off x="6579229" y="1999513"/>
              <a:ext cx="22406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D612E2FD-C7E9-4990-A5B6-3CE7B378F854}"/>
                </a:ext>
              </a:extLst>
            </p:cNvPr>
            <p:cNvSpPr/>
            <p:nvPr/>
          </p:nvSpPr>
          <p:spPr>
            <a:xfrm>
              <a:off x="6050456" y="1261941"/>
              <a:ext cx="32981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激情乱入</a:t>
              </a:r>
            </a:p>
          </p:txBody>
        </p:sp>
      </p:grpSp>
      <p:sp>
        <p:nvSpPr>
          <p:cNvPr id="7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DA045A2E-2FD2-4D27-A3A5-953234FA9A77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3244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3F83072C-B1F9-4433-B7FB-483491F399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57960" flipH="1">
            <a:off x="6317706" y="729357"/>
            <a:ext cx="4449056" cy="6707534"/>
          </a:xfrm>
          <a:custGeom>
            <a:avLst/>
            <a:gdLst>
              <a:gd name="connsiteX0" fmla="*/ 0 w 4449056"/>
              <a:gd name="connsiteY0" fmla="*/ 0 h 6707534"/>
              <a:gd name="connsiteX1" fmla="*/ 4449056 w 4449056"/>
              <a:gd name="connsiteY1" fmla="*/ 0 h 6707534"/>
              <a:gd name="connsiteX2" fmla="*/ 4449055 w 4449056"/>
              <a:gd name="connsiteY2" fmla="*/ 5968541 h 6707534"/>
              <a:gd name="connsiteX3" fmla="*/ 1820121 w 4449056"/>
              <a:gd name="connsiteY3" fmla="*/ 6707534 h 6707534"/>
              <a:gd name="connsiteX4" fmla="*/ 0 w 4449056"/>
              <a:gd name="connsiteY4" fmla="*/ 6707534 h 670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9056" h="6707534">
                <a:moveTo>
                  <a:pt x="0" y="0"/>
                </a:moveTo>
                <a:lnTo>
                  <a:pt x="4449056" y="0"/>
                </a:lnTo>
                <a:lnTo>
                  <a:pt x="4449055" y="5968541"/>
                </a:lnTo>
                <a:lnTo>
                  <a:pt x="1820121" y="6707534"/>
                </a:lnTo>
                <a:lnTo>
                  <a:pt x="0" y="6707534"/>
                </a:lnTo>
                <a:close/>
              </a:path>
            </a:pathLst>
          </a:custGeom>
        </p:spPr>
      </p:pic>
      <p:sp>
        <p:nvSpPr>
          <p:cNvPr id="16" name="Freeform: Shape 15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50E72F57-0CD2-48DE-82F9-98072ACE5972}"/>
              </a:ext>
            </a:extLst>
          </p:cNvPr>
          <p:cNvSpPr/>
          <p:nvPr/>
        </p:nvSpPr>
        <p:spPr>
          <a:xfrm rot="20477920">
            <a:off x="5194377" y="-737753"/>
            <a:ext cx="3177916" cy="8632824"/>
          </a:xfrm>
          <a:custGeom>
            <a:avLst/>
            <a:gdLst>
              <a:gd name="connsiteX0" fmla="*/ 3177915 w 3177916"/>
              <a:gd name="connsiteY0" fmla="*/ 1075747 h 8632824"/>
              <a:gd name="connsiteX1" fmla="*/ 3177916 w 3177916"/>
              <a:gd name="connsiteY1" fmla="*/ 8632824 h 8632824"/>
              <a:gd name="connsiteX2" fmla="*/ 0 w 3177916"/>
              <a:gd name="connsiteY2" fmla="*/ 7557077 h 8632824"/>
              <a:gd name="connsiteX3" fmla="*/ 0 w 3177916"/>
              <a:gd name="connsiteY3" fmla="*/ 0 h 863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7916" h="8632824">
                <a:moveTo>
                  <a:pt x="3177915" y="1075747"/>
                </a:moveTo>
                <a:lnTo>
                  <a:pt x="3177916" y="8632824"/>
                </a:lnTo>
                <a:lnTo>
                  <a:pt x="0" y="755707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/>
              </a:gs>
              <a:gs pos="83000">
                <a:srgbClr val="06060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: Shape 1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ACEE1242-6705-495D-93FB-48409D0F3CA6}"/>
              </a:ext>
            </a:extLst>
          </p:cNvPr>
          <p:cNvSpPr/>
          <p:nvPr/>
        </p:nvSpPr>
        <p:spPr>
          <a:xfrm rot="20477920">
            <a:off x="8879808" y="-737740"/>
            <a:ext cx="3177915" cy="8646832"/>
          </a:xfrm>
          <a:custGeom>
            <a:avLst/>
            <a:gdLst>
              <a:gd name="connsiteX0" fmla="*/ 3177915 w 3177915"/>
              <a:gd name="connsiteY0" fmla="*/ 1075747 h 8646832"/>
              <a:gd name="connsiteX1" fmla="*/ 3177915 w 3177915"/>
              <a:gd name="connsiteY1" fmla="*/ 8646832 h 8646832"/>
              <a:gd name="connsiteX2" fmla="*/ 3090712 w 3177915"/>
              <a:gd name="connsiteY2" fmla="*/ 8646832 h 8646832"/>
              <a:gd name="connsiteX3" fmla="*/ 0 w 3177915"/>
              <a:gd name="connsiteY3" fmla="*/ 7600604 h 8646832"/>
              <a:gd name="connsiteX4" fmla="*/ 0 w 3177915"/>
              <a:gd name="connsiteY4" fmla="*/ 0 h 864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7915" h="8646832">
                <a:moveTo>
                  <a:pt x="3177915" y="1075747"/>
                </a:moveTo>
                <a:lnTo>
                  <a:pt x="3177915" y="8646832"/>
                </a:lnTo>
                <a:lnTo>
                  <a:pt x="3090712" y="8646832"/>
                </a:lnTo>
                <a:lnTo>
                  <a:pt x="0" y="760060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tx1"/>
              </a:gs>
              <a:gs pos="0">
                <a:srgbClr val="06060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7ED6676-0F39-4639-A700-C49FB145360E}"/>
              </a:ext>
            </a:extLst>
          </p:cNvPr>
          <p:cNvGrpSpPr/>
          <p:nvPr/>
        </p:nvGrpSpPr>
        <p:grpSpPr>
          <a:xfrm>
            <a:off x="2001189" y="1472009"/>
            <a:ext cx="5005719" cy="1292768"/>
            <a:chOff x="5750739" y="1223587"/>
            <a:chExt cx="4492537" cy="1292768"/>
          </a:xfrm>
        </p:grpSpPr>
        <p:sp>
          <p:nvSpPr>
            <p:cNvPr id="5" name="木先生iPPT">
              <a:extLst>
                <a:ext uri="{FF2B5EF4-FFF2-40B4-BE49-F238E27FC236}">
                  <a16:creationId xmlns:a16="http://schemas.microsoft.com/office/drawing/2014/main" xmlns="" id="{D09AEF7D-956E-4D4E-91E5-D687227A5459}"/>
                </a:ext>
              </a:extLst>
            </p:cNvPr>
            <p:cNvSpPr txBox="1"/>
            <p:nvPr/>
          </p:nvSpPr>
          <p:spPr>
            <a:xfrm>
              <a:off x="5831458" y="2239356"/>
              <a:ext cx="3331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2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C02F8B51-76E4-4601-BF39-AC1C9D175B69}"/>
                </a:ext>
              </a:extLst>
            </p:cNvPr>
            <p:cNvSpPr/>
            <p:nvPr/>
          </p:nvSpPr>
          <p:spPr>
            <a:xfrm>
              <a:off x="5750739" y="1223587"/>
              <a:ext cx="44925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Stay Hungry</a:t>
              </a:r>
              <a:r>
                <a:rPr lang="zh-CN" altLang="en-US" sz="4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</a:p>
          </p:txBody>
        </p:sp>
      </p:grpSp>
      <p:grpSp>
        <p:nvGrpSpPr>
          <p:cNvPr id="7" name="组合 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350BC897-FCF1-48F0-B151-C8F50A632075}"/>
              </a:ext>
            </a:extLst>
          </p:cNvPr>
          <p:cNvGrpSpPr/>
          <p:nvPr/>
        </p:nvGrpSpPr>
        <p:grpSpPr>
          <a:xfrm>
            <a:off x="10705477" y="4382599"/>
            <a:ext cx="5005719" cy="1292768"/>
            <a:chOff x="5750739" y="1223587"/>
            <a:chExt cx="4492537" cy="1292768"/>
          </a:xfrm>
        </p:grpSpPr>
        <p:sp>
          <p:nvSpPr>
            <p:cNvPr id="8" name="木先生iPPT">
              <a:extLst>
                <a:ext uri="{FF2B5EF4-FFF2-40B4-BE49-F238E27FC236}">
                  <a16:creationId xmlns:a16="http://schemas.microsoft.com/office/drawing/2014/main" xmlns="" id="{5D5A2A49-CADC-4B89-A710-1D1CA81C2E10}"/>
                </a:ext>
              </a:extLst>
            </p:cNvPr>
            <p:cNvSpPr txBox="1"/>
            <p:nvPr/>
          </p:nvSpPr>
          <p:spPr>
            <a:xfrm>
              <a:off x="5831458" y="2239356"/>
              <a:ext cx="3331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2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9" name="木先生iPPT">
              <a:extLst>
                <a:ext uri="{FF2B5EF4-FFF2-40B4-BE49-F238E27FC236}">
                  <a16:creationId xmlns:a16="http://schemas.microsoft.com/office/drawing/2014/main" xmlns="" id="{31CBFA41-E1B7-4F06-8576-9AED0E20EB84}"/>
                </a:ext>
              </a:extLst>
            </p:cNvPr>
            <p:cNvSpPr/>
            <p:nvPr/>
          </p:nvSpPr>
          <p:spPr>
            <a:xfrm>
              <a:off x="5750739" y="1223587"/>
              <a:ext cx="44925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Stay Foolish</a:t>
              </a:r>
              <a:r>
                <a:rPr lang="zh-CN" altLang="en-US" sz="4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sp>
        <p:nvSpPr>
          <p:cNvPr id="2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CA088E33-44D2-45E7-B886-96F0AD2EF62B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8824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D40C5BA2-E5F0-476E-944F-FEAA7297D9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31"/>
          <a:stretch/>
        </p:blipFill>
        <p:spPr>
          <a:xfrm>
            <a:off x="2102422" y="947644"/>
            <a:ext cx="12714730" cy="6251667"/>
          </a:xfrm>
          <a:prstGeom prst="rect">
            <a:avLst/>
          </a:prstGeom>
        </p:spPr>
      </p:pic>
      <p:sp>
        <p:nvSpPr>
          <p:cNvPr id="34" name="Rectangle 33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ECA246C4-61E6-4BC0-9BED-0A8CFF452E48}"/>
              </a:ext>
            </a:extLst>
          </p:cNvPr>
          <p:cNvSpPr/>
          <p:nvPr/>
        </p:nvSpPr>
        <p:spPr>
          <a:xfrm flipH="1">
            <a:off x="13741660" y="-2"/>
            <a:ext cx="3177915" cy="7199313"/>
          </a:xfrm>
          <a:prstGeom prst="rect">
            <a:avLst/>
          </a:prstGeom>
          <a:gradFill>
            <a:gsLst>
              <a:gs pos="0">
                <a:schemeClr val="tx1"/>
              </a:gs>
              <a:gs pos="83000">
                <a:srgbClr val="06060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Rectangle 3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DC63E0E4-78B6-405F-970D-737FB30CBA1B}"/>
              </a:ext>
            </a:extLst>
          </p:cNvPr>
          <p:cNvSpPr/>
          <p:nvPr/>
        </p:nvSpPr>
        <p:spPr>
          <a:xfrm>
            <a:off x="0" y="0"/>
            <a:ext cx="3177915" cy="7199313"/>
          </a:xfrm>
          <a:prstGeom prst="rect">
            <a:avLst/>
          </a:prstGeom>
          <a:gradFill>
            <a:gsLst>
              <a:gs pos="0">
                <a:schemeClr val="tx1"/>
              </a:gs>
              <a:gs pos="83000">
                <a:srgbClr val="06060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2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C23C1155-F0EC-45B7-888A-BEB1CD3D46D8}"/>
              </a:ext>
            </a:extLst>
          </p:cNvPr>
          <p:cNvGrpSpPr/>
          <p:nvPr/>
        </p:nvGrpSpPr>
        <p:grpSpPr>
          <a:xfrm>
            <a:off x="5131895" y="3269162"/>
            <a:ext cx="2050722" cy="1300356"/>
            <a:chOff x="2870251" y="2338578"/>
            <a:chExt cx="2670372" cy="1693274"/>
          </a:xfrm>
        </p:grpSpPr>
        <p:sp>
          <p:nvSpPr>
            <p:cNvPr id="15" name="木先生iPPT">
              <a:extLst>
                <a:ext uri="{FF2B5EF4-FFF2-40B4-BE49-F238E27FC236}">
                  <a16:creationId xmlns:a16="http://schemas.microsoft.com/office/drawing/2014/main" xmlns="" id="{5F7C6A2B-E87A-4C22-AAAB-5B2ADDFE30E8}"/>
                </a:ext>
              </a:extLst>
            </p:cNvPr>
            <p:cNvSpPr txBox="1"/>
            <p:nvPr/>
          </p:nvSpPr>
          <p:spPr>
            <a:xfrm>
              <a:off x="3456173" y="3771348"/>
              <a:ext cx="1498528" cy="260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7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16" name="木先生iPPT">
              <a:extLst>
                <a:ext uri="{FF2B5EF4-FFF2-40B4-BE49-F238E27FC236}">
                  <a16:creationId xmlns:a16="http://schemas.microsoft.com/office/drawing/2014/main" xmlns="" id="{05812393-8BE7-4FC4-B3F3-9A38814BA689}"/>
                </a:ext>
              </a:extLst>
            </p:cNvPr>
            <p:cNvSpPr/>
            <p:nvPr/>
          </p:nvSpPr>
          <p:spPr>
            <a:xfrm>
              <a:off x="2870251" y="2338578"/>
              <a:ext cx="2670372" cy="156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贰</a:t>
              </a:r>
            </a:p>
          </p:txBody>
        </p:sp>
        <p:sp>
          <p:nvSpPr>
            <p:cNvPr id="17" name="木先生iPPT">
              <a:extLst>
                <a:ext uri="{FF2B5EF4-FFF2-40B4-BE49-F238E27FC236}">
                  <a16:creationId xmlns:a16="http://schemas.microsoft.com/office/drawing/2014/main" xmlns="" id="{E2945335-8BC3-4502-B751-F50B78FFAC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443" y="2574149"/>
              <a:ext cx="234389" cy="23438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EA3976A2-2DA5-49F0-B253-4134881BCE72}"/>
              </a:ext>
            </a:extLst>
          </p:cNvPr>
          <p:cNvGrpSpPr/>
          <p:nvPr/>
        </p:nvGrpSpPr>
        <p:grpSpPr>
          <a:xfrm>
            <a:off x="781736" y="2299300"/>
            <a:ext cx="2050722" cy="1300356"/>
            <a:chOff x="2870251" y="2338578"/>
            <a:chExt cx="2670372" cy="1693274"/>
          </a:xfrm>
        </p:grpSpPr>
        <p:sp>
          <p:nvSpPr>
            <p:cNvPr id="22" name="木先生iPPT">
              <a:extLst>
                <a:ext uri="{FF2B5EF4-FFF2-40B4-BE49-F238E27FC236}">
                  <a16:creationId xmlns:a16="http://schemas.microsoft.com/office/drawing/2014/main" xmlns="" id="{E9E21F81-78EB-411D-BAE3-59B77AB2D14F}"/>
                </a:ext>
              </a:extLst>
            </p:cNvPr>
            <p:cNvSpPr txBox="1"/>
            <p:nvPr/>
          </p:nvSpPr>
          <p:spPr>
            <a:xfrm>
              <a:off x="3456173" y="3771348"/>
              <a:ext cx="1498528" cy="260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7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23" name="木先生iPPT">
              <a:extLst>
                <a:ext uri="{FF2B5EF4-FFF2-40B4-BE49-F238E27FC236}">
                  <a16:creationId xmlns:a16="http://schemas.microsoft.com/office/drawing/2014/main" xmlns="" id="{C3B50419-2A94-4EA2-8C6C-9E8E44564385}"/>
                </a:ext>
              </a:extLst>
            </p:cNvPr>
            <p:cNvSpPr/>
            <p:nvPr/>
          </p:nvSpPr>
          <p:spPr>
            <a:xfrm>
              <a:off x="2870251" y="2338578"/>
              <a:ext cx="2670372" cy="156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壹</a:t>
              </a:r>
            </a:p>
          </p:txBody>
        </p:sp>
        <p:sp>
          <p:nvSpPr>
            <p:cNvPr id="24" name="木先生iPPT">
              <a:extLst>
                <a:ext uri="{FF2B5EF4-FFF2-40B4-BE49-F238E27FC236}">
                  <a16:creationId xmlns:a16="http://schemas.microsoft.com/office/drawing/2014/main" xmlns="" id="{701F9F81-1F65-4FD5-A38D-5CD6F7E0E2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443" y="2574149"/>
              <a:ext cx="234389" cy="23438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4B1F21EF-6619-4A85-83E6-348C50FCF891}"/>
              </a:ext>
            </a:extLst>
          </p:cNvPr>
          <p:cNvGrpSpPr/>
          <p:nvPr/>
        </p:nvGrpSpPr>
        <p:grpSpPr>
          <a:xfrm>
            <a:off x="9631442" y="2299300"/>
            <a:ext cx="2050722" cy="1300356"/>
            <a:chOff x="2870251" y="2338578"/>
            <a:chExt cx="2670372" cy="1693274"/>
          </a:xfrm>
        </p:grpSpPr>
        <p:sp>
          <p:nvSpPr>
            <p:cNvPr id="26" name="木先生iPPT">
              <a:extLst>
                <a:ext uri="{FF2B5EF4-FFF2-40B4-BE49-F238E27FC236}">
                  <a16:creationId xmlns:a16="http://schemas.microsoft.com/office/drawing/2014/main" xmlns="" id="{54DA88B0-7836-406C-9C8B-F496F322DE66}"/>
                </a:ext>
              </a:extLst>
            </p:cNvPr>
            <p:cNvSpPr txBox="1"/>
            <p:nvPr/>
          </p:nvSpPr>
          <p:spPr>
            <a:xfrm>
              <a:off x="3456173" y="3771348"/>
              <a:ext cx="1498528" cy="260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7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27" name="木先生iPPT">
              <a:extLst>
                <a:ext uri="{FF2B5EF4-FFF2-40B4-BE49-F238E27FC236}">
                  <a16:creationId xmlns:a16="http://schemas.microsoft.com/office/drawing/2014/main" xmlns="" id="{D58838A9-6FCF-4912-A83F-0FCE93DA3676}"/>
                </a:ext>
              </a:extLst>
            </p:cNvPr>
            <p:cNvSpPr/>
            <p:nvPr/>
          </p:nvSpPr>
          <p:spPr>
            <a:xfrm>
              <a:off x="2870251" y="2338578"/>
              <a:ext cx="2670372" cy="156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叁</a:t>
              </a:r>
            </a:p>
          </p:txBody>
        </p:sp>
        <p:sp>
          <p:nvSpPr>
            <p:cNvPr id="28" name="木先生iPPT">
              <a:extLst>
                <a:ext uri="{FF2B5EF4-FFF2-40B4-BE49-F238E27FC236}">
                  <a16:creationId xmlns:a16="http://schemas.microsoft.com/office/drawing/2014/main" xmlns="" id="{D698ED4D-B51D-4F9E-B010-65B4540302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443" y="2574149"/>
              <a:ext cx="234389" cy="23438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11FC9B20-4935-46DA-A16F-A74B43C70C0A}"/>
              </a:ext>
            </a:extLst>
          </p:cNvPr>
          <p:cNvGrpSpPr/>
          <p:nvPr/>
        </p:nvGrpSpPr>
        <p:grpSpPr>
          <a:xfrm>
            <a:off x="13946838" y="3269162"/>
            <a:ext cx="2050722" cy="1300356"/>
            <a:chOff x="2870251" y="2338578"/>
            <a:chExt cx="2670372" cy="1693274"/>
          </a:xfrm>
        </p:grpSpPr>
        <p:sp>
          <p:nvSpPr>
            <p:cNvPr id="30" name="木先生iPPT">
              <a:extLst>
                <a:ext uri="{FF2B5EF4-FFF2-40B4-BE49-F238E27FC236}">
                  <a16:creationId xmlns:a16="http://schemas.microsoft.com/office/drawing/2014/main" xmlns="" id="{F328A00E-39C9-4775-8DF1-55D2DE73F52B}"/>
                </a:ext>
              </a:extLst>
            </p:cNvPr>
            <p:cNvSpPr txBox="1"/>
            <p:nvPr/>
          </p:nvSpPr>
          <p:spPr>
            <a:xfrm>
              <a:off x="3456173" y="3771348"/>
              <a:ext cx="1498528" cy="260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7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31" name="木先生iPPT">
              <a:extLst>
                <a:ext uri="{FF2B5EF4-FFF2-40B4-BE49-F238E27FC236}">
                  <a16:creationId xmlns:a16="http://schemas.microsoft.com/office/drawing/2014/main" xmlns="" id="{CB463CDE-B045-489E-A948-394BFD85FBAD}"/>
                </a:ext>
              </a:extLst>
            </p:cNvPr>
            <p:cNvSpPr/>
            <p:nvPr/>
          </p:nvSpPr>
          <p:spPr>
            <a:xfrm>
              <a:off x="2870251" y="2338578"/>
              <a:ext cx="2670372" cy="15630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肆</a:t>
              </a:r>
            </a:p>
          </p:txBody>
        </p:sp>
        <p:sp>
          <p:nvSpPr>
            <p:cNvPr id="32" name="木先生iPPT">
              <a:extLst>
                <a:ext uri="{FF2B5EF4-FFF2-40B4-BE49-F238E27FC236}">
                  <a16:creationId xmlns:a16="http://schemas.microsoft.com/office/drawing/2014/main" xmlns="" id="{2FDB79CC-A5CA-4A90-A721-2F03308E41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2443" y="2574149"/>
              <a:ext cx="234389" cy="23438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Rectangle 3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E2A0B6EC-214C-4ADD-81B6-291E0ADE5C0E}"/>
              </a:ext>
            </a:extLst>
          </p:cNvPr>
          <p:cNvSpPr/>
          <p:nvPr/>
        </p:nvSpPr>
        <p:spPr>
          <a:xfrm rot="5400000">
            <a:off x="7692594" y="-7680280"/>
            <a:ext cx="1534382" cy="16919575"/>
          </a:xfrm>
          <a:prstGeom prst="rect">
            <a:avLst/>
          </a:prstGeom>
          <a:gradFill>
            <a:gsLst>
              <a:gs pos="0">
                <a:schemeClr val="tx1"/>
              </a:gs>
              <a:gs pos="83000">
                <a:srgbClr val="060606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A0AB900E-C363-4986-8E30-564C4E81845A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4151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84419373-CCB6-40F4-8B66-9A5B4611E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0444994" cy="7199313"/>
          </a:xfrm>
          <a:prstGeom prst="rect">
            <a:avLst/>
          </a:prstGeom>
        </p:spPr>
      </p:pic>
      <p:grpSp>
        <p:nvGrpSpPr>
          <p:cNvPr id="3" name="组合 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7B5609C3-BC6C-4C71-A5B1-94905D009CE2}"/>
              </a:ext>
            </a:extLst>
          </p:cNvPr>
          <p:cNvGrpSpPr/>
          <p:nvPr/>
        </p:nvGrpSpPr>
        <p:grpSpPr>
          <a:xfrm>
            <a:off x="10747949" y="2409773"/>
            <a:ext cx="5005719" cy="2078873"/>
            <a:chOff x="5804552" y="437482"/>
            <a:chExt cx="4492537" cy="2078873"/>
          </a:xfrm>
        </p:grpSpPr>
        <p:sp>
          <p:nvSpPr>
            <p:cNvPr id="4" name="木先生iPPT">
              <a:extLst>
                <a:ext uri="{FF2B5EF4-FFF2-40B4-BE49-F238E27FC236}">
                  <a16:creationId xmlns:a16="http://schemas.microsoft.com/office/drawing/2014/main" xmlns="" id="{6EAC2BC9-3972-4A78-8313-84B6CD771D10}"/>
                </a:ext>
              </a:extLst>
            </p:cNvPr>
            <p:cNvSpPr txBox="1"/>
            <p:nvPr/>
          </p:nvSpPr>
          <p:spPr>
            <a:xfrm>
              <a:off x="5831458" y="2239356"/>
              <a:ext cx="3331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2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5" name="木先生iPPT">
              <a:extLst>
                <a:ext uri="{FF2B5EF4-FFF2-40B4-BE49-F238E27FC236}">
                  <a16:creationId xmlns:a16="http://schemas.microsoft.com/office/drawing/2014/main" xmlns="" id="{CFA3269A-0D6E-43E1-8679-D5E97502B55D}"/>
                </a:ext>
              </a:extLst>
            </p:cNvPr>
            <p:cNvSpPr/>
            <p:nvPr/>
          </p:nvSpPr>
          <p:spPr>
            <a:xfrm>
              <a:off x="5804552" y="437482"/>
              <a:ext cx="4492537" cy="1614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40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每个打开</a:t>
              </a:r>
              <a:r>
                <a:rPr lang="en-US" altLang="zh-CN" sz="40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40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4000" spc="6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40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人都是设计师。</a:t>
              </a:r>
            </a:p>
          </p:txBody>
        </p:sp>
      </p:grpSp>
      <p:sp>
        <p:nvSpPr>
          <p:cNvPr id="6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77EF6A98-C9D7-4CDE-B8AC-15050BCFAF9B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40043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A18F63B7-B659-412D-BAD5-3E2A689821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2"/>
          <a:stretch/>
        </p:blipFill>
        <p:spPr>
          <a:xfrm flipH="1">
            <a:off x="12530554" y="844617"/>
            <a:ext cx="2038360" cy="6354696"/>
          </a:xfrm>
          <a:prstGeom prst="rect">
            <a:avLst/>
          </a:prstGeom>
        </p:spPr>
      </p:pic>
      <p:pic>
        <p:nvPicPr>
          <p:cNvPr id="4" name="图片 3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10551318-6210-4FA6-9E91-13687365DE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2"/>
          <a:stretch/>
        </p:blipFill>
        <p:spPr>
          <a:xfrm>
            <a:off x="2350661" y="844617"/>
            <a:ext cx="2038360" cy="6354696"/>
          </a:xfrm>
          <a:prstGeom prst="rect">
            <a:avLst/>
          </a:prstGeom>
        </p:spPr>
      </p:pic>
      <p:sp>
        <p:nvSpPr>
          <p:cNvPr id="22" name="木先生iPPT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9A181E05-4BDA-4628-BE6C-D03893293C24}"/>
              </a:ext>
            </a:extLst>
          </p:cNvPr>
          <p:cNvSpPr/>
          <p:nvPr/>
        </p:nvSpPr>
        <p:spPr>
          <a:xfrm>
            <a:off x="9681868" y="2306038"/>
            <a:ext cx="276999" cy="276999"/>
          </a:xfrm>
          <a:prstGeom prst="roundRect">
            <a:avLst/>
          </a:prstGeom>
          <a:noFill/>
          <a:ln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endParaRPr lang="zh-CN" altLang="en-US" sz="1600" b="1" dirty="0"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3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702E1189-274C-476F-8975-9709680DA95C}"/>
              </a:ext>
            </a:extLst>
          </p:cNvPr>
          <p:cNvGrpSpPr/>
          <p:nvPr/>
        </p:nvGrpSpPr>
        <p:grpSpPr>
          <a:xfrm>
            <a:off x="6846734" y="2076162"/>
            <a:ext cx="3226106" cy="3076968"/>
            <a:chOff x="2592383" y="888940"/>
            <a:chExt cx="3226106" cy="3076968"/>
          </a:xfrm>
        </p:grpSpPr>
        <p:sp>
          <p:nvSpPr>
            <p:cNvPr id="24" name="木先生iPPT">
              <a:extLst>
                <a:ext uri="{FF2B5EF4-FFF2-40B4-BE49-F238E27FC236}">
                  <a16:creationId xmlns:a16="http://schemas.microsoft.com/office/drawing/2014/main" xmlns="" id="{2599C1F0-A21E-491F-BF74-24CDDB1D42F2}"/>
                </a:ext>
              </a:extLst>
            </p:cNvPr>
            <p:cNvSpPr txBox="1"/>
            <p:nvPr/>
          </p:nvSpPr>
          <p:spPr>
            <a:xfrm>
              <a:off x="2983354" y="3719687"/>
              <a:ext cx="24441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25" name="木先生iPPT">
              <a:extLst>
                <a:ext uri="{FF2B5EF4-FFF2-40B4-BE49-F238E27FC236}">
                  <a16:creationId xmlns:a16="http://schemas.microsoft.com/office/drawing/2014/main" xmlns="" id="{A09F41E3-7950-4777-A65A-C152B24B1C9B}"/>
                </a:ext>
              </a:extLst>
            </p:cNvPr>
            <p:cNvSpPr/>
            <p:nvPr/>
          </p:nvSpPr>
          <p:spPr>
            <a:xfrm>
              <a:off x="2592383" y="888940"/>
              <a:ext cx="3226106" cy="28007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8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问答</a:t>
              </a:r>
              <a:endParaRPr lang="en-US" altLang="zh-CN" sz="8800" spc="3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  <a:p>
              <a:pPr algn="ctr"/>
              <a:r>
                <a:rPr lang="zh-CN" altLang="en-US" sz="88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环节</a:t>
              </a:r>
            </a:p>
          </p:txBody>
        </p:sp>
      </p:grpSp>
      <p:sp>
        <p:nvSpPr>
          <p:cNvPr id="2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96845790-6F93-4B32-9313-C3C417C35846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2389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870E4003-AA4B-4A45-B6CF-29935D0C62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77142" y="522515"/>
            <a:ext cx="6154283" cy="6154283"/>
          </a:xfrm>
          <a:prstGeom prst="rect">
            <a:avLst/>
          </a:prstGeom>
        </p:spPr>
      </p:pic>
      <p:grpSp>
        <p:nvGrpSpPr>
          <p:cNvPr id="2" name="组合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8B83D28E-6EDA-46A7-9E4D-2C3AAEFD65DB}"/>
              </a:ext>
            </a:extLst>
          </p:cNvPr>
          <p:cNvGrpSpPr/>
          <p:nvPr/>
        </p:nvGrpSpPr>
        <p:grpSpPr>
          <a:xfrm>
            <a:off x="5731578" y="861935"/>
            <a:ext cx="5456419" cy="5456419"/>
            <a:chOff x="6224986" y="1364855"/>
            <a:chExt cx="4469602" cy="4469602"/>
          </a:xfrm>
        </p:grpSpPr>
        <p:sp>
          <p:nvSpPr>
            <p:cNvPr id="3" name="木先生iPPT">
              <a:extLst>
                <a:ext uri="{FF2B5EF4-FFF2-40B4-BE49-F238E27FC236}">
                  <a16:creationId xmlns:a16="http://schemas.microsoft.com/office/drawing/2014/main" xmlns="" id="{B5ABBF25-08EF-4A8F-9ADF-F2ADE3A0EBE3}"/>
                </a:ext>
              </a:extLst>
            </p:cNvPr>
            <p:cNvSpPr/>
            <p:nvPr/>
          </p:nvSpPr>
          <p:spPr>
            <a:xfrm>
              <a:off x="6224986" y="1364855"/>
              <a:ext cx="4469602" cy="4469602"/>
            </a:xfrm>
            <a:custGeom>
              <a:avLst/>
              <a:gdLst>
                <a:gd name="connsiteX0" fmla="*/ 2234800 w 4469602"/>
                <a:gd name="connsiteY0" fmla="*/ 814910 h 4469602"/>
                <a:gd name="connsiteX1" fmla="*/ 814910 w 4469602"/>
                <a:gd name="connsiteY1" fmla="*/ 2234800 h 4469602"/>
                <a:gd name="connsiteX2" fmla="*/ 2234800 w 4469602"/>
                <a:gd name="connsiteY2" fmla="*/ 3654690 h 4469602"/>
                <a:gd name="connsiteX3" fmla="*/ 3654690 w 4469602"/>
                <a:gd name="connsiteY3" fmla="*/ 2234800 h 4469602"/>
                <a:gd name="connsiteX4" fmla="*/ 2234800 w 4469602"/>
                <a:gd name="connsiteY4" fmla="*/ 814910 h 4469602"/>
                <a:gd name="connsiteX5" fmla="*/ 2234801 w 4469602"/>
                <a:gd name="connsiteY5" fmla="*/ 0 h 4469602"/>
                <a:gd name="connsiteX6" fmla="*/ 4469602 w 4469602"/>
                <a:gd name="connsiteY6" fmla="*/ 2234801 h 4469602"/>
                <a:gd name="connsiteX7" fmla="*/ 2234801 w 4469602"/>
                <a:gd name="connsiteY7" fmla="*/ 4469602 h 4469602"/>
                <a:gd name="connsiteX8" fmla="*/ 0 w 4469602"/>
                <a:gd name="connsiteY8" fmla="*/ 2234801 h 4469602"/>
                <a:gd name="connsiteX9" fmla="*/ 2234801 w 4469602"/>
                <a:gd name="connsiteY9" fmla="*/ 0 h 446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9602" h="4469602">
                  <a:moveTo>
                    <a:pt x="2234800" y="814910"/>
                  </a:moveTo>
                  <a:cubicBezTo>
                    <a:pt x="1450616" y="814910"/>
                    <a:pt x="814910" y="1450616"/>
                    <a:pt x="814910" y="2234800"/>
                  </a:cubicBezTo>
                  <a:cubicBezTo>
                    <a:pt x="814910" y="3018984"/>
                    <a:pt x="1450616" y="3654690"/>
                    <a:pt x="2234800" y="3654690"/>
                  </a:cubicBezTo>
                  <a:cubicBezTo>
                    <a:pt x="3018984" y="3654690"/>
                    <a:pt x="3654690" y="3018984"/>
                    <a:pt x="3654690" y="2234800"/>
                  </a:cubicBezTo>
                  <a:cubicBezTo>
                    <a:pt x="3654690" y="1450616"/>
                    <a:pt x="3018984" y="814910"/>
                    <a:pt x="2234800" y="814910"/>
                  </a:cubicBezTo>
                  <a:close/>
                  <a:moveTo>
                    <a:pt x="2234801" y="0"/>
                  </a:moveTo>
                  <a:cubicBezTo>
                    <a:pt x="3469048" y="0"/>
                    <a:pt x="4469602" y="1000554"/>
                    <a:pt x="4469602" y="2234801"/>
                  </a:cubicBezTo>
                  <a:cubicBezTo>
                    <a:pt x="4469602" y="3469048"/>
                    <a:pt x="3469048" y="4469602"/>
                    <a:pt x="2234801" y="4469602"/>
                  </a:cubicBezTo>
                  <a:cubicBezTo>
                    <a:pt x="1000554" y="4469602"/>
                    <a:pt x="0" y="3469048"/>
                    <a:pt x="0" y="2234801"/>
                  </a:cubicBezTo>
                  <a:cubicBezTo>
                    <a:pt x="0" y="1000554"/>
                    <a:pt x="1000554" y="0"/>
                    <a:pt x="2234801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sp>
          <p:nvSpPr>
            <p:cNvPr id="4" name="木先生iPPT">
              <a:extLst>
                <a:ext uri="{FF2B5EF4-FFF2-40B4-BE49-F238E27FC236}">
                  <a16:creationId xmlns:a16="http://schemas.microsoft.com/office/drawing/2014/main" xmlns="" id="{BE6EE1DD-EE10-4CEC-A3B8-E316AA23C939}"/>
                </a:ext>
              </a:extLst>
            </p:cNvPr>
            <p:cNvSpPr/>
            <p:nvPr/>
          </p:nvSpPr>
          <p:spPr>
            <a:xfrm>
              <a:off x="6390343" y="1530212"/>
              <a:ext cx="4138889" cy="4138889"/>
            </a:xfrm>
            <a:custGeom>
              <a:avLst/>
              <a:gdLst>
                <a:gd name="connsiteX0" fmla="*/ 2379872 w 4759743"/>
                <a:gd name="connsiteY0" fmla="*/ 561200 h 4759743"/>
                <a:gd name="connsiteX1" fmla="*/ 561200 w 4759743"/>
                <a:gd name="connsiteY1" fmla="*/ 2379872 h 4759743"/>
                <a:gd name="connsiteX2" fmla="*/ 2379872 w 4759743"/>
                <a:gd name="connsiteY2" fmla="*/ 4198544 h 4759743"/>
                <a:gd name="connsiteX3" fmla="*/ 4198544 w 4759743"/>
                <a:gd name="connsiteY3" fmla="*/ 2379872 h 4759743"/>
                <a:gd name="connsiteX4" fmla="*/ 2379872 w 4759743"/>
                <a:gd name="connsiteY4" fmla="*/ 561200 h 4759743"/>
                <a:gd name="connsiteX5" fmla="*/ 2379872 w 4759743"/>
                <a:gd name="connsiteY5" fmla="*/ 0 h 4759743"/>
                <a:gd name="connsiteX6" fmla="*/ 4759743 w 4759743"/>
                <a:gd name="connsiteY6" fmla="*/ 2379872 h 4759743"/>
                <a:gd name="connsiteX7" fmla="*/ 2379872 w 4759743"/>
                <a:gd name="connsiteY7" fmla="*/ 4759743 h 4759743"/>
                <a:gd name="connsiteX8" fmla="*/ 0 w 4759743"/>
                <a:gd name="connsiteY8" fmla="*/ 2379872 h 4759743"/>
                <a:gd name="connsiteX9" fmla="*/ 2379872 w 4759743"/>
                <a:gd name="connsiteY9" fmla="*/ 0 h 475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743" h="4759743">
                  <a:moveTo>
                    <a:pt x="2379872" y="561200"/>
                  </a:moveTo>
                  <a:cubicBezTo>
                    <a:pt x="1375447" y="561200"/>
                    <a:pt x="561200" y="1375447"/>
                    <a:pt x="561200" y="2379872"/>
                  </a:cubicBezTo>
                  <a:cubicBezTo>
                    <a:pt x="561200" y="3384297"/>
                    <a:pt x="1375447" y="4198544"/>
                    <a:pt x="2379872" y="4198544"/>
                  </a:cubicBezTo>
                  <a:cubicBezTo>
                    <a:pt x="3384297" y="4198544"/>
                    <a:pt x="4198544" y="3384297"/>
                    <a:pt x="4198544" y="2379872"/>
                  </a:cubicBezTo>
                  <a:cubicBezTo>
                    <a:pt x="4198544" y="1375447"/>
                    <a:pt x="3384297" y="561200"/>
                    <a:pt x="2379872" y="561200"/>
                  </a:cubicBezTo>
                  <a:close/>
                  <a:moveTo>
                    <a:pt x="2379872" y="0"/>
                  </a:moveTo>
                  <a:cubicBezTo>
                    <a:pt x="3694238" y="0"/>
                    <a:pt x="4759743" y="1065505"/>
                    <a:pt x="4759743" y="2379872"/>
                  </a:cubicBezTo>
                  <a:cubicBezTo>
                    <a:pt x="4759743" y="3694238"/>
                    <a:pt x="3694238" y="4759743"/>
                    <a:pt x="2379872" y="4759743"/>
                  </a:cubicBezTo>
                  <a:cubicBezTo>
                    <a:pt x="1065505" y="4759743"/>
                    <a:pt x="0" y="3694238"/>
                    <a:pt x="0" y="2379872"/>
                  </a:cubicBezTo>
                  <a:cubicBezTo>
                    <a:pt x="0" y="1065505"/>
                    <a:pt x="1065505" y="0"/>
                    <a:pt x="2379872" y="0"/>
                  </a:cubicBezTo>
                  <a:close/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96DA9B4A-1A54-4C27-A881-617B7226302F}"/>
                </a:ext>
              </a:extLst>
            </p:cNvPr>
            <p:cNvGrpSpPr/>
            <p:nvPr/>
          </p:nvGrpSpPr>
          <p:grpSpPr>
            <a:xfrm>
              <a:off x="6554302" y="1694171"/>
              <a:ext cx="3810970" cy="3810970"/>
              <a:chOff x="4490753" y="1883996"/>
              <a:chExt cx="3544218" cy="3544218"/>
            </a:xfrm>
          </p:grpSpPr>
          <p:sp>
            <p:nvSpPr>
              <p:cNvPr id="7" name="木先生iPPT">
                <a:extLst>
                  <a:ext uri="{FF2B5EF4-FFF2-40B4-BE49-F238E27FC236}">
                    <a16:creationId xmlns:a16="http://schemas.microsoft.com/office/drawing/2014/main" xmlns="" id="{D704F27C-3723-4EF1-8856-9406B9953E0C}"/>
                  </a:ext>
                </a:extLst>
              </p:cNvPr>
              <p:cNvSpPr/>
              <p:nvPr/>
            </p:nvSpPr>
            <p:spPr>
              <a:xfrm>
                <a:off x="4490753" y="1883996"/>
                <a:ext cx="3544218" cy="354421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8" name="木先生iPPT">
                <a:extLst>
                  <a:ext uri="{FF2B5EF4-FFF2-40B4-BE49-F238E27FC236}">
                    <a16:creationId xmlns:a16="http://schemas.microsoft.com/office/drawing/2014/main" xmlns="" id="{C2D4D314-293F-4332-B752-645B455E0AF4}"/>
                  </a:ext>
                </a:extLst>
              </p:cNvPr>
              <p:cNvSpPr/>
              <p:nvPr/>
            </p:nvSpPr>
            <p:spPr>
              <a:xfrm>
                <a:off x="4613727" y="2006970"/>
                <a:ext cx="3298271" cy="3298271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B61D6F38-E71B-4365-BE92-EADBD7FACF28}"/>
                </a:ext>
              </a:extLst>
            </p:cNvPr>
            <p:cNvSpPr/>
            <p:nvPr/>
          </p:nvSpPr>
          <p:spPr>
            <a:xfrm>
              <a:off x="7039897" y="2179766"/>
              <a:ext cx="2839780" cy="283978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26"/>
            </a:p>
          </p:txBody>
        </p:sp>
      </p:grpSp>
      <p:pic>
        <p:nvPicPr>
          <p:cNvPr id="10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608F2E5-B643-412C-8ACF-610E9FDA5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42434" y="522515"/>
            <a:ext cx="6154283" cy="6154283"/>
          </a:xfrm>
          <a:prstGeom prst="rect">
            <a:avLst/>
          </a:prstGeom>
        </p:spPr>
      </p:pic>
      <p:grpSp>
        <p:nvGrpSpPr>
          <p:cNvPr id="11" name="组合 3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C3CB1BBD-041B-44AC-9694-71B155F13D36}"/>
              </a:ext>
            </a:extLst>
          </p:cNvPr>
          <p:cNvGrpSpPr/>
          <p:nvPr/>
        </p:nvGrpSpPr>
        <p:grpSpPr>
          <a:xfrm>
            <a:off x="7124602" y="2669888"/>
            <a:ext cx="2670372" cy="1769736"/>
            <a:chOff x="2870251" y="2338578"/>
            <a:chExt cx="2670372" cy="1769736"/>
          </a:xfrm>
        </p:grpSpPr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DA0FAD21-AB7E-4367-AA4E-E275F39CC14F}"/>
                </a:ext>
              </a:extLst>
            </p:cNvPr>
            <p:cNvSpPr txBox="1"/>
            <p:nvPr/>
          </p:nvSpPr>
          <p:spPr>
            <a:xfrm>
              <a:off x="3442332" y="3862093"/>
              <a:ext cx="1498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13" name="木先生iPPT">
              <a:extLst>
                <a:ext uri="{FF2B5EF4-FFF2-40B4-BE49-F238E27FC236}">
                  <a16:creationId xmlns:a16="http://schemas.microsoft.com/office/drawing/2014/main" xmlns="" id="{F0FC4DD6-1789-4743-A727-E220D7270153}"/>
                </a:ext>
              </a:extLst>
            </p:cNvPr>
            <p:cNvSpPr/>
            <p:nvPr/>
          </p:nvSpPr>
          <p:spPr>
            <a:xfrm>
              <a:off x="2870251" y="2338578"/>
              <a:ext cx="2670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完</a:t>
              </a:r>
            </a:p>
          </p:txBody>
        </p:sp>
        <p:sp>
          <p:nvSpPr>
            <p:cNvPr id="14" name="木先生iPPT">
              <a:extLst>
                <a:ext uri="{FF2B5EF4-FFF2-40B4-BE49-F238E27FC236}">
                  <a16:creationId xmlns:a16="http://schemas.microsoft.com/office/drawing/2014/main" xmlns="" id="{EE0E2198-5857-4CDF-B0D6-F54338DCE7B7}"/>
                </a:ext>
              </a:extLst>
            </p:cNvPr>
            <p:cNvSpPr/>
            <p:nvPr/>
          </p:nvSpPr>
          <p:spPr>
            <a:xfrm>
              <a:off x="4902442" y="2574150"/>
              <a:ext cx="276999" cy="27699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1600" b="1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3EFAE49D-BA05-4276-ADAD-94BFF85BF884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16639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1bc539b90b65f09aca9bc726a3a4adba8C9E45B38E36AC8707C5D393223713CC8DD27123EF48A81803B5A1BFF3646AC546C23D4B23F46D5703AE6DAEEEE7BB41433C5E719609FF6B5646C0DFBD2B2BB89520B03D48193CE2CA5BA8D1CF25657D227DFE49E3B4DCEB32435727DC56D1556A70DB711F1E1013323B3C9B6B56B3D5" hidden="1">
            <a:extLst>
              <a:ext uri="{FF2B5EF4-FFF2-40B4-BE49-F238E27FC236}">
                <a16:creationId xmlns:a16="http://schemas.microsoft.com/office/drawing/2014/main" xmlns="" id="{64B0408C-FB5A-405E-B9C5-42613FECBD00}"/>
              </a:ext>
            </a:extLst>
          </p:cNvPr>
          <p:cNvSpPr txBox="1"/>
          <p:nvPr/>
        </p:nvSpPr>
        <p:spPr>
          <a:xfrm>
            <a:off x="-373297" y="1893152"/>
            <a:ext cx="304699" cy="1066565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5"/>
              <a:t>e7d195523061f1c01bc539b90b65f09aca9bc726a3a4adba8C9E45B38E36AC8707C5D393223713CC8DD27123EF48A81803B5A1BFF3646AC546C23D4B23F46D5703AE6DAEEEE7BB41433C5E719609FF6B5646C0DFBD2B2BB89520B03D48193CE2CA5BA8D1CF25657D227DFE49E3B4DCEB32435727DC56D1556A70DB711F1E1013323B3C9B6B56B3D5</a:t>
            </a:r>
            <a:endParaRPr lang="zh-CN" altLang="en-US" sz="105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C434E3C-9AF3-4A58-95F3-859D6BF7AD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93" y="-1"/>
            <a:ext cx="12794988" cy="719931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1436BAC9-FB0E-4C29-806B-616600D8A07A}"/>
              </a:ext>
            </a:extLst>
          </p:cNvPr>
          <p:cNvSpPr/>
          <p:nvPr/>
        </p:nvSpPr>
        <p:spPr>
          <a:xfrm>
            <a:off x="4230687" y="6517165"/>
            <a:ext cx="8458200" cy="7740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af-ZA" altLang="zh-CN" dirty="0">
                <a:highlight>
                  <a:srgbClr val="FFFF00"/>
                </a:highlight>
                <a:hlinkClick r:id="rId4"/>
              </a:rPr>
              <a:t>www.pptstore.net/baogaogongwen_ppt/16543.html</a:t>
            </a:r>
            <a:endParaRPr lang="af-ZA" altLang="zh-CN" dirty="0">
              <a:highlight>
                <a:srgbClr val="FFFF00"/>
              </a:highlight>
            </a:endParaRPr>
          </a:p>
          <a:p>
            <a:pPr algn="ctr"/>
            <a:endParaRPr lang="af-ZA" altLang="zh-CN" dirty="0"/>
          </a:p>
        </p:txBody>
      </p:sp>
    </p:spTree>
    <p:extLst>
      <p:ext uri="{BB962C8B-B14F-4D97-AF65-F5344CB8AC3E}">
        <p14:creationId xmlns:p14="http://schemas.microsoft.com/office/powerpoint/2010/main" val="237283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木先生iPPT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2559D041-F551-4C5E-B18B-712924736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61" y="3703705"/>
            <a:ext cx="10887052" cy="2870826"/>
          </a:xfrm>
          <a:prstGeom prst="rect">
            <a:avLst/>
          </a:prstGeom>
        </p:spPr>
      </p:pic>
      <p:sp>
        <p:nvSpPr>
          <p:cNvPr id="13" name="木先生iPPT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CA0DACF0-E6C5-4A0E-B9FC-1C4AD32FACF6}"/>
              </a:ext>
            </a:extLst>
          </p:cNvPr>
          <p:cNvSpPr txBox="1"/>
          <p:nvPr/>
        </p:nvSpPr>
        <p:spPr>
          <a:xfrm>
            <a:off x="6116195" y="2524161"/>
            <a:ext cx="4687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rPr>
              <a:t>PPT NEVER SLEEPS</a:t>
            </a:r>
            <a:endParaRPr lang="zh-CN" altLang="en-US" sz="2000" dirty="0"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endParaRPr>
          </a:p>
        </p:txBody>
      </p:sp>
      <p:sp>
        <p:nvSpPr>
          <p:cNvPr id="15" name="木先生iPPT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99860CC-8DD3-4ACE-8746-F13E6A570D91}"/>
              </a:ext>
            </a:extLst>
          </p:cNvPr>
          <p:cNvSpPr/>
          <p:nvPr/>
        </p:nvSpPr>
        <p:spPr>
          <a:xfrm>
            <a:off x="5471336" y="1336852"/>
            <a:ext cx="66069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spc="3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大屏幕上见。</a:t>
            </a:r>
          </a:p>
        </p:txBody>
      </p:sp>
      <p:sp>
        <p:nvSpPr>
          <p:cNvPr id="2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504BC947-2D98-41BE-B922-A54E6FB8313C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36833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1bc539b90b65f09aca9bc726a3a4adba8C9E45B38E36AC8707C5D393223713CC8DD27123EF48A81803B5A1BFF3646AC546C23D4B23F46D5703AE6DAEEEE7BB41433C5E719609FF6B5646C0DFBD2B2BB89520B03D48193CE2CA5BA8D1CF25657D227DFE49E3B4DCEB32435727DC56D1556A70DB711F1E1013323B3C9B6B56B3D5" hidden="1">
            <a:extLst>
              <a:ext uri="{FF2B5EF4-FFF2-40B4-BE49-F238E27FC236}">
                <a16:creationId xmlns:a16="http://schemas.microsoft.com/office/drawing/2014/main" xmlns="" id="{D38EB518-FC4D-4D85-B203-342B9D81B941}"/>
              </a:ext>
            </a:extLst>
          </p:cNvPr>
          <p:cNvSpPr txBox="1"/>
          <p:nvPr/>
        </p:nvSpPr>
        <p:spPr>
          <a:xfrm>
            <a:off x="-373297" y="1893152"/>
            <a:ext cx="304699" cy="1066565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5"/>
              <a:t>e7d195523061f1c01bc539b90b65f09aca9bc726a3a4adba8C9E45B38E36AC8707C5D393223713CC8DD27123EF48A81803B5A1BFF3646AC546C23D4B23F46D5703AE6DAEEEE7BB41433C5E719609FF6B5646C0DFBD2B2BB89520B03D48193CE2CA5BA8D1CF25657D227DFE49E3B4DCEB32435727DC56D1556A70DB711F1E1013323B3C9B6B56B3D5</a:t>
            </a:r>
            <a:endParaRPr lang="zh-CN" altLang="en-US" sz="105"/>
          </a:p>
        </p:txBody>
      </p:sp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xmlns="" id="{35016CC4-3824-415E-B28D-3380D099C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93" y="-1"/>
            <a:ext cx="12794988" cy="719931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DDC0EB2-7E7F-4430-B6B8-872D2C618E77}"/>
              </a:ext>
            </a:extLst>
          </p:cNvPr>
          <p:cNvSpPr/>
          <p:nvPr/>
        </p:nvSpPr>
        <p:spPr>
          <a:xfrm>
            <a:off x="4230687" y="6425255"/>
            <a:ext cx="8458200" cy="7740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af-ZA" altLang="zh-CN" dirty="0">
                <a:highlight>
                  <a:srgbClr val="FFFF00"/>
                </a:highlight>
              </a:rPr>
              <a:t>www.pptstore.net/baogaogongwen_ppt/21861.html</a:t>
            </a:r>
          </a:p>
          <a:p>
            <a:endParaRPr lang="af-ZA" altLang="zh-C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5392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3182E7-5A71-4B11-96E8-986BA667E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501" y="-1"/>
            <a:ext cx="12802572" cy="719931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ED897C9-4D11-425D-852F-DD7744490380}"/>
              </a:ext>
            </a:extLst>
          </p:cNvPr>
          <p:cNvSpPr/>
          <p:nvPr/>
        </p:nvSpPr>
        <p:spPr>
          <a:xfrm>
            <a:off x="4588631" y="6425255"/>
            <a:ext cx="7742312" cy="7740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f-ZA" altLang="zh-CN" dirty="0">
                <a:highlight>
                  <a:srgbClr val="FFFF00"/>
                </a:highlight>
                <a:hlinkClick r:id="rId3"/>
              </a:rPr>
              <a:t>https://www.pptstore.net/baogaogongwen_ppt/25348.html</a:t>
            </a:r>
            <a:endParaRPr lang="af-ZA" altLang="zh-CN" dirty="0">
              <a:highlight>
                <a:srgbClr val="FFFF00"/>
              </a:highlight>
            </a:endParaRPr>
          </a:p>
          <a:p>
            <a:endParaRPr lang="zh-CN" alt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8826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28445" y="3850425"/>
            <a:ext cx="2977097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木先生</a:t>
            </a: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iPPT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  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原创作品</a:t>
            </a: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Unicode MS" panose="020B0604020202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solidFill>
                <a:srgbClr val="FF0000"/>
              </a:solidFill>
              <a:latin typeface="Arial Unicode MS" panose="020B0604020202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Unicode MS" panose="020B0604020202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solidFill>
                <a:srgbClr val="FF0000"/>
              </a:solidFill>
              <a:latin typeface="Arial Unicode MS" panose="020B0604020202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51PPT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模板网 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  <a:hlinkClick r:id="rId2"/>
              </a:rPr>
              <a:t>www.51pptmoban.com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   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anose="020B0604020202020204" pitchFamily="34" charset="-122"/>
              </a:rPr>
              <a:t>授权发布</a:t>
            </a: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081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8D6A85E0-B9BB-4CAB-9C4C-F16987630398}"/>
              </a:ext>
            </a:extLst>
          </p:cNvPr>
          <p:cNvGrpSpPr/>
          <p:nvPr/>
        </p:nvGrpSpPr>
        <p:grpSpPr>
          <a:xfrm>
            <a:off x="-2236052" y="1364855"/>
            <a:ext cx="4469602" cy="4469602"/>
            <a:chOff x="6224986" y="1364855"/>
            <a:chExt cx="4469602" cy="4469602"/>
          </a:xfrm>
        </p:grpSpPr>
        <p:sp>
          <p:nvSpPr>
            <p:cNvPr id="4" name="木先生iPPT">
              <a:extLst>
                <a:ext uri="{FF2B5EF4-FFF2-40B4-BE49-F238E27FC236}">
                  <a16:creationId xmlns:a16="http://schemas.microsoft.com/office/drawing/2014/main" xmlns="" id="{4EEE9502-6686-43E2-8E4A-741C51226586}"/>
                </a:ext>
              </a:extLst>
            </p:cNvPr>
            <p:cNvSpPr/>
            <p:nvPr/>
          </p:nvSpPr>
          <p:spPr>
            <a:xfrm>
              <a:off x="6224986" y="1364855"/>
              <a:ext cx="4469602" cy="4469602"/>
            </a:xfrm>
            <a:custGeom>
              <a:avLst/>
              <a:gdLst>
                <a:gd name="connsiteX0" fmla="*/ 2234800 w 4469602"/>
                <a:gd name="connsiteY0" fmla="*/ 814910 h 4469602"/>
                <a:gd name="connsiteX1" fmla="*/ 814910 w 4469602"/>
                <a:gd name="connsiteY1" fmla="*/ 2234800 h 4469602"/>
                <a:gd name="connsiteX2" fmla="*/ 2234800 w 4469602"/>
                <a:gd name="connsiteY2" fmla="*/ 3654690 h 4469602"/>
                <a:gd name="connsiteX3" fmla="*/ 3654690 w 4469602"/>
                <a:gd name="connsiteY3" fmla="*/ 2234800 h 4469602"/>
                <a:gd name="connsiteX4" fmla="*/ 2234800 w 4469602"/>
                <a:gd name="connsiteY4" fmla="*/ 814910 h 4469602"/>
                <a:gd name="connsiteX5" fmla="*/ 2234801 w 4469602"/>
                <a:gd name="connsiteY5" fmla="*/ 0 h 4469602"/>
                <a:gd name="connsiteX6" fmla="*/ 4469602 w 4469602"/>
                <a:gd name="connsiteY6" fmla="*/ 2234801 h 4469602"/>
                <a:gd name="connsiteX7" fmla="*/ 2234801 w 4469602"/>
                <a:gd name="connsiteY7" fmla="*/ 4469602 h 4469602"/>
                <a:gd name="connsiteX8" fmla="*/ 0 w 4469602"/>
                <a:gd name="connsiteY8" fmla="*/ 2234801 h 4469602"/>
                <a:gd name="connsiteX9" fmla="*/ 2234801 w 4469602"/>
                <a:gd name="connsiteY9" fmla="*/ 0 h 446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9602" h="4469602">
                  <a:moveTo>
                    <a:pt x="2234800" y="814910"/>
                  </a:moveTo>
                  <a:cubicBezTo>
                    <a:pt x="1450616" y="814910"/>
                    <a:pt x="814910" y="1450616"/>
                    <a:pt x="814910" y="2234800"/>
                  </a:cubicBezTo>
                  <a:cubicBezTo>
                    <a:pt x="814910" y="3018984"/>
                    <a:pt x="1450616" y="3654690"/>
                    <a:pt x="2234800" y="3654690"/>
                  </a:cubicBezTo>
                  <a:cubicBezTo>
                    <a:pt x="3018984" y="3654690"/>
                    <a:pt x="3654690" y="3018984"/>
                    <a:pt x="3654690" y="2234800"/>
                  </a:cubicBezTo>
                  <a:cubicBezTo>
                    <a:pt x="3654690" y="1450616"/>
                    <a:pt x="3018984" y="814910"/>
                    <a:pt x="2234800" y="814910"/>
                  </a:cubicBezTo>
                  <a:close/>
                  <a:moveTo>
                    <a:pt x="2234801" y="0"/>
                  </a:moveTo>
                  <a:cubicBezTo>
                    <a:pt x="3469048" y="0"/>
                    <a:pt x="4469602" y="1000554"/>
                    <a:pt x="4469602" y="2234801"/>
                  </a:cubicBezTo>
                  <a:cubicBezTo>
                    <a:pt x="4469602" y="3469048"/>
                    <a:pt x="3469048" y="4469602"/>
                    <a:pt x="2234801" y="4469602"/>
                  </a:cubicBezTo>
                  <a:cubicBezTo>
                    <a:pt x="1000554" y="4469602"/>
                    <a:pt x="0" y="3469048"/>
                    <a:pt x="0" y="2234801"/>
                  </a:cubicBezTo>
                  <a:cubicBezTo>
                    <a:pt x="0" y="1000554"/>
                    <a:pt x="1000554" y="0"/>
                    <a:pt x="223480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sp>
          <p:nvSpPr>
            <p:cNvPr id="5" name="木先生iPPT">
              <a:extLst>
                <a:ext uri="{FF2B5EF4-FFF2-40B4-BE49-F238E27FC236}">
                  <a16:creationId xmlns:a16="http://schemas.microsoft.com/office/drawing/2014/main" xmlns="" id="{7973C3EA-B545-4E21-A8B4-1E6C479ED807}"/>
                </a:ext>
              </a:extLst>
            </p:cNvPr>
            <p:cNvSpPr/>
            <p:nvPr/>
          </p:nvSpPr>
          <p:spPr>
            <a:xfrm>
              <a:off x="6390343" y="1530212"/>
              <a:ext cx="4138889" cy="4138889"/>
            </a:xfrm>
            <a:custGeom>
              <a:avLst/>
              <a:gdLst>
                <a:gd name="connsiteX0" fmla="*/ 2379872 w 4759743"/>
                <a:gd name="connsiteY0" fmla="*/ 561200 h 4759743"/>
                <a:gd name="connsiteX1" fmla="*/ 561200 w 4759743"/>
                <a:gd name="connsiteY1" fmla="*/ 2379872 h 4759743"/>
                <a:gd name="connsiteX2" fmla="*/ 2379872 w 4759743"/>
                <a:gd name="connsiteY2" fmla="*/ 4198544 h 4759743"/>
                <a:gd name="connsiteX3" fmla="*/ 4198544 w 4759743"/>
                <a:gd name="connsiteY3" fmla="*/ 2379872 h 4759743"/>
                <a:gd name="connsiteX4" fmla="*/ 2379872 w 4759743"/>
                <a:gd name="connsiteY4" fmla="*/ 561200 h 4759743"/>
                <a:gd name="connsiteX5" fmla="*/ 2379872 w 4759743"/>
                <a:gd name="connsiteY5" fmla="*/ 0 h 4759743"/>
                <a:gd name="connsiteX6" fmla="*/ 4759743 w 4759743"/>
                <a:gd name="connsiteY6" fmla="*/ 2379872 h 4759743"/>
                <a:gd name="connsiteX7" fmla="*/ 2379872 w 4759743"/>
                <a:gd name="connsiteY7" fmla="*/ 4759743 h 4759743"/>
                <a:gd name="connsiteX8" fmla="*/ 0 w 4759743"/>
                <a:gd name="connsiteY8" fmla="*/ 2379872 h 4759743"/>
                <a:gd name="connsiteX9" fmla="*/ 2379872 w 4759743"/>
                <a:gd name="connsiteY9" fmla="*/ 0 h 475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743" h="4759743">
                  <a:moveTo>
                    <a:pt x="2379872" y="561200"/>
                  </a:moveTo>
                  <a:cubicBezTo>
                    <a:pt x="1375447" y="561200"/>
                    <a:pt x="561200" y="1375447"/>
                    <a:pt x="561200" y="2379872"/>
                  </a:cubicBezTo>
                  <a:cubicBezTo>
                    <a:pt x="561200" y="3384297"/>
                    <a:pt x="1375447" y="4198544"/>
                    <a:pt x="2379872" y="4198544"/>
                  </a:cubicBezTo>
                  <a:cubicBezTo>
                    <a:pt x="3384297" y="4198544"/>
                    <a:pt x="4198544" y="3384297"/>
                    <a:pt x="4198544" y="2379872"/>
                  </a:cubicBezTo>
                  <a:cubicBezTo>
                    <a:pt x="4198544" y="1375447"/>
                    <a:pt x="3384297" y="561200"/>
                    <a:pt x="2379872" y="561200"/>
                  </a:cubicBezTo>
                  <a:close/>
                  <a:moveTo>
                    <a:pt x="2379872" y="0"/>
                  </a:moveTo>
                  <a:cubicBezTo>
                    <a:pt x="3694238" y="0"/>
                    <a:pt x="4759743" y="1065505"/>
                    <a:pt x="4759743" y="2379872"/>
                  </a:cubicBezTo>
                  <a:cubicBezTo>
                    <a:pt x="4759743" y="3694238"/>
                    <a:pt x="3694238" y="4759743"/>
                    <a:pt x="2379872" y="4759743"/>
                  </a:cubicBezTo>
                  <a:cubicBezTo>
                    <a:pt x="1065505" y="4759743"/>
                    <a:pt x="0" y="3694238"/>
                    <a:pt x="0" y="2379872"/>
                  </a:cubicBezTo>
                  <a:cubicBezTo>
                    <a:pt x="0" y="1065505"/>
                    <a:pt x="1065505" y="0"/>
                    <a:pt x="2379872" y="0"/>
                  </a:cubicBezTo>
                  <a:close/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C4408385-279B-40E2-B43C-D5C440EC44FD}"/>
                </a:ext>
              </a:extLst>
            </p:cNvPr>
            <p:cNvGrpSpPr/>
            <p:nvPr/>
          </p:nvGrpSpPr>
          <p:grpSpPr>
            <a:xfrm>
              <a:off x="6554302" y="1694171"/>
              <a:ext cx="3810970" cy="3810970"/>
              <a:chOff x="4490753" y="1883996"/>
              <a:chExt cx="3544218" cy="3544218"/>
            </a:xfrm>
          </p:grpSpPr>
          <p:sp>
            <p:nvSpPr>
              <p:cNvPr id="8" name="木先生iPPT">
                <a:extLst>
                  <a:ext uri="{FF2B5EF4-FFF2-40B4-BE49-F238E27FC236}">
                    <a16:creationId xmlns:a16="http://schemas.microsoft.com/office/drawing/2014/main" xmlns="" id="{4D461C12-0C34-4B6E-8355-A7D3C481D558}"/>
                  </a:ext>
                </a:extLst>
              </p:cNvPr>
              <p:cNvSpPr/>
              <p:nvPr/>
            </p:nvSpPr>
            <p:spPr>
              <a:xfrm>
                <a:off x="4490753" y="1883996"/>
                <a:ext cx="3544218" cy="354421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9" name="木先生iPPT">
                <a:extLst>
                  <a:ext uri="{FF2B5EF4-FFF2-40B4-BE49-F238E27FC236}">
                    <a16:creationId xmlns:a16="http://schemas.microsoft.com/office/drawing/2014/main" xmlns="" id="{5306FB46-D7AF-4A92-8476-9CA9D62C2DB3}"/>
                  </a:ext>
                </a:extLst>
              </p:cNvPr>
              <p:cNvSpPr/>
              <p:nvPr/>
            </p:nvSpPr>
            <p:spPr>
              <a:xfrm>
                <a:off x="4613727" y="2006970"/>
                <a:ext cx="3298271" cy="3298271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sp>
          <p:nvSpPr>
            <p:cNvPr id="7" name="木先生iPPT">
              <a:extLst>
                <a:ext uri="{FF2B5EF4-FFF2-40B4-BE49-F238E27FC236}">
                  <a16:creationId xmlns:a16="http://schemas.microsoft.com/office/drawing/2014/main" xmlns="" id="{6D6AD27B-93D4-4C90-9C9C-5C931C1508F3}"/>
                </a:ext>
              </a:extLst>
            </p:cNvPr>
            <p:cNvSpPr/>
            <p:nvPr/>
          </p:nvSpPr>
          <p:spPr>
            <a:xfrm>
              <a:off x="7039897" y="2179766"/>
              <a:ext cx="2839780" cy="283978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26"/>
            </a:p>
          </p:txBody>
        </p:sp>
      </p:grpSp>
      <p:grpSp>
        <p:nvGrpSpPr>
          <p:cNvPr id="10" name="组合 9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D7A63E4-1DC8-4D02-A677-2D0A48804816}"/>
              </a:ext>
            </a:extLst>
          </p:cNvPr>
          <p:cNvGrpSpPr/>
          <p:nvPr/>
        </p:nvGrpSpPr>
        <p:grpSpPr>
          <a:xfrm>
            <a:off x="14692458" y="1364855"/>
            <a:ext cx="4469602" cy="4469602"/>
            <a:chOff x="6224986" y="1364855"/>
            <a:chExt cx="4469602" cy="4469602"/>
          </a:xfrm>
        </p:grpSpPr>
        <p:sp>
          <p:nvSpPr>
            <p:cNvPr id="11" name="木先生iPPT">
              <a:extLst>
                <a:ext uri="{FF2B5EF4-FFF2-40B4-BE49-F238E27FC236}">
                  <a16:creationId xmlns:a16="http://schemas.microsoft.com/office/drawing/2014/main" xmlns="" id="{185C2DB4-9349-4666-9168-1D4570887134}"/>
                </a:ext>
              </a:extLst>
            </p:cNvPr>
            <p:cNvSpPr/>
            <p:nvPr/>
          </p:nvSpPr>
          <p:spPr>
            <a:xfrm>
              <a:off x="6224986" y="1364855"/>
              <a:ext cx="4469602" cy="4469602"/>
            </a:xfrm>
            <a:custGeom>
              <a:avLst/>
              <a:gdLst>
                <a:gd name="connsiteX0" fmla="*/ 2234800 w 4469602"/>
                <a:gd name="connsiteY0" fmla="*/ 814910 h 4469602"/>
                <a:gd name="connsiteX1" fmla="*/ 814910 w 4469602"/>
                <a:gd name="connsiteY1" fmla="*/ 2234800 h 4469602"/>
                <a:gd name="connsiteX2" fmla="*/ 2234800 w 4469602"/>
                <a:gd name="connsiteY2" fmla="*/ 3654690 h 4469602"/>
                <a:gd name="connsiteX3" fmla="*/ 3654690 w 4469602"/>
                <a:gd name="connsiteY3" fmla="*/ 2234800 h 4469602"/>
                <a:gd name="connsiteX4" fmla="*/ 2234800 w 4469602"/>
                <a:gd name="connsiteY4" fmla="*/ 814910 h 4469602"/>
                <a:gd name="connsiteX5" fmla="*/ 2234801 w 4469602"/>
                <a:gd name="connsiteY5" fmla="*/ 0 h 4469602"/>
                <a:gd name="connsiteX6" fmla="*/ 4469602 w 4469602"/>
                <a:gd name="connsiteY6" fmla="*/ 2234801 h 4469602"/>
                <a:gd name="connsiteX7" fmla="*/ 2234801 w 4469602"/>
                <a:gd name="connsiteY7" fmla="*/ 4469602 h 4469602"/>
                <a:gd name="connsiteX8" fmla="*/ 0 w 4469602"/>
                <a:gd name="connsiteY8" fmla="*/ 2234801 h 4469602"/>
                <a:gd name="connsiteX9" fmla="*/ 2234801 w 4469602"/>
                <a:gd name="connsiteY9" fmla="*/ 0 h 446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9602" h="4469602">
                  <a:moveTo>
                    <a:pt x="2234800" y="814910"/>
                  </a:moveTo>
                  <a:cubicBezTo>
                    <a:pt x="1450616" y="814910"/>
                    <a:pt x="814910" y="1450616"/>
                    <a:pt x="814910" y="2234800"/>
                  </a:cubicBezTo>
                  <a:cubicBezTo>
                    <a:pt x="814910" y="3018984"/>
                    <a:pt x="1450616" y="3654690"/>
                    <a:pt x="2234800" y="3654690"/>
                  </a:cubicBezTo>
                  <a:cubicBezTo>
                    <a:pt x="3018984" y="3654690"/>
                    <a:pt x="3654690" y="3018984"/>
                    <a:pt x="3654690" y="2234800"/>
                  </a:cubicBezTo>
                  <a:cubicBezTo>
                    <a:pt x="3654690" y="1450616"/>
                    <a:pt x="3018984" y="814910"/>
                    <a:pt x="2234800" y="814910"/>
                  </a:cubicBezTo>
                  <a:close/>
                  <a:moveTo>
                    <a:pt x="2234801" y="0"/>
                  </a:moveTo>
                  <a:cubicBezTo>
                    <a:pt x="3469048" y="0"/>
                    <a:pt x="4469602" y="1000554"/>
                    <a:pt x="4469602" y="2234801"/>
                  </a:cubicBezTo>
                  <a:cubicBezTo>
                    <a:pt x="4469602" y="3469048"/>
                    <a:pt x="3469048" y="4469602"/>
                    <a:pt x="2234801" y="4469602"/>
                  </a:cubicBezTo>
                  <a:cubicBezTo>
                    <a:pt x="1000554" y="4469602"/>
                    <a:pt x="0" y="3469048"/>
                    <a:pt x="0" y="2234801"/>
                  </a:cubicBezTo>
                  <a:cubicBezTo>
                    <a:pt x="0" y="1000554"/>
                    <a:pt x="1000554" y="0"/>
                    <a:pt x="223480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C6BF71C4-134B-49C0-8D2C-C5B08292613E}"/>
                </a:ext>
              </a:extLst>
            </p:cNvPr>
            <p:cNvSpPr/>
            <p:nvPr/>
          </p:nvSpPr>
          <p:spPr>
            <a:xfrm>
              <a:off x="6390343" y="1530212"/>
              <a:ext cx="4138889" cy="4138889"/>
            </a:xfrm>
            <a:custGeom>
              <a:avLst/>
              <a:gdLst>
                <a:gd name="connsiteX0" fmla="*/ 2379872 w 4759743"/>
                <a:gd name="connsiteY0" fmla="*/ 561200 h 4759743"/>
                <a:gd name="connsiteX1" fmla="*/ 561200 w 4759743"/>
                <a:gd name="connsiteY1" fmla="*/ 2379872 h 4759743"/>
                <a:gd name="connsiteX2" fmla="*/ 2379872 w 4759743"/>
                <a:gd name="connsiteY2" fmla="*/ 4198544 h 4759743"/>
                <a:gd name="connsiteX3" fmla="*/ 4198544 w 4759743"/>
                <a:gd name="connsiteY3" fmla="*/ 2379872 h 4759743"/>
                <a:gd name="connsiteX4" fmla="*/ 2379872 w 4759743"/>
                <a:gd name="connsiteY4" fmla="*/ 561200 h 4759743"/>
                <a:gd name="connsiteX5" fmla="*/ 2379872 w 4759743"/>
                <a:gd name="connsiteY5" fmla="*/ 0 h 4759743"/>
                <a:gd name="connsiteX6" fmla="*/ 4759743 w 4759743"/>
                <a:gd name="connsiteY6" fmla="*/ 2379872 h 4759743"/>
                <a:gd name="connsiteX7" fmla="*/ 2379872 w 4759743"/>
                <a:gd name="connsiteY7" fmla="*/ 4759743 h 4759743"/>
                <a:gd name="connsiteX8" fmla="*/ 0 w 4759743"/>
                <a:gd name="connsiteY8" fmla="*/ 2379872 h 4759743"/>
                <a:gd name="connsiteX9" fmla="*/ 2379872 w 4759743"/>
                <a:gd name="connsiteY9" fmla="*/ 0 h 475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743" h="4759743">
                  <a:moveTo>
                    <a:pt x="2379872" y="561200"/>
                  </a:moveTo>
                  <a:cubicBezTo>
                    <a:pt x="1375447" y="561200"/>
                    <a:pt x="561200" y="1375447"/>
                    <a:pt x="561200" y="2379872"/>
                  </a:cubicBezTo>
                  <a:cubicBezTo>
                    <a:pt x="561200" y="3384297"/>
                    <a:pt x="1375447" y="4198544"/>
                    <a:pt x="2379872" y="4198544"/>
                  </a:cubicBezTo>
                  <a:cubicBezTo>
                    <a:pt x="3384297" y="4198544"/>
                    <a:pt x="4198544" y="3384297"/>
                    <a:pt x="4198544" y="2379872"/>
                  </a:cubicBezTo>
                  <a:cubicBezTo>
                    <a:pt x="4198544" y="1375447"/>
                    <a:pt x="3384297" y="561200"/>
                    <a:pt x="2379872" y="561200"/>
                  </a:cubicBezTo>
                  <a:close/>
                  <a:moveTo>
                    <a:pt x="2379872" y="0"/>
                  </a:moveTo>
                  <a:cubicBezTo>
                    <a:pt x="3694238" y="0"/>
                    <a:pt x="4759743" y="1065505"/>
                    <a:pt x="4759743" y="2379872"/>
                  </a:cubicBezTo>
                  <a:cubicBezTo>
                    <a:pt x="4759743" y="3694238"/>
                    <a:pt x="3694238" y="4759743"/>
                    <a:pt x="2379872" y="4759743"/>
                  </a:cubicBezTo>
                  <a:cubicBezTo>
                    <a:pt x="1065505" y="4759743"/>
                    <a:pt x="0" y="3694238"/>
                    <a:pt x="0" y="2379872"/>
                  </a:cubicBezTo>
                  <a:cubicBezTo>
                    <a:pt x="0" y="1065505"/>
                    <a:pt x="1065505" y="0"/>
                    <a:pt x="2379872" y="0"/>
                  </a:cubicBezTo>
                  <a:close/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A83A590C-96BB-4507-ABC1-1385DE84D716}"/>
                </a:ext>
              </a:extLst>
            </p:cNvPr>
            <p:cNvGrpSpPr/>
            <p:nvPr/>
          </p:nvGrpSpPr>
          <p:grpSpPr>
            <a:xfrm>
              <a:off x="6554302" y="1694171"/>
              <a:ext cx="3810970" cy="3810970"/>
              <a:chOff x="4490753" y="1883996"/>
              <a:chExt cx="3544218" cy="3544218"/>
            </a:xfrm>
          </p:grpSpPr>
          <p:sp>
            <p:nvSpPr>
              <p:cNvPr id="15" name="木先生iPPT">
                <a:extLst>
                  <a:ext uri="{FF2B5EF4-FFF2-40B4-BE49-F238E27FC236}">
                    <a16:creationId xmlns:a16="http://schemas.microsoft.com/office/drawing/2014/main" xmlns="" id="{A65F1508-30C0-4D79-9DA2-F7149DACC942}"/>
                  </a:ext>
                </a:extLst>
              </p:cNvPr>
              <p:cNvSpPr/>
              <p:nvPr/>
            </p:nvSpPr>
            <p:spPr>
              <a:xfrm>
                <a:off x="4490753" y="1883996"/>
                <a:ext cx="3544218" cy="354421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16" name="木先生iPPT">
                <a:extLst>
                  <a:ext uri="{FF2B5EF4-FFF2-40B4-BE49-F238E27FC236}">
                    <a16:creationId xmlns:a16="http://schemas.microsoft.com/office/drawing/2014/main" xmlns="" id="{3DDFA9B0-D639-45F5-BD23-4B44713A0307}"/>
                  </a:ext>
                </a:extLst>
              </p:cNvPr>
              <p:cNvSpPr/>
              <p:nvPr/>
            </p:nvSpPr>
            <p:spPr>
              <a:xfrm>
                <a:off x="4613727" y="2006970"/>
                <a:ext cx="3298271" cy="3298271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sp>
          <p:nvSpPr>
            <p:cNvPr id="14" name="木先生iPPT">
              <a:extLst>
                <a:ext uri="{FF2B5EF4-FFF2-40B4-BE49-F238E27FC236}">
                  <a16:creationId xmlns:a16="http://schemas.microsoft.com/office/drawing/2014/main" xmlns="" id="{E31EF1F9-459C-4E35-BEA7-09801FDA8336}"/>
                </a:ext>
              </a:extLst>
            </p:cNvPr>
            <p:cNvSpPr/>
            <p:nvPr/>
          </p:nvSpPr>
          <p:spPr>
            <a:xfrm>
              <a:off x="7039897" y="2179766"/>
              <a:ext cx="2839780" cy="283978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26"/>
            </a:p>
          </p:txBody>
        </p:sp>
      </p:grpSp>
      <p:grpSp>
        <p:nvGrpSpPr>
          <p:cNvPr id="42" name="组合 4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DA5ED0AF-0666-46D5-A297-CD31E6A9DEE9}"/>
              </a:ext>
            </a:extLst>
          </p:cNvPr>
          <p:cNvGrpSpPr/>
          <p:nvPr/>
        </p:nvGrpSpPr>
        <p:grpSpPr>
          <a:xfrm>
            <a:off x="6247426" y="2669888"/>
            <a:ext cx="4424722" cy="1859536"/>
            <a:chOff x="6323960" y="2669888"/>
            <a:chExt cx="4424722" cy="1859536"/>
          </a:xfrm>
        </p:grpSpPr>
        <p:cxnSp>
          <p:nvCxnSpPr>
            <p:cNvPr id="18" name="木先生iPPT">
              <a:extLst>
                <a:ext uri="{FF2B5EF4-FFF2-40B4-BE49-F238E27FC236}">
                  <a16:creationId xmlns:a16="http://schemas.microsoft.com/office/drawing/2014/main" xmlns="" id="{D565E985-DC4F-4F63-8FC9-C872E12E4AD9}"/>
                </a:ext>
              </a:extLst>
            </p:cNvPr>
            <p:cNvCxnSpPr/>
            <p:nvPr/>
          </p:nvCxnSpPr>
          <p:spPr>
            <a:xfrm>
              <a:off x="6323960" y="2669888"/>
              <a:ext cx="0" cy="1859536"/>
            </a:xfrm>
            <a:prstGeom prst="line">
              <a:avLst/>
            </a:prstGeom>
            <a:solidFill>
              <a:schemeClr val="tx1"/>
            </a:solidFill>
            <a:ln w="6350"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木先生iPPT">
              <a:extLst>
                <a:ext uri="{FF2B5EF4-FFF2-40B4-BE49-F238E27FC236}">
                  <a16:creationId xmlns:a16="http://schemas.microsoft.com/office/drawing/2014/main" xmlns="" id="{89585E13-89B1-4934-BF5B-6F990C58F7CC}"/>
                </a:ext>
              </a:extLst>
            </p:cNvPr>
            <p:cNvCxnSpPr/>
            <p:nvPr/>
          </p:nvCxnSpPr>
          <p:spPr>
            <a:xfrm>
              <a:off x="10748682" y="2669888"/>
              <a:ext cx="0" cy="1859536"/>
            </a:xfrm>
            <a:prstGeom prst="line">
              <a:avLst/>
            </a:prstGeom>
            <a:solidFill>
              <a:schemeClr val="tx1"/>
            </a:solidFill>
            <a:ln w="6350"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" name="组合 2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A10A6EC5-0B40-4F19-A694-33F383262F7E}"/>
              </a:ext>
            </a:extLst>
          </p:cNvPr>
          <p:cNvGrpSpPr/>
          <p:nvPr/>
        </p:nvGrpSpPr>
        <p:grpSpPr>
          <a:xfrm>
            <a:off x="3010787" y="2669888"/>
            <a:ext cx="2670372" cy="1769736"/>
            <a:chOff x="2870251" y="2338578"/>
            <a:chExt cx="2670372" cy="1769736"/>
          </a:xfrm>
        </p:grpSpPr>
        <p:sp>
          <p:nvSpPr>
            <p:cNvPr id="20" name="木先生iPPT">
              <a:extLst>
                <a:ext uri="{FF2B5EF4-FFF2-40B4-BE49-F238E27FC236}">
                  <a16:creationId xmlns:a16="http://schemas.microsoft.com/office/drawing/2014/main" xmlns="" id="{FA33B8C4-424C-44C9-A622-91535A51F55A}"/>
                </a:ext>
              </a:extLst>
            </p:cNvPr>
            <p:cNvSpPr txBox="1"/>
            <p:nvPr/>
          </p:nvSpPr>
          <p:spPr>
            <a:xfrm>
              <a:off x="3442332" y="3862093"/>
              <a:ext cx="1498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21" name="木先生iPPT">
              <a:extLst>
                <a:ext uri="{FF2B5EF4-FFF2-40B4-BE49-F238E27FC236}">
                  <a16:creationId xmlns:a16="http://schemas.microsoft.com/office/drawing/2014/main" xmlns="" id="{9E3972E1-F212-479D-8166-DCE49643CDC8}"/>
                </a:ext>
              </a:extLst>
            </p:cNvPr>
            <p:cNvSpPr/>
            <p:nvPr/>
          </p:nvSpPr>
          <p:spPr>
            <a:xfrm>
              <a:off x="2870251" y="2338578"/>
              <a:ext cx="2670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壹</a:t>
              </a:r>
            </a:p>
          </p:txBody>
        </p:sp>
        <p:sp>
          <p:nvSpPr>
            <p:cNvPr id="22" name="木先生iPPT">
              <a:extLst>
                <a:ext uri="{FF2B5EF4-FFF2-40B4-BE49-F238E27FC236}">
                  <a16:creationId xmlns:a16="http://schemas.microsoft.com/office/drawing/2014/main" xmlns="" id="{D6742912-FE35-40E3-9172-73BF36F276B1}"/>
                </a:ext>
              </a:extLst>
            </p:cNvPr>
            <p:cNvSpPr/>
            <p:nvPr/>
          </p:nvSpPr>
          <p:spPr>
            <a:xfrm>
              <a:off x="4902442" y="2574150"/>
              <a:ext cx="276999" cy="27699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8A286B7E-DE59-4CA5-9BCA-019DA98BC03E}"/>
              </a:ext>
            </a:extLst>
          </p:cNvPr>
          <p:cNvGrpSpPr/>
          <p:nvPr/>
        </p:nvGrpSpPr>
        <p:grpSpPr>
          <a:xfrm>
            <a:off x="7124602" y="2669888"/>
            <a:ext cx="2670372" cy="1769736"/>
            <a:chOff x="2870251" y="2338578"/>
            <a:chExt cx="2670372" cy="1769736"/>
          </a:xfrm>
        </p:grpSpPr>
        <p:sp>
          <p:nvSpPr>
            <p:cNvPr id="34" name="木先生iPPT">
              <a:extLst>
                <a:ext uri="{FF2B5EF4-FFF2-40B4-BE49-F238E27FC236}">
                  <a16:creationId xmlns:a16="http://schemas.microsoft.com/office/drawing/2014/main" xmlns="" id="{8B012999-1754-42CA-959D-99573F832AC7}"/>
                </a:ext>
              </a:extLst>
            </p:cNvPr>
            <p:cNvSpPr txBox="1"/>
            <p:nvPr/>
          </p:nvSpPr>
          <p:spPr>
            <a:xfrm>
              <a:off x="3442332" y="3862093"/>
              <a:ext cx="1498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35" name="木先生iPPT">
              <a:extLst>
                <a:ext uri="{FF2B5EF4-FFF2-40B4-BE49-F238E27FC236}">
                  <a16:creationId xmlns:a16="http://schemas.microsoft.com/office/drawing/2014/main" xmlns="" id="{C3F2C71E-2FA5-46DF-BA9F-74FA19D0FBA0}"/>
                </a:ext>
              </a:extLst>
            </p:cNvPr>
            <p:cNvSpPr/>
            <p:nvPr/>
          </p:nvSpPr>
          <p:spPr>
            <a:xfrm>
              <a:off x="2870251" y="2338578"/>
              <a:ext cx="2670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贰</a:t>
              </a:r>
            </a:p>
          </p:txBody>
        </p:sp>
        <p:sp>
          <p:nvSpPr>
            <p:cNvPr id="36" name="木先生iPPT">
              <a:extLst>
                <a:ext uri="{FF2B5EF4-FFF2-40B4-BE49-F238E27FC236}">
                  <a16:creationId xmlns:a16="http://schemas.microsoft.com/office/drawing/2014/main" xmlns="" id="{8AE79636-B14D-486A-ABDA-353A8E9BC5FE}"/>
                </a:ext>
              </a:extLst>
            </p:cNvPr>
            <p:cNvSpPr/>
            <p:nvPr/>
          </p:nvSpPr>
          <p:spPr>
            <a:xfrm>
              <a:off x="4902442" y="2574150"/>
              <a:ext cx="276999" cy="27699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CA21DB5E-AE7F-41A7-BFC3-1BAF6D22FFB2}"/>
              </a:ext>
            </a:extLst>
          </p:cNvPr>
          <p:cNvGrpSpPr/>
          <p:nvPr/>
        </p:nvGrpSpPr>
        <p:grpSpPr>
          <a:xfrm>
            <a:off x="11320707" y="2669888"/>
            <a:ext cx="2670372" cy="1769736"/>
            <a:chOff x="2870251" y="2338578"/>
            <a:chExt cx="2670372" cy="1769736"/>
          </a:xfrm>
        </p:grpSpPr>
        <p:sp>
          <p:nvSpPr>
            <p:cNvPr id="38" name="木先生iPPT">
              <a:extLst>
                <a:ext uri="{FF2B5EF4-FFF2-40B4-BE49-F238E27FC236}">
                  <a16:creationId xmlns:a16="http://schemas.microsoft.com/office/drawing/2014/main" xmlns="" id="{2FD13806-3885-492F-8CBA-0CBD87114BC1}"/>
                </a:ext>
              </a:extLst>
            </p:cNvPr>
            <p:cNvSpPr txBox="1"/>
            <p:nvPr/>
          </p:nvSpPr>
          <p:spPr>
            <a:xfrm>
              <a:off x="3442332" y="3862093"/>
              <a:ext cx="1498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39" name="木先生iPPT">
              <a:extLst>
                <a:ext uri="{FF2B5EF4-FFF2-40B4-BE49-F238E27FC236}">
                  <a16:creationId xmlns:a16="http://schemas.microsoft.com/office/drawing/2014/main" xmlns="" id="{4C179CA3-EAE6-45EC-930E-BE85E696BCC1}"/>
                </a:ext>
              </a:extLst>
            </p:cNvPr>
            <p:cNvSpPr/>
            <p:nvPr/>
          </p:nvSpPr>
          <p:spPr>
            <a:xfrm>
              <a:off x="2870251" y="2338578"/>
              <a:ext cx="26703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600" spc="3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叁</a:t>
              </a:r>
            </a:p>
          </p:txBody>
        </p:sp>
        <p:sp>
          <p:nvSpPr>
            <p:cNvPr id="40" name="木先生iPPT">
              <a:extLst>
                <a:ext uri="{FF2B5EF4-FFF2-40B4-BE49-F238E27FC236}">
                  <a16:creationId xmlns:a16="http://schemas.microsoft.com/office/drawing/2014/main" xmlns="" id="{4A147676-86E0-47CF-83A6-25E0374D8156}"/>
                </a:ext>
              </a:extLst>
            </p:cNvPr>
            <p:cNvSpPr/>
            <p:nvPr/>
          </p:nvSpPr>
          <p:spPr>
            <a:xfrm>
              <a:off x="4902442" y="2574150"/>
              <a:ext cx="276999" cy="276999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木先生iPPT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53F8D7A5-6A3E-4343-8139-9F7C320095AC}"/>
              </a:ext>
            </a:extLst>
          </p:cNvPr>
          <p:cNvSpPr txBox="1"/>
          <p:nvPr/>
        </p:nvSpPr>
        <p:spPr>
          <a:xfrm>
            <a:off x="6258164" y="964745"/>
            <a:ext cx="4403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rPr>
              <a:t>CONTENT</a:t>
            </a:r>
            <a:endParaRPr lang="zh-CN" altLang="en-US" sz="2000" dirty="0"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endParaRPr>
          </a:p>
        </p:txBody>
      </p:sp>
      <p:sp>
        <p:nvSpPr>
          <p:cNvPr id="2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45FCEBDC-3CBE-4411-8074-22F5F2B12E4D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20921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D1CA3CEF-C5B7-48EF-A024-FA3D07D3857D}"/>
              </a:ext>
            </a:extLst>
          </p:cNvPr>
          <p:cNvGrpSpPr/>
          <p:nvPr/>
        </p:nvGrpSpPr>
        <p:grpSpPr>
          <a:xfrm>
            <a:off x="1429306" y="1364855"/>
            <a:ext cx="14060962" cy="4469602"/>
            <a:chOff x="1429306" y="1103598"/>
            <a:chExt cx="14060962" cy="446960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6D0C7CAE-D240-4F18-85E3-8F1E08FD914F}"/>
                </a:ext>
              </a:extLst>
            </p:cNvPr>
            <p:cNvGrpSpPr/>
            <p:nvPr/>
          </p:nvGrpSpPr>
          <p:grpSpPr>
            <a:xfrm>
              <a:off x="6224986" y="1103598"/>
              <a:ext cx="4469602" cy="4469602"/>
              <a:chOff x="6224986" y="1364855"/>
              <a:chExt cx="4469602" cy="4469602"/>
            </a:xfrm>
          </p:grpSpPr>
          <p:sp>
            <p:nvSpPr>
              <p:cNvPr id="29" name="木先生iPPT">
                <a:extLst>
                  <a:ext uri="{FF2B5EF4-FFF2-40B4-BE49-F238E27FC236}">
                    <a16:creationId xmlns:a16="http://schemas.microsoft.com/office/drawing/2014/main" xmlns="" id="{076E1D0C-04E1-49F6-A973-3F1C0BB5440A}"/>
                  </a:ext>
                </a:extLst>
              </p:cNvPr>
              <p:cNvSpPr/>
              <p:nvPr/>
            </p:nvSpPr>
            <p:spPr>
              <a:xfrm>
                <a:off x="6224986" y="1364855"/>
                <a:ext cx="4469602" cy="4469602"/>
              </a:xfrm>
              <a:custGeom>
                <a:avLst/>
                <a:gdLst>
                  <a:gd name="connsiteX0" fmla="*/ 2234800 w 4469602"/>
                  <a:gd name="connsiteY0" fmla="*/ 814910 h 4469602"/>
                  <a:gd name="connsiteX1" fmla="*/ 814910 w 4469602"/>
                  <a:gd name="connsiteY1" fmla="*/ 2234800 h 4469602"/>
                  <a:gd name="connsiteX2" fmla="*/ 2234800 w 4469602"/>
                  <a:gd name="connsiteY2" fmla="*/ 3654690 h 4469602"/>
                  <a:gd name="connsiteX3" fmla="*/ 3654690 w 4469602"/>
                  <a:gd name="connsiteY3" fmla="*/ 2234800 h 4469602"/>
                  <a:gd name="connsiteX4" fmla="*/ 2234800 w 4469602"/>
                  <a:gd name="connsiteY4" fmla="*/ 814910 h 4469602"/>
                  <a:gd name="connsiteX5" fmla="*/ 2234801 w 4469602"/>
                  <a:gd name="connsiteY5" fmla="*/ 0 h 4469602"/>
                  <a:gd name="connsiteX6" fmla="*/ 4469602 w 4469602"/>
                  <a:gd name="connsiteY6" fmla="*/ 2234801 h 4469602"/>
                  <a:gd name="connsiteX7" fmla="*/ 2234801 w 4469602"/>
                  <a:gd name="connsiteY7" fmla="*/ 4469602 h 4469602"/>
                  <a:gd name="connsiteX8" fmla="*/ 0 w 4469602"/>
                  <a:gd name="connsiteY8" fmla="*/ 2234801 h 4469602"/>
                  <a:gd name="connsiteX9" fmla="*/ 2234801 w 4469602"/>
                  <a:gd name="connsiteY9" fmla="*/ 0 h 4469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9602" h="4469602">
                    <a:moveTo>
                      <a:pt x="2234800" y="814910"/>
                    </a:moveTo>
                    <a:cubicBezTo>
                      <a:pt x="1450616" y="814910"/>
                      <a:pt x="814910" y="1450616"/>
                      <a:pt x="814910" y="2234800"/>
                    </a:cubicBezTo>
                    <a:cubicBezTo>
                      <a:pt x="814910" y="3018984"/>
                      <a:pt x="1450616" y="3654690"/>
                      <a:pt x="2234800" y="3654690"/>
                    </a:cubicBezTo>
                    <a:cubicBezTo>
                      <a:pt x="3018984" y="3654690"/>
                      <a:pt x="3654690" y="3018984"/>
                      <a:pt x="3654690" y="2234800"/>
                    </a:cubicBezTo>
                    <a:cubicBezTo>
                      <a:pt x="3654690" y="1450616"/>
                      <a:pt x="3018984" y="814910"/>
                      <a:pt x="2234800" y="814910"/>
                    </a:cubicBezTo>
                    <a:close/>
                    <a:moveTo>
                      <a:pt x="2234801" y="0"/>
                    </a:moveTo>
                    <a:cubicBezTo>
                      <a:pt x="3469048" y="0"/>
                      <a:pt x="4469602" y="1000554"/>
                      <a:pt x="4469602" y="2234801"/>
                    </a:cubicBezTo>
                    <a:cubicBezTo>
                      <a:pt x="4469602" y="3469048"/>
                      <a:pt x="3469048" y="4469602"/>
                      <a:pt x="2234801" y="4469602"/>
                    </a:cubicBezTo>
                    <a:cubicBezTo>
                      <a:pt x="1000554" y="4469602"/>
                      <a:pt x="0" y="3469048"/>
                      <a:pt x="0" y="2234801"/>
                    </a:cubicBezTo>
                    <a:cubicBezTo>
                      <a:pt x="0" y="1000554"/>
                      <a:pt x="1000554" y="0"/>
                      <a:pt x="223480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19" name="木先生iPPT">
                <a:extLst>
                  <a:ext uri="{FF2B5EF4-FFF2-40B4-BE49-F238E27FC236}">
                    <a16:creationId xmlns:a16="http://schemas.microsoft.com/office/drawing/2014/main" xmlns="" id="{0F7024B4-B149-46AD-AB55-FBC927953DA0}"/>
                  </a:ext>
                </a:extLst>
              </p:cNvPr>
              <p:cNvSpPr/>
              <p:nvPr/>
            </p:nvSpPr>
            <p:spPr>
              <a:xfrm>
                <a:off x="6390343" y="1530212"/>
                <a:ext cx="4138889" cy="4138889"/>
              </a:xfrm>
              <a:custGeom>
                <a:avLst/>
                <a:gdLst>
                  <a:gd name="connsiteX0" fmla="*/ 2379872 w 4759743"/>
                  <a:gd name="connsiteY0" fmla="*/ 561200 h 4759743"/>
                  <a:gd name="connsiteX1" fmla="*/ 561200 w 4759743"/>
                  <a:gd name="connsiteY1" fmla="*/ 2379872 h 4759743"/>
                  <a:gd name="connsiteX2" fmla="*/ 2379872 w 4759743"/>
                  <a:gd name="connsiteY2" fmla="*/ 4198544 h 4759743"/>
                  <a:gd name="connsiteX3" fmla="*/ 4198544 w 4759743"/>
                  <a:gd name="connsiteY3" fmla="*/ 2379872 h 4759743"/>
                  <a:gd name="connsiteX4" fmla="*/ 2379872 w 4759743"/>
                  <a:gd name="connsiteY4" fmla="*/ 561200 h 4759743"/>
                  <a:gd name="connsiteX5" fmla="*/ 2379872 w 4759743"/>
                  <a:gd name="connsiteY5" fmla="*/ 0 h 4759743"/>
                  <a:gd name="connsiteX6" fmla="*/ 4759743 w 4759743"/>
                  <a:gd name="connsiteY6" fmla="*/ 2379872 h 4759743"/>
                  <a:gd name="connsiteX7" fmla="*/ 2379872 w 4759743"/>
                  <a:gd name="connsiteY7" fmla="*/ 4759743 h 4759743"/>
                  <a:gd name="connsiteX8" fmla="*/ 0 w 4759743"/>
                  <a:gd name="connsiteY8" fmla="*/ 2379872 h 4759743"/>
                  <a:gd name="connsiteX9" fmla="*/ 2379872 w 4759743"/>
                  <a:gd name="connsiteY9" fmla="*/ 0 h 475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743" h="4759743">
                    <a:moveTo>
                      <a:pt x="2379872" y="561200"/>
                    </a:moveTo>
                    <a:cubicBezTo>
                      <a:pt x="1375447" y="561200"/>
                      <a:pt x="561200" y="1375447"/>
                      <a:pt x="561200" y="2379872"/>
                    </a:cubicBezTo>
                    <a:cubicBezTo>
                      <a:pt x="561200" y="3384297"/>
                      <a:pt x="1375447" y="4198544"/>
                      <a:pt x="2379872" y="4198544"/>
                    </a:cubicBezTo>
                    <a:cubicBezTo>
                      <a:pt x="3384297" y="4198544"/>
                      <a:pt x="4198544" y="3384297"/>
                      <a:pt x="4198544" y="2379872"/>
                    </a:cubicBezTo>
                    <a:cubicBezTo>
                      <a:pt x="4198544" y="1375447"/>
                      <a:pt x="3384297" y="561200"/>
                      <a:pt x="2379872" y="561200"/>
                    </a:cubicBezTo>
                    <a:close/>
                    <a:moveTo>
                      <a:pt x="2379872" y="0"/>
                    </a:moveTo>
                    <a:cubicBezTo>
                      <a:pt x="3694238" y="0"/>
                      <a:pt x="4759743" y="1065505"/>
                      <a:pt x="4759743" y="2379872"/>
                    </a:cubicBezTo>
                    <a:cubicBezTo>
                      <a:pt x="4759743" y="3694238"/>
                      <a:pt x="3694238" y="4759743"/>
                      <a:pt x="2379872" y="4759743"/>
                    </a:cubicBezTo>
                    <a:cubicBezTo>
                      <a:pt x="1065505" y="4759743"/>
                      <a:pt x="0" y="3694238"/>
                      <a:pt x="0" y="2379872"/>
                    </a:cubicBezTo>
                    <a:cubicBezTo>
                      <a:pt x="0" y="1065505"/>
                      <a:pt x="1065505" y="0"/>
                      <a:pt x="237987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0BBAC"/>
                  </a:gs>
                  <a:gs pos="80000">
                    <a:srgbClr val="A57160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926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C2484511-EEB3-45CB-94A5-D97E4AE24B61}"/>
                  </a:ext>
                </a:extLst>
              </p:cNvPr>
              <p:cNvGrpSpPr/>
              <p:nvPr/>
            </p:nvGrpSpPr>
            <p:grpSpPr>
              <a:xfrm>
                <a:off x="6554302" y="1694171"/>
                <a:ext cx="3810970" cy="3810970"/>
                <a:chOff x="4490753" y="1883996"/>
                <a:chExt cx="3544218" cy="3544218"/>
              </a:xfrm>
            </p:grpSpPr>
            <p:sp>
              <p:nvSpPr>
                <p:cNvPr id="5" name="木先生iPPT">
                  <a:extLst>
                    <a:ext uri="{FF2B5EF4-FFF2-40B4-BE49-F238E27FC236}">
                      <a16:creationId xmlns:a16="http://schemas.microsoft.com/office/drawing/2014/main" xmlns="" id="{A0C2817E-BB5F-4AB4-8F3D-1EE9C79EBFA1}"/>
                    </a:ext>
                  </a:extLst>
                </p:cNvPr>
                <p:cNvSpPr/>
                <p:nvPr/>
              </p:nvSpPr>
              <p:spPr>
                <a:xfrm>
                  <a:off x="4490753" y="1883996"/>
                  <a:ext cx="3544218" cy="3544218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26"/>
                </a:p>
              </p:txBody>
            </p:sp>
            <p:sp>
              <p:nvSpPr>
                <p:cNvPr id="6" name="木先生iPPT">
                  <a:extLst>
                    <a:ext uri="{FF2B5EF4-FFF2-40B4-BE49-F238E27FC236}">
                      <a16:creationId xmlns:a16="http://schemas.microsoft.com/office/drawing/2014/main" xmlns="" id="{43478467-27A0-4CA4-8093-3CFAC255F98D}"/>
                    </a:ext>
                  </a:extLst>
                </p:cNvPr>
                <p:cNvSpPr/>
                <p:nvPr/>
              </p:nvSpPr>
              <p:spPr>
                <a:xfrm>
                  <a:off x="4613727" y="2006970"/>
                  <a:ext cx="3298271" cy="3298271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26"/>
                </a:p>
              </p:txBody>
            </p:sp>
          </p:grpSp>
          <p:sp>
            <p:nvSpPr>
              <p:cNvPr id="10" name="木先生iPPT">
                <a:extLst>
                  <a:ext uri="{FF2B5EF4-FFF2-40B4-BE49-F238E27FC236}">
                    <a16:creationId xmlns:a16="http://schemas.microsoft.com/office/drawing/2014/main" xmlns="" id="{AC9EC223-0976-4BC4-9C10-6D0629757EF1}"/>
                  </a:ext>
                </a:extLst>
              </p:cNvPr>
              <p:cNvSpPr/>
              <p:nvPr/>
            </p:nvSpPr>
            <p:spPr>
              <a:xfrm>
                <a:off x="7039897" y="2179766"/>
                <a:ext cx="2839780" cy="283978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FA6469B8-6137-4B7C-9031-DA4FBB2EA9A2}"/>
                </a:ext>
              </a:extLst>
            </p:cNvPr>
            <p:cNvGrpSpPr/>
            <p:nvPr/>
          </p:nvGrpSpPr>
          <p:grpSpPr>
            <a:xfrm>
              <a:off x="7124601" y="2453531"/>
              <a:ext cx="2670372" cy="1694088"/>
              <a:chOff x="2870251" y="2338578"/>
              <a:chExt cx="2670372" cy="1694088"/>
            </a:xfrm>
          </p:grpSpPr>
          <p:sp>
            <p:nvSpPr>
              <p:cNvPr id="21" name="木先生iPPT">
                <a:extLst>
                  <a:ext uri="{FF2B5EF4-FFF2-40B4-BE49-F238E27FC236}">
                    <a16:creationId xmlns:a16="http://schemas.microsoft.com/office/drawing/2014/main" xmlns="" id="{5AA039A9-17C9-49FA-B2CE-5805908FEEA7}"/>
                  </a:ext>
                </a:extLst>
              </p:cNvPr>
              <p:cNvSpPr txBox="1"/>
              <p:nvPr/>
            </p:nvSpPr>
            <p:spPr>
              <a:xfrm>
                <a:off x="3463928" y="3786445"/>
                <a:ext cx="145228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</a:p>
            </p:txBody>
          </p:sp>
          <p:sp>
            <p:nvSpPr>
              <p:cNvPr id="22" name="木先生iPPT">
                <a:extLst>
                  <a:ext uri="{FF2B5EF4-FFF2-40B4-BE49-F238E27FC236}">
                    <a16:creationId xmlns:a16="http://schemas.microsoft.com/office/drawing/2014/main" xmlns="" id="{BAC43346-2FC2-464F-80B5-89151CFDDC3E}"/>
                  </a:ext>
                </a:extLst>
              </p:cNvPr>
              <p:cNvSpPr/>
              <p:nvPr/>
            </p:nvSpPr>
            <p:spPr>
              <a:xfrm>
                <a:off x="2870251" y="2338578"/>
                <a:ext cx="267037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9600" spc="3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壹</a:t>
                </a:r>
              </a:p>
            </p:txBody>
          </p:sp>
          <p:sp>
            <p:nvSpPr>
              <p:cNvPr id="23" name="木先生iPPT">
                <a:extLst>
                  <a:ext uri="{FF2B5EF4-FFF2-40B4-BE49-F238E27FC236}">
                    <a16:creationId xmlns:a16="http://schemas.microsoft.com/office/drawing/2014/main" xmlns="" id="{1D46CE0C-1532-4571-BA8C-B1F9A9890EC0}"/>
                  </a:ext>
                </a:extLst>
              </p:cNvPr>
              <p:cNvSpPr/>
              <p:nvPr/>
            </p:nvSpPr>
            <p:spPr>
              <a:xfrm>
                <a:off x="4887074" y="2504994"/>
                <a:ext cx="276999" cy="276999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600" b="1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2957C9B-82C6-4CE2-97D9-F7182F44E047}"/>
                </a:ext>
              </a:extLst>
            </p:cNvPr>
            <p:cNvSpPr txBox="1"/>
            <p:nvPr/>
          </p:nvSpPr>
          <p:spPr>
            <a:xfrm>
              <a:off x="1429306" y="3076789"/>
              <a:ext cx="3841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ONE</a:t>
              </a:r>
              <a:endParaRPr lang="zh-CN" altLang="en-US" sz="28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1992DCE-E502-45C1-BDBD-9536A8412D83}"/>
                </a:ext>
              </a:extLst>
            </p:cNvPr>
            <p:cNvSpPr txBox="1"/>
            <p:nvPr/>
          </p:nvSpPr>
          <p:spPr>
            <a:xfrm>
              <a:off x="11648506" y="3076789"/>
              <a:ext cx="3841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ENO</a:t>
              </a:r>
              <a:endParaRPr lang="zh-CN" altLang="en-US" sz="28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</p:grpSp>
      <p:sp>
        <p:nvSpPr>
          <p:cNvPr id="4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319E3919-6705-4F2F-809B-10E089F2E17E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48280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B0BF1027-1E33-438B-9608-E576B83B68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4158" y="714615"/>
            <a:ext cx="10751257" cy="6484697"/>
          </a:xfrm>
          <a:prstGeom prst="rect">
            <a:avLst/>
          </a:prstGeom>
        </p:spPr>
      </p:pic>
      <p:grpSp>
        <p:nvGrpSpPr>
          <p:cNvPr id="26" name="组合 25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EF040FCB-2C35-423A-8D01-D4DB82DD4C39}"/>
              </a:ext>
            </a:extLst>
          </p:cNvPr>
          <p:cNvGrpSpPr/>
          <p:nvPr/>
        </p:nvGrpSpPr>
        <p:grpSpPr>
          <a:xfrm>
            <a:off x="2051936" y="4325727"/>
            <a:ext cx="1997284" cy="1237668"/>
            <a:chOff x="201780" y="1311569"/>
            <a:chExt cx="1997284" cy="1237668"/>
          </a:xfrm>
        </p:grpSpPr>
        <p:sp>
          <p:nvSpPr>
            <p:cNvPr id="11" name="木先生iPPT" descr="e7d195523061f1c01bc539b90b65f09aca9bc726a3a4adba8C9E45B38E36AC8707C5D393223713CC8DD27123EF48A81803B5A1BFF3646AC546C23D4B23F46D5703AE6DAEEEE7BB41433C5E719609FF6BF1AB4126702F2FA54B5098EF7BC14D5B9B4F495185B286BC58F87C150CB209818B8601B915CB6F8E727A209F06E6FD852D9813CD8B0F9EA806D4B4A7C52EDDB4">
              <a:extLst>
                <a:ext uri="{FF2B5EF4-FFF2-40B4-BE49-F238E27FC236}">
                  <a16:creationId xmlns:a16="http://schemas.microsoft.com/office/drawing/2014/main" xmlns="" id="{324CC2F0-9C9B-418C-B6E6-5AE2EA77898F}"/>
                </a:ext>
              </a:extLst>
            </p:cNvPr>
            <p:cNvSpPr/>
            <p:nvPr/>
          </p:nvSpPr>
          <p:spPr>
            <a:xfrm>
              <a:off x="954659" y="1311569"/>
              <a:ext cx="491526" cy="491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4" y="19636"/>
                  </a:moveTo>
                  <a:cubicBezTo>
                    <a:pt x="12764" y="20178"/>
                    <a:pt x="12324" y="20618"/>
                    <a:pt x="11782" y="20618"/>
                  </a:cubicBezTo>
                  <a:lnTo>
                    <a:pt x="9818" y="20618"/>
                  </a:lnTo>
                  <a:cubicBezTo>
                    <a:pt x="9276" y="20618"/>
                    <a:pt x="8836" y="20178"/>
                    <a:pt x="8836" y="19636"/>
                  </a:cubicBezTo>
                  <a:lnTo>
                    <a:pt x="8836" y="17673"/>
                  </a:lnTo>
                  <a:cubicBezTo>
                    <a:pt x="8836" y="17131"/>
                    <a:pt x="9276" y="16691"/>
                    <a:pt x="9818" y="16691"/>
                  </a:cubicBezTo>
                  <a:lnTo>
                    <a:pt x="11782" y="16691"/>
                  </a:lnTo>
                  <a:cubicBezTo>
                    <a:pt x="12324" y="16691"/>
                    <a:pt x="12764" y="17131"/>
                    <a:pt x="12764" y="17673"/>
                  </a:cubicBezTo>
                  <a:cubicBezTo>
                    <a:pt x="12764" y="17673"/>
                    <a:pt x="12764" y="19636"/>
                    <a:pt x="12764" y="19636"/>
                  </a:cubicBezTo>
                  <a:close/>
                  <a:moveTo>
                    <a:pt x="11782" y="15709"/>
                  </a:moveTo>
                  <a:lnTo>
                    <a:pt x="9818" y="15709"/>
                  </a:lnTo>
                  <a:cubicBezTo>
                    <a:pt x="8734" y="15709"/>
                    <a:pt x="7855" y="16588"/>
                    <a:pt x="7855" y="17673"/>
                  </a:cubicBezTo>
                  <a:lnTo>
                    <a:pt x="7855" y="19636"/>
                  </a:lnTo>
                  <a:cubicBezTo>
                    <a:pt x="7855" y="20721"/>
                    <a:pt x="8734" y="21600"/>
                    <a:pt x="9818" y="21600"/>
                  </a:cubicBezTo>
                  <a:lnTo>
                    <a:pt x="11782" y="21600"/>
                  </a:lnTo>
                  <a:cubicBezTo>
                    <a:pt x="12866" y="21600"/>
                    <a:pt x="13745" y="20721"/>
                    <a:pt x="13745" y="19636"/>
                  </a:cubicBezTo>
                  <a:lnTo>
                    <a:pt x="13745" y="17673"/>
                  </a:lnTo>
                  <a:cubicBezTo>
                    <a:pt x="13745" y="16588"/>
                    <a:pt x="12866" y="15709"/>
                    <a:pt x="11782" y="15709"/>
                  </a:cubicBezTo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7673" y="20618"/>
                  </a:lnTo>
                  <a:cubicBezTo>
                    <a:pt x="17131" y="20618"/>
                    <a:pt x="16691" y="20178"/>
                    <a:pt x="16691" y="19636"/>
                  </a:cubicBezTo>
                  <a:lnTo>
                    <a:pt x="16691" y="17673"/>
                  </a:lnTo>
                  <a:cubicBezTo>
                    <a:pt x="16691" y="17131"/>
                    <a:pt x="17131" y="16691"/>
                    <a:pt x="17673" y="16691"/>
                  </a:cubicBezTo>
                  <a:lnTo>
                    <a:pt x="19636" y="16691"/>
                  </a:lnTo>
                  <a:cubicBezTo>
                    <a:pt x="20178" y="16691"/>
                    <a:pt x="20618" y="17131"/>
                    <a:pt x="20618" y="17673"/>
                  </a:cubicBezTo>
                  <a:cubicBezTo>
                    <a:pt x="20618" y="17673"/>
                    <a:pt x="20618" y="19636"/>
                    <a:pt x="20618" y="19636"/>
                  </a:cubicBezTo>
                  <a:close/>
                  <a:moveTo>
                    <a:pt x="19636" y="15709"/>
                  </a:moveTo>
                  <a:lnTo>
                    <a:pt x="17673" y="15709"/>
                  </a:lnTo>
                  <a:cubicBezTo>
                    <a:pt x="16588" y="15709"/>
                    <a:pt x="15709" y="16588"/>
                    <a:pt x="15709" y="17673"/>
                  </a:cubicBezTo>
                  <a:lnTo>
                    <a:pt x="15709" y="19636"/>
                  </a:lnTo>
                  <a:cubicBezTo>
                    <a:pt x="15709" y="20721"/>
                    <a:pt x="16588" y="21600"/>
                    <a:pt x="17673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7673"/>
                  </a:lnTo>
                  <a:cubicBezTo>
                    <a:pt x="21600" y="16588"/>
                    <a:pt x="20721" y="15709"/>
                    <a:pt x="19636" y="15709"/>
                  </a:cubicBezTo>
                  <a:moveTo>
                    <a:pt x="4909" y="19636"/>
                  </a:moveTo>
                  <a:cubicBezTo>
                    <a:pt x="4909" y="20178"/>
                    <a:pt x="4469" y="20618"/>
                    <a:pt x="3927" y="20618"/>
                  </a:cubicBez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7673"/>
                  </a:lnTo>
                  <a:cubicBezTo>
                    <a:pt x="982" y="17131"/>
                    <a:pt x="1422" y="16691"/>
                    <a:pt x="1964" y="16691"/>
                  </a:cubicBezTo>
                  <a:lnTo>
                    <a:pt x="3927" y="16691"/>
                  </a:lnTo>
                  <a:cubicBezTo>
                    <a:pt x="4469" y="16691"/>
                    <a:pt x="4909" y="17131"/>
                    <a:pt x="4909" y="17673"/>
                  </a:cubicBezTo>
                  <a:cubicBezTo>
                    <a:pt x="4909" y="17673"/>
                    <a:pt x="4909" y="19636"/>
                    <a:pt x="4909" y="19636"/>
                  </a:cubicBezTo>
                  <a:close/>
                  <a:moveTo>
                    <a:pt x="3927" y="15709"/>
                  </a:moveTo>
                  <a:lnTo>
                    <a:pt x="1964" y="15709"/>
                  </a:lnTo>
                  <a:cubicBezTo>
                    <a:pt x="879" y="15709"/>
                    <a:pt x="0" y="16588"/>
                    <a:pt x="0" y="17673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3927" y="21600"/>
                  </a:lnTo>
                  <a:cubicBezTo>
                    <a:pt x="5012" y="21600"/>
                    <a:pt x="5891" y="20721"/>
                    <a:pt x="5891" y="19636"/>
                  </a:cubicBezTo>
                  <a:lnTo>
                    <a:pt x="5891" y="17673"/>
                  </a:lnTo>
                  <a:cubicBezTo>
                    <a:pt x="5891" y="16588"/>
                    <a:pt x="5012" y="15709"/>
                    <a:pt x="3927" y="15709"/>
                  </a:cubicBezTo>
                  <a:moveTo>
                    <a:pt x="2945" y="14727"/>
                  </a:moveTo>
                  <a:cubicBezTo>
                    <a:pt x="3217" y="14727"/>
                    <a:pt x="3436" y="14508"/>
                    <a:pt x="3436" y="14236"/>
                  </a:cubicBezTo>
                  <a:lnTo>
                    <a:pt x="3436" y="10800"/>
                  </a:lnTo>
                  <a:lnTo>
                    <a:pt x="10309" y="10800"/>
                  </a:lnTo>
                  <a:lnTo>
                    <a:pt x="10309" y="14236"/>
                  </a:lnTo>
                  <a:cubicBezTo>
                    <a:pt x="10309" y="14508"/>
                    <a:pt x="10529" y="14727"/>
                    <a:pt x="10800" y="14727"/>
                  </a:cubicBezTo>
                  <a:cubicBezTo>
                    <a:pt x="11071" y="14727"/>
                    <a:pt x="11291" y="14508"/>
                    <a:pt x="11291" y="14236"/>
                  </a:cubicBezTo>
                  <a:lnTo>
                    <a:pt x="11291" y="10800"/>
                  </a:lnTo>
                  <a:lnTo>
                    <a:pt x="18164" y="10800"/>
                  </a:lnTo>
                  <a:lnTo>
                    <a:pt x="18164" y="14236"/>
                  </a:lnTo>
                  <a:cubicBezTo>
                    <a:pt x="18164" y="14508"/>
                    <a:pt x="18384" y="14727"/>
                    <a:pt x="18655" y="14727"/>
                  </a:cubicBezTo>
                  <a:cubicBezTo>
                    <a:pt x="18926" y="14727"/>
                    <a:pt x="19145" y="14508"/>
                    <a:pt x="19145" y="14236"/>
                  </a:cubicBezTo>
                  <a:lnTo>
                    <a:pt x="19145" y="10309"/>
                  </a:lnTo>
                  <a:cubicBezTo>
                    <a:pt x="19145" y="10038"/>
                    <a:pt x="18926" y="9818"/>
                    <a:pt x="18655" y="9818"/>
                  </a:cubicBezTo>
                  <a:lnTo>
                    <a:pt x="11291" y="9818"/>
                  </a:lnTo>
                  <a:lnTo>
                    <a:pt x="11291" y="7364"/>
                  </a:lnTo>
                  <a:cubicBezTo>
                    <a:pt x="11291" y="7093"/>
                    <a:pt x="11071" y="6873"/>
                    <a:pt x="10800" y="6873"/>
                  </a:cubicBezTo>
                  <a:cubicBezTo>
                    <a:pt x="10529" y="6873"/>
                    <a:pt x="10309" y="7093"/>
                    <a:pt x="10309" y="7364"/>
                  </a:cubicBezTo>
                  <a:lnTo>
                    <a:pt x="10309" y="9818"/>
                  </a:lnTo>
                  <a:lnTo>
                    <a:pt x="2945" y="9818"/>
                  </a:lnTo>
                  <a:cubicBezTo>
                    <a:pt x="2674" y="9818"/>
                    <a:pt x="2455" y="10038"/>
                    <a:pt x="2455" y="10309"/>
                  </a:cubicBezTo>
                  <a:lnTo>
                    <a:pt x="2455" y="14236"/>
                  </a:lnTo>
                  <a:cubicBezTo>
                    <a:pt x="2455" y="14508"/>
                    <a:pt x="2674" y="14727"/>
                    <a:pt x="2945" y="14727"/>
                  </a:cubicBezTo>
                  <a:moveTo>
                    <a:pt x="8836" y="1964"/>
                  </a:moveTo>
                  <a:cubicBezTo>
                    <a:pt x="8836" y="1422"/>
                    <a:pt x="9276" y="982"/>
                    <a:pt x="9818" y="982"/>
                  </a:cubicBezTo>
                  <a:lnTo>
                    <a:pt x="11782" y="982"/>
                  </a:lnTo>
                  <a:cubicBezTo>
                    <a:pt x="12324" y="982"/>
                    <a:pt x="12764" y="1422"/>
                    <a:pt x="12764" y="1964"/>
                  </a:cubicBezTo>
                  <a:lnTo>
                    <a:pt x="12764" y="3927"/>
                  </a:lnTo>
                  <a:cubicBezTo>
                    <a:pt x="12764" y="4469"/>
                    <a:pt x="12324" y="4909"/>
                    <a:pt x="11782" y="4909"/>
                  </a:cubicBezTo>
                  <a:lnTo>
                    <a:pt x="9818" y="4909"/>
                  </a:lnTo>
                  <a:cubicBezTo>
                    <a:pt x="9276" y="4909"/>
                    <a:pt x="8836" y="4469"/>
                    <a:pt x="8836" y="3927"/>
                  </a:cubicBezTo>
                  <a:cubicBezTo>
                    <a:pt x="8836" y="3927"/>
                    <a:pt x="8836" y="1964"/>
                    <a:pt x="8836" y="1964"/>
                  </a:cubicBezTo>
                  <a:close/>
                  <a:moveTo>
                    <a:pt x="9818" y="5891"/>
                  </a:moveTo>
                  <a:lnTo>
                    <a:pt x="11782" y="5891"/>
                  </a:lnTo>
                  <a:cubicBezTo>
                    <a:pt x="12866" y="5891"/>
                    <a:pt x="13745" y="5012"/>
                    <a:pt x="13745" y="3927"/>
                  </a:cubicBezTo>
                  <a:lnTo>
                    <a:pt x="13745" y="1964"/>
                  </a:lnTo>
                  <a:cubicBezTo>
                    <a:pt x="13745" y="879"/>
                    <a:pt x="12866" y="0"/>
                    <a:pt x="11782" y="0"/>
                  </a:cubicBezTo>
                  <a:lnTo>
                    <a:pt x="9818" y="0"/>
                  </a:lnTo>
                  <a:cubicBezTo>
                    <a:pt x="8734" y="0"/>
                    <a:pt x="7855" y="879"/>
                    <a:pt x="7855" y="1964"/>
                  </a:cubicBezTo>
                  <a:lnTo>
                    <a:pt x="7855" y="3927"/>
                  </a:lnTo>
                  <a:cubicBezTo>
                    <a:pt x="7855" y="5012"/>
                    <a:pt x="8734" y="5891"/>
                    <a:pt x="9818" y="5891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E4F2765C-C184-4631-8628-77DB2339B2DD}"/>
                </a:ext>
              </a:extLst>
            </p:cNvPr>
            <p:cNvGrpSpPr/>
            <p:nvPr/>
          </p:nvGrpSpPr>
          <p:grpSpPr>
            <a:xfrm>
              <a:off x="201780" y="1940103"/>
              <a:ext cx="1997284" cy="609134"/>
              <a:chOff x="6292891" y="1415546"/>
              <a:chExt cx="2343065" cy="698720"/>
            </a:xfrm>
          </p:grpSpPr>
          <p:sp>
            <p:nvSpPr>
              <p:cNvPr id="14" name="木先生iPPT">
                <a:extLst>
                  <a:ext uri="{FF2B5EF4-FFF2-40B4-BE49-F238E27FC236}">
                    <a16:creationId xmlns:a16="http://schemas.microsoft.com/office/drawing/2014/main" xmlns="" id="{EDF33AE0-EA78-45A7-9901-B8A9526284CE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15" name="木先生iPPT">
                <a:extLst>
                  <a:ext uri="{FF2B5EF4-FFF2-40B4-BE49-F238E27FC236}">
                    <a16:creationId xmlns:a16="http://schemas.microsoft.com/office/drawing/2014/main" xmlns="" id="{E42D13AE-C1D0-467C-BE48-F0B847E841C7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8FD604D-9580-461D-8184-9ABAF081CA53}"/>
              </a:ext>
            </a:extLst>
          </p:cNvPr>
          <p:cNvGrpSpPr/>
          <p:nvPr/>
        </p:nvGrpSpPr>
        <p:grpSpPr>
          <a:xfrm>
            <a:off x="2051936" y="1941171"/>
            <a:ext cx="1997284" cy="1192984"/>
            <a:chOff x="1979202" y="1356253"/>
            <a:chExt cx="1997284" cy="1192984"/>
          </a:xfrm>
        </p:grpSpPr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B7712B60-02A7-40D7-B396-89221E878B0E}"/>
                </a:ext>
              </a:extLst>
            </p:cNvPr>
            <p:cNvSpPr/>
            <p:nvPr/>
          </p:nvSpPr>
          <p:spPr>
            <a:xfrm>
              <a:off x="2754423" y="1356253"/>
              <a:ext cx="446842" cy="446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E24DAE8C-82DD-4DAC-AF6D-64737C5FABE8}"/>
                </a:ext>
              </a:extLst>
            </p:cNvPr>
            <p:cNvGrpSpPr/>
            <p:nvPr/>
          </p:nvGrpSpPr>
          <p:grpSpPr>
            <a:xfrm>
              <a:off x="1979202" y="1940103"/>
              <a:ext cx="1997284" cy="609134"/>
              <a:chOff x="6292891" y="1415546"/>
              <a:chExt cx="2343065" cy="698720"/>
            </a:xfrm>
          </p:grpSpPr>
          <p:sp>
            <p:nvSpPr>
              <p:cNvPr id="17" name="木先生iPPT">
                <a:extLst>
                  <a:ext uri="{FF2B5EF4-FFF2-40B4-BE49-F238E27FC236}">
                    <a16:creationId xmlns:a16="http://schemas.microsoft.com/office/drawing/2014/main" xmlns="" id="{617B273D-470A-4F4F-A8AE-F8719E9DF2E0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18" name="木先生iPPT">
                <a:extLst>
                  <a:ext uri="{FF2B5EF4-FFF2-40B4-BE49-F238E27FC236}">
                    <a16:creationId xmlns:a16="http://schemas.microsoft.com/office/drawing/2014/main" xmlns="" id="{59234329-51DE-4826-9AF7-A76FA4582328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F3B83AB0-B805-4C92-95F8-6E90C9E21DDA}"/>
              </a:ext>
            </a:extLst>
          </p:cNvPr>
          <p:cNvGrpSpPr/>
          <p:nvPr/>
        </p:nvGrpSpPr>
        <p:grpSpPr>
          <a:xfrm>
            <a:off x="12870354" y="1896487"/>
            <a:ext cx="1997284" cy="1237668"/>
            <a:chOff x="3756624" y="1311569"/>
            <a:chExt cx="1997284" cy="1237668"/>
          </a:xfrm>
        </p:grpSpPr>
        <p:sp>
          <p:nvSpPr>
            <p:cNvPr id="9" name="木先生iPPT">
              <a:extLst>
                <a:ext uri="{FF2B5EF4-FFF2-40B4-BE49-F238E27FC236}">
                  <a16:creationId xmlns:a16="http://schemas.microsoft.com/office/drawing/2014/main" xmlns="" id="{D46A5258-A5D4-4D7E-B4F7-914E8940089E}"/>
                </a:ext>
              </a:extLst>
            </p:cNvPr>
            <p:cNvSpPr/>
            <p:nvPr/>
          </p:nvSpPr>
          <p:spPr>
            <a:xfrm>
              <a:off x="4576530" y="1311569"/>
              <a:ext cx="357473" cy="491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1"/>
                    <a:pt x="11172" y="16691"/>
                    <a:pt x="10800" y="16691"/>
                  </a:cubicBezTo>
                  <a:cubicBezTo>
                    <a:pt x="10428" y="16691"/>
                    <a:pt x="10125" y="16471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5"/>
                    <a:pt x="10055" y="13745"/>
                    <a:pt x="10800" y="13745"/>
                  </a:cubicBezTo>
                  <a:cubicBezTo>
                    <a:pt x="11545" y="13745"/>
                    <a:pt x="12150" y="14185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6"/>
                    <a:pt x="8798" y="16034"/>
                  </a:cubicBezTo>
                  <a:cubicBezTo>
                    <a:pt x="8789" y="16089"/>
                    <a:pt x="8775" y="16143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3"/>
                    <a:pt x="12810" y="16089"/>
                    <a:pt x="12802" y="16034"/>
                  </a:cubicBezTo>
                  <a:cubicBezTo>
                    <a:pt x="13231" y="15687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  <a:moveTo>
                    <a:pt x="20250" y="19636"/>
                  </a:moveTo>
                  <a:cubicBezTo>
                    <a:pt x="20250" y="20179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9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cubicBezTo>
                    <a:pt x="2700" y="6162"/>
                    <a:pt x="3003" y="6382"/>
                    <a:pt x="3375" y="6382"/>
                  </a:cubicBezTo>
                  <a:cubicBezTo>
                    <a:pt x="3747" y="6382"/>
                    <a:pt x="4050" y="6162"/>
                    <a:pt x="4050" y="5891"/>
                  </a:cubicBez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3C0D4A56-C0F5-4EB2-80B0-7C55C04C9B8A}"/>
                </a:ext>
              </a:extLst>
            </p:cNvPr>
            <p:cNvGrpSpPr/>
            <p:nvPr/>
          </p:nvGrpSpPr>
          <p:grpSpPr>
            <a:xfrm>
              <a:off x="3756624" y="1940103"/>
              <a:ext cx="1997284" cy="609134"/>
              <a:chOff x="6292891" y="1415546"/>
              <a:chExt cx="2343065" cy="698720"/>
            </a:xfrm>
          </p:grpSpPr>
          <p:sp>
            <p:nvSpPr>
              <p:cNvPr id="20" name="木先生iPPT">
                <a:extLst>
                  <a:ext uri="{FF2B5EF4-FFF2-40B4-BE49-F238E27FC236}">
                    <a16:creationId xmlns:a16="http://schemas.microsoft.com/office/drawing/2014/main" xmlns="" id="{4BA88D8E-CB57-4D3B-9310-3716ABDC89AF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21" name="木先生iPPT">
                <a:extLst>
                  <a:ext uri="{FF2B5EF4-FFF2-40B4-BE49-F238E27FC236}">
                    <a16:creationId xmlns:a16="http://schemas.microsoft.com/office/drawing/2014/main" xmlns="" id="{300AB987-2348-4757-A078-E9F074230097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41F4DDA4-8261-4842-9B6E-2F777D6B2F56}"/>
              </a:ext>
            </a:extLst>
          </p:cNvPr>
          <p:cNvGrpSpPr/>
          <p:nvPr/>
        </p:nvGrpSpPr>
        <p:grpSpPr>
          <a:xfrm>
            <a:off x="12870354" y="4325727"/>
            <a:ext cx="1997284" cy="1237668"/>
            <a:chOff x="5534046" y="1311569"/>
            <a:chExt cx="1997284" cy="1237668"/>
          </a:xfrm>
        </p:grpSpPr>
        <p:sp>
          <p:nvSpPr>
            <p:cNvPr id="10" name="木先生iPPT" descr="e7d195523061f1c01bc539b90b65f09aca9bc726a3a4adba8C9E45B38E36AC8707C5D393223713CC8DD27123EF48A81803B5A1BFF3646AC546C23D4B23F46D5703AE6DAEEEE7BB41433C5E719609FF6BF1AB4126702F2FA54B5098EF7BC14D5B9B4F495185B286BC58F87C150CB209818B8601B915CB6F8E727A209F06E6FD852D9813CD8B0F9EA806D4B4A7C52EDDB4">
              <a:extLst>
                <a:ext uri="{FF2B5EF4-FFF2-40B4-BE49-F238E27FC236}">
                  <a16:creationId xmlns:a16="http://schemas.microsoft.com/office/drawing/2014/main" xmlns="" id="{0A215B0C-7973-4FEB-84D6-7EE945AE7114}"/>
                </a:ext>
              </a:extLst>
            </p:cNvPr>
            <p:cNvSpPr/>
            <p:nvPr/>
          </p:nvSpPr>
          <p:spPr>
            <a:xfrm>
              <a:off x="6286925" y="1311569"/>
              <a:ext cx="491526" cy="491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7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3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8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3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7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7"/>
                    <a:pt x="2616" y="8979"/>
                    <a:pt x="2708" y="8634"/>
                  </a:cubicBezTo>
                  <a:cubicBezTo>
                    <a:pt x="2897" y="7928"/>
                    <a:pt x="3179" y="7250"/>
                    <a:pt x="3548" y="6615"/>
                  </a:cubicBezTo>
                  <a:cubicBezTo>
                    <a:pt x="3727" y="6305"/>
                    <a:pt x="3724" y="5924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4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40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40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4"/>
                  </a:cubicBezTo>
                  <a:lnTo>
                    <a:pt x="16884" y="3000"/>
                  </a:lnTo>
                  <a:lnTo>
                    <a:pt x="18600" y="4714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7"/>
                  </a:lnTo>
                  <a:cubicBezTo>
                    <a:pt x="17876" y="5924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7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1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6"/>
                  </a:lnTo>
                  <a:cubicBezTo>
                    <a:pt x="17292" y="2018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6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6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8"/>
                    <a:pt x="4181" y="2146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1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4"/>
                    <a:pt x="1864" y="17138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3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3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8"/>
                    <a:pt x="19641" y="16714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gradFill>
              <a:gsLst>
                <a:gs pos="0">
                  <a:srgbClr val="D0BBAC"/>
                </a:gs>
                <a:gs pos="83000">
                  <a:srgbClr val="A57160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2E605E2D-978D-43F7-9DD3-BA86963F245E}"/>
                </a:ext>
              </a:extLst>
            </p:cNvPr>
            <p:cNvGrpSpPr/>
            <p:nvPr/>
          </p:nvGrpSpPr>
          <p:grpSpPr>
            <a:xfrm>
              <a:off x="5534046" y="1940103"/>
              <a:ext cx="1997284" cy="609134"/>
              <a:chOff x="6292891" y="1415546"/>
              <a:chExt cx="2343065" cy="698720"/>
            </a:xfrm>
          </p:grpSpPr>
          <p:sp>
            <p:nvSpPr>
              <p:cNvPr id="23" name="木先生iPPT">
                <a:extLst>
                  <a:ext uri="{FF2B5EF4-FFF2-40B4-BE49-F238E27FC236}">
                    <a16:creationId xmlns:a16="http://schemas.microsoft.com/office/drawing/2014/main" xmlns="" id="{E184910F-CC22-446B-9BB5-00903AAAA0F8}"/>
                  </a:ext>
                </a:extLst>
              </p:cNvPr>
              <p:cNvSpPr txBox="1"/>
              <p:nvPr/>
            </p:nvSpPr>
            <p:spPr>
              <a:xfrm>
                <a:off x="6640853" y="1831833"/>
                <a:ext cx="1647141" cy="282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  <a:endParaRPr lang="zh-CN" altLang="en-US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endParaRPr>
              </a:p>
            </p:txBody>
          </p:sp>
          <p:sp>
            <p:nvSpPr>
              <p:cNvPr id="24" name="木先生iPPT">
                <a:extLst>
                  <a:ext uri="{FF2B5EF4-FFF2-40B4-BE49-F238E27FC236}">
                    <a16:creationId xmlns:a16="http://schemas.microsoft.com/office/drawing/2014/main" xmlns="" id="{DD4CC558-080E-4D8D-84F9-5E77C85A33A9}"/>
                  </a:ext>
                </a:extLst>
              </p:cNvPr>
              <p:cNvSpPr/>
              <p:nvPr/>
            </p:nvSpPr>
            <p:spPr>
              <a:xfrm>
                <a:off x="6292891" y="1415546"/>
                <a:ext cx="234306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KEYWORD</a:t>
                </a:r>
                <a:endParaRPr lang="zh-CN" altLang="en-US" sz="2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22893CC9-0776-464C-9B10-6BD1DD0C693A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62391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6F227074-0414-464B-AE22-21C883566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0785" y="1721409"/>
            <a:ext cx="2952655" cy="3161920"/>
          </a:xfrm>
          <a:prstGeom prst="rect">
            <a:avLst/>
          </a:prstGeom>
        </p:spPr>
      </p:pic>
      <p:pic>
        <p:nvPicPr>
          <p:cNvPr id="2" name="图片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E58957D1-E231-4BDC-9297-9D869B5FA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7411" y="2530518"/>
            <a:ext cx="2197094" cy="2352811"/>
          </a:xfrm>
          <a:prstGeom prst="rect">
            <a:avLst/>
          </a:prstGeom>
        </p:spPr>
      </p:pic>
      <p:pic>
        <p:nvPicPr>
          <p:cNvPr id="5" name="图片 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D588747D-543B-4EFB-AD9C-85C34613B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65" y="923399"/>
            <a:ext cx="3697849" cy="3959930"/>
          </a:xfrm>
          <a:prstGeom prst="rect">
            <a:avLst/>
          </a:prstGeom>
        </p:spPr>
      </p:pic>
      <p:grpSp>
        <p:nvGrpSpPr>
          <p:cNvPr id="8" name="组合 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FB1E5176-57A3-4A8E-AA21-16EDE9A478F4}"/>
              </a:ext>
            </a:extLst>
          </p:cNvPr>
          <p:cNvGrpSpPr/>
          <p:nvPr/>
        </p:nvGrpSpPr>
        <p:grpSpPr>
          <a:xfrm>
            <a:off x="3458380" y="5155236"/>
            <a:ext cx="2059017" cy="846325"/>
            <a:chOff x="6292891" y="1415546"/>
            <a:chExt cx="2059017" cy="846325"/>
          </a:xfrm>
        </p:grpSpPr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5E33135A-2569-4F97-98CE-24DF5F6EC288}"/>
                </a:ext>
              </a:extLst>
            </p:cNvPr>
            <p:cNvSpPr txBox="1"/>
            <p:nvPr/>
          </p:nvSpPr>
          <p:spPr>
            <a:xfrm>
              <a:off x="6549736" y="2015650"/>
              <a:ext cx="14647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7" name="木先生iPPT">
              <a:extLst>
                <a:ext uri="{FF2B5EF4-FFF2-40B4-BE49-F238E27FC236}">
                  <a16:creationId xmlns:a16="http://schemas.microsoft.com/office/drawing/2014/main" xmlns="" id="{3CB8E404-ED16-4AEB-99F8-EF318BA46B8C}"/>
                </a:ext>
              </a:extLst>
            </p:cNvPr>
            <p:cNvSpPr/>
            <p:nvPr/>
          </p:nvSpPr>
          <p:spPr>
            <a:xfrm>
              <a:off x="6292891" y="1415546"/>
              <a:ext cx="20590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endParaRPr lang="zh-CN" altLang="en-US" sz="3600" spc="6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3E845B54-4C12-448B-AC52-712D65559387}"/>
              </a:ext>
            </a:extLst>
          </p:cNvPr>
          <p:cNvGrpSpPr/>
          <p:nvPr/>
        </p:nvGrpSpPr>
        <p:grpSpPr>
          <a:xfrm>
            <a:off x="8228884" y="5155236"/>
            <a:ext cx="2059017" cy="846325"/>
            <a:chOff x="6292891" y="1415546"/>
            <a:chExt cx="2059017" cy="846325"/>
          </a:xfrm>
        </p:grpSpPr>
        <p:sp>
          <p:nvSpPr>
            <p:cNvPr id="11" name="木先生iPPT">
              <a:extLst>
                <a:ext uri="{FF2B5EF4-FFF2-40B4-BE49-F238E27FC236}">
                  <a16:creationId xmlns:a16="http://schemas.microsoft.com/office/drawing/2014/main" xmlns="" id="{4621CB8D-29DC-45B3-8860-4F1DDA0EAFA1}"/>
                </a:ext>
              </a:extLst>
            </p:cNvPr>
            <p:cNvSpPr txBox="1"/>
            <p:nvPr/>
          </p:nvSpPr>
          <p:spPr>
            <a:xfrm>
              <a:off x="6549736" y="2015650"/>
              <a:ext cx="14647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12" name="木先生iPPT">
              <a:extLst>
                <a:ext uri="{FF2B5EF4-FFF2-40B4-BE49-F238E27FC236}">
                  <a16:creationId xmlns:a16="http://schemas.microsoft.com/office/drawing/2014/main" xmlns="" id="{0404572A-CA6A-4C70-866C-39E9B2A5E88D}"/>
                </a:ext>
              </a:extLst>
            </p:cNvPr>
            <p:cNvSpPr/>
            <p:nvPr/>
          </p:nvSpPr>
          <p:spPr>
            <a:xfrm>
              <a:off x="6292891" y="1415546"/>
              <a:ext cx="20590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zh-CN" altLang="en-US" sz="3600" spc="6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FBD66247-27BB-435E-971B-080CE1BB92C9}"/>
              </a:ext>
            </a:extLst>
          </p:cNvPr>
          <p:cNvGrpSpPr/>
          <p:nvPr/>
        </p:nvGrpSpPr>
        <p:grpSpPr>
          <a:xfrm>
            <a:off x="12128737" y="5155236"/>
            <a:ext cx="2059017" cy="846325"/>
            <a:chOff x="6292891" y="1415546"/>
            <a:chExt cx="2059017" cy="846325"/>
          </a:xfrm>
        </p:grpSpPr>
        <p:sp>
          <p:nvSpPr>
            <p:cNvPr id="14" name="木先生iPPT">
              <a:extLst>
                <a:ext uri="{FF2B5EF4-FFF2-40B4-BE49-F238E27FC236}">
                  <a16:creationId xmlns:a16="http://schemas.microsoft.com/office/drawing/2014/main" xmlns="" id="{B3C7CDDE-0CE9-4DCE-88A7-3AC4EA70ABA5}"/>
                </a:ext>
              </a:extLst>
            </p:cNvPr>
            <p:cNvSpPr txBox="1"/>
            <p:nvPr/>
          </p:nvSpPr>
          <p:spPr>
            <a:xfrm>
              <a:off x="6549736" y="2015650"/>
              <a:ext cx="14647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0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15" name="木先生iPPT">
              <a:extLst>
                <a:ext uri="{FF2B5EF4-FFF2-40B4-BE49-F238E27FC236}">
                  <a16:creationId xmlns:a16="http://schemas.microsoft.com/office/drawing/2014/main" xmlns="" id="{EBA7DD2A-24B1-41C8-B5BF-DECF8EF2EE39}"/>
                </a:ext>
              </a:extLst>
            </p:cNvPr>
            <p:cNvSpPr/>
            <p:nvPr/>
          </p:nvSpPr>
          <p:spPr>
            <a:xfrm>
              <a:off x="6292891" y="1415546"/>
              <a:ext cx="20590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spc="6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zh-CN" altLang="en-US" sz="3600" spc="6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17B4946C-A93D-4D17-A966-A65CF1D2DC50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1569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DE8B3E88-0B3D-4A42-80EF-3709486AD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899" y="1560387"/>
            <a:ext cx="5221634" cy="8113184"/>
          </a:xfrm>
          <a:prstGeom prst="rect">
            <a:avLst/>
          </a:prstGeom>
        </p:spPr>
      </p:pic>
      <p:pic>
        <p:nvPicPr>
          <p:cNvPr id="5" name="图片 4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272C8DB3-F595-4395-B59A-3980DF16E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2513" y="-4056592"/>
            <a:ext cx="5221634" cy="8113184"/>
          </a:xfrm>
          <a:prstGeom prst="rect">
            <a:avLst/>
          </a:prstGeom>
        </p:spPr>
      </p:pic>
      <p:grpSp>
        <p:nvGrpSpPr>
          <p:cNvPr id="4" name="组合 7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C1ACDC40-6A1C-4854-A418-D6F3E4C28629}"/>
              </a:ext>
            </a:extLst>
          </p:cNvPr>
          <p:cNvGrpSpPr/>
          <p:nvPr/>
        </p:nvGrpSpPr>
        <p:grpSpPr>
          <a:xfrm>
            <a:off x="7209938" y="2732037"/>
            <a:ext cx="2499699" cy="1115092"/>
            <a:chOff x="6185981" y="1177158"/>
            <a:chExt cx="2499699" cy="1115092"/>
          </a:xfrm>
        </p:grpSpPr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8A539E22-6B1E-4329-8929-C2F379DEF05E}"/>
                </a:ext>
              </a:extLst>
            </p:cNvPr>
            <p:cNvSpPr txBox="1"/>
            <p:nvPr/>
          </p:nvSpPr>
          <p:spPr>
            <a:xfrm>
              <a:off x="6406323" y="2030640"/>
              <a:ext cx="2059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PPT NEVER SLEEPS</a:t>
              </a:r>
              <a:endParaRPr lang="zh-CN" altLang="en-US" sz="11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7" name="木先生iPPT">
              <a:extLst>
                <a:ext uri="{FF2B5EF4-FFF2-40B4-BE49-F238E27FC236}">
                  <a16:creationId xmlns:a16="http://schemas.microsoft.com/office/drawing/2014/main" xmlns="" id="{7AD301C8-30E0-412F-B2E1-5F8A0C0BADB8}"/>
                </a:ext>
              </a:extLst>
            </p:cNvPr>
            <p:cNvSpPr/>
            <p:nvPr/>
          </p:nvSpPr>
          <p:spPr>
            <a:xfrm>
              <a:off x="6185981" y="1177158"/>
              <a:ext cx="249969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66.9%</a:t>
              </a:r>
              <a:endParaRPr lang="zh-CN" altLang="en-US" sz="54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219B9B4B-E276-4A83-8DAA-38520960C66D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64821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722EA558-F6E8-4CEC-8C98-202DAEFF060B}"/>
              </a:ext>
            </a:extLst>
          </p:cNvPr>
          <p:cNvGrpSpPr/>
          <p:nvPr/>
        </p:nvGrpSpPr>
        <p:grpSpPr>
          <a:xfrm>
            <a:off x="1429306" y="1364855"/>
            <a:ext cx="14060962" cy="4469602"/>
            <a:chOff x="1429306" y="1103598"/>
            <a:chExt cx="14060962" cy="446960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6D0C7CAE-D240-4F18-85E3-8F1E08FD914F}"/>
                </a:ext>
              </a:extLst>
            </p:cNvPr>
            <p:cNvGrpSpPr/>
            <p:nvPr/>
          </p:nvGrpSpPr>
          <p:grpSpPr>
            <a:xfrm>
              <a:off x="6224986" y="1103598"/>
              <a:ext cx="4469602" cy="4469602"/>
              <a:chOff x="6224986" y="1364855"/>
              <a:chExt cx="4469602" cy="4469602"/>
            </a:xfrm>
          </p:grpSpPr>
          <p:sp>
            <p:nvSpPr>
              <p:cNvPr id="29" name="木先生iPPT">
                <a:extLst>
                  <a:ext uri="{FF2B5EF4-FFF2-40B4-BE49-F238E27FC236}">
                    <a16:creationId xmlns:a16="http://schemas.microsoft.com/office/drawing/2014/main" xmlns="" id="{076E1D0C-04E1-49F6-A973-3F1C0BB5440A}"/>
                  </a:ext>
                </a:extLst>
              </p:cNvPr>
              <p:cNvSpPr/>
              <p:nvPr/>
            </p:nvSpPr>
            <p:spPr>
              <a:xfrm>
                <a:off x="6224986" y="1364855"/>
                <a:ext cx="4469602" cy="4469602"/>
              </a:xfrm>
              <a:custGeom>
                <a:avLst/>
                <a:gdLst>
                  <a:gd name="connsiteX0" fmla="*/ 2234800 w 4469602"/>
                  <a:gd name="connsiteY0" fmla="*/ 814910 h 4469602"/>
                  <a:gd name="connsiteX1" fmla="*/ 814910 w 4469602"/>
                  <a:gd name="connsiteY1" fmla="*/ 2234800 h 4469602"/>
                  <a:gd name="connsiteX2" fmla="*/ 2234800 w 4469602"/>
                  <a:gd name="connsiteY2" fmla="*/ 3654690 h 4469602"/>
                  <a:gd name="connsiteX3" fmla="*/ 3654690 w 4469602"/>
                  <a:gd name="connsiteY3" fmla="*/ 2234800 h 4469602"/>
                  <a:gd name="connsiteX4" fmla="*/ 2234800 w 4469602"/>
                  <a:gd name="connsiteY4" fmla="*/ 814910 h 4469602"/>
                  <a:gd name="connsiteX5" fmla="*/ 2234801 w 4469602"/>
                  <a:gd name="connsiteY5" fmla="*/ 0 h 4469602"/>
                  <a:gd name="connsiteX6" fmla="*/ 4469602 w 4469602"/>
                  <a:gd name="connsiteY6" fmla="*/ 2234801 h 4469602"/>
                  <a:gd name="connsiteX7" fmla="*/ 2234801 w 4469602"/>
                  <a:gd name="connsiteY7" fmla="*/ 4469602 h 4469602"/>
                  <a:gd name="connsiteX8" fmla="*/ 0 w 4469602"/>
                  <a:gd name="connsiteY8" fmla="*/ 2234801 h 4469602"/>
                  <a:gd name="connsiteX9" fmla="*/ 2234801 w 4469602"/>
                  <a:gd name="connsiteY9" fmla="*/ 0 h 4469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69602" h="4469602">
                    <a:moveTo>
                      <a:pt x="2234800" y="814910"/>
                    </a:moveTo>
                    <a:cubicBezTo>
                      <a:pt x="1450616" y="814910"/>
                      <a:pt x="814910" y="1450616"/>
                      <a:pt x="814910" y="2234800"/>
                    </a:cubicBezTo>
                    <a:cubicBezTo>
                      <a:pt x="814910" y="3018984"/>
                      <a:pt x="1450616" y="3654690"/>
                      <a:pt x="2234800" y="3654690"/>
                    </a:cubicBezTo>
                    <a:cubicBezTo>
                      <a:pt x="3018984" y="3654690"/>
                      <a:pt x="3654690" y="3018984"/>
                      <a:pt x="3654690" y="2234800"/>
                    </a:cubicBezTo>
                    <a:cubicBezTo>
                      <a:pt x="3654690" y="1450616"/>
                      <a:pt x="3018984" y="814910"/>
                      <a:pt x="2234800" y="814910"/>
                    </a:cubicBezTo>
                    <a:close/>
                    <a:moveTo>
                      <a:pt x="2234801" y="0"/>
                    </a:moveTo>
                    <a:cubicBezTo>
                      <a:pt x="3469048" y="0"/>
                      <a:pt x="4469602" y="1000554"/>
                      <a:pt x="4469602" y="2234801"/>
                    </a:cubicBezTo>
                    <a:cubicBezTo>
                      <a:pt x="4469602" y="3469048"/>
                      <a:pt x="3469048" y="4469602"/>
                      <a:pt x="2234801" y="4469602"/>
                    </a:cubicBezTo>
                    <a:cubicBezTo>
                      <a:pt x="1000554" y="4469602"/>
                      <a:pt x="0" y="3469048"/>
                      <a:pt x="0" y="2234801"/>
                    </a:cubicBezTo>
                    <a:cubicBezTo>
                      <a:pt x="0" y="1000554"/>
                      <a:pt x="1000554" y="0"/>
                      <a:pt x="223480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19" name="木先生iPPT">
                <a:extLst>
                  <a:ext uri="{FF2B5EF4-FFF2-40B4-BE49-F238E27FC236}">
                    <a16:creationId xmlns:a16="http://schemas.microsoft.com/office/drawing/2014/main" xmlns="" id="{0F7024B4-B149-46AD-AB55-FBC927953DA0}"/>
                  </a:ext>
                </a:extLst>
              </p:cNvPr>
              <p:cNvSpPr/>
              <p:nvPr/>
            </p:nvSpPr>
            <p:spPr>
              <a:xfrm>
                <a:off x="6390343" y="1530212"/>
                <a:ext cx="4138889" cy="4138889"/>
              </a:xfrm>
              <a:custGeom>
                <a:avLst/>
                <a:gdLst>
                  <a:gd name="connsiteX0" fmla="*/ 2379872 w 4759743"/>
                  <a:gd name="connsiteY0" fmla="*/ 561200 h 4759743"/>
                  <a:gd name="connsiteX1" fmla="*/ 561200 w 4759743"/>
                  <a:gd name="connsiteY1" fmla="*/ 2379872 h 4759743"/>
                  <a:gd name="connsiteX2" fmla="*/ 2379872 w 4759743"/>
                  <a:gd name="connsiteY2" fmla="*/ 4198544 h 4759743"/>
                  <a:gd name="connsiteX3" fmla="*/ 4198544 w 4759743"/>
                  <a:gd name="connsiteY3" fmla="*/ 2379872 h 4759743"/>
                  <a:gd name="connsiteX4" fmla="*/ 2379872 w 4759743"/>
                  <a:gd name="connsiteY4" fmla="*/ 561200 h 4759743"/>
                  <a:gd name="connsiteX5" fmla="*/ 2379872 w 4759743"/>
                  <a:gd name="connsiteY5" fmla="*/ 0 h 4759743"/>
                  <a:gd name="connsiteX6" fmla="*/ 4759743 w 4759743"/>
                  <a:gd name="connsiteY6" fmla="*/ 2379872 h 4759743"/>
                  <a:gd name="connsiteX7" fmla="*/ 2379872 w 4759743"/>
                  <a:gd name="connsiteY7" fmla="*/ 4759743 h 4759743"/>
                  <a:gd name="connsiteX8" fmla="*/ 0 w 4759743"/>
                  <a:gd name="connsiteY8" fmla="*/ 2379872 h 4759743"/>
                  <a:gd name="connsiteX9" fmla="*/ 2379872 w 4759743"/>
                  <a:gd name="connsiteY9" fmla="*/ 0 h 475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9743" h="4759743">
                    <a:moveTo>
                      <a:pt x="2379872" y="561200"/>
                    </a:moveTo>
                    <a:cubicBezTo>
                      <a:pt x="1375447" y="561200"/>
                      <a:pt x="561200" y="1375447"/>
                      <a:pt x="561200" y="2379872"/>
                    </a:cubicBezTo>
                    <a:cubicBezTo>
                      <a:pt x="561200" y="3384297"/>
                      <a:pt x="1375447" y="4198544"/>
                      <a:pt x="2379872" y="4198544"/>
                    </a:cubicBezTo>
                    <a:cubicBezTo>
                      <a:pt x="3384297" y="4198544"/>
                      <a:pt x="4198544" y="3384297"/>
                      <a:pt x="4198544" y="2379872"/>
                    </a:cubicBezTo>
                    <a:cubicBezTo>
                      <a:pt x="4198544" y="1375447"/>
                      <a:pt x="3384297" y="561200"/>
                      <a:pt x="2379872" y="561200"/>
                    </a:cubicBezTo>
                    <a:close/>
                    <a:moveTo>
                      <a:pt x="2379872" y="0"/>
                    </a:moveTo>
                    <a:cubicBezTo>
                      <a:pt x="3694238" y="0"/>
                      <a:pt x="4759743" y="1065505"/>
                      <a:pt x="4759743" y="2379872"/>
                    </a:cubicBezTo>
                    <a:cubicBezTo>
                      <a:pt x="4759743" y="3694238"/>
                      <a:pt x="3694238" y="4759743"/>
                      <a:pt x="2379872" y="4759743"/>
                    </a:cubicBezTo>
                    <a:cubicBezTo>
                      <a:pt x="1065505" y="4759743"/>
                      <a:pt x="0" y="3694238"/>
                      <a:pt x="0" y="2379872"/>
                    </a:cubicBezTo>
                    <a:cubicBezTo>
                      <a:pt x="0" y="1065505"/>
                      <a:pt x="1065505" y="0"/>
                      <a:pt x="237987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0BBAC"/>
                  </a:gs>
                  <a:gs pos="80000">
                    <a:srgbClr val="A57160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926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C2484511-EEB3-45CB-94A5-D97E4AE24B61}"/>
                  </a:ext>
                </a:extLst>
              </p:cNvPr>
              <p:cNvGrpSpPr/>
              <p:nvPr/>
            </p:nvGrpSpPr>
            <p:grpSpPr>
              <a:xfrm>
                <a:off x="6554302" y="1694171"/>
                <a:ext cx="3810970" cy="3810970"/>
                <a:chOff x="4490753" y="1883996"/>
                <a:chExt cx="3544218" cy="3544218"/>
              </a:xfrm>
            </p:grpSpPr>
            <p:sp>
              <p:nvSpPr>
                <p:cNvPr id="5" name="木先生iPPT">
                  <a:extLst>
                    <a:ext uri="{FF2B5EF4-FFF2-40B4-BE49-F238E27FC236}">
                      <a16:creationId xmlns:a16="http://schemas.microsoft.com/office/drawing/2014/main" xmlns="" id="{A0C2817E-BB5F-4AB4-8F3D-1EE9C79EBFA1}"/>
                    </a:ext>
                  </a:extLst>
                </p:cNvPr>
                <p:cNvSpPr/>
                <p:nvPr/>
              </p:nvSpPr>
              <p:spPr>
                <a:xfrm>
                  <a:off x="4490753" y="1883996"/>
                  <a:ext cx="3544218" cy="3544218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26"/>
                </a:p>
              </p:txBody>
            </p:sp>
            <p:sp>
              <p:nvSpPr>
                <p:cNvPr id="6" name="木先生iPPT">
                  <a:extLst>
                    <a:ext uri="{FF2B5EF4-FFF2-40B4-BE49-F238E27FC236}">
                      <a16:creationId xmlns:a16="http://schemas.microsoft.com/office/drawing/2014/main" xmlns="" id="{43478467-27A0-4CA4-8093-3CFAC255F98D}"/>
                    </a:ext>
                  </a:extLst>
                </p:cNvPr>
                <p:cNvSpPr/>
                <p:nvPr/>
              </p:nvSpPr>
              <p:spPr>
                <a:xfrm>
                  <a:off x="4613727" y="2006970"/>
                  <a:ext cx="3298271" cy="3298271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26"/>
                </a:p>
              </p:txBody>
            </p:sp>
          </p:grpSp>
          <p:sp>
            <p:nvSpPr>
              <p:cNvPr id="10" name="木先生iPPT">
                <a:extLst>
                  <a:ext uri="{FF2B5EF4-FFF2-40B4-BE49-F238E27FC236}">
                    <a16:creationId xmlns:a16="http://schemas.microsoft.com/office/drawing/2014/main" xmlns="" id="{AC9EC223-0976-4BC4-9C10-6D0629757EF1}"/>
                  </a:ext>
                </a:extLst>
              </p:cNvPr>
              <p:cNvSpPr/>
              <p:nvPr/>
            </p:nvSpPr>
            <p:spPr>
              <a:xfrm>
                <a:off x="7039897" y="2179766"/>
                <a:ext cx="2839780" cy="283978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FA6469B8-6137-4B7C-9031-DA4FBB2EA9A2}"/>
                </a:ext>
              </a:extLst>
            </p:cNvPr>
            <p:cNvGrpSpPr/>
            <p:nvPr/>
          </p:nvGrpSpPr>
          <p:grpSpPr>
            <a:xfrm>
              <a:off x="7124601" y="2453531"/>
              <a:ext cx="2670372" cy="1694088"/>
              <a:chOff x="2870251" y="2338578"/>
              <a:chExt cx="2670372" cy="1694088"/>
            </a:xfrm>
          </p:grpSpPr>
          <p:sp>
            <p:nvSpPr>
              <p:cNvPr id="21" name="木先生iPPT">
                <a:extLst>
                  <a:ext uri="{FF2B5EF4-FFF2-40B4-BE49-F238E27FC236}">
                    <a16:creationId xmlns:a16="http://schemas.microsoft.com/office/drawing/2014/main" xmlns="" id="{5AA039A9-17C9-49FA-B2CE-5805908FEEA7}"/>
                  </a:ext>
                </a:extLst>
              </p:cNvPr>
              <p:cNvSpPr txBox="1"/>
              <p:nvPr/>
            </p:nvSpPr>
            <p:spPr>
              <a:xfrm>
                <a:off x="3463928" y="3786445"/>
                <a:ext cx="145228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PPT NEVER SLEEPS</a:t>
                </a:r>
              </a:p>
            </p:txBody>
          </p:sp>
          <p:sp>
            <p:nvSpPr>
              <p:cNvPr id="22" name="木先生iPPT">
                <a:extLst>
                  <a:ext uri="{FF2B5EF4-FFF2-40B4-BE49-F238E27FC236}">
                    <a16:creationId xmlns:a16="http://schemas.microsoft.com/office/drawing/2014/main" xmlns="" id="{BAC43346-2FC2-464F-80B5-89151CFDDC3E}"/>
                  </a:ext>
                </a:extLst>
              </p:cNvPr>
              <p:cNvSpPr/>
              <p:nvPr/>
            </p:nvSpPr>
            <p:spPr>
              <a:xfrm>
                <a:off x="2870251" y="2338578"/>
                <a:ext cx="267037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9600" spc="300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3600000" scaled="0"/>
                    </a:gradFill>
                  </a:rPr>
                  <a:t>贰</a:t>
                </a:r>
              </a:p>
            </p:txBody>
          </p:sp>
          <p:sp>
            <p:nvSpPr>
              <p:cNvPr id="23" name="木先生iPPT">
                <a:extLst>
                  <a:ext uri="{FF2B5EF4-FFF2-40B4-BE49-F238E27FC236}">
                    <a16:creationId xmlns:a16="http://schemas.microsoft.com/office/drawing/2014/main" xmlns="" id="{1D46CE0C-1532-4571-BA8C-B1F9A9890EC0}"/>
                  </a:ext>
                </a:extLst>
              </p:cNvPr>
              <p:cNvSpPr/>
              <p:nvPr/>
            </p:nvSpPr>
            <p:spPr>
              <a:xfrm>
                <a:off x="4887074" y="2504994"/>
                <a:ext cx="276999" cy="276999"/>
              </a:xfrm>
              <a:prstGeom prst="roundRect">
                <a:avLst/>
              </a:prstGeom>
              <a:noFill/>
              <a:ln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gradFill>
                      <a:gsLst>
                        <a:gs pos="0">
                          <a:srgbClr val="D0BBAC"/>
                        </a:gs>
                        <a:gs pos="83000">
                          <a:srgbClr val="A57160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600" b="1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2957C9B-82C6-4CE2-97D9-F7182F44E047}"/>
                </a:ext>
              </a:extLst>
            </p:cNvPr>
            <p:cNvSpPr txBox="1"/>
            <p:nvPr/>
          </p:nvSpPr>
          <p:spPr>
            <a:xfrm>
              <a:off x="1429306" y="3076789"/>
              <a:ext cx="3841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TWO</a:t>
              </a:r>
              <a:endParaRPr lang="zh-CN" altLang="en-US" sz="28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1992DCE-E502-45C1-BDBD-9536A8412D83}"/>
                </a:ext>
              </a:extLst>
            </p:cNvPr>
            <p:cNvSpPr txBox="1"/>
            <p:nvPr/>
          </p:nvSpPr>
          <p:spPr>
            <a:xfrm>
              <a:off x="11648506" y="3076789"/>
              <a:ext cx="38417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gradFill>
                    <a:gsLst>
                      <a:gs pos="0">
                        <a:srgbClr val="D0BBAC"/>
                      </a:gs>
                      <a:gs pos="83000">
                        <a:srgbClr val="A57160"/>
                      </a:gs>
                    </a:gsLst>
                    <a:lin ang="3600000" scaled="0"/>
                  </a:gradFill>
                </a:rPr>
                <a:t>OWT</a:t>
              </a:r>
              <a:endParaRPr lang="zh-CN" altLang="en-US" sz="28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endParaRPr>
            </a:p>
          </p:txBody>
        </p:sp>
      </p:grpSp>
      <p:sp>
        <p:nvSpPr>
          <p:cNvPr id="4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C6170A5E-86A5-48F1-A592-F157993C408B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54584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47F91627-581C-4E23-813D-810B711879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022" y="0"/>
            <a:ext cx="8234553" cy="7199313"/>
          </a:xfrm>
          <a:prstGeom prst="rect">
            <a:avLst/>
          </a:prstGeom>
        </p:spPr>
      </p:pic>
      <p:pic>
        <p:nvPicPr>
          <p:cNvPr id="4" name="图片 2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BEA038AA-1667-4435-9654-D191BBDE4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8234553" cy="7199313"/>
          </a:xfrm>
          <a:prstGeom prst="rect">
            <a:avLst/>
          </a:prstGeom>
        </p:spPr>
      </p:pic>
      <p:grpSp>
        <p:nvGrpSpPr>
          <p:cNvPr id="5" name="组合 1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1627F856-C5E8-4135-80E7-C4CE23D0ED50}"/>
              </a:ext>
            </a:extLst>
          </p:cNvPr>
          <p:cNvGrpSpPr/>
          <p:nvPr/>
        </p:nvGrpSpPr>
        <p:grpSpPr>
          <a:xfrm>
            <a:off x="7424057" y="1154243"/>
            <a:ext cx="2071461" cy="2071461"/>
            <a:chOff x="6224986" y="1364855"/>
            <a:chExt cx="4469602" cy="4469602"/>
          </a:xfrm>
        </p:grpSpPr>
        <p:sp>
          <p:nvSpPr>
            <p:cNvPr id="6" name="木先生iPPT">
              <a:extLst>
                <a:ext uri="{FF2B5EF4-FFF2-40B4-BE49-F238E27FC236}">
                  <a16:creationId xmlns:a16="http://schemas.microsoft.com/office/drawing/2014/main" xmlns="" id="{ACA60DDC-BF34-44FC-A3DC-D0DB9BB9846D}"/>
                </a:ext>
              </a:extLst>
            </p:cNvPr>
            <p:cNvSpPr/>
            <p:nvPr/>
          </p:nvSpPr>
          <p:spPr>
            <a:xfrm>
              <a:off x="6224986" y="1364855"/>
              <a:ext cx="4469602" cy="4469602"/>
            </a:xfrm>
            <a:custGeom>
              <a:avLst/>
              <a:gdLst>
                <a:gd name="connsiteX0" fmla="*/ 2234800 w 4469602"/>
                <a:gd name="connsiteY0" fmla="*/ 814910 h 4469602"/>
                <a:gd name="connsiteX1" fmla="*/ 814910 w 4469602"/>
                <a:gd name="connsiteY1" fmla="*/ 2234800 h 4469602"/>
                <a:gd name="connsiteX2" fmla="*/ 2234800 w 4469602"/>
                <a:gd name="connsiteY2" fmla="*/ 3654690 h 4469602"/>
                <a:gd name="connsiteX3" fmla="*/ 3654690 w 4469602"/>
                <a:gd name="connsiteY3" fmla="*/ 2234800 h 4469602"/>
                <a:gd name="connsiteX4" fmla="*/ 2234800 w 4469602"/>
                <a:gd name="connsiteY4" fmla="*/ 814910 h 4469602"/>
                <a:gd name="connsiteX5" fmla="*/ 2234801 w 4469602"/>
                <a:gd name="connsiteY5" fmla="*/ 0 h 4469602"/>
                <a:gd name="connsiteX6" fmla="*/ 4469602 w 4469602"/>
                <a:gd name="connsiteY6" fmla="*/ 2234801 h 4469602"/>
                <a:gd name="connsiteX7" fmla="*/ 2234801 w 4469602"/>
                <a:gd name="connsiteY7" fmla="*/ 4469602 h 4469602"/>
                <a:gd name="connsiteX8" fmla="*/ 0 w 4469602"/>
                <a:gd name="connsiteY8" fmla="*/ 2234801 h 4469602"/>
                <a:gd name="connsiteX9" fmla="*/ 2234801 w 4469602"/>
                <a:gd name="connsiteY9" fmla="*/ 0 h 446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69602" h="4469602">
                  <a:moveTo>
                    <a:pt x="2234800" y="814910"/>
                  </a:moveTo>
                  <a:cubicBezTo>
                    <a:pt x="1450616" y="814910"/>
                    <a:pt x="814910" y="1450616"/>
                    <a:pt x="814910" y="2234800"/>
                  </a:cubicBezTo>
                  <a:cubicBezTo>
                    <a:pt x="814910" y="3018984"/>
                    <a:pt x="1450616" y="3654690"/>
                    <a:pt x="2234800" y="3654690"/>
                  </a:cubicBezTo>
                  <a:cubicBezTo>
                    <a:pt x="3018984" y="3654690"/>
                    <a:pt x="3654690" y="3018984"/>
                    <a:pt x="3654690" y="2234800"/>
                  </a:cubicBezTo>
                  <a:cubicBezTo>
                    <a:pt x="3654690" y="1450616"/>
                    <a:pt x="3018984" y="814910"/>
                    <a:pt x="2234800" y="814910"/>
                  </a:cubicBezTo>
                  <a:close/>
                  <a:moveTo>
                    <a:pt x="2234801" y="0"/>
                  </a:moveTo>
                  <a:cubicBezTo>
                    <a:pt x="3469048" y="0"/>
                    <a:pt x="4469602" y="1000554"/>
                    <a:pt x="4469602" y="2234801"/>
                  </a:cubicBezTo>
                  <a:cubicBezTo>
                    <a:pt x="4469602" y="3469048"/>
                    <a:pt x="3469048" y="4469602"/>
                    <a:pt x="2234801" y="4469602"/>
                  </a:cubicBezTo>
                  <a:cubicBezTo>
                    <a:pt x="1000554" y="4469602"/>
                    <a:pt x="0" y="3469048"/>
                    <a:pt x="0" y="2234801"/>
                  </a:cubicBezTo>
                  <a:cubicBezTo>
                    <a:pt x="0" y="1000554"/>
                    <a:pt x="1000554" y="0"/>
                    <a:pt x="223480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sp>
          <p:nvSpPr>
            <p:cNvPr id="7" name="木先生iPPT">
              <a:extLst>
                <a:ext uri="{FF2B5EF4-FFF2-40B4-BE49-F238E27FC236}">
                  <a16:creationId xmlns:a16="http://schemas.microsoft.com/office/drawing/2014/main" xmlns="" id="{2B145D39-6F47-483E-A18A-BCEA5309C3E2}"/>
                </a:ext>
              </a:extLst>
            </p:cNvPr>
            <p:cNvSpPr/>
            <p:nvPr/>
          </p:nvSpPr>
          <p:spPr>
            <a:xfrm>
              <a:off x="6390343" y="1530212"/>
              <a:ext cx="4138889" cy="4138889"/>
            </a:xfrm>
            <a:custGeom>
              <a:avLst/>
              <a:gdLst>
                <a:gd name="connsiteX0" fmla="*/ 2379872 w 4759743"/>
                <a:gd name="connsiteY0" fmla="*/ 561200 h 4759743"/>
                <a:gd name="connsiteX1" fmla="*/ 561200 w 4759743"/>
                <a:gd name="connsiteY1" fmla="*/ 2379872 h 4759743"/>
                <a:gd name="connsiteX2" fmla="*/ 2379872 w 4759743"/>
                <a:gd name="connsiteY2" fmla="*/ 4198544 h 4759743"/>
                <a:gd name="connsiteX3" fmla="*/ 4198544 w 4759743"/>
                <a:gd name="connsiteY3" fmla="*/ 2379872 h 4759743"/>
                <a:gd name="connsiteX4" fmla="*/ 2379872 w 4759743"/>
                <a:gd name="connsiteY4" fmla="*/ 561200 h 4759743"/>
                <a:gd name="connsiteX5" fmla="*/ 2379872 w 4759743"/>
                <a:gd name="connsiteY5" fmla="*/ 0 h 4759743"/>
                <a:gd name="connsiteX6" fmla="*/ 4759743 w 4759743"/>
                <a:gd name="connsiteY6" fmla="*/ 2379872 h 4759743"/>
                <a:gd name="connsiteX7" fmla="*/ 2379872 w 4759743"/>
                <a:gd name="connsiteY7" fmla="*/ 4759743 h 4759743"/>
                <a:gd name="connsiteX8" fmla="*/ 0 w 4759743"/>
                <a:gd name="connsiteY8" fmla="*/ 2379872 h 4759743"/>
                <a:gd name="connsiteX9" fmla="*/ 2379872 w 4759743"/>
                <a:gd name="connsiteY9" fmla="*/ 0 h 475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59743" h="4759743">
                  <a:moveTo>
                    <a:pt x="2379872" y="561200"/>
                  </a:moveTo>
                  <a:cubicBezTo>
                    <a:pt x="1375447" y="561200"/>
                    <a:pt x="561200" y="1375447"/>
                    <a:pt x="561200" y="2379872"/>
                  </a:cubicBezTo>
                  <a:cubicBezTo>
                    <a:pt x="561200" y="3384297"/>
                    <a:pt x="1375447" y="4198544"/>
                    <a:pt x="2379872" y="4198544"/>
                  </a:cubicBezTo>
                  <a:cubicBezTo>
                    <a:pt x="3384297" y="4198544"/>
                    <a:pt x="4198544" y="3384297"/>
                    <a:pt x="4198544" y="2379872"/>
                  </a:cubicBezTo>
                  <a:cubicBezTo>
                    <a:pt x="4198544" y="1375447"/>
                    <a:pt x="3384297" y="561200"/>
                    <a:pt x="2379872" y="561200"/>
                  </a:cubicBezTo>
                  <a:close/>
                  <a:moveTo>
                    <a:pt x="2379872" y="0"/>
                  </a:moveTo>
                  <a:cubicBezTo>
                    <a:pt x="3694238" y="0"/>
                    <a:pt x="4759743" y="1065505"/>
                    <a:pt x="4759743" y="2379872"/>
                  </a:cubicBezTo>
                  <a:cubicBezTo>
                    <a:pt x="4759743" y="3694238"/>
                    <a:pt x="3694238" y="4759743"/>
                    <a:pt x="2379872" y="4759743"/>
                  </a:cubicBezTo>
                  <a:cubicBezTo>
                    <a:pt x="1065505" y="4759743"/>
                    <a:pt x="0" y="3694238"/>
                    <a:pt x="0" y="2379872"/>
                  </a:cubicBezTo>
                  <a:cubicBezTo>
                    <a:pt x="0" y="1065505"/>
                    <a:pt x="1065505" y="0"/>
                    <a:pt x="2379872" y="0"/>
                  </a:cubicBezTo>
                  <a:close/>
                </a:path>
              </a:pathLst>
            </a:custGeom>
            <a:gradFill>
              <a:gsLst>
                <a:gs pos="0">
                  <a:srgbClr val="D0BBAC"/>
                </a:gs>
                <a:gs pos="80000">
                  <a:srgbClr val="A57160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926"/>
            </a:p>
          </p:txBody>
        </p:sp>
        <p:grpSp>
          <p:nvGrpSpPr>
            <p:cNvPr id="8" name="组合 4">
              <a:extLst>
                <a:ext uri="{FF2B5EF4-FFF2-40B4-BE49-F238E27FC236}">
                  <a16:creationId xmlns:a16="http://schemas.microsoft.com/office/drawing/2014/main" xmlns="" id="{A7F59D26-D954-4895-944A-4F2C5C2BBA1A}"/>
                </a:ext>
              </a:extLst>
            </p:cNvPr>
            <p:cNvGrpSpPr/>
            <p:nvPr/>
          </p:nvGrpSpPr>
          <p:grpSpPr>
            <a:xfrm>
              <a:off x="6554302" y="1694171"/>
              <a:ext cx="3810970" cy="3810970"/>
              <a:chOff x="4490753" y="1883996"/>
              <a:chExt cx="3544218" cy="3544218"/>
            </a:xfrm>
          </p:grpSpPr>
          <p:sp>
            <p:nvSpPr>
              <p:cNvPr id="10" name="木先生iPPT">
                <a:extLst>
                  <a:ext uri="{FF2B5EF4-FFF2-40B4-BE49-F238E27FC236}">
                    <a16:creationId xmlns:a16="http://schemas.microsoft.com/office/drawing/2014/main" xmlns="" id="{81B0139B-4AEE-4900-8001-A367265674C5}"/>
                  </a:ext>
                </a:extLst>
              </p:cNvPr>
              <p:cNvSpPr/>
              <p:nvPr/>
            </p:nvSpPr>
            <p:spPr>
              <a:xfrm>
                <a:off x="4490753" y="1883996"/>
                <a:ext cx="3544218" cy="3544218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  <p:sp>
            <p:nvSpPr>
              <p:cNvPr id="11" name="木先生iPPT">
                <a:extLst>
                  <a:ext uri="{FF2B5EF4-FFF2-40B4-BE49-F238E27FC236}">
                    <a16:creationId xmlns:a16="http://schemas.microsoft.com/office/drawing/2014/main" xmlns="" id="{959FD2CB-A871-4C2C-8988-6F88675F4B89}"/>
                  </a:ext>
                </a:extLst>
              </p:cNvPr>
              <p:cNvSpPr/>
              <p:nvPr/>
            </p:nvSpPr>
            <p:spPr>
              <a:xfrm>
                <a:off x="4613727" y="2006970"/>
                <a:ext cx="3298271" cy="3298271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6"/>
              </a:p>
            </p:txBody>
          </p:sp>
        </p:grpSp>
        <p:sp>
          <p:nvSpPr>
            <p:cNvPr id="9" name="木先生iPPT">
              <a:extLst>
                <a:ext uri="{FF2B5EF4-FFF2-40B4-BE49-F238E27FC236}">
                  <a16:creationId xmlns:a16="http://schemas.microsoft.com/office/drawing/2014/main" xmlns="" id="{D50C1D04-1F79-4CF0-ABEF-492A48A2B22E}"/>
                </a:ext>
              </a:extLst>
            </p:cNvPr>
            <p:cNvSpPr/>
            <p:nvPr/>
          </p:nvSpPr>
          <p:spPr>
            <a:xfrm>
              <a:off x="7039897" y="2179766"/>
              <a:ext cx="2839780" cy="283978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26"/>
            </a:p>
          </p:txBody>
        </p:sp>
      </p:grpSp>
      <p:sp>
        <p:nvSpPr>
          <p:cNvPr id="12" name="木先生iPPT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>
            <a:extLst>
              <a:ext uri="{FF2B5EF4-FFF2-40B4-BE49-F238E27FC236}">
                <a16:creationId xmlns:a16="http://schemas.microsoft.com/office/drawing/2014/main" xmlns="" id="{47B28DEE-9C14-4D12-9A60-9486909FB741}"/>
              </a:ext>
            </a:extLst>
          </p:cNvPr>
          <p:cNvSpPr txBox="1"/>
          <p:nvPr/>
        </p:nvSpPr>
        <p:spPr>
          <a:xfrm rot="5400000">
            <a:off x="6116195" y="3987536"/>
            <a:ext cx="4687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gradFill>
                  <a:gsLst>
                    <a:gs pos="0">
                      <a:srgbClr val="D0BBAC"/>
                    </a:gs>
                    <a:gs pos="83000">
                      <a:srgbClr val="A57160"/>
                    </a:gs>
                  </a:gsLst>
                  <a:lin ang="3600000" scaled="0"/>
                </a:gradFill>
              </a:rPr>
              <a:t>PPT   NEVER SLEEPS</a:t>
            </a:r>
            <a:endParaRPr lang="zh-CN" altLang="en-US" sz="1400" dirty="0">
              <a:gradFill>
                <a:gsLst>
                  <a:gs pos="0">
                    <a:srgbClr val="D0BBAC"/>
                  </a:gs>
                  <a:gs pos="83000">
                    <a:srgbClr val="A57160"/>
                  </a:gs>
                </a:gsLst>
                <a:lin ang="3600000" scaled="0"/>
              </a:gradFill>
            </a:endParaRPr>
          </a:p>
        </p:txBody>
      </p:sp>
      <p:sp>
        <p:nvSpPr>
          <p:cNvPr id="2" name="e7d195523061f1c0" descr="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" hidden="1">
            <a:extLst>
              <a:ext uri="{FF2B5EF4-FFF2-40B4-BE49-F238E27FC236}">
                <a16:creationId xmlns:a16="http://schemas.microsoft.com/office/drawing/2014/main" xmlns="" id="{7E21E308-004B-4182-B5B5-B347DE788092}"/>
              </a:ext>
            </a:extLst>
          </p:cNvPr>
          <p:cNvSpPr txBox="1"/>
          <p:nvPr/>
        </p:nvSpPr>
        <p:spPr>
          <a:xfrm>
            <a:off x="-355600" y="1803400"/>
            <a:ext cx="298928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af-ZA" altLang="zh-CN" sz="100"/>
              <a:t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3835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木先生iPPT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微软雅黑Light@木先生iPPT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木先生iPPT" id="{867F3450-5207-4008-89AB-851FEDCC6AB2}" vid="{CD07B053-E45E-43E6-923A-DF5A1764A94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01bc539b90b65f09aca9bc726a3a4adba8C9E45B38E36AC8707C5D393223713CC8DD27123EF48A81803B5A1BFF3646AC546C23D4B23F46D5703AE6DAEEEE7BB41433C5E719609FF6BB1AB508850CC7AB2A1F0096D725D47954E99FFE5679FE21BDACF66DA002E1EFF39272FD001843FED1A0831BBA219B861C605E20EE08200D528AB46A77E56FB9D</_7b1dac89e7d195523061f1c0316ecb71>
</e7d195523061f1c0>
</file>

<file path=customXml/itemProps1.xml><?xml version="1.0" encoding="utf-8"?>
<ds:datastoreItem xmlns:ds="http://schemas.openxmlformats.org/officeDocument/2006/customXml" ds:itemID="{1BFF0C18-AC9D-4A43-885E-D396BF974C68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</TotalTime>
  <Words>244</Words>
  <Application>Microsoft Office PowerPoint</Application>
  <PresentationFormat>自定义</PresentationFormat>
  <Paragraphs>127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 Unicode MS</vt:lpstr>
      <vt:lpstr>等线</vt:lpstr>
      <vt:lpstr>华文细黑</vt:lpstr>
      <vt:lpstr>微软雅黑</vt:lpstr>
      <vt:lpstr>微软雅黑 Light</vt:lpstr>
      <vt:lpstr>Arial</vt:lpstr>
      <vt:lpstr>木先生iPPT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木先生iPPT</Manager>
  <Company>©PPTSTORE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木先生iPPT</dc:title>
  <dc:subject>木先生iPPT</dc:subject>
  <dc:creator>木先生iPPT</dc:creator>
  <cp:keywords>木先生iPPT</cp:keywords>
  <dc:description>©PPTSTORE 版权所有</dc:description>
  <cp:lastModifiedBy>YANGS</cp:lastModifiedBy>
  <cp:revision>38</cp:revision>
  <dcterms:created xsi:type="dcterms:W3CDTF">2018-09-13T04:32:38Z</dcterms:created>
  <dcterms:modified xsi:type="dcterms:W3CDTF">2018-09-16T15:42:00Z</dcterms:modified>
  <cp:category>木先生iPPT</cp:category>
</cp:coreProperties>
</file>