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0" r:id="rId3"/>
    <p:sldId id="257" r:id="rId4"/>
    <p:sldId id="256" r:id="rId5"/>
    <p:sldId id="259" r:id="rId6"/>
    <p:sldId id="263" r:id="rId7"/>
    <p:sldId id="261" r:id="rId8"/>
    <p:sldId id="258" r:id="rId9"/>
    <p:sldId id="264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4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990" y="9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074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163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089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70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106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828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48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114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145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010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66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 userDrawn="1"/>
        </p:nvSpPr>
        <p:spPr>
          <a:xfrm>
            <a:off x="-711200" y="2069789"/>
            <a:ext cx="14746514" cy="5303468"/>
          </a:xfrm>
          <a:custGeom>
            <a:avLst/>
            <a:gdLst>
              <a:gd name="connsiteX0" fmla="*/ 232229 w 14746514"/>
              <a:gd name="connsiteY0" fmla="*/ 745983 h 5303468"/>
              <a:gd name="connsiteX1" fmla="*/ 4572000 w 14746514"/>
              <a:gd name="connsiteY1" fmla="*/ 20268 h 5303468"/>
              <a:gd name="connsiteX2" fmla="*/ 8911771 w 14746514"/>
              <a:gd name="connsiteY2" fmla="*/ 1457183 h 5303468"/>
              <a:gd name="connsiteX3" fmla="*/ 14746514 w 14746514"/>
              <a:gd name="connsiteY3" fmla="*/ 78325 h 5303468"/>
              <a:gd name="connsiteX4" fmla="*/ 14586857 w 14746514"/>
              <a:gd name="connsiteY4" fmla="*/ 5303468 h 5303468"/>
              <a:gd name="connsiteX5" fmla="*/ 0 w 14746514"/>
              <a:gd name="connsiteY5" fmla="*/ 4926097 h 5303468"/>
              <a:gd name="connsiteX6" fmla="*/ 232229 w 14746514"/>
              <a:gd name="connsiteY6" fmla="*/ 745983 h 530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6514" h="5303468">
                <a:moveTo>
                  <a:pt x="232229" y="745983"/>
                </a:moveTo>
                <a:cubicBezTo>
                  <a:pt x="1678819" y="323859"/>
                  <a:pt x="3125410" y="-98265"/>
                  <a:pt x="4572000" y="20268"/>
                </a:cubicBezTo>
                <a:cubicBezTo>
                  <a:pt x="6018590" y="138801"/>
                  <a:pt x="7216019" y="1447507"/>
                  <a:pt x="8911771" y="1457183"/>
                </a:cubicBezTo>
                <a:cubicBezTo>
                  <a:pt x="10607523" y="1466859"/>
                  <a:pt x="13774057" y="300877"/>
                  <a:pt x="14746514" y="78325"/>
                </a:cubicBezTo>
                <a:lnTo>
                  <a:pt x="14586857" y="5303468"/>
                </a:lnTo>
                <a:lnTo>
                  <a:pt x="0" y="4926097"/>
                </a:lnTo>
                <a:lnTo>
                  <a:pt x="232229" y="74598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tx1">
                  <a:lumMod val="95000"/>
                  <a:lumOff val="5000"/>
                  <a:alpha val="1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EF1B0-FD4B-4663-973B-07CA15ECFE90}" type="datetimeFigureOut">
              <a:rPr lang="zh-CN" altLang="en-US" smtClean="0"/>
              <a:t>2018/9/17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A8226-3AE9-42D1-BB01-4101721465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任意多边形 6"/>
          <p:cNvSpPr/>
          <p:nvPr userDrawn="1"/>
        </p:nvSpPr>
        <p:spPr>
          <a:xfrm>
            <a:off x="-711200" y="2635846"/>
            <a:ext cx="14746514" cy="5303468"/>
          </a:xfrm>
          <a:custGeom>
            <a:avLst/>
            <a:gdLst>
              <a:gd name="connsiteX0" fmla="*/ 232229 w 14746514"/>
              <a:gd name="connsiteY0" fmla="*/ 745983 h 5303468"/>
              <a:gd name="connsiteX1" fmla="*/ 4572000 w 14746514"/>
              <a:gd name="connsiteY1" fmla="*/ 20268 h 5303468"/>
              <a:gd name="connsiteX2" fmla="*/ 8911771 w 14746514"/>
              <a:gd name="connsiteY2" fmla="*/ 1457183 h 5303468"/>
              <a:gd name="connsiteX3" fmla="*/ 14746514 w 14746514"/>
              <a:gd name="connsiteY3" fmla="*/ 78325 h 5303468"/>
              <a:gd name="connsiteX4" fmla="*/ 14586857 w 14746514"/>
              <a:gd name="connsiteY4" fmla="*/ 5303468 h 5303468"/>
              <a:gd name="connsiteX5" fmla="*/ 0 w 14746514"/>
              <a:gd name="connsiteY5" fmla="*/ 4926097 h 5303468"/>
              <a:gd name="connsiteX6" fmla="*/ 232229 w 14746514"/>
              <a:gd name="connsiteY6" fmla="*/ 745983 h 530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746514" h="5303468">
                <a:moveTo>
                  <a:pt x="232229" y="745983"/>
                </a:moveTo>
                <a:cubicBezTo>
                  <a:pt x="1678819" y="323859"/>
                  <a:pt x="3125410" y="-98265"/>
                  <a:pt x="4572000" y="20268"/>
                </a:cubicBezTo>
                <a:cubicBezTo>
                  <a:pt x="6018590" y="138801"/>
                  <a:pt x="7216019" y="1447507"/>
                  <a:pt x="8911771" y="1457183"/>
                </a:cubicBezTo>
                <a:cubicBezTo>
                  <a:pt x="10607523" y="1466859"/>
                  <a:pt x="13774057" y="300877"/>
                  <a:pt x="14746514" y="78325"/>
                </a:cubicBezTo>
                <a:lnTo>
                  <a:pt x="14586857" y="5303468"/>
                </a:lnTo>
                <a:lnTo>
                  <a:pt x="0" y="4926097"/>
                </a:lnTo>
                <a:lnTo>
                  <a:pt x="232229" y="745983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tx1">
                  <a:lumMod val="95000"/>
                  <a:lumOff val="5000"/>
                  <a:alpha val="36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41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4455886" y="2275111"/>
            <a:ext cx="5820228" cy="0"/>
          </a:xfrm>
          <a:prstGeom prst="line">
            <a:avLst/>
          </a:prstGeom>
          <a:ln w="41275">
            <a:solidFill>
              <a:srgbClr val="F44F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7572376" cy="685800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29133" y="2641201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latin typeface="★日文毛笔" panose="02000609000000000000" pitchFamily="49" charset="-128"/>
                <a:ea typeface="★日文毛笔" panose="02000609000000000000" pitchFamily="49" charset="-128"/>
              </a:rPr>
              <a:t>中秋素材</a:t>
            </a:r>
            <a:endParaRPr lang="zh-CN" altLang="en-US" sz="8000" dirty="0">
              <a:latin typeface="★日文毛笔" panose="02000609000000000000" pitchFamily="49" charset="-128"/>
              <a:ea typeface="★日文毛笔" panose="02000609000000000000" pitchFamily="49" charset="-128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9050" y="2164866"/>
            <a:ext cx="704089" cy="640081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4455886" y="4484911"/>
            <a:ext cx="5820228" cy="0"/>
          </a:xfrm>
          <a:prstGeom prst="line">
            <a:avLst/>
          </a:prstGeom>
          <a:ln w="41275">
            <a:solidFill>
              <a:srgbClr val="F44F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V="1">
            <a:off x="10279049" y="3956885"/>
            <a:ext cx="704089" cy="640082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10955924" y="2767278"/>
            <a:ext cx="0" cy="1189607"/>
          </a:xfrm>
          <a:prstGeom prst="line">
            <a:avLst/>
          </a:prstGeom>
          <a:ln w="41275">
            <a:solidFill>
              <a:srgbClr val="F44F3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579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0"/>
            <a:ext cx="6858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11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205" y="1584836"/>
            <a:ext cx="4616546" cy="33252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00" y="597757"/>
            <a:ext cx="4131074" cy="529939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324" y="1235955"/>
            <a:ext cx="2951931" cy="433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32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529" y="742975"/>
            <a:ext cx="3906478" cy="2224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162" y="3291289"/>
            <a:ext cx="4583560" cy="2802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734" y="189628"/>
            <a:ext cx="3709988" cy="371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506" y="3451179"/>
            <a:ext cx="3890280" cy="2743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44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961" y="968185"/>
            <a:ext cx="1638673" cy="16005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7909" y="803048"/>
            <a:ext cx="1740296" cy="176570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881" y="1955484"/>
            <a:ext cx="5617028" cy="322979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4273" y="4655551"/>
            <a:ext cx="2350035" cy="11940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4982" y="2773360"/>
            <a:ext cx="2400847" cy="207057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74514" y="4699460"/>
            <a:ext cx="3887086" cy="149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83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591" y="796819"/>
            <a:ext cx="4407904" cy="4916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6113" y="803170"/>
            <a:ext cx="4395201" cy="4903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15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20629" b="25464"/>
          <a:stretch/>
        </p:blipFill>
        <p:spPr>
          <a:xfrm>
            <a:off x="1828799" y="-184362"/>
            <a:ext cx="9208155" cy="49638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7393" y="3878331"/>
            <a:ext cx="2873829" cy="21655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799" y="4111867"/>
            <a:ext cx="1541103" cy="17143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58714" y="4035752"/>
            <a:ext cx="1681439" cy="1865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25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3567" y="4813659"/>
            <a:ext cx="3658433" cy="16894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8108"/>
            <a:ext cx="7799577" cy="31757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908" y="3609903"/>
            <a:ext cx="3347027" cy="24075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63639" y="3512577"/>
            <a:ext cx="2286521" cy="2743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86441" y="0"/>
            <a:ext cx="2343917" cy="5535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1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精心整理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6313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13</Words>
  <Application>Microsoft Office PowerPoint</Application>
  <PresentationFormat>宽屏</PresentationFormat>
  <Paragraphs>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★日文毛笔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YANGS</cp:lastModifiedBy>
  <cp:revision>25</cp:revision>
  <dcterms:created xsi:type="dcterms:W3CDTF">2018-09-17T14:11:56Z</dcterms:created>
  <dcterms:modified xsi:type="dcterms:W3CDTF">2018-09-17T14:56:09Z</dcterms:modified>
</cp:coreProperties>
</file>